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71" r:id="rId2"/>
    <p:sldId id="256" r:id="rId3"/>
    <p:sldId id="257" r:id="rId4"/>
    <p:sldId id="258" r:id="rId5"/>
    <p:sldId id="259" r:id="rId6"/>
    <p:sldId id="260" r:id="rId7"/>
    <p:sldId id="261" r:id="rId8"/>
    <p:sldId id="262" r:id="rId9"/>
    <p:sldId id="263" r:id="rId10"/>
    <p:sldId id="264" r:id="rId11"/>
    <p:sldId id="265" r:id="rId12"/>
    <p:sldId id="266" r:id="rId13"/>
    <p:sldId id="267" r:id="rId14"/>
    <p:sldId id="268" r:id="rId15"/>
    <p:sldId id="269" r:id="rId16"/>
    <p:sldId id="270" r:id="rId17"/>
  </p:sldIdLst>
  <p:sldSz cx="10058400" cy="77724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39ADCCE9-89D2-45FB-85DA-914369D315B5}" v="1" dt="2025-05-16T18:09:07.844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7025" autoAdjust="0"/>
    <p:restoredTop sz="94660"/>
  </p:normalViewPr>
  <p:slideViewPr>
    <p:cSldViewPr snapToGrid="0" showGuides="1">
      <p:cViewPr varScale="1">
        <p:scale>
          <a:sx n="87" d="100"/>
          <a:sy n="87" d="100"/>
        </p:scale>
        <p:origin x="522" y="24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microsoft.com/office/2015/10/relationships/revisionInfo" Target="revisionInfo.xml"/><Relationship Id="rId10" Type="http://schemas.openxmlformats.org/officeDocument/2006/relationships/slide" Target="slides/slide9.xml"/><Relationship Id="rId19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microsoft.com/office/2016/11/relationships/changesInfo" Target="changesInfos/changesInfo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Sarah Carter" userId="4b4e2a7e9c42e1b2" providerId="LiveId" clId="{39ADCCE9-89D2-45FB-85DA-914369D315B5}"/>
    <pc:docChg chg="modSld">
      <pc:chgData name="Sarah Carter" userId="4b4e2a7e9c42e1b2" providerId="LiveId" clId="{39ADCCE9-89D2-45FB-85DA-914369D315B5}" dt="2025-05-16T18:09:07.844" v="0"/>
      <pc:docMkLst>
        <pc:docMk/>
      </pc:docMkLst>
      <pc:sldChg chg="modSp">
        <pc:chgData name="Sarah Carter" userId="4b4e2a7e9c42e1b2" providerId="LiveId" clId="{39ADCCE9-89D2-45FB-85DA-914369D315B5}" dt="2025-05-16T18:09:07.844" v="0"/>
        <pc:sldMkLst>
          <pc:docMk/>
          <pc:sldMk cId="1207893164" sldId="271"/>
        </pc:sldMkLst>
        <pc:picChg chg="mod">
          <ac:chgData name="Sarah Carter" userId="4b4e2a7e9c42e1b2" providerId="LiveId" clId="{39ADCCE9-89D2-45FB-85DA-914369D315B5}" dt="2025-05-16T18:09:07.844" v="0"/>
          <ac:picMkLst>
            <pc:docMk/>
            <pc:sldMk cId="1207893164" sldId="271"/>
            <ac:picMk id="871" creationId="{05E42C82-93C4-C554-F9D5-8077D12315E8}"/>
          </ac:picMkLst>
        </pc:picChg>
      </pc:sldChg>
    </pc:docChg>
  </pc:docChgLst>
</pc:chgInfo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C6D91F9-E9DD-7587-98B7-36AA9A4801B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257300" y="1272011"/>
            <a:ext cx="7543800" cy="2705947"/>
          </a:xfrm>
        </p:spPr>
        <p:txBody>
          <a:bodyPr anchor="b"/>
          <a:lstStyle>
            <a:lvl1pPr algn="ctr">
              <a:defRPr sz="495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BE92C26F-CC51-3D60-8FE3-59401F53C25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257300" y="4082310"/>
            <a:ext cx="7543800" cy="1876530"/>
          </a:xfrm>
        </p:spPr>
        <p:txBody>
          <a:bodyPr/>
          <a:lstStyle>
            <a:lvl1pPr marL="0" indent="0" algn="ctr">
              <a:buNone/>
              <a:defRPr sz="1980"/>
            </a:lvl1pPr>
            <a:lvl2pPr marL="377190" indent="0" algn="ctr">
              <a:buNone/>
              <a:defRPr sz="1650"/>
            </a:lvl2pPr>
            <a:lvl3pPr marL="754380" indent="0" algn="ctr">
              <a:buNone/>
              <a:defRPr sz="1485"/>
            </a:lvl3pPr>
            <a:lvl4pPr marL="1131570" indent="0" algn="ctr">
              <a:buNone/>
              <a:defRPr sz="1320"/>
            </a:lvl4pPr>
            <a:lvl5pPr marL="1508760" indent="0" algn="ctr">
              <a:buNone/>
              <a:defRPr sz="1320"/>
            </a:lvl5pPr>
            <a:lvl6pPr marL="1885950" indent="0" algn="ctr">
              <a:buNone/>
              <a:defRPr sz="1320"/>
            </a:lvl6pPr>
            <a:lvl7pPr marL="2263140" indent="0" algn="ctr">
              <a:buNone/>
              <a:defRPr sz="1320"/>
            </a:lvl7pPr>
            <a:lvl8pPr marL="2640330" indent="0" algn="ctr">
              <a:buNone/>
              <a:defRPr sz="1320"/>
            </a:lvl8pPr>
            <a:lvl9pPr marL="3017520" indent="0" algn="ctr">
              <a:buNone/>
              <a:defRPr sz="132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5F3B46C-1F8D-4CF0-11B1-8614A9927A6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9A356B-D7D3-42A0-927A-2F1AFF222A06}" type="datetimeFigureOut">
              <a:rPr lang="en-US" smtClean="0"/>
              <a:t>5/16/2025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7902872-56E2-B9F1-A917-9E7DBB8248B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D459078-1866-6579-DF45-1085BA7F7A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D31E63-4CBF-4AAF-91F3-841EC8E8E00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6316677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28B92B0-167B-1E41-4257-A3426440F14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C12BAE3B-02B5-AC60-9FE8-DFEF2D649C5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CBD7257-B483-5BE2-D411-9E6686E000C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9A356B-D7D3-42A0-927A-2F1AFF222A06}" type="datetimeFigureOut">
              <a:rPr lang="en-US" smtClean="0"/>
              <a:t>5/16/2025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8FFE0D3-B9C0-245C-71B0-489EFDD55D1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3945BE7-3FD5-B15C-9B66-5A0234529D1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D31E63-4CBF-4AAF-91F3-841EC8E8E00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7214700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97D513E0-8A86-F422-96AF-53DA5D009EE3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7198043" y="413808"/>
            <a:ext cx="2168843" cy="658675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BBE156E6-ABE2-508B-EC4C-8E3E69CDC46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691515" y="413808"/>
            <a:ext cx="6380798" cy="658675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FD54D83-1601-4BF9-35EC-592A0816172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9A356B-D7D3-42A0-927A-2F1AFF222A06}" type="datetimeFigureOut">
              <a:rPr lang="en-US" smtClean="0"/>
              <a:t>5/16/2025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ECB53C9-601C-71FC-401D-4B83C4836CF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B3D9256-3374-9D31-29A1-35ADC0D01B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D31E63-4CBF-4AAF-91F3-841EC8E8E00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0492860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E99E55A-8191-F21F-E8CE-D97F9E06174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8F5F798-64F3-ADB5-65B1-246D2ABF78BF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9D301CD-FCF3-F545-939D-2F139055809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9A356B-D7D3-42A0-927A-2F1AFF222A06}" type="datetimeFigureOut">
              <a:rPr lang="en-US" smtClean="0"/>
              <a:t>5/16/2025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251EADF-1E85-ECE0-AB2B-060A79FBD5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3BA454A-D0FF-9148-E99F-E56A33B4785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D31E63-4CBF-4AAF-91F3-841EC8E8E00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4911127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B72F0C1-0C37-2277-9A39-ADF238BA829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86276" y="1937705"/>
            <a:ext cx="8675370" cy="3233102"/>
          </a:xfrm>
        </p:spPr>
        <p:txBody>
          <a:bodyPr anchor="b"/>
          <a:lstStyle>
            <a:lvl1pPr>
              <a:defRPr sz="495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8713FDE-2BD2-18F6-4F20-A19C51A7562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86276" y="5201393"/>
            <a:ext cx="8675370" cy="1700212"/>
          </a:xfrm>
        </p:spPr>
        <p:txBody>
          <a:bodyPr/>
          <a:lstStyle>
            <a:lvl1pPr marL="0" indent="0">
              <a:buNone/>
              <a:defRPr sz="1980">
                <a:solidFill>
                  <a:schemeClr val="tx1">
                    <a:tint val="82000"/>
                  </a:schemeClr>
                </a:solidFill>
              </a:defRPr>
            </a:lvl1pPr>
            <a:lvl2pPr marL="377190" indent="0">
              <a:buNone/>
              <a:defRPr sz="1650">
                <a:solidFill>
                  <a:schemeClr val="tx1">
                    <a:tint val="82000"/>
                  </a:schemeClr>
                </a:solidFill>
              </a:defRPr>
            </a:lvl2pPr>
            <a:lvl3pPr marL="754380" indent="0">
              <a:buNone/>
              <a:defRPr sz="1485">
                <a:solidFill>
                  <a:schemeClr val="tx1">
                    <a:tint val="82000"/>
                  </a:schemeClr>
                </a:solidFill>
              </a:defRPr>
            </a:lvl3pPr>
            <a:lvl4pPr marL="1131570" indent="0">
              <a:buNone/>
              <a:defRPr sz="1320">
                <a:solidFill>
                  <a:schemeClr val="tx1">
                    <a:tint val="82000"/>
                  </a:schemeClr>
                </a:solidFill>
              </a:defRPr>
            </a:lvl4pPr>
            <a:lvl5pPr marL="1508760" indent="0">
              <a:buNone/>
              <a:defRPr sz="1320">
                <a:solidFill>
                  <a:schemeClr val="tx1">
                    <a:tint val="82000"/>
                  </a:schemeClr>
                </a:solidFill>
              </a:defRPr>
            </a:lvl5pPr>
            <a:lvl6pPr marL="1885950" indent="0">
              <a:buNone/>
              <a:defRPr sz="1320">
                <a:solidFill>
                  <a:schemeClr val="tx1">
                    <a:tint val="82000"/>
                  </a:schemeClr>
                </a:solidFill>
              </a:defRPr>
            </a:lvl6pPr>
            <a:lvl7pPr marL="2263140" indent="0">
              <a:buNone/>
              <a:defRPr sz="1320">
                <a:solidFill>
                  <a:schemeClr val="tx1">
                    <a:tint val="82000"/>
                  </a:schemeClr>
                </a:solidFill>
              </a:defRPr>
            </a:lvl7pPr>
            <a:lvl8pPr marL="2640330" indent="0">
              <a:buNone/>
              <a:defRPr sz="1320">
                <a:solidFill>
                  <a:schemeClr val="tx1">
                    <a:tint val="82000"/>
                  </a:schemeClr>
                </a:solidFill>
              </a:defRPr>
            </a:lvl8pPr>
            <a:lvl9pPr marL="3017520" indent="0">
              <a:buNone/>
              <a:defRPr sz="132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57A9730-F747-F841-491F-C091C6F2DE9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9A356B-D7D3-42A0-927A-2F1AFF222A06}" type="datetimeFigureOut">
              <a:rPr lang="en-US" smtClean="0"/>
              <a:t>5/16/2025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A8DCA7A-3E1F-6D3A-DABD-9C16FD414BD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000AC96-11A2-C688-9336-A4F62FE46DD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D31E63-4CBF-4AAF-91F3-841EC8E8E00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9847660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99C2EF7-AA72-CBE5-0D95-93C144ECB05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68567C0-DDA3-A5A0-F15A-593D4E6807FA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91515" y="2069042"/>
            <a:ext cx="4274820" cy="493151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71A960D6-FC10-37F8-70ED-54FBD9DA3BA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5092065" y="2069042"/>
            <a:ext cx="4274820" cy="493151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3C054C08-CB5D-36BC-9845-A0F83CC71D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9A356B-D7D3-42A0-927A-2F1AFF222A06}" type="datetimeFigureOut">
              <a:rPr lang="en-US" smtClean="0"/>
              <a:t>5/16/2025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1D38AECB-3225-06B6-F4F6-2776E7A4E5D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B44F42E-D421-0689-0B8E-51DF4F9BF68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D31E63-4CBF-4AAF-91F3-841EC8E8E00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2590991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3A26E45-9BFB-9D57-D865-5D166EB5683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2825" y="413810"/>
            <a:ext cx="8675370" cy="150230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1763453-164B-6B4A-8478-A0CE06643C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92826" y="1905318"/>
            <a:ext cx="4255174" cy="933767"/>
          </a:xfrm>
        </p:spPr>
        <p:txBody>
          <a:bodyPr anchor="b"/>
          <a:lstStyle>
            <a:lvl1pPr marL="0" indent="0">
              <a:buNone/>
              <a:defRPr sz="1980" b="1"/>
            </a:lvl1pPr>
            <a:lvl2pPr marL="377190" indent="0">
              <a:buNone/>
              <a:defRPr sz="1650" b="1"/>
            </a:lvl2pPr>
            <a:lvl3pPr marL="754380" indent="0">
              <a:buNone/>
              <a:defRPr sz="1485" b="1"/>
            </a:lvl3pPr>
            <a:lvl4pPr marL="1131570" indent="0">
              <a:buNone/>
              <a:defRPr sz="1320" b="1"/>
            </a:lvl4pPr>
            <a:lvl5pPr marL="1508760" indent="0">
              <a:buNone/>
              <a:defRPr sz="1320" b="1"/>
            </a:lvl5pPr>
            <a:lvl6pPr marL="1885950" indent="0">
              <a:buNone/>
              <a:defRPr sz="1320" b="1"/>
            </a:lvl6pPr>
            <a:lvl7pPr marL="2263140" indent="0">
              <a:buNone/>
              <a:defRPr sz="1320" b="1"/>
            </a:lvl7pPr>
            <a:lvl8pPr marL="2640330" indent="0">
              <a:buNone/>
              <a:defRPr sz="1320" b="1"/>
            </a:lvl8pPr>
            <a:lvl9pPr marL="3017520" indent="0">
              <a:buNone/>
              <a:defRPr sz="132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B275A4AF-8A55-2DC3-E749-90E98E6AED7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92826" y="2839085"/>
            <a:ext cx="4255174" cy="417586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062C0E65-9FF8-AF09-5ED0-B3630565FE40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5092065" y="1905318"/>
            <a:ext cx="4276130" cy="933767"/>
          </a:xfrm>
        </p:spPr>
        <p:txBody>
          <a:bodyPr anchor="b"/>
          <a:lstStyle>
            <a:lvl1pPr marL="0" indent="0">
              <a:buNone/>
              <a:defRPr sz="1980" b="1"/>
            </a:lvl1pPr>
            <a:lvl2pPr marL="377190" indent="0">
              <a:buNone/>
              <a:defRPr sz="1650" b="1"/>
            </a:lvl2pPr>
            <a:lvl3pPr marL="754380" indent="0">
              <a:buNone/>
              <a:defRPr sz="1485" b="1"/>
            </a:lvl3pPr>
            <a:lvl4pPr marL="1131570" indent="0">
              <a:buNone/>
              <a:defRPr sz="1320" b="1"/>
            </a:lvl4pPr>
            <a:lvl5pPr marL="1508760" indent="0">
              <a:buNone/>
              <a:defRPr sz="1320" b="1"/>
            </a:lvl5pPr>
            <a:lvl6pPr marL="1885950" indent="0">
              <a:buNone/>
              <a:defRPr sz="1320" b="1"/>
            </a:lvl6pPr>
            <a:lvl7pPr marL="2263140" indent="0">
              <a:buNone/>
              <a:defRPr sz="1320" b="1"/>
            </a:lvl7pPr>
            <a:lvl8pPr marL="2640330" indent="0">
              <a:buNone/>
              <a:defRPr sz="1320" b="1"/>
            </a:lvl8pPr>
            <a:lvl9pPr marL="3017520" indent="0">
              <a:buNone/>
              <a:defRPr sz="132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CBF28671-B652-3625-AB5A-D23D2DCC3339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5092065" y="2839085"/>
            <a:ext cx="4276130" cy="417586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9064620E-33A1-E5F9-5D59-141A063677D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9A356B-D7D3-42A0-927A-2F1AFF222A06}" type="datetimeFigureOut">
              <a:rPr lang="en-US" smtClean="0"/>
              <a:t>5/16/2025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2CBD5B2A-F775-B691-E6B3-1F5D7244F2C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5DF60FFB-A3D1-E2C6-8879-2D4F7F20DDE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D31E63-4CBF-4AAF-91F3-841EC8E8E00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745042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67E872A-7075-6030-9549-3F6FDFCBBD8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001D005-2AD9-A01D-418C-4889A0A0CA2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9A356B-D7D3-42A0-927A-2F1AFF222A06}" type="datetimeFigureOut">
              <a:rPr lang="en-US" smtClean="0"/>
              <a:t>5/16/2025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4C1EA7C-E333-DF9D-CAD1-47752DB947E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85390920-5DFA-8F8B-8CD8-F2081BDC40D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D31E63-4CBF-4AAF-91F3-841EC8E8E00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881477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2DF76176-80C8-2C32-F04F-67748667F30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9A356B-D7D3-42A0-927A-2F1AFF222A06}" type="datetimeFigureOut">
              <a:rPr lang="en-US" smtClean="0"/>
              <a:t>5/16/2025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C205DF08-ADF0-B58C-B66B-D9ECD0BCA0E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ACB85EED-619C-24F5-75FF-7A13C394F63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D31E63-4CBF-4AAF-91F3-841EC8E8E00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148708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FA5C264-61B1-687D-DDAF-E58A00D3EB7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2825" y="518160"/>
            <a:ext cx="3244096" cy="1813560"/>
          </a:xfrm>
        </p:spPr>
        <p:txBody>
          <a:bodyPr anchor="b"/>
          <a:lstStyle>
            <a:lvl1pPr>
              <a:defRPr sz="264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4BE931B-4BA6-B8D5-B44E-B4552787E11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276130" y="1119083"/>
            <a:ext cx="5092065" cy="5523442"/>
          </a:xfrm>
        </p:spPr>
        <p:txBody>
          <a:bodyPr/>
          <a:lstStyle>
            <a:lvl1pPr>
              <a:defRPr sz="2640"/>
            </a:lvl1pPr>
            <a:lvl2pPr>
              <a:defRPr sz="2310"/>
            </a:lvl2pPr>
            <a:lvl3pPr>
              <a:defRPr sz="1980"/>
            </a:lvl3pPr>
            <a:lvl4pPr>
              <a:defRPr sz="1650"/>
            </a:lvl4pPr>
            <a:lvl5pPr>
              <a:defRPr sz="1650"/>
            </a:lvl5pPr>
            <a:lvl6pPr>
              <a:defRPr sz="1650"/>
            </a:lvl6pPr>
            <a:lvl7pPr>
              <a:defRPr sz="1650"/>
            </a:lvl7pPr>
            <a:lvl8pPr>
              <a:defRPr sz="1650"/>
            </a:lvl8pPr>
            <a:lvl9pPr>
              <a:defRPr sz="165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E6A6C18F-F1A3-F105-D50B-AE920FE69BC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92825" y="2331720"/>
            <a:ext cx="3244096" cy="4319800"/>
          </a:xfrm>
        </p:spPr>
        <p:txBody>
          <a:bodyPr/>
          <a:lstStyle>
            <a:lvl1pPr marL="0" indent="0">
              <a:buNone/>
              <a:defRPr sz="1320"/>
            </a:lvl1pPr>
            <a:lvl2pPr marL="377190" indent="0">
              <a:buNone/>
              <a:defRPr sz="1155"/>
            </a:lvl2pPr>
            <a:lvl3pPr marL="754380" indent="0">
              <a:buNone/>
              <a:defRPr sz="990"/>
            </a:lvl3pPr>
            <a:lvl4pPr marL="1131570" indent="0">
              <a:buNone/>
              <a:defRPr sz="825"/>
            </a:lvl4pPr>
            <a:lvl5pPr marL="1508760" indent="0">
              <a:buNone/>
              <a:defRPr sz="825"/>
            </a:lvl5pPr>
            <a:lvl6pPr marL="1885950" indent="0">
              <a:buNone/>
              <a:defRPr sz="825"/>
            </a:lvl6pPr>
            <a:lvl7pPr marL="2263140" indent="0">
              <a:buNone/>
              <a:defRPr sz="825"/>
            </a:lvl7pPr>
            <a:lvl8pPr marL="2640330" indent="0">
              <a:buNone/>
              <a:defRPr sz="825"/>
            </a:lvl8pPr>
            <a:lvl9pPr marL="3017520" indent="0">
              <a:buNone/>
              <a:defRPr sz="825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E335CC0-7335-9967-F6DB-F5A8896CF6F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9A356B-D7D3-42A0-927A-2F1AFF222A06}" type="datetimeFigureOut">
              <a:rPr lang="en-US" smtClean="0"/>
              <a:t>5/16/2025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4BA7A13-B752-8B94-1168-03425D61FA6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99B0E16-8C6F-2DBE-DA23-738BFDEA832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D31E63-4CBF-4AAF-91F3-841EC8E8E00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814596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546C923-251E-B57F-18C3-7D1CD9FDB3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2825" y="518160"/>
            <a:ext cx="3244096" cy="1813560"/>
          </a:xfrm>
        </p:spPr>
        <p:txBody>
          <a:bodyPr anchor="b"/>
          <a:lstStyle>
            <a:lvl1pPr>
              <a:defRPr sz="264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D87F2CC-3C3F-501F-162D-1733BA709A41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4276130" y="1119083"/>
            <a:ext cx="5092065" cy="5523442"/>
          </a:xfrm>
        </p:spPr>
        <p:txBody>
          <a:bodyPr/>
          <a:lstStyle>
            <a:lvl1pPr marL="0" indent="0">
              <a:buNone/>
              <a:defRPr sz="2640"/>
            </a:lvl1pPr>
            <a:lvl2pPr marL="377190" indent="0">
              <a:buNone/>
              <a:defRPr sz="2310"/>
            </a:lvl2pPr>
            <a:lvl3pPr marL="754380" indent="0">
              <a:buNone/>
              <a:defRPr sz="1980"/>
            </a:lvl3pPr>
            <a:lvl4pPr marL="1131570" indent="0">
              <a:buNone/>
              <a:defRPr sz="1650"/>
            </a:lvl4pPr>
            <a:lvl5pPr marL="1508760" indent="0">
              <a:buNone/>
              <a:defRPr sz="1650"/>
            </a:lvl5pPr>
            <a:lvl6pPr marL="1885950" indent="0">
              <a:buNone/>
              <a:defRPr sz="1650"/>
            </a:lvl6pPr>
            <a:lvl7pPr marL="2263140" indent="0">
              <a:buNone/>
              <a:defRPr sz="1650"/>
            </a:lvl7pPr>
            <a:lvl8pPr marL="2640330" indent="0">
              <a:buNone/>
              <a:defRPr sz="1650"/>
            </a:lvl8pPr>
            <a:lvl9pPr marL="3017520" indent="0">
              <a:buNone/>
              <a:defRPr sz="165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903D20E-9B9F-3BBA-5BC3-335F0B462A73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692825" y="2331720"/>
            <a:ext cx="3244096" cy="4319800"/>
          </a:xfrm>
        </p:spPr>
        <p:txBody>
          <a:bodyPr/>
          <a:lstStyle>
            <a:lvl1pPr marL="0" indent="0">
              <a:buNone/>
              <a:defRPr sz="1320"/>
            </a:lvl1pPr>
            <a:lvl2pPr marL="377190" indent="0">
              <a:buNone/>
              <a:defRPr sz="1155"/>
            </a:lvl2pPr>
            <a:lvl3pPr marL="754380" indent="0">
              <a:buNone/>
              <a:defRPr sz="990"/>
            </a:lvl3pPr>
            <a:lvl4pPr marL="1131570" indent="0">
              <a:buNone/>
              <a:defRPr sz="825"/>
            </a:lvl4pPr>
            <a:lvl5pPr marL="1508760" indent="0">
              <a:buNone/>
              <a:defRPr sz="825"/>
            </a:lvl5pPr>
            <a:lvl6pPr marL="1885950" indent="0">
              <a:buNone/>
              <a:defRPr sz="825"/>
            </a:lvl6pPr>
            <a:lvl7pPr marL="2263140" indent="0">
              <a:buNone/>
              <a:defRPr sz="825"/>
            </a:lvl7pPr>
            <a:lvl8pPr marL="2640330" indent="0">
              <a:buNone/>
              <a:defRPr sz="825"/>
            </a:lvl8pPr>
            <a:lvl9pPr marL="3017520" indent="0">
              <a:buNone/>
              <a:defRPr sz="825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2BE8362-09C1-50C7-4C5E-BDF11D8FC9D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09A356B-D7D3-42A0-927A-2F1AFF222A06}" type="datetimeFigureOut">
              <a:rPr lang="en-US" smtClean="0"/>
              <a:t>5/16/2025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AFB9858-783C-D164-A811-91EB06030F5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CAE1FCB-6195-0883-210D-54A32E4567A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FD31E63-4CBF-4AAF-91F3-841EC8E8E00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171229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FB10813F-AE39-C522-93FC-0F88B1F76BE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1515" y="413810"/>
            <a:ext cx="8675370" cy="1502305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2B72BFB-3183-6F9E-09BD-DA0C98C38B1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691515" y="2069042"/>
            <a:ext cx="8675370" cy="493151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782D5FF-65E9-CCBF-0C4C-E46F0D298224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691515" y="7203865"/>
            <a:ext cx="2263140" cy="4138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9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D09A356B-D7D3-42A0-927A-2F1AFF222A06}" type="datetimeFigureOut">
              <a:rPr lang="en-US" smtClean="0"/>
              <a:t>5/16/2025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AF1B0E8-351B-BA0B-35E1-11CC79E47BB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331845" y="7203865"/>
            <a:ext cx="3394710" cy="4138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9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5F36170-C893-EFC1-4801-BE510EA727B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103745" y="7203865"/>
            <a:ext cx="2263140" cy="4138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9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FFD31E63-4CBF-4AAF-91F3-841EC8E8E00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818853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754380" rtl="0" eaLnBrk="1" latinLnBrk="0" hangingPunct="1">
        <a:lnSpc>
          <a:spcPct val="90000"/>
        </a:lnSpc>
        <a:spcBef>
          <a:spcPct val="0"/>
        </a:spcBef>
        <a:buNone/>
        <a:defRPr sz="363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88595" indent="-188595" algn="l" defTabSz="754380" rtl="0" eaLnBrk="1" latinLnBrk="0" hangingPunct="1">
        <a:lnSpc>
          <a:spcPct val="90000"/>
        </a:lnSpc>
        <a:spcBef>
          <a:spcPts val="825"/>
        </a:spcBef>
        <a:buFont typeface="Arial" panose="020B0604020202020204" pitchFamily="34" charset="0"/>
        <a:buChar char="•"/>
        <a:defRPr sz="2310" kern="1200">
          <a:solidFill>
            <a:schemeClr val="tx1"/>
          </a:solidFill>
          <a:latin typeface="+mn-lt"/>
          <a:ea typeface="+mn-ea"/>
          <a:cs typeface="+mn-cs"/>
        </a:defRPr>
      </a:lvl1pPr>
      <a:lvl2pPr marL="565785" indent="-188595" algn="l" defTabSz="754380" rtl="0" eaLnBrk="1" latinLnBrk="0" hangingPunct="1">
        <a:lnSpc>
          <a:spcPct val="90000"/>
        </a:lnSpc>
        <a:spcBef>
          <a:spcPts val="413"/>
        </a:spcBef>
        <a:buFont typeface="Arial" panose="020B0604020202020204" pitchFamily="34" charset="0"/>
        <a:buChar char="•"/>
        <a:defRPr sz="1980" kern="1200">
          <a:solidFill>
            <a:schemeClr val="tx1"/>
          </a:solidFill>
          <a:latin typeface="+mn-lt"/>
          <a:ea typeface="+mn-ea"/>
          <a:cs typeface="+mn-cs"/>
        </a:defRPr>
      </a:lvl2pPr>
      <a:lvl3pPr marL="942975" indent="-188595" algn="l" defTabSz="754380" rtl="0" eaLnBrk="1" latinLnBrk="0" hangingPunct="1">
        <a:lnSpc>
          <a:spcPct val="90000"/>
        </a:lnSpc>
        <a:spcBef>
          <a:spcPts val="413"/>
        </a:spcBef>
        <a:buFont typeface="Arial" panose="020B0604020202020204" pitchFamily="34" charset="0"/>
        <a:buChar char="•"/>
        <a:defRPr sz="1650" kern="1200">
          <a:solidFill>
            <a:schemeClr val="tx1"/>
          </a:solidFill>
          <a:latin typeface="+mn-lt"/>
          <a:ea typeface="+mn-ea"/>
          <a:cs typeface="+mn-cs"/>
        </a:defRPr>
      </a:lvl3pPr>
      <a:lvl4pPr marL="1320165" indent="-188595" algn="l" defTabSz="754380" rtl="0" eaLnBrk="1" latinLnBrk="0" hangingPunct="1">
        <a:lnSpc>
          <a:spcPct val="90000"/>
        </a:lnSpc>
        <a:spcBef>
          <a:spcPts val="413"/>
        </a:spcBef>
        <a:buFont typeface="Arial" panose="020B0604020202020204" pitchFamily="34" charset="0"/>
        <a:buChar char="•"/>
        <a:defRPr sz="1485" kern="1200">
          <a:solidFill>
            <a:schemeClr val="tx1"/>
          </a:solidFill>
          <a:latin typeface="+mn-lt"/>
          <a:ea typeface="+mn-ea"/>
          <a:cs typeface="+mn-cs"/>
        </a:defRPr>
      </a:lvl4pPr>
      <a:lvl5pPr marL="1697355" indent="-188595" algn="l" defTabSz="754380" rtl="0" eaLnBrk="1" latinLnBrk="0" hangingPunct="1">
        <a:lnSpc>
          <a:spcPct val="90000"/>
        </a:lnSpc>
        <a:spcBef>
          <a:spcPts val="413"/>
        </a:spcBef>
        <a:buFont typeface="Arial" panose="020B0604020202020204" pitchFamily="34" charset="0"/>
        <a:buChar char="•"/>
        <a:defRPr sz="1485" kern="1200">
          <a:solidFill>
            <a:schemeClr val="tx1"/>
          </a:solidFill>
          <a:latin typeface="+mn-lt"/>
          <a:ea typeface="+mn-ea"/>
          <a:cs typeface="+mn-cs"/>
        </a:defRPr>
      </a:lvl5pPr>
      <a:lvl6pPr marL="2074545" indent="-188595" algn="l" defTabSz="754380" rtl="0" eaLnBrk="1" latinLnBrk="0" hangingPunct="1">
        <a:lnSpc>
          <a:spcPct val="90000"/>
        </a:lnSpc>
        <a:spcBef>
          <a:spcPts val="413"/>
        </a:spcBef>
        <a:buFont typeface="Arial" panose="020B0604020202020204" pitchFamily="34" charset="0"/>
        <a:buChar char="•"/>
        <a:defRPr sz="1485" kern="1200">
          <a:solidFill>
            <a:schemeClr val="tx1"/>
          </a:solidFill>
          <a:latin typeface="+mn-lt"/>
          <a:ea typeface="+mn-ea"/>
          <a:cs typeface="+mn-cs"/>
        </a:defRPr>
      </a:lvl6pPr>
      <a:lvl7pPr marL="2451735" indent="-188595" algn="l" defTabSz="754380" rtl="0" eaLnBrk="1" latinLnBrk="0" hangingPunct="1">
        <a:lnSpc>
          <a:spcPct val="90000"/>
        </a:lnSpc>
        <a:spcBef>
          <a:spcPts val="413"/>
        </a:spcBef>
        <a:buFont typeface="Arial" panose="020B0604020202020204" pitchFamily="34" charset="0"/>
        <a:buChar char="•"/>
        <a:defRPr sz="1485" kern="1200">
          <a:solidFill>
            <a:schemeClr val="tx1"/>
          </a:solidFill>
          <a:latin typeface="+mn-lt"/>
          <a:ea typeface="+mn-ea"/>
          <a:cs typeface="+mn-cs"/>
        </a:defRPr>
      </a:lvl7pPr>
      <a:lvl8pPr marL="2828925" indent="-188595" algn="l" defTabSz="754380" rtl="0" eaLnBrk="1" latinLnBrk="0" hangingPunct="1">
        <a:lnSpc>
          <a:spcPct val="90000"/>
        </a:lnSpc>
        <a:spcBef>
          <a:spcPts val="413"/>
        </a:spcBef>
        <a:buFont typeface="Arial" panose="020B0604020202020204" pitchFamily="34" charset="0"/>
        <a:buChar char="•"/>
        <a:defRPr sz="1485" kern="1200">
          <a:solidFill>
            <a:schemeClr val="tx1"/>
          </a:solidFill>
          <a:latin typeface="+mn-lt"/>
          <a:ea typeface="+mn-ea"/>
          <a:cs typeface="+mn-cs"/>
        </a:defRPr>
      </a:lvl8pPr>
      <a:lvl9pPr marL="3206115" indent="-188595" algn="l" defTabSz="754380" rtl="0" eaLnBrk="1" latinLnBrk="0" hangingPunct="1">
        <a:lnSpc>
          <a:spcPct val="90000"/>
        </a:lnSpc>
        <a:spcBef>
          <a:spcPts val="413"/>
        </a:spcBef>
        <a:buFont typeface="Arial" panose="020B0604020202020204" pitchFamily="34" charset="0"/>
        <a:buChar char="•"/>
        <a:defRPr sz="1485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754380" rtl="0" eaLnBrk="1" latinLnBrk="0" hangingPunct="1">
        <a:defRPr sz="1485" kern="1200">
          <a:solidFill>
            <a:schemeClr val="tx1"/>
          </a:solidFill>
          <a:latin typeface="+mn-lt"/>
          <a:ea typeface="+mn-ea"/>
          <a:cs typeface="+mn-cs"/>
        </a:defRPr>
      </a:lvl1pPr>
      <a:lvl2pPr marL="377190" algn="l" defTabSz="754380" rtl="0" eaLnBrk="1" latinLnBrk="0" hangingPunct="1">
        <a:defRPr sz="1485" kern="1200">
          <a:solidFill>
            <a:schemeClr val="tx1"/>
          </a:solidFill>
          <a:latin typeface="+mn-lt"/>
          <a:ea typeface="+mn-ea"/>
          <a:cs typeface="+mn-cs"/>
        </a:defRPr>
      </a:lvl2pPr>
      <a:lvl3pPr marL="754380" algn="l" defTabSz="754380" rtl="0" eaLnBrk="1" latinLnBrk="0" hangingPunct="1">
        <a:defRPr sz="1485" kern="1200">
          <a:solidFill>
            <a:schemeClr val="tx1"/>
          </a:solidFill>
          <a:latin typeface="+mn-lt"/>
          <a:ea typeface="+mn-ea"/>
          <a:cs typeface="+mn-cs"/>
        </a:defRPr>
      </a:lvl3pPr>
      <a:lvl4pPr marL="1131570" algn="l" defTabSz="754380" rtl="0" eaLnBrk="1" latinLnBrk="0" hangingPunct="1">
        <a:defRPr sz="1485" kern="1200">
          <a:solidFill>
            <a:schemeClr val="tx1"/>
          </a:solidFill>
          <a:latin typeface="+mn-lt"/>
          <a:ea typeface="+mn-ea"/>
          <a:cs typeface="+mn-cs"/>
        </a:defRPr>
      </a:lvl4pPr>
      <a:lvl5pPr marL="1508760" algn="l" defTabSz="754380" rtl="0" eaLnBrk="1" latinLnBrk="0" hangingPunct="1">
        <a:defRPr sz="1485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algn="l" defTabSz="754380" rtl="0" eaLnBrk="1" latinLnBrk="0" hangingPunct="1">
        <a:defRPr sz="1485" kern="1200">
          <a:solidFill>
            <a:schemeClr val="tx1"/>
          </a:solidFill>
          <a:latin typeface="+mn-lt"/>
          <a:ea typeface="+mn-ea"/>
          <a:cs typeface="+mn-cs"/>
        </a:defRPr>
      </a:lvl6pPr>
      <a:lvl7pPr marL="2263140" algn="l" defTabSz="754380" rtl="0" eaLnBrk="1" latinLnBrk="0" hangingPunct="1">
        <a:defRPr sz="1485" kern="1200">
          <a:solidFill>
            <a:schemeClr val="tx1"/>
          </a:solidFill>
          <a:latin typeface="+mn-lt"/>
          <a:ea typeface="+mn-ea"/>
          <a:cs typeface="+mn-cs"/>
        </a:defRPr>
      </a:lvl7pPr>
      <a:lvl8pPr marL="2640330" algn="l" defTabSz="754380" rtl="0" eaLnBrk="1" latinLnBrk="0" hangingPunct="1">
        <a:defRPr sz="1485" kern="1200">
          <a:solidFill>
            <a:schemeClr val="tx1"/>
          </a:solidFill>
          <a:latin typeface="+mn-lt"/>
          <a:ea typeface="+mn-ea"/>
          <a:cs typeface="+mn-cs"/>
        </a:defRPr>
      </a:lvl8pPr>
      <a:lvl9pPr marL="3017520" algn="l" defTabSz="754380" rtl="0" eaLnBrk="1" latinLnBrk="0" hangingPunct="1">
        <a:defRPr sz="1485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9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0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3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4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15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5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6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slideLayout" Target="../slideLayouts/slideLayout2.xml"/><Relationship Id="rId1" Type="http://schemas.openxmlformats.org/officeDocument/2006/relationships/tags" Target="../tags/tag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: Shape 3">
            <a:extLst>
              <a:ext uri="{FF2B5EF4-FFF2-40B4-BE49-F238E27FC236}">
                <a16:creationId xmlns:a16="http://schemas.microsoft.com/office/drawing/2014/main" id="{94437623-9E28-6CD8-86BB-FF12442F6F2C}"/>
              </a:ext>
            </a:extLst>
          </p:cNvPr>
          <p:cNvSpPr/>
          <p:nvPr/>
        </p:nvSpPr>
        <p:spPr>
          <a:xfrm>
            <a:off x="-187176" y="0"/>
            <a:ext cx="10432752" cy="7772400"/>
          </a:xfrm>
          <a:custGeom>
            <a:avLst/>
            <a:gdLst>
              <a:gd name="connsiteX0" fmla="*/ 0 w 10432752"/>
              <a:gd name="connsiteY0" fmla="*/ 0 h 7772400"/>
              <a:gd name="connsiteX1" fmla="*/ 10432752 w 10432752"/>
              <a:gd name="connsiteY1" fmla="*/ 0 h 7772400"/>
              <a:gd name="connsiteX2" fmla="*/ 10432752 w 10432752"/>
              <a:gd name="connsiteY2" fmla="*/ 7772400 h 7772400"/>
              <a:gd name="connsiteX3" fmla="*/ 0 w 10432752"/>
              <a:gd name="connsiteY3" fmla="*/ 7772400 h 777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32752" h="7772400">
                <a:moveTo>
                  <a:pt x="0" y="0"/>
                </a:moveTo>
                <a:lnTo>
                  <a:pt x="10432752" y="0"/>
                </a:lnTo>
                <a:lnTo>
                  <a:pt x="10432752" y="7772400"/>
                </a:lnTo>
                <a:lnTo>
                  <a:pt x="0" y="7772400"/>
                </a:lnTo>
                <a:close/>
              </a:path>
            </a:pathLst>
          </a:custGeom>
          <a:solidFill>
            <a:schemeClr val="bg1"/>
          </a:solidFill>
          <a:ln w="13037" cap="flat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7FA84D72-BF88-EED9-D148-524FBCA47E17}"/>
              </a:ext>
            </a:extLst>
          </p:cNvPr>
          <p:cNvSpPr/>
          <p:nvPr/>
        </p:nvSpPr>
        <p:spPr>
          <a:xfrm>
            <a:off x="5029200" y="3886200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34F8DAA6-D1E0-B4FE-84C1-BDC20E3C9EE9}"/>
              </a:ext>
            </a:extLst>
          </p:cNvPr>
          <p:cNvSpPr/>
          <p:nvPr/>
        </p:nvSpPr>
        <p:spPr>
          <a:xfrm>
            <a:off x="5029200" y="1874257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12FFF49A-9114-4005-B98D-DE8AE2F69932}"/>
              </a:ext>
            </a:extLst>
          </p:cNvPr>
          <p:cNvSpPr/>
          <p:nvPr/>
        </p:nvSpPr>
        <p:spPr>
          <a:xfrm>
            <a:off x="5029200" y="6731516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30386CB0-3C9F-401B-4152-274F1D3596D2}"/>
              </a:ext>
            </a:extLst>
          </p:cNvPr>
          <p:cNvSpPr/>
          <p:nvPr/>
        </p:nvSpPr>
        <p:spPr>
          <a:xfrm>
            <a:off x="5029200" y="-971059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FC3979EE-9870-69EA-40B5-1298F9523257}"/>
              </a:ext>
            </a:extLst>
          </p:cNvPr>
          <p:cNvSpPr/>
          <p:nvPr/>
        </p:nvSpPr>
        <p:spPr>
          <a:xfrm>
            <a:off x="5029200" y="8743459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FCC44C2B-6683-932A-705C-100630DC583E}"/>
              </a:ext>
            </a:extLst>
          </p:cNvPr>
          <p:cNvSpPr/>
          <p:nvPr/>
        </p:nvSpPr>
        <p:spPr>
          <a:xfrm>
            <a:off x="5618484" y="4475484"/>
            <a:ext cx="416687" cy="416687"/>
          </a:xfrm>
          <a:custGeom>
            <a:avLst/>
            <a:gdLst>
              <a:gd name="connsiteX0" fmla="*/ 0 w 416687"/>
              <a:gd name="connsiteY0" fmla="*/ 416687 h 416687"/>
              <a:gd name="connsiteX1" fmla="*/ 0 w 416687"/>
              <a:gd name="connsiteY1" fmla="*/ 0 h 416687"/>
              <a:gd name="connsiteX2" fmla="*/ 416687 w 416687"/>
              <a:gd name="connsiteY2" fmla="*/ 0 h 416687"/>
              <a:gd name="connsiteX3" fmla="*/ 416687 w 416687"/>
              <a:gd name="connsiteY3" fmla="*/ 416687 h 416687"/>
              <a:gd name="connsiteX4" fmla="*/ 0 w 416687"/>
              <a:gd name="connsiteY4" fmla="*/ 416687 h 416687"/>
              <a:gd name="connsiteX5" fmla="*/ 0 w 416687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B866BAC2-A87A-0B0D-EB0E-CDC9BDF05464}"/>
              </a:ext>
            </a:extLst>
          </p:cNvPr>
          <p:cNvSpPr/>
          <p:nvPr/>
        </p:nvSpPr>
        <p:spPr>
          <a:xfrm>
            <a:off x="5618484" y="2463541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F2ABD411-6C53-E203-5E0C-EEADE60F83C4}"/>
              </a:ext>
            </a:extLst>
          </p:cNvPr>
          <p:cNvSpPr/>
          <p:nvPr/>
        </p:nvSpPr>
        <p:spPr>
          <a:xfrm>
            <a:off x="5029200" y="5898143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DB0935EB-3DDD-D015-44B4-EC9FD65271EB}"/>
              </a:ext>
            </a:extLst>
          </p:cNvPr>
          <p:cNvSpPr/>
          <p:nvPr/>
        </p:nvSpPr>
        <p:spPr>
          <a:xfrm>
            <a:off x="5029200" y="1040883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9DE9CF7C-4570-D67B-3F4E-F347ADA32CFA}"/>
              </a:ext>
            </a:extLst>
          </p:cNvPr>
          <p:cNvSpPr/>
          <p:nvPr/>
        </p:nvSpPr>
        <p:spPr>
          <a:xfrm>
            <a:off x="5618484" y="7320800"/>
            <a:ext cx="416687" cy="416687"/>
          </a:xfrm>
          <a:custGeom>
            <a:avLst/>
            <a:gdLst>
              <a:gd name="connsiteX0" fmla="*/ 0 w 416687"/>
              <a:gd name="connsiteY0" fmla="*/ 416688 h 416687"/>
              <a:gd name="connsiteX1" fmla="*/ 0 w 416687"/>
              <a:gd name="connsiteY1" fmla="*/ 0 h 416687"/>
              <a:gd name="connsiteX2" fmla="*/ 416687 w 416687"/>
              <a:gd name="connsiteY2" fmla="*/ 0 h 416687"/>
              <a:gd name="connsiteX3" fmla="*/ 416687 w 416687"/>
              <a:gd name="connsiteY3" fmla="*/ 416688 h 416687"/>
              <a:gd name="connsiteX4" fmla="*/ 0 w 416687"/>
              <a:gd name="connsiteY4" fmla="*/ 416688 h 416687"/>
              <a:gd name="connsiteX5" fmla="*/ 0 w 416687"/>
              <a:gd name="connsiteY5" fmla="*/ 416688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7">
                <a:moveTo>
                  <a:pt x="0" y="416688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8"/>
                </a:lnTo>
                <a:lnTo>
                  <a:pt x="0" y="416688"/>
                </a:lnTo>
                <a:lnTo>
                  <a:pt x="0" y="41668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6BC53EE4-83CB-A379-578A-9C44A9576E91}"/>
              </a:ext>
            </a:extLst>
          </p:cNvPr>
          <p:cNvSpPr/>
          <p:nvPr/>
        </p:nvSpPr>
        <p:spPr>
          <a:xfrm>
            <a:off x="5323842" y="-676417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C1B7CE73-ED20-E885-7F9B-E379CF3180AA}"/>
              </a:ext>
            </a:extLst>
          </p:cNvPr>
          <p:cNvSpPr/>
          <p:nvPr/>
        </p:nvSpPr>
        <p:spPr>
          <a:xfrm>
            <a:off x="5323842" y="5308858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E254828-384C-46C0-56A2-04FCB432E95C}"/>
              </a:ext>
            </a:extLst>
          </p:cNvPr>
          <p:cNvSpPr/>
          <p:nvPr/>
        </p:nvSpPr>
        <p:spPr>
          <a:xfrm>
            <a:off x="5323842" y="3296915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BEC616F8-290A-A7B7-3E53-8F58CF41880C}"/>
              </a:ext>
            </a:extLst>
          </p:cNvPr>
          <p:cNvSpPr/>
          <p:nvPr/>
        </p:nvSpPr>
        <p:spPr>
          <a:xfrm>
            <a:off x="5323842" y="7737488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86CADF0B-97FF-1B3B-6E9A-04BF05C0D6F6}"/>
              </a:ext>
            </a:extLst>
          </p:cNvPr>
          <p:cNvSpPr/>
          <p:nvPr/>
        </p:nvSpPr>
        <p:spPr>
          <a:xfrm>
            <a:off x="5323842" y="451598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7F4F2B43-AAE0-41F6-F472-CF616C1D0104}"/>
              </a:ext>
            </a:extLst>
          </p:cNvPr>
          <p:cNvSpPr/>
          <p:nvPr/>
        </p:nvSpPr>
        <p:spPr>
          <a:xfrm>
            <a:off x="5323842" y="-1560344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4BE6DE2F-CABD-AD05-D829-AB2D0BED4A73}"/>
              </a:ext>
            </a:extLst>
          </p:cNvPr>
          <p:cNvSpPr/>
          <p:nvPr/>
        </p:nvSpPr>
        <p:spPr>
          <a:xfrm>
            <a:off x="5323842" y="2168899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7EE16E8C-FC4F-677F-3110-3C84CE84E685}"/>
              </a:ext>
            </a:extLst>
          </p:cNvPr>
          <p:cNvSpPr/>
          <p:nvPr/>
        </p:nvSpPr>
        <p:spPr>
          <a:xfrm>
            <a:off x="5323842" y="4180842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F68C22C3-4079-B09D-7F58-38D703DCA9E9}"/>
              </a:ext>
            </a:extLst>
          </p:cNvPr>
          <p:cNvSpPr/>
          <p:nvPr/>
        </p:nvSpPr>
        <p:spPr>
          <a:xfrm>
            <a:off x="5323842" y="-259730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B13BF606-BFE3-5B2D-2DF7-F1FCC1A7095F}"/>
              </a:ext>
            </a:extLst>
          </p:cNvPr>
          <p:cNvSpPr/>
          <p:nvPr/>
        </p:nvSpPr>
        <p:spPr>
          <a:xfrm>
            <a:off x="5323842" y="7026158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1B4D08B5-3B86-075B-FDA6-E895A0465D09}"/>
              </a:ext>
            </a:extLst>
          </p:cNvPr>
          <p:cNvSpPr/>
          <p:nvPr/>
        </p:nvSpPr>
        <p:spPr>
          <a:xfrm>
            <a:off x="5323842" y="9038101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5BFD1029-C747-46F0-E1BD-CB8114D5E3A6}"/>
              </a:ext>
            </a:extLst>
          </p:cNvPr>
          <p:cNvSpPr/>
          <p:nvPr/>
        </p:nvSpPr>
        <p:spPr>
          <a:xfrm>
            <a:off x="5618484" y="2880228"/>
            <a:ext cx="416687" cy="416687"/>
          </a:xfrm>
          <a:custGeom>
            <a:avLst/>
            <a:gdLst>
              <a:gd name="connsiteX0" fmla="*/ 0 w 416687"/>
              <a:gd name="connsiteY0" fmla="*/ 416687 h 416687"/>
              <a:gd name="connsiteX1" fmla="*/ 0 w 416687"/>
              <a:gd name="connsiteY1" fmla="*/ 0 h 416687"/>
              <a:gd name="connsiteX2" fmla="*/ 416687 w 416687"/>
              <a:gd name="connsiteY2" fmla="*/ 0 h 416687"/>
              <a:gd name="connsiteX3" fmla="*/ 416687 w 416687"/>
              <a:gd name="connsiteY3" fmla="*/ 416687 h 416687"/>
              <a:gd name="connsiteX4" fmla="*/ 0 w 416687"/>
              <a:gd name="connsiteY4" fmla="*/ 416687 h 416687"/>
              <a:gd name="connsiteX5" fmla="*/ 0 w 416687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97D8F1F4-BE63-DC8D-34FB-CC829D406951}"/>
              </a:ext>
            </a:extLst>
          </p:cNvPr>
          <p:cNvSpPr/>
          <p:nvPr/>
        </p:nvSpPr>
        <p:spPr>
          <a:xfrm>
            <a:off x="5618484" y="4892171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54F6316D-0155-116C-A07D-38390680EF13}"/>
              </a:ext>
            </a:extLst>
          </p:cNvPr>
          <p:cNvSpPr/>
          <p:nvPr/>
        </p:nvSpPr>
        <p:spPr>
          <a:xfrm>
            <a:off x="5029200" y="1457570"/>
            <a:ext cx="416686" cy="416687"/>
          </a:xfrm>
          <a:custGeom>
            <a:avLst/>
            <a:gdLst>
              <a:gd name="connsiteX0" fmla="*/ 0 w 416686"/>
              <a:gd name="connsiteY0" fmla="*/ 416687 h 416687"/>
              <a:gd name="connsiteX1" fmla="*/ 0 w 416686"/>
              <a:gd name="connsiteY1" fmla="*/ 0 h 416687"/>
              <a:gd name="connsiteX2" fmla="*/ 416687 w 416686"/>
              <a:gd name="connsiteY2" fmla="*/ 0 h 416687"/>
              <a:gd name="connsiteX3" fmla="*/ 416687 w 416686"/>
              <a:gd name="connsiteY3" fmla="*/ 416687 h 416687"/>
              <a:gd name="connsiteX4" fmla="*/ 0 w 416686"/>
              <a:gd name="connsiteY4" fmla="*/ 416687 h 416687"/>
              <a:gd name="connsiteX5" fmla="*/ 0 w 416686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2175451B-B144-616D-BC9E-71549CB064CE}"/>
              </a:ext>
            </a:extLst>
          </p:cNvPr>
          <p:cNvSpPr/>
          <p:nvPr/>
        </p:nvSpPr>
        <p:spPr>
          <a:xfrm>
            <a:off x="5029200" y="6314829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1F8738C9-BD46-FFD5-C261-7C2390A9E038}"/>
              </a:ext>
            </a:extLst>
          </p:cNvPr>
          <p:cNvSpPr/>
          <p:nvPr/>
        </p:nvSpPr>
        <p:spPr>
          <a:xfrm>
            <a:off x="5618484" y="34911"/>
            <a:ext cx="416687" cy="416687"/>
          </a:xfrm>
          <a:custGeom>
            <a:avLst/>
            <a:gdLst>
              <a:gd name="connsiteX0" fmla="*/ 0 w 416687"/>
              <a:gd name="connsiteY0" fmla="*/ 416687 h 416687"/>
              <a:gd name="connsiteX1" fmla="*/ 0 w 416687"/>
              <a:gd name="connsiteY1" fmla="*/ 0 h 416687"/>
              <a:gd name="connsiteX2" fmla="*/ 416687 w 416687"/>
              <a:gd name="connsiteY2" fmla="*/ 0 h 416687"/>
              <a:gd name="connsiteX3" fmla="*/ 416687 w 416687"/>
              <a:gd name="connsiteY3" fmla="*/ 416687 h 416687"/>
              <a:gd name="connsiteX4" fmla="*/ 0 w 416687"/>
              <a:gd name="connsiteY4" fmla="*/ 416687 h 416687"/>
              <a:gd name="connsiteX5" fmla="*/ 0 w 416687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10ABEDC8-14EC-B1FD-8D3A-F94E37FBB79B}"/>
              </a:ext>
            </a:extLst>
          </p:cNvPr>
          <p:cNvSpPr/>
          <p:nvPr/>
        </p:nvSpPr>
        <p:spPr>
          <a:xfrm>
            <a:off x="5323842" y="8032130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29971D22-73AD-98DA-C96C-88A3EBF83179}"/>
              </a:ext>
            </a:extLst>
          </p:cNvPr>
          <p:cNvSpPr/>
          <p:nvPr/>
        </p:nvSpPr>
        <p:spPr>
          <a:xfrm>
            <a:off x="5029200" y="3591557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3049D477-636E-AF1F-20DE-0F670661B4D8}"/>
              </a:ext>
            </a:extLst>
          </p:cNvPr>
          <p:cNvSpPr/>
          <p:nvPr/>
        </p:nvSpPr>
        <p:spPr>
          <a:xfrm>
            <a:off x="5029200" y="5603500"/>
            <a:ext cx="711329" cy="294642"/>
          </a:xfrm>
          <a:custGeom>
            <a:avLst/>
            <a:gdLst>
              <a:gd name="connsiteX0" fmla="*/ 0 w 711329"/>
              <a:gd name="connsiteY0" fmla="*/ 294643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3 h 294642"/>
              <a:gd name="connsiteX4" fmla="*/ 0 w 711329"/>
              <a:gd name="connsiteY4" fmla="*/ 294643 h 294642"/>
              <a:gd name="connsiteX5" fmla="*/ 0 w 711329"/>
              <a:gd name="connsiteY5" fmla="*/ 294643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3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3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F43C24C5-D9DC-0636-9AE9-91ECDAF1D4C8}"/>
              </a:ext>
            </a:extLst>
          </p:cNvPr>
          <p:cNvSpPr/>
          <p:nvPr/>
        </p:nvSpPr>
        <p:spPr>
          <a:xfrm>
            <a:off x="5029200" y="746240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FE43DF5E-B216-95D8-D468-FBF4D7AF8822}"/>
              </a:ext>
            </a:extLst>
          </p:cNvPr>
          <p:cNvSpPr/>
          <p:nvPr/>
        </p:nvSpPr>
        <p:spPr>
          <a:xfrm>
            <a:off x="5029200" y="8448817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3AEEA4A7-2F0D-1CD6-C04C-981925808491}"/>
              </a:ext>
            </a:extLst>
          </p:cNvPr>
          <p:cNvSpPr/>
          <p:nvPr/>
        </p:nvSpPr>
        <p:spPr>
          <a:xfrm>
            <a:off x="5029200" y="-1265701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D282C880-AFFC-AFE9-A2F9-D4A23168CA29}"/>
              </a:ext>
            </a:extLst>
          </p:cNvPr>
          <p:cNvSpPr/>
          <p:nvPr/>
        </p:nvSpPr>
        <p:spPr>
          <a:xfrm>
            <a:off x="3606541" y="5308858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74CC8AC1-F2E5-4EC9-3197-30EBEA18F0EB}"/>
              </a:ext>
            </a:extLst>
          </p:cNvPr>
          <p:cNvSpPr/>
          <p:nvPr/>
        </p:nvSpPr>
        <p:spPr>
          <a:xfrm>
            <a:off x="3606541" y="3296915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CFACE0A3-AE5E-685F-6865-0A3A8322E712}"/>
              </a:ext>
            </a:extLst>
          </p:cNvPr>
          <p:cNvSpPr/>
          <p:nvPr/>
        </p:nvSpPr>
        <p:spPr>
          <a:xfrm>
            <a:off x="3606541" y="8154175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E66FC234-3196-5FC3-AC5B-5344BE04FF41}"/>
              </a:ext>
            </a:extLst>
          </p:cNvPr>
          <p:cNvSpPr/>
          <p:nvPr/>
        </p:nvSpPr>
        <p:spPr>
          <a:xfrm>
            <a:off x="3606541" y="451598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BE02F4F8-B1D2-3889-0221-7F4C7E8A67F5}"/>
              </a:ext>
            </a:extLst>
          </p:cNvPr>
          <p:cNvSpPr/>
          <p:nvPr/>
        </p:nvSpPr>
        <p:spPr>
          <a:xfrm>
            <a:off x="3606541" y="-1560344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C70972FE-4588-10DD-FB73-DCADE276AA74}"/>
              </a:ext>
            </a:extLst>
          </p:cNvPr>
          <p:cNvSpPr/>
          <p:nvPr/>
        </p:nvSpPr>
        <p:spPr>
          <a:xfrm>
            <a:off x="3606541" y="4475484"/>
            <a:ext cx="416686" cy="416687"/>
          </a:xfrm>
          <a:custGeom>
            <a:avLst/>
            <a:gdLst>
              <a:gd name="connsiteX0" fmla="*/ 0 w 416686"/>
              <a:gd name="connsiteY0" fmla="*/ 416687 h 416687"/>
              <a:gd name="connsiteX1" fmla="*/ 0 w 416686"/>
              <a:gd name="connsiteY1" fmla="*/ 0 h 416687"/>
              <a:gd name="connsiteX2" fmla="*/ 416687 w 416686"/>
              <a:gd name="connsiteY2" fmla="*/ 0 h 416687"/>
              <a:gd name="connsiteX3" fmla="*/ 416687 w 416686"/>
              <a:gd name="connsiteY3" fmla="*/ 416687 h 416687"/>
              <a:gd name="connsiteX4" fmla="*/ 0 w 416686"/>
              <a:gd name="connsiteY4" fmla="*/ 416687 h 416687"/>
              <a:gd name="connsiteX5" fmla="*/ 0 w 416686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F28928C7-CB3E-9FA4-004D-F3D47E05DF58}"/>
              </a:ext>
            </a:extLst>
          </p:cNvPr>
          <p:cNvSpPr/>
          <p:nvPr/>
        </p:nvSpPr>
        <p:spPr>
          <a:xfrm>
            <a:off x="3606541" y="2463541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DBE6B842-C3C1-45A6-ED58-24FA430815C9}"/>
              </a:ext>
            </a:extLst>
          </p:cNvPr>
          <p:cNvSpPr/>
          <p:nvPr/>
        </p:nvSpPr>
        <p:spPr>
          <a:xfrm>
            <a:off x="4195825" y="5898143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1D3FEDDD-85B9-C617-745C-CF6725AAD0D1}"/>
              </a:ext>
            </a:extLst>
          </p:cNvPr>
          <p:cNvSpPr/>
          <p:nvPr/>
        </p:nvSpPr>
        <p:spPr>
          <a:xfrm>
            <a:off x="3901183" y="746240"/>
            <a:ext cx="416686" cy="416687"/>
          </a:xfrm>
          <a:custGeom>
            <a:avLst/>
            <a:gdLst>
              <a:gd name="connsiteX0" fmla="*/ 0 w 416686"/>
              <a:gd name="connsiteY0" fmla="*/ 416687 h 416687"/>
              <a:gd name="connsiteX1" fmla="*/ 0 w 416686"/>
              <a:gd name="connsiteY1" fmla="*/ 0 h 416687"/>
              <a:gd name="connsiteX2" fmla="*/ 416687 w 416686"/>
              <a:gd name="connsiteY2" fmla="*/ 0 h 416687"/>
              <a:gd name="connsiteX3" fmla="*/ 416687 w 416686"/>
              <a:gd name="connsiteY3" fmla="*/ 416687 h 416687"/>
              <a:gd name="connsiteX4" fmla="*/ 0 w 416686"/>
              <a:gd name="connsiteY4" fmla="*/ 416687 h 416687"/>
              <a:gd name="connsiteX5" fmla="*/ 0 w 416686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96ABEC51-183F-7A29-E2E4-1B6B0E6A5451}"/>
              </a:ext>
            </a:extLst>
          </p:cNvPr>
          <p:cNvSpPr/>
          <p:nvPr/>
        </p:nvSpPr>
        <p:spPr>
          <a:xfrm>
            <a:off x="3606541" y="7320800"/>
            <a:ext cx="416686" cy="416687"/>
          </a:xfrm>
          <a:custGeom>
            <a:avLst/>
            <a:gdLst>
              <a:gd name="connsiteX0" fmla="*/ 0 w 416686"/>
              <a:gd name="connsiteY0" fmla="*/ 416688 h 416687"/>
              <a:gd name="connsiteX1" fmla="*/ 0 w 416686"/>
              <a:gd name="connsiteY1" fmla="*/ 0 h 416687"/>
              <a:gd name="connsiteX2" fmla="*/ 416687 w 416686"/>
              <a:gd name="connsiteY2" fmla="*/ 0 h 416687"/>
              <a:gd name="connsiteX3" fmla="*/ 416687 w 416686"/>
              <a:gd name="connsiteY3" fmla="*/ 416688 h 416687"/>
              <a:gd name="connsiteX4" fmla="*/ 0 w 416686"/>
              <a:gd name="connsiteY4" fmla="*/ 416688 h 416687"/>
              <a:gd name="connsiteX5" fmla="*/ 0 w 416686"/>
              <a:gd name="connsiteY5" fmla="*/ 416688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7">
                <a:moveTo>
                  <a:pt x="0" y="416688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8"/>
                </a:lnTo>
                <a:lnTo>
                  <a:pt x="0" y="416688"/>
                </a:lnTo>
                <a:lnTo>
                  <a:pt x="0" y="41668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CDA7D34C-59F2-2534-0144-052649470302}"/>
              </a:ext>
            </a:extLst>
          </p:cNvPr>
          <p:cNvSpPr/>
          <p:nvPr/>
        </p:nvSpPr>
        <p:spPr>
          <a:xfrm>
            <a:off x="3606541" y="-381775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62B9EA31-5169-D7EC-034C-0C9909A37BC7}"/>
              </a:ext>
            </a:extLst>
          </p:cNvPr>
          <p:cNvSpPr/>
          <p:nvPr/>
        </p:nvSpPr>
        <p:spPr>
          <a:xfrm>
            <a:off x="3901183" y="3886200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22F3D514-663F-98DF-EF8A-916545E1933E}"/>
              </a:ext>
            </a:extLst>
          </p:cNvPr>
          <p:cNvSpPr/>
          <p:nvPr/>
        </p:nvSpPr>
        <p:spPr>
          <a:xfrm>
            <a:off x="3901183" y="1874257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0E179171-9FDC-445A-C186-10A70C6242BA}"/>
              </a:ext>
            </a:extLst>
          </p:cNvPr>
          <p:cNvSpPr/>
          <p:nvPr/>
        </p:nvSpPr>
        <p:spPr>
          <a:xfrm>
            <a:off x="3901183" y="6314829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084539B7-9DB3-98B8-DEDA-2CFA5EB00F62}"/>
              </a:ext>
            </a:extLst>
          </p:cNvPr>
          <p:cNvSpPr/>
          <p:nvPr/>
        </p:nvSpPr>
        <p:spPr>
          <a:xfrm>
            <a:off x="3901183" y="-971059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2A9757F9-AAF0-124A-371A-19DB679C0F81}"/>
              </a:ext>
            </a:extLst>
          </p:cNvPr>
          <p:cNvSpPr/>
          <p:nvPr/>
        </p:nvSpPr>
        <p:spPr>
          <a:xfrm>
            <a:off x="3901183" y="8743459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5F8A2890-F134-A0CD-8267-018A8DFDA554}"/>
              </a:ext>
            </a:extLst>
          </p:cNvPr>
          <p:cNvSpPr/>
          <p:nvPr/>
        </p:nvSpPr>
        <p:spPr>
          <a:xfrm>
            <a:off x="3901183" y="3591557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DD04FDA9-0909-6425-8CA7-D11D77E35852}"/>
              </a:ext>
            </a:extLst>
          </p:cNvPr>
          <p:cNvSpPr/>
          <p:nvPr/>
        </p:nvSpPr>
        <p:spPr>
          <a:xfrm>
            <a:off x="3901183" y="5603500"/>
            <a:ext cx="711329" cy="294642"/>
          </a:xfrm>
          <a:custGeom>
            <a:avLst/>
            <a:gdLst>
              <a:gd name="connsiteX0" fmla="*/ 294642 w 711329"/>
              <a:gd name="connsiteY0" fmla="*/ 294643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3 h 294642"/>
              <a:gd name="connsiteX4" fmla="*/ 294642 w 711329"/>
              <a:gd name="connsiteY4" fmla="*/ 294643 h 294642"/>
              <a:gd name="connsiteX5" fmla="*/ 294642 w 711329"/>
              <a:gd name="connsiteY5" fmla="*/ 294643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3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3"/>
                </a:lnTo>
                <a:lnTo>
                  <a:pt x="294642" y="294643"/>
                </a:lnTo>
                <a:lnTo>
                  <a:pt x="294642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EB62DBE2-4CD8-0F35-B148-80C9CC069026}"/>
              </a:ext>
            </a:extLst>
          </p:cNvPr>
          <p:cNvSpPr/>
          <p:nvPr/>
        </p:nvSpPr>
        <p:spPr>
          <a:xfrm>
            <a:off x="3901183" y="1162928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F9712939-3A3D-A6B5-F681-1EE50B22D06B}"/>
              </a:ext>
            </a:extLst>
          </p:cNvPr>
          <p:cNvSpPr/>
          <p:nvPr/>
        </p:nvSpPr>
        <p:spPr>
          <a:xfrm>
            <a:off x="3901183" y="8448817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46DF1D71-4D1C-35CF-62D6-1C6D6DA6D93E}"/>
              </a:ext>
            </a:extLst>
          </p:cNvPr>
          <p:cNvSpPr/>
          <p:nvPr/>
        </p:nvSpPr>
        <p:spPr>
          <a:xfrm>
            <a:off x="3901183" y="-1265701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3AD41712-DFE1-02B4-49E2-F0B011880896}"/>
              </a:ext>
            </a:extLst>
          </p:cNvPr>
          <p:cNvSpPr/>
          <p:nvPr/>
        </p:nvSpPr>
        <p:spPr>
          <a:xfrm>
            <a:off x="3606541" y="2880228"/>
            <a:ext cx="416686" cy="416687"/>
          </a:xfrm>
          <a:custGeom>
            <a:avLst/>
            <a:gdLst>
              <a:gd name="connsiteX0" fmla="*/ 0 w 416686"/>
              <a:gd name="connsiteY0" fmla="*/ 416687 h 416687"/>
              <a:gd name="connsiteX1" fmla="*/ 0 w 416686"/>
              <a:gd name="connsiteY1" fmla="*/ 0 h 416687"/>
              <a:gd name="connsiteX2" fmla="*/ 416687 w 416686"/>
              <a:gd name="connsiteY2" fmla="*/ 0 h 416687"/>
              <a:gd name="connsiteX3" fmla="*/ 416687 w 416686"/>
              <a:gd name="connsiteY3" fmla="*/ 416687 h 416687"/>
              <a:gd name="connsiteX4" fmla="*/ 0 w 416686"/>
              <a:gd name="connsiteY4" fmla="*/ 416687 h 416687"/>
              <a:gd name="connsiteX5" fmla="*/ 0 w 416686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A8DA8DC7-3892-05DA-0714-CAA6EF4A7563}"/>
              </a:ext>
            </a:extLst>
          </p:cNvPr>
          <p:cNvSpPr/>
          <p:nvPr/>
        </p:nvSpPr>
        <p:spPr>
          <a:xfrm>
            <a:off x="3606541" y="4892171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A103391C-9DCE-307A-C681-1DF26D65B0A7}"/>
              </a:ext>
            </a:extLst>
          </p:cNvPr>
          <p:cNvSpPr/>
          <p:nvPr/>
        </p:nvSpPr>
        <p:spPr>
          <a:xfrm>
            <a:off x="4195825" y="1457570"/>
            <a:ext cx="416687" cy="416687"/>
          </a:xfrm>
          <a:custGeom>
            <a:avLst/>
            <a:gdLst>
              <a:gd name="connsiteX0" fmla="*/ 0 w 416687"/>
              <a:gd name="connsiteY0" fmla="*/ 416687 h 416687"/>
              <a:gd name="connsiteX1" fmla="*/ 0 w 416687"/>
              <a:gd name="connsiteY1" fmla="*/ 0 h 416687"/>
              <a:gd name="connsiteX2" fmla="*/ 416687 w 416687"/>
              <a:gd name="connsiteY2" fmla="*/ 0 h 416687"/>
              <a:gd name="connsiteX3" fmla="*/ 416687 w 416687"/>
              <a:gd name="connsiteY3" fmla="*/ 416687 h 416687"/>
              <a:gd name="connsiteX4" fmla="*/ 0 w 416687"/>
              <a:gd name="connsiteY4" fmla="*/ 416687 h 416687"/>
              <a:gd name="connsiteX5" fmla="*/ 0 w 416687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24E661BF-D6EF-D331-2A84-83F02450B011}"/>
              </a:ext>
            </a:extLst>
          </p:cNvPr>
          <p:cNvSpPr/>
          <p:nvPr/>
        </p:nvSpPr>
        <p:spPr>
          <a:xfrm>
            <a:off x="3901183" y="6609471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859648E5-3BA8-9028-5843-97BE20F302C6}"/>
              </a:ext>
            </a:extLst>
          </p:cNvPr>
          <p:cNvSpPr/>
          <p:nvPr/>
        </p:nvSpPr>
        <p:spPr>
          <a:xfrm>
            <a:off x="3606541" y="34911"/>
            <a:ext cx="416686" cy="416687"/>
          </a:xfrm>
          <a:custGeom>
            <a:avLst/>
            <a:gdLst>
              <a:gd name="connsiteX0" fmla="*/ 0 w 416686"/>
              <a:gd name="connsiteY0" fmla="*/ 416687 h 416687"/>
              <a:gd name="connsiteX1" fmla="*/ 0 w 416686"/>
              <a:gd name="connsiteY1" fmla="*/ 0 h 416687"/>
              <a:gd name="connsiteX2" fmla="*/ 416687 w 416686"/>
              <a:gd name="connsiteY2" fmla="*/ 0 h 416687"/>
              <a:gd name="connsiteX3" fmla="*/ 416687 w 416686"/>
              <a:gd name="connsiteY3" fmla="*/ 416687 h 416687"/>
              <a:gd name="connsiteX4" fmla="*/ 0 w 416686"/>
              <a:gd name="connsiteY4" fmla="*/ 416687 h 416687"/>
              <a:gd name="connsiteX5" fmla="*/ 0 w 416686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E6463476-4BF9-FE3B-691B-0A99CA651F62}"/>
              </a:ext>
            </a:extLst>
          </p:cNvPr>
          <p:cNvSpPr/>
          <p:nvPr/>
        </p:nvSpPr>
        <p:spPr>
          <a:xfrm>
            <a:off x="3606541" y="7737488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4204F37B-8285-08A5-B567-22D120283C57}"/>
              </a:ext>
            </a:extLst>
          </p:cNvPr>
          <p:cNvSpPr/>
          <p:nvPr/>
        </p:nvSpPr>
        <p:spPr>
          <a:xfrm>
            <a:off x="3606541" y="2168899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85CB44DD-E946-8572-61D9-E882FCB10090}"/>
              </a:ext>
            </a:extLst>
          </p:cNvPr>
          <p:cNvSpPr/>
          <p:nvPr/>
        </p:nvSpPr>
        <p:spPr>
          <a:xfrm>
            <a:off x="3606541" y="4180842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CEF85EB4-7BB8-4B32-70D5-354D883A788C}"/>
              </a:ext>
            </a:extLst>
          </p:cNvPr>
          <p:cNvSpPr/>
          <p:nvPr/>
        </p:nvSpPr>
        <p:spPr>
          <a:xfrm>
            <a:off x="3606541" y="-676417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FAA96E1C-6728-4B59-D51F-17A53368A751}"/>
              </a:ext>
            </a:extLst>
          </p:cNvPr>
          <p:cNvSpPr/>
          <p:nvPr/>
        </p:nvSpPr>
        <p:spPr>
          <a:xfrm>
            <a:off x="3606541" y="7026158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0593DAF9-4B33-0672-4E15-60DD52A11F02}"/>
              </a:ext>
            </a:extLst>
          </p:cNvPr>
          <p:cNvSpPr/>
          <p:nvPr/>
        </p:nvSpPr>
        <p:spPr>
          <a:xfrm>
            <a:off x="3606541" y="9038101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A8D60E43-6EB6-A637-7C03-FAF873F49AB7}"/>
              </a:ext>
            </a:extLst>
          </p:cNvPr>
          <p:cNvSpPr/>
          <p:nvPr/>
        </p:nvSpPr>
        <p:spPr>
          <a:xfrm>
            <a:off x="7041143" y="1874257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1B2C9301-6189-0673-67E2-4354D4257554}"/>
              </a:ext>
            </a:extLst>
          </p:cNvPr>
          <p:cNvSpPr/>
          <p:nvPr/>
        </p:nvSpPr>
        <p:spPr>
          <a:xfrm>
            <a:off x="7041143" y="-137685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BD2F878D-8BD0-6F27-8BEC-099C092F19CE}"/>
              </a:ext>
            </a:extLst>
          </p:cNvPr>
          <p:cNvSpPr/>
          <p:nvPr/>
        </p:nvSpPr>
        <p:spPr>
          <a:xfrm>
            <a:off x="7041143" y="4719574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F1BA6277-1A50-A85C-188B-7D31AA4BFC51}"/>
              </a:ext>
            </a:extLst>
          </p:cNvPr>
          <p:cNvSpPr/>
          <p:nvPr/>
        </p:nvSpPr>
        <p:spPr>
          <a:xfrm>
            <a:off x="7041143" y="6731516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DC0B0CAC-F0E5-51D1-1A2B-3D75F71FB144}"/>
              </a:ext>
            </a:extLst>
          </p:cNvPr>
          <p:cNvSpPr/>
          <p:nvPr/>
        </p:nvSpPr>
        <p:spPr>
          <a:xfrm>
            <a:off x="7041143" y="3886200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0C1C5DD4-E1E8-4C3E-2523-06DF14815AC4}"/>
              </a:ext>
            </a:extLst>
          </p:cNvPr>
          <p:cNvSpPr/>
          <p:nvPr/>
        </p:nvSpPr>
        <p:spPr>
          <a:xfrm>
            <a:off x="7041143" y="3052825"/>
            <a:ext cx="416686" cy="416687"/>
          </a:xfrm>
          <a:custGeom>
            <a:avLst/>
            <a:gdLst>
              <a:gd name="connsiteX0" fmla="*/ 0 w 416686"/>
              <a:gd name="connsiteY0" fmla="*/ 416687 h 416687"/>
              <a:gd name="connsiteX1" fmla="*/ 0 w 416686"/>
              <a:gd name="connsiteY1" fmla="*/ 0 h 416687"/>
              <a:gd name="connsiteX2" fmla="*/ 416687 w 416686"/>
              <a:gd name="connsiteY2" fmla="*/ 0 h 416687"/>
              <a:gd name="connsiteX3" fmla="*/ 416687 w 416686"/>
              <a:gd name="connsiteY3" fmla="*/ 416687 h 416687"/>
              <a:gd name="connsiteX4" fmla="*/ 0 w 416686"/>
              <a:gd name="connsiteY4" fmla="*/ 416687 h 416687"/>
              <a:gd name="connsiteX5" fmla="*/ 0 w 416686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1D56A59F-1AC7-E6E7-9BFB-7E49E8E59D38}"/>
              </a:ext>
            </a:extLst>
          </p:cNvPr>
          <p:cNvSpPr/>
          <p:nvPr/>
        </p:nvSpPr>
        <p:spPr>
          <a:xfrm>
            <a:off x="7041143" y="5898143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33CB0099-49F6-D69F-7991-9629E072B0F3}"/>
              </a:ext>
            </a:extLst>
          </p:cNvPr>
          <p:cNvSpPr/>
          <p:nvPr/>
        </p:nvSpPr>
        <p:spPr>
          <a:xfrm>
            <a:off x="7041143" y="1040883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" name="Freeform: Shape 76">
            <a:extLst>
              <a:ext uri="{FF2B5EF4-FFF2-40B4-BE49-F238E27FC236}">
                <a16:creationId xmlns:a16="http://schemas.microsoft.com/office/drawing/2014/main" id="{84BE89B3-412F-2584-B65E-B61C40F8B4D3}"/>
              </a:ext>
            </a:extLst>
          </p:cNvPr>
          <p:cNvSpPr/>
          <p:nvPr/>
        </p:nvSpPr>
        <p:spPr>
          <a:xfrm>
            <a:off x="7041143" y="7910086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BA64A244-321D-F164-584B-4216FF6E0EEB}"/>
              </a:ext>
            </a:extLst>
          </p:cNvPr>
          <p:cNvSpPr/>
          <p:nvPr/>
        </p:nvSpPr>
        <p:spPr>
          <a:xfrm>
            <a:off x="7041143" y="-971059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9E83DC85-F92C-788F-A707-A9CB6A75974D}"/>
              </a:ext>
            </a:extLst>
          </p:cNvPr>
          <p:cNvSpPr/>
          <p:nvPr/>
        </p:nvSpPr>
        <p:spPr>
          <a:xfrm>
            <a:off x="7041143" y="7026158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D99812F7-F474-AC0B-37D6-C9222B4EAA97}"/>
              </a:ext>
            </a:extLst>
          </p:cNvPr>
          <p:cNvSpPr/>
          <p:nvPr/>
        </p:nvSpPr>
        <p:spPr>
          <a:xfrm>
            <a:off x="7041143" y="5014216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5CC09031-A0CE-DA2C-3DD4-8B094DA6FA6A}"/>
              </a:ext>
            </a:extLst>
          </p:cNvPr>
          <p:cNvSpPr/>
          <p:nvPr/>
        </p:nvSpPr>
        <p:spPr>
          <a:xfrm>
            <a:off x="7041143" y="2168899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0687C85B-CEEA-2DED-B297-98B9A76DD609}"/>
              </a:ext>
            </a:extLst>
          </p:cNvPr>
          <p:cNvSpPr/>
          <p:nvPr/>
        </p:nvSpPr>
        <p:spPr>
          <a:xfrm>
            <a:off x="7041143" y="156956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" name="Freeform: Shape 82">
            <a:extLst>
              <a:ext uri="{FF2B5EF4-FFF2-40B4-BE49-F238E27FC236}">
                <a16:creationId xmlns:a16="http://schemas.microsoft.com/office/drawing/2014/main" id="{1E6BABE7-ED39-686E-1B1C-FCDBF27458C9}"/>
              </a:ext>
            </a:extLst>
          </p:cNvPr>
          <p:cNvSpPr/>
          <p:nvPr/>
        </p:nvSpPr>
        <p:spPr>
          <a:xfrm>
            <a:off x="7041143" y="451598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" name="Freeform: Shape 83">
            <a:extLst>
              <a:ext uri="{FF2B5EF4-FFF2-40B4-BE49-F238E27FC236}">
                <a16:creationId xmlns:a16="http://schemas.microsoft.com/office/drawing/2014/main" id="{988CEAA4-421C-3506-B69C-788664B01DEF}"/>
              </a:ext>
            </a:extLst>
          </p:cNvPr>
          <p:cNvSpPr/>
          <p:nvPr/>
        </p:nvSpPr>
        <p:spPr>
          <a:xfrm>
            <a:off x="7041143" y="2463541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A49735C5-AE70-C36D-8FDF-21D4352DA3EC}"/>
              </a:ext>
            </a:extLst>
          </p:cNvPr>
          <p:cNvSpPr/>
          <p:nvPr/>
        </p:nvSpPr>
        <p:spPr>
          <a:xfrm>
            <a:off x="7041143" y="5308858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CFC33C3A-39C3-812F-890D-B50D8505F6DE}"/>
              </a:ext>
            </a:extLst>
          </p:cNvPr>
          <p:cNvSpPr/>
          <p:nvPr/>
        </p:nvSpPr>
        <p:spPr>
          <a:xfrm>
            <a:off x="7041143" y="7320800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" name="Freeform: Shape 86">
            <a:extLst>
              <a:ext uri="{FF2B5EF4-FFF2-40B4-BE49-F238E27FC236}">
                <a16:creationId xmlns:a16="http://schemas.microsoft.com/office/drawing/2014/main" id="{4E6BF7A1-80AD-3B72-2230-CF07E155856C}"/>
              </a:ext>
            </a:extLst>
          </p:cNvPr>
          <p:cNvSpPr/>
          <p:nvPr/>
        </p:nvSpPr>
        <p:spPr>
          <a:xfrm>
            <a:off x="7041143" y="3469513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" name="Freeform: Shape 87">
            <a:extLst>
              <a:ext uri="{FF2B5EF4-FFF2-40B4-BE49-F238E27FC236}">
                <a16:creationId xmlns:a16="http://schemas.microsoft.com/office/drawing/2014/main" id="{DD214A0A-6BE4-9C5D-4E3E-171E90F23D90}"/>
              </a:ext>
            </a:extLst>
          </p:cNvPr>
          <p:cNvSpPr/>
          <p:nvPr/>
        </p:nvSpPr>
        <p:spPr>
          <a:xfrm>
            <a:off x="7041143" y="4302886"/>
            <a:ext cx="416686" cy="416687"/>
          </a:xfrm>
          <a:custGeom>
            <a:avLst/>
            <a:gdLst>
              <a:gd name="connsiteX0" fmla="*/ 0 w 416686"/>
              <a:gd name="connsiteY0" fmla="*/ 416687 h 416687"/>
              <a:gd name="connsiteX1" fmla="*/ 0 w 416686"/>
              <a:gd name="connsiteY1" fmla="*/ 0 h 416687"/>
              <a:gd name="connsiteX2" fmla="*/ 416687 w 416686"/>
              <a:gd name="connsiteY2" fmla="*/ 0 h 416687"/>
              <a:gd name="connsiteX3" fmla="*/ 416687 w 416686"/>
              <a:gd name="connsiteY3" fmla="*/ 416687 h 416687"/>
              <a:gd name="connsiteX4" fmla="*/ 0 w 416686"/>
              <a:gd name="connsiteY4" fmla="*/ 416687 h 416687"/>
              <a:gd name="connsiteX5" fmla="*/ 0 w 416686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" name="Freeform: Shape 88">
            <a:extLst>
              <a:ext uri="{FF2B5EF4-FFF2-40B4-BE49-F238E27FC236}">
                <a16:creationId xmlns:a16="http://schemas.microsoft.com/office/drawing/2014/main" id="{6577D560-8AFD-62FB-AD17-1FA0D4AB626F}"/>
              </a:ext>
            </a:extLst>
          </p:cNvPr>
          <p:cNvSpPr/>
          <p:nvPr/>
        </p:nvSpPr>
        <p:spPr>
          <a:xfrm>
            <a:off x="7041143" y="1457570"/>
            <a:ext cx="416686" cy="416687"/>
          </a:xfrm>
          <a:custGeom>
            <a:avLst/>
            <a:gdLst>
              <a:gd name="connsiteX0" fmla="*/ 0 w 416686"/>
              <a:gd name="connsiteY0" fmla="*/ 416687 h 416687"/>
              <a:gd name="connsiteX1" fmla="*/ 0 w 416686"/>
              <a:gd name="connsiteY1" fmla="*/ 0 h 416687"/>
              <a:gd name="connsiteX2" fmla="*/ 416687 w 416686"/>
              <a:gd name="connsiteY2" fmla="*/ 0 h 416687"/>
              <a:gd name="connsiteX3" fmla="*/ 416687 w 416686"/>
              <a:gd name="connsiteY3" fmla="*/ 416687 h 416687"/>
              <a:gd name="connsiteX4" fmla="*/ 0 w 416686"/>
              <a:gd name="connsiteY4" fmla="*/ 416687 h 416687"/>
              <a:gd name="connsiteX5" fmla="*/ 0 w 416686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B78D4C3E-F50B-92B7-F083-9CA2D63DEEF2}"/>
              </a:ext>
            </a:extLst>
          </p:cNvPr>
          <p:cNvSpPr/>
          <p:nvPr/>
        </p:nvSpPr>
        <p:spPr>
          <a:xfrm>
            <a:off x="7041143" y="6314829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BBFAFF04-24FC-7EF0-A092-0CACA7445C97}"/>
              </a:ext>
            </a:extLst>
          </p:cNvPr>
          <p:cNvSpPr/>
          <p:nvPr/>
        </p:nvSpPr>
        <p:spPr>
          <a:xfrm>
            <a:off x="7041143" y="-554372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" name="Freeform: Shape 91">
            <a:extLst>
              <a:ext uri="{FF2B5EF4-FFF2-40B4-BE49-F238E27FC236}">
                <a16:creationId xmlns:a16="http://schemas.microsoft.com/office/drawing/2014/main" id="{4D897F8A-639E-D343-945D-C407B990CD0C}"/>
              </a:ext>
            </a:extLst>
          </p:cNvPr>
          <p:cNvSpPr/>
          <p:nvPr/>
        </p:nvSpPr>
        <p:spPr>
          <a:xfrm>
            <a:off x="7041143" y="8326772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" name="Freeform: Shape 92">
            <a:extLst>
              <a:ext uri="{FF2B5EF4-FFF2-40B4-BE49-F238E27FC236}">
                <a16:creationId xmlns:a16="http://schemas.microsoft.com/office/drawing/2014/main" id="{4A2FFD73-E8EA-F65C-D02F-39D1C1ECE080}"/>
              </a:ext>
            </a:extLst>
          </p:cNvPr>
          <p:cNvSpPr/>
          <p:nvPr/>
        </p:nvSpPr>
        <p:spPr>
          <a:xfrm>
            <a:off x="7041143" y="5603500"/>
            <a:ext cx="711328" cy="294642"/>
          </a:xfrm>
          <a:custGeom>
            <a:avLst/>
            <a:gdLst>
              <a:gd name="connsiteX0" fmla="*/ 0 w 711328"/>
              <a:gd name="connsiteY0" fmla="*/ 294643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3 h 294642"/>
              <a:gd name="connsiteX4" fmla="*/ 0 w 711328"/>
              <a:gd name="connsiteY4" fmla="*/ 294643 h 294642"/>
              <a:gd name="connsiteX5" fmla="*/ 0 w 711328"/>
              <a:gd name="connsiteY5" fmla="*/ 294643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3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3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" name="Freeform: Shape 93">
            <a:extLst>
              <a:ext uri="{FF2B5EF4-FFF2-40B4-BE49-F238E27FC236}">
                <a16:creationId xmlns:a16="http://schemas.microsoft.com/office/drawing/2014/main" id="{906EA978-B600-6829-A83F-5A792B75B8EF}"/>
              </a:ext>
            </a:extLst>
          </p:cNvPr>
          <p:cNvSpPr/>
          <p:nvPr/>
        </p:nvSpPr>
        <p:spPr>
          <a:xfrm>
            <a:off x="7041143" y="7615443"/>
            <a:ext cx="711328" cy="294642"/>
          </a:xfrm>
          <a:custGeom>
            <a:avLst/>
            <a:gdLst>
              <a:gd name="connsiteX0" fmla="*/ 0 w 711328"/>
              <a:gd name="connsiteY0" fmla="*/ 294643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3 h 294642"/>
              <a:gd name="connsiteX4" fmla="*/ 0 w 711328"/>
              <a:gd name="connsiteY4" fmla="*/ 294643 h 294642"/>
              <a:gd name="connsiteX5" fmla="*/ 0 w 711328"/>
              <a:gd name="connsiteY5" fmla="*/ 294643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3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3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" name="Freeform: Shape 94">
            <a:extLst>
              <a:ext uri="{FF2B5EF4-FFF2-40B4-BE49-F238E27FC236}">
                <a16:creationId xmlns:a16="http://schemas.microsoft.com/office/drawing/2014/main" id="{F8E79FF6-DF19-3275-7204-384812A0C901}"/>
              </a:ext>
            </a:extLst>
          </p:cNvPr>
          <p:cNvSpPr/>
          <p:nvPr/>
        </p:nvSpPr>
        <p:spPr>
          <a:xfrm>
            <a:off x="7041143" y="2758183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" name="Freeform: Shape 95">
            <a:extLst>
              <a:ext uri="{FF2B5EF4-FFF2-40B4-BE49-F238E27FC236}">
                <a16:creationId xmlns:a16="http://schemas.microsoft.com/office/drawing/2014/main" id="{7A5E229D-2B7C-0587-B424-785BFBDB5D51}"/>
              </a:ext>
            </a:extLst>
          </p:cNvPr>
          <p:cNvSpPr/>
          <p:nvPr/>
        </p:nvSpPr>
        <p:spPr>
          <a:xfrm>
            <a:off x="7041143" y="746240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" name="Freeform: Shape 96">
            <a:extLst>
              <a:ext uri="{FF2B5EF4-FFF2-40B4-BE49-F238E27FC236}">
                <a16:creationId xmlns:a16="http://schemas.microsoft.com/office/drawing/2014/main" id="{39E04C53-3554-E8A4-8B96-DC96F467955C}"/>
              </a:ext>
            </a:extLst>
          </p:cNvPr>
          <p:cNvSpPr/>
          <p:nvPr/>
        </p:nvSpPr>
        <p:spPr>
          <a:xfrm>
            <a:off x="1594598" y="7320800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" name="Freeform: Shape 97">
            <a:extLst>
              <a:ext uri="{FF2B5EF4-FFF2-40B4-BE49-F238E27FC236}">
                <a16:creationId xmlns:a16="http://schemas.microsoft.com/office/drawing/2014/main" id="{374E9262-9A2B-7868-282A-30A5BBAB8C79}"/>
              </a:ext>
            </a:extLst>
          </p:cNvPr>
          <p:cNvSpPr/>
          <p:nvPr/>
        </p:nvSpPr>
        <p:spPr>
          <a:xfrm>
            <a:off x="1594598" y="5308858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" name="Freeform: Shape 98">
            <a:extLst>
              <a:ext uri="{FF2B5EF4-FFF2-40B4-BE49-F238E27FC236}">
                <a16:creationId xmlns:a16="http://schemas.microsoft.com/office/drawing/2014/main" id="{9F96C0FB-6C89-D0C0-BD35-5674DBAC52E7}"/>
              </a:ext>
            </a:extLst>
          </p:cNvPr>
          <p:cNvSpPr/>
          <p:nvPr/>
        </p:nvSpPr>
        <p:spPr>
          <a:xfrm>
            <a:off x="1594598" y="2463541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id="{E98508E7-C8A8-3F72-CF48-473B49FE58E7}"/>
              </a:ext>
            </a:extLst>
          </p:cNvPr>
          <p:cNvSpPr/>
          <p:nvPr/>
        </p:nvSpPr>
        <p:spPr>
          <a:xfrm>
            <a:off x="1594598" y="451598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09E46D9E-111B-FB18-3032-1F5B949A3306}"/>
              </a:ext>
            </a:extLst>
          </p:cNvPr>
          <p:cNvSpPr/>
          <p:nvPr/>
        </p:nvSpPr>
        <p:spPr>
          <a:xfrm>
            <a:off x="2183883" y="3886200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" name="Freeform: Shape 101">
            <a:extLst>
              <a:ext uri="{FF2B5EF4-FFF2-40B4-BE49-F238E27FC236}">
                <a16:creationId xmlns:a16="http://schemas.microsoft.com/office/drawing/2014/main" id="{5F811FFB-59A6-8DFE-08F4-E3874AB2A254}"/>
              </a:ext>
            </a:extLst>
          </p:cNvPr>
          <p:cNvSpPr/>
          <p:nvPr/>
        </p:nvSpPr>
        <p:spPr>
          <a:xfrm>
            <a:off x="1889240" y="2758183"/>
            <a:ext cx="416687" cy="416687"/>
          </a:xfrm>
          <a:custGeom>
            <a:avLst/>
            <a:gdLst>
              <a:gd name="connsiteX0" fmla="*/ 0 w 416687"/>
              <a:gd name="connsiteY0" fmla="*/ 416687 h 416687"/>
              <a:gd name="connsiteX1" fmla="*/ 0 w 416687"/>
              <a:gd name="connsiteY1" fmla="*/ 0 h 416687"/>
              <a:gd name="connsiteX2" fmla="*/ 416687 w 416687"/>
              <a:gd name="connsiteY2" fmla="*/ 0 h 416687"/>
              <a:gd name="connsiteX3" fmla="*/ 416687 w 416687"/>
              <a:gd name="connsiteY3" fmla="*/ 416687 h 416687"/>
              <a:gd name="connsiteX4" fmla="*/ 0 w 416687"/>
              <a:gd name="connsiteY4" fmla="*/ 416687 h 416687"/>
              <a:gd name="connsiteX5" fmla="*/ 0 w 416687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" name="Freeform: Shape 102">
            <a:extLst>
              <a:ext uri="{FF2B5EF4-FFF2-40B4-BE49-F238E27FC236}">
                <a16:creationId xmlns:a16="http://schemas.microsoft.com/office/drawing/2014/main" id="{A9435294-D199-87D6-8431-6416F06A140C}"/>
              </a:ext>
            </a:extLst>
          </p:cNvPr>
          <p:cNvSpPr/>
          <p:nvPr/>
        </p:nvSpPr>
        <p:spPr>
          <a:xfrm>
            <a:off x="2183883" y="5898143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" name="Freeform: Shape 103">
            <a:extLst>
              <a:ext uri="{FF2B5EF4-FFF2-40B4-BE49-F238E27FC236}">
                <a16:creationId xmlns:a16="http://schemas.microsoft.com/office/drawing/2014/main" id="{B045C21E-4246-48C8-02C8-C31B7EAEF7EC}"/>
              </a:ext>
            </a:extLst>
          </p:cNvPr>
          <p:cNvSpPr/>
          <p:nvPr/>
        </p:nvSpPr>
        <p:spPr>
          <a:xfrm>
            <a:off x="2183883" y="1040883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id="{D308F8F7-F2F8-3915-30A2-8E2786A38D86}"/>
              </a:ext>
            </a:extLst>
          </p:cNvPr>
          <p:cNvSpPr/>
          <p:nvPr/>
        </p:nvSpPr>
        <p:spPr>
          <a:xfrm>
            <a:off x="2183883" y="7910086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" name="Freeform: Shape 105">
            <a:extLst>
              <a:ext uri="{FF2B5EF4-FFF2-40B4-BE49-F238E27FC236}">
                <a16:creationId xmlns:a16="http://schemas.microsoft.com/office/drawing/2014/main" id="{9B0784BE-377B-E11D-1B17-D530D783C2A7}"/>
              </a:ext>
            </a:extLst>
          </p:cNvPr>
          <p:cNvSpPr/>
          <p:nvPr/>
        </p:nvSpPr>
        <p:spPr>
          <a:xfrm>
            <a:off x="2183883" y="-971059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" name="Freeform: Shape 106">
            <a:extLst>
              <a:ext uri="{FF2B5EF4-FFF2-40B4-BE49-F238E27FC236}">
                <a16:creationId xmlns:a16="http://schemas.microsoft.com/office/drawing/2014/main" id="{90076AE1-8A86-E078-E332-494AFE37A899}"/>
              </a:ext>
            </a:extLst>
          </p:cNvPr>
          <p:cNvSpPr/>
          <p:nvPr/>
        </p:nvSpPr>
        <p:spPr>
          <a:xfrm>
            <a:off x="1889240" y="1874257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" name="Freeform: Shape 107">
            <a:extLst>
              <a:ext uri="{FF2B5EF4-FFF2-40B4-BE49-F238E27FC236}">
                <a16:creationId xmlns:a16="http://schemas.microsoft.com/office/drawing/2014/main" id="{FE8AE12C-ABA5-466F-9091-8578A52D0C1D}"/>
              </a:ext>
            </a:extLst>
          </p:cNvPr>
          <p:cNvSpPr/>
          <p:nvPr/>
        </p:nvSpPr>
        <p:spPr>
          <a:xfrm>
            <a:off x="1889240" y="-137685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" name="Freeform: Shape 108">
            <a:extLst>
              <a:ext uri="{FF2B5EF4-FFF2-40B4-BE49-F238E27FC236}">
                <a16:creationId xmlns:a16="http://schemas.microsoft.com/office/drawing/2014/main" id="{DB699189-EAE1-CCC9-2DA5-E9014D162D2A}"/>
              </a:ext>
            </a:extLst>
          </p:cNvPr>
          <p:cNvSpPr/>
          <p:nvPr/>
        </p:nvSpPr>
        <p:spPr>
          <a:xfrm>
            <a:off x="1889240" y="4302886"/>
            <a:ext cx="711329" cy="294642"/>
          </a:xfrm>
          <a:custGeom>
            <a:avLst/>
            <a:gdLst>
              <a:gd name="connsiteX0" fmla="*/ 0 w 711329"/>
              <a:gd name="connsiteY0" fmla="*/ 294643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3 h 294642"/>
              <a:gd name="connsiteX4" fmla="*/ 0 w 711329"/>
              <a:gd name="connsiteY4" fmla="*/ 294643 h 294642"/>
              <a:gd name="connsiteX5" fmla="*/ 0 w 711329"/>
              <a:gd name="connsiteY5" fmla="*/ 294643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3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3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" name="Freeform: Shape 109">
            <a:extLst>
              <a:ext uri="{FF2B5EF4-FFF2-40B4-BE49-F238E27FC236}">
                <a16:creationId xmlns:a16="http://schemas.microsoft.com/office/drawing/2014/main" id="{240885B2-AA8F-FF83-3C4D-CF9B7DD7395D}"/>
              </a:ext>
            </a:extLst>
          </p:cNvPr>
          <p:cNvSpPr/>
          <p:nvPr/>
        </p:nvSpPr>
        <p:spPr>
          <a:xfrm>
            <a:off x="1889240" y="6731516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DB36B56B-BE95-01CE-3389-2AA265CB14E1}"/>
              </a:ext>
            </a:extLst>
          </p:cNvPr>
          <p:cNvSpPr/>
          <p:nvPr/>
        </p:nvSpPr>
        <p:spPr>
          <a:xfrm>
            <a:off x="1889240" y="5603500"/>
            <a:ext cx="711329" cy="294642"/>
          </a:xfrm>
          <a:custGeom>
            <a:avLst/>
            <a:gdLst>
              <a:gd name="connsiteX0" fmla="*/ 294642 w 711329"/>
              <a:gd name="connsiteY0" fmla="*/ 294643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3 h 294642"/>
              <a:gd name="connsiteX4" fmla="*/ 294642 w 711329"/>
              <a:gd name="connsiteY4" fmla="*/ 294643 h 294642"/>
              <a:gd name="connsiteX5" fmla="*/ 294642 w 711329"/>
              <a:gd name="connsiteY5" fmla="*/ 294643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3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3"/>
                </a:lnTo>
                <a:lnTo>
                  <a:pt x="294642" y="294643"/>
                </a:lnTo>
                <a:lnTo>
                  <a:pt x="294642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383C4F7F-D7F3-63D7-AD20-A9FC646EC5B2}"/>
              </a:ext>
            </a:extLst>
          </p:cNvPr>
          <p:cNvSpPr/>
          <p:nvPr/>
        </p:nvSpPr>
        <p:spPr>
          <a:xfrm>
            <a:off x="1889240" y="7615443"/>
            <a:ext cx="711329" cy="294642"/>
          </a:xfrm>
          <a:custGeom>
            <a:avLst/>
            <a:gdLst>
              <a:gd name="connsiteX0" fmla="*/ 294642 w 711329"/>
              <a:gd name="connsiteY0" fmla="*/ 294643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3 h 294642"/>
              <a:gd name="connsiteX4" fmla="*/ 294642 w 711329"/>
              <a:gd name="connsiteY4" fmla="*/ 294643 h 294642"/>
              <a:gd name="connsiteX5" fmla="*/ 294642 w 711329"/>
              <a:gd name="connsiteY5" fmla="*/ 294643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3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3"/>
                </a:lnTo>
                <a:lnTo>
                  <a:pt x="294642" y="294643"/>
                </a:lnTo>
                <a:lnTo>
                  <a:pt x="294642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A46E9233-25C1-D8A5-7E0C-54C9EFA0D8D9}"/>
              </a:ext>
            </a:extLst>
          </p:cNvPr>
          <p:cNvSpPr/>
          <p:nvPr/>
        </p:nvSpPr>
        <p:spPr>
          <a:xfrm>
            <a:off x="1889240" y="3174870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177142EB-6559-D37F-E3AC-BFA9FA7EA1F4}"/>
              </a:ext>
            </a:extLst>
          </p:cNvPr>
          <p:cNvSpPr/>
          <p:nvPr/>
        </p:nvSpPr>
        <p:spPr>
          <a:xfrm>
            <a:off x="1889240" y="746240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8DCC5875-C1F9-A8D1-2048-444B6FEF67AF}"/>
              </a:ext>
            </a:extLst>
          </p:cNvPr>
          <p:cNvSpPr/>
          <p:nvPr/>
        </p:nvSpPr>
        <p:spPr>
          <a:xfrm>
            <a:off x="2183883" y="3469513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5D7F283A-6C2E-BD75-3EA0-2859DF63BD5C}"/>
              </a:ext>
            </a:extLst>
          </p:cNvPr>
          <p:cNvSpPr/>
          <p:nvPr/>
        </p:nvSpPr>
        <p:spPr>
          <a:xfrm>
            <a:off x="1889240" y="4597529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CFCDA6EB-5A7C-7C7F-0153-7E7871E52971}"/>
              </a:ext>
            </a:extLst>
          </p:cNvPr>
          <p:cNvSpPr/>
          <p:nvPr/>
        </p:nvSpPr>
        <p:spPr>
          <a:xfrm>
            <a:off x="2183883" y="1457570"/>
            <a:ext cx="416687" cy="416687"/>
          </a:xfrm>
          <a:custGeom>
            <a:avLst/>
            <a:gdLst>
              <a:gd name="connsiteX0" fmla="*/ 0 w 416687"/>
              <a:gd name="connsiteY0" fmla="*/ 416687 h 416687"/>
              <a:gd name="connsiteX1" fmla="*/ 0 w 416687"/>
              <a:gd name="connsiteY1" fmla="*/ 0 h 416687"/>
              <a:gd name="connsiteX2" fmla="*/ 416687 w 416687"/>
              <a:gd name="connsiteY2" fmla="*/ 0 h 416687"/>
              <a:gd name="connsiteX3" fmla="*/ 416687 w 416687"/>
              <a:gd name="connsiteY3" fmla="*/ 416687 h 416687"/>
              <a:gd name="connsiteX4" fmla="*/ 0 w 416687"/>
              <a:gd name="connsiteY4" fmla="*/ 416687 h 416687"/>
              <a:gd name="connsiteX5" fmla="*/ 0 w 416687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899CA017-E313-81F2-8670-9DAA9D089760}"/>
              </a:ext>
            </a:extLst>
          </p:cNvPr>
          <p:cNvSpPr/>
          <p:nvPr/>
        </p:nvSpPr>
        <p:spPr>
          <a:xfrm>
            <a:off x="2183883" y="6314829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9E157FFC-7E48-569A-3C9A-70198FA65EC3}"/>
              </a:ext>
            </a:extLst>
          </p:cNvPr>
          <p:cNvSpPr/>
          <p:nvPr/>
        </p:nvSpPr>
        <p:spPr>
          <a:xfrm>
            <a:off x="2183883" y="-554372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2FF2DF51-7C97-0FDD-6160-C150666FF645}"/>
              </a:ext>
            </a:extLst>
          </p:cNvPr>
          <p:cNvSpPr/>
          <p:nvPr/>
        </p:nvSpPr>
        <p:spPr>
          <a:xfrm>
            <a:off x="2183883" y="8326772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1" name="Freeform: Shape 120">
            <a:extLst>
              <a:ext uri="{FF2B5EF4-FFF2-40B4-BE49-F238E27FC236}">
                <a16:creationId xmlns:a16="http://schemas.microsoft.com/office/drawing/2014/main" id="{8C936944-2FE1-472E-3D5C-223713BD2033}"/>
              </a:ext>
            </a:extLst>
          </p:cNvPr>
          <p:cNvSpPr/>
          <p:nvPr/>
        </p:nvSpPr>
        <p:spPr>
          <a:xfrm>
            <a:off x="1594598" y="156956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1EC46C14-2F98-80AD-22CC-5D99BBAFAFA1}"/>
              </a:ext>
            </a:extLst>
          </p:cNvPr>
          <p:cNvSpPr/>
          <p:nvPr/>
        </p:nvSpPr>
        <p:spPr>
          <a:xfrm>
            <a:off x="1594598" y="2168899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id="{AEACAE1C-FDB0-E84C-00ED-713AD462498A}"/>
              </a:ext>
            </a:extLst>
          </p:cNvPr>
          <p:cNvSpPr/>
          <p:nvPr/>
        </p:nvSpPr>
        <p:spPr>
          <a:xfrm>
            <a:off x="1594598" y="5014216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4" name="Freeform: Shape 123">
            <a:extLst>
              <a:ext uri="{FF2B5EF4-FFF2-40B4-BE49-F238E27FC236}">
                <a16:creationId xmlns:a16="http://schemas.microsoft.com/office/drawing/2014/main" id="{B67AD410-035F-6424-C2FB-1770C3A0AD8C}"/>
              </a:ext>
            </a:extLst>
          </p:cNvPr>
          <p:cNvSpPr/>
          <p:nvPr/>
        </p:nvSpPr>
        <p:spPr>
          <a:xfrm>
            <a:off x="1594598" y="7026158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5" name="Freeform: Shape 124">
            <a:extLst>
              <a:ext uri="{FF2B5EF4-FFF2-40B4-BE49-F238E27FC236}">
                <a16:creationId xmlns:a16="http://schemas.microsoft.com/office/drawing/2014/main" id="{7FA16B71-5512-DE10-A70C-2CE571418995}"/>
              </a:ext>
            </a:extLst>
          </p:cNvPr>
          <p:cNvSpPr/>
          <p:nvPr/>
        </p:nvSpPr>
        <p:spPr>
          <a:xfrm>
            <a:off x="8463801" y="451598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8 w 711329"/>
              <a:gd name="connsiteY2" fmla="*/ 0 h 294642"/>
              <a:gd name="connsiteX3" fmla="*/ 711330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8" y="0"/>
                </a:lnTo>
                <a:lnTo>
                  <a:pt x="711330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6" name="Freeform: Shape 125">
            <a:extLst>
              <a:ext uri="{FF2B5EF4-FFF2-40B4-BE49-F238E27FC236}">
                <a16:creationId xmlns:a16="http://schemas.microsoft.com/office/drawing/2014/main" id="{A753A03B-A36A-D452-559B-E60A1DB3553C}"/>
              </a:ext>
            </a:extLst>
          </p:cNvPr>
          <p:cNvSpPr/>
          <p:nvPr/>
        </p:nvSpPr>
        <p:spPr>
          <a:xfrm>
            <a:off x="8463801" y="3296915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8 w 711329"/>
              <a:gd name="connsiteY2" fmla="*/ 0 h 294642"/>
              <a:gd name="connsiteX3" fmla="*/ 711330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8" y="0"/>
                </a:lnTo>
                <a:lnTo>
                  <a:pt x="711330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id="{7BD83455-FADB-0280-57DE-D5AB4CE3A361}"/>
              </a:ext>
            </a:extLst>
          </p:cNvPr>
          <p:cNvSpPr/>
          <p:nvPr/>
        </p:nvSpPr>
        <p:spPr>
          <a:xfrm>
            <a:off x="8463801" y="5308858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8 w 711329"/>
              <a:gd name="connsiteY2" fmla="*/ 0 h 294642"/>
              <a:gd name="connsiteX3" fmla="*/ 711330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8" y="0"/>
                </a:lnTo>
                <a:lnTo>
                  <a:pt x="711330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id="{8C0E2F1E-7580-3F12-1FCA-26BA9B519B01}"/>
              </a:ext>
            </a:extLst>
          </p:cNvPr>
          <p:cNvSpPr/>
          <p:nvPr/>
        </p:nvSpPr>
        <p:spPr>
          <a:xfrm>
            <a:off x="8463801" y="7320800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8 w 711329"/>
              <a:gd name="connsiteY2" fmla="*/ 0 h 294642"/>
              <a:gd name="connsiteX3" fmla="*/ 711330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8" y="0"/>
                </a:lnTo>
                <a:lnTo>
                  <a:pt x="711330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79C1D3A5-9540-544D-4292-C8E3769F1010}"/>
              </a:ext>
            </a:extLst>
          </p:cNvPr>
          <p:cNvSpPr/>
          <p:nvPr/>
        </p:nvSpPr>
        <p:spPr>
          <a:xfrm>
            <a:off x="8463801" y="4475484"/>
            <a:ext cx="416687" cy="416687"/>
          </a:xfrm>
          <a:custGeom>
            <a:avLst/>
            <a:gdLst>
              <a:gd name="connsiteX0" fmla="*/ 0 w 416687"/>
              <a:gd name="connsiteY0" fmla="*/ 416687 h 416687"/>
              <a:gd name="connsiteX1" fmla="*/ 0 w 416687"/>
              <a:gd name="connsiteY1" fmla="*/ 0 h 416687"/>
              <a:gd name="connsiteX2" fmla="*/ 416688 w 416687"/>
              <a:gd name="connsiteY2" fmla="*/ 0 h 416687"/>
              <a:gd name="connsiteX3" fmla="*/ 416688 w 416687"/>
              <a:gd name="connsiteY3" fmla="*/ 416687 h 416687"/>
              <a:gd name="connsiteX4" fmla="*/ 0 w 416687"/>
              <a:gd name="connsiteY4" fmla="*/ 416687 h 416687"/>
              <a:gd name="connsiteX5" fmla="*/ 0 w 416687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7">
                <a:moveTo>
                  <a:pt x="0" y="416687"/>
                </a:moveTo>
                <a:lnTo>
                  <a:pt x="0" y="0"/>
                </a:lnTo>
                <a:lnTo>
                  <a:pt x="416688" y="0"/>
                </a:lnTo>
                <a:lnTo>
                  <a:pt x="416688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0" name="Freeform: Shape 129">
            <a:extLst>
              <a:ext uri="{FF2B5EF4-FFF2-40B4-BE49-F238E27FC236}">
                <a16:creationId xmlns:a16="http://schemas.microsoft.com/office/drawing/2014/main" id="{F7BCAE8C-7F09-D10B-AB1C-8D1AC99DFB10}"/>
              </a:ext>
            </a:extLst>
          </p:cNvPr>
          <p:cNvSpPr/>
          <p:nvPr/>
        </p:nvSpPr>
        <p:spPr>
          <a:xfrm>
            <a:off x="8463801" y="2463541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8 w 416687"/>
              <a:gd name="connsiteY2" fmla="*/ 0 h 416686"/>
              <a:gd name="connsiteX3" fmla="*/ 416688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8" y="0"/>
                </a:lnTo>
                <a:lnTo>
                  <a:pt x="416688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1" name="Freeform: Shape 130">
            <a:extLst>
              <a:ext uri="{FF2B5EF4-FFF2-40B4-BE49-F238E27FC236}">
                <a16:creationId xmlns:a16="http://schemas.microsoft.com/office/drawing/2014/main" id="{89D4528A-9EA1-3AD2-F8C7-6739DE87DADD}"/>
              </a:ext>
            </a:extLst>
          </p:cNvPr>
          <p:cNvSpPr/>
          <p:nvPr/>
        </p:nvSpPr>
        <p:spPr>
          <a:xfrm>
            <a:off x="9053086" y="5898143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2" name="Freeform: Shape 131">
            <a:extLst>
              <a:ext uri="{FF2B5EF4-FFF2-40B4-BE49-F238E27FC236}">
                <a16:creationId xmlns:a16="http://schemas.microsoft.com/office/drawing/2014/main" id="{0021CED9-4C13-E1C6-9B97-3D5E7D0AD0E7}"/>
              </a:ext>
            </a:extLst>
          </p:cNvPr>
          <p:cNvSpPr/>
          <p:nvPr/>
        </p:nvSpPr>
        <p:spPr>
          <a:xfrm>
            <a:off x="9053086" y="1040883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3" name="Freeform: Shape 132">
            <a:extLst>
              <a:ext uri="{FF2B5EF4-FFF2-40B4-BE49-F238E27FC236}">
                <a16:creationId xmlns:a16="http://schemas.microsoft.com/office/drawing/2014/main" id="{CE159152-6B72-CC35-C666-F9AD310B3FC8}"/>
              </a:ext>
            </a:extLst>
          </p:cNvPr>
          <p:cNvSpPr/>
          <p:nvPr/>
        </p:nvSpPr>
        <p:spPr>
          <a:xfrm>
            <a:off x="8758443" y="7615443"/>
            <a:ext cx="416687" cy="416687"/>
          </a:xfrm>
          <a:custGeom>
            <a:avLst/>
            <a:gdLst>
              <a:gd name="connsiteX0" fmla="*/ 0 w 416687"/>
              <a:gd name="connsiteY0" fmla="*/ 416688 h 416687"/>
              <a:gd name="connsiteX1" fmla="*/ 0 w 416687"/>
              <a:gd name="connsiteY1" fmla="*/ 0 h 416687"/>
              <a:gd name="connsiteX2" fmla="*/ 416688 w 416687"/>
              <a:gd name="connsiteY2" fmla="*/ 0 h 416687"/>
              <a:gd name="connsiteX3" fmla="*/ 416688 w 416687"/>
              <a:gd name="connsiteY3" fmla="*/ 416688 h 416687"/>
              <a:gd name="connsiteX4" fmla="*/ 0 w 416687"/>
              <a:gd name="connsiteY4" fmla="*/ 416688 h 416687"/>
              <a:gd name="connsiteX5" fmla="*/ 0 w 416687"/>
              <a:gd name="connsiteY5" fmla="*/ 416688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7">
                <a:moveTo>
                  <a:pt x="0" y="416688"/>
                </a:moveTo>
                <a:lnTo>
                  <a:pt x="0" y="0"/>
                </a:lnTo>
                <a:lnTo>
                  <a:pt x="416688" y="0"/>
                </a:lnTo>
                <a:lnTo>
                  <a:pt x="416688" y="416688"/>
                </a:lnTo>
                <a:lnTo>
                  <a:pt x="0" y="416688"/>
                </a:lnTo>
                <a:lnTo>
                  <a:pt x="0" y="41668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id="{B057E8DC-081E-6D6B-0DFF-649D5EC17F45}"/>
              </a:ext>
            </a:extLst>
          </p:cNvPr>
          <p:cNvSpPr/>
          <p:nvPr/>
        </p:nvSpPr>
        <p:spPr>
          <a:xfrm>
            <a:off x="8758443" y="-676417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8 w 416687"/>
              <a:gd name="connsiteY2" fmla="*/ 0 h 416686"/>
              <a:gd name="connsiteX3" fmla="*/ 416688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8" y="0"/>
                </a:lnTo>
                <a:lnTo>
                  <a:pt x="416688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BD73C8E2-2845-C74B-88D7-2305E3F387EF}"/>
              </a:ext>
            </a:extLst>
          </p:cNvPr>
          <p:cNvSpPr/>
          <p:nvPr/>
        </p:nvSpPr>
        <p:spPr>
          <a:xfrm>
            <a:off x="8758443" y="8743459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3 w 711329"/>
              <a:gd name="connsiteY1" fmla="*/ 0 h 294642"/>
              <a:gd name="connsiteX2" fmla="*/ 711330 w 711329"/>
              <a:gd name="connsiteY2" fmla="*/ 0 h 294642"/>
              <a:gd name="connsiteX3" fmla="*/ 416688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3" y="0"/>
                </a:lnTo>
                <a:lnTo>
                  <a:pt x="711330" y="0"/>
                </a:lnTo>
                <a:lnTo>
                  <a:pt x="416688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id="{01691779-88BF-41C2-683E-9C17E53435E3}"/>
              </a:ext>
            </a:extLst>
          </p:cNvPr>
          <p:cNvSpPr/>
          <p:nvPr/>
        </p:nvSpPr>
        <p:spPr>
          <a:xfrm>
            <a:off x="8758443" y="6731516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3 w 711329"/>
              <a:gd name="connsiteY1" fmla="*/ 0 h 294642"/>
              <a:gd name="connsiteX2" fmla="*/ 711330 w 711329"/>
              <a:gd name="connsiteY2" fmla="*/ 0 h 294642"/>
              <a:gd name="connsiteX3" fmla="*/ 416688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3" y="0"/>
                </a:lnTo>
                <a:lnTo>
                  <a:pt x="711330" y="0"/>
                </a:lnTo>
                <a:lnTo>
                  <a:pt x="416688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64D1DAFF-5AE7-FE0B-5FDA-C22CBC8D16C8}"/>
              </a:ext>
            </a:extLst>
          </p:cNvPr>
          <p:cNvSpPr/>
          <p:nvPr/>
        </p:nvSpPr>
        <p:spPr>
          <a:xfrm>
            <a:off x="8758443" y="3886200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3 w 711329"/>
              <a:gd name="connsiteY1" fmla="*/ 0 h 294642"/>
              <a:gd name="connsiteX2" fmla="*/ 711330 w 711329"/>
              <a:gd name="connsiteY2" fmla="*/ 0 h 294642"/>
              <a:gd name="connsiteX3" fmla="*/ 416688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3" y="0"/>
                </a:lnTo>
                <a:lnTo>
                  <a:pt x="711330" y="0"/>
                </a:lnTo>
                <a:lnTo>
                  <a:pt x="416688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8" name="Freeform: Shape 137">
            <a:extLst>
              <a:ext uri="{FF2B5EF4-FFF2-40B4-BE49-F238E27FC236}">
                <a16:creationId xmlns:a16="http://schemas.microsoft.com/office/drawing/2014/main" id="{6E6C2AE6-C422-5126-7403-58D120B0CBDB}"/>
              </a:ext>
            </a:extLst>
          </p:cNvPr>
          <p:cNvSpPr/>
          <p:nvPr/>
        </p:nvSpPr>
        <p:spPr>
          <a:xfrm>
            <a:off x="8758443" y="1874257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3 w 711329"/>
              <a:gd name="connsiteY1" fmla="*/ 0 h 294642"/>
              <a:gd name="connsiteX2" fmla="*/ 711330 w 711329"/>
              <a:gd name="connsiteY2" fmla="*/ 0 h 294642"/>
              <a:gd name="connsiteX3" fmla="*/ 416688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3" y="0"/>
                </a:lnTo>
                <a:lnTo>
                  <a:pt x="711330" y="0"/>
                </a:lnTo>
                <a:lnTo>
                  <a:pt x="416688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9" name="Freeform: Shape 138">
            <a:extLst>
              <a:ext uri="{FF2B5EF4-FFF2-40B4-BE49-F238E27FC236}">
                <a16:creationId xmlns:a16="http://schemas.microsoft.com/office/drawing/2014/main" id="{E765AA21-C33E-F1DA-DC69-26F47D3AD474}"/>
              </a:ext>
            </a:extLst>
          </p:cNvPr>
          <p:cNvSpPr/>
          <p:nvPr/>
        </p:nvSpPr>
        <p:spPr>
          <a:xfrm>
            <a:off x="8758443" y="-971059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3 w 711329"/>
              <a:gd name="connsiteY1" fmla="*/ 0 h 294642"/>
              <a:gd name="connsiteX2" fmla="*/ 711330 w 711329"/>
              <a:gd name="connsiteY2" fmla="*/ 0 h 294642"/>
              <a:gd name="connsiteX3" fmla="*/ 416688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3" y="0"/>
                </a:lnTo>
                <a:lnTo>
                  <a:pt x="711330" y="0"/>
                </a:lnTo>
                <a:lnTo>
                  <a:pt x="416688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id="{65A934FF-27F8-243E-CABB-8F308DBCB1DA}"/>
              </a:ext>
            </a:extLst>
          </p:cNvPr>
          <p:cNvSpPr/>
          <p:nvPr/>
        </p:nvSpPr>
        <p:spPr>
          <a:xfrm>
            <a:off x="8758443" y="-1265701"/>
            <a:ext cx="711329" cy="294642"/>
          </a:xfrm>
          <a:custGeom>
            <a:avLst/>
            <a:gdLst>
              <a:gd name="connsiteX0" fmla="*/ 294643 w 711329"/>
              <a:gd name="connsiteY0" fmla="*/ 294642 h 294642"/>
              <a:gd name="connsiteX1" fmla="*/ 0 w 711329"/>
              <a:gd name="connsiteY1" fmla="*/ 0 h 294642"/>
              <a:gd name="connsiteX2" fmla="*/ 416688 w 711329"/>
              <a:gd name="connsiteY2" fmla="*/ 0 h 294642"/>
              <a:gd name="connsiteX3" fmla="*/ 711330 w 711329"/>
              <a:gd name="connsiteY3" fmla="*/ 294642 h 294642"/>
              <a:gd name="connsiteX4" fmla="*/ 294643 w 711329"/>
              <a:gd name="connsiteY4" fmla="*/ 294642 h 294642"/>
              <a:gd name="connsiteX5" fmla="*/ 294643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3" y="294642"/>
                </a:moveTo>
                <a:lnTo>
                  <a:pt x="0" y="0"/>
                </a:lnTo>
                <a:lnTo>
                  <a:pt x="416688" y="0"/>
                </a:lnTo>
                <a:lnTo>
                  <a:pt x="711330" y="294642"/>
                </a:lnTo>
                <a:lnTo>
                  <a:pt x="294643" y="294642"/>
                </a:lnTo>
                <a:lnTo>
                  <a:pt x="294643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1" name="Freeform: Shape 140">
            <a:extLst>
              <a:ext uri="{FF2B5EF4-FFF2-40B4-BE49-F238E27FC236}">
                <a16:creationId xmlns:a16="http://schemas.microsoft.com/office/drawing/2014/main" id="{D50C4D89-BB70-6ADF-A40F-384107645700}"/>
              </a:ext>
            </a:extLst>
          </p:cNvPr>
          <p:cNvSpPr/>
          <p:nvPr/>
        </p:nvSpPr>
        <p:spPr>
          <a:xfrm>
            <a:off x="8758443" y="746240"/>
            <a:ext cx="711329" cy="294642"/>
          </a:xfrm>
          <a:custGeom>
            <a:avLst/>
            <a:gdLst>
              <a:gd name="connsiteX0" fmla="*/ 294643 w 711329"/>
              <a:gd name="connsiteY0" fmla="*/ 294642 h 294642"/>
              <a:gd name="connsiteX1" fmla="*/ 0 w 711329"/>
              <a:gd name="connsiteY1" fmla="*/ 0 h 294642"/>
              <a:gd name="connsiteX2" fmla="*/ 416688 w 711329"/>
              <a:gd name="connsiteY2" fmla="*/ 0 h 294642"/>
              <a:gd name="connsiteX3" fmla="*/ 711330 w 711329"/>
              <a:gd name="connsiteY3" fmla="*/ 294642 h 294642"/>
              <a:gd name="connsiteX4" fmla="*/ 294643 w 711329"/>
              <a:gd name="connsiteY4" fmla="*/ 294642 h 294642"/>
              <a:gd name="connsiteX5" fmla="*/ 294643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3" y="294642"/>
                </a:moveTo>
                <a:lnTo>
                  <a:pt x="0" y="0"/>
                </a:lnTo>
                <a:lnTo>
                  <a:pt x="416688" y="0"/>
                </a:lnTo>
                <a:lnTo>
                  <a:pt x="711330" y="294642"/>
                </a:lnTo>
                <a:lnTo>
                  <a:pt x="294643" y="294642"/>
                </a:lnTo>
                <a:lnTo>
                  <a:pt x="294643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2" name="Freeform: Shape 141">
            <a:extLst>
              <a:ext uri="{FF2B5EF4-FFF2-40B4-BE49-F238E27FC236}">
                <a16:creationId xmlns:a16="http://schemas.microsoft.com/office/drawing/2014/main" id="{14A614B4-9F41-E6EA-B04B-02D887C38333}"/>
              </a:ext>
            </a:extLst>
          </p:cNvPr>
          <p:cNvSpPr/>
          <p:nvPr/>
        </p:nvSpPr>
        <p:spPr>
          <a:xfrm>
            <a:off x="8758443" y="3591557"/>
            <a:ext cx="711329" cy="294642"/>
          </a:xfrm>
          <a:custGeom>
            <a:avLst/>
            <a:gdLst>
              <a:gd name="connsiteX0" fmla="*/ 294643 w 711329"/>
              <a:gd name="connsiteY0" fmla="*/ 294642 h 294642"/>
              <a:gd name="connsiteX1" fmla="*/ 0 w 711329"/>
              <a:gd name="connsiteY1" fmla="*/ 0 h 294642"/>
              <a:gd name="connsiteX2" fmla="*/ 416688 w 711329"/>
              <a:gd name="connsiteY2" fmla="*/ 0 h 294642"/>
              <a:gd name="connsiteX3" fmla="*/ 711330 w 711329"/>
              <a:gd name="connsiteY3" fmla="*/ 294642 h 294642"/>
              <a:gd name="connsiteX4" fmla="*/ 294643 w 711329"/>
              <a:gd name="connsiteY4" fmla="*/ 294642 h 294642"/>
              <a:gd name="connsiteX5" fmla="*/ 294643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3" y="294642"/>
                </a:moveTo>
                <a:lnTo>
                  <a:pt x="0" y="0"/>
                </a:lnTo>
                <a:lnTo>
                  <a:pt x="416688" y="0"/>
                </a:lnTo>
                <a:lnTo>
                  <a:pt x="711330" y="294642"/>
                </a:lnTo>
                <a:lnTo>
                  <a:pt x="294643" y="294642"/>
                </a:lnTo>
                <a:lnTo>
                  <a:pt x="294643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D4E786AF-0CD0-8C9D-D8DF-84FB0CD6BA01}"/>
              </a:ext>
            </a:extLst>
          </p:cNvPr>
          <p:cNvSpPr/>
          <p:nvPr/>
        </p:nvSpPr>
        <p:spPr>
          <a:xfrm>
            <a:off x="8758443" y="5603500"/>
            <a:ext cx="711329" cy="294642"/>
          </a:xfrm>
          <a:custGeom>
            <a:avLst/>
            <a:gdLst>
              <a:gd name="connsiteX0" fmla="*/ 294643 w 711329"/>
              <a:gd name="connsiteY0" fmla="*/ 294643 h 294642"/>
              <a:gd name="connsiteX1" fmla="*/ 0 w 711329"/>
              <a:gd name="connsiteY1" fmla="*/ 0 h 294642"/>
              <a:gd name="connsiteX2" fmla="*/ 416688 w 711329"/>
              <a:gd name="connsiteY2" fmla="*/ 0 h 294642"/>
              <a:gd name="connsiteX3" fmla="*/ 711330 w 711329"/>
              <a:gd name="connsiteY3" fmla="*/ 294643 h 294642"/>
              <a:gd name="connsiteX4" fmla="*/ 294643 w 711329"/>
              <a:gd name="connsiteY4" fmla="*/ 294643 h 294642"/>
              <a:gd name="connsiteX5" fmla="*/ 294643 w 711329"/>
              <a:gd name="connsiteY5" fmla="*/ 294643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3" y="294643"/>
                </a:moveTo>
                <a:lnTo>
                  <a:pt x="0" y="0"/>
                </a:lnTo>
                <a:lnTo>
                  <a:pt x="416688" y="0"/>
                </a:lnTo>
                <a:lnTo>
                  <a:pt x="711330" y="294643"/>
                </a:lnTo>
                <a:lnTo>
                  <a:pt x="294643" y="294643"/>
                </a:lnTo>
                <a:lnTo>
                  <a:pt x="294643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F028529A-4B02-7CD2-E772-956E462EF979}"/>
              </a:ext>
            </a:extLst>
          </p:cNvPr>
          <p:cNvSpPr/>
          <p:nvPr/>
        </p:nvSpPr>
        <p:spPr>
          <a:xfrm>
            <a:off x="8758443" y="8448817"/>
            <a:ext cx="711329" cy="294642"/>
          </a:xfrm>
          <a:custGeom>
            <a:avLst/>
            <a:gdLst>
              <a:gd name="connsiteX0" fmla="*/ 294643 w 711329"/>
              <a:gd name="connsiteY0" fmla="*/ 294642 h 294642"/>
              <a:gd name="connsiteX1" fmla="*/ 0 w 711329"/>
              <a:gd name="connsiteY1" fmla="*/ 0 h 294642"/>
              <a:gd name="connsiteX2" fmla="*/ 416688 w 711329"/>
              <a:gd name="connsiteY2" fmla="*/ 0 h 294642"/>
              <a:gd name="connsiteX3" fmla="*/ 711330 w 711329"/>
              <a:gd name="connsiteY3" fmla="*/ 294642 h 294642"/>
              <a:gd name="connsiteX4" fmla="*/ 294643 w 711329"/>
              <a:gd name="connsiteY4" fmla="*/ 294642 h 294642"/>
              <a:gd name="connsiteX5" fmla="*/ 294643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3" y="294642"/>
                </a:moveTo>
                <a:lnTo>
                  <a:pt x="0" y="0"/>
                </a:lnTo>
                <a:lnTo>
                  <a:pt x="416688" y="0"/>
                </a:lnTo>
                <a:lnTo>
                  <a:pt x="711330" y="294642"/>
                </a:lnTo>
                <a:lnTo>
                  <a:pt x="294643" y="294642"/>
                </a:lnTo>
                <a:lnTo>
                  <a:pt x="294643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5" name="Freeform: Shape 144">
            <a:extLst>
              <a:ext uri="{FF2B5EF4-FFF2-40B4-BE49-F238E27FC236}">
                <a16:creationId xmlns:a16="http://schemas.microsoft.com/office/drawing/2014/main" id="{CB166896-0071-16D2-7183-FD51B5A79AD8}"/>
              </a:ext>
            </a:extLst>
          </p:cNvPr>
          <p:cNvSpPr/>
          <p:nvPr/>
        </p:nvSpPr>
        <p:spPr>
          <a:xfrm>
            <a:off x="8463801" y="2880228"/>
            <a:ext cx="416687" cy="416687"/>
          </a:xfrm>
          <a:custGeom>
            <a:avLst/>
            <a:gdLst>
              <a:gd name="connsiteX0" fmla="*/ 0 w 416687"/>
              <a:gd name="connsiteY0" fmla="*/ 416687 h 416687"/>
              <a:gd name="connsiteX1" fmla="*/ 0 w 416687"/>
              <a:gd name="connsiteY1" fmla="*/ 0 h 416687"/>
              <a:gd name="connsiteX2" fmla="*/ 416688 w 416687"/>
              <a:gd name="connsiteY2" fmla="*/ 0 h 416687"/>
              <a:gd name="connsiteX3" fmla="*/ 416688 w 416687"/>
              <a:gd name="connsiteY3" fmla="*/ 416687 h 416687"/>
              <a:gd name="connsiteX4" fmla="*/ 0 w 416687"/>
              <a:gd name="connsiteY4" fmla="*/ 416687 h 416687"/>
              <a:gd name="connsiteX5" fmla="*/ 0 w 416687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7">
                <a:moveTo>
                  <a:pt x="0" y="416687"/>
                </a:moveTo>
                <a:lnTo>
                  <a:pt x="0" y="0"/>
                </a:lnTo>
                <a:lnTo>
                  <a:pt x="416688" y="0"/>
                </a:lnTo>
                <a:lnTo>
                  <a:pt x="416688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6" name="Freeform: Shape 145">
            <a:extLst>
              <a:ext uri="{FF2B5EF4-FFF2-40B4-BE49-F238E27FC236}">
                <a16:creationId xmlns:a16="http://schemas.microsoft.com/office/drawing/2014/main" id="{A49DFD24-9891-E574-7AF6-016460C1D8AB}"/>
              </a:ext>
            </a:extLst>
          </p:cNvPr>
          <p:cNvSpPr/>
          <p:nvPr/>
        </p:nvSpPr>
        <p:spPr>
          <a:xfrm>
            <a:off x="8463801" y="4892171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8 w 416687"/>
              <a:gd name="connsiteY2" fmla="*/ 0 h 416686"/>
              <a:gd name="connsiteX3" fmla="*/ 416688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8" y="0"/>
                </a:lnTo>
                <a:lnTo>
                  <a:pt x="416688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id="{0471A33E-17B4-97E3-7965-D8725950B86B}"/>
              </a:ext>
            </a:extLst>
          </p:cNvPr>
          <p:cNvSpPr/>
          <p:nvPr/>
        </p:nvSpPr>
        <p:spPr>
          <a:xfrm>
            <a:off x="9053086" y="1457570"/>
            <a:ext cx="416686" cy="416687"/>
          </a:xfrm>
          <a:custGeom>
            <a:avLst/>
            <a:gdLst>
              <a:gd name="connsiteX0" fmla="*/ 0 w 416686"/>
              <a:gd name="connsiteY0" fmla="*/ 416687 h 416687"/>
              <a:gd name="connsiteX1" fmla="*/ 0 w 416686"/>
              <a:gd name="connsiteY1" fmla="*/ 0 h 416687"/>
              <a:gd name="connsiteX2" fmla="*/ 416687 w 416686"/>
              <a:gd name="connsiteY2" fmla="*/ 0 h 416687"/>
              <a:gd name="connsiteX3" fmla="*/ 416687 w 416686"/>
              <a:gd name="connsiteY3" fmla="*/ 416687 h 416687"/>
              <a:gd name="connsiteX4" fmla="*/ 0 w 416686"/>
              <a:gd name="connsiteY4" fmla="*/ 416687 h 416687"/>
              <a:gd name="connsiteX5" fmla="*/ 0 w 416686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8" name="Freeform: Shape 147">
            <a:extLst>
              <a:ext uri="{FF2B5EF4-FFF2-40B4-BE49-F238E27FC236}">
                <a16:creationId xmlns:a16="http://schemas.microsoft.com/office/drawing/2014/main" id="{20B61972-C7A6-B2EB-D879-1A4177D14B72}"/>
              </a:ext>
            </a:extLst>
          </p:cNvPr>
          <p:cNvSpPr/>
          <p:nvPr/>
        </p:nvSpPr>
        <p:spPr>
          <a:xfrm>
            <a:off x="9053086" y="6314829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9" name="Freeform: Shape 148">
            <a:extLst>
              <a:ext uri="{FF2B5EF4-FFF2-40B4-BE49-F238E27FC236}">
                <a16:creationId xmlns:a16="http://schemas.microsoft.com/office/drawing/2014/main" id="{517BC9F0-4C5D-4146-74F5-6D47C45E24AF}"/>
              </a:ext>
            </a:extLst>
          </p:cNvPr>
          <p:cNvSpPr/>
          <p:nvPr/>
        </p:nvSpPr>
        <p:spPr>
          <a:xfrm>
            <a:off x="8758443" y="-259730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8 w 416687"/>
              <a:gd name="connsiteY2" fmla="*/ 0 h 416686"/>
              <a:gd name="connsiteX3" fmla="*/ 416688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8" y="0"/>
                </a:lnTo>
                <a:lnTo>
                  <a:pt x="416688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0" name="Freeform: Shape 149">
            <a:extLst>
              <a:ext uri="{FF2B5EF4-FFF2-40B4-BE49-F238E27FC236}">
                <a16:creationId xmlns:a16="http://schemas.microsoft.com/office/drawing/2014/main" id="{1E9518B3-C921-AC8B-D2E3-6571557ADD5B}"/>
              </a:ext>
            </a:extLst>
          </p:cNvPr>
          <p:cNvSpPr/>
          <p:nvPr/>
        </p:nvSpPr>
        <p:spPr>
          <a:xfrm>
            <a:off x="8758443" y="8032130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8 w 416687"/>
              <a:gd name="connsiteY2" fmla="*/ 0 h 416686"/>
              <a:gd name="connsiteX3" fmla="*/ 416688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8" y="0"/>
                </a:lnTo>
                <a:lnTo>
                  <a:pt x="416688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1" name="Freeform: Shape 150">
            <a:extLst>
              <a:ext uri="{FF2B5EF4-FFF2-40B4-BE49-F238E27FC236}">
                <a16:creationId xmlns:a16="http://schemas.microsoft.com/office/drawing/2014/main" id="{1B7F42A2-9509-3EB1-9741-FCBCF72C8F84}"/>
              </a:ext>
            </a:extLst>
          </p:cNvPr>
          <p:cNvSpPr/>
          <p:nvPr/>
        </p:nvSpPr>
        <p:spPr>
          <a:xfrm>
            <a:off x="8463801" y="7026158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30 w 711329"/>
              <a:gd name="connsiteY2" fmla="*/ 0 h 294642"/>
              <a:gd name="connsiteX3" fmla="*/ 416688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30" y="0"/>
                </a:lnTo>
                <a:lnTo>
                  <a:pt x="416688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2" name="Freeform: Shape 151">
            <a:extLst>
              <a:ext uri="{FF2B5EF4-FFF2-40B4-BE49-F238E27FC236}">
                <a16:creationId xmlns:a16="http://schemas.microsoft.com/office/drawing/2014/main" id="{12E1491A-A897-E488-1026-5C68C6319A3A}"/>
              </a:ext>
            </a:extLst>
          </p:cNvPr>
          <p:cNvSpPr/>
          <p:nvPr/>
        </p:nvSpPr>
        <p:spPr>
          <a:xfrm>
            <a:off x="8463801" y="4180842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30 w 711329"/>
              <a:gd name="connsiteY2" fmla="*/ 0 h 294642"/>
              <a:gd name="connsiteX3" fmla="*/ 416688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30" y="0"/>
                </a:lnTo>
                <a:lnTo>
                  <a:pt x="416688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3" name="Freeform: Shape 152">
            <a:extLst>
              <a:ext uri="{FF2B5EF4-FFF2-40B4-BE49-F238E27FC236}">
                <a16:creationId xmlns:a16="http://schemas.microsoft.com/office/drawing/2014/main" id="{E3FE4FBA-7A11-1D92-E87D-B238F2834146}"/>
              </a:ext>
            </a:extLst>
          </p:cNvPr>
          <p:cNvSpPr/>
          <p:nvPr/>
        </p:nvSpPr>
        <p:spPr>
          <a:xfrm>
            <a:off x="8463801" y="2168899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30 w 711329"/>
              <a:gd name="connsiteY2" fmla="*/ 0 h 294642"/>
              <a:gd name="connsiteX3" fmla="*/ 416688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30" y="0"/>
                </a:lnTo>
                <a:lnTo>
                  <a:pt x="416688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4" name="Freeform: Shape 153">
            <a:extLst>
              <a:ext uri="{FF2B5EF4-FFF2-40B4-BE49-F238E27FC236}">
                <a16:creationId xmlns:a16="http://schemas.microsoft.com/office/drawing/2014/main" id="{F8EDC523-8807-758D-D4AD-8B8507367C8A}"/>
              </a:ext>
            </a:extLst>
          </p:cNvPr>
          <p:cNvSpPr/>
          <p:nvPr/>
        </p:nvSpPr>
        <p:spPr>
          <a:xfrm>
            <a:off x="8463801" y="156956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30 w 711329"/>
              <a:gd name="connsiteY2" fmla="*/ 0 h 294642"/>
              <a:gd name="connsiteX3" fmla="*/ 416688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30" y="0"/>
                </a:lnTo>
                <a:lnTo>
                  <a:pt x="416688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5" name="Freeform: Shape 154">
            <a:extLst>
              <a:ext uri="{FF2B5EF4-FFF2-40B4-BE49-F238E27FC236}">
                <a16:creationId xmlns:a16="http://schemas.microsoft.com/office/drawing/2014/main" id="{39418640-0AF5-82C0-2AD8-EFEF531246CB}"/>
              </a:ext>
            </a:extLst>
          </p:cNvPr>
          <p:cNvSpPr/>
          <p:nvPr/>
        </p:nvSpPr>
        <p:spPr>
          <a:xfrm>
            <a:off x="171940" y="6731516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6" name="Freeform: Shape 155">
            <a:extLst>
              <a:ext uri="{FF2B5EF4-FFF2-40B4-BE49-F238E27FC236}">
                <a16:creationId xmlns:a16="http://schemas.microsoft.com/office/drawing/2014/main" id="{E1C8FBFF-37A7-17CA-D0C3-2602FC426890}"/>
              </a:ext>
            </a:extLst>
          </p:cNvPr>
          <p:cNvSpPr/>
          <p:nvPr/>
        </p:nvSpPr>
        <p:spPr>
          <a:xfrm>
            <a:off x="171940" y="3886200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7" name="Freeform: Shape 156">
            <a:extLst>
              <a:ext uri="{FF2B5EF4-FFF2-40B4-BE49-F238E27FC236}">
                <a16:creationId xmlns:a16="http://schemas.microsoft.com/office/drawing/2014/main" id="{72DC52A5-2425-5B09-1926-0D191CD2C18B}"/>
              </a:ext>
            </a:extLst>
          </p:cNvPr>
          <p:cNvSpPr/>
          <p:nvPr/>
        </p:nvSpPr>
        <p:spPr>
          <a:xfrm>
            <a:off x="171940" y="1874257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8" name="Freeform: Shape 157">
            <a:extLst>
              <a:ext uri="{FF2B5EF4-FFF2-40B4-BE49-F238E27FC236}">
                <a16:creationId xmlns:a16="http://schemas.microsoft.com/office/drawing/2014/main" id="{4E5E5AD3-514D-2637-0F04-9E06814C70FB}"/>
              </a:ext>
            </a:extLst>
          </p:cNvPr>
          <p:cNvSpPr/>
          <p:nvPr/>
        </p:nvSpPr>
        <p:spPr>
          <a:xfrm>
            <a:off x="171940" y="-554372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9" name="Freeform: Shape 158">
            <a:extLst>
              <a:ext uri="{FF2B5EF4-FFF2-40B4-BE49-F238E27FC236}">
                <a16:creationId xmlns:a16="http://schemas.microsoft.com/office/drawing/2014/main" id="{EA1B41E4-0BC6-7510-C3A4-548F1E2146E2}"/>
              </a:ext>
            </a:extLst>
          </p:cNvPr>
          <p:cNvSpPr/>
          <p:nvPr/>
        </p:nvSpPr>
        <p:spPr>
          <a:xfrm>
            <a:off x="466582" y="4180842"/>
            <a:ext cx="416686" cy="416687"/>
          </a:xfrm>
          <a:custGeom>
            <a:avLst/>
            <a:gdLst>
              <a:gd name="connsiteX0" fmla="*/ 0 w 416686"/>
              <a:gd name="connsiteY0" fmla="*/ 416687 h 416687"/>
              <a:gd name="connsiteX1" fmla="*/ 0 w 416686"/>
              <a:gd name="connsiteY1" fmla="*/ 0 h 416687"/>
              <a:gd name="connsiteX2" fmla="*/ 416687 w 416686"/>
              <a:gd name="connsiteY2" fmla="*/ 0 h 416687"/>
              <a:gd name="connsiteX3" fmla="*/ 416687 w 416686"/>
              <a:gd name="connsiteY3" fmla="*/ 416687 h 416687"/>
              <a:gd name="connsiteX4" fmla="*/ 0 w 416686"/>
              <a:gd name="connsiteY4" fmla="*/ 416687 h 416687"/>
              <a:gd name="connsiteX5" fmla="*/ 0 w 416686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0" name="Freeform: Shape 159">
            <a:extLst>
              <a:ext uri="{FF2B5EF4-FFF2-40B4-BE49-F238E27FC236}">
                <a16:creationId xmlns:a16="http://schemas.microsoft.com/office/drawing/2014/main" id="{AFCF2E82-671C-0FE6-3F75-ED8161346DAB}"/>
              </a:ext>
            </a:extLst>
          </p:cNvPr>
          <p:cNvSpPr/>
          <p:nvPr/>
        </p:nvSpPr>
        <p:spPr>
          <a:xfrm>
            <a:off x="761224" y="2463541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1" name="Freeform: Shape 160">
            <a:extLst>
              <a:ext uri="{FF2B5EF4-FFF2-40B4-BE49-F238E27FC236}">
                <a16:creationId xmlns:a16="http://schemas.microsoft.com/office/drawing/2014/main" id="{8D452C03-3ADF-A2B0-C578-9BFD79BA2502}"/>
              </a:ext>
            </a:extLst>
          </p:cNvPr>
          <p:cNvSpPr/>
          <p:nvPr/>
        </p:nvSpPr>
        <p:spPr>
          <a:xfrm>
            <a:off x="171940" y="5898143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2" name="Freeform: Shape 161">
            <a:extLst>
              <a:ext uri="{FF2B5EF4-FFF2-40B4-BE49-F238E27FC236}">
                <a16:creationId xmlns:a16="http://schemas.microsoft.com/office/drawing/2014/main" id="{B258FC21-FA70-317A-9B2C-689468D99F65}"/>
              </a:ext>
            </a:extLst>
          </p:cNvPr>
          <p:cNvSpPr/>
          <p:nvPr/>
        </p:nvSpPr>
        <p:spPr>
          <a:xfrm>
            <a:off x="171940" y="1040883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3" name="Freeform: Shape 162">
            <a:extLst>
              <a:ext uri="{FF2B5EF4-FFF2-40B4-BE49-F238E27FC236}">
                <a16:creationId xmlns:a16="http://schemas.microsoft.com/office/drawing/2014/main" id="{3E13E043-62C2-AEA0-05D9-6451BCEE1AB9}"/>
              </a:ext>
            </a:extLst>
          </p:cNvPr>
          <p:cNvSpPr/>
          <p:nvPr/>
        </p:nvSpPr>
        <p:spPr>
          <a:xfrm>
            <a:off x="466582" y="7615443"/>
            <a:ext cx="416686" cy="416687"/>
          </a:xfrm>
          <a:custGeom>
            <a:avLst/>
            <a:gdLst>
              <a:gd name="connsiteX0" fmla="*/ 0 w 416686"/>
              <a:gd name="connsiteY0" fmla="*/ 416688 h 416687"/>
              <a:gd name="connsiteX1" fmla="*/ 0 w 416686"/>
              <a:gd name="connsiteY1" fmla="*/ 0 h 416687"/>
              <a:gd name="connsiteX2" fmla="*/ 416687 w 416686"/>
              <a:gd name="connsiteY2" fmla="*/ 0 h 416687"/>
              <a:gd name="connsiteX3" fmla="*/ 416687 w 416686"/>
              <a:gd name="connsiteY3" fmla="*/ 416688 h 416687"/>
              <a:gd name="connsiteX4" fmla="*/ 0 w 416686"/>
              <a:gd name="connsiteY4" fmla="*/ 416688 h 416687"/>
              <a:gd name="connsiteX5" fmla="*/ 0 w 416686"/>
              <a:gd name="connsiteY5" fmla="*/ 416688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7">
                <a:moveTo>
                  <a:pt x="0" y="416688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8"/>
                </a:lnTo>
                <a:lnTo>
                  <a:pt x="0" y="416688"/>
                </a:lnTo>
                <a:lnTo>
                  <a:pt x="0" y="41668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4" name="Freeform: Shape 163">
            <a:extLst>
              <a:ext uri="{FF2B5EF4-FFF2-40B4-BE49-F238E27FC236}">
                <a16:creationId xmlns:a16="http://schemas.microsoft.com/office/drawing/2014/main" id="{DA135E93-6A9E-612D-08AB-2572DC7616E0}"/>
              </a:ext>
            </a:extLst>
          </p:cNvPr>
          <p:cNvSpPr/>
          <p:nvPr/>
        </p:nvSpPr>
        <p:spPr>
          <a:xfrm>
            <a:off x="171940" y="-971059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5" name="Freeform: Shape 164">
            <a:extLst>
              <a:ext uri="{FF2B5EF4-FFF2-40B4-BE49-F238E27FC236}">
                <a16:creationId xmlns:a16="http://schemas.microsoft.com/office/drawing/2014/main" id="{6978CF69-E155-CC1B-73A4-E48BBA933034}"/>
              </a:ext>
            </a:extLst>
          </p:cNvPr>
          <p:cNvSpPr/>
          <p:nvPr/>
        </p:nvSpPr>
        <p:spPr>
          <a:xfrm>
            <a:off x="466582" y="451598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6" name="Freeform: Shape 165">
            <a:extLst>
              <a:ext uri="{FF2B5EF4-FFF2-40B4-BE49-F238E27FC236}">
                <a16:creationId xmlns:a16="http://schemas.microsoft.com/office/drawing/2014/main" id="{383A2731-CFBE-5CE0-7030-0FE2DAF1EB29}"/>
              </a:ext>
            </a:extLst>
          </p:cNvPr>
          <p:cNvSpPr/>
          <p:nvPr/>
        </p:nvSpPr>
        <p:spPr>
          <a:xfrm>
            <a:off x="466582" y="2880228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7" name="Freeform: Shape 166">
            <a:extLst>
              <a:ext uri="{FF2B5EF4-FFF2-40B4-BE49-F238E27FC236}">
                <a16:creationId xmlns:a16="http://schemas.microsoft.com/office/drawing/2014/main" id="{C6BEB979-1045-C19D-6998-FAAF1539A7A3}"/>
              </a:ext>
            </a:extLst>
          </p:cNvPr>
          <p:cNvSpPr/>
          <p:nvPr/>
        </p:nvSpPr>
        <p:spPr>
          <a:xfrm>
            <a:off x="466582" y="5308858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8" name="Freeform: Shape 167">
            <a:extLst>
              <a:ext uri="{FF2B5EF4-FFF2-40B4-BE49-F238E27FC236}">
                <a16:creationId xmlns:a16="http://schemas.microsoft.com/office/drawing/2014/main" id="{D9158A51-39E3-E368-3EEE-24444D41D485}"/>
              </a:ext>
            </a:extLst>
          </p:cNvPr>
          <p:cNvSpPr/>
          <p:nvPr/>
        </p:nvSpPr>
        <p:spPr>
          <a:xfrm>
            <a:off x="466582" y="7320800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9" name="Freeform: Shape 168">
            <a:extLst>
              <a:ext uri="{FF2B5EF4-FFF2-40B4-BE49-F238E27FC236}">
                <a16:creationId xmlns:a16="http://schemas.microsoft.com/office/drawing/2014/main" id="{6C850236-87C5-FEE1-CB8A-FBC3CFFD5FE2}"/>
              </a:ext>
            </a:extLst>
          </p:cNvPr>
          <p:cNvSpPr/>
          <p:nvPr/>
        </p:nvSpPr>
        <p:spPr>
          <a:xfrm>
            <a:off x="466582" y="7026158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0" name="Freeform: Shape 169">
            <a:extLst>
              <a:ext uri="{FF2B5EF4-FFF2-40B4-BE49-F238E27FC236}">
                <a16:creationId xmlns:a16="http://schemas.microsoft.com/office/drawing/2014/main" id="{CB5FC270-E132-B803-4F8E-AAC214FD5256}"/>
              </a:ext>
            </a:extLst>
          </p:cNvPr>
          <p:cNvSpPr/>
          <p:nvPr/>
        </p:nvSpPr>
        <p:spPr>
          <a:xfrm>
            <a:off x="466582" y="4597529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1" name="Freeform: Shape 170">
            <a:extLst>
              <a:ext uri="{FF2B5EF4-FFF2-40B4-BE49-F238E27FC236}">
                <a16:creationId xmlns:a16="http://schemas.microsoft.com/office/drawing/2014/main" id="{BF035C62-9942-1DE2-3DBA-730732E43D47}"/>
              </a:ext>
            </a:extLst>
          </p:cNvPr>
          <p:cNvSpPr/>
          <p:nvPr/>
        </p:nvSpPr>
        <p:spPr>
          <a:xfrm>
            <a:off x="466582" y="2168899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2" name="Freeform: Shape 171">
            <a:extLst>
              <a:ext uri="{FF2B5EF4-FFF2-40B4-BE49-F238E27FC236}">
                <a16:creationId xmlns:a16="http://schemas.microsoft.com/office/drawing/2014/main" id="{473234C9-E075-3EAE-347B-50B1A15B7D63}"/>
              </a:ext>
            </a:extLst>
          </p:cNvPr>
          <p:cNvSpPr/>
          <p:nvPr/>
        </p:nvSpPr>
        <p:spPr>
          <a:xfrm>
            <a:off x="466582" y="156956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3" name="Freeform: Shape 172">
            <a:extLst>
              <a:ext uri="{FF2B5EF4-FFF2-40B4-BE49-F238E27FC236}">
                <a16:creationId xmlns:a16="http://schemas.microsoft.com/office/drawing/2014/main" id="{3D95D4BD-AD5C-3479-9F6C-0F270BD01022}"/>
              </a:ext>
            </a:extLst>
          </p:cNvPr>
          <p:cNvSpPr/>
          <p:nvPr/>
        </p:nvSpPr>
        <p:spPr>
          <a:xfrm>
            <a:off x="466582" y="3174870"/>
            <a:ext cx="416686" cy="416687"/>
          </a:xfrm>
          <a:custGeom>
            <a:avLst/>
            <a:gdLst>
              <a:gd name="connsiteX0" fmla="*/ 0 w 416686"/>
              <a:gd name="connsiteY0" fmla="*/ 416687 h 416687"/>
              <a:gd name="connsiteX1" fmla="*/ 0 w 416686"/>
              <a:gd name="connsiteY1" fmla="*/ 0 h 416687"/>
              <a:gd name="connsiteX2" fmla="*/ 416687 w 416686"/>
              <a:gd name="connsiteY2" fmla="*/ 0 h 416687"/>
              <a:gd name="connsiteX3" fmla="*/ 416687 w 416686"/>
              <a:gd name="connsiteY3" fmla="*/ 416687 h 416687"/>
              <a:gd name="connsiteX4" fmla="*/ 0 w 416686"/>
              <a:gd name="connsiteY4" fmla="*/ 416687 h 416687"/>
              <a:gd name="connsiteX5" fmla="*/ 0 w 416686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4" name="Freeform: Shape 173">
            <a:extLst>
              <a:ext uri="{FF2B5EF4-FFF2-40B4-BE49-F238E27FC236}">
                <a16:creationId xmlns:a16="http://schemas.microsoft.com/office/drawing/2014/main" id="{D8040CE0-A10D-3D67-D9C7-2A8733083C51}"/>
              </a:ext>
            </a:extLst>
          </p:cNvPr>
          <p:cNvSpPr/>
          <p:nvPr/>
        </p:nvSpPr>
        <p:spPr>
          <a:xfrm>
            <a:off x="761224" y="4892171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5" name="Freeform: Shape 174">
            <a:extLst>
              <a:ext uri="{FF2B5EF4-FFF2-40B4-BE49-F238E27FC236}">
                <a16:creationId xmlns:a16="http://schemas.microsoft.com/office/drawing/2014/main" id="{A5581B75-D072-0BBA-7CCB-F683F573A1A4}"/>
              </a:ext>
            </a:extLst>
          </p:cNvPr>
          <p:cNvSpPr/>
          <p:nvPr/>
        </p:nvSpPr>
        <p:spPr>
          <a:xfrm>
            <a:off x="171940" y="1457570"/>
            <a:ext cx="416687" cy="416687"/>
          </a:xfrm>
          <a:custGeom>
            <a:avLst/>
            <a:gdLst>
              <a:gd name="connsiteX0" fmla="*/ 0 w 416687"/>
              <a:gd name="connsiteY0" fmla="*/ 416687 h 416687"/>
              <a:gd name="connsiteX1" fmla="*/ 0 w 416687"/>
              <a:gd name="connsiteY1" fmla="*/ 0 h 416687"/>
              <a:gd name="connsiteX2" fmla="*/ 416687 w 416687"/>
              <a:gd name="connsiteY2" fmla="*/ 0 h 416687"/>
              <a:gd name="connsiteX3" fmla="*/ 416687 w 416687"/>
              <a:gd name="connsiteY3" fmla="*/ 416687 h 416687"/>
              <a:gd name="connsiteX4" fmla="*/ 0 w 416687"/>
              <a:gd name="connsiteY4" fmla="*/ 416687 h 416687"/>
              <a:gd name="connsiteX5" fmla="*/ 0 w 416687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6" name="Freeform: Shape 175">
            <a:extLst>
              <a:ext uri="{FF2B5EF4-FFF2-40B4-BE49-F238E27FC236}">
                <a16:creationId xmlns:a16="http://schemas.microsoft.com/office/drawing/2014/main" id="{3CB913F6-1674-FDB6-9F29-6E63B096D484}"/>
              </a:ext>
            </a:extLst>
          </p:cNvPr>
          <p:cNvSpPr/>
          <p:nvPr/>
        </p:nvSpPr>
        <p:spPr>
          <a:xfrm>
            <a:off x="171940" y="6314829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7" name="Freeform: Shape 176">
            <a:extLst>
              <a:ext uri="{FF2B5EF4-FFF2-40B4-BE49-F238E27FC236}">
                <a16:creationId xmlns:a16="http://schemas.microsoft.com/office/drawing/2014/main" id="{71222A60-CB32-0291-5295-1A7D1CFF9DFE}"/>
              </a:ext>
            </a:extLst>
          </p:cNvPr>
          <p:cNvSpPr/>
          <p:nvPr/>
        </p:nvSpPr>
        <p:spPr>
          <a:xfrm>
            <a:off x="466582" y="-259730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8" name="Freeform: Shape 177">
            <a:extLst>
              <a:ext uri="{FF2B5EF4-FFF2-40B4-BE49-F238E27FC236}">
                <a16:creationId xmlns:a16="http://schemas.microsoft.com/office/drawing/2014/main" id="{D410CC5C-7322-AEB1-93EE-1AE5B8ACF59E}"/>
              </a:ext>
            </a:extLst>
          </p:cNvPr>
          <p:cNvSpPr/>
          <p:nvPr/>
        </p:nvSpPr>
        <p:spPr>
          <a:xfrm>
            <a:off x="171940" y="8326772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9" name="Freeform: Shape 178">
            <a:extLst>
              <a:ext uri="{FF2B5EF4-FFF2-40B4-BE49-F238E27FC236}">
                <a16:creationId xmlns:a16="http://schemas.microsoft.com/office/drawing/2014/main" id="{FC4E52E4-F633-B055-D773-C2CA9680C2C5}"/>
              </a:ext>
            </a:extLst>
          </p:cNvPr>
          <p:cNvSpPr/>
          <p:nvPr/>
        </p:nvSpPr>
        <p:spPr>
          <a:xfrm>
            <a:off x="171940" y="746240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0" name="Freeform: Shape 179">
            <a:extLst>
              <a:ext uri="{FF2B5EF4-FFF2-40B4-BE49-F238E27FC236}">
                <a16:creationId xmlns:a16="http://schemas.microsoft.com/office/drawing/2014/main" id="{D148D1F8-8850-D82C-B0D8-E2CD87523EA4}"/>
              </a:ext>
            </a:extLst>
          </p:cNvPr>
          <p:cNvSpPr/>
          <p:nvPr/>
        </p:nvSpPr>
        <p:spPr>
          <a:xfrm>
            <a:off x="171940" y="3591557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1" name="Freeform: Shape 180">
            <a:extLst>
              <a:ext uri="{FF2B5EF4-FFF2-40B4-BE49-F238E27FC236}">
                <a16:creationId xmlns:a16="http://schemas.microsoft.com/office/drawing/2014/main" id="{708C4CD9-BDA9-10FD-EB91-84390A907103}"/>
              </a:ext>
            </a:extLst>
          </p:cNvPr>
          <p:cNvSpPr/>
          <p:nvPr/>
        </p:nvSpPr>
        <p:spPr>
          <a:xfrm>
            <a:off x="171940" y="5603500"/>
            <a:ext cx="711329" cy="294642"/>
          </a:xfrm>
          <a:custGeom>
            <a:avLst/>
            <a:gdLst>
              <a:gd name="connsiteX0" fmla="*/ 0 w 711329"/>
              <a:gd name="connsiteY0" fmla="*/ 294643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3 h 294642"/>
              <a:gd name="connsiteX4" fmla="*/ 0 w 711329"/>
              <a:gd name="connsiteY4" fmla="*/ 294643 h 294642"/>
              <a:gd name="connsiteX5" fmla="*/ 0 w 711329"/>
              <a:gd name="connsiteY5" fmla="*/ 294643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3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3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2" name="Freeform: Shape 181">
            <a:extLst>
              <a:ext uri="{FF2B5EF4-FFF2-40B4-BE49-F238E27FC236}">
                <a16:creationId xmlns:a16="http://schemas.microsoft.com/office/drawing/2014/main" id="{2B0B8CC3-F1CC-C52D-C5D8-483294948454}"/>
              </a:ext>
            </a:extLst>
          </p:cNvPr>
          <p:cNvSpPr/>
          <p:nvPr/>
        </p:nvSpPr>
        <p:spPr>
          <a:xfrm>
            <a:off x="171940" y="8032130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3" name="Freeform: Shape 182">
            <a:extLst>
              <a:ext uri="{FF2B5EF4-FFF2-40B4-BE49-F238E27FC236}">
                <a16:creationId xmlns:a16="http://schemas.microsoft.com/office/drawing/2014/main" id="{D7A025D7-7A05-3E41-D2C6-EE329579A4D0}"/>
              </a:ext>
            </a:extLst>
          </p:cNvPr>
          <p:cNvSpPr/>
          <p:nvPr/>
        </p:nvSpPr>
        <p:spPr>
          <a:xfrm>
            <a:off x="9886459" y="1874257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4" name="Freeform: Shape 183">
            <a:extLst>
              <a:ext uri="{FF2B5EF4-FFF2-40B4-BE49-F238E27FC236}">
                <a16:creationId xmlns:a16="http://schemas.microsoft.com/office/drawing/2014/main" id="{75B54F0B-8FE7-EA46-C55A-62C2AA6E8FB6}"/>
              </a:ext>
            </a:extLst>
          </p:cNvPr>
          <p:cNvSpPr/>
          <p:nvPr/>
        </p:nvSpPr>
        <p:spPr>
          <a:xfrm>
            <a:off x="9886459" y="3886200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5" name="Freeform: Shape 184">
            <a:extLst>
              <a:ext uri="{FF2B5EF4-FFF2-40B4-BE49-F238E27FC236}">
                <a16:creationId xmlns:a16="http://schemas.microsoft.com/office/drawing/2014/main" id="{7EA8818D-1AA4-714E-1EAE-DA3505649124}"/>
              </a:ext>
            </a:extLst>
          </p:cNvPr>
          <p:cNvSpPr/>
          <p:nvPr/>
        </p:nvSpPr>
        <p:spPr>
          <a:xfrm>
            <a:off x="9886459" y="5898143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6" name="Freeform: Shape 185">
            <a:extLst>
              <a:ext uri="{FF2B5EF4-FFF2-40B4-BE49-F238E27FC236}">
                <a16:creationId xmlns:a16="http://schemas.microsoft.com/office/drawing/2014/main" id="{935D6C3E-9E4D-E1C8-B5E0-C1E212ECE25A}"/>
              </a:ext>
            </a:extLst>
          </p:cNvPr>
          <p:cNvSpPr/>
          <p:nvPr/>
        </p:nvSpPr>
        <p:spPr>
          <a:xfrm>
            <a:off x="10475744" y="4475484"/>
            <a:ext cx="416686" cy="416687"/>
          </a:xfrm>
          <a:custGeom>
            <a:avLst/>
            <a:gdLst>
              <a:gd name="connsiteX0" fmla="*/ 0 w 416686"/>
              <a:gd name="connsiteY0" fmla="*/ 416687 h 416687"/>
              <a:gd name="connsiteX1" fmla="*/ 0 w 416686"/>
              <a:gd name="connsiteY1" fmla="*/ 0 h 416687"/>
              <a:gd name="connsiteX2" fmla="*/ 416687 w 416686"/>
              <a:gd name="connsiteY2" fmla="*/ 0 h 416687"/>
              <a:gd name="connsiteX3" fmla="*/ 416687 w 416686"/>
              <a:gd name="connsiteY3" fmla="*/ 416687 h 416687"/>
              <a:gd name="connsiteX4" fmla="*/ 0 w 416686"/>
              <a:gd name="connsiteY4" fmla="*/ 416687 h 416687"/>
              <a:gd name="connsiteX5" fmla="*/ 0 w 416686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7" name="Freeform: Shape 186">
            <a:extLst>
              <a:ext uri="{FF2B5EF4-FFF2-40B4-BE49-F238E27FC236}">
                <a16:creationId xmlns:a16="http://schemas.microsoft.com/office/drawing/2014/main" id="{16A74FEE-CBE3-E340-744D-84D5572E205B}"/>
              </a:ext>
            </a:extLst>
          </p:cNvPr>
          <p:cNvSpPr/>
          <p:nvPr/>
        </p:nvSpPr>
        <p:spPr>
          <a:xfrm>
            <a:off x="10475744" y="2463541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8" name="Freeform: Shape 187">
            <a:extLst>
              <a:ext uri="{FF2B5EF4-FFF2-40B4-BE49-F238E27FC236}">
                <a16:creationId xmlns:a16="http://schemas.microsoft.com/office/drawing/2014/main" id="{91F78F6D-B4D1-8FFA-462F-33A2168EC59B}"/>
              </a:ext>
            </a:extLst>
          </p:cNvPr>
          <p:cNvSpPr/>
          <p:nvPr/>
        </p:nvSpPr>
        <p:spPr>
          <a:xfrm>
            <a:off x="10181101" y="6192785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9" name="Freeform: Shape 188">
            <a:extLst>
              <a:ext uri="{FF2B5EF4-FFF2-40B4-BE49-F238E27FC236}">
                <a16:creationId xmlns:a16="http://schemas.microsoft.com/office/drawing/2014/main" id="{0D8CF717-5D6A-45EE-2D27-82010624017E}"/>
              </a:ext>
            </a:extLst>
          </p:cNvPr>
          <p:cNvSpPr/>
          <p:nvPr/>
        </p:nvSpPr>
        <p:spPr>
          <a:xfrm>
            <a:off x="10181101" y="746240"/>
            <a:ext cx="416686" cy="416687"/>
          </a:xfrm>
          <a:custGeom>
            <a:avLst/>
            <a:gdLst>
              <a:gd name="connsiteX0" fmla="*/ 0 w 416686"/>
              <a:gd name="connsiteY0" fmla="*/ 416687 h 416687"/>
              <a:gd name="connsiteX1" fmla="*/ 0 w 416686"/>
              <a:gd name="connsiteY1" fmla="*/ 0 h 416687"/>
              <a:gd name="connsiteX2" fmla="*/ 416687 w 416686"/>
              <a:gd name="connsiteY2" fmla="*/ 0 h 416687"/>
              <a:gd name="connsiteX3" fmla="*/ 416687 w 416686"/>
              <a:gd name="connsiteY3" fmla="*/ 416687 h 416687"/>
              <a:gd name="connsiteX4" fmla="*/ 0 w 416686"/>
              <a:gd name="connsiteY4" fmla="*/ 416687 h 416687"/>
              <a:gd name="connsiteX5" fmla="*/ 0 w 416686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0" name="Freeform: Shape 189">
            <a:extLst>
              <a:ext uri="{FF2B5EF4-FFF2-40B4-BE49-F238E27FC236}">
                <a16:creationId xmlns:a16="http://schemas.microsoft.com/office/drawing/2014/main" id="{CBE207EC-1713-D8B3-EBD5-9BD48BFB74AA}"/>
              </a:ext>
            </a:extLst>
          </p:cNvPr>
          <p:cNvSpPr/>
          <p:nvPr/>
        </p:nvSpPr>
        <p:spPr>
          <a:xfrm>
            <a:off x="10181101" y="5308858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1" name="Freeform: Shape 190">
            <a:extLst>
              <a:ext uri="{FF2B5EF4-FFF2-40B4-BE49-F238E27FC236}">
                <a16:creationId xmlns:a16="http://schemas.microsoft.com/office/drawing/2014/main" id="{90609973-2E32-5E45-C198-250FC7C51A50}"/>
              </a:ext>
            </a:extLst>
          </p:cNvPr>
          <p:cNvSpPr/>
          <p:nvPr/>
        </p:nvSpPr>
        <p:spPr>
          <a:xfrm>
            <a:off x="10181101" y="3296915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2" name="Freeform: Shape 191">
            <a:extLst>
              <a:ext uri="{FF2B5EF4-FFF2-40B4-BE49-F238E27FC236}">
                <a16:creationId xmlns:a16="http://schemas.microsoft.com/office/drawing/2014/main" id="{EC4E3D31-2C7F-AE19-1B8D-3713D95782E2}"/>
              </a:ext>
            </a:extLst>
          </p:cNvPr>
          <p:cNvSpPr/>
          <p:nvPr/>
        </p:nvSpPr>
        <p:spPr>
          <a:xfrm>
            <a:off x="10181101" y="451598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3" name="Freeform: Shape 192">
            <a:extLst>
              <a:ext uri="{FF2B5EF4-FFF2-40B4-BE49-F238E27FC236}">
                <a16:creationId xmlns:a16="http://schemas.microsoft.com/office/drawing/2014/main" id="{CC24BC08-CA78-4578-3E15-A3E3063B1A87}"/>
              </a:ext>
            </a:extLst>
          </p:cNvPr>
          <p:cNvSpPr/>
          <p:nvPr/>
        </p:nvSpPr>
        <p:spPr>
          <a:xfrm>
            <a:off x="10181101" y="2168899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4" name="Freeform: Shape 193">
            <a:extLst>
              <a:ext uri="{FF2B5EF4-FFF2-40B4-BE49-F238E27FC236}">
                <a16:creationId xmlns:a16="http://schemas.microsoft.com/office/drawing/2014/main" id="{4C937CFE-9348-B4E8-A57A-6F7BE09E6211}"/>
              </a:ext>
            </a:extLst>
          </p:cNvPr>
          <p:cNvSpPr/>
          <p:nvPr/>
        </p:nvSpPr>
        <p:spPr>
          <a:xfrm>
            <a:off x="10181101" y="4180842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5" name="Freeform: Shape 194">
            <a:extLst>
              <a:ext uri="{FF2B5EF4-FFF2-40B4-BE49-F238E27FC236}">
                <a16:creationId xmlns:a16="http://schemas.microsoft.com/office/drawing/2014/main" id="{6BDEE085-60B2-DD1A-A85B-B3B3B6FD842E}"/>
              </a:ext>
            </a:extLst>
          </p:cNvPr>
          <p:cNvSpPr/>
          <p:nvPr/>
        </p:nvSpPr>
        <p:spPr>
          <a:xfrm>
            <a:off x="10181101" y="7026158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6" name="Freeform: Shape 195">
            <a:extLst>
              <a:ext uri="{FF2B5EF4-FFF2-40B4-BE49-F238E27FC236}">
                <a16:creationId xmlns:a16="http://schemas.microsoft.com/office/drawing/2014/main" id="{63EE33DE-92BA-3848-E7D1-B687045F93FA}"/>
              </a:ext>
            </a:extLst>
          </p:cNvPr>
          <p:cNvSpPr/>
          <p:nvPr/>
        </p:nvSpPr>
        <p:spPr>
          <a:xfrm>
            <a:off x="10475744" y="2880228"/>
            <a:ext cx="416686" cy="416687"/>
          </a:xfrm>
          <a:custGeom>
            <a:avLst/>
            <a:gdLst>
              <a:gd name="connsiteX0" fmla="*/ 0 w 416686"/>
              <a:gd name="connsiteY0" fmla="*/ 416687 h 416687"/>
              <a:gd name="connsiteX1" fmla="*/ 0 w 416686"/>
              <a:gd name="connsiteY1" fmla="*/ 0 h 416687"/>
              <a:gd name="connsiteX2" fmla="*/ 416687 w 416686"/>
              <a:gd name="connsiteY2" fmla="*/ 0 h 416687"/>
              <a:gd name="connsiteX3" fmla="*/ 416687 w 416686"/>
              <a:gd name="connsiteY3" fmla="*/ 416687 h 416687"/>
              <a:gd name="connsiteX4" fmla="*/ 0 w 416686"/>
              <a:gd name="connsiteY4" fmla="*/ 416687 h 416687"/>
              <a:gd name="connsiteX5" fmla="*/ 0 w 416686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7" name="Freeform: Shape 196">
            <a:extLst>
              <a:ext uri="{FF2B5EF4-FFF2-40B4-BE49-F238E27FC236}">
                <a16:creationId xmlns:a16="http://schemas.microsoft.com/office/drawing/2014/main" id="{CB26D885-E87B-7D45-E653-DAE5ED7458F7}"/>
              </a:ext>
            </a:extLst>
          </p:cNvPr>
          <p:cNvSpPr/>
          <p:nvPr/>
        </p:nvSpPr>
        <p:spPr>
          <a:xfrm>
            <a:off x="10475744" y="4892171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8" name="Freeform: Shape 197">
            <a:extLst>
              <a:ext uri="{FF2B5EF4-FFF2-40B4-BE49-F238E27FC236}">
                <a16:creationId xmlns:a16="http://schemas.microsoft.com/office/drawing/2014/main" id="{2FF85494-1217-0EAD-AA24-31DC3B55EFBF}"/>
              </a:ext>
            </a:extLst>
          </p:cNvPr>
          <p:cNvSpPr/>
          <p:nvPr/>
        </p:nvSpPr>
        <p:spPr>
          <a:xfrm>
            <a:off x="10181101" y="1162928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9" name="Freeform: Shape 198">
            <a:extLst>
              <a:ext uri="{FF2B5EF4-FFF2-40B4-BE49-F238E27FC236}">
                <a16:creationId xmlns:a16="http://schemas.microsoft.com/office/drawing/2014/main" id="{420971A8-955A-BFC4-FD57-D0AD9A6F192F}"/>
              </a:ext>
            </a:extLst>
          </p:cNvPr>
          <p:cNvSpPr/>
          <p:nvPr/>
        </p:nvSpPr>
        <p:spPr>
          <a:xfrm>
            <a:off x="10181101" y="6609471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0" name="Freeform: Shape 199">
            <a:extLst>
              <a:ext uri="{FF2B5EF4-FFF2-40B4-BE49-F238E27FC236}">
                <a16:creationId xmlns:a16="http://schemas.microsoft.com/office/drawing/2014/main" id="{3F220CB7-8504-1DAD-1050-EAFFEC7E765A}"/>
              </a:ext>
            </a:extLst>
          </p:cNvPr>
          <p:cNvSpPr/>
          <p:nvPr/>
        </p:nvSpPr>
        <p:spPr>
          <a:xfrm>
            <a:off x="9886459" y="5603500"/>
            <a:ext cx="711328" cy="294642"/>
          </a:xfrm>
          <a:custGeom>
            <a:avLst/>
            <a:gdLst>
              <a:gd name="connsiteX0" fmla="*/ 0 w 711328"/>
              <a:gd name="connsiteY0" fmla="*/ 294643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3 h 294642"/>
              <a:gd name="connsiteX4" fmla="*/ 0 w 711328"/>
              <a:gd name="connsiteY4" fmla="*/ 294643 h 294642"/>
              <a:gd name="connsiteX5" fmla="*/ 0 w 711328"/>
              <a:gd name="connsiteY5" fmla="*/ 294643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3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3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1" name="Freeform: Shape 200">
            <a:extLst>
              <a:ext uri="{FF2B5EF4-FFF2-40B4-BE49-F238E27FC236}">
                <a16:creationId xmlns:a16="http://schemas.microsoft.com/office/drawing/2014/main" id="{7271BEEC-C152-E9D3-E839-7BC5AFD5ADC6}"/>
              </a:ext>
            </a:extLst>
          </p:cNvPr>
          <p:cNvSpPr/>
          <p:nvPr/>
        </p:nvSpPr>
        <p:spPr>
          <a:xfrm>
            <a:off x="9886459" y="3591557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2" name="Freeform: Shape 201">
            <a:extLst>
              <a:ext uri="{FF2B5EF4-FFF2-40B4-BE49-F238E27FC236}">
                <a16:creationId xmlns:a16="http://schemas.microsoft.com/office/drawing/2014/main" id="{7561D10A-3183-8093-8C3C-231548F4F3F5}"/>
              </a:ext>
            </a:extLst>
          </p:cNvPr>
          <p:cNvSpPr/>
          <p:nvPr/>
        </p:nvSpPr>
        <p:spPr>
          <a:xfrm>
            <a:off x="9886459" y="1579614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3" name="Freeform: Shape 202">
            <a:extLst>
              <a:ext uri="{FF2B5EF4-FFF2-40B4-BE49-F238E27FC236}">
                <a16:creationId xmlns:a16="http://schemas.microsoft.com/office/drawing/2014/main" id="{D1595EEC-4624-1678-C534-003645B9715A}"/>
              </a:ext>
            </a:extLst>
          </p:cNvPr>
          <p:cNvSpPr/>
          <p:nvPr/>
        </p:nvSpPr>
        <p:spPr>
          <a:xfrm>
            <a:off x="-1545360" y="5603500"/>
            <a:ext cx="711329" cy="294642"/>
          </a:xfrm>
          <a:custGeom>
            <a:avLst/>
            <a:gdLst>
              <a:gd name="connsiteX0" fmla="*/ 294642 w 711329"/>
              <a:gd name="connsiteY0" fmla="*/ 294643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3 h 294642"/>
              <a:gd name="connsiteX4" fmla="*/ 294642 w 711329"/>
              <a:gd name="connsiteY4" fmla="*/ 294643 h 294642"/>
              <a:gd name="connsiteX5" fmla="*/ 294642 w 711329"/>
              <a:gd name="connsiteY5" fmla="*/ 294643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3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3"/>
                </a:lnTo>
                <a:lnTo>
                  <a:pt x="294642" y="294643"/>
                </a:lnTo>
                <a:lnTo>
                  <a:pt x="294642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4" name="Freeform: Shape 203">
            <a:extLst>
              <a:ext uri="{FF2B5EF4-FFF2-40B4-BE49-F238E27FC236}">
                <a16:creationId xmlns:a16="http://schemas.microsoft.com/office/drawing/2014/main" id="{D292B89D-2AC0-9FE3-F6DB-1960A58EC14F}"/>
              </a:ext>
            </a:extLst>
          </p:cNvPr>
          <p:cNvSpPr/>
          <p:nvPr/>
        </p:nvSpPr>
        <p:spPr>
          <a:xfrm>
            <a:off x="-1545360" y="3591557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5" name="Freeform: Shape 204">
            <a:extLst>
              <a:ext uri="{FF2B5EF4-FFF2-40B4-BE49-F238E27FC236}">
                <a16:creationId xmlns:a16="http://schemas.microsoft.com/office/drawing/2014/main" id="{E59D6901-5674-5EFD-0DBF-EA99A668B2C9}"/>
              </a:ext>
            </a:extLst>
          </p:cNvPr>
          <p:cNvSpPr/>
          <p:nvPr/>
        </p:nvSpPr>
        <p:spPr>
          <a:xfrm>
            <a:off x="-1545360" y="1162928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6" name="Freeform: Shape 205">
            <a:extLst>
              <a:ext uri="{FF2B5EF4-FFF2-40B4-BE49-F238E27FC236}">
                <a16:creationId xmlns:a16="http://schemas.microsoft.com/office/drawing/2014/main" id="{D05E81EA-27A0-35B0-678E-6F5538879C54}"/>
              </a:ext>
            </a:extLst>
          </p:cNvPr>
          <p:cNvSpPr/>
          <p:nvPr/>
        </p:nvSpPr>
        <p:spPr>
          <a:xfrm>
            <a:off x="-1250718" y="4475484"/>
            <a:ext cx="416686" cy="416687"/>
          </a:xfrm>
          <a:custGeom>
            <a:avLst/>
            <a:gdLst>
              <a:gd name="connsiteX0" fmla="*/ 0 w 416686"/>
              <a:gd name="connsiteY0" fmla="*/ 416687 h 416687"/>
              <a:gd name="connsiteX1" fmla="*/ 0 w 416686"/>
              <a:gd name="connsiteY1" fmla="*/ 0 h 416687"/>
              <a:gd name="connsiteX2" fmla="*/ 416687 w 416686"/>
              <a:gd name="connsiteY2" fmla="*/ 0 h 416687"/>
              <a:gd name="connsiteX3" fmla="*/ 416687 w 416686"/>
              <a:gd name="connsiteY3" fmla="*/ 416687 h 416687"/>
              <a:gd name="connsiteX4" fmla="*/ 0 w 416686"/>
              <a:gd name="connsiteY4" fmla="*/ 416687 h 416687"/>
              <a:gd name="connsiteX5" fmla="*/ 0 w 416686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7" name="Freeform: Shape 206">
            <a:extLst>
              <a:ext uri="{FF2B5EF4-FFF2-40B4-BE49-F238E27FC236}">
                <a16:creationId xmlns:a16="http://schemas.microsoft.com/office/drawing/2014/main" id="{70681F4F-8768-63BF-3F71-853539E0F51F}"/>
              </a:ext>
            </a:extLst>
          </p:cNvPr>
          <p:cNvSpPr/>
          <p:nvPr/>
        </p:nvSpPr>
        <p:spPr>
          <a:xfrm>
            <a:off x="-1250718" y="2463541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8" name="Freeform: Shape 207">
            <a:extLst>
              <a:ext uri="{FF2B5EF4-FFF2-40B4-BE49-F238E27FC236}">
                <a16:creationId xmlns:a16="http://schemas.microsoft.com/office/drawing/2014/main" id="{A0EBD027-E6AD-72BF-3C77-0ED634E2D502}"/>
              </a:ext>
            </a:extLst>
          </p:cNvPr>
          <p:cNvSpPr/>
          <p:nvPr/>
        </p:nvSpPr>
        <p:spPr>
          <a:xfrm>
            <a:off x="-1250718" y="5898143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9" name="Freeform: Shape 208">
            <a:extLst>
              <a:ext uri="{FF2B5EF4-FFF2-40B4-BE49-F238E27FC236}">
                <a16:creationId xmlns:a16="http://schemas.microsoft.com/office/drawing/2014/main" id="{C4E2F638-8E1E-9432-8BBE-64B948824857}"/>
              </a:ext>
            </a:extLst>
          </p:cNvPr>
          <p:cNvSpPr/>
          <p:nvPr/>
        </p:nvSpPr>
        <p:spPr>
          <a:xfrm>
            <a:off x="-1250718" y="451598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0" name="Freeform: Shape 209">
            <a:extLst>
              <a:ext uri="{FF2B5EF4-FFF2-40B4-BE49-F238E27FC236}">
                <a16:creationId xmlns:a16="http://schemas.microsoft.com/office/drawing/2014/main" id="{700962E7-B6DF-F9A3-B6F9-E40ED62F1ED1}"/>
              </a:ext>
            </a:extLst>
          </p:cNvPr>
          <p:cNvSpPr/>
          <p:nvPr/>
        </p:nvSpPr>
        <p:spPr>
          <a:xfrm>
            <a:off x="-1545360" y="868285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1" name="Freeform: Shape 210">
            <a:extLst>
              <a:ext uri="{FF2B5EF4-FFF2-40B4-BE49-F238E27FC236}">
                <a16:creationId xmlns:a16="http://schemas.microsoft.com/office/drawing/2014/main" id="{9B7C982D-E85B-B763-C97F-EE79298F25DB}"/>
              </a:ext>
            </a:extLst>
          </p:cNvPr>
          <p:cNvSpPr/>
          <p:nvPr/>
        </p:nvSpPr>
        <p:spPr>
          <a:xfrm>
            <a:off x="-1545360" y="3296915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2" name="Freeform: Shape 211">
            <a:extLst>
              <a:ext uri="{FF2B5EF4-FFF2-40B4-BE49-F238E27FC236}">
                <a16:creationId xmlns:a16="http://schemas.microsoft.com/office/drawing/2014/main" id="{80DDAD5F-F3AA-E75E-7F69-53D5E7A1FACC}"/>
              </a:ext>
            </a:extLst>
          </p:cNvPr>
          <p:cNvSpPr/>
          <p:nvPr/>
        </p:nvSpPr>
        <p:spPr>
          <a:xfrm>
            <a:off x="-1545360" y="5308858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3" name="Freeform: Shape 212">
            <a:extLst>
              <a:ext uri="{FF2B5EF4-FFF2-40B4-BE49-F238E27FC236}">
                <a16:creationId xmlns:a16="http://schemas.microsoft.com/office/drawing/2014/main" id="{9F97F901-1712-8B7E-0A9D-B8615C0B2B51}"/>
              </a:ext>
            </a:extLst>
          </p:cNvPr>
          <p:cNvSpPr/>
          <p:nvPr/>
        </p:nvSpPr>
        <p:spPr>
          <a:xfrm>
            <a:off x="-1545360" y="6609471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4" name="Freeform: Shape 213">
            <a:extLst>
              <a:ext uri="{FF2B5EF4-FFF2-40B4-BE49-F238E27FC236}">
                <a16:creationId xmlns:a16="http://schemas.microsoft.com/office/drawing/2014/main" id="{9984EC0F-57A0-0699-7EE1-FAEF58BFA0BF}"/>
              </a:ext>
            </a:extLst>
          </p:cNvPr>
          <p:cNvSpPr/>
          <p:nvPr/>
        </p:nvSpPr>
        <p:spPr>
          <a:xfrm>
            <a:off x="-1545360" y="4180842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5" name="Freeform: Shape 214">
            <a:extLst>
              <a:ext uri="{FF2B5EF4-FFF2-40B4-BE49-F238E27FC236}">
                <a16:creationId xmlns:a16="http://schemas.microsoft.com/office/drawing/2014/main" id="{650BFFAA-CB35-6455-7E16-5108C1C05D49}"/>
              </a:ext>
            </a:extLst>
          </p:cNvPr>
          <p:cNvSpPr/>
          <p:nvPr/>
        </p:nvSpPr>
        <p:spPr>
          <a:xfrm>
            <a:off x="-1545360" y="2168899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6" name="Freeform: Shape 215">
            <a:extLst>
              <a:ext uri="{FF2B5EF4-FFF2-40B4-BE49-F238E27FC236}">
                <a16:creationId xmlns:a16="http://schemas.microsoft.com/office/drawing/2014/main" id="{94606AA5-983E-70CA-2935-9E01442B8024}"/>
              </a:ext>
            </a:extLst>
          </p:cNvPr>
          <p:cNvSpPr/>
          <p:nvPr/>
        </p:nvSpPr>
        <p:spPr>
          <a:xfrm>
            <a:off x="-1250718" y="2880228"/>
            <a:ext cx="416686" cy="416687"/>
          </a:xfrm>
          <a:custGeom>
            <a:avLst/>
            <a:gdLst>
              <a:gd name="connsiteX0" fmla="*/ 0 w 416686"/>
              <a:gd name="connsiteY0" fmla="*/ 416687 h 416687"/>
              <a:gd name="connsiteX1" fmla="*/ 0 w 416686"/>
              <a:gd name="connsiteY1" fmla="*/ 0 h 416687"/>
              <a:gd name="connsiteX2" fmla="*/ 416687 w 416686"/>
              <a:gd name="connsiteY2" fmla="*/ 0 h 416687"/>
              <a:gd name="connsiteX3" fmla="*/ 416687 w 416686"/>
              <a:gd name="connsiteY3" fmla="*/ 416687 h 416687"/>
              <a:gd name="connsiteX4" fmla="*/ 0 w 416686"/>
              <a:gd name="connsiteY4" fmla="*/ 416687 h 416687"/>
              <a:gd name="connsiteX5" fmla="*/ 0 w 416686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7" name="Freeform: Shape 216">
            <a:extLst>
              <a:ext uri="{FF2B5EF4-FFF2-40B4-BE49-F238E27FC236}">
                <a16:creationId xmlns:a16="http://schemas.microsoft.com/office/drawing/2014/main" id="{F8C99B42-9CAE-8911-471B-42C280B6BB0A}"/>
              </a:ext>
            </a:extLst>
          </p:cNvPr>
          <p:cNvSpPr/>
          <p:nvPr/>
        </p:nvSpPr>
        <p:spPr>
          <a:xfrm>
            <a:off x="-1250718" y="4892171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8" name="Freeform: Shape 217">
            <a:extLst>
              <a:ext uri="{FF2B5EF4-FFF2-40B4-BE49-F238E27FC236}">
                <a16:creationId xmlns:a16="http://schemas.microsoft.com/office/drawing/2014/main" id="{883A8124-84AA-9AFB-F6E8-D023A586DB9A}"/>
              </a:ext>
            </a:extLst>
          </p:cNvPr>
          <p:cNvSpPr/>
          <p:nvPr/>
        </p:nvSpPr>
        <p:spPr>
          <a:xfrm>
            <a:off x="-1250718" y="1457570"/>
            <a:ext cx="416686" cy="416687"/>
          </a:xfrm>
          <a:custGeom>
            <a:avLst/>
            <a:gdLst>
              <a:gd name="connsiteX0" fmla="*/ 0 w 416686"/>
              <a:gd name="connsiteY0" fmla="*/ 416687 h 416687"/>
              <a:gd name="connsiteX1" fmla="*/ 0 w 416686"/>
              <a:gd name="connsiteY1" fmla="*/ 0 h 416687"/>
              <a:gd name="connsiteX2" fmla="*/ 416687 w 416686"/>
              <a:gd name="connsiteY2" fmla="*/ 0 h 416687"/>
              <a:gd name="connsiteX3" fmla="*/ 416687 w 416686"/>
              <a:gd name="connsiteY3" fmla="*/ 416687 h 416687"/>
              <a:gd name="connsiteX4" fmla="*/ 0 w 416686"/>
              <a:gd name="connsiteY4" fmla="*/ 416687 h 416687"/>
              <a:gd name="connsiteX5" fmla="*/ 0 w 416686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9" name="Freeform: Shape 218">
            <a:extLst>
              <a:ext uri="{FF2B5EF4-FFF2-40B4-BE49-F238E27FC236}">
                <a16:creationId xmlns:a16="http://schemas.microsoft.com/office/drawing/2014/main" id="{9A01B18E-E089-B06E-1406-952E6C372704}"/>
              </a:ext>
            </a:extLst>
          </p:cNvPr>
          <p:cNvSpPr/>
          <p:nvPr/>
        </p:nvSpPr>
        <p:spPr>
          <a:xfrm>
            <a:off x="-1250718" y="6904114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0" name="Freeform: Shape 219">
            <a:extLst>
              <a:ext uri="{FF2B5EF4-FFF2-40B4-BE49-F238E27FC236}">
                <a16:creationId xmlns:a16="http://schemas.microsoft.com/office/drawing/2014/main" id="{640A5D9A-E027-AD03-6C78-C1FC54F92998}"/>
              </a:ext>
            </a:extLst>
          </p:cNvPr>
          <p:cNvSpPr/>
          <p:nvPr/>
        </p:nvSpPr>
        <p:spPr>
          <a:xfrm>
            <a:off x="-1545360" y="1874257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1" name="Freeform: Shape 220">
            <a:extLst>
              <a:ext uri="{FF2B5EF4-FFF2-40B4-BE49-F238E27FC236}">
                <a16:creationId xmlns:a16="http://schemas.microsoft.com/office/drawing/2014/main" id="{B0253EBC-D5C6-CA1D-3C04-ED41964ECA39}"/>
              </a:ext>
            </a:extLst>
          </p:cNvPr>
          <p:cNvSpPr/>
          <p:nvPr/>
        </p:nvSpPr>
        <p:spPr>
          <a:xfrm>
            <a:off x="-1545360" y="3886200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2" name="Freeform: Shape 221">
            <a:extLst>
              <a:ext uri="{FF2B5EF4-FFF2-40B4-BE49-F238E27FC236}">
                <a16:creationId xmlns:a16="http://schemas.microsoft.com/office/drawing/2014/main" id="{750E2C53-5D2D-C904-4F6E-CBAF1638E662}"/>
              </a:ext>
            </a:extLst>
          </p:cNvPr>
          <p:cNvSpPr/>
          <p:nvPr/>
        </p:nvSpPr>
        <p:spPr>
          <a:xfrm>
            <a:off x="-1545360" y="6314829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3" name="Freeform: Shape 222">
            <a:extLst>
              <a:ext uri="{FF2B5EF4-FFF2-40B4-BE49-F238E27FC236}">
                <a16:creationId xmlns:a16="http://schemas.microsoft.com/office/drawing/2014/main" id="{D2987392-D740-E10F-45CF-2BABE96CA8BB}"/>
              </a:ext>
            </a:extLst>
          </p:cNvPr>
          <p:cNvSpPr/>
          <p:nvPr/>
        </p:nvSpPr>
        <p:spPr>
          <a:xfrm>
            <a:off x="5029200" y="3886200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4" name="Freeform: Shape 223">
            <a:extLst>
              <a:ext uri="{FF2B5EF4-FFF2-40B4-BE49-F238E27FC236}">
                <a16:creationId xmlns:a16="http://schemas.microsoft.com/office/drawing/2014/main" id="{C1F75CD5-42B9-BE34-14E1-D68F00345A4E}"/>
              </a:ext>
            </a:extLst>
          </p:cNvPr>
          <p:cNvSpPr/>
          <p:nvPr/>
        </p:nvSpPr>
        <p:spPr>
          <a:xfrm>
            <a:off x="6451858" y="2463541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3 w 294642"/>
              <a:gd name="connsiteY2" fmla="*/ 294642 h 711329"/>
              <a:gd name="connsiteX3" fmla="*/ 294643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3" y="294642"/>
                </a:lnTo>
                <a:lnTo>
                  <a:pt x="294643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5" name="Freeform: Shape 224">
            <a:extLst>
              <a:ext uri="{FF2B5EF4-FFF2-40B4-BE49-F238E27FC236}">
                <a16:creationId xmlns:a16="http://schemas.microsoft.com/office/drawing/2014/main" id="{B6B6FD8A-F50D-FB8C-5460-16821450C647}"/>
              </a:ext>
            </a:extLst>
          </p:cNvPr>
          <p:cNvSpPr/>
          <p:nvPr/>
        </p:nvSpPr>
        <p:spPr>
          <a:xfrm>
            <a:off x="3017257" y="5898143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6" name="Freeform: Shape 225">
            <a:extLst>
              <a:ext uri="{FF2B5EF4-FFF2-40B4-BE49-F238E27FC236}">
                <a16:creationId xmlns:a16="http://schemas.microsoft.com/office/drawing/2014/main" id="{7B20591B-B941-34D1-60DC-0547D0F6A300}"/>
              </a:ext>
            </a:extLst>
          </p:cNvPr>
          <p:cNvSpPr/>
          <p:nvPr/>
        </p:nvSpPr>
        <p:spPr>
          <a:xfrm>
            <a:off x="8463801" y="451598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7" name="Freeform: Shape 226">
            <a:extLst>
              <a:ext uri="{FF2B5EF4-FFF2-40B4-BE49-F238E27FC236}">
                <a16:creationId xmlns:a16="http://schemas.microsoft.com/office/drawing/2014/main" id="{D1FE0CBF-FF72-7E07-26A8-63E568D1A732}"/>
              </a:ext>
            </a:extLst>
          </p:cNvPr>
          <p:cNvSpPr/>
          <p:nvPr/>
        </p:nvSpPr>
        <p:spPr>
          <a:xfrm>
            <a:off x="1594598" y="7320800"/>
            <a:ext cx="294642" cy="711329"/>
          </a:xfrm>
          <a:custGeom>
            <a:avLst/>
            <a:gdLst>
              <a:gd name="connsiteX0" fmla="*/ 0 w 294642"/>
              <a:gd name="connsiteY0" fmla="*/ 416688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30 h 711329"/>
              <a:gd name="connsiteX4" fmla="*/ 0 w 294642"/>
              <a:gd name="connsiteY4" fmla="*/ 416688 h 711329"/>
              <a:gd name="connsiteX5" fmla="*/ 0 w 294642"/>
              <a:gd name="connsiteY5" fmla="*/ 416688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8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30"/>
                </a:lnTo>
                <a:lnTo>
                  <a:pt x="0" y="416688"/>
                </a:lnTo>
                <a:lnTo>
                  <a:pt x="0" y="41668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8" name="Freeform: Shape 227">
            <a:extLst>
              <a:ext uri="{FF2B5EF4-FFF2-40B4-BE49-F238E27FC236}">
                <a16:creationId xmlns:a16="http://schemas.microsoft.com/office/drawing/2014/main" id="{175C01CE-6C65-A701-0AFB-63495372147B}"/>
              </a:ext>
            </a:extLst>
          </p:cNvPr>
          <p:cNvSpPr/>
          <p:nvPr/>
        </p:nvSpPr>
        <p:spPr>
          <a:xfrm>
            <a:off x="4734557" y="4719574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9" name="Freeform: Shape 228">
            <a:extLst>
              <a:ext uri="{FF2B5EF4-FFF2-40B4-BE49-F238E27FC236}">
                <a16:creationId xmlns:a16="http://schemas.microsoft.com/office/drawing/2014/main" id="{5B78E29C-91E6-9AC5-C239-B140F4D1CAAF}"/>
              </a:ext>
            </a:extLst>
          </p:cNvPr>
          <p:cNvSpPr/>
          <p:nvPr/>
        </p:nvSpPr>
        <p:spPr>
          <a:xfrm>
            <a:off x="6157216" y="3296915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0" name="Freeform: Shape 229">
            <a:extLst>
              <a:ext uri="{FF2B5EF4-FFF2-40B4-BE49-F238E27FC236}">
                <a16:creationId xmlns:a16="http://schemas.microsoft.com/office/drawing/2014/main" id="{F1BCB7DE-7308-970E-8602-6BDC91D88B8F}"/>
              </a:ext>
            </a:extLst>
          </p:cNvPr>
          <p:cNvSpPr/>
          <p:nvPr/>
        </p:nvSpPr>
        <p:spPr>
          <a:xfrm>
            <a:off x="3311899" y="5308858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1" name="Freeform: Shape 230">
            <a:extLst>
              <a:ext uri="{FF2B5EF4-FFF2-40B4-BE49-F238E27FC236}">
                <a16:creationId xmlns:a16="http://schemas.microsoft.com/office/drawing/2014/main" id="{7B21687A-D77A-D5A3-76E7-905E53B914F2}"/>
              </a:ext>
            </a:extLst>
          </p:cNvPr>
          <p:cNvSpPr/>
          <p:nvPr/>
        </p:nvSpPr>
        <p:spPr>
          <a:xfrm>
            <a:off x="6746500" y="1874257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2" name="Freeform: Shape 231">
            <a:extLst>
              <a:ext uri="{FF2B5EF4-FFF2-40B4-BE49-F238E27FC236}">
                <a16:creationId xmlns:a16="http://schemas.microsoft.com/office/drawing/2014/main" id="{C5232CC1-09A5-3E61-7E03-7C52A06C474A}"/>
              </a:ext>
            </a:extLst>
          </p:cNvPr>
          <p:cNvSpPr/>
          <p:nvPr/>
        </p:nvSpPr>
        <p:spPr>
          <a:xfrm>
            <a:off x="2722614" y="6731516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3" name="Freeform: Shape 232">
            <a:extLst>
              <a:ext uri="{FF2B5EF4-FFF2-40B4-BE49-F238E27FC236}">
                <a16:creationId xmlns:a16="http://schemas.microsoft.com/office/drawing/2014/main" id="{EDA7A7BC-287E-CCAC-5CFD-B69CF941ED12}"/>
              </a:ext>
            </a:extLst>
          </p:cNvPr>
          <p:cNvSpPr/>
          <p:nvPr/>
        </p:nvSpPr>
        <p:spPr>
          <a:xfrm>
            <a:off x="8169158" y="868285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4" name="Freeform: Shape 233">
            <a:extLst>
              <a:ext uri="{FF2B5EF4-FFF2-40B4-BE49-F238E27FC236}">
                <a16:creationId xmlns:a16="http://schemas.microsoft.com/office/drawing/2014/main" id="{3CE8CB73-7351-7F27-5EAF-F2C859C6E7A9}"/>
              </a:ext>
            </a:extLst>
          </p:cNvPr>
          <p:cNvSpPr/>
          <p:nvPr/>
        </p:nvSpPr>
        <p:spPr>
          <a:xfrm>
            <a:off x="1299956" y="8154175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5" name="Freeform: Shape 234">
            <a:extLst>
              <a:ext uri="{FF2B5EF4-FFF2-40B4-BE49-F238E27FC236}">
                <a16:creationId xmlns:a16="http://schemas.microsoft.com/office/drawing/2014/main" id="{84E9DB20-4462-542E-6E8B-2E35B1157C2B}"/>
              </a:ext>
            </a:extLst>
          </p:cNvPr>
          <p:cNvSpPr/>
          <p:nvPr/>
        </p:nvSpPr>
        <p:spPr>
          <a:xfrm>
            <a:off x="9591817" y="-137685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6" name="Freeform: Shape 235">
            <a:extLst>
              <a:ext uri="{FF2B5EF4-FFF2-40B4-BE49-F238E27FC236}">
                <a16:creationId xmlns:a16="http://schemas.microsoft.com/office/drawing/2014/main" id="{BD98CEE1-CDD8-581B-FF50-4BBFE180C557}"/>
              </a:ext>
            </a:extLst>
          </p:cNvPr>
          <p:cNvSpPr/>
          <p:nvPr/>
        </p:nvSpPr>
        <p:spPr>
          <a:xfrm>
            <a:off x="4023228" y="5308858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7" name="Freeform: Shape 236">
            <a:extLst>
              <a:ext uri="{FF2B5EF4-FFF2-40B4-BE49-F238E27FC236}">
                <a16:creationId xmlns:a16="http://schemas.microsoft.com/office/drawing/2014/main" id="{1E22C673-0DC1-B925-D43F-82A94F3BBE7C}"/>
              </a:ext>
            </a:extLst>
          </p:cNvPr>
          <p:cNvSpPr/>
          <p:nvPr/>
        </p:nvSpPr>
        <p:spPr>
          <a:xfrm>
            <a:off x="5445886" y="3886200"/>
            <a:ext cx="711329" cy="294642"/>
          </a:xfrm>
          <a:custGeom>
            <a:avLst/>
            <a:gdLst>
              <a:gd name="connsiteX0" fmla="*/ 294643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3 w 711329"/>
              <a:gd name="connsiteY4" fmla="*/ 294642 h 294642"/>
              <a:gd name="connsiteX5" fmla="*/ 294643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3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3" y="294642"/>
                </a:lnTo>
                <a:lnTo>
                  <a:pt x="294643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8" name="Freeform: Shape 237">
            <a:extLst>
              <a:ext uri="{FF2B5EF4-FFF2-40B4-BE49-F238E27FC236}">
                <a16:creationId xmlns:a16="http://schemas.microsoft.com/office/drawing/2014/main" id="{979AA22F-185D-8805-2792-B7147FC49DB4}"/>
              </a:ext>
            </a:extLst>
          </p:cNvPr>
          <p:cNvSpPr/>
          <p:nvPr/>
        </p:nvSpPr>
        <p:spPr>
          <a:xfrm>
            <a:off x="2305927" y="7026158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9" name="Freeform: Shape 238">
            <a:extLst>
              <a:ext uri="{FF2B5EF4-FFF2-40B4-BE49-F238E27FC236}">
                <a16:creationId xmlns:a16="http://schemas.microsoft.com/office/drawing/2014/main" id="{131AC76C-5EB0-90AB-3134-A227F55CADAD}"/>
              </a:ext>
            </a:extLst>
          </p:cNvPr>
          <p:cNvSpPr/>
          <p:nvPr/>
        </p:nvSpPr>
        <p:spPr>
          <a:xfrm>
            <a:off x="7457829" y="1874257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0" name="Freeform: Shape 239">
            <a:extLst>
              <a:ext uri="{FF2B5EF4-FFF2-40B4-BE49-F238E27FC236}">
                <a16:creationId xmlns:a16="http://schemas.microsoft.com/office/drawing/2014/main" id="{BC95413C-50B5-84B4-B1B4-7F8A2D991DD7}"/>
              </a:ext>
            </a:extLst>
          </p:cNvPr>
          <p:cNvSpPr/>
          <p:nvPr/>
        </p:nvSpPr>
        <p:spPr>
          <a:xfrm>
            <a:off x="588627" y="8743459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1" name="Freeform: Shape 240">
            <a:extLst>
              <a:ext uri="{FF2B5EF4-FFF2-40B4-BE49-F238E27FC236}">
                <a16:creationId xmlns:a16="http://schemas.microsoft.com/office/drawing/2014/main" id="{C80938C9-FB8E-9136-F5BF-FFC9021674E0}"/>
              </a:ext>
            </a:extLst>
          </p:cNvPr>
          <p:cNvSpPr/>
          <p:nvPr/>
        </p:nvSpPr>
        <p:spPr>
          <a:xfrm>
            <a:off x="8880488" y="451598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2" name="Freeform: Shape 241">
            <a:extLst>
              <a:ext uri="{FF2B5EF4-FFF2-40B4-BE49-F238E27FC236}">
                <a16:creationId xmlns:a16="http://schemas.microsoft.com/office/drawing/2014/main" id="{992105BC-8AC1-A333-9830-2FCFACC89036}"/>
              </a:ext>
            </a:extLst>
          </p:cNvPr>
          <p:cNvSpPr/>
          <p:nvPr/>
        </p:nvSpPr>
        <p:spPr>
          <a:xfrm>
            <a:off x="6451858" y="2880228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3 w 294642"/>
              <a:gd name="connsiteY2" fmla="*/ 294642 h 711329"/>
              <a:gd name="connsiteX3" fmla="*/ 294643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3" y="294642"/>
                </a:lnTo>
                <a:lnTo>
                  <a:pt x="294643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3" name="Freeform: Shape 242">
            <a:extLst>
              <a:ext uri="{FF2B5EF4-FFF2-40B4-BE49-F238E27FC236}">
                <a16:creationId xmlns:a16="http://schemas.microsoft.com/office/drawing/2014/main" id="{C4071EF5-EDAB-D3FC-3B41-97C341DB8E96}"/>
              </a:ext>
            </a:extLst>
          </p:cNvPr>
          <p:cNvSpPr/>
          <p:nvPr/>
        </p:nvSpPr>
        <p:spPr>
          <a:xfrm>
            <a:off x="5029200" y="4302886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3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3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4" name="Freeform: Shape 243">
            <a:extLst>
              <a:ext uri="{FF2B5EF4-FFF2-40B4-BE49-F238E27FC236}">
                <a16:creationId xmlns:a16="http://schemas.microsoft.com/office/drawing/2014/main" id="{B88F240D-5FA8-5F27-11F0-7EA1A176E91F}"/>
              </a:ext>
            </a:extLst>
          </p:cNvPr>
          <p:cNvSpPr/>
          <p:nvPr/>
        </p:nvSpPr>
        <p:spPr>
          <a:xfrm>
            <a:off x="8169158" y="1162928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5" name="Freeform: Shape 244">
            <a:extLst>
              <a:ext uri="{FF2B5EF4-FFF2-40B4-BE49-F238E27FC236}">
                <a16:creationId xmlns:a16="http://schemas.microsoft.com/office/drawing/2014/main" id="{87DBB346-0513-3745-1374-EE8E7529C05B}"/>
              </a:ext>
            </a:extLst>
          </p:cNvPr>
          <p:cNvSpPr/>
          <p:nvPr/>
        </p:nvSpPr>
        <p:spPr>
          <a:xfrm>
            <a:off x="3017257" y="6314829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6" name="Freeform: Shape 245">
            <a:extLst>
              <a:ext uri="{FF2B5EF4-FFF2-40B4-BE49-F238E27FC236}">
                <a16:creationId xmlns:a16="http://schemas.microsoft.com/office/drawing/2014/main" id="{BE3E3E6D-FCA2-3DE6-2F50-AE6D2386D9C1}"/>
              </a:ext>
            </a:extLst>
          </p:cNvPr>
          <p:cNvSpPr/>
          <p:nvPr/>
        </p:nvSpPr>
        <p:spPr>
          <a:xfrm>
            <a:off x="9886459" y="-554372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7" name="Freeform: Shape 246">
            <a:extLst>
              <a:ext uri="{FF2B5EF4-FFF2-40B4-BE49-F238E27FC236}">
                <a16:creationId xmlns:a16="http://schemas.microsoft.com/office/drawing/2014/main" id="{9E997344-1994-A864-511A-8336839BEB9D}"/>
              </a:ext>
            </a:extLst>
          </p:cNvPr>
          <p:cNvSpPr/>
          <p:nvPr/>
        </p:nvSpPr>
        <p:spPr>
          <a:xfrm>
            <a:off x="1594598" y="7737488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8" name="Freeform: Shape 247">
            <a:extLst>
              <a:ext uri="{FF2B5EF4-FFF2-40B4-BE49-F238E27FC236}">
                <a16:creationId xmlns:a16="http://schemas.microsoft.com/office/drawing/2014/main" id="{E5457F1E-4E65-A6B9-9BF5-550FFF9D6E40}"/>
              </a:ext>
            </a:extLst>
          </p:cNvPr>
          <p:cNvSpPr/>
          <p:nvPr/>
        </p:nvSpPr>
        <p:spPr>
          <a:xfrm>
            <a:off x="5862574" y="3591557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9" name="Freeform: Shape 248">
            <a:extLst>
              <a:ext uri="{FF2B5EF4-FFF2-40B4-BE49-F238E27FC236}">
                <a16:creationId xmlns:a16="http://schemas.microsoft.com/office/drawing/2014/main" id="{7CB80465-B11B-20FD-3D6F-480D5BA40CBC}"/>
              </a:ext>
            </a:extLst>
          </p:cNvPr>
          <p:cNvSpPr/>
          <p:nvPr/>
        </p:nvSpPr>
        <p:spPr>
          <a:xfrm>
            <a:off x="4439915" y="5014216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0" name="Freeform: Shape 249">
            <a:extLst>
              <a:ext uri="{FF2B5EF4-FFF2-40B4-BE49-F238E27FC236}">
                <a16:creationId xmlns:a16="http://schemas.microsoft.com/office/drawing/2014/main" id="{877014C4-8242-D4FE-9B2C-6B69BF09F96B}"/>
              </a:ext>
            </a:extLst>
          </p:cNvPr>
          <p:cNvSpPr/>
          <p:nvPr/>
        </p:nvSpPr>
        <p:spPr>
          <a:xfrm>
            <a:off x="6451858" y="2168899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3 w 589284"/>
              <a:gd name="connsiteY1" fmla="*/ 0 h 589284"/>
              <a:gd name="connsiteX2" fmla="*/ 589285 w 589284"/>
              <a:gd name="connsiteY2" fmla="*/ 294642 h 589284"/>
              <a:gd name="connsiteX3" fmla="*/ 294643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3" y="0"/>
                </a:lnTo>
                <a:lnTo>
                  <a:pt x="589285" y="294642"/>
                </a:lnTo>
                <a:lnTo>
                  <a:pt x="294643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1" name="Freeform: Shape 250">
            <a:extLst>
              <a:ext uri="{FF2B5EF4-FFF2-40B4-BE49-F238E27FC236}">
                <a16:creationId xmlns:a16="http://schemas.microsoft.com/office/drawing/2014/main" id="{9DB40384-E0BF-3BE6-4DA4-8FB1AC421C3E}"/>
              </a:ext>
            </a:extLst>
          </p:cNvPr>
          <p:cNvSpPr/>
          <p:nvPr/>
        </p:nvSpPr>
        <p:spPr>
          <a:xfrm>
            <a:off x="3017257" y="5603500"/>
            <a:ext cx="589284" cy="589284"/>
          </a:xfrm>
          <a:custGeom>
            <a:avLst/>
            <a:gdLst>
              <a:gd name="connsiteX0" fmla="*/ 0 w 589284"/>
              <a:gd name="connsiteY0" fmla="*/ 294643 h 589284"/>
              <a:gd name="connsiteX1" fmla="*/ 294642 w 589284"/>
              <a:gd name="connsiteY1" fmla="*/ 0 h 589284"/>
              <a:gd name="connsiteX2" fmla="*/ 589285 w 589284"/>
              <a:gd name="connsiteY2" fmla="*/ 294643 h 589284"/>
              <a:gd name="connsiteX3" fmla="*/ 294642 w 589284"/>
              <a:gd name="connsiteY3" fmla="*/ 589285 h 589284"/>
              <a:gd name="connsiteX4" fmla="*/ 0 w 589284"/>
              <a:gd name="connsiteY4" fmla="*/ 294643 h 589284"/>
              <a:gd name="connsiteX5" fmla="*/ 0 w 589284"/>
              <a:gd name="connsiteY5" fmla="*/ 294643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3"/>
                </a:moveTo>
                <a:lnTo>
                  <a:pt x="294642" y="0"/>
                </a:lnTo>
                <a:lnTo>
                  <a:pt x="589285" y="294643"/>
                </a:lnTo>
                <a:lnTo>
                  <a:pt x="294642" y="589285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2" name="Freeform: Shape 251">
            <a:extLst>
              <a:ext uri="{FF2B5EF4-FFF2-40B4-BE49-F238E27FC236}">
                <a16:creationId xmlns:a16="http://schemas.microsoft.com/office/drawing/2014/main" id="{F90781B4-A874-0428-743E-45BA2E23DAE2}"/>
              </a:ext>
            </a:extLst>
          </p:cNvPr>
          <p:cNvSpPr/>
          <p:nvPr/>
        </p:nvSpPr>
        <p:spPr>
          <a:xfrm>
            <a:off x="7874516" y="1579614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3" name="Freeform: Shape 252">
            <a:extLst>
              <a:ext uri="{FF2B5EF4-FFF2-40B4-BE49-F238E27FC236}">
                <a16:creationId xmlns:a16="http://schemas.microsoft.com/office/drawing/2014/main" id="{1B599F3E-2FCB-D9DF-6105-C76D689B66BF}"/>
              </a:ext>
            </a:extLst>
          </p:cNvPr>
          <p:cNvSpPr/>
          <p:nvPr/>
        </p:nvSpPr>
        <p:spPr>
          <a:xfrm>
            <a:off x="2011285" y="7026158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4" name="Freeform: Shape 253">
            <a:extLst>
              <a:ext uri="{FF2B5EF4-FFF2-40B4-BE49-F238E27FC236}">
                <a16:creationId xmlns:a16="http://schemas.microsoft.com/office/drawing/2014/main" id="{DD747665-B2EC-302C-14C9-5B8115B40ED2}"/>
              </a:ext>
            </a:extLst>
          </p:cNvPr>
          <p:cNvSpPr/>
          <p:nvPr/>
        </p:nvSpPr>
        <p:spPr>
          <a:xfrm>
            <a:off x="9297175" y="156956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5" name="Freeform: Shape 254">
            <a:extLst>
              <a:ext uri="{FF2B5EF4-FFF2-40B4-BE49-F238E27FC236}">
                <a16:creationId xmlns:a16="http://schemas.microsoft.com/office/drawing/2014/main" id="{99A5C002-0BE9-F66F-662C-0D75FC32B299}"/>
              </a:ext>
            </a:extLst>
          </p:cNvPr>
          <p:cNvSpPr/>
          <p:nvPr/>
        </p:nvSpPr>
        <p:spPr>
          <a:xfrm>
            <a:off x="1005314" y="8448817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6" name="Freeform: Shape 255">
            <a:extLst>
              <a:ext uri="{FF2B5EF4-FFF2-40B4-BE49-F238E27FC236}">
                <a16:creationId xmlns:a16="http://schemas.microsoft.com/office/drawing/2014/main" id="{0673D0E8-93A2-B366-7C28-8EB15A3AE4DD}"/>
              </a:ext>
            </a:extLst>
          </p:cNvPr>
          <p:cNvSpPr/>
          <p:nvPr/>
        </p:nvSpPr>
        <p:spPr>
          <a:xfrm>
            <a:off x="3017257" y="3886200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7" name="Freeform: Shape 256">
            <a:extLst>
              <a:ext uri="{FF2B5EF4-FFF2-40B4-BE49-F238E27FC236}">
                <a16:creationId xmlns:a16="http://schemas.microsoft.com/office/drawing/2014/main" id="{41745D69-AE35-23C8-77D9-A68D17F3EB19}"/>
              </a:ext>
            </a:extLst>
          </p:cNvPr>
          <p:cNvSpPr/>
          <p:nvPr/>
        </p:nvSpPr>
        <p:spPr>
          <a:xfrm>
            <a:off x="4439915" y="2463541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8" name="Freeform: Shape 257">
            <a:extLst>
              <a:ext uri="{FF2B5EF4-FFF2-40B4-BE49-F238E27FC236}">
                <a16:creationId xmlns:a16="http://schemas.microsoft.com/office/drawing/2014/main" id="{D0D26F89-26E8-D802-B0F1-096A1094B6B3}"/>
              </a:ext>
            </a:extLst>
          </p:cNvPr>
          <p:cNvSpPr/>
          <p:nvPr/>
        </p:nvSpPr>
        <p:spPr>
          <a:xfrm>
            <a:off x="1005314" y="5898143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9" name="Freeform: Shape 258">
            <a:extLst>
              <a:ext uri="{FF2B5EF4-FFF2-40B4-BE49-F238E27FC236}">
                <a16:creationId xmlns:a16="http://schemas.microsoft.com/office/drawing/2014/main" id="{1328EB93-F673-9C97-971B-D3BFA2FBFC27}"/>
              </a:ext>
            </a:extLst>
          </p:cNvPr>
          <p:cNvSpPr/>
          <p:nvPr/>
        </p:nvSpPr>
        <p:spPr>
          <a:xfrm>
            <a:off x="6451858" y="451598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3 w 294642"/>
              <a:gd name="connsiteY2" fmla="*/ 294642 h 711329"/>
              <a:gd name="connsiteX3" fmla="*/ 294643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3" y="294642"/>
                </a:lnTo>
                <a:lnTo>
                  <a:pt x="294643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0" name="Freeform: Shape 259">
            <a:extLst>
              <a:ext uri="{FF2B5EF4-FFF2-40B4-BE49-F238E27FC236}">
                <a16:creationId xmlns:a16="http://schemas.microsoft.com/office/drawing/2014/main" id="{6D401679-5FFD-4945-55F2-1C259C58378C}"/>
              </a:ext>
            </a:extLst>
          </p:cNvPr>
          <p:cNvSpPr/>
          <p:nvPr/>
        </p:nvSpPr>
        <p:spPr>
          <a:xfrm>
            <a:off x="7874516" y="-971059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1" name="Freeform: Shape 260">
            <a:extLst>
              <a:ext uri="{FF2B5EF4-FFF2-40B4-BE49-F238E27FC236}">
                <a16:creationId xmlns:a16="http://schemas.microsoft.com/office/drawing/2014/main" id="{AC8DD17A-A874-5018-62CF-250380D95DCA}"/>
              </a:ext>
            </a:extLst>
          </p:cNvPr>
          <p:cNvSpPr/>
          <p:nvPr/>
        </p:nvSpPr>
        <p:spPr>
          <a:xfrm>
            <a:off x="3311899" y="3296915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2" name="Freeform: Shape 261">
            <a:extLst>
              <a:ext uri="{FF2B5EF4-FFF2-40B4-BE49-F238E27FC236}">
                <a16:creationId xmlns:a16="http://schemas.microsoft.com/office/drawing/2014/main" id="{BE9268E5-B47C-8D15-8E8E-A9DF2B875370}"/>
              </a:ext>
            </a:extLst>
          </p:cNvPr>
          <p:cNvSpPr/>
          <p:nvPr/>
        </p:nvSpPr>
        <p:spPr>
          <a:xfrm>
            <a:off x="4734557" y="1874257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3" name="Freeform: Shape 262">
            <a:extLst>
              <a:ext uri="{FF2B5EF4-FFF2-40B4-BE49-F238E27FC236}">
                <a16:creationId xmlns:a16="http://schemas.microsoft.com/office/drawing/2014/main" id="{4809D48A-0EC4-2197-A8F8-F31B3DE6D708}"/>
              </a:ext>
            </a:extLst>
          </p:cNvPr>
          <p:cNvSpPr/>
          <p:nvPr/>
        </p:nvSpPr>
        <p:spPr>
          <a:xfrm>
            <a:off x="2722614" y="4719574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4" name="Freeform: Shape 263">
            <a:extLst>
              <a:ext uri="{FF2B5EF4-FFF2-40B4-BE49-F238E27FC236}">
                <a16:creationId xmlns:a16="http://schemas.microsoft.com/office/drawing/2014/main" id="{22D8F8F3-D59B-B089-6EE5-30B9628D1EAF}"/>
              </a:ext>
            </a:extLst>
          </p:cNvPr>
          <p:cNvSpPr/>
          <p:nvPr/>
        </p:nvSpPr>
        <p:spPr>
          <a:xfrm>
            <a:off x="6157216" y="868285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5" name="Freeform: Shape 264">
            <a:extLst>
              <a:ext uri="{FF2B5EF4-FFF2-40B4-BE49-F238E27FC236}">
                <a16:creationId xmlns:a16="http://schemas.microsoft.com/office/drawing/2014/main" id="{0D75B334-F8E3-F37B-86F4-80C0A210D26E}"/>
              </a:ext>
            </a:extLst>
          </p:cNvPr>
          <p:cNvSpPr/>
          <p:nvPr/>
        </p:nvSpPr>
        <p:spPr>
          <a:xfrm>
            <a:off x="1299956" y="5308858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6" name="Freeform: Shape 265">
            <a:extLst>
              <a:ext uri="{FF2B5EF4-FFF2-40B4-BE49-F238E27FC236}">
                <a16:creationId xmlns:a16="http://schemas.microsoft.com/office/drawing/2014/main" id="{52E5DA8E-CB4F-3639-B38A-1263DD7D98A7}"/>
              </a:ext>
            </a:extLst>
          </p:cNvPr>
          <p:cNvSpPr/>
          <p:nvPr/>
        </p:nvSpPr>
        <p:spPr>
          <a:xfrm>
            <a:off x="6746500" y="-137685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7" name="Freeform: Shape 266">
            <a:extLst>
              <a:ext uri="{FF2B5EF4-FFF2-40B4-BE49-F238E27FC236}">
                <a16:creationId xmlns:a16="http://schemas.microsoft.com/office/drawing/2014/main" id="{ECE5040C-8295-8A27-F1B3-A66B6BB909E4}"/>
              </a:ext>
            </a:extLst>
          </p:cNvPr>
          <p:cNvSpPr/>
          <p:nvPr/>
        </p:nvSpPr>
        <p:spPr>
          <a:xfrm>
            <a:off x="-122701" y="6731516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8" name="Freeform: Shape 267">
            <a:extLst>
              <a:ext uri="{FF2B5EF4-FFF2-40B4-BE49-F238E27FC236}">
                <a16:creationId xmlns:a16="http://schemas.microsoft.com/office/drawing/2014/main" id="{83960B74-771E-65C6-2A83-8B21C3F8B81C}"/>
              </a:ext>
            </a:extLst>
          </p:cNvPr>
          <p:cNvSpPr/>
          <p:nvPr/>
        </p:nvSpPr>
        <p:spPr>
          <a:xfrm>
            <a:off x="8169158" y="-1560344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9" name="Freeform: Shape 268">
            <a:extLst>
              <a:ext uri="{FF2B5EF4-FFF2-40B4-BE49-F238E27FC236}">
                <a16:creationId xmlns:a16="http://schemas.microsoft.com/office/drawing/2014/main" id="{EAF8044F-2E15-16DF-3493-8B23563414EE}"/>
              </a:ext>
            </a:extLst>
          </p:cNvPr>
          <p:cNvSpPr/>
          <p:nvPr/>
        </p:nvSpPr>
        <p:spPr>
          <a:xfrm>
            <a:off x="4023228" y="3296915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0" name="Freeform: Shape 269">
            <a:extLst>
              <a:ext uri="{FF2B5EF4-FFF2-40B4-BE49-F238E27FC236}">
                <a16:creationId xmlns:a16="http://schemas.microsoft.com/office/drawing/2014/main" id="{3C0702FE-EBE0-9A50-E749-90B0E3BFB378}"/>
              </a:ext>
            </a:extLst>
          </p:cNvPr>
          <p:cNvSpPr/>
          <p:nvPr/>
        </p:nvSpPr>
        <p:spPr>
          <a:xfrm>
            <a:off x="5445886" y="1874257"/>
            <a:ext cx="711329" cy="294642"/>
          </a:xfrm>
          <a:custGeom>
            <a:avLst/>
            <a:gdLst>
              <a:gd name="connsiteX0" fmla="*/ 294643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3 w 711329"/>
              <a:gd name="connsiteY4" fmla="*/ 294642 h 294642"/>
              <a:gd name="connsiteX5" fmla="*/ 294643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3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3" y="294642"/>
                </a:lnTo>
                <a:lnTo>
                  <a:pt x="294643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1" name="Freeform: Shape 270">
            <a:extLst>
              <a:ext uri="{FF2B5EF4-FFF2-40B4-BE49-F238E27FC236}">
                <a16:creationId xmlns:a16="http://schemas.microsoft.com/office/drawing/2014/main" id="{C0F5C4F4-5A50-D178-9067-6162C874BA40}"/>
              </a:ext>
            </a:extLst>
          </p:cNvPr>
          <p:cNvSpPr/>
          <p:nvPr/>
        </p:nvSpPr>
        <p:spPr>
          <a:xfrm>
            <a:off x="2305927" y="5014216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2" name="Freeform: Shape 271">
            <a:extLst>
              <a:ext uri="{FF2B5EF4-FFF2-40B4-BE49-F238E27FC236}">
                <a16:creationId xmlns:a16="http://schemas.microsoft.com/office/drawing/2014/main" id="{4277FDC2-F4A2-D9E8-794F-18023D836348}"/>
              </a:ext>
            </a:extLst>
          </p:cNvPr>
          <p:cNvSpPr/>
          <p:nvPr/>
        </p:nvSpPr>
        <p:spPr>
          <a:xfrm>
            <a:off x="7457829" y="-137685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3" name="Freeform: Shape 272">
            <a:extLst>
              <a:ext uri="{FF2B5EF4-FFF2-40B4-BE49-F238E27FC236}">
                <a16:creationId xmlns:a16="http://schemas.microsoft.com/office/drawing/2014/main" id="{4E574FDE-D64D-F9AE-196A-B8F0A8D8DCF6}"/>
              </a:ext>
            </a:extLst>
          </p:cNvPr>
          <p:cNvSpPr/>
          <p:nvPr/>
        </p:nvSpPr>
        <p:spPr>
          <a:xfrm>
            <a:off x="588627" y="6731516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4" name="Freeform: Shape 273">
            <a:extLst>
              <a:ext uri="{FF2B5EF4-FFF2-40B4-BE49-F238E27FC236}">
                <a16:creationId xmlns:a16="http://schemas.microsoft.com/office/drawing/2014/main" id="{2D3DB5B8-9CFF-1EC7-A64A-B717D69A4AB0}"/>
              </a:ext>
            </a:extLst>
          </p:cNvPr>
          <p:cNvSpPr/>
          <p:nvPr/>
        </p:nvSpPr>
        <p:spPr>
          <a:xfrm>
            <a:off x="4439915" y="2880228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B3ED38A5-4B3F-94E4-7A3F-F4E07EE23D97}"/>
              </a:ext>
            </a:extLst>
          </p:cNvPr>
          <p:cNvSpPr/>
          <p:nvPr/>
        </p:nvSpPr>
        <p:spPr>
          <a:xfrm>
            <a:off x="3017257" y="4302886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3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3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625AB0F6-6DC7-C763-131C-CEBE88028B9F}"/>
              </a:ext>
            </a:extLst>
          </p:cNvPr>
          <p:cNvSpPr/>
          <p:nvPr/>
        </p:nvSpPr>
        <p:spPr>
          <a:xfrm>
            <a:off x="6157216" y="1162928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0CC0A0B0-D079-2BB4-E2B6-F44D231405A9}"/>
              </a:ext>
            </a:extLst>
          </p:cNvPr>
          <p:cNvSpPr/>
          <p:nvPr/>
        </p:nvSpPr>
        <p:spPr>
          <a:xfrm>
            <a:off x="1005314" y="6314829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22A82634-398B-312F-509A-7C4DE97BE0FF}"/>
              </a:ext>
            </a:extLst>
          </p:cNvPr>
          <p:cNvSpPr/>
          <p:nvPr/>
        </p:nvSpPr>
        <p:spPr>
          <a:xfrm>
            <a:off x="7874516" y="-554372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4481C1F8-CDDD-A6A5-493C-67F97636B459}"/>
              </a:ext>
            </a:extLst>
          </p:cNvPr>
          <p:cNvSpPr/>
          <p:nvPr/>
        </p:nvSpPr>
        <p:spPr>
          <a:xfrm>
            <a:off x="4439915" y="2168899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20D9AEB5-D2D5-6957-282A-EB0B900502B2}"/>
              </a:ext>
            </a:extLst>
          </p:cNvPr>
          <p:cNvSpPr/>
          <p:nvPr/>
        </p:nvSpPr>
        <p:spPr>
          <a:xfrm>
            <a:off x="3017257" y="3591557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274294C2-96A7-4563-EB1E-61E133E65DE2}"/>
              </a:ext>
            </a:extLst>
          </p:cNvPr>
          <p:cNvSpPr/>
          <p:nvPr/>
        </p:nvSpPr>
        <p:spPr>
          <a:xfrm>
            <a:off x="5862574" y="1579614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EB7291EC-631C-1E48-E11C-1B9A8FCAEED9}"/>
              </a:ext>
            </a:extLst>
          </p:cNvPr>
          <p:cNvSpPr/>
          <p:nvPr/>
        </p:nvSpPr>
        <p:spPr>
          <a:xfrm>
            <a:off x="2011285" y="5014216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4A49D866-B631-DBE9-FDF3-D2FA045CAB0C}"/>
              </a:ext>
            </a:extLst>
          </p:cNvPr>
          <p:cNvSpPr/>
          <p:nvPr/>
        </p:nvSpPr>
        <p:spPr>
          <a:xfrm>
            <a:off x="6451858" y="156956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3 w 589284"/>
              <a:gd name="connsiteY1" fmla="*/ 0 h 589284"/>
              <a:gd name="connsiteX2" fmla="*/ 589285 w 589284"/>
              <a:gd name="connsiteY2" fmla="*/ 294642 h 589284"/>
              <a:gd name="connsiteX3" fmla="*/ 294643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3" y="0"/>
                </a:lnTo>
                <a:lnTo>
                  <a:pt x="589285" y="294642"/>
                </a:lnTo>
                <a:lnTo>
                  <a:pt x="294643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71C44233-8EB1-672E-69D6-823CB0BDB61A}"/>
              </a:ext>
            </a:extLst>
          </p:cNvPr>
          <p:cNvSpPr/>
          <p:nvPr/>
        </p:nvSpPr>
        <p:spPr>
          <a:xfrm>
            <a:off x="1005314" y="5603500"/>
            <a:ext cx="589284" cy="589284"/>
          </a:xfrm>
          <a:custGeom>
            <a:avLst/>
            <a:gdLst>
              <a:gd name="connsiteX0" fmla="*/ 0 w 589284"/>
              <a:gd name="connsiteY0" fmla="*/ 294643 h 589284"/>
              <a:gd name="connsiteX1" fmla="*/ 294642 w 589284"/>
              <a:gd name="connsiteY1" fmla="*/ 0 h 589284"/>
              <a:gd name="connsiteX2" fmla="*/ 589285 w 589284"/>
              <a:gd name="connsiteY2" fmla="*/ 294643 h 589284"/>
              <a:gd name="connsiteX3" fmla="*/ 294642 w 589284"/>
              <a:gd name="connsiteY3" fmla="*/ 589285 h 589284"/>
              <a:gd name="connsiteX4" fmla="*/ 0 w 589284"/>
              <a:gd name="connsiteY4" fmla="*/ 294643 h 589284"/>
              <a:gd name="connsiteX5" fmla="*/ 0 w 589284"/>
              <a:gd name="connsiteY5" fmla="*/ 294643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3"/>
                </a:moveTo>
                <a:lnTo>
                  <a:pt x="294642" y="0"/>
                </a:lnTo>
                <a:lnTo>
                  <a:pt x="589285" y="294643"/>
                </a:lnTo>
                <a:lnTo>
                  <a:pt x="294642" y="589285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159ED0E1-C620-1225-D494-AF0E8E9D04E3}"/>
              </a:ext>
            </a:extLst>
          </p:cNvPr>
          <p:cNvSpPr/>
          <p:nvPr/>
        </p:nvSpPr>
        <p:spPr>
          <a:xfrm>
            <a:off x="7874516" y="-1265701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8EEA8358-28D9-EC8B-10B3-AB6D50CDD6E0}"/>
              </a:ext>
            </a:extLst>
          </p:cNvPr>
          <p:cNvSpPr/>
          <p:nvPr/>
        </p:nvSpPr>
        <p:spPr>
          <a:xfrm>
            <a:off x="-417344" y="7026158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7D47DC51-934B-D95F-6239-6E826224E2B7}"/>
              </a:ext>
            </a:extLst>
          </p:cNvPr>
          <p:cNvSpPr/>
          <p:nvPr/>
        </p:nvSpPr>
        <p:spPr>
          <a:xfrm>
            <a:off x="7874516" y="3886200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C79EFB8B-37E1-9A99-D4AC-51EE1832B0D9}"/>
              </a:ext>
            </a:extLst>
          </p:cNvPr>
          <p:cNvSpPr/>
          <p:nvPr/>
        </p:nvSpPr>
        <p:spPr>
          <a:xfrm>
            <a:off x="9297175" y="2463541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1328216B-7927-539C-95BF-C03FB9317289}"/>
              </a:ext>
            </a:extLst>
          </p:cNvPr>
          <p:cNvSpPr/>
          <p:nvPr/>
        </p:nvSpPr>
        <p:spPr>
          <a:xfrm>
            <a:off x="5862574" y="5898143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900563F2-E54F-6A37-2B02-BF4C68877C8E}"/>
              </a:ext>
            </a:extLst>
          </p:cNvPr>
          <p:cNvSpPr/>
          <p:nvPr/>
        </p:nvSpPr>
        <p:spPr>
          <a:xfrm>
            <a:off x="11309118" y="451598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1" name="Freeform: Shape 290">
            <a:extLst>
              <a:ext uri="{FF2B5EF4-FFF2-40B4-BE49-F238E27FC236}">
                <a16:creationId xmlns:a16="http://schemas.microsoft.com/office/drawing/2014/main" id="{DC8E0589-FCE9-DD3D-5C43-E848B3450B10}"/>
              </a:ext>
            </a:extLst>
          </p:cNvPr>
          <p:cNvSpPr/>
          <p:nvPr/>
        </p:nvSpPr>
        <p:spPr>
          <a:xfrm>
            <a:off x="4439915" y="7320800"/>
            <a:ext cx="294642" cy="711329"/>
          </a:xfrm>
          <a:custGeom>
            <a:avLst/>
            <a:gdLst>
              <a:gd name="connsiteX0" fmla="*/ 0 w 294642"/>
              <a:gd name="connsiteY0" fmla="*/ 416688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30 h 711329"/>
              <a:gd name="connsiteX4" fmla="*/ 0 w 294642"/>
              <a:gd name="connsiteY4" fmla="*/ 416688 h 711329"/>
              <a:gd name="connsiteX5" fmla="*/ 0 w 294642"/>
              <a:gd name="connsiteY5" fmla="*/ 416688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8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30"/>
                </a:lnTo>
                <a:lnTo>
                  <a:pt x="0" y="416688"/>
                </a:lnTo>
                <a:lnTo>
                  <a:pt x="0" y="41668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2" name="Freeform: Shape 291">
            <a:extLst>
              <a:ext uri="{FF2B5EF4-FFF2-40B4-BE49-F238E27FC236}">
                <a16:creationId xmlns:a16="http://schemas.microsoft.com/office/drawing/2014/main" id="{C9CD7354-0B89-0F02-DE9C-1E74C13D95F1}"/>
              </a:ext>
            </a:extLst>
          </p:cNvPr>
          <p:cNvSpPr/>
          <p:nvPr/>
        </p:nvSpPr>
        <p:spPr>
          <a:xfrm>
            <a:off x="6157216" y="5308858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3" name="Freeform: Shape 292">
            <a:extLst>
              <a:ext uri="{FF2B5EF4-FFF2-40B4-BE49-F238E27FC236}">
                <a16:creationId xmlns:a16="http://schemas.microsoft.com/office/drawing/2014/main" id="{2E7AF0D0-6022-CB73-7943-0682851C0BF8}"/>
              </a:ext>
            </a:extLst>
          </p:cNvPr>
          <p:cNvSpPr/>
          <p:nvPr/>
        </p:nvSpPr>
        <p:spPr>
          <a:xfrm>
            <a:off x="6746500" y="4719574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4" name="Freeform: Shape 293">
            <a:extLst>
              <a:ext uri="{FF2B5EF4-FFF2-40B4-BE49-F238E27FC236}">
                <a16:creationId xmlns:a16="http://schemas.microsoft.com/office/drawing/2014/main" id="{2A85F822-DD80-5854-2865-550BD8390409}"/>
              </a:ext>
            </a:extLst>
          </p:cNvPr>
          <p:cNvSpPr/>
          <p:nvPr/>
        </p:nvSpPr>
        <p:spPr>
          <a:xfrm>
            <a:off x="4734557" y="6731516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5" name="Freeform: Shape 294">
            <a:extLst>
              <a:ext uri="{FF2B5EF4-FFF2-40B4-BE49-F238E27FC236}">
                <a16:creationId xmlns:a16="http://schemas.microsoft.com/office/drawing/2014/main" id="{F647171E-9147-D3AF-1555-5920E4E24A49}"/>
              </a:ext>
            </a:extLst>
          </p:cNvPr>
          <p:cNvSpPr/>
          <p:nvPr/>
        </p:nvSpPr>
        <p:spPr>
          <a:xfrm>
            <a:off x="8169158" y="3296915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6" name="Freeform: Shape 295">
            <a:extLst>
              <a:ext uri="{FF2B5EF4-FFF2-40B4-BE49-F238E27FC236}">
                <a16:creationId xmlns:a16="http://schemas.microsoft.com/office/drawing/2014/main" id="{D76E5564-C458-4668-5AD5-4AD62748AA9F}"/>
              </a:ext>
            </a:extLst>
          </p:cNvPr>
          <p:cNvSpPr/>
          <p:nvPr/>
        </p:nvSpPr>
        <p:spPr>
          <a:xfrm>
            <a:off x="3311899" y="8154175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7" name="Freeform: Shape 296">
            <a:extLst>
              <a:ext uri="{FF2B5EF4-FFF2-40B4-BE49-F238E27FC236}">
                <a16:creationId xmlns:a16="http://schemas.microsoft.com/office/drawing/2014/main" id="{FA2EAE01-69CF-CFBE-AE64-82EC4B4D8CB0}"/>
              </a:ext>
            </a:extLst>
          </p:cNvPr>
          <p:cNvSpPr/>
          <p:nvPr/>
        </p:nvSpPr>
        <p:spPr>
          <a:xfrm>
            <a:off x="9591817" y="1874257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8" name="Freeform: Shape 297">
            <a:extLst>
              <a:ext uri="{FF2B5EF4-FFF2-40B4-BE49-F238E27FC236}">
                <a16:creationId xmlns:a16="http://schemas.microsoft.com/office/drawing/2014/main" id="{D56C557E-1256-A353-9E60-25F00E1F625F}"/>
              </a:ext>
            </a:extLst>
          </p:cNvPr>
          <p:cNvSpPr/>
          <p:nvPr/>
        </p:nvSpPr>
        <p:spPr>
          <a:xfrm>
            <a:off x="10597788" y="868285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9" name="Freeform: Shape 298">
            <a:extLst>
              <a:ext uri="{FF2B5EF4-FFF2-40B4-BE49-F238E27FC236}">
                <a16:creationId xmlns:a16="http://schemas.microsoft.com/office/drawing/2014/main" id="{2F8D1EFE-77DF-583A-8116-F897B5BFF2DE}"/>
              </a:ext>
            </a:extLst>
          </p:cNvPr>
          <p:cNvSpPr/>
          <p:nvPr/>
        </p:nvSpPr>
        <p:spPr>
          <a:xfrm>
            <a:off x="4023228" y="7737488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0" name="Freeform: Shape 299">
            <a:extLst>
              <a:ext uri="{FF2B5EF4-FFF2-40B4-BE49-F238E27FC236}">
                <a16:creationId xmlns:a16="http://schemas.microsoft.com/office/drawing/2014/main" id="{95F60A47-33AA-BBB7-8C1B-DA62B77E479A}"/>
              </a:ext>
            </a:extLst>
          </p:cNvPr>
          <p:cNvSpPr/>
          <p:nvPr/>
        </p:nvSpPr>
        <p:spPr>
          <a:xfrm>
            <a:off x="5445886" y="6314829"/>
            <a:ext cx="711329" cy="294642"/>
          </a:xfrm>
          <a:custGeom>
            <a:avLst/>
            <a:gdLst>
              <a:gd name="connsiteX0" fmla="*/ 294643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3 w 711329"/>
              <a:gd name="connsiteY4" fmla="*/ 294642 h 294642"/>
              <a:gd name="connsiteX5" fmla="*/ 294643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3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3" y="294642"/>
                </a:lnTo>
                <a:lnTo>
                  <a:pt x="294643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1" name="Freeform: Shape 300">
            <a:extLst>
              <a:ext uri="{FF2B5EF4-FFF2-40B4-BE49-F238E27FC236}">
                <a16:creationId xmlns:a16="http://schemas.microsoft.com/office/drawing/2014/main" id="{239EFF65-F140-79C8-9CCA-835E5EEEEAA0}"/>
              </a:ext>
            </a:extLst>
          </p:cNvPr>
          <p:cNvSpPr/>
          <p:nvPr/>
        </p:nvSpPr>
        <p:spPr>
          <a:xfrm>
            <a:off x="7457829" y="4302886"/>
            <a:ext cx="711328" cy="294642"/>
          </a:xfrm>
          <a:custGeom>
            <a:avLst/>
            <a:gdLst>
              <a:gd name="connsiteX0" fmla="*/ 294642 w 711328"/>
              <a:gd name="connsiteY0" fmla="*/ 294643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3 h 294642"/>
              <a:gd name="connsiteX4" fmla="*/ 294642 w 711328"/>
              <a:gd name="connsiteY4" fmla="*/ 294643 h 294642"/>
              <a:gd name="connsiteX5" fmla="*/ 294642 w 711328"/>
              <a:gd name="connsiteY5" fmla="*/ 294643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3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3"/>
                </a:lnTo>
                <a:lnTo>
                  <a:pt x="294642" y="294643"/>
                </a:lnTo>
                <a:lnTo>
                  <a:pt x="294642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2" name="Freeform: Shape 301">
            <a:extLst>
              <a:ext uri="{FF2B5EF4-FFF2-40B4-BE49-F238E27FC236}">
                <a16:creationId xmlns:a16="http://schemas.microsoft.com/office/drawing/2014/main" id="{DF403C45-076C-8E41-EE34-C0EF0150FE05}"/>
              </a:ext>
            </a:extLst>
          </p:cNvPr>
          <p:cNvSpPr/>
          <p:nvPr/>
        </p:nvSpPr>
        <p:spPr>
          <a:xfrm>
            <a:off x="8880488" y="2880228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3" name="Freeform: Shape 302">
            <a:extLst>
              <a:ext uri="{FF2B5EF4-FFF2-40B4-BE49-F238E27FC236}">
                <a16:creationId xmlns:a16="http://schemas.microsoft.com/office/drawing/2014/main" id="{5E58A6E1-B1A1-64DB-EF50-F4698344139A}"/>
              </a:ext>
            </a:extLst>
          </p:cNvPr>
          <p:cNvSpPr/>
          <p:nvPr/>
        </p:nvSpPr>
        <p:spPr>
          <a:xfrm>
            <a:off x="10892430" y="868285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8 w 711329"/>
              <a:gd name="connsiteY2" fmla="*/ 0 h 294642"/>
              <a:gd name="connsiteX3" fmla="*/ 711330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8" y="0"/>
                </a:lnTo>
                <a:lnTo>
                  <a:pt x="711330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4" name="Freeform: Shape 303">
            <a:extLst>
              <a:ext uri="{FF2B5EF4-FFF2-40B4-BE49-F238E27FC236}">
                <a16:creationId xmlns:a16="http://schemas.microsoft.com/office/drawing/2014/main" id="{244C20BA-5011-C50E-6B35-9390B7226F7A}"/>
              </a:ext>
            </a:extLst>
          </p:cNvPr>
          <p:cNvSpPr/>
          <p:nvPr/>
        </p:nvSpPr>
        <p:spPr>
          <a:xfrm>
            <a:off x="8880488" y="2880228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5" name="Freeform: Shape 304">
            <a:extLst>
              <a:ext uri="{FF2B5EF4-FFF2-40B4-BE49-F238E27FC236}">
                <a16:creationId xmlns:a16="http://schemas.microsoft.com/office/drawing/2014/main" id="{5C2DB6C9-5BF9-AEAB-BA10-35D464E7AD95}"/>
              </a:ext>
            </a:extLst>
          </p:cNvPr>
          <p:cNvSpPr/>
          <p:nvPr/>
        </p:nvSpPr>
        <p:spPr>
          <a:xfrm>
            <a:off x="7457829" y="4302886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3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3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6" name="Freeform: Shape 305">
            <a:extLst>
              <a:ext uri="{FF2B5EF4-FFF2-40B4-BE49-F238E27FC236}">
                <a16:creationId xmlns:a16="http://schemas.microsoft.com/office/drawing/2014/main" id="{6A47260E-5A64-9468-D2D1-710CDA850288}"/>
              </a:ext>
            </a:extLst>
          </p:cNvPr>
          <p:cNvSpPr/>
          <p:nvPr/>
        </p:nvSpPr>
        <p:spPr>
          <a:xfrm>
            <a:off x="10597788" y="1162928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7" name="Freeform: Shape 306">
            <a:extLst>
              <a:ext uri="{FF2B5EF4-FFF2-40B4-BE49-F238E27FC236}">
                <a16:creationId xmlns:a16="http://schemas.microsoft.com/office/drawing/2014/main" id="{2274F2B6-D0CB-E183-F382-E48F147F4C3C}"/>
              </a:ext>
            </a:extLst>
          </p:cNvPr>
          <p:cNvSpPr/>
          <p:nvPr/>
        </p:nvSpPr>
        <p:spPr>
          <a:xfrm>
            <a:off x="5445886" y="6314829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3 w 294642"/>
              <a:gd name="connsiteY2" fmla="*/ 294642 h 711328"/>
              <a:gd name="connsiteX3" fmla="*/ 294643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3" y="294642"/>
                </a:lnTo>
                <a:lnTo>
                  <a:pt x="294643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8" name="Freeform: Shape 307">
            <a:extLst>
              <a:ext uri="{FF2B5EF4-FFF2-40B4-BE49-F238E27FC236}">
                <a16:creationId xmlns:a16="http://schemas.microsoft.com/office/drawing/2014/main" id="{4A40B7D9-AF53-6F17-A157-294ADE34B669}"/>
              </a:ext>
            </a:extLst>
          </p:cNvPr>
          <p:cNvSpPr/>
          <p:nvPr/>
        </p:nvSpPr>
        <p:spPr>
          <a:xfrm>
            <a:off x="4023228" y="7737488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9" name="Freeform: Shape 308">
            <a:extLst>
              <a:ext uri="{FF2B5EF4-FFF2-40B4-BE49-F238E27FC236}">
                <a16:creationId xmlns:a16="http://schemas.microsoft.com/office/drawing/2014/main" id="{ADE041F6-0BB9-2737-E79A-0FACC57C1F28}"/>
              </a:ext>
            </a:extLst>
          </p:cNvPr>
          <p:cNvSpPr/>
          <p:nvPr/>
        </p:nvSpPr>
        <p:spPr>
          <a:xfrm>
            <a:off x="6451858" y="5014216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3 w 589284"/>
              <a:gd name="connsiteY1" fmla="*/ 0 h 589284"/>
              <a:gd name="connsiteX2" fmla="*/ 589285 w 589284"/>
              <a:gd name="connsiteY2" fmla="*/ 294642 h 589284"/>
              <a:gd name="connsiteX3" fmla="*/ 294643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3" y="0"/>
                </a:lnTo>
                <a:lnTo>
                  <a:pt x="589285" y="294642"/>
                </a:lnTo>
                <a:lnTo>
                  <a:pt x="294643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0" name="Freeform: Shape 309">
            <a:extLst>
              <a:ext uri="{FF2B5EF4-FFF2-40B4-BE49-F238E27FC236}">
                <a16:creationId xmlns:a16="http://schemas.microsoft.com/office/drawing/2014/main" id="{ED54B8EB-3B81-EDB3-9C73-6494B66C5762}"/>
              </a:ext>
            </a:extLst>
          </p:cNvPr>
          <p:cNvSpPr/>
          <p:nvPr/>
        </p:nvSpPr>
        <p:spPr>
          <a:xfrm>
            <a:off x="5862574" y="5603500"/>
            <a:ext cx="589284" cy="589284"/>
          </a:xfrm>
          <a:custGeom>
            <a:avLst/>
            <a:gdLst>
              <a:gd name="connsiteX0" fmla="*/ 0 w 589284"/>
              <a:gd name="connsiteY0" fmla="*/ 294643 h 589284"/>
              <a:gd name="connsiteX1" fmla="*/ 294642 w 589284"/>
              <a:gd name="connsiteY1" fmla="*/ 0 h 589284"/>
              <a:gd name="connsiteX2" fmla="*/ 589284 w 589284"/>
              <a:gd name="connsiteY2" fmla="*/ 294643 h 589284"/>
              <a:gd name="connsiteX3" fmla="*/ 294642 w 589284"/>
              <a:gd name="connsiteY3" fmla="*/ 589285 h 589284"/>
              <a:gd name="connsiteX4" fmla="*/ 0 w 589284"/>
              <a:gd name="connsiteY4" fmla="*/ 294643 h 589284"/>
              <a:gd name="connsiteX5" fmla="*/ 0 w 589284"/>
              <a:gd name="connsiteY5" fmla="*/ 294643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3"/>
                </a:moveTo>
                <a:lnTo>
                  <a:pt x="294642" y="0"/>
                </a:lnTo>
                <a:lnTo>
                  <a:pt x="589284" y="294643"/>
                </a:lnTo>
                <a:lnTo>
                  <a:pt x="294642" y="589285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1" name="Freeform: Shape 310">
            <a:extLst>
              <a:ext uri="{FF2B5EF4-FFF2-40B4-BE49-F238E27FC236}">
                <a16:creationId xmlns:a16="http://schemas.microsoft.com/office/drawing/2014/main" id="{657D0075-A817-0739-8F5C-A050DD8E8253}"/>
              </a:ext>
            </a:extLst>
          </p:cNvPr>
          <p:cNvSpPr/>
          <p:nvPr/>
        </p:nvSpPr>
        <p:spPr>
          <a:xfrm>
            <a:off x="7874516" y="3591557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2" name="Freeform: Shape 311">
            <a:extLst>
              <a:ext uri="{FF2B5EF4-FFF2-40B4-BE49-F238E27FC236}">
                <a16:creationId xmlns:a16="http://schemas.microsoft.com/office/drawing/2014/main" id="{5080D468-AEDE-A714-4529-F6032FF1090B}"/>
              </a:ext>
            </a:extLst>
          </p:cNvPr>
          <p:cNvSpPr/>
          <p:nvPr/>
        </p:nvSpPr>
        <p:spPr>
          <a:xfrm>
            <a:off x="4439915" y="7026158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3" name="Freeform: Shape 312">
            <a:extLst>
              <a:ext uri="{FF2B5EF4-FFF2-40B4-BE49-F238E27FC236}">
                <a16:creationId xmlns:a16="http://schemas.microsoft.com/office/drawing/2014/main" id="{06003E77-30A1-C394-83A2-CAE4C0AC002E}"/>
              </a:ext>
            </a:extLst>
          </p:cNvPr>
          <p:cNvSpPr/>
          <p:nvPr/>
        </p:nvSpPr>
        <p:spPr>
          <a:xfrm>
            <a:off x="9297175" y="2168899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4" name="Freeform: Shape 313">
            <a:extLst>
              <a:ext uri="{FF2B5EF4-FFF2-40B4-BE49-F238E27FC236}">
                <a16:creationId xmlns:a16="http://schemas.microsoft.com/office/drawing/2014/main" id="{A9AA567C-063B-FE44-C07F-6123603B67E9}"/>
              </a:ext>
            </a:extLst>
          </p:cNvPr>
          <p:cNvSpPr/>
          <p:nvPr/>
        </p:nvSpPr>
        <p:spPr>
          <a:xfrm>
            <a:off x="3017257" y="8448817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5" name="Freeform: Shape 314">
            <a:extLst>
              <a:ext uri="{FF2B5EF4-FFF2-40B4-BE49-F238E27FC236}">
                <a16:creationId xmlns:a16="http://schemas.microsoft.com/office/drawing/2014/main" id="{1CE2D26F-EC8E-5ED5-5544-A3F22E5D6980}"/>
              </a:ext>
            </a:extLst>
          </p:cNvPr>
          <p:cNvSpPr/>
          <p:nvPr/>
        </p:nvSpPr>
        <p:spPr>
          <a:xfrm>
            <a:off x="10303146" y="1579614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6" name="Freeform: Shape 315">
            <a:extLst>
              <a:ext uri="{FF2B5EF4-FFF2-40B4-BE49-F238E27FC236}">
                <a16:creationId xmlns:a16="http://schemas.microsoft.com/office/drawing/2014/main" id="{8C86850D-B258-E75F-CF0A-BF8A40ADBB8B}"/>
              </a:ext>
            </a:extLst>
          </p:cNvPr>
          <p:cNvSpPr/>
          <p:nvPr/>
        </p:nvSpPr>
        <p:spPr>
          <a:xfrm>
            <a:off x="171940" y="3886200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7" name="Freeform: Shape 316">
            <a:extLst>
              <a:ext uri="{FF2B5EF4-FFF2-40B4-BE49-F238E27FC236}">
                <a16:creationId xmlns:a16="http://schemas.microsoft.com/office/drawing/2014/main" id="{E100B81B-CD80-0224-6188-8CE0904B07E6}"/>
              </a:ext>
            </a:extLst>
          </p:cNvPr>
          <p:cNvSpPr/>
          <p:nvPr/>
        </p:nvSpPr>
        <p:spPr>
          <a:xfrm>
            <a:off x="1594598" y="2463541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8" name="Freeform: Shape 317">
            <a:extLst>
              <a:ext uri="{FF2B5EF4-FFF2-40B4-BE49-F238E27FC236}">
                <a16:creationId xmlns:a16="http://schemas.microsoft.com/office/drawing/2014/main" id="{75091215-1912-CA0B-4D5A-2D75B8977C3E}"/>
              </a:ext>
            </a:extLst>
          </p:cNvPr>
          <p:cNvSpPr/>
          <p:nvPr/>
        </p:nvSpPr>
        <p:spPr>
          <a:xfrm>
            <a:off x="-1840002" y="5898143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9" name="Freeform: Shape 318">
            <a:extLst>
              <a:ext uri="{FF2B5EF4-FFF2-40B4-BE49-F238E27FC236}">
                <a16:creationId xmlns:a16="http://schemas.microsoft.com/office/drawing/2014/main" id="{ABD3ECC8-30A7-C7CE-2791-48395B4F79B6}"/>
              </a:ext>
            </a:extLst>
          </p:cNvPr>
          <p:cNvSpPr/>
          <p:nvPr/>
        </p:nvSpPr>
        <p:spPr>
          <a:xfrm>
            <a:off x="3606541" y="451598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0" name="Freeform: Shape 319">
            <a:extLst>
              <a:ext uri="{FF2B5EF4-FFF2-40B4-BE49-F238E27FC236}">
                <a16:creationId xmlns:a16="http://schemas.microsoft.com/office/drawing/2014/main" id="{058BBECC-1FBD-E590-29D4-1E9F9D550026}"/>
              </a:ext>
            </a:extLst>
          </p:cNvPr>
          <p:cNvSpPr/>
          <p:nvPr/>
        </p:nvSpPr>
        <p:spPr>
          <a:xfrm>
            <a:off x="5029200" y="-971059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1" name="Freeform: Shape 320">
            <a:extLst>
              <a:ext uri="{FF2B5EF4-FFF2-40B4-BE49-F238E27FC236}">
                <a16:creationId xmlns:a16="http://schemas.microsoft.com/office/drawing/2014/main" id="{3ED979AF-4CE0-D627-E207-DF9F8322112D}"/>
              </a:ext>
            </a:extLst>
          </p:cNvPr>
          <p:cNvSpPr/>
          <p:nvPr/>
        </p:nvSpPr>
        <p:spPr>
          <a:xfrm>
            <a:off x="2722614" y="1874257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2" name="Freeform: Shape 321">
            <a:extLst>
              <a:ext uri="{FF2B5EF4-FFF2-40B4-BE49-F238E27FC236}">
                <a16:creationId xmlns:a16="http://schemas.microsoft.com/office/drawing/2014/main" id="{AF73E3CC-2670-5EAC-5041-4C3C14590261}"/>
              </a:ext>
            </a:extLst>
          </p:cNvPr>
          <p:cNvSpPr/>
          <p:nvPr/>
        </p:nvSpPr>
        <p:spPr>
          <a:xfrm>
            <a:off x="3311899" y="868285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3" name="Freeform: Shape 322">
            <a:extLst>
              <a:ext uri="{FF2B5EF4-FFF2-40B4-BE49-F238E27FC236}">
                <a16:creationId xmlns:a16="http://schemas.microsoft.com/office/drawing/2014/main" id="{2241C44E-219C-EEA7-04E9-C18E157D8FD7}"/>
              </a:ext>
            </a:extLst>
          </p:cNvPr>
          <p:cNvSpPr/>
          <p:nvPr/>
        </p:nvSpPr>
        <p:spPr>
          <a:xfrm>
            <a:off x="1299956" y="3296915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4" name="Freeform: Shape 323">
            <a:extLst>
              <a:ext uri="{FF2B5EF4-FFF2-40B4-BE49-F238E27FC236}">
                <a16:creationId xmlns:a16="http://schemas.microsoft.com/office/drawing/2014/main" id="{1942E604-07B7-EA72-7323-596FE3F2CAC2}"/>
              </a:ext>
            </a:extLst>
          </p:cNvPr>
          <p:cNvSpPr/>
          <p:nvPr/>
        </p:nvSpPr>
        <p:spPr>
          <a:xfrm>
            <a:off x="4734557" y="-137685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5" name="Freeform: Shape 324">
            <a:extLst>
              <a:ext uri="{FF2B5EF4-FFF2-40B4-BE49-F238E27FC236}">
                <a16:creationId xmlns:a16="http://schemas.microsoft.com/office/drawing/2014/main" id="{3FE11767-249B-92EB-51A1-D65D178842DE}"/>
              </a:ext>
            </a:extLst>
          </p:cNvPr>
          <p:cNvSpPr/>
          <p:nvPr/>
        </p:nvSpPr>
        <p:spPr>
          <a:xfrm>
            <a:off x="-122701" y="4719574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6" name="Freeform: Shape 325">
            <a:extLst>
              <a:ext uri="{FF2B5EF4-FFF2-40B4-BE49-F238E27FC236}">
                <a16:creationId xmlns:a16="http://schemas.microsoft.com/office/drawing/2014/main" id="{A0793D09-5223-61F0-3F7B-D048CEF43511}"/>
              </a:ext>
            </a:extLst>
          </p:cNvPr>
          <p:cNvSpPr/>
          <p:nvPr/>
        </p:nvSpPr>
        <p:spPr>
          <a:xfrm>
            <a:off x="6157216" y="-1560344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7" name="Freeform: Shape 326">
            <a:extLst>
              <a:ext uri="{FF2B5EF4-FFF2-40B4-BE49-F238E27FC236}">
                <a16:creationId xmlns:a16="http://schemas.microsoft.com/office/drawing/2014/main" id="{AE796C06-FC94-76DE-53CC-7CB06F0280D3}"/>
              </a:ext>
            </a:extLst>
          </p:cNvPr>
          <p:cNvSpPr/>
          <p:nvPr/>
        </p:nvSpPr>
        <p:spPr>
          <a:xfrm>
            <a:off x="-1128673" y="5308858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8" name="Freeform: Shape 327">
            <a:extLst>
              <a:ext uri="{FF2B5EF4-FFF2-40B4-BE49-F238E27FC236}">
                <a16:creationId xmlns:a16="http://schemas.microsoft.com/office/drawing/2014/main" id="{943A9E1B-CEEE-08B5-3654-AB728AFA4322}"/>
              </a:ext>
            </a:extLst>
          </p:cNvPr>
          <p:cNvSpPr/>
          <p:nvPr/>
        </p:nvSpPr>
        <p:spPr>
          <a:xfrm>
            <a:off x="4023228" y="451598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9" name="Freeform: Shape 328">
            <a:extLst>
              <a:ext uri="{FF2B5EF4-FFF2-40B4-BE49-F238E27FC236}">
                <a16:creationId xmlns:a16="http://schemas.microsoft.com/office/drawing/2014/main" id="{6009D41F-882D-91F6-090B-9D4ADB726480}"/>
              </a:ext>
            </a:extLst>
          </p:cNvPr>
          <p:cNvSpPr/>
          <p:nvPr/>
        </p:nvSpPr>
        <p:spPr>
          <a:xfrm>
            <a:off x="5445886" y="-971059"/>
            <a:ext cx="711329" cy="294642"/>
          </a:xfrm>
          <a:custGeom>
            <a:avLst/>
            <a:gdLst>
              <a:gd name="connsiteX0" fmla="*/ 294643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3 w 711329"/>
              <a:gd name="connsiteY4" fmla="*/ 294642 h 294642"/>
              <a:gd name="connsiteX5" fmla="*/ 294643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3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3" y="294642"/>
                </a:lnTo>
                <a:lnTo>
                  <a:pt x="294643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CE68F20A-35BA-0ECC-3664-2F3712BF0EB4}"/>
              </a:ext>
            </a:extLst>
          </p:cNvPr>
          <p:cNvSpPr/>
          <p:nvPr/>
        </p:nvSpPr>
        <p:spPr>
          <a:xfrm>
            <a:off x="2305927" y="2168899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A618BC56-13F0-FFEA-FF11-271C0394F52C}"/>
              </a:ext>
            </a:extLst>
          </p:cNvPr>
          <p:cNvSpPr/>
          <p:nvPr/>
        </p:nvSpPr>
        <p:spPr>
          <a:xfrm>
            <a:off x="588627" y="3886200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E5CFAE5F-FF32-6DB6-11A0-7022C27B4A2E}"/>
              </a:ext>
            </a:extLst>
          </p:cNvPr>
          <p:cNvSpPr/>
          <p:nvPr/>
        </p:nvSpPr>
        <p:spPr>
          <a:xfrm>
            <a:off x="-834031" y="5308858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3EE8AC09-2458-92B2-CED2-6D4884C411A7}"/>
              </a:ext>
            </a:extLst>
          </p:cNvPr>
          <p:cNvSpPr/>
          <p:nvPr/>
        </p:nvSpPr>
        <p:spPr>
          <a:xfrm>
            <a:off x="1594598" y="2880228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D2EE9421-CDDF-9D1B-8D9E-6F22E8CED4F8}"/>
              </a:ext>
            </a:extLst>
          </p:cNvPr>
          <p:cNvSpPr/>
          <p:nvPr/>
        </p:nvSpPr>
        <p:spPr>
          <a:xfrm>
            <a:off x="171940" y="4302886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3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3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B11799B5-0803-3B5D-FFF9-C3964DD5615F}"/>
              </a:ext>
            </a:extLst>
          </p:cNvPr>
          <p:cNvSpPr/>
          <p:nvPr/>
        </p:nvSpPr>
        <p:spPr>
          <a:xfrm>
            <a:off x="3311899" y="1162928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B408D0B8-FB9D-D57D-A092-E4263A100BB4}"/>
              </a:ext>
            </a:extLst>
          </p:cNvPr>
          <p:cNvSpPr/>
          <p:nvPr/>
        </p:nvSpPr>
        <p:spPr>
          <a:xfrm>
            <a:off x="5029200" y="-554372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E8D089C6-A874-9523-29A8-4518781035DF}"/>
              </a:ext>
            </a:extLst>
          </p:cNvPr>
          <p:cNvSpPr/>
          <p:nvPr/>
        </p:nvSpPr>
        <p:spPr>
          <a:xfrm>
            <a:off x="3017257" y="1579614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137AD540-2B62-29A1-DB84-A74B249F4827}"/>
              </a:ext>
            </a:extLst>
          </p:cNvPr>
          <p:cNvSpPr/>
          <p:nvPr/>
        </p:nvSpPr>
        <p:spPr>
          <a:xfrm>
            <a:off x="2011285" y="2168899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947F9921-3308-0026-6AC4-2BCD3451EB7F}"/>
              </a:ext>
            </a:extLst>
          </p:cNvPr>
          <p:cNvSpPr/>
          <p:nvPr/>
        </p:nvSpPr>
        <p:spPr>
          <a:xfrm>
            <a:off x="4439915" y="156956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C1357EE3-E583-8691-2365-BD49DFCE7F25}"/>
              </a:ext>
            </a:extLst>
          </p:cNvPr>
          <p:cNvSpPr/>
          <p:nvPr/>
        </p:nvSpPr>
        <p:spPr>
          <a:xfrm>
            <a:off x="1005314" y="3591557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69AA1473-61B1-FB07-8408-049F58A536FE}"/>
              </a:ext>
            </a:extLst>
          </p:cNvPr>
          <p:cNvSpPr/>
          <p:nvPr/>
        </p:nvSpPr>
        <p:spPr>
          <a:xfrm>
            <a:off x="5862574" y="-1265701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8CA4FAE4-93A3-83FE-592B-A0F692D932FE}"/>
              </a:ext>
            </a:extLst>
          </p:cNvPr>
          <p:cNvSpPr/>
          <p:nvPr/>
        </p:nvSpPr>
        <p:spPr>
          <a:xfrm>
            <a:off x="-417344" y="5014216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B451E2C8-8FE8-39E2-F357-EF0C7B1ACA85}"/>
              </a:ext>
            </a:extLst>
          </p:cNvPr>
          <p:cNvSpPr/>
          <p:nvPr/>
        </p:nvSpPr>
        <p:spPr>
          <a:xfrm>
            <a:off x="-1840002" y="5603500"/>
            <a:ext cx="589284" cy="589284"/>
          </a:xfrm>
          <a:custGeom>
            <a:avLst/>
            <a:gdLst>
              <a:gd name="connsiteX0" fmla="*/ 0 w 589284"/>
              <a:gd name="connsiteY0" fmla="*/ 294643 h 589284"/>
              <a:gd name="connsiteX1" fmla="*/ 294642 w 589284"/>
              <a:gd name="connsiteY1" fmla="*/ 0 h 589284"/>
              <a:gd name="connsiteX2" fmla="*/ 589284 w 589284"/>
              <a:gd name="connsiteY2" fmla="*/ 294643 h 589284"/>
              <a:gd name="connsiteX3" fmla="*/ 294642 w 589284"/>
              <a:gd name="connsiteY3" fmla="*/ 589285 h 589284"/>
              <a:gd name="connsiteX4" fmla="*/ 0 w 589284"/>
              <a:gd name="connsiteY4" fmla="*/ 294643 h 589284"/>
              <a:gd name="connsiteX5" fmla="*/ 0 w 589284"/>
              <a:gd name="connsiteY5" fmla="*/ 294643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3"/>
                </a:moveTo>
                <a:lnTo>
                  <a:pt x="294642" y="0"/>
                </a:lnTo>
                <a:lnTo>
                  <a:pt x="589284" y="294643"/>
                </a:lnTo>
                <a:lnTo>
                  <a:pt x="294642" y="589285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71BEBDF2-39A3-C987-357B-0CBD63E5C0A0}"/>
              </a:ext>
            </a:extLst>
          </p:cNvPr>
          <p:cNvSpPr/>
          <p:nvPr/>
        </p:nvSpPr>
        <p:spPr>
          <a:xfrm>
            <a:off x="9886459" y="3886200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94560212-AC29-0CCB-0944-E6AC8B9677FF}"/>
              </a:ext>
            </a:extLst>
          </p:cNvPr>
          <p:cNvSpPr/>
          <p:nvPr/>
        </p:nvSpPr>
        <p:spPr>
          <a:xfrm>
            <a:off x="7874516" y="5898143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D9C72314-4764-41ED-C79D-FDB59AC8E9A8}"/>
              </a:ext>
            </a:extLst>
          </p:cNvPr>
          <p:cNvSpPr/>
          <p:nvPr/>
        </p:nvSpPr>
        <p:spPr>
          <a:xfrm>
            <a:off x="6451858" y="7320800"/>
            <a:ext cx="294642" cy="711329"/>
          </a:xfrm>
          <a:custGeom>
            <a:avLst/>
            <a:gdLst>
              <a:gd name="connsiteX0" fmla="*/ 0 w 294642"/>
              <a:gd name="connsiteY0" fmla="*/ 416688 h 711329"/>
              <a:gd name="connsiteX1" fmla="*/ 0 w 294642"/>
              <a:gd name="connsiteY1" fmla="*/ 0 h 711329"/>
              <a:gd name="connsiteX2" fmla="*/ 294643 w 294642"/>
              <a:gd name="connsiteY2" fmla="*/ 294642 h 711329"/>
              <a:gd name="connsiteX3" fmla="*/ 294643 w 294642"/>
              <a:gd name="connsiteY3" fmla="*/ 711330 h 711329"/>
              <a:gd name="connsiteX4" fmla="*/ 0 w 294642"/>
              <a:gd name="connsiteY4" fmla="*/ 416688 h 711329"/>
              <a:gd name="connsiteX5" fmla="*/ 0 w 294642"/>
              <a:gd name="connsiteY5" fmla="*/ 416688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8"/>
                </a:moveTo>
                <a:lnTo>
                  <a:pt x="0" y="0"/>
                </a:lnTo>
                <a:lnTo>
                  <a:pt x="294643" y="294642"/>
                </a:lnTo>
                <a:lnTo>
                  <a:pt x="294643" y="711330"/>
                </a:lnTo>
                <a:lnTo>
                  <a:pt x="0" y="416688"/>
                </a:lnTo>
                <a:lnTo>
                  <a:pt x="0" y="41668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1A700825-6BEE-597F-DBF6-5D7C2F37CDA5}"/>
              </a:ext>
            </a:extLst>
          </p:cNvPr>
          <p:cNvSpPr/>
          <p:nvPr/>
        </p:nvSpPr>
        <p:spPr>
          <a:xfrm>
            <a:off x="6746500" y="6731516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1EEF800D-9687-8486-E636-084970DE3A1D}"/>
              </a:ext>
            </a:extLst>
          </p:cNvPr>
          <p:cNvSpPr/>
          <p:nvPr/>
        </p:nvSpPr>
        <p:spPr>
          <a:xfrm>
            <a:off x="8169158" y="5308858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F6BA6870-A21E-D6DC-B754-190FBBAB42CD}"/>
              </a:ext>
            </a:extLst>
          </p:cNvPr>
          <p:cNvSpPr/>
          <p:nvPr/>
        </p:nvSpPr>
        <p:spPr>
          <a:xfrm>
            <a:off x="6157216" y="8154175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B8B4DA53-86F2-ED92-B309-DC445B3314E7}"/>
              </a:ext>
            </a:extLst>
          </p:cNvPr>
          <p:cNvSpPr/>
          <p:nvPr/>
        </p:nvSpPr>
        <p:spPr>
          <a:xfrm>
            <a:off x="9591817" y="4719574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26DF3539-9815-FB71-ED6A-0D18A5AA67A3}"/>
              </a:ext>
            </a:extLst>
          </p:cNvPr>
          <p:cNvSpPr/>
          <p:nvPr/>
        </p:nvSpPr>
        <p:spPr>
          <a:xfrm>
            <a:off x="10597788" y="3296915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3C66D1D4-3F8D-18A5-054D-17CC00EFF3A2}"/>
              </a:ext>
            </a:extLst>
          </p:cNvPr>
          <p:cNvSpPr/>
          <p:nvPr/>
        </p:nvSpPr>
        <p:spPr>
          <a:xfrm>
            <a:off x="5445886" y="8743459"/>
            <a:ext cx="711329" cy="294642"/>
          </a:xfrm>
          <a:custGeom>
            <a:avLst/>
            <a:gdLst>
              <a:gd name="connsiteX0" fmla="*/ 294643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3 w 711329"/>
              <a:gd name="connsiteY4" fmla="*/ 294642 h 294642"/>
              <a:gd name="connsiteX5" fmla="*/ 294643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3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3" y="294642"/>
                </a:lnTo>
                <a:lnTo>
                  <a:pt x="294643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C326467D-7BBF-452A-47F2-F88E300E2D6C}"/>
              </a:ext>
            </a:extLst>
          </p:cNvPr>
          <p:cNvSpPr/>
          <p:nvPr/>
        </p:nvSpPr>
        <p:spPr>
          <a:xfrm>
            <a:off x="7457829" y="6731516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54BFA4BB-AE4C-0ABE-E1C6-DF599BBABED2}"/>
              </a:ext>
            </a:extLst>
          </p:cNvPr>
          <p:cNvSpPr/>
          <p:nvPr/>
        </p:nvSpPr>
        <p:spPr>
          <a:xfrm>
            <a:off x="8880488" y="5308858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93E838EF-A234-24B1-98E5-18A18B614B2E}"/>
              </a:ext>
            </a:extLst>
          </p:cNvPr>
          <p:cNvSpPr/>
          <p:nvPr/>
        </p:nvSpPr>
        <p:spPr>
          <a:xfrm>
            <a:off x="10892430" y="3296915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8 w 711329"/>
              <a:gd name="connsiteY2" fmla="*/ 0 h 294642"/>
              <a:gd name="connsiteX3" fmla="*/ 711330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8" y="0"/>
                </a:lnTo>
                <a:lnTo>
                  <a:pt x="711330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AAB884F0-13D2-3D33-E274-C5B64EFDCF75}"/>
              </a:ext>
            </a:extLst>
          </p:cNvPr>
          <p:cNvSpPr/>
          <p:nvPr/>
        </p:nvSpPr>
        <p:spPr>
          <a:xfrm>
            <a:off x="11309118" y="2880228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397A2550-91FC-3A2F-6062-ADBF21705A6F}"/>
              </a:ext>
            </a:extLst>
          </p:cNvPr>
          <p:cNvSpPr/>
          <p:nvPr/>
        </p:nvSpPr>
        <p:spPr>
          <a:xfrm>
            <a:off x="9886459" y="4302886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3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3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694D674F-45FE-C876-36FB-6400ADAD826B}"/>
              </a:ext>
            </a:extLst>
          </p:cNvPr>
          <p:cNvSpPr/>
          <p:nvPr/>
        </p:nvSpPr>
        <p:spPr>
          <a:xfrm>
            <a:off x="7874516" y="6314829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E61D9A57-DEF5-535D-E426-0D38934FC89A}"/>
              </a:ext>
            </a:extLst>
          </p:cNvPr>
          <p:cNvSpPr/>
          <p:nvPr/>
        </p:nvSpPr>
        <p:spPr>
          <a:xfrm>
            <a:off x="6451858" y="7737488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3 w 294642"/>
              <a:gd name="connsiteY2" fmla="*/ 294642 h 711328"/>
              <a:gd name="connsiteX3" fmla="*/ 294643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3" y="294642"/>
                </a:lnTo>
                <a:lnTo>
                  <a:pt x="294643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D448C7A2-A840-8BD8-1433-3A67ADF15233}"/>
              </a:ext>
            </a:extLst>
          </p:cNvPr>
          <p:cNvSpPr/>
          <p:nvPr/>
        </p:nvSpPr>
        <p:spPr>
          <a:xfrm>
            <a:off x="7874516" y="5603500"/>
            <a:ext cx="589284" cy="589284"/>
          </a:xfrm>
          <a:custGeom>
            <a:avLst/>
            <a:gdLst>
              <a:gd name="connsiteX0" fmla="*/ 0 w 589284"/>
              <a:gd name="connsiteY0" fmla="*/ 294643 h 589284"/>
              <a:gd name="connsiteX1" fmla="*/ 294642 w 589284"/>
              <a:gd name="connsiteY1" fmla="*/ 0 h 589284"/>
              <a:gd name="connsiteX2" fmla="*/ 589284 w 589284"/>
              <a:gd name="connsiteY2" fmla="*/ 294643 h 589284"/>
              <a:gd name="connsiteX3" fmla="*/ 294642 w 589284"/>
              <a:gd name="connsiteY3" fmla="*/ 589285 h 589284"/>
              <a:gd name="connsiteX4" fmla="*/ 0 w 589284"/>
              <a:gd name="connsiteY4" fmla="*/ 294643 h 589284"/>
              <a:gd name="connsiteX5" fmla="*/ 0 w 589284"/>
              <a:gd name="connsiteY5" fmla="*/ 294643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3"/>
                </a:moveTo>
                <a:lnTo>
                  <a:pt x="294642" y="0"/>
                </a:lnTo>
                <a:lnTo>
                  <a:pt x="589284" y="294643"/>
                </a:lnTo>
                <a:lnTo>
                  <a:pt x="294642" y="589285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18E70F55-F010-3729-E41F-13616AA7DDA9}"/>
              </a:ext>
            </a:extLst>
          </p:cNvPr>
          <p:cNvSpPr/>
          <p:nvPr/>
        </p:nvSpPr>
        <p:spPr>
          <a:xfrm>
            <a:off x="6451858" y="7026158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3 w 589284"/>
              <a:gd name="connsiteY1" fmla="*/ 0 h 589284"/>
              <a:gd name="connsiteX2" fmla="*/ 589285 w 589284"/>
              <a:gd name="connsiteY2" fmla="*/ 294642 h 589284"/>
              <a:gd name="connsiteX3" fmla="*/ 294643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3" y="0"/>
                </a:lnTo>
                <a:lnTo>
                  <a:pt x="589285" y="294642"/>
                </a:lnTo>
                <a:lnTo>
                  <a:pt x="294643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4FFF96E2-AF9E-B1B3-F4B5-9F84E664D3CD}"/>
              </a:ext>
            </a:extLst>
          </p:cNvPr>
          <p:cNvSpPr/>
          <p:nvPr/>
        </p:nvSpPr>
        <p:spPr>
          <a:xfrm>
            <a:off x="9297175" y="5014216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6C3460F6-966C-8525-5D89-CC7A6A11A6BE}"/>
              </a:ext>
            </a:extLst>
          </p:cNvPr>
          <p:cNvSpPr/>
          <p:nvPr/>
        </p:nvSpPr>
        <p:spPr>
          <a:xfrm>
            <a:off x="5862574" y="8448817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45B06CB2-53C1-1F4E-5EB0-FDDF758515E4}"/>
              </a:ext>
            </a:extLst>
          </p:cNvPr>
          <p:cNvSpPr/>
          <p:nvPr/>
        </p:nvSpPr>
        <p:spPr>
          <a:xfrm>
            <a:off x="10303146" y="3591557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0304D249-7F97-4115-A1DA-9EDB3B8EBF2D}"/>
              </a:ext>
            </a:extLst>
          </p:cNvPr>
          <p:cNvSpPr/>
          <p:nvPr/>
        </p:nvSpPr>
        <p:spPr>
          <a:xfrm>
            <a:off x="-417344" y="2463541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129C2A4A-4C23-13BC-6707-F75A5A639EEC}"/>
              </a:ext>
            </a:extLst>
          </p:cNvPr>
          <p:cNvSpPr/>
          <p:nvPr/>
        </p:nvSpPr>
        <p:spPr>
          <a:xfrm>
            <a:off x="1594598" y="451598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C2281578-5378-67A4-175C-6EDA9C9A10ED}"/>
              </a:ext>
            </a:extLst>
          </p:cNvPr>
          <p:cNvSpPr/>
          <p:nvPr/>
        </p:nvSpPr>
        <p:spPr>
          <a:xfrm>
            <a:off x="3017257" y="-971059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435A39EE-8941-E37F-7101-E8186B0FBAC1}"/>
              </a:ext>
            </a:extLst>
          </p:cNvPr>
          <p:cNvSpPr/>
          <p:nvPr/>
        </p:nvSpPr>
        <p:spPr>
          <a:xfrm>
            <a:off x="1299956" y="868285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A3DF37A5-20F0-9EBF-3C57-9ADF813ADDAB}"/>
              </a:ext>
            </a:extLst>
          </p:cNvPr>
          <p:cNvSpPr/>
          <p:nvPr/>
        </p:nvSpPr>
        <p:spPr>
          <a:xfrm>
            <a:off x="2722614" y="-137685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3FC53E20-B384-8C84-3B32-716ED4484164}"/>
              </a:ext>
            </a:extLst>
          </p:cNvPr>
          <p:cNvSpPr/>
          <p:nvPr/>
        </p:nvSpPr>
        <p:spPr>
          <a:xfrm>
            <a:off x="-122701" y="1874257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0BDB7391-C7A0-A0B0-B419-B4A7CFD5E733}"/>
              </a:ext>
            </a:extLst>
          </p:cNvPr>
          <p:cNvSpPr/>
          <p:nvPr/>
        </p:nvSpPr>
        <p:spPr>
          <a:xfrm>
            <a:off x="3311899" y="-1560344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D4BE83CB-AA23-2C80-5EAD-000DC6A4BF81}"/>
              </a:ext>
            </a:extLst>
          </p:cNvPr>
          <p:cNvSpPr/>
          <p:nvPr/>
        </p:nvSpPr>
        <p:spPr>
          <a:xfrm>
            <a:off x="-1128673" y="3296915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3CCD13AD-089C-82F6-07E9-AA840AA863A6}"/>
              </a:ext>
            </a:extLst>
          </p:cNvPr>
          <p:cNvSpPr/>
          <p:nvPr/>
        </p:nvSpPr>
        <p:spPr>
          <a:xfrm>
            <a:off x="4023228" y="-1560344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63F93106-2706-2490-49CB-C42CB5710738}"/>
              </a:ext>
            </a:extLst>
          </p:cNvPr>
          <p:cNvSpPr/>
          <p:nvPr/>
        </p:nvSpPr>
        <p:spPr>
          <a:xfrm>
            <a:off x="2305927" y="156956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6C6D1C13-60E1-EA85-E4E0-A1AA9C5A092E}"/>
              </a:ext>
            </a:extLst>
          </p:cNvPr>
          <p:cNvSpPr/>
          <p:nvPr/>
        </p:nvSpPr>
        <p:spPr>
          <a:xfrm>
            <a:off x="588627" y="1874257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C044493D-BABA-80B3-EE23-E3CFB94378F2}"/>
              </a:ext>
            </a:extLst>
          </p:cNvPr>
          <p:cNvSpPr/>
          <p:nvPr/>
        </p:nvSpPr>
        <p:spPr>
          <a:xfrm>
            <a:off x="-834031" y="3296915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16F5A875-BB65-DB5A-5C42-EA9D4E043C7A}"/>
              </a:ext>
            </a:extLst>
          </p:cNvPr>
          <p:cNvSpPr/>
          <p:nvPr/>
        </p:nvSpPr>
        <p:spPr>
          <a:xfrm>
            <a:off x="-417344" y="2880228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DDA003A3-3837-6E96-76C7-CDC15F7E5CE9}"/>
              </a:ext>
            </a:extLst>
          </p:cNvPr>
          <p:cNvSpPr/>
          <p:nvPr/>
        </p:nvSpPr>
        <p:spPr>
          <a:xfrm>
            <a:off x="1299956" y="1162928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9D3386E6-D910-D2F3-1161-607FF30BE476}"/>
              </a:ext>
            </a:extLst>
          </p:cNvPr>
          <p:cNvSpPr/>
          <p:nvPr/>
        </p:nvSpPr>
        <p:spPr>
          <a:xfrm>
            <a:off x="3017257" y="-554372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23B08192-B1FF-354E-1920-00DE4277F5F9}"/>
              </a:ext>
            </a:extLst>
          </p:cNvPr>
          <p:cNvSpPr/>
          <p:nvPr/>
        </p:nvSpPr>
        <p:spPr>
          <a:xfrm>
            <a:off x="2011285" y="156956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32FDE214-91CE-8732-BC4F-34A599CA6050}"/>
              </a:ext>
            </a:extLst>
          </p:cNvPr>
          <p:cNvSpPr/>
          <p:nvPr/>
        </p:nvSpPr>
        <p:spPr>
          <a:xfrm>
            <a:off x="1005314" y="1579614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27CCB4A2-C54E-8E8B-A95A-3F7A1C981AFF}"/>
              </a:ext>
            </a:extLst>
          </p:cNvPr>
          <p:cNvSpPr/>
          <p:nvPr/>
        </p:nvSpPr>
        <p:spPr>
          <a:xfrm>
            <a:off x="3017257" y="-1265701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61E4276C-EF0C-BEE4-D675-648723DB6363}"/>
              </a:ext>
            </a:extLst>
          </p:cNvPr>
          <p:cNvSpPr/>
          <p:nvPr/>
        </p:nvSpPr>
        <p:spPr>
          <a:xfrm>
            <a:off x="-417344" y="2168899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287D7122-A025-E70C-4BD1-7A6DE4FD8E8E}"/>
              </a:ext>
            </a:extLst>
          </p:cNvPr>
          <p:cNvSpPr/>
          <p:nvPr/>
        </p:nvSpPr>
        <p:spPr>
          <a:xfrm>
            <a:off x="-1840002" y="3591557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A64DF947-6FBD-DC54-F22C-5E61EC3F84D3}"/>
              </a:ext>
            </a:extLst>
          </p:cNvPr>
          <p:cNvSpPr/>
          <p:nvPr/>
        </p:nvSpPr>
        <p:spPr>
          <a:xfrm>
            <a:off x="9886459" y="5898143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0B4611D5-03D5-B1B3-1F9B-7015AB00F680}"/>
              </a:ext>
            </a:extLst>
          </p:cNvPr>
          <p:cNvSpPr/>
          <p:nvPr/>
        </p:nvSpPr>
        <p:spPr>
          <a:xfrm>
            <a:off x="8463801" y="7320800"/>
            <a:ext cx="294642" cy="711329"/>
          </a:xfrm>
          <a:custGeom>
            <a:avLst/>
            <a:gdLst>
              <a:gd name="connsiteX0" fmla="*/ 0 w 294642"/>
              <a:gd name="connsiteY0" fmla="*/ 416688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30 h 711329"/>
              <a:gd name="connsiteX4" fmla="*/ 0 w 294642"/>
              <a:gd name="connsiteY4" fmla="*/ 416688 h 711329"/>
              <a:gd name="connsiteX5" fmla="*/ 0 w 294642"/>
              <a:gd name="connsiteY5" fmla="*/ 416688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8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30"/>
                </a:lnTo>
                <a:lnTo>
                  <a:pt x="0" y="416688"/>
                </a:lnTo>
                <a:lnTo>
                  <a:pt x="0" y="41668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84A89199-652E-452B-1170-59B9DC535CBC}"/>
              </a:ext>
            </a:extLst>
          </p:cNvPr>
          <p:cNvSpPr/>
          <p:nvPr/>
        </p:nvSpPr>
        <p:spPr>
          <a:xfrm>
            <a:off x="8169158" y="8154175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218A53BE-ADA9-936F-BA4C-C027884EA8BB}"/>
              </a:ext>
            </a:extLst>
          </p:cNvPr>
          <p:cNvSpPr/>
          <p:nvPr/>
        </p:nvSpPr>
        <p:spPr>
          <a:xfrm>
            <a:off x="9591817" y="6731516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A198686A-D278-E122-1A5F-01437416170F}"/>
              </a:ext>
            </a:extLst>
          </p:cNvPr>
          <p:cNvSpPr/>
          <p:nvPr/>
        </p:nvSpPr>
        <p:spPr>
          <a:xfrm>
            <a:off x="10597788" y="5308858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5F41201E-8574-1437-596B-74894F05B64F}"/>
              </a:ext>
            </a:extLst>
          </p:cNvPr>
          <p:cNvSpPr/>
          <p:nvPr/>
        </p:nvSpPr>
        <p:spPr>
          <a:xfrm>
            <a:off x="8880488" y="7320800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A5A5859C-8A4D-1597-EB78-2A4566F793BE}"/>
              </a:ext>
            </a:extLst>
          </p:cNvPr>
          <p:cNvSpPr/>
          <p:nvPr/>
        </p:nvSpPr>
        <p:spPr>
          <a:xfrm>
            <a:off x="10892430" y="5308858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8 w 711329"/>
              <a:gd name="connsiteY2" fmla="*/ 0 h 294642"/>
              <a:gd name="connsiteX3" fmla="*/ 711330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8" y="0"/>
                </a:lnTo>
                <a:lnTo>
                  <a:pt x="711330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EB6B3DE5-32FA-7EC1-0D52-087040C43A04}"/>
              </a:ext>
            </a:extLst>
          </p:cNvPr>
          <p:cNvSpPr/>
          <p:nvPr/>
        </p:nvSpPr>
        <p:spPr>
          <a:xfrm>
            <a:off x="9886459" y="6314829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53D85A74-4B8B-9CE1-709A-55CEE0B845F7}"/>
              </a:ext>
            </a:extLst>
          </p:cNvPr>
          <p:cNvSpPr/>
          <p:nvPr/>
        </p:nvSpPr>
        <p:spPr>
          <a:xfrm>
            <a:off x="8463801" y="7737488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2F82FB0B-1080-A2E1-F66A-7A0F9BABCB23}"/>
              </a:ext>
            </a:extLst>
          </p:cNvPr>
          <p:cNvSpPr/>
          <p:nvPr/>
        </p:nvSpPr>
        <p:spPr>
          <a:xfrm>
            <a:off x="9297175" y="7026158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789B5BA2-DDE2-BBFC-093C-9F0A74C32BA9}"/>
              </a:ext>
            </a:extLst>
          </p:cNvPr>
          <p:cNvSpPr/>
          <p:nvPr/>
        </p:nvSpPr>
        <p:spPr>
          <a:xfrm>
            <a:off x="7874516" y="8448817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A49C71FF-5C66-64BA-BA49-73304E30ADA9}"/>
              </a:ext>
            </a:extLst>
          </p:cNvPr>
          <p:cNvSpPr/>
          <p:nvPr/>
        </p:nvSpPr>
        <p:spPr>
          <a:xfrm>
            <a:off x="10303146" y="5603500"/>
            <a:ext cx="589284" cy="589284"/>
          </a:xfrm>
          <a:custGeom>
            <a:avLst/>
            <a:gdLst>
              <a:gd name="connsiteX0" fmla="*/ 0 w 589284"/>
              <a:gd name="connsiteY0" fmla="*/ 294643 h 589284"/>
              <a:gd name="connsiteX1" fmla="*/ 294642 w 589284"/>
              <a:gd name="connsiteY1" fmla="*/ 0 h 589284"/>
              <a:gd name="connsiteX2" fmla="*/ 589284 w 589284"/>
              <a:gd name="connsiteY2" fmla="*/ 294643 h 589284"/>
              <a:gd name="connsiteX3" fmla="*/ 294642 w 589284"/>
              <a:gd name="connsiteY3" fmla="*/ 589285 h 589284"/>
              <a:gd name="connsiteX4" fmla="*/ 0 w 589284"/>
              <a:gd name="connsiteY4" fmla="*/ 294643 h 589284"/>
              <a:gd name="connsiteX5" fmla="*/ 0 w 589284"/>
              <a:gd name="connsiteY5" fmla="*/ 294643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3"/>
                </a:moveTo>
                <a:lnTo>
                  <a:pt x="294642" y="0"/>
                </a:lnTo>
                <a:lnTo>
                  <a:pt x="589284" y="294643"/>
                </a:lnTo>
                <a:lnTo>
                  <a:pt x="294642" y="589285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AD9E58EE-73CB-8E1E-1545-F3719694E967}"/>
              </a:ext>
            </a:extLst>
          </p:cNvPr>
          <p:cNvSpPr/>
          <p:nvPr/>
        </p:nvSpPr>
        <p:spPr>
          <a:xfrm>
            <a:off x="-834031" y="451598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BD8F8A6C-5E71-44F6-4E6C-C2D8A63E0B60}"/>
              </a:ext>
            </a:extLst>
          </p:cNvPr>
          <p:cNvSpPr/>
          <p:nvPr/>
        </p:nvSpPr>
        <p:spPr>
          <a:xfrm>
            <a:off x="588627" y="-971059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0786C25C-D991-3928-CDE0-097F82ABBADF}"/>
              </a:ext>
            </a:extLst>
          </p:cNvPr>
          <p:cNvSpPr/>
          <p:nvPr/>
        </p:nvSpPr>
        <p:spPr>
          <a:xfrm>
            <a:off x="-122701" y="-137685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1673BC96-8147-56E4-067A-376587391326}"/>
              </a:ext>
            </a:extLst>
          </p:cNvPr>
          <p:cNvSpPr/>
          <p:nvPr/>
        </p:nvSpPr>
        <p:spPr>
          <a:xfrm>
            <a:off x="1299956" y="-1560344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1" name="Freeform: Shape 400">
            <a:extLst>
              <a:ext uri="{FF2B5EF4-FFF2-40B4-BE49-F238E27FC236}">
                <a16:creationId xmlns:a16="http://schemas.microsoft.com/office/drawing/2014/main" id="{DC66EE12-5CCB-2E4E-19EB-02ECCE836274}"/>
              </a:ext>
            </a:extLst>
          </p:cNvPr>
          <p:cNvSpPr/>
          <p:nvPr/>
        </p:nvSpPr>
        <p:spPr>
          <a:xfrm>
            <a:off x="-1128673" y="868285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2" name="Freeform: Shape 401">
            <a:extLst>
              <a:ext uri="{FF2B5EF4-FFF2-40B4-BE49-F238E27FC236}">
                <a16:creationId xmlns:a16="http://schemas.microsoft.com/office/drawing/2014/main" id="{2545D868-F14A-4C25-D3CC-88093EE536AF}"/>
              </a:ext>
            </a:extLst>
          </p:cNvPr>
          <p:cNvSpPr/>
          <p:nvPr/>
        </p:nvSpPr>
        <p:spPr>
          <a:xfrm>
            <a:off x="588627" y="-971059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3" name="Freeform: Shape 402">
            <a:extLst>
              <a:ext uri="{FF2B5EF4-FFF2-40B4-BE49-F238E27FC236}">
                <a16:creationId xmlns:a16="http://schemas.microsoft.com/office/drawing/2014/main" id="{9D36E2C5-647A-E149-A27A-7679CDCA4268}"/>
              </a:ext>
            </a:extLst>
          </p:cNvPr>
          <p:cNvSpPr/>
          <p:nvPr/>
        </p:nvSpPr>
        <p:spPr>
          <a:xfrm>
            <a:off x="-834031" y="451598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4" name="Freeform: Shape 403">
            <a:extLst>
              <a:ext uri="{FF2B5EF4-FFF2-40B4-BE49-F238E27FC236}">
                <a16:creationId xmlns:a16="http://schemas.microsoft.com/office/drawing/2014/main" id="{90139CAC-9AF4-8965-5FAE-496DE729C77E}"/>
              </a:ext>
            </a:extLst>
          </p:cNvPr>
          <p:cNvSpPr/>
          <p:nvPr/>
        </p:nvSpPr>
        <p:spPr>
          <a:xfrm>
            <a:off x="-1545360" y="1162928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5" name="Freeform: Shape 404">
            <a:extLst>
              <a:ext uri="{FF2B5EF4-FFF2-40B4-BE49-F238E27FC236}">
                <a16:creationId xmlns:a16="http://schemas.microsoft.com/office/drawing/2014/main" id="{3CEDEC1F-82E3-31C9-3AE9-DA5F02101C2E}"/>
              </a:ext>
            </a:extLst>
          </p:cNvPr>
          <p:cNvSpPr/>
          <p:nvPr/>
        </p:nvSpPr>
        <p:spPr>
          <a:xfrm>
            <a:off x="171940" y="-554372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6" name="Freeform: Shape 405">
            <a:extLst>
              <a:ext uri="{FF2B5EF4-FFF2-40B4-BE49-F238E27FC236}">
                <a16:creationId xmlns:a16="http://schemas.microsoft.com/office/drawing/2014/main" id="{7E295F4F-5FFB-0F0B-7748-326F68911369}"/>
              </a:ext>
            </a:extLst>
          </p:cNvPr>
          <p:cNvSpPr/>
          <p:nvPr/>
        </p:nvSpPr>
        <p:spPr>
          <a:xfrm>
            <a:off x="1005314" y="-1265701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7" name="Freeform: Shape 406">
            <a:extLst>
              <a:ext uri="{FF2B5EF4-FFF2-40B4-BE49-F238E27FC236}">
                <a16:creationId xmlns:a16="http://schemas.microsoft.com/office/drawing/2014/main" id="{61712B6C-18B5-58B7-36A3-5B6F89B8B07A}"/>
              </a:ext>
            </a:extLst>
          </p:cNvPr>
          <p:cNvSpPr/>
          <p:nvPr/>
        </p:nvSpPr>
        <p:spPr>
          <a:xfrm>
            <a:off x="-417344" y="156956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8" name="Freeform: Shape 407">
            <a:extLst>
              <a:ext uri="{FF2B5EF4-FFF2-40B4-BE49-F238E27FC236}">
                <a16:creationId xmlns:a16="http://schemas.microsoft.com/office/drawing/2014/main" id="{E2897A22-F854-FEE7-2C79-421CC5BDBAFD}"/>
              </a:ext>
            </a:extLst>
          </p:cNvPr>
          <p:cNvSpPr/>
          <p:nvPr/>
        </p:nvSpPr>
        <p:spPr>
          <a:xfrm>
            <a:off x="-1840002" y="1579614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9" name="Freeform: Shape 408">
            <a:extLst>
              <a:ext uri="{FF2B5EF4-FFF2-40B4-BE49-F238E27FC236}">
                <a16:creationId xmlns:a16="http://schemas.microsoft.com/office/drawing/2014/main" id="{8E1541E7-4E3D-67E3-0E29-776943A1D028}"/>
              </a:ext>
            </a:extLst>
          </p:cNvPr>
          <p:cNvSpPr/>
          <p:nvPr/>
        </p:nvSpPr>
        <p:spPr>
          <a:xfrm>
            <a:off x="4734557" y="3886200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0" name="Freeform: Shape 409">
            <a:extLst>
              <a:ext uri="{FF2B5EF4-FFF2-40B4-BE49-F238E27FC236}">
                <a16:creationId xmlns:a16="http://schemas.microsoft.com/office/drawing/2014/main" id="{4A61B67F-B384-347D-6E4B-A95AA2EF2F6C}"/>
              </a:ext>
            </a:extLst>
          </p:cNvPr>
          <p:cNvSpPr/>
          <p:nvPr/>
        </p:nvSpPr>
        <p:spPr>
          <a:xfrm>
            <a:off x="6746500" y="3886200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1" name="Freeform: Shape 410">
            <a:extLst>
              <a:ext uri="{FF2B5EF4-FFF2-40B4-BE49-F238E27FC236}">
                <a16:creationId xmlns:a16="http://schemas.microsoft.com/office/drawing/2014/main" id="{882A2FAF-B089-DA0D-93A1-01FCAD011380}"/>
              </a:ext>
            </a:extLst>
          </p:cNvPr>
          <p:cNvSpPr/>
          <p:nvPr/>
        </p:nvSpPr>
        <p:spPr>
          <a:xfrm>
            <a:off x="1889240" y="3886200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2" name="Freeform: Shape 411">
            <a:extLst>
              <a:ext uri="{FF2B5EF4-FFF2-40B4-BE49-F238E27FC236}">
                <a16:creationId xmlns:a16="http://schemas.microsoft.com/office/drawing/2014/main" id="{6F8FAEE4-103D-E12E-4054-603E475A0124}"/>
              </a:ext>
            </a:extLst>
          </p:cNvPr>
          <p:cNvSpPr/>
          <p:nvPr/>
        </p:nvSpPr>
        <p:spPr>
          <a:xfrm>
            <a:off x="9591817" y="3886200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3" name="Freeform: Shape 412">
            <a:extLst>
              <a:ext uri="{FF2B5EF4-FFF2-40B4-BE49-F238E27FC236}">
                <a16:creationId xmlns:a16="http://schemas.microsoft.com/office/drawing/2014/main" id="{26F1F51D-6897-C816-F76C-93DAB3A00EF7}"/>
              </a:ext>
            </a:extLst>
          </p:cNvPr>
          <p:cNvSpPr/>
          <p:nvPr/>
        </p:nvSpPr>
        <p:spPr>
          <a:xfrm>
            <a:off x="-122701" y="3886200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4" name="Freeform: Shape 413">
            <a:extLst>
              <a:ext uri="{FF2B5EF4-FFF2-40B4-BE49-F238E27FC236}">
                <a16:creationId xmlns:a16="http://schemas.microsoft.com/office/drawing/2014/main" id="{B8C875EB-338F-B586-58AD-6C80DEBD9DAE}"/>
              </a:ext>
            </a:extLst>
          </p:cNvPr>
          <p:cNvSpPr/>
          <p:nvPr/>
        </p:nvSpPr>
        <p:spPr>
          <a:xfrm>
            <a:off x="4023228" y="4475484"/>
            <a:ext cx="416687" cy="416687"/>
          </a:xfrm>
          <a:custGeom>
            <a:avLst/>
            <a:gdLst>
              <a:gd name="connsiteX0" fmla="*/ 0 w 416687"/>
              <a:gd name="connsiteY0" fmla="*/ 416687 h 416687"/>
              <a:gd name="connsiteX1" fmla="*/ 0 w 416687"/>
              <a:gd name="connsiteY1" fmla="*/ 0 h 416687"/>
              <a:gd name="connsiteX2" fmla="*/ 416687 w 416687"/>
              <a:gd name="connsiteY2" fmla="*/ 0 h 416687"/>
              <a:gd name="connsiteX3" fmla="*/ 416687 w 416687"/>
              <a:gd name="connsiteY3" fmla="*/ 416687 h 416687"/>
              <a:gd name="connsiteX4" fmla="*/ 0 w 416687"/>
              <a:gd name="connsiteY4" fmla="*/ 416687 h 416687"/>
              <a:gd name="connsiteX5" fmla="*/ 0 w 416687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5" name="Freeform: Shape 414">
            <a:extLst>
              <a:ext uri="{FF2B5EF4-FFF2-40B4-BE49-F238E27FC236}">
                <a16:creationId xmlns:a16="http://schemas.microsoft.com/office/drawing/2014/main" id="{7DA6C683-BF51-EE02-B6B8-68540AD8DA7E}"/>
              </a:ext>
            </a:extLst>
          </p:cNvPr>
          <p:cNvSpPr/>
          <p:nvPr/>
        </p:nvSpPr>
        <p:spPr>
          <a:xfrm>
            <a:off x="6035171" y="4475484"/>
            <a:ext cx="416686" cy="416687"/>
          </a:xfrm>
          <a:custGeom>
            <a:avLst/>
            <a:gdLst>
              <a:gd name="connsiteX0" fmla="*/ 0 w 416686"/>
              <a:gd name="connsiteY0" fmla="*/ 416687 h 416687"/>
              <a:gd name="connsiteX1" fmla="*/ 0 w 416686"/>
              <a:gd name="connsiteY1" fmla="*/ 0 h 416687"/>
              <a:gd name="connsiteX2" fmla="*/ 416687 w 416686"/>
              <a:gd name="connsiteY2" fmla="*/ 0 h 416687"/>
              <a:gd name="connsiteX3" fmla="*/ 416687 w 416686"/>
              <a:gd name="connsiteY3" fmla="*/ 416687 h 416687"/>
              <a:gd name="connsiteX4" fmla="*/ 0 w 416686"/>
              <a:gd name="connsiteY4" fmla="*/ 416687 h 416687"/>
              <a:gd name="connsiteX5" fmla="*/ 0 w 416686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6" name="Freeform: Shape 415">
            <a:extLst>
              <a:ext uri="{FF2B5EF4-FFF2-40B4-BE49-F238E27FC236}">
                <a16:creationId xmlns:a16="http://schemas.microsoft.com/office/drawing/2014/main" id="{15F6C1B8-1FAD-D969-6C75-AE3895FDD9D8}"/>
              </a:ext>
            </a:extLst>
          </p:cNvPr>
          <p:cNvSpPr/>
          <p:nvPr/>
        </p:nvSpPr>
        <p:spPr>
          <a:xfrm>
            <a:off x="2600570" y="3886200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7" name="Freeform: Shape 416">
            <a:extLst>
              <a:ext uri="{FF2B5EF4-FFF2-40B4-BE49-F238E27FC236}">
                <a16:creationId xmlns:a16="http://schemas.microsoft.com/office/drawing/2014/main" id="{A8234325-17CC-DDB9-664D-A7436DA3617B}"/>
              </a:ext>
            </a:extLst>
          </p:cNvPr>
          <p:cNvSpPr/>
          <p:nvPr/>
        </p:nvSpPr>
        <p:spPr>
          <a:xfrm>
            <a:off x="7457829" y="3886200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8" name="Freeform: Shape 417">
            <a:extLst>
              <a:ext uri="{FF2B5EF4-FFF2-40B4-BE49-F238E27FC236}">
                <a16:creationId xmlns:a16="http://schemas.microsoft.com/office/drawing/2014/main" id="{4028E273-6162-C1E5-6F62-3D66E37138DF}"/>
              </a:ext>
            </a:extLst>
          </p:cNvPr>
          <p:cNvSpPr/>
          <p:nvPr/>
        </p:nvSpPr>
        <p:spPr>
          <a:xfrm>
            <a:off x="1177911" y="4475484"/>
            <a:ext cx="416687" cy="416687"/>
          </a:xfrm>
          <a:custGeom>
            <a:avLst/>
            <a:gdLst>
              <a:gd name="connsiteX0" fmla="*/ 0 w 416687"/>
              <a:gd name="connsiteY0" fmla="*/ 416687 h 416687"/>
              <a:gd name="connsiteX1" fmla="*/ 0 w 416687"/>
              <a:gd name="connsiteY1" fmla="*/ 0 h 416687"/>
              <a:gd name="connsiteX2" fmla="*/ 416687 w 416687"/>
              <a:gd name="connsiteY2" fmla="*/ 0 h 416687"/>
              <a:gd name="connsiteX3" fmla="*/ 416687 w 416687"/>
              <a:gd name="connsiteY3" fmla="*/ 416687 h 416687"/>
              <a:gd name="connsiteX4" fmla="*/ 0 w 416687"/>
              <a:gd name="connsiteY4" fmla="*/ 416687 h 416687"/>
              <a:gd name="connsiteX5" fmla="*/ 0 w 416687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9" name="Freeform: Shape 418">
            <a:extLst>
              <a:ext uri="{FF2B5EF4-FFF2-40B4-BE49-F238E27FC236}">
                <a16:creationId xmlns:a16="http://schemas.microsoft.com/office/drawing/2014/main" id="{710B6E06-DBAF-9B1F-2D12-392DE14D6ABE}"/>
              </a:ext>
            </a:extLst>
          </p:cNvPr>
          <p:cNvSpPr/>
          <p:nvPr/>
        </p:nvSpPr>
        <p:spPr>
          <a:xfrm>
            <a:off x="9175130" y="4180842"/>
            <a:ext cx="416686" cy="416687"/>
          </a:xfrm>
          <a:custGeom>
            <a:avLst/>
            <a:gdLst>
              <a:gd name="connsiteX0" fmla="*/ 0 w 416686"/>
              <a:gd name="connsiteY0" fmla="*/ 416687 h 416687"/>
              <a:gd name="connsiteX1" fmla="*/ 0 w 416686"/>
              <a:gd name="connsiteY1" fmla="*/ 0 h 416687"/>
              <a:gd name="connsiteX2" fmla="*/ 416687 w 416686"/>
              <a:gd name="connsiteY2" fmla="*/ 0 h 416687"/>
              <a:gd name="connsiteX3" fmla="*/ 416687 w 416686"/>
              <a:gd name="connsiteY3" fmla="*/ 416687 h 416687"/>
              <a:gd name="connsiteX4" fmla="*/ 0 w 416686"/>
              <a:gd name="connsiteY4" fmla="*/ 416687 h 416687"/>
              <a:gd name="connsiteX5" fmla="*/ 0 w 416686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0" name="Freeform: Shape 419">
            <a:extLst>
              <a:ext uri="{FF2B5EF4-FFF2-40B4-BE49-F238E27FC236}">
                <a16:creationId xmlns:a16="http://schemas.microsoft.com/office/drawing/2014/main" id="{56BE5B67-B0B1-105D-E788-4A923BADD796}"/>
              </a:ext>
            </a:extLst>
          </p:cNvPr>
          <p:cNvSpPr/>
          <p:nvPr/>
        </p:nvSpPr>
        <p:spPr>
          <a:xfrm>
            <a:off x="-834031" y="4475484"/>
            <a:ext cx="416687" cy="416687"/>
          </a:xfrm>
          <a:custGeom>
            <a:avLst/>
            <a:gdLst>
              <a:gd name="connsiteX0" fmla="*/ 0 w 416687"/>
              <a:gd name="connsiteY0" fmla="*/ 416687 h 416687"/>
              <a:gd name="connsiteX1" fmla="*/ 0 w 416687"/>
              <a:gd name="connsiteY1" fmla="*/ 0 h 416687"/>
              <a:gd name="connsiteX2" fmla="*/ 416687 w 416687"/>
              <a:gd name="connsiteY2" fmla="*/ 0 h 416687"/>
              <a:gd name="connsiteX3" fmla="*/ 416687 w 416687"/>
              <a:gd name="connsiteY3" fmla="*/ 416687 h 416687"/>
              <a:gd name="connsiteX4" fmla="*/ 0 w 416687"/>
              <a:gd name="connsiteY4" fmla="*/ 416687 h 416687"/>
              <a:gd name="connsiteX5" fmla="*/ 0 w 416687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1" name="Freeform: Shape 420">
            <a:extLst>
              <a:ext uri="{FF2B5EF4-FFF2-40B4-BE49-F238E27FC236}">
                <a16:creationId xmlns:a16="http://schemas.microsoft.com/office/drawing/2014/main" id="{954DA298-4C4F-258E-D89B-3F7C524D9804}"/>
              </a:ext>
            </a:extLst>
          </p:cNvPr>
          <p:cNvSpPr/>
          <p:nvPr/>
        </p:nvSpPr>
        <p:spPr>
          <a:xfrm>
            <a:off x="10892430" y="4475484"/>
            <a:ext cx="416687" cy="416687"/>
          </a:xfrm>
          <a:custGeom>
            <a:avLst/>
            <a:gdLst>
              <a:gd name="connsiteX0" fmla="*/ 0 w 416687"/>
              <a:gd name="connsiteY0" fmla="*/ 416687 h 416687"/>
              <a:gd name="connsiteX1" fmla="*/ 0 w 416687"/>
              <a:gd name="connsiteY1" fmla="*/ 0 h 416687"/>
              <a:gd name="connsiteX2" fmla="*/ 416688 w 416687"/>
              <a:gd name="connsiteY2" fmla="*/ 0 h 416687"/>
              <a:gd name="connsiteX3" fmla="*/ 416688 w 416687"/>
              <a:gd name="connsiteY3" fmla="*/ 416687 h 416687"/>
              <a:gd name="connsiteX4" fmla="*/ 0 w 416687"/>
              <a:gd name="connsiteY4" fmla="*/ 416687 h 416687"/>
              <a:gd name="connsiteX5" fmla="*/ 0 w 416687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7">
                <a:moveTo>
                  <a:pt x="0" y="416687"/>
                </a:moveTo>
                <a:lnTo>
                  <a:pt x="0" y="0"/>
                </a:lnTo>
                <a:lnTo>
                  <a:pt x="416688" y="0"/>
                </a:lnTo>
                <a:lnTo>
                  <a:pt x="416688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2" name="Freeform: Shape 421">
            <a:extLst>
              <a:ext uri="{FF2B5EF4-FFF2-40B4-BE49-F238E27FC236}">
                <a16:creationId xmlns:a16="http://schemas.microsoft.com/office/drawing/2014/main" id="{8320C433-E199-AB91-5BAB-FAB3875056B9}"/>
              </a:ext>
            </a:extLst>
          </p:cNvPr>
          <p:cNvSpPr/>
          <p:nvPr/>
        </p:nvSpPr>
        <p:spPr>
          <a:xfrm>
            <a:off x="3311899" y="4180842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3" name="Freeform: Shape 422">
            <a:extLst>
              <a:ext uri="{FF2B5EF4-FFF2-40B4-BE49-F238E27FC236}">
                <a16:creationId xmlns:a16="http://schemas.microsoft.com/office/drawing/2014/main" id="{8CB45B3D-C255-825B-FBC4-E2329301FB4F}"/>
              </a:ext>
            </a:extLst>
          </p:cNvPr>
          <p:cNvSpPr/>
          <p:nvPr/>
        </p:nvSpPr>
        <p:spPr>
          <a:xfrm>
            <a:off x="5323842" y="4180842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4" name="Freeform: Shape 423">
            <a:extLst>
              <a:ext uri="{FF2B5EF4-FFF2-40B4-BE49-F238E27FC236}">
                <a16:creationId xmlns:a16="http://schemas.microsoft.com/office/drawing/2014/main" id="{90ABAD84-B146-CB5F-AF53-CE3E7B90E285}"/>
              </a:ext>
            </a:extLst>
          </p:cNvPr>
          <p:cNvSpPr/>
          <p:nvPr/>
        </p:nvSpPr>
        <p:spPr>
          <a:xfrm>
            <a:off x="883269" y="4180842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5" name="Freeform: Shape 424">
            <a:extLst>
              <a:ext uri="{FF2B5EF4-FFF2-40B4-BE49-F238E27FC236}">
                <a16:creationId xmlns:a16="http://schemas.microsoft.com/office/drawing/2014/main" id="{04E55035-1915-2CFD-BCDA-15D5294D8160}"/>
              </a:ext>
            </a:extLst>
          </p:cNvPr>
          <p:cNvSpPr/>
          <p:nvPr/>
        </p:nvSpPr>
        <p:spPr>
          <a:xfrm>
            <a:off x="8169158" y="4180842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6" name="Freeform: Shape 425">
            <a:extLst>
              <a:ext uri="{FF2B5EF4-FFF2-40B4-BE49-F238E27FC236}">
                <a16:creationId xmlns:a16="http://schemas.microsoft.com/office/drawing/2014/main" id="{FD6D1F59-CBD8-AB0F-B4F0-BACDB4676504}"/>
              </a:ext>
            </a:extLst>
          </p:cNvPr>
          <p:cNvSpPr/>
          <p:nvPr/>
        </p:nvSpPr>
        <p:spPr>
          <a:xfrm>
            <a:off x="-1545360" y="4180842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7" name="Freeform: Shape 426">
            <a:extLst>
              <a:ext uri="{FF2B5EF4-FFF2-40B4-BE49-F238E27FC236}">
                <a16:creationId xmlns:a16="http://schemas.microsoft.com/office/drawing/2014/main" id="{E0F471AC-CB5B-6DC5-D93C-4AE1AC6677C2}"/>
              </a:ext>
            </a:extLst>
          </p:cNvPr>
          <p:cNvSpPr/>
          <p:nvPr/>
        </p:nvSpPr>
        <p:spPr>
          <a:xfrm>
            <a:off x="10181101" y="4180842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8" name="Freeform: Shape 427">
            <a:extLst>
              <a:ext uri="{FF2B5EF4-FFF2-40B4-BE49-F238E27FC236}">
                <a16:creationId xmlns:a16="http://schemas.microsoft.com/office/drawing/2014/main" id="{73F05A71-7D91-1AFF-F43A-27D2CDA12B3F}"/>
              </a:ext>
            </a:extLst>
          </p:cNvPr>
          <p:cNvSpPr/>
          <p:nvPr/>
        </p:nvSpPr>
        <p:spPr>
          <a:xfrm>
            <a:off x="6451858" y="4180842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3 w 294642"/>
              <a:gd name="connsiteY1" fmla="*/ 0 h 711329"/>
              <a:gd name="connsiteX2" fmla="*/ 294643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3" y="0"/>
                </a:lnTo>
                <a:lnTo>
                  <a:pt x="294643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9" name="Freeform: Shape 428">
            <a:extLst>
              <a:ext uri="{FF2B5EF4-FFF2-40B4-BE49-F238E27FC236}">
                <a16:creationId xmlns:a16="http://schemas.microsoft.com/office/drawing/2014/main" id="{10BA7497-A771-490D-EE62-A716B63C1483}"/>
              </a:ext>
            </a:extLst>
          </p:cNvPr>
          <p:cNvSpPr/>
          <p:nvPr/>
        </p:nvSpPr>
        <p:spPr>
          <a:xfrm>
            <a:off x="4439915" y="4180842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0" name="Freeform: Shape 429">
            <a:extLst>
              <a:ext uri="{FF2B5EF4-FFF2-40B4-BE49-F238E27FC236}">
                <a16:creationId xmlns:a16="http://schemas.microsoft.com/office/drawing/2014/main" id="{444D6BD3-9A09-5190-0E0B-3FC70B335850}"/>
              </a:ext>
            </a:extLst>
          </p:cNvPr>
          <p:cNvSpPr/>
          <p:nvPr/>
        </p:nvSpPr>
        <p:spPr>
          <a:xfrm>
            <a:off x="8880488" y="4180842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1" name="Freeform: Shape 430">
            <a:extLst>
              <a:ext uri="{FF2B5EF4-FFF2-40B4-BE49-F238E27FC236}">
                <a16:creationId xmlns:a16="http://schemas.microsoft.com/office/drawing/2014/main" id="{CE551A85-7700-5DA8-216D-AAF13D3E5849}"/>
              </a:ext>
            </a:extLst>
          </p:cNvPr>
          <p:cNvSpPr/>
          <p:nvPr/>
        </p:nvSpPr>
        <p:spPr>
          <a:xfrm>
            <a:off x="1594598" y="4180842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2" name="Freeform: Shape 431">
            <a:extLst>
              <a:ext uri="{FF2B5EF4-FFF2-40B4-BE49-F238E27FC236}">
                <a16:creationId xmlns:a16="http://schemas.microsoft.com/office/drawing/2014/main" id="{B5F11A33-A45E-3749-212D-637D358F68C1}"/>
              </a:ext>
            </a:extLst>
          </p:cNvPr>
          <p:cNvSpPr/>
          <p:nvPr/>
        </p:nvSpPr>
        <p:spPr>
          <a:xfrm>
            <a:off x="11309118" y="4180842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3" name="Freeform: Shape 432">
            <a:extLst>
              <a:ext uri="{FF2B5EF4-FFF2-40B4-BE49-F238E27FC236}">
                <a16:creationId xmlns:a16="http://schemas.microsoft.com/office/drawing/2014/main" id="{B34103D8-8D6B-F4B4-2482-D3308006763C}"/>
              </a:ext>
            </a:extLst>
          </p:cNvPr>
          <p:cNvSpPr/>
          <p:nvPr/>
        </p:nvSpPr>
        <p:spPr>
          <a:xfrm>
            <a:off x="-417344" y="4180842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4" name="Freeform: Shape 433">
            <a:extLst>
              <a:ext uri="{FF2B5EF4-FFF2-40B4-BE49-F238E27FC236}">
                <a16:creationId xmlns:a16="http://schemas.microsoft.com/office/drawing/2014/main" id="{DDEDAA20-8F71-AADC-B02A-C81044436CF2}"/>
              </a:ext>
            </a:extLst>
          </p:cNvPr>
          <p:cNvSpPr/>
          <p:nvPr/>
        </p:nvSpPr>
        <p:spPr>
          <a:xfrm>
            <a:off x="3311899" y="2463541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5" name="Freeform: Shape 434">
            <a:extLst>
              <a:ext uri="{FF2B5EF4-FFF2-40B4-BE49-F238E27FC236}">
                <a16:creationId xmlns:a16="http://schemas.microsoft.com/office/drawing/2014/main" id="{1DEA530F-A928-25C4-AAB4-884488DA8D37}"/>
              </a:ext>
            </a:extLst>
          </p:cNvPr>
          <p:cNvSpPr/>
          <p:nvPr/>
        </p:nvSpPr>
        <p:spPr>
          <a:xfrm>
            <a:off x="5323842" y="2463541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6" name="Freeform: Shape 435">
            <a:extLst>
              <a:ext uri="{FF2B5EF4-FFF2-40B4-BE49-F238E27FC236}">
                <a16:creationId xmlns:a16="http://schemas.microsoft.com/office/drawing/2014/main" id="{504028EB-E56E-37C9-793C-87E433DD7557}"/>
              </a:ext>
            </a:extLst>
          </p:cNvPr>
          <p:cNvSpPr/>
          <p:nvPr/>
        </p:nvSpPr>
        <p:spPr>
          <a:xfrm>
            <a:off x="466582" y="2463541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7" name="Freeform: Shape 436">
            <a:extLst>
              <a:ext uri="{FF2B5EF4-FFF2-40B4-BE49-F238E27FC236}">
                <a16:creationId xmlns:a16="http://schemas.microsoft.com/office/drawing/2014/main" id="{E3B2D15A-D5A8-EFA6-F6EE-237F2A2F7CA7}"/>
              </a:ext>
            </a:extLst>
          </p:cNvPr>
          <p:cNvSpPr/>
          <p:nvPr/>
        </p:nvSpPr>
        <p:spPr>
          <a:xfrm>
            <a:off x="8169158" y="2463541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8" name="Freeform: Shape 437">
            <a:extLst>
              <a:ext uri="{FF2B5EF4-FFF2-40B4-BE49-F238E27FC236}">
                <a16:creationId xmlns:a16="http://schemas.microsoft.com/office/drawing/2014/main" id="{0069C237-79FA-1258-A6AD-BCAAC92AEA61}"/>
              </a:ext>
            </a:extLst>
          </p:cNvPr>
          <p:cNvSpPr/>
          <p:nvPr/>
        </p:nvSpPr>
        <p:spPr>
          <a:xfrm>
            <a:off x="10181101" y="2463541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9" name="Freeform: Shape 438">
            <a:extLst>
              <a:ext uri="{FF2B5EF4-FFF2-40B4-BE49-F238E27FC236}">
                <a16:creationId xmlns:a16="http://schemas.microsoft.com/office/drawing/2014/main" id="{2D5D2CBB-4F33-B5FB-2A79-DD21A43FB23B}"/>
              </a:ext>
            </a:extLst>
          </p:cNvPr>
          <p:cNvSpPr/>
          <p:nvPr/>
        </p:nvSpPr>
        <p:spPr>
          <a:xfrm>
            <a:off x="4023228" y="2463541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0" name="Freeform: Shape 439">
            <a:extLst>
              <a:ext uri="{FF2B5EF4-FFF2-40B4-BE49-F238E27FC236}">
                <a16:creationId xmlns:a16="http://schemas.microsoft.com/office/drawing/2014/main" id="{6DDEC147-9C70-9E82-5636-D07C5CE83E8B}"/>
              </a:ext>
            </a:extLst>
          </p:cNvPr>
          <p:cNvSpPr/>
          <p:nvPr/>
        </p:nvSpPr>
        <p:spPr>
          <a:xfrm>
            <a:off x="6035171" y="2463541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1" name="Freeform: Shape 440">
            <a:extLst>
              <a:ext uri="{FF2B5EF4-FFF2-40B4-BE49-F238E27FC236}">
                <a16:creationId xmlns:a16="http://schemas.microsoft.com/office/drawing/2014/main" id="{68AB8A4F-C16D-D59E-0195-3DFC4AAF5117}"/>
              </a:ext>
            </a:extLst>
          </p:cNvPr>
          <p:cNvSpPr/>
          <p:nvPr/>
        </p:nvSpPr>
        <p:spPr>
          <a:xfrm>
            <a:off x="2600570" y="3052825"/>
            <a:ext cx="416687" cy="416687"/>
          </a:xfrm>
          <a:custGeom>
            <a:avLst/>
            <a:gdLst>
              <a:gd name="connsiteX0" fmla="*/ 0 w 416687"/>
              <a:gd name="connsiteY0" fmla="*/ 416687 h 416687"/>
              <a:gd name="connsiteX1" fmla="*/ 0 w 416687"/>
              <a:gd name="connsiteY1" fmla="*/ 0 h 416687"/>
              <a:gd name="connsiteX2" fmla="*/ 416687 w 416687"/>
              <a:gd name="connsiteY2" fmla="*/ 0 h 416687"/>
              <a:gd name="connsiteX3" fmla="*/ 416687 w 416687"/>
              <a:gd name="connsiteY3" fmla="*/ 416687 h 416687"/>
              <a:gd name="connsiteX4" fmla="*/ 0 w 416687"/>
              <a:gd name="connsiteY4" fmla="*/ 416687 h 416687"/>
              <a:gd name="connsiteX5" fmla="*/ 0 w 416687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2" name="Freeform: Shape 441">
            <a:extLst>
              <a:ext uri="{FF2B5EF4-FFF2-40B4-BE49-F238E27FC236}">
                <a16:creationId xmlns:a16="http://schemas.microsoft.com/office/drawing/2014/main" id="{19CEB70E-0A71-A631-9B30-091E0E03685E}"/>
              </a:ext>
            </a:extLst>
          </p:cNvPr>
          <p:cNvSpPr/>
          <p:nvPr/>
        </p:nvSpPr>
        <p:spPr>
          <a:xfrm>
            <a:off x="7752472" y="2758183"/>
            <a:ext cx="416686" cy="416687"/>
          </a:xfrm>
          <a:custGeom>
            <a:avLst/>
            <a:gdLst>
              <a:gd name="connsiteX0" fmla="*/ 0 w 416686"/>
              <a:gd name="connsiteY0" fmla="*/ 416687 h 416687"/>
              <a:gd name="connsiteX1" fmla="*/ 0 w 416686"/>
              <a:gd name="connsiteY1" fmla="*/ 0 h 416687"/>
              <a:gd name="connsiteX2" fmla="*/ 416687 w 416686"/>
              <a:gd name="connsiteY2" fmla="*/ 0 h 416687"/>
              <a:gd name="connsiteX3" fmla="*/ 416687 w 416686"/>
              <a:gd name="connsiteY3" fmla="*/ 416687 h 416687"/>
              <a:gd name="connsiteX4" fmla="*/ 0 w 416686"/>
              <a:gd name="connsiteY4" fmla="*/ 416687 h 416687"/>
              <a:gd name="connsiteX5" fmla="*/ 0 w 416686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3" name="Freeform: Shape 442">
            <a:extLst>
              <a:ext uri="{FF2B5EF4-FFF2-40B4-BE49-F238E27FC236}">
                <a16:creationId xmlns:a16="http://schemas.microsoft.com/office/drawing/2014/main" id="{05AFD20F-8BF9-B8AE-21AB-B465E216C269}"/>
              </a:ext>
            </a:extLst>
          </p:cNvPr>
          <p:cNvSpPr/>
          <p:nvPr/>
        </p:nvSpPr>
        <p:spPr>
          <a:xfrm>
            <a:off x="1177911" y="2463541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4" name="Freeform: Shape 443">
            <a:extLst>
              <a:ext uri="{FF2B5EF4-FFF2-40B4-BE49-F238E27FC236}">
                <a16:creationId xmlns:a16="http://schemas.microsoft.com/office/drawing/2014/main" id="{C40E435A-C0EE-79D7-2CF0-EA4503350EAE}"/>
              </a:ext>
            </a:extLst>
          </p:cNvPr>
          <p:cNvSpPr/>
          <p:nvPr/>
        </p:nvSpPr>
        <p:spPr>
          <a:xfrm>
            <a:off x="8880488" y="2463541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5" name="Freeform: Shape 444">
            <a:extLst>
              <a:ext uri="{FF2B5EF4-FFF2-40B4-BE49-F238E27FC236}">
                <a16:creationId xmlns:a16="http://schemas.microsoft.com/office/drawing/2014/main" id="{75A1515A-5D54-22BD-CD59-9CF8662F1CE7}"/>
              </a:ext>
            </a:extLst>
          </p:cNvPr>
          <p:cNvSpPr/>
          <p:nvPr/>
        </p:nvSpPr>
        <p:spPr>
          <a:xfrm>
            <a:off x="-834031" y="2463541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6" name="Freeform: Shape 445">
            <a:extLst>
              <a:ext uri="{FF2B5EF4-FFF2-40B4-BE49-F238E27FC236}">
                <a16:creationId xmlns:a16="http://schemas.microsoft.com/office/drawing/2014/main" id="{2837B649-5B6C-5770-BC77-46055B983594}"/>
              </a:ext>
            </a:extLst>
          </p:cNvPr>
          <p:cNvSpPr/>
          <p:nvPr/>
        </p:nvSpPr>
        <p:spPr>
          <a:xfrm>
            <a:off x="10892430" y="2463541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8 w 416687"/>
              <a:gd name="connsiteY2" fmla="*/ 0 h 416686"/>
              <a:gd name="connsiteX3" fmla="*/ 416688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8" y="0"/>
                </a:lnTo>
                <a:lnTo>
                  <a:pt x="416688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7" name="Freeform: Shape 446">
            <a:extLst>
              <a:ext uri="{FF2B5EF4-FFF2-40B4-BE49-F238E27FC236}">
                <a16:creationId xmlns:a16="http://schemas.microsoft.com/office/drawing/2014/main" id="{147A0975-EC9D-7512-15B9-887FD42748F9}"/>
              </a:ext>
            </a:extLst>
          </p:cNvPr>
          <p:cNvSpPr/>
          <p:nvPr/>
        </p:nvSpPr>
        <p:spPr>
          <a:xfrm>
            <a:off x="4734557" y="2758183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8" name="Freeform: Shape 447">
            <a:extLst>
              <a:ext uri="{FF2B5EF4-FFF2-40B4-BE49-F238E27FC236}">
                <a16:creationId xmlns:a16="http://schemas.microsoft.com/office/drawing/2014/main" id="{74DC2D84-FB06-50B2-93EF-50ADB7A2C3EA}"/>
              </a:ext>
            </a:extLst>
          </p:cNvPr>
          <p:cNvSpPr/>
          <p:nvPr/>
        </p:nvSpPr>
        <p:spPr>
          <a:xfrm>
            <a:off x="6746500" y="2758183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9" name="Freeform: Shape 448">
            <a:extLst>
              <a:ext uri="{FF2B5EF4-FFF2-40B4-BE49-F238E27FC236}">
                <a16:creationId xmlns:a16="http://schemas.microsoft.com/office/drawing/2014/main" id="{5ABACCC2-CD57-0982-2BA7-1279A8D10160}"/>
              </a:ext>
            </a:extLst>
          </p:cNvPr>
          <p:cNvSpPr/>
          <p:nvPr/>
        </p:nvSpPr>
        <p:spPr>
          <a:xfrm>
            <a:off x="2305927" y="2758183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0" name="Freeform: Shape 449">
            <a:extLst>
              <a:ext uri="{FF2B5EF4-FFF2-40B4-BE49-F238E27FC236}">
                <a16:creationId xmlns:a16="http://schemas.microsoft.com/office/drawing/2014/main" id="{14FA5289-65E8-C3A5-07B9-277E0514D757}"/>
              </a:ext>
            </a:extLst>
          </p:cNvPr>
          <p:cNvSpPr/>
          <p:nvPr/>
        </p:nvSpPr>
        <p:spPr>
          <a:xfrm>
            <a:off x="9591817" y="2758183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1" name="Freeform: Shape 450">
            <a:extLst>
              <a:ext uri="{FF2B5EF4-FFF2-40B4-BE49-F238E27FC236}">
                <a16:creationId xmlns:a16="http://schemas.microsoft.com/office/drawing/2014/main" id="{EE62708A-D9EF-C96E-9D85-DE637B2FFC72}"/>
              </a:ext>
            </a:extLst>
          </p:cNvPr>
          <p:cNvSpPr/>
          <p:nvPr/>
        </p:nvSpPr>
        <p:spPr>
          <a:xfrm>
            <a:off x="-122701" y="2758183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2" name="Freeform: Shape 451">
            <a:extLst>
              <a:ext uri="{FF2B5EF4-FFF2-40B4-BE49-F238E27FC236}">
                <a16:creationId xmlns:a16="http://schemas.microsoft.com/office/drawing/2014/main" id="{87B19643-66BE-1EFD-E263-EF03E60F6727}"/>
              </a:ext>
            </a:extLst>
          </p:cNvPr>
          <p:cNvSpPr/>
          <p:nvPr/>
        </p:nvSpPr>
        <p:spPr>
          <a:xfrm>
            <a:off x="5029200" y="2758183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3" name="Freeform: Shape 452">
            <a:extLst>
              <a:ext uri="{FF2B5EF4-FFF2-40B4-BE49-F238E27FC236}">
                <a16:creationId xmlns:a16="http://schemas.microsoft.com/office/drawing/2014/main" id="{8593031B-7404-7AEA-283C-6AB487B0A02D}"/>
              </a:ext>
            </a:extLst>
          </p:cNvPr>
          <p:cNvSpPr/>
          <p:nvPr/>
        </p:nvSpPr>
        <p:spPr>
          <a:xfrm>
            <a:off x="3017257" y="2758183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4" name="Freeform: Shape 453">
            <a:extLst>
              <a:ext uri="{FF2B5EF4-FFF2-40B4-BE49-F238E27FC236}">
                <a16:creationId xmlns:a16="http://schemas.microsoft.com/office/drawing/2014/main" id="{24B9A230-488F-8A5E-E550-0EC13B0ECA62}"/>
              </a:ext>
            </a:extLst>
          </p:cNvPr>
          <p:cNvSpPr/>
          <p:nvPr/>
        </p:nvSpPr>
        <p:spPr>
          <a:xfrm>
            <a:off x="7457829" y="2758183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5" name="Freeform: Shape 454">
            <a:extLst>
              <a:ext uri="{FF2B5EF4-FFF2-40B4-BE49-F238E27FC236}">
                <a16:creationId xmlns:a16="http://schemas.microsoft.com/office/drawing/2014/main" id="{F531BB07-C707-F10F-ED40-9E8274651638}"/>
              </a:ext>
            </a:extLst>
          </p:cNvPr>
          <p:cNvSpPr/>
          <p:nvPr/>
        </p:nvSpPr>
        <p:spPr>
          <a:xfrm>
            <a:off x="171940" y="2758183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6" name="Freeform: Shape 455">
            <a:extLst>
              <a:ext uri="{FF2B5EF4-FFF2-40B4-BE49-F238E27FC236}">
                <a16:creationId xmlns:a16="http://schemas.microsoft.com/office/drawing/2014/main" id="{87E6AC17-1854-5574-B554-14D75FBC6C94}"/>
              </a:ext>
            </a:extLst>
          </p:cNvPr>
          <p:cNvSpPr/>
          <p:nvPr/>
        </p:nvSpPr>
        <p:spPr>
          <a:xfrm>
            <a:off x="9886459" y="2758183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7" name="Freeform: Shape 456">
            <a:extLst>
              <a:ext uri="{FF2B5EF4-FFF2-40B4-BE49-F238E27FC236}">
                <a16:creationId xmlns:a16="http://schemas.microsoft.com/office/drawing/2014/main" id="{D49C01D2-2892-AB5F-7B5D-1520F4CB7054}"/>
              </a:ext>
            </a:extLst>
          </p:cNvPr>
          <p:cNvSpPr/>
          <p:nvPr/>
        </p:nvSpPr>
        <p:spPr>
          <a:xfrm>
            <a:off x="6746500" y="5898143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2 w 294642"/>
              <a:gd name="connsiteY1" fmla="*/ 0 h 711328"/>
              <a:gd name="connsiteX2" fmla="*/ 294642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8" name="Freeform: Shape 457">
            <a:extLst>
              <a:ext uri="{FF2B5EF4-FFF2-40B4-BE49-F238E27FC236}">
                <a16:creationId xmlns:a16="http://schemas.microsoft.com/office/drawing/2014/main" id="{51A7A42D-100F-EE00-ACF9-6899C5B8EA73}"/>
              </a:ext>
            </a:extLst>
          </p:cNvPr>
          <p:cNvSpPr/>
          <p:nvPr/>
        </p:nvSpPr>
        <p:spPr>
          <a:xfrm>
            <a:off x="8758443" y="5898143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3 w 294642"/>
              <a:gd name="connsiteY1" fmla="*/ 0 h 711328"/>
              <a:gd name="connsiteX2" fmla="*/ 294643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3" y="0"/>
                </a:lnTo>
                <a:lnTo>
                  <a:pt x="294643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9" name="Freeform: Shape 458">
            <a:extLst>
              <a:ext uri="{FF2B5EF4-FFF2-40B4-BE49-F238E27FC236}">
                <a16:creationId xmlns:a16="http://schemas.microsoft.com/office/drawing/2014/main" id="{17B40F1B-881C-DCB1-98D4-7BC91CDA4E19}"/>
              </a:ext>
            </a:extLst>
          </p:cNvPr>
          <p:cNvSpPr/>
          <p:nvPr/>
        </p:nvSpPr>
        <p:spPr>
          <a:xfrm>
            <a:off x="3901183" y="5898143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2 w 294642"/>
              <a:gd name="connsiteY1" fmla="*/ 0 h 711328"/>
              <a:gd name="connsiteX2" fmla="*/ 294642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0" name="Freeform: Shape 459">
            <a:extLst>
              <a:ext uri="{FF2B5EF4-FFF2-40B4-BE49-F238E27FC236}">
                <a16:creationId xmlns:a16="http://schemas.microsoft.com/office/drawing/2014/main" id="{6D3F743D-BF20-2788-0444-1688CAB19B3D}"/>
              </a:ext>
            </a:extLst>
          </p:cNvPr>
          <p:cNvSpPr/>
          <p:nvPr/>
        </p:nvSpPr>
        <p:spPr>
          <a:xfrm>
            <a:off x="11603760" y="5898143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2 w 294642"/>
              <a:gd name="connsiteY1" fmla="*/ 0 h 711328"/>
              <a:gd name="connsiteX2" fmla="*/ 294642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1" name="Freeform: Shape 460">
            <a:extLst>
              <a:ext uri="{FF2B5EF4-FFF2-40B4-BE49-F238E27FC236}">
                <a16:creationId xmlns:a16="http://schemas.microsoft.com/office/drawing/2014/main" id="{B982EA51-BC37-53AD-86F1-E2EB3EDD6619}"/>
              </a:ext>
            </a:extLst>
          </p:cNvPr>
          <p:cNvSpPr/>
          <p:nvPr/>
        </p:nvSpPr>
        <p:spPr>
          <a:xfrm>
            <a:off x="1889240" y="5898143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2 w 294642"/>
              <a:gd name="connsiteY1" fmla="*/ 0 h 711328"/>
              <a:gd name="connsiteX2" fmla="*/ 294642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2" name="Freeform: Shape 461">
            <a:extLst>
              <a:ext uri="{FF2B5EF4-FFF2-40B4-BE49-F238E27FC236}">
                <a16:creationId xmlns:a16="http://schemas.microsoft.com/office/drawing/2014/main" id="{F49913C2-E07F-FFAA-554B-4B0E4287D5FE}"/>
              </a:ext>
            </a:extLst>
          </p:cNvPr>
          <p:cNvSpPr/>
          <p:nvPr/>
        </p:nvSpPr>
        <p:spPr>
          <a:xfrm>
            <a:off x="-122701" y="5898143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2 w 294642"/>
              <a:gd name="connsiteY1" fmla="*/ 0 h 711328"/>
              <a:gd name="connsiteX2" fmla="*/ 294642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3" name="Freeform: Shape 462">
            <a:extLst>
              <a:ext uri="{FF2B5EF4-FFF2-40B4-BE49-F238E27FC236}">
                <a16:creationId xmlns:a16="http://schemas.microsoft.com/office/drawing/2014/main" id="{F4AC00E4-2CB9-4C14-56FF-C1C97AB985CD}"/>
              </a:ext>
            </a:extLst>
          </p:cNvPr>
          <p:cNvSpPr/>
          <p:nvPr/>
        </p:nvSpPr>
        <p:spPr>
          <a:xfrm>
            <a:off x="4612513" y="5898143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4" name="Freeform: Shape 463">
            <a:extLst>
              <a:ext uri="{FF2B5EF4-FFF2-40B4-BE49-F238E27FC236}">
                <a16:creationId xmlns:a16="http://schemas.microsoft.com/office/drawing/2014/main" id="{CE518722-90A7-BABC-24A2-0F8EC0EF3AC9}"/>
              </a:ext>
            </a:extLst>
          </p:cNvPr>
          <p:cNvSpPr/>
          <p:nvPr/>
        </p:nvSpPr>
        <p:spPr>
          <a:xfrm>
            <a:off x="5445886" y="5898143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5" name="Freeform: Shape 464">
            <a:extLst>
              <a:ext uri="{FF2B5EF4-FFF2-40B4-BE49-F238E27FC236}">
                <a16:creationId xmlns:a16="http://schemas.microsoft.com/office/drawing/2014/main" id="{DABFAB59-C755-69F6-D8D0-9081FFADA5C4}"/>
              </a:ext>
            </a:extLst>
          </p:cNvPr>
          <p:cNvSpPr/>
          <p:nvPr/>
        </p:nvSpPr>
        <p:spPr>
          <a:xfrm>
            <a:off x="2600570" y="5898143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6" name="Freeform: Shape 465">
            <a:extLst>
              <a:ext uri="{FF2B5EF4-FFF2-40B4-BE49-F238E27FC236}">
                <a16:creationId xmlns:a16="http://schemas.microsoft.com/office/drawing/2014/main" id="{855324A9-94BB-AEB3-ACB6-24551E891444}"/>
              </a:ext>
            </a:extLst>
          </p:cNvPr>
          <p:cNvSpPr/>
          <p:nvPr/>
        </p:nvSpPr>
        <p:spPr>
          <a:xfrm>
            <a:off x="7457829" y="5898143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7" name="Freeform: Shape 466">
            <a:extLst>
              <a:ext uri="{FF2B5EF4-FFF2-40B4-BE49-F238E27FC236}">
                <a16:creationId xmlns:a16="http://schemas.microsoft.com/office/drawing/2014/main" id="{959061B8-0165-6C3A-81B1-E3761968CDD1}"/>
              </a:ext>
            </a:extLst>
          </p:cNvPr>
          <p:cNvSpPr/>
          <p:nvPr/>
        </p:nvSpPr>
        <p:spPr>
          <a:xfrm>
            <a:off x="588627" y="5898143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8" name="Freeform: Shape 467">
            <a:extLst>
              <a:ext uri="{FF2B5EF4-FFF2-40B4-BE49-F238E27FC236}">
                <a16:creationId xmlns:a16="http://schemas.microsoft.com/office/drawing/2014/main" id="{FA962755-5608-DB8D-6B99-9C01A3EB05E1}"/>
              </a:ext>
            </a:extLst>
          </p:cNvPr>
          <p:cNvSpPr/>
          <p:nvPr/>
        </p:nvSpPr>
        <p:spPr>
          <a:xfrm>
            <a:off x="9469772" y="5898143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9" name="Freeform: Shape 468">
            <a:extLst>
              <a:ext uri="{FF2B5EF4-FFF2-40B4-BE49-F238E27FC236}">
                <a16:creationId xmlns:a16="http://schemas.microsoft.com/office/drawing/2014/main" id="{B1F3CCBA-6BF5-024E-3298-7574FE4DAF22}"/>
              </a:ext>
            </a:extLst>
          </p:cNvPr>
          <p:cNvSpPr/>
          <p:nvPr/>
        </p:nvSpPr>
        <p:spPr>
          <a:xfrm>
            <a:off x="-539389" y="6192785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0" name="Freeform: Shape 469">
            <a:extLst>
              <a:ext uri="{FF2B5EF4-FFF2-40B4-BE49-F238E27FC236}">
                <a16:creationId xmlns:a16="http://schemas.microsoft.com/office/drawing/2014/main" id="{3D27C2A6-CFD7-C4BE-D794-C3DE63664117}"/>
              </a:ext>
            </a:extLst>
          </p:cNvPr>
          <p:cNvSpPr/>
          <p:nvPr/>
        </p:nvSpPr>
        <p:spPr>
          <a:xfrm>
            <a:off x="10892430" y="5898143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8 w 416687"/>
              <a:gd name="connsiteY2" fmla="*/ 0 h 416686"/>
              <a:gd name="connsiteX3" fmla="*/ 416688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8" y="0"/>
                </a:lnTo>
                <a:lnTo>
                  <a:pt x="416688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1" name="Freeform: Shape 470">
            <a:extLst>
              <a:ext uri="{FF2B5EF4-FFF2-40B4-BE49-F238E27FC236}">
                <a16:creationId xmlns:a16="http://schemas.microsoft.com/office/drawing/2014/main" id="{E323DA11-8376-F8FA-EF62-3DB6EC4330D4}"/>
              </a:ext>
            </a:extLst>
          </p:cNvPr>
          <p:cNvSpPr/>
          <p:nvPr/>
        </p:nvSpPr>
        <p:spPr>
          <a:xfrm>
            <a:off x="1594598" y="5898143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2" name="Freeform: Shape 471">
            <a:extLst>
              <a:ext uri="{FF2B5EF4-FFF2-40B4-BE49-F238E27FC236}">
                <a16:creationId xmlns:a16="http://schemas.microsoft.com/office/drawing/2014/main" id="{F8134EB0-57CF-E64C-07B6-A704BFC0EFAE}"/>
              </a:ext>
            </a:extLst>
          </p:cNvPr>
          <p:cNvSpPr/>
          <p:nvPr/>
        </p:nvSpPr>
        <p:spPr>
          <a:xfrm>
            <a:off x="3606541" y="5898143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3" name="Freeform: Shape 472">
            <a:extLst>
              <a:ext uri="{FF2B5EF4-FFF2-40B4-BE49-F238E27FC236}">
                <a16:creationId xmlns:a16="http://schemas.microsoft.com/office/drawing/2014/main" id="{EB00DA93-14AB-FE30-032E-84955E3FC2D7}"/>
              </a:ext>
            </a:extLst>
          </p:cNvPr>
          <p:cNvSpPr/>
          <p:nvPr/>
        </p:nvSpPr>
        <p:spPr>
          <a:xfrm>
            <a:off x="-834031" y="5898143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4" name="Freeform: Shape 473">
            <a:extLst>
              <a:ext uri="{FF2B5EF4-FFF2-40B4-BE49-F238E27FC236}">
                <a16:creationId xmlns:a16="http://schemas.microsoft.com/office/drawing/2014/main" id="{E4E8013F-D9C4-7730-8B22-876A459D6906}"/>
              </a:ext>
            </a:extLst>
          </p:cNvPr>
          <p:cNvSpPr/>
          <p:nvPr/>
        </p:nvSpPr>
        <p:spPr>
          <a:xfrm>
            <a:off x="6451858" y="5898143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3 w 294642"/>
              <a:gd name="connsiteY2" fmla="*/ 294642 h 711328"/>
              <a:gd name="connsiteX3" fmla="*/ 294643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3" y="294642"/>
                </a:lnTo>
                <a:lnTo>
                  <a:pt x="294643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5" name="Freeform: Shape 474">
            <a:extLst>
              <a:ext uri="{FF2B5EF4-FFF2-40B4-BE49-F238E27FC236}">
                <a16:creationId xmlns:a16="http://schemas.microsoft.com/office/drawing/2014/main" id="{12828C11-ADEA-3A4F-B2A8-AA61AD10F129}"/>
              </a:ext>
            </a:extLst>
          </p:cNvPr>
          <p:cNvSpPr/>
          <p:nvPr/>
        </p:nvSpPr>
        <p:spPr>
          <a:xfrm>
            <a:off x="8463801" y="5898143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6" name="Freeform: Shape 475">
            <a:extLst>
              <a:ext uri="{FF2B5EF4-FFF2-40B4-BE49-F238E27FC236}">
                <a16:creationId xmlns:a16="http://schemas.microsoft.com/office/drawing/2014/main" id="{697F75C3-9DDE-37DE-8FFC-B69EF330DD1B}"/>
              </a:ext>
            </a:extLst>
          </p:cNvPr>
          <p:cNvSpPr/>
          <p:nvPr/>
        </p:nvSpPr>
        <p:spPr>
          <a:xfrm>
            <a:off x="11309118" y="5898143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7" name="Freeform: Shape 476">
            <a:extLst>
              <a:ext uri="{FF2B5EF4-FFF2-40B4-BE49-F238E27FC236}">
                <a16:creationId xmlns:a16="http://schemas.microsoft.com/office/drawing/2014/main" id="{6C1E9CF1-7ED4-7ABC-0408-4527CE6499A4}"/>
              </a:ext>
            </a:extLst>
          </p:cNvPr>
          <p:cNvSpPr/>
          <p:nvPr/>
        </p:nvSpPr>
        <p:spPr>
          <a:xfrm>
            <a:off x="8169158" y="5898143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2 w 294642"/>
              <a:gd name="connsiteY1" fmla="*/ 0 h 711328"/>
              <a:gd name="connsiteX2" fmla="*/ 294642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8" name="Freeform: Shape 477">
            <a:extLst>
              <a:ext uri="{FF2B5EF4-FFF2-40B4-BE49-F238E27FC236}">
                <a16:creationId xmlns:a16="http://schemas.microsoft.com/office/drawing/2014/main" id="{F9C9A7AD-D4FE-393F-F1A3-29B0C2B33D0D}"/>
              </a:ext>
            </a:extLst>
          </p:cNvPr>
          <p:cNvSpPr/>
          <p:nvPr/>
        </p:nvSpPr>
        <p:spPr>
          <a:xfrm>
            <a:off x="6157216" y="5898143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2 w 294642"/>
              <a:gd name="connsiteY1" fmla="*/ 0 h 711328"/>
              <a:gd name="connsiteX2" fmla="*/ 294642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9" name="Freeform: Shape 478">
            <a:extLst>
              <a:ext uri="{FF2B5EF4-FFF2-40B4-BE49-F238E27FC236}">
                <a16:creationId xmlns:a16="http://schemas.microsoft.com/office/drawing/2014/main" id="{D6F09D0D-70FC-AF3F-ADE1-8D167A762BF1}"/>
              </a:ext>
            </a:extLst>
          </p:cNvPr>
          <p:cNvSpPr/>
          <p:nvPr/>
        </p:nvSpPr>
        <p:spPr>
          <a:xfrm>
            <a:off x="10597788" y="5898143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2 w 294642"/>
              <a:gd name="connsiteY1" fmla="*/ 0 h 711328"/>
              <a:gd name="connsiteX2" fmla="*/ 294642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0" name="Freeform: Shape 479">
            <a:extLst>
              <a:ext uri="{FF2B5EF4-FFF2-40B4-BE49-F238E27FC236}">
                <a16:creationId xmlns:a16="http://schemas.microsoft.com/office/drawing/2014/main" id="{9A08EE04-1696-3A5F-A9FF-1193C0AA011A}"/>
              </a:ext>
            </a:extLst>
          </p:cNvPr>
          <p:cNvSpPr/>
          <p:nvPr/>
        </p:nvSpPr>
        <p:spPr>
          <a:xfrm>
            <a:off x="3311899" y="5898143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2 w 294642"/>
              <a:gd name="connsiteY1" fmla="*/ 0 h 711328"/>
              <a:gd name="connsiteX2" fmla="*/ 294642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1" name="Freeform: Shape 480">
            <a:extLst>
              <a:ext uri="{FF2B5EF4-FFF2-40B4-BE49-F238E27FC236}">
                <a16:creationId xmlns:a16="http://schemas.microsoft.com/office/drawing/2014/main" id="{4A386C44-19C9-459A-9C5A-9A5AEA1F40A3}"/>
              </a:ext>
            </a:extLst>
          </p:cNvPr>
          <p:cNvSpPr/>
          <p:nvPr/>
        </p:nvSpPr>
        <p:spPr>
          <a:xfrm>
            <a:off x="1299956" y="5898143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2 w 294642"/>
              <a:gd name="connsiteY1" fmla="*/ 0 h 711328"/>
              <a:gd name="connsiteX2" fmla="*/ 294642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2" name="Freeform: Shape 481">
            <a:extLst>
              <a:ext uri="{FF2B5EF4-FFF2-40B4-BE49-F238E27FC236}">
                <a16:creationId xmlns:a16="http://schemas.microsoft.com/office/drawing/2014/main" id="{35E10D2B-519D-5966-02CD-84812C6A3053}"/>
              </a:ext>
            </a:extLst>
          </p:cNvPr>
          <p:cNvSpPr/>
          <p:nvPr/>
        </p:nvSpPr>
        <p:spPr>
          <a:xfrm>
            <a:off x="-1545360" y="5898143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2 w 294642"/>
              <a:gd name="connsiteY1" fmla="*/ 0 h 711328"/>
              <a:gd name="connsiteX2" fmla="*/ 294642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3" name="Freeform: Shape 482">
            <a:extLst>
              <a:ext uri="{FF2B5EF4-FFF2-40B4-BE49-F238E27FC236}">
                <a16:creationId xmlns:a16="http://schemas.microsoft.com/office/drawing/2014/main" id="{86CAE19C-E52C-36D2-F752-BA96E1AB2505}"/>
              </a:ext>
            </a:extLst>
          </p:cNvPr>
          <p:cNvSpPr/>
          <p:nvPr/>
        </p:nvSpPr>
        <p:spPr>
          <a:xfrm>
            <a:off x="1299956" y="451598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4" name="Freeform: Shape 483">
            <a:extLst>
              <a:ext uri="{FF2B5EF4-FFF2-40B4-BE49-F238E27FC236}">
                <a16:creationId xmlns:a16="http://schemas.microsoft.com/office/drawing/2014/main" id="{F35C7C78-905F-8684-4B9A-6CE5DDD94CDD}"/>
              </a:ext>
            </a:extLst>
          </p:cNvPr>
          <p:cNvSpPr/>
          <p:nvPr/>
        </p:nvSpPr>
        <p:spPr>
          <a:xfrm>
            <a:off x="3311899" y="451598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5" name="Freeform: Shape 484">
            <a:extLst>
              <a:ext uri="{FF2B5EF4-FFF2-40B4-BE49-F238E27FC236}">
                <a16:creationId xmlns:a16="http://schemas.microsoft.com/office/drawing/2014/main" id="{5C15C1F5-7B1A-3D0F-1EBF-487E60DDC656}"/>
              </a:ext>
            </a:extLst>
          </p:cNvPr>
          <p:cNvSpPr/>
          <p:nvPr/>
        </p:nvSpPr>
        <p:spPr>
          <a:xfrm>
            <a:off x="-1545360" y="451598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6" name="Freeform: Shape 485">
            <a:extLst>
              <a:ext uri="{FF2B5EF4-FFF2-40B4-BE49-F238E27FC236}">
                <a16:creationId xmlns:a16="http://schemas.microsoft.com/office/drawing/2014/main" id="{A506D5CF-0852-BBA1-3BF3-C1DB4EE72937}"/>
              </a:ext>
            </a:extLst>
          </p:cNvPr>
          <p:cNvSpPr/>
          <p:nvPr/>
        </p:nvSpPr>
        <p:spPr>
          <a:xfrm>
            <a:off x="6157216" y="451598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7" name="Freeform: Shape 486">
            <a:extLst>
              <a:ext uri="{FF2B5EF4-FFF2-40B4-BE49-F238E27FC236}">
                <a16:creationId xmlns:a16="http://schemas.microsoft.com/office/drawing/2014/main" id="{129D50AD-2828-370B-737A-033CEE9CEFAA}"/>
              </a:ext>
            </a:extLst>
          </p:cNvPr>
          <p:cNvSpPr/>
          <p:nvPr/>
        </p:nvSpPr>
        <p:spPr>
          <a:xfrm>
            <a:off x="8169158" y="451598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8" name="Freeform: Shape 487">
            <a:extLst>
              <a:ext uri="{FF2B5EF4-FFF2-40B4-BE49-F238E27FC236}">
                <a16:creationId xmlns:a16="http://schemas.microsoft.com/office/drawing/2014/main" id="{8EBFF677-6421-C21A-620A-3A73CB048D6E}"/>
              </a:ext>
            </a:extLst>
          </p:cNvPr>
          <p:cNvSpPr/>
          <p:nvPr/>
        </p:nvSpPr>
        <p:spPr>
          <a:xfrm>
            <a:off x="10597788" y="451598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9" name="Freeform: Shape 488">
            <a:extLst>
              <a:ext uri="{FF2B5EF4-FFF2-40B4-BE49-F238E27FC236}">
                <a16:creationId xmlns:a16="http://schemas.microsoft.com/office/drawing/2014/main" id="{610F8762-254D-E94E-7DAC-38FBD0550C2C}"/>
              </a:ext>
            </a:extLst>
          </p:cNvPr>
          <p:cNvSpPr/>
          <p:nvPr/>
        </p:nvSpPr>
        <p:spPr>
          <a:xfrm>
            <a:off x="4612513" y="1040883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0" name="Freeform: Shape 489">
            <a:extLst>
              <a:ext uri="{FF2B5EF4-FFF2-40B4-BE49-F238E27FC236}">
                <a16:creationId xmlns:a16="http://schemas.microsoft.com/office/drawing/2014/main" id="{D20D9185-A166-93BC-AFBB-384B0997134E}"/>
              </a:ext>
            </a:extLst>
          </p:cNvPr>
          <p:cNvSpPr/>
          <p:nvPr/>
        </p:nvSpPr>
        <p:spPr>
          <a:xfrm>
            <a:off x="5740529" y="746240"/>
            <a:ext cx="416686" cy="416687"/>
          </a:xfrm>
          <a:custGeom>
            <a:avLst/>
            <a:gdLst>
              <a:gd name="connsiteX0" fmla="*/ 0 w 416686"/>
              <a:gd name="connsiteY0" fmla="*/ 416687 h 416687"/>
              <a:gd name="connsiteX1" fmla="*/ 0 w 416686"/>
              <a:gd name="connsiteY1" fmla="*/ 0 h 416687"/>
              <a:gd name="connsiteX2" fmla="*/ 416687 w 416686"/>
              <a:gd name="connsiteY2" fmla="*/ 0 h 416687"/>
              <a:gd name="connsiteX3" fmla="*/ 416687 w 416686"/>
              <a:gd name="connsiteY3" fmla="*/ 416687 h 416687"/>
              <a:gd name="connsiteX4" fmla="*/ 0 w 416686"/>
              <a:gd name="connsiteY4" fmla="*/ 416687 h 416687"/>
              <a:gd name="connsiteX5" fmla="*/ 0 w 416686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1" name="Freeform: Shape 490">
            <a:extLst>
              <a:ext uri="{FF2B5EF4-FFF2-40B4-BE49-F238E27FC236}">
                <a16:creationId xmlns:a16="http://schemas.microsoft.com/office/drawing/2014/main" id="{4725D7FC-9201-C445-032A-3229E1E30893}"/>
              </a:ext>
            </a:extLst>
          </p:cNvPr>
          <p:cNvSpPr/>
          <p:nvPr/>
        </p:nvSpPr>
        <p:spPr>
          <a:xfrm>
            <a:off x="2600570" y="1040883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2" name="Freeform: Shape 491">
            <a:extLst>
              <a:ext uri="{FF2B5EF4-FFF2-40B4-BE49-F238E27FC236}">
                <a16:creationId xmlns:a16="http://schemas.microsoft.com/office/drawing/2014/main" id="{F63ED186-AEA3-F2D5-E5FB-F0A0DE8B27D9}"/>
              </a:ext>
            </a:extLst>
          </p:cNvPr>
          <p:cNvSpPr/>
          <p:nvPr/>
        </p:nvSpPr>
        <p:spPr>
          <a:xfrm>
            <a:off x="7457829" y="1040883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3" name="Freeform: Shape 492">
            <a:extLst>
              <a:ext uri="{FF2B5EF4-FFF2-40B4-BE49-F238E27FC236}">
                <a16:creationId xmlns:a16="http://schemas.microsoft.com/office/drawing/2014/main" id="{55996A51-0362-E45C-21B4-BD99AE45A84E}"/>
              </a:ext>
            </a:extLst>
          </p:cNvPr>
          <p:cNvSpPr/>
          <p:nvPr/>
        </p:nvSpPr>
        <p:spPr>
          <a:xfrm>
            <a:off x="588627" y="1040883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4" name="Freeform: Shape 493">
            <a:extLst>
              <a:ext uri="{FF2B5EF4-FFF2-40B4-BE49-F238E27FC236}">
                <a16:creationId xmlns:a16="http://schemas.microsoft.com/office/drawing/2014/main" id="{D489351B-85F3-7D83-FA2D-123181F355BD}"/>
              </a:ext>
            </a:extLst>
          </p:cNvPr>
          <p:cNvSpPr/>
          <p:nvPr/>
        </p:nvSpPr>
        <p:spPr>
          <a:xfrm>
            <a:off x="9469772" y="1040883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5" name="Freeform: Shape 494">
            <a:extLst>
              <a:ext uri="{FF2B5EF4-FFF2-40B4-BE49-F238E27FC236}">
                <a16:creationId xmlns:a16="http://schemas.microsoft.com/office/drawing/2014/main" id="{D6C3251F-4D31-435C-D12C-3E0F8C9DE84E}"/>
              </a:ext>
            </a:extLst>
          </p:cNvPr>
          <p:cNvSpPr/>
          <p:nvPr/>
        </p:nvSpPr>
        <p:spPr>
          <a:xfrm>
            <a:off x="-539389" y="746240"/>
            <a:ext cx="416687" cy="416687"/>
          </a:xfrm>
          <a:custGeom>
            <a:avLst/>
            <a:gdLst>
              <a:gd name="connsiteX0" fmla="*/ 0 w 416687"/>
              <a:gd name="connsiteY0" fmla="*/ 416687 h 416687"/>
              <a:gd name="connsiteX1" fmla="*/ 0 w 416687"/>
              <a:gd name="connsiteY1" fmla="*/ 0 h 416687"/>
              <a:gd name="connsiteX2" fmla="*/ 416687 w 416687"/>
              <a:gd name="connsiteY2" fmla="*/ 0 h 416687"/>
              <a:gd name="connsiteX3" fmla="*/ 416687 w 416687"/>
              <a:gd name="connsiteY3" fmla="*/ 416687 h 416687"/>
              <a:gd name="connsiteX4" fmla="*/ 0 w 416687"/>
              <a:gd name="connsiteY4" fmla="*/ 416687 h 416687"/>
              <a:gd name="connsiteX5" fmla="*/ 0 w 416687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6" name="Freeform: Shape 495">
            <a:extLst>
              <a:ext uri="{FF2B5EF4-FFF2-40B4-BE49-F238E27FC236}">
                <a16:creationId xmlns:a16="http://schemas.microsoft.com/office/drawing/2014/main" id="{AE295037-6774-DD33-5F70-A9D1803D560F}"/>
              </a:ext>
            </a:extLst>
          </p:cNvPr>
          <p:cNvSpPr/>
          <p:nvPr/>
        </p:nvSpPr>
        <p:spPr>
          <a:xfrm>
            <a:off x="10892430" y="451598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8 w 416687"/>
              <a:gd name="connsiteY2" fmla="*/ 0 h 416686"/>
              <a:gd name="connsiteX3" fmla="*/ 416688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8" y="0"/>
                </a:lnTo>
                <a:lnTo>
                  <a:pt x="416688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7" name="Freeform: Shape 496">
            <a:extLst>
              <a:ext uri="{FF2B5EF4-FFF2-40B4-BE49-F238E27FC236}">
                <a16:creationId xmlns:a16="http://schemas.microsoft.com/office/drawing/2014/main" id="{3B7F5DE8-3048-F681-AA6B-BDC596BC809D}"/>
              </a:ext>
            </a:extLst>
          </p:cNvPr>
          <p:cNvSpPr/>
          <p:nvPr/>
        </p:nvSpPr>
        <p:spPr>
          <a:xfrm>
            <a:off x="6746500" y="746240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8" name="Freeform: Shape 497">
            <a:extLst>
              <a:ext uri="{FF2B5EF4-FFF2-40B4-BE49-F238E27FC236}">
                <a16:creationId xmlns:a16="http://schemas.microsoft.com/office/drawing/2014/main" id="{27390812-3BEE-6D5C-662E-759B29431306}"/>
              </a:ext>
            </a:extLst>
          </p:cNvPr>
          <p:cNvSpPr/>
          <p:nvPr/>
        </p:nvSpPr>
        <p:spPr>
          <a:xfrm>
            <a:off x="8758443" y="746240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3 w 294642"/>
              <a:gd name="connsiteY2" fmla="*/ 294642 h 711329"/>
              <a:gd name="connsiteX3" fmla="*/ 294643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3" y="294642"/>
                </a:lnTo>
                <a:lnTo>
                  <a:pt x="294643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9" name="Freeform: Shape 498">
            <a:extLst>
              <a:ext uri="{FF2B5EF4-FFF2-40B4-BE49-F238E27FC236}">
                <a16:creationId xmlns:a16="http://schemas.microsoft.com/office/drawing/2014/main" id="{5B37FB1C-0D74-B10E-A7D9-E4207376E357}"/>
              </a:ext>
            </a:extLst>
          </p:cNvPr>
          <p:cNvSpPr/>
          <p:nvPr/>
        </p:nvSpPr>
        <p:spPr>
          <a:xfrm>
            <a:off x="4317870" y="746240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3 w 294642"/>
              <a:gd name="connsiteY2" fmla="*/ 294642 h 711329"/>
              <a:gd name="connsiteX3" fmla="*/ 294643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3" y="294642"/>
                </a:lnTo>
                <a:lnTo>
                  <a:pt x="294643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0" name="Freeform: Shape 499">
            <a:extLst>
              <a:ext uri="{FF2B5EF4-FFF2-40B4-BE49-F238E27FC236}">
                <a16:creationId xmlns:a16="http://schemas.microsoft.com/office/drawing/2014/main" id="{9EB704F9-FDC2-C108-F848-1E466F8525BD}"/>
              </a:ext>
            </a:extLst>
          </p:cNvPr>
          <p:cNvSpPr/>
          <p:nvPr/>
        </p:nvSpPr>
        <p:spPr>
          <a:xfrm>
            <a:off x="1889240" y="746240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1" name="Freeform: Shape 500">
            <a:extLst>
              <a:ext uri="{FF2B5EF4-FFF2-40B4-BE49-F238E27FC236}">
                <a16:creationId xmlns:a16="http://schemas.microsoft.com/office/drawing/2014/main" id="{DF07E798-AA73-F7BE-0ED1-0645F2D53D54}"/>
              </a:ext>
            </a:extLst>
          </p:cNvPr>
          <p:cNvSpPr/>
          <p:nvPr/>
        </p:nvSpPr>
        <p:spPr>
          <a:xfrm>
            <a:off x="-122701" y="746240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2" name="Freeform: Shape 501">
            <a:extLst>
              <a:ext uri="{FF2B5EF4-FFF2-40B4-BE49-F238E27FC236}">
                <a16:creationId xmlns:a16="http://schemas.microsoft.com/office/drawing/2014/main" id="{9BE59AAA-A5A8-A2E9-BCF1-A437770DC62A}"/>
              </a:ext>
            </a:extLst>
          </p:cNvPr>
          <p:cNvSpPr/>
          <p:nvPr/>
        </p:nvSpPr>
        <p:spPr>
          <a:xfrm>
            <a:off x="3017257" y="746240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3" name="Freeform: Shape 502">
            <a:extLst>
              <a:ext uri="{FF2B5EF4-FFF2-40B4-BE49-F238E27FC236}">
                <a16:creationId xmlns:a16="http://schemas.microsoft.com/office/drawing/2014/main" id="{3E666C59-16F9-742D-5D46-8B929A32DD35}"/>
              </a:ext>
            </a:extLst>
          </p:cNvPr>
          <p:cNvSpPr/>
          <p:nvPr/>
        </p:nvSpPr>
        <p:spPr>
          <a:xfrm>
            <a:off x="1005314" y="746240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4" name="Freeform: Shape 503">
            <a:extLst>
              <a:ext uri="{FF2B5EF4-FFF2-40B4-BE49-F238E27FC236}">
                <a16:creationId xmlns:a16="http://schemas.microsoft.com/office/drawing/2014/main" id="{604D1337-2CA1-7354-6A82-340EC171DA0A}"/>
              </a:ext>
            </a:extLst>
          </p:cNvPr>
          <p:cNvSpPr/>
          <p:nvPr/>
        </p:nvSpPr>
        <p:spPr>
          <a:xfrm>
            <a:off x="5445886" y="746240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3 w 294642"/>
              <a:gd name="connsiteY1" fmla="*/ 0 h 711329"/>
              <a:gd name="connsiteX2" fmla="*/ 294643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3" y="0"/>
                </a:lnTo>
                <a:lnTo>
                  <a:pt x="294643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5" name="Freeform: Shape 504">
            <a:extLst>
              <a:ext uri="{FF2B5EF4-FFF2-40B4-BE49-F238E27FC236}">
                <a16:creationId xmlns:a16="http://schemas.microsoft.com/office/drawing/2014/main" id="{67AD5B69-DB50-2AD2-6843-A59F75048F6D}"/>
              </a:ext>
            </a:extLst>
          </p:cNvPr>
          <p:cNvSpPr/>
          <p:nvPr/>
        </p:nvSpPr>
        <p:spPr>
          <a:xfrm>
            <a:off x="7874516" y="746240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6" name="Freeform: Shape 505">
            <a:extLst>
              <a:ext uri="{FF2B5EF4-FFF2-40B4-BE49-F238E27FC236}">
                <a16:creationId xmlns:a16="http://schemas.microsoft.com/office/drawing/2014/main" id="{A700A7B4-55D1-F6FF-ADF7-373F667E4B45}"/>
              </a:ext>
            </a:extLst>
          </p:cNvPr>
          <p:cNvSpPr/>
          <p:nvPr/>
        </p:nvSpPr>
        <p:spPr>
          <a:xfrm>
            <a:off x="9886459" y="746240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7" name="Freeform: Shape 506">
            <a:extLst>
              <a:ext uri="{FF2B5EF4-FFF2-40B4-BE49-F238E27FC236}">
                <a16:creationId xmlns:a16="http://schemas.microsoft.com/office/drawing/2014/main" id="{0656B9A3-DC79-ECE8-F6FD-DC6035AC4E43}"/>
              </a:ext>
            </a:extLst>
          </p:cNvPr>
          <p:cNvSpPr/>
          <p:nvPr/>
        </p:nvSpPr>
        <p:spPr>
          <a:xfrm>
            <a:off x="8169158" y="7320800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8 h 711329"/>
              <a:gd name="connsiteX3" fmla="*/ 0 w 294642"/>
              <a:gd name="connsiteY3" fmla="*/ 711330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8"/>
                </a:lnTo>
                <a:lnTo>
                  <a:pt x="0" y="711330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8" name="Freeform: Shape 507">
            <a:extLst>
              <a:ext uri="{FF2B5EF4-FFF2-40B4-BE49-F238E27FC236}">
                <a16:creationId xmlns:a16="http://schemas.microsoft.com/office/drawing/2014/main" id="{C13AE89C-9B0A-81B9-EAB3-B8BD797BA91A}"/>
              </a:ext>
            </a:extLst>
          </p:cNvPr>
          <p:cNvSpPr/>
          <p:nvPr/>
        </p:nvSpPr>
        <p:spPr>
          <a:xfrm>
            <a:off x="5323842" y="7320800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8 h 711329"/>
              <a:gd name="connsiteX3" fmla="*/ 0 w 294642"/>
              <a:gd name="connsiteY3" fmla="*/ 711330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8"/>
                </a:lnTo>
                <a:lnTo>
                  <a:pt x="0" y="711330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9" name="Freeform: Shape 508">
            <a:extLst>
              <a:ext uri="{FF2B5EF4-FFF2-40B4-BE49-F238E27FC236}">
                <a16:creationId xmlns:a16="http://schemas.microsoft.com/office/drawing/2014/main" id="{CADCE5D0-DA18-E49D-173A-A9804E94A8A3}"/>
              </a:ext>
            </a:extLst>
          </p:cNvPr>
          <p:cNvSpPr/>
          <p:nvPr/>
        </p:nvSpPr>
        <p:spPr>
          <a:xfrm>
            <a:off x="3311899" y="7320800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8 h 711329"/>
              <a:gd name="connsiteX3" fmla="*/ 0 w 294642"/>
              <a:gd name="connsiteY3" fmla="*/ 711330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8"/>
                </a:lnTo>
                <a:lnTo>
                  <a:pt x="0" y="711330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0" name="Freeform: Shape 509">
            <a:extLst>
              <a:ext uri="{FF2B5EF4-FFF2-40B4-BE49-F238E27FC236}">
                <a16:creationId xmlns:a16="http://schemas.microsoft.com/office/drawing/2014/main" id="{E87BEF5C-E302-E84B-C1A3-05E9745AE737}"/>
              </a:ext>
            </a:extLst>
          </p:cNvPr>
          <p:cNvSpPr/>
          <p:nvPr/>
        </p:nvSpPr>
        <p:spPr>
          <a:xfrm>
            <a:off x="1299956" y="7320800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8 h 711329"/>
              <a:gd name="connsiteX3" fmla="*/ 0 w 294642"/>
              <a:gd name="connsiteY3" fmla="*/ 711330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8"/>
                </a:lnTo>
                <a:lnTo>
                  <a:pt x="0" y="711330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1" name="Freeform: Shape 510">
            <a:extLst>
              <a:ext uri="{FF2B5EF4-FFF2-40B4-BE49-F238E27FC236}">
                <a16:creationId xmlns:a16="http://schemas.microsoft.com/office/drawing/2014/main" id="{74635027-039D-8DBA-B068-5B746CEAF23E}"/>
              </a:ext>
            </a:extLst>
          </p:cNvPr>
          <p:cNvSpPr/>
          <p:nvPr/>
        </p:nvSpPr>
        <p:spPr>
          <a:xfrm>
            <a:off x="4023228" y="7320800"/>
            <a:ext cx="416687" cy="416687"/>
          </a:xfrm>
          <a:custGeom>
            <a:avLst/>
            <a:gdLst>
              <a:gd name="connsiteX0" fmla="*/ 0 w 416687"/>
              <a:gd name="connsiteY0" fmla="*/ 416688 h 416687"/>
              <a:gd name="connsiteX1" fmla="*/ 0 w 416687"/>
              <a:gd name="connsiteY1" fmla="*/ 0 h 416687"/>
              <a:gd name="connsiteX2" fmla="*/ 416687 w 416687"/>
              <a:gd name="connsiteY2" fmla="*/ 0 h 416687"/>
              <a:gd name="connsiteX3" fmla="*/ 416687 w 416687"/>
              <a:gd name="connsiteY3" fmla="*/ 416688 h 416687"/>
              <a:gd name="connsiteX4" fmla="*/ 0 w 416687"/>
              <a:gd name="connsiteY4" fmla="*/ 416688 h 416687"/>
              <a:gd name="connsiteX5" fmla="*/ 0 w 416687"/>
              <a:gd name="connsiteY5" fmla="*/ 416688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7">
                <a:moveTo>
                  <a:pt x="0" y="416688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8"/>
                </a:lnTo>
                <a:lnTo>
                  <a:pt x="0" y="416688"/>
                </a:lnTo>
                <a:lnTo>
                  <a:pt x="0" y="41668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2" name="Freeform: Shape 511">
            <a:extLst>
              <a:ext uri="{FF2B5EF4-FFF2-40B4-BE49-F238E27FC236}">
                <a16:creationId xmlns:a16="http://schemas.microsoft.com/office/drawing/2014/main" id="{560486E6-2234-D239-29EF-609B833DFE2A}"/>
              </a:ext>
            </a:extLst>
          </p:cNvPr>
          <p:cNvSpPr/>
          <p:nvPr/>
        </p:nvSpPr>
        <p:spPr>
          <a:xfrm>
            <a:off x="6035171" y="7320800"/>
            <a:ext cx="416686" cy="416687"/>
          </a:xfrm>
          <a:custGeom>
            <a:avLst/>
            <a:gdLst>
              <a:gd name="connsiteX0" fmla="*/ 0 w 416686"/>
              <a:gd name="connsiteY0" fmla="*/ 416688 h 416687"/>
              <a:gd name="connsiteX1" fmla="*/ 0 w 416686"/>
              <a:gd name="connsiteY1" fmla="*/ 0 h 416687"/>
              <a:gd name="connsiteX2" fmla="*/ 416687 w 416686"/>
              <a:gd name="connsiteY2" fmla="*/ 0 h 416687"/>
              <a:gd name="connsiteX3" fmla="*/ 416687 w 416686"/>
              <a:gd name="connsiteY3" fmla="*/ 416688 h 416687"/>
              <a:gd name="connsiteX4" fmla="*/ 0 w 416686"/>
              <a:gd name="connsiteY4" fmla="*/ 416688 h 416687"/>
              <a:gd name="connsiteX5" fmla="*/ 0 w 416686"/>
              <a:gd name="connsiteY5" fmla="*/ 416688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7">
                <a:moveTo>
                  <a:pt x="0" y="416688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8"/>
                </a:lnTo>
                <a:lnTo>
                  <a:pt x="0" y="416688"/>
                </a:lnTo>
                <a:lnTo>
                  <a:pt x="0" y="41668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3" name="Freeform: Shape 512">
            <a:extLst>
              <a:ext uri="{FF2B5EF4-FFF2-40B4-BE49-F238E27FC236}">
                <a16:creationId xmlns:a16="http://schemas.microsoft.com/office/drawing/2014/main" id="{A3867D9E-465E-8337-C21D-B5484F0C242E}"/>
              </a:ext>
            </a:extLst>
          </p:cNvPr>
          <p:cNvSpPr/>
          <p:nvPr/>
        </p:nvSpPr>
        <p:spPr>
          <a:xfrm>
            <a:off x="2600570" y="7910086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4" name="Freeform: Shape 513">
            <a:extLst>
              <a:ext uri="{FF2B5EF4-FFF2-40B4-BE49-F238E27FC236}">
                <a16:creationId xmlns:a16="http://schemas.microsoft.com/office/drawing/2014/main" id="{B76FB53E-7A72-037A-EA1B-256D5C3BCC19}"/>
              </a:ext>
            </a:extLst>
          </p:cNvPr>
          <p:cNvSpPr/>
          <p:nvPr/>
        </p:nvSpPr>
        <p:spPr>
          <a:xfrm>
            <a:off x="7457829" y="7910086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5" name="Freeform: Shape 514">
            <a:extLst>
              <a:ext uri="{FF2B5EF4-FFF2-40B4-BE49-F238E27FC236}">
                <a16:creationId xmlns:a16="http://schemas.microsoft.com/office/drawing/2014/main" id="{D456934F-779D-5E95-1F72-8692ADF235D5}"/>
              </a:ext>
            </a:extLst>
          </p:cNvPr>
          <p:cNvSpPr/>
          <p:nvPr/>
        </p:nvSpPr>
        <p:spPr>
          <a:xfrm>
            <a:off x="883269" y="7615443"/>
            <a:ext cx="416687" cy="416687"/>
          </a:xfrm>
          <a:custGeom>
            <a:avLst/>
            <a:gdLst>
              <a:gd name="connsiteX0" fmla="*/ 0 w 416687"/>
              <a:gd name="connsiteY0" fmla="*/ 416688 h 416687"/>
              <a:gd name="connsiteX1" fmla="*/ 0 w 416687"/>
              <a:gd name="connsiteY1" fmla="*/ 0 h 416687"/>
              <a:gd name="connsiteX2" fmla="*/ 416687 w 416687"/>
              <a:gd name="connsiteY2" fmla="*/ 0 h 416687"/>
              <a:gd name="connsiteX3" fmla="*/ 416687 w 416687"/>
              <a:gd name="connsiteY3" fmla="*/ 416688 h 416687"/>
              <a:gd name="connsiteX4" fmla="*/ 0 w 416687"/>
              <a:gd name="connsiteY4" fmla="*/ 416688 h 416687"/>
              <a:gd name="connsiteX5" fmla="*/ 0 w 416687"/>
              <a:gd name="connsiteY5" fmla="*/ 416688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7">
                <a:moveTo>
                  <a:pt x="0" y="416688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8"/>
                </a:lnTo>
                <a:lnTo>
                  <a:pt x="0" y="416688"/>
                </a:lnTo>
                <a:lnTo>
                  <a:pt x="0" y="41668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6" name="Freeform: Shape 515">
            <a:extLst>
              <a:ext uri="{FF2B5EF4-FFF2-40B4-BE49-F238E27FC236}">
                <a16:creationId xmlns:a16="http://schemas.microsoft.com/office/drawing/2014/main" id="{143B03D4-0029-5A67-F5A4-6EEDC5B23A71}"/>
              </a:ext>
            </a:extLst>
          </p:cNvPr>
          <p:cNvSpPr/>
          <p:nvPr/>
        </p:nvSpPr>
        <p:spPr>
          <a:xfrm>
            <a:off x="9175130" y="7615443"/>
            <a:ext cx="416686" cy="416687"/>
          </a:xfrm>
          <a:custGeom>
            <a:avLst/>
            <a:gdLst>
              <a:gd name="connsiteX0" fmla="*/ 0 w 416686"/>
              <a:gd name="connsiteY0" fmla="*/ 416688 h 416687"/>
              <a:gd name="connsiteX1" fmla="*/ 0 w 416686"/>
              <a:gd name="connsiteY1" fmla="*/ 0 h 416687"/>
              <a:gd name="connsiteX2" fmla="*/ 416687 w 416686"/>
              <a:gd name="connsiteY2" fmla="*/ 0 h 416687"/>
              <a:gd name="connsiteX3" fmla="*/ 416687 w 416686"/>
              <a:gd name="connsiteY3" fmla="*/ 416688 h 416687"/>
              <a:gd name="connsiteX4" fmla="*/ 0 w 416686"/>
              <a:gd name="connsiteY4" fmla="*/ 416688 h 416687"/>
              <a:gd name="connsiteX5" fmla="*/ 0 w 416686"/>
              <a:gd name="connsiteY5" fmla="*/ 416688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7">
                <a:moveTo>
                  <a:pt x="0" y="416688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8"/>
                </a:lnTo>
                <a:lnTo>
                  <a:pt x="0" y="416688"/>
                </a:lnTo>
                <a:lnTo>
                  <a:pt x="0" y="41668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7" name="Freeform: Shape 516">
            <a:extLst>
              <a:ext uri="{FF2B5EF4-FFF2-40B4-BE49-F238E27FC236}">
                <a16:creationId xmlns:a16="http://schemas.microsoft.com/office/drawing/2014/main" id="{1A38F202-46E8-04CC-598B-A37D312AA58A}"/>
              </a:ext>
            </a:extLst>
          </p:cNvPr>
          <p:cNvSpPr/>
          <p:nvPr/>
        </p:nvSpPr>
        <p:spPr>
          <a:xfrm>
            <a:off x="-122701" y="7615443"/>
            <a:ext cx="294642" cy="711329"/>
          </a:xfrm>
          <a:custGeom>
            <a:avLst/>
            <a:gdLst>
              <a:gd name="connsiteX0" fmla="*/ 0 w 294642"/>
              <a:gd name="connsiteY0" fmla="*/ 416688 h 711329"/>
              <a:gd name="connsiteX1" fmla="*/ 0 w 294642"/>
              <a:gd name="connsiteY1" fmla="*/ 0 h 711329"/>
              <a:gd name="connsiteX2" fmla="*/ 294642 w 294642"/>
              <a:gd name="connsiteY2" fmla="*/ 294643 h 711329"/>
              <a:gd name="connsiteX3" fmla="*/ 294642 w 294642"/>
              <a:gd name="connsiteY3" fmla="*/ 711330 h 711329"/>
              <a:gd name="connsiteX4" fmla="*/ 0 w 294642"/>
              <a:gd name="connsiteY4" fmla="*/ 416688 h 711329"/>
              <a:gd name="connsiteX5" fmla="*/ 0 w 294642"/>
              <a:gd name="connsiteY5" fmla="*/ 416688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8"/>
                </a:moveTo>
                <a:lnTo>
                  <a:pt x="0" y="0"/>
                </a:lnTo>
                <a:lnTo>
                  <a:pt x="294642" y="294643"/>
                </a:lnTo>
                <a:lnTo>
                  <a:pt x="294642" y="711330"/>
                </a:lnTo>
                <a:lnTo>
                  <a:pt x="0" y="416688"/>
                </a:lnTo>
                <a:lnTo>
                  <a:pt x="0" y="41668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8" name="Freeform: Shape 517">
            <a:extLst>
              <a:ext uri="{FF2B5EF4-FFF2-40B4-BE49-F238E27FC236}">
                <a16:creationId xmlns:a16="http://schemas.microsoft.com/office/drawing/2014/main" id="{F14687AC-72F1-F38F-4AAD-ADAB9F52E072}"/>
              </a:ext>
            </a:extLst>
          </p:cNvPr>
          <p:cNvSpPr/>
          <p:nvPr/>
        </p:nvSpPr>
        <p:spPr>
          <a:xfrm>
            <a:off x="1889240" y="7615443"/>
            <a:ext cx="294642" cy="711329"/>
          </a:xfrm>
          <a:custGeom>
            <a:avLst/>
            <a:gdLst>
              <a:gd name="connsiteX0" fmla="*/ 0 w 294642"/>
              <a:gd name="connsiteY0" fmla="*/ 416688 h 711329"/>
              <a:gd name="connsiteX1" fmla="*/ 0 w 294642"/>
              <a:gd name="connsiteY1" fmla="*/ 0 h 711329"/>
              <a:gd name="connsiteX2" fmla="*/ 294642 w 294642"/>
              <a:gd name="connsiteY2" fmla="*/ 294643 h 711329"/>
              <a:gd name="connsiteX3" fmla="*/ 294642 w 294642"/>
              <a:gd name="connsiteY3" fmla="*/ 711330 h 711329"/>
              <a:gd name="connsiteX4" fmla="*/ 0 w 294642"/>
              <a:gd name="connsiteY4" fmla="*/ 416688 h 711329"/>
              <a:gd name="connsiteX5" fmla="*/ 0 w 294642"/>
              <a:gd name="connsiteY5" fmla="*/ 416688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8"/>
                </a:moveTo>
                <a:lnTo>
                  <a:pt x="0" y="0"/>
                </a:lnTo>
                <a:lnTo>
                  <a:pt x="294642" y="294643"/>
                </a:lnTo>
                <a:lnTo>
                  <a:pt x="294642" y="711330"/>
                </a:lnTo>
                <a:lnTo>
                  <a:pt x="0" y="416688"/>
                </a:lnTo>
                <a:lnTo>
                  <a:pt x="0" y="41668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9" name="Freeform: Shape 518">
            <a:extLst>
              <a:ext uri="{FF2B5EF4-FFF2-40B4-BE49-F238E27FC236}">
                <a16:creationId xmlns:a16="http://schemas.microsoft.com/office/drawing/2014/main" id="{9A4768F0-54B3-6B6A-CCBA-7D56369F4B7D}"/>
              </a:ext>
            </a:extLst>
          </p:cNvPr>
          <p:cNvSpPr/>
          <p:nvPr/>
        </p:nvSpPr>
        <p:spPr>
          <a:xfrm>
            <a:off x="4734557" y="7615443"/>
            <a:ext cx="294642" cy="711329"/>
          </a:xfrm>
          <a:custGeom>
            <a:avLst/>
            <a:gdLst>
              <a:gd name="connsiteX0" fmla="*/ 0 w 294642"/>
              <a:gd name="connsiteY0" fmla="*/ 416688 h 711329"/>
              <a:gd name="connsiteX1" fmla="*/ 0 w 294642"/>
              <a:gd name="connsiteY1" fmla="*/ 0 h 711329"/>
              <a:gd name="connsiteX2" fmla="*/ 294642 w 294642"/>
              <a:gd name="connsiteY2" fmla="*/ 294643 h 711329"/>
              <a:gd name="connsiteX3" fmla="*/ 294642 w 294642"/>
              <a:gd name="connsiteY3" fmla="*/ 711330 h 711329"/>
              <a:gd name="connsiteX4" fmla="*/ 0 w 294642"/>
              <a:gd name="connsiteY4" fmla="*/ 416688 h 711329"/>
              <a:gd name="connsiteX5" fmla="*/ 0 w 294642"/>
              <a:gd name="connsiteY5" fmla="*/ 416688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8"/>
                </a:moveTo>
                <a:lnTo>
                  <a:pt x="0" y="0"/>
                </a:lnTo>
                <a:lnTo>
                  <a:pt x="294642" y="294643"/>
                </a:lnTo>
                <a:lnTo>
                  <a:pt x="294642" y="711330"/>
                </a:lnTo>
                <a:lnTo>
                  <a:pt x="0" y="416688"/>
                </a:lnTo>
                <a:lnTo>
                  <a:pt x="0" y="41668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0" name="Freeform: Shape 519">
            <a:extLst>
              <a:ext uri="{FF2B5EF4-FFF2-40B4-BE49-F238E27FC236}">
                <a16:creationId xmlns:a16="http://schemas.microsoft.com/office/drawing/2014/main" id="{E849912D-9214-6BEF-32EE-8EE916011F78}"/>
              </a:ext>
            </a:extLst>
          </p:cNvPr>
          <p:cNvSpPr/>
          <p:nvPr/>
        </p:nvSpPr>
        <p:spPr>
          <a:xfrm>
            <a:off x="6746500" y="7615443"/>
            <a:ext cx="294642" cy="711329"/>
          </a:xfrm>
          <a:custGeom>
            <a:avLst/>
            <a:gdLst>
              <a:gd name="connsiteX0" fmla="*/ 0 w 294642"/>
              <a:gd name="connsiteY0" fmla="*/ 416688 h 711329"/>
              <a:gd name="connsiteX1" fmla="*/ 0 w 294642"/>
              <a:gd name="connsiteY1" fmla="*/ 0 h 711329"/>
              <a:gd name="connsiteX2" fmla="*/ 294642 w 294642"/>
              <a:gd name="connsiteY2" fmla="*/ 294643 h 711329"/>
              <a:gd name="connsiteX3" fmla="*/ 294642 w 294642"/>
              <a:gd name="connsiteY3" fmla="*/ 711330 h 711329"/>
              <a:gd name="connsiteX4" fmla="*/ 0 w 294642"/>
              <a:gd name="connsiteY4" fmla="*/ 416688 h 711329"/>
              <a:gd name="connsiteX5" fmla="*/ 0 w 294642"/>
              <a:gd name="connsiteY5" fmla="*/ 416688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8"/>
                </a:moveTo>
                <a:lnTo>
                  <a:pt x="0" y="0"/>
                </a:lnTo>
                <a:lnTo>
                  <a:pt x="294642" y="294643"/>
                </a:lnTo>
                <a:lnTo>
                  <a:pt x="294642" y="711330"/>
                </a:lnTo>
                <a:lnTo>
                  <a:pt x="0" y="416688"/>
                </a:lnTo>
                <a:lnTo>
                  <a:pt x="0" y="41668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1" name="Freeform: Shape 520">
            <a:extLst>
              <a:ext uri="{FF2B5EF4-FFF2-40B4-BE49-F238E27FC236}">
                <a16:creationId xmlns:a16="http://schemas.microsoft.com/office/drawing/2014/main" id="{91934D03-245A-0C3C-398B-198FFD3038C9}"/>
              </a:ext>
            </a:extLst>
          </p:cNvPr>
          <p:cNvSpPr/>
          <p:nvPr/>
        </p:nvSpPr>
        <p:spPr>
          <a:xfrm>
            <a:off x="9591817" y="7615443"/>
            <a:ext cx="294642" cy="711329"/>
          </a:xfrm>
          <a:custGeom>
            <a:avLst/>
            <a:gdLst>
              <a:gd name="connsiteX0" fmla="*/ 0 w 294642"/>
              <a:gd name="connsiteY0" fmla="*/ 416688 h 711329"/>
              <a:gd name="connsiteX1" fmla="*/ 0 w 294642"/>
              <a:gd name="connsiteY1" fmla="*/ 0 h 711329"/>
              <a:gd name="connsiteX2" fmla="*/ 294642 w 294642"/>
              <a:gd name="connsiteY2" fmla="*/ 294643 h 711329"/>
              <a:gd name="connsiteX3" fmla="*/ 294642 w 294642"/>
              <a:gd name="connsiteY3" fmla="*/ 711330 h 711329"/>
              <a:gd name="connsiteX4" fmla="*/ 0 w 294642"/>
              <a:gd name="connsiteY4" fmla="*/ 416688 h 711329"/>
              <a:gd name="connsiteX5" fmla="*/ 0 w 294642"/>
              <a:gd name="connsiteY5" fmla="*/ 416688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8"/>
                </a:moveTo>
                <a:lnTo>
                  <a:pt x="0" y="0"/>
                </a:lnTo>
                <a:lnTo>
                  <a:pt x="294642" y="294643"/>
                </a:lnTo>
                <a:lnTo>
                  <a:pt x="294642" y="711330"/>
                </a:lnTo>
                <a:lnTo>
                  <a:pt x="0" y="416688"/>
                </a:lnTo>
                <a:lnTo>
                  <a:pt x="0" y="41668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2" name="Freeform: Shape 521">
            <a:extLst>
              <a:ext uri="{FF2B5EF4-FFF2-40B4-BE49-F238E27FC236}">
                <a16:creationId xmlns:a16="http://schemas.microsoft.com/office/drawing/2014/main" id="{FEB64E54-64DE-989C-D262-7151F28AB922}"/>
              </a:ext>
            </a:extLst>
          </p:cNvPr>
          <p:cNvSpPr/>
          <p:nvPr/>
        </p:nvSpPr>
        <p:spPr>
          <a:xfrm>
            <a:off x="9886459" y="7615443"/>
            <a:ext cx="294642" cy="711329"/>
          </a:xfrm>
          <a:custGeom>
            <a:avLst/>
            <a:gdLst>
              <a:gd name="connsiteX0" fmla="*/ 0 w 294642"/>
              <a:gd name="connsiteY0" fmla="*/ 294643 h 711329"/>
              <a:gd name="connsiteX1" fmla="*/ 294642 w 294642"/>
              <a:gd name="connsiteY1" fmla="*/ 0 h 711329"/>
              <a:gd name="connsiteX2" fmla="*/ 294642 w 294642"/>
              <a:gd name="connsiteY2" fmla="*/ 416688 h 711329"/>
              <a:gd name="connsiteX3" fmla="*/ 0 w 294642"/>
              <a:gd name="connsiteY3" fmla="*/ 711330 h 711329"/>
              <a:gd name="connsiteX4" fmla="*/ 0 w 294642"/>
              <a:gd name="connsiteY4" fmla="*/ 294643 h 711329"/>
              <a:gd name="connsiteX5" fmla="*/ 0 w 294642"/>
              <a:gd name="connsiteY5" fmla="*/ 294643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3"/>
                </a:moveTo>
                <a:lnTo>
                  <a:pt x="294642" y="0"/>
                </a:lnTo>
                <a:lnTo>
                  <a:pt x="294642" y="416688"/>
                </a:lnTo>
                <a:lnTo>
                  <a:pt x="0" y="711330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3" name="Freeform: Shape 522">
            <a:extLst>
              <a:ext uri="{FF2B5EF4-FFF2-40B4-BE49-F238E27FC236}">
                <a16:creationId xmlns:a16="http://schemas.microsoft.com/office/drawing/2014/main" id="{7E25030E-0AA6-A6F7-70E3-31802D8A3642}"/>
              </a:ext>
            </a:extLst>
          </p:cNvPr>
          <p:cNvSpPr/>
          <p:nvPr/>
        </p:nvSpPr>
        <p:spPr>
          <a:xfrm>
            <a:off x="7874516" y="7615443"/>
            <a:ext cx="294642" cy="711329"/>
          </a:xfrm>
          <a:custGeom>
            <a:avLst/>
            <a:gdLst>
              <a:gd name="connsiteX0" fmla="*/ 0 w 294642"/>
              <a:gd name="connsiteY0" fmla="*/ 294643 h 711329"/>
              <a:gd name="connsiteX1" fmla="*/ 294642 w 294642"/>
              <a:gd name="connsiteY1" fmla="*/ 0 h 711329"/>
              <a:gd name="connsiteX2" fmla="*/ 294642 w 294642"/>
              <a:gd name="connsiteY2" fmla="*/ 416688 h 711329"/>
              <a:gd name="connsiteX3" fmla="*/ 0 w 294642"/>
              <a:gd name="connsiteY3" fmla="*/ 711330 h 711329"/>
              <a:gd name="connsiteX4" fmla="*/ 0 w 294642"/>
              <a:gd name="connsiteY4" fmla="*/ 294643 h 711329"/>
              <a:gd name="connsiteX5" fmla="*/ 0 w 294642"/>
              <a:gd name="connsiteY5" fmla="*/ 294643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3"/>
                </a:moveTo>
                <a:lnTo>
                  <a:pt x="294642" y="0"/>
                </a:lnTo>
                <a:lnTo>
                  <a:pt x="294642" y="416688"/>
                </a:lnTo>
                <a:lnTo>
                  <a:pt x="0" y="711330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4" name="Freeform: Shape 523">
            <a:extLst>
              <a:ext uri="{FF2B5EF4-FFF2-40B4-BE49-F238E27FC236}">
                <a16:creationId xmlns:a16="http://schemas.microsoft.com/office/drawing/2014/main" id="{F7199766-1BD5-B0DE-EF41-4F0942A6986E}"/>
              </a:ext>
            </a:extLst>
          </p:cNvPr>
          <p:cNvSpPr/>
          <p:nvPr/>
        </p:nvSpPr>
        <p:spPr>
          <a:xfrm>
            <a:off x="5029200" y="7615443"/>
            <a:ext cx="294642" cy="711329"/>
          </a:xfrm>
          <a:custGeom>
            <a:avLst/>
            <a:gdLst>
              <a:gd name="connsiteX0" fmla="*/ 0 w 294642"/>
              <a:gd name="connsiteY0" fmla="*/ 294643 h 711329"/>
              <a:gd name="connsiteX1" fmla="*/ 294642 w 294642"/>
              <a:gd name="connsiteY1" fmla="*/ 0 h 711329"/>
              <a:gd name="connsiteX2" fmla="*/ 294642 w 294642"/>
              <a:gd name="connsiteY2" fmla="*/ 416688 h 711329"/>
              <a:gd name="connsiteX3" fmla="*/ 0 w 294642"/>
              <a:gd name="connsiteY3" fmla="*/ 711330 h 711329"/>
              <a:gd name="connsiteX4" fmla="*/ 0 w 294642"/>
              <a:gd name="connsiteY4" fmla="*/ 294643 h 711329"/>
              <a:gd name="connsiteX5" fmla="*/ 0 w 294642"/>
              <a:gd name="connsiteY5" fmla="*/ 294643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3"/>
                </a:moveTo>
                <a:lnTo>
                  <a:pt x="294642" y="0"/>
                </a:lnTo>
                <a:lnTo>
                  <a:pt x="294642" y="416688"/>
                </a:lnTo>
                <a:lnTo>
                  <a:pt x="0" y="711330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5" name="Freeform: Shape 524">
            <a:extLst>
              <a:ext uri="{FF2B5EF4-FFF2-40B4-BE49-F238E27FC236}">
                <a16:creationId xmlns:a16="http://schemas.microsoft.com/office/drawing/2014/main" id="{B53E4057-754E-9EE5-37F7-50DA33AD7125}"/>
              </a:ext>
            </a:extLst>
          </p:cNvPr>
          <p:cNvSpPr/>
          <p:nvPr/>
        </p:nvSpPr>
        <p:spPr>
          <a:xfrm>
            <a:off x="3017257" y="7615443"/>
            <a:ext cx="294642" cy="711329"/>
          </a:xfrm>
          <a:custGeom>
            <a:avLst/>
            <a:gdLst>
              <a:gd name="connsiteX0" fmla="*/ 0 w 294642"/>
              <a:gd name="connsiteY0" fmla="*/ 294643 h 711329"/>
              <a:gd name="connsiteX1" fmla="*/ 294642 w 294642"/>
              <a:gd name="connsiteY1" fmla="*/ 0 h 711329"/>
              <a:gd name="connsiteX2" fmla="*/ 294642 w 294642"/>
              <a:gd name="connsiteY2" fmla="*/ 416688 h 711329"/>
              <a:gd name="connsiteX3" fmla="*/ 0 w 294642"/>
              <a:gd name="connsiteY3" fmla="*/ 711330 h 711329"/>
              <a:gd name="connsiteX4" fmla="*/ 0 w 294642"/>
              <a:gd name="connsiteY4" fmla="*/ 294643 h 711329"/>
              <a:gd name="connsiteX5" fmla="*/ 0 w 294642"/>
              <a:gd name="connsiteY5" fmla="*/ 294643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3"/>
                </a:moveTo>
                <a:lnTo>
                  <a:pt x="294642" y="0"/>
                </a:lnTo>
                <a:lnTo>
                  <a:pt x="294642" y="416688"/>
                </a:lnTo>
                <a:lnTo>
                  <a:pt x="0" y="711330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6" name="Freeform: Shape 525">
            <a:extLst>
              <a:ext uri="{FF2B5EF4-FFF2-40B4-BE49-F238E27FC236}">
                <a16:creationId xmlns:a16="http://schemas.microsoft.com/office/drawing/2014/main" id="{9ED0199F-E484-921E-4CF7-9A30AA0F8108}"/>
              </a:ext>
            </a:extLst>
          </p:cNvPr>
          <p:cNvSpPr/>
          <p:nvPr/>
        </p:nvSpPr>
        <p:spPr>
          <a:xfrm>
            <a:off x="171940" y="7615443"/>
            <a:ext cx="294642" cy="711329"/>
          </a:xfrm>
          <a:custGeom>
            <a:avLst/>
            <a:gdLst>
              <a:gd name="connsiteX0" fmla="*/ 0 w 294642"/>
              <a:gd name="connsiteY0" fmla="*/ 294643 h 711329"/>
              <a:gd name="connsiteX1" fmla="*/ 294642 w 294642"/>
              <a:gd name="connsiteY1" fmla="*/ 0 h 711329"/>
              <a:gd name="connsiteX2" fmla="*/ 294642 w 294642"/>
              <a:gd name="connsiteY2" fmla="*/ 416688 h 711329"/>
              <a:gd name="connsiteX3" fmla="*/ 0 w 294642"/>
              <a:gd name="connsiteY3" fmla="*/ 711330 h 711329"/>
              <a:gd name="connsiteX4" fmla="*/ 0 w 294642"/>
              <a:gd name="connsiteY4" fmla="*/ 294643 h 711329"/>
              <a:gd name="connsiteX5" fmla="*/ 0 w 294642"/>
              <a:gd name="connsiteY5" fmla="*/ 294643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3"/>
                </a:moveTo>
                <a:lnTo>
                  <a:pt x="294642" y="0"/>
                </a:lnTo>
                <a:lnTo>
                  <a:pt x="294642" y="416688"/>
                </a:lnTo>
                <a:lnTo>
                  <a:pt x="0" y="711330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7" name="Freeform: Shape 526">
            <a:extLst>
              <a:ext uri="{FF2B5EF4-FFF2-40B4-BE49-F238E27FC236}">
                <a16:creationId xmlns:a16="http://schemas.microsoft.com/office/drawing/2014/main" id="{1E0FAF27-53D8-22A1-B1B1-BC36E2BD91E7}"/>
              </a:ext>
            </a:extLst>
          </p:cNvPr>
          <p:cNvSpPr/>
          <p:nvPr/>
        </p:nvSpPr>
        <p:spPr>
          <a:xfrm>
            <a:off x="1889240" y="-971059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8" name="Freeform: Shape 527">
            <a:extLst>
              <a:ext uri="{FF2B5EF4-FFF2-40B4-BE49-F238E27FC236}">
                <a16:creationId xmlns:a16="http://schemas.microsoft.com/office/drawing/2014/main" id="{0C063A78-AD7C-21E8-32F6-9B2ABBCF8BD7}"/>
              </a:ext>
            </a:extLst>
          </p:cNvPr>
          <p:cNvSpPr/>
          <p:nvPr/>
        </p:nvSpPr>
        <p:spPr>
          <a:xfrm>
            <a:off x="4734557" y="-971059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9" name="Freeform: Shape 528">
            <a:extLst>
              <a:ext uri="{FF2B5EF4-FFF2-40B4-BE49-F238E27FC236}">
                <a16:creationId xmlns:a16="http://schemas.microsoft.com/office/drawing/2014/main" id="{4AEB918E-F5F8-E8C9-02A7-EF025D4086F5}"/>
              </a:ext>
            </a:extLst>
          </p:cNvPr>
          <p:cNvSpPr/>
          <p:nvPr/>
        </p:nvSpPr>
        <p:spPr>
          <a:xfrm>
            <a:off x="6746500" y="-971059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0" name="Freeform: Shape 529">
            <a:extLst>
              <a:ext uri="{FF2B5EF4-FFF2-40B4-BE49-F238E27FC236}">
                <a16:creationId xmlns:a16="http://schemas.microsoft.com/office/drawing/2014/main" id="{DCA3C231-53C0-8B36-89BD-8D1E99DD28CF}"/>
              </a:ext>
            </a:extLst>
          </p:cNvPr>
          <p:cNvSpPr/>
          <p:nvPr/>
        </p:nvSpPr>
        <p:spPr>
          <a:xfrm>
            <a:off x="9175130" y="-971059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1" name="Freeform: Shape 530">
            <a:extLst>
              <a:ext uri="{FF2B5EF4-FFF2-40B4-BE49-F238E27FC236}">
                <a16:creationId xmlns:a16="http://schemas.microsoft.com/office/drawing/2014/main" id="{27E18C54-179D-420A-1E5C-4EB9F378E396}"/>
              </a:ext>
            </a:extLst>
          </p:cNvPr>
          <p:cNvSpPr/>
          <p:nvPr/>
        </p:nvSpPr>
        <p:spPr>
          <a:xfrm>
            <a:off x="4317870" y="-676417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2" name="Freeform: Shape 531">
            <a:extLst>
              <a:ext uri="{FF2B5EF4-FFF2-40B4-BE49-F238E27FC236}">
                <a16:creationId xmlns:a16="http://schemas.microsoft.com/office/drawing/2014/main" id="{E34A5A13-2C1B-174B-A973-1E255503F76B}"/>
              </a:ext>
            </a:extLst>
          </p:cNvPr>
          <p:cNvSpPr/>
          <p:nvPr/>
        </p:nvSpPr>
        <p:spPr>
          <a:xfrm>
            <a:off x="6035171" y="-381775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3" name="Freeform: Shape 532">
            <a:extLst>
              <a:ext uri="{FF2B5EF4-FFF2-40B4-BE49-F238E27FC236}">
                <a16:creationId xmlns:a16="http://schemas.microsoft.com/office/drawing/2014/main" id="{1A0A7825-096A-671B-7907-F5B6A820A5A8}"/>
              </a:ext>
            </a:extLst>
          </p:cNvPr>
          <p:cNvSpPr/>
          <p:nvPr/>
        </p:nvSpPr>
        <p:spPr>
          <a:xfrm>
            <a:off x="2600570" y="-971059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4" name="Freeform: Shape 533">
            <a:extLst>
              <a:ext uri="{FF2B5EF4-FFF2-40B4-BE49-F238E27FC236}">
                <a16:creationId xmlns:a16="http://schemas.microsoft.com/office/drawing/2014/main" id="{1BB7A231-76AC-6C43-0A37-968A428536F6}"/>
              </a:ext>
            </a:extLst>
          </p:cNvPr>
          <p:cNvSpPr/>
          <p:nvPr/>
        </p:nvSpPr>
        <p:spPr>
          <a:xfrm>
            <a:off x="7457829" y="-971059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5" name="Freeform: Shape 534">
            <a:extLst>
              <a:ext uri="{FF2B5EF4-FFF2-40B4-BE49-F238E27FC236}">
                <a16:creationId xmlns:a16="http://schemas.microsoft.com/office/drawing/2014/main" id="{44112F18-5CD4-5937-1028-A93ADF85F43E}"/>
              </a:ext>
            </a:extLst>
          </p:cNvPr>
          <p:cNvSpPr/>
          <p:nvPr/>
        </p:nvSpPr>
        <p:spPr>
          <a:xfrm>
            <a:off x="883269" y="-676417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6" name="Freeform: Shape 535">
            <a:extLst>
              <a:ext uri="{FF2B5EF4-FFF2-40B4-BE49-F238E27FC236}">
                <a16:creationId xmlns:a16="http://schemas.microsoft.com/office/drawing/2014/main" id="{C649A039-5FDA-98EB-BBC9-E11B3DB4E076}"/>
              </a:ext>
            </a:extLst>
          </p:cNvPr>
          <p:cNvSpPr/>
          <p:nvPr/>
        </p:nvSpPr>
        <p:spPr>
          <a:xfrm>
            <a:off x="9469772" y="-971059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7" name="Freeform: Shape 536">
            <a:extLst>
              <a:ext uri="{FF2B5EF4-FFF2-40B4-BE49-F238E27FC236}">
                <a16:creationId xmlns:a16="http://schemas.microsoft.com/office/drawing/2014/main" id="{78AD537B-2CD6-17EA-47BD-2277A55ACF4C}"/>
              </a:ext>
            </a:extLst>
          </p:cNvPr>
          <p:cNvSpPr/>
          <p:nvPr/>
        </p:nvSpPr>
        <p:spPr>
          <a:xfrm>
            <a:off x="8169158" y="-676417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8" name="Freeform: Shape 537">
            <a:extLst>
              <a:ext uri="{FF2B5EF4-FFF2-40B4-BE49-F238E27FC236}">
                <a16:creationId xmlns:a16="http://schemas.microsoft.com/office/drawing/2014/main" id="{C0DF67EF-EC50-45CE-27DB-FADF29480950}"/>
              </a:ext>
            </a:extLst>
          </p:cNvPr>
          <p:cNvSpPr/>
          <p:nvPr/>
        </p:nvSpPr>
        <p:spPr>
          <a:xfrm>
            <a:off x="5740529" y="-676417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9" name="Freeform: Shape 538">
            <a:extLst>
              <a:ext uri="{FF2B5EF4-FFF2-40B4-BE49-F238E27FC236}">
                <a16:creationId xmlns:a16="http://schemas.microsoft.com/office/drawing/2014/main" id="{53ED46E3-59C9-58F2-C712-F641805347A1}"/>
              </a:ext>
            </a:extLst>
          </p:cNvPr>
          <p:cNvSpPr/>
          <p:nvPr/>
        </p:nvSpPr>
        <p:spPr>
          <a:xfrm>
            <a:off x="3311899" y="-676417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0" name="Freeform: Shape 539">
            <a:extLst>
              <a:ext uri="{FF2B5EF4-FFF2-40B4-BE49-F238E27FC236}">
                <a16:creationId xmlns:a16="http://schemas.microsoft.com/office/drawing/2014/main" id="{B351F485-E5A9-E6FD-82A0-FFB39B2EA4FC}"/>
              </a:ext>
            </a:extLst>
          </p:cNvPr>
          <p:cNvSpPr/>
          <p:nvPr/>
        </p:nvSpPr>
        <p:spPr>
          <a:xfrm>
            <a:off x="1299956" y="-676417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1" name="Freeform: Shape 540">
            <a:extLst>
              <a:ext uri="{FF2B5EF4-FFF2-40B4-BE49-F238E27FC236}">
                <a16:creationId xmlns:a16="http://schemas.microsoft.com/office/drawing/2014/main" id="{98070672-A770-A9E1-3058-73432608E9D3}"/>
              </a:ext>
            </a:extLst>
          </p:cNvPr>
          <p:cNvSpPr/>
          <p:nvPr/>
        </p:nvSpPr>
        <p:spPr>
          <a:xfrm>
            <a:off x="1594598" y="-676417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2" name="Freeform: Shape 541">
            <a:extLst>
              <a:ext uri="{FF2B5EF4-FFF2-40B4-BE49-F238E27FC236}">
                <a16:creationId xmlns:a16="http://schemas.microsoft.com/office/drawing/2014/main" id="{FF5CF358-440C-8530-F1BF-3F6DBD3E2BC6}"/>
              </a:ext>
            </a:extLst>
          </p:cNvPr>
          <p:cNvSpPr/>
          <p:nvPr/>
        </p:nvSpPr>
        <p:spPr>
          <a:xfrm>
            <a:off x="4023228" y="-676417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3" name="Freeform: Shape 542">
            <a:extLst>
              <a:ext uri="{FF2B5EF4-FFF2-40B4-BE49-F238E27FC236}">
                <a16:creationId xmlns:a16="http://schemas.microsoft.com/office/drawing/2014/main" id="{1211F59F-DAAD-578F-5309-381A82763B1A}"/>
              </a:ext>
            </a:extLst>
          </p:cNvPr>
          <p:cNvSpPr/>
          <p:nvPr/>
        </p:nvSpPr>
        <p:spPr>
          <a:xfrm>
            <a:off x="6451858" y="-676417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3 w 294642"/>
              <a:gd name="connsiteY1" fmla="*/ 0 h 711329"/>
              <a:gd name="connsiteX2" fmla="*/ 294643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3" y="0"/>
                </a:lnTo>
                <a:lnTo>
                  <a:pt x="294643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4" name="Freeform: Shape 543">
            <a:extLst>
              <a:ext uri="{FF2B5EF4-FFF2-40B4-BE49-F238E27FC236}">
                <a16:creationId xmlns:a16="http://schemas.microsoft.com/office/drawing/2014/main" id="{B127963A-C156-CAC8-6D5E-B31ABC12D7A6}"/>
              </a:ext>
            </a:extLst>
          </p:cNvPr>
          <p:cNvSpPr/>
          <p:nvPr/>
        </p:nvSpPr>
        <p:spPr>
          <a:xfrm>
            <a:off x="8463801" y="-676417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5" name="Freeform: Shape 544">
            <a:extLst>
              <a:ext uri="{FF2B5EF4-FFF2-40B4-BE49-F238E27FC236}">
                <a16:creationId xmlns:a16="http://schemas.microsoft.com/office/drawing/2014/main" id="{89A0998B-A663-E742-A173-02EECB8B2F95}"/>
              </a:ext>
            </a:extLst>
          </p:cNvPr>
          <p:cNvSpPr/>
          <p:nvPr/>
        </p:nvSpPr>
        <p:spPr>
          <a:xfrm>
            <a:off x="4317870" y="3886200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3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3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6" name="Freeform: Shape 545">
            <a:extLst>
              <a:ext uri="{FF2B5EF4-FFF2-40B4-BE49-F238E27FC236}">
                <a16:creationId xmlns:a16="http://schemas.microsoft.com/office/drawing/2014/main" id="{1B15EC1D-07FD-7288-BFDA-5A6DD8F4870C}"/>
              </a:ext>
            </a:extLst>
          </p:cNvPr>
          <p:cNvSpPr/>
          <p:nvPr/>
        </p:nvSpPr>
        <p:spPr>
          <a:xfrm>
            <a:off x="5740529" y="5308858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7" name="Freeform: Shape 546">
            <a:extLst>
              <a:ext uri="{FF2B5EF4-FFF2-40B4-BE49-F238E27FC236}">
                <a16:creationId xmlns:a16="http://schemas.microsoft.com/office/drawing/2014/main" id="{065601F8-04C0-615F-0F67-F3D639F96795}"/>
              </a:ext>
            </a:extLst>
          </p:cNvPr>
          <p:cNvSpPr/>
          <p:nvPr/>
        </p:nvSpPr>
        <p:spPr>
          <a:xfrm>
            <a:off x="2305927" y="1874257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8" name="Freeform: Shape 547">
            <a:extLst>
              <a:ext uri="{FF2B5EF4-FFF2-40B4-BE49-F238E27FC236}">
                <a16:creationId xmlns:a16="http://schemas.microsoft.com/office/drawing/2014/main" id="{5EBE32F1-B260-C0F4-7BFF-7A5051BC063F}"/>
              </a:ext>
            </a:extLst>
          </p:cNvPr>
          <p:cNvSpPr/>
          <p:nvPr/>
        </p:nvSpPr>
        <p:spPr>
          <a:xfrm>
            <a:off x="7752472" y="7320800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9" name="Freeform: Shape 548">
            <a:extLst>
              <a:ext uri="{FF2B5EF4-FFF2-40B4-BE49-F238E27FC236}">
                <a16:creationId xmlns:a16="http://schemas.microsoft.com/office/drawing/2014/main" id="{CF96E052-1C5C-994D-83DB-4108B3ADEF0E}"/>
              </a:ext>
            </a:extLst>
          </p:cNvPr>
          <p:cNvSpPr/>
          <p:nvPr/>
        </p:nvSpPr>
        <p:spPr>
          <a:xfrm>
            <a:off x="883269" y="451598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0" name="Freeform: Shape 549">
            <a:extLst>
              <a:ext uri="{FF2B5EF4-FFF2-40B4-BE49-F238E27FC236}">
                <a16:creationId xmlns:a16="http://schemas.microsoft.com/office/drawing/2014/main" id="{B75DE4FB-E0B0-A0DF-A71F-943F07AE92EB}"/>
              </a:ext>
            </a:extLst>
          </p:cNvPr>
          <p:cNvSpPr/>
          <p:nvPr/>
        </p:nvSpPr>
        <p:spPr>
          <a:xfrm>
            <a:off x="3606541" y="3591557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1" name="Freeform: Shape 550">
            <a:extLst>
              <a:ext uri="{FF2B5EF4-FFF2-40B4-BE49-F238E27FC236}">
                <a16:creationId xmlns:a16="http://schemas.microsoft.com/office/drawing/2014/main" id="{020DF418-51FA-DAE8-7569-9E138E1F97B7}"/>
              </a:ext>
            </a:extLst>
          </p:cNvPr>
          <p:cNvSpPr/>
          <p:nvPr/>
        </p:nvSpPr>
        <p:spPr>
          <a:xfrm>
            <a:off x="5029200" y="5014216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2" name="Freeform: Shape 551">
            <a:extLst>
              <a:ext uri="{FF2B5EF4-FFF2-40B4-BE49-F238E27FC236}">
                <a16:creationId xmlns:a16="http://schemas.microsoft.com/office/drawing/2014/main" id="{6AAA0756-1FA9-ECC0-7BD2-EF785295E75F}"/>
              </a:ext>
            </a:extLst>
          </p:cNvPr>
          <p:cNvSpPr/>
          <p:nvPr/>
        </p:nvSpPr>
        <p:spPr>
          <a:xfrm>
            <a:off x="3017257" y="2168899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3" name="Freeform: Shape 552">
            <a:extLst>
              <a:ext uri="{FF2B5EF4-FFF2-40B4-BE49-F238E27FC236}">
                <a16:creationId xmlns:a16="http://schemas.microsoft.com/office/drawing/2014/main" id="{2C6B0417-251D-A7F3-91A0-42E4394F41D8}"/>
              </a:ext>
            </a:extLst>
          </p:cNvPr>
          <p:cNvSpPr/>
          <p:nvPr/>
        </p:nvSpPr>
        <p:spPr>
          <a:xfrm>
            <a:off x="6451858" y="5603500"/>
            <a:ext cx="589284" cy="589284"/>
          </a:xfrm>
          <a:custGeom>
            <a:avLst/>
            <a:gdLst>
              <a:gd name="connsiteX0" fmla="*/ 0 w 589284"/>
              <a:gd name="connsiteY0" fmla="*/ 294643 h 589284"/>
              <a:gd name="connsiteX1" fmla="*/ 294643 w 589284"/>
              <a:gd name="connsiteY1" fmla="*/ 0 h 589284"/>
              <a:gd name="connsiteX2" fmla="*/ 589285 w 589284"/>
              <a:gd name="connsiteY2" fmla="*/ 294643 h 589284"/>
              <a:gd name="connsiteX3" fmla="*/ 294643 w 589284"/>
              <a:gd name="connsiteY3" fmla="*/ 589285 h 589284"/>
              <a:gd name="connsiteX4" fmla="*/ 0 w 589284"/>
              <a:gd name="connsiteY4" fmla="*/ 294643 h 589284"/>
              <a:gd name="connsiteX5" fmla="*/ 0 w 589284"/>
              <a:gd name="connsiteY5" fmla="*/ 294643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3"/>
                </a:moveTo>
                <a:lnTo>
                  <a:pt x="294643" y="0"/>
                </a:lnTo>
                <a:lnTo>
                  <a:pt x="589285" y="294643"/>
                </a:lnTo>
                <a:lnTo>
                  <a:pt x="294643" y="589285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4" name="Freeform: Shape 553">
            <a:extLst>
              <a:ext uri="{FF2B5EF4-FFF2-40B4-BE49-F238E27FC236}">
                <a16:creationId xmlns:a16="http://schemas.microsoft.com/office/drawing/2014/main" id="{DBBB9E5E-0599-EABE-50A5-494915091ABD}"/>
              </a:ext>
            </a:extLst>
          </p:cNvPr>
          <p:cNvSpPr/>
          <p:nvPr/>
        </p:nvSpPr>
        <p:spPr>
          <a:xfrm>
            <a:off x="1594598" y="1579614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5" name="Freeform: Shape 554">
            <a:extLst>
              <a:ext uri="{FF2B5EF4-FFF2-40B4-BE49-F238E27FC236}">
                <a16:creationId xmlns:a16="http://schemas.microsoft.com/office/drawing/2014/main" id="{59CAE3C1-0150-2079-C488-7E1545AF9A3F}"/>
              </a:ext>
            </a:extLst>
          </p:cNvPr>
          <p:cNvSpPr/>
          <p:nvPr/>
        </p:nvSpPr>
        <p:spPr>
          <a:xfrm>
            <a:off x="7457829" y="7026158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6" name="Freeform: Shape 555">
            <a:extLst>
              <a:ext uri="{FF2B5EF4-FFF2-40B4-BE49-F238E27FC236}">
                <a16:creationId xmlns:a16="http://schemas.microsoft.com/office/drawing/2014/main" id="{8F727B46-FD28-0931-D77B-73D3DC0D6FB5}"/>
              </a:ext>
            </a:extLst>
          </p:cNvPr>
          <p:cNvSpPr/>
          <p:nvPr/>
        </p:nvSpPr>
        <p:spPr>
          <a:xfrm>
            <a:off x="171940" y="156956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7" name="Freeform: Shape 556">
            <a:extLst>
              <a:ext uri="{FF2B5EF4-FFF2-40B4-BE49-F238E27FC236}">
                <a16:creationId xmlns:a16="http://schemas.microsoft.com/office/drawing/2014/main" id="{B0D22701-8031-05A1-08A1-D74A78363233}"/>
              </a:ext>
            </a:extLst>
          </p:cNvPr>
          <p:cNvSpPr/>
          <p:nvPr/>
        </p:nvSpPr>
        <p:spPr>
          <a:xfrm>
            <a:off x="8463801" y="8448817"/>
            <a:ext cx="589285" cy="589284"/>
          </a:xfrm>
          <a:custGeom>
            <a:avLst/>
            <a:gdLst>
              <a:gd name="connsiteX0" fmla="*/ 0 w 589285"/>
              <a:gd name="connsiteY0" fmla="*/ 294642 h 589284"/>
              <a:gd name="connsiteX1" fmla="*/ 294642 w 589285"/>
              <a:gd name="connsiteY1" fmla="*/ 0 h 589284"/>
              <a:gd name="connsiteX2" fmla="*/ 589285 w 589285"/>
              <a:gd name="connsiteY2" fmla="*/ 294642 h 589284"/>
              <a:gd name="connsiteX3" fmla="*/ 294642 w 589285"/>
              <a:gd name="connsiteY3" fmla="*/ 589284 h 589284"/>
              <a:gd name="connsiteX4" fmla="*/ 0 w 589285"/>
              <a:gd name="connsiteY4" fmla="*/ 294642 h 589284"/>
              <a:gd name="connsiteX5" fmla="*/ 0 w 589285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5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8" name="Freeform: Shape 557">
            <a:extLst>
              <a:ext uri="{FF2B5EF4-FFF2-40B4-BE49-F238E27FC236}">
                <a16:creationId xmlns:a16="http://schemas.microsoft.com/office/drawing/2014/main" id="{F5C2BC96-B49C-9BB5-EDDC-43994E5C41A9}"/>
              </a:ext>
            </a:extLst>
          </p:cNvPr>
          <p:cNvSpPr/>
          <p:nvPr/>
        </p:nvSpPr>
        <p:spPr>
          <a:xfrm>
            <a:off x="3311899" y="2880228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9" name="Freeform: Shape 558">
            <a:extLst>
              <a:ext uri="{FF2B5EF4-FFF2-40B4-BE49-F238E27FC236}">
                <a16:creationId xmlns:a16="http://schemas.microsoft.com/office/drawing/2014/main" id="{8E899A09-163E-AE2D-3F09-29A0CF65FA9E}"/>
              </a:ext>
            </a:extLst>
          </p:cNvPr>
          <p:cNvSpPr/>
          <p:nvPr/>
        </p:nvSpPr>
        <p:spPr>
          <a:xfrm>
            <a:off x="4734557" y="4302886"/>
            <a:ext cx="294642" cy="711329"/>
          </a:xfrm>
          <a:custGeom>
            <a:avLst/>
            <a:gdLst>
              <a:gd name="connsiteX0" fmla="*/ 0 w 294642"/>
              <a:gd name="connsiteY0" fmla="*/ 294643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3 h 711329"/>
              <a:gd name="connsiteX5" fmla="*/ 0 w 294642"/>
              <a:gd name="connsiteY5" fmla="*/ 294643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3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0" name="Freeform: Shape 559">
            <a:extLst>
              <a:ext uri="{FF2B5EF4-FFF2-40B4-BE49-F238E27FC236}">
                <a16:creationId xmlns:a16="http://schemas.microsoft.com/office/drawing/2014/main" id="{001FBA95-7207-7425-F7EC-AE4668EACE02}"/>
              </a:ext>
            </a:extLst>
          </p:cNvPr>
          <p:cNvSpPr/>
          <p:nvPr/>
        </p:nvSpPr>
        <p:spPr>
          <a:xfrm>
            <a:off x="1594598" y="1162928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1" name="Freeform: Shape 560">
            <a:extLst>
              <a:ext uri="{FF2B5EF4-FFF2-40B4-BE49-F238E27FC236}">
                <a16:creationId xmlns:a16="http://schemas.microsoft.com/office/drawing/2014/main" id="{D632BE26-890C-78E3-E672-8765F68FDDBE}"/>
              </a:ext>
            </a:extLst>
          </p:cNvPr>
          <p:cNvSpPr/>
          <p:nvPr/>
        </p:nvSpPr>
        <p:spPr>
          <a:xfrm>
            <a:off x="6746500" y="6314829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2 w 294642"/>
              <a:gd name="connsiteY1" fmla="*/ 0 h 711328"/>
              <a:gd name="connsiteX2" fmla="*/ 294642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2" name="Freeform: Shape 561">
            <a:extLst>
              <a:ext uri="{FF2B5EF4-FFF2-40B4-BE49-F238E27FC236}">
                <a16:creationId xmlns:a16="http://schemas.microsoft.com/office/drawing/2014/main" id="{3907E96B-B0A3-1667-D421-9BAB261C9B9A}"/>
              </a:ext>
            </a:extLst>
          </p:cNvPr>
          <p:cNvSpPr/>
          <p:nvPr/>
        </p:nvSpPr>
        <p:spPr>
          <a:xfrm>
            <a:off x="-122701" y="-554372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3" name="Freeform: Shape 562">
            <a:extLst>
              <a:ext uri="{FF2B5EF4-FFF2-40B4-BE49-F238E27FC236}">
                <a16:creationId xmlns:a16="http://schemas.microsoft.com/office/drawing/2014/main" id="{A67A7537-7445-9EA0-CE70-1DE23E8EE595}"/>
              </a:ext>
            </a:extLst>
          </p:cNvPr>
          <p:cNvSpPr/>
          <p:nvPr/>
        </p:nvSpPr>
        <p:spPr>
          <a:xfrm>
            <a:off x="8169158" y="7737488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2 w 294642"/>
              <a:gd name="connsiteY1" fmla="*/ 0 h 711328"/>
              <a:gd name="connsiteX2" fmla="*/ 294642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4" name="Freeform: Shape 563">
            <a:extLst>
              <a:ext uri="{FF2B5EF4-FFF2-40B4-BE49-F238E27FC236}">
                <a16:creationId xmlns:a16="http://schemas.microsoft.com/office/drawing/2014/main" id="{5C16B3CD-5960-27BD-B665-120C01821A6C}"/>
              </a:ext>
            </a:extLst>
          </p:cNvPr>
          <p:cNvSpPr/>
          <p:nvPr/>
        </p:nvSpPr>
        <p:spPr>
          <a:xfrm>
            <a:off x="4317870" y="1874257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3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3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5" name="Freeform: Shape 564">
            <a:extLst>
              <a:ext uri="{FF2B5EF4-FFF2-40B4-BE49-F238E27FC236}">
                <a16:creationId xmlns:a16="http://schemas.microsoft.com/office/drawing/2014/main" id="{FEC5A243-14AB-E86F-3C18-F0C749F60FDE}"/>
              </a:ext>
            </a:extLst>
          </p:cNvPr>
          <p:cNvSpPr/>
          <p:nvPr/>
        </p:nvSpPr>
        <p:spPr>
          <a:xfrm>
            <a:off x="5740529" y="3296915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6" name="Freeform: Shape 565">
            <a:extLst>
              <a:ext uri="{FF2B5EF4-FFF2-40B4-BE49-F238E27FC236}">
                <a16:creationId xmlns:a16="http://schemas.microsoft.com/office/drawing/2014/main" id="{B6995939-B621-3DFA-B21D-CA157383B41D}"/>
              </a:ext>
            </a:extLst>
          </p:cNvPr>
          <p:cNvSpPr/>
          <p:nvPr/>
        </p:nvSpPr>
        <p:spPr>
          <a:xfrm>
            <a:off x="2305927" y="-137685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7" name="Freeform: Shape 566">
            <a:extLst>
              <a:ext uri="{FF2B5EF4-FFF2-40B4-BE49-F238E27FC236}">
                <a16:creationId xmlns:a16="http://schemas.microsoft.com/office/drawing/2014/main" id="{8E8602DD-96AA-CE67-3045-31D73BA990BF}"/>
              </a:ext>
            </a:extLst>
          </p:cNvPr>
          <p:cNvSpPr/>
          <p:nvPr/>
        </p:nvSpPr>
        <p:spPr>
          <a:xfrm>
            <a:off x="7752472" y="5308858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8" name="Freeform: Shape 567">
            <a:extLst>
              <a:ext uri="{FF2B5EF4-FFF2-40B4-BE49-F238E27FC236}">
                <a16:creationId xmlns:a16="http://schemas.microsoft.com/office/drawing/2014/main" id="{497F6A0B-FA9F-3DB3-319F-681C40E8BA02}"/>
              </a:ext>
            </a:extLst>
          </p:cNvPr>
          <p:cNvSpPr/>
          <p:nvPr/>
        </p:nvSpPr>
        <p:spPr>
          <a:xfrm>
            <a:off x="9175130" y="6731516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9" name="Freeform: Shape 568">
            <a:extLst>
              <a:ext uri="{FF2B5EF4-FFF2-40B4-BE49-F238E27FC236}">
                <a16:creationId xmlns:a16="http://schemas.microsoft.com/office/drawing/2014/main" id="{28576408-2CB4-0C35-D84B-4FF6A8CD8299}"/>
              </a:ext>
            </a:extLst>
          </p:cNvPr>
          <p:cNvSpPr/>
          <p:nvPr/>
        </p:nvSpPr>
        <p:spPr>
          <a:xfrm>
            <a:off x="5029200" y="2168899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0" name="Freeform: Shape 569">
            <a:extLst>
              <a:ext uri="{FF2B5EF4-FFF2-40B4-BE49-F238E27FC236}">
                <a16:creationId xmlns:a16="http://schemas.microsoft.com/office/drawing/2014/main" id="{43A92EBF-5791-43FE-C6A4-6CEC02CC7A55}"/>
              </a:ext>
            </a:extLst>
          </p:cNvPr>
          <p:cNvSpPr/>
          <p:nvPr/>
        </p:nvSpPr>
        <p:spPr>
          <a:xfrm>
            <a:off x="6451858" y="3591557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3 w 589284"/>
              <a:gd name="connsiteY1" fmla="*/ 0 h 589284"/>
              <a:gd name="connsiteX2" fmla="*/ 589285 w 589284"/>
              <a:gd name="connsiteY2" fmla="*/ 294642 h 589284"/>
              <a:gd name="connsiteX3" fmla="*/ 294643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3" y="0"/>
                </a:lnTo>
                <a:lnTo>
                  <a:pt x="589285" y="294642"/>
                </a:lnTo>
                <a:lnTo>
                  <a:pt x="294643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1" name="Freeform: Shape 570">
            <a:extLst>
              <a:ext uri="{FF2B5EF4-FFF2-40B4-BE49-F238E27FC236}">
                <a16:creationId xmlns:a16="http://schemas.microsoft.com/office/drawing/2014/main" id="{E7A98524-0929-EF94-75E9-B799E91A64DE}"/>
              </a:ext>
            </a:extLst>
          </p:cNvPr>
          <p:cNvSpPr/>
          <p:nvPr/>
        </p:nvSpPr>
        <p:spPr>
          <a:xfrm>
            <a:off x="3606541" y="1579614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2" name="Freeform: Shape 571">
            <a:extLst>
              <a:ext uri="{FF2B5EF4-FFF2-40B4-BE49-F238E27FC236}">
                <a16:creationId xmlns:a16="http://schemas.microsoft.com/office/drawing/2014/main" id="{1897DCED-0500-AB11-6928-F0C256FF3B31}"/>
              </a:ext>
            </a:extLst>
          </p:cNvPr>
          <p:cNvSpPr/>
          <p:nvPr/>
        </p:nvSpPr>
        <p:spPr>
          <a:xfrm>
            <a:off x="7457829" y="5014216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3" name="Freeform: Shape 572">
            <a:extLst>
              <a:ext uri="{FF2B5EF4-FFF2-40B4-BE49-F238E27FC236}">
                <a16:creationId xmlns:a16="http://schemas.microsoft.com/office/drawing/2014/main" id="{9020F18E-8112-7AEB-4AF7-31DD8CBD2446}"/>
              </a:ext>
            </a:extLst>
          </p:cNvPr>
          <p:cNvSpPr/>
          <p:nvPr/>
        </p:nvSpPr>
        <p:spPr>
          <a:xfrm>
            <a:off x="3017257" y="156956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4" name="Freeform: Shape 573">
            <a:extLst>
              <a:ext uri="{FF2B5EF4-FFF2-40B4-BE49-F238E27FC236}">
                <a16:creationId xmlns:a16="http://schemas.microsoft.com/office/drawing/2014/main" id="{B38345C7-6A8D-0672-92BE-E438E3B3C899}"/>
              </a:ext>
            </a:extLst>
          </p:cNvPr>
          <p:cNvSpPr/>
          <p:nvPr/>
        </p:nvSpPr>
        <p:spPr>
          <a:xfrm>
            <a:off x="8463801" y="5603500"/>
            <a:ext cx="589285" cy="589284"/>
          </a:xfrm>
          <a:custGeom>
            <a:avLst/>
            <a:gdLst>
              <a:gd name="connsiteX0" fmla="*/ 0 w 589285"/>
              <a:gd name="connsiteY0" fmla="*/ 294643 h 589284"/>
              <a:gd name="connsiteX1" fmla="*/ 294642 w 589285"/>
              <a:gd name="connsiteY1" fmla="*/ 0 h 589284"/>
              <a:gd name="connsiteX2" fmla="*/ 589285 w 589285"/>
              <a:gd name="connsiteY2" fmla="*/ 294643 h 589284"/>
              <a:gd name="connsiteX3" fmla="*/ 294642 w 589285"/>
              <a:gd name="connsiteY3" fmla="*/ 589285 h 589284"/>
              <a:gd name="connsiteX4" fmla="*/ 0 w 589285"/>
              <a:gd name="connsiteY4" fmla="*/ 294643 h 589284"/>
              <a:gd name="connsiteX5" fmla="*/ 0 w 589285"/>
              <a:gd name="connsiteY5" fmla="*/ 294643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5" h="589284">
                <a:moveTo>
                  <a:pt x="0" y="294643"/>
                </a:moveTo>
                <a:lnTo>
                  <a:pt x="294642" y="0"/>
                </a:lnTo>
                <a:lnTo>
                  <a:pt x="589285" y="294643"/>
                </a:lnTo>
                <a:lnTo>
                  <a:pt x="294642" y="589285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5" name="Freeform: Shape 574">
            <a:extLst>
              <a:ext uri="{FF2B5EF4-FFF2-40B4-BE49-F238E27FC236}">
                <a16:creationId xmlns:a16="http://schemas.microsoft.com/office/drawing/2014/main" id="{0E3414AB-8CA0-59B2-513E-B8579F459FD6}"/>
              </a:ext>
            </a:extLst>
          </p:cNvPr>
          <p:cNvSpPr/>
          <p:nvPr/>
        </p:nvSpPr>
        <p:spPr>
          <a:xfrm>
            <a:off x="1594598" y="-1265701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6" name="Freeform: Shape 575">
            <a:extLst>
              <a:ext uri="{FF2B5EF4-FFF2-40B4-BE49-F238E27FC236}">
                <a16:creationId xmlns:a16="http://schemas.microsoft.com/office/drawing/2014/main" id="{5F1CFAEF-1624-EAC6-E42A-7FFD90C9FEBB}"/>
              </a:ext>
            </a:extLst>
          </p:cNvPr>
          <p:cNvSpPr/>
          <p:nvPr/>
        </p:nvSpPr>
        <p:spPr>
          <a:xfrm>
            <a:off x="9886459" y="7026158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7" name="Freeform: Shape 576">
            <a:extLst>
              <a:ext uri="{FF2B5EF4-FFF2-40B4-BE49-F238E27FC236}">
                <a16:creationId xmlns:a16="http://schemas.microsoft.com/office/drawing/2014/main" id="{2E93D4D8-8C3D-D85E-980C-866ABB24FF0A}"/>
              </a:ext>
            </a:extLst>
          </p:cNvPr>
          <p:cNvSpPr/>
          <p:nvPr/>
        </p:nvSpPr>
        <p:spPr>
          <a:xfrm>
            <a:off x="5323842" y="2880228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8" name="Freeform: Shape 577">
            <a:extLst>
              <a:ext uri="{FF2B5EF4-FFF2-40B4-BE49-F238E27FC236}">
                <a16:creationId xmlns:a16="http://schemas.microsoft.com/office/drawing/2014/main" id="{773B53B4-7F7D-E762-CB60-5819A7B2DFEB}"/>
              </a:ext>
            </a:extLst>
          </p:cNvPr>
          <p:cNvSpPr/>
          <p:nvPr/>
        </p:nvSpPr>
        <p:spPr>
          <a:xfrm>
            <a:off x="6746500" y="4302886"/>
            <a:ext cx="294642" cy="711329"/>
          </a:xfrm>
          <a:custGeom>
            <a:avLst/>
            <a:gdLst>
              <a:gd name="connsiteX0" fmla="*/ 0 w 294642"/>
              <a:gd name="connsiteY0" fmla="*/ 294643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3 h 711329"/>
              <a:gd name="connsiteX5" fmla="*/ 0 w 294642"/>
              <a:gd name="connsiteY5" fmla="*/ 294643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3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9" name="Freeform: Shape 578">
            <a:extLst>
              <a:ext uri="{FF2B5EF4-FFF2-40B4-BE49-F238E27FC236}">
                <a16:creationId xmlns:a16="http://schemas.microsoft.com/office/drawing/2014/main" id="{32A56320-C91B-9187-D53F-2F733DE90FF0}"/>
              </a:ext>
            </a:extLst>
          </p:cNvPr>
          <p:cNvSpPr/>
          <p:nvPr/>
        </p:nvSpPr>
        <p:spPr>
          <a:xfrm>
            <a:off x="3606541" y="1162928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0" name="Freeform: Shape 579">
            <a:extLst>
              <a:ext uri="{FF2B5EF4-FFF2-40B4-BE49-F238E27FC236}">
                <a16:creationId xmlns:a16="http://schemas.microsoft.com/office/drawing/2014/main" id="{0EBA9129-BCBE-6D76-5E32-B181445E91FF}"/>
              </a:ext>
            </a:extLst>
          </p:cNvPr>
          <p:cNvSpPr/>
          <p:nvPr/>
        </p:nvSpPr>
        <p:spPr>
          <a:xfrm>
            <a:off x="8758443" y="6314829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3 w 294642"/>
              <a:gd name="connsiteY1" fmla="*/ 0 h 711328"/>
              <a:gd name="connsiteX2" fmla="*/ 294643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3" y="0"/>
                </a:lnTo>
                <a:lnTo>
                  <a:pt x="294643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1" name="Freeform: Shape 580">
            <a:extLst>
              <a:ext uri="{FF2B5EF4-FFF2-40B4-BE49-F238E27FC236}">
                <a16:creationId xmlns:a16="http://schemas.microsoft.com/office/drawing/2014/main" id="{B23D61BF-F982-FD3D-737E-90112DD87929}"/>
              </a:ext>
            </a:extLst>
          </p:cNvPr>
          <p:cNvSpPr/>
          <p:nvPr/>
        </p:nvSpPr>
        <p:spPr>
          <a:xfrm>
            <a:off x="1889240" y="-554372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2" name="Freeform: Shape 581">
            <a:extLst>
              <a:ext uri="{FF2B5EF4-FFF2-40B4-BE49-F238E27FC236}">
                <a16:creationId xmlns:a16="http://schemas.microsoft.com/office/drawing/2014/main" id="{614D0882-E6AA-455B-8FD9-F315F488EB96}"/>
              </a:ext>
            </a:extLst>
          </p:cNvPr>
          <p:cNvSpPr/>
          <p:nvPr/>
        </p:nvSpPr>
        <p:spPr>
          <a:xfrm>
            <a:off x="4317870" y="6731516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3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3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3" name="Freeform: Shape 582">
            <a:extLst>
              <a:ext uri="{FF2B5EF4-FFF2-40B4-BE49-F238E27FC236}">
                <a16:creationId xmlns:a16="http://schemas.microsoft.com/office/drawing/2014/main" id="{E60FDE60-A825-BCEB-7FD1-C98BF42FC6AA}"/>
              </a:ext>
            </a:extLst>
          </p:cNvPr>
          <p:cNvSpPr/>
          <p:nvPr/>
        </p:nvSpPr>
        <p:spPr>
          <a:xfrm>
            <a:off x="5740529" y="8154175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4" name="Freeform: Shape 583">
            <a:extLst>
              <a:ext uri="{FF2B5EF4-FFF2-40B4-BE49-F238E27FC236}">
                <a16:creationId xmlns:a16="http://schemas.microsoft.com/office/drawing/2014/main" id="{C3DA0737-6806-2AC8-847D-D7349C3B8782}"/>
              </a:ext>
            </a:extLst>
          </p:cNvPr>
          <p:cNvSpPr/>
          <p:nvPr/>
        </p:nvSpPr>
        <p:spPr>
          <a:xfrm>
            <a:off x="2305927" y="4719574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5" name="Freeform: Shape 584">
            <a:extLst>
              <a:ext uri="{FF2B5EF4-FFF2-40B4-BE49-F238E27FC236}">
                <a16:creationId xmlns:a16="http://schemas.microsoft.com/office/drawing/2014/main" id="{3B3BC695-8FAD-CB6B-782C-9E5DC60F2C6F}"/>
              </a:ext>
            </a:extLst>
          </p:cNvPr>
          <p:cNvSpPr/>
          <p:nvPr/>
        </p:nvSpPr>
        <p:spPr>
          <a:xfrm>
            <a:off x="883269" y="3296915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6" name="Freeform: Shape 585">
            <a:extLst>
              <a:ext uri="{FF2B5EF4-FFF2-40B4-BE49-F238E27FC236}">
                <a16:creationId xmlns:a16="http://schemas.microsoft.com/office/drawing/2014/main" id="{87386D55-CCB9-F194-9C42-1D9AAE7CB991}"/>
              </a:ext>
            </a:extLst>
          </p:cNvPr>
          <p:cNvSpPr/>
          <p:nvPr/>
        </p:nvSpPr>
        <p:spPr>
          <a:xfrm>
            <a:off x="-539389" y="1874257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7" name="Freeform: Shape 586">
            <a:extLst>
              <a:ext uri="{FF2B5EF4-FFF2-40B4-BE49-F238E27FC236}">
                <a16:creationId xmlns:a16="http://schemas.microsoft.com/office/drawing/2014/main" id="{B30F36E5-F015-6F08-87EE-5C7C631EA663}"/>
              </a:ext>
            </a:extLst>
          </p:cNvPr>
          <p:cNvSpPr/>
          <p:nvPr/>
        </p:nvSpPr>
        <p:spPr>
          <a:xfrm>
            <a:off x="3017257" y="5014216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8" name="Freeform: Shape 587">
            <a:extLst>
              <a:ext uri="{FF2B5EF4-FFF2-40B4-BE49-F238E27FC236}">
                <a16:creationId xmlns:a16="http://schemas.microsoft.com/office/drawing/2014/main" id="{98E8CE96-DC52-5339-0B29-A243242EB3B8}"/>
              </a:ext>
            </a:extLst>
          </p:cNvPr>
          <p:cNvSpPr/>
          <p:nvPr/>
        </p:nvSpPr>
        <p:spPr>
          <a:xfrm>
            <a:off x="3606541" y="5603500"/>
            <a:ext cx="589284" cy="589284"/>
          </a:xfrm>
          <a:custGeom>
            <a:avLst/>
            <a:gdLst>
              <a:gd name="connsiteX0" fmla="*/ 0 w 589284"/>
              <a:gd name="connsiteY0" fmla="*/ 294643 h 589284"/>
              <a:gd name="connsiteX1" fmla="*/ 294642 w 589284"/>
              <a:gd name="connsiteY1" fmla="*/ 0 h 589284"/>
              <a:gd name="connsiteX2" fmla="*/ 589284 w 589284"/>
              <a:gd name="connsiteY2" fmla="*/ 294643 h 589284"/>
              <a:gd name="connsiteX3" fmla="*/ 294642 w 589284"/>
              <a:gd name="connsiteY3" fmla="*/ 589285 h 589284"/>
              <a:gd name="connsiteX4" fmla="*/ 0 w 589284"/>
              <a:gd name="connsiteY4" fmla="*/ 294643 h 589284"/>
              <a:gd name="connsiteX5" fmla="*/ 0 w 589284"/>
              <a:gd name="connsiteY5" fmla="*/ 294643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3"/>
                </a:moveTo>
                <a:lnTo>
                  <a:pt x="294642" y="0"/>
                </a:lnTo>
                <a:lnTo>
                  <a:pt x="589284" y="294643"/>
                </a:lnTo>
                <a:lnTo>
                  <a:pt x="294642" y="589285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9" name="Freeform: Shape 588">
            <a:extLst>
              <a:ext uri="{FF2B5EF4-FFF2-40B4-BE49-F238E27FC236}">
                <a16:creationId xmlns:a16="http://schemas.microsoft.com/office/drawing/2014/main" id="{8DAF8649-327B-568A-BB9D-BAD6A7C88935}"/>
              </a:ext>
            </a:extLst>
          </p:cNvPr>
          <p:cNvSpPr/>
          <p:nvPr/>
        </p:nvSpPr>
        <p:spPr>
          <a:xfrm>
            <a:off x="1594598" y="3591557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0" name="Freeform: Shape 589">
            <a:extLst>
              <a:ext uri="{FF2B5EF4-FFF2-40B4-BE49-F238E27FC236}">
                <a16:creationId xmlns:a16="http://schemas.microsoft.com/office/drawing/2014/main" id="{62C1AF91-D396-3FBF-A058-98FB180173F9}"/>
              </a:ext>
            </a:extLst>
          </p:cNvPr>
          <p:cNvSpPr/>
          <p:nvPr/>
        </p:nvSpPr>
        <p:spPr>
          <a:xfrm>
            <a:off x="5029200" y="7026158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1" name="Freeform: Shape 590">
            <a:extLst>
              <a:ext uri="{FF2B5EF4-FFF2-40B4-BE49-F238E27FC236}">
                <a16:creationId xmlns:a16="http://schemas.microsoft.com/office/drawing/2014/main" id="{22AB24BD-EE68-89E2-BBB2-7E46CF84C5E1}"/>
              </a:ext>
            </a:extLst>
          </p:cNvPr>
          <p:cNvSpPr/>
          <p:nvPr/>
        </p:nvSpPr>
        <p:spPr>
          <a:xfrm>
            <a:off x="171940" y="2168899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2" name="Freeform: Shape 591">
            <a:extLst>
              <a:ext uri="{FF2B5EF4-FFF2-40B4-BE49-F238E27FC236}">
                <a16:creationId xmlns:a16="http://schemas.microsoft.com/office/drawing/2014/main" id="{C0875AE6-B0C0-F9AA-8D90-1059E8CCA7AC}"/>
              </a:ext>
            </a:extLst>
          </p:cNvPr>
          <p:cNvSpPr/>
          <p:nvPr/>
        </p:nvSpPr>
        <p:spPr>
          <a:xfrm>
            <a:off x="6451858" y="8448817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3 w 589284"/>
              <a:gd name="connsiteY1" fmla="*/ 0 h 589284"/>
              <a:gd name="connsiteX2" fmla="*/ 589285 w 589284"/>
              <a:gd name="connsiteY2" fmla="*/ 294642 h 589284"/>
              <a:gd name="connsiteX3" fmla="*/ 294643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3" y="0"/>
                </a:lnTo>
                <a:lnTo>
                  <a:pt x="589285" y="294642"/>
                </a:lnTo>
                <a:lnTo>
                  <a:pt x="294643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3" name="Freeform: Shape 592">
            <a:extLst>
              <a:ext uri="{FF2B5EF4-FFF2-40B4-BE49-F238E27FC236}">
                <a16:creationId xmlns:a16="http://schemas.microsoft.com/office/drawing/2014/main" id="{6297EC23-6818-746A-7D1F-F3FCC8AD1EA9}"/>
              </a:ext>
            </a:extLst>
          </p:cNvPr>
          <p:cNvSpPr/>
          <p:nvPr/>
        </p:nvSpPr>
        <p:spPr>
          <a:xfrm>
            <a:off x="-834031" y="1579614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4" name="Freeform: Shape 593">
            <a:extLst>
              <a:ext uri="{FF2B5EF4-FFF2-40B4-BE49-F238E27FC236}">
                <a16:creationId xmlns:a16="http://schemas.microsoft.com/office/drawing/2014/main" id="{7F60639E-F845-A4DA-A47B-BF508A519958}"/>
              </a:ext>
            </a:extLst>
          </p:cNvPr>
          <p:cNvSpPr/>
          <p:nvPr/>
        </p:nvSpPr>
        <p:spPr>
          <a:xfrm>
            <a:off x="883269" y="2880228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5" name="Freeform: Shape 594">
            <a:extLst>
              <a:ext uri="{FF2B5EF4-FFF2-40B4-BE49-F238E27FC236}">
                <a16:creationId xmlns:a16="http://schemas.microsoft.com/office/drawing/2014/main" id="{75C70310-A255-FEC4-86DB-31459DA62836}"/>
              </a:ext>
            </a:extLst>
          </p:cNvPr>
          <p:cNvSpPr/>
          <p:nvPr/>
        </p:nvSpPr>
        <p:spPr>
          <a:xfrm>
            <a:off x="2305927" y="4302886"/>
            <a:ext cx="294642" cy="711329"/>
          </a:xfrm>
          <a:custGeom>
            <a:avLst/>
            <a:gdLst>
              <a:gd name="connsiteX0" fmla="*/ 0 w 294642"/>
              <a:gd name="connsiteY0" fmla="*/ 294643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3 h 711329"/>
              <a:gd name="connsiteX5" fmla="*/ 0 w 294642"/>
              <a:gd name="connsiteY5" fmla="*/ 294643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3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6" name="Freeform: Shape 595">
            <a:extLst>
              <a:ext uri="{FF2B5EF4-FFF2-40B4-BE49-F238E27FC236}">
                <a16:creationId xmlns:a16="http://schemas.microsoft.com/office/drawing/2014/main" id="{59B18494-2812-4A18-97CE-E5180CBBD8C1}"/>
              </a:ext>
            </a:extLst>
          </p:cNvPr>
          <p:cNvSpPr/>
          <p:nvPr/>
        </p:nvSpPr>
        <p:spPr>
          <a:xfrm>
            <a:off x="-834031" y="1162928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7" name="Freeform: Shape 596">
            <a:extLst>
              <a:ext uri="{FF2B5EF4-FFF2-40B4-BE49-F238E27FC236}">
                <a16:creationId xmlns:a16="http://schemas.microsoft.com/office/drawing/2014/main" id="{1B2EA875-E2FE-AC44-F392-3F1E42C3AF57}"/>
              </a:ext>
            </a:extLst>
          </p:cNvPr>
          <p:cNvSpPr/>
          <p:nvPr/>
        </p:nvSpPr>
        <p:spPr>
          <a:xfrm>
            <a:off x="4317870" y="6314829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3 w 294642"/>
              <a:gd name="connsiteY1" fmla="*/ 0 h 711328"/>
              <a:gd name="connsiteX2" fmla="*/ 294643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3" y="0"/>
                </a:lnTo>
                <a:lnTo>
                  <a:pt x="294643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8" name="Freeform: Shape 597">
            <a:extLst>
              <a:ext uri="{FF2B5EF4-FFF2-40B4-BE49-F238E27FC236}">
                <a16:creationId xmlns:a16="http://schemas.microsoft.com/office/drawing/2014/main" id="{68F1F965-F684-51D8-32FF-07A1C7403014}"/>
              </a:ext>
            </a:extLst>
          </p:cNvPr>
          <p:cNvSpPr/>
          <p:nvPr/>
        </p:nvSpPr>
        <p:spPr>
          <a:xfrm>
            <a:off x="5740529" y="7737488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2 w 294642"/>
              <a:gd name="connsiteY1" fmla="*/ 0 h 711328"/>
              <a:gd name="connsiteX2" fmla="*/ 294642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9" name="Freeform: Shape 598">
            <a:extLst>
              <a:ext uri="{FF2B5EF4-FFF2-40B4-BE49-F238E27FC236}">
                <a16:creationId xmlns:a16="http://schemas.microsoft.com/office/drawing/2014/main" id="{15399E63-EEC5-8814-9510-CDBC69728E75}"/>
              </a:ext>
            </a:extLst>
          </p:cNvPr>
          <p:cNvSpPr/>
          <p:nvPr/>
        </p:nvSpPr>
        <p:spPr>
          <a:xfrm>
            <a:off x="4317870" y="-971059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3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3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0" name="Freeform: Shape 599">
            <a:extLst>
              <a:ext uri="{FF2B5EF4-FFF2-40B4-BE49-F238E27FC236}">
                <a16:creationId xmlns:a16="http://schemas.microsoft.com/office/drawing/2014/main" id="{825CF300-A6FB-97D6-F45F-C0B24C7DF90D}"/>
              </a:ext>
            </a:extLst>
          </p:cNvPr>
          <p:cNvSpPr/>
          <p:nvPr/>
        </p:nvSpPr>
        <p:spPr>
          <a:xfrm>
            <a:off x="5740529" y="451598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1" name="Freeform: Shape 600">
            <a:extLst>
              <a:ext uri="{FF2B5EF4-FFF2-40B4-BE49-F238E27FC236}">
                <a16:creationId xmlns:a16="http://schemas.microsoft.com/office/drawing/2014/main" id="{180523E9-2D9D-1387-51B9-A2271806FFB2}"/>
              </a:ext>
            </a:extLst>
          </p:cNvPr>
          <p:cNvSpPr/>
          <p:nvPr/>
        </p:nvSpPr>
        <p:spPr>
          <a:xfrm>
            <a:off x="7752472" y="2463541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2" name="Freeform: Shape 601">
            <a:extLst>
              <a:ext uri="{FF2B5EF4-FFF2-40B4-BE49-F238E27FC236}">
                <a16:creationId xmlns:a16="http://schemas.microsoft.com/office/drawing/2014/main" id="{66C4F49E-D6B8-F9E1-2BF5-6F1D1BA7F343}"/>
              </a:ext>
            </a:extLst>
          </p:cNvPr>
          <p:cNvSpPr/>
          <p:nvPr/>
        </p:nvSpPr>
        <p:spPr>
          <a:xfrm>
            <a:off x="9175130" y="3886200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3" name="Freeform: Shape 602">
            <a:extLst>
              <a:ext uri="{FF2B5EF4-FFF2-40B4-BE49-F238E27FC236}">
                <a16:creationId xmlns:a16="http://schemas.microsoft.com/office/drawing/2014/main" id="{EF183F15-B7EF-B6DE-8852-E6604287127B}"/>
              </a:ext>
            </a:extLst>
          </p:cNvPr>
          <p:cNvSpPr/>
          <p:nvPr/>
        </p:nvSpPr>
        <p:spPr>
          <a:xfrm>
            <a:off x="10892430" y="5603500"/>
            <a:ext cx="711329" cy="294642"/>
          </a:xfrm>
          <a:custGeom>
            <a:avLst/>
            <a:gdLst>
              <a:gd name="connsiteX0" fmla="*/ 0 w 711329"/>
              <a:gd name="connsiteY0" fmla="*/ 294643 h 294642"/>
              <a:gd name="connsiteX1" fmla="*/ 294642 w 711329"/>
              <a:gd name="connsiteY1" fmla="*/ 0 h 294642"/>
              <a:gd name="connsiteX2" fmla="*/ 711330 w 711329"/>
              <a:gd name="connsiteY2" fmla="*/ 0 h 294642"/>
              <a:gd name="connsiteX3" fmla="*/ 416688 w 711329"/>
              <a:gd name="connsiteY3" fmla="*/ 294643 h 294642"/>
              <a:gd name="connsiteX4" fmla="*/ 0 w 711329"/>
              <a:gd name="connsiteY4" fmla="*/ 294643 h 294642"/>
              <a:gd name="connsiteX5" fmla="*/ 0 w 711329"/>
              <a:gd name="connsiteY5" fmla="*/ 294643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3"/>
                </a:moveTo>
                <a:lnTo>
                  <a:pt x="294642" y="0"/>
                </a:lnTo>
                <a:lnTo>
                  <a:pt x="711330" y="0"/>
                </a:lnTo>
                <a:lnTo>
                  <a:pt x="416688" y="294643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4" name="Freeform: Shape 603">
            <a:extLst>
              <a:ext uri="{FF2B5EF4-FFF2-40B4-BE49-F238E27FC236}">
                <a16:creationId xmlns:a16="http://schemas.microsoft.com/office/drawing/2014/main" id="{D57D8A40-7680-44E0-0610-94791F94E1E5}"/>
              </a:ext>
            </a:extLst>
          </p:cNvPr>
          <p:cNvSpPr/>
          <p:nvPr/>
        </p:nvSpPr>
        <p:spPr>
          <a:xfrm>
            <a:off x="6451858" y="1579614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3 w 589284"/>
              <a:gd name="connsiteY1" fmla="*/ 0 h 589284"/>
              <a:gd name="connsiteX2" fmla="*/ 589285 w 589284"/>
              <a:gd name="connsiteY2" fmla="*/ 294642 h 589284"/>
              <a:gd name="connsiteX3" fmla="*/ 294643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3" y="0"/>
                </a:lnTo>
                <a:lnTo>
                  <a:pt x="589285" y="294642"/>
                </a:lnTo>
                <a:lnTo>
                  <a:pt x="294643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5" name="Freeform: Shape 604">
            <a:extLst>
              <a:ext uri="{FF2B5EF4-FFF2-40B4-BE49-F238E27FC236}">
                <a16:creationId xmlns:a16="http://schemas.microsoft.com/office/drawing/2014/main" id="{4D16CFAC-45FB-4A96-F717-3E23C183833F}"/>
              </a:ext>
            </a:extLst>
          </p:cNvPr>
          <p:cNvSpPr/>
          <p:nvPr/>
        </p:nvSpPr>
        <p:spPr>
          <a:xfrm>
            <a:off x="7457829" y="2168899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6" name="Freeform: Shape 605">
            <a:extLst>
              <a:ext uri="{FF2B5EF4-FFF2-40B4-BE49-F238E27FC236}">
                <a16:creationId xmlns:a16="http://schemas.microsoft.com/office/drawing/2014/main" id="{25778617-EE51-3D76-D007-CC13A1AAD44E}"/>
              </a:ext>
            </a:extLst>
          </p:cNvPr>
          <p:cNvSpPr/>
          <p:nvPr/>
        </p:nvSpPr>
        <p:spPr>
          <a:xfrm>
            <a:off x="5029200" y="156956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7" name="Freeform: Shape 606">
            <a:extLst>
              <a:ext uri="{FF2B5EF4-FFF2-40B4-BE49-F238E27FC236}">
                <a16:creationId xmlns:a16="http://schemas.microsoft.com/office/drawing/2014/main" id="{7F02AE46-EC88-0AD7-7AC2-725CBB2BBE78}"/>
              </a:ext>
            </a:extLst>
          </p:cNvPr>
          <p:cNvSpPr/>
          <p:nvPr/>
        </p:nvSpPr>
        <p:spPr>
          <a:xfrm>
            <a:off x="8463801" y="3591557"/>
            <a:ext cx="589285" cy="589284"/>
          </a:xfrm>
          <a:custGeom>
            <a:avLst/>
            <a:gdLst>
              <a:gd name="connsiteX0" fmla="*/ 0 w 589285"/>
              <a:gd name="connsiteY0" fmla="*/ 294642 h 589284"/>
              <a:gd name="connsiteX1" fmla="*/ 294642 w 589285"/>
              <a:gd name="connsiteY1" fmla="*/ 0 h 589284"/>
              <a:gd name="connsiteX2" fmla="*/ 589285 w 589285"/>
              <a:gd name="connsiteY2" fmla="*/ 294642 h 589284"/>
              <a:gd name="connsiteX3" fmla="*/ 294642 w 589285"/>
              <a:gd name="connsiteY3" fmla="*/ 589284 h 589284"/>
              <a:gd name="connsiteX4" fmla="*/ 0 w 589285"/>
              <a:gd name="connsiteY4" fmla="*/ 294642 h 589284"/>
              <a:gd name="connsiteX5" fmla="*/ 0 w 589285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5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8" name="Freeform: Shape 607">
            <a:extLst>
              <a:ext uri="{FF2B5EF4-FFF2-40B4-BE49-F238E27FC236}">
                <a16:creationId xmlns:a16="http://schemas.microsoft.com/office/drawing/2014/main" id="{913A2694-7254-8053-FB62-FC7F8A721BE2}"/>
              </a:ext>
            </a:extLst>
          </p:cNvPr>
          <p:cNvSpPr/>
          <p:nvPr/>
        </p:nvSpPr>
        <p:spPr>
          <a:xfrm>
            <a:off x="3606541" y="-1265701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9" name="Freeform: Shape 608">
            <a:extLst>
              <a:ext uri="{FF2B5EF4-FFF2-40B4-BE49-F238E27FC236}">
                <a16:creationId xmlns:a16="http://schemas.microsoft.com/office/drawing/2014/main" id="{6D697277-DE93-6678-8687-475ACD1E613E}"/>
              </a:ext>
            </a:extLst>
          </p:cNvPr>
          <p:cNvSpPr/>
          <p:nvPr/>
        </p:nvSpPr>
        <p:spPr>
          <a:xfrm>
            <a:off x="9886459" y="5014216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0" name="Freeform: Shape 609">
            <a:extLst>
              <a:ext uri="{FF2B5EF4-FFF2-40B4-BE49-F238E27FC236}">
                <a16:creationId xmlns:a16="http://schemas.microsoft.com/office/drawing/2014/main" id="{A3EB2169-9BD5-984D-181E-466B3E8B2B36}"/>
              </a:ext>
            </a:extLst>
          </p:cNvPr>
          <p:cNvSpPr/>
          <p:nvPr/>
        </p:nvSpPr>
        <p:spPr>
          <a:xfrm>
            <a:off x="11309118" y="5603500"/>
            <a:ext cx="589284" cy="589284"/>
          </a:xfrm>
          <a:custGeom>
            <a:avLst/>
            <a:gdLst>
              <a:gd name="connsiteX0" fmla="*/ 0 w 589284"/>
              <a:gd name="connsiteY0" fmla="*/ 294643 h 589284"/>
              <a:gd name="connsiteX1" fmla="*/ 294642 w 589284"/>
              <a:gd name="connsiteY1" fmla="*/ 0 h 589284"/>
              <a:gd name="connsiteX2" fmla="*/ 589284 w 589284"/>
              <a:gd name="connsiteY2" fmla="*/ 294643 h 589284"/>
              <a:gd name="connsiteX3" fmla="*/ 294642 w 589284"/>
              <a:gd name="connsiteY3" fmla="*/ 589285 h 589284"/>
              <a:gd name="connsiteX4" fmla="*/ 0 w 589284"/>
              <a:gd name="connsiteY4" fmla="*/ 294643 h 589284"/>
              <a:gd name="connsiteX5" fmla="*/ 0 w 589284"/>
              <a:gd name="connsiteY5" fmla="*/ 294643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3"/>
                </a:moveTo>
                <a:lnTo>
                  <a:pt x="294642" y="0"/>
                </a:lnTo>
                <a:lnTo>
                  <a:pt x="589284" y="294643"/>
                </a:lnTo>
                <a:lnTo>
                  <a:pt x="294642" y="589285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1" name="Freeform: Shape 610">
            <a:extLst>
              <a:ext uri="{FF2B5EF4-FFF2-40B4-BE49-F238E27FC236}">
                <a16:creationId xmlns:a16="http://schemas.microsoft.com/office/drawing/2014/main" id="{F6E5BB98-008D-FC4F-6162-9ECF42A229B1}"/>
              </a:ext>
            </a:extLst>
          </p:cNvPr>
          <p:cNvSpPr/>
          <p:nvPr/>
        </p:nvSpPr>
        <p:spPr>
          <a:xfrm>
            <a:off x="8169158" y="2880228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2" name="Freeform: Shape 611">
            <a:extLst>
              <a:ext uri="{FF2B5EF4-FFF2-40B4-BE49-F238E27FC236}">
                <a16:creationId xmlns:a16="http://schemas.microsoft.com/office/drawing/2014/main" id="{556F3EB2-CD08-13BB-94CE-A55483E5A077}"/>
              </a:ext>
            </a:extLst>
          </p:cNvPr>
          <p:cNvSpPr/>
          <p:nvPr/>
        </p:nvSpPr>
        <p:spPr>
          <a:xfrm>
            <a:off x="9591817" y="4302886"/>
            <a:ext cx="294642" cy="711329"/>
          </a:xfrm>
          <a:custGeom>
            <a:avLst/>
            <a:gdLst>
              <a:gd name="connsiteX0" fmla="*/ 0 w 294642"/>
              <a:gd name="connsiteY0" fmla="*/ 294643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3 h 711329"/>
              <a:gd name="connsiteX5" fmla="*/ 0 w 294642"/>
              <a:gd name="connsiteY5" fmla="*/ 294643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3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3" name="Freeform: Shape 612">
            <a:extLst>
              <a:ext uri="{FF2B5EF4-FFF2-40B4-BE49-F238E27FC236}">
                <a16:creationId xmlns:a16="http://schemas.microsoft.com/office/drawing/2014/main" id="{1928F2F4-5869-9019-5EA9-34CE1EB8A8D3}"/>
              </a:ext>
            </a:extLst>
          </p:cNvPr>
          <p:cNvSpPr/>
          <p:nvPr/>
        </p:nvSpPr>
        <p:spPr>
          <a:xfrm>
            <a:off x="6451858" y="1162928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3 w 294642"/>
              <a:gd name="connsiteY1" fmla="*/ 0 h 711329"/>
              <a:gd name="connsiteX2" fmla="*/ 294643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3" y="0"/>
                </a:lnTo>
                <a:lnTo>
                  <a:pt x="294643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4" name="Freeform: Shape 613">
            <a:extLst>
              <a:ext uri="{FF2B5EF4-FFF2-40B4-BE49-F238E27FC236}">
                <a16:creationId xmlns:a16="http://schemas.microsoft.com/office/drawing/2014/main" id="{C25C2658-1B7B-5AE0-ED41-17F5D53C75D9}"/>
              </a:ext>
            </a:extLst>
          </p:cNvPr>
          <p:cNvSpPr/>
          <p:nvPr/>
        </p:nvSpPr>
        <p:spPr>
          <a:xfrm>
            <a:off x="4734557" y="-554372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5" name="Freeform: Shape 614">
            <a:extLst>
              <a:ext uri="{FF2B5EF4-FFF2-40B4-BE49-F238E27FC236}">
                <a16:creationId xmlns:a16="http://schemas.microsoft.com/office/drawing/2014/main" id="{67FE0AC5-FF89-974C-724B-DA71894E9559}"/>
              </a:ext>
            </a:extLst>
          </p:cNvPr>
          <p:cNvSpPr/>
          <p:nvPr/>
        </p:nvSpPr>
        <p:spPr>
          <a:xfrm>
            <a:off x="4317870" y="8743459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3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3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6" name="Freeform: Shape 615">
            <a:extLst>
              <a:ext uri="{FF2B5EF4-FFF2-40B4-BE49-F238E27FC236}">
                <a16:creationId xmlns:a16="http://schemas.microsoft.com/office/drawing/2014/main" id="{33101826-3F16-315C-099E-F2B9EEDB52F0}"/>
              </a:ext>
            </a:extLst>
          </p:cNvPr>
          <p:cNvSpPr/>
          <p:nvPr/>
        </p:nvSpPr>
        <p:spPr>
          <a:xfrm>
            <a:off x="2305927" y="6731516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7" name="Freeform: Shape 616">
            <a:extLst>
              <a:ext uri="{FF2B5EF4-FFF2-40B4-BE49-F238E27FC236}">
                <a16:creationId xmlns:a16="http://schemas.microsoft.com/office/drawing/2014/main" id="{C15B42F3-7D7C-1D9A-4992-049BD4344A2B}"/>
              </a:ext>
            </a:extLst>
          </p:cNvPr>
          <p:cNvSpPr/>
          <p:nvPr/>
        </p:nvSpPr>
        <p:spPr>
          <a:xfrm>
            <a:off x="883269" y="5308858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8" name="Freeform: Shape 617">
            <a:extLst>
              <a:ext uri="{FF2B5EF4-FFF2-40B4-BE49-F238E27FC236}">
                <a16:creationId xmlns:a16="http://schemas.microsoft.com/office/drawing/2014/main" id="{9CB1DF76-36A7-C1C0-907B-E5B84C5EC8F6}"/>
              </a:ext>
            </a:extLst>
          </p:cNvPr>
          <p:cNvSpPr/>
          <p:nvPr/>
        </p:nvSpPr>
        <p:spPr>
          <a:xfrm>
            <a:off x="-539389" y="3886200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9" name="Freeform: Shape 618">
            <a:extLst>
              <a:ext uri="{FF2B5EF4-FFF2-40B4-BE49-F238E27FC236}">
                <a16:creationId xmlns:a16="http://schemas.microsoft.com/office/drawing/2014/main" id="{2B4F9816-33B8-CCB5-9E4C-091B09D094F5}"/>
              </a:ext>
            </a:extLst>
          </p:cNvPr>
          <p:cNvSpPr/>
          <p:nvPr/>
        </p:nvSpPr>
        <p:spPr>
          <a:xfrm>
            <a:off x="1594598" y="5603500"/>
            <a:ext cx="589284" cy="589284"/>
          </a:xfrm>
          <a:custGeom>
            <a:avLst/>
            <a:gdLst>
              <a:gd name="connsiteX0" fmla="*/ 0 w 589284"/>
              <a:gd name="connsiteY0" fmla="*/ 294643 h 589284"/>
              <a:gd name="connsiteX1" fmla="*/ 294642 w 589284"/>
              <a:gd name="connsiteY1" fmla="*/ 0 h 589284"/>
              <a:gd name="connsiteX2" fmla="*/ 589284 w 589284"/>
              <a:gd name="connsiteY2" fmla="*/ 294643 h 589284"/>
              <a:gd name="connsiteX3" fmla="*/ 294642 w 589284"/>
              <a:gd name="connsiteY3" fmla="*/ 589285 h 589284"/>
              <a:gd name="connsiteX4" fmla="*/ 0 w 589284"/>
              <a:gd name="connsiteY4" fmla="*/ 294643 h 589284"/>
              <a:gd name="connsiteX5" fmla="*/ 0 w 589284"/>
              <a:gd name="connsiteY5" fmla="*/ 294643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3"/>
                </a:moveTo>
                <a:lnTo>
                  <a:pt x="294642" y="0"/>
                </a:lnTo>
                <a:lnTo>
                  <a:pt x="589284" y="294643"/>
                </a:lnTo>
                <a:lnTo>
                  <a:pt x="294642" y="589285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0" name="Freeform: Shape 619">
            <a:extLst>
              <a:ext uri="{FF2B5EF4-FFF2-40B4-BE49-F238E27FC236}">
                <a16:creationId xmlns:a16="http://schemas.microsoft.com/office/drawing/2014/main" id="{1C74359B-4F12-B951-80ED-838FB25D8CE2}"/>
              </a:ext>
            </a:extLst>
          </p:cNvPr>
          <p:cNvSpPr/>
          <p:nvPr/>
        </p:nvSpPr>
        <p:spPr>
          <a:xfrm>
            <a:off x="3017257" y="7026158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1" name="Freeform: Shape 620">
            <a:extLst>
              <a:ext uri="{FF2B5EF4-FFF2-40B4-BE49-F238E27FC236}">
                <a16:creationId xmlns:a16="http://schemas.microsoft.com/office/drawing/2014/main" id="{0498A364-BFB6-2BDF-2616-8A798963730E}"/>
              </a:ext>
            </a:extLst>
          </p:cNvPr>
          <p:cNvSpPr/>
          <p:nvPr/>
        </p:nvSpPr>
        <p:spPr>
          <a:xfrm>
            <a:off x="171940" y="5014216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2" name="Freeform: Shape 621">
            <a:extLst>
              <a:ext uri="{FF2B5EF4-FFF2-40B4-BE49-F238E27FC236}">
                <a16:creationId xmlns:a16="http://schemas.microsoft.com/office/drawing/2014/main" id="{9D65C0F3-C97B-36D9-27D6-BD869F9B600D}"/>
              </a:ext>
            </a:extLst>
          </p:cNvPr>
          <p:cNvSpPr/>
          <p:nvPr/>
        </p:nvSpPr>
        <p:spPr>
          <a:xfrm>
            <a:off x="3606541" y="8448817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3" name="Freeform: Shape 622">
            <a:extLst>
              <a:ext uri="{FF2B5EF4-FFF2-40B4-BE49-F238E27FC236}">
                <a16:creationId xmlns:a16="http://schemas.microsoft.com/office/drawing/2014/main" id="{4F549047-A6C3-A74B-8FB0-9F373A11F28B}"/>
              </a:ext>
            </a:extLst>
          </p:cNvPr>
          <p:cNvSpPr/>
          <p:nvPr/>
        </p:nvSpPr>
        <p:spPr>
          <a:xfrm>
            <a:off x="-834031" y="3591557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4" name="Freeform: Shape 623">
            <a:extLst>
              <a:ext uri="{FF2B5EF4-FFF2-40B4-BE49-F238E27FC236}">
                <a16:creationId xmlns:a16="http://schemas.microsoft.com/office/drawing/2014/main" id="{00BD140E-189E-59FB-5D55-58ED1479485D}"/>
              </a:ext>
            </a:extLst>
          </p:cNvPr>
          <p:cNvSpPr/>
          <p:nvPr/>
        </p:nvSpPr>
        <p:spPr>
          <a:xfrm>
            <a:off x="-1545360" y="2880228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5" name="Freeform: Shape 624">
            <a:extLst>
              <a:ext uri="{FF2B5EF4-FFF2-40B4-BE49-F238E27FC236}">
                <a16:creationId xmlns:a16="http://schemas.microsoft.com/office/drawing/2014/main" id="{EFA4D76A-ECD3-7F9F-E11A-CD542A8D4E93}"/>
              </a:ext>
            </a:extLst>
          </p:cNvPr>
          <p:cNvSpPr/>
          <p:nvPr/>
        </p:nvSpPr>
        <p:spPr>
          <a:xfrm>
            <a:off x="-122701" y="4302886"/>
            <a:ext cx="294642" cy="711329"/>
          </a:xfrm>
          <a:custGeom>
            <a:avLst/>
            <a:gdLst>
              <a:gd name="connsiteX0" fmla="*/ 0 w 294642"/>
              <a:gd name="connsiteY0" fmla="*/ 294643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3 h 711329"/>
              <a:gd name="connsiteX5" fmla="*/ 0 w 294642"/>
              <a:gd name="connsiteY5" fmla="*/ 294643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3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6" name="Freeform: Shape 625">
            <a:extLst>
              <a:ext uri="{FF2B5EF4-FFF2-40B4-BE49-F238E27FC236}">
                <a16:creationId xmlns:a16="http://schemas.microsoft.com/office/drawing/2014/main" id="{5201B800-6AC0-B0FB-88B8-5563D2503FA7}"/>
              </a:ext>
            </a:extLst>
          </p:cNvPr>
          <p:cNvSpPr/>
          <p:nvPr/>
        </p:nvSpPr>
        <p:spPr>
          <a:xfrm>
            <a:off x="1889240" y="6314829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2 w 294642"/>
              <a:gd name="connsiteY1" fmla="*/ 0 h 711328"/>
              <a:gd name="connsiteX2" fmla="*/ 294642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7" name="Freeform: Shape 626">
            <a:extLst>
              <a:ext uri="{FF2B5EF4-FFF2-40B4-BE49-F238E27FC236}">
                <a16:creationId xmlns:a16="http://schemas.microsoft.com/office/drawing/2014/main" id="{8044BE60-E32C-6B4A-40CD-11A344428DB1}"/>
              </a:ext>
            </a:extLst>
          </p:cNvPr>
          <p:cNvSpPr/>
          <p:nvPr/>
        </p:nvSpPr>
        <p:spPr>
          <a:xfrm>
            <a:off x="3311899" y="7737488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2 w 294642"/>
              <a:gd name="connsiteY1" fmla="*/ 0 h 711328"/>
              <a:gd name="connsiteX2" fmla="*/ 294642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8" name="Freeform: Shape 627">
            <a:extLst>
              <a:ext uri="{FF2B5EF4-FFF2-40B4-BE49-F238E27FC236}">
                <a16:creationId xmlns:a16="http://schemas.microsoft.com/office/drawing/2014/main" id="{5AAF5F84-AC80-9B4B-0270-DD57E7CF2898}"/>
              </a:ext>
            </a:extLst>
          </p:cNvPr>
          <p:cNvSpPr/>
          <p:nvPr/>
        </p:nvSpPr>
        <p:spPr>
          <a:xfrm>
            <a:off x="5740529" y="-1560344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9" name="Freeform: Shape 628">
            <a:extLst>
              <a:ext uri="{FF2B5EF4-FFF2-40B4-BE49-F238E27FC236}">
                <a16:creationId xmlns:a16="http://schemas.microsoft.com/office/drawing/2014/main" id="{086F7A60-BE7B-CC89-D3F1-5BE8F24CB293}"/>
              </a:ext>
            </a:extLst>
          </p:cNvPr>
          <p:cNvSpPr/>
          <p:nvPr/>
        </p:nvSpPr>
        <p:spPr>
          <a:xfrm>
            <a:off x="7752472" y="451598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0" name="Freeform: Shape 629">
            <a:extLst>
              <a:ext uri="{FF2B5EF4-FFF2-40B4-BE49-F238E27FC236}">
                <a16:creationId xmlns:a16="http://schemas.microsoft.com/office/drawing/2014/main" id="{91CC2336-2BCA-EC98-A85A-F04C1625AA4E}"/>
              </a:ext>
            </a:extLst>
          </p:cNvPr>
          <p:cNvSpPr/>
          <p:nvPr/>
        </p:nvSpPr>
        <p:spPr>
          <a:xfrm>
            <a:off x="9175130" y="1874257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1" name="Freeform: Shape 630">
            <a:extLst>
              <a:ext uri="{FF2B5EF4-FFF2-40B4-BE49-F238E27FC236}">
                <a16:creationId xmlns:a16="http://schemas.microsoft.com/office/drawing/2014/main" id="{8370A3D2-91C7-07F2-972E-F290F21C2853}"/>
              </a:ext>
            </a:extLst>
          </p:cNvPr>
          <p:cNvSpPr/>
          <p:nvPr/>
        </p:nvSpPr>
        <p:spPr>
          <a:xfrm>
            <a:off x="10892430" y="3591557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30 w 711329"/>
              <a:gd name="connsiteY2" fmla="*/ 0 h 294642"/>
              <a:gd name="connsiteX3" fmla="*/ 416688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30" y="0"/>
                </a:lnTo>
                <a:lnTo>
                  <a:pt x="416688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2" name="Freeform: Shape 631">
            <a:extLst>
              <a:ext uri="{FF2B5EF4-FFF2-40B4-BE49-F238E27FC236}">
                <a16:creationId xmlns:a16="http://schemas.microsoft.com/office/drawing/2014/main" id="{3BA32944-666A-AC41-02D8-169A1241E5D4}"/>
              </a:ext>
            </a:extLst>
          </p:cNvPr>
          <p:cNvSpPr/>
          <p:nvPr/>
        </p:nvSpPr>
        <p:spPr>
          <a:xfrm>
            <a:off x="7457829" y="156956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3" name="Freeform: Shape 632">
            <a:extLst>
              <a:ext uri="{FF2B5EF4-FFF2-40B4-BE49-F238E27FC236}">
                <a16:creationId xmlns:a16="http://schemas.microsoft.com/office/drawing/2014/main" id="{F4943614-1B8A-4DAB-D4D8-0BFCF380A6F1}"/>
              </a:ext>
            </a:extLst>
          </p:cNvPr>
          <p:cNvSpPr/>
          <p:nvPr/>
        </p:nvSpPr>
        <p:spPr>
          <a:xfrm>
            <a:off x="8463801" y="1579614"/>
            <a:ext cx="589285" cy="589284"/>
          </a:xfrm>
          <a:custGeom>
            <a:avLst/>
            <a:gdLst>
              <a:gd name="connsiteX0" fmla="*/ 0 w 589285"/>
              <a:gd name="connsiteY0" fmla="*/ 294642 h 589284"/>
              <a:gd name="connsiteX1" fmla="*/ 294642 w 589285"/>
              <a:gd name="connsiteY1" fmla="*/ 0 h 589284"/>
              <a:gd name="connsiteX2" fmla="*/ 589285 w 589285"/>
              <a:gd name="connsiteY2" fmla="*/ 294642 h 589284"/>
              <a:gd name="connsiteX3" fmla="*/ 294642 w 589285"/>
              <a:gd name="connsiteY3" fmla="*/ 589284 h 589284"/>
              <a:gd name="connsiteX4" fmla="*/ 0 w 589285"/>
              <a:gd name="connsiteY4" fmla="*/ 294642 h 589284"/>
              <a:gd name="connsiteX5" fmla="*/ 0 w 589285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5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4" name="Freeform: Shape 633">
            <a:extLst>
              <a:ext uri="{FF2B5EF4-FFF2-40B4-BE49-F238E27FC236}">
                <a16:creationId xmlns:a16="http://schemas.microsoft.com/office/drawing/2014/main" id="{25288424-28C6-C8E7-180F-60CAF5F82746}"/>
              </a:ext>
            </a:extLst>
          </p:cNvPr>
          <p:cNvSpPr/>
          <p:nvPr/>
        </p:nvSpPr>
        <p:spPr>
          <a:xfrm>
            <a:off x="6451858" y="-1265701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3 w 589284"/>
              <a:gd name="connsiteY1" fmla="*/ 0 h 589284"/>
              <a:gd name="connsiteX2" fmla="*/ 589285 w 589284"/>
              <a:gd name="connsiteY2" fmla="*/ 294642 h 589284"/>
              <a:gd name="connsiteX3" fmla="*/ 294643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3" y="0"/>
                </a:lnTo>
                <a:lnTo>
                  <a:pt x="589285" y="294642"/>
                </a:lnTo>
                <a:lnTo>
                  <a:pt x="294643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5" name="Freeform: Shape 634">
            <a:extLst>
              <a:ext uri="{FF2B5EF4-FFF2-40B4-BE49-F238E27FC236}">
                <a16:creationId xmlns:a16="http://schemas.microsoft.com/office/drawing/2014/main" id="{0219CBE0-092F-9DCB-3CC7-AD61ADA28C53}"/>
              </a:ext>
            </a:extLst>
          </p:cNvPr>
          <p:cNvSpPr/>
          <p:nvPr/>
        </p:nvSpPr>
        <p:spPr>
          <a:xfrm>
            <a:off x="9886459" y="2168899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6" name="Freeform: Shape 635">
            <a:extLst>
              <a:ext uri="{FF2B5EF4-FFF2-40B4-BE49-F238E27FC236}">
                <a16:creationId xmlns:a16="http://schemas.microsoft.com/office/drawing/2014/main" id="{1FCBDCBF-2D0D-8FE2-0C72-6229BBB1099C}"/>
              </a:ext>
            </a:extLst>
          </p:cNvPr>
          <p:cNvSpPr/>
          <p:nvPr/>
        </p:nvSpPr>
        <p:spPr>
          <a:xfrm>
            <a:off x="11309118" y="3591557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7" name="Freeform: Shape 636">
            <a:extLst>
              <a:ext uri="{FF2B5EF4-FFF2-40B4-BE49-F238E27FC236}">
                <a16:creationId xmlns:a16="http://schemas.microsoft.com/office/drawing/2014/main" id="{D879E981-4A46-CB02-A3F0-10B29D018D27}"/>
              </a:ext>
            </a:extLst>
          </p:cNvPr>
          <p:cNvSpPr/>
          <p:nvPr/>
        </p:nvSpPr>
        <p:spPr>
          <a:xfrm>
            <a:off x="10181101" y="2880228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8" name="Freeform: Shape 637">
            <a:extLst>
              <a:ext uri="{FF2B5EF4-FFF2-40B4-BE49-F238E27FC236}">
                <a16:creationId xmlns:a16="http://schemas.microsoft.com/office/drawing/2014/main" id="{9F765FE5-0CDB-0D91-E306-49D3444A138A}"/>
              </a:ext>
            </a:extLst>
          </p:cNvPr>
          <p:cNvSpPr/>
          <p:nvPr/>
        </p:nvSpPr>
        <p:spPr>
          <a:xfrm>
            <a:off x="8463801" y="1162928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9" name="Freeform: Shape 638">
            <a:extLst>
              <a:ext uri="{FF2B5EF4-FFF2-40B4-BE49-F238E27FC236}">
                <a16:creationId xmlns:a16="http://schemas.microsoft.com/office/drawing/2014/main" id="{4C572702-1AB2-25C3-486F-0C36C948B751}"/>
              </a:ext>
            </a:extLst>
          </p:cNvPr>
          <p:cNvSpPr/>
          <p:nvPr/>
        </p:nvSpPr>
        <p:spPr>
          <a:xfrm>
            <a:off x="6746500" y="-554372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0" name="Freeform: Shape 639">
            <a:extLst>
              <a:ext uri="{FF2B5EF4-FFF2-40B4-BE49-F238E27FC236}">
                <a16:creationId xmlns:a16="http://schemas.microsoft.com/office/drawing/2014/main" id="{A4626E39-5452-9004-77D6-811F70921569}"/>
              </a:ext>
            </a:extLst>
          </p:cNvPr>
          <p:cNvSpPr/>
          <p:nvPr/>
        </p:nvSpPr>
        <p:spPr>
          <a:xfrm>
            <a:off x="883269" y="7320800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1" name="Freeform: Shape 640">
            <a:extLst>
              <a:ext uri="{FF2B5EF4-FFF2-40B4-BE49-F238E27FC236}">
                <a16:creationId xmlns:a16="http://schemas.microsoft.com/office/drawing/2014/main" id="{DC3CB8D8-0F9A-0E84-437E-D767E0616551}"/>
              </a:ext>
            </a:extLst>
          </p:cNvPr>
          <p:cNvSpPr/>
          <p:nvPr/>
        </p:nvSpPr>
        <p:spPr>
          <a:xfrm>
            <a:off x="-539389" y="5898143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2" name="Freeform: Shape 641">
            <a:extLst>
              <a:ext uri="{FF2B5EF4-FFF2-40B4-BE49-F238E27FC236}">
                <a16:creationId xmlns:a16="http://schemas.microsoft.com/office/drawing/2014/main" id="{9E4B3F49-116B-555B-E9F3-E74D75462601}"/>
              </a:ext>
            </a:extLst>
          </p:cNvPr>
          <p:cNvSpPr/>
          <p:nvPr/>
        </p:nvSpPr>
        <p:spPr>
          <a:xfrm>
            <a:off x="171940" y="7026158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3" name="Freeform: Shape 642">
            <a:extLst>
              <a:ext uri="{FF2B5EF4-FFF2-40B4-BE49-F238E27FC236}">
                <a16:creationId xmlns:a16="http://schemas.microsoft.com/office/drawing/2014/main" id="{934A6B82-917F-D2CB-5B63-0BD76AD3D0AD}"/>
              </a:ext>
            </a:extLst>
          </p:cNvPr>
          <p:cNvSpPr/>
          <p:nvPr/>
        </p:nvSpPr>
        <p:spPr>
          <a:xfrm>
            <a:off x="1594598" y="8448817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4" name="Freeform: Shape 643">
            <a:extLst>
              <a:ext uri="{FF2B5EF4-FFF2-40B4-BE49-F238E27FC236}">
                <a16:creationId xmlns:a16="http://schemas.microsoft.com/office/drawing/2014/main" id="{1DB55E74-604D-2A98-BD54-2C2789F0C29B}"/>
              </a:ext>
            </a:extLst>
          </p:cNvPr>
          <p:cNvSpPr/>
          <p:nvPr/>
        </p:nvSpPr>
        <p:spPr>
          <a:xfrm>
            <a:off x="-834031" y="5603500"/>
            <a:ext cx="589284" cy="589284"/>
          </a:xfrm>
          <a:custGeom>
            <a:avLst/>
            <a:gdLst>
              <a:gd name="connsiteX0" fmla="*/ 0 w 589284"/>
              <a:gd name="connsiteY0" fmla="*/ 294643 h 589284"/>
              <a:gd name="connsiteX1" fmla="*/ 294642 w 589284"/>
              <a:gd name="connsiteY1" fmla="*/ 0 h 589284"/>
              <a:gd name="connsiteX2" fmla="*/ 589284 w 589284"/>
              <a:gd name="connsiteY2" fmla="*/ 294643 h 589284"/>
              <a:gd name="connsiteX3" fmla="*/ 294642 w 589284"/>
              <a:gd name="connsiteY3" fmla="*/ 589285 h 589284"/>
              <a:gd name="connsiteX4" fmla="*/ 0 w 589284"/>
              <a:gd name="connsiteY4" fmla="*/ 294643 h 589284"/>
              <a:gd name="connsiteX5" fmla="*/ 0 w 589284"/>
              <a:gd name="connsiteY5" fmla="*/ 294643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3"/>
                </a:moveTo>
                <a:lnTo>
                  <a:pt x="294642" y="0"/>
                </a:lnTo>
                <a:lnTo>
                  <a:pt x="589284" y="294643"/>
                </a:lnTo>
                <a:lnTo>
                  <a:pt x="294642" y="589285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5" name="Freeform: Shape 644">
            <a:extLst>
              <a:ext uri="{FF2B5EF4-FFF2-40B4-BE49-F238E27FC236}">
                <a16:creationId xmlns:a16="http://schemas.microsoft.com/office/drawing/2014/main" id="{827CC5BA-25FC-8C38-3FEF-D93F0A6F91F7}"/>
              </a:ext>
            </a:extLst>
          </p:cNvPr>
          <p:cNvSpPr/>
          <p:nvPr/>
        </p:nvSpPr>
        <p:spPr>
          <a:xfrm>
            <a:off x="-122701" y="6314829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2 w 294642"/>
              <a:gd name="connsiteY1" fmla="*/ 0 h 711328"/>
              <a:gd name="connsiteX2" fmla="*/ 294642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6" name="Freeform: Shape 645">
            <a:extLst>
              <a:ext uri="{FF2B5EF4-FFF2-40B4-BE49-F238E27FC236}">
                <a16:creationId xmlns:a16="http://schemas.microsoft.com/office/drawing/2014/main" id="{4FADAAEB-437D-29FB-8C28-7705388A6F45}"/>
              </a:ext>
            </a:extLst>
          </p:cNvPr>
          <p:cNvSpPr/>
          <p:nvPr/>
        </p:nvSpPr>
        <p:spPr>
          <a:xfrm>
            <a:off x="1299956" y="7737488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2 w 294642"/>
              <a:gd name="connsiteY1" fmla="*/ 0 h 711328"/>
              <a:gd name="connsiteX2" fmla="*/ 294642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7" name="Freeform: Shape 646">
            <a:extLst>
              <a:ext uri="{FF2B5EF4-FFF2-40B4-BE49-F238E27FC236}">
                <a16:creationId xmlns:a16="http://schemas.microsoft.com/office/drawing/2014/main" id="{E90026E2-97AF-B4E8-DE64-76F5BD9629AE}"/>
              </a:ext>
            </a:extLst>
          </p:cNvPr>
          <p:cNvSpPr/>
          <p:nvPr/>
        </p:nvSpPr>
        <p:spPr>
          <a:xfrm>
            <a:off x="9175130" y="-554372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8" name="Freeform: Shape 647">
            <a:extLst>
              <a:ext uri="{FF2B5EF4-FFF2-40B4-BE49-F238E27FC236}">
                <a16:creationId xmlns:a16="http://schemas.microsoft.com/office/drawing/2014/main" id="{CAA269FA-EA0C-76F7-20CE-9B4838A6C613}"/>
              </a:ext>
            </a:extLst>
          </p:cNvPr>
          <p:cNvSpPr/>
          <p:nvPr/>
        </p:nvSpPr>
        <p:spPr>
          <a:xfrm>
            <a:off x="10892430" y="1162928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30 w 711329"/>
              <a:gd name="connsiteY2" fmla="*/ 0 h 294642"/>
              <a:gd name="connsiteX3" fmla="*/ 416688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30" y="0"/>
                </a:lnTo>
                <a:lnTo>
                  <a:pt x="416688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9" name="Freeform: Shape 648">
            <a:extLst>
              <a:ext uri="{FF2B5EF4-FFF2-40B4-BE49-F238E27FC236}">
                <a16:creationId xmlns:a16="http://schemas.microsoft.com/office/drawing/2014/main" id="{0EEEC64F-AD09-FD08-F0D2-BAD8254ACB0E}"/>
              </a:ext>
            </a:extLst>
          </p:cNvPr>
          <p:cNvSpPr/>
          <p:nvPr/>
        </p:nvSpPr>
        <p:spPr>
          <a:xfrm>
            <a:off x="8463801" y="-1265701"/>
            <a:ext cx="589285" cy="589284"/>
          </a:xfrm>
          <a:custGeom>
            <a:avLst/>
            <a:gdLst>
              <a:gd name="connsiteX0" fmla="*/ 0 w 589285"/>
              <a:gd name="connsiteY0" fmla="*/ 294642 h 589284"/>
              <a:gd name="connsiteX1" fmla="*/ 294642 w 589285"/>
              <a:gd name="connsiteY1" fmla="*/ 0 h 589284"/>
              <a:gd name="connsiteX2" fmla="*/ 589285 w 589285"/>
              <a:gd name="connsiteY2" fmla="*/ 294642 h 589284"/>
              <a:gd name="connsiteX3" fmla="*/ 294642 w 589285"/>
              <a:gd name="connsiteY3" fmla="*/ 589284 h 589284"/>
              <a:gd name="connsiteX4" fmla="*/ 0 w 589285"/>
              <a:gd name="connsiteY4" fmla="*/ 294642 h 589284"/>
              <a:gd name="connsiteX5" fmla="*/ 0 w 589285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5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0" name="Freeform: Shape 649">
            <a:extLst>
              <a:ext uri="{FF2B5EF4-FFF2-40B4-BE49-F238E27FC236}">
                <a16:creationId xmlns:a16="http://schemas.microsoft.com/office/drawing/2014/main" id="{EB3C24F4-4F88-2A32-69CD-BF76DEC074C3}"/>
              </a:ext>
            </a:extLst>
          </p:cNvPr>
          <p:cNvSpPr/>
          <p:nvPr/>
        </p:nvSpPr>
        <p:spPr>
          <a:xfrm>
            <a:off x="9886459" y="156956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1" name="Freeform: Shape 650">
            <a:extLst>
              <a:ext uri="{FF2B5EF4-FFF2-40B4-BE49-F238E27FC236}">
                <a16:creationId xmlns:a16="http://schemas.microsoft.com/office/drawing/2014/main" id="{DDA50D03-EB4D-EDDB-2A27-4B2C83480F0E}"/>
              </a:ext>
            </a:extLst>
          </p:cNvPr>
          <p:cNvSpPr/>
          <p:nvPr/>
        </p:nvSpPr>
        <p:spPr>
          <a:xfrm>
            <a:off x="11309118" y="1579614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2" name="Freeform: Shape 651">
            <a:extLst>
              <a:ext uri="{FF2B5EF4-FFF2-40B4-BE49-F238E27FC236}">
                <a16:creationId xmlns:a16="http://schemas.microsoft.com/office/drawing/2014/main" id="{1CB118CA-B1CA-21E5-2B9C-B6B866962D64}"/>
              </a:ext>
            </a:extLst>
          </p:cNvPr>
          <p:cNvSpPr/>
          <p:nvPr/>
        </p:nvSpPr>
        <p:spPr>
          <a:xfrm>
            <a:off x="11309118" y="1162928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3" name="Freeform: Shape 652">
            <a:extLst>
              <a:ext uri="{FF2B5EF4-FFF2-40B4-BE49-F238E27FC236}">
                <a16:creationId xmlns:a16="http://schemas.microsoft.com/office/drawing/2014/main" id="{DFF91962-5CD1-ACA9-7869-F0DE45F0AF90}"/>
              </a:ext>
            </a:extLst>
          </p:cNvPr>
          <p:cNvSpPr/>
          <p:nvPr/>
        </p:nvSpPr>
        <p:spPr>
          <a:xfrm>
            <a:off x="9591817" y="-554372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4" name="Freeform: Shape 653">
            <a:extLst>
              <a:ext uri="{FF2B5EF4-FFF2-40B4-BE49-F238E27FC236}">
                <a16:creationId xmlns:a16="http://schemas.microsoft.com/office/drawing/2014/main" id="{53E1CCC8-CFB9-E0F9-3BE4-2F2FD65ADF4B}"/>
              </a:ext>
            </a:extLst>
          </p:cNvPr>
          <p:cNvSpPr/>
          <p:nvPr/>
        </p:nvSpPr>
        <p:spPr>
          <a:xfrm>
            <a:off x="4317870" y="3591557"/>
            <a:ext cx="711329" cy="294642"/>
          </a:xfrm>
          <a:custGeom>
            <a:avLst/>
            <a:gdLst>
              <a:gd name="connsiteX0" fmla="*/ 294643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3 w 711329"/>
              <a:gd name="connsiteY4" fmla="*/ 294642 h 294642"/>
              <a:gd name="connsiteX5" fmla="*/ 294643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3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3" y="294642"/>
                </a:lnTo>
                <a:lnTo>
                  <a:pt x="294643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5" name="Freeform: Shape 654">
            <a:extLst>
              <a:ext uri="{FF2B5EF4-FFF2-40B4-BE49-F238E27FC236}">
                <a16:creationId xmlns:a16="http://schemas.microsoft.com/office/drawing/2014/main" id="{6CD3BD96-D1E1-1A07-BC84-9C7C2123346F}"/>
              </a:ext>
            </a:extLst>
          </p:cNvPr>
          <p:cNvSpPr/>
          <p:nvPr/>
        </p:nvSpPr>
        <p:spPr>
          <a:xfrm>
            <a:off x="4317870" y="5603500"/>
            <a:ext cx="711329" cy="294642"/>
          </a:xfrm>
          <a:custGeom>
            <a:avLst/>
            <a:gdLst>
              <a:gd name="connsiteX0" fmla="*/ 294643 w 711329"/>
              <a:gd name="connsiteY0" fmla="*/ 294643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3 h 294642"/>
              <a:gd name="connsiteX4" fmla="*/ 294643 w 711329"/>
              <a:gd name="connsiteY4" fmla="*/ 294643 h 294642"/>
              <a:gd name="connsiteX5" fmla="*/ 294643 w 711329"/>
              <a:gd name="connsiteY5" fmla="*/ 294643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3" y="294643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3"/>
                </a:lnTo>
                <a:lnTo>
                  <a:pt x="294643" y="294643"/>
                </a:lnTo>
                <a:lnTo>
                  <a:pt x="294643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6" name="Freeform: Shape 655">
            <a:extLst>
              <a:ext uri="{FF2B5EF4-FFF2-40B4-BE49-F238E27FC236}">
                <a16:creationId xmlns:a16="http://schemas.microsoft.com/office/drawing/2014/main" id="{D114F5B3-02A4-EAB5-15D4-8AAA5595887A}"/>
              </a:ext>
            </a:extLst>
          </p:cNvPr>
          <p:cNvSpPr/>
          <p:nvPr/>
        </p:nvSpPr>
        <p:spPr>
          <a:xfrm>
            <a:off x="4317870" y="746240"/>
            <a:ext cx="711329" cy="294642"/>
          </a:xfrm>
          <a:custGeom>
            <a:avLst/>
            <a:gdLst>
              <a:gd name="connsiteX0" fmla="*/ 294643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3 w 711329"/>
              <a:gd name="connsiteY4" fmla="*/ 294642 h 294642"/>
              <a:gd name="connsiteX5" fmla="*/ 294643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3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3" y="294642"/>
                </a:lnTo>
                <a:lnTo>
                  <a:pt x="294643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7" name="Freeform: Shape 656">
            <a:extLst>
              <a:ext uri="{FF2B5EF4-FFF2-40B4-BE49-F238E27FC236}">
                <a16:creationId xmlns:a16="http://schemas.microsoft.com/office/drawing/2014/main" id="{2581001B-B6BF-5161-7181-B01CEDD4CF00}"/>
              </a:ext>
            </a:extLst>
          </p:cNvPr>
          <p:cNvSpPr/>
          <p:nvPr/>
        </p:nvSpPr>
        <p:spPr>
          <a:xfrm>
            <a:off x="4317870" y="8448817"/>
            <a:ext cx="711329" cy="294642"/>
          </a:xfrm>
          <a:custGeom>
            <a:avLst/>
            <a:gdLst>
              <a:gd name="connsiteX0" fmla="*/ 294643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3 w 711329"/>
              <a:gd name="connsiteY4" fmla="*/ 294642 h 294642"/>
              <a:gd name="connsiteX5" fmla="*/ 294643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3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3" y="294642"/>
                </a:lnTo>
                <a:lnTo>
                  <a:pt x="294643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8" name="Freeform: Shape 657">
            <a:extLst>
              <a:ext uri="{FF2B5EF4-FFF2-40B4-BE49-F238E27FC236}">
                <a16:creationId xmlns:a16="http://schemas.microsoft.com/office/drawing/2014/main" id="{FA7AA62F-2E68-CE12-B76D-5892B5108651}"/>
              </a:ext>
            </a:extLst>
          </p:cNvPr>
          <p:cNvSpPr/>
          <p:nvPr/>
        </p:nvSpPr>
        <p:spPr>
          <a:xfrm>
            <a:off x="4317870" y="-1265701"/>
            <a:ext cx="711329" cy="294642"/>
          </a:xfrm>
          <a:custGeom>
            <a:avLst/>
            <a:gdLst>
              <a:gd name="connsiteX0" fmla="*/ 294643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3 w 711329"/>
              <a:gd name="connsiteY4" fmla="*/ 294642 h 294642"/>
              <a:gd name="connsiteX5" fmla="*/ 294643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3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3" y="294642"/>
                </a:lnTo>
                <a:lnTo>
                  <a:pt x="294643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9" name="Freeform: Shape 658">
            <a:extLst>
              <a:ext uri="{FF2B5EF4-FFF2-40B4-BE49-F238E27FC236}">
                <a16:creationId xmlns:a16="http://schemas.microsoft.com/office/drawing/2014/main" id="{918C67F2-015F-68E9-46F6-F14BF8BD0529}"/>
              </a:ext>
            </a:extLst>
          </p:cNvPr>
          <p:cNvSpPr/>
          <p:nvPr/>
        </p:nvSpPr>
        <p:spPr>
          <a:xfrm>
            <a:off x="4023228" y="2880228"/>
            <a:ext cx="416687" cy="416687"/>
          </a:xfrm>
          <a:custGeom>
            <a:avLst/>
            <a:gdLst>
              <a:gd name="connsiteX0" fmla="*/ 0 w 416687"/>
              <a:gd name="connsiteY0" fmla="*/ 416687 h 416687"/>
              <a:gd name="connsiteX1" fmla="*/ 0 w 416687"/>
              <a:gd name="connsiteY1" fmla="*/ 0 h 416687"/>
              <a:gd name="connsiteX2" fmla="*/ 416687 w 416687"/>
              <a:gd name="connsiteY2" fmla="*/ 0 h 416687"/>
              <a:gd name="connsiteX3" fmla="*/ 416687 w 416687"/>
              <a:gd name="connsiteY3" fmla="*/ 416687 h 416687"/>
              <a:gd name="connsiteX4" fmla="*/ 0 w 416687"/>
              <a:gd name="connsiteY4" fmla="*/ 416687 h 416687"/>
              <a:gd name="connsiteX5" fmla="*/ 0 w 416687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0" name="Freeform: Shape 659">
            <a:extLst>
              <a:ext uri="{FF2B5EF4-FFF2-40B4-BE49-F238E27FC236}">
                <a16:creationId xmlns:a16="http://schemas.microsoft.com/office/drawing/2014/main" id="{809F1CAA-6E95-7850-BF4F-BEEEBDF878B6}"/>
              </a:ext>
            </a:extLst>
          </p:cNvPr>
          <p:cNvSpPr/>
          <p:nvPr/>
        </p:nvSpPr>
        <p:spPr>
          <a:xfrm>
            <a:off x="4023228" y="4892171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1" name="Freeform: Shape 660">
            <a:extLst>
              <a:ext uri="{FF2B5EF4-FFF2-40B4-BE49-F238E27FC236}">
                <a16:creationId xmlns:a16="http://schemas.microsoft.com/office/drawing/2014/main" id="{66F477F5-E58B-F9E2-F7B1-E25F62DF2FA9}"/>
              </a:ext>
            </a:extLst>
          </p:cNvPr>
          <p:cNvSpPr/>
          <p:nvPr/>
        </p:nvSpPr>
        <p:spPr>
          <a:xfrm>
            <a:off x="4612513" y="1457570"/>
            <a:ext cx="416686" cy="416687"/>
          </a:xfrm>
          <a:custGeom>
            <a:avLst/>
            <a:gdLst>
              <a:gd name="connsiteX0" fmla="*/ 0 w 416686"/>
              <a:gd name="connsiteY0" fmla="*/ 416687 h 416687"/>
              <a:gd name="connsiteX1" fmla="*/ 0 w 416686"/>
              <a:gd name="connsiteY1" fmla="*/ 0 h 416687"/>
              <a:gd name="connsiteX2" fmla="*/ 416687 w 416686"/>
              <a:gd name="connsiteY2" fmla="*/ 0 h 416687"/>
              <a:gd name="connsiteX3" fmla="*/ 416687 w 416686"/>
              <a:gd name="connsiteY3" fmla="*/ 416687 h 416687"/>
              <a:gd name="connsiteX4" fmla="*/ 0 w 416686"/>
              <a:gd name="connsiteY4" fmla="*/ 416687 h 416687"/>
              <a:gd name="connsiteX5" fmla="*/ 0 w 416686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2" name="Freeform: Shape 661">
            <a:extLst>
              <a:ext uri="{FF2B5EF4-FFF2-40B4-BE49-F238E27FC236}">
                <a16:creationId xmlns:a16="http://schemas.microsoft.com/office/drawing/2014/main" id="{5640E543-4941-B6BB-20C8-9BA079058AAA}"/>
              </a:ext>
            </a:extLst>
          </p:cNvPr>
          <p:cNvSpPr/>
          <p:nvPr/>
        </p:nvSpPr>
        <p:spPr>
          <a:xfrm>
            <a:off x="4612513" y="6314829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3" name="Freeform: Shape 662">
            <a:extLst>
              <a:ext uri="{FF2B5EF4-FFF2-40B4-BE49-F238E27FC236}">
                <a16:creationId xmlns:a16="http://schemas.microsoft.com/office/drawing/2014/main" id="{60CCAB83-D149-A1B5-D113-3CA78C099A7E}"/>
              </a:ext>
            </a:extLst>
          </p:cNvPr>
          <p:cNvSpPr/>
          <p:nvPr/>
        </p:nvSpPr>
        <p:spPr>
          <a:xfrm>
            <a:off x="4023228" y="34911"/>
            <a:ext cx="416687" cy="416687"/>
          </a:xfrm>
          <a:custGeom>
            <a:avLst/>
            <a:gdLst>
              <a:gd name="connsiteX0" fmla="*/ 0 w 416687"/>
              <a:gd name="connsiteY0" fmla="*/ 416687 h 416687"/>
              <a:gd name="connsiteX1" fmla="*/ 0 w 416687"/>
              <a:gd name="connsiteY1" fmla="*/ 0 h 416687"/>
              <a:gd name="connsiteX2" fmla="*/ 416687 w 416687"/>
              <a:gd name="connsiteY2" fmla="*/ 0 h 416687"/>
              <a:gd name="connsiteX3" fmla="*/ 416687 w 416687"/>
              <a:gd name="connsiteY3" fmla="*/ 416687 h 416687"/>
              <a:gd name="connsiteX4" fmla="*/ 0 w 416687"/>
              <a:gd name="connsiteY4" fmla="*/ 416687 h 416687"/>
              <a:gd name="connsiteX5" fmla="*/ 0 w 416687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4" name="Freeform: Shape 663">
            <a:extLst>
              <a:ext uri="{FF2B5EF4-FFF2-40B4-BE49-F238E27FC236}">
                <a16:creationId xmlns:a16="http://schemas.microsoft.com/office/drawing/2014/main" id="{C483E6A7-0371-5E20-12B2-EB9B8C9E86F1}"/>
              </a:ext>
            </a:extLst>
          </p:cNvPr>
          <p:cNvSpPr/>
          <p:nvPr/>
        </p:nvSpPr>
        <p:spPr>
          <a:xfrm>
            <a:off x="4317870" y="8032130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5" name="Freeform: Shape 664">
            <a:extLst>
              <a:ext uri="{FF2B5EF4-FFF2-40B4-BE49-F238E27FC236}">
                <a16:creationId xmlns:a16="http://schemas.microsoft.com/office/drawing/2014/main" id="{67D50A93-E7C0-9664-8690-26891C35CCDC}"/>
              </a:ext>
            </a:extLst>
          </p:cNvPr>
          <p:cNvSpPr/>
          <p:nvPr/>
        </p:nvSpPr>
        <p:spPr>
          <a:xfrm>
            <a:off x="4023228" y="2168899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6" name="Freeform: Shape 665">
            <a:extLst>
              <a:ext uri="{FF2B5EF4-FFF2-40B4-BE49-F238E27FC236}">
                <a16:creationId xmlns:a16="http://schemas.microsoft.com/office/drawing/2014/main" id="{85556C14-4407-8CA0-1846-605B3B257F67}"/>
              </a:ext>
            </a:extLst>
          </p:cNvPr>
          <p:cNvSpPr/>
          <p:nvPr/>
        </p:nvSpPr>
        <p:spPr>
          <a:xfrm>
            <a:off x="4023228" y="4180842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7" name="Freeform: Shape 666">
            <a:extLst>
              <a:ext uri="{FF2B5EF4-FFF2-40B4-BE49-F238E27FC236}">
                <a16:creationId xmlns:a16="http://schemas.microsoft.com/office/drawing/2014/main" id="{41DBF896-0526-447E-1C7A-DAF43B13BDF6}"/>
              </a:ext>
            </a:extLst>
          </p:cNvPr>
          <p:cNvSpPr/>
          <p:nvPr/>
        </p:nvSpPr>
        <p:spPr>
          <a:xfrm>
            <a:off x="4023228" y="-259730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8" name="Freeform: Shape 667">
            <a:extLst>
              <a:ext uri="{FF2B5EF4-FFF2-40B4-BE49-F238E27FC236}">
                <a16:creationId xmlns:a16="http://schemas.microsoft.com/office/drawing/2014/main" id="{FF94A90C-1515-1CB3-0D22-8A256459CA11}"/>
              </a:ext>
            </a:extLst>
          </p:cNvPr>
          <p:cNvSpPr/>
          <p:nvPr/>
        </p:nvSpPr>
        <p:spPr>
          <a:xfrm>
            <a:off x="4023228" y="7026158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9" name="Freeform: Shape 668">
            <a:extLst>
              <a:ext uri="{FF2B5EF4-FFF2-40B4-BE49-F238E27FC236}">
                <a16:creationId xmlns:a16="http://schemas.microsoft.com/office/drawing/2014/main" id="{47DF52D4-72C8-C874-434D-5B0BF7AD095A}"/>
              </a:ext>
            </a:extLst>
          </p:cNvPr>
          <p:cNvSpPr/>
          <p:nvPr/>
        </p:nvSpPr>
        <p:spPr>
          <a:xfrm>
            <a:off x="4023228" y="9038101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0" name="Freeform: Shape 669">
            <a:extLst>
              <a:ext uri="{FF2B5EF4-FFF2-40B4-BE49-F238E27FC236}">
                <a16:creationId xmlns:a16="http://schemas.microsoft.com/office/drawing/2014/main" id="{CD5EA2A6-3A2C-71EC-5029-887BF3883495}"/>
              </a:ext>
            </a:extLst>
          </p:cNvPr>
          <p:cNvSpPr/>
          <p:nvPr/>
        </p:nvSpPr>
        <p:spPr>
          <a:xfrm>
            <a:off x="5740529" y="2168899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1" name="Freeform: Shape 670">
            <a:extLst>
              <a:ext uri="{FF2B5EF4-FFF2-40B4-BE49-F238E27FC236}">
                <a16:creationId xmlns:a16="http://schemas.microsoft.com/office/drawing/2014/main" id="{AB25C8FD-27CE-CE03-B918-8705B6E2BBA1}"/>
              </a:ext>
            </a:extLst>
          </p:cNvPr>
          <p:cNvSpPr/>
          <p:nvPr/>
        </p:nvSpPr>
        <p:spPr>
          <a:xfrm>
            <a:off x="5740529" y="4180842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2" name="Freeform: Shape 671">
            <a:extLst>
              <a:ext uri="{FF2B5EF4-FFF2-40B4-BE49-F238E27FC236}">
                <a16:creationId xmlns:a16="http://schemas.microsoft.com/office/drawing/2014/main" id="{AADFFA14-6D2C-E874-7EAD-81E19376BF57}"/>
              </a:ext>
            </a:extLst>
          </p:cNvPr>
          <p:cNvSpPr/>
          <p:nvPr/>
        </p:nvSpPr>
        <p:spPr>
          <a:xfrm>
            <a:off x="5740529" y="-676417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3" name="Freeform: Shape 672">
            <a:extLst>
              <a:ext uri="{FF2B5EF4-FFF2-40B4-BE49-F238E27FC236}">
                <a16:creationId xmlns:a16="http://schemas.microsoft.com/office/drawing/2014/main" id="{C2097731-B6BD-FC96-B179-E6B90863BD68}"/>
              </a:ext>
            </a:extLst>
          </p:cNvPr>
          <p:cNvSpPr/>
          <p:nvPr/>
        </p:nvSpPr>
        <p:spPr>
          <a:xfrm>
            <a:off x="5740529" y="7026158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4" name="Freeform: Shape 673">
            <a:extLst>
              <a:ext uri="{FF2B5EF4-FFF2-40B4-BE49-F238E27FC236}">
                <a16:creationId xmlns:a16="http://schemas.microsoft.com/office/drawing/2014/main" id="{AE0A6B63-245A-DB78-71BE-407BFC004FB0}"/>
              </a:ext>
            </a:extLst>
          </p:cNvPr>
          <p:cNvSpPr/>
          <p:nvPr/>
        </p:nvSpPr>
        <p:spPr>
          <a:xfrm>
            <a:off x="5740529" y="9038101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5" name="Freeform: Shape 674">
            <a:extLst>
              <a:ext uri="{FF2B5EF4-FFF2-40B4-BE49-F238E27FC236}">
                <a16:creationId xmlns:a16="http://schemas.microsoft.com/office/drawing/2014/main" id="{EA443DD9-8BE9-841B-CE06-EAD0BD2F2474}"/>
              </a:ext>
            </a:extLst>
          </p:cNvPr>
          <p:cNvSpPr/>
          <p:nvPr/>
        </p:nvSpPr>
        <p:spPr>
          <a:xfrm>
            <a:off x="6035171" y="2880228"/>
            <a:ext cx="416686" cy="416687"/>
          </a:xfrm>
          <a:custGeom>
            <a:avLst/>
            <a:gdLst>
              <a:gd name="connsiteX0" fmla="*/ 0 w 416686"/>
              <a:gd name="connsiteY0" fmla="*/ 416687 h 416687"/>
              <a:gd name="connsiteX1" fmla="*/ 0 w 416686"/>
              <a:gd name="connsiteY1" fmla="*/ 0 h 416687"/>
              <a:gd name="connsiteX2" fmla="*/ 416687 w 416686"/>
              <a:gd name="connsiteY2" fmla="*/ 0 h 416687"/>
              <a:gd name="connsiteX3" fmla="*/ 416687 w 416686"/>
              <a:gd name="connsiteY3" fmla="*/ 416687 h 416687"/>
              <a:gd name="connsiteX4" fmla="*/ 0 w 416686"/>
              <a:gd name="connsiteY4" fmla="*/ 416687 h 416687"/>
              <a:gd name="connsiteX5" fmla="*/ 0 w 416686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6" name="Freeform: Shape 675">
            <a:extLst>
              <a:ext uri="{FF2B5EF4-FFF2-40B4-BE49-F238E27FC236}">
                <a16:creationId xmlns:a16="http://schemas.microsoft.com/office/drawing/2014/main" id="{39776ED9-0FC2-7A34-72ED-4BE23BB3FA40}"/>
              </a:ext>
            </a:extLst>
          </p:cNvPr>
          <p:cNvSpPr/>
          <p:nvPr/>
        </p:nvSpPr>
        <p:spPr>
          <a:xfrm>
            <a:off x="6035171" y="4892171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7" name="Freeform: Shape 676">
            <a:extLst>
              <a:ext uri="{FF2B5EF4-FFF2-40B4-BE49-F238E27FC236}">
                <a16:creationId xmlns:a16="http://schemas.microsoft.com/office/drawing/2014/main" id="{4D921D02-D29F-2E98-C0C4-E7A3C553CF46}"/>
              </a:ext>
            </a:extLst>
          </p:cNvPr>
          <p:cNvSpPr/>
          <p:nvPr/>
        </p:nvSpPr>
        <p:spPr>
          <a:xfrm>
            <a:off x="5445886" y="1457570"/>
            <a:ext cx="416687" cy="416687"/>
          </a:xfrm>
          <a:custGeom>
            <a:avLst/>
            <a:gdLst>
              <a:gd name="connsiteX0" fmla="*/ 0 w 416687"/>
              <a:gd name="connsiteY0" fmla="*/ 416687 h 416687"/>
              <a:gd name="connsiteX1" fmla="*/ 0 w 416687"/>
              <a:gd name="connsiteY1" fmla="*/ 0 h 416687"/>
              <a:gd name="connsiteX2" fmla="*/ 416687 w 416687"/>
              <a:gd name="connsiteY2" fmla="*/ 0 h 416687"/>
              <a:gd name="connsiteX3" fmla="*/ 416687 w 416687"/>
              <a:gd name="connsiteY3" fmla="*/ 416687 h 416687"/>
              <a:gd name="connsiteX4" fmla="*/ 0 w 416687"/>
              <a:gd name="connsiteY4" fmla="*/ 416687 h 416687"/>
              <a:gd name="connsiteX5" fmla="*/ 0 w 416687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8" name="Freeform: Shape 677">
            <a:extLst>
              <a:ext uri="{FF2B5EF4-FFF2-40B4-BE49-F238E27FC236}">
                <a16:creationId xmlns:a16="http://schemas.microsoft.com/office/drawing/2014/main" id="{9CB39D63-9A6B-2B3E-FFF5-49DC9C191F94}"/>
              </a:ext>
            </a:extLst>
          </p:cNvPr>
          <p:cNvSpPr/>
          <p:nvPr/>
        </p:nvSpPr>
        <p:spPr>
          <a:xfrm>
            <a:off x="5740529" y="6609471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9" name="Freeform: Shape 678">
            <a:extLst>
              <a:ext uri="{FF2B5EF4-FFF2-40B4-BE49-F238E27FC236}">
                <a16:creationId xmlns:a16="http://schemas.microsoft.com/office/drawing/2014/main" id="{0D752E23-DA46-C367-3E91-581461B083AB}"/>
              </a:ext>
            </a:extLst>
          </p:cNvPr>
          <p:cNvSpPr/>
          <p:nvPr/>
        </p:nvSpPr>
        <p:spPr>
          <a:xfrm>
            <a:off x="6035171" y="34911"/>
            <a:ext cx="416686" cy="416687"/>
          </a:xfrm>
          <a:custGeom>
            <a:avLst/>
            <a:gdLst>
              <a:gd name="connsiteX0" fmla="*/ 0 w 416686"/>
              <a:gd name="connsiteY0" fmla="*/ 416687 h 416687"/>
              <a:gd name="connsiteX1" fmla="*/ 0 w 416686"/>
              <a:gd name="connsiteY1" fmla="*/ 0 h 416687"/>
              <a:gd name="connsiteX2" fmla="*/ 416687 w 416686"/>
              <a:gd name="connsiteY2" fmla="*/ 0 h 416687"/>
              <a:gd name="connsiteX3" fmla="*/ 416687 w 416686"/>
              <a:gd name="connsiteY3" fmla="*/ 416687 h 416687"/>
              <a:gd name="connsiteX4" fmla="*/ 0 w 416686"/>
              <a:gd name="connsiteY4" fmla="*/ 416687 h 416687"/>
              <a:gd name="connsiteX5" fmla="*/ 0 w 416686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0" name="Freeform: Shape 679">
            <a:extLst>
              <a:ext uri="{FF2B5EF4-FFF2-40B4-BE49-F238E27FC236}">
                <a16:creationId xmlns:a16="http://schemas.microsoft.com/office/drawing/2014/main" id="{0EEE9ABC-2BC0-8B8C-BB4D-FD699988CF27}"/>
              </a:ext>
            </a:extLst>
          </p:cNvPr>
          <p:cNvSpPr/>
          <p:nvPr/>
        </p:nvSpPr>
        <p:spPr>
          <a:xfrm>
            <a:off x="6035171" y="7737488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1" name="Freeform: Shape 680">
            <a:extLst>
              <a:ext uri="{FF2B5EF4-FFF2-40B4-BE49-F238E27FC236}">
                <a16:creationId xmlns:a16="http://schemas.microsoft.com/office/drawing/2014/main" id="{AA16CC88-9117-5950-EDED-CE932FCB6EAE}"/>
              </a:ext>
            </a:extLst>
          </p:cNvPr>
          <p:cNvSpPr/>
          <p:nvPr/>
        </p:nvSpPr>
        <p:spPr>
          <a:xfrm>
            <a:off x="5445886" y="3591557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3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3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2" name="Freeform: Shape 681">
            <a:extLst>
              <a:ext uri="{FF2B5EF4-FFF2-40B4-BE49-F238E27FC236}">
                <a16:creationId xmlns:a16="http://schemas.microsoft.com/office/drawing/2014/main" id="{99BE4395-A19B-4300-D12E-7C1797F979C9}"/>
              </a:ext>
            </a:extLst>
          </p:cNvPr>
          <p:cNvSpPr/>
          <p:nvPr/>
        </p:nvSpPr>
        <p:spPr>
          <a:xfrm>
            <a:off x="5445886" y="5603500"/>
            <a:ext cx="711329" cy="294642"/>
          </a:xfrm>
          <a:custGeom>
            <a:avLst/>
            <a:gdLst>
              <a:gd name="connsiteX0" fmla="*/ 0 w 711329"/>
              <a:gd name="connsiteY0" fmla="*/ 294643 h 294642"/>
              <a:gd name="connsiteX1" fmla="*/ 294643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3 h 294642"/>
              <a:gd name="connsiteX4" fmla="*/ 0 w 711329"/>
              <a:gd name="connsiteY4" fmla="*/ 294643 h 294642"/>
              <a:gd name="connsiteX5" fmla="*/ 0 w 711329"/>
              <a:gd name="connsiteY5" fmla="*/ 294643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3"/>
                </a:moveTo>
                <a:lnTo>
                  <a:pt x="294643" y="0"/>
                </a:lnTo>
                <a:lnTo>
                  <a:pt x="711329" y="0"/>
                </a:lnTo>
                <a:lnTo>
                  <a:pt x="416687" y="294643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3" name="Freeform: Shape 682">
            <a:extLst>
              <a:ext uri="{FF2B5EF4-FFF2-40B4-BE49-F238E27FC236}">
                <a16:creationId xmlns:a16="http://schemas.microsoft.com/office/drawing/2014/main" id="{84C87177-5223-B6DC-F0E5-9924BA4B741D}"/>
              </a:ext>
            </a:extLst>
          </p:cNvPr>
          <p:cNvSpPr/>
          <p:nvPr/>
        </p:nvSpPr>
        <p:spPr>
          <a:xfrm>
            <a:off x="5445886" y="1162928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3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3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4" name="Freeform: Shape 683">
            <a:extLst>
              <a:ext uri="{FF2B5EF4-FFF2-40B4-BE49-F238E27FC236}">
                <a16:creationId xmlns:a16="http://schemas.microsoft.com/office/drawing/2014/main" id="{201E6EE9-9E84-F2F8-1C36-596032474558}"/>
              </a:ext>
            </a:extLst>
          </p:cNvPr>
          <p:cNvSpPr/>
          <p:nvPr/>
        </p:nvSpPr>
        <p:spPr>
          <a:xfrm>
            <a:off x="5445886" y="8448817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3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3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5" name="Freeform: Shape 684">
            <a:extLst>
              <a:ext uri="{FF2B5EF4-FFF2-40B4-BE49-F238E27FC236}">
                <a16:creationId xmlns:a16="http://schemas.microsoft.com/office/drawing/2014/main" id="{101BC72C-69B5-3EE8-D82B-FD8814529D1C}"/>
              </a:ext>
            </a:extLst>
          </p:cNvPr>
          <p:cNvSpPr/>
          <p:nvPr/>
        </p:nvSpPr>
        <p:spPr>
          <a:xfrm>
            <a:off x="5445886" y="-1265701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3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3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6" name="Freeform: Shape 685">
            <a:extLst>
              <a:ext uri="{FF2B5EF4-FFF2-40B4-BE49-F238E27FC236}">
                <a16:creationId xmlns:a16="http://schemas.microsoft.com/office/drawing/2014/main" id="{64D5FA77-C45B-156C-5A6D-A05DE2BEF926}"/>
              </a:ext>
            </a:extLst>
          </p:cNvPr>
          <p:cNvSpPr/>
          <p:nvPr/>
        </p:nvSpPr>
        <p:spPr>
          <a:xfrm>
            <a:off x="2305927" y="5603500"/>
            <a:ext cx="711329" cy="294642"/>
          </a:xfrm>
          <a:custGeom>
            <a:avLst/>
            <a:gdLst>
              <a:gd name="connsiteX0" fmla="*/ 294642 w 711329"/>
              <a:gd name="connsiteY0" fmla="*/ 294643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3 h 294642"/>
              <a:gd name="connsiteX4" fmla="*/ 294642 w 711329"/>
              <a:gd name="connsiteY4" fmla="*/ 294643 h 294642"/>
              <a:gd name="connsiteX5" fmla="*/ 294642 w 711329"/>
              <a:gd name="connsiteY5" fmla="*/ 294643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3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3"/>
                </a:lnTo>
                <a:lnTo>
                  <a:pt x="294642" y="294643"/>
                </a:lnTo>
                <a:lnTo>
                  <a:pt x="294642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7" name="Freeform: Shape 686">
            <a:extLst>
              <a:ext uri="{FF2B5EF4-FFF2-40B4-BE49-F238E27FC236}">
                <a16:creationId xmlns:a16="http://schemas.microsoft.com/office/drawing/2014/main" id="{691C810E-7551-8F66-B80E-3FFD6A368126}"/>
              </a:ext>
            </a:extLst>
          </p:cNvPr>
          <p:cNvSpPr/>
          <p:nvPr/>
        </p:nvSpPr>
        <p:spPr>
          <a:xfrm>
            <a:off x="2305927" y="7615443"/>
            <a:ext cx="711329" cy="294642"/>
          </a:xfrm>
          <a:custGeom>
            <a:avLst/>
            <a:gdLst>
              <a:gd name="connsiteX0" fmla="*/ 294642 w 711329"/>
              <a:gd name="connsiteY0" fmla="*/ 294643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3 h 294642"/>
              <a:gd name="connsiteX4" fmla="*/ 294642 w 711329"/>
              <a:gd name="connsiteY4" fmla="*/ 294643 h 294642"/>
              <a:gd name="connsiteX5" fmla="*/ 294642 w 711329"/>
              <a:gd name="connsiteY5" fmla="*/ 294643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3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3"/>
                </a:lnTo>
                <a:lnTo>
                  <a:pt x="294642" y="294643"/>
                </a:lnTo>
                <a:lnTo>
                  <a:pt x="294642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8" name="Freeform: Shape 687">
            <a:extLst>
              <a:ext uri="{FF2B5EF4-FFF2-40B4-BE49-F238E27FC236}">
                <a16:creationId xmlns:a16="http://schemas.microsoft.com/office/drawing/2014/main" id="{87D66311-1CE5-0E53-F517-FC343D382F15}"/>
              </a:ext>
            </a:extLst>
          </p:cNvPr>
          <p:cNvSpPr/>
          <p:nvPr/>
        </p:nvSpPr>
        <p:spPr>
          <a:xfrm>
            <a:off x="2305927" y="2758183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9" name="Freeform: Shape 688">
            <a:extLst>
              <a:ext uri="{FF2B5EF4-FFF2-40B4-BE49-F238E27FC236}">
                <a16:creationId xmlns:a16="http://schemas.microsoft.com/office/drawing/2014/main" id="{153640C6-2073-20F7-C768-A6328C448198}"/>
              </a:ext>
            </a:extLst>
          </p:cNvPr>
          <p:cNvSpPr/>
          <p:nvPr/>
        </p:nvSpPr>
        <p:spPr>
          <a:xfrm>
            <a:off x="2305927" y="746240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0" name="Freeform: Shape 689">
            <a:extLst>
              <a:ext uri="{FF2B5EF4-FFF2-40B4-BE49-F238E27FC236}">
                <a16:creationId xmlns:a16="http://schemas.microsoft.com/office/drawing/2014/main" id="{5D8EFFC2-7F81-0A80-E02C-0F6705465F5A}"/>
              </a:ext>
            </a:extLst>
          </p:cNvPr>
          <p:cNvSpPr/>
          <p:nvPr/>
        </p:nvSpPr>
        <p:spPr>
          <a:xfrm>
            <a:off x="2600570" y="3469513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1" name="Freeform: Shape 690">
            <a:extLst>
              <a:ext uri="{FF2B5EF4-FFF2-40B4-BE49-F238E27FC236}">
                <a16:creationId xmlns:a16="http://schemas.microsoft.com/office/drawing/2014/main" id="{DCB0CD40-177D-827E-D7FD-C4559384150C}"/>
              </a:ext>
            </a:extLst>
          </p:cNvPr>
          <p:cNvSpPr/>
          <p:nvPr/>
        </p:nvSpPr>
        <p:spPr>
          <a:xfrm>
            <a:off x="2600570" y="4302886"/>
            <a:ext cx="416687" cy="416687"/>
          </a:xfrm>
          <a:custGeom>
            <a:avLst/>
            <a:gdLst>
              <a:gd name="connsiteX0" fmla="*/ 0 w 416687"/>
              <a:gd name="connsiteY0" fmla="*/ 416687 h 416687"/>
              <a:gd name="connsiteX1" fmla="*/ 0 w 416687"/>
              <a:gd name="connsiteY1" fmla="*/ 0 h 416687"/>
              <a:gd name="connsiteX2" fmla="*/ 416687 w 416687"/>
              <a:gd name="connsiteY2" fmla="*/ 0 h 416687"/>
              <a:gd name="connsiteX3" fmla="*/ 416687 w 416687"/>
              <a:gd name="connsiteY3" fmla="*/ 416687 h 416687"/>
              <a:gd name="connsiteX4" fmla="*/ 0 w 416687"/>
              <a:gd name="connsiteY4" fmla="*/ 416687 h 416687"/>
              <a:gd name="connsiteX5" fmla="*/ 0 w 416687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2" name="Freeform: Shape 691">
            <a:extLst>
              <a:ext uri="{FF2B5EF4-FFF2-40B4-BE49-F238E27FC236}">
                <a16:creationId xmlns:a16="http://schemas.microsoft.com/office/drawing/2014/main" id="{FB0AC42C-FF7B-A6A5-904B-82F6358E59CD}"/>
              </a:ext>
            </a:extLst>
          </p:cNvPr>
          <p:cNvSpPr/>
          <p:nvPr/>
        </p:nvSpPr>
        <p:spPr>
          <a:xfrm>
            <a:off x="2600570" y="1457570"/>
            <a:ext cx="416687" cy="416687"/>
          </a:xfrm>
          <a:custGeom>
            <a:avLst/>
            <a:gdLst>
              <a:gd name="connsiteX0" fmla="*/ 0 w 416687"/>
              <a:gd name="connsiteY0" fmla="*/ 416687 h 416687"/>
              <a:gd name="connsiteX1" fmla="*/ 0 w 416687"/>
              <a:gd name="connsiteY1" fmla="*/ 0 h 416687"/>
              <a:gd name="connsiteX2" fmla="*/ 416687 w 416687"/>
              <a:gd name="connsiteY2" fmla="*/ 0 h 416687"/>
              <a:gd name="connsiteX3" fmla="*/ 416687 w 416687"/>
              <a:gd name="connsiteY3" fmla="*/ 416687 h 416687"/>
              <a:gd name="connsiteX4" fmla="*/ 0 w 416687"/>
              <a:gd name="connsiteY4" fmla="*/ 416687 h 416687"/>
              <a:gd name="connsiteX5" fmla="*/ 0 w 416687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3" name="Freeform: Shape 692">
            <a:extLst>
              <a:ext uri="{FF2B5EF4-FFF2-40B4-BE49-F238E27FC236}">
                <a16:creationId xmlns:a16="http://schemas.microsoft.com/office/drawing/2014/main" id="{DE1EB30B-7352-5902-8030-CC5908E75BD6}"/>
              </a:ext>
            </a:extLst>
          </p:cNvPr>
          <p:cNvSpPr/>
          <p:nvPr/>
        </p:nvSpPr>
        <p:spPr>
          <a:xfrm>
            <a:off x="2600570" y="6314829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4" name="Freeform: Shape 693">
            <a:extLst>
              <a:ext uri="{FF2B5EF4-FFF2-40B4-BE49-F238E27FC236}">
                <a16:creationId xmlns:a16="http://schemas.microsoft.com/office/drawing/2014/main" id="{CAC33841-A938-5A86-DA31-3BA3A6FE025A}"/>
              </a:ext>
            </a:extLst>
          </p:cNvPr>
          <p:cNvSpPr/>
          <p:nvPr/>
        </p:nvSpPr>
        <p:spPr>
          <a:xfrm>
            <a:off x="2600570" y="-554372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5" name="Freeform: Shape 694">
            <a:extLst>
              <a:ext uri="{FF2B5EF4-FFF2-40B4-BE49-F238E27FC236}">
                <a16:creationId xmlns:a16="http://schemas.microsoft.com/office/drawing/2014/main" id="{64123083-37A8-9866-AA35-BC8DF08309ED}"/>
              </a:ext>
            </a:extLst>
          </p:cNvPr>
          <p:cNvSpPr/>
          <p:nvPr/>
        </p:nvSpPr>
        <p:spPr>
          <a:xfrm>
            <a:off x="2600570" y="8326772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6" name="Freeform: Shape 695">
            <a:extLst>
              <a:ext uri="{FF2B5EF4-FFF2-40B4-BE49-F238E27FC236}">
                <a16:creationId xmlns:a16="http://schemas.microsoft.com/office/drawing/2014/main" id="{AC344E98-15FA-4DE5-2343-39457CEB9E49}"/>
              </a:ext>
            </a:extLst>
          </p:cNvPr>
          <p:cNvSpPr/>
          <p:nvPr/>
        </p:nvSpPr>
        <p:spPr>
          <a:xfrm>
            <a:off x="2305927" y="451598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7" name="Freeform: Shape 696">
            <a:extLst>
              <a:ext uri="{FF2B5EF4-FFF2-40B4-BE49-F238E27FC236}">
                <a16:creationId xmlns:a16="http://schemas.microsoft.com/office/drawing/2014/main" id="{27686384-EB2A-2851-A989-3D7CCDE77BC2}"/>
              </a:ext>
            </a:extLst>
          </p:cNvPr>
          <p:cNvSpPr/>
          <p:nvPr/>
        </p:nvSpPr>
        <p:spPr>
          <a:xfrm>
            <a:off x="2305927" y="2463541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8" name="Freeform: Shape 697">
            <a:extLst>
              <a:ext uri="{FF2B5EF4-FFF2-40B4-BE49-F238E27FC236}">
                <a16:creationId xmlns:a16="http://schemas.microsoft.com/office/drawing/2014/main" id="{DC59A217-79C3-3E76-DA62-2E575292D3DB}"/>
              </a:ext>
            </a:extLst>
          </p:cNvPr>
          <p:cNvSpPr/>
          <p:nvPr/>
        </p:nvSpPr>
        <p:spPr>
          <a:xfrm>
            <a:off x="2305927" y="5308858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9" name="Freeform: Shape 698">
            <a:extLst>
              <a:ext uri="{FF2B5EF4-FFF2-40B4-BE49-F238E27FC236}">
                <a16:creationId xmlns:a16="http://schemas.microsoft.com/office/drawing/2014/main" id="{69355185-83AC-A245-551E-4310141C5EF5}"/>
              </a:ext>
            </a:extLst>
          </p:cNvPr>
          <p:cNvSpPr/>
          <p:nvPr/>
        </p:nvSpPr>
        <p:spPr>
          <a:xfrm>
            <a:off x="2305927" y="7320800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0" name="Freeform: Shape 699">
            <a:extLst>
              <a:ext uri="{FF2B5EF4-FFF2-40B4-BE49-F238E27FC236}">
                <a16:creationId xmlns:a16="http://schemas.microsoft.com/office/drawing/2014/main" id="{9CED457D-7B80-677A-2318-826A9BFF9496}"/>
              </a:ext>
            </a:extLst>
          </p:cNvPr>
          <p:cNvSpPr/>
          <p:nvPr/>
        </p:nvSpPr>
        <p:spPr>
          <a:xfrm>
            <a:off x="7752472" y="156956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1" name="Freeform: Shape 700">
            <a:extLst>
              <a:ext uri="{FF2B5EF4-FFF2-40B4-BE49-F238E27FC236}">
                <a16:creationId xmlns:a16="http://schemas.microsoft.com/office/drawing/2014/main" id="{83F71881-21E3-3000-D202-B34829F6F3D9}"/>
              </a:ext>
            </a:extLst>
          </p:cNvPr>
          <p:cNvSpPr/>
          <p:nvPr/>
        </p:nvSpPr>
        <p:spPr>
          <a:xfrm>
            <a:off x="7752472" y="2168899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2" name="Freeform: Shape 701">
            <a:extLst>
              <a:ext uri="{FF2B5EF4-FFF2-40B4-BE49-F238E27FC236}">
                <a16:creationId xmlns:a16="http://schemas.microsoft.com/office/drawing/2014/main" id="{AB05E3B7-4465-6836-56D9-20F8CB147EEF}"/>
              </a:ext>
            </a:extLst>
          </p:cNvPr>
          <p:cNvSpPr/>
          <p:nvPr/>
        </p:nvSpPr>
        <p:spPr>
          <a:xfrm>
            <a:off x="7752472" y="5014216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3" name="Freeform: Shape 702">
            <a:extLst>
              <a:ext uri="{FF2B5EF4-FFF2-40B4-BE49-F238E27FC236}">
                <a16:creationId xmlns:a16="http://schemas.microsoft.com/office/drawing/2014/main" id="{86E28DCA-E099-8477-76C7-F93264EC2172}"/>
              </a:ext>
            </a:extLst>
          </p:cNvPr>
          <p:cNvSpPr/>
          <p:nvPr/>
        </p:nvSpPr>
        <p:spPr>
          <a:xfrm>
            <a:off x="7752472" y="7026158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4" name="Freeform: Shape 703">
            <a:extLst>
              <a:ext uri="{FF2B5EF4-FFF2-40B4-BE49-F238E27FC236}">
                <a16:creationId xmlns:a16="http://schemas.microsoft.com/office/drawing/2014/main" id="{9A960E77-6893-DF6E-D92F-C9A7B262BDAB}"/>
              </a:ext>
            </a:extLst>
          </p:cNvPr>
          <p:cNvSpPr/>
          <p:nvPr/>
        </p:nvSpPr>
        <p:spPr>
          <a:xfrm>
            <a:off x="7457829" y="3469513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5" name="Freeform: Shape 704">
            <a:extLst>
              <a:ext uri="{FF2B5EF4-FFF2-40B4-BE49-F238E27FC236}">
                <a16:creationId xmlns:a16="http://schemas.microsoft.com/office/drawing/2014/main" id="{3498A68C-46A8-5765-6EB6-0524C96F4A0B}"/>
              </a:ext>
            </a:extLst>
          </p:cNvPr>
          <p:cNvSpPr/>
          <p:nvPr/>
        </p:nvSpPr>
        <p:spPr>
          <a:xfrm>
            <a:off x="7752472" y="4597529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6" name="Freeform: Shape 705">
            <a:extLst>
              <a:ext uri="{FF2B5EF4-FFF2-40B4-BE49-F238E27FC236}">
                <a16:creationId xmlns:a16="http://schemas.microsoft.com/office/drawing/2014/main" id="{5C412C95-696A-92DD-4BB0-FDB1B811706B}"/>
              </a:ext>
            </a:extLst>
          </p:cNvPr>
          <p:cNvSpPr/>
          <p:nvPr/>
        </p:nvSpPr>
        <p:spPr>
          <a:xfrm>
            <a:off x="7457829" y="1457570"/>
            <a:ext cx="416686" cy="416687"/>
          </a:xfrm>
          <a:custGeom>
            <a:avLst/>
            <a:gdLst>
              <a:gd name="connsiteX0" fmla="*/ 0 w 416686"/>
              <a:gd name="connsiteY0" fmla="*/ 416687 h 416687"/>
              <a:gd name="connsiteX1" fmla="*/ 0 w 416686"/>
              <a:gd name="connsiteY1" fmla="*/ 0 h 416687"/>
              <a:gd name="connsiteX2" fmla="*/ 416687 w 416686"/>
              <a:gd name="connsiteY2" fmla="*/ 0 h 416687"/>
              <a:gd name="connsiteX3" fmla="*/ 416687 w 416686"/>
              <a:gd name="connsiteY3" fmla="*/ 416687 h 416687"/>
              <a:gd name="connsiteX4" fmla="*/ 0 w 416686"/>
              <a:gd name="connsiteY4" fmla="*/ 416687 h 416687"/>
              <a:gd name="connsiteX5" fmla="*/ 0 w 416686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7" name="Freeform: Shape 706">
            <a:extLst>
              <a:ext uri="{FF2B5EF4-FFF2-40B4-BE49-F238E27FC236}">
                <a16:creationId xmlns:a16="http://schemas.microsoft.com/office/drawing/2014/main" id="{0ECDE7EA-E1BD-704B-F4CD-0CEC5794F177}"/>
              </a:ext>
            </a:extLst>
          </p:cNvPr>
          <p:cNvSpPr/>
          <p:nvPr/>
        </p:nvSpPr>
        <p:spPr>
          <a:xfrm>
            <a:off x="7457829" y="6314829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8" name="Freeform: Shape 707">
            <a:extLst>
              <a:ext uri="{FF2B5EF4-FFF2-40B4-BE49-F238E27FC236}">
                <a16:creationId xmlns:a16="http://schemas.microsoft.com/office/drawing/2014/main" id="{D105C89F-266F-53EC-61CE-4BF7D145E82B}"/>
              </a:ext>
            </a:extLst>
          </p:cNvPr>
          <p:cNvSpPr/>
          <p:nvPr/>
        </p:nvSpPr>
        <p:spPr>
          <a:xfrm>
            <a:off x="7457829" y="-554372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9" name="Freeform: Shape 708">
            <a:extLst>
              <a:ext uri="{FF2B5EF4-FFF2-40B4-BE49-F238E27FC236}">
                <a16:creationId xmlns:a16="http://schemas.microsoft.com/office/drawing/2014/main" id="{0317AC7C-582E-4B71-9E23-FA9F8034731F}"/>
              </a:ext>
            </a:extLst>
          </p:cNvPr>
          <p:cNvSpPr/>
          <p:nvPr/>
        </p:nvSpPr>
        <p:spPr>
          <a:xfrm>
            <a:off x="7457829" y="8326772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0" name="Freeform: Shape 709">
            <a:extLst>
              <a:ext uri="{FF2B5EF4-FFF2-40B4-BE49-F238E27FC236}">
                <a16:creationId xmlns:a16="http://schemas.microsoft.com/office/drawing/2014/main" id="{5C343EE9-7FAF-7750-D189-EAB72D72A51C}"/>
              </a:ext>
            </a:extLst>
          </p:cNvPr>
          <p:cNvSpPr/>
          <p:nvPr/>
        </p:nvSpPr>
        <p:spPr>
          <a:xfrm>
            <a:off x="7457829" y="5603500"/>
            <a:ext cx="711328" cy="294642"/>
          </a:xfrm>
          <a:custGeom>
            <a:avLst/>
            <a:gdLst>
              <a:gd name="connsiteX0" fmla="*/ 0 w 711328"/>
              <a:gd name="connsiteY0" fmla="*/ 294643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3 h 294642"/>
              <a:gd name="connsiteX4" fmla="*/ 0 w 711328"/>
              <a:gd name="connsiteY4" fmla="*/ 294643 h 294642"/>
              <a:gd name="connsiteX5" fmla="*/ 0 w 711328"/>
              <a:gd name="connsiteY5" fmla="*/ 294643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3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3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1" name="Freeform: Shape 710">
            <a:extLst>
              <a:ext uri="{FF2B5EF4-FFF2-40B4-BE49-F238E27FC236}">
                <a16:creationId xmlns:a16="http://schemas.microsoft.com/office/drawing/2014/main" id="{E2706815-5052-C316-F97F-919A0363CA06}"/>
              </a:ext>
            </a:extLst>
          </p:cNvPr>
          <p:cNvSpPr/>
          <p:nvPr/>
        </p:nvSpPr>
        <p:spPr>
          <a:xfrm>
            <a:off x="7457829" y="7615443"/>
            <a:ext cx="711328" cy="294642"/>
          </a:xfrm>
          <a:custGeom>
            <a:avLst/>
            <a:gdLst>
              <a:gd name="connsiteX0" fmla="*/ 0 w 711328"/>
              <a:gd name="connsiteY0" fmla="*/ 294643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3 h 294642"/>
              <a:gd name="connsiteX4" fmla="*/ 0 w 711328"/>
              <a:gd name="connsiteY4" fmla="*/ 294643 h 294642"/>
              <a:gd name="connsiteX5" fmla="*/ 0 w 711328"/>
              <a:gd name="connsiteY5" fmla="*/ 294643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3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3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2" name="Freeform: Shape 711">
            <a:extLst>
              <a:ext uri="{FF2B5EF4-FFF2-40B4-BE49-F238E27FC236}">
                <a16:creationId xmlns:a16="http://schemas.microsoft.com/office/drawing/2014/main" id="{07E08CA2-CE21-3CC6-1D2C-2E43A12DB4A3}"/>
              </a:ext>
            </a:extLst>
          </p:cNvPr>
          <p:cNvSpPr/>
          <p:nvPr/>
        </p:nvSpPr>
        <p:spPr>
          <a:xfrm>
            <a:off x="7457829" y="3174870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3" name="Freeform: Shape 712">
            <a:extLst>
              <a:ext uri="{FF2B5EF4-FFF2-40B4-BE49-F238E27FC236}">
                <a16:creationId xmlns:a16="http://schemas.microsoft.com/office/drawing/2014/main" id="{88C118C8-E372-F955-BACF-BBDA424E7C03}"/>
              </a:ext>
            </a:extLst>
          </p:cNvPr>
          <p:cNvSpPr/>
          <p:nvPr/>
        </p:nvSpPr>
        <p:spPr>
          <a:xfrm>
            <a:off x="7457829" y="746240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4" name="Freeform: Shape 713">
            <a:extLst>
              <a:ext uri="{FF2B5EF4-FFF2-40B4-BE49-F238E27FC236}">
                <a16:creationId xmlns:a16="http://schemas.microsoft.com/office/drawing/2014/main" id="{381FA6DB-1E5E-4BA4-E94E-1039F027F060}"/>
              </a:ext>
            </a:extLst>
          </p:cNvPr>
          <p:cNvSpPr/>
          <p:nvPr/>
        </p:nvSpPr>
        <p:spPr>
          <a:xfrm>
            <a:off x="883269" y="7026158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5" name="Freeform: Shape 714">
            <a:extLst>
              <a:ext uri="{FF2B5EF4-FFF2-40B4-BE49-F238E27FC236}">
                <a16:creationId xmlns:a16="http://schemas.microsoft.com/office/drawing/2014/main" id="{4EB72266-BF46-D95C-F6B7-BA9182B945A2}"/>
              </a:ext>
            </a:extLst>
          </p:cNvPr>
          <p:cNvSpPr/>
          <p:nvPr/>
        </p:nvSpPr>
        <p:spPr>
          <a:xfrm>
            <a:off x="883269" y="4180842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6" name="Freeform: Shape 715">
            <a:extLst>
              <a:ext uri="{FF2B5EF4-FFF2-40B4-BE49-F238E27FC236}">
                <a16:creationId xmlns:a16="http://schemas.microsoft.com/office/drawing/2014/main" id="{1B9E9461-983A-0C12-638D-43964F1DDFC0}"/>
              </a:ext>
            </a:extLst>
          </p:cNvPr>
          <p:cNvSpPr/>
          <p:nvPr/>
        </p:nvSpPr>
        <p:spPr>
          <a:xfrm>
            <a:off x="883269" y="2168899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7" name="Freeform: Shape 716">
            <a:extLst>
              <a:ext uri="{FF2B5EF4-FFF2-40B4-BE49-F238E27FC236}">
                <a16:creationId xmlns:a16="http://schemas.microsoft.com/office/drawing/2014/main" id="{3877076A-3BCC-B77B-D1B2-6B60D6987023}"/>
              </a:ext>
            </a:extLst>
          </p:cNvPr>
          <p:cNvSpPr/>
          <p:nvPr/>
        </p:nvSpPr>
        <p:spPr>
          <a:xfrm>
            <a:off x="883269" y="156956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8" name="Freeform: Shape 717">
            <a:extLst>
              <a:ext uri="{FF2B5EF4-FFF2-40B4-BE49-F238E27FC236}">
                <a16:creationId xmlns:a16="http://schemas.microsoft.com/office/drawing/2014/main" id="{33FDE137-E4AB-5A97-1E1C-C0FA565E9685}"/>
              </a:ext>
            </a:extLst>
          </p:cNvPr>
          <p:cNvSpPr/>
          <p:nvPr/>
        </p:nvSpPr>
        <p:spPr>
          <a:xfrm>
            <a:off x="1177911" y="2880228"/>
            <a:ext cx="416687" cy="416687"/>
          </a:xfrm>
          <a:custGeom>
            <a:avLst/>
            <a:gdLst>
              <a:gd name="connsiteX0" fmla="*/ 0 w 416687"/>
              <a:gd name="connsiteY0" fmla="*/ 416687 h 416687"/>
              <a:gd name="connsiteX1" fmla="*/ 0 w 416687"/>
              <a:gd name="connsiteY1" fmla="*/ 0 h 416687"/>
              <a:gd name="connsiteX2" fmla="*/ 416687 w 416687"/>
              <a:gd name="connsiteY2" fmla="*/ 0 h 416687"/>
              <a:gd name="connsiteX3" fmla="*/ 416687 w 416687"/>
              <a:gd name="connsiteY3" fmla="*/ 416687 h 416687"/>
              <a:gd name="connsiteX4" fmla="*/ 0 w 416687"/>
              <a:gd name="connsiteY4" fmla="*/ 416687 h 416687"/>
              <a:gd name="connsiteX5" fmla="*/ 0 w 416687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9" name="Freeform: Shape 718">
            <a:extLst>
              <a:ext uri="{FF2B5EF4-FFF2-40B4-BE49-F238E27FC236}">
                <a16:creationId xmlns:a16="http://schemas.microsoft.com/office/drawing/2014/main" id="{BCF13D44-B86B-0F26-143D-3D7AD058FB88}"/>
              </a:ext>
            </a:extLst>
          </p:cNvPr>
          <p:cNvSpPr/>
          <p:nvPr/>
        </p:nvSpPr>
        <p:spPr>
          <a:xfrm>
            <a:off x="1177911" y="4892171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0" name="Freeform: Shape 719">
            <a:extLst>
              <a:ext uri="{FF2B5EF4-FFF2-40B4-BE49-F238E27FC236}">
                <a16:creationId xmlns:a16="http://schemas.microsoft.com/office/drawing/2014/main" id="{EB327D1A-CDD3-F2E3-948B-13D50A77074B}"/>
              </a:ext>
            </a:extLst>
          </p:cNvPr>
          <p:cNvSpPr/>
          <p:nvPr/>
        </p:nvSpPr>
        <p:spPr>
          <a:xfrm>
            <a:off x="588627" y="1457570"/>
            <a:ext cx="416686" cy="416687"/>
          </a:xfrm>
          <a:custGeom>
            <a:avLst/>
            <a:gdLst>
              <a:gd name="connsiteX0" fmla="*/ 0 w 416686"/>
              <a:gd name="connsiteY0" fmla="*/ 416687 h 416687"/>
              <a:gd name="connsiteX1" fmla="*/ 0 w 416686"/>
              <a:gd name="connsiteY1" fmla="*/ 0 h 416687"/>
              <a:gd name="connsiteX2" fmla="*/ 416687 w 416686"/>
              <a:gd name="connsiteY2" fmla="*/ 0 h 416687"/>
              <a:gd name="connsiteX3" fmla="*/ 416687 w 416686"/>
              <a:gd name="connsiteY3" fmla="*/ 416687 h 416687"/>
              <a:gd name="connsiteX4" fmla="*/ 0 w 416686"/>
              <a:gd name="connsiteY4" fmla="*/ 416687 h 416687"/>
              <a:gd name="connsiteX5" fmla="*/ 0 w 416686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1" name="Freeform: Shape 720">
            <a:extLst>
              <a:ext uri="{FF2B5EF4-FFF2-40B4-BE49-F238E27FC236}">
                <a16:creationId xmlns:a16="http://schemas.microsoft.com/office/drawing/2014/main" id="{88716AA8-6061-095C-5EE3-565781ED7E17}"/>
              </a:ext>
            </a:extLst>
          </p:cNvPr>
          <p:cNvSpPr/>
          <p:nvPr/>
        </p:nvSpPr>
        <p:spPr>
          <a:xfrm>
            <a:off x="588627" y="6314829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2" name="Freeform: Shape 721">
            <a:extLst>
              <a:ext uri="{FF2B5EF4-FFF2-40B4-BE49-F238E27FC236}">
                <a16:creationId xmlns:a16="http://schemas.microsoft.com/office/drawing/2014/main" id="{C06E0515-4C92-044B-DA59-151B999777FB}"/>
              </a:ext>
            </a:extLst>
          </p:cNvPr>
          <p:cNvSpPr/>
          <p:nvPr/>
        </p:nvSpPr>
        <p:spPr>
          <a:xfrm>
            <a:off x="883269" y="-259730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3" name="Freeform: Shape 722">
            <a:extLst>
              <a:ext uri="{FF2B5EF4-FFF2-40B4-BE49-F238E27FC236}">
                <a16:creationId xmlns:a16="http://schemas.microsoft.com/office/drawing/2014/main" id="{46851C6D-E138-DBA1-94B7-4D7CB2B3BF3A}"/>
              </a:ext>
            </a:extLst>
          </p:cNvPr>
          <p:cNvSpPr/>
          <p:nvPr/>
        </p:nvSpPr>
        <p:spPr>
          <a:xfrm>
            <a:off x="883269" y="8032130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4" name="Freeform: Shape 723">
            <a:extLst>
              <a:ext uri="{FF2B5EF4-FFF2-40B4-BE49-F238E27FC236}">
                <a16:creationId xmlns:a16="http://schemas.microsoft.com/office/drawing/2014/main" id="{C796F20A-3138-EC98-A9DD-30A02C04C6E4}"/>
              </a:ext>
            </a:extLst>
          </p:cNvPr>
          <p:cNvSpPr/>
          <p:nvPr/>
        </p:nvSpPr>
        <p:spPr>
          <a:xfrm>
            <a:off x="588627" y="-1265701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5" name="Freeform: Shape 724">
            <a:extLst>
              <a:ext uri="{FF2B5EF4-FFF2-40B4-BE49-F238E27FC236}">
                <a16:creationId xmlns:a16="http://schemas.microsoft.com/office/drawing/2014/main" id="{28258575-ABE2-8D38-D047-7AEDA0D7A703}"/>
              </a:ext>
            </a:extLst>
          </p:cNvPr>
          <p:cNvSpPr/>
          <p:nvPr/>
        </p:nvSpPr>
        <p:spPr>
          <a:xfrm>
            <a:off x="588627" y="746240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6" name="Freeform: Shape 725">
            <a:extLst>
              <a:ext uri="{FF2B5EF4-FFF2-40B4-BE49-F238E27FC236}">
                <a16:creationId xmlns:a16="http://schemas.microsoft.com/office/drawing/2014/main" id="{9F8F39D5-86F0-ECE6-274D-814E07F19416}"/>
              </a:ext>
            </a:extLst>
          </p:cNvPr>
          <p:cNvSpPr/>
          <p:nvPr/>
        </p:nvSpPr>
        <p:spPr>
          <a:xfrm>
            <a:off x="588627" y="3591557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7" name="Freeform: Shape 726">
            <a:extLst>
              <a:ext uri="{FF2B5EF4-FFF2-40B4-BE49-F238E27FC236}">
                <a16:creationId xmlns:a16="http://schemas.microsoft.com/office/drawing/2014/main" id="{ABDCA99B-EF0C-1EEC-7E2D-8C56FC303842}"/>
              </a:ext>
            </a:extLst>
          </p:cNvPr>
          <p:cNvSpPr/>
          <p:nvPr/>
        </p:nvSpPr>
        <p:spPr>
          <a:xfrm>
            <a:off x="588627" y="5603500"/>
            <a:ext cx="711329" cy="294642"/>
          </a:xfrm>
          <a:custGeom>
            <a:avLst/>
            <a:gdLst>
              <a:gd name="connsiteX0" fmla="*/ 0 w 711329"/>
              <a:gd name="connsiteY0" fmla="*/ 294643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3 h 294642"/>
              <a:gd name="connsiteX4" fmla="*/ 0 w 711329"/>
              <a:gd name="connsiteY4" fmla="*/ 294643 h 294642"/>
              <a:gd name="connsiteX5" fmla="*/ 0 w 711329"/>
              <a:gd name="connsiteY5" fmla="*/ 294643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3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3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8" name="Freeform: Shape 727">
            <a:extLst>
              <a:ext uri="{FF2B5EF4-FFF2-40B4-BE49-F238E27FC236}">
                <a16:creationId xmlns:a16="http://schemas.microsoft.com/office/drawing/2014/main" id="{39A110D5-2865-4389-F89A-01E6052AB5DF}"/>
              </a:ext>
            </a:extLst>
          </p:cNvPr>
          <p:cNvSpPr/>
          <p:nvPr/>
        </p:nvSpPr>
        <p:spPr>
          <a:xfrm>
            <a:off x="588627" y="8448817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9" name="Freeform: Shape 728">
            <a:extLst>
              <a:ext uri="{FF2B5EF4-FFF2-40B4-BE49-F238E27FC236}">
                <a16:creationId xmlns:a16="http://schemas.microsoft.com/office/drawing/2014/main" id="{3093E2EC-F095-5C4A-84BA-659739865B9C}"/>
              </a:ext>
            </a:extLst>
          </p:cNvPr>
          <p:cNvSpPr/>
          <p:nvPr/>
        </p:nvSpPr>
        <p:spPr>
          <a:xfrm>
            <a:off x="9175130" y="746240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0" name="Freeform: Shape 729">
            <a:extLst>
              <a:ext uri="{FF2B5EF4-FFF2-40B4-BE49-F238E27FC236}">
                <a16:creationId xmlns:a16="http://schemas.microsoft.com/office/drawing/2014/main" id="{E0FAC99A-2793-F889-E20F-5C0665CD7603}"/>
              </a:ext>
            </a:extLst>
          </p:cNvPr>
          <p:cNvSpPr/>
          <p:nvPr/>
        </p:nvSpPr>
        <p:spPr>
          <a:xfrm>
            <a:off x="9175130" y="3591557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1" name="Freeform: Shape 730">
            <a:extLst>
              <a:ext uri="{FF2B5EF4-FFF2-40B4-BE49-F238E27FC236}">
                <a16:creationId xmlns:a16="http://schemas.microsoft.com/office/drawing/2014/main" id="{28B52060-9467-8A71-A274-9250A8E5CEBF}"/>
              </a:ext>
            </a:extLst>
          </p:cNvPr>
          <p:cNvSpPr/>
          <p:nvPr/>
        </p:nvSpPr>
        <p:spPr>
          <a:xfrm>
            <a:off x="9175130" y="5603500"/>
            <a:ext cx="711328" cy="294642"/>
          </a:xfrm>
          <a:custGeom>
            <a:avLst/>
            <a:gdLst>
              <a:gd name="connsiteX0" fmla="*/ 294642 w 711328"/>
              <a:gd name="connsiteY0" fmla="*/ 294643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3 h 294642"/>
              <a:gd name="connsiteX4" fmla="*/ 294642 w 711328"/>
              <a:gd name="connsiteY4" fmla="*/ 294643 h 294642"/>
              <a:gd name="connsiteX5" fmla="*/ 294642 w 711328"/>
              <a:gd name="connsiteY5" fmla="*/ 294643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3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3"/>
                </a:lnTo>
                <a:lnTo>
                  <a:pt x="294642" y="294643"/>
                </a:lnTo>
                <a:lnTo>
                  <a:pt x="294642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2" name="Freeform: Shape 731">
            <a:extLst>
              <a:ext uri="{FF2B5EF4-FFF2-40B4-BE49-F238E27FC236}">
                <a16:creationId xmlns:a16="http://schemas.microsoft.com/office/drawing/2014/main" id="{1EC8EFF1-9273-7B3C-7430-D46A3443DF2C}"/>
              </a:ext>
            </a:extLst>
          </p:cNvPr>
          <p:cNvSpPr/>
          <p:nvPr/>
        </p:nvSpPr>
        <p:spPr>
          <a:xfrm>
            <a:off x="9175130" y="8032130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3" name="Freeform: Shape 732">
            <a:extLst>
              <a:ext uri="{FF2B5EF4-FFF2-40B4-BE49-F238E27FC236}">
                <a16:creationId xmlns:a16="http://schemas.microsoft.com/office/drawing/2014/main" id="{AE3D8340-E6E2-BD60-DDC8-96589616114E}"/>
              </a:ext>
            </a:extLst>
          </p:cNvPr>
          <p:cNvSpPr/>
          <p:nvPr/>
        </p:nvSpPr>
        <p:spPr>
          <a:xfrm>
            <a:off x="9175130" y="3174870"/>
            <a:ext cx="416686" cy="416687"/>
          </a:xfrm>
          <a:custGeom>
            <a:avLst/>
            <a:gdLst>
              <a:gd name="connsiteX0" fmla="*/ 0 w 416686"/>
              <a:gd name="connsiteY0" fmla="*/ 416687 h 416687"/>
              <a:gd name="connsiteX1" fmla="*/ 0 w 416686"/>
              <a:gd name="connsiteY1" fmla="*/ 0 h 416687"/>
              <a:gd name="connsiteX2" fmla="*/ 416687 w 416686"/>
              <a:gd name="connsiteY2" fmla="*/ 0 h 416687"/>
              <a:gd name="connsiteX3" fmla="*/ 416687 w 416686"/>
              <a:gd name="connsiteY3" fmla="*/ 416687 h 416687"/>
              <a:gd name="connsiteX4" fmla="*/ 0 w 416686"/>
              <a:gd name="connsiteY4" fmla="*/ 416687 h 416687"/>
              <a:gd name="connsiteX5" fmla="*/ 0 w 416686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4" name="Freeform: Shape 733">
            <a:extLst>
              <a:ext uri="{FF2B5EF4-FFF2-40B4-BE49-F238E27FC236}">
                <a16:creationId xmlns:a16="http://schemas.microsoft.com/office/drawing/2014/main" id="{39323F21-8C21-D668-4248-6C739E6A8327}"/>
              </a:ext>
            </a:extLst>
          </p:cNvPr>
          <p:cNvSpPr/>
          <p:nvPr/>
        </p:nvSpPr>
        <p:spPr>
          <a:xfrm>
            <a:off x="8880488" y="4892171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5" name="Freeform: Shape 734">
            <a:extLst>
              <a:ext uri="{FF2B5EF4-FFF2-40B4-BE49-F238E27FC236}">
                <a16:creationId xmlns:a16="http://schemas.microsoft.com/office/drawing/2014/main" id="{97B4970C-5C05-FF12-0378-108C73B12569}"/>
              </a:ext>
            </a:extLst>
          </p:cNvPr>
          <p:cNvSpPr/>
          <p:nvPr/>
        </p:nvSpPr>
        <p:spPr>
          <a:xfrm>
            <a:off x="9469772" y="1457570"/>
            <a:ext cx="416686" cy="416687"/>
          </a:xfrm>
          <a:custGeom>
            <a:avLst/>
            <a:gdLst>
              <a:gd name="connsiteX0" fmla="*/ 0 w 416686"/>
              <a:gd name="connsiteY0" fmla="*/ 416687 h 416687"/>
              <a:gd name="connsiteX1" fmla="*/ 0 w 416686"/>
              <a:gd name="connsiteY1" fmla="*/ 0 h 416687"/>
              <a:gd name="connsiteX2" fmla="*/ 416687 w 416686"/>
              <a:gd name="connsiteY2" fmla="*/ 0 h 416687"/>
              <a:gd name="connsiteX3" fmla="*/ 416687 w 416686"/>
              <a:gd name="connsiteY3" fmla="*/ 416687 h 416687"/>
              <a:gd name="connsiteX4" fmla="*/ 0 w 416686"/>
              <a:gd name="connsiteY4" fmla="*/ 416687 h 416687"/>
              <a:gd name="connsiteX5" fmla="*/ 0 w 416686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6" name="Freeform: Shape 735">
            <a:extLst>
              <a:ext uri="{FF2B5EF4-FFF2-40B4-BE49-F238E27FC236}">
                <a16:creationId xmlns:a16="http://schemas.microsoft.com/office/drawing/2014/main" id="{8BA56AB9-A950-17F5-E3D8-FF52D0D8E3BE}"/>
              </a:ext>
            </a:extLst>
          </p:cNvPr>
          <p:cNvSpPr/>
          <p:nvPr/>
        </p:nvSpPr>
        <p:spPr>
          <a:xfrm>
            <a:off x="9469772" y="6314829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7" name="Freeform: Shape 736">
            <a:extLst>
              <a:ext uri="{FF2B5EF4-FFF2-40B4-BE49-F238E27FC236}">
                <a16:creationId xmlns:a16="http://schemas.microsoft.com/office/drawing/2014/main" id="{B2CB1955-AD57-CB97-508A-D189E1371392}"/>
              </a:ext>
            </a:extLst>
          </p:cNvPr>
          <p:cNvSpPr/>
          <p:nvPr/>
        </p:nvSpPr>
        <p:spPr>
          <a:xfrm>
            <a:off x="9175130" y="-259730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8" name="Freeform: Shape 737">
            <a:extLst>
              <a:ext uri="{FF2B5EF4-FFF2-40B4-BE49-F238E27FC236}">
                <a16:creationId xmlns:a16="http://schemas.microsoft.com/office/drawing/2014/main" id="{3F78FEC5-E7AA-57F1-55B9-36C2F4E24FB5}"/>
              </a:ext>
            </a:extLst>
          </p:cNvPr>
          <p:cNvSpPr/>
          <p:nvPr/>
        </p:nvSpPr>
        <p:spPr>
          <a:xfrm>
            <a:off x="9469772" y="8326772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9" name="Freeform: Shape 738">
            <a:extLst>
              <a:ext uri="{FF2B5EF4-FFF2-40B4-BE49-F238E27FC236}">
                <a16:creationId xmlns:a16="http://schemas.microsoft.com/office/drawing/2014/main" id="{535EFB8F-0049-A476-E328-DB756EFAA864}"/>
              </a:ext>
            </a:extLst>
          </p:cNvPr>
          <p:cNvSpPr/>
          <p:nvPr/>
        </p:nvSpPr>
        <p:spPr>
          <a:xfrm>
            <a:off x="8880488" y="7026158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0" name="Freeform: Shape 739">
            <a:extLst>
              <a:ext uri="{FF2B5EF4-FFF2-40B4-BE49-F238E27FC236}">
                <a16:creationId xmlns:a16="http://schemas.microsoft.com/office/drawing/2014/main" id="{3B8BA925-2B14-D2EF-81B8-F83D219C8C42}"/>
              </a:ext>
            </a:extLst>
          </p:cNvPr>
          <p:cNvSpPr/>
          <p:nvPr/>
        </p:nvSpPr>
        <p:spPr>
          <a:xfrm>
            <a:off x="8880488" y="4597529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1" name="Freeform: Shape 740">
            <a:extLst>
              <a:ext uri="{FF2B5EF4-FFF2-40B4-BE49-F238E27FC236}">
                <a16:creationId xmlns:a16="http://schemas.microsoft.com/office/drawing/2014/main" id="{BB6B375A-93BD-FA4B-6AF2-B8208CF8412E}"/>
              </a:ext>
            </a:extLst>
          </p:cNvPr>
          <p:cNvSpPr/>
          <p:nvPr/>
        </p:nvSpPr>
        <p:spPr>
          <a:xfrm>
            <a:off x="8880488" y="2168899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2" name="Freeform: Shape 741">
            <a:extLst>
              <a:ext uri="{FF2B5EF4-FFF2-40B4-BE49-F238E27FC236}">
                <a16:creationId xmlns:a16="http://schemas.microsoft.com/office/drawing/2014/main" id="{ACAC22D8-0290-C0BF-C501-E191BB001DAE}"/>
              </a:ext>
            </a:extLst>
          </p:cNvPr>
          <p:cNvSpPr/>
          <p:nvPr/>
        </p:nvSpPr>
        <p:spPr>
          <a:xfrm>
            <a:off x="8880488" y="156956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3" name="Freeform: Shape 742">
            <a:extLst>
              <a:ext uri="{FF2B5EF4-FFF2-40B4-BE49-F238E27FC236}">
                <a16:creationId xmlns:a16="http://schemas.microsoft.com/office/drawing/2014/main" id="{6E563135-8F67-62F2-C30F-78A4E2A94816}"/>
              </a:ext>
            </a:extLst>
          </p:cNvPr>
          <p:cNvSpPr/>
          <p:nvPr/>
        </p:nvSpPr>
        <p:spPr>
          <a:xfrm>
            <a:off x="-539389" y="5603500"/>
            <a:ext cx="711329" cy="294642"/>
          </a:xfrm>
          <a:custGeom>
            <a:avLst/>
            <a:gdLst>
              <a:gd name="connsiteX0" fmla="*/ 294642 w 711329"/>
              <a:gd name="connsiteY0" fmla="*/ 294643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3 h 294642"/>
              <a:gd name="connsiteX4" fmla="*/ 294642 w 711329"/>
              <a:gd name="connsiteY4" fmla="*/ 294643 h 294642"/>
              <a:gd name="connsiteX5" fmla="*/ 294642 w 711329"/>
              <a:gd name="connsiteY5" fmla="*/ 294643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3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3"/>
                </a:lnTo>
                <a:lnTo>
                  <a:pt x="294642" y="294643"/>
                </a:lnTo>
                <a:lnTo>
                  <a:pt x="294642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4" name="Freeform: Shape 743">
            <a:extLst>
              <a:ext uri="{FF2B5EF4-FFF2-40B4-BE49-F238E27FC236}">
                <a16:creationId xmlns:a16="http://schemas.microsoft.com/office/drawing/2014/main" id="{4C14BCD5-4F06-955A-E6B7-2C974E7F9E9E}"/>
              </a:ext>
            </a:extLst>
          </p:cNvPr>
          <p:cNvSpPr/>
          <p:nvPr/>
        </p:nvSpPr>
        <p:spPr>
          <a:xfrm>
            <a:off x="-539389" y="3591557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5" name="Freeform: Shape 744">
            <a:extLst>
              <a:ext uri="{FF2B5EF4-FFF2-40B4-BE49-F238E27FC236}">
                <a16:creationId xmlns:a16="http://schemas.microsoft.com/office/drawing/2014/main" id="{C186ECBB-7E01-2AD5-BA33-C251CDFB2E4D}"/>
              </a:ext>
            </a:extLst>
          </p:cNvPr>
          <p:cNvSpPr/>
          <p:nvPr/>
        </p:nvSpPr>
        <p:spPr>
          <a:xfrm>
            <a:off x="-539389" y="1579614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6" name="Freeform: Shape 745">
            <a:extLst>
              <a:ext uri="{FF2B5EF4-FFF2-40B4-BE49-F238E27FC236}">
                <a16:creationId xmlns:a16="http://schemas.microsoft.com/office/drawing/2014/main" id="{6377B00A-919E-1856-4A0A-9B04F7CD3F21}"/>
              </a:ext>
            </a:extLst>
          </p:cNvPr>
          <p:cNvSpPr/>
          <p:nvPr/>
        </p:nvSpPr>
        <p:spPr>
          <a:xfrm>
            <a:off x="-834031" y="2880228"/>
            <a:ext cx="416687" cy="416687"/>
          </a:xfrm>
          <a:custGeom>
            <a:avLst/>
            <a:gdLst>
              <a:gd name="connsiteX0" fmla="*/ 0 w 416687"/>
              <a:gd name="connsiteY0" fmla="*/ 416687 h 416687"/>
              <a:gd name="connsiteX1" fmla="*/ 0 w 416687"/>
              <a:gd name="connsiteY1" fmla="*/ 0 h 416687"/>
              <a:gd name="connsiteX2" fmla="*/ 416687 w 416687"/>
              <a:gd name="connsiteY2" fmla="*/ 0 h 416687"/>
              <a:gd name="connsiteX3" fmla="*/ 416687 w 416687"/>
              <a:gd name="connsiteY3" fmla="*/ 416687 h 416687"/>
              <a:gd name="connsiteX4" fmla="*/ 0 w 416687"/>
              <a:gd name="connsiteY4" fmla="*/ 416687 h 416687"/>
              <a:gd name="connsiteX5" fmla="*/ 0 w 416687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7" name="Freeform: Shape 746">
            <a:extLst>
              <a:ext uri="{FF2B5EF4-FFF2-40B4-BE49-F238E27FC236}">
                <a16:creationId xmlns:a16="http://schemas.microsoft.com/office/drawing/2014/main" id="{1326E4B9-5DB7-FD51-DB3C-9ECD3F3E5BEE}"/>
              </a:ext>
            </a:extLst>
          </p:cNvPr>
          <p:cNvSpPr/>
          <p:nvPr/>
        </p:nvSpPr>
        <p:spPr>
          <a:xfrm>
            <a:off x="-834031" y="4892171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8" name="Freeform: Shape 747">
            <a:extLst>
              <a:ext uri="{FF2B5EF4-FFF2-40B4-BE49-F238E27FC236}">
                <a16:creationId xmlns:a16="http://schemas.microsoft.com/office/drawing/2014/main" id="{93CA8B36-515D-050E-6996-45998D0EB51F}"/>
              </a:ext>
            </a:extLst>
          </p:cNvPr>
          <p:cNvSpPr/>
          <p:nvPr/>
        </p:nvSpPr>
        <p:spPr>
          <a:xfrm>
            <a:off x="-539389" y="1162928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9" name="Freeform: Shape 748">
            <a:extLst>
              <a:ext uri="{FF2B5EF4-FFF2-40B4-BE49-F238E27FC236}">
                <a16:creationId xmlns:a16="http://schemas.microsoft.com/office/drawing/2014/main" id="{85F2DECF-4C25-F8B6-F0FD-8DED02C03852}"/>
              </a:ext>
            </a:extLst>
          </p:cNvPr>
          <p:cNvSpPr/>
          <p:nvPr/>
        </p:nvSpPr>
        <p:spPr>
          <a:xfrm>
            <a:off x="-539389" y="6609471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0" name="Freeform: Shape 749">
            <a:extLst>
              <a:ext uri="{FF2B5EF4-FFF2-40B4-BE49-F238E27FC236}">
                <a16:creationId xmlns:a16="http://schemas.microsoft.com/office/drawing/2014/main" id="{CF5AAF8A-788C-CDA4-676D-CC85FA1B4D3B}"/>
              </a:ext>
            </a:extLst>
          </p:cNvPr>
          <p:cNvSpPr/>
          <p:nvPr/>
        </p:nvSpPr>
        <p:spPr>
          <a:xfrm>
            <a:off x="-834031" y="2168899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1" name="Freeform: Shape 750">
            <a:extLst>
              <a:ext uri="{FF2B5EF4-FFF2-40B4-BE49-F238E27FC236}">
                <a16:creationId xmlns:a16="http://schemas.microsoft.com/office/drawing/2014/main" id="{78058A41-B2A1-598C-2B3A-A18A930AA4B3}"/>
              </a:ext>
            </a:extLst>
          </p:cNvPr>
          <p:cNvSpPr/>
          <p:nvPr/>
        </p:nvSpPr>
        <p:spPr>
          <a:xfrm>
            <a:off x="-834031" y="4180842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2" name="Freeform: Shape 751">
            <a:extLst>
              <a:ext uri="{FF2B5EF4-FFF2-40B4-BE49-F238E27FC236}">
                <a16:creationId xmlns:a16="http://schemas.microsoft.com/office/drawing/2014/main" id="{B545F039-37E6-CDA3-E26C-3F1FD98D47D1}"/>
              </a:ext>
            </a:extLst>
          </p:cNvPr>
          <p:cNvSpPr/>
          <p:nvPr/>
        </p:nvSpPr>
        <p:spPr>
          <a:xfrm>
            <a:off x="-834031" y="7026158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3" name="Freeform: Shape 752">
            <a:extLst>
              <a:ext uri="{FF2B5EF4-FFF2-40B4-BE49-F238E27FC236}">
                <a16:creationId xmlns:a16="http://schemas.microsoft.com/office/drawing/2014/main" id="{2D42EBCB-7509-2DE1-8120-C5E3FFCDABAC}"/>
              </a:ext>
            </a:extLst>
          </p:cNvPr>
          <p:cNvSpPr/>
          <p:nvPr/>
        </p:nvSpPr>
        <p:spPr>
          <a:xfrm>
            <a:off x="10892430" y="1874257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8 w 711329"/>
              <a:gd name="connsiteY2" fmla="*/ 0 h 294642"/>
              <a:gd name="connsiteX3" fmla="*/ 711330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8" y="0"/>
                </a:lnTo>
                <a:lnTo>
                  <a:pt x="711330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4" name="Freeform: Shape 753">
            <a:extLst>
              <a:ext uri="{FF2B5EF4-FFF2-40B4-BE49-F238E27FC236}">
                <a16:creationId xmlns:a16="http://schemas.microsoft.com/office/drawing/2014/main" id="{EB05D1E3-AB09-C3A7-ECFB-582B3437C2E8}"/>
              </a:ext>
            </a:extLst>
          </p:cNvPr>
          <p:cNvSpPr/>
          <p:nvPr/>
        </p:nvSpPr>
        <p:spPr>
          <a:xfrm>
            <a:off x="10892430" y="3886200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8 w 711329"/>
              <a:gd name="connsiteY2" fmla="*/ 0 h 294642"/>
              <a:gd name="connsiteX3" fmla="*/ 711330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8" y="0"/>
                </a:lnTo>
                <a:lnTo>
                  <a:pt x="711330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5" name="Freeform: Shape 754">
            <a:extLst>
              <a:ext uri="{FF2B5EF4-FFF2-40B4-BE49-F238E27FC236}">
                <a16:creationId xmlns:a16="http://schemas.microsoft.com/office/drawing/2014/main" id="{11FD3DA4-FEFB-8C8C-3472-9EB3677A8B0F}"/>
              </a:ext>
            </a:extLst>
          </p:cNvPr>
          <p:cNvSpPr/>
          <p:nvPr/>
        </p:nvSpPr>
        <p:spPr>
          <a:xfrm>
            <a:off x="10892430" y="6314829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8 w 711329"/>
              <a:gd name="connsiteY2" fmla="*/ 0 h 294642"/>
              <a:gd name="connsiteX3" fmla="*/ 711330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8" y="0"/>
                </a:lnTo>
                <a:lnTo>
                  <a:pt x="711330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6" name="Freeform: Shape 755">
            <a:extLst>
              <a:ext uri="{FF2B5EF4-FFF2-40B4-BE49-F238E27FC236}">
                <a16:creationId xmlns:a16="http://schemas.microsoft.com/office/drawing/2014/main" id="{DECF9A77-0AE2-7437-1E8B-ABD37EE267BA}"/>
              </a:ext>
            </a:extLst>
          </p:cNvPr>
          <p:cNvSpPr/>
          <p:nvPr/>
        </p:nvSpPr>
        <p:spPr>
          <a:xfrm>
            <a:off x="10892430" y="2880228"/>
            <a:ext cx="416687" cy="416687"/>
          </a:xfrm>
          <a:custGeom>
            <a:avLst/>
            <a:gdLst>
              <a:gd name="connsiteX0" fmla="*/ 0 w 416687"/>
              <a:gd name="connsiteY0" fmla="*/ 416687 h 416687"/>
              <a:gd name="connsiteX1" fmla="*/ 0 w 416687"/>
              <a:gd name="connsiteY1" fmla="*/ 0 h 416687"/>
              <a:gd name="connsiteX2" fmla="*/ 416688 w 416687"/>
              <a:gd name="connsiteY2" fmla="*/ 0 h 416687"/>
              <a:gd name="connsiteX3" fmla="*/ 416688 w 416687"/>
              <a:gd name="connsiteY3" fmla="*/ 416687 h 416687"/>
              <a:gd name="connsiteX4" fmla="*/ 0 w 416687"/>
              <a:gd name="connsiteY4" fmla="*/ 416687 h 416687"/>
              <a:gd name="connsiteX5" fmla="*/ 0 w 416687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7">
                <a:moveTo>
                  <a:pt x="0" y="416687"/>
                </a:moveTo>
                <a:lnTo>
                  <a:pt x="0" y="0"/>
                </a:lnTo>
                <a:lnTo>
                  <a:pt x="416688" y="0"/>
                </a:lnTo>
                <a:lnTo>
                  <a:pt x="416688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7" name="Freeform: Shape 756">
            <a:extLst>
              <a:ext uri="{FF2B5EF4-FFF2-40B4-BE49-F238E27FC236}">
                <a16:creationId xmlns:a16="http://schemas.microsoft.com/office/drawing/2014/main" id="{8DE8CA47-7F0E-A7A8-4065-5414305544A3}"/>
              </a:ext>
            </a:extLst>
          </p:cNvPr>
          <p:cNvSpPr/>
          <p:nvPr/>
        </p:nvSpPr>
        <p:spPr>
          <a:xfrm>
            <a:off x="10892430" y="4892171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8 w 416687"/>
              <a:gd name="connsiteY2" fmla="*/ 0 h 416686"/>
              <a:gd name="connsiteX3" fmla="*/ 416688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8" y="0"/>
                </a:lnTo>
                <a:lnTo>
                  <a:pt x="416688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8" name="Freeform: Shape 757">
            <a:extLst>
              <a:ext uri="{FF2B5EF4-FFF2-40B4-BE49-F238E27FC236}">
                <a16:creationId xmlns:a16="http://schemas.microsoft.com/office/drawing/2014/main" id="{6BF8F0DB-0466-7A16-F735-E02CB564087F}"/>
              </a:ext>
            </a:extLst>
          </p:cNvPr>
          <p:cNvSpPr/>
          <p:nvPr/>
        </p:nvSpPr>
        <p:spPr>
          <a:xfrm>
            <a:off x="10892430" y="1457570"/>
            <a:ext cx="416687" cy="416687"/>
          </a:xfrm>
          <a:custGeom>
            <a:avLst/>
            <a:gdLst>
              <a:gd name="connsiteX0" fmla="*/ 0 w 416687"/>
              <a:gd name="connsiteY0" fmla="*/ 416687 h 416687"/>
              <a:gd name="connsiteX1" fmla="*/ 0 w 416687"/>
              <a:gd name="connsiteY1" fmla="*/ 0 h 416687"/>
              <a:gd name="connsiteX2" fmla="*/ 416688 w 416687"/>
              <a:gd name="connsiteY2" fmla="*/ 0 h 416687"/>
              <a:gd name="connsiteX3" fmla="*/ 416688 w 416687"/>
              <a:gd name="connsiteY3" fmla="*/ 416687 h 416687"/>
              <a:gd name="connsiteX4" fmla="*/ 0 w 416687"/>
              <a:gd name="connsiteY4" fmla="*/ 416687 h 416687"/>
              <a:gd name="connsiteX5" fmla="*/ 0 w 416687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7">
                <a:moveTo>
                  <a:pt x="0" y="416687"/>
                </a:moveTo>
                <a:lnTo>
                  <a:pt x="0" y="0"/>
                </a:lnTo>
                <a:lnTo>
                  <a:pt x="416688" y="0"/>
                </a:lnTo>
                <a:lnTo>
                  <a:pt x="416688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9" name="Freeform: Shape 758">
            <a:extLst>
              <a:ext uri="{FF2B5EF4-FFF2-40B4-BE49-F238E27FC236}">
                <a16:creationId xmlns:a16="http://schemas.microsoft.com/office/drawing/2014/main" id="{739B2790-09B3-4269-CA6F-3CE997B424F8}"/>
              </a:ext>
            </a:extLst>
          </p:cNvPr>
          <p:cNvSpPr/>
          <p:nvPr/>
        </p:nvSpPr>
        <p:spPr>
          <a:xfrm>
            <a:off x="10892430" y="6904114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8 w 416687"/>
              <a:gd name="connsiteY2" fmla="*/ 0 h 416686"/>
              <a:gd name="connsiteX3" fmla="*/ 416688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8" y="0"/>
                </a:lnTo>
                <a:lnTo>
                  <a:pt x="416688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0" name="Freeform: Shape 759">
            <a:extLst>
              <a:ext uri="{FF2B5EF4-FFF2-40B4-BE49-F238E27FC236}">
                <a16:creationId xmlns:a16="http://schemas.microsoft.com/office/drawing/2014/main" id="{76DEC1FA-A6B5-AF22-5F0F-9DC4AB459DE0}"/>
              </a:ext>
            </a:extLst>
          </p:cNvPr>
          <p:cNvSpPr/>
          <p:nvPr/>
        </p:nvSpPr>
        <p:spPr>
          <a:xfrm>
            <a:off x="10892430" y="6609471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30 w 711329"/>
              <a:gd name="connsiteY2" fmla="*/ 0 h 294642"/>
              <a:gd name="connsiteX3" fmla="*/ 416688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30" y="0"/>
                </a:lnTo>
                <a:lnTo>
                  <a:pt x="416688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1" name="Freeform: Shape 760">
            <a:extLst>
              <a:ext uri="{FF2B5EF4-FFF2-40B4-BE49-F238E27FC236}">
                <a16:creationId xmlns:a16="http://schemas.microsoft.com/office/drawing/2014/main" id="{68BB498E-3196-02BB-645B-DC40A4F9C6BA}"/>
              </a:ext>
            </a:extLst>
          </p:cNvPr>
          <p:cNvSpPr/>
          <p:nvPr/>
        </p:nvSpPr>
        <p:spPr>
          <a:xfrm>
            <a:off x="10892430" y="4180842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30 w 711329"/>
              <a:gd name="connsiteY2" fmla="*/ 0 h 294642"/>
              <a:gd name="connsiteX3" fmla="*/ 416688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30" y="0"/>
                </a:lnTo>
                <a:lnTo>
                  <a:pt x="416688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2" name="Freeform: Shape 761">
            <a:extLst>
              <a:ext uri="{FF2B5EF4-FFF2-40B4-BE49-F238E27FC236}">
                <a16:creationId xmlns:a16="http://schemas.microsoft.com/office/drawing/2014/main" id="{FFAF7D1F-8A5C-4134-CAC4-F4791136CC0A}"/>
              </a:ext>
            </a:extLst>
          </p:cNvPr>
          <p:cNvSpPr/>
          <p:nvPr/>
        </p:nvSpPr>
        <p:spPr>
          <a:xfrm>
            <a:off x="10892430" y="2168899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30 w 711329"/>
              <a:gd name="connsiteY2" fmla="*/ 0 h 294642"/>
              <a:gd name="connsiteX3" fmla="*/ 416688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30" y="0"/>
                </a:lnTo>
                <a:lnTo>
                  <a:pt x="416688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3" name="Freeform: Shape 762">
            <a:extLst>
              <a:ext uri="{FF2B5EF4-FFF2-40B4-BE49-F238E27FC236}">
                <a16:creationId xmlns:a16="http://schemas.microsoft.com/office/drawing/2014/main" id="{69C8622E-C8A0-EF96-E692-8F30C1972B56}"/>
              </a:ext>
            </a:extLst>
          </p:cNvPr>
          <p:cNvSpPr/>
          <p:nvPr/>
        </p:nvSpPr>
        <p:spPr>
          <a:xfrm>
            <a:off x="4734557" y="3174870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4" name="Freeform: Shape 763">
            <a:extLst>
              <a:ext uri="{FF2B5EF4-FFF2-40B4-BE49-F238E27FC236}">
                <a16:creationId xmlns:a16="http://schemas.microsoft.com/office/drawing/2014/main" id="{DD213E2D-012D-8D25-3B11-797D91A63BF4}"/>
              </a:ext>
            </a:extLst>
          </p:cNvPr>
          <p:cNvSpPr/>
          <p:nvPr/>
        </p:nvSpPr>
        <p:spPr>
          <a:xfrm>
            <a:off x="3311899" y="4597529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5" name="Freeform: Shape 764">
            <a:extLst>
              <a:ext uri="{FF2B5EF4-FFF2-40B4-BE49-F238E27FC236}">
                <a16:creationId xmlns:a16="http://schemas.microsoft.com/office/drawing/2014/main" id="{37C4EC20-1DAE-B3E8-18EA-EB007B88165C}"/>
              </a:ext>
            </a:extLst>
          </p:cNvPr>
          <p:cNvSpPr/>
          <p:nvPr/>
        </p:nvSpPr>
        <p:spPr>
          <a:xfrm>
            <a:off x="6746500" y="1162928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6" name="Freeform: Shape 765">
            <a:extLst>
              <a:ext uri="{FF2B5EF4-FFF2-40B4-BE49-F238E27FC236}">
                <a16:creationId xmlns:a16="http://schemas.microsoft.com/office/drawing/2014/main" id="{21C9082A-EAB3-1807-33CB-1B190DD563D1}"/>
              </a:ext>
            </a:extLst>
          </p:cNvPr>
          <p:cNvSpPr/>
          <p:nvPr/>
        </p:nvSpPr>
        <p:spPr>
          <a:xfrm>
            <a:off x="1299956" y="6609471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7" name="Freeform: Shape 766">
            <a:extLst>
              <a:ext uri="{FF2B5EF4-FFF2-40B4-BE49-F238E27FC236}">
                <a16:creationId xmlns:a16="http://schemas.microsoft.com/office/drawing/2014/main" id="{97B3E990-0B1B-4971-D731-1896A3F92A23}"/>
              </a:ext>
            </a:extLst>
          </p:cNvPr>
          <p:cNvSpPr/>
          <p:nvPr/>
        </p:nvSpPr>
        <p:spPr>
          <a:xfrm>
            <a:off x="8169158" y="-259730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8" name="Freeform: Shape 767">
            <a:extLst>
              <a:ext uri="{FF2B5EF4-FFF2-40B4-BE49-F238E27FC236}">
                <a16:creationId xmlns:a16="http://schemas.microsoft.com/office/drawing/2014/main" id="{86D94406-A01F-8ED1-B5DE-A8CEC8CE8B07}"/>
              </a:ext>
            </a:extLst>
          </p:cNvPr>
          <p:cNvSpPr/>
          <p:nvPr/>
        </p:nvSpPr>
        <p:spPr>
          <a:xfrm>
            <a:off x="4734557" y="2463541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9" name="Freeform: Shape 768">
            <a:extLst>
              <a:ext uri="{FF2B5EF4-FFF2-40B4-BE49-F238E27FC236}">
                <a16:creationId xmlns:a16="http://schemas.microsoft.com/office/drawing/2014/main" id="{CB36F78F-082D-7E39-4C8F-23893376A08E}"/>
              </a:ext>
            </a:extLst>
          </p:cNvPr>
          <p:cNvSpPr/>
          <p:nvPr/>
        </p:nvSpPr>
        <p:spPr>
          <a:xfrm>
            <a:off x="3311899" y="3886200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0" name="Freeform: Shape 769">
            <a:extLst>
              <a:ext uri="{FF2B5EF4-FFF2-40B4-BE49-F238E27FC236}">
                <a16:creationId xmlns:a16="http://schemas.microsoft.com/office/drawing/2014/main" id="{FB269750-0FD1-6971-FCB8-BEE56F0B7924}"/>
              </a:ext>
            </a:extLst>
          </p:cNvPr>
          <p:cNvSpPr/>
          <p:nvPr/>
        </p:nvSpPr>
        <p:spPr>
          <a:xfrm>
            <a:off x="6157216" y="1874257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1" name="Freeform: Shape 770">
            <a:extLst>
              <a:ext uri="{FF2B5EF4-FFF2-40B4-BE49-F238E27FC236}">
                <a16:creationId xmlns:a16="http://schemas.microsoft.com/office/drawing/2014/main" id="{66AC86EB-29C0-31D9-07AD-04FC6218374C}"/>
              </a:ext>
            </a:extLst>
          </p:cNvPr>
          <p:cNvSpPr/>
          <p:nvPr/>
        </p:nvSpPr>
        <p:spPr>
          <a:xfrm>
            <a:off x="2722614" y="5308858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2" name="Freeform: Shape 771">
            <a:extLst>
              <a:ext uri="{FF2B5EF4-FFF2-40B4-BE49-F238E27FC236}">
                <a16:creationId xmlns:a16="http://schemas.microsoft.com/office/drawing/2014/main" id="{77F11DED-B92C-A7B3-B8CA-2A5008ECE4F0}"/>
              </a:ext>
            </a:extLst>
          </p:cNvPr>
          <p:cNvSpPr/>
          <p:nvPr/>
        </p:nvSpPr>
        <p:spPr>
          <a:xfrm>
            <a:off x="6746500" y="451598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3" name="Freeform: Shape 772">
            <a:extLst>
              <a:ext uri="{FF2B5EF4-FFF2-40B4-BE49-F238E27FC236}">
                <a16:creationId xmlns:a16="http://schemas.microsoft.com/office/drawing/2014/main" id="{1D71EBA6-8C9E-A6A2-9C8A-5A098ABEF38F}"/>
              </a:ext>
            </a:extLst>
          </p:cNvPr>
          <p:cNvSpPr/>
          <p:nvPr/>
        </p:nvSpPr>
        <p:spPr>
          <a:xfrm>
            <a:off x="1299956" y="6314829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4" name="Freeform: Shape 773">
            <a:extLst>
              <a:ext uri="{FF2B5EF4-FFF2-40B4-BE49-F238E27FC236}">
                <a16:creationId xmlns:a16="http://schemas.microsoft.com/office/drawing/2014/main" id="{CAE8F6BD-18EF-6DF1-72EB-3361CF7B9D37}"/>
              </a:ext>
            </a:extLst>
          </p:cNvPr>
          <p:cNvSpPr/>
          <p:nvPr/>
        </p:nvSpPr>
        <p:spPr>
          <a:xfrm>
            <a:off x="8169158" y="-971059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5" name="Freeform: Shape 774">
            <a:extLst>
              <a:ext uri="{FF2B5EF4-FFF2-40B4-BE49-F238E27FC236}">
                <a16:creationId xmlns:a16="http://schemas.microsoft.com/office/drawing/2014/main" id="{BDD92090-6803-5395-7F35-843BB9F32B9A}"/>
              </a:ext>
            </a:extLst>
          </p:cNvPr>
          <p:cNvSpPr/>
          <p:nvPr/>
        </p:nvSpPr>
        <p:spPr>
          <a:xfrm>
            <a:off x="-122701" y="7320800"/>
            <a:ext cx="589284" cy="589285"/>
          </a:xfrm>
          <a:custGeom>
            <a:avLst/>
            <a:gdLst>
              <a:gd name="connsiteX0" fmla="*/ 0 w 589284"/>
              <a:gd name="connsiteY0" fmla="*/ 294642 h 589285"/>
              <a:gd name="connsiteX1" fmla="*/ 294642 w 589284"/>
              <a:gd name="connsiteY1" fmla="*/ 0 h 589285"/>
              <a:gd name="connsiteX2" fmla="*/ 589284 w 589284"/>
              <a:gd name="connsiteY2" fmla="*/ 294642 h 589285"/>
              <a:gd name="connsiteX3" fmla="*/ 294642 w 589284"/>
              <a:gd name="connsiteY3" fmla="*/ 589285 h 589285"/>
              <a:gd name="connsiteX4" fmla="*/ 0 w 589284"/>
              <a:gd name="connsiteY4" fmla="*/ 294642 h 589285"/>
              <a:gd name="connsiteX5" fmla="*/ 0 w 589284"/>
              <a:gd name="connsiteY5" fmla="*/ 294642 h 589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5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6" name="Freeform: Shape 775">
            <a:extLst>
              <a:ext uri="{FF2B5EF4-FFF2-40B4-BE49-F238E27FC236}">
                <a16:creationId xmlns:a16="http://schemas.microsoft.com/office/drawing/2014/main" id="{A3B4F91F-5231-6405-B9AA-838C2519B585}"/>
              </a:ext>
            </a:extLst>
          </p:cNvPr>
          <p:cNvSpPr/>
          <p:nvPr/>
        </p:nvSpPr>
        <p:spPr>
          <a:xfrm>
            <a:off x="6746500" y="3174870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7" name="Freeform: Shape 776">
            <a:extLst>
              <a:ext uri="{FF2B5EF4-FFF2-40B4-BE49-F238E27FC236}">
                <a16:creationId xmlns:a16="http://schemas.microsoft.com/office/drawing/2014/main" id="{137BF220-4251-8F1F-199F-81C89E6DDC9A}"/>
              </a:ext>
            </a:extLst>
          </p:cNvPr>
          <p:cNvSpPr/>
          <p:nvPr/>
        </p:nvSpPr>
        <p:spPr>
          <a:xfrm>
            <a:off x="5323842" y="4597529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8" name="Freeform: Shape 777">
            <a:extLst>
              <a:ext uri="{FF2B5EF4-FFF2-40B4-BE49-F238E27FC236}">
                <a16:creationId xmlns:a16="http://schemas.microsoft.com/office/drawing/2014/main" id="{BB7D79E2-4A9C-18F4-661B-950B90837556}"/>
              </a:ext>
            </a:extLst>
          </p:cNvPr>
          <p:cNvSpPr/>
          <p:nvPr/>
        </p:nvSpPr>
        <p:spPr>
          <a:xfrm>
            <a:off x="8758443" y="1162928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3 w 294642"/>
              <a:gd name="connsiteY2" fmla="*/ 294642 h 711329"/>
              <a:gd name="connsiteX3" fmla="*/ 294643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3" y="294642"/>
                </a:lnTo>
                <a:lnTo>
                  <a:pt x="294643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9" name="Freeform: Shape 778">
            <a:extLst>
              <a:ext uri="{FF2B5EF4-FFF2-40B4-BE49-F238E27FC236}">
                <a16:creationId xmlns:a16="http://schemas.microsoft.com/office/drawing/2014/main" id="{244E7EDF-0359-EA46-CFC8-2B4D29AE4F56}"/>
              </a:ext>
            </a:extLst>
          </p:cNvPr>
          <p:cNvSpPr/>
          <p:nvPr/>
        </p:nvSpPr>
        <p:spPr>
          <a:xfrm>
            <a:off x="3311899" y="6609471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0" name="Freeform: Shape 779">
            <a:extLst>
              <a:ext uri="{FF2B5EF4-FFF2-40B4-BE49-F238E27FC236}">
                <a16:creationId xmlns:a16="http://schemas.microsoft.com/office/drawing/2014/main" id="{F643E2F5-4EEF-F8F0-4712-E53A37A07EE6}"/>
              </a:ext>
            </a:extLst>
          </p:cNvPr>
          <p:cNvSpPr/>
          <p:nvPr/>
        </p:nvSpPr>
        <p:spPr>
          <a:xfrm>
            <a:off x="1889240" y="8032130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1" name="Freeform: Shape 780">
            <a:extLst>
              <a:ext uri="{FF2B5EF4-FFF2-40B4-BE49-F238E27FC236}">
                <a16:creationId xmlns:a16="http://schemas.microsoft.com/office/drawing/2014/main" id="{C0CB2283-81A1-43F7-573A-D2CA4660C61A}"/>
              </a:ext>
            </a:extLst>
          </p:cNvPr>
          <p:cNvSpPr/>
          <p:nvPr/>
        </p:nvSpPr>
        <p:spPr>
          <a:xfrm>
            <a:off x="6157216" y="3886200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2" name="Freeform: Shape 781">
            <a:extLst>
              <a:ext uri="{FF2B5EF4-FFF2-40B4-BE49-F238E27FC236}">
                <a16:creationId xmlns:a16="http://schemas.microsoft.com/office/drawing/2014/main" id="{4BB57670-FFB3-C939-81C6-524BE8EC28C3}"/>
              </a:ext>
            </a:extLst>
          </p:cNvPr>
          <p:cNvSpPr/>
          <p:nvPr/>
        </p:nvSpPr>
        <p:spPr>
          <a:xfrm>
            <a:off x="4734557" y="5308858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3" name="Freeform: Shape 782">
            <a:extLst>
              <a:ext uri="{FF2B5EF4-FFF2-40B4-BE49-F238E27FC236}">
                <a16:creationId xmlns:a16="http://schemas.microsoft.com/office/drawing/2014/main" id="{44FFB87D-5E1C-61F0-281F-27669424E1C1}"/>
              </a:ext>
            </a:extLst>
          </p:cNvPr>
          <p:cNvSpPr/>
          <p:nvPr/>
        </p:nvSpPr>
        <p:spPr>
          <a:xfrm>
            <a:off x="6746500" y="2463541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4" name="Freeform: Shape 783">
            <a:extLst>
              <a:ext uri="{FF2B5EF4-FFF2-40B4-BE49-F238E27FC236}">
                <a16:creationId xmlns:a16="http://schemas.microsoft.com/office/drawing/2014/main" id="{0A72AF97-35AA-73CB-345A-733AC016B0F0}"/>
              </a:ext>
            </a:extLst>
          </p:cNvPr>
          <p:cNvSpPr/>
          <p:nvPr/>
        </p:nvSpPr>
        <p:spPr>
          <a:xfrm>
            <a:off x="3311899" y="6314829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5" name="Freeform: Shape 784">
            <a:extLst>
              <a:ext uri="{FF2B5EF4-FFF2-40B4-BE49-F238E27FC236}">
                <a16:creationId xmlns:a16="http://schemas.microsoft.com/office/drawing/2014/main" id="{4C064213-E399-9669-4EE4-60999932B007}"/>
              </a:ext>
            </a:extLst>
          </p:cNvPr>
          <p:cNvSpPr/>
          <p:nvPr/>
        </p:nvSpPr>
        <p:spPr>
          <a:xfrm>
            <a:off x="8169158" y="1874257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6" name="Freeform: Shape 785">
            <a:extLst>
              <a:ext uri="{FF2B5EF4-FFF2-40B4-BE49-F238E27FC236}">
                <a16:creationId xmlns:a16="http://schemas.microsoft.com/office/drawing/2014/main" id="{2B2D2E38-5628-B5A3-3F1A-BB26F5305484}"/>
              </a:ext>
            </a:extLst>
          </p:cNvPr>
          <p:cNvSpPr/>
          <p:nvPr/>
        </p:nvSpPr>
        <p:spPr>
          <a:xfrm>
            <a:off x="2722614" y="7320800"/>
            <a:ext cx="589284" cy="589285"/>
          </a:xfrm>
          <a:custGeom>
            <a:avLst/>
            <a:gdLst>
              <a:gd name="connsiteX0" fmla="*/ 0 w 589284"/>
              <a:gd name="connsiteY0" fmla="*/ 294642 h 589285"/>
              <a:gd name="connsiteX1" fmla="*/ 294642 w 589284"/>
              <a:gd name="connsiteY1" fmla="*/ 0 h 589285"/>
              <a:gd name="connsiteX2" fmla="*/ 589285 w 589284"/>
              <a:gd name="connsiteY2" fmla="*/ 294642 h 589285"/>
              <a:gd name="connsiteX3" fmla="*/ 294642 w 589284"/>
              <a:gd name="connsiteY3" fmla="*/ 589285 h 589285"/>
              <a:gd name="connsiteX4" fmla="*/ 0 w 589284"/>
              <a:gd name="connsiteY4" fmla="*/ 294642 h 589285"/>
              <a:gd name="connsiteX5" fmla="*/ 0 w 589284"/>
              <a:gd name="connsiteY5" fmla="*/ 294642 h 589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5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7" name="Freeform: Shape 786">
            <a:extLst>
              <a:ext uri="{FF2B5EF4-FFF2-40B4-BE49-F238E27FC236}">
                <a16:creationId xmlns:a16="http://schemas.microsoft.com/office/drawing/2014/main" id="{C7C95421-2E4B-E799-15C7-51859F9DB8C2}"/>
              </a:ext>
            </a:extLst>
          </p:cNvPr>
          <p:cNvSpPr/>
          <p:nvPr/>
        </p:nvSpPr>
        <p:spPr>
          <a:xfrm>
            <a:off x="9591817" y="451598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8" name="Freeform: Shape 787">
            <a:extLst>
              <a:ext uri="{FF2B5EF4-FFF2-40B4-BE49-F238E27FC236}">
                <a16:creationId xmlns:a16="http://schemas.microsoft.com/office/drawing/2014/main" id="{F2460CE4-7FC1-B170-B4F8-EEF8BC01CC4B}"/>
              </a:ext>
            </a:extLst>
          </p:cNvPr>
          <p:cNvSpPr/>
          <p:nvPr/>
        </p:nvSpPr>
        <p:spPr>
          <a:xfrm>
            <a:off x="1299956" y="8743459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9" name="Freeform: Shape 788">
            <a:extLst>
              <a:ext uri="{FF2B5EF4-FFF2-40B4-BE49-F238E27FC236}">
                <a16:creationId xmlns:a16="http://schemas.microsoft.com/office/drawing/2014/main" id="{C8AF09A8-6E49-5287-93A7-EB4ABB7EBC12}"/>
              </a:ext>
            </a:extLst>
          </p:cNvPr>
          <p:cNvSpPr/>
          <p:nvPr/>
        </p:nvSpPr>
        <p:spPr>
          <a:xfrm>
            <a:off x="1889240" y="3174870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0" name="Freeform: Shape 789">
            <a:extLst>
              <a:ext uri="{FF2B5EF4-FFF2-40B4-BE49-F238E27FC236}">
                <a16:creationId xmlns:a16="http://schemas.microsoft.com/office/drawing/2014/main" id="{12F3AD6D-7042-708B-896A-197B5FB5ADA0}"/>
              </a:ext>
            </a:extLst>
          </p:cNvPr>
          <p:cNvSpPr/>
          <p:nvPr/>
        </p:nvSpPr>
        <p:spPr>
          <a:xfrm>
            <a:off x="466582" y="4597529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1" name="Freeform: Shape 790">
            <a:extLst>
              <a:ext uri="{FF2B5EF4-FFF2-40B4-BE49-F238E27FC236}">
                <a16:creationId xmlns:a16="http://schemas.microsoft.com/office/drawing/2014/main" id="{E421A7EF-0267-1408-10FE-E3CD3463D67A}"/>
              </a:ext>
            </a:extLst>
          </p:cNvPr>
          <p:cNvSpPr/>
          <p:nvPr/>
        </p:nvSpPr>
        <p:spPr>
          <a:xfrm>
            <a:off x="3901183" y="1162928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2" name="Freeform: Shape 791">
            <a:extLst>
              <a:ext uri="{FF2B5EF4-FFF2-40B4-BE49-F238E27FC236}">
                <a16:creationId xmlns:a16="http://schemas.microsoft.com/office/drawing/2014/main" id="{A9EDC311-75FC-4C28-97E0-B20525E898CA}"/>
              </a:ext>
            </a:extLst>
          </p:cNvPr>
          <p:cNvSpPr/>
          <p:nvPr/>
        </p:nvSpPr>
        <p:spPr>
          <a:xfrm>
            <a:off x="-1545360" y="6609471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3" name="Freeform: Shape 792">
            <a:extLst>
              <a:ext uri="{FF2B5EF4-FFF2-40B4-BE49-F238E27FC236}">
                <a16:creationId xmlns:a16="http://schemas.microsoft.com/office/drawing/2014/main" id="{8F8E8446-8468-22C2-5AC8-F4ACDD933993}"/>
              </a:ext>
            </a:extLst>
          </p:cNvPr>
          <p:cNvSpPr/>
          <p:nvPr/>
        </p:nvSpPr>
        <p:spPr>
          <a:xfrm>
            <a:off x="5323842" y="-259730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4" name="Freeform: Shape 793">
            <a:extLst>
              <a:ext uri="{FF2B5EF4-FFF2-40B4-BE49-F238E27FC236}">
                <a16:creationId xmlns:a16="http://schemas.microsoft.com/office/drawing/2014/main" id="{3C986A1E-C4CB-EDDD-2B77-226DB8F9BD50}"/>
              </a:ext>
            </a:extLst>
          </p:cNvPr>
          <p:cNvSpPr/>
          <p:nvPr/>
        </p:nvSpPr>
        <p:spPr>
          <a:xfrm>
            <a:off x="3311899" y="1874257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5" name="Freeform: Shape 794">
            <a:extLst>
              <a:ext uri="{FF2B5EF4-FFF2-40B4-BE49-F238E27FC236}">
                <a16:creationId xmlns:a16="http://schemas.microsoft.com/office/drawing/2014/main" id="{1C58AA22-E920-B371-7756-8FC7888E5712}"/>
              </a:ext>
            </a:extLst>
          </p:cNvPr>
          <p:cNvSpPr/>
          <p:nvPr/>
        </p:nvSpPr>
        <p:spPr>
          <a:xfrm>
            <a:off x="2722614" y="2463541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6" name="Freeform: Shape 795">
            <a:extLst>
              <a:ext uri="{FF2B5EF4-FFF2-40B4-BE49-F238E27FC236}">
                <a16:creationId xmlns:a16="http://schemas.microsoft.com/office/drawing/2014/main" id="{6327F9D4-D123-A692-F19F-9E081388EB2F}"/>
              </a:ext>
            </a:extLst>
          </p:cNvPr>
          <p:cNvSpPr/>
          <p:nvPr/>
        </p:nvSpPr>
        <p:spPr>
          <a:xfrm>
            <a:off x="4734557" y="451598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7" name="Freeform: Shape 796">
            <a:extLst>
              <a:ext uri="{FF2B5EF4-FFF2-40B4-BE49-F238E27FC236}">
                <a16:creationId xmlns:a16="http://schemas.microsoft.com/office/drawing/2014/main" id="{9EDB20EE-E0FB-278C-C629-A6D0F3CCEB6A}"/>
              </a:ext>
            </a:extLst>
          </p:cNvPr>
          <p:cNvSpPr/>
          <p:nvPr/>
        </p:nvSpPr>
        <p:spPr>
          <a:xfrm>
            <a:off x="1299956" y="3886200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8" name="Freeform: Shape 797">
            <a:extLst>
              <a:ext uri="{FF2B5EF4-FFF2-40B4-BE49-F238E27FC236}">
                <a16:creationId xmlns:a16="http://schemas.microsoft.com/office/drawing/2014/main" id="{5428B994-6F70-EDD7-CF05-D1BB53853797}"/>
              </a:ext>
            </a:extLst>
          </p:cNvPr>
          <p:cNvSpPr/>
          <p:nvPr/>
        </p:nvSpPr>
        <p:spPr>
          <a:xfrm>
            <a:off x="6157216" y="-971059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9" name="Freeform: Shape 798">
            <a:extLst>
              <a:ext uri="{FF2B5EF4-FFF2-40B4-BE49-F238E27FC236}">
                <a16:creationId xmlns:a16="http://schemas.microsoft.com/office/drawing/2014/main" id="{5F98481B-C034-DC23-87E0-F3947116785D}"/>
              </a:ext>
            </a:extLst>
          </p:cNvPr>
          <p:cNvSpPr/>
          <p:nvPr/>
        </p:nvSpPr>
        <p:spPr>
          <a:xfrm>
            <a:off x="-122701" y="5308858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0" name="Freeform: Shape 799">
            <a:extLst>
              <a:ext uri="{FF2B5EF4-FFF2-40B4-BE49-F238E27FC236}">
                <a16:creationId xmlns:a16="http://schemas.microsoft.com/office/drawing/2014/main" id="{A45DA230-D42B-5F44-622E-3A59EA0C1D97}"/>
              </a:ext>
            </a:extLst>
          </p:cNvPr>
          <p:cNvSpPr/>
          <p:nvPr/>
        </p:nvSpPr>
        <p:spPr>
          <a:xfrm>
            <a:off x="-1128673" y="6314829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1" name="Freeform: Shape 800">
            <a:extLst>
              <a:ext uri="{FF2B5EF4-FFF2-40B4-BE49-F238E27FC236}">
                <a16:creationId xmlns:a16="http://schemas.microsoft.com/office/drawing/2014/main" id="{D2A0C593-8075-2EB4-3A38-0B711A846D39}"/>
              </a:ext>
            </a:extLst>
          </p:cNvPr>
          <p:cNvSpPr/>
          <p:nvPr/>
        </p:nvSpPr>
        <p:spPr>
          <a:xfrm>
            <a:off x="9591817" y="3174870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2" name="Freeform: Shape 801">
            <a:extLst>
              <a:ext uri="{FF2B5EF4-FFF2-40B4-BE49-F238E27FC236}">
                <a16:creationId xmlns:a16="http://schemas.microsoft.com/office/drawing/2014/main" id="{FFFBC6AB-DA42-0CAB-E043-A6A1255ED770}"/>
              </a:ext>
            </a:extLst>
          </p:cNvPr>
          <p:cNvSpPr/>
          <p:nvPr/>
        </p:nvSpPr>
        <p:spPr>
          <a:xfrm>
            <a:off x="8169158" y="4597529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3" name="Freeform: Shape 802">
            <a:extLst>
              <a:ext uri="{FF2B5EF4-FFF2-40B4-BE49-F238E27FC236}">
                <a16:creationId xmlns:a16="http://schemas.microsoft.com/office/drawing/2014/main" id="{683C313D-58FC-4BCA-4D78-5985E3A666F8}"/>
              </a:ext>
            </a:extLst>
          </p:cNvPr>
          <p:cNvSpPr/>
          <p:nvPr/>
        </p:nvSpPr>
        <p:spPr>
          <a:xfrm>
            <a:off x="11603760" y="1162928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4" name="Freeform: Shape 803">
            <a:extLst>
              <a:ext uri="{FF2B5EF4-FFF2-40B4-BE49-F238E27FC236}">
                <a16:creationId xmlns:a16="http://schemas.microsoft.com/office/drawing/2014/main" id="{C9F9A2DB-8D37-B534-BAF1-56EAF9E3F672}"/>
              </a:ext>
            </a:extLst>
          </p:cNvPr>
          <p:cNvSpPr/>
          <p:nvPr/>
        </p:nvSpPr>
        <p:spPr>
          <a:xfrm>
            <a:off x="6157216" y="6609471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5" name="Freeform: Shape 804">
            <a:extLst>
              <a:ext uri="{FF2B5EF4-FFF2-40B4-BE49-F238E27FC236}">
                <a16:creationId xmlns:a16="http://schemas.microsoft.com/office/drawing/2014/main" id="{7DE41BE3-3F0E-30A8-2E0F-0C8A94FE3E4D}"/>
              </a:ext>
            </a:extLst>
          </p:cNvPr>
          <p:cNvSpPr/>
          <p:nvPr/>
        </p:nvSpPr>
        <p:spPr>
          <a:xfrm>
            <a:off x="4734557" y="8032130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6" name="Freeform: Shape 805">
            <a:extLst>
              <a:ext uri="{FF2B5EF4-FFF2-40B4-BE49-F238E27FC236}">
                <a16:creationId xmlns:a16="http://schemas.microsoft.com/office/drawing/2014/main" id="{02793B19-0EC0-9196-D3A0-0CFA103CE4C5}"/>
              </a:ext>
            </a:extLst>
          </p:cNvPr>
          <p:cNvSpPr/>
          <p:nvPr/>
        </p:nvSpPr>
        <p:spPr>
          <a:xfrm>
            <a:off x="6746500" y="5308858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7" name="Freeform: Shape 806">
            <a:extLst>
              <a:ext uri="{FF2B5EF4-FFF2-40B4-BE49-F238E27FC236}">
                <a16:creationId xmlns:a16="http://schemas.microsoft.com/office/drawing/2014/main" id="{DA5484A5-591C-E441-28DE-8DA51A0D3290}"/>
              </a:ext>
            </a:extLst>
          </p:cNvPr>
          <p:cNvSpPr/>
          <p:nvPr/>
        </p:nvSpPr>
        <p:spPr>
          <a:xfrm>
            <a:off x="6157216" y="6314829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8" name="Freeform: Shape 807">
            <a:extLst>
              <a:ext uri="{FF2B5EF4-FFF2-40B4-BE49-F238E27FC236}">
                <a16:creationId xmlns:a16="http://schemas.microsoft.com/office/drawing/2014/main" id="{D17D8C5F-0961-349F-B8F4-AE264FF56A0C}"/>
              </a:ext>
            </a:extLst>
          </p:cNvPr>
          <p:cNvSpPr/>
          <p:nvPr/>
        </p:nvSpPr>
        <p:spPr>
          <a:xfrm>
            <a:off x="8169158" y="3886200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9" name="Freeform: Shape 808">
            <a:extLst>
              <a:ext uri="{FF2B5EF4-FFF2-40B4-BE49-F238E27FC236}">
                <a16:creationId xmlns:a16="http://schemas.microsoft.com/office/drawing/2014/main" id="{B8451244-3227-6F7B-6081-21BDD79B4AA1}"/>
              </a:ext>
            </a:extLst>
          </p:cNvPr>
          <p:cNvSpPr/>
          <p:nvPr/>
        </p:nvSpPr>
        <p:spPr>
          <a:xfrm>
            <a:off x="4734557" y="7320800"/>
            <a:ext cx="589284" cy="589285"/>
          </a:xfrm>
          <a:custGeom>
            <a:avLst/>
            <a:gdLst>
              <a:gd name="connsiteX0" fmla="*/ 0 w 589284"/>
              <a:gd name="connsiteY0" fmla="*/ 294642 h 589285"/>
              <a:gd name="connsiteX1" fmla="*/ 294642 w 589284"/>
              <a:gd name="connsiteY1" fmla="*/ 0 h 589285"/>
              <a:gd name="connsiteX2" fmla="*/ 589284 w 589284"/>
              <a:gd name="connsiteY2" fmla="*/ 294642 h 589285"/>
              <a:gd name="connsiteX3" fmla="*/ 294642 w 589284"/>
              <a:gd name="connsiteY3" fmla="*/ 589285 h 589285"/>
              <a:gd name="connsiteX4" fmla="*/ 0 w 589284"/>
              <a:gd name="connsiteY4" fmla="*/ 294642 h 589285"/>
              <a:gd name="connsiteX5" fmla="*/ 0 w 589284"/>
              <a:gd name="connsiteY5" fmla="*/ 294642 h 589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5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0" name="Freeform: Shape 809">
            <a:extLst>
              <a:ext uri="{FF2B5EF4-FFF2-40B4-BE49-F238E27FC236}">
                <a16:creationId xmlns:a16="http://schemas.microsoft.com/office/drawing/2014/main" id="{BF5381E8-0918-7D44-1DBB-F44B433AE972}"/>
              </a:ext>
            </a:extLst>
          </p:cNvPr>
          <p:cNvSpPr/>
          <p:nvPr/>
        </p:nvSpPr>
        <p:spPr>
          <a:xfrm>
            <a:off x="9591817" y="2463541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1" name="Freeform: Shape 810">
            <a:extLst>
              <a:ext uri="{FF2B5EF4-FFF2-40B4-BE49-F238E27FC236}">
                <a16:creationId xmlns:a16="http://schemas.microsoft.com/office/drawing/2014/main" id="{B2E387CA-CDA8-49DF-B413-C96928B7EDEE}"/>
              </a:ext>
            </a:extLst>
          </p:cNvPr>
          <p:cNvSpPr/>
          <p:nvPr/>
        </p:nvSpPr>
        <p:spPr>
          <a:xfrm>
            <a:off x="3311899" y="8743459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2" name="Freeform: Shape 811">
            <a:extLst>
              <a:ext uri="{FF2B5EF4-FFF2-40B4-BE49-F238E27FC236}">
                <a16:creationId xmlns:a16="http://schemas.microsoft.com/office/drawing/2014/main" id="{7E6B6B19-2F40-5C2F-EAD2-BBC9F60A2674}"/>
              </a:ext>
            </a:extLst>
          </p:cNvPr>
          <p:cNvSpPr/>
          <p:nvPr/>
        </p:nvSpPr>
        <p:spPr>
          <a:xfrm>
            <a:off x="10597788" y="1874257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3" name="Freeform: Shape 812">
            <a:extLst>
              <a:ext uri="{FF2B5EF4-FFF2-40B4-BE49-F238E27FC236}">
                <a16:creationId xmlns:a16="http://schemas.microsoft.com/office/drawing/2014/main" id="{36DD6D49-7849-A48F-95E4-E44EB3131F8E}"/>
              </a:ext>
            </a:extLst>
          </p:cNvPr>
          <p:cNvSpPr/>
          <p:nvPr/>
        </p:nvSpPr>
        <p:spPr>
          <a:xfrm>
            <a:off x="-122701" y="3174870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4" name="Freeform: Shape 813">
            <a:extLst>
              <a:ext uri="{FF2B5EF4-FFF2-40B4-BE49-F238E27FC236}">
                <a16:creationId xmlns:a16="http://schemas.microsoft.com/office/drawing/2014/main" id="{68F50EDC-6C4E-CC9D-7EB3-51C5F92DE6B2}"/>
              </a:ext>
            </a:extLst>
          </p:cNvPr>
          <p:cNvSpPr/>
          <p:nvPr/>
        </p:nvSpPr>
        <p:spPr>
          <a:xfrm>
            <a:off x="1889240" y="1162928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5" name="Freeform: Shape 814">
            <a:extLst>
              <a:ext uri="{FF2B5EF4-FFF2-40B4-BE49-F238E27FC236}">
                <a16:creationId xmlns:a16="http://schemas.microsoft.com/office/drawing/2014/main" id="{500695C9-653A-204E-8E6E-A42DEBB5FE1A}"/>
              </a:ext>
            </a:extLst>
          </p:cNvPr>
          <p:cNvSpPr/>
          <p:nvPr/>
        </p:nvSpPr>
        <p:spPr>
          <a:xfrm>
            <a:off x="3311899" y="-259730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6" name="Freeform: Shape 815">
            <a:extLst>
              <a:ext uri="{FF2B5EF4-FFF2-40B4-BE49-F238E27FC236}">
                <a16:creationId xmlns:a16="http://schemas.microsoft.com/office/drawing/2014/main" id="{4948D482-A9C0-D824-7893-45807DAD3870}"/>
              </a:ext>
            </a:extLst>
          </p:cNvPr>
          <p:cNvSpPr/>
          <p:nvPr/>
        </p:nvSpPr>
        <p:spPr>
          <a:xfrm>
            <a:off x="2722614" y="451598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7" name="Freeform: Shape 816">
            <a:extLst>
              <a:ext uri="{FF2B5EF4-FFF2-40B4-BE49-F238E27FC236}">
                <a16:creationId xmlns:a16="http://schemas.microsoft.com/office/drawing/2014/main" id="{EF80E72D-BE5A-E86D-8B5A-EBD27F01C7B2}"/>
              </a:ext>
            </a:extLst>
          </p:cNvPr>
          <p:cNvSpPr/>
          <p:nvPr/>
        </p:nvSpPr>
        <p:spPr>
          <a:xfrm>
            <a:off x="1299956" y="1874257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8" name="Freeform: Shape 817">
            <a:extLst>
              <a:ext uri="{FF2B5EF4-FFF2-40B4-BE49-F238E27FC236}">
                <a16:creationId xmlns:a16="http://schemas.microsoft.com/office/drawing/2014/main" id="{DEB08D43-AA16-B2F3-EA2A-E6971610B625}"/>
              </a:ext>
            </a:extLst>
          </p:cNvPr>
          <p:cNvSpPr/>
          <p:nvPr/>
        </p:nvSpPr>
        <p:spPr>
          <a:xfrm>
            <a:off x="3311899" y="-971059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9" name="Freeform: Shape 818">
            <a:extLst>
              <a:ext uri="{FF2B5EF4-FFF2-40B4-BE49-F238E27FC236}">
                <a16:creationId xmlns:a16="http://schemas.microsoft.com/office/drawing/2014/main" id="{974F0D57-264B-BDB2-49B3-EBC3E148F731}"/>
              </a:ext>
            </a:extLst>
          </p:cNvPr>
          <p:cNvSpPr/>
          <p:nvPr/>
        </p:nvSpPr>
        <p:spPr>
          <a:xfrm>
            <a:off x="-122701" y="2463541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0" name="Freeform: Shape 819">
            <a:extLst>
              <a:ext uri="{FF2B5EF4-FFF2-40B4-BE49-F238E27FC236}">
                <a16:creationId xmlns:a16="http://schemas.microsoft.com/office/drawing/2014/main" id="{9B437230-F4F6-5E91-C6F4-D269B4844A90}"/>
              </a:ext>
            </a:extLst>
          </p:cNvPr>
          <p:cNvSpPr/>
          <p:nvPr/>
        </p:nvSpPr>
        <p:spPr>
          <a:xfrm>
            <a:off x="-1128673" y="3886200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1" name="Freeform: Shape 820">
            <a:extLst>
              <a:ext uri="{FF2B5EF4-FFF2-40B4-BE49-F238E27FC236}">
                <a16:creationId xmlns:a16="http://schemas.microsoft.com/office/drawing/2014/main" id="{AAA451AA-559B-F8E0-D7E5-15945E0744C5}"/>
              </a:ext>
            </a:extLst>
          </p:cNvPr>
          <p:cNvSpPr/>
          <p:nvPr/>
        </p:nvSpPr>
        <p:spPr>
          <a:xfrm>
            <a:off x="10181101" y="4597529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2" name="Freeform: Shape 821">
            <a:extLst>
              <a:ext uri="{FF2B5EF4-FFF2-40B4-BE49-F238E27FC236}">
                <a16:creationId xmlns:a16="http://schemas.microsoft.com/office/drawing/2014/main" id="{B8D062D0-6348-5A79-00B9-1B7A45B4363A}"/>
              </a:ext>
            </a:extLst>
          </p:cNvPr>
          <p:cNvSpPr/>
          <p:nvPr/>
        </p:nvSpPr>
        <p:spPr>
          <a:xfrm>
            <a:off x="8169158" y="6609471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3" name="Freeform: Shape 822">
            <a:extLst>
              <a:ext uri="{FF2B5EF4-FFF2-40B4-BE49-F238E27FC236}">
                <a16:creationId xmlns:a16="http://schemas.microsoft.com/office/drawing/2014/main" id="{41DF8FAB-F35B-4780-6D4D-88DCEF03B196}"/>
              </a:ext>
            </a:extLst>
          </p:cNvPr>
          <p:cNvSpPr/>
          <p:nvPr/>
        </p:nvSpPr>
        <p:spPr>
          <a:xfrm>
            <a:off x="6746500" y="8032130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4" name="Freeform: Shape 823">
            <a:extLst>
              <a:ext uri="{FF2B5EF4-FFF2-40B4-BE49-F238E27FC236}">
                <a16:creationId xmlns:a16="http://schemas.microsoft.com/office/drawing/2014/main" id="{ECA38CE9-C6DD-6080-80EC-0A1E40655A59}"/>
              </a:ext>
            </a:extLst>
          </p:cNvPr>
          <p:cNvSpPr/>
          <p:nvPr/>
        </p:nvSpPr>
        <p:spPr>
          <a:xfrm>
            <a:off x="8169158" y="6314829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5" name="Freeform: Shape 824">
            <a:extLst>
              <a:ext uri="{FF2B5EF4-FFF2-40B4-BE49-F238E27FC236}">
                <a16:creationId xmlns:a16="http://schemas.microsoft.com/office/drawing/2014/main" id="{8C204F98-0495-58A1-4B7D-61180139369B}"/>
              </a:ext>
            </a:extLst>
          </p:cNvPr>
          <p:cNvSpPr/>
          <p:nvPr/>
        </p:nvSpPr>
        <p:spPr>
          <a:xfrm>
            <a:off x="6746500" y="7320800"/>
            <a:ext cx="589284" cy="589285"/>
          </a:xfrm>
          <a:custGeom>
            <a:avLst/>
            <a:gdLst>
              <a:gd name="connsiteX0" fmla="*/ 0 w 589284"/>
              <a:gd name="connsiteY0" fmla="*/ 294642 h 589285"/>
              <a:gd name="connsiteX1" fmla="*/ 294642 w 589284"/>
              <a:gd name="connsiteY1" fmla="*/ 0 h 589285"/>
              <a:gd name="connsiteX2" fmla="*/ 589284 w 589284"/>
              <a:gd name="connsiteY2" fmla="*/ 294642 h 589285"/>
              <a:gd name="connsiteX3" fmla="*/ 294642 w 589284"/>
              <a:gd name="connsiteY3" fmla="*/ 589285 h 589285"/>
              <a:gd name="connsiteX4" fmla="*/ 0 w 589284"/>
              <a:gd name="connsiteY4" fmla="*/ 294642 h 589285"/>
              <a:gd name="connsiteX5" fmla="*/ 0 w 589284"/>
              <a:gd name="connsiteY5" fmla="*/ 294642 h 589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5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6" name="Freeform: Shape 825">
            <a:extLst>
              <a:ext uri="{FF2B5EF4-FFF2-40B4-BE49-F238E27FC236}">
                <a16:creationId xmlns:a16="http://schemas.microsoft.com/office/drawing/2014/main" id="{726E7D79-1DCA-15BB-8094-F88CAC80CA5B}"/>
              </a:ext>
            </a:extLst>
          </p:cNvPr>
          <p:cNvSpPr/>
          <p:nvPr/>
        </p:nvSpPr>
        <p:spPr>
          <a:xfrm>
            <a:off x="9591817" y="5308858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7" name="Freeform: Shape 826">
            <a:extLst>
              <a:ext uri="{FF2B5EF4-FFF2-40B4-BE49-F238E27FC236}">
                <a16:creationId xmlns:a16="http://schemas.microsoft.com/office/drawing/2014/main" id="{67C1582B-E952-3D2D-53B2-8530542747F3}"/>
              </a:ext>
            </a:extLst>
          </p:cNvPr>
          <p:cNvSpPr/>
          <p:nvPr/>
        </p:nvSpPr>
        <p:spPr>
          <a:xfrm>
            <a:off x="6157216" y="8743459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8" name="Freeform: Shape 827">
            <a:extLst>
              <a:ext uri="{FF2B5EF4-FFF2-40B4-BE49-F238E27FC236}">
                <a16:creationId xmlns:a16="http://schemas.microsoft.com/office/drawing/2014/main" id="{77809256-089A-DCE6-BDD7-C57C5276F3B4}"/>
              </a:ext>
            </a:extLst>
          </p:cNvPr>
          <p:cNvSpPr/>
          <p:nvPr/>
        </p:nvSpPr>
        <p:spPr>
          <a:xfrm>
            <a:off x="10597788" y="3886200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9" name="Freeform: Shape 828">
            <a:extLst>
              <a:ext uri="{FF2B5EF4-FFF2-40B4-BE49-F238E27FC236}">
                <a16:creationId xmlns:a16="http://schemas.microsoft.com/office/drawing/2014/main" id="{4D577F00-E486-8F13-E593-49A3DE4FF611}"/>
              </a:ext>
            </a:extLst>
          </p:cNvPr>
          <p:cNvSpPr/>
          <p:nvPr/>
        </p:nvSpPr>
        <p:spPr>
          <a:xfrm>
            <a:off x="-122701" y="1162928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0" name="Freeform: Shape 829">
            <a:extLst>
              <a:ext uri="{FF2B5EF4-FFF2-40B4-BE49-F238E27FC236}">
                <a16:creationId xmlns:a16="http://schemas.microsoft.com/office/drawing/2014/main" id="{463FDCA3-EDA8-EB28-A391-D5B678E4CF2C}"/>
              </a:ext>
            </a:extLst>
          </p:cNvPr>
          <p:cNvSpPr/>
          <p:nvPr/>
        </p:nvSpPr>
        <p:spPr>
          <a:xfrm>
            <a:off x="1299956" y="-259730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1" name="Freeform: Shape 830">
            <a:extLst>
              <a:ext uri="{FF2B5EF4-FFF2-40B4-BE49-F238E27FC236}">
                <a16:creationId xmlns:a16="http://schemas.microsoft.com/office/drawing/2014/main" id="{3249EA37-DFA9-72DB-0FD2-8FFBC8191E31}"/>
              </a:ext>
            </a:extLst>
          </p:cNvPr>
          <p:cNvSpPr/>
          <p:nvPr/>
        </p:nvSpPr>
        <p:spPr>
          <a:xfrm>
            <a:off x="1299956" y="-971059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2" name="Freeform: Shape 831">
            <a:extLst>
              <a:ext uri="{FF2B5EF4-FFF2-40B4-BE49-F238E27FC236}">
                <a16:creationId xmlns:a16="http://schemas.microsoft.com/office/drawing/2014/main" id="{EC53DA84-0B11-1ED7-7C9E-E4FD7F8D3496}"/>
              </a:ext>
            </a:extLst>
          </p:cNvPr>
          <p:cNvSpPr/>
          <p:nvPr/>
        </p:nvSpPr>
        <p:spPr>
          <a:xfrm>
            <a:off x="-122701" y="451598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3" name="Freeform: Shape 832">
            <a:extLst>
              <a:ext uri="{FF2B5EF4-FFF2-40B4-BE49-F238E27FC236}">
                <a16:creationId xmlns:a16="http://schemas.microsoft.com/office/drawing/2014/main" id="{88B3D720-074D-37D6-F661-34162D37ED15}"/>
              </a:ext>
            </a:extLst>
          </p:cNvPr>
          <p:cNvSpPr/>
          <p:nvPr/>
        </p:nvSpPr>
        <p:spPr>
          <a:xfrm>
            <a:off x="-1128673" y="1874257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4" name="Freeform: Shape 833">
            <a:extLst>
              <a:ext uri="{FF2B5EF4-FFF2-40B4-BE49-F238E27FC236}">
                <a16:creationId xmlns:a16="http://schemas.microsoft.com/office/drawing/2014/main" id="{1AD13FAF-4811-AFE6-66B1-BB74D0115E0F}"/>
              </a:ext>
            </a:extLst>
          </p:cNvPr>
          <p:cNvSpPr/>
          <p:nvPr/>
        </p:nvSpPr>
        <p:spPr>
          <a:xfrm>
            <a:off x="10597788" y="6609471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5" name="Freeform: Shape 834">
            <a:extLst>
              <a:ext uri="{FF2B5EF4-FFF2-40B4-BE49-F238E27FC236}">
                <a16:creationId xmlns:a16="http://schemas.microsoft.com/office/drawing/2014/main" id="{509E1B7D-4228-84B8-DAA4-1A67CB385B1A}"/>
              </a:ext>
            </a:extLst>
          </p:cNvPr>
          <p:cNvSpPr/>
          <p:nvPr/>
        </p:nvSpPr>
        <p:spPr>
          <a:xfrm>
            <a:off x="9175130" y="8032130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6" name="Freeform: Shape 835">
            <a:extLst>
              <a:ext uri="{FF2B5EF4-FFF2-40B4-BE49-F238E27FC236}">
                <a16:creationId xmlns:a16="http://schemas.microsoft.com/office/drawing/2014/main" id="{C8E45A2A-12A6-38C6-3CB2-6A51030422BA}"/>
              </a:ext>
            </a:extLst>
          </p:cNvPr>
          <p:cNvSpPr/>
          <p:nvPr/>
        </p:nvSpPr>
        <p:spPr>
          <a:xfrm>
            <a:off x="9591817" y="7320800"/>
            <a:ext cx="589284" cy="589285"/>
          </a:xfrm>
          <a:custGeom>
            <a:avLst/>
            <a:gdLst>
              <a:gd name="connsiteX0" fmla="*/ 0 w 589284"/>
              <a:gd name="connsiteY0" fmla="*/ 294642 h 589285"/>
              <a:gd name="connsiteX1" fmla="*/ 294642 w 589284"/>
              <a:gd name="connsiteY1" fmla="*/ 0 h 589285"/>
              <a:gd name="connsiteX2" fmla="*/ 589284 w 589284"/>
              <a:gd name="connsiteY2" fmla="*/ 294642 h 589285"/>
              <a:gd name="connsiteX3" fmla="*/ 294642 w 589284"/>
              <a:gd name="connsiteY3" fmla="*/ 589285 h 589285"/>
              <a:gd name="connsiteX4" fmla="*/ 0 w 589284"/>
              <a:gd name="connsiteY4" fmla="*/ 294642 h 589285"/>
              <a:gd name="connsiteX5" fmla="*/ 0 w 589284"/>
              <a:gd name="connsiteY5" fmla="*/ 294642 h 589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5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7" name="Freeform: Shape 836">
            <a:extLst>
              <a:ext uri="{FF2B5EF4-FFF2-40B4-BE49-F238E27FC236}">
                <a16:creationId xmlns:a16="http://schemas.microsoft.com/office/drawing/2014/main" id="{6BE50783-086A-61C8-1AB9-009814D746E6}"/>
              </a:ext>
            </a:extLst>
          </p:cNvPr>
          <p:cNvSpPr/>
          <p:nvPr/>
        </p:nvSpPr>
        <p:spPr>
          <a:xfrm>
            <a:off x="8169158" y="8743459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8" name="Freeform: Shape 837">
            <a:extLst>
              <a:ext uri="{FF2B5EF4-FFF2-40B4-BE49-F238E27FC236}">
                <a16:creationId xmlns:a16="http://schemas.microsoft.com/office/drawing/2014/main" id="{1C7992CC-9CC1-D0D7-69E7-112BA38AB1FF}"/>
              </a:ext>
            </a:extLst>
          </p:cNvPr>
          <p:cNvSpPr/>
          <p:nvPr/>
        </p:nvSpPr>
        <p:spPr>
          <a:xfrm>
            <a:off x="10597788" y="6314829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9" name="Freeform: Shape 838">
            <a:extLst>
              <a:ext uri="{FF2B5EF4-FFF2-40B4-BE49-F238E27FC236}">
                <a16:creationId xmlns:a16="http://schemas.microsoft.com/office/drawing/2014/main" id="{1F6E2AFA-CFB9-26BD-5505-EDDCF4DD5206}"/>
              </a:ext>
            </a:extLst>
          </p:cNvPr>
          <p:cNvSpPr/>
          <p:nvPr/>
        </p:nvSpPr>
        <p:spPr>
          <a:xfrm>
            <a:off x="5029200" y="3174870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0" name="Freeform: Shape 839">
            <a:extLst>
              <a:ext uri="{FF2B5EF4-FFF2-40B4-BE49-F238E27FC236}">
                <a16:creationId xmlns:a16="http://schemas.microsoft.com/office/drawing/2014/main" id="{1884A87D-CEEE-8634-04F8-BB63A38D02B7}"/>
              </a:ext>
            </a:extLst>
          </p:cNvPr>
          <p:cNvSpPr/>
          <p:nvPr/>
        </p:nvSpPr>
        <p:spPr>
          <a:xfrm>
            <a:off x="3017257" y="3174870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1" name="Freeform: Shape 840">
            <a:extLst>
              <a:ext uri="{FF2B5EF4-FFF2-40B4-BE49-F238E27FC236}">
                <a16:creationId xmlns:a16="http://schemas.microsoft.com/office/drawing/2014/main" id="{0F9EF5D1-F000-CF13-232E-7AD79880B36E}"/>
              </a:ext>
            </a:extLst>
          </p:cNvPr>
          <p:cNvSpPr/>
          <p:nvPr/>
        </p:nvSpPr>
        <p:spPr>
          <a:xfrm>
            <a:off x="7874516" y="3174870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2" name="Freeform: Shape 841">
            <a:extLst>
              <a:ext uri="{FF2B5EF4-FFF2-40B4-BE49-F238E27FC236}">
                <a16:creationId xmlns:a16="http://schemas.microsoft.com/office/drawing/2014/main" id="{F4EEDA2E-14B2-3479-4657-8C99701BE58A}"/>
              </a:ext>
            </a:extLst>
          </p:cNvPr>
          <p:cNvSpPr/>
          <p:nvPr/>
        </p:nvSpPr>
        <p:spPr>
          <a:xfrm>
            <a:off x="171940" y="3174870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3" name="Freeform: Shape 842">
            <a:extLst>
              <a:ext uri="{FF2B5EF4-FFF2-40B4-BE49-F238E27FC236}">
                <a16:creationId xmlns:a16="http://schemas.microsoft.com/office/drawing/2014/main" id="{DF386513-82A7-BDD8-1701-194641D265AA}"/>
              </a:ext>
            </a:extLst>
          </p:cNvPr>
          <p:cNvSpPr/>
          <p:nvPr/>
        </p:nvSpPr>
        <p:spPr>
          <a:xfrm>
            <a:off x="9886459" y="3174870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4" name="Freeform: Shape 843">
            <a:extLst>
              <a:ext uri="{FF2B5EF4-FFF2-40B4-BE49-F238E27FC236}">
                <a16:creationId xmlns:a16="http://schemas.microsoft.com/office/drawing/2014/main" id="{69475671-E848-0C06-D69B-73DBA2B2CAD9}"/>
              </a:ext>
            </a:extLst>
          </p:cNvPr>
          <p:cNvSpPr/>
          <p:nvPr/>
        </p:nvSpPr>
        <p:spPr>
          <a:xfrm>
            <a:off x="6451858" y="4597529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3 w 294642"/>
              <a:gd name="connsiteY1" fmla="*/ 0 h 711328"/>
              <a:gd name="connsiteX2" fmla="*/ 294643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3" y="0"/>
                </a:lnTo>
                <a:lnTo>
                  <a:pt x="294643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5" name="Freeform: Shape 844">
            <a:extLst>
              <a:ext uri="{FF2B5EF4-FFF2-40B4-BE49-F238E27FC236}">
                <a16:creationId xmlns:a16="http://schemas.microsoft.com/office/drawing/2014/main" id="{A16BF828-2742-C226-0D38-13ED78DAC951}"/>
              </a:ext>
            </a:extLst>
          </p:cNvPr>
          <p:cNvSpPr/>
          <p:nvPr/>
        </p:nvSpPr>
        <p:spPr>
          <a:xfrm>
            <a:off x="4439915" y="4597529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2 w 294642"/>
              <a:gd name="connsiteY1" fmla="*/ 0 h 711328"/>
              <a:gd name="connsiteX2" fmla="*/ 294642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6" name="Freeform: Shape 845">
            <a:extLst>
              <a:ext uri="{FF2B5EF4-FFF2-40B4-BE49-F238E27FC236}">
                <a16:creationId xmlns:a16="http://schemas.microsoft.com/office/drawing/2014/main" id="{C56D8C23-8B87-B7E1-7EAC-F29BB420197C}"/>
              </a:ext>
            </a:extLst>
          </p:cNvPr>
          <p:cNvSpPr/>
          <p:nvPr/>
        </p:nvSpPr>
        <p:spPr>
          <a:xfrm>
            <a:off x="9297175" y="4597529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2 w 294642"/>
              <a:gd name="connsiteY1" fmla="*/ 0 h 711328"/>
              <a:gd name="connsiteX2" fmla="*/ 294642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7" name="Freeform: Shape 846">
            <a:extLst>
              <a:ext uri="{FF2B5EF4-FFF2-40B4-BE49-F238E27FC236}">
                <a16:creationId xmlns:a16="http://schemas.microsoft.com/office/drawing/2014/main" id="{8381683A-DC00-2771-F44D-55FA372B8BCE}"/>
              </a:ext>
            </a:extLst>
          </p:cNvPr>
          <p:cNvSpPr/>
          <p:nvPr/>
        </p:nvSpPr>
        <p:spPr>
          <a:xfrm>
            <a:off x="1594598" y="4597529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2 w 294642"/>
              <a:gd name="connsiteY1" fmla="*/ 0 h 711328"/>
              <a:gd name="connsiteX2" fmla="*/ 294642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8" name="Freeform: Shape 847">
            <a:extLst>
              <a:ext uri="{FF2B5EF4-FFF2-40B4-BE49-F238E27FC236}">
                <a16:creationId xmlns:a16="http://schemas.microsoft.com/office/drawing/2014/main" id="{087D8883-B5E7-EC3E-2111-759AF556B34D}"/>
              </a:ext>
            </a:extLst>
          </p:cNvPr>
          <p:cNvSpPr/>
          <p:nvPr/>
        </p:nvSpPr>
        <p:spPr>
          <a:xfrm>
            <a:off x="-417344" y="4597529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2 w 294642"/>
              <a:gd name="connsiteY1" fmla="*/ 0 h 711328"/>
              <a:gd name="connsiteX2" fmla="*/ 294642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9" name="Freeform: Shape 848">
            <a:extLst>
              <a:ext uri="{FF2B5EF4-FFF2-40B4-BE49-F238E27FC236}">
                <a16:creationId xmlns:a16="http://schemas.microsoft.com/office/drawing/2014/main" id="{0E1E179B-DB69-D385-9A85-6F0BBECDEB25}"/>
              </a:ext>
            </a:extLst>
          </p:cNvPr>
          <p:cNvSpPr/>
          <p:nvPr/>
        </p:nvSpPr>
        <p:spPr>
          <a:xfrm>
            <a:off x="3017257" y="1162928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0" name="Freeform: Shape 849">
            <a:extLst>
              <a:ext uri="{FF2B5EF4-FFF2-40B4-BE49-F238E27FC236}">
                <a16:creationId xmlns:a16="http://schemas.microsoft.com/office/drawing/2014/main" id="{A350F3DE-270D-9F98-147C-2DDC3BCB0A84}"/>
              </a:ext>
            </a:extLst>
          </p:cNvPr>
          <p:cNvSpPr/>
          <p:nvPr/>
        </p:nvSpPr>
        <p:spPr>
          <a:xfrm>
            <a:off x="1005314" y="1162928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1" name="Freeform: Shape 850">
            <a:extLst>
              <a:ext uri="{FF2B5EF4-FFF2-40B4-BE49-F238E27FC236}">
                <a16:creationId xmlns:a16="http://schemas.microsoft.com/office/drawing/2014/main" id="{D9EB9969-4AE2-3BFB-5999-B2AD5077DCD9}"/>
              </a:ext>
            </a:extLst>
          </p:cNvPr>
          <p:cNvSpPr/>
          <p:nvPr/>
        </p:nvSpPr>
        <p:spPr>
          <a:xfrm>
            <a:off x="5862574" y="1162928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2" name="Freeform: Shape 851">
            <a:extLst>
              <a:ext uri="{FF2B5EF4-FFF2-40B4-BE49-F238E27FC236}">
                <a16:creationId xmlns:a16="http://schemas.microsoft.com/office/drawing/2014/main" id="{1AA07400-DBE0-BF7C-ACB2-307AE25AC831}"/>
              </a:ext>
            </a:extLst>
          </p:cNvPr>
          <p:cNvSpPr/>
          <p:nvPr/>
        </p:nvSpPr>
        <p:spPr>
          <a:xfrm>
            <a:off x="-1840002" y="1162928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3" name="Freeform: Shape 852">
            <a:extLst>
              <a:ext uri="{FF2B5EF4-FFF2-40B4-BE49-F238E27FC236}">
                <a16:creationId xmlns:a16="http://schemas.microsoft.com/office/drawing/2014/main" id="{0B2BDFD8-49D6-2E7E-8958-0724B3E586A5}"/>
              </a:ext>
            </a:extLst>
          </p:cNvPr>
          <p:cNvSpPr/>
          <p:nvPr/>
        </p:nvSpPr>
        <p:spPr>
          <a:xfrm>
            <a:off x="7874516" y="1162928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4" name="Freeform: Shape 853">
            <a:extLst>
              <a:ext uri="{FF2B5EF4-FFF2-40B4-BE49-F238E27FC236}">
                <a16:creationId xmlns:a16="http://schemas.microsoft.com/office/drawing/2014/main" id="{31F7E9CA-BA3E-E7A9-1D9C-5F5B610CC345}"/>
              </a:ext>
            </a:extLst>
          </p:cNvPr>
          <p:cNvSpPr/>
          <p:nvPr/>
        </p:nvSpPr>
        <p:spPr>
          <a:xfrm>
            <a:off x="9886459" y="1162928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5" name="Freeform: Shape 854">
            <a:extLst>
              <a:ext uri="{FF2B5EF4-FFF2-40B4-BE49-F238E27FC236}">
                <a16:creationId xmlns:a16="http://schemas.microsoft.com/office/drawing/2014/main" id="{132C47E9-6C84-3F3B-FBA0-A80D94354436}"/>
              </a:ext>
            </a:extLst>
          </p:cNvPr>
          <p:cNvSpPr/>
          <p:nvPr/>
        </p:nvSpPr>
        <p:spPr>
          <a:xfrm>
            <a:off x="8463801" y="6609471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2 w 294642"/>
              <a:gd name="connsiteY1" fmla="*/ 0 h 711328"/>
              <a:gd name="connsiteX2" fmla="*/ 294642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6" name="Freeform: Shape 855">
            <a:extLst>
              <a:ext uri="{FF2B5EF4-FFF2-40B4-BE49-F238E27FC236}">
                <a16:creationId xmlns:a16="http://schemas.microsoft.com/office/drawing/2014/main" id="{D75E0970-8879-21AC-3E66-3CC3E7D994ED}"/>
              </a:ext>
            </a:extLst>
          </p:cNvPr>
          <p:cNvSpPr/>
          <p:nvPr/>
        </p:nvSpPr>
        <p:spPr>
          <a:xfrm>
            <a:off x="6451858" y="6609471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3 w 294642"/>
              <a:gd name="connsiteY1" fmla="*/ 0 h 711328"/>
              <a:gd name="connsiteX2" fmla="*/ 294643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3" y="0"/>
                </a:lnTo>
                <a:lnTo>
                  <a:pt x="294643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7" name="Freeform: Shape 856">
            <a:extLst>
              <a:ext uri="{FF2B5EF4-FFF2-40B4-BE49-F238E27FC236}">
                <a16:creationId xmlns:a16="http://schemas.microsoft.com/office/drawing/2014/main" id="{42190239-1B14-B13E-05F3-49E259633C30}"/>
              </a:ext>
            </a:extLst>
          </p:cNvPr>
          <p:cNvSpPr/>
          <p:nvPr/>
        </p:nvSpPr>
        <p:spPr>
          <a:xfrm>
            <a:off x="11309118" y="6609471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2 w 294642"/>
              <a:gd name="connsiteY1" fmla="*/ 0 h 711328"/>
              <a:gd name="connsiteX2" fmla="*/ 294642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8" name="Freeform: Shape 857">
            <a:extLst>
              <a:ext uri="{FF2B5EF4-FFF2-40B4-BE49-F238E27FC236}">
                <a16:creationId xmlns:a16="http://schemas.microsoft.com/office/drawing/2014/main" id="{6A3DEDE5-53F5-A656-3DC2-B45A00945121}"/>
              </a:ext>
            </a:extLst>
          </p:cNvPr>
          <p:cNvSpPr/>
          <p:nvPr/>
        </p:nvSpPr>
        <p:spPr>
          <a:xfrm>
            <a:off x="3606541" y="6609471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2 w 294642"/>
              <a:gd name="connsiteY1" fmla="*/ 0 h 711328"/>
              <a:gd name="connsiteX2" fmla="*/ 294642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9" name="Freeform: Shape 858">
            <a:extLst>
              <a:ext uri="{FF2B5EF4-FFF2-40B4-BE49-F238E27FC236}">
                <a16:creationId xmlns:a16="http://schemas.microsoft.com/office/drawing/2014/main" id="{814652BE-0BE0-3E8D-487B-BEF6A58D3AAD}"/>
              </a:ext>
            </a:extLst>
          </p:cNvPr>
          <p:cNvSpPr/>
          <p:nvPr/>
        </p:nvSpPr>
        <p:spPr>
          <a:xfrm>
            <a:off x="1594598" y="6609471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2 w 294642"/>
              <a:gd name="connsiteY1" fmla="*/ 0 h 711328"/>
              <a:gd name="connsiteX2" fmla="*/ 294642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0" name="Freeform: Shape 859">
            <a:extLst>
              <a:ext uri="{FF2B5EF4-FFF2-40B4-BE49-F238E27FC236}">
                <a16:creationId xmlns:a16="http://schemas.microsoft.com/office/drawing/2014/main" id="{9C6AEE03-42A8-519A-0F91-C5AC7308EF24}"/>
              </a:ext>
            </a:extLst>
          </p:cNvPr>
          <p:cNvSpPr/>
          <p:nvPr/>
        </p:nvSpPr>
        <p:spPr>
          <a:xfrm>
            <a:off x="-834031" y="6609471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2 w 294642"/>
              <a:gd name="connsiteY1" fmla="*/ 0 h 711328"/>
              <a:gd name="connsiteX2" fmla="*/ 294642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1" name="Freeform: Shape 860">
            <a:extLst>
              <a:ext uri="{FF2B5EF4-FFF2-40B4-BE49-F238E27FC236}">
                <a16:creationId xmlns:a16="http://schemas.microsoft.com/office/drawing/2014/main" id="{218EC9D6-D9A6-1D37-EC3D-2326EFEFC6C5}"/>
              </a:ext>
            </a:extLst>
          </p:cNvPr>
          <p:cNvSpPr/>
          <p:nvPr/>
        </p:nvSpPr>
        <p:spPr>
          <a:xfrm>
            <a:off x="1594598" y="-259730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2" name="Freeform: Shape 861">
            <a:extLst>
              <a:ext uri="{FF2B5EF4-FFF2-40B4-BE49-F238E27FC236}">
                <a16:creationId xmlns:a16="http://schemas.microsoft.com/office/drawing/2014/main" id="{A16FFB5C-6DEA-A798-1989-4F8E2DAE0DCA}"/>
              </a:ext>
            </a:extLst>
          </p:cNvPr>
          <p:cNvSpPr/>
          <p:nvPr/>
        </p:nvSpPr>
        <p:spPr>
          <a:xfrm>
            <a:off x="4439915" y="-259730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3" name="Freeform: Shape 862">
            <a:extLst>
              <a:ext uri="{FF2B5EF4-FFF2-40B4-BE49-F238E27FC236}">
                <a16:creationId xmlns:a16="http://schemas.microsoft.com/office/drawing/2014/main" id="{F58438BB-4BFB-9533-BB5C-3CBD4E97C0F4}"/>
              </a:ext>
            </a:extLst>
          </p:cNvPr>
          <p:cNvSpPr/>
          <p:nvPr/>
        </p:nvSpPr>
        <p:spPr>
          <a:xfrm>
            <a:off x="6451858" y="-259730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3 w 294642"/>
              <a:gd name="connsiteY1" fmla="*/ 0 h 711329"/>
              <a:gd name="connsiteX2" fmla="*/ 294643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3" y="0"/>
                </a:lnTo>
                <a:lnTo>
                  <a:pt x="294643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4" name="Freeform: Shape 863">
            <a:extLst>
              <a:ext uri="{FF2B5EF4-FFF2-40B4-BE49-F238E27FC236}">
                <a16:creationId xmlns:a16="http://schemas.microsoft.com/office/drawing/2014/main" id="{3217423A-2D56-FA40-3A9F-8113C56D82EC}"/>
              </a:ext>
            </a:extLst>
          </p:cNvPr>
          <p:cNvSpPr/>
          <p:nvPr/>
        </p:nvSpPr>
        <p:spPr>
          <a:xfrm>
            <a:off x="8463801" y="-259730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5" name="Freeform: Shape 864">
            <a:extLst>
              <a:ext uri="{FF2B5EF4-FFF2-40B4-BE49-F238E27FC236}">
                <a16:creationId xmlns:a16="http://schemas.microsoft.com/office/drawing/2014/main" id="{4C19F2D8-3737-0757-4517-5D9359BEE646}"/>
              </a:ext>
            </a:extLst>
          </p:cNvPr>
          <p:cNvSpPr/>
          <p:nvPr/>
        </p:nvSpPr>
        <p:spPr>
          <a:xfrm>
            <a:off x="7874516" y="8032130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2 w 294642"/>
              <a:gd name="connsiteY1" fmla="*/ 0 h 711328"/>
              <a:gd name="connsiteX2" fmla="*/ 294642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6" name="Freeform: Shape 865">
            <a:extLst>
              <a:ext uri="{FF2B5EF4-FFF2-40B4-BE49-F238E27FC236}">
                <a16:creationId xmlns:a16="http://schemas.microsoft.com/office/drawing/2014/main" id="{A23D143B-D261-69AB-BBF1-3FE745948B3E}"/>
              </a:ext>
            </a:extLst>
          </p:cNvPr>
          <p:cNvSpPr/>
          <p:nvPr/>
        </p:nvSpPr>
        <p:spPr>
          <a:xfrm>
            <a:off x="5029200" y="8032130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2 w 294642"/>
              <a:gd name="connsiteY1" fmla="*/ 0 h 711328"/>
              <a:gd name="connsiteX2" fmla="*/ 294642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7" name="Freeform: Shape 866">
            <a:extLst>
              <a:ext uri="{FF2B5EF4-FFF2-40B4-BE49-F238E27FC236}">
                <a16:creationId xmlns:a16="http://schemas.microsoft.com/office/drawing/2014/main" id="{CE4D2ABC-03D0-A1E0-496A-6300A9FEEA5B}"/>
              </a:ext>
            </a:extLst>
          </p:cNvPr>
          <p:cNvSpPr/>
          <p:nvPr/>
        </p:nvSpPr>
        <p:spPr>
          <a:xfrm>
            <a:off x="3017257" y="8032130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2 w 294642"/>
              <a:gd name="connsiteY1" fmla="*/ 0 h 711328"/>
              <a:gd name="connsiteX2" fmla="*/ 294642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8" name="Freeform: Shape 867">
            <a:extLst>
              <a:ext uri="{FF2B5EF4-FFF2-40B4-BE49-F238E27FC236}">
                <a16:creationId xmlns:a16="http://schemas.microsoft.com/office/drawing/2014/main" id="{0E632D32-6566-1272-09D3-8B9762438076}"/>
              </a:ext>
            </a:extLst>
          </p:cNvPr>
          <p:cNvSpPr/>
          <p:nvPr/>
        </p:nvSpPr>
        <p:spPr>
          <a:xfrm>
            <a:off x="588627" y="8032130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2 w 294642"/>
              <a:gd name="connsiteY1" fmla="*/ 0 h 711328"/>
              <a:gd name="connsiteX2" fmla="*/ 294642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bg2">
                <a:lumMod val="75000"/>
              </a:schemeClr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9" name="TextBox 868">
            <a:extLst>
              <a:ext uri="{FF2B5EF4-FFF2-40B4-BE49-F238E27FC236}">
                <a16:creationId xmlns:a16="http://schemas.microsoft.com/office/drawing/2014/main" id="{7D82BAD9-59E9-C9B6-36A7-E4E398220905}"/>
              </a:ext>
            </a:extLst>
          </p:cNvPr>
          <p:cNvSpPr txBox="1"/>
          <p:nvPr/>
        </p:nvSpPr>
        <p:spPr>
          <a:xfrm>
            <a:off x="-66101" y="903306"/>
            <a:ext cx="1019060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dirty="0">
                <a:latin typeface="Century Gothic" panose="020B0502020202020204" pitchFamily="34" charset="0"/>
              </a:rPr>
              <a:t>MATHEMATICAL TILING </a:t>
            </a:r>
            <a:br>
              <a:rPr lang="en-US" sz="6000" b="1" dirty="0">
                <a:latin typeface="Century Gothic" panose="020B0502020202020204" pitchFamily="34" charset="0"/>
              </a:rPr>
            </a:br>
            <a:r>
              <a:rPr lang="en-US" sz="6000" b="1" dirty="0">
                <a:latin typeface="Century Gothic" panose="020B0502020202020204" pitchFamily="34" charset="0"/>
              </a:rPr>
              <a:t>COLORING PAGES</a:t>
            </a:r>
          </a:p>
        </p:txBody>
      </p:sp>
      <p:sp>
        <p:nvSpPr>
          <p:cNvPr id="870" name="TextBox 869">
            <a:extLst>
              <a:ext uri="{FF2B5EF4-FFF2-40B4-BE49-F238E27FC236}">
                <a16:creationId xmlns:a16="http://schemas.microsoft.com/office/drawing/2014/main" id="{EF849036-AB78-2DF7-279D-2C087B8E8FC3}"/>
              </a:ext>
            </a:extLst>
          </p:cNvPr>
          <p:cNvSpPr txBox="1"/>
          <p:nvPr/>
        </p:nvSpPr>
        <p:spPr>
          <a:xfrm>
            <a:off x="-132203" y="4789053"/>
            <a:ext cx="10190603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entury Gothic" panose="020B0502020202020204" pitchFamily="34" charset="0"/>
              </a:rPr>
              <a:t>Sarah Carter</a:t>
            </a:r>
          </a:p>
          <a:p>
            <a:pPr algn="ctr"/>
            <a:r>
              <a:rPr lang="en-US" sz="3200" b="1" dirty="0">
                <a:latin typeface="Century Gothic" panose="020B0502020202020204" pitchFamily="34" charset="0"/>
              </a:rPr>
              <a:t>mathequalslove.net </a:t>
            </a:r>
          </a:p>
        </p:txBody>
      </p:sp>
      <p:pic>
        <p:nvPicPr>
          <p:cNvPr id="871" name="Picture 870" descr="A black text with a plus and a t&#10;&#10;AI-generated content may be incorrect.">
            <a:extLst>
              <a:ext uri="{FF2B5EF4-FFF2-40B4-BE49-F238E27FC236}">
                <a16:creationId xmlns:a16="http://schemas.microsoft.com/office/drawing/2014/main" id="{05E42C82-93C4-C554-F9D5-8077D12315E8}"/>
              </a:ext>
            </a:extLst>
          </p:cNvPr>
          <p:cNvPicPr>
            <a:picLocks noChangeAspect="1"/>
          </p:cNvPicPr>
          <p:nvPr/>
        </p:nvPicPr>
        <p:blipFill>
          <a:blip r:embed="rId2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76471" y="5933054"/>
            <a:ext cx="5905458" cy="7780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0789316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8D701202-456F-3227-10B3-64936116623E}"/>
              </a:ext>
            </a:extLst>
          </p:cNvPr>
          <p:cNvSpPr/>
          <p:nvPr/>
        </p:nvSpPr>
        <p:spPr>
          <a:xfrm>
            <a:off x="-187176" y="0"/>
            <a:ext cx="10432752" cy="7772400"/>
          </a:xfrm>
          <a:custGeom>
            <a:avLst/>
            <a:gdLst>
              <a:gd name="connsiteX0" fmla="*/ 0 w 10432752"/>
              <a:gd name="connsiteY0" fmla="*/ 0 h 7772400"/>
              <a:gd name="connsiteX1" fmla="*/ 10432752 w 10432752"/>
              <a:gd name="connsiteY1" fmla="*/ 0 h 7772400"/>
              <a:gd name="connsiteX2" fmla="*/ 10432752 w 10432752"/>
              <a:gd name="connsiteY2" fmla="*/ 7772400 h 7772400"/>
              <a:gd name="connsiteX3" fmla="*/ 0 w 10432752"/>
              <a:gd name="connsiteY3" fmla="*/ 7772400 h 777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32752" h="7772400">
                <a:moveTo>
                  <a:pt x="0" y="0"/>
                </a:moveTo>
                <a:lnTo>
                  <a:pt x="10432752" y="0"/>
                </a:lnTo>
                <a:lnTo>
                  <a:pt x="10432752" y="7772400"/>
                </a:lnTo>
                <a:lnTo>
                  <a:pt x="0" y="7772400"/>
                </a:lnTo>
                <a:close/>
              </a:path>
            </a:pathLst>
          </a:custGeom>
          <a:solidFill>
            <a:schemeClr val="bg1"/>
          </a:solidFill>
          <a:ln w="13037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E33B6DB9-FF69-5845-B0D2-82936DCAD66A}"/>
              </a:ext>
            </a:extLst>
          </p:cNvPr>
          <p:cNvSpPr/>
          <p:nvPr/>
        </p:nvSpPr>
        <p:spPr>
          <a:xfrm>
            <a:off x="5029200" y="3886200"/>
            <a:ext cx="654122" cy="238081"/>
          </a:xfrm>
          <a:custGeom>
            <a:avLst/>
            <a:gdLst>
              <a:gd name="connsiteX0" fmla="*/ 283734 w 654122"/>
              <a:gd name="connsiteY0" fmla="*/ 238081 h 238081"/>
              <a:gd name="connsiteX1" fmla="*/ 0 w 654122"/>
              <a:gd name="connsiteY1" fmla="*/ 0 h 238081"/>
              <a:gd name="connsiteX2" fmla="*/ 370389 w 654122"/>
              <a:gd name="connsiteY2" fmla="*/ 0 h 238081"/>
              <a:gd name="connsiteX3" fmla="*/ 654122 w 654122"/>
              <a:gd name="connsiteY3" fmla="*/ 238081 h 238081"/>
              <a:gd name="connsiteX4" fmla="*/ 283734 w 654122"/>
              <a:gd name="connsiteY4" fmla="*/ 238081 h 238081"/>
              <a:gd name="connsiteX5" fmla="*/ 283734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283734" y="238081"/>
                </a:moveTo>
                <a:lnTo>
                  <a:pt x="0" y="0"/>
                </a:lnTo>
                <a:lnTo>
                  <a:pt x="370389" y="0"/>
                </a:lnTo>
                <a:lnTo>
                  <a:pt x="654122" y="238081"/>
                </a:lnTo>
                <a:lnTo>
                  <a:pt x="283734" y="238081"/>
                </a:lnTo>
                <a:lnTo>
                  <a:pt x="28373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4B685651-1E76-27BA-C709-89E1DDAC02D2}"/>
              </a:ext>
            </a:extLst>
          </p:cNvPr>
          <p:cNvSpPr/>
          <p:nvPr/>
        </p:nvSpPr>
        <p:spPr>
          <a:xfrm>
            <a:off x="4745466" y="1547541"/>
            <a:ext cx="654122" cy="238081"/>
          </a:xfrm>
          <a:custGeom>
            <a:avLst/>
            <a:gdLst>
              <a:gd name="connsiteX0" fmla="*/ 283734 w 654122"/>
              <a:gd name="connsiteY0" fmla="*/ 238081 h 238081"/>
              <a:gd name="connsiteX1" fmla="*/ 0 w 654122"/>
              <a:gd name="connsiteY1" fmla="*/ 0 h 238081"/>
              <a:gd name="connsiteX2" fmla="*/ 370389 w 654122"/>
              <a:gd name="connsiteY2" fmla="*/ 0 h 238081"/>
              <a:gd name="connsiteX3" fmla="*/ 654122 w 654122"/>
              <a:gd name="connsiteY3" fmla="*/ 238081 h 238081"/>
              <a:gd name="connsiteX4" fmla="*/ 283734 w 654122"/>
              <a:gd name="connsiteY4" fmla="*/ 238081 h 238081"/>
              <a:gd name="connsiteX5" fmla="*/ 283734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283734" y="238081"/>
                </a:moveTo>
                <a:lnTo>
                  <a:pt x="0" y="0"/>
                </a:lnTo>
                <a:lnTo>
                  <a:pt x="370389" y="0"/>
                </a:lnTo>
                <a:lnTo>
                  <a:pt x="654122" y="238081"/>
                </a:lnTo>
                <a:lnTo>
                  <a:pt x="283734" y="238081"/>
                </a:lnTo>
                <a:lnTo>
                  <a:pt x="28373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85272AB3-1EB0-2B51-E8B7-7376C6164FE5}"/>
              </a:ext>
            </a:extLst>
          </p:cNvPr>
          <p:cNvSpPr/>
          <p:nvPr/>
        </p:nvSpPr>
        <p:spPr>
          <a:xfrm>
            <a:off x="4908322" y="6672304"/>
            <a:ext cx="654122" cy="238081"/>
          </a:xfrm>
          <a:custGeom>
            <a:avLst/>
            <a:gdLst>
              <a:gd name="connsiteX0" fmla="*/ 283734 w 654122"/>
              <a:gd name="connsiteY0" fmla="*/ 238081 h 238081"/>
              <a:gd name="connsiteX1" fmla="*/ 0 w 654122"/>
              <a:gd name="connsiteY1" fmla="*/ 0 h 238081"/>
              <a:gd name="connsiteX2" fmla="*/ 370389 w 654122"/>
              <a:gd name="connsiteY2" fmla="*/ 0 h 238081"/>
              <a:gd name="connsiteX3" fmla="*/ 654122 w 654122"/>
              <a:gd name="connsiteY3" fmla="*/ 238081 h 238081"/>
              <a:gd name="connsiteX4" fmla="*/ 283734 w 654122"/>
              <a:gd name="connsiteY4" fmla="*/ 238081 h 238081"/>
              <a:gd name="connsiteX5" fmla="*/ 283734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283734" y="238081"/>
                </a:moveTo>
                <a:lnTo>
                  <a:pt x="0" y="0"/>
                </a:lnTo>
                <a:lnTo>
                  <a:pt x="370389" y="0"/>
                </a:lnTo>
                <a:lnTo>
                  <a:pt x="654122" y="238081"/>
                </a:lnTo>
                <a:lnTo>
                  <a:pt x="283734" y="238081"/>
                </a:lnTo>
                <a:lnTo>
                  <a:pt x="28373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FA4A5746-1DF7-89B2-A3D4-D7A63FC3C1A3}"/>
              </a:ext>
            </a:extLst>
          </p:cNvPr>
          <p:cNvSpPr/>
          <p:nvPr/>
        </p:nvSpPr>
        <p:spPr>
          <a:xfrm>
            <a:off x="4844005" y="-1111882"/>
            <a:ext cx="654122" cy="238081"/>
          </a:xfrm>
          <a:custGeom>
            <a:avLst/>
            <a:gdLst>
              <a:gd name="connsiteX0" fmla="*/ 283734 w 654122"/>
              <a:gd name="connsiteY0" fmla="*/ 238081 h 238081"/>
              <a:gd name="connsiteX1" fmla="*/ 0 w 654122"/>
              <a:gd name="connsiteY1" fmla="*/ 0 h 238081"/>
              <a:gd name="connsiteX2" fmla="*/ 370389 w 654122"/>
              <a:gd name="connsiteY2" fmla="*/ 0 h 238081"/>
              <a:gd name="connsiteX3" fmla="*/ 654122 w 654122"/>
              <a:gd name="connsiteY3" fmla="*/ 238081 h 238081"/>
              <a:gd name="connsiteX4" fmla="*/ 283734 w 654122"/>
              <a:gd name="connsiteY4" fmla="*/ 238081 h 238081"/>
              <a:gd name="connsiteX5" fmla="*/ 283734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283734" y="238081"/>
                </a:moveTo>
                <a:lnTo>
                  <a:pt x="0" y="0"/>
                </a:lnTo>
                <a:lnTo>
                  <a:pt x="370389" y="0"/>
                </a:lnTo>
                <a:lnTo>
                  <a:pt x="654122" y="238081"/>
                </a:lnTo>
                <a:lnTo>
                  <a:pt x="283734" y="238081"/>
                </a:lnTo>
                <a:lnTo>
                  <a:pt x="28373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73E51324-C754-05A3-DA37-AF19A533843B}"/>
              </a:ext>
            </a:extLst>
          </p:cNvPr>
          <p:cNvSpPr/>
          <p:nvPr/>
        </p:nvSpPr>
        <p:spPr>
          <a:xfrm>
            <a:off x="5029200" y="9205047"/>
            <a:ext cx="654122" cy="238081"/>
          </a:xfrm>
          <a:custGeom>
            <a:avLst/>
            <a:gdLst>
              <a:gd name="connsiteX0" fmla="*/ 283734 w 654122"/>
              <a:gd name="connsiteY0" fmla="*/ 238082 h 238081"/>
              <a:gd name="connsiteX1" fmla="*/ 0 w 654122"/>
              <a:gd name="connsiteY1" fmla="*/ 0 h 238081"/>
              <a:gd name="connsiteX2" fmla="*/ 370389 w 654122"/>
              <a:gd name="connsiteY2" fmla="*/ 0 h 238081"/>
              <a:gd name="connsiteX3" fmla="*/ 654122 w 654122"/>
              <a:gd name="connsiteY3" fmla="*/ 238082 h 238081"/>
              <a:gd name="connsiteX4" fmla="*/ 283734 w 654122"/>
              <a:gd name="connsiteY4" fmla="*/ 238082 h 238081"/>
              <a:gd name="connsiteX5" fmla="*/ 283734 w 654122"/>
              <a:gd name="connsiteY5" fmla="*/ 238082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283734" y="238082"/>
                </a:moveTo>
                <a:lnTo>
                  <a:pt x="0" y="0"/>
                </a:lnTo>
                <a:lnTo>
                  <a:pt x="370389" y="0"/>
                </a:lnTo>
                <a:lnTo>
                  <a:pt x="654122" y="238082"/>
                </a:lnTo>
                <a:lnTo>
                  <a:pt x="283734" y="238082"/>
                </a:lnTo>
                <a:lnTo>
                  <a:pt x="283734" y="23808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8809CD72-1AD6-8A2D-9D0A-005FC03763C0}"/>
              </a:ext>
            </a:extLst>
          </p:cNvPr>
          <p:cNvSpPr/>
          <p:nvPr/>
        </p:nvSpPr>
        <p:spPr>
          <a:xfrm>
            <a:off x="5312933" y="4124281"/>
            <a:ext cx="434705" cy="364761"/>
          </a:xfrm>
          <a:custGeom>
            <a:avLst/>
            <a:gdLst>
              <a:gd name="connsiteX0" fmla="*/ 64317 w 434705"/>
              <a:gd name="connsiteY0" fmla="*/ 364761 h 364761"/>
              <a:gd name="connsiteX1" fmla="*/ 0 w 434705"/>
              <a:gd name="connsiteY1" fmla="*/ 0 h 364761"/>
              <a:gd name="connsiteX2" fmla="*/ 370389 w 434705"/>
              <a:gd name="connsiteY2" fmla="*/ 0 h 364761"/>
              <a:gd name="connsiteX3" fmla="*/ 434706 w 434705"/>
              <a:gd name="connsiteY3" fmla="*/ 364761 h 364761"/>
              <a:gd name="connsiteX4" fmla="*/ 64317 w 434705"/>
              <a:gd name="connsiteY4" fmla="*/ 364761 h 364761"/>
              <a:gd name="connsiteX5" fmla="*/ 64317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1"/>
                </a:moveTo>
                <a:lnTo>
                  <a:pt x="0" y="0"/>
                </a:lnTo>
                <a:lnTo>
                  <a:pt x="370389" y="0"/>
                </a:lnTo>
                <a:lnTo>
                  <a:pt x="434706" y="364761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7BEED912-488B-D903-D247-E4114721511C}"/>
              </a:ext>
            </a:extLst>
          </p:cNvPr>
          <p:cNvSpPr/>
          <p:nvPr/>
        </p:nvSpPr>
        <p:spPr>
          <a:xfrm>
            <a:off x="5312933" y="2277064"/>
            <a:ext cx="434705" cy="364761"/>
          </a:xfrm>
          <a:custGeom>
            <a:avLst/>
            <a:gdLst>
              <a:gd name="connsiteX0" fmla="*/ 64317 w 434705"/>
              <a:gd name="connsiteY0" fmla="*/ 364761 h 364761"/>
              <a:gd name="connsiteX1" fmla="*/ 0 w 434705"/>
              <a:gd name="connsiteY1" fmla="*/ 0 h 364761"/>
              <a:gd name="connsiteX2" fmla="*/ 370389 w 434705"/>
              <a:gd name="connsiteY2" fmla="*/ 0 h 364761"/>
              <a:gd name="connsiteX3" fmla="*/ 434706 w 434705"/>
              <a:gd name="connsiteY3" fmla="*/ 364761 h 364761"/>
              <a:gd name="connsiteX4" fmla="*/ 64317 w 434705"/>
              <a:gd name="connsiteY4" fmla="*/ 364761 h 364761"/>
              <a:gd name="connsiteX5" fmla="*/ 64317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1"/>
                </a:moveTo>
                <a:lnTo>
                  <a:pt x="0" y="0"/>
                </a:lnTo>
                <a:lnTo>
                  <a:pt x="370389" y="0"/>
                </a:lnTo>
                <a:lnTo>
                  <a:pt x="434706" y="364761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FA552092-2EB1-DEFC-CC2F-9A5383A63900}"/>
              </a:ext>
            </a:extLst>
          </p:cNvPr>
          <p:cNvSpPr/>
          <p:nvPr/>
        </p:nvSpPr>
        <p:spPr>
          <a:xfrm>
            <a:off x="5312933" y="5495335"/>
            <a:ext cx="434705" cy="364761"/>
          </a:xfrm>
          <a:custGeom>
            <a:avLst/>
            <a:gdLst>
              <a:gd name="connsiteX0" fmla="*/ 64317 w 434705"/>
              <a:gd name="connsiteY0" fmla="*/ 364761 h 364761"/>
              <a:gd name="connsiteX1" fmla="*/ 0 w 434705"/>
              <a:gd name="connsiteY1" fmla="*/ 0 h 364761"/>
              <a:gd name="connsiteX2" fmla="*/ 370389 w 434705"/>
              <a:gd name="connsiteY2" fmla="*/ 0 h 364761"/>
              <a:gd name="connsiteX3" fmla="*/ 434706 w 434705"/>
              <a:gd name="connsiteY3" fmla="*/ 364761 h 364761"/>
              <a:gd name="connsiteX4" fmla="*/ 64317 w 434705"/>
              <a:gd name="connsiteY4" fmla="*/ 364761 h 364761"/>
              <a:gd name="connsiteX5" fmla="*/ 64317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1"/>
                </a:moveTo>
                <a:lnTo>
                  <a:pt x="0" y="0"/>
                </a:lnTo>
                <a:lnTo>
                  <a:pt x="370389" y="0"/>
                </a:lnTo>
                <a:lnTo>
                  <a:pt x="434706" y="364761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19321409-E9E5-28EA-3F4A-4ED47B42DA5B}"/>
              </a:ext>
            </a:extLst>
          </p:cNvPr>
          <p:cNvSpPr/>
          <p:nvPr/>
        </p:nvSpPr>
        <p:spPr>
          <a:xfrm>
            <a:off x="5127739" y="497253"/>
            <a:ext cx="434705" cy="364761"/>
          </a:xfrm>
          <a:custGeom>
            <a:avLst/>
            <a:gdLst>
              <a:gd name="connsiteX0" fmla="*/ 64317 w 434705"/>
              <a:gd name="connsiteY0" fmla="*/ 364761 h 364761"/>
              <a:gd name="connsiteX1" fmla="*/ 0 w 434705"/>
              <a:gd name="connsiteY1" fmla="*/ 0 h 364761"/>
              <a:gd name="connsiteX2" fmla="*/ 370389 w 434705"/>
              <a:gd name="connsiteY2" fmla="*/ 0 h 364761"/>
              <a:gd name="connsiteX3" fmla="*/ 434706 w 434705"/>
              <a:gd name="connsiteY3" fmla="*/ 364761 h 364761"/>
              <a:gd name="connsiteX4" fmla="*/ 64317 w 434705"/>
              <a:gd name="connsiteY4" fmla="*/ 364761 h 364761"/>
              <a:gd name="connsiteX5" fmla="*/ 64317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1"/>
                </a:moveTo>
                <a:lnTo>
                  <a:pt x="0" y="0"/>
                </a:lnTo>
                <a:lnTo>
                  <a:pt x="370389" y="0"/>
                </a:lnTo>
                <a:lnTo>
                  <a:pt x="434706" y="364761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D119EA6D-C2EF-BF9C-768A-19B238B7D014}"/>
              </a:ext>
            </a:extLst>
          </p:cNvPr>
          <p:cNvSpPr/>
          <p:nvPr/>
        </p:nvSpPr>
        <p:spPr>
          <a:xfrm>
            <a:off x="5312933" y="7595912"/>
            <a:ext cx="434705" cy="364761"/>
          </a:xfrm>
          <a:custGeom>
            <a:avLst/>
            <a:gdLst>
              <a:gd name="connsiteX0" fmla="*/ 64317 w 434705"/>
              <a:gd name="connsiteY0" fmla="*/ 364762 h 364761"/>
              <a:gd name="connsiteX1" fmla="*/ 0 w 434705"/>
              <a:gd name="connsiteY1" fmla="*/ 0 h 364761"/>
              <a:gd name="connsiteX2" fmla="*/ 370389 w 434705"/>
              <a:gd name="connsiteY2" fmla="*/ 0 h 364761"/>
              <a:gd name="connsiteX3" fmla="*/ 434706 w 434705"/>
              <a:gd name="connsiteY3" fmla="*/ 364762 h 364761"/>
              <a:gd name="connsiteX4" fmla="*/ 64317 w 434705"/>
              <a:gd name="connsiteY4" fmla="*/ 364762 h 364761"/>
              <a:gd name="connsiteX5" fmla="*/ 64317 w 434705"/>
              <a:gd name="connsiteY5" fmla="*/ 364762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2"/>
                </a:moveTo>
                <a:lnTo>
                  <a:pt x="0" y="0"/>
                </a:lnTo>
                <a:lnTo>
                  <a:pt x="370389" y="0"/>
                </a:lnTo>
                <a:lnTo>
                  <a:pt x="434706" y="364762"/>
                </a:lnTo>
                <a:lnTo>
                  <a:pt x="64317" y="364762"/>
                </a:lnTo>
                <a:lnTo>
                  <a:pt x="64317" y="3647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B0C4CF4F-5858-7054-3170-CFA22C3BAD3F}"/>
              </a:ext>
            </a:extLst>
          </p:cNvPr>
          <p:cNvSpPr/>
          <p:nvPr/>
        </p:nvSpPr>
        <p:spPr>
          <a:xfrm>
            <a:off x="5127739" y="-873801"/>
            <a:ext cx="434705" cy="364761"/>
          </a:xfrm>
          <a:custGeom>
            <a:avLst/>
            <a:gdLst>
              <a:gd name="connsiteX0" fmla="*/ 64317 w 434705"/>
              <a:gd name="connsiteY0" fmla="*/ 364761 h 364761"/>
              <a:gd name="connsiteX1" fmla="*/ 0 w 434705"/>
              <a:gd name="connsiteY1" fmla="*/ 0 h 364761"/>
              <a:gd name="connsiteX2" fmla="*/ 370389 w 434705"/>
              <a:gd name="connsiteY2" fmla="*/ 0 h 364761"/>
              <a:gd name="connsiteX3" fmla="*/ 434706 w 434705"/>
              <a:gd name="connsiteY3" fmla="*/ 364761 h 364761"/>
              <a:gd name="connsiteX4" fmla="*/ 64317 w 434705"/>
              <a:gd name="connsiteY4" fmla="*/ 364761 h 364761"/>
              <a:gd name="connsiteX5" fmla="*/ 64317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1"/>
                </a:moveTo>
                <a:lnTo>
                  <a:pt x="0" y="0"/>
                </a:lnTo>
                <a:lnTo>
                  <a:pt x="370389" y="0"/>
                </a:lnTo>
                <a:lnTo>
                  <a:pt x="434706" y="364761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206C20E4-5776-F315-ECFE-D91EA12A0DAD}"/>
              </a:ext>
            </a:extLst>
          </p:cNvPr>
          <p:cNvSpPr/>
          <p:nvPr/>
        </p:nvSpPr>
        <p:spPr>
          <a:xfrm>
            <a:off x="5312933" y="9443129"/>
            <a:ext cx="434705" cy="364761"/>
          </a:xfrm>
          <a:custGeom>
            <a:avLst/>
            <a:gdLst>
              <a:gd name="connsiteX0" fmla="*/ 64317 w 434705"/>
              <a:gd name="connsiteY0" fmla="*/ 364761 h 364761"/>
              <a:gd name="connsiteX1" fmla="*/ 0 w 434705"/>
              <a:gd name="connsiteY1" fmla="*/ 0 h 364761"/>
              <a:gd name="connsiteX2" fmla="*/ 370389 w 434705"/>
              <a:gd name="connsiteY2" fmla="*/ 0 h 364761"/>
              <a:gd name="connsiteX3" fmla="*/ 434706 w 434705"/>
              <a:gd name="connsiteY3" fmla="*/ 364761 h 364761"/>
              <a:gd name="connsiteX4" fmla="*/ 64317 w 434705"/>
              <a:gd name="connsiteY4" fmla="*/ 364761 h 364761"/>
              <a:gd name="connsiteX5" fmla="*/ 64317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1"/>
                </a:moveTo>
                <a:lnTo>
                  <a:pt x="0" y="0"/>
                </a:lnTo>
                <a:lnTo>
                  <a:pt x="370389" y="0"/>
                </a:lnTo>
                <a:lnTo>
                  <a:pt x="434706" y="364761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EA1088A2-21ED-3E45-4F7C-52256B9608BB}"/>
              </a:ext>
            </a:extLst>
          </p:cNvPr>
          <p:cNvSpPr/>
          <p:nvPr/>
        </p:nvSpPr>
        <p:spPr>
          <a:xfrm>
            <a:off x="5192056" y="4489042"/>
            <a:ext cx="555582" cy="320765"/>
          </a:xfrm>
          <a:custGeom>
            <a:avLst/>
            <a:gdLst>
              <a:gd name="connsiteX0" fmla="*/ 0 w 555582"/>
              <a:gd name="connsiteY0" fmla="*/ 320766 h 320765"/>
              <a:gd name="connsiteX1" fmla="*/ 185194 w 555582"/>
              <a:gd name="connsiteY1" fmla="*/ 0 h 320765"/>
              <a:gd name="connsiteX2" fmla="*/ 555583 w 555582"/>
              <a:gd name="connsiteY2" fmla="*/ 0 h 320765"/>
              <a:gd name="connsiteX3" fmla="*/ 370389 w 555582"/>
              <a:gd name="connsiteY3" fmla="*/ 320766 h 320765"/>
              <a:gd name="connsiteX4" fmla="*/ 0 w 555582"/>
              <a:gd name="connsiteY4" fmla="*/ 320766 h 320765"/>
              <a:gd name="connsiteX5" fmla="*/ 0 w 555582"/>
              <a:gd name="connsiteY5" fmla="*/ 320766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0" y="320766"/>
                </a:moveTo>
                <a:lnTo>
                  <a:pt x="185194" y="0"/>
                </a:lnTo>
                <a:lnTo>
                  <a:pt x="555583" y="0"/>
                </a:lnTo>
                <a:lnTo>
                  <a:pt x="370389" y="32076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C83225D4-9FD3-C97D-AF69-D073255744E8}"/>
              </a:ext>
            </a:extLst>
          </p:cNvPr>
          <p:cNvSpPr/>
          <p:nvPr/>
        </p:nvSpPr>
        <p:spPr>
          <a:xfrm>
            <a:off x="5192056" y="2641825"/>
            <a:ext cx="555582" cy="320765"/>
          </a:xfrm>
          <a:custGeom>
            <a:avLst/>
            <a:gdLst>
              <a:gd name="connsiteX0" fmla="*/ 0 w 555582"/>
              <a:gd name="connsiteY0" fmla="*/ 320766 h 320765"/>
              <a:gd name="connsiteX1" fmla="*/ 185194 w 555582"/>
              <a:gd name="connsiteY1" fmla="*/ 0 h 320765"/>
              <a:gd name="connsiteX2" fmla="*/ 555583 w 555582"/>
              <a:gd name="connsiteY2" fmla="*/ 0 h 320765"/>
              <a:gd name="connsiteX3" fmla="*/ 370389 w 555582"/>
              <a:gd name="connsiteY3" fmla="*/ 320766 h 320765"/>
              <a:gd name="connsiteX4" fmla="*/ 0 w 555582"/>
              <a:gd name="connsiteY4" fmla="*/ 320766 h 320765"/>
              <a:gd name="connsiteX5" fmla="*/ 0 w 555582"/>
              <a:gd name="connsiteY5" fmla="*/ 320766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0" y="320766"/>
                </a:moveTo>
                <a:lnTo>
                  <a:pt x="185194" y="0"/>
                </a:lnTo>
                <a:lnTo>
                  <a:pt x="555583" y="0"/>
                </a:lnTo>
                <a:lnTo>
                  <a:pt x="370389" y="32076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9B795EED-C0A4-969A-4F7A-092741F9E509}"/>
              </a:ext>
            </a:extLst>
          </p:cNvPr>
          <p:cNvSpPr/>
          <p:nvPr/>
        </p:nvSpPr>
        <p:spPr>
          <a:xfrm>
            <a:off x="4560271" y="6224858"/>
            <a:ext cx="555582" cy="320765"/>
          </a:xfrm>
          <a:custGeom>
            <a:avLst/>
            <a:gdLst>
              <a:gd name="connsiteX0" fmla="*/ 0 w 555582"/>
              <a:gd name="connsiteY0" fmla="*/ 320766 h 320765"/>
              <a:gd name="connsiteX1" fmla="*/ 185194 w 555582"/>
              <a:gd name="connsiteY1" fmla="*/ 0 h 320765"/>
              <a:gd name="connsiteX2" fmla="*/ 555583 w 555582"/>
              <a:gd name="connsiteY2" fmla="*/ 0 h 320765"/>
              <a:gd name="connsiteX3" fmla="*/ 370389 w 555582"/>
              <a:gd name="connsiteY3" fmla="*/ 320766 h 320765"/>
              <a:gd name="connsiteX4" fmla="*/ 0 w 555582"/>
              <a:gd name="connsiteY4" fmla="*/ 320766 h 320765"/>
              <a:gd name="connsiteX5" fmla="*/ 0 w 555582"/>
              <a:gd name="connsiteY5" fmla="*/ 320766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0" y="320766"/>
                </a:moveTo>
                <a:lnTo>
                  <a:pt x="185194" y="0"/>
                </a:lnTo>
                <a:lnTo>
                  <a:pt x="555583" y="0"/>
                </a:lnTo>
                <a:lnTo>
                  <a:pt x="370389" y="32076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F53B9CF3-5331-B6DF-44F6-10E8DB05730B}"/>
              </a:ext>
            </a:extLst>
          </p:cNvPr>
          <p:cNvSpPr/>
          <p:nvPr/>
        </p:nvSpPr>
        <p:spPr>
          <a:xfrm>
            <a:off x="5127739" y="176487"/>
            <a:ext cx="555582" cy="320765"/>
          </a:xfrm>
          <a:custGeom>
            <a:avLst/>
            <a:gdLst>
              <a:gd name="connsiteX0" fmla="*/ 0 w 555582"/>
              <a:gd name="connsiteY0" fmla="*/ 320766 h 320765"/>
              <a:gd name="connsiteX1" fmla="*/ 185194 w 555582"/>
              <a:gd name="connsiteY1" fmla="*/ 0 h 320765"/>
              <a:gd name="connsiteX2" fmla="*/ 555583 w 555582"/>
              <a:gd name="connsiteY2" fmla="*/ 0 h 320765"/>
              <a:gd name="connsiteX3" fmla="*/ 370389 w 555582"/>
              <a:gd name="connsiteY3" fmla="*/ 320766 h 320765"/>
              <a:gd name="connsiteX4" fmla="*/ 0 w 555582"/>
              <a:gd name="connsiteY4" fmla="*/ 320766 h 320765"/>
              <a:gd name="connsiteX5" fmla="*/ 0 w 555582"/>
              <a:gd name="connsiteY5" fmla="*/ 320766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0" y="320766"/>
                </a:moveTo>
                <a:lnTo>
                  <a:pt x="185194" y="0"/>
                </a:lnTo>
                <a:lnTo>
                  <a:pt x="555583" y="0"/>
                </a:lnTo>
                <a:lnTo>
                  <a:pt x="370389" y="32076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5E48D5F2-63F4-CAFF-8233-A3F9A22C19AF}"/>
              </a:ext>
            </a:extLst>
          </p:cNvPr>
          <p:cNvSpPr/>
          <p:nvPr/>
        </p:nvSpPr>
        <p:spPr>
          <a:xfrm>
            <a:off x="5192056" y="7960674"/>
            <a:ext cx="555582" cy="320765"/>
          </a:xfrm>
          <a:custGeom>
            <a:avLst/>
            <a:gdLst>
              <a:gd name="connsiteX0" fmla="*/ 0 w 555582"/>
              <a:gd name="connsiteY0" fmla="*/ 320765 h 320765"/>
              <a:gd name="connsiteX1" fmla="*/ 185194 w 555582"/>
              <a:gd name="connsiteY1" fmla="*/ 0 h 320765"/>
              <a:gd name="connsiteX2" fmla="*/ 555583 w 555582"/>
              <a:gd name="connsiteY2" fmla="*/ 0 h 320765"/>
              <a:gd name="connsiteX3" fmla="*/ 370389 w 555582"/>
              <a:gd name="connsiteY3" fmla="*/ 320765 h 320765"/>
              <a:gd name="connsiteX4" fmla="*/ 0 w 555582"/>
              <a:gd name="connsiteY4" fmla="*/ 320765 h 320765"/>
              <a:gd name="connsiteX5" fmla="*/ 0 w 555582"/>
              <a:gd name="connsiteY5" fmla="*/ 320765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0" y="320765"/>
                </a:moveTo>
                <a:lnTo>
                  <a:pt x="185194" y="0"/>
                </a:lnTo>
                <a:lnTo>
                  <a:pt x="555583" y="0"/>
                </a:lnTo>
                <a:lnTo>
                  <a:pt x="370389" y="320765"/>
                </a:lnTo>
                <a:lnTo>
                  <a:pt x="0" y="320765"/>
                </a:lnTo>
                <a:lnTo>
                  <a:pt x="0" y="32076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25C74F61-EE5B-B19F-C7A1-7272BEAC4548}"/>
              </a:ext>
            </a:extLst>
          </p:cNvPr>
          <p:cNvSpPr/>
          <p:nvPr/>
        </p:nvSpPr>
        <p:spPr>
          <a:xfrm>
            <a:off x="4844005" y="-1432648"/>
            <a:ext cx="555582" cy="320765"/>
          </a:xfrm>
          <a:custGeom>
            <a:avLst/>
            <a:gdLst>
              <a:gd name="connsiteX0" fmla="*/ 0 w 555582"/>
              <a:gd name="connsiteY0" fmla="*/ 320766 h 320765"/>
              <a:gd name="connsiteX1" fmla="*/ 185194 w 555582"/>
              <a:gd name="connsiteY1" fmla="*/ 0 h 320765"/>
              <a:gd name="connsiteX2" fmla="*/ 555583 w 555582"/>
              <a:gd name="connsiteY2" fmla="*/ 0 h 320765"/>
              <a:gd name="connsiteX3" fmla="*/ 370389 w 555582"/>
              <a:gd name="connsiteY3" fmla="*/ 320766 h 320765"/>
              <a:gd name="connsiteX4" fmla="*/ 0 w 555582"/>
              <a:gd name="connsiteY4" fmla="*/ 320766 h 320765"/>
              <a:gd name="connsiteX5" fmla="*/ 0 w 555582"/>
              <a:gd name="connsiteY5" fmla="*/ 320766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0" y="320766"/>
                </a:moveTo>
                <a:lnTo>
                  <a:pt x="185194" y="0"/>
                </a:lnTo>
                <a:lnTo>
                  <a:pt x="555583" y="0"/>
                </a:lnTo>
                <a:lnTo>
                  <a:pt x="370389" y="32076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3239B945-220E-2381-BC19-D316809A51F4}"/>
              </a:ext>
            </a:extLst>
          </p:cNvPr>
          <p:cNvSpPr/>
          <p:nvPr/>
        </p:nvSpPr>
        <p:spPr>
          <a:xfrm>
            <a:off x="5029200" y="5860097"/>
            <a:ext cx="718439" cy="126679"/>
          </a:xfrm>
          <a:custGeom>
            <a:avLst/>
            <a:gdLst>
              <a:gd name="connsiteX0" fmla="*/ 0 w 718439"/>
              <a:gd name="connsiteY0" fmla="*/ 126680 h 126679"/>
              <a:gd name="connsiteX1" fmla="*/ 348051 w 718439"/>
              <a:gd name="connsiteY1" fmla="*/ 0 h 126679"/>
              <a:gd name="connsiteX2" fmla="*/ 718440 w 718439"/>
              <a:gd name="connsiteY2" fmla="*/ 0 h 126679"/>
              <a:gd name="connsiteX3" fmla="*/ 370389 w 718439"/>
              <a:gd name="connsiteY3" fmla="*/ 126680 h 126679"/>
              <a:gd name="connsiteX4" fmla="*/ 0 w 718439"/>
              <a:gd name="connsiteY4" fmla="*/ 126680 h 126679"/>
              <a:gd name="connsiteX5" fmla="*/ 0 w 718439"/>
              <a:gd name="connsiteY5" fmla="*/ 126680 h 126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8439" h="126679">
                <a:moveTo>
                  <a:pt x="0" y="126680"/>
                </a:moveTo>
                <a:lnTo>
                  <a:pt x="348051" y="0"/>
                </a:lnTo>
                <a:lnTo>
                  <a:pt x="718440" y="0"/>
                </a:lnTo>
                <a:lnTo>
                  <a:pt x="370389" y="126680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BE609C45-615A-900D-2B01-B662F0E6FE3F}"/>
              </a:ext>
            </a:extLst>
          </p:cNvPr>
          <p:cNvSpPr/>
          <p:nvPr/>
        </p:nvSpPr>
        <p:spPr>
          <a:xfrm>
            <a:off x="4560271" y="1100095"/>
            <a:ext cx="718439" cy="126680"/>
          </a:xfrm>
          <a:custGeom>
            <a:avLst/>
            <a:gdLst>
              <a:gd name="connsiteX0" fmla="*/ 0 w 718439"/>
              <a:gd name="connsiteY0" fmla="*/ 126680 h 126680"/>
              <a:gd name="connsiteX1" fmla="*/ 348051 w 718439"/>
              <a:gd name="connsiteY1" fmla="*/ 0 h 126680"/>
              <a:gd name="connsiteX2" fmla="*/ 718440 w 718439"/>
              <a:gd name="connsiteY2" fmla="*/ 0 h 126680"/>
              <a:gd name="connsiteX3" fmla="*/ 370389 w 718439"/>
              <a:gd name="connsiteY3" fmla="*/ 126680 h 126680"/>
              <a:gd name="connsiteX4" fmla="*/ 0 w 718439"/>
              <a:gd name="connsiteY4" fmla="*/ 126680 h 126680"/>
              <a:gd name="connsiteX5" fmla="*/ 0 w 718439"/>
              <a:gd name="connsiteY5" fmla="*/ 126680 h 126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8439" h="126680">
                <a:moveTo>
                  <a:pt x="0" y="126680"/>
                </a:moveTo>
                <a:lnTo>
                  <a:pt x="348051" y="0"/>
                </a:lnTo>
                <a:lnTo>
                  <a:pt x="718440" y="0"/>
                </a:lnTo>
                <a:lnTo>
                  <a:pt x="370389" y="126680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1853E8B7-8913-508E-8A9E-C4F98D3F1DD5}"/>
              </a:ext>
            </a:extLst>
          </p:cNvPr>
          <p:cNvSpPr/>
          <p:nvPr/>
        </p:nvSpPr>
        <p:spPr>
          <a:xfrm>
            <a:off x="5029200" y="1785622"/>
            <a:ext cx="718439" cy="126680"/>
          </a:xfrm>
          <a:custGeom>
            <a:avLst/>
            <a:gdLst>
              <a:gd name="connsiteX0" fmla="*/ 348051 w 718439"/>
              <a:gd name="connsiteY0" fmla="*/ 126680 h 126680"/>
              <a:gd name="connsiteX1" fmla="*/ 0 w 718439"/>
              <a:gd name="connsiteY1" fmla="*/ 0 h 126680"/>
              <a:gd name="connsiteX2" fmla="*/ 370389 w 718439"/>
              <a:gd name="connsiteY2" fmla="*/ 0 h 126680"/>
              <a:gd name="connsiteX3" fmla="*/ 718440 w 718439"/>
              <a:gd name="connsiteY3" fmla="*/ 126680 h 126680"/>
              <a:gd name="connsiteX4" fmla="*/ 348051 w 718439"/>
              <a:gd name="connsiteY4" fmla="*/ 126680 h 126680"/>
              <a:gd name="connsiteX5" fmla="*/ 348051 w 718439"/>
              <a:gd name="connsiteY5" fmla="*/ 126680 h 126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8439" h="126680">
                <a:moveTo>
                  <a:pt x="348051" y="126680"/>
                </a:moveTo>
                <a:lnTo>
                  <a:pt x="0" y="0"/>
                </a:lnTo>
                <a:lnTo>
                  <a:pt x="370389" y="0"/>
                </a:lnTo>
                <a:lnTo>
                  <a:pt x="718440" y="126680"/>
                </a:lnTo>
                <a:lnTo>
                  <a:pt x="348051" y="126680"/>
                </a:lnTo>
                <a:lnTo>
                  <a:pt x="348051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51913BE8-9048-8691-46F9-661E4E272222}"/>
              </a:ext>
            </a:extLst>
          </p:cNvPr>
          <p:cNvSpPr/>
          <p:nvPr/>
        </p:nvSpPr>
        <p:spPr>
          <a:xfrm>
            <a:off x="4560271" y="6545623"/>
            <a:ext cx="718439" cy="126680"/>
          </a:xfrm>
          <a:custGeom>
            <a:avLst/>
            <a:gdLst>
              <a:gd name="connsiteX0" fmla="*/ 348051 w 718439"/>
              <a:gd name="connsiteY0" fmla="*/ 126680 h 126680"/>
              <a:gd name="connsiteX1" fmla="*/ 0 w 718439"/>
              <a:gd name="connsiteY1" fmla="*/ 0 h 126680"/>
              <a:gd name="connsiteX2" fmla="*/ 370389 w 718439"/>
              <a:gd name="connsiteY2" fmla="*/ 0 h 126680"/>
              <a:gd name="connsiteX3" fmla="*/ 718440 w 718439"/>
              <a:gd name="connsiteY3" fmla="*/ 126680 h 126680"/>
              <a:gd name="connsiteX4" fmla="*/ 348051 w 718439"/>
              <a:gd name="connsiteY4" fmla="*/ 126680 h 126680"/>
              <a:gd name="connsiteX5" fmla="*/ 348051 w 718439"/>
              <a:gd name="connsiteY5" fmla="*/ 126680 h 126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8439" h="126680">
                <a:moveTo>
                  <a:pt x="348051" y="126680"/>
                </a:moveTo>
                <a:lnTo>
                  <a:pt x="0" y="0"/>
                </a:lnTo>
                <a:lnTo>
                  <a:pt x="370389" y="0"/>
                </a:lnTo>
                <a:lnTo>
                  <a:pt x="718440" y="126680"/>
                </a:lnTo>
                <a:lnTo>
                  <a:pt x="348051" y="126680"/>
                </a:lnTo>
                <a:lnTo>
                  <a:pt x="348051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DF1CE566-0B81-4F14-4F88-F44E12B4C260}"/>
              </a:ext>
            </a:extLst>
          </p:cNvPr>
          <p:cNvSpPr/>
          <p:nvPr/>
        </p:nvSpPr>
        <p:spPr>
          <a:xfrm>
            <a:off x="5192056" y="2962591"/>
            <a:ext cx="555582" cy="320765"/>
          </a:xfrm>
          <a:custGeom>
            <a:avLst/>
            <a:gdLst>
              <a:gd name="connsiteX0" fmla="*/ 185194 w 555582"/>
              <a:gd name="connsiteY0" fmla="*/ 320766 h 320765"/>
              <a:gd name="connsiteX1" fmla="*/ 0 w 555582"/>
              <a:gd name="connsiteY1" fmla="*/ 0 h 320765"/>
              <a:gd name="connsiteX2" fmla="*/ 370389 w 555582"/>
              <a:gd name="connsiteY2" fmla="*/ 0 h 320765"/>
              <a:gd name="connsiteX3" fmla="*/ 555583 w 555582"/>
              <a:gd name="connsiteY3" fmla="*/ 320766 h 320765"/>
              <a:gd name="connsiteX4" fmla="*/ 185194 w 555582"/>
              <a:gd name="connsiteY4" fmla="*/ 320766 h 320765"/>
              <a:gd name="connsiteX5" fmla="*/ 185194 w 555582"/>
              <a:gd name="connsiteY5" fmla="*/ 320766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185194" y="320766"/>
                </a:moveTo>
                <a:lnTo>
                  <a:pt x="0" y="0"/>
                </a:lnTo>
                <a:lnTo>
                  <a:pt x="370389" y="0"/>
                </a:lnTo>
                <a:lnTo>
                  <a:pt x="555583" y="32076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E5FDCF76-A0F3-DC76-5B52-240864E55046}"/>
              </a:ext>
            </a:extLst>
          </p:cNvPr>
          <p:cNvSpPr/>
          <p:nvPr/>
        </p:nvSpPr>
        <p:spPr>
          <a:xfrm>
            <a:off x="5192056" y="4809808"/>
            <a:ext cx="555582" cy="320765"/>
          </a:xfrm>
          <a:custGeom>
            <a:avLst/>
            <a:gdLst>
              <a:gd name="connsiteX0" fmla="*/ 185194 w 555582"/>
              <a:gd name="connsiteY0" fmla="*/ 320766 h 320765"/>
              <a:gd name="connsiteX1" fmla="*/ 0 w 555582"/>
              <a:gd name="connsiteY1" fmla="*/ 0 h 320765"/>
              <a:gd name="connsiteX2" fmla="*/ 370389 w 555582"/>
              <a:gd name="connsiteY2" fmla="*/ 0 h 320765"/>
              <a:gd name="connsiteX3" fmla="*/ 555583 w 555582"/>
              <a:gd name="connsiteY3" fmla="*/ 320766 h 320765"/>
              <a:gd name="connsiteX4" fmla="*/ 185194 w 555582"/>
              <a:gd name="connsiteY4" fmla="*/ 320766 h 320765"/>
              <a:gd name="connsiteX5" fmla="*/ 185194 w 555582"/>
              <a:gd name="connsiteY5" fmla="*/ 320766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185194" y="320766"/>
                </a:moveTo>
                <a:lnTo>
                  <a:pt x="0" y="0"/>
                </a:lnTo>
                <a:lnTo>
                  <a:pt x="370389" y="0"/>
                </a:lnTo>
                <a:lnTo>
                  <a:pt x="555583" y="32076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AA4E8B43-295D-5D87-3BAF-5BDC1A234912}"/>
              </a:ext>
            </a:extLst>
          </p:cNvPr>
          <p:cNvSpPr/>
          <p:nvPr/>
        </p:nvSpPr>
        <p:spPr>
          <a:xfrm>
            <a:off x="4560271" y="1226775"/>
            <a:ext cx="555582" cy="320765"/>
          </a:xfrm>
          <a:custGeom>
            <a:avLst/>
            <a:gdLst>
              <a:gd name="connsiteX0" fmla="*/ 185194 w 555582"/>
              <a:gd name="connsiteY0" fmla="*/ 320766 h 320765"/>
              <a:gd name="connsiteX1" fmla="*/ 0 w 555582"/>
              <a:gd name="connsiteY1" fmla="*/ 0 h 320765"/>
              <a:gd name="connsiteX2" fmla="*/ 370389 w 555582"/>
              <a:gd name="connsiteY2" fmla="*/ 0 h 320765"/>
              <a:gd name="connsiteX3" fmla="*/ 555583 w 555582"/>
              <a:gd name="connsiteY3" fmla="*/ 320766 h 320765"/>
              <a:gd name="connsiteX4" fmla="*/ 185194 w 555582"/>
              <a:gd name="connsiteY4" fmla="*/ 320766 h 320765"/>
              <a:gd name="connsiteX5" fmla="*/ 185194 w 555582"/>
              <a:gd name="connsiteY5" fmla="*/ 320766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185194" y="320766"/>
                </a:moveTo>
                <a:lnTo>
                  <a:pt x="0" y="0"/>
                </a:lnTo>
                <a:lnTo>
                  <a:pt x="370389" y="0"/>
                </a:lnTo>
                <a:lnTo>
                  <a:pt x="555583" y="32076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84301601-9752-2961-CC36-8981B663ABF9}"/>
              </a:ext>
            </a:extLst>
          </p:cNvPr>
          <p:cNvSpPr/>
          <p:nvPr/>
        </p:nvSpPr>
        <p:spPr>
          <a:xfrm>
            <a:off x="5127739" y="7275147"/>
            <a:ext cx="555582" cy="320765"/>
          </a:xfrm>
          <a:custGeom>
            <a:avLst/>
            <a:gdLst>
              <a:gd name="connsiteX0" fmla="*/ 185194 w 555582"/>
              <a:gd name="connsiteY0" fmla="*/ 320765 h 320765"/>
              <a:gd name="connsiteX1" fmla="*/ 0 w 555582"/>
              <a:gd name="connsiteY1" fmla="*/ 0 h 320765"/>
              <a:gd name="connsiteX2" fmla="*/ 370389 w 555582"/>
              <a:gd name="connsiteY2" fmla="*/ 0 h 320765"/>
              <a:gd name="connsiteX3" fmla="*/ 555583 w 555582"/>
              <a:gd name="connsiteY3" fmla="*/ 320765 h 320765"/>
              <a:gd name="connsiteX4" fmla="*/ 185194 w 555582"/>
              <a:gd name="connsiteY4" fmla="*/ 320765 h 320765"/>
              <a:gd name="connsiteX5" fmla="*/ 185194 w 555582"/>
              <a:gd name="connsiteY5" fmla="*/ 320765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185194" y="320765"/>
                </a:moveTo>
                <a:lnTo>
                  <a:pt x="0" y="0"/>
                </a:lnTo>
                <a:lnTo>
                  <a:pt x="370389" y="0"/>
                </a:lnTo>
                <a:lnTo>
                  <a:pt x="555583" y="320765"/>
                </a:lnTo>
                <a:lnTo>
                  <a:pt x="185194" y="320765"/>
                </a:lnTo>
                <a:lnTo>
                  <a:pt x="185194" y="32076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09AD4A48-04A1-7E37-0376-D1AC009F69A5}"/>
              </a:ext>
            </a:extLst>
          </p:cNvPr>
          <p:cNvSpPr/>
          <p:nvPr/>
        </p:nvSpPr>
        <p:spPr>
          <a:xfrm>
            <a:off x="5192056" y="-509039"/>
            <a:ext cx="555582" cy="320765"/>
          </a:xfrm>
          <a:custGeom>
            <a:avLst/>
            <a:gdLst>
              <a:gd name="connsiteX0" fmla="*/ 185194 w 555582"/>
              <a:gd name="connsiteY0" fmla="*/ 320766 h 320765"/>
              <a:gd name="connsiteX1" fmla="*/ 0 w 555582"/>
              <a:gd name="connsiteY1" fmla="*/ 0 h 320765"/>
              <a:gd name="connsiteX2" fmla="*/ 370389 w 555582"/>
              <a:gd name="connsiteY2" fmla="*/ 0 h 320765"/>
              <a:gd name="connsiteX3" fmla="*/ 555583 w 555582"/>
              <a:gd name="connsiteY3" fmla="*/ 320766 h 320765"/>
              <a:gd name="connsiteX4" fmla="*/ 185194 w 555582"/>
              <a:gd name="connsiteY4" fmla="*/ 320766 h 320765"/>
              <a:gd name="connsiteX5" fmla="*/ 185194 w 555582"/>
              <a:gd name="connsiteY5" fmla="*/ 320766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185194" y="320766"/>
                </a:moveTo>
                <a:lnTo>
                  <a:pt x="0" y="0"/>
                </a:lnTo>
                <a:lnTo>
                  <a:pt x="370389" y="0"/>
                </a:lnTo>
                <a:lnTo>
                  <a:pt x="555583" y="32076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7593CF15-BB41-A1FC-14B2-340372860F61}"/>
              </a:ext>
            </a:extLst>
          </p:cNvPr>
          <p:cNvSpPr/>
          <p:nvPr/>
        </p:nvSpPr>
        <p:spPr>
          <a:xfrm>
            <a:off x="4844005" y="8884282"/>
            <a:ext cx="555582" cy="320765"/>
          </a:xfrm>
          <a:custGeom>
            <a:avLst/>
            <a:gdLst>
              <a:gd name="connsiteX0" fmla="*/ 185194 w 555582"/>
              <a:gd name="connsiteY0" fmla="*/ 320765 h 320765"/>
              <a:gd name="connsiteX1" fmla="*/ 0 w 555582"/>
              <a:gd name="connsiteY1" fmla="*/ 0 h 320765"/>
              <a:gd name="connsiteX2" fmla="*/ 370389 w 555582"/>
              <a:gd name="connsiteY2" fmla="*/ 0 h 320765"/>
              <a:gd name="connsiteX3" fmla="*/ 555583 w 555582"/>
              <a:gd name="connsiteY3" fmla="*/ 320765 h 320765"/>
              <a:gd name="connsiteX4" fmla="*/ 185194 w 555582"/>
              <a:gd name="connsiteY4" fmla="*/ 320765 h 320765"/>
              <a:gd name="connsiteX5" fmla="*/ 185194 w 555582"/>
              <a:gd name="connsiteY5" fmla="*/ 320765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185194" y="320765"/>
                </a:moveTo>
                <a:lnTo>
                  <a:pt x="0" y="0"/>
                </a:lnTo>
                <a:lnTo>
                  <a:pt x="370389" y="0"/>
                </a:lnTo>
                <a:lnTo>
                  <a:pt x="555583" y="320765"/>
                </a:lnTo>
                <a:lnTo>
                  <a:pt x="185194" y="320765"/>
                </a:lnTo>
                <a:lnTo>
                  <a:pt x="185194" y="32076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A2C69DF8-112B-E1D3-E153-4FABAEB36AE4}"/>
              </a:ext>
            </a:extLst>
          </p:cNvPr>
          <p:cNvSpPr/>
          <p:nvPr/>
        </p:nvSpPr>
        <p:spPr>
          <a:xfrm>
            <a:off x="5312933" y="3283357"/>
            <a:ext cx="434705" cy="364761"/>
          </a:xfrm>
          <a:custGeom>
            <a:avLst/>
            <a:gdLst>
              <a:gd name="connsiteX0" fmla="*/ 0 w 434705"/>
              <a:gd name="connsiteY0" fmla="*/ 364761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9 w 434705"/>
              <a:gd name="connsiteY3" fmla="*/ 364761 h 364761"/>
              <a:gd name="connsiteX4" fmla="*/ 0 w 434705"/>
              <a:gd name="connsiteY4" fmla="*/ 364761 h 364761"/>
              <a:gd name="connsiteX5" fmla="*/ 0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1"/>
                </a:moveTo>
                <a:lnTo>
                  <a:pt x="64317" y="0"/>
                </a:lnTo>
                <a:lnTo>
                  <a:pt x="434706" y="0"/>
                </a:lnTo>
                <a:lnTo>
                  <a:pt x="370389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242F7551-2F4A-3EFC-E1E7-E6767D233DB7}"/>
              </a:ext>
            </a:extLst>
          </p:cNvPr>
          <p:cNvSpPr/>
          <p:nvPr/>
        </p:nvSpPr>
        <p:spPr>
          <a:xfrm>
            <a:off x="5312933" y="5130574"/>
            <a:ext cx="434705" cy="364761"/>
          </a:xfrm>
          <a:custGeom>
            <a:avLst/>
            <a:gdLst>
              <a:gd name="connsiteX0" fmla="*/ 0 w 434705"/>
              <a:gd name="connsiteY0" fmla="*/ 364761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9 w 434705"/>
              <a:gd name="connsiteY3" fmla="*/ 364761 h 364761"/>
              <a:gd name="connsiteX4" fmla="*/ 0 w 434705"/>
              <a:gd name="connsiteY4" fmla="*/ 364761 h 364761"/>
              <a:gd name="connsiteX5" fmla="*/ 0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1"/>
                </a:moveTo>
                <a:lnTo>
                  <a:pt x="64317" y="0"/>
                </a:lnTo>
                <a:lnTo>
                  <a:pt x="434706" y="0"/>
                </a:lnTo>
                <a:lnTo>
                  <a:pt x="370389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9D5BEE14-2224-FC81-79DB-DBE671AD10A7}"/>
              </a:ext>
            </a:extLst>
          </p:cNvPr>
          <p:cNvSpPr/>
          <p:nvPr/>
        </p:nvSpPr>
        <p:spPr>
          <a:xfrm>
            <a:off x="5312933" y="1912303"/>
            <a:ext cx="434705" cy="364761"/>
          </a:xfrm>
          <a:custGeom>
            <a:avLst/>
            <a:gdLst>
              <a:gd name="connsiteX0" fmla="*/ 0 w 434705"/>
              <a:gd name="connsiteY0" fmla="*/ 364761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9 w 434705"/>
              <a:gd name="connsiteY3" fmla="*/ 364761 h 364761"/>
              <a:gd name="connsiteX4" fmla="*/ 0 w 434705"/>
              <a:gd name="connsiteY4" fmla="*/ 364761 h 364761"/>
              <a:gd name="connsiteX5" fmla="*/ 0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1"/>
                </a:moveTo>
                <a:lnTo>
                  <a:pt x="64317" y="0"/>
                </a:lnTo>
                <a:lnTo>
                  <a:pt x="434706" y="0"/>
                </a:lnTo>
                <a:lnTo>
                  <a:pt x="370389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6A05D520-B70F-4C6A-8A25-F5A6C53425F8}"/>
              </a:ext>
            </a:extLst>
          </p:cNvPr>
          <p:cNvSpPr/>
          <p:nvPr/>
        </p:nvSpPr>
        <p:spPr>
          <a:xfrm>
            <a:off x="5127739" y="6910385"/>
            <a:ext cx="434705" cy="364761"/>
          </a:xfrm>
          <a:custGeom>
            <a:avLst/>
            <a:gdLst>
              <a:gd name="connsiteX0" fmla="*/ 0 w 434705"/>
              <a:gd name="connsiteY0" fmla="*/ 364762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9 w 434705"/>
              <a:gd name="connsiteY3" fmla="*/ 364762 h 364761"/>
              <a:gd name="connsiteX4" fmla="*/ 0 w 434705"/>
              <a:gd name="connsiteY4" fmla="*/ 364762 h 364761"/>
              <a:gd name="connsiteX5" fmla="*/ 0 w 434705"/>
              <a:gd name="connsiteY5" fmla="*/ 364762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2"/>
                </a:moveTo>
                <a:lnTo>
                  <a:pt x="64317" y="0"/>
                </a:lnTo>
                <a:lnTo>
                  <a:pt x="434706" y="0"/>
                </a:lnTo>
                <a:lnTo>
                  <a:pt x="370389" y="364762"/>
                </a:lnTo>
                <a:lnTo>
                  <a:pt x="0" y="364762"/>
                </a:lnTo>
                <a:lnTo>
                  <a:pt x="0" y="3647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78460B4B-183D-DB77-9554-6AE914C3596B}"/>
              </a:ext>
            </a:extLst>
          </p:cNvPr>
          <p:cNvSpPr/>
          <p:nvPr/>
        </p:nvSpPr>
        <p:spPr>
          <a:xfrm>
            <a:off x="5312933" y="-188274"/>
            <a:ext cx="434705" cy="364761"/>
          </a:xfrm>
          <a:custGeom>
            <a:avLst/>
            <a:gdLst>
              <a:gd name="connsiteX0" fmla="*/ 0 w 434705"/>
              <a:gd name="connsiteY0" fmla="*/ 364761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9 w 434705"/>
              <a:gd name="connsiteY3" fmla="*/ 364761 h 364761"/>
              <a:gd name="connsiteX4" fmla="*/ 0 w 434705"/>
              <a:gd name="connsiteY4" fmla="*/ 364761 h 364761"/>
              <a:gd name="connsiteX5" fmla="*/ 0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1"/>
                </a:moveTo>
                <a:lnTo>
                  <a:pt x="64317" y="0"/>
                </a:lnTo>
                <a:lnTo>
                  <a:pt x="434706" y="0"/>
                </a:lnTo>
                <a:lnTo>
                  <a:pt x="370389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315CE446-E6F2-E7D1-6775-5775FBFE92BB}"/>
              </a:ext>
            </a:extLst>
          </p:cNvPr>
          <p:cNvSpPr/>
          <p:nvPr/>
        </p:nvSpPr>
        <p:spPr>
          <a:xfrm>
            <a:off x="5127739" y="8281439"/>
            <a:ext cx="434705" cy="364761"/>
          </a:xfrm>
          <a:custGeom>
            <a:avLst/>
            <a:gdLst>
              <a:gd name="connsiteX0" fmla="*/ 0 w 434705"/>
              <a:gd name="connsiteY0" fmla="*/ 364761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9 w 434705"/>
              <a:gd name="connsiteY3" fmla="*/ 364761 h 364761"/>
              <a:gd name="connsiteX4" fmla="*/ 0 w 434705"/>
              <a:gd name="connsiteY4" fmla="*/ 364761 h 364761"/>
              <a:gd name="connsiteX5" fmla="*/ 0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1"/>
                </a:moveTo>
                <a:lnTo>
                  <a:pt x="64317" y="0"/>
                </a:lnTo>
                <a:lnTo>
                  <a:pt x="434706" y="0"/>
                </a:lnTo>
                <a:lnTo>
                  <a:pt x="370389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E64DBE09-F8BE-955A-532A-CD2BCC6E44BB}"/>
              </a:ext>
            </a:extLst>
          </p:cNvPr>
          <p:cNvSpPr/>
          <p:nvPr/>
        </p:nvSpPr>
        <p:spPr>
          <a:xfrm>
            <a:off x="5312933" y="-2035490"/>
            <a:ext cx="434705" cy="364761"/>
          </a:xfrm>
          <a:custGeom>
            <a:avLst/>
            <a:gdLst>
              <a:gd name="connsiteX0" fmla="*/ 0 w 434705"/>
              <a:gd name="connsiteY0" fmla="*/ 364761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9 w 434705"/>
              <a:gd name="connsiteY3" fmla="*/ 364761 h 364761"/>
              <a:gd name="connsiteX4" fmla="*/ 0 w 434705"/>
              <a:gd name="connsiteY4" fmla="*/ 364761 h 364761"/>
              <a:gd name="connsiteX5" fmla="*/ 0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1"/>
                </a:moveTo>
                <a:lnTo>
                  <a:pt x="64317" y="0"/>
                </a:lnTo>
                <a:lnTo>
                  <a:pt x="434706" y="0"/>
                </a:lnTo>
                <a:lnTo>
                  <a:pt x="370389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4C31408F-0658-AD8B-0C08-8D435D4C5B05}"/>
              </a:ext>
            </a:extLst>
          </p:cNvPr>
          <p:cNvSpPr/>
          <p:nvPr/>
        </p:nvSpPr>
        <p:spPr>
          <a:xfrm>
            <a:off x="5029200" y="3648118"/>
            <a:ext cx="654122" cy="238081"/>
          </a:xfrm>
          <a:custGeom>
            <a:avLst/>
            <a:gdLst>
              <a:gd name="connsiteX0" fmla="*/ 0 w 654122"/>
              <a:gd name="connsiteY0" fmla="*/ 238081 h 238081"/>
              <a:gd name="connsiteX1" fmla="*/ 283734 w 654122"/>
              <a:gd name="connsiteY1" fmla="*/ 0 h 238081"/>
              <a:gd name="connsiteX2" fmla="*/ 654122 w 654122"/>
              <a:gd name="connsiteY2" fmla="*/ 0 h 238081"/>
              <a:gd name="connsiteX3" fmla="*/ 370389 w 654122"/>
              <a:gd name="connsiteY3" fmla="*/ 238081 h 238081"/>
              <a:gd name="connsiteX4" fmla="*/ 0 w 654122"/>
              <a:gd name="connsiteY4" fmla="*/ 238081 h 238081"/>
              <a:gd name="connsiteX5" fmla="*/ 0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0" y="238081"/>
                </a:moveTo>
                <a:lnTo>
                  <a:pt x="283734" y="0"/>
                </a:lnTo>
                <a:lnTo>
                  <a:pt x="654122" y="0"/>
                </a:lnTo>
                <a:lnTo>
                  <a:pt x="370389" y="23808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C7DD136B-25E2-2765-3730-5BCDA119797D}"/>
              </a:ext>
            </a:extLst>
          </p:cNvPr>
          <p:cNvSpPr/>
          <p:nvPr/>
        </p:nvSpPr>
        <p:spPr>
          <a:xfrm>
            <a:off x="4745466" y="5986777"/>
            <a:ext cx="654122" cy="238081"/>
          </a:xfrm>
          <a:custGeom>
            <a:avLst/>
            <a:gdLst>
              <a:gd name="connsiteX0" fmla="*/ 0 w 654122"/>
              <a:gd name="connsiteY0" fmla="*/ 238081 h 238081"/>
              <a:gd name="connsiteX1" fmla="*/ 283734 w 654122"/>
              <a:gd name="connsiteY1" fmla="*/ 0 h 238081"/>
              <a:gd name="connsiteX2" fmla="*/ 654122 w 654122"/>
              <a:gd name="connsiteY2" fmla="*/ 0 h 238081"/>
              <a:gd name="connsiteX3" fmla="*/ 370389 w 654122"/>
              <a:gd name="connsiteY3" fmla="*/ 238081 h 238081"/>
              <a:gd name="connsiteX4" fmla="*/ 0 w 654122"/>
              <a:gd name="connsiteY4" fmla="*/ 238081 h 238081"/>
              <a:gd name="connsiteX5" fmla="*/ 0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0" y="238081"/>
                </a:moveTo>
                <a:lnTo>
                  <a:pt x="283734" y="0"/>
                </a:lnTo>
                <a:lnTo>
                  <a:pt x="654122" y="0"/>
                </a:lnTo>
                <a:lnTo>
                  <a:pt x="370389" y="23808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CAC254C5-369D-225E-591D-0A0E1EEC4DD9}"/>
              </a:ext>
            </a:extLst>
          </p:cNvPr>
          <p:cNvSpPr/>
          <p:nvPr/>
        </p:nvSpPr>
        <p:spPr>
          <a:xfrm>
            <a:off x="4908322" y="862014"/>
            <a:ext cx="654122" cy="238081"/>
          </a:xfrm>
          <a:custGeom>
            <a:avLst/>
            <a:gdLst>
              <a:gd name="connsiteX0" fmla="*/ 0 w 654122"/>
              <a:gd name="connsiteY0" fmla="*/ 238081 h 238081"/>
              <a:gd name="connsiteX1" fmla="*/ 283734 w 654122"/>
              <a:gd name="connsiteY1" fmla="*/ 0 h 238081"/>
              <a:gd name="connsiteX2" fmla="*/ 654122 w 654122"/>
              <a:gd name="connsiteY2" fmla="*/ 0 h 238081"/>
              <a:gd name="connsiteX3" fmla="*/ 370389 w 654122"/>
              <a:gd name="connsiteY3" fmla="*/ 238081 h 238081"/>
              <a:gd name="connsiteX4" fmla="*/ 0 w 654122"/>
              <a:gd name="connsiteY4" fmla="*/ 238081 h 238081"/>
              <a:gd name="connsiteX5" fmla="*/ 0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0" y="238081"/>
                </a:moveTo>
                <a:lnTo>
                  <a:pt x="283734" y="0"/>
                </a:lnTo>
                <a:lnTo>
                  <a:pt x="654122" y="0"/>
                </a:lnTo>
                <a:lnTo>
                  <a:pt x="370389" y="23808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FBBDD96D-8F82-5332-2FAD-E67D5DE96D00}"/>
              </a:ext>
            </a:extLst>
          </p:cNvPr>
          <p:cNvSpPr/>
          <p:nvPr/>
        </p:nvSpPr>
        <p:spPr>
          <a:xfrm>
            <a:off x="4844005" y="8646201"/>
            <a:ext cx="654122" cy="238081"/>
          </a:xfrm>
          <a:custGeom>
            <a:avLst/>
            <a:gdLst>
              <a:gd name="connsiteX0" fmla="*/ 0 w 654122"/>
              <a:gd name="connsiteY0" fmla="*/ 238082 h 238081"/>
              <a:gd name="connsiteX1" fmla="*/ 283734 w 654122"/>
              <a:gd name="connsiteY1" fmla="*/ 0 h 238081"/>
              <a:gd name="connsiteX2" fmla="*/ 654122 w 654122"/>
              <a:gd name="connsiteY2" fmla="*/ 0 h 238081"/>
              <a:gd name="connsiteX3" fmla="*/ 370389 w 654122"/>
              <a:gd name="connsiteY3" fmla="*/ 238082 h 238081"/>
              <a:gd name="connsiteX4" fmla="*/ 0 w 654122"/>
              <a:gd name="connsiteY4" fmla="*/ 238082 h 238081"/>
              <a:gd name="connsiteX5" fmla="*/ 0 w 654122"/>
              <a:gd name="connsiteY5" fmla="*/ 238082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0" y="238082"/>
                </a:moveTo>
                <a:lnTo>
                  <a:pt x="283734" y="0"/>
                </a:lnTo>
                <a:lnTo>
                  <a:pt x="654122" y="0"/>
                </a:lnTo>
                <a:lnTo>
                  <a:pt x="370389" y="238082"/>
                </a:lnTo>
                <a:lnTo>
                  <a:pt x="0" y="238082"/>
                </a:lnTo>
                <a:lnTo>
                  <a:pt x="0" y="23808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960FF816-C1B0-0E39-F757-B89C786CE023}"/>
              </a:ext>
            </a:extLst>
          </p:cNvPr>
          <p:cNvSpPr/>
          <p:nvPr/>
        </p:nvSpPr>
        <p:spPr>
          <a:xfrm>
            <a:off x="5029200" y="-1670729"/>
            <a:ext cx="654122" cy="238081"/>
          </a:xfrm>
          <a:custGeom>
            <a:avLst/>
            <a:gdLst>
              <a:gd name="connsiteX0" fmla="*/ 0 w 654122"/>
              <a:gd name="connsiteY0" fmla="*/ 238081 h 238081"/>
              <a:gd name="connsiteX1" fmla="*/ 283734 w 654122"/>
              <a:gd name="connsiteY1" fmla="*/ 0 h 238081"/>
              <a:gd name="connsiteX2" fmla="*/ 654122 w 654122"/>
              <a:gd name="connsiteY2" fmla="*/ 0 h 238081"/>
              <a:gd name="connsiteX3" fmla="*/ 370389 w 654122"/>
              <a:gd name="connsiteY3" fmla="*/ 238081 h 238081"/>
              <a:gd name="connsiteX4" fmla="*/ 0 w 654122"/>
              <a:gd name="connsiteY4" fmla="*/ 238081 h 238081"/>
              <a:gd name="connsiteX5" fmla="*/ 0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0" y="238081"/>
                </a:moveTo>
                <a:lnTo>
                  <a:pt x="283734" y="0"/>
                </a:lnTo>
                <a:lnTo>
                  <a:pt x="654122" y="0"/>
                </a:lnTo>
                <a:lnTo>
                  <a:pt x="370389" y="23808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5F9AEFC5-143D-BA2F-0D90-5A6B8947A8D1}"/>
              </a:ext>
            </a:extLst>
          </p:cNvPr>
          <p:cNvSpPr/>
          <p:nvPr/>
        </p:nvSpPr>
        <p:spPr>
          <a:xfrm>
            <a:off x="3308586" y="5495335"/>
            <a:ext cx="654122" cy="238081"/>
          </a:xfrm>
          <a:custGeom>
            <a:avLst/>
            <a:gdLst>
              <a:gd name="connsiteX0" fmla="*/ 283734 w 654122"/>
              <a:gd name="connsiteY0" fmla="*/ 238081 h 238081"/>
              <a:gd name="connsiteX1" fmla="*/ 0 w 654122"/>
              <a:gd name="connsiteY1" fmla="*/ 0 h 238081"/>
              <a:gd name="connsiteX2" fmla="*/ 370389 w 654122"/>
              <a:gd name="connsiteY2" fmla="*/ 0 h 238081"/>
              <a:gd name="connsiteX3" fmla="*/ 654122 w 654122"/>
              <a:gd name="connsiteY3" fmla="*/ 238081 h 238081"/>
              <a:gd name="connsiteX4" fmla="*/ 283734 w 654122"/>
              <a:gd name="connsiteY4" fmla="*/ 238081 h 238081"/>
              <a:gd name="connsiteX5" fmla="*/ 283734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283734" y="238081"/>
                </a:moveTo>
                <a:lnTo>
                  <a:pt x="0" y="0"/>
                </a:lnTo>
                <a:lnTo>
                  <a:pt x="370389" y="0"/>
                </a:lnTo>
                <a:lnTo>
                  <a:pt x="654122" y="238081"/>
                </a:lnTo>
                <a:lnTo>
                  <a:pt x="283734" y="238081"/>
                </a:lnTo>
                <a:lnTo>
                  <a:pt x="28373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B01BBD2C-E212-029D-828B-76A48355906A}"/>
              </a:ext>
            </a:extLst>
          </p:cNvPr>
          <p:cNvSpPr/>
          <p:nvPr/>
        </p:nvSpPr>
        <p:spPr>
          <a:xfrm>
            <a:off x="3493780" y="3327353"/>
            <a:ext cx="654122" cy="238081"/>
          </a:xfrm>
          <a:custGeom>
            <a:avLst/>
            <a:gdLst>
              <a:gd name="connsiteX0" fmla="*/ 283734 w 654122"/>
              <a:gd name="connsiteY0" fmla="*/ 238081 h 238081"/>
              <a:gd name="connsiteX1" fmla="*/ 0 w 654122"/>
              <a:gd name="connsiteY1" fmla="*/ 0 h 238081"/>
              <a:gd name="connsiteX2" fmla="*/ 370389 w 654122"/>
              <a:gd name="connsiteY2" fmla="*/ 0 h 238081"/>
              <a:gd name="connsiteX3" fmla="*/ 654122 w 654122"/>
              <a:gd name="connsiteY3" fmla="*/ 238081 h 238081"/>
              <a:gd name="connsiteX4" fmla="*/ 283734 w 654122"/>
              <a:gd name="connsiteY4" fmla="*/ 238081 h 238081"/>
              <a:gd name="connsiteX5" fmla="*/ 283734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283734" y="238081"/>
                </a:moveTo>
                <a:lnTo>
                  <a:pt x="0" y="0"/>
                </a:lnTo>
                <a:lnTo>
                  <a:pt x="370389" y="0"/>
                </a:lnTo>
                <a:lnTo>
                  <a:pt x="654122" y="238081"/>
                </a:lnTo>
                <a:lnTo>
                  <a:pt x="283734" y="238081"/>
                </a:lnTo>
                <a:lnTo>
                  <a:pt x="28373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92469194-4B53-92A2-0ACC-361B7CBE7FC4}"/>
              </a:ext>
            </a:extLst>
          </p:cNvPr>
          <p:cNvSpPr/>
          <p:nvPr/>
        </p:nvSpPr>
        <p:spPr>
          <a:xfrm>
            <a:off x="3493780" y="8646201"/>
            <a:ext cx="654122" cy="238081"/>
          </a:xfrm>
          <a:custGeom>
            <a:avLst/>
            <a:gdLst>
              <a:gd name="connsiteX0" fmla="*/ 283734 w 654122"/>
              <a:gd name="connsiteY0" fmla="*/ 238082 h 238081"/>
              <a:gd name="connsiteX1" fmla="*/ 0 w 654122"/>
              <a:gd name="connsiteY1" fmla="*/ 0 h 238081"/>
              <a:gd name="connsiteX2" fmla="*/ 370389 w 654122"/>
              <a:gd name="connsiteY2" fmla="*/ 0 h 238081"/>
              <a:gd name="connsiteX3" fmla="*/ 654122 w 654122"/>
              <a:gd name="connsiteY3" fmla="*/ 238082 h 238081"/>
              <a:gd name="connsiteX4" fmla="*/ 283734 w 654122"/>
              <a:gd name="connsiteY4" fmla="*/ 238082 h 238081"/>
              <a:gd name="connsiteX5" fmla="*/ 283734 w 654122"/>
              <a:gd name="connsiteY5" fmla="*/ 238082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283734" y="238082"/>
                </a:moveTo>
                <a:lnTo>
                  <a:pt x="0" y="0"/>
                </a:lnTo>
                <a:lnTo>
                  <a:pt x="370389" y="0"/>
                </a:lnTo>
                <a:lnTo>
                  <a:pt x="654122" y="238082"/>
                </a:lnTo>
                <a:lnTo>
                  <a:pt x="283734" y="238082"/>
                </a:lnTo>
                <a:lnTo>
                  <a:pt x="283734" y="23808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4458A5BD-4E9F-BE4D-7DF6-F5DD680D7CC3}"/>
              </a:ext>
            </a:extLst>
          </p:cNvPr>
          <p:cNvSpPr/>
          <p:nvPr/>
        </p:nvSpPr>
        <p:spPr>
          <a:xfrm>
            <a:off x="3493780" y="497253"/>
            <a:ext cx="654122" cy="238081"/>
          </a:xfrm>
          <a:custGeom>
            <a:avLst/>
            <a:gdLst>
              <a:gd name="connsiteX0" fmla="*/ 283734 w 654122"/>
              <a:gd name="connsiteY0" fmla="*/ 238081 h 238081"/>
              <a:gd name="connsiteX1" fmla="*/ 0 w 654122"/>
              <a:gd name="connsiteY1" fmla="*/ 0 h 238081"/>
              <a:gd name="connsiteX2" fmla="*/ 370389 w 654122"/>
              <a:gd name="connsiteY2" fmla="*/ 0 h 238081"/>
              <a:gd name="connsiteX3" fmla="*/ 654122 w 654122"/>
              <a:gd name="connsiteY3" fmla="*/ 238081 h 238081"/>
              <a:gd name="connsiteX4" fmla="*/ 283734 w 654122"/>
              <a:gd name="connsiteY4" fmla="*/ 238081 h 238081"/>
              <a:gd name="connsiteX5" fmla="*/ 283734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283734" y="238081"/>
                </a:moveTo>
                <a:lnTo>
                  <a:pt x="0" y="0"/>
                </a:lnTo>
                <a:lnTo>
                  <a:pt x="370389" y="0"/>
                </a:lnTo>
                <a:lnTo>
                  <a:pt x="654122" y="238081"/>
                </a:lnTo>
                <a:lnTo>
                  <a:pt x="283734" y="238081"/>
                </a:lnTo>
                <a:lnTo>
                  <a:pt x="28373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7A2B2AB2-9565-D590-2A5F-6DA55DF44CFE}"/>
              </a:ext>
            </a:extLst>
          </p:cNvPr>
          <p:cNvSpPr/>
          <p:nvPr/>
        </p:nvSpPr>
        <p:spPr>
          <a:xfrm>
            <a:off x="3493780" y="4445046"/>
            <a:ext cx="434705" cy="364761"/>
          </a:xfrm>
          <a:custGeom>
            <a:avLst/>
            <a:gdLst>
              <a:gd name="connsiteX0" fmla="*/ 64318 w 434705"/>
              <a:gd name="connsiteY0" fmla="*/ 364761 h 364761"/>
              <a:gd name="connsiteX1" fmla="*/ 0 w 434705"/>
              <a:gd name="connsiteY1" fmla="*/ 0 h 364761"/>
              <a:gd name="connsiteX2" fmla="*/ 370389 w 434705"/>
              <a:gd name="connsiteY2" fmla="*/ 0 h 364761"/>
              <a:gd name="connsiteX3" fmla="*/ 434706 w 434705"/>
              <a:gd name="connsiteY3" fmla="*/ 364761 h 364761"/>
              <a:gd name="connsiteX4" fmla="*/ 64318 w 434705"/>
              <a:gd name="connsiteY4" fmla="*/ 364761 h 364761"/>
              <a:gd name="connsiteX5" fmla="*/ 64318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8" y="364761"/>
                </a:moveTo>
                <a:lnTo>
                  <a:pt x="0" y="0"/>
                </a:lnTo>
                <a:lnTo>
                  <a:pt x="370389" y="0"/>
                </a:lnTo>
                <a:lnTo>
                  <a:pt x="434706" y="364761"/>
                </a:lnTo>
                <a:lnTo>
                  <a:pt x="64318" y="364761"/>
                </a:lnTo>
                <a:lnTo>
                  <a:pt x="64318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B164352E-3718-3009-5301-E5F4B9482F6A}"/>
              </a:ext>
            </a:extLst>
          </p:cNvPr>
          <p:cNvSpPr/>
          <p:nvPr/>
        </p:nvSpPr>
        <p:spPr>
          <a:xfrm>
            <a:off x="3493780" y="2597830"/>
            <a:ext cx="434705" cy="364761"/>
          </a:xfrm>
          <a:custGeom>
            <a:avLst/>
            <a:gdLst>
              <a:gd name="connsiteX0" fmla="*/ 64318 w 434705"/>
              <a:gd name="connsiteY0" fmla="*/ 364761 h 364761"/>
              <a:gd name="connsiteX1" fmla="*/ 0 w 434705"/>
              <a:gd name="connsiteY1" fmla="*/ 0 h 364761"/>
              <a:gd name="connsiteX2" fmla="*/ 370389 w 434705"/>
              <a:gd name="connsiteY2" fmla="*/ 0 h 364761"/>
              <a:gd name="connsiteX3" fmla="*/ 434706 w 434705"/>
              <a:gd name="connsiteY3" fmla="*/ 364761 h 364761"/>
              <a:gd name="connsiteX4" fmla="*/ 64318 w 434705"/>
              <a:gd name="connsiteY4" fmla="*/ 364761 h 364761"/>
              <a:gd name="connsiteX5" fmla="*/ 64318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8" y="364761"/>
                </a:moveTo>
                <a:lnTo>
                  <a:pt x="0" y="0"/>
                </a:lnTo>
                <a:lnTo>
                  <a:pt x="370389" y="0"/>
                </a:lnTo>
                <a:lnTo>
                  <a:pt x="434706" y="364761"/>
                </a:lnTo>
                <a:lnTo>
                  <a:pt x="64318" y="364761"/>
                </a:lnTo>
                <a:lnTo>
                  <a:pt x="64318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478E1AE0-6B8D-3E2C-C68C-C4BD1E1D433C}"/>
              </a:ext>
            </a:extLst>
          </p:cNvPr>
          <p:cNvSpPr/>
          <p:nvPr/>
        </p:nvSpPr>
        <p:spPr>
          <a:xfrm>
            <a:off x="3777514" y="6054182"/>
            <a:ext cx="434705" cy="364761"/>
          </a:xfrm>
          <a:custGeom>
            <a:avLst/>
            <a:gdLst>
              <a:gd name="connsiteX0" fmla="*/ 64317 w 434705"/>
              <a:gd name="connsiteY0" fmla="*/ 364761 h 364761"/>
              <a:gd name="connsiteX1" fmla="*/ 0 w 434705"/>
              <a:gd name="connsiteY1" fmla="*/ 0 h 364761"/>
              <a:gd name="connsiteX2" fmla="*/ 370388 w 434705"/>
              <a:gd name="connsiteY2" fmla="*/ 0 h 364761"/>
              <a:gd name="connsiteX3" fmla="*/ 434706 w 434705"/>
              <a:gd name="connsiteY3" fmla="*/ 364761 h 364761"/>
              <a:gd name="connsiteX4" fmla="*/ 64317 w 434705"/>
              <a:gd name="connsiteY4" fmla="*/ 364761 h 364761"/>
              <a:gd name="connsiteX5" fmla="*/ 64317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1"/>
                </a:moveTo>
                <a:lnTo>
                  <a:pt x="0" y="0"/>
                </a:lnTo>
                <a:lnTo>
                  <a:pt x="370388" y="0"/>
                </a:lnTo>
                <a:lnTo>
                  <a:pt x="434706" y="364761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BCA1A314-2909-D862-9EAB-70F2CBA7C508}"/>
              </a:ext>
            </a:extLst>
          </p:cNvPr>
          <p:cNvSpPr/>
          <p:nvPr/>
        </p:nvSpPr>
        <p:spPr>
          <a:xfrm>
            <a:off x="3777514" y="735334"/>
            <a:ext cx="434705" cy="364761"/>
          </a:xfrm>
          <a:custGeom>
            <a:avLst/>
            <a:gdLst>
              <a:gd name="connsiteX0" fmla="*/ 64317 w 434705"/>
              <a:gd name="connsiteY0" fmla="*/ 364761 h 364761"/>
              <a:gd name="connsiteX1" fmla="*/ 0 w 434705"/>
              <a:gd name="connsiteY1" fmla="*/ 0 h 364761"/>
              <a:gd name="connsiteX2" fmla="*/ 370388 w 434705"/>
              <a:gd name="connsiteY2" fmla="*/ 0 h 364761"/>
              <a:gd name="connsiteX3" fmla="*/ 434706 w 434705"/>
              <a:gd name="connsiteY3" fmla="*/ 364761 h 364761"/>
              <a:gd name="connsiteX4" fmla="*/ 64317 w 434705"/>
              <a:gd name="connsiteY4" fmla="*/ 364761 h 364761"/>
              <a:gd name="connsiteX5" fmla="*/ 64317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1"/>
                </a:moveTo>
                <a:lnTo>
                  <a:pt x="0" y="0"/>
                </a:lnTo>
                <a:lnTo>
                  <a:pt x="370388" y="0"/>
                </a:lnTo>
                <a:lnTo>
                  <a:pt x="434706" y="364761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55CACCC6-C71C-621F-02A4-3EF125B60BD9}"/>
              </a:ext>
            </a:extLst>
          </p:cNvPr>
          <p:cNvSpPr/>
          <p:nvPr/>
        </p:nvSpPr>
        <p:spPr>
          <a:xfrm>
            <a:off x="3308586" y="7595912"/>
            <a:ext cx="434706" cy="364761"/>
          </a:xfrm>
          <a:custGeom>
            <a:avLst/>
            <a:gdLst>
              <a:gd name="connsiteX0" fmla="*/ 64318 w 434706"/>
              <a:gd name="connsiteY0" fmla="*/ 364762 h 364761"/>
              <a:gd name="connsiteX1" fmla="*/ 0 w 434706"/>
              <a:gd name="connsiteY1" fmla="*/ 0 h 364761"/>
              <a:gd name="connsiteX2" fmla="*/ 370389 w 434706"/>
              <a:gd name="connsiteY2" fmla="*/ 0 h 364761"/>
              <a:gd name="connsiteX3" fmla="*/ 434706 w 434706"/>
              <a:gd name="connsiteY3" fmla="*/ 364762 h 364761"/>
              <a:gd name="connsiteX4" fmla="*/ 64318 w 434706"/>
              <a:gd name="connsiteY4" fmla="*/ 364762 h 364761"/>
              <a:gd name="connsiteX5" fmla="*/ 64318 w 434706"/>
              <a:gd name="connsiteY5" fmla="*/ 364762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6" h="364761">
                <a:moveTo>
                  <a:pt x="64318" y="364762"/>
                </a:moveTo>
                <a:lnTo>
                  <a:pt x="0" y="0"/>
                </a:lnTo>
                <a:lnTo>
                  <a:pt x="370389" y="0"/>
                </a:lnTo>
                <a:lnTo>
                  <a:pt x="434706" y="364762"/>
                </a:lnTo>
                <a:lnTo>
                  <a:pt x="64318" y="364762"/>
                </a:lnTo>
                <a:lnTo>
                  <a:pt x="64318" y="3647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67852F06-FDB1-1DA9-3AE9-6E92C58ABE24}"/>
              </a:ext>
            </a:extLst>
          </p:cNvPr>
          <p:cNvSpPr/>
          <p:nvPr/>
        </p:nvSpPr>
        <p:spPr>
          <a:xfrm>
            <a:off x="3493780" y="-873801"/>
            <a:ext cx="434705" cy="364761"/>
          </a:xfrm>
          <a:custGeom>
            <a:avLst/>
            <a:gdLst>
              <a:gd name="connsiteX0" fmla="*/ 64318 w 434705"/>
              <a:gd name="connsiteY0" fmla="*/ 364761 h 364761"/>
              <a:gd name="connsiteX1" fmla="*/ 0 w 434705"/>
              <a:gd name="connsiteY1" fmla="*/ 0 h 364761"/>
              <a:gd name="connsiteX2" fmla="*/ 370389 w 434705"/>
              <a:gd name="connsiteY2" fmla="*/ 0 h 364761"/>
              <a:gd name="connsiteX3" fmla="*/ 434706 w 434705"/>
              <a:gd name="connsiteY3" fmla="*/ 364761 h 364761"/>
              <a:gd name="connsiteX4" fmla="*/ 64318 w 434705"/>
              <a:gd name="connsiteY4" fmla="*/ 364761 h 364761"/>
              <a:gd name="connsiteX5" fmla="*/ 64318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8" y="364761"/>
                </a:moveTo>
                <a:lnTo>
                  <a:pt x="0" y="0"/>
                </a:lnTo>
                <a:lnTo>
                  <a:pt x="370389" y="0"/>
                </a:lnTo>
                <a:lnTo>
                  <a:pt x="434706" y="364761"/>
                </a:lnTo>
                <a:lnTo>
                  <a:pt x="64318" y="364761"/>
                </a:lnTo>
                <a:lnTo>
                  <a:pt x="64318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A0F75BD0-8A9A-B241-D473-935291647276}"/>
              </a:ext>
            </a:extLst>
          </p:cNvPr>
          <p:cNvSpPr/>
          <p:nvPr/>
        </p:nvSpPr>
        <p:spPr>
          <a:xfrm>
            <a:off x="3592320" y="3565434"/>
            <a:ext cx="555582" cy="320765"/>
          </a:xfrm>
          <a:custGeom>
            <a:avLst/>
            <a:gdLst>
              <a:gd name="connsiteX0" fmla="*/ 0 w 555582"/>
              <a:gd name="connsiteY0" fmla="*/ 320766 h 320765"/>
              <a:gd name="connsiteX1" fmla="*/ 185194 w 555582"/>
              <a:gd name="connsiteY1" fmla="*/ 0 h 320765"/>
              <a:gd name="connsiteX2" fmla="*/ 555582 w 555582"/>
              <a:gd name="connsiteY2" fmla="*/ 0 h 320765"/>
              <a:gd name="connsiteX3" fmla="*/ 370388 w 555582"/>
              <a:gd name="connsiteY3" fmla="*/ 320766 h 320765"/>
              <a:gd name="connsiteX4" fmla="*/ 0 w 555582"/>
              <a:gd name="connsiteY4" fmla="*/ 320766 h 320765"/>
              <a:gd name="connsiteX5" fmla="*/ 0 w 555582"/>
              <a:gd name="connsiteY5" fmla="*/ 320766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0" y="320766"/>
                </a:moveTo>
                <a:lnTo>
                  <a:pt x="185194" y="0"/>
                </a:lnTo>
                <a:lnTo>
                  <a:pt x="555582" y="0"/>
                </a:lnTo>
                <a:lnTo>
                  <a:pt x="370388" y="32076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C732BC75-AA9A-4C53-6274-E048A3C0BC73}"/>
              </a:ext>
            </a:extLst>
          </p:cNvPr>
          <p:cNvSpPr/>
          <p:nvPr/>
        </p:nvSpPr>
        <p:spPr>
          <a:xfrm>
            <a:off x="3592320" y="1718217"/>
            <a:ext cx="555582" cy="320765"/>
          </a:xfrm>
          <a:custGeom>
            <a:avLst/>
            <a:gdLst>
              <a:gd name="connsiteX0" fmla="*/ 0 w 555582"/>
              <a:gd name="connsiteY0" fmla="*/ 320766 h 320765"/>
              <a:gd name="connsiteX1" fmla="*/ 185194 w 555582"/>
              <a:gd name="connsiteY1" fmla="*/ 0 h 320765"/>
              <a:gd name="connsiteX2" fmla="*/ 555582 w 555582"/>
              <a:gd name="connsiteY2" fmla="*/ 0 h 320765"/>
              <a:gd name="connsiteX3" fmla="*/ 370388 w 555582"/>
              <a:gd name="connsiteY3" fmla="*/ 320766 h 320765"/>
              <a:gd name="connsiteX4" fmla="*/ 0 w 555582"/>
              <a:gd name="connsiteY4" fmla="*/ 320766 h 320765"/>
              <a:gd name="connsiteX5" fmla="*/ 0 w 555582"/>
              <a:gd name="connsiteY5" fmla="*/ 320766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0" y="320766"/>
                </a:moveTo>
                <a:lnTo>
                  <a:pt x="185194" y="0"/>
                </a:lnTo>
                <a:lnTo>
                  <a:pt x="555582" y="0"/>
                </a:lnTo>
                <a:lnTo>
                  <a:pt x="370388" y="32076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665AEE83-BCA1-75BC-5871-A866215BA8C2}"/>
              </a:ext>
            </a:extLst>
          </p:cNvPr>
          <p:cNvSpPr/>
          <p:nvPr/>
        </p:nvSpPr>
        <p:spPr>
          <a:xfrm>
            <a:off x="3308586" y="5174569"/>
            <a:ext cx="555582" cy="320765"/>
          </a:xfrm>
          <a:custGeom>
            <a:avLst/>
            <a:gdLst>
              <a:gd name="connsiteX0" fmla="*/ 0 w 555582"/>
              <a:gd name="connsiteY0" fmla="*/ 320766 h 320765"/>
              <a:gd name="connsiteX1" fmla="*/ 185194 w 555582"/>
              <a:gd name="connsiteY1" fmla="*/ 0 h 320765"/>
              <a:gd name="connsiteX2" fmla="*/ 555583 w 555582"/>
              <a:gd name="connsiteY2" fmla="*/ 0 h 320765"/>
              <a:gd name="connsiteX3" fmla="*/ 370389 w 555582"/>
              <a:gd name="connsiteY3" fmla="*/ 320766 h 320765"/>
              <a:gd name="connsiteX4" fmla="*/ 0 w 555582"/>
              <a:gd name="connsiteY4" fmla="*/ 320766 h 320765"/>
              <a:gd name="connsiteX5" fmla="*/ 0 w 555582"/>
              <a:gd name="connsiteY5" fmla="*/ 320766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0" y="320766"/>
                </a:moveTo>
                <a:lnTo>
                  <a:pt x="185194" y="0"/>
                </a:lnTo>
                <a:lnTo>
                  <a:pt x="555583" y="0"/>
                </a:lnTo>
                <a:lnTo>
                  <a:pt x="370389" y="32076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D4C197CA-F665-593E-F1B6-6A47952CB1C9}"/>
              </a:ext>
            </a:extLst>
          </p:cNvPr>
          <p:cNvSpPr/>
          <p:nvPr/>
        </p:nvSpPr>
        <p:spPr>
          <a:xfrm>
            <a:off x="3372903" y="-509039"/>
            <a:ext cx="555582" cy="320765"/>
          </a:xfrm>
          <a:custGeom>
            <a:avLst/>
            <a:gdLst>
              <a:gd name="connsiteX0" fmla="*/ 0 w 555582"/>
              <a:gd name="connsiteY0" fmla="*/ 320766 h 320765"/>
              <a:gd name="connsiteX1" fmla="*/ 185194 w 555582"/>
              <a:gd name="connsiteY1" fmla="*/ 0 h 320765"/>
              <a:gd name="connsiteX2" fmla="*/ 555582 w 555582"/>
              <a:gd name="connsiteY2" fmla="*/ 0 h 320765"/>
              <a:gd name="connsiteX3" fmla="*/ 370389 w 555582"/>
              <a:gd name="connsiteY3" fmla="*/ 320766 h 320765"/>
              <a:gd name="connsiteX4" fmla="*/ 0 w 555582"/>
              <a:gd name="connsiteY4" fmla="*/ 320766 h 320765"/>
              <a:gd name="connsiteX5" fmla="*/ 0 w 555582"/>
              <a:gd name="connsiteY5" fmla="*/ 320766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0" y="320766"/>
                </a:moveTo>
                <a:lnTo>
                  <a:pt x="185194" y="0"/>
                </a:lnTo>
                <a:lnTo>
                  <a:pt x="555582" y="0"/>
                </a:lnTo>
                <a:lnTo>
                  <a:pt x="370389" y="32076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9CF953FC-F123-454D-A02A-04E9EC963594}"/>
              </a:ext>
            </a:extLst>
          </p:cNvPr>
          <p:cNvSpPr/>
          <p:nvPr/>
        </p:nvSpPr>
        <p:spPr>
          <a:xfrm>
            <a:off x="3308586" y="7275147"/>
            <a:ext cx="555582" cy="320765"/>
          </a:xfrm>
          <a:custGeom>
            <a:avLst/>
            <a:gdLst>
              <a:gd name="connsiteX0" fmla="*/ 0 w 555582"/>
              <a:gd name="connsiteY0" fmla="*/ 320765 h 320765"/>
              <a:gd name="connsiteX1" fmla="*/ 185194 w 555582"/>
              <a:gd name="connsiteY1" fmla="*/ 0 h 320765"/>
              <a:gd name="connsiteX2" fmla="*/ 555583 w 555582"/>
              <a:gd name="connsiteY2" fmla="*/ 0 h 320765"/>
              <a:gd name="connsiteX3" fmla="*/ 370389 w 555582"/>
              <a:gd name="connsiteY3" fmla="*/ 320765 h 320765"/>
              <a:gd name="connsiteX4" fmla="*/ 0 w 555582"/>
              <a:gd name="connsiteY4" fmla="*/ 320765 h 320765"/>
              <a:gd name="connsiteX5" fmla="*/ 0 w 555582"/>
              <a:gd name="connsiteY5" fmla="*/ 320765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0" y="320765"/>
                </a:moveTo>
                <a:lnTo>
                  <a:pt x="185194" y="0"/>
                </a:lnTo>
                <a:lnTo>
                  <a:pt x="555583" y="0"/>
                </a:lnTo>
                <a:lnTo>
                  <a:pt x="370389" y="320765"/>
                </a:lnTo>
                <a:lnTo>
                  <a:pt x="0" y="320765"/>
                </a:lnTo>
                <a:lnTo>
                  <a:pt x="0" y="32076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A334657F-A642-54D3-246B-722B88C226EC}"/>
              </a:ext>
            </a:extLst>
          </p:cNvPr>
          <p:cNvSpPr/>
          <p:nvPr/>
        </p:nvSpPr>
        <p:spPr>
          <a:xfrm>
            <a:off x="3592320" y="8884282"/>
            <a:ext cx="555582" cy="320765"/>
          </a:xfrm>
          <a:custGeom>
            <a:avLst/>
            <a:gdLst>
              <a:gd name="connsiteX0" fmla="*/ 0 w 555582"/>
              <a:gd name="connsiteY0" fmla="*/ 320765 h 320765"/>
              <a:gd name="connsiteX1" fmla="*/ 185194 w 555582"/>
              <a:gd name="connsiteY1" fmla="*/ 0 h 320765"/>
              <a:gd name="connsiteX2" fmla="*/ 555582 w 555582"/>
              <a:gd name="connsiteY2" fmla="*/ 0 h 320765"/>
              <a:gd name="connsiteX3" fmla="*/ 370388 w 555582"/>
              <a:gd name="connsiteY3" fmla="*/ 320765 h 320765"/>
              <a:gd name="connsiteX4" fmla="*/ 0 w 555582"/>
              <a:gd name="connsiteY4" fmla="*/ 320765 h 320765"/>
              <a:gd name="connsiteX5" fmla="*/ 0 w 555582"/>
              <a:gd name="connsiteY5" fmla="*/ 320765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0" y="320765"/>
                </a:moveTo>
                <a:lnTo>
                  <a:pt x="185194" y="0"/>
                </a:lnTo>
                <a:lnTo>
                  <a:pt x="555582" y="0"/>
                </a:lnTo>
                <a:lnTo>
                  <a:pt x="370388" y="320765"/>
                </a:lnTo>
                <a:lnTo>
                  <a:pt x="0" y="320765"/>
                </a:lnTo>
                <a:lnTo>
                  <a:pt x="0" y="32076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DE453B15-01BF-39F4-3F04-B8D9620CF618}"/>
              </a:ext>
            </a:extLst>
          </p:cNvPr>
          <p:cNvSpPr/>
          <p:nvPr/>
        </p:nvSpPr>
        <p:spPr>
          <a:xfrm>
            <a:off x="3841832" y="1226775"/>
            <a:ext cx="718439" cy="126680"/>
          </a:xfrm>
          <a:custGeom>
            <a:avLst/>
            <a:gdLst>
              <a:gd name="connsiteX0" fmla="*/ 0 w 718439"/>
              <a:gd name="connsiteY0" fmla="*/ 126680 h 126680"/>
              <a:gd name="connsiteX1" fmla="*/ 348051 w 718439"/>
              <a:gd name="connsiteY1" fmla="*/ 0 h 126680"/>
              <a:gd name="connsiteX2" fmla="*/ 718440 w 718439"/>
              <a:gd name="connsiteY2" fmla="*/ 0 h 126680"/>
              <a:gd name="connsiteX3" fmla="*/ 370389 w 718439"/>
              <a:gd name="connsiteY3" fmla="*/ 126680 h 126680"/>
              <a:gd name="connsiteX4" fmla="*/ 0 w 718439"/>
              <a:gd name="connsiteY4" fmla="*/ 126680 h 126680"/>
              <a:gd name="connsiteX5" fmla="*/ 0 w 718439"/>
              <a:gd name="connsiteY5" fmla="*/ 126680 h 126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8439" h="126680">
                <a:moveTo>
                  <a:pt x="0" y="126680"/>
                </a:moveTo>
                <a:lnTo>
                  <a:pt x="348051" y="0"/>
                </a:lnTo>
                <a:lnTo>
                  <a:pt x="718440" y="0"/>
                </a:lnTo>
                <a:lnTo>
                  <a:pt x="370389" y="126680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9BCBD0C7-0332-217D-5C24-8D4A1308E3C3}"/>
              </a:ext>
            </a:extLst>
          </p:cNvPr>
          <p:cNvSpPr/>
          <p:nvPr/>
        </p:nvSpPr>
        <p:spPr>
          <a:xfrm>
            <a:off x="3841832" y="6545623"/>
            <a:ext cx="718439" cy="126680"/>
          </a:xfrm>
          <a:custGeom>
            <a:avLst/>
            <a:gdLst>
              <a:gd name="connsiteX0" fmla="*/ 0 w 718439"/>
              <a:gd name="connsiteY0" fmla="*/ 126680 h 126680"/>
              <a:gd name="connsiteX1" fmla="*/ 348051 w 718439"/>
              <a:gd name="connsiteY1" fmla="*/ 0 h 126680"/>
              <a:gd name="connsiteX2" fmla="*/ 718440 w 718439"/>
              <a:gd name="connsiteY2" fmla="*/ 0 h 126680"/>
              <a:gd name="connsiteX3" fmla="*/ 370389 w 718439"/>
              <a:gd name="connsiteY3" fmla="*/ 126680 h 126680"/>
              <a:gd name="connsiteX4" fmla="*/ 0 w 718439"/>
              <a:gd name="connsiteY4" fmla="*/ 126680 h 126680"/>
              <a:gd name="connsiteX5" fmla="*/ 0 w 718439"/>
              <a:gd name="connsiteY5" fmla="*/ 126680 h 126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8439" h="126680">
                <a:moveTo>
                  <a:pt x="0" y="126680"/>
                </a:moveTo>
                <a:lnTo>
                  <a:pt x="348051" y="0"/>
                </a:lnTo>
                <a:lnTo>
                  <a:pt x="718440" y="0"/>
                </a:lnTo>
                <a:lnTo>
                  <a:pt x="370389" y="126680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751C04CB-718F-AA01-4461-64BFA82B5507}"/>
              </a:ext>
            </a:extLst>
          </p:cNvPr>
          <p:cNvSpPr/>
          <p:nvPr/>
        </p:nvSpPr>
        <p:spPr>
          <a:xfrm>
            <a:off x="3841832" y="6418944"/>
            <a:ext cx="718439" cy="126679"/>
          </a:xfrm>
          <a:custGeom>
            <a:avLst/>
            <a:gdLst>
              <a:gd name="connsiteX0" fmla="*/ 348051 w 718439"/>
              <a:gd name="connsiteY0" fmla="*/ 126680 h 126679"/>
              <a:gd name="connsiteX1" fmla="*/ 0 w 718439"/>
              <a:gd name="connsiteY1" fmla="*/ 0 h 126679"/>
              <a:gd name="connsiteX2" fmla="*/ 370389 w 718439"/>
              <a:gd name="connsiteY2" fmla="*/ 0 h 126679"/>
              <a:gd name="connsiteX3" fmla="*/ 718440 w 718439"/>
              <a:gd name="connsiteY3" fmla="*/ 126680 h 126679"/>
              <a:gd name="connsiteX4" fmla="*/ 348051 w 718439"/>
              <a:gd name="connsiteY4" fmla="*/ 126680 h 126679"/>
              <a:gd name="connsiteX5" fmla="*/ 348051 w 718439"/>
              <a:gd name="connsiteY5" fmla="*/ 126680 h 126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8439" h="126679">
                <a:moveTo>
                  <a:pt x="348051" y="126680"/>
                </a:moveTo>
                <a:lnTo>
                  <a:pt x="0" y="0"/>
                </a:lnTo>
                <a:lnTo>
                  <a:pt x="370389" y="0"/>
                </a:lnTo>
                <a:lnTo>
                  <a:pt x="718440" y="126680"/>
                </a:lnTo>
                <a:lnTo>
                  <a:pt x="348051" y="126680"/>
                </a:lnTo>
                <a:lnTo>
                  <a:pt x="348051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9590A611-7285-3112-5CC1-8BDC22F77A42}"/>
              </a:ext>
            </a:extLst>
          </p:cNvPr>
          <p:cNvSpPr/>
          <p:nvPr/>
        </p:nvSpPr>
        <p:spPr>
          <a:xfrm>
            <a:off x="3841832" y="1100095"/>
            <a:ext cx="718439" cy="126680"/>
          </a:xfrm>
          <a:custGeom>
            <a:avLst/>
            <a:gdLst>
              <a:gd name="connsiteX0" fmla="*/ 348051 w 718439"/>
              <a:gd name="connsiteY0" fmla="*/ 126680 h 126680"/>
              <a:gd name="connsiteX1" fmla="*/ 0 w 718439"/>
              <a:gd name="connsiteY1" fmla="*/ 0 h 126680"/>
              <a:gd name="connsiteX2" fmla="*/ 370389 w 718439"/>
              <a:gd name="connsiteY2" fmla="*/ 0 h 126680"/>
              <a:gd name="connsiteX3" fmla="*/ 718440 w 718439"/>
              <a:gd name="connsiteY3" fmla="*/ 126680 h 126680"/>
              <a:gd name="connsiteX4" fmla="*/ 348051 w 718439"/>
              <a:gd name="connsiteY4" fmla="*/ 126680 h 126680"/>
              <a:gd name="connsiteX5" fmla="*/ 348051 w 718439"/>
              <a:gd name="connsiteY5" fmla="*/ 126680 h 126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8439" h="126680">
                <a:moveTo>
                  <a:pt x="348051" y="126680"/>
                </a:moveTo>
                <a:lnTo>
                  <a:pt x="0" y="0"/>
                </a:lnTo>
                <a:lnTo>
                  <a:pt x="370389" y="0"/>
                </a:lnTo>
                <a:lnTo>
                  <a:pt x="718440" y="126680"/>
                </a:lnTo>
                <a:lnTo>
                  <a:pt x="348051" y="126680"/>
                </a:lnTo>
                <a:lnTo>
                  <a:pt x="348051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240C327F-7A1A-0408-D7C3-3BFFE227752C}"/>
              </a:ext>
            </a:extLst>
          </p:cNvPr>
          <p:cNvSpPr/>
          <p:nvPr/>
        </p:nvSpPr>
        <p:spPr>
          <a:xfrm>
            <a:off x="3592320" y="3886200"/>
            <a:ext cx="555582" cy="320765"/>
          </a:xfrm>
          <a:custGeom>
            <a:avLst/>
            <a:gdLst>
              <a:gd name="connsiteX0" fmla="*/ 185194 w 555582"/>
              <a:gd name="connsiteY0" fmla="*/ 320766 h 320765"/>
              <a:gd name="connsiteX1" fmla="*/ 0 w 555582"/>
              <a:gd name="connsiteY1" fmla="*/ 0 h 320765"/>
              <a:gd name="connsiteX2" fmla="*/ 370388 w 555582"/>
              <a:gd name="connsiteY2" fmla="*/ 0 h 320765"/>
              <a:gd name="connsiteX3" fmla="*/ 555582 w 555582"/>
              <a:gd name="connsiteY3" fmla="*/ 320766 h 320765"/>
              <a:gd name="connsiteX4" fmla="*/ 185194 w 555582"/>
              <a:gd name="connsiteY4" fmla="*/ 320766 h 320765"/>
              <a:gd name="connsiteX5" fmla="*/ 185194 w 555582"/>
              <a:gd name="connsiteY5" fmla="*/ 320766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185194" y="320766"/>
                </a:moveTo>
                <a:lnTo>
                  <a:pt x="0" y="0"/>
                </a:lnTo>
                <a:lnTo>
                  <a:pt x="370388" y="0"/>
                </a:lnTo>
                <a:lnTo>
                  <a:pt x="555582" y="32076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079EC63F-9EE8-AA1D-0AB7-E9F28FF4898B}"/>
              </a:ext>
            </a:extLst>
          </p:cNvPr>
          <p:cNvSpPr/>
          <p:nvPr/>
        </p:nvSpPr>
        <p:spPr>
          <a:xfrm>
            <a:off x="3592320" y="5733416"/>
            <a:ext cx="555582" cy="320765"/>
          </a:xfrm>
          <a:custGeom>
            <a:avLst/>
            <a:gdLst>
              <a:gd name="connsiteX0" fmla="*/ 185194 w 555582"/>
              <a:gd name="connsiteY0" fmla="*/ 320766 h 320765"/>
              <a:gd name="connsiteX1" fmla="*/ 0 w 555582"/>
              <a:gd name="connsiteY1" fmla="*/ 0 h 320765"/>
              <a:gd name="connsiteX2" fmla="*/ 370388 w 555582"/>
              <a:gd name="connsiteY2" fmla="*/ 0 h 320765"/>
              <a:gd name="connsiteX3" fmla="*/ 555582 w 555582"/>
              <a:gd name="connsiteY3" fmla="*/ 320766 h 320765"/>
              <a:gd name="connsiteX4" fmla="*/ 185194 w 555582"/>
              <a:gd name="connsiteY4" fmla="*/ 320766 h 320765"/>
              <a:gd name="connsiteX5" fmla="*/ 185194 w 555582"/>
              <a:gd name="connsiteY5" fmla="*/ 320766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185194" y="320766"/>
                </a:moveTo>
                <a:lnTo>
                  <a:pt x="0" y="0"/>
                </a:lnTo>
                <a:lnTo>
                  <a:pt x="370388" y="0"/>
                </a:lnTo>
                <a:lnTo>
                  <a:pt x="555582" y="32076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A9DFBE87-1AE7-9E9E-6E1D-4E68889D937F}"/>
              </a:ext>
            </a:extLst>
          </p:cNvPr>
          <p:cNvSpPr/>
          <p:nvPr/>
        </p:nvSpPr>
        <p:spPr>
          <a:xfrm>
            <a:off x="3308586" y="2277064"/>
            <a:ext cx="555582" cy="320765"/>
          </a:xfrm>
          <a:custGeom>
            <a:avLst/>
            <a:gdLst>
              <a:gd name="connsiteX0" fmla="*/ 185194 w 555582"/>
              <a:gd name="connsiteY0" fmla="*/ 320766 h 320765"/>
              <a:gd name="connsiteX1" fmla="*/ 0 w 555582"/>
              <a:gd name="connsiteY1" fmla="*/ 0 h 320765"/>
              <a:gd name="connsiteX2" fmla="*/ 370389 w 555582"/>
              <a:gd name="connsiteY2" fmla="*/ 0 h 320765"/>
              <a:gd name="connsiteX3" fmla="*/ 555583 w 555582"/>
              <a:gd name="connsiteY3" fmla="*/ 320766 h 320765"/>
              <a:gd name="connsiteX4" fmla="*/ 185194 w 555582"/>
              <a:gd name="connsiteY4" fmla="*/ 320766 h 320765"/>
              <a:gd name="connsiteX5" fmla="*/ 185194 w 555582"/>
              <a:gd name="connsiteY5" fmla="*/ 320766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185194" y="320766"/>
                </a:moveTo>
                <a:lnTo>
                  <a:pt x="0" y="0"/>
                </a:lnTo>
                <a:lnTo>
                  <a:pt x="370389" y="0"/>
                </a:lnTo>
                <a:lnTo>
                  <a:pt x="555583" y="32076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771361DA-F62D-D7B6-6983-13F58AE6E51E}"/>
              </a:ext>
            </a:extLst>
          </p:cNvPr>
          <p:cNvSpPr/>
          <p:nvPr/>
        </p:nvSpPr>
        <p:spPr>
          <a:xfrm>
            <a:off x="3372903" y="7960674"/>
            <a:ext cx="555582" cy="320765"/>
          </a:xfrm>
          <a:custGeom>
            <a:avLst/>
            <a:gdLst>
              <a:gd name="connsiteX0" fmla="*/ 185194 w 555582"/>
              <a:gd name="connsiteY0" fmla="*/ 320765 h 320765"/>
              <a:gd name="connsiteX1" fmla="*/ 0 w 555582"/>
              <a:gd name="connsiteY1" fmla="*/ 0 h 320765"/>
              <a:gd name="connsiteX2" fmla="*/ 370389 w 555582"/>
              <a:gd name="connsiteY2" fmla="*/ 0 h 320765"/>
              <a:gd name="connsiteX3" fmla="*/ 555582 w 555582"/>
              <a:gd name="connsiteY3" fmla="*/ 320765 h 320765"/>
              <a:gd name="connsiteX4" fmla="*/ 185194 w 555582"/>
              <a:gd name="connsiteY4" fmla="*/ 320765 h 320765"/>
              <a:gd name="connsiteX5" fmla="*/ 185194 w 555582"/>
              <a:gd name="connsiteY5" fmla="*/ 320765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185194" y="320765"/>
                </a:moveTo>
                <a:lnTo>
                  <a:pt x="0" y="0"/>
                </a:lnTo>
                <a:lnTo>
                  <a:pt x="370389" y="0"/>
                </a:lnTo>
                <a:lnTo>
                  <a:pt x="555582" y="320765"/>
                </a:lnTo>
                <a:lnTo>
                  <a:pt x="185194" y="320765"/>
                </a:lnTo>
                <a:lnTo>
                  <a:pt x="185194" y="32076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3041BF0F-E077-53A0-1484-251112DC71A3}"/>
              </a:ext>
            </a:extLst>
          </p:cNvPr>
          <p:cNvSpPr/>
          <p:nvPr/>
        </p:nvSpPr>
        <p:spPr>
          <a:xfrm>
            <a:off x="3308586" y="176487"/>
            <a:ext cx="555582" cy="320765"/>
          </a:xfrm>
          <a:custGeom>
            <a:avLst/>
            <a:gdLst>
              <a:gd name="connsiteX0" fmla="*/ 185194 w 555582"/>
              <a:gd name="connsiteY0" fmla="*/ 320766 h 320765"/>
              <a:gd name="connsiteX1" fmla="*/ 0 w 555582"/>
              <a:gd name="connsiteY1" fmla="*/ 0 h 320765"/>
              <a:gd name="connsiteX2" fmla="*/ 370389 w 555582"/>
              <a:gd name="connsiteY2" fmla="*/ 0 h 320765"/>
              <a:gd name="connsiteX3" fmla="*/ 555583 w 555582"/>
              <a:gd name="connsiteY3" fmla="*/ 320766 h 320765"/>
              <a:gd name="connsiteX4" fmla="*/ 185194 w 555582"/>
              <a:gd name="connsiteY4" fmla="*/ 320766 h 320765"/>
              <a:gd name="connsiteX5" fmla="*/ 185194 w 555582"/>
              <a:gd name="connsiteY5" fmla="*/ 320766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185194" y="320766"/>
                </a:moveTo>
                <a:lnTo>
                  <a:pt x="0" y="0"/>
                </a:lnTo>
                <a:lnTo>
                  <a:pt x="370389" y="0"/>
                </a:lnTo>
                <a:lnTo>
                  <a:pt x="555583" y="32076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FBAB60FD-F3C7-C786-24E6-E97780F3FCCD}"/>
              </a:ext>
            </a:extLst>
          </p:cNvPr>
          <p:cNvSpPr/>
          <p:nvPr/>
        </p:nvSpPr>
        <p:spPr>
          <a:xfrm>
            <a:off x="3592320" y="-1432648"/>
            <a:ext cx="555582" cy="320765"/>
          </a:xfrm>
          <a:custGeom>
            <a:avLst/>
            <a:gdLst>
              <a:gd name="connsiteX0" fmla="*/ 185194 w 555582"/>
              <a:gd name="connsiteY0" fmla="*/ 320766 h 320765"/>
              <a:gd name="connsiteX1" fmla="*/ 0 w 555582"/>
              <a:gd name="connsiteY1" fmla="*/ 0 h 320765"/>
              <a:gd name="connsiteX2" fmla="*/ 370388 w 555582"/>
              <a:gd name="connsiteY2" fmla="*/ 0 h 320765"/>
              <a:gd name="connsiteX3" fmla="*/ 555582 w 555582"/>
              <a:gd name="connsiteY3" fmla="*/ 320766 h 320765"/>
              <a:gd name="connsiteX4" fmla="*/ 185194 w 555582"/>
              <a:gd name="connsiteY4" fmla="*/ 320766 h 320765"/>
              <a:gd name="connsiteX5" fmla="*/ 185194 w 555582"/>
              <a:gd name="connsiteY5" fmla="*/ 320766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185194" y="320766"/>
                </a:moveTo>
                <a:lnTo>
                  <a:pt x="0" y="0"/>
                </a:lnTo>
                <a:lnTo>
                  <a:pt x="370388" y="0"/>
                </a:lnTo>
                <a:lnTo>
                  <a:pt x="555582" y="32076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64D2C5AB-3F45-3489-A805-7D1412B8F432}"/>
              </a:ext>
            </a:extLst>
          </p:cNvPr>
          <p:cNvSpPr/>
          <p:nvPr/>
        </p:nvSpPr>
        <p:spPr>
          <a:xfrm>
            <a:off x="3493780" y="2962591"/>
            <a:ext cx="434705" cy="364761"/>
          </a:xfrm>
          <a:custGeom>
            <a:avLst/>
            <a:gdLst>
              <a:gd name="connsiteX0" fmla="*/ 0 w 434705"/>
              <a:gd name="connsiteY0" fmla="*/ 364761 h 364761"/>
              <a:gd name="connsiteX1" fmla="*/ 64318 w 434705"/>
              <a:gd name="connsiteY1" fmla="*/ 0 h 364761"/>
              <a:gd name="connsiteX2" fmla="*/ 434706 w 434705"/>
              <a:gd name="connsiteY2" fmla="*/ 0 h 364761"/>
              <a:gd name="connsiteX3" fmla="*/ 370389 w 434705"/>
              <a:gd name="connsiteY3" fmla="*/ 364761 h 364761"/>
              <a:gd name="connsiteX4" fmla="*/ 0 w 434705"/>
              <a:gd name="connsiteY4" fmla="*/ 364761 h 364761"/>
              <a:gd name="connsiteX5" fmla="*/ 0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1"/>
                </a:moveTo>
                <a:lnTo>
                  <a:pt x="64318" y="0"/>
                </a:lnTo>
                <a:lnTo>
                  <a:pt x="434706" y="0"/>
                </a:lnTo>
                <a:lnTo>
                  <a:pt x="370389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26280837-ACFD-DB1B-74DB-56DCC665ED3A}"/>
              </a:ext>
            </a:extLst>
          </p:cNvPr>
          <p:cNvSpPr/>
          <p:nvPr/>
        </p:nvSpPr>
        <p:spPr>
          <a:xfrm>
            <a:off x="3493780" y="4809808"/>
            <a:ext cx="434705" cy="364761"/>
          </a:xfrm>
          <a:custGeom>
            <a:avLst/>
            <a:gdLst>
              <a:gd name="connsiteX0" fmla="*/ 0 w 434705"/>
              <a:gd name="connsiteY0" fmla="*/ 364761 h 364761"/>
              <a:gd name="connsiteX1" fmla="*/ 64318 w 434705"/>
              <a:gd name="connsiteY1" fmla="*/ 0 h 364761"/>
              <a:gd name="connsiteX2" fmla="*/ 434706 w 434705"/>
              <a:gd name="connsiteY2" fmla="*/ 0 h 364761"/>
              <a:gd name="connsiteX3" fmla="*/ 370389 w 434705"/>
              <a:gd name="connsiteY3" fmla="*/ 364761 h 364761"/>
              <a:gd name="connsiteX4" fmla="*/ 0 w 434705"/>
              <a:gd name="connsiteY4" fmla="*/ 364761 h 364761"/>
              <a:gd name="connsiteX5" fmla="*/ 0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1"/>
                </a:moveTo>
                <a:lnTo>
                  <a:pt x="64318" y="0"/>
                </a:lnTo>
                <a:lnTo>
                  <a:pt x="434706" y="0"/>
                </a:lnTo>
                <a:lnTo>
                  <a:pt x="370389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CD68E496-4FD8-4206-AA58-7E1270F0ABBB}"/>
              </a:ext>
            </a:extLst>
          </p:cNvPr>
          <p:cNvSpPr/>
          <p:nvPr/>
        </p:nvSpPr>
        <p:spPr>
          <a:xfrm>
            <a:off x="3777514" y="1353456"/>
            <a:ext cx="434705" cy="364761"/>
          </a:xfrm>
          <a:custGeom>
            <a:avLst/>
            <a:gdLst>
              <a:gd name="connsiteX0" fmla="*/ 0 w 434705"/>
              <a:gd name="connsiteY0" fmla="*/ 364761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8 w 434705"/>
              <a:gd name="connsiteY3" fmla="*/ 364761 h 364761"/>
              <a:gd name="connsiteX4" fmla="*/ 0 w 434705"/>
              <a:gd name="connsiteY4" fmla="*/ 364761 h 364761"/>
              <a:gd name="connsiteX5" fmla="*/ 0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1"/>
                </a:moveTo>
                <a:lnTo>
                  <a:pt x="64317" y="0"/>
                </a:lnTo>
                <a:lnTo>
                  <a:pt x="434706" y="0"/>
                </a:lnTo>
                <a:lnTo>
                  <a:pt x="370388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" name="Freeform: Shape 76">
            <a:extLst>
              <a:ext uri="{FF2B5EF4-FFF2-40B4-BE49-F238E27FC236}">
                <a16:creationId xmlns:a16="http://schemas.microsoft.com/office/drawing/2014/main" id="{5C2AD0D9-2F2A-3042-0F26-51CAE0BB43F5}"/>
              </a:ext>
            </a:extLst>
          </p:cNvPr>
          <p:cNvSpPr/>
          <p:nvPr/>
        </p:nvSpPr>
        <p:spPr>
          <a:xfrm>
            <a:off x="3777514" y="6672304"/>
            <a:ext cx="434705" cy="364761"/>
          </a:xfrm>
          <a:custGeom>
            <a:avLst/>
            <a:gdLst>
              <a:gd name="connsiteX0" fmla="*/ 0 w 434705"/>
              <a:gd name="connsiteY0" fmla="*/ 364761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8 w 434705"/>
              <a:gd name="connsiteY3" fmla="*/ 364761 h 364761"/>
              <a:gd name="connsiteX4" fmla="*/ 0 w 434705"/>
              <a:gd name="connsiteY4" fmla="*/ 364761 h 364761"/>
              <a:gd name="connsiteX5" fmla="*/ 0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1"/>
                </a:moveTo>
                <a:lnTo>
                  <a:pt x="64317" y="0"/>
                </a:lnTo>
                <a:lnTo>
                  <a:pt x="434706" y="0"/>
                </a:lnTo>
                <a:lnTo>
                  <a:pt x="370388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192AA651-CF81-C4F5-F7E4-42A83201B748}"/>
              </a:ext>
            </a:extLst>
          </p:cNvPr>
          <p:cNvSpPr/>
          <p:nvPr/>
        </p:nvSpPr>
        <p:spPr>
          <a:xfrm>
            <a:off x="3308586" y="-188274"/>
            <a:ext cx="434706" cy="364761"/>
          </a:xfrm>
          <a:custGeom>
            <a:avLst/>
            <a:gdLst>
              <a:gd name="connsiteX0" fmla="*/ 0 w 434706"/>
              <a:gd name="connsiteY0" fmla="*/ 364761 h 364761"/>
              <a:gd name="connsiteX1" fmla="*/ 64318 w 434706"/>
              <a:gd name="connsiteY1" fmla="*/ 0 h 364761"/>
              <a:gd name="connsiteX2" fmla="*/ 434706 w 434706"/>
              <a:gd name="connsiteY2" fmla="*/ 0 h 364761"/>
              <a:gd name="connsiteX3" fmla="*/ 370389 w 434706"/>
              <a:gd name="connsiteY3" fmla="*/ 364761 h 364761"/>
              <a:gd name="connsiteX4" fmla="*/ 0 w 434706"/>
              <a:gd name="connsiteY4" fmla="*/ 364761 h 364761"/>
              <a:gd name="connsiteX5" fmla="*/ 0 w 434706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6" h="364761">
                <a:moveTo>
                  <a:pt x="0" y="364761"/>
                </a:moveTo>
                <a:lnTo>
                  <a:pt x="64318" y="0"/>
                </a:lnTo>
                <a:lnTo>
                  <a:pt x="434706" y="0"/>
                </a:lnTo>
                <a:lnTo>
                  <a:pt x="370389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7F23A2A9-FBA2-68C4-5593-13E5A9DAFD1A}"/>
              </a:ext>
            </a:extLst>
          </p:cNvPr>
          <p:cNvSpPr/>
          <p:nvPr/>
        </p:nvSpPr>
        <p:spPr>
          <a:xfrm>
            <a:off x="3493780" y="8281439"/>
            <a:ext cx="434705" cy="364761"/>
          </a:xfrm>
          <a:custGeom>
            <a:avLst/>
            <a:gdLst>
              <a:gd name="connsiteX0" fmla="*/ 0 w 434705"/>
              <a:gd name="connsiteY0" fmla="*/ 364761 h 364761"/>
              <a:gd name="connsiteX1" fmla="*/ 64318 w 434705"/>
              <a:gd name="connsiteY1" fmla="*/ 0 h 364761"/>
              <a:gd name="connsiteX2" fmla="*/ 434706 w 434705"/>
              <a:gd name="connsiteY2" fmla="*/ 0 h 364761"/>
              <a:gd name="connsiteX3" fmla="*/ 370389 w 434705"/>
              <a:gd name="connsiteY3" fmla="*/ 364761 h 364761"/>
              <a:gd name="connsiteX4" fmla="*/ 0 w 434705"/>
              <a:gd name="connsiteY4" fmla="*/ 364761 h 364761"/>
              <a:gd name="connsiteX5" fmla="*/ 0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1"/>
                </a:moveTo>
                <a:lnTo>
                  <a:pt x="64318" y="0"/>
                </a:lnTo>
                <a:lnTo>
                  <a:pt x="434706" y="0"/>
                </a:lnTo>
                <a:lnTo>
                  <a:pt x="370389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F5174806-7D7F-3D10-8AD4-FFA9950DC3FC}"/>
              </a:ext>
            </a:extLst>
          </p:cNvPr>
          <p:cNvSpPr/>
          <p:nvPr/>
        </p:nvSpPr>
        <p:spPr>
          <a:xfrm>
            <a:off x="3308586" y="2038983"/>
            <a:ext cx="654122" cy="238081"/>
          </a:xfrm>
          <a:custGeom>
            <a:avLst/>
            <a:gdLst>
              <a:gd name="connsiteX0" fmla="*/ 0 w 654122"/>
              <a:gd name="connsiteY0" fmla="*/ 238081 h 238081"/>
              <a:gd name="connsiteX1" fmla="*/ 283734 w 654122"/>
              <a:gd name="connsiteY1" fmla="*/ 0 h 238081"/>
              <a:gd name="connsiteX2" fmla="*/ 654122 w 654122"/>
              <a:gd name="connsiteY2" fmla="*/ 0 h 238081"/>
              <a:gd name="connsiteX3" fmla="*/ 370389 w 654122"/>
              <a:gd name="connsiteY3" fmla="*/ 238081 h 238081"/>
              <a:gd name="connsiteX4" fmla="*/ 0 w 654122"/>
              <a:gd name="connsiteY4" fmla="*/ 238081 h 238081"/>
              <a:gd name="connsiteX5" fmla="*/ 0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0" y="238081"/>
                </a:moveTo>
                <a:lnTo>
                  <a:pt x="283734" y="0"/>
                </a:lnTo>
                <a:lnTo>
                  <a:pt x="654122" y="0"/>
                </a:lnTo>
                <a:lnTo>
                  <a:pt x="370389" y="23808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5AC37E76-5DAB-AA36-73C5-AC24C5A78E70}"/>
              </a:ext>
            </a:extLst>
          </p:cNvPr>
          <p:cNvSpPr/>
          <p:nvPr/>
        </p:nvSpPr>
        <p:spPr>
          <a:xfrm>
            <a:off x="3493780" y="4206965"/>
            <a:ext cx="654122" cy="238081"/>
          </a:xfrm>
          <a:custGeom>
            <a:avLst/>
            <a:gdLst>
              <a:gd name="connsiteX0" fmla="*/ 0 w 654122"/>
              <a:gd name="connsiteY0" fmla="*/ 238081 h 238081"/>
              <a:gd name="connsiteX1" fmla="*/ 283734 w 654122"/>
              <a:gd name="connsiteY1" fmla="*/ 0 h 238081"/>
              <a:gd name="connsiteX2" fmla="*/ 654122 w 654122"/>
              <a:gd name="connsiteY2" fmla="*/ 0 h 238081"/>
              <a:gd name="connsiteX3" fmla="*/ 370389 w 654122"/>
              <a:gd name="connsiteY3" fmla="*/ 238081 h 238081"/>
              <a:gd name="connsiteX4" fmla="*/ 0 w 654122"/>
              <a:gd name="connsiteY4" fmla="*/ 238081 h 238081"/>
              <a:gd name="connsiteX5" fmla="*/ 0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0" y="238081"/>
                </a:moveTo>
                <a:lnTo>
                  <a:pt x="283734" y="0"/>
                </a:lnTo>
                <a:lnTo>
                  <a:pt x="654122" y="0"/>
                </a:lnTo>
                <a:lnTo>
                  <a:pt x="370389" y="23808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754E8AFE-7CD3-9479-F65D-9879FDCDFCEF}"/>
              </a:ext>
            </a:extLst>
          </p:cNvPr>
          <p:cNvSpPr/>
          <p:nvPr/>
        </p:nvSpPr>
        <p:spPr>
          <a:xfrm>
            <a:off x="3493780" y="-1111882"/>
            <a:ext cx="654122" cy="238081"/>
          </a:xfrm>
          <a:custGeom>
            <a:avLst/>
            <a:gdLst>
              <a:gd name="connsiteX0" fmla="*/ 0 w 654122"/>
              <a:gd name="connsiteY0" fmla="*/ 238081 h 238081"/>
              <a:gd name="connsiteX1" fmla="*/ 283734 w 654122"/>
              <a:gd name="connsiteY1" fmla="*/ 0 h 238081"/>
              <a:gd name="connsiteX2" fmla="*/ 654122 w 654122"/>
              <a:gd name="connsiteY2" fmla="*/ 0 h 238081"/>
              <a:gd name="connsiteX3" fmla="*/ 370389 w 654122"/>
              <a:gd name="connsiteY3" fmla="*/ 238081 h 238081"/>
              <a:gd name="connsiteX4" fmla="*/ 0 w 654122"/>
              <a:gd name="connsiteY4" fmla="*/ 238081 h 238081"/>
              <a:gd name="connsiteX5" fmla="*/ 0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0" y="238081"/>
                </a:moveTo>
                <a:lnTo>
                  <a:pt x="283734" y="0"/>
                </a:lnTo>
                <a:lnTo>
                  <a:pt x="654122" y="0"/>
                </a:lnTo>
                <a:lnTo>
                  <a:pt x="370389" y="23808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" name="Freeform: Shape 82">
            <a:extLst>
              <a:ext uri="{FF2B5EF4-FFF2-40B4-BE49-F238E27FC236}">
                <a16:creationId xmlns:a16="http://schemas.microsoft.com/office/drawing/2014/main" id="{51E67A28-5257-ECDE-1762-FCCE34E889CF}"/>
              </a:ext>
            </a:extLst>
          </p:cNvPr>
          <p:cNvSpPr/>
          <p:nvPr/>
        </p:nvSpPr>
        <p:spPr>
          <a:xfrm>
            <a:off x="3493780" y="7037065"/>
            <a:ext cx="654122" cy="238081"/>
          </a:xfrm>
          <a:custGeom>
            <a:avLst/>
            <a:gdLst>
              <a:gd name="connsiteX0" fmla="*/ 0 w 654122"/>
              <a:gd name="connsiteY0" fmla="*/ 238082 h 238081"/>
              <a:gd name="connsiteX1" fmla="*/ 283734 w 654122"/>
              <a:gd name="connsiteY1" fmla="*/ 0 h 238081"/>
              <a:gd name="connsiteX2" fmla="*/ 654122 w 654122"/>
              <a:gd name="connsiteY2" fmla="*/ 0 h 238081"/>
              <a:gd name="connsiteX3" fmla="*/ 370389 w 654122"/>
              <a:gd name="connsiteY3" fmla="*/ 238082 h 238081"/>
              <a:gd name="connsiteX4" fmla="*/ 0 w 654122"/>
              <a:gd name="connsiteY4" fmla="*/ 238082 h 238081"/>
              <a:gd name="connsiteX5" fmla="*/ 0 w 654122"/>
              <a:gd name="connsiteY5" fmla="*/ 238082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0" y="238082"/>
                </a:moveTo>
                <a:lnTo>
                  <a:pt x="283734" y="0"/>
                </a:lnTo>
                <a:lnTo>
                  <a:pt x="654122" y="0"/>
                </a:lnTo>
                <a:lnTo>
                  <a:pt x="370389" y="238082"/>
                </a:lnTo>
                <a:lnTo>
                  <a:pt x="0" y="238082"/>
                </a:lnTo>
                <a:lnTo>
                  <a:pt x="0" y="23808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" name="Freeform: Shape 83">
            <a:extLst>
              <a:ext uri="{FF2B5EF4-FFF2-40B4-BE49-F238E27FC236}">
                <a16:creationId xmlns:a16="http://schemas.microsoft.com/office/drawing/2014/main" id="{C0583234-C216-0DCA-2782-F05443F5BB94}"/>
              </a:ext>
            </a:extLst>
          </p:cNvPr>
          <p:cNvSpPr/>
          <p:nvPr/>
        </p:nvSpPr>
        <p:spPr>
          <a:xfrm>
            <a:off x="6727475" y="1674221"/>
            <a:ext cx="654122" cy="238081"/>
          </a:xfrm>
          <a:custGeom>
            <a:avLst/>
            <a:gdLst>
              <a:gd name="connsiteX0" fmla="*/ 283734 w 654122"/>
              <a:gd name="connsiteY0" fmla="*/ 238081 h 238081"/>
              <a:gd name="connsiteX1" fmla="*/ 0 w 654122"/>
              <a:gd name="connsiteY1" fmla="*/ 0 h 238081"/>
              <a:gd name="connsiteX2" fmla="*/ 370389 w 654122"/>
              <a:gd name="connsiteY2" fmla="*/ 0 h 238081"/>
              <a:gd name="connsiteX3" fmla="*/ 654123 w 654122"/>
              <a:gd name="connsiteY3" fmla="*/ 238081 h 238081"/>
              <a:gd name="connsiteX4" fmla="*/ 283734 w 654122"/>
              <a:gd name="connsiteY4" fmla="*/ 238081 h 238081"/>
              <a:gd name="connsiteX5" fmla="*/ 283734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283734" y="238081"/>
                </a:moveTo>
                <a:lnTo>
                  <a:pt x="0" y="0"/>
                </a:lnTo>
                <a:lnTo>
                  <a:pt x="370389" y="0"/>
                </a:lnTo>
                <a:lnTo>
                  <a:pt x="654123" y="238081"/>
                </a:lnTo>
                <a:lnTo>
                  <a:pt x="283734" y="238081"/>
                </a:lnTo>
                <a:lnTo>
                  <a:pt x="28373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2CD146E8-144B-3A01-E171-CBB6D41666FD}"/>
              </a:ext>
            </a:extLst>
          </p:cNvPr>
          <p:cNvSpPr/>
          <p:nvPr/>
        </p:nvSpPr>
        <p:spPr>
          <a:xfrm>
            <a:off x="6912670" y="-747121"/>
            <a:ext cx="654122" cy="238081"/>
          </a:xfrm>
          <a:custGeom>
            <a:avLst/>
            <a:gdLst>
              <a:gd name="connsiteX0" fmla="*/ 283734 w 654122"/>
              <a:gd name="connsiteY0" fmla="*/ 238081 h 238081"/>
              <a:gd name="connsiteX1" fmla="*/ 0 w 654122"/>
              <a:gd name="connsiteY1" fmla="*/ 0 h 238081"/>
              <a:gd name="connsiteX2" fmla="*/ 370389 w 654122"/>
              <a:gd name="connsiteY2" fmla="*/ 0 h 238081"/>
              <a:gd name="connsiteX3" fmla="*/ 654123 w 654122"/>
              <a:gd name="connsiteY3" fmla="*/ 238081 h 238081"/>
              <a:gd name="connsiteX4" fmla="*/ 283734 w 654122"/>
              <a:gd name="connsiteY4" fmla="*/ 238081 h 238081"/>
              <a:gd name="connsiteX5" fmla="*/ 283734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283734" y="238081"/>
                </a:moveTo>
                <a:lnTo>
                  <a:pt x="0" y="0"/>
                </a:lnTo>
                <a:lnTo>
                  <a:pt x="370389" y="0"/>
                </a:lnTo>
                <a:lnTo>
                  <a:pt x="654123" y="238081"/>
                </a:lnTo>
                <a:lnTo>
                  <a:pt x="283734" y="238081"/>
                </a:lnTo>
                <a:lnTo>
                  <a:pt x="28373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7B767D34-4421-7405-DFD2-A4E93C6D2D9A}"/>
              </a:ext>
            </a:extLst>
          </p:cNvPr>
          <p:cNvSpPr/>
          <p:nvPr/>
        </p:nvSpPr>
        <p:spPr>
          <a:xfrm>
            <a:off x="6912670" y="4571727"/>
            <a:ext cx="654122" cy="238081"/>
          </a:xfrm>
          <a:custGeom>
            <a:avLst/>
            <a:gdLst>
              <a:gd name="connsiteX0" fmla="*/ 283734 w 654122"/>
              <a:gd name="connsiteY0" fmla="*/ 238081 h 238081"/>
              <a:gd name="connsiteX1" fmla="*/ 0 w 654122"/>
              <a:gd name="connsiteY1" fmla="*/ 0 h 238081"/>
              <a:gd name="connsiteX2" fmla="*/ 370389 w 654122"/>
              <a:gd name="connsiteY2" fmla="*/ 0 h 238081"/>
              <a:gd name="connsiteX3" fmla="*/ 654123 w 654122"/>
              <a:gd name="connsiteY3" fmla="*/ 238081 h 238081"/>
              <a:gd name="connsiteX4" fmla="*/ 283734 w 654122"/>
              <a:gd name="connsiteY4" fmla="*/ 238081 h 238081"/>
              <a:gd name="connsiteX5" fmla="*/ 283734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283734" y="238081"/>
                </a:moveTo>
                <a:lnTo>
                  <a:pt x="0" y="0"/>
                </a:lnTo>
                <a:lnTo>
                  <a:pt x="370389" y="0"/>
                </a:lnTo>
                <a:lnTo>
                  <a:pt x="654123" y="238081"/>
                </a:lnTo>
                <a:lnTo>
                  <a:pt x="283734" y="238081"/>
                </a:lnTo>
                <a:lnTo>
                  <a:pt x="28373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" name="Freeform: Shape 86">
            <a:extLst>
              <a:ext uri="{FF2B5EF4-FFF2-40B4-BE49-F238E27FC236}">
                <a16:creationId xmlns:a16="http://schemas.microsoft.com/office/drawing/2014/main" id="{EF66193E-E08C-772B-16F1-C9114A38476E}"/>
              </a:ext>
            </a:extLst>
          </p:cNvPr>
          <p:cNvSpPr/>
          <p:nvPr/>
        </p:nvSpPr>
        <p:spPr>
          <a:xfrm>
            <a:off x="6912670" y="6672304"/>
            <a:ext cx="654122" cy="238081"/>
          </a:xfrm>
          <a:custGeom>
            <a:avLst/>
            <a:gdLst>
              <a:gd name="connsiteX0" fmla="*/ 283734 w 654122"/>
              <a:gd name="connsiteY0" fmla="*/ 238081 h 238081"/>
              <a:gd name="connsiteX1" fmla="*/ 0 w 654122"/>
              <a:gd name="connsiteY1" fmla="*/ 0 h 238081"/>
              <a:gd name="connsiteX2" fmla="*/ 370389 w 654122"/>
              <a:gd name="connsiteY2" fmla="*/ 0 h 238081"/>
              <a:gd name="connsiteX3" fmla="*/ 654123 w 654122"/>
              <a:gd name="connsiteY3" fmla="*/ 238081 h 238081"/>
              <a:gd name="connsiteX4" fmla="*/ 283734 w 654122"/>
              <a:gd name="connsiteY4" fmla="*/ 238081 h 238081"/>
              <a:gd name="connsiteX5" fmla="*/ 283734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283734" y="238081"/>
                </a:moveTo>
                <a:lnTo>
                  <a:pt x="0" y="0"/>
                </a:lnTo>
                <a:lnTo>
                  <a:pt x="370389" y="0"/>
                </a:lnTo>
                <a:lnTo>
                  <a:pt x="654123" y="238081"/>
                </a:lnTo>
                <a:lnTo>
                  <a:pt x="283734" y="238081"/>
                </a:lnTo>
                <a:lnTo>
                  <a:pt x="28373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" name="Freeform: Shape 87">
            <a:extLst>
              <a:ext uri="{FF2B5EF4-FFF2-40B4-BE49-F238E27FC236}">
                <a16:creationId xmlns:a16="http://schemas.microsoft.com/office/drawing/2014/main" id="{25C27C10-DF7A-12BD-8279-8336FA7B14E3}"/>
              </a:ext>
            </a:extLst>
          </p:cNvPr>
          <p:cNvSpPr/>
          <p:nvPr/>
        </p:nvSpPr>
        <p:spPr>
          <a:xfrm>
            <a:off x="6663158" y="3886200"/>
            <a:ext cx="434705" cy="364761"/>
          </a:xfrm>
          <a:custGeom>
            <a:avLst/>
            <a:gdLst>
              <a:gd name="connsiteX0" fmla="*/ 64317 w 434705"/>
              <a:gd name="connsiteY0" fmla="*/ 364761 h 364761"/>
              <a:gd name="connsiteX1" fmla="*/ 0 w 434705"/>
              <a:gd name="connsiteY1" fmla="*/ 0 h 364761"/>
              <a:gd name="connsiteX2" fmla="*/ 370389 w 434705"/>
              <a:gd name="connsiteY2" fmla="*/ 0 h 364761"/>
              <a:gd name="connsiteX3" fmla="*/ 434706 w 434705"/>
              <a:gd name="connsiteY3" fmla="*/ 364761 h 364761"/>
              <a:gd name="connsiteX4" fmla="*/ 64317 w 434705"/>
              <a:gd name="connsiteY4" fmla="*/ 364761 h 364761"/>
              <a:gd name="connsiteX5" fmla="*/ 64317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1"/>
                </a:moveTo>
                <a:lnTo>
                  <a:pt x="0" y="0"/>
                </a:lnTo>
                <a:lnTo>
                  <a:pt x="370389" y="0"/>
                </a:lnTo>
                <a:lnTo>
                  <a:pt x="434706" y="364761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" name="Freeform: Shape 88">
            <a:extLst>
              <a:ext uri="{FF2B5EF4-FFF2-40B4-BE49-F238E27FC236}">
                <a16:creationId xmlns:a16="http://schemas.microsoft.com/office/drawing/2014/main" id="{B0FBA099-1C87-EBC4-65A0-2D1BC1CE2CFB}"/>
              </a:ext>
            </a:extLst>
          </p:cNvPr>
          <p:cNvSpPr/>
          <p:nvPr/>
        </p:nvSpPr>
        <p:spPr>
          <a:xfrm>
            <a:off x="6946893" y="2277064"/>
            <a:ext cx="434705" cy="364761"/>
          </a:xfrm>
          <a:custGeom>
            <a:avLst/>
            <a:gdLst>
              <a:gd name="connsiteX0" fmla="*/ 64317 w 434705"/>
              <a:gd name="connsiteY0" fmla="*/ 364761 h 364761"/>
              <a:gd name="connsiteX1" fmla="*/ 0 w 434705"/>
              <a:gd name="connsiteY1" fmla="*/ 0 h 364761"/>
              <a:gd name="connsiteX2" fmla="*/ 370389 w 434705"/>
              <a:gd name="connsiteY2" fmla="*/ 0 h 364761"/>
              <a:gd name="connsiteX3" fmla="*/ 434706 w 434705"/>
              <a:gd name="connsiteY3" fmla="*/ 364761 h 364761"/>
              <a:gd name="connsiteX4" fmla="*/ 64317 w 434705"/>
              <a:gd name="connsiteY4" fmla="*/ 364761 h 364761"/>
              <a:gd name="connsiteX5" fmla="*/ 64317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1"/>
                </a:moveTo>
                <a:lnTo>
                  <a:pt x="0" y="0"/>
                </a:lnTo>
                <a:lnTo>
                  <a:pt x="370389" y="0"/>
                </a:lnTo>
                <a:lnTo>
                  <a:pt x="434706" y="364761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67427697-333D-C95D-FCD8-F8C587DE3D1B}"/>
              </a:ext>
            </a:extLst>
          </p:cNvPr>
          <p:cNvSpPr/>
          <p:nvPr/>
        </p:nvSpPr>
        <p:spPr>
          <a:xfrm>
            <a:off x="6946893" y="5495335"/>
            <a:ext cx="434705" cy="364761"/>
          </a:xfrm>
          <a:custGeom>
            <a:avLst/>
            <a:gdLst>
              <a:gd name="connsiteX0" fmla="*/ 64317 w 434705"/>
              <a:gd name="connsiteY0" fmla="*/ 364761 h 364761"/>
              <a:gd name="connsiteX1" fmla="*/ 0 w 434705"/>
              <a:gd name="connsiteY1" fmla="*/ 0 h 364761"/>
              <a:gd name="connsiteX2" fmla="*/ 370389 w 434705"/>
              <a:gd name="connsiteY2" fmla="*/ 0 h 364761"/>
              <a:gd name="connsiteX3" fmla="*/ 434706 w 434705"/>
              <a:gd name="connsiteY3" fmla="*/ 364761 h 364761"/>
              <a:gd name="connsiteX4" fmla="*/ 64317 w 434705"/>
              <a:gd name="connsiteY4" fmla="*/ 364761 h 364761"/>
              <a:gd name="connsiteX5" fmla="*/ 64317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1"/>
                </a:moveTo>
                <a:lnTo>
                  <a:pt x="0" y="0"/>
                </a:lnTo>
                <a:lnTo>
                  <a:pt x="370389" y="0"/>
                </a:lnTo>
                <a:lnTo>
                  <a:pt x="434706" y="364761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5C256F46-2D2E-99D7-EABA-38B8F7EA5C38}"/>
              </a:ext>
            </a:extLst>
          </p:cNvPr>
          <p:cNvSpPr/>
          <p:nvPr/>
        </p:nvSpPr>
        <p:spPr>
          <a:xfrm>
            <a:off x="7132087" y="497253"/>
            <a:ext cx="434705" cy="364761"/>
          </a:xfrm>
          <a:custGeom>
            <a:avLst/>
            <a:gdLst>
              <a:gd name="connsiteX0" fmla="*/ 64317 w 434705"/>
              <a:gd name="connsiteY0" fmla="*/ 364761 h 364761"/>
              <a:gd name="connsiteX1" fmla="*/ 0 w 434705"/>
              <a:gd name="connsiteY1" fmla="*/ 0 h 364761"/>
              <a:gd name="connsiteX2" fmla="*/ 370389 w 434705"/>
              <a:gd name="connsiteY2" fmla="*/ 0 h 364761"/>
              <a:gd name="connsiteX3" fmla="*/ 434706 w 434705"/>
              <a:gd name="connsiteY3" fmla="*/ 364761 h 364761"/>
              <a:gd name="connsiteX4" fmla="*/ 64317 w 434705"/>
              <a:gd name="connsiteY4" fmla="*/ 364761 h 364761"/>
              <a:gd name="connsiteX5" fmla="*/ 64317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1"/>
                </a:moveTo>
                <a:lnTo>
                  <a:pt x="0" y="0"/>
                </a:lnTo>
                <a:lnTo>
                  <a:pt x="370389" y="0"/>
                </a:lnTo>
                <a:lnTo>
                  <a:pt x="434706" y="364761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" name="Freeform: Shape 91">
            <a:extLst>
              <a:ext uri="{FF2B5EF4-FFF2-40B4-BE49-F238E27FC236}">
                <a16:creationId xmlns:a16="http://schemas.microsoft.com/office/drawing/2014/main" id="{C6946A77-FCFE-D84B-F77A-6A757A7C43D8}"/>
              </a:ext>
            </a:extLst>
          </p:cNvPr>
          <p:cNvSpPr/>
          <p:nvPr/>
        </p:nvSpPr>
        <p:spPr>
          <a:xfrm>
            <a:off x="7132087" y="7275147"/>
            <a:ext cx="434705" cy="364761"/>
          </a:xfrm>
          <a:custGeom>
            <a:avLst/>
            <a:gdLst>
              <a:gd name="connsiteX0" fmla="*/ 64317 w 434705"/>
              <a:gd name="connsiteY0" fmla="*/ 364761 h 364761"/>
              <a:gd name="connsiteX1" fmla="*/ 0 w 434705"/>
              <a:gd name="connsiteY1" fmla="*/ 0 h 364761"/>
              <a:gd name="connsiteX2" fmla="*/ 370389 w 434705"/>
              <a:gd name="connsiteY2" fmla="*/ 0 h 364761"/>
              <a:gd name="connsiteX3" fmla="*/ 434706 w 434705"/>
              <a:gd name="connsiteY3" fmla="*/ 364761 h 364761"/>
              <a:gd name="connsiteX4" fmla="*/ 64317 w 434705"/>
              <a:gd name="connsiteY4" fmla="*/ 364761 h 364761"/>
              <a:gd name="connsiteX5" fmla="*/ 64317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1"/>
                </a:moveTo>
                <a:lnTo>
                  <a:pt x="0" y="0"/>
                </a:lnTo>
                <a:lnTo>
                  <a:pt x="370389" y="0"/>
                </a:lnTo>
                <a:lnTo>
                  <a:pt x="434706" y="364761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" name="Freeform: Shape 92">
            <a:extLst>
              <a:ext uri="{FF2B5EF4-FFF2-40B4-BE49-F238E27FC236}">
                <a16:creationId xmlns:a16="http://schemas.microsoft.com/office/drawing/2014/main" id="{8DD492CB-F7BC-8B96-F560-9BC384CF80CF}"/>
              </a:ext>
            </a:extLst>
          </p:cNvPr>
          <p:cNvSpPr/>
          <p:nvPr/>
        </p:nvSpPr>
        <p:spPr>
          <a:xfrm>
            <a:off x="6848353" y="-1111882"/>
            <a:ext cx="434705" cy="364761"/>
          </a:xfrm>
          <a:custGeom>
            <a:avLst/>
            <a:gdLst>
              <a:gd name="connsiteX0" fmla="*/ 64317 w 434705"/>
              <a:gd name="connsiteY0" fmla="*/ 364761 h 364761"/>
              <a:gd name="connsiteX1" fmla="*/ 0 w 434705"/>
              <a:gd name="connsiteY1" fmla="*/ 0 h 364761"/>
              <a:gd name="connsiteX2" fmla="*/ 370389 w 434705"/>
              <a:gd name="connsiteY2" fmla="*/ 0 h 364761"/>
              <a:gd name="connsiteX3" fmla="*/ 434706 w 434705"/>
              <a:gd name="connsiteY3" fmla="*/ 364761 h 364761"/>
              <a:gd name="connsiteX4" fmla="*/ 64317 w 434705"/>
              <a:gd name="connsiteY4" fmla="*/ 364761 h 364761"/>
              <a:gd name="connsiteX5" fmla="*/ 64317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1"/>
                </a:moveTo>
                <a:lnTo>
                  <a:pt x="0" y="0"/>
                </a:lnTo>
                <a:lnTo>
                  <a:pt x="370389" y="0"/>
                </a:lnTo>
                <a:lnTo>
                  <a:pt x="434706" y="364761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" name="Freeform: Shape 93">
            <a:extLst>
              <a:ext uri="{FF2B5EF4-FFF2-40B4-BE49-F238E27FC236}">
                <a16:creationId xmlns:a16="http://schemas.microsoft.com/office/drawing/2014/main" id="{8A65AA99-6832-A548-19E9-5747FB9E018E}"/>
              </a:ext>
            </a:extLst>
          </p:cNvPr>
          <p:cNvSpPr/>
          <p:nvPr/>
        </p:nvSpPr>
        <p:spPr>
          <a:xfrm>
            <a:off x="6848353" y="8884282"/>
            <a:ext cx="434705" cy="364761"/>
          </a:xfrm>
          <a:custGeom>
            <a:avLst/>
            <a:gdLst>
              <a:gd name="connsiteX0" fmla="*/ 64317 w 434705"/>
              <a:gd name="connsiteY0" fmla="*/ 364761 h 364761"/>
              <a:gd name="connsiteX1" fmla="*/ 0 w 434705"/>
              <a:gd name="connsiteY1" fmla="*/ 0 h 364761"/>
              <a:gd name="connsiteX2" fmla="*/ 370389 w 434705"/>
              <a:gd name="connsiteY2" fmla="*/ 0 h 364761"/>
              <a:gd name="connsiteX3" fmla="*/ 434706 w 434705"/>
              <a:gd name="connsiteY3" fmla="*/ 364761 h 364761"/>
              <a:gd name="connsiteX4" fmla="*/ 64317 w 434705"/>
              <a:gd name="connsiteY4" fmla="*/ 364761 h 364761"/>
              <a:gd name="connsiteX5" fmla="*/ 64317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1"/>
                </a:moveTo>
                <a:lnTo>
                  <a:pt x="0" y="0"/>
                </a:lnTo>
                <a:lnTo>
                  <a:pt x="370389" y="0"/>
                </a:lnTo>
                <a:lnTo>
                  <a:pt x="434706" y="364761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" name="Freeform: Shape 94">
            <a:extLst>
              <a:ext uri="{FF2B5EF4-FFF2-40B4-BE49-F238E27FC236}">
                <a16:creationId xmlns:a16="http://schemas.microsoft.com/office/drawing/2014/main" id="{CA103C84-5FA4-E209-0127-D69C5405B462}"/>
              </a:ext>
            </a:extLst>
          </p:cNvPr>
          <p:cNvSpPr/>
          <p:nvPr/>
        </p:nvSpPr>
        <p:spPr>
          <a:xfrm>
            <a:off x="7011210" y="4809808"/>
            <a:ext cx="555582" cy="320765"/>
          </a:xfrm>
          <a:custGeom>
            <a:avLst/>
            <a:gdLst>
              <a:gd name="connsiteX0" fmla="*/ 0 w 555582"/>
              <a:gd name="connsiteY0" fmla="*/ 320766 h 320765"/>
              <a:gd name="connsiteX1" fmla="*/ 185194 w 555582"/>
              <a:gd name="connsiteY1" fmla="*/ 0 h 320765"/>
              <a:gd name="connsiteX2" fmla="*/ 555583 w 555582"/>
              <a:gd name="connsiteY2" fmla="*/ 0 h 320765"/>
              <a:gd name="connsiteX3" fmla="*/ 370389 w 555582"/>
              <a:gd name="connsiteY3" fmla="*/ 320766 h 320765"/>
              <a:gd name="connsiteX4" fmla="*/ 0 w 555582"/>
              <a:gd name="connsiteY4" fmla="*/ 320766 h 320765"/>
              <a:gd name="connsiteX5" fmla="*/ 0 w 555582"/>
              <a:gd name="connsiteY5" fmla="*/ 320766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0" y="320766"/>
                </a:moveTo>
                <a:lnTo>
                  <a:pt x="185194" y="0"/>
                </a:lnTo>
                <a:lnTo>
                  <a:pt x="555583" y="0"/>
                </a:lnTo>
                <a:lnTo>
                  <a:pt x="370389" y="32076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" name="Freeform: Shape 95">
            <a:extLst>
              <a:ext uri="{FF2B5EF4-FFF2-40B4-BE49-F238E27FC236}">
                <a16:creationId xmlns:a16="http://schemas.microsoft.com/office/drawing/2014/main" id="{4EA41626-7900-B3B8-836F-8B38DA56F31A}"/>
              </a:ext>
            </a:extLst>
          </p:cNvPr>
          <p:cNvSpPr/>
          <p:nvPr/>
        </p:nvSpPr>
        <p:spPr>
          <a:xfrm>
            <a:off x="6727475" y="3200672"/>
            <a:ext cx="555582" cy="320765"/>
          </a:xfrm>
          <a:custGeom>
            <a:avLst/>
            <a:gdLst>
              <a:gd name="connsiteX0" fmla="*/ 0 w 555582"/>
              <a:gd name="connsiteY0" fmla="*/ 320766 h 320765"/>
              <a:gd name="connsiteX1" fmla="*/ 185194 w 555582"/>
              <a:gd name="connsiteY1" fmla="*/ 0 h 320765"/>
              <a:gd name="connsiteX2" fmla="*/ 555583 w 555582"/>
              <a:gd name="connsiteY2" fmla="*/ 0 h 320765"/>
              <a:gd name="connsiteX3" fmla="*/ 370389 w 555582"/>
              <a:gd name="connsiteY3" fmla="*/ 320766 h 320765"/>
              <a:gd name="connsiteX4" fmla="*/ 0 w 555582"/>
              <a:gd name="connsiteY4" fmla="*/ 320766 h 320765"/>
              <a:gd name="connsiteX5" fmla="*/ 0 w 555582"/>
              <a:gd name="connsiteY5" fmla="*/ 320766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0" y="320766"/>
                </a:moveTo>
                <a:lnTo>
                  <a:pt x="185194" y="0"/>
                </a:lnTo>
                <a:lnTo>
                  <a:pt x="555583" y="0"/>
                </a:lnTo>
                <a:lnTo>
                  <a:pt x="370389" y="32076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" name="Freeform: Shape 96">
            <a:extLst>
              <a:ext uri="{FF2B5EF4-FFF2-40B4-BE49-F238E27FC236}">
                <a16:creationId xmlns:a16="http://schemas.microsoft.com/office/drawing/2014/main" id="{B5C8F155-89F5-F93B-1631-F92E31F93C34}"/>
              </a:ext>
            </a:extLst>
          </p:cNvPr>
          <p:cNvSpPr/>
          <p:nvPr/>
        </p:nvSpPr>
        <p:spPr>
          <a:xfrm>
            <a:off x="7011210" y="7639908"/>
            <a:ext cx="555582" cy="320766"/>
          </a:xfrm>
          <a:custGeom>
            <a:avLst/>
            <a:gdLst>
              <a:gd name="connsiteX0" fmla="*/ 0 w 555582"/>
              <a:gd name="connsiteY0" fmla="*/ 320766 h 320766"/>
              <a:gd name="connsiteX1" fmla="*/ 185194 w 555582"/>
              <a:gd name="connsiteY1" fmla="*/ 0 h 320766"/>
              <a:gd name="connsiteX2" fmla="*/ 555583 w 555582"/>
              <a:gd name="connsiteY2" fmla="*/ 0 h 320766"/>
              <a:gd name="connsiteX3" fmla="*/ 370389 w 555582"/>
              <a:gd name="connsiteY3" fmla="*/ 320766 h 320766"/>
              <a:gd name="connsiteX4" fmla="*/ 0 w 555582"/>
              <a:gd name="connsiteY4" fmla="*/ 320766 h 320766"/>
              <a:gd name="connsiteX5" fmla="*/ 0 w 555582"/>
              <a:gd name="connsiteY5" fmla="*/ 320766 h 320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6">
                <a:moveTo>
                  <a:pt x="0" y="320766"/>
                </a:moveTo>
                <a:lnTo>
                  <a:pt x="185194" y="0"/>
                </a:lnTo>
                <a:lnTo>
                  <a:pt x="555583" y="0"/>
                </a:lnTo>
                <a:lnTo>
                  <a:pt x="370389" y="32076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" name="Freeform: Shape 97">
            <a:extLst>
              <a:ext uri="{FF2B5EF4-FFF2-40B4-BE49-F238E27FC236}">
                <a16:creationId xmlns:a16="http://schemas.microsoft.com/office/drawing/2014/main" id="{5F4EF7C8-667E-B578-9116-6A815F3C0E3E}"/>
              </a:ext>
            </a:extLst>
          </p:cNvPr>
          <p:cNvSpPr/>
          <p:nvPr/>
        </p:nvSpPr>
        <p:spPr>
          <a:xfrm>
            <a:off x="6379425" y="1226775"/>
            <a:ext cx="555582" cy="320765"/>
          </a:xfrm>
          <a:custGeom>
            <a:avLst/>
            <a:gdLst>
              <a:gd name="connsiteX0" fmla="*/ 0 w 555582"/>
              <a:gd name="connsiteY0" fmla="*/ 320766 h 320765"/>
              <a:gd name="connsiteX1" fmla="*/ 185194 w 555582"/>
              <a:gd name="connsiteY1" fmla="*/ 0 h 320765"/>
              <a:gd name="connsiteX2" fmla="*/ 555583 w 555582"/>
              <a:gd name="connsiteY2" fmla="*/ 0 h 320765"/>
              <a:gd name="connsiteX3" fmla="*/ 370389 w 555582"/>
              <a:gd name="connsiteY3" fmla="*/ 320766 h 320765"/>
              <a:gd name="connsiteX4" fmla="*/ 0 w 555582"/>
              <a:gd name="connsiteY4" fmla="*/ 320766 h 320765"/>
              <a:gd name="connsiteX5" fmla="*/ 0 w 555582"/>
              <a:gd name="connsiteY5" fmla="*/ 320766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0" y="320766"/>
                </a:moveTo>
                <a:lnTo>
                  <a:pt x="185194" y="0"/>
                </a:lnTo>
                <a:lnTo>
                  <a:pt x="555583" y="0"/>
                </a:lnTo>
                <a:lnTo>
                  <a:pt x="370389" y="32076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" name="Freeform: Shape 98">
            <a:extLst>
              <a:ext uri="{FF2B5EF4-FFF2-40B4-BE49-F238E27FC236}">
                <a16:creationId xmlns:a16="http://schemas.microsoft.com/office/drawing/2014/main" id="{2CF0C8D7-0530-00EC-18B1-99C769CB8161}"/>
              </a:ext>
            </a:extLst>
          </p:cNvPr>
          <p:cNvSpPr/>
          <p:nvPr/>
        </p:nvSpPr>
        <p:spPr>
          <a:xfrm>
            <a:off x="6727475" y="9249043"/>
            <a:ext cx="555582" cy="320766"/>
          </a:xfrm>
          <a:custGeom>
            <a:avLst/>
            <a:gdLst>
              <a:gd name="connsiteX0" fmla="*/ 0 w 555582"/>
              <a:gd name="connsiteY0" fmla="*/ 320766 h 320766"/>
              <a:gd name="connsiteX1" fmla="*/ 185194 w 555582"/>
              <a:gd name="connsiteY1" fmla="*/ 0 h 320766"/>
              <a:gd name="connsiteX2" fmla="*/ 555583 w 555582"/>
              <a:gd name="connsiteY2" fmla="*/ 0 h 320766"/>
              <a:gd name="connsiteX3" fmla="*/ 370389 w 555582"/>
              <a:gd name="connsiteY3" fmla="*/ 320766 h 320766"/>
              <a:gd name="connsiteX4" fmla="*/ 0 w 555582"/>
              <a:gd name="connsiteY4" fmla="*/ 320766 h 320766"/>
              <a:gd name="connsiteX5" fmla="*/ 0 w 555582"/>
              <a:gd name="connsiteY5" fmla="*/ 320766 h 320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6">
                <a:moveTo>
                  <a:pt x="0" y="320766"/>
                </a:moveTo>
                <a:lnTo>
                  <a:pt x="185194" y="0"/>
                </a:lnTo>
                <a:lnTo>
                  <a:pt x="555583" y="0"/>
                </a:lnTo>
                <a:lnTo>
                  <a:pt x="370389" y="32076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id="{F671F694-CB08-00A8-4307-6ABFF6F6415A}"/>
              </a:ext>
            </a:extLst>
          </p:cNvPr>
          <p:cNvSpPr/>
          <p:nvPr/>
        </p:nvSpPr>
        <p:spPr>
          <a:xfrm>
            <a:off x="7011210" y="-509039"/>
            <a:ext cx="555582" cy="320765"/>
          </a:xfrm>
          <a:custGeom>
            <a:avLst/>
            <a:gdLst>
              <a:gd name="connsiteX0" fmla="*/ 0 w 555582"/>
              <a:gd name="connsiteY0" fmla="*/ 320766 h 320765"/>
              <a:gd name="connsiteX1" fmla="*/ 185194 w 555582"/>
              <a:gd name="connsiteY1" fmla="*/ 0 h 320765"/>
              <a:gd name="connsiteX2" fmla="*/ 555583 w 555582"/>
              <a:gd name="connsiteY2" fmla="*/ 0 h 320765"/>
              <a:gd name="connsiteX3" fmla="*/ 370389 w 555582"/>
              <a:gd name="connsiteY3" fmla="*/ 320766 h 320765"/>
              <a:gd name="connsiteX4" fmla="*/ 0 w 555582"/>
              <a:gd name="connsiteY4" fmla="*/ 320766 h 320765"/>
              <a:gd name="connsiteX5" fmla="*/ 0 w 555582"/>
              <a:gd name="connsiteY5" fmla="*/ 320766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0" y="320766"/>
                </a:moveTo>
                <a:lnTo>
                  <a:pt x="185194" y="0"/>
                </a:lnTo>
                <a:lnTo>
                  <a:pt x="555583" y="0"/>
                </a:lnTo>
                <a:lnTo>
                  <a:pt x="370389" y="32076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75C334CB-4302-4ED8-3C27-AF07AE3905F1}"/>
              </a:ext>
            </a:extLst>
          </p:cNvPr>
          <p:cNvSpPr/>
          <p:nvPr/>
        </p:nvSpPr>
        <p:spPr>
          <a:xfrm>
            <a:off x="6379425" y="6098178"/>
            <a:ext cx="718439" cy="126679"/>
          </a:xfrm>
          <a:custGeom>
            <a:avLst/>
            <a:gdLst>
              <a:gd name="connsiteX0" fmla="*/ 0 w 718439"/>
              <a:gd name="connsiteY0" fmla="*/ 126680 h 126679"/>
              <a:gd name="connsiteX1" fmla="*/ 348051 w 718439"/>
              <a:gd name="connsiteY1" fmla="*/ 0 h 126679"/>
              <a:gd name="connsiteX2" fmla="*/ 718439 w 718439"/>
              <a:gd name="connsiteY2" fmla="*/ 0 h 126679"/>
              <a:gd name="connsiteX3" fmla="*/ 370389 w 718439"/>
              <a:gd name="connsiteY3" fmla="*/ 126680 h 126679"/>
              <a:gd name="connsiteX4" fmla="*/ 0 w 718439"/>
              <a:gd name="connsiteY4" fmla="*/ 126680 h 126679"/>
              <a:gd name="connsiteX5" fmla="*/ 0 w 718439"/>
              <a:gd name="connsiteY5" fmla="*/ 126680 h 126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8439" h="126679">
                <a:moveTo>
                  <a:pt x="0" y="126680"/>
                </a:moveTo>
                <a:lnTo>
                  <a:pt x="348051" y="0"/>
                </a:lnTo>
                <a:lnTo>
                  <a:pt x="718439" y="0"/>
                </a:lnTo>
                <a:lnTo>
                  <a:pt x="370389" y="126680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" name="Freeform: Shape 101">
            <a:extLst>
              <a:ext uri="{FF2B5EF4-FFF2-40B4-BE49-F238E27FC236}">
                <a16:creationId xmlns:a16="http://schemas.microsoft.com/office/drawing/2014/main" id="{15633955-3050-E72A-8AD7-C610CEFED6EA}"/>
              </a:ext>
            </a:extLst>
          </p:cNvPr>
          <p:cNvSpPr/>
          <p:nvPr/>
        </p:nvSpPr>
        <p:spPr>
          <a:xfrm>
            <a:off x="6564619" y="1100095"/>
            <a:ext cx="718439" cy="126680"/>
          </a:xfrm>
          <a:custGeom>
            <a:avLst/>
            <a:gdLst>
              <a:gd name="connsiteX0" fmla="*/ 0 w 718439"/>
              <a:gd name="connsiteY0" fmla="*/ 126680 h 126680"/>
              <a:gd name="connsiteX1" fmla="*/ 348051 w 718439"/>
              <a:gd name="connsiteY1" fmla="*/ 0 h 126680"/>
              <a:gd name="connsiteX2" fmla="*/ 718439 w 718439"/>
              <a:gd name="connsiteY2" fmla="*/ 0 h 126680"/>
              <a:gd name="connsiteX3" fmla="*/ 370389 w 718439"/>
              <a:gd name="connsiteY3" fmla="*/ 126680 h 126680"/>
              <a:gd name="connsiteX4" fmla="*/ 0 w 718439"/>
              <a:gd name="connsiteY4" fmla="*/ 126680 h 126680"/>
              <a:gd name="connsiteX5" fmla="*/ 0 w 718439"/>
              <a:gd name="connsiteY5" fmla="*/ 126680 h 126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8439" h="126680">
                <a:moveTo>
                  <a:pt x="0" y="126680"/>
                </a:moveTo>
                <a:lnTo>
                  <a:pt x="348051" y="0"/>
                </a:lnTo>
                <a:lnTo>
                  <a:pt x="718439" y="0"/>
                </a:lnTo>
                <a:lnTo>
                  <a:pt x="370389" y="126680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" name="Freeform: Shape 102">
            <a:extLst>
              <a:ext uri="{FF2B5EF4-FFF2-40B4-BE49-F238E27FC236}">
                <a16:creationId xmlns:a16="http://schemas.microsoft.com/office/drawing/2014/main" id="{A8548F67-3960-A67F-6D4D-E9B839B02966}"/>
              </a:ext>
            </a:extLst>
          </p:cNvPr>
          <p:cNvSpPr/>
          <p:nvPr/>
        </p:nvSpPr>
        <p:spPr>
          <a:xfrm>
            <a:off x="6379425" y="1547541"/>
            <a:ext cx="718439" cy="126680"/>
          </a:xfrm>
          <a:custGeom>
            <a:avLst/>
            <a:gdLst>
              <a:gd name="connsiteX0" fmla="*/ 348051 w 718439"/>
              <a:gd name="connsiteY0" fmla="*/ 126680 h 126680"/>
              <a:gd name="connsiteX1" fmla="*/ 0 w 718439"/>
              <a:gd name="connsiteY1" fmla="*/ 0 h 126680"/>
              <a:gd name="connsiteX2" fmla="*/ 370389 w 718439"/>
              <a:gd name="connsiteY2" fmla="*/ 0 h 126680"/>
              <a:gd name="connsiteX3" fmla="*/ 718439 w 718439"/>
              <a:gd name="connsiteY3" fmla="*/ 126680 h 126680"/>
              <a:gd name="connsiteX4" fmla="*/ 348051 w 718439"/>
              <a:gd name="connsiteY4" fmla="*/ 126680 h 126680"/>
              <a:gd name="connsiteX5" fmla="*/ 348051 w 718439"/>
              <a:gd name="connsiteY5" fmla="*/ 126680 h 126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8439" h="126680">
                <a:moveTo>
                  <a:pt x="348051" y="126680"/>
                </a:moveTo>
                <a:lnTo>
                  <a:pt x="0" y="0"/>
                </a:lnTo>
                <a:lnTo>
                  <a:pt x="370389" y="0"/>
                </a:lnTo>
                <a:lnTo>
                  <a:pt x="718439" y="126680"/>
                </a:lnTo>
                <a:lnTo>
                  <a:pt x="348051" y="126680"/>
                </a:lnTo>
                <a:lnTo>
                  <a:pt x="348051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" name="Freeform: Shape 103">
            <a:extLst>
              <a:ext uri="{FF2B5EF4-FFF2-40B4-BE49-F238E27FC236}">
                <a16:creationId xmlns:a16="http://schemas.microsoft.com/office/drawing/2014/main" id="{CB25AB5B-565C-6F33-E810-9DC74DC8F2DD}"/>
              </a:ext>
            </a:extLst>
          </p:cNvPr>
          <p:cNvSpPr/>
          <p:nvPr/>
        </p:nvSpPr>
        <p:spPr>
          <a:xfrm>
            <a:off x="6564619" y="6545623"/>
            <a:ext cx="718439" cy="126680"/>
          </a:xfrm>
          <a:custGeom>
            <a:avLst/>
            <a:gdLst>
              <a:gd name="connsiteX0" fmla="*/ 348051 w 718439"/>
              <a:gd name="connsiteY0" fmla="*/ 126680 h 126680"/>
              <a:gd name="connsiteX1" fmla="*/ 0 w 718439"/>
              <a:gd name="connsiteY1" fmla="*/ 0 h 126680"/>
              <a:gd name="connsiteX2" fmla="*/ 370389 w 718439"/>
              <a:gd name="connsiteY2" fmla="*/ 0 h 126680"/>
              <a:gd name="connsiteX3" fmla="*/ 718439 w 718439"/>
              <a:gd name="connsiteY3" fmla="*/ 126680 h 126680"/>
              <a:gd name="connsiteX4" fmla="*/ 348051 w 718439"/>
              <a:gd name="connsiteY4" fmla="*/ 126680 h 126680"/>
              <a:gd name="connsiteX5" fmla="*/ 348051 w 718439"/>
              <a:gd name="connsiteY5" fmla="*/ 126680 h 126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8439" h="126680">
                <a:moveTo>
                  <a:pt x="348051" y="126680"/>
                </a:moveTo>
                <a:lnTo>
                  <a:pt x="0" y="0"/>
                </a:lnTo>
                <a:lnTo>
                  <a:pt x="370389" y="0"/>
                </a:lnTo>
                <a:lnTo>
                  <a:pt x="718439" y="126680"/>
                </a:lnTo>
                <a:lnTo>
                  <a:pt x="348051" y="126680"/>
                </a:lnTo>
                <a:lnTo>
                  <a:pt x="348051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id="{67F27C89-21F2-C68B-A094-64BCE8F0F3C7}"/>
              </a:ext>
            </a:extLst>
          </p:cNvPr>
          <p:cNvSpPr/>
          <p:nvPr/>
        </p:nvSpPr>
        <p:spPr>
          <a:xfrm>
            <a:off x="7011210" y="2641825"/>
            <a:ext cx="555582" cy="320765"/>
          </a:xfrm>
          <a:custGeom>
            <a:avLst/>
            <a:gdLst>
              <a:gd name="connsiteX0" fmla="*/ 185194 w 555582"/>
              <a:gd name="connsiteY0" fmla="*/ 320766 h 320765"/>
              <a:gd name="connsiteX1" fmla="*/ 0 w 555582"/>
              <a:gd name="connsiteY1" fmla="*/ 0 h 320765"/>
              <a:gd name="connsiteX2" fmla="*/ 370389 w 555582"/>
              <a:gd name="connsiteY2" fmla="*/ 0 h 320765"/>
              <a:gd name="connsiteX3" fmla="*/ 555583 w 555582"/>
              <a:gd name="connsiteY3" fmla="*/ 320766 h 320765"/>
              <a:gd name="connsiteX4" fmla="*/ 185194 w 555582"/>
              <a:gd name="connsiteY4" fmla="*/ 320766 h 320765"/>
              <a:gd name="connsiteX5" fmla="*/ 185194 w 555582"/>
              <a:gd name="connsiteY5" fmla="*/ 320766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185194" y="320766"/>
                </a:moveTo>
                <a:lnTo>
                  <a:pt x="0" y="0"/>
                </a:lnTo>
                <a:lnTo>
                  <a:pt x="370389" y="0"/>
                </a:lnTo>
                <a:lnTo>
                  <a:pt x="555583" y="32076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" name="Freeform: Shape 105">
            <a:extLst>
              <a:ext uri="{FF2B5EF4-FFF2-40B4-BE49-F238E27FC236}">
                <a16:creationId xmlns:a16="http://schemas.microsoft.com/office/drawing/2014/main" id="{25ECF89B-3199-1157-FC20-74F908FD52CC}"/>
              </a:ext>
            </a:extLst>
          </p:cNvPr>
          <p:cNvSpPr/>
          <p:nvPr/>
        </p:nvSpPr>
        <p:spPr>
          <a:xfrm>
            <a:off x="6727475" y="4250961"/>
            <a:ext cx="555582" cy="320765"/>
          </a:xfrm>
          <a:custGeom>
            <a:avLst/>
            <a:gdLst>
              <a:gd name="connsiteX0" fmla="*/ 185194 w 555582"/>
              <a:gd name="connsiteY0" fmla="*/ 320766 h 320765"/>
              <a:gd name="connsiteX1" fmla="*/ 0 w 555582"/>
              <a:gd name="connsiteY1" fmla="*/ 0 h 320765"/>
              <a:gd name="connsiteX2" fmla="*/ 370389 w 555582"/>
              <a:gd name="connsiteY2" fmla="*/ 0 h 320765"/>
              <a:gd name="connsiteX3" fmla="*/ 555583 w 555582"/>
              <a:gd name="connsiteY3" fmla="*/ 320766 h 320765"/>
              <a:gd name="connsiteX4" fmla="*/ 185194 w 555582"/>
              <a:gd name="connsiteY4" fmla="*/ 320766 h 320765"/>
              <a:gd name="connsiteX5" fmla="*/ 185194 w 555582"/>
              <a:gd name="connsiteY5" fmla="*/ 320766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185194" y="320766"/>
                </a:moveTo>
                <a:lnTo>
                  <a:pt x="0" y="0"/>
                </a:lnTo>
                <a:lnTo>
                  <a:pt x="370389" y="0"/>
                </a:lnTo>
                <a:lnTo>
                  <a:pt x="555583" y="32076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" name="Freeform: Shape 106">
            <a:extLst>
              <a:ext uri="{FF2B5EF4-FFF2-40B4-BE49-F238E27FC236}">
                <a16:creationId xmlns:a16="http://schemas.microsoft.com/office/drawing/2014/main" id="{0BCC0617-ADD1-0A0E-463D-231C949FAAEC}"/>
              </a:ext>
            </a:extLst>
          </p:cNvPr>
          <p:cNvSpPr/>
          <p:nvPr/>
        </p:nvSpPr>
        <p:spPr>
          <a:xfrm>
            <a:off x="7011210" y="-188274"/>
            <a:ext cx="555582" cy="320765"/>
          </a:xfrm>
          <a:custGeom>
            <a:avLst/>
            <a:gdLst>
              <a:gd name="connsiteX0" fmla="*/ 185194 w 555582"/>
              <a:gd name="connsiteY0" fmla="*/ 320766 h 320765"/>
              <a:gd name="connsiteX1" fmla="*/ 0 w 555582"/>
              <a:gd name="connsiteY1" fmla="*/ 0 h 320765"/>
              <a:gd name="connsiteX2" fmla="*/ 370389 w 555582"/>
              <a:gd name="connsiteY2" fmla="*/ 0 h 320765"/>
              <a:gd name="connsiteX3" fmla="*/ 555583 w 555582"/>
              <a:gd name="connsiteY3" fmla="*/ 320766 h 320765"/>
              <a:gd name="connsiteX4" fmla="*/ 185194 w 555582"/>
              <a:gd name="connsiteY4" fmla="*/ 320766 h 320765"/>
              <a:gd name="connsiteX5" fmla="*/ 185194 w 555582"/>
              <a:gd name="connsiteY5" fmla="*/ 320766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185194" y="320766"/>
                </a:moveTo>
                <a:lnTo>
                  <a:pt x="0" y="0"/>
                </a:lnTo>
                <a:lnTo>
                  <a:pt x="370389" y="0"/>
                </a:lnTo>
                <a:lnTo>
                  <a:pt x="555583" y="32076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" name="Freeform: Shape 107">
            <a:extLst>
              <a:ext uri="{FF2B5EF4-FFF2-40B4-BE49-F238E27FC236}">
                <a16:creationId xmlns:a16="http://schemas.microsoft.com/office/drawing/2014/main" id="{F77D4408-3A39-10D9-23A9-52AB5679D8F1}"/>
              </a:ext>
            </a:extLst>
          </p:cNvPr>
          <p:cNvSpPr/>
          <p:nvPr/>
        </p:nvSpPr>
        <p:spPr>
          <a:xfrm>
            <a:off x="6379425" y="6224858"/>
            <a:ext cx="555582" cy="320765"/>
          </a:xfrm>
          <a:custGeom>
            <a:avLst/>
            <a:gdLst>
              <a:gd name="connsiteX0" fmla="*/ 185194 w 555582"/>
              <a:gd name="connsiteY0" fmla="*/ 320766 h 320765"/>
              <a:gd name="connsiteX1" fmla="*/ 0 w 555582"/>
              <a:gd name="connsiteY1" fmla="*/ 0 h 320765"/>
              <a:gd name="connsiteX2" fmla="*/ 370389 w 555582"/>
              <a:gd name="connsiteY2" fmla="*/ 0 h 320765"/>
              <a:gd name="connsiteX3" fmla="*/ 555583 w 555582"/>
              <a:gd name="connsiteY3" fmla="*/ 320766 h 320765"/>
              <a:gd name="connsiteX4" fmla="*/ 185194 w 555582"/>
              <a:gd name="connsiteY4" fmla="*/ 320766 h 320765"/>
              <a:gd name="connsiteX5" fmla="*/ 185194 w 555582"/>
              <a:gd name="connsiteY5" fmla="*/ 320766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185194" y="320766"/>
                </a:moveTo>
                <a:lnTo>
                  <a:pt x="0" y="0"/>
                </a:lnTo>
                <a:lnTo>
                  <a:pt x="370389" y="0"/>
                </a:lnTo>
                <a:lnTo>
                  <a:pt x="555583" y="32076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" name="Freeform: Shape 108">
            <a:extLst>
              <a:ext uri="{FF2B5EF4-FFF2-40B4-BE49-F238E27FC236}">
                <a16:creationId xmlns:a16="http://schemas.microsoft.com/office/drawing/2014/main" id="{94941F89-4122-4CFF-3D93-69451F858CA8}"/>
              </a:ext>
            </a:extLst>
          </p:cNvPr>
          <p:cNvSpPr/>
          <p:nvPr/>
        </p:nvSpPr>
        <p:spPr>
          <a:xfrm>
            <a:off x="6727475" y="-1797409"/>
            <a:ext cx="555582" cy="320765"/>
          </a:xfrm>
          <a:custGeom>
            <a:avLst/>
            <a:gdLst>
              <a:gd name="connsiteX0" fmla="*/ 185194 w 555582"/>
              <a:gd name="connsiteY0" fmla="*/ 320766 h 320765"/>
              <a:gd name="connsiteX1" fmla="*/ 0 w 555582"/>
              <a:gd name="connsiteY1" fmla="*/ 0 h 320765"/>
              <a:gd name="connsiteX2" fmla="*/ 370389 w 555582"/>
              <a:gd name="connsiteY2" fmla="*/ 0 h 320765"/>
              <a:gd name="connsiteX3" fmla="*/ 555583 w 555582"/>
              <a:gd name="connsiteY3" fmla="*/ 320766 h 320765"/>
              <a:gd name="connsiteX4" fmla="*/ 185194 w 555582"/>
              <a:gd name="connsiteY4" fmla="*/ 320766 h 320765"/>
              <a:gd name="connsiteX5" fmla="*/ 185194 w 555582"/>
              <a:gd name="connsiteY5" fmla="*/ 320766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185194" y="320766"/>
                </a:moveTo>
                <a:lnTo>
                  <a:pt x="0" y="0"/>
                </a:lnTo>
                <a:lnTo>
                  <a:pt x="370389" y="0"/>
                </a:lnTo>
                <a:lnTo>
                  <a:pt x="555583" y="32076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" name="Freeform: Shape 109">
            <a:extLst>
              <a:ext uri="{FF2B5EF4-FFF2-40B4-BE49-F238E27FC236}">
                <a16:creationId xmlns:a16="http://schemas.microsoft.com/office/drawing/2014/main" id="{FAE3D20C-79A9-21CE-1725-F2D323F1761C}"/>
              </a:ext>
            </a:extLst>
          </p:cNvPr>
          <p:cNvSpPr/>
          <p:nvPr/>
        </p:nvSpPr>
        <p:spPr>
          <a:xfrm>
            <a:off x="7011210" y="7960674"/>
            <a:ext cx="555582" cy="320765"/>
          </a:xfrm>
          <a:custGeom>
            <a:avLst/>
            <a:gdLst>
              <a:gd name="connsiteX0" fmla="*/ 185194 w 555582"/>
              <a:gd name="connsiteY0" fmla="*/ 320765 h 320765"/>
              <a:gd name="connsiteX1" fmla="*/ 0 w 555582"/>
              <a:gd name="connsiteY1" fmla="*/ 0 h 320765"/>
              <a:gd name="connsiteX2" fmla="*/ 370389 w 555582"/>
              <a:gd name="connsiteY2" fmla="*/ 0 h 320765"/>
              <a:gd name="connsiteX3" fmla="*/ 555583 w 555582"/>
              <a:gd name="connsiteY3" fmla="*/ 320765 h 320765"/>
              <a:gd name="connsiteX4" fmla="*/ 185194 w 555582"/>
              <a:gd name="connsiteY4" fmla="*/ 320765 h 320765"/>
              <a:gd name="connsiteX5" fmla="*/ 185194 w 555582"/>
              <a:gd name="connsiteY5" fmla="*/ 320765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185194" y="320765"/>
                </a:moveTo>
                <a:lnTo>
                  <a:pt x="0" y="0"/>
                </a:lnTo>
                <a:lnTo>
                  <a:pt x="370389" y="0"/>
                </a:lnTo>
                <a:lnTo>
                  <a:pt x="555583" y="320765"/>
                </a:lnTo>
                <a:lnTo>
                  <a:pt x="185194" y="320765"/>
                </a:lnTo>
                <a:lnTo>
                  <a:pt x="185194" y="32076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A00C2EA1-084A-734D-7217-28EA55109965}"/>
              </a:ext>
            </a:extLst>
          </p:cNvPr>
          <p:cNvSpPr/>
          <p:nvPr/>
        </p:nvSpPr>
        <p:spPr>
          <a:xfrm>
            <a:off x="6663158" y="3521438"/>
            <a:ext cx="434705" cy="364761"/>
          </a:xfrm>
          <a:custGeom>
            <a:avLst/>
            <a:gdLst>
              <a:gd name="connsiteX0" fmla="*/ 0 w 434705"/>
              <a:gd name="connsiteY0" fmla="*/ 364761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9 w 434705"/>
              <a:gd name="connsiteY3" fmla="*/ 364761 h 364761"/>
              <a:gd name="connsiteX4" fmla="*/ 0 w 434705"/>
              <a:gd name="connsiteY4" fmla="*/ 364761 h 364761"/>
              <a:gd name="connsiteX5" fmla="*/ 0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1"/>
                </a:moveTo>
                <a:lnTo>
                  <a:pt x="64317" y="0"/>
                </a:lnTo>
                <a:lnTo>
                  <a:pt x="434706" y="0"/>
                </a:lnTo>
                <a:lnTo>
                  <a:pt x="370389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E239D364-1F9C-5C7A-5202-BDD2CD2AF07F}"/>
              </a:ext>
            </a:extLst>
          </p:cNvPr>
          <p:cNvSpPr/>
          <p:nvPr/>
        </p:nvSpPr>
        <p:spPr>
          <a:xfrm>
            <a:off x="6946893" y="5130574"/>
            <a:ext cx="434705" cy="364761"/>
          </a:xfrm>
          <a:custGeom>
            <a:avLst/>
            <a:gdLst>
              <a:gd name="connsiteX0" fmla="*/ 0 w 434705"/>
              <a:gd name="connsiteY0" fmla="*/ 364761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9 w 434705"/>
              <a:gd name="connsiteY3" fmla="*/ 364761 h 364761"/>
              <a:gd name="connsiteX4" fmla="*/ 0 w 434705"/>
              <a:gd name="connsiteY4" fmla="*/ 364761 h 364761"/>
              <a:gd name="connsiteX5" fmla="*/ 0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1"/>
                </a:moveTo>
                <a:lnTo>
                  <a:pt x="64317" y="0"/>
                </a:lnTo>
                <a:lnTo>
                  <a:pt x="434706" y="0"/>
                </a:lnTo>
                <a:lnTo>
                  <a:pt x="370389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2B202678-D655-6A6A-5C85-D601EB224D25}"/>
              </a:ext>
            </a:extLst>
          </p:cNvPr>
          <p:cNvSpPr/>
          <p:nvPr/>
        </p:nvSpPr>
        <p:spPr>
          <a:xfrm>
            <a:off x="6946893" y="1912303"/>
            <a:ext cx="434705" cy="364761"/>
          </a:xfrm>
          <a:custGeom>
            <a:avLst/>
            <a:gdLst>
              <a:gd name="connsiteX0" fmla="*/ 0 w 434705"/>
              <a:gd name="connsiteY0" fmla="*/ 364761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9 w 434705"/>
              <a:gd name="connsiteY3" fmla="*/ 364761 h 364761"/>
              <a:gd name="connsiteX4" fmla="*/ 0 w 434705"/>
              <a:gd name="connsiteY4" fmla="*/ 364761 h 364761"/>
              <a:gd name="connsiteX5" fmla="*/ 0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1"/>
                </a:moveTo>
                <a:lnTo>
                  <a:pt x="64317" y="0"/>
                </a:lnTo>
                <a:lnTo>
                  <a:pt x="434706" y="0"/>
                </a:lnTo>
                <a:lnTo>
                  <a:pt x="370389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FA57329B-2AF0-2FDA-30B1-DEE329DA268D}"/>
              </a:ext>
            </a:extLst>
          </p:cNvPr>
          <p:cNvSpPr/>
          <p:nvPr/>
        </p:nvSpPr>
        <p:spPr>
          <a:xfrm>
            <a:off x="7132087" y="6910385"/>
            <a:ext cx="434705" cy="364761"/>
          </a:xfrm>
          <a:custGeom>
            <a:avLst/>
            <a:gdLst>
              <a:gd name="connsiteX0" fmla="*/ 0 w 434705"/>
              <a:gd name="connsiteY0" fmla="*/ 364762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9 w 434705"/>
              <a:gd name="connsiteY3" fmla="*/ 364762 h 364761"/>
              <a:gd name="connsiteX4" fmla="*/ 0 w 434705"/>
              <a:gd name="connsiteY4" fmla="*/ 364762 h 364761"/>
              <a:gd name="connsiteX5" fmla="*/ 0 w 434705"/>
              <a:gd name="connsiteY5" fmla="*/ 364762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2"/>
                </a:moveTo>
                <a:lnTo>
                  <a:pt x="64317" y="0"/>
                </a:lnTo>
                <a:lnTo>
                  <a:pt x="434706" y="0"/>
                </a:lnTo>
                <a:lnTo>
                  <a:pt x="370389" y="364762"/>
                </a:lnTo>
                <a:lnTo>
                  <a:pt x="0" y="364762"/>
                </a:lnTo>
                <a:lnTo>
                  <a:pt x="0" y="3647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3FFDB57C-AB8F-3A96-1765-35BED34C5389}"/>
              </a:ext>
            </a:extLst>
          </p:cNvPr>
          <p:cNvSpPr/>
          <p:nvPr/>
        </p:nvSpPr>
        <p:spPr>
          <a:xfrm>
            <a:off x="7132087" y="132491"/>
            <a:ext cx="434705" cy="364761"/>
          </a:xfrm>
          <a:custGeom>
            <a:avLst/>
            <a:gdLst>
              <a:gd name="connsiteX0" fmla="*/ 0 w 434705"/>
              <a:gd name="connsiteY0" fmla="*/ 364761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9 w 434705"/>
              <a:gd name="connsiteY3" fmla="*/ 364761 h 364761"/>
              <a:gd name="connsiteX4" fmla="*/ 0 w 434705"/>
              <a:gd name="connsiteY4" fmla="*/ 364761 h 364761"/>
              <a:gd name="connsiteX5" fmla="*/ 0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1"/>
                </a:moveTo>
                <a:lnTo>
                  <a:pt x="64317" y="0"/>
                </a:lnTo>
                <a:lnTo>
                  <a:pt x="434706" y="0"/>
                </a:lnTo>
                <a:lnTo>
                  <a:pt x="370389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D4299E72-2C81-407D-DC9F-A34B0FE9FBDA}"/>
              </a:ext>
            </a:extLst>
          </p:cNvPr>
          <p:cNvSpPr/>
          <p:nvPr/>
        </p:nvSpPr>
        <p:spPr>
          <a:xfrm>
            <a:off x="6848353" y="8519520"/>
            <a:ext cx="434705" cy="364761"/>
          </a:xfrm>
          <a:custGeom>
            <a:avLst/>
            <a:gdLst>
              <a:gd name="connsiteX0" fmla="*/ 0 w 434705"/>
              <a:gd name="connsiteY0" fmla="*/ 364762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9 w 434705"/>
              <a:gd name="connsiteY3" fmla="*/ 364762 h 364761"/>
              <a:gd name="connsiteX4" fmla="*/ 0 w 434705"/>
              <a:gd name="connsiteY4" fmla="*/ 364762 h 364761"/>
              <a:gd name="connsiteX5" fmla="*/ 0 w 434705"/>
              <a:gd name="connsiteY5" fmla="*/ 364762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2"/>
                </a:moveTo>
                <a:lnTo>
                  <a:pt x="64317" y="0"/>
                </a:lnTo>
                <a:lnTo>
                  <a:pt x="434706" y="0"/>
                </a:lnTo>
                <a:lnTo>
                  <a:pt x="370389" y="364762"/>
                </a:lnTo>
                <a:lnTo>
                  <a:pt x="0" y="364762"/>
                </a:lnTo>
                <a:lnTo>
                  <a:pt x="0" y="3647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1EC1D085-F420-F69D-265E-475220E82D5C}"/>
              </a:ext>
            </a:extLst>
          </p:cNvPr>
          <p:cNvSpPr/>
          <p:nvPr/>
        </p:nvSpPr>
        <p:spPr>
          <a:xfrm>
            <a:off x="6848353" y="-1476643"/>
            <a:ext cx="434705" cy="364761"/>
          </a:xfrm>
          <a:custGeom>
            <a:avLst/>
            <a:gdLst>
              <a:gd name="connsiteX0" fmla="*/ 0 w 434705"/>
              <a:gd name="connsiteY0" fmla="*/ 364761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9 w 434705"/>
              <a:gd name="connsiteY3" fmla="*/ 364761 h 364761"/>
              <a:gd name="connsiteX4" fmla="*/ 0 w 434705"/>
              <a:gd name="connsiteY4" fmla="*/ 364761 h 364761"/>
              <a:gd name="connsiteX5" fmla="*/ 0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1"/>
                </a:moveTo>
                <a:lnTo>
                  <a:pt x="64317" y="0"/>
                </a:lnTo>
                <a:lnTo>
                  <a:pt x="434706" y="0"/>
                </a:lnTo>
                <a:lnTo>
                  <a:pt x="370389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B9C9B6A4-A32C-EDE6-0BB3-B3E4AF9AF2E4}"/>
              </a:ext>
            </a:extLst>
          </p:cNvPr>
          <p:cNvSpPr/>
          <p:nvPr/>
        </p:nvSpPr>
        <p:spPr>
          <a:xfrm>
            <a:off x="6727475" y="5860097"/>
            <a:ext cx="654122" cy="238081"/>
          </a:xfrm>
          <a:custGeom>
            <a:avLst/>
            <a:gdLst>
              <a:gd name="connsiteX0" fmla="*/ 0 w 654122"/>
              <a:gd name="connsiteY0" fmla="*/ 238081 h 238081"/>
              <a:gd name="connsiteX1" fmla="*/ 283734 w 654122"/>
              <a:gd name="connsiteY1" fmla="*/ 0 h 238081"/>
              <a:gd name="connsiteX2" fmla="*/ 654123 w 654122"/>
              <a:gd name="connsiteY2" fmla="*/ 0 h 238081"/>
              <a:gd name="connsiteX3" fmla="*/ 370389 w 654122"/>
              <a:gd name="connsiteY3" fmla="*/ 238081 h 238081"/>
              <a:gd name="connsiteX4" fmla="*/ 0 w 654122"/>
              <a:gd name="connsiteY4" fmla="*/ 238081 h 238081"/>
              <a:gd name="connsiteX5" fmla="*/ 0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0" y="238081"/>
                </a:moveTo>
                <a:lnTo>
                  <a:pt x="283734" y="0"/>
                </a:lnTo>
                <a:lnTo>
                  <a:pt x="654123" y="0"/>
                </a:lnTo>
                <a:lnTo>
                  <a:pt x="370389" y="23808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EF1C2A3C-5DE3-DC27-7C61-185E3D73BD1C}"/>
              </a:ext>
            </a:extLst>
          </p:cNvPr>
          <p:cNvSpPr/>
          <p:nvPr/>
        </p:nvSpPr>
        <p:spPr>
          <a:xfrm>
            <a:off x="6912670" y="8281439"/>
            <a:ext cx="654122" cy="238080"/>
          </a:xfrm>
          <a:custGeom>
            <a:avLst/>
            <a:gdLst>
              <a:gd name="connsiteX0" fmla="*/ 0 w 654122"/>
              <a:gd name="connsiteY0" fmla="*/ 238081 h 238080"/>
              <a:gd name="connsiteX1" fmla="*/ 283734 w 654122"/>
              <a:gd name="connsiteY1" fmla="*/ 0 h 238080"/>
              <a:gd name="connsiteX2" fmla="*/ 654123 w 654122"/>
              <a:gd name="connsiteY2" fmla="*/ 0 h 238080"/>
              <a:gd name="connsiteX3" fmla="*/ 370389 w 654122"/>
              <a:gd name="connsiteY3" fmla="*/ 238081 h 238080"/>
              <a:gd name="connsiteX4" fmla="*/ 0 w 654122"/>
              <a:gd name="connsiteY4" fmla="*/ 238081 h 238080"/>
              <a:gd name="connsiteX5" fmla="*/ 0 w 654122"/>
              <a:gd name="connsiteY5" fmla="*/ 238081 h 238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0">
                <a:moveTo>
                  <a:pt x="0" y="238081"/>
                </a:moveTo>
                <a:lnTo>
                  <a:pt x="283734" y="0"/>
                </a:lnTo>
                <a:lnTo>
                  <a:pt x="654123" y="0"/>
                </a:lnTo>
                <a:lnTo>
                  <a:pt x="370389" y="23808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8FE8C23A-E43D-388D-361A-3C68F58CD8A4}"/>
              </a:ext>
            </a:extLst>
          </p:cNvPr>
          <p:cNvSpPr/>
          <p:nvPr/>
        </p:nvSpPr>
        <p:spPr>
          <a:xfrm>
            <a:off x="6912670" y="2962591"/>
            <a:ext cx="654122" cy="238081"/>
          </a:xfrm>
          <a:custGeom>
            <a:avLst/>
            <a:gdLst>
              <a:gd name="connsiteX0" fmla="*/ 0 w 654122"/>
              <a:gd name="connsiteY0" fmla="*/ 238081 h 238081"/>
              <a:gd name="connsiteX1" fmla="*/ 283734 w 654122"/>
              <a:gd name="connsiteY1" fmla="*/ 0 h 238081"/>
              <a:gd name="connsiteX2" fmla="*/ 654123 w 654122"/>
              <a:gd name="connsiteY2" fmla="*/ 0 h 238081"/>
              <a:gd name="connsiteX3" fmla="*/ 370389 w 654122"/>
              <a:gd name="connsiteY3" fmla="*/ 238081 h 238081"/>
              <a:gd name="connsiteX4" fmla="*/ 0 w 654122"/>
              <a:gd name="connsiteY4" fmla="*/ 238081 h 238081"/>
              <a:gd name="connsiteX5" fmla="*/ 0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0" y="238081"/>
                </a:moveTo>
                <a:lnTo>
                  <a:pt x="283734" y="0"/>
                </a:lnTo>
                <a:lnTo>
                  <a:pt x="654123" y="0"/>
                </a:lnTo>
                <a:lnTo>
                  <a:pt x="370389" y="23808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1" name="Freeform: Shape 120">
            <a:extLst>
              <a:ext uri="{FF2B5EF4-FFF2-40B4-BE49-F238E27FC236}">
                <a16:creationId xmlns:a16="http://schemas.microsoft.com/office/drawing/2014/main" id="{F49364CB-5233-ADBB-F427-AFF22F6B118C}"/>
              </a:ext>
            </a:extLst>
          </p:cNvPr>
          <p:cNvSpPr/>
          <p:nvPr/>
        </p:nvSpPr>
        <p:spPr>
          <a:xfrm>
            <a:off x="6912670" y="862014"/>
            <a:ext cx="654122" cy="238081"/>
          </a:xfrm>
          <a:custGeom>
            <a:avLst/>
            <a:gdLst>
              <a:gd name="connsiteX0" fmla="*/ 0 w 654122"/>
              <a:gd name="connsiteY0" fmla="*/ 238081 h 238081"/>
              <a:gd name="connsiteX1" fmla="*/ 283734 w 654122"/>
              <a:gd name="connsiteY1" fmla="*/ 0 h 238081"/>
              <a:gd name="connsiteX2" fmla="*/ 654123 w 654122"/>
              <a:gd name="connsiteY2" fmla="*/ 0 h 238081"/>
              <a:gd name="connsiteX3" fmla="*/ 370389 w 654122"/>
              <a:gd name="connsiteY3" fmla="*/ 238081 h 238081"/>
              <a:gd name="connsiteX4" fmla="*/ 0 w 654122"/>
              <a:gd name="connsiteY4" fmla="*/ 238081 h 238081"/>
              <a:gd name="connsiteX5" fmla="*/ 0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0" y="238081"/>
                </a:moveTo>
                <a:lnTo>
                  <a:pt x="283734" y="0"/>
                </a:lnTo>
                <a:lnTo>
                  <a:pt x="654123" y="0"/>
                </a:lnTo>
                <a:lnTo>
                  <a:pt x="370389" y="23808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5050DE67-0B68-0466-C711-D835225A7859}"/>
              </a:ext>
            </a:extLst>
          </p:cNvPr>
          <p:cNvSpPr/>
          <p:nvPr/>
        </p:nvSpPr>
        <p:spPr>
          <a:xfrm>
            <a:off x="1674627" y="7595912"/>
            <a:ext cx="654122" cy="238081"/>
          </a:xfrm>
          <a:custGeom>
            <a:avLst/>
            <a:gdLst>
              <a:gd name="connsiteX0" fmla="*/ 283734 w 654122"/>
              <a:gd name="connsiteY0" fmla="*/ 238082 h 238081"/>
              <a:gd name="connsiteX1" fmla="*/ 0 w 654122"/>
              <a:gd name="connsiteY1" fmla="*/ 0 h 238081"/>
              <a:gd name="connsiteX2" fmla="*/ 370389 w 654122"/>
              <a:gd name="connsiteY2" fmla="*/ 0 h 238081"/>
              <a:gd name="connsiteX3" fmla="*/ 654122 w 654122"/>
              <a:gd name="connsiteY3" fmla="*/ 238082 h 238081"/>
              <a:gd name="connsiteX4" fmla="*/ 283734 w 654122"/>
              <a:gd name="connsiteY4" fmla="*/ 238082 h 238081"/>
              <a:gd name="connsiteX5" fmla="*/ 283734 w 654122"/>
              <a:gd name="connsiteY5" fmla="*/ 238082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283734" y="238082"/>
                </a:moveTo>
                <a:lnTo>
                  <a:pt x="0" y="0"/>
                </a:lnTo>
                <a:lnTo>
                  <a:pt x="370389" y="0"/>
                </a:lnTo>
                <a:lnTo>
                  <a:pt x="654122" y="238082"/>
                </a:lnTo>
                <a:lnTo>
                  <a:pt x="283734" y="238082"/>
                </a:lnTo>
                <a:lnTo>
                  <a:pt x="283734" y="23808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id="{D7C484A7-D054-5AFC-EE8A-265D1C908F3D}"/>
              </a:ext>
            </a:extLst>
          </p:cNvPr>
          <p:cNvSpPr/>
          <p:nvPr/>
        </p:nvSpPr>
        <p:spPr>
          <a:xfrm>
            <a:off x="1674627" y="5495335"/>
            <a:ext cx="654122" cy="238081"/>
          </a:xfrm>
          <a:custGeom>
            <a:avLst/>
            <a:gdLst>
              <a:gd name="connsiteX0" fmla="*/ 283734 w 654122"/>
              <a:gd name="connsiteY0" fmla="*/ 238081 h 238081"/>
              <a:gd name="connsiteX1" fmla="*/ 0 w 654122"/>
              <a:gd name="connsiteY1" fmla="*/ 0 h 238081"/>
              <a:gd name="connsiteX2" fmla="*/ 370389 w 654122"/>
              <a:gd name="connsiteY2" fmla="*/ 0 h 238081"/>
              <a:gd name="connsiteX3" fmla="*/ 654122 w 654122"/>
              <a:gd name="connsiteY3" fmla="*/ 238081 h 238081"/>
              <a:gd name="connsiteX4" fmla="*/ 283734 w 654122"/>
              <a:gd name="connsiteY4" fmla="*/ 238081 h 238081"/>
              <a:gd name="connsiteX5" fmla="*/ 283734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283734" y="238081"/>
                </a:moveTo>
                <a:lnTo>
                  <a:pt x="0" y="0"/>
                </a:lnTo>
                <a:lnTo>
                  <a:pt x="370389" y="0"/>
                </a:lnTo>
                <a:lnTo>
                  <a:pt x="654122" y="238081"/>
                </a:lnTo>
                <a:lnTo>
                  <a:pt x="283734" y="238081"/>
                </a:lnTo>
                <a:lnTo>
                  <a:pt x="28373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4" name="Freeform: Shape 123">
            <a:extLst>
              <a:ext uri="{FF2B5EF4-FFF2-40B4-BE49-F238E27FC236}">
                <a16:creationId xmlns:a16="http://schemas.microsoft.com/office/drawing/2014/main" id="{17BEA53E-38A7-60A6-F371-84332519DAD8}"/>
              </a:ext>
            </a:extLst>
          </p:cNvPr>
          <p:cNvSpPr/>
          <p:nvPr/>
        </p:nvSpPr>
        <p:spPr>
          <a:xfrm>
            <a:off x="1489433" y="2597830"/>
            <a:ext cx="654122" cy="238081"/>
          </a:xfrm>
          <a:custGeom>
            <a:avLst/>
            <a:gdLst>
              <a:gd name="connsiteX0" fmla="*/ 283734 w 654122"/>
              <a:gd name="connsiteY0" fmla="*/ 238081 h 238081"/>
              <a:gd name="connsiteX1" fmla="*/ 0 w 654122"/>
              <a:gd name="connsiteY1" fmla="*/ 0 h 238081"/>
              <a:gd name="connsiteX2" fmla="*/ 370389 w 654122"/>
              <a:gd name="connsiteY2" fmla="*/ 0 h 238081"/>
              <a:gd name="connsiteX3" fmla="*/ 654122 w 654122"/>
              <a:gd name="connsiteY3" fmla="*/ 238081 h 238081"/>
              <a:gd name="connsiteX4" fmla="*/ 283734 w 654122"/>
              <a:gd name="connsiteY4" fmla="*/ 238081 h 238081"/>
              <a:gd name="connsiteX5" fmla="*/ 283734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283734" y="238081"/>
                </a:moveTo>
                <a:lnTo>
                  <a:pt x="0" y="0"/>
                </a:lnTo>
                <a:lnTo>
                  <a:pt x="370389" y="0"/>
                </a:lnTo>
                <a:lnTo>
                  <a:pt x="654122" y="238081"/>
                </a:lnTo>
                <a:lnTo>
                  <a:pt x="283734" y="238081"/>
                </a:lnTo>
                <a:lnTo>
                  <a:pt x="28373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5" name="Freeform: Shape 124">
            <a:extLst>
              <a:ext uri="{FF2B5EF4-FFF2-40B4-BE49-F238E27FC236}">
                <a16:creationId xmlns:a16="http://schemas.microsoft.com/office/drawing/2014/main" id="{95637B96-FCC9-4B4E-D7F3-B23BAA039F2B}"/>
              </a:ext>
            </a:extLst>
          </p:cNvPr>
          <p:cNvSpPr/>
          <p:nvPr/>
        </p:nvSpPr>
        <p:spPr>
          <a:xfrm>
            <a:off x="1674627" y="176487"/>
            <a:ext cx="654122" cy="238081"/>
          </a:xfrm>
          <a:custGeom>
            <a:avLst/>
            <a:gdLst>
              <a:gd name="connsiteX0" fmla="*/ 283734 w 654122"/>
              <a:gd name="connsiteY0" fmla="*/ 238081 h 238081"/>
              <a:gd name="connsiteX1" fmla="*/ 0 w 654122"/>
              <a:gd name="connsiteY1" fmla="*/ 0 h 238081"/>
              <a:gd name="connsiteX2" fmla="*/ 370389 w 654122"/>
              <a:gd name="connsiteY2" fmla="*/ 0 h 238081"/>
              <a:gd name="connsiteX3" fmla="*/ 654122 w 654122"/>
              <a:gd name="connsiteY3" fmla="*/ 238081 h 238081"/>
              <a:gd name="connsiteX4" fmla="*/ 283734 w 654122"/>
              <a:gd name="connsiteY4" fmla="*/ 238081 h 238081"/>
              <a:gd name="connsiteX5" fmla="*/ 283734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283734" y="238081"/>
                </a:moveTo>
                <a:lnTo>
                  <a:pt x="0" y="0"/>
                </a:lnTo>
                <a:lnTo>
                  <a:pt x="370389" y="0"/>
                </a:lnTo>
                <a:lnTo>
                  <a:pt x="654122" y="238081"/>
                </a:lnTo>
                <a:lnTo>
                  <a:pt x="283734" y="238081"/>
                </a:lnTo>
                <a:lnTo>
                  <a:pt x="28373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6" name="Freeform: Shape 125">
            <a:extLst>
              <a:ext uri="{FF2B5EF4-FFF2-40B4-BE49-F238E27FC236}">
                <a16:creationId xmlns:a16="http://schemas.microsoft.com/office/drawing/2014/main" id="{8A94F4C8-301F-6E0E-3121-770B5FC48016}"/>
              </a:ext>
            </a:extLst>
          </p:cNvPr>
          <p:cNvSpPr/>
          <p:nvPr/>
        </p:nvSpPr>
        <p:spPr>
          <a:xfrm>
            <a:off x="1708849" y="4571727"/>
            <a:ext cx="434705" cy="364761"/>
          </a:xfrm>
          <a:custGeom>
            <a:avLst/>
            <a:gdLst>
              <a:gd name="connsiteX0" fmla="*/ 64317 w 434705"/>
              <a:gd name="connsiteY0" fmla="*/ 364761 h 364761"/>
              <a:gd name="connsiteX1" fmla="*/ 0 w 434705"/>
              <a:gd name="connsiteY1" fmla="*/ 0 h 364761"/>
              <a:gd name="connsiteX2" fmla="*/ 370389 w 434705"/>
              <a:gd name="connsiteY2" fmla="*/ 0 h 364761"/>
              <a:gd name="connsiteX3" fmla="*/ 434706 w 434705"/>
              <a:gd name="connsiteY3" fmla="*/ 364761 h 364761"/>
              <a:gd name="connsiteX4" fmla="*/ 64317 w 434705"/>
              <a:gd name="connsiteY4" fmla="*/ 364761 h 364761"/>
              <a:gd name="connsiteX5" fmla="*/ 64317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1"/>
                </a:moveTo>
                <a:lnTo>
                  <a:pt x="0" y="0"/>
                </a:lnTo>
                <a:lnTo>
                  <a:pt x="370389" y="0"/>
                </a:lnTo>
                <a:lnTo>
                  <a:pt x="434706" y="364761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id="{1144C478-8DA9-410A-019A-A05161B69377}"/>
              </a:ext>
            </a:extLst>
          </p:cNvPr>
          <p:cNvSpPr/>
          <p:nvPr/>
        </p:nvSpPr>
        <p:spPr>
          <a:xfrm>
            <a:off x="1708849" y="3200672"/>
            <a:ext cx="434705" cy="364761"/>
          </a:xfrm>
          <a:custGeom>
            <a:avLst/>
            <a:gdLst>
              <a:gd name="connsiteX0" fmla="*/ 64317 w 434705"/>
              <a:gd name="connsiteY0" fmla="*/ 364761 h 364761"/>
              <a:gd name="connsiteX1" fmla="*/ 0 w 434705"/>
              <a:gd name="connsiteY1" fmla="*/ 0 h 364761"/>
              <a:gd name="connsiteX2" fmla="*/ 370389 w 434705"/>
              <a:gd name="connsiteY2" fmla="*/ 0 h 364761"/>
              <a:gd name="connsiteX3" fmla="*/ 434706 w 434705"/>
              <a:gd name="connsiteY3" fmla="*/ 364761 h 364761"/>
              <a:gd name="connsiteX4" fmla="*/ 64317 w 434705"/>
              <a:gd name="connsiteY4" fmla="*/ 364761 h 364761"/>
              <a:gd name="connsiteX5" fmla="*/ 64317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1"/>
                </a:moveTo>
                <a:lnTo>
                  <a:pt x="0" y="0"/>
                </a:lnTo>
                <a:lnTo>
                  <a:pt x="370389" y="0"/>
                </a:lnTo>
                <a:lnTo>
                  <a:pt x="434706" y="364761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id="{955EAE9E-D312-3936-44EC-8113E4306727}"/>
              </a:ext>
            </a:extLst>
          </p:cNvPr>
          <p:cNvSpPr/>
          <p:nvPr/>
        </p:nvSpPr>
        <p:spPr>
          <a:xfrm>
            <a:off x="2056901" y="6545623"/>
            <a:ext cx="434705" cy="364761"/>
          </a:xfrm>
          <a:custGeom>
            <a:avLst/>
            <a:gdLst>
              <a:gd name="connsiteX0" fmla="*/ 64317 w 434705"/>
              <a:gd name="connsiteY0" fmla="*/ 364761 h 364761"/>
              <a:gd name="connsiteX1" fmla="*/ 0 w 434705"/>
              <a:gd name="connsiteY1" fmla="*/ 0 h 364761"/>
              <a:gd name="connsiteX2" fmla="*/ 370389 w 434705"/>
              <a:gd name="connsiteY2" fmla="*/ 0 h 364761"/>
              <a:gd name="connsiteX3" fmla="*/ 434706 w 434705"/>
              <a:gd name="connsiteY3" fmla="*/ 364761 h 364761"/>
              <a:gd name="connsiteX4" fmla="*/ 64317 w 434705"/>
              <a:gd name="connsiteY4" fmla="*/ 364761 h 364761"/>
              <a:gd name="connsiteX5" fmla="*/ 64317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1"/>
                </a:moveTo>
                <a:lnTo>
                  <a:pt x="0" y="0"/>
                </a:lnTo>
                <a:lnTo>
                  <a:pt x="370389" y="0"/>
                </a:lnTo>
                <a:lnTo>
                  <a:pt x="434706" y="364761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2D95F216-6E2E-150E-83A2-F5B682BA705E}"/>
              </a:ext>
            </a:extLst>
          </p:cNvPr>
          <p:cNvSpPr/>
          <p:nvPr/>
        </p:nvSpPr>
        <p:spPr>
          <a:xfrm>
            <a:off x="2242095" y="1547541"/>
            <a:ext cx="434705" cy="364761"/>
          </a:xfrm>
          <a:custGeom>
            <a:avLst/>
            <a:gdLst>
              <a:gd name="connsiteX0" fmla="*/ 64317 w 434705"/>
              <a:gd name="connsiteY0" fmla="*/ 364761 h 364761"/>
              <a:gd name="connsiteX1" fmla="*/ 0 w 434705"/>
              <a:gd name="connsiteY1" fmla="*/ 0 h 364761"/>
              <a:gd name="connsiteX2" fmla="*/ 370389 w 434705"/>
              <a:gd name="connsiteY2" fmla="*/ 0 h 364761"/>
              <a:gd name="connsiteX3" fmla="*/ 434706 w 434705"/>
              <a:gd name="connsiteY3" fmla="*/ 364761 h 364761"/>
              <a:gd name="connsiteX4" fmla="*/ 64317 w 434705"/>
              <a:gd name="connsiteY4" fmla="*/ 364761 h 364761"/>
              <a:gd name="connsiteX5" fmla="*/ 64317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1"/>
                </a:moveTo>
                <a:lnTo>
                  <a:pt x="0" y="0"/>
                </a:lnTo>
                <a:lnTo>
                  <a:pt x="370389" y="0"/>
                </a:lnTo>
                <a:lnTo>
                  <a:pt x="434706" y="364761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0" name="Freeform: Shape 129">
            <a:extLst>
              <a:ext uri="{FF2B5EF4-FFF2-40B4-BE49-F238E27FC236}">
                <a16:creationId xmlns:a16="http://schemas.microsoft.com/office/drawing/2014/main" id="{EFC3133F-B665-EE22-A045-A6AA78131D0C}"/>
              </a:ext>
            </a:extLst>
          </p:cNvPr>
          <p:cNvSpPr/>
          <p:nvPr/>
        </p:nvSpPr>
        <p:spPr>
          <a:xfrm>
            <a:off x="1894044" y="8198755"/>
            <a:ext cx="434705" cy="364761"/>
          </a:xfrm>
          <a:custGeom>
            <a:avLst/>
            <a:gdLst>
              <a:gd name="connsiteX0" fmla="*/ 64317 w 434705"/>
              <a:gd name="connsiteY0" fmla="*/ 364761 h 364761"/>
              <a:gd name="connsiteX1" fmla="*/ 0 w 434705"/>
              <a:gd name="connsiteY1" fmla="*/ 0 h 364761"/>
              <a:gd name="connsiteX2" fmla="*/ 370389 w 434705"/>
              <a:gd name="connsiteY2" fmla="*/ 0 h 364761"/>
              <a:gd name="connsiteX3" fmla="*/ 434706 w 434705"/>
              <a:gd name="connsiteY3" fmla="*/ 364761 h 364761"/>
              <a:gd name="connsiteX4" fmla="*/ 64317 w 434705"/>
              <a:gd name="connsiteY4" fmla="*/ 364761 h 364761"/>
              <a:gd name="connsiteX5" fmla="*/ 64317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1"/>
                </a:moveTo>
                <a:lnTo>
                  <a:pt x="0" y="0"/>
                </a:lnTo>
                <a:lnTo>
                  <a:pt x="370389" y="0"/>
                </a:lnTo>
                <a:lnTo>
                  <a:pt x="434706" y="364761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1" name="Freeform: Shape 130">
            <a:extLst>
              <a:ext uri="{FF2B5EF4-FFF2-40B4-BE49-F238E27FC236}">
                <a16:creationId xmlns:a16="http://schemas.microsoft.com/office/drawing/2014/main" id="{82A1D4D7-D9BB-59C1-5797-D82AA40DD252}"/>
              </a:ext>
            </a:extLst>
          </p:cNvPr>
          <p:cNvSpPr/>
          <p:nvPr/>
        </p:nvSpPr>
        <p:spPr>
          <a:xfrm>
            <a:off x="1894044" y="-426355"/>
            <a:ext cx="434705" cy="364761"/>
          </a:xfrm>
          <a:custGeom>
            <a:avLst/>
            <a:gdLst>
              <a:gd name="connsiteX0" fmla="*/ 64317 w 434705"/>
              <a:gd name="connsiteY0" fmla="*/ 364761 h 364761"/>
              <a:gd name="connsiteX1" fmla="*/ 0 w 434705"/>
              <a:gd name="connsiteY1" fmla="*/ 0 h 364761"/>
              <a:gd name="connsiteX2" fmla="*/ 370389 w 434705"/>
              <a:gd name="connsiteY2" fmla="*/ 0 h 364761"/>
              <a:gd name="connsiteX3" fmla="*/ 434706 w 434705"/>
              <a:gd name="connsiteY3" fmla="*/ 364761 h 364761"/>
              <a:gd name="connsiteX4" fmla="*/ 64317 w 434705"/>
              <a:gd name="connsiteY4" fmla="*/ 364761 h 364761"/>
              <a:gd name="connsiteX5" fmla="*/ 64317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1"/>
                </a:moveTo>
                <a:lnTo>
                  <a:pt x="0" y="0"/>
                </a:lnTo>
                <a:lnTo>
                  <a:pt x="370389" y="0"/>
                </a:lnTo>
                <a:lnTo>
                  <a:pt x="434706" y="364761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2" name="Freeform: Shape 131">
            <a:extLst>
              <a:ext uri="{FF2B5EF4-FFF2-40B4-BE49-F238E27FC236}">
                <a16:creationId xmlns:a16="http://schemas.microsoft.com/office/drawing/2014/main" id="{F976A36B-459D-D9B0-DB25-89268AE92EF5}"/>
              </a:ext>
            </a:extLst>
          </p:cNvPr>
          <p:cNvSpPr/>
          <p:nvPr/>
        </p:nvSpPr>
        <p:spPr>
          <a:xfrm>
            <a:off x="1489433" y="2277064"/>
            <a:ext cx="555582" cy="320765"/>
          </a:xfrm>
          <a:custGeom>
            <a:avLst/>
            <a:gdLst>
              <a:gd name="connsiteX0" fmla="*/ 0 w 555582"/>
              <a:gd name="connsiteY0" fmla="*/ 320766 h 320765"/>
              <a:gd name="connsiteX1" fmla="*/ 185194 w 555582"/>
              <a:gd name="connsiteY1" fmla="*/ 0 h 320765"/>
              <a:gd name="connsiteX2" fmla="*/ 555583 w 555582"/>
              <a:gd name="connsiteY2" fmla="*/ 0 h 320765"/>
              <a:gd name="connsiteX3" fmla="*/ 370389 w 555582"/>
              <a:gd name="connsiteY3" fmla="*/ 320766 h 320765"/>
              <a:gd name="connsiteX4" fmla="*/ 0 w 555582"/>
              <a:gd name="connsiteY4" fmla="*/ 320766 h 320765"/>
              <a:gd name="connsiteX5" fmla="*/ 0 w 555582"/>
              <a:gd name="connsiteY5" fmla="*/ 320766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0" y="320766"/>
                </a:moveTo>
                <a:lnTo>
                  <a:pt x="185194" y="0"/>
                </a:lnTo>
                <a:lnTo>
                  <a:pt x="555583" y="0"/>
                </a:lnTo>
                <a:lnTo>
                  <a:pt x="370389" y="32076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3" name="Freeform: Shape 132">
            <a:extLst>
              <a:ext uri="{FF2B5EF4-FFF2-40B4-BE49-F238E27FC236}">
                <a16:creationId xmlns:a16="http://schemas.microsoft.com/office/drawing/2014/main" id="{25768F20-0BC7-36CC-81C8-46CEEE575C27}"/>
              </a:ext>
            </a:extLst>
          </p:cNvPr>
          <p:cNvSpPr/>
          <p:nvPr/>
        </p:nvSpPr>
        <p:spPr>
          <a:xfrm>
            <a:off x="1773167" y="414568"/>
            <a:ext cx="555582" cy="320765"/>
          </a:xfrm>
          <a:custGeom>
            <a:avLst/>
            <a:gdLst>
              <a:gd name="connsiteX0" fmla="*/ 0 w 555582"/>
              <a:gd name="connsiteY0" fmla="*/ 320766 h 320765"/>
              <a:gd name="connsiteX1" fmla="*/ 185194 w 555582"/>
              <a:gd name="connsiteY1" fmla="*/ 0 h 320765"/>
              <a:gd name="connsiteX2" fmla="*/ 555583 w 555582"/>
              <a:gd name="connsiteY2" fmla="*/ 0 h 320765"/>
              <a:gd name="connsiteX3" fmla="*/ 370388 w 555582"/>
              <a:gd name="connsiteY3" fmla="*/ 320766 h 320765"/>
              <a:gd name="connsiteX4" fmla="*/ 0 w 555582"/>
              <a:gd name="connsiteY4" fmla="*/ 320766 h 320765"/>
              <a:gd name="connsiteX5" fmla="*/ 0 w 555582"/>
              <a:gd name="connsiteY5" fmla="*/ 320766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0" y="320766"/>
                </a:moveTo>
                <a:lnTo>
                  <a:pt x="185194" y="0"/>
                </a:lnTo>
                <a:lnTo>
                  <a:pt x="555583" y="0"/>
                </a:lnTo>
                <a:lnTo>
                  <a:pt x="370388" y="32076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id="{EF467B41-3EBB-E530-B85E-0AA772595EFD}"/>
              </a:ext>
            </a:extLst>
          </p:cNvPr>
          <p:cNvSpPr/>
          <p:nvPr/>
        </p:nvSpPr>
        <p:spPr>
          <a:xfrm>
            <a:off x="1773167" y="3886200"/>
            <a:ext cx="555582" cy="320765"/>
          </a:xfrm>
          <a:custGeom>
            <a:avLst/>
            <a:gdLst>
              <a:gd name="connsiteX0" fmla="*/ 0 w 555582"/>
              <a:gd name="connsiteY0" fmla="*/ 320766 h 320765"/>
              <a:gd name="connsiteX1" fmla="*/ 185194 w 555582"/>
              <a:gd name="connsiteY1" fmla="*/ 0 h 320765"/>
              <a:gd name="connsiteX2" fmla="*/ 555583 w 555582"/>
              <a:gd name="connsiteY2" fmla="*/ 0 h 320765"/>
              <a:gd name="connsiteX3" fmla="*/ 370388 w 555582"/>
              <a:gd name="connsiteY3" fmla="*/ 320766 h 320765"/>
              <a:gd name="connsiteX4" fmla="*/ 0 w 555582"/>
              <a:gd name="connsiteY4" fmla="*/ 320766 h 320765"/>
              <a:gd name="connsiteX5" fmla="*/ 0 w 555582"/>
              <a:gd name="connsiteY5" fmla="*/ 320766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0" y="320766"/>
                </a:moveTo>
                <a:lnTo>
                  <a:pt x="185194" y="0"/>
                </a:lnTo>
                <a:lnTo>
                  <a:pt x="555583" y="0"/>
                </a:lnTo>
                <a:lnTo>
                  <a:pt x="370388" y="32076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9CF61C26-D9CD-5D95-7DF6-ABE1FC2FFDFD}"/>
              </a:ext>
            </a:extLst>
          </p:cNvPr>
          <p:cNvSpPr/>
          <p:nvPr/>
        </p:nvSpPr>
        <p:spPr>
          <a:xfrm>
            <a:off x="1773167" y="-1432648"/>
            <a:ext cx="555582" cy="320765"/>
          </a:xfrm>
          <a:custGeom>
            <a:avLst/>
            <a:gdLst>
              <a:gd name="connsiteX0" fmla="*/ 0 w 555582"/>
              <a:gd name="connsiteY0" fmla="*/ 320766 h 320765"/>
              <a:gd name="connsiteX1" fmla="*/ 185194 w 555582"/>
              <a:gd name="connsiteY1" fmla="*/ 0 h 320765"/>
              <a:gd name="connsiteX2" fmla="*/ 555583 w 555582"/>
              <a:gd name="connsiteY2" fmla="*/ 0 h 320765"/>
              <a:gd name="connsiteX3" fmla="*/ 370388 w 555582"/>
              <a:gd name="connsiteY3" fmla="*/ 320766 h 320765"/>
              <a:gd name="connsiteX4" fmla="*/ 0 w 555582"/>
              <a:gd name="connsiteY4" fmla="*/ 320766 h 320765"/>
              <a:gd name="connsiteX5" fmla="*/ 0 w 555582"/>
              <a:gd name="connsiteY5" fmla="*/ 320766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0" y="320766"/>
                </a:moveTo>
                <a:lnTo>
                  <a:pt x="185194" y="0"/>
                </a:lnTo>
                <a:lnTo>
                  <a:pt x="555583" y="0"/>
                </a:lnTo>
                <a:lnTo>
                  <a:pt x="370388" y="32076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id="{C76B0742-CB2A-7052-69D5-AD464B04525F}"/>
              </a:ext>
            </a:extLst>
          </p:cNvPr>
          <p:cNvSpPr/>
          <p:nvPr/>
        </p:nvSpPr>
        <p:spPr>
          <a:xfrm>
            <a:off x="2056901" y="6224858"/>
            <a:ext cx="555582" cy="320765"/>
          </a:xfrm>
          <a:custGeom>
            <a:avLst/>
            <a:gdLst>
              <a:gd name="connsiteX0" fmla="*/ 0 w 555582"/>
              <a:gd name="connsiteY0" fmla="*/ 320766 h 320765"/>
              <a:gd name="connsiteX1" fmla="*/ 185194 w 555582"/>
              <a:gd name="connsiteY1" fmla="*/ 0 h 320765"/>
              <a:gd name="connsiteX2" fmla="*/ 555583 w 555582"/>
              <a:gd name="connsiteY2" fmla="*/ 0 h 320765"/>
              <a:gd name="connsiteX3" fmla="*/ 370389 w 555582"/>
              <a:gd name="connsiteY3" fmla="*/ 320766 h 320765"/>
              <a:gd name="connsiteX4" fmla="*/ 0 w 555582"/>
              <a:gd name="connsiteY4" fmla="*/ 320766 h 320765"/>
              <a:gd name="connsiteX5" fmla="*/ 0 w 555582"/>
              <a:gd name="connsiteY5" fmla="*/ 320766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0" y="320766"/>
                </a:moveTo>
                <a:lnTo>
                  <a:pt x="185194" y="0"/>
                </a:lnTo>
                <a:lnTo>
                  <a:pt x="555583" y="0"/>
                </a:lnTo>
                <a:lnTo>
                  <a:pt x="370389" y="32076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BF5E17BD-3842-7CB5-0E2D-07FCC19CD798}"/>
              </a:ext>
            </a:extLst>
          </p:cNvPr>
          <p:cNvSpPr/>
          <p:nvPr/>
        </p:nvSpPr>
        <p:spPr>
          <a:xfrm>
            <a:off x="1773167" y="8563516"/>
            <a:ext cx="555582" cy="320766"/>
          </a:xfrm>
          <a:custGeom>
            <a:avLst/>
            <a:gdLst>
              <a:gd name="connsiteX0" fmla="*/ 0 w 555582"/>
              <a:gd name="connsiteY0" fmla="*/ 320766 h 320766"/>
              <a:gd name="connsiteX1" fmla="*/ 185194 w 555582"/>
              <a:gd name="connsiteY1" fmla="*/ 0 h 320766"/>
              <a:gd name="connsiteX2" fmla="*/ 555583 w 555582"/>
              <a:gd name="connsiteY2" fmla="*/ 0 h 320766"/>
              <a:gd name="connsiteX3" fmla="*/ 370388 w 555582"/>
              <a:gd name="connsiteY3" fmla="*/ 320766 h 320766"/>
              <a:gd name="connsiteX4" fmla="*/ 0 w 555582"/>
              <a:gd name="connsiteY4" fmla="*/ 320766 h 320766"/>
              <a:gd name="connsiteX5" fmla="*/ 0 w 555582"/>
              <a:gd name="connsiteY5" fmla="*/ 320766 h 320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6">
                <a:moveTo>
                  <a:pt x="0" y="320766"/>
                </a:moveTo>
                <a:lnTo>
                  <a:pt x="185194" y="0"/>
                </a:lnTo>
                <a:lnTo>
                  <a:pt x="555583" y="0"/>
                </a:lnTo>
                <a:lnTo>
                  <a:pt x="370388" y="32076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8" name="Freeform: Shape 137">
            <a:extLst>
              <a:ext uri="{FF2B5EF4-FFF2-40B4-BE49-F238E27FC236}">
                <a16:creationId xmlns:a16="http://schemas.microsoft.com/office/drawing/2014/main" id="{1E66E75D-E78D-7CE8-845A-95D0C10AEA7F}"/>
              </a:ext>
            </a:extLst>
          </p:cNvPr>
          <p:cNvSpPr/>
          <p:nvPr/>
        </p:nvSpPr>
        <p:spPr>
          <a:xfrm>
            <a:off x="1958361" y="1912303"/>
            <a:ext cx="718439" cy="126680"/>
          </a:xfrm>
          <a:custGeom>
            <a:avLst/>
            <a:gdLst>
              <a:gd name="connsiteX0" fmla="*/ 0 w 718439"/>
              <a:gd name="connsiteY0" fmla="*/ 126680 h 126680"/>
              <a:gd name="connsiteX1" fmla="*/ 348051 w 718439"/>
              <a:gd name="connsiteY1" fmla="*/ 0 h 126680"/>
              <a:gd name="connsiteX2" fmla="*/ 718440 w 718439"/>
              <a:gd name="connsiteY2" fmla="*/ 0 h 126680"/>
              <a:gd name="connsiteX3" fmla="*/ 370388 w 718439"/>
              <a:gd name="connsiteY3" fmla="*/ 126680 h 126680"/>
              <a:gd name="connsiteX4" fmla="*/ 0 w 718439"/>
              <a:gd name="connsiteY4" fmla="*/ 126680 h 126680"/>
              <a:gd name="connsiteX5" fmla="*/ 0 w 718439"/>
              <a:gd name="connsiteY5" fmla="*/ 126680 h 126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8439" h="126680">
                <a:moveTo>
                  <a:pt x="0" y="126680"/>
                </a:moveTo>
                <a:lnTo>
                  <a:pt x="348051" y="0"/>
                </a:lnTo>
                <a:lnTo>
                  <a:pt x="718440" y="0"/>
                </a:lnTo>
                <a:lnTo>
                  <a:pt x="370388" y="126680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9" name="Freeform: Shape 138">
            <a:extLst>
              <a:ext uri="{FF2B5EF4-FFF2-40B4-BE49-F238E27FC236}">
                <a16:creationId xmlns:a16="http://schemas.microsoft.com/office/drawing/2014/main" id="{75D03DF0-8D51-E9A3-5667-BD1ACB2E835F}"/>
              </a:ext>
            </a:extLst>
          </p:cNvPr>
          <p:cNvSpPr/>
          <p:nvPr/>
        </p:nvSpPr>
        <p:spPr>
          <a:xfrm>
            <a:off x="1773167" y="6910385"/>
            <a:ext cx="718439" cy="126680"/>
          </a:xfrm>
          <a:custGeom>
            <a:avLst/>
            <a:gdLst>
              <a:gd name="connsiteX0" fmla="*/ 0 w 718439"/>
              <a:gd name="connsiteY0" fmla="*/ 126680 h 126680"/>
              <a:gd name="connsiteX1" fmla="*/ 348051 w 718439"/>
              <a:gd name="connsiteY1" fmla="*/ 0 h 126680"/>
              <a:gd name="connsiteX2" fmla="*/ 718440 w 718439"/>
              <a:gd name="connsiteY2" fmla="*/ 0 h 126680"/>
              <a:gd name="connsiteX3" fmla="*/ 370388 w 718439"/>
              <a:gd name="connsiteY3" fmla="*/ 126680 h 126680"/>
              <a:gd name="connsiteX4" fmla="*/ 0 w 718439"/>
              <a:gd name="connsiteY4" fmla="*/ 126680 h 126680"/>
              <a:gd name="connsiteX5" fmla="*/ 0 w 718439"/>
              <a:gd name="connsiteY5" fmla="*/ 126680 h 126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8439" h="126680">
                <a:moveTo>
                  <a:pt x="0" y="126680"/>
                </a:moveTo>
                <a:lnTo>
                  <a:pt x="348051" y="0"/>
                </a:lnTo>
                <a:lnTo>
                  <a:pt x="718440" y="0"/>
                </a:lnTo>
                <a:lnTo>
                  <a:pt x="370388" y="126680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id="{184DB410-EA9D-BE16-8D02-D1E38DACE94B}"/>
              </a:ext>
            </a:extLst>
          </p:cNvPr>
          <p:cNvSpPr/>
          <p:nvPr/>
        </p:nvSpPr>
        <p:spPr>
          <a:xfrm>
            <a:off x="1958361" y="5733416"/>
            <a:ext cx="718439" cy="126680"/>
          </a:xfrm>
          <a:custGeom>
            <a:avLst/>
            <a:gdLst>
              <a:gd name="connsiteX0" fmla="*/ 348051 w 718439"/>
              <a:gd name="connsiteY0" fmla="*/ 126680 h 126680"/>
              <a:gd name="connsiteX1" fmla="*/ 0 w 718439"/>
              <a:gd name="connsiteY1" fmla="*/ 0 h 126680"/>
              <a:gd name="connsiteX2" fmla="*/ 370388 w 718439"/>
              <a:gd name="connsiteY2" fmla="*/ 0 h 126680"/>
              <a:gd name="connsiteX3" fmla="*/ 718440 w 718439"/>
              <a:gd name="connsiteY3" fmla="*/ 126680 h 126680"/>
              <a:gd name="connsiteX4" fmla="*/ 348051 w 718439"/>
              <a:gd name="connsiteY4" fmla="*/ 126680 h 126680"/>
              <a:gd name="connsiteX5" fmla="*/ 348051 w 718439"/>
              <a:gd name="connsiteY5" fmla="*/ 126680 h 126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8439" h="126680">
                <a:moveTo>
                  <a:pt x="348051" y="126680"/>
                </a:moveTo>
                <a:lnTo>
                  <a:pt x="0" y="0"/>
                </a:lnTo>
                <a:lnTo>
                  <a:pt x="370388" y="0"/>
                </a:lnTo>
                <a:lnTo>
                  <a:pt x="718440" y="126680"/>
                </a:lnTo>
                <a:lnTo>
                  <a:pt x="348051" y="126680"/>
                </a:lnTo>
                <a:lnTo>
                  <a:pt x="348051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1" name="Freeform: Shape 140">
            <a:extLst>
              <a:ext uri="{FF2B5EF4-FFF2-40B4-BE49-F238E27FC236}">
                <a16:creationId xmlns:a16="http://schemas.microsoft.com/office/drawing/2014/main" id="{50A00931-44C1-4973-FC89-4F8A306C13FB}"/>
              </a:ext>
            </a:extLst>
          </p:cNvPr>
          <p:cNvSpPr/>
          <p:nvPr/>
        </p:nvSpPr>
        <p:spPr>
          <a:xfrm>
            <a:off x="1773167" y="735334"/>
            <a:ext cx="718439" cy="126680"/>
          </a:xfrm>
          <a:custGeom>
            <a:avLst/>
            <a:gdLst>
              <a:gd name="connsiteX0" fmla="*/ 348051 w 718439"/>
              <a:gd name="connsiteY0" fmla="*/ 126680 h 126680"/>
              <a:gd name="connsiteX1" fmla="*/ 0 w 718439"/>
              <a:gd name="connsiteY1" fmla="*/ 0 h 126680"/>
              <a:gd name="connsiteX2" fmla="*/ 370388 w 718439"/>
              <a:gd name="connsiteY2" fmla="*/ 0 h 126680"/>
              <a:gd name="connsiteX3" fmla="*/ 718440 w 718439"/>
              <a:gd name="connsiteY3" fmla="*/ 126680 h 126680"/>
              <a:gd name="connsiteX4" fmla="*/ 348051 w 718439"/>
              <a:gd name="connsiteY4" fmla="*/ 126680 h 126680"/>
              <a:gd name="connsiteX5" fmla="*/ 348051 w 718439"/>
              <a:gd name="connsiteY5" fmla="*/ 126680 h 126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8439" h="126680">
                <a:moveTo>
                  <a:pt x="348051" y="126680"/>
                </a:moveTo>
                <a:lnTo>
                  <a:pt x="0" y="0"/>
                </a:lnTo>
                <a:lnTo>
                  <a:pt x="370388" y="0"/>
                </a:lnTo>
                <a:lnTo>
                  <a:pt x="718440" y="126680"/>
                </a:lnTo>
                <a:lnTo>
                  <a:pt x="348051" y="126680"/>
                </a:lnTo>
                <a:lnTo>
                  <a:pt x="348051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2" name="Freeform: Shape 141">
            <a:extLst>
              <a:ext uri="{FF2B5EF4-FFF2-40B4-BE49-F238E27FC236}">
                <a16:creationId xmlns:a16="http://schemas.microsoft.com/office/drawing/2014/main" id="{6E22D28A-8C25-434F-3FAE-0229B0D7F61A}"/>
              </a:ext>
            </a:extLst>
          </p:cNvPr>
          <p:cNvSpPr/>
          <p:nvPr/>
        </p:nvSpPr>
        <p:spPr>
          <a:xfrm>
            <a:off x="1489433" y="5174569"/>
            <a:ext cx="555582" cy="320765"/>
          </a:xfrm>
          <a:custGeom>
            <a:avLst/>
            <a:gdLst>
              <a:gd name="connsiteX0" fmla="*/ 185194 w 555582"/>
              <a:gd name="connsiteY0" fmla="*/ 320766 h 320765"/>
              <a:gd name="connsiteX1" fmla="*/ 0 w 555582"/>
              <a:gd name="connsiteY1" fmla="*/ 0 h 320765"/>
              <a:gd name="connsiteX2" fmla="*/ 370389 w 555582"/>
              <a:gd name="connsiteY2" fmla="*/ 0 h 320765"/>
              <a:gd name="connsiteX3" fmla="*/ 555583 w 555582"/>
              <a:gd name="connsiteY3" fmla="*/ 320766 h 320765"/>
              <a:gd name="connsiteX4" fmla="*/ 185194 w 555582"/>
              <a:gd name="connsiteY4" fmla="*/ 320766 h 320765"/>
              <a:gd name="connsiteX5" fmla="*/ 185194 w 555582"/>
              <a:gd name="connsiteY5" fmla="*/ 320766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185194" y="320766"/>
                </a:moveTo>
                <a:lnTo>
                  <a:pt x="0" y="0"/>
                </a:lnTo>
                <a:lnTo>
                  <a:pt x="370389" y="0"/>
                </a:lnTo>
                <a:lnTo>
                  <a:pt x="555583" y="32076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A5C7EF86-4462-6B11-EF4A-CB21A2DCF9B8}"/>
              </a:ext>
            </a:extLst>
          </p:cNvPr>
          <p:cNvSpPr/>
          <p:nvPr/>
        </p:nvSpPr>
        <p:spPr>
          <a:xfrm>
            <a:off x="1773167" y="7037065"/>
            <a:ext cx="555582" cy="320766"/>
          </a:xfrm>
          <a:custGeom>
            <a:avLst/>
            <a:gdLst>
              <a:gd name="connsiteX0" fmla="*/ 185194 w 555582"/>
              <a:gd name="connsiteY0" fmla="*/ 320766 h 320766"/>
              <a:gd name="connsiteX1" fmla="*/ 0 w 555582"/>
              <a:gd name="connsiteY1" fmla="*/ 0 h 320766"/>
              <a:gd name="connsiteX2" fmla="*/ 370388 w 555582"/>
              <a:gd name="connsiteY2" fmla="*/ 0 h 320766"/>
              <a:gd name="connsiteX3" fmla="*/ 555583 w 555582"/>
              <a:gd name="connsiteY3" fmla="*/ 320766 h 320766"/>
              <a:gd name="connsiteX4" fmla="*/ 185194 w 555582"/>
              <a:gd name="connsiteY4" fmla="*/ 320766 h 320766"/>
              <a:gd name="connsiteX5" fmla="*/ 185194 w 555582"/>
              <a:gd name="connsiteY5" fmla="*/ 320766 h 320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6">
                <a:moveTo>
                  <a:pt x="185194" y="320766"/>
                </a:moveTo>
                <a:lnTo>
                  <a:pt x="0" y="0"/>
                </a:lnTo>
                <a:lnTo>
                  <a:pt x="370388" y="0"/>
                </a:lnTo>
                <a:lnTo>
                  <a:pt x="555583" y="32076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96F15026-5ED1-C7AC-9270-17E0DE6DFC17}"/>
              </a:ext>
            </a:extLst>
          </p:cNvPr>
          <p:cNvSpPr/>
          <p:nvPr/>
        </p:nvSpPr>
        <p:spPr>
          <a:xfrm>
            <a:off x="1773167" y="3565434"/>
            <a:ext cx="555582" cy="320765"/>
          </a:xfrm>
          <a:custGeom>
            <a:avLst/>
            <a:gdLst>
              <a:gd name="connsiteX0" fmla="*/ 185194 w 555582"/>
              <a:gd name="connsiteY0" fmla="*/ 320766 h 320765"/>
              <a:gd name="connsiteX1" fmla="*/ 0 w 555582"/>
              <a:gd name="connsiteY1" fmla="*/ 0 h 320765"/>
              <a:gd name="connsiteX2" fmla="*/ 370388 w 555582"/>
              <a:gd name="connsiteY2" fmla="*/ 0 h 320765"/>
              <a:gd name="connsiteX3" fmla="*/ 555583 w 555582"/>
              <a:gd name="connsiteY3" fmla="*/ 320766 h 320765"/>
              <a:gd name="connsiteX4" fmla="*/ 185194 w 555582"/>
              <a:gd name="connsiteY4" fmla="*/ 320766 h 320765"/>
              <a:gd name="connsiteX5" fmla="*/ 185194 w 555582"/>
              <a:gd name="connsiteY5" fmla="*/ 320766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185194" y="320766"/>
                </a:moveTo>
                <a:lnTo>
                  <a:pt x="0" y="0"/>
                </a:lnTo>
                <a:lnTo>
                  <a:pt x="370388" y="0"/>
                </a:lnTo>
                <a:lnTo>
                  <a:pt x="555583" y="32076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5" name="Freeform: Shape 144">
            <a:extLst>
              <a:ext uri="{FF2B5EF4-FFF2-40B4-BE49-F238E27FC236}">
                <a16:creationId xmlns:a16="http://schemas.microsoft.com/office/drawing/2014/main" id="{396A37A8-E025-63DA-B267-C57AC8B8DF16}"/>
              </a:ext>
            </a:extLst>
          </p:cNvPr>
          <p:cNvSpPr/>
          <p:nvPr/>
        </p:nvSpPr>
        <p:spPr>
          <a:xfrm>
            <a:off x="1773167" y="8884282"/>
            <a:ext cx="555582" cy="320765"/>
          </a:xfrm>
          <a:custGeom>
            <a:avLst/>
            <a:gdLst>
              <a:gd name="connsiteX0" fmla="*/ 185194 w 555582"/>
              <a:gd name="connsiteY0" fmla="*/ 320765 h 320765"/>
              <a:gd name="connsiteX1" fmla="*/ 0 w 555582"/>
              <a:gd name="connsiteY1" fmla="*/ 0 h 320765"/>
              <a:gd name="connsiteX2" fmla="*/ 370388 w 555582"/>
              <a:gd name="connsiteY2" fmla="*/ 0 h 320765"/>
              <a:gd name="connsiteX3" fmla="*/ 555583 w 555582"/>
              <a:gd name="connsiteY3" fmla="*/ 320765 h 320765"/>
              <a:gd name="connsiteX4" fmla="*/ 185194 w 555582"/>
              <a:gd name="connsiteY4" fmla="*/ 320765 h 320765"/>
              <a:gd name="connsiteX5" fmla="*/ 185194 w 555582"/>
              <a:gd name="connsiteY5" fmla="*/ 320765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185194" y="320765"/>
                </a:moveTo>
                <a:lnTo>
                  <a:pt x="0" y="0"/>
                </a:lnTo>
                <a:lnTo>
                  <a:pt x="370388" y="0"/>
                </a:lnTo>
                <a:lnTo>
                  <a:pt x="555583" y="320765"/>
                </a:lnTo>
                <a:lnTo>
                  <a:pt x="185194" y="320765"/>
                </a:lnTo>
                <a:lnTo>
                  <a:pt x="185194" y="32076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6" name="Freeform: Shape 145">
            <a:extLst>
              <a:ext uri="{FF2B5EF4-FFF2-40B4-BE49-F238E27FC236}">
                <a16:creationId xmlns:a16="http://schemas.microsoft.com/office/drawing/2014/main" id="{E7740932-4B3A-D08E-37CF-BC9E9B51F99A}"/>
              </a:ext>
            </a:extLst>
          </p:cNvPr>
          <p:cNvSpPr/>
          <p:nvPr/>
        </p:nvSpPr>
        <p:spPr>
          <a:xfrm>
            <a:off x="2056901" y="1226775"/>
            <a:ext cx="555582" cy="320765"/>
          </a:xfrm>
          <a:custGeom>
            <a:avLst/>
            <a:gdLst>
              <a:gd name="connsiteX0" fmla="*/ 185194 w 555582"/>
              <a:gd name="connsiteY0" fmla="*/ 320766 h 320765"/>
              <a:gd name="connsiteX1" fmla="*/ 0 w 555582"/>
              <a:gd name="connsiteY1" fmla="*/ 0 h 320765"/>
              <a:gd name="connsiteX2" fmla="*/ 370389 w 555582"/>
              <a:gd name="connsiteY2" fmla="*/ 0 h 320765"/>
              <a:gd name="connsiteX3" fmla="*/ 555583 w 555582"/>
              <a:gd name="connsiteY3" fmla="*/ 320766 h 320765"/>
              <a:gd name="connsiteX4" fmla="*/ 185194 w 555582"/>
              <a:gd name="connsiteY4" fmla="*/ 320766 h 320765"/>
              <a:gd name="connsiteX5" fmla="*/ 185194 w 555582"/>
              <a:gd name="connsiteY5" fmla="*/ 320766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185194" y="320766"/>
                </a:moveTo>
                <a:lnTo>
                  <a:pt x="0" y="0"/>
                </a:lnTo>
                <a:lnTo>
                  <a:pt x="370389" y="0"/>
                </a:lnTo>
                <a:lnTo>
                  <a:pt x="555583" y="32076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id="{B0C19F75-7E31-7D5C-1DE6-6EBD4ACDBBB0}"/>
              </a:ext>
            </a:extLst>
          </p:cNvPr>
          <p:cNvSpPr/>
          <p:nvPr/>
        </p:nvSpPr>
        <p:spPr>
          <a:xfrm>
            <a:off x="1773167" y="-1111882"/>
            <a:ext cx="555582" cy="320765"/>
          </a:xfrm>
          <a:custGeom>
            <a:avLst/>
            <a:gdLst>
              <a:gd name="connsiteX0" fmla="*/ 185194 w 555582"/>
              <a:gd name="connsiteY0" fmla="*/ 320766 h 320765"/>
              <a:gd name="connsiteX1" fmla="*/ 0 w 555582"/>
              <a:gd name="connsiteY1" fmla="*/ 0 h 320765"/>
              <a:gd name="connsiteX2" fmla="*/ 370388 w 555582"/>
              <a:gd name="connsiteY2" fmla="*/ 0 h 320765"/>
              <a:gd name="connsiteX3" fmla="*/ 555583 w 555582"/>
              <a:gd name="connsiteY3" fmla="*/ 320766 h 320765"/>
              <a:gd name="connsiteX4" fmla="*/ 185194 w 555582"/>
              <a:gd name="connsiteY4" fmla="*/ 320766 h 320765"/>
              <a:gd name="connsiteX5" fmla="*/ 185194 w 555582"/>
              <a:gd name="connsiteY5" fmla="*/ 320766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185194" y="320766"/>
                </a:moveTo>
                <a:lnTo>
                  <a:pt x="0" y="0"/>
                </a:lnTo>
                <a:lnTo>
                  <a:pt x="370388" y="0"/>
                </a:lnTo>
                <a:lnTo>
                  <a:pt x="555583" y="32076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8" name="Freeform: Shape 147">
            <a:extLst>
              <a:ext uri="{FF2B5EF4-FFF2-40B4-BE49-F238E27FC236}">
                <a16:creationId xmlns:a16="http://schemas.microsoft.com/office/drawing/2014/main" id="{448D3573-7977-EF33-BA21-39905C66E19E}"/>
              </a:ext>
            </a:extLst>
          </p:cNvPr>
          <p:cNvSpPr/>
          <p:nvPr/>
        </p:nvSpPr>
        <p:spPr>
          <a:xfrm>
            <a:off x="1708849" y="2835911"/>
            <a:ext cx="434705" cy="364761"/>
          </a:xfrm>
          <a:custGeom>
            <a:avLst/>
            <a:gdLst>
              <a:gd name="connsiteX0" fmla="*/ 0 w 434705"/>
              <a:gd name="connsiteY0" fmla="*/ 364761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9 w 434705"/>
              <a:gd name="connsiteY3" fmla="*/ 364761 h 364761"/>
              <a:gd name="connsiteX4" fmla="*/ 0 w 434705"/>
              <a:gd name="connsiteY4" fmla="*/ 364761 h 364761"/>
              <a:gd name="connsiteX5" fmla="*/ 0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1"/>
                </a:moveTo>
                <a:lnTo>
                  <a:pt x="64317" y="0"/>
                </a:lnTo>
                <a:lnTo>
                  <a:pt x="434706" y="0"/>
                </a:lnTo>
                <a:lnTo>
                  <a:pt x="370389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9" name="Freeform: Shape 148">
            <a:extLst>
              <a:ext uri="{FF2B5EF4-FFF2-40B4-BE49-F238E27FC236}">
                <a16:creationId xmlns:a16="http://schemas.microsoft.com/office/drawing/2014/main" id="{4DD56B26-17E4-AD57-CC51-F426B98187F4}"/>
              </a:ext>
            </a:extLst>
          </p:cNvPr>
          <p:cNvSpPr/>
          <p:nvPr/>
        </p:nvSpPr>
        <p:spPr>
          <a:xfrm>
            <a:off x="1708849" y="4206965"/>
            <a:ext cx="434705" cy="364761"/>
          </a:xfrm>
          <a:custGeom>
            <a:avLst/>
            <a:gdLst>
              <a:gd name="connsiteX0" fmla="*/ 0 w 434705"/>
              <a:gd name="connsiteY0" fmla="*/ 364761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9 w 434705"/>
              <a:gd name="connsiteY3" fmla="*/ 364761 h 364761"/>
              <a:gd name="connsiteX4" fmla="*/ 0 w 434705"/>
              <a:gd name="connsiteY4" fmla="*/ 364761 h 364761"/>
              <a:gd name="connsiteX5" fmla="*/ 0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1"/>
                </a:moveTo>
                <a:lnTo>
                  <a:pt x="64317" y="0"/>
                </a:lnTo>
                <a:lnTo>
                  <a:pt x="434706" y="0"/>
                </a:lnTo>
                <a:lnTo>
                  <a:pt x="370389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0" name="Freeform: Shape 149">
            <a:extLst>
              <a:ext uri="{FF2B5EF4-FFF2-40B4-BE49-F238E27FC236}">
                <a16:creationId xmlns:a16="http://schemas.microsoft.com/office/drawing/2014/main" id="{D3A02FC5-4481-DED5-8D84-009E65AD0D8E}"/>
              </a:ext>
            </a:extLst>
          </p:cNvPr>
          <p:cNvSpPr/>
          <p:nvPr/>
        </p:nvSpPr>
        <p:spPr>
          <a:xfrm>
            <a:off x="2056901" y="862014"/>
            <a:ext cx="434705" cy="364761"/>
          </a:xfrm>
          <a:custGeom>
            <a:avLst/>
            <a:gdLst>
              <a:gd name="connsiteX0" fmla="*/ 0 w 434705"/>
              <a:gd name="connsiteY0" fmla="*/ 364761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9 w 434705"/>
              <a:gd name="connsiteY3" fmla="*/ 364761 h 364761"/>
              <a:gd name="connsiteX4" fmla="*/ 0 w 434705"/>
              <a:gd name="connsiteY4" fmla="*/ 364761 h 364761"/>
              <a:gd name="connsiteX5" fmla="*/ 0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1"/>
                </a:moveTo>
                <a:lnTo>
                  <a:pt x="64317" y="0"/>
                </a:lnTo>
                <a:lnTo>
                  <a:pt x="434706" y="0"/>
                </a:lnTo>
                <a:lnTo>
                  <a:pt x="370389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1" name="Freeform: Shape 150">
            <a:extLst>
              <a:ext uri="{FF2B5EF4-FFF2-40B4-BE49-F238E27FC236}">
                <a16:creationId xmlns:a16="http://schemas.microsoft.com/office/drawing/2014/main" id="{CD92F2C6-5DFB-9DEE-6DFC-AE18C40757BB}"/>
              </a:ext>
            </a:extLst>
          </p:cNvPr>
          <p:cNvSpPr/>
          <p:nvPr/>
        </p:nvSpPr>
        <p:spPr>
          <a:xfrm>
            <a:off x="2242095" y="5860097"/>
            <a:ext cx="434705" cy="364761"/>
          </a:xfrm>
          <a:custGeom>
            <a:avLst/>
            <a:gdLst>
              <a:gd name="connsiteX0" fmla="*/ 0 w 434705"/>
              <a:gd name="connsiteY0" fmla="*/ 364761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9 w 434705"/>
              <a:gd name="connsiteY3" fmla="*/ 364761 h 364761"/>
              <a:gd name="connsiteX4" fmla="*/ 0 w 434705"/>
              <a:gd name="connsiteY4" fmla="*/ 364761 h 364761"/>
              <a:gd name="connsiteX5" fmla="*/ 0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1"/>
                </a:moveTo>
                <a:lnTo>
                  <a:pt x="64317" y="0"/>
                </a:lnTo>
                <a:lnTo>
                  <a:pt x="434706" y="0"/>
                </a:lnTo>
                <a:lnTo>
                  <a:pt x="370389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2" name="Freeform: Shape 151">
            <a:extLst>
              <a:ext uri="{FF2B5EF4-FFF2-40B4-BE49-F238E27FC236}">
                <a16:creationId xmlns:a16="http://schemas.microsoft.com/office/drawing/2014/main" id="{67C98D56-3471-BD3E-3811-D8559276E166}"/>
              </a:ext>
            </a:extLst>
          </p:cNvPr>
          <p:cNvSpPr/>
          <p:nvPr/>
        </p:nvSpPr>
        <p:spPr>
          <a:xfrm>
            <a:off x="1894044" y="-791116"/>
            <a:ext cx="434705" cy="364761"/>
          </a:xfrm>
          <a:custGeom>
            <a:avLst/>
            <a:gdLst>
              <a:gd name="connsiteX0" fmla="*/ 0 w 434705"/>
              <a:gd name="connsiteY0" fmla="*/ 364761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9 w 434705"/>
              <a:gd name="connsiteY3" fmla="*/ 364761 h 364761"/>
              <a:gd name="connsiteX4" fmla="*/ 0 w 434705"/>
              <a:gd name="connsiteY4" fmla="*/ 364761 h 364761"/>
              <a:gd name="connsiteX5" fmla="*/ 0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1"/>
                </a:moveTo>
                <a:lnTo>
                  <a:pt x="64317" y="0"/>
                </a:lnTo>
                <a:lnTo>
                  <a:pt x="434706" y="0"/>
                </a:lnTo>
                <a:lnTo>
                  <a:pt x="370389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3" name="Freeform: Shape 152">
            <a:extLst>
              <a:ext uri="{FF2B5EF4-FFF2-40B4-BE49-F238E27FC236}">
                <a16:creationId xmlns:a16="http://schemas.microsoft.com/office/drawing/2014/main" id="{4647A566-4680-6755-A00A-4BADCCCA1E34}"/>
              </a:ext>
            </a:extLst>
          </p:cNvPr>
          <p:cNvSpPr/>
          <p:nvPr/>
        </p:nvSpPr>
        <p:spPr>
          <a:xfrm>
            <a:off x="1894044" y="7833994"/>
            <a:ext cx="434705" cy="364761"/>
          </a:xfrm>
          <a:custGeom>
            <a:avLst/>
            <a:gdLst>
              <a:gd name="connsiteX0" fmla="*/ 0 w 434705"/>
              <a:gd name="connsiteY0" fmla="*/ 364761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9 w 434705"/>
              <a:gd name="connsiteY3" fmla="*/ 364761 h 364761"/>
              <a:gd name="connsiteX4" fmla="*/ 0 w 434705"/>
              <a:gd name="connsiteY4" fmla="*/ 364761 h 364761"/>
              <a:gd name="connsiteX5" fmla="*/ 0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1"/>
                </a:moveTo>
                <a:lnTo>
                  <a:pt x="64317" y="0"/>
                </a:lnTo>
                <a:lnTo>
                  <a:pt x="434706" y="0"/>
                </a:lnTo>
                <a:lnTo>
                  <a:pt x="370389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4" name="Freeform: Shape 153">
            <a:extLst>
              <a:ext uri="{FF2B5EF4-FFF2-40B4-BE49-F238E27FC236}">
                <a16:creationId xmlns:a16="http://schemas.microsoft.com/office/drawing/2014/main" id="{DD78647C-541A-4402-40D1-5929890C9A8E}"/>
              </a:ext>
            </a:extLst>
          </p:cNvPr>
          <p:cNvSpPr/>
          <p:nvPr/>
        </p:nvSpPr>
        <p:spPr>
          <a:xfrm>
            <a:off x="1674627" y="-61593"/>
            <a:ext cx="654122" cy="238081"/>
          </a:xfrm>
          <a:custGeom>
            <a:avLst/>
            <a:gdLst>
              <a:gd name="connsiteX0" fmla="*/ 0 w 654122"/>
              <a:gd name="connsiteY0" fmla="*/ 238081 h 238081"/>
              <a:gd name="connsiteX1" fmla="*/ 283734 w 654122"/>
              <a:gd name="connsiteY1" fmla="*/ 0 h 238081"/>
              <a:gd name="connsiteX2" fmla="*/ 654122 w 654122"/>
              <a:gd name="connsiteY2" fmla="*/ 0 h 238081"/>
              <a:gd name="connsiteX3" fmla="*/ 370389 w 654122"/>
              <a:gd name="connsiteY3" fmla="*/ 238081 h 238081"/>
              <a:gd name="connsiteX4" fmla="*/ 0 w 654122"/>
              <a:gd name="connsiteY4" fmla="*/ 238081 h 238081"/>
              <a:gd name="connsiteX5" fmla="*/ 0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0" y="238081"/>
                </a:moveTo>
                <a:lnTo>
                  <a:pt x="283734" y="0"/>
                </a:lnTo>
                <a:lnTo>
                  <a:pt x="654122" y="0"/>
                </a:lnTo>
                <a:lnTo>
                  <a:pt x="370389" y="23808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5" name="Freeform: Shape 154">
            <a:extLst>
              <a:ext uri="{FF2B5EF4-FFF2-40B4-BE49-F238E27FC236}">
                <a16:creationId xmlns:a16="http://schemas.microsoft.com/office/drawing/2014/main" id="{0674BAE6-AB90-98F5-43A3-C331EE4AA187}"/>
              </a:ext>
            </a:extLst>
          </p:cNvPr>
          <p:cNvSpPr/>
          <p:nvPr/>
        </p:nvSpPr>
        <p:spPr>
          <a:xfrm>
            <a:off x="1674627" y="2038983"/>
            <a:ext cx="654122" cy="238081"/>
          </a:xfrm>
          <a:custGeom>
            <a:avLst/>
            <a:gdLst>
              <a:gd name="connsiteX0" fmla="*/ 0 w 654122"/>
              <a:gd name="connsiteY0" fmla="*/ 238081 h 238081"/>
              <a:gd name="connsiteX1" fmla="*/ 283734 w 654122"/>
              <a:gd name="connsiteY1" fmla="*/ 0 h 238081"/>
              <a:gd name="connsiteX2" fmla="*/ 654122 w 654122"/>
              <a:gd name="connsiteY2" fmla="*/ 0 h 238081"/>
              <a:gd name="connsiteX3" fmla="*/ 370389 w 654122"/>
              <a:gd name="connsiteY3" fmla="*/ 238081 h 238081"/>
              <a:gd name="connsiteX4" fmla="*/ 0 w 654122"/>
              <a:gd name="connsiteY4" fmla="*/ 238081 h 238081"/>
              <a:gd name="connsiteX5" fmla="*/ 0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0" y="238081"/>
                </a:moveTo>
                <a:lnTo>
                  <a:pt x="283734" y="0"/>
                </a:lnTo>
                <a:lnTo>
                  <a:pt x="654122" y="0"/>
                </a:lnTo>
                <a:lnTo>
                  <a:pt x="370389" y="23808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6" name="Freeform: Shape 155">
            <a:extLst>
              <a:ext uri="{FF2B5EF4-FFF2-40B4-BE49-F238E27FC236}">
                <a16:creationId xmlns:a16="http://schemas.microsoft.com/office/drawing/2014/main" id="{4B3AA1DE-38EC-10A6-BA3C-187987FFE211}"/>
              </a:ext>
            </a:extLst>
          </p:cNvPr>
          <p:cNvSpPr/>
          <p:nvPr/>
        </p:nvSpPr>
        <p:spPr>
          <a:xfrm>
            <a:off x="1489433" y="4936488"/>
            <a:ext cx="654122" cy="238081"/>
          </a:xfrm>
          <a:custGeom>
            <a:avLst/>
            <a:gdLst>
              <a:gd name="connsiteX0" fmla="*/ 0 w 654122"/>
              <a:gd name="connsiteY0" fmla="*/ 238081 h 238081"/>
              <a:gd name="connsiteX1" fmla="*/ 283734 w 654122"/>
              <a:gd name="connsiteY1" fmla="*/ 0 h 238081"/>
              <a:gd name="connsiteX2" fmla="*/ 654122 w 654122"/>
              <a:gd name="connsiteY2" fmla="*/ 0 h 238081"/>
              <a:gd name="connsiteX3" fmla="*/ 370389 w 654122"/>
              <a:gd name="connsiteY3" fmla="*/ 238081 h 238081"/>
              <a:gd name="connsiteX4" fmla="*/ 0 w 654122"/>
              <a:gd name="connsiteY4" fmla="*/ 238081 h 238081"/>
              <a:gd name="connsiteX5" fmla="*/ 0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0" y="238081"/>
                </a:moveTo>
                <a:lnTo>
                  <a:pt x="283734" y="0"/>
                </a:lnTo>
                <a:lnTo>
                  <a:pt x="654122" y="0"/>
                </a:lnTo>
                <a:lnTo>
                  <a:pt x="370389" y="23808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7" name="Freeform: Shape 156">
            <a:extLst>
              <a:ext uri="{FF2B5EF4-FFF2-40B4-BE49-F238E27FC236}">
                <a16:creationId xmlns:a16="http://schemas.microsoft.com/office/drawing/2014/main" id="{BF05BAD5-5067-5126-592C-7768C89F9C04}"/>
              </a:ext>
            </a:extLst>
          </p:cNvPr>
          <p:cNvSpPr/>
          <p:nvPr/>
        </p:nvSpPr>
        <p:spPr>
          <a:xfrm>
            <a:off x="1674627" y="7357832"/>
            <a:ext cx="654122" cy="238080"/>
          </a:xfrm>
          <a:custGeom>
            <a:avLst/>
            <a:gdLst>
              <a:gd name="connsiteX0" fmla="*/ 0 w 654122"/>
              <a:gd name="connsiteY0" fmla="*/ 238081 h 238080"/>
              <a:gd name="connsiteX1" fmla="*/ 283734 w 654122"/>
              <a:gd name="connsiteY1" fmla="*/ 0 h 238080"/>
              <a:gd name="connsiteX2" fmla="*/ 654122 w 654122"/>
              <a:gd name="connsiteY2" fmla="*/ 0 h 238080"/>
              <a:gd name="connsiteX3" fmla="*/ 370389 w 654122"/>
              <a:gd name="connsiteY3" fmla="*/ 238081 h 238080"/>
              <a:gd name="connsiteX4" fmla="*/ 0 w 654122"/>
              <a:gd name="connsiteY4" fmla="*/ 238081 h 238080"/>
              <a:gd name="connsiteX5" fmla="*/ 0 w 654122"/>
              <a:gd name="connsiteY5" fmla="*/ 238081 h 238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0">
                <a:moveTo>
                  <a:pt x="0" y="238081"/>
                </a:moveTo>
                <a:lnTo>
                  <a:pt x="283734" y="0"/>
                </a:lnTo>
                <a:lnTo>
                  <a:pt x="654122" y="0"/>
                </a:lnTo>
                <a:lnTo>
                  <a:pt x="370389" y="23808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8" name="Freeform: Shape 157">
            <a:extLst>
              <a:ext uri="{FF2B5EF4-FFF2-40B4-BE49-F238E27FC236}">
                <a16:creationId xmlns:a16="http://schemas.microsoft.com/office/drawing/2014/main" id="{8181F125-4F42-7C6B-9D33-6B95F0AA3E9E}"/>
              </a:ext>
            </a:extLst>
          </p:cNvPr>
          <p:cNvSpPr/>
          <p:nvPr/>
        </p:nvSpPr>
        <p:spPr>
          <a:xfrm>
            <a:off x="8448089" y="-188274"/>
            <a:ext cx="654122" cy="238081"/>
          </a:xfrm>
          <a:custGeom>
            <a:avLst/>
            <a:gdLst>
              <a:gd name="connsiteX0" fmla="*/ 283734 w 654122"/>
              <a:gd name="connsiteY0" fmla="*/ 238081 h 238081"/>
              <a:gd name="connsiteX1" fmla="*/ 0 w 654122"/>
              <a:gd name="connsiteY1" fmla="*/ 0 h 238081"/>
              <a:gd name="connsiteX2" fmla="*/ 370389 w 654122"/>
              <a:gd name="connsiteY2" fmla="*/ 0 h 238081"/>
              <a:gd name="connsiteX3" fmla="*/ 654123 w 654122"/>
              <a:gd name="connsiteY3" fmla="*/ 238081 h 238081"/>
              <a:gd name="connsiteX4" fmla="*/ 283734 w 654122"/>
              <a:gd name="connsiteY4" fmla="*/ 238081 h 238081"/>
              <a:gd name="connsiteX5" fmla="*/ 283734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283734" y="238081"/>
                </a:moveTo>
                <a:lnTo>
                  <a:pt x="0" y="0"/>
                </a:lnTo>
                <a:lnTo>
                  <a:pt x="370389" y="0"/>
                </a:lnTo>
                <a:lnTo>
                  <a:pt x="654123" y="238081"/>
                </a:lnTo>
                <a:lnTo>
                  <a:pt x="283734" y="238081"/>
                </a:lnTo>
                <a:lnTo>
                  <a:pt x="28373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9" name="Freeform: Shape 158">
            <a:extLst>
              <a:ext uri="{FF2B5EF4-FFF2-40B4-BE49-F238E27FC236}">
                <a16:creationId xmlns:a16="http://schemas.microsoft.com/office/drawing/2014/main" id="{7E5FFED3-9F25-06D8-B021-86B5B234D81B}"/>
              </a:ext>
            </a:extLst>
          </p:cNvPr>
          <p:cNvSpPr/>
          <p:nvPr/>
        </p:nvSpPr>
        <p:spPr>
          <a:xfrm>
            <a:off x="8262895" y="2962591"/>
            <a:ext cx="654122" cy="238081"/>
          </a:xfrm>
          <a:custGeom>
            <a:avLst/>
            <a:gdLst>
              <a:gd name="connsiteX0" fmla="*/ 283734 w 654122"/>
              <a:gd name="connsiteY0" fmla="*/ 238081 h 238081"/>
              <a:gd name="connsiteX1" fmla="*/ 0 w 654122"/>
              <a:gd name="connsiteY1" fmla="*/ 0 h 238081"/>
              <a:gd name="connsiteX2" fmla="*/ 370389 w 654122"/>
              <a:gd name="connsiteY2" fmla="*/ 0 h 238081"/>
              <a:gd name="connsiteX3" fmla="*/ 654123 w 654122"/>
              <a:gd name="connsiteY3" fmla="*/ 238081 h 238081"/>
              <a:gd name="connsiteX4" fmla="*/ 283734 w 654122"/>
              <a:gd name="connsiteY4" fmla="*/ 238081 h 238081"/>
              <a:gd name="connsiteX5" fmla="*/ 283734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283734" y="238081"/>
                </a:moveTo>
                <a:lnTo>
                  <a:pt x="0" y="0"/>
                </a:lnTo>
                <a:lnTo>
                  <a:pt x="370389" y="0"/>
                </a:lnTo>
                <a:lnTo>
                  <a:pt x="654123" y="238081"/>
                </a:lnTo>
                <a:lnTo>
                  <a:pt x="283734" y="238081"/>
                </a:lnTo>
                <a:lnTo>
                  <a:pt x="28373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0" name="Freeform: Shape 159">
            <a:extLst>
              <a:ext uri="{FF2B5EF4-FFF2-40B4-BE49-F238E27FC236}">
                <a16:creationId xmlns:a16="http://schemas.microsoft.com/office/drawing/2014/main" id="{103F3C87-1784-DB63-1231-BD5BD4ABCACF}"/>
              </a:ext>
            </a:extLst>
          </p:cNvPr>
          <p:cNvSpPr/>
          <p:nvPr/>
        </p:nvSpPr>
        <p:spPr>
          <a:xfrm>
            <a:off x="8448089" y="5130574"/>
            <a:ext cx="654122" cy="238081"/>
          </a:xfrm>
          <a:custGeom>
            <a:avLst/>
            <a:gdLst>
              <a:gd name="connsiteX0" fmla="*/ 283734 w 654122"/>
              <a:gd name="connsiteY0" fmla="*/ 238081 h 238081"/>
              <a:gd name="connsiteX1" fmla="*/ 0 w 654122"/>
              <a:gd name="connsiteY1" fmla="*/ 0 h 238081"/>
              <a:gd name="connsiteX2" fmla="*/ 370389 w 654122"/>
              <a:gd name="connsiteY2" fmla="*/ 0 h 238081"/>
              <a:gd name="connsiteX3" fmla="*/ 654123 w 654122"/>
              <a:gd name="connsiteY3" fmla="*/ 238081 h 238081"/>
              <a:gd name="connsiteX4" fmla="*/ 283734 w 654122"/>
              <a:gd name="connsiteY4" fmla="*/ 238081 h 238081"/>
              <a:gd name="connsiteX5" fmla="*/ 283734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283734" y="238081"/>
                </a:moveTo>
                <a:lnTo>
                  <a:pt x="0" y="0"/>
                </a:lnTo>
                <a:lnTo>
                  <a:pt x="370389" y="0"/>
                </a:lnTo>
                <a:lnTo>
                  <a:pt x="654123" y="238081"/>
                </a:lnTo>
                <a:lnTo>
                  <a:pt x="283734" y="238081"/>
                </a:lnTo>
                <a:lnTo>
                  <a:pt x="28373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1" name="Freeform: Shape 160">
            <a:extLst>
              <a:ext uri="{FF2B5EF4-FFF2-40B4-BE49-F238E27FC236}">
                <a16:creationId xmlns:a16="http://schemas.microsoft.com/office/drawing/2014/main" id="{7361960B-4EA4-F738-C8F9-0E38640A32C9}"/>
              </a:ext>
            </a:extLst>
          </p:cNvPr>
          <p:cNvSpPr/>
          <p:nvPr/>
        </p:nvSpPr>
        <p:spPr>
          <a:xfrm>
            <a:off x="8448089" y="7960674"/>
            <a:ext cx="654122" cy="238080"/>
          </a:xfrm>
          <a:custGeom>
            <a:avLst/>
            <a:gdLst>
              <a:gd name="connsiteX0" fmla="*/ 283734 w 654122"/>
              <a:gd name="connsiteY0" fmla="*/ 238081 h 238080"/>
              <a:gd name="connsiteX1" fmla="*/ 0 w 654122"/>
              <a:gd name="connsiteY1" fmla="*/ 0 h 238080"/>
              <a:gd name="connsiteX2" fmla="*/ 370389 w 654122"/>
              <a:gd name="connsiteY2" fmla="*/ 0 h 238080"/>
              <a:gd name="connsiteX3" fmla="*/ 654123 w 654122"/>
              <a:gd name="connsiteY3" fmla="*/ 238081 h 238080"/>
              <a:gd name="connsiteX4" fmla="*/ 283734 w 654122"/>
              <a:gd name="connsiteY4" fmla="*/ 238081 h 238080"/>
              <a:gd name="connsiteX5" fmla="*/ 283734 w 654122"/>
              <a:gd name="connsiteY5" fmla="*/ 238081 h 238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0">
                <a:moveTo>
                  <a:pt x="283734" y="238081"/>
                </a:moveTo>
                <a:lnTo>
                  <a:pt x="0" y="0"/>
                </a:lnTo>
                <a:lnTo>
                  <a:pt x="370389" y="0"/>
                </a:lnTo>
                <a:lnTo>
                  <a:pt x="654123" y="238081"/>
                </a:lnTo>
                <a:lnTo>
                  <a:pt x="283734" y="238081"/>
                </a:lnTo>
                <a:lnTo>
                  <a:pt x="28373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2" name="Freeform: Shape 161">
            <a:extLst>
              <a:ext uri="{FF2B5EF4-FFF2-40B4-BE49-F238E27FC236}">
                <a16:creationId xmlns:a16="http://schemas.microsoft.com/office/drawing/2014/main" id="{DAE327D5-65B4-5A90-5BF9-362089047B7F}"/>
              </a:ext>
            </a:extLst>
          </p:cNvPr>
          <p:cNvSpPr/>
          <p:nvPr/>
        </p:nvSpPr>
        <p:spPr>
          <a:xfrm>
            <a:off x="8731824" y="3521438"/>
            <a:ext cx="434705" cy="364761"/>
          </a:xfrm>
          <a:custGeom>
            <a:avLst/>
            <a:gdLst>
              <a:gd name="connsiteX0" fmla="*/ 64317 w 434705"/>
              <a:gd name="connsiteY0" fmla="*/ 364761 h 364761"/>
              <a:gd name="connsiteX1" fmla="*/ 0 w 434705"/>
              <a:gd name="connsiteY1" fmla="*/ 0 h 364761"/>
              <a:gd name="connsiteX2" fmla="*/ 370389 w 434705"/>
              <a:gd name="connsiteY2" fmla="*/ 0 h 364761"/>
              <a:gd name="connsiteX3" fmla="*/ 434706 w 434705"/>
              <a:gd name="connsiteY3" fmla="*/ 364761 h 364761"/>
              <a:gd name="connsiteX4" fmla="*/ 64317 w 434705"/>
              <a:gd name="connsiteY4" fmla="*/ 364761 h 364761"/>
              <a:gd name="connsiteX5" fmla="*/ 64317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1"/>
                </a:moveTo>
                <a:lnTo>
                  <a:pt x="0" y="0"/>
                </a:lnTo>
                <a:lnTo>
                  <a:pt x="370389" y="0"/>
                </a:lnTo>
                <a:lnTo>
                  <a:pt x="434706" y="364761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3" name="Freeform: Shape 162">
            <a:extLst>
              <a:ext uri="{FF2B5EF4-FFF2-40B4-BE49-F238E27FC236}">
                <a16:creationId xmlns:a16="http://schemas.microsoft.com/office/drawing/2014/main" id="{2BD97871-AE27-66D4-F842-8486EE939777}"/>
              </a:ext>
            </a:extLst>
          </p:cNvPr>
          <p:cNvSpPr/>
          <p:nvPr/>
        </p:nvSpPr>
        <p:spPr>
          <a:xfrm>
            <a:off x="8383772" y="1547541"/>
            <a:ext cx="434705" cy="364761"/>
          </a:xfrm>
          <a:custGeom>
            <a:avLst/>
            <a:gdLst>
              <a:gd name="connsiteX0" fmla="*/ 64317 w 434705"/>
              <a:gd name="connsiteY0" fmla="*/ 364761 h 364761"/>
              <a:gd name="connsiteX1" fmla="*/ 0 w 434705"/>
              <a:gd name="connsiteY1" fmla="*/ 0 h 364761"/>
              <a:gd name="connsiteX2" fmla="*/ 370389 w 434705"/>
              <a:gd name="connsiteY2" fmla="*/ 0 h 364761"/>
              <a:gd name="connsiteX3" fmla="*/ 434706 w 434705"/>
              <a:gd name="connsiteY3" fmla="*/ 364761 h 364761"/>
              <a:gd name="connsiteX4" fmla="*/ 64317 w 434705"/>
              <a:gd name="connsiteY4" fmla="*/ 364761 h 364761"/>
              <a:gd name="connsiteX5" fmla="*/ 64317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1"/>
                </a:moveTo>
                <a:lnTo>
                  <a:pt x="0" y="0"/>
                </a:lnTo>
                <a:lnTo>
                  <a:pt x="370389" y="0"/>
                </a:lnTo>
                <a:lnTo>
                  <a:pt x="434706" y="364761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4" name="Freeform: Shape 163">
            <a:extLst>
              <a:ext uri="{FF2B5EF4-FFF2-40B4-BE49-F238E27FC236}">
                <a16:creationId xmlns:a16="http://schemas.microsoft.com/office/drawing/2014/main" id="{A07D017A-2389-EE77-62EE-69100C45FF70}"/>
              </a:ext>
            </a:extLst>
          </p:cNvPr>
          <p:cNvSpPr/>
          <p:nvPr/>
        </p:nvSpPr>
        <p:spPr>
          <a:xfrm>
            <a:off x="8731824" y="5368655"/>
            <a:ext cx="434705" cy="364761"/>
          </a:xfrm>
          <a:custGeom>
            <a:avLst/>
            <a:gdLst>
              <a:gd name="connsiteX0" fmla="*/ 64317 w 434705"/>
              <a:gd name="connsiteY0" fmla="*/ 364761 h 364761"/>
              <a:gd name="connsiteX1" fmla="*/ 0 w 434705"/>
              <a:gd name="connsiteY1" fmla="*/ 0 h 364761"/>
              <a:gd name="connsiteX2" fmla="*/ 370389 w 434705"/>
              <a:gd name="connsiteY2" fmla="*/ 0 h 364761"/>
              <a:gd name="connsiteX3" fmla="*/ 434706 w 434705"/>
              <a:gd name="connsiteY3" fmla="*/ 364761 h 364761"/>
              <a:gd name="connsiteX4" fmla="*/ 64317 w 434705"/>
              <a:gd name="connsiteY4" fmla="*/ 364761 h 364761"/>
              <a:gd name="connsiteX5" fmla="*/ 64317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1"/>
                </a:moveTo>
                <a:lnTo>
                  <a:pt x="0" y="0"/>
                </a:lnTo>
                <a:lnTo>
                  <a:pt x="370389" y="0"/>
                </a:lnTo>
                <a:lnTo>
                  <a:pt x="434706" y="364761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5" name="Freeform: Shape 164">
            <a:extLst>
              <a:ext uri="{FF2B5EF4-FFF2-40B4-BE49-F238E27FC236}">
                <a16:creationId xmlns:a16="http://schemas.microsoft.com/office/drawing/2014/main" id="{670A9AF7-BDAF-13D9-4858-82757E06D220}"/>
              </a:ext>
            </a:extLst>
          </p:cNvPr>
          <p:cNvSpPr/>
          <p:nvPr/>
        </p:nvSpPr>
        <p:spPr>
          <a:xfrm>
            <a:off x="8731824" y="49806"/>
            <a:ext cx="434705" cy="364761"/>
          </a:xfrm>
          <a:custGeom>
            <a:avLst/>
            <a:gdLst>
              <a:gd name="connsiteX0" fmla="*/ 64317 w 434705"/>
              <a:gd name="connsiteY0" fmla="*/ 364761 h 364761"/>
              <a:gd name="connsiteX1" fmla="*/ 0 w 434705"/>
              <a:gd name="connsiteY1" fmla="*/ 0 h 364761"/>
              <a:gd name="connsiteX2" fmla="*/ 370389 w 434705"/>
              <a:gd name="connsiteY2" fmla="*/ 0 h 364761"/>
              <a:gd name="connsiteX3" fmla="*/ 434706 w 434705"/>
              <a:gd name="connsiteY3" fmla="*/ 364761 h 364761"/>
              <a:gd name="connsiteX4" fmla="*/ 64317 w 434705"/>
              <a:gd name="connsiteY4" fmla="*/ 364761 h 364761"/>
              <a:gd name="connsiteX5" fmla="*/ 64317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1"/>
                </a:moveTo>
                <a:lnTo>
                  <a:pt x="0" y="0"/>
                </a:lnTo>
                <a:lnTo>
                  <a:pt x="370389" y="0"/>
                </a:lnTo>
                <a:lnTo>
                  <a:pt x="434706" y="364761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6" name="Freeform: Shape 165">
            <a:extLst>
              <a:ext uri="{FF2B5EF4-FFF2-40B4-BE49-F238E27FC236}">
                <a16:creationId xmlns:a16="http://schemas.microsoft.com/office/drawing/2014/main" id="{E5980839-BC69-7BAB-44E0-1414CEB560E9}"/>
              </a:ext>
            </a:extLst>
          </p:cNvPr>
          <p:cNvSpPr/>
          <p:nvPr/>
        </p:nvSpPr>
        <p:spPr>
          <a:xfrm>
            <a:off x="8198578" y="6545623"/>
            <a:ext cx="434705" cy="364761"/>
          </a:xfrm>
          <a:custGeom>
            <a:avLst/>
            <a:gdLst>
              <a:gd name="connsiteX0" fmla="*/ 64317 w 434705"/>
              <a:gd name="connsiteY0" fmla="*/ 364761 h 364761"/>
              <a:gd name="connsiteX1" fmla="*/ 0 w 434705"/>
              <a:gd name="connsiteY1" fmla="*/ 0 h 364761"/>
              <a:gd name="connsiteX2" fmla="*/ 370389 w 434705"/>
              <a:gd name="connsiteY2" fmla="*/ 0 h 364761"/>
              <a:gd name="connsiteX3" fmla="*/ 434706 w 434705"/>
              <a:gd name="connsiteY3" fmla="*/ 364761 h 364761"/>
              <a:gd name="connsiteX4" fmla="*/ 64317 w 434705"/>
              <a:gd name="connsiteY4" fmla="*/ 364761 h 364761"/>
              <a:gd name="connsiteX5" fmla="*/ 64317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1"/>
                </a:moveTo>
                <a:lnTo>
                  <a:pt x="0" y="0"/>
                </a:lnTo>
                <a:lnTo>
                  <a:pt x="370389" y="0"/>
                </a:lnTo>
                <a:lnTo>
                  <a:pt x="434706" y="364761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7" name="Freeform: Shape 166">
            <a:extLst>
              <a:ext uri="{FF2B5EF4-FFF2-40B4-BE49-F238E27FC236}">
                <a16:creationId xmlns:a16="http://schemas.microsoft.com/office/drawing/2014/main" id="{2BFEB8D1-849C-B4A0-F04D-0ACEB4C8411D}"/>
              </a:ext>
            </a:extLst>
          </p:cNvPr>
          <p:cNvSpPr/>
          <p:nvPr/>
        </p:nvSpPr>
        <p:spPr>
          <a:xfrm>
            <a:off x="8731824" y="-1797409"/>
            <a:ext cx="434705" cy="364761"/>
          </a:xfrm>
          <a:custGeom>
            <a:avLst/>
            <a:gdLst>
              <a:gd name="connsiteX0" fmla="*/ 64317 w 434705"/>
              <a:gd name="connsiteY0" fmla="*/ 364761 h 364761"/>
              <a:gd name="connsiteX1" fmla="*/ 0 w 434705"/>
              <a:gd name="connsiteY1" fmla="*/ 0 h 364761"/>
              <a:gd name="connsiteX2" fmla="*/ 370389 w 434705"/>
              <a:gd name="connsiteY2" fmla="*/ 0 h 364761"/>
              <a:gd name="connsiteX3" fmla="*/ 434706 w 434705"/>
              <a:gd name="connsiteY3" fmla="*/ 364761 h 364761"/>
              <a:gd name="connsiteX4" fmla="*/ 64317 w 434705"/>
              <a:gd name="connsiteY4" fmla="*/ 364761 h 364761"/>
              <a:gd name="connsiteX5" fmla="*/ 64317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1"/>
                </a:moveTo>
                <a:lnTo>
                  <a:pt x="0" y="0"/>
                </a:lnTo>
                <a:lnTo>
                  <a:pt x="370389" y="0"/>
                </a:lnTo>
                <a:lnTo>
                  <a:pt x="434706" y="364761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8" name="Freeform: Shape 167">
            <a:extLst>
              <a:ext uri="{FF2B5EF4-FFF2-40B4-BE49-F238E27FC236}">
                <a16:creationId xmlns:a16="http://schemas.microsoft.com/office/drawing/2014/main" id="{365E0B21-F4EA-4E03-9299-0E3B5BF6A9E8}"/>
              </a:ext>
            </a:extLst>
          </p:cNvPr>
          <p:cNvSpPr/>
          <p:nvPr/>
        </p:nvSpPr>
        <p:spPr>
          <a:xfrm>
            <a:off x="8546629" y="8519520"/>
            <a:ext cx="434705" cy="364761"/>
          </a:xfrm>
          <a:custGeom>
            <a:avLst/>
            <a:gdLst>
              <a:gd name="connsiteX0" fmla="*/ 64317 w 434705"/>
              <a:gd name="connsiteY0" fmla="*/ 364762 h 364761"/>
              <a:gd name="connsiteX1" fmla="*/ 0 w 434705"/>
              <a:gd name="connsiteY1" fmla="*/ 0 h 364761"/>
              <a:gd name="connsiteX2" fmla="*/ 370389 w 434705"/>
              <a:gd name="connsiteY2" fmla="*/ 0 h 364761"/>
              <a:gd name="connsiteX3" fmla="*/ 434706 w 434705"/>
              <a:gd name="connsiteY3" fmla="*/ 364762 h 364761"/>
              <a:gd name="connsiteX4" fmla="*/ 64317 w 434705"/>
              <a:gd name="connsiteY4" fmla="*/ 364762 h 364761"/>
              <a:gd name="connsiteX5" fmla="*/ 64317 w 434705"/>
              <a:gd name="connsiteY5" fmla="*/ 364762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2"/>
                </a:moveTo>
                <a:lnTo>
                  <a:pt x="0" y="0"/>
                </a:lnTo>
                <a:lnTo>
                  <a:pt x="370389" y="0"/>
                </a:lnTo>
                <a:lnTo>
                  <a:pt x="434706" y="364762"/>
                </a:lnTo>
                <a:lnTo>
                  <a:pt x="64317" y="364762"/>
                </a:lnTo>
                <a:lnTo>
                  <a:pt x="64317" y="3647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9" name="Freeform: Shape 168">
            <a:extLst>
              <a:ext uri="{FF2B5EF4-FFF2-40B4-BE49-F238E27FC236}">
                <a16:creationId xmlns:a16="http://schemas.microsoft.com/office/drawing/2014/main" id="{FE2C5CA8-C06A-6863-A8F4-91B9CD4B9034}"/>
              </a:ext>
            </a:extLst>
          </p:cNvPr>
          <p:cNvSpPr/>
          <p:nvPr/>
        </p:nvSpPr>
        <p:spPr>
          <a:xfrm>
            <a:off x="8198578" y="6224858"/>
            <a:ext cx="555582" cy="320765"/>
          </a:xfrm>
          <a:custGeom>
            <a:avLst/>
            <a:gdLst>
              <a:gd name="connsiteX0" fmla="*/ 0 w 555582"/>
              <a:gd name="connsiteY0" fmla="*/ 320766 h 320765"/>
              <a:gd name="connsiteX1" fmla="*/ 185194 w 555582"/>
              <a:gd name="connsiteY1" fmla="*/ 0 h 320765"/>
              <a:gd name="connsiteX2" fmla="*/ 555583 w 555582"/>
              <a:gd name="connsiteY2" fmla="*/ 0 h 320765"/>
              <a:gd name="connsiteX3" fmla="*/ 370389 w 555582"/>
              <a:gd name="connsiteY3" fmla="*/ 320766 h 320765"/>
              <a:gd name="connsiteX4" fmla="*/ 0 w 555582"/>
              <a:gd name="connsiteY4" fmla="*/ 320766 h 320765"/>
              <a:gd name="connsiteX5" fmla="*/ 0 w 555582"/>
              <a:gd name="connsiteY5" fmla="*/ 320766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0" y="320766"/>
                </a:moveTo>
                <a:lnTo>
                  <a:pt x="185194" y="0"/>
                </a:lnTo>
                <a:lnTo>
                  <a:pt x="555583" y="0"/>
                </a:lnTo>
                <a:lnTo>
                  <a:pt x="370389" y="32076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0" name="Freeform: Shape 169">
            <a:extLst>
              <a:ext uri="{FF2B5EF4-FFF2-40B4-BE49-F238E27FC236}">
                <a16:creationId xmlns:a16="http://schemas.microsoft.com/office/drawing/2014/main" id="{7F2ECCD3-B45C-5A70-EE59-1DF05C889AD0}"/>
              </a:ext>
            </a:extLst>
          </p:cNvPr>
          <p:cNvSpPr/>
          <p:nvPr/>
        </p:nvSpPr>
        <p:spPr>
          <a:xfrm>
            <a:off x="8546629" y="4250961"/>
            <a:ext cx="555582" cy="320765"/>
          </a:xfrm>
          <a:custGeom>
            <a:avLst/>
            <a:gdLst>
              <a:gd name="connsiteX0" fmla="*/ 0 w 555582"/>
              <a:gd name="connsiteY0" fmla="*/ 320766 h 320765"/>
              <a:gd name="connsiteX1" fmla="*/ 185194 w 555582"/>
              <a:gd name="connsiteY1" fmla="*/ 0 h 320765"/>
              <a:gd name="connsiteX2" fmla="*/ 555583 w 555582"/>
              <a:gd name="connsiteY2" fmla="*/ 0 h 320765"/>
              <a:gd name="connsiteX3" fmla="*/ 370389 w 555582"/>
              <a:gd name="connsiteY3" fmla="*/ 320766 h 320765"/>
              <a:gd name="connsiteX4" fmla="*/ 0 w 555582"/>
              <a:gd name="connsiteY4" fmla="*/ 320766 h 320765"/>
              <a:gd name="connsiteX5" fmla="*/ 0 w 555582"/>
              <a:gd name="connsiteY5" fmla="*/ 320766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0" y="320766"/>
                </a:moveTo>
                <a:lnTo>
                  <a:pt x="185194" y="0"/>
                </a:lnTo>
                <a:lnTo>
                  <a:pt x="555583" y="0"/>
                </a:lnTo>
                <a:lnTo>
                  <a:pt x="370389" y="32076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1" name="Freeform: Shape 170">
            <a:extLst>
              <a:ext uri="{FF2B5EF4-FFF2-40B4-BE49-F238E27FC236}">
                <a16:creationId xmlns:a16="http://schemas.microsoft.com/office/drawing/2014/main" id="{511A04A7-B6A9-25B5-8CF5-984543B1CCB4}"/>
              </a:ext>
            </a:extLst>
          </p:cNvPr>
          <p:cNvSpPr/>
          <p:nvPr/>
        </p:nvSpPr>
        <p:spPr>
          <a:xfrm>
            <a:off x="8546629" y="8198755"/>
            <a:ext cx="555582" cy="320765"/>
          </a:xfrm>
          <a:custGeom>
            <a:avLst/>
            <a:gdLst>
              <a:gd name="connsiteX0" fmla="*/ 0 w 555582"/>
              <a:gd name="connsiteY0" fmla="*/ 320765 h 320765"/>
              <a:gd name="connsiteX1" fmla="*/ 185194 w 555582"/>
              <a:gd name="connsiteY1" fmla="*/ 0 h 320765"/>
              <a:gd name="connsiteX2" fmla="*/ 555583 w 555582"/>
              <a:gd name="connsiteY2" fmla="*/ 0 h 320765"/>
              <a:gd name="connsiteX3" fmla="*/ 370389 w 555582"/>
              <a:gd name="connsiteY3" fmla="*/ 320765 h 320765"/>
              <a:gd name="connsiteX4" fmla="*/ 0 w 555582"/>
              <a:gd name="connsiteY4" fmla="*/ 320765 h 320765"/>
              <a:gd name="connsiteX5" fmla="*/ 0 w 555582"/>
              <a:gd name="connsiteY5" fmla="*/ 320765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0" y="320765"/>
                </a:moveTo>
                <a:lnTo>
                  <a:pt x="185194" y="0"/>
                </a:lnTo>
                <a:lnTo>
                  <a:pt x="555583" y="0"/>
                </a:lnTo>
                <a:lnTo>
                  <a:pt x="370389" y="320765"/>
                </a:lnTo>
                <a:lnTo>
                  <a:pt x="0" y="320765"/>
                </a:lnTo>
                <a:lnTo>
                  <a:pt x="0" y="32076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2" name="Freeform: Shape 171">
            <a:extLst>
              <a:ext uri="{FF2B5EF4-FFF2-40B4-BE49-F238E27FC236}">
                <a16:creationId xmlns:a16="http://schemas.microsoft.com/office/drawing/2014/main" id="{4AB63E76-8975-02FD-225C-013F60F2B5F2}"/>
              </a:ext>
            </a:extLst>
          </p:cNvPr>
          <p:cNvSpPr/>
          <p:nvPr/>
        </p:nvSpPr>
        <p:spPr>
          <a:xfrm>
            <a:off x="8262895" y="2641825"/>
            <a:ext cx="555582" cy="320765"/>
          </a:xfrm>
          <a:custGeom>
            <a:avLst/>
            <a:gdLst>
              <a:gd name="connsiteX0" fmla="*/ 0 w 555582"/>
              <a:gd name="connsiteY0" fmla="*/ 320766 h 320765"/>
              <a:gd name="connsiteX1" fmla="*/ 185194 w 555582"/>
              <a:gd name="connsiteY1" fmla="*/ 0 h 320765"/>
              <a:gd name="connsiteX2" fmla="*/ 555583 w 555582"/>
              <a:gd name="connsiteY2" fmla="*/ 0 h 320765"/>
              <a:gd name="connsiteX3" fmla="*/ 370389 w 555582"/>
              <a:gd name="connsiteY3" fmla="*/ 320766 h 320765"/>
              <a:gd name="connsiteX4" fmla="*/ 0 w 555582"/>
              <a:gd name="connsiteY4" fmla="*/ 320766 h 320765"/>
              <a:gd name="connsiteX5" fmla="*/ 0 w 555582"/>
              <a:gd name="connsiteY5" fmla="*/ 320766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0" y="320766"/>
                </a:moveTo>
                <a:lnTo>
                  <a:pt x="185194" y="0"/>
                </a:lnTo>
                <a:lnTo>
                  <a:pt x="555583" y="0"/>
                </a:lnTo>
                <a:lnTo>
                  <a:pt x="370389" y="32076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3" name="Freeform: Shape 172">
            <a:extLst>
              <a:ext uri="{FF2B5EF4-FFF2-40B4-BE49-F238E27FC236}">
                <a16:creationId xmlns:a16="http://schemas.microsoft.com/office/drawing/2014/main" id="{52ACC15C-8F60-E21D-5B1A-77A9A83C2BA2}"/>
              </a:ext>
            </a:extLst>
          </p:cNvPr>
          <p:cNvSpPr/>
          <p:nvPr/>
        </p:nvSpPr>
        <p:spPr>
          <a:xfrm>
            <a:off x="8262895" y="541248"/>
            <a:ext cx="555582" cy="320765"/>
          </a:xfrm>
          <a:custGeom>
            <a:avLst/>
            <a:gdLst>
              <a:gd name="connsiteX0" fmla="*/ 0 w 555582"/>
              <a:gd name="connsiteY0" fmla="*/ 320766 h 320765"/>
              <a:gd name="connsiteX1" fmla="*/ 185194 w 555582"/>
              <a:gd name="connsiteY1" fmla="*/ 0 h 320765"/>
              <a:gd name="connsiteX2" fmla="*/ 555583 w 555582"/>
              <a:gd name="connsiteY2" fmla="*/ 0 h 320765"/>
              <a:gd name="connsiteX3" fmla="*/ 370389 w 555582"/>
              <a:gd name="connsiteY3" fmla="*/ 320766 h 320765"/>
              <a:gd name="connsiteX4" fmla="*/ 0 w 555582"/>
              <a:gd name="connsiteY4" fmla="*/ 320766 h 320765"/>
              <a:gd name="connsiteX5" fmla="*/ 0 w 555582"/>
              <a:gd name="connsiteY5" fmla="*/ 320766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0" y="320766"/>
                </a:moveTo>
                <a:lnTo>
                  <a:pt x="185194" y="0"/>
                </a:lnTo>
                <a:lnTo>
                  <a:pt x="555583" y="0"/>
                </a:lnTo>
                <a:lnTo>
                  <a:pt x="370389" y="32076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4" name="Freeform: Shape 173">
            <a:extLst>
              <a:ext uri="{FF2B5EF4-FFF2-40B4-BE49-F238E27FC236}">
                <a16:creationId xmlns:a16="http://schemas.microsoft.com/office/drawing/2014/main" id="{13467374-4F2B-B80A-497A-3A9A4C0E022B}"/>
              </a:ext>
            </a:extLst>
          </p:cNvPr>
          <p:cNvSpPr/>
          <p:nvPr/>
        </p:nvSpPr>
        <p:spPr>
          <a:xfrm>
            <a:off x="8610947" y="-1432648"/>
            <a:ext cx="555582" cy="320765"/>
          </a:xfrm>
          <a:custGeom>
            <a:avLst/>
            <a:gdLst>
              <a:gd name="connsiteX0" fmla="*/ 0 w 555582"/>
              <a:gd name="connsiteY0" fmla="*/ 320766 h 320765"/>
              <a:gd name="connsiteX1" fmla="*/ 185194 w 555582"/>
              <a:gd name="connsiteY1" fmla="*/ 0 h 320765"/>
              <a:gd name="connsiteX2" fmla="*/ 555583 w 555582"/>
              <a:gd name="connsiteY2" fmla="*/ 0 h 320765"/>
              <a:gd name="connsiteX3" fmla="*/ 370389 w 555582"/>
              <a:gd name="connsiteY3" fmla="*/ 320766 h 320765"/>
              <a:gd name="connsiteX4" fmla="*/ 0 w 555582"/>
              <a:gd name="connsiteY4" fmla="*/ 320766 h 320765"/>
              <a:gd name="connsiteX5" fmla="*/ 0 w 555582"/>
              <a:gd name="connsiteY5" fmla="*/ 320766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0" y="320766"/>
                </a:moveTo>
                <a:lnTo>
                  <a:pt x="185194" y="0"/>
                </a:lnTo>
                <a:lnTo>
                  <a:pt x="555583" y="0"/>
                </a:lnTo>
                <a:lnTo>
                  <a:pt x="370389" y="32076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5" name="Freeform: Shape 174">
            <a:extLst>
              <a:ext uri="{FF2B5EF4-FFF2-40B4-BE49-F238E27FC236}">
                <a16:creationId xmlns:a16="http://schemas.microsoft.com/office/drawing/2014/main" id="{E243A17E-FC81-2285-C5BD-C93FF4F48334}"/>
              </a:ext>
            </a:extLst>
          </p:cNvPr>
          <p:cNvSpPr/>
          <p:nvPr/>
        </p:nvSpPr>
        <p:spPr>
          <a:xfrm>
            <a:off x="8448089" y="5733416"/>
            <a:ext cx="718440" cy="126680"/>
          </a:xfrm>
          <a:custGeom>
            <a:avLst/>
            <a:gdLst>
              <a:gd name="connsiteX0" fmla="*/ 0 w 718440"/>
              <a:gd name="connsiteY0" fmla="*/ 126680 h 126680"/>
              <a:gd name="connsiteX1" fmla="*/ 348052 w 718440"/>
              <a:gd name="connsiteY1" fmla="*/ 0 h 126680"/>
              <a:gd name="connsiteX2" fmla="*/ 718440 w 718440"/>
              <a:gd name="connsiteY2" fmla="*/ 0 h 126680"/>
              <a:gd name="connsiteX3" fmla="*/ 370389 w 718440"/>
              <a:gd name="connsiteY3" fmla="*/ 126680 h 126680"/>
              <a:gd name="connsiteX4" fmla="*/ 0 w 718440"/>
              <a:gd name="connsiteY4" fmla="*/ 126680 h 126680"/>
              <a:gd name="connsiteX5" fmla="*/ 0 w 718440"/>
              <a:gd name="connsiteY5" fmla="*/ 126680 h 126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8440" h="126680">
                <a:moveTo>
                  <a:pt x="0" y="126680"/>
                </a:moveTo>
                <a:lnTo>
                  <a:pt x="348052" y="0"/>
                </a:lnTo>
                <a:lnTo>
                  <a:pt x="718440" y="0"/>
                </a:lnTo>
                <a:lnTo>
                  <a:pt x="370389" y="126680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6" name="Freeform: Shape 175">
            <a:extLst>
              <a:ext uri="{FF2B5EF4-FFF2-40B4-BE49-F238E27FC236}">
                <a16:creationId xmlns:a16="http://schemas.microsoft.com/office/drawing/2014/main" id="{503299A4-C89C-7EB5-43B0-3015422AB861}"/>
              </a:ext>
            </a:extLst>
          </p:cNvPr>
          <p:cNvSpPr/>
          <p:nvPr/>
        </p:nvSpPr>
        <p:spPr>
          <a:xfrm>
            <a:off x="8448089" y="414568"/>
            <a:ext cx="718440" cy="126680"/>
          </a:xfrm>
          <a:custGeom>
            <a:avLst/>
            <a:gdLst>
              <a:gd name="connsiteX0" fmla="*/ 0 w 718440"/>
              <a:gd name="connsiteY0" fmla="*/ 126680 h 126680"/>
              <a:gd name="connsiteX1" fmla="*/ 348052 w 718440"/>
              <a:gd name="connsiteY1" fmla="*/ 0 h 126680"/>
              <a:gd name="connsiteX2" fmla="*/ 718440 w 718440"/>
              <a:gd name="connsiteY2" fmla="*/ 0 h 126680"/>
              <a:gd name="connsiteX3" fmla="*/ 370389 w 718440"/>
              <a:gd name="connsiteY3" fmla="*/ 126680 h 126680"/>
              <a:gd name="connsiteX4" fmla="*/ 0 w 718440"/>
              <a:gd name="connsiteY4" fmla="*/ 126680 h 126680"/>
              <a:gd name="connsiteX5" fmla="*/ 0 w 718440"/>
              <a:gd name="connsiteY5" fmla="*/ 126680 h 126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8440" h="126680">
                <a:moveTo>
                  <a:pt x="0" y="126680"/>
                </a:moveTo>
                <a:lnTo>
                  <a:pt x="348052" y="0"/>
                </a:lnTo>
                <a:lnTo>
                  <a:pt x="718440" y="0"/>
                </a:lnTo>
                <a:lnTo>
                  <a:pt x="370389" y="126680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7" name="Freeform: Shape 176">
            <a:extLst>
              <a:ext uri="{FF2B5EF4-FFF2-40B4-BE49-F238E27FC236}">
                <a16:creationId xmlns:a16="http://schemas.microsoft.com/office/drawing/2014/main" id="{097141F4-9F8C-DC57-04A8-C367274E36FA}"/>
              </a:ext>
            </a:extLst>
          </p:cNvPr>
          <p:cNvSpPr/>
          <p:nvPr/>
        </p:nvSpPr>
        <p:spPr>
          <a:xfrm>
            <a:off x="8448089" y="1912303"/>
            <a:ext cx="718440" cy="126680"/>
          </a:xfrm>
          <a:custGeom>
            <a:avLst/>
            <a:gdLst>
              <a:gd name="connsiteX0" fmla="*/ 348052 w 718440"/>
              <a:gd name="connsiteY0" fmla="*/ 126680 h 126680"/>
              <a:gd name="connsiteX1" fmla="*/ 0 w 718440"/>
              <a:gd name="connsiteY1" fmla="*/ 0 h 126680"/>
              <a:gd name="connsiteX2" fmla="*/ 370389 w 718440"/>
              <a:gd name="connsiteY2" fmla="*/ 0 h 126680"/>
              <a:gd name="connsiteX3" fmla="*/ 718440 w 718440"/>
              <a:gd name="connsiteY3" fmla="*/ 126680 h 126680"/>
              <a:gd name="connsiteX4" fmla="*/ 348052 w 718440"/>
              <a:gd name="connsiteY4" fmla="*/ 126680 h 126680"/>
              <a:gd name="connsiteX5" fmla="*/ 348052 w 718440"/>
              <a:gd name="connsiteY5" fmla="*/ 126680 h 126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8440" h="126680">
                <a:moveTo>
                  <a:pt x="348052" y="126680"/>
                </a:moveTo>
                <a:lnTo>
                  <a:pt x="0" y="0"/>
                </a:lnTo>
                <a:lnTo>
                  <a:pt x="370389" y="0"/>
                </a:lnTo>
                <a:lnTo>
                  <a:pt x="718440" y="126680"/>
                </a:lnTo>
                <a:lnTo>
                  <a:pt x="348052" y="126680"/>
                </a:lnTo>
                <a:lnTo>
                  <a:pt x="348052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8" name="Freeform: Shape 177">
            <a:extLst>
              <a:ext uri="{FF2B5EF4-FFF2-40B4-BE49-F238E27FC236}">
                <a16:creationId xmlns:a16="http://schemas.microsoft.com/office/drawing/2014/main" id="{E7880583-1685-0A72-4B7E-901AEB774D02}"/>
              </a:ext>
            </a:extLst>
          </p:cNvPr>
          <p:cNvSpPr/>
          <p:nvPr/>
        </p:nvSpPr>
        <p:spPr>
          <a:xfrm>
            <a:off x="8448089" y="7231151"/>
            <a:ext cx="718440" cy="126680"/>
          </a:xfrm>
          <a:custGeom>
            <a:avLst/>
            <a:gdLst>
              <a:gd name="connsiteX0" fmla="*/ 348052 w 718440"/>
              <a:gd name="connsiteY0" fmla="*/ 126680 h 126680"/>
              <a:gd name="connsiteX1" fmla="*/ 0 w 718440"/>
              <a:gd name="connsiteY1" fmla="*/ 0 h 126680"/>
              <a:gd name="connsiteX2" fmla="*/ 370389 w 718440"/>
              <a:gd name="connsiteY2" fmla="*/ 0 h 126680"/>
              <a:gd name="connsiteX3" fmla="*/ 718440 w 718440"/>
              <a:gd name="connsiteY3" fmla="*/ 126680 h 126680"/>
              <a:gd name="connsiteX4" fmla="*/ 348052 w 718440"/>
              <a:gd name="connsiteY4" fmla="*/ 126680 h 126680"/>
              <a:gd name="connsiteX5" fmla="*/ 348052 w 718440"/>
              <a:gd name="connsiteY5" fmla="*/ 126680 h 126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8440" h="126680">
                <a:moveTo>
                  <a:pt x="348052" y="126680"/>
                </a:moveTo>
                <a:lnTo>
                  <a:pt x="0" y="0"/>
                </a:lnTo>
                <a:lnTo>
                  <a:pt x="370389" y="0"/>
                </a:lnTo>
                <a:lnTo>
                  <a:pt x="718440" y="126680"/>
                </a:lnTo>
                <a:lnTo>
                  <a:pt x="348052" y="126680"/>
                </a:lnTo>
                <a:lnTo>
                  <a:pt x="348052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9" name="Freeform: Shape 178">
            <a:extLst>
              <a:ext uri="{FF2B5EF4-FFF2-40B4-BE49-F238E27FC236}">
                <a16:creationId xmlns:a16="http://schemas.microsoft.com/office/drawing/2014/main" id="{F1C2AC9E-B0C3-0E97-54D7-F4ED7433DDC1}"/>
              </a:ext>
            </a:extLst>
          </p:cNvPr>
          <p:cNvSpPr/>
          <p:nvPr/>
        </p:nvSpPr>
        <p:spPr>
          <a:xfrm>
            <a:off x="8198578" y="1226775"/>
            <a:ext cx="555582" cy="320765"/>
          </a:xfrm>
          <a:custGeom>
            <a:avLst/>
            <a:gdLst>
              <a:gd name="connsiteX0" fmla="*/ 185194 w 555582"/>
              <a:gd name="connsiteY0" fmla="*/ 320766 h 320765"/>
              <a:gd name="connsiteX1" fmla="*/ 0 w 555582"/>
              <a:gd name="connsiteY1" fmla="*/ 0 h 320765"/>
              <a:gd name="connsiteX2" fmla="*/ 370389 w 555582"/>
              <a:gd name="connsiteY2" fmla="*/ 0 h 320765"/>
              <a:gd name="connsiteX3" fmla="*/ 555583 w 555582"/>
              <a:gd name="connsiteY3" fmla="*/ 320766 h 320765"/>
              <a:gd name="connsiteX4" fmla="*/ 185194 w 555582"/>
              <a:gd name="connsiteY4" fmla="*/ 320766 h 320765"/>
              <a:gd name="connsiteX5" fmla="*/ 185194 w 555582"/>
              <a:gd name="connsiteY5" fmla="*/ 320766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185194" y="320766"/>
                </a:moveTo>
                <a:lnTo>
                  <a:pt x="0" y="0"/>
                </a:lnTo>
                <a:lnTo>
                  <a:pt x="370389" y="0"/>
                </a:lnTo>
                <a:lnTo>
                  <a:pt x="555583" y="32076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0" name="Freeform: Shape 179">
            <a:extLst>
              <a:ext uri="{FF2B5EF4-FFF2-40B4-BE49-F238E27FC236}">
                <a16:creationId xmlns:a16="http://schemas.microsoft.com/office/drawing/2014/main" id="{473DCA61-C2E5-3C34-EDB0-84762B480267}"/>
              </a:ext>
            </a:extLst>
          </p:cNvPr>
          <p:cNvSpPr/>
          <p:nvPr/>
        </p:nvSpPr>
        <p:spPr>
          <a:xfrm>
            <a:off x="8546629" y="3200672"/>
            <a:ext cx="555582" cy="320765"/>
          </a:xfrm>
          <a:custGeom>
            <a:avLst/>
            <a:gdLst>
              <a:gd name="connsiteX0" fmla="*/ 185194 w 555582"/>
              <a:gd name="connsiteY0" fmla="*/ 320766 h 320765"/>
              <a:gd name="connsiteX1" fmla="*/ 0 w 555582"/>
              <a:gd name="connsiteY1" fmla="*/ 0 h 320765"/>
              <a:gd name="connsiteX2" fmla="*/ 370389 w 555582"/>
              <a:gd name="connsiteY2" fmla="*/ 0 h 320765"/>
              <a:gd name="connsiteX3" fmla="*/ 555583 w 555582"/>
              <a:gd name="connsiteY3" fmla="*/ 320766 h 320765"/>
              <a:gd name="connsiteX4" fmla="*/ 185194 w 555582"/>
              <a:gd name="connsiteY4" fmla="*/ 320766 h 320765"/>
              <a:gd name="connsiteX5" fmla="*/ 185194 w 555582"/>
              <a:gd name="connsiteY5" fmla="*/ 320766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185194" y="320766"/>
                </a:moveTo>
                <a:lnTo>
                  <a:pt x="0" y="0"/>
                </a:lnTo>
                <a:lnTo>
                  <a:pt x="370389" y="0"/>
                </a:lnTo>
                <a:lnTo>
                  <a:pt x="555583" y="32076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1" name="Freeform: Shape 180">
            <a:extLst>
              <a:ext uri="{FF2B5EF4-FFF2-40B4-BE49-F238E27FC236}">
                <a16:creationId xmlns:a16="http://schemas.microsoft.com/office/drawing/2014/main" id="{138E2E3C-1E4B-8D76-3305-709020CEB9E4}"/>
              </a:ext>
            </a:extLst>
          </p:cNvPr>
          <p:cNvSpPr/>
          <p:nvPr/>
        </p:nvSpPr>
        <p:spPr>
          <a:xfrm>
            <a:off x="8546629" y="-747121"/>
            <a:ext cx="555582" cy="320765"/>
          </a:xfrm>
          <a:custGeom>
            <a:avLst/>
            <a:gdLst>
              <a:gd name="connsiteX0" fmla="*/ 185194 w 555582"/>
              <a:gd name="connsiteY0" fmla="*/ 320766 h 320765"/>
              <a:gd name="connsiteX1" fmla="*/ 0 w 555582"/>
              <a:gd name="connsiteY1" fmla="*/ 0 h 320765"/>
              <a:gd name="connsiteX2" fmla="*/ 370389 w 555582"/>
              <a:gd name="connsiteY2" fmla="*/ 0 h 320765"/>
              <a:gd name="connsiteX3" fmla="*/ 555583 w 555582"/>
              <a:gd name="connsiteY3" fmla="*/ 320766 h 320765"/>
              <a:gd name="connsiteX4" fmla="*/ 185194 w 555582"/>
              <a:gd name="connsiteY4" fmla="*/ 320766 h 320765"/>
              <a:gd name="connsiteX5" fmla="*/ 185194 w 555582"/>
              <a:gd name="connsiteY5" fmla="*/ 320766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185194" y="320766"/>
                </a:moveTo>
                <a:lnTo>
                  <a:pt x="0" y="0"/>
                </a:lnTo>
                <a:lnTo>
                  <a:pt x="370389" y="0"/>
                </a:lnTo>
                <a:lnTo>
                  <a:pt x="555583" y="32076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2" name="Freeform: Shape 181">
            <a:extLst>
              <a:ext uri="{FF2B5EF4-FFF2-40B4-BE49-F238E27FC236}">
                <a16:creationId xmlns:a16="http://schemas.microsoft.com/office/drawing/2014/main" id="{8DF51727-CA2E-B2DC-681E-5123F113CEF5}"/>
              </a:ext>
            </a:extLst>
          </p:cNvPr>
          <p:cNvSpPr/>
          <p:nvPr/>
        </p:nvSpPr>
        <p:spPr>
          <a:xfrm>
            <a:off x="8262895" y="4809808"/>
            <a:ext cx="555582" cy="320765"/>
          </a:xfrm>
          <a:custGeom>
            <a:avLst/>
            <a:gdLst>
              <a:gd name="connsiteX0" fmla="*/ 185194 w 555582"/>
              <a:gd name="connsiteY0" fmla="*/ 320766 h 320765"/>
              <a:gd name="connsiteX1" fmla="*/ 0 w 555582"/>
              <a:gd name="connsiteY1" fmla="*/ 0 h 320765"/>
              <a:gd name="connsiteX2" fmla="*/ 370389 w 555582"/>
              <a:gd name="connsiteY2" fmla="*/ 0 h 320765"/>
              <a:gd name="connsiteX3" fmla="*/ 555583 w 555582"/>
              <a:gd name="connsiteY3" fmla="*/ 320766 h 320765"/>
              <a:gd name="connsiteX4" fmla="*/ 185194 w 555582"/>
              <a:gd name="connsiteY4" fmla="*/ 320766 h 320765"/>
              <a:gd name="connsiteX5" fmla="*/ 185194 w 555582"/>
              <a:gd name="connsiteY5" fmla="*/ 320766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185194" y="320766"/>
                </a:moveTo>
                <a:lnTo>
                  <a:pt x="0" y="0"/>
                </a:lnTo>
                <a:lnTo>
                  <a:pt x="370389" y="0"/>
                </a:lnTo>
                <a:lnTo>
                  <a:pt x="555583" y="32076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3" name="Freeform: Shape 182">
            <a:extLst>
              <a:ext uri="{FF2B5EF4-FFF2-40B4-BE49-F238E27FC236}">
                <a16:creationId xmlns:a16="http://schemas.microsoft.com/office/drawing/2014/main" id="{76DA5BCE-BA47-A814-DF79-167AD515A74E}"/>
              </a:ext>
            </a:extLst>
          </p:cNvPr>
          <p:cNvSpPr/>
          <p:nvPr/>
        </p:nvSpPr>
        <p:spPr>
          <a:xfrm>
            <a:off x="8262895" y="6910385"/>
            <a:ext cx="555582" cy="320766"/>
          </a:xfrm>
          <a:custGeom>
            <a:avLst/>
            <a:gdLst>
              <a:gd name="connsiteX0" fmla="*/ 185194 w 555582"/>
              <a:gd name="connsiteY0" fmla="*/ 320766 h 320766"/>
              <a:gd name="connsiteX1" fmla="*/ 0 w 555582"/>
              <a:gd name="connsiteY1" fmla="*/ 0 h 320766"/>
              <a:gd name="connsiteX2" fmla="*/ 370389 w 555582"/>
              <a:gd name="connsiteY2" fmla="*/ 0 h 320766"/>
              <a:gd name="connsiteX3" fmla="*/ 555583 w 555582"/>
              <a:gd name="connsiteY3" fmla="*/ 320766 h 320766"/>
              <a:gd name="connsiteX4" fmla="*/ 185194 w 555582"/>
              <a:gd name="connsiteY4" fmla="*/ 320766 h 320766"/>
              <a:gd name="connsiteX5" fmla="*/ 185194 w 555582"/>
              <a:gd name="connsiteY5" fmla="*/ 320766 h 3207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6">
                <a:moveTo>
                  <a:pt x="185194" y="320766"/>
                </a:moveTo>
                <a:lnTo>
                  <a:pt x="0" y="0"/>
                </a:lnTo>
                <a:lnTo>
                  <a:pt x="370389" y="0"/>
                </a:lnTo>
                <a:lnTo>
                  <a:pt x="555583" y="32076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4" name="Freeform: Shape 183">
            <a:extLst>
              <a:ext uri="{FF2B5EF4-FFF2-40B4-BE49-F238E27FC236}">
                <a16:creationId xmlns:a16="http://schemas.microsoft.com/office/drawing/2014/main" id="{B37A92E8-A4B2-E16D-0AB8-D0A9D125C968}"/>
              </a:ext>
            </a:extLst>
          </p:cNvPr>
          <p:cNvSpPr/>
          <p:nvPr/>
        </p:nvSpPr>
        <p:spPr>
          <a:xfrm>
            <a:off x="8610947" y="8884282"/>
            <a:ext cx="555582" cy="320765"/>
          </a:xfrm>
          <a:custGeom>
            <a:avLst/>
            <a:gdLst>
              <a:gd name="connsiteX0" fmla="*/ 185194 w 555582"/>
              <a:gd name="connsiteY0" fmla="*/ 320765 h 320765"/>
              <a:gd name="connsiteX1" fmla="*/ 0 w 555582"/>
              <a:gd name="connsiteY1" fmla="*/ 0 h 320765"/>
              <a:gd name="connsiteX2" fmla="*/ 370389 w 555582"/>
              <a:gd name="connsiteY2" fmla="*/ 0 h 320765"/>
              <a:gd name="connsiteX3" fmla="*/ 555583 w 555582"/>
              <a:gd name="connsiteY3" fmla="*/ 320765 h 320765"/>
              <a:gd name="connsiteX4" fmla="*/ 185194 w 555582"/>
              <a:gd name="connsiteY4" fmla="*/ 320765 h 320765"/>
              <a:gd name="connsiteX5" fmla="*/ 185194 w 555582"/>
              <a:gd name="connsiteY5" fmla="*/ 320765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185194" y="320765"/>
                </a:moveTo>
                <a:lnTo>
                  <a:pt x="0" y="0"/>
                </a:lnTo>
                <a:lnTo>
                  <a:pt x="370389" y="0"/>
                </a:lnTo>
                <a:lnTo>
                  <a:pt x="555583" y="320765"/>
                </a:lnTo>
                <a:lnTo>
                  <a:pt x="185194" y="320765"/>
                </a:lnTo>
                <a:lnTo>
                  <a:pt x="185194" y="32076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5" name="Freeform: Shape 184">
            <a:extLst>
              <a:ext uri="{FF2B5EF4-FFF2-40B4-BE49-F238E27FC236}">
                <a16:creationId xmlns:a16="http://schemas.microsoft.com/office/drawing/2014/main" id="{3A04BED5-7A65-9655-C3B5-553C8D216709}"/>
              </a:ext>
            </a:extLst>
          </p:cNvPr>
          <p:cNvSpPr/>
          <p:nvPr/>
        </p:nvSpPr>
        <p:spPr>
          <a:xfrm>
            <a:off x="8731824" y="3886200"/>
            <a:ext cx="434705" cy="364761"/>
          </a:xfrm>
          <a:custGeom>
            <a:avLst/>
            <a:gdLst>
              <a:gd name="connsiteX0" fmla="*/ 0 w 434705"/>
              <a:gd name="connsiteY0" fmla="*/ 364761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9 w 434705"/>
              <a:gd name="connsiteY3" fmla="*/ 364761 h 364761"/>
              <a:gd name="connsiteX4" fmla="*/ 0 w 434705"/>
              <a:gd name="connsiteY4" fmla="*/ 364761 h 364761"/>
              <a:gd name="connsiteX5" fmla="*/ 0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1"/>
                </a:moveTo>
                <a:lnTo>
                  <a:pt x="64317" y="0"/>
                </a:lnTo>
                <a:lnTo>
                  <a:pt x="434706" y="0"/>
                </a:lnTo>
                <a:lnTo>
                  <a:pt x="370389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6" name="Freeform: Shape 185">
            <a:extLst>
              <a:ext uri="{FF2B5EF4-FFF2-40B4-BE49-F238E27FC236}">
                <a16:creationId xmlns:a16="http://schemas.microsoft.com/office/drawing/2014/main" id="{A44DBC9A-1E3C-D5C7-3725-9AAE92B3591F}"/>
              </a:ext>
            </a:extLst>
          </p:cNvPr>
          <p:cNvSpPr/>
          <p:nvPr/>
        </p:nvSpPr>
        <p:spPr>
          <a:xfrm>
            <a:off x="8383772" y="5860097"/>
            <a:ext cx="434705" cy="364761"/>
          </a:xfrm>
          <a:custGeom>
            <a:avLst/>
            <a:gdLst>
              <a:gd name="connsiteX0" fmla="*/ 0 w 434705"/>
              <a:gd name="connsiteY0" fmla="*/ 364761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9 w 434705"/>
              <a:gd name="connsiteY3" fmla="*/ 364761 h 364761"/>
              <a:gd name="connsiteX4" fmla="*/ 0 w 434705"/>
              <a:gd name="connsiteY4" fmla="*/ 364761 h 364761"/>
              <a:gd name="connsiteX5" fmla="*/ 0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1"/>
                </a:moveTo>
                <a:lnTo>
                  <a:pt x="64317" y="0"/>
                </a:lnTo>
                <a:lnTo>
                  <a:pt x="434706" y="0"/>
                </a:lnTo>
                <a:lnTo>
                  <a:pt x="370389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7" name="Freeform: Shape 186">
            <a:extLst>
              <a:ext uri="{FF2B5EF4-FFF2-40B4-BE49-F238E27FC236}">
                <a16:creationId xmlns:a16="http://schemas.microsoft.com/office/drawing/2014/main" id="{A964FD3E-FC07-E78B-25EA-F68B043DA0A1}"/>
              </a:ext>
            </a:extLst>
          </p:cNvPr>
          <p:cNvSpPr/>
          <p:nvPr/>
        </p:nvSpPr>
        <p:spPr>
          <a:xfrm>
            <a:off x="8731824" y="2038983"/>
            <a:ext cx="434705" cy="364761"/>
          </a:xfrm>
          <a:custGeom>
            <a:avLst/>
            <a:gdLst>
              <a:gd name="connsiteX0" fmla="*/ 0 w 434705"/>
              <a:gd name="connsiteY0" fmla="*/ 364761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9 w 434705"/>
              <a:gd name="connsiteY3" fmla="*/ 364761 h 364761"/>
              <a:gd name="connsiteX4" fmla="*/ 0 w 434705"/>
              <a:gd name="connsiteY4" fmla="*/ 364761 h 364761"/>
              <a:gd name="connsiteX5" fmla="*/ 0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1"/>
                </a:moveTo>
                <a:lnTo>
                  <a:pt x="64317" y="0"/>
                </a:lnTo>
                <a:lnTo>
                  <a:pt x="434706" y="0"/>
                </a:lnTo>
                <a:lnTo>
                  <a:pt x="370389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8" name="Freeform: Shape 187">
            <a:extLst>
              <a:ext uri="{FF2B5EF4-FFF2-40B4-BE49-F238E27FC236}">
                <a16:creationId xmlns:a16="http://schemas.microsoft.com/office/drawing/2014/main" id="{DB5E3861-85C1-9284-D0CE-C78141B5A826}"/>
              </a:ext>
            </a:extLst>
          </p:cNvPr>
          <p:cNvSpPr/>
          <p:nvPr/>
        </p:nvSpPr>
        <p:spPr>
          <a:xfrm>
            <a:off x="8731824" y="7357832"/>
            <a:ext cx="434705" cy="364761"/>
          </a:xfrm>
          <a:custGeom>
            <a:avLst/>
            <a:gdLst>
              <a:gd name="connsiteX0" fmla="*/ 0 w 434705"/>
              <a:gd name="connsiteY0" fmla="*/ 364761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9 w 434705"/>
              <a:gd name="connsiteY3" fmla="*/ 364761 h 364761"/>
              <a:gd name="connsiteX4" fmla="*/ 0 w 434705"/>
              <a:gd name="connsiteY4" fmla="*/ 364761 h 364761"/>
              <a:gd name="connsiteX5" fmla="*/ 0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1"/>
                </a:moveTo>
                <a:lnTo>
                  <a:pt x="64317" y="0"/>
                </a:lnTo>
                <a:lnTo>
                  <a:pt x="434706" y="0"/>
                </a:lnTo>
                <a:lnTo>
                  <a:pt x="370389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9" name="Freeform: Shape 188">
            <a:extLst>
              <a:ext uri="{FF2B5EF4-FFF2-40B4-BE49-F238E27FC236}">
                <a16:creationId xmlns:a16="http://schemas.microsoft.com/office/drawing/2014/main" id="{B4B0EC2B-E745-4198-0DFA-4B89BB8CB3A4}"/>
              </a:ext>
            </a:extLst>
          </p:cNvPr>
          <p:cNvSpPr/>
          <p:nvPr/>
        </p:nvSpPr>
        <p:spPr>
          <a:xfrm>
            <a:off x="8198578" y="862014"/>
            <a:ext cx="434705" cy="364761"/>
          </a:xfrm>
          <a:custGeom>
            <a:avLst/>
            <a:gdLst>
              <a:gd name="connsiteX0" fmla="*/ 0 w 434705"/>
              <a:gd name="connsiteY0" fmla="*/ 364761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9 w 434705"/>
              <a:gd name="connsiteY3" fmla="*/ 364761 h 364761"/>
              <a:gd name="connsiteX4" fmla="*/ 0 w 434705"/>
              <a:gd name="connsiteY4" fmla="*/ 364761 h 364761"/>
              <a:gd name="connsiteX5" fmla="*/ 0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1"/>
                </a:moveTo>
                <a:lnTo>
                  <a:pt x="64317" y="0"/>
                </a:lnTo>
                <a:lnTo>
                  <a:pt x="434706" y="0"/>
                </a:lnTo>
                <a:lnTo>
                  <a:pt x="370389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0" name="Freeform: Shape 189">
            <a:extLst>
              <a:ext uri="{FF2B5EF4-FFF2-40B4-BE49-F238E27FC236}">
                <a16:creationId xmlns:a16="http://schemas.microsoft.com/office/drawing/2014/main" id="{3FDAD4BF-3210-6556-1CB1-110DF8764185}"/>
              </a:ext>
            </a:extLst>
          </p:cNvPr>
          <p:cNvSpPr/>
          <p:nvPr/>
        </p:nvSpPr>
        <p:spPr>
          <a:xfrm>
            <a:off x="8731824" y="9205047"/>
            <a:ext cx="434705" cy="364761"/>
          </a:xfrm>
          <a:custGeom>
            <a:avLst/>
            <a:gdLst>
              <a:gd name="connsiteX0" fmla="*/ 0 w 434705"/>
              <a:gd name="connsiteY0" fmla="*/ 364762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9 w 434705"/>
              <a:gd name="connsiteY3" fmla="*/ 364762 h 364761"/>
              <a:gd name="connsiteX4" fmla="*/ 0 w 434705"/>
              <a:gd name="connsiteY4" fmla="*/ 364762 h 364761"/>
              <a:gd name="connsiteX5" fmla="*/ 0 w 434705"/>
              <a:gd name="connsiteY5" fmla="*/ 364762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2"/>
                </a:moveTo>
                <a:lnTo>
                  <a:pt x="64317" y="0"/>
                </a:lnTo>
                <a:lnTo>
                  <a:pt x="434706" y="0"/>
                </a:lnTo>
                <a:lnTo>
                  <a:pt x="370389" y="364762"/>
                </a:lnTo>
                <a:lnTo>
                  <a:pt x="0" y="364762"/>
                </a:lnTo>
                <a:lnTo>
                  <a:pt x="0" y="3647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1" name="Freeform: Shape 190">
            <a:extLst>
              <a:ext uri="{FF2B5EF4-FFF2-40B4-BE49-F238E27FC236}">
                <a16:creationId xmlns:a16="http://schemas.microsoft.com/office/drawing/2014/main" id="{74ED7C45-FB41-3D20-D7AB-0239A766CD79}"/>
              </a:ext>
            </a:extLst>
          </p:cNvPr>
          <p:cNvSpPr/>
          <p:nvPr/>
        </p:nvSpPr>
        <p:spPr>
          <a:xfrm>
            <a:off x="8546629" y="-1111882"/>
            <a:ext cx="434705" cy="364761"/>
          </a:xfrm>
          <a:custGeom>
            <a:avLst/>
            <a:gdLst>
              <a:gd name="connsiteX0" fmla="*/ 0 w 434705"/>
              <a:gd name="connsiteY0" fmla="*/ 364761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9 w 434705"/>
              <a:gd name="connsiteY3" fmla="*/ 364761 h 364761"/>
              <a:gd name="connsiteX4" fmla="*/ 0 w 434705"/>
              <a:gd name="connsiteY4" fmla="*/ 364761 h 364761"/>
              <a:gd name="connsiteX5" fmla="*/ 0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1"/>
                </a:moveTo>
                <a:lnTo>
                  <a:pt x="64317" y="0"/>
                </a:lnTo>
                <a:lnTo>
                  <a:pt x="434706" y="0"/>
                </a:lnTo>
                <a:lnTo>
                  <a:pt x="370389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2" name="Freeform: Shape 191">
            <a:extLst>
              <a:ext uri="{FF2B5EF4-FFF2-40B4-BE49-F238E27FC236}">
                <a16:creationId xmlns:a16="http://schemas.microsoft.com/office/drawing/2014/main" id="{C07AA8C5-4CE6-7429-0351-1F5A4FA5ECA9}"/>
              </a:ext>
            </a:extLst>
          </p:cNvPr>
          <p:cNvSpPr/>
          <p:nvPr/>
        </p:nvSpPr>
        <p:spPr>
          <a:xfrm>
            <a:off x="8448089" y="7722593"/>
            <a:ext cx="654122" cy="238081"/>
          </a:xfrm>
          <a:custGeom>
            <a:avLst/>
            <a:gdLst>
              <a:gd name="connsiteX0" fmla="*/ 0 w 654122"/>
              <a:gd name="connsiteY0" fmla="*/ 238082 h 238081"/>
              <a:gd name="connsiteX1" fmla="*/ 283734 w 654122"/>
              <a:gd name="connsiteY1" fmla="*/ 0 h 238081"/>
              <a:gd name="connsiteX2" fmla="*/ 654123 w 654122"/>
              <a:gd name="connsiteY2" fmla="*/ 0 h 238081"/>
              <a:gd name="connsiteX3" fmla="*/ 370389 w 654122"/>
              <a:gd name="connsiteY3" fmla="*/ 238082 h 238081"/>
              <a:gd name="connsiteX4" fmla="*/ 0 w 654122"/>
              <a:gd name="connsiteY4" fmla="*/ 238082 h 238081"/>
              <a:gd name="connsiteX5" fmla="*/ 0 w 654122"/>
              <a:gd name="connsiteY5" fmla="*/ 238082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0" y="238082"/>
                </a:moveTo>
                <a:lnTo>
                  <a:pt x="283734" y="0"/>
                </a:lnTo>
                <a:lnTo>
                  <a:pt x="654123" y="0"/>
                </a:lnTo>
                <a:lnTo>
                  <a:pt x="370389" y="238082"/>
                </a:lnTo>
                <a:lnTo>
                  <a:pt x="0" y="238082"/>
                </a:lnTo>
                <a:lnTo>
                  <a:pt x="0" y="23808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3" name="Freeform: Shape 192">
            <a:extLst>
              <a:ext uri="{FF2B5EF4-FFF2-40B4-BE49-F238E27FC236}">
                <a16:creationId xmlns:a16="http://schemas.microsoft.com/office/drawing/2014/main" id="{039A152A-B03A-F582-B4D4-7D377B243480}"/>
              </a:ext>
            </a:extLst>
          </p:cNvPr>
          <p:cNvSpPr/>
          <p:nvPr/>
        </p:nvSpPr>
        <p:spPr>
          <a:xfrm>
            <a:off x="8262895" y="4571727"/>
            <a:ext cx="654122" cy="238081"/>
          </a:xfrm>
          <a:custGeom>
            <a:avLst/>
            <a:gdLst>
              <a:gd name="connsiteX0" fmla="*/ 0 w 654122"/>
              <a:gd name="connsiteY0" fmla="*/ 238081 h 238081"/>
              <a:gd name="connsiteX1" fmla="*/ 283734 w 654122"/>
              <a:gd name="connsiteY1" fmla="*/ 0 h 238081"/>
              <a:gd name="connsiteX2" fmla="*/ 654123 w 654122"/>
              <a:gd name="connsiteY2" fmla="*/ 0 h 238081"/>
              <a:gd name="connsiteX3" fmla="*/ 370389 w 654122"/>
              <a:gd name="connsiteY3" fmla="*/ 238081 h 238081"/>
              <a:gd name="connsiteX4" fmla="*/ 0 w 654122"/>
              <a:gd name="connsiteY4" fmla="*/ 238081 h 238081"/>
              <a:gd name="connsiteX5" fmla="*/ 0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0" y="238081"/>
                </a:moveTo>
                <a:lnTo>
                  <a:pt x="283734" y="0"/>
                </a:lnTo>
                <a:lnTo>
                  <a:pt x="654123" y="0"/>
                </a:lnTo>
                <a:lnTo>
                  <a:pt x="370389" y="23808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4" name="Freeform: Shape 193">
            <a:extLst>
              <a:ext uri="{FF2B5EF4-FFF2-40B4-BE49-F238E27FC236}">
                <a16:creationId xmlns:a16="http://schemas.microsoft.com/office/drawing/2014/main" id="{440624C9-9073-6EB2-799F-86AEC06D4A50}"/>
              </a:ext>
            </a:extLst>
          </p:cNvPr>
          <p:cNvSpPr/>
          <p:nvPr/>
        </p:nvSpPr>
        <p:spPr>
          <a:xfrm>
            <a:off x="8448089" y="2403744"/>
            <a:ext cx="654122" cy="238081"/>
          </a:xfrm>
          <a:custGeom>
            <a:avLst/>
            <a:gdLst>
              <a:gd name="connsiteX0" fmla="*/ 0 w 654122"/>
              <a:gd name="connsiteY0" fmla="*/ 238081 h 238081"/>
              <a:gd name="connsiteX1" fmla="*/ 283734 w 654122"/>
              <a:gd name="connsiteY1" fmla="*/ 0 h 238081"/>
              <a:gd name="connsiteX2" fmla="*/ 654123 w 654122"/>
              <a:gd name="connsiteY2" fmla="*/ 0 h 238081"/>
              <a:gd name="connsiteX3" fmla="*/ 370389 w 654122"/>
              <a:gd name="connsiteY3" fmla="*/ 238081 h 238081"/>
              <a:gd name="connsiteX4" fmla="*/ 0 w 654122"/>
              <a:gd name="connsiteY4" fmla="*/ 238081 h 238081"/>
              <a:gd name="connsiteX5" fmla="*/ 0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0" y="238081"/>
                </a:moveTo>
                <a:lnTo>
                  <a:pt x="283734" y="0"/>
                </a:lnTo>
                <a:lnTo>
                  <a:pt x="654123" y="0"/>
                </a:lnTo>
                <a:lnTo>
                  <a:pt x="370389" y="23808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5" name="Freeform: Shape 194">
            <a:extLst>
              <a:ext uri="{FF2B5EF4-FFF2-40B4-BE49-F238E27FC236}">
                <a16:creationId xmlns:a16="http://schemas.microsoft.com/office/drawing/2014/main" id="{6FFC4D5E-6CB6-E104-0B9A-1BF047BC1C00}"/>
              </a:ext>
            </a:extLst>
          </p:cNvPr>
          <p:cNvSpPr/>
          <p:nvPr/>
        </p:nvSpPr>
        <p:spPr>
          <a:xfrm>
            <a:off x="8448089" y="-426355"/>
            <a:ext cx="654122" cy="238081"/>
          </a:xfrm>
          <a:custGeom>
            <a:avLst/>
            <a:gdLst>
              <a:gd name="connsiteX0" fmla="*/ 0 w 654122"/>
              <a:gd name="connsiteY0" fmla="*/ 238081 h 238081"/>
              <a:gd name="connsiteX1" fmla="*/ 283734 w 654122"/>
              <a:gd name="connsiteY1" fmla="*/ 0 h 238081"/>
              <a:gd name="connsiteX2" fmla="*/ 654123 w 654122"/>
              <a:gd name="connsiteY2" fmla="*/ 0 h 238081"/>
              <a:gd name="connsiteX3" fmla="*/ 370389 w 654122"/>
              <a:gd name="connsiteY3" fmla="*/ 238081 h 238081"/>
              <a:gd name="connsiteX4" fmla="*/ 0 w 654122"/>
              <a:gd name="connsiteY4" fmla="*/ 238081 h 238081"/>
              <a:gd name="connsiteX5" fmla="*/ 0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0" y="238081"/>
                </a:moveTo>
                <a:lnTo>
                  <a:pt x="283734" y="0"/>
                </a:lnTo>
                <a:lnTo>
                  <a:pt x="654123" y="0"/>
                </a:lnTo>
                <a:lnTo>
                  <a:pt x="370389" y="23808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6" name="Freeform: Shape 195">
            <a:extLst>
              <a:ext uri="{FF2B5EF4-FFF2-40B4-BE49-F238E27FC236}">
                <a16:creationId xmlns:a16="http://schemas.microsoft.com/office/drawing/2014/main" id="{1EC4BE42-250D-BA94-32ED-1ADCC2B8342A}"/>
              </a:ext>
            </a:extLst>
          </p:cNvPr>
          <p:cNvSpPr/>
          <p:nvPr/>
        </p:nvSpPr>
        <p:spPr>
          <a:xfrm>
            <a:off x="139208" y="7037065"/>
            <a:ext cx="654122" cy="238081"/>
          </a:xfrm>
          <a:custGeom>
            <a:avLst/>
            <a:gdLst>
              <a:gd name="connsiteX0" fmla="*/ 283734 w 654122"/>
              <a:gd name="connsiteY0" fmla="*/ 238082 h 238081"/>
              <a:gd name="connsiteX1" fmla="*/ 0 w 654122"/>
              <a:gd name="connsiteY1" fmla="*/ 0 h 238081"/>
              <a:gd name="connsiteX2" fmla="*/ 370388 w 654122"/>
              <a:gd name="connsiteY2" fmla="*/ 0 h 238081"/>
              <a:gd name="connsiteX3" fmla="*/ 654122 w 654122"/>
              <a:gd name="connsiteY3" fmla="*/ 238082 h 238081"/>
              <a:gd name="connsiteX4" fmla="*/ 283734 w 654122"/>
              <a:gd name="connsiteY4" fmla="*/ 238082 h 238081"/>
              <a:gd name="connsiteX5" fmla="*/ 283734 w 654122"/>
              <a:gd name="connsiteY5" fmla="*/ 238082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283734" y="238082"/>
                </a:moveTo>
                <a:lnTo>
                  <a:pt x="0" y="0"/>
                </a:lnTo>
                <a:lnTo>
                  <a:pt x="370388" y="0"/>
                </a:lnTo>
                <a:lnTo>
                  <a:pt x="654122" y="238082"/>
                </a:lnTo>
                <a:lnTo>
                  <a:pt x="283734" y="238082"/>
                </a:lnTo>
                <a:lnTo>
                  <a:pt x="283734" y="23808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7" name="Freeform: Shape 196">
            <a:extLst>
              <a:ext uri="{FF2B5EF4-FFF2-40B4-BE49-F238E27FC236}">
                <a16:creationId xmlns:a16="http://schemas.microsoft.com/office/drawing/2014/main" id="{226697F4-2350-E960-FB70-FF5DA9E18E0E}"/>
              </a:ext>
            </a:extLst>
          </p:cNvPr>
          <p:cNvSpPr/>
          <p:nvPr/>
        </p:nvSpPr>
        <p:spPr>
          <a:xfrm>
            <a:off x="74890" y="4571727"/>
            <a:ext cx="654122" cy="238081"/>
          </a:xfrm>
          <a:custGeom>
            <a:avLst/>
            <a:gdLst>
              <a:gd name="connsiteX0" fmla="*/ 283734 w 654122"/>
              <a:gd name="connsiteY0" fmla="*/ 238081 h 238081"/>
              <a:gd name="connsiteX1" fmla="*/ 0 w 654122"/>
              <a:gd name="connsiteY1" fmla="*/ 0 h 238081"/>
              <a:gd name="connsiteX2" fmla="*/ 370388 w 654122"/>
              <a:gd name="connsiteY2" fmla="*/ 0 h 238081"/>
              <a:gd name="connsiteX3" fmla="*/ 654123 w 654122"/>
              <a:gd name="connsiteY3" fmla="*/ 238081 h 238081"/>
              <a:gd name="connsiteX4" fmla="*/ 283734 w 654122"/>
              <a:gd name="connsiteY4" fmla="*/ 238081 h 238081"/>
              <a:gd name="connsiteX5" fmla="*/ 283734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283734" y="238081"/>
                </a:moveTo>
                <a:lnTo>
                  <a:pt x="0" y="0"/>
                </a:lnTo>
                <a:lnTo>
                  <a:pt x="370388" y="0"/>
                </a:lnTo>
                <a:lnTo>
                  <a:pt x="654123" y="238081"/>
                </a:lnTo>
                <a:lnTo>
                  <a:pt x="283734" y="238081"/>
                </a:lnTo>
                <a:lnTo>
                  <a:pt x="28373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8" name="Freeform: Shape 197">
            <a:extLst>
              <a:ext uri="{FF2B5EF4-FFF2-40B4-BE49-F238E27FC236}">
                <a16:creationId xmlns:a16="http://schemas.microsoft.com/office/drawing/2014/main" id="{D7EFFDBB-CDAD-8B4A-EA5A-026D74CA88C9}"/>
              </a:ext>
            </a:extLst>
          </p:cNvPr>
          <p:cNvSpPr/>
          <p:nvPr/>
        </p:nvSpPr>
        <p:spPr>
          <a:xfrm>
            <a:off x="-45986" y="2038983"/>
            <a:ext cx="654122" cy="238081"/>
          </a:xfrm>
          <a:custGeom>
            <a:avLst/>
            <a:gdLst>
              <a:gd name="connsiteX0" fmla="*/ 283734 w 654122"/>
              <a:gd name="connsiteY0" fmla="*/ 238081 h 238081"/>
              <a:gd name="connsiteX1" fmla="*/ 0 w 654122"/>
              <a:gd name="connsiteY1" fmla="*/ 0 h 238081"/>
              <a:gd name="connsiteX2" fmla="*/ 370388 w 654122"/>
              <a:gd name="connsiteY2" fmla="*/ 0 h 238081"/>
              <a:gd name="connsiteX3" fmla="*/ 654123 w 654122"/>
              <a:gd name="connsiteY3" fmla="*/ 238081 h 238081"/>
              <a:gd name="connsiteX4" fmla="*/ 283734 w 654122"/>
              <a:gd name="connsiteY4" fmla="*/ 238081 h 238081"/>
              <a:gd name="connsiteX5" fmla="*/ 283734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283734" y="238081"/>
                </a:moveTo>
                <a:lnTo>
                  <a:pt x="0" y="0"/>
                </a:lnTo>
                <a:lnTo>
                  <a:pt x="370388" y="0"/>
                </a:lnTo>
                <a:lnTo>
                  <a:pt x="654123" y="238081"/>
                </a:lnTo>
                <a:lnTo>
                  <a:pt x="283734" y="238081"/>
                </a:lnTo>
                <a:lnTo>
                  <a:pt x="28373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9" name="Freeform: Shape 198">
            <a:extLst>
              <a:ext uri="{FF2B5EF4-FFF2-40B4-BE49-F238E27FC236}">
                <a16:creationId xmlns:a16="http://schemas.microsoft.com/office/drawing/2014/main" id="{7833F848-365C-6447-5E11-C824767FB26C}"/>
              </a:ext>
            </a:extLst>
          </p:cNvPr>
          <p:cNvSpPr/>
          <p:nvPr/>
        </p:nvSpPr>
        <p:spPr>
          <a:xfrm>
            <a:off x="74890" y="-747121"/>
            <a:ext cx="654122" cy="238081"/>
          </a:xfrm>
          <a:custGeom>
            <a:avLst/>
            <a:gdLst>
              <a:gd name="connsiteX0" fmla="*/ 283734 w 654122"/>
              <a:gd name="connsiteY0" fmla="*/ 238081 h 238081"/>
              <a:gd name="connsiteX1" fmla="*/ 0 w 654122"/>
              <a:gd name="connsiteY1" fmla="*/ 0 h 238081"/>
              <a:gd name="connsiteX2" fmla="*/ 370388 w 654122"/>
              <a:gd name="connsiteY2" fmla="*/ 0 h 238081"/>
              <a:gd name="connsiteX3" fmla="*/ 654123 w 654122"/>
              <a:gd name="connsiteY3" fmla="*/ 238081 h 238081"/>
              <a:gd name="connsiteX4" fmla="*/ 283734 w 654122"/>
              <a:gd name="connsiteY4" fmla="*/ 238081 h 238081"/>
              <a:gd name="connsiteX5" fmla="*/ 283734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283734" y="238081"/>
                </a:moveTo>
                <a:lnTo>
                  <a:pt x="0" y="0"/>
                </a:lnTo>
                <a:lnTo>
                  <a:pt x="370388" y="0"/>
                </a:lnTo>
                <a:lnTo>
                  <a:pt x="654123" y="238081"/>
                </a:lnTo>
                <a:lnTo>
                  <a:pt x="283734" y="238081"/>
                </a:lnTo>
                <a:lnTo>
                  <a:pt x="28373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0" name="Freeform: Shape 199">
            <a:extLst>
              <a:ext uri="{FF2B5EF4-FFF2-40B4-BE49-F238E27FC236}">
                <a16:creationId xmlns:a16="http://schemas.microsoft.com/office/drawing/2014/main" id="{2806F199-12E6-3733-DACD-B4A555951819}"/>
              </a:ext>
            </a:extLst>
          </p:cNvPr>
          <p:cNvSpPr/>
          <p:nvPr/>
        </p:nvSpPr>
        <p:spPr>
          <a:xfrm>
            <a:off x="358624" y="4809808"/>
            <a:ext cx="434705" cy="364761"/>
          </a:xfrm>
          <a:custGeom>
            <a:avLst/>
            <a:gdLst>
              <a:gd name="connsiteX0" fmla="*/ 64317 w 434705"/>
              <a:gd name="connsiteY0" fmla="*/ 364761 h 364761"/>
              <a:gd name="connsiteX1" fmla="*/ 0 w 434705"/>
              <a:gd name="connsiteY1" fmla="*/ 0 h 364761"/>
              <a:gd name="connsiteX2" fmla="*/ 370389 w 434705"/>
              <a:gd name="connsiteY2" fmla="*/ 0 h 364761"/>
              <a:gd name="connsiteX3" fmla="*/ 434706 w 434705"/>
              <a:gd name="connsiteY3" fmla="*/ 364761 h 364761"/>
              <a:gd name="connsiteX4" fmla="*/ 64317 w 434705"/>
              <a:gd name="connsiteY4" fmla="*/ 364761 h 364761"/>
              <a:gd name="connsiteX5" fmla="*/ 64317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1"/>
                </a:moveTo>
                <a:lnTo>
                  <a:pt x="0" y="0"/>
                </a:lnTo>
                <a:lnTo>
                  <a:pt x="370389" y="0"/>
                </a:lnTo>
                <a:lnTo>
                  <a:pt x="434706" y="364761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1" name="Freeform: Shape 200">
            <a:extLst>
              <a:ext uri="{FF2B5EF4-FFF2-40B4-BE49-F238E27FC236}">
                <a16:creationId xmlns:a16="http://schemas.microsoft.com/office/drawing/2014/main" id="{981E426E-094D-4DC1-C1DF-931DB2036D70}"/>
              </a:ext>
            </a:extLst>
          </p:cNvPr>
          <p:cNvSpPr/>
          <p:nvPr/>
        </p:nvSpPr>
        <p:spPr>
          <a:xfrm>
            <a:off x="74890" y="3200672"/>
            <a:ext cx="434705" cy="364761"/>
          </a:xfrm>
          <a:custGeom>
            <a:avLst/>
            <a:gdLst>
              <a:gd name="connsiteX0" fmla="*/ 64317 w 434705"/>
              <a:gd name="connsiteY0" fmla="*/ 364761 h 364761"/>
              <a:gd name="connsiteX1" fmla="*/ 0 w 434705"/>
              <a:gd name="connsiteY1" fmla="*/ 0 h 364761"/>
              <a:gd name="connsiteX2" fmla="*/ 370388 w 434705"/>
              <a:gd name="connsiteY2" fmla="*/ 0 h 364761"/>
              <a:gd name="connsiteX3" fmla="*/ 434706 w 434705"/>
              <a:gd name="connsiteY3" fmla="*/ 364761 h 364761"/>
              <a:gd name="connsiteX4" fmla="*/ 64317 w 434705"/>
              <a:gd name="connsiteY4" fmla="*/ 364761 h 364761"/>
              <a:gd name="connsiteX5" fmla="*/ 64317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1"/>
                </a:moveTo>
                <a:lnTo>
                  <a:pt x="0" y="0"/>
                </a:lnTo>
                <a:lnTo>
                  <a:pt x="370388" y="0"/>
                </a:lnTo>
                <a:lnTo>
                  <a:pt x="434706" y="364761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2" name="Freeform: Shape 201">
            <a:extLst>
              <a:ext uri="{FF2B5EF4-FFF2-40B4-BE49-F238E27FC236}">
                <a16:creationId xmlns:a16="http://schemas.microsoft.com/office/drawing/2014/main" id="{F7293712-E78A-084E-FFE1-F52A8213E8D9}"/>
              </a:ext>
            </a:extLst>
          </p:cNvPr>
          <p:cNvSpPr/>
          <p:nvPr/>
        </p:nvSpPr>
        <p:spPr>
          <a:xfrm>
            <a:off x="422942" y="6545623"/>
            <a:ext cx="434705" cy="364761"/>
          </a:xfrm>
          <a:custGeom>
            <a:avLst/>
            <a:gdLst>
              <a:gd name="connsiteX0" fmla="*/ 64317 w 434705"/>
              <a:gd name="connsiteY0" fmla="*/ 364761 h 364761"/>
              <a:gd name="connsiteX1" fmla="*/ 0 w 434705"/>
              <a:gd name="connsiteY1" fmla="*/ 0 h 364761"/>
              <a:gd name="connsiteX2" fmla="*/ 370388 w 434705"/>
              <a:gd name="connsiteY2" fmla="*/ 0 h 364761"/>
              <a:gd name="connsiteX3" fmla="*/ 434706 w 434705"/>
              <a:gd name="connsiteY3" fmla="*/ 364761 h 364761"/>
              <a:gd name="connsiteX4" fmla="*/ 64317 w 434705"/>
              <a:gd name="connsiteY4" fmla="*/ 364761 h 364761"/>
              <a:gd name="connsiteX5" fmla="*/ 64317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1"/>
                </a:moveTo>
                <a:lnTo>
                  <a:pt x="0" y="0"/>
                </a:lnTo>
                <a:lnTo>
                  <a:pt x="370388" y="0"/>
                </a:lnTo>
                <a:lnTo>
                  <a:pt x="434706" y="364761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3" name="Freeform: Shape 202">
            <a:extLst>
              <a:ext uri="{FF2B5EF4-FFF2-40B4-BE49-F238E27FC236}">
                <a16:creationId xmlns:a16="http://schemas.microsoft.com/office/drawing/2014/main" id="{DDD35AB8-C19B-D3AB-7FB8-B5CA4BC698E7}"/>
              </a:ext>
            </a:extLst>
          </p:cNvPr>
          <p:cNvSpPr/>
          <p:nvPr/>
        </p:nvSpPr>
        <p:spPr>
          <a:xfrm>
            <a:off x="237747" y="1547541"/>
            <a:ext cx="434705" cy="364761"/>
          </a:xfrm>
          <a:custGeom>
            <a:avLst/>
            <a:gdLst>
              <a:gd name="connsiteX0" fmla="*/ 64317 w 434705"/>
              <a:gd name="connsiteY0" fmla="*/ 364761 h 364761"/>
              <a:gd name="connsiteX1" fmla="*/ 0 w 434705"/>
              <a:gd name="connsiteY1" fmla="*/ 0 h 364761"/>
              <a:gd name="connsiteX2" fmla="*/ 370388 w 434705"/>
              <a:gd name="connsiteY2" fmla="*/ 0 h 364761"/>
              <a:gd name="connsiteX3" fmla="*/ 434706 w 434705"/>
              <a:gd name="connsiteY3" fmla="*/ 364761 h 364761"/>
              <a:gd name="connsiteX4" fmla="*/ 64317 w 434705"/>
              <a:gd name="connsiteY4" fmla="*/ 364761 h 364761"/>
              <a:gd name="connsiteX5" fmla="*/ 64317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1"/>
                </a:moveTo>
                <a:lnTo>
                  <a:pt x="0" y="0"/>
                </a:lnTo>
                <a:lnTo>
                  <a:pt x="370388" y="0"/>
                </a:lnTo>
                <a:lnTo>
                  <a:pt x="434706" y="364761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4" name="Freeform: Shape 203">
            <a:extLst>
              <a:ext uri="{FF2B5EF4-FFF2-40B4-BE49-F238E27FC236}">
                <a16:creationId xmlns:a16="http://schemas.microsoft.com/office/drawing/2014/main" id="{4B473FB9-B714-788F-E0B8-EF9E1072FFFF}"/>
              </a:ext>
            </a:extLst>
          </p:cNvPr>
          <p:cNvSpPr/>
          <p:nvPr/>
        </p:nvSpPr>
        <p:spPr>
          <a:xfrm>
            <a:off x="74890" y="8519520"/>
            <a:ext cx="434705" cy="364761"/>
          </a:xfrm>
          <a:custGeom>
            <a:avLst/>
            <a:gdLst>
              <a:gd name="connsiteX0" fmla="*/ 64317 w 434705"/>
              <a:gd name="connsiteY0" fmla="*/ 364762 h 364761"/>
              <a:gd name="connsiteX1" fmla="*/ 0 w 434705"/>
              <a:gd name="connsiteY1" fmla="*/ 0 h 364761"/>
              <a:gd name="connsiteX2" fmla="*/ 370388 w 434705"/>
              <a:gd name="connsiteY2" fmla="*/ 0 h 364761"/>
              <a:gd name="connsiteX3" fmla="*/ 434706 w 434705"/>
              <a:gd name="connsiteY3" fmla="*/ 364762 h 364761"/>
              <a:gd name="connsiteX4" fmla="*/ 64317 w 434705"/>
              <a:gd name="connsiteY4" fmla="*/ 364762 h 364761"/>
              <a:gd name="connsiteX5" fmla="*/ 64317 w 434705"/>
              <a:gd name="connsiteY5" fmla="*/ 364762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2"/>
                </a:moveTo>
                <a:lnTo>
                  <a:pt x="0" y="0"/>
                </a:lnTo>
                <a:lnTo>
                  <a:pt x="370388" y="0"/>
                </a:lnTo>
                <a:lnTo>
                  <a:pt x="434706" y="364762"/>
                </a:lnTo>
                <a:lnTo>
                  <a:pt x="64317" y="364762"/>
                </a:lnTo>
                <a:lnTo>
                  <a:pt x="64317" y="3647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5" name="Freeform: Shape 204">
            <a:extLst>
              <a:ext uri="{FF2B5EF4-FFF2-40B4-BE49-F238E27FC236}">
                <a16:creationId xmlns:a16="http://schemas.microsoft.com/office/drawing/2014/main" id="{F18AA7F7-0896-A69A-1D21-295F8C784D49}"/>
              </a:ext>
            </a:extLst>
          </p:cNvPr>
          <p:cNvSpPr/>
          <p:nvPr/>
        </p:nvSpPr>
        <p:spPr>
          <a:xfrm>
            <a:off x="173430" y="-188274"/>
            <a:ext cx="434705" cy="364761"/>
          </a:xfrm>
          <a:custGeom>
            <a:avLst/>
            <a:gdLst>
              <a:gd name="connsiteX0" fmla="*/ 64317 w 434705"/>
              <a:gd name="connsiteY0" fmla="*/ 364761 h 364761"/>
              <a:gd name="connsiteX1" fmla="*/ 0 w 434705"/>
              <a:gd name="connsiteY1" fmla="*/ 0 h 364761"/>
              <a:gd name="connsiteX2" fmla="*/ 370389 w 434705"/>
              <a:gd name="connsiteY2" fmla="*/ 0 h 364761"/>
              <a:gd name="connsiteX3" fmla="*/ 434706 w 434705"/>
              <a:gd name="connsiteY3" fmla="*/ 364761 h 364761"/>
              <a:gd name="connsiteX4" fmla="*/ 64317 w 434705"/>
              <a:gd name="connsiteY4" fmla="*/ 364761 h 364761"/>
              <a:gd name="connsiteX5" fmla="*/ 64317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1"/>
                </a:moveTo>
                <a:lnTo>
                  <a:pt x="0" y="0"/>
                </a:lnTo>
                <a:lnTo>
                  <a:pt x="370389" y="0"/>
                </a:lnTo>
                <a:lnTo>
                  <a:pt x="434706" y="364761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6" name="Freeform: Shape 205">
            <a:extLst>
              <a:ext uri="{FF2B5EF4-FFF2-40B4-BE49-F238E27FC236}">
                <a16:creationId xmlns:a16="http://schemas.microsoft.com/office/drawing/2014/main" id="{C284F4AD-E111-F2A3-FBBE-F43A1DE3DB31}"/>
              </a:ext>
            </a:extLst>
          </p:cNvPr>
          <p:cNvSpPr/>
          <p:nvPr/>
        </p:nvSpPr>
        <p:spPr>
          <a:xfrm>
            <a:off x="237747" y="1226775"/>
            <a:ext cx="555582" cy="320765"/>
          </a:xfrm>
          <a:custGeom>
            <a:avLst/>
            <a:gdLst>
              <a:gd name="connsiteX0" fmla="*/ 0 w 555582"/>
              <a:gd name="connsiteY0" fmla="*/ 320766 h 320765"/>
              <a:gd name="connsiteX1" fmla="*/ 185194 w 555582"/>
              <a:gd name="connsiteY1" fmla="*/ 0 h 320765"/>
              <a:gd name="connsiteX2" fmla="*/ 555583 w 555582"/>
              <a:gd name="connsiteY2" fmla="*/ 0 h 320765"/>
              <a:gd name="connsiteX3" fmla="*/ 370388 w 555582"/>
              <a:gd name="connsiteY3" fmla="*/ 320766 h 320765"/>
              <a:gd name="connsiteX4" fmla="*/ 0 w 555582"/>
              <a:gd name="connsiteY4" fmla="*/ 320766 h 320765"/>
              <a:gd name="connsiteX5" fmla="*/ 0 w 555582"/>
              <a:gd name="connsiteY5" fmla="*/ 320766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0" y="320766"/>
                </a:moveTo>
                <a:lnTo>
                  <a:pt x="185194" y="0"/>
                </a:lnTo>
                <a:lnTo>
                  <a:pt x="555583" y="0"/>
                </a:lnTo>
                <a:lnTo>
                  <a:pt x="370388" y="32076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7" name="Freeform: Shape 206">
            <a:extLst>
              <a:ext uri="{FF2B5EF4-FFF2-40B4-BE49-F238E27FC236}">
                <a16:creationId xmlns:a16="http://schemas.microsoft.com/office/drawing/2014/main" id="{0764C207-9384-A51B-82A6-3B6F28F4F617}"/>
              </a:ext>
            </a:extLst>
          </p:cNvPr>
          <p:cNvSpPr/>
          <p:nvPr/>
        </p:nvSpPr>
        <p:spPr>
          <a:xfrm>
            <a:off x="173430" y="-509039"/>
            <a:ext cx="555582" cy="320765"/>
          </a:xfrm>
          <a:custGeom>
            <a:avLst/>
            <a:gdLst>
              <a:gd name="connsiteX0" fmla="*/ 0 w 555582"/>
              <a:gd name="connsiteY0" fmla="*/ 320766 h 320765"/>
              <a:gd name="connsiteX1" fmla="*/ 185194 w 555582"/>
              <a:gd name="connsiteY1" fmla="*/ 0 h 320765"/>
              <a:gd name="connsiteX2" fmla="*/ 555583 w 555582"/>
              <a:gd name="connsiteY2" fmla="*/ 0 h 320765"/>
              <a:gd name="connsiteX3" fmla="*/ 370389 w 555582"/>
              <a:gd name="connsiteY3" fmla="*/ 320766 h 320765"/>
              <a:gd name="connsiteX4" fmla="*/ 0 w 555582"/>
              <a:gd name="connsiteY4" fmla="*/ 320766 h 320765"/>
              <a:gd name="connsiteX5" fmla="*/ 0 w 555582"/>
              <a:gd name="connsiteY5" fmla="*/ 320766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0" y="320766"/>
                </a:moveTo>
                <a:lnTo>
                  <a:pt x="185194" y="0"/>
                </a:lnTo>
                <a:lnTo>
                  <a:pt x="555583" y="0"/>
                </a:lnTo>
                <a:lnTo>
                  <a:pt x="370389" y="32076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8" name="Freeform: Shape 207">
            <a:extLst>
              <a:ext uri="{FF2B5EF4-FFF2-40B4-BE49-F238E27FC236}">
                <a16:creationId xmlns:a16="http://schemas.microsoft.com/office/drawing/2014/main" id="{DCA28234-040E-6531-7B4A-6E21D33CA28C}"/>
              </a:ext>
            </a:extLst>
          </p:cNvPr>
          <p:cNvSpPr/>
          <p:nvPr/>
        </p:nvSpPr>
        <p:spPr>
          <a:xfrm>
            <a:off x="-45986" y="3565434"/>
            <a:ext cx="555582" cy="320765"/>
          </a:xfrm>
          <a:custGeom>
            <a:avLst/>
            <a:gdLst>
              <a:gd name="connsiteX0" fmla="*/ 0 w 555582"/>
              <a:gd name="connsiteY0" fmla="*/ 320766 h 320765"/>
              <a:gd name="connsiteX1" fmla="*/ 185194 w 555582"/>
              <a:gd name="connsiteY1" fmla="*/ 0 h 320765"/>
              <a:gd name="connsiteX2" fmla="*/ 555583 w 555582"/>
              <a:gd name="connsiteY2" fmla="*/ 0 h 320765"/>
              <a:gd name="connsiteX3" fmla="*/ 370388 w 555582"/>
              <a:gd name="connsiteY3" fmla="*/ 320766 h 320765"/>
              <a:gd name="connsiteX4" fmla="*/ 0 w 555582"/>
              <a:gd name="connsiteY4" fmla="*/ 320766 h 320765"/>
              <a:gd name="connsiteX5" fmla="*/ 0 w 555582"/>
              <a:gd name="connsiteY5" fmla="*/ 320766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0" y="320766"/>
                </a:moveTo>
                <a:lnTo>
                  <a:pt x="185194" y="0"/>
                </a:lnTo>
                <a:lnTo>
                  <a:pt x="555583" y="0"/>
                </a:lnTo>
                <a:lnTo>
                  <a:pt x="370388" y="32076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9" name="Freeform: Shape 208">
            <a:extLst>
              <a:ext uri="{FF2B5EF4-FFF2-40B4-BE49-F238E27FC236}">
                <a16:creationId xmlns:a16="http://schemas.microsoft.com/office/drawing/2014/main" id="{6EBF8E81-8875-6879-08DB-EA01C33042B3}"/>
              </a:ext>
            </a:extLst>
          </p:cNvPr>
          <p:cNvSpPr/>
          <p:nvPr/>
        </p:nvSpPr>
        <p:spPr>
          <a:xfrm>
            <a:off x="237747" y="5174569"/>
            <a:ext cx="555582" cy="320765"/>
          </a:xfrm>
          <a:custGeom>
            <a:avLst/>
            <a:gdLst>
              <a:gd name="connsiteX0" fmla="*/ 0 w 555582"/>
              <a:gd name="connsiteY0" fmla="*/ 320766 h 320765"/>
              <a:gd name="connsiteX1" fmla="*/ 185194 w 555582"/>
              <a:gd name="connsiteY1" fmla="*/ 0 h 320765"/>
              <a:gd name="connsiteX2" fmla="*/ 555583 w 555582"/>
              <a:gd name="connsiteY2" fmla="*/ 0 h 320765"/>
              <a:gd name="connsiteX3" fmla="*/ 370388 w 555582"/>
              <a:gd name="connsiteY3" fmla="*/ 320766 h 320765"/>
              <a:gd name="connsiteX4" fmla="*/ 0 w 555582"/>
              <a:gd name="connsiteY4" fmla="*/ 320766 h 320765"/>
              <a:gd name="connsiteX5" fmla="*/ 0 w 555582"/>
              <a:gd name="connsiteY5" fmla="*/ 320766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0" y="320766"/>
                </a:moveTo>
                <a:lnTo>
                  <a:pt x="185194" y="0"/>
                </a:lnTo>
                <a:lnTo>
                  <a:pt x="555583" y="0"/>
                </a:lnTo>
                <a:lnTo>
                  <a:pt x="370388" y="32076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0" name="Freeform: Shape 209">
            <a:extLst>
              <a:ext uri="{FF2B5EF4-FFF2-40B4-BE49-F238E27FC236}">
                <a16:creationId xmlns:a16="http://schemas.microsoft.com/office/drawing/2014/main" id="{01FE1B0D-73BA-BD29-0620-CD811F0CEA23}"/>
              </a:ext>
            </a:extLst>
          </p:cNvPr>
          <p:cNvSpPr/>
          <p:nvPr/>
        </p:nvSpPr>
        <p:spPr>
          <a:xfrm>
            <a:off x="237747" y="7275147"/>
            <a:ext cx="555582" cy="320765"/>
          </a:xfrm>
          <a:custGeom>
            <a:avLst/>
            <a:gdLst>
              <a:gd name="connsiteX0" fmla="*/ 0 w 555582"/>
              <a:gd name="connsiteY0" fmla="*/ 320765 h 320765"/>
              <a:gd name="connsiteX1" fmla="*/ 185194 w 555582"/>
              <a:gd name="connsiteY1" fmla="*/ 0 h 320765"/>
              <a:gd name="connsiteX2" fmla="*/ 555583 w 555582"/>
              <a:gd name="connsiteY2" fmla="*/ 0 h 320765"/>
              <a:gd name="connsiteX3" fmla="*/ 370388 w 555582"/>
              <a:gd name="connsiteY3" fmla="*/ 320765 h 320765"/>
              <a:gd name="connsiteX4" fmla="*/ 0 w 555582"/>
              <a:gd name="connsiteY4" fmla="*/ 320765 h 320765"/>
              <a:gd name="connsiteX5" fmla="*/ 0 w 555582"/>
              <a:gd name="connsiteY5" fmla="*/ 320765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0" y="320765"/>
                </a:moveTo>
                <a:lnTo>
                  <a:pt x="185194" y="0"/>
                </a:lnTo>
                <a:lnTo>
                  <a:pt x="555583" y="0"/>
                </a:lnTo>
                <a:lnTo>
                  <a:pt x="370388" y="320765"/>
                </a:lnTo>
                <a:lnTo>
                  <a:pt x="0" y="320765"/>
                </a:lnTo>
                <a:lnTo>
                  <a:pt x="0" y="32076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1" name="Freeform: Shape 210">
            <a:extLst>
              <a:ext uri="{FF2B5EF4-FFF2-40B4-BE49-F238E27FC236}">
                <a16:creationId xmlns:a16="http://schemas.microsoft.com/office/drawing/2014/main" id="{8FDC3022-8BFF-5FD2-7EDC-17689CF78EC2}"/>
              </a:ext>
            </a:extLst>
          </p:cNvPr>
          <p:cNvSpPr/>
          <p:nvPr/>
        </p:nvSpPr>
        <p:spPr>
          <a:xfrm>
            <a:off x="-45986" y="1912303"/>
            <a:ext cx="718439" cy="126680"/>
          </a:xfrm>
          <a:custGeom>
            <a:avLst/>
            <a:gdLst>
              <a:gd name="connsiteX0" fmla="*/ 0 w 718439"/>
              <a:gd name="connsiteY0" fmla="*/ 126680 h 126680"/>
              <a:gd name="connsiteX1" fmla="*/ 348051 w 718439"/>
              <a:gd name="connsiteY1" fmla="*/ 0 h 126680"/>
              <a:gd name="connsiteX2" fmla="*/ 718440 w 718439"/>
              <a:gd name="connsiteY2" fmla="*/ 0 h 126680"/>
              <a:gd name="connsiteX3" fmla="*/ 370388 w 718439"/>
              <a:gd name="connsiteY3" fmla="*/ 126680 h 126680"/>
              <a:gd name="connsiteX4" fmla="*/ 0 w 718439"/>
              <a:gd name="connsiteY4" fmla="*/ 126680 h 126680"/>
              <a:gd name="connsiteX5" fmla="*/ 0 w 718439"/>
              <a:gd name="connsiteY5" fmla="*/ 126680 h 126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8439" h="126680">
                <a:moveTo>
                  <a:pt x="0" y="126680"/>
                </a:moveTo>
                <a:lnTo>
                  <a:pt x="348051" y="0"/>
                </a:lnTo>
                <a:lnTo>
                  <a:pt x="718440" y="0"/>
                </a:lnTo>
                <a:lnTo>
                  <a:pt x="370388" y="126680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2" name="Freeform: Shape 211">
            <a:extLst>
              <a:ext uri="{FF2B5EF4-FFF2-40B4-BE49-F238E27FC236}">
                <a16:creationId xmlns:a16="http://schemas.microsoft.com/office/drawing/2014/main" id="{B9C32396-F595-9F6D-04D8-59698D9C3D6D}"/>
              </a:ext>
            </a:extLst>
          </p:cNvPr>
          <p:cNvSpPr/>
          <p:nvPr/>
        </p:nvSpPr>
        <p:spPr>
          <a:xfrm>
            <a:off x="139208" y="6910385"/>
            <a:ext cx="718439" cy="126680"/>
          </a:xfrm>
          <a:custGeom>
            <a:avLst/>
            <a:gdLst>
              <a:gd name="connsiteX0" fmla="*/ 0 w 718439"/>
              <a:gd name="connsiteY0" fmla="*/ 126680 h 126680"/>
              <a:gd name="connsiteX1" fmla="*/ 348051 w 718439"/>
              <a:gd name="connsiteY1" fmla="*/ 0 h 126680"/>
              <a:gd name="connsiteX2" fmla="*/ 718440 w 718439"/>
              <a:gd name="connsiteY2" fmla="*/ 0 h 126680"/>
              <a:gd name="connsiteX3" fmla="*/ 370388 w 718439"/>
              <a:gd name="connsiteY3" fmla="*/ 126680 h 126680"/>
              <a:gd name="connsiteX4" fmla="*/ 0 w 718439"/>
              <a:gd name="connsiteY4" fmla="*/ 126680 h 126680"/>
              <a:gd name="connsiteX5" fmla="*/ 0 w 718439"/>
              <a:gd name="connsiteY5" fmla="*/ 126680 h 126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8439" h="126680">
                <a:moveTo>
                  <a:pt x="0" y="126680"/>
                </a:moveTo>
                <a:lnTo>
                  <a:pt x="348051" y="0"/>
                </a:lnTo>
                <a:lnTo>
                  <a:pt x="718440" y="0"/>
                </a:lnTo>
                <a:lnTo>
                  <a:pt x="370388" y="126680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3" name="Freeform: Shape 212">
            <a:extLst>
              <a:ext uri="{FF2B5EF4-FFF2-40B4-BE49-F238E27FC236}">
                <a16:creationId xmlns:a16="http://schemas.microsoft.com/office/drawing/2014/main" id="{926B7609-8F43-936B-B0B1-E4DBAF183D86}"/>
              </a:ext>
            </a:extLst>
          </p:cNvPr>
          <p:cNvSpPr/>
          <p:nvPr/>
        </p:nvSpPr>
        <p:spPr>
          <a:xfrm>
            <a:off x="-45986" y="5733416"/>
            <a:ext cx="718439" cy="126680"/>
          </a:xfrm>
          <a:custGeom>
            <a:avLst/>
            <a:gdLst>
              <a:gd name="connsiteX0" fmla="*/ 348051 w 718439"/>
              <a:gd name="connsiteY0" fmla="*/ 126680 h 126680"/>
              <a:gd name="connsiteX1" fmla="*/ 0 w 718439"/>
              <a:gd name="connsiteY1" fmla="*/ 0 h 126680"/>
              <a:gd name="connsiteX2" fmla="*/ 370388 w 718439"/>
              <a:gd name="connsiteY2" fmla="*/ 0 h 126680"/>
              <a:gd name="connsiteX3" fmla="*/ 718440 w 718439"/>
              <a:gd name="connsiteY3" fmla="*/ 126680 h 126680"/>
              <a:gd name="connsiteX4" fmla="*/ 348051 w 718439"/>
              <a:gd name="connsiteY4" fmla="*/ 126680 h 126680"/>
              <a:gd name="connsiteX5" fmla="*/ 348051 w 718439"/>
              <a:gd name="connsiteY5" fmla="*/ 126680 h 126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8439" h="126680">
                <a:moveTo>
                  <a:pt x="348051" y="126680"/>
                </a:moveTo>
                <a:lnTo>
                  <a:pt x="0" y="0"/>
                </a:lnTo>
                <a:lnTo>
                  <a:pt x="370388" y="0"/>
                </a:lnTo>
                <a:lnTo>
                  <a:pt x="718440" y="126680"/>
                </a:lnTo>
                <a:lnTo>
                  <a:pt x="348051" y="126680"/>
                </a:lnTo>
                <a:lnTo>
                  <a:pt x="348051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4" name="Freeform: Shape 213">
            <a:extLst>
              <a:ext uri="{FF2B5EF4-FFF2-40B4-BE49-F238E27FC236}">
                <a16:creationId xmlns:a16="http://schemas.microsoft.com/office/drawing/2014/main" id="{0CE8C9BA-3C4A-810E-613B-C30A30E252C5}"/>
              </a:ext>
            </a:extLst>
          </p:cNvPr>
          <p:cNvSpPr/>
          <p:nvPr/>
        </p:nvSpPr>
        <p:spPr>
          <a:xfrm>
            <a:off x="139208" y="735334"/>
            <a:ext cx="718439" cy="126680"/>
          </a:xfrm>
          <a:custGeom>
            <a:avLst/>
            <a:gdLst>
              <a:gd name="connsiteX0" fmla="*/ 348051 w 718439"/>
              <a:gd name="connsiteY0" fmla="*/ 126680 h 126680"/>
              <a:gd name="connsiteX1" fmla="*/ 0 w 718439"/>
              <a:gd name="connsiteY1" fmla="*/ 0 h 126680"/>
              <a:gd name="connsiteX2" fmla="*/ 370388 w 718439"/>
              <a:gd name="connsiteY2" fmla="*/ 0 h 126680"/>
              <a:gd name="connsiteX3" fmla="*/ 718440 w 718439"/>
              <a:gd name="connsiteY3" fmla="*/ 126680 h 126680"/>
              <a:gd name="connsiteX4" fmla="*/ 348051 w 718439"/>
              <a:gd name="connsiteY4" fmla="*/ 126680 h 126680"/>
              <a:gd name="connsiteX5" fmla="*/ 348051 w 718439"/>
              <a:gd name="connsiteY5" fmla="*/ 126680 h 126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8439" h="126680">
                <a:moveTo>
                  <a:pt x="348051" y="126680"/>
                </a:moveTo>
                <a:lnTo>
                  <a:pt x="0" y="0"/>
                </a:lnTo>
                <a:lnTo>
                  <a:pt x="370388" y="0"/>
                </a:lnTo>
                <a:lnTo>
                  <a:pt x="718440" y="126680"/>
                </a:lnTo>
                <a:lnTo>
                  <a:pt x="348051" y="126680"/>
                </a:lnTo>
                <a:lnTo>
                  <a:pt x="348051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5" name="Freeform: Shape 214">
            <a:extLst>
              <a:ext uri="{FF2B5EF4-FFF2-40B4-BE49-F238E27FC236}">
                <a16:creationId xmlns:a16="http://schemas.microsoft.com/office/drawing/2014/main" id="{A3F5A772-320B-0531-56C3-80C13FE0C4D7}"/>
              </a:ext>
            </a:extLst>
          </p:cNvPr>
          <p:cNvSpPr/>
          <p:nvPr/>
        </p:nvSpPr>
        <p:spPr>
          <a:xfrm>
            <a:off x="237747" y="6224858"/>
            <a:ext cx="555582" cy="320765"/>
          </a:xfrm>
          <a:custGeom>
            <a:avLst/>
            <a:gdLst>
              <a:gd name="connsiteX0" fmla="*/ 185194 w 555582"/>
              <a:gd name="connsiteY0" fmla="*/ 320766 h 320765"/>
              <a:gd name="connsiteX1" fmla="*/ 0 w 555582"/>
              <a:gd name="connsiteY1" fmla="*/ 0 h 320765"/>
              <a:gd name="connsiteX2" fmla="*/ 370388 w 555582"/>
              <a:gd name="connsiteY2" fmla="*/ 0 h 320765"/>
              <a:gd name="connsiteX3" fmla="*/ 555583 w 555582"/>
              <a:gd name="connsiteY3" fmla="*/ 320766 h 320765"/>
              <a:gd name="connsiteX4" fmla="*/ 185194 w 555582"/>
              <a:gd name="connsiteY4" fmla="*/ 320766 h 320765"/>
              <a:gd name="connsiteX5" fmla="*/ 185194 w 555582"/>
              <a:gd name="connsiteY5" fmla="*/ 320766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185194" y="320766"/>
                </a:moveTo>
                <a:lnTo>
                  <a:pt x="0" y="0"/>
                </a:lnTo>
                <a:lnTo>
                  <a:pt x="370388" y="0"/>
                </a:lnTo>
                <a:lnTo>
                  <a:pt x="555583" y="32076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6" name="Freeform: Shape 215">
            <a:extLst>
              <a:ext uri="{FF2B5EF4-FFF2-40B4-BE49-F238E27FC236}">
                <a16:creationId xmlns:a16="http://schemas.microsoft.com/office/drawing/2014/main" id="{36BA6653-01DA-DE38-080F-45DF7836CC3C}"/>
              </a:ext>
            </a:extLst>
          </p:cNvPr>
          <p:cNvSpPr/>
          <p:nvPr/>
        </p:nvSpPr>
        <p:spPr>
          <a:xfrm>
            <a:off x="173430" y="7960674"/>
            <a:ext cx="555582" cy="320765"/>
          </a:xfrm>
          <a:custGeom>
            <a:avLst/>
            <a:gdLst>
              <a:gd name="connsiteX0" fmla="*/ 185194 w 555582"/>
              <a:gd name="connsiteY0" fmla="*/ 320765 h 320765"/>
              <a:gd name="connsiteX1" fmla="*/ 0 w 555582"/>
              <a:gd name="connsiteY1" fmla="*/ 0 h 320765"/>
              <a:gd name="connsiteX2" fmla="*/ 370389 w 555582"/>
              <a:gd name="connsiteY2" fmla="*/ 0 h 320765"/>
              <a:gd name="connsiteX3" fmla="*/ 555583 w 555582"/>
              <a:gd name="connsiteY3" fmla="*/ 320765 h 320765"/>
              <a:gd name="connsiteX4" fmla="*/ 185194 w 555582"/>
              <a:gd name="connsiteY4" fmla="*/ 320765 h 320765"/>
              <a:gd name="connsiteX5" fmla="*/ 185194 w 555582"/>
              <a:gd name="connsiteY5" fmla="*/ 320765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185194" y="320765"/>
                </a:moveTo>
                <a:lnTo>
                  <a:pt x="0" y="0"/>
                </a:lnTo>
                <a:lnTo>
                  <a:pt x="370389" y="0"/>
                </a:lnTo>
                <a:lnTo>
                  <a:pt x="555583" y="320765"/>
                </a:lnTo>
                <a:lnTo>
                  <a:pt x="185194" y="320765"/>
                </a:lnTo>
                <a:lnTo>
                  <a:pt x="185194" y="32076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7" name="Freeform: Shape 216">
            <a:extLst>
              <a:ext uri="{FF2B5EF4-FFF2-40B4-BE49-F238E27FC236}">
                <a16:creationId xmlns:a16="http://schemas.microsoft.com/office/drawing/2014/main" id="{5DD2C4B9-ADF0-EF01-9ABE-2A4907964BAC}"/>
              </a:ext>
            </a:extLst>
          </p:cNvPr>
          <p:cNvSpPr/>
          <p:nvPr/>
        </p:nvSpPr>
        <p:spPr>
          <a:xfrm>
            <a:off x="-45986" y="3886200"/>
            <a:ext cx="555582" cy="320765"/>
          </a:xfrm>
          <a:custGeom>
            <a:avLst/>
            <a:gdLst>
              <a:gd name="connsiteX0" fmla="*/ 185194 w 555582"/>
              <a:gd name="connsiteY0" fmla="*/ 320766 h 320765"/>
              <a:gd name="connsiteX1" fmla="*/ 0 w 555582"/>
              <a:gd name="connsiteY1" fmla="*/ 0 h 320765"/>
              <a:gd name="connsiteX2" fmla="*/ 370388 w 555582"/>
              <a:gd name="connsiteY2" fmla="*/ 0 h 320765"/>
              <a:gd name="connsiteX3" fmla="*/ 555583 w 555582"/>
              <a:gd name="connsiteY3" fmla="*/ 320766 h 320765"/>
              <a:gd name="connsiteX4" fmla="*/ 185194 w 555582"/>
              <a:gd name="connsiteY4" fmla="*/ 320766 h 320765"/>
              <a:gd name="connsiteX5" fmla="*/ 185194 w 555582"/>
              <a:gd name="connsiteY5" fmla="*/ 320766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185194" y="320766"/>
                </a:moveTo>
                <a:lnTo>
                  <a:pt x="0" y="0"/>
                </a:lnTo>
                <a:lnTo>
                  <a:pt x="370388" y="0"/>
                </a:lnTo>
                <a:lnTo>
                  <a:pt x="555583" y="32076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8" name="Freeform: Shape 217">
            <a:extLst>
              <a:ext uri="{FF2B5EF4-FFF2-40B4-BE49-F238E27FC236}">
                <a16:creationId xmlns:a16="http://schemas.microsoft.com/office/drawing/2014/main" id="{76C055B6-D023-3660-C1D3-8134A679D617}"/>
              </a:ext>
            </a:extLst>
          </p:cNvPr>
          <p:cNvSpPr/>
          <p:nvPr/>
        </p:nvSpPr>
        <p:spPr>
          <a:xfrm>
            <a:off x="237747" y="2277064"/>
            <a:ext cx="555582" cy="320765"/>
          </a:xfrm>
          <a:custGeom>
            <a:avLst/>
            <a:gdLst>
              <a:gd name="connsiteX0" fmla="*/ 185194 w 555582"/>
              <a:gd name="connsiteY0" fmla="*/ 320766 h 320765"/>
              <a:gd name="connsiteX1" fmla="*/ 0 w 555582"/>
              <a:gd name="connsiteY1" fmla="*/ 0 h 320765"/>
              <a:gd name="connsiteX2" fmla="*/ 370388 w 555582"/>
              <a:gd name="connsiteY2" fmla="*/ 0 h 320765"/>
              <a:gd name="connsiteX3" fmla="*/ 555583 w 555582"/>
              <a:gd name="connsiteY3" fmla="*/ 320766 h 320765"/>
              <a:gd name="connsiteX4" fmla="*/ 185194 w 555582"/>
              <a:gd name="connsiteY4" fmla="*/ 320766 h 320765"/>
              <a:gd name="connsiteX5" fmla="*/ 185194 w 555582"/>
              <a:gd name="connsiteY5" fmla="*/ 320766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185194" y="320766"/>
                </a:moveTo>
                <a:lnTo>
                  <a:pt x="0" y="0"/>
                </a:lnTo>
                <a:lnTo>
                  <a:pt x="370388" y="0"/>
                </a:lnTo>
                <a:lnTo>
                  <a:pt x="555583" y="32076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9" name="Freeform: Shape 218">
            <a:extLst>
              <a:ext uri="{FF2B5EF4-FFF2-40B4-BE49-F238E27FC236}">
                <a16:creationId xmlns:a16="http://schemas.microsoft.com/office/drawing/2014/main" id="{59BB8AAA-7D46-0F28-C8B3-A83499E51F9D}"/>
              </a:ext>
            </a:extLst>
          </p:cNvPr>
          <p:cNvSpPr/>
          <p:nvPr/>
        </p:nvSpPr>
        <p:spPr>
          <a:xfrm>
            <a:off x="237747" y="176487"/>
            <a:ext cx="555582" cy="320765"/>
          </a:xfrm>
          <a:custGeom>
            <a:avLst/>
            <a:gdLst>
              <a:gd name="connsiteX0" fmla="*/ 185194 w 555582"/>
              <a:gd name="connsiteY0" fmla="*/ 320766 h 320765"/>
              <a:gd name="connsiteX1" fmla="*/ 0 w 555582"/>
              <a:gd name="connsiteY1" fmla="*/ 0 h 320765"/>
              <a:gd name="connsiteX2" fmla="*/ 370388 w 555582"/>
              <a:gd name="connsiteY2" fmla="*/ 0 h 320765"/>
              <a:gd name="connsiteX3" fmla="*/ 555583 w 555582"/>
              <a:gd name="connsiteY3" fmla="*/ 320766 h 320765"/>
              <a:gd name="connsiteX4" fmla="*/ 185194 w 555582"/>
              <a:gd name="connsiteY4" fmla="*/ 320766 h 320765"/>
              <a:gd name="connsiteX5" fmla="*/ 185194 w 555582"/>
              <a:gd name="connsiteY5" fmla="*/ 320766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185194" y="320766"/>
                </a:moveTo>
                <a:lnTo>
                  <a:pt x="0" y="0"/>
                </a:lnTo>
                <a:lnTo>
                  <a:pt x="370388" y="0"/>
                </a:lnTo>
                <a:lnTo>
                  <a:pt x="555583" y="32076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0" name="Freeform: Shape 219">
            <a:extLst>
              <a:ext uri="{FF2B5EF4-FFF2-40B4-BE49-F238E27FC236}">
                <a16:creationId xmlns:a16="http://schemas.microsoft.com/office/drawing/2014/main" id="{A3B6A8C9-F2D0-E47D-AA9C-A13A50676BF5}"/>
              </a:ext>
            </a:extLst>
          </p:cNvPr>
          <p:cNvSpPr/>
          <p:nvPr/>
        </p:nvSpPr>
        <p:spPr>
          <a:xfrm>
            <a:off x="358624" y="2597830"/>
            <a:ext cx="434705" cy="364761"/>
          </a:xfrm>
          <a:custGeom>
            <a:avLst/>
            <a:gdLst>
              <a:gd name="connsiteX0" fmla="*/ 0 w 434705"/>
              <a:gd name="connsiteY0" fmla="*/ 364761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9 w 434705"/>
              <a:gd name="connsiteY3" fmla="*/ 364761 h 364761"/>
              <a:gd name="connsiteX4" fmla="*/ 0 w 434705"/>
              <a:gd name="connsiteY4" fmla="*/ 364761 h 364761"/>
              <a:gd name="connsiteX5" fmla="*/ 0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1"/>
                </a:moveTo>
                <a:lnTo>
                  <a:pt x="64317" y="0"/>
                </a:lnTo>
                <a:lnTo>
                  <a:pt x="434706" y="0"/>
                </a:lnTo>
                <a:lnTo>
                  <a:pt x="370389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1" name="Freeform: Shape 220">
            <a:extLst>
              <a:ext uri="{FF2B5EF4-FFF2-40B4-BE49-F238E27FC236}">
                <a16:creationId xmlns:a16="http://schemas.microsoft.com/office/drawing/2014/main" id="{FAF6CE41-158C-C899-03AB-F744077DBEA9}"/>
              </a:ext>
            </a:extLst>
          </p:cNvPr>
          <p:cNvSpPr/>
          <p:nvPr/>
        </p:nvSpPr>
        <p:spPr>
          <a:xfrm>
            <a:off x="74890" y="4206965"/>
            <a:ext cx="434705" cy="364761"/>
          </a:xfrm>
          <a:custGeom>
            <a:avLst/>
            <a:gdLst>
              <a:gd name="connsiteX0" fmla="*/ 0 w 434705"/>
              <a:gd name="connsiteY0" fmla="*/ 364761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8 w 434705"/>
              <a:gd name="connsiteY3" fmla="*/ 364761 h 364761"/>
              <a:gd name="connsiteX4" fmla="*/ 0 w 434705"/>
              <a:gd name="connsiteY4" fmla="*/ 364761 h 364761"/>
              <a:gd name="connsiteX5" fmla="*/ 0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1"/>
                </a:moveTo>
                <a:lnTo>
                  <a:pt x="64317" y="0"/>
                </a:lnTo>
                <a:lnTo>
                  <a:pt x="434706" y="0"/>
                </a:lnTo>
                <a:lnTo>
                  <a:pt x="370388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2" name="Freeform: Shape 221">
            <a:extLst>
              <a:ext uri="{FF2B5EF4-FFF2-40B4-BE49-F238E27FC236}">
                <a16:creationId xmlns:a16="http://schemas.microsoft.com/office/drawing/2014/main" id="{9E272E25-F9ED-6532-C8C2-5340410F996A}"/>
              </a:ext>
            </a:extLst>
          </p:cNvPr>
          <p:cNvSpPr/>
          <p:nvPr/>
        </p:nvSpPr>
        <p:spPr>
          <a:xfrm>
            <a:off x="422942" y="862014"/>
            <a:ext cx="434705" cy="364761"/>
          </a:xfrm>
          <a:custGeom>
            <a:avLst/>
            <a:gdLst>
              <a:gd name="connsiteX0" fmla="*/ 0 w 434705"/>
              <a:gd name="connsiteY0" fmla="*/ 364761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8 w 434705"/>
              <a:gd name="connsiteY3" fmla="*/ 364761 h 364761"/>
              <a:gd name="connsiteX4" fmla="*/ 0 w 434705"/>
              <a:gd name="connsiteY4" fmla="*/ 364761 h 364761"/>
              <a:gd name="connsiteX5" fmla="*/ 0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1"/>
                </a:moveTo>
                <a:lnTo>
                  <a:pt x="64317" y="0"/>
                </a:lnTo>
                <a:lnTo>
                  <a:pt x="434706" y="0"/>
                </a:lnTo>
                <a:lnTo>
                  <a:pt x="370388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3" name="Freeform: Shape 222">
            <a:extLst>
              <a:ext uri="{FF2B5EF4-FFF2-40B4-BE49-F238E27FC236}">
                <a16:creationId xmlns:a16="http://schemas.microsoft.com/office/drawing/2014/main" id="{719A4997-0548-162B-A08B-0A3EED8805F2}"/>
              </a:ext>
            </a:extLst>
          </p:cNvPr>
          <p:cNvSpPr/>
          <p:nvPr/>
        </p:nvSpPr>
        <p:spPr>
          <a:xfrm>
            <a:off x="237747" y="5860097"/>
            <a:ext cx="434705" cy="364761"/>
          </a:xfrm>
          <a:custGeom>
            <a:avLst/>
            <a:gdLst>
              <a:gd name="connsiteX0" fmla="*/ 0 w 434705"/>
              <a:gd name="connsiteY0" fmla="*/ 364761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8 w 434705"/>
              <a:gd name="connsiteY3" fmla="*/ 364761 h 364761"/>
              <a:gd name="connsiteX4" fmla="*/ 0 w 434705"/>
              <a:gd name="connsiteY4" fmla="*/ 364761 h 364761"/>
              <a:gd name="connsiteX5" fmla="*/ 0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1"/>
                </a:moveTo>
                <a:lnTo>
                  <a:pt x="64317" y="0"/>
                </a:lnTo>
                <a:lnTo>
                  <a:pt x="434706" y="0"/>
                </a:lnTo>
                <a:lnTo>
                  <a:pt x="370388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4" name="Freeform: Shape 223">
            <a:extLst>
              <a:ext uri="{FF2B5EF4-FFF2-40B4-BE49-F238E27FC236}">
                <a16:creationId xmlns:a16="http://schemas.microsoft.com/office/drawing/2014/main" id="{4A16DB3D-CAA7-E9F9-C286-0C30CF061D32}"/>
              </a:ext>
            </a:extLst>
          </p:cNvPr>
          <p:cNvSpPr/>
          <p:nvPr/>
        </p:nvSpPr>
        <p:spPr>
          <a:xfrm>
            <a:off x="74890" y="-1111882"/>
            <a:ext cx="434705" cy="364761"/>
          </a:xfrm>
          <a:custGeom>
            <a:avLst/>
            <a:gdLst>
              <a:gd name="connsiteX0" fmla="*/ 0 w 434705"/>
              <a:gd name="connsiteY0" fmla="*/ 364761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8 w 434705"/>
              <a:gd name="connsiteY3" fmla="*/ 364761 h 364761"/>
              <a:gd name="connsiteX4" fmla="*/ 0 w 434705"/>
              <a:gd name="connsiteY4" fmla="*/ 364761 h 364761"/>
              <a:gd name="connsiteX5" fmla="*/ 0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1"/>
                </a:moveTo>
                <a:lnTo>
                  <a:pt x="64317" y="0"/>
                </a:lnTo>
                <a:lnTo>
                  <a:pt x="434706" y="0"/>
                </a:lnTo>
                <a:lnTo>
                  <a:pt x="370388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5" name="Freeform: Shape 224">
            <a:extLst>
              <a:ext uri="{FF2B5EF4-FFF2-40B4-BE49-F238E27FC236}">
                <a16:creationId xmlns:a16="http://schemas.microsoft.com/office/drawing/2014/main" id="{7F76C644-8643-E640-129E-424CEEE165CE}"/>
              </a:ext>
            </a:extLst>
          </p:cNvPr>
          <p:cNvSpPr/>
          <p:nvPr/>
        </p:nvSpPr>
        <p:spPr>
          <a:xfrm>
            <a:off x="173430" y="7595912"/>
            <a:ext cx="434705" cy="364761"/>
          </a:xfrm>
          <a:custGeom>
            <a:avLst/>
            <a:gdLst>
              <a:gd name="connsiteX0" fmla="*/ 0 w 434705"/>
              <a:gd name="connsiteY0" fmla="*/ 364762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9 w 434705"/>
              <a:gd name="connsiteY3" fmla="*/ 364762 h 364761"/>
              <a:gd name="connsiteX4" fmla="*/ 0 w 434705"/>
              <a:gd name="connsiteY4" fmla="*/ 364762 h 364761"/>
              <a:gd name="connsiteX5" fmla="*/ 0 w 434705"/>
              <a:gd name="connsiteY5" fmla="*/ 364762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2"/>
                </a:moveTo>
                <a:lnTo>
                  <a:pt x="64317" y="0"/>
                </a:lnTo>
                <a:lnTo>
                  <a:pt x="434706" y="0"/>
                </a:lnTo>
                <a:lnTo>
                  <a:pt x="370389" y="364762"/>
                </a:lnTo>
                <a:lnTo>
                  <a:pt x="0" y="364762"/>
                </a:lnTo>
                <a:lnTo>
                  <a:pt x="0" y="3647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6" name="Freeform: Shape 225">
            <a:extLst>
              <a:ext uri="{FF2B5EF4-FFF2-40B4-BE49-F238E27FC236}">
                <a16:creationId xmlns:a16="http://schemas.microsoft.com/office/drawing/2014/main" id="{9B6AF930-1ACF-133B-C21D-3E0F1AEC98F4}"/>
              </a:ext>
            </a:extLst>
          </p:cNvPr>
          <p:cNvSpPr/>
          <p:nvPr/>
        </p:nvSpPr>
        <p:spPr>
          <a:xfrm>
            <a:off x="139208" y="497253"/>
            <a:ext cx="654122" cy="238081"/>
          </a:xfrm>
          <a:custGeom>
            <a:avLst/>
            <a:gdLst>
              <a:gd name="connsiteX0" fmla="*/ 0 w 654122"/>
              <a:gd name="connsiteY0" fmla="*/ 238081 h 238081"/>
              <a:gd name="connsiteX1" fmla="*/ 283734 w 654122"/>
              <a:gd name="connsiteY1" fmla="*/ 0 h 238081"/>
              <a:gd name="connsiteX2" fmla="*/ 654122 w 654122"/>
              <a:gd name="connsiteY2" fmla="*/ 0 h 238081"/>
              <a:gd name="connsiteX3" fmla="*/ 370388 w 654122"/>
              <a:gd name="connsiteY3" fmla="*/ 238081 h 238081"/>
              <a:gd name="connsiteX4" fmla="*/ 0 w 654122"/>
              <a:gd name="connsiteY4" fmla="*/ 238081 h 238081"/>
              <a:gd name="connsiteX5" fmla="*/ 0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0" y="238081"/>
                </a:moveTo>
                <a:lnTo>
                  <a:pt x="283734" y="0"/>
                </a:lnTo>
                <a:lnTo>
                  <a:pt x="654122" y="0"/>
                </a:lnTo>
                <a:lnTo>
                  <a:pt x="370388" y="23808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7" name="Freeform: Shape 226">
            <a:extLst>
              <a:ext uri="{FF2B5EF4-FFF2-40B4-BE49-F238E27FC236}">
                <a16:creationId xmlns:a16="http://schemas.microsoft.com/office/drawing/2014/main" id="{3399F4BF-DB76-463C-2C6C-EC52E4E48400}"/>
              </a:ext>
            </a:extLst>
          </p:cNvPr>
          <p:cNvSpPr/>
          <p:nvPr/>
        </p:nvSpPr>
        <p:spPr>
          <a:xfrm>
            <a:off x="74890" y="2962591"/>
            <a:ext cx="654122" cy="238081"/>
          </a:xfrm>
          <a:custGeom>
            <a:avLst/>
            <a:gdLst>
              <a:gd name="connsiteX0" fmla="*/ 0 w 654122"/>
              <a:gd name="connsiteY0" fmla="*/ 238081 h 238081"/>
              <a:gd name="connsiteX1" fmla="*/ 283734 w 654122"/>
              <a:gd name="connsiteY1" fmla="*/ 0 h 238081"/>
              <a:gd name="connsiteX2" fmla="*/ 654123 w 654122"/>
              <a:gd name="connsiteY2" fmla="*/ 0 h 238081"/>
              <a:gd name="connsiteX3" fmla="*/ 370388 w 654122"/>
              <a:gd name="connsiteY3" fmla="*/ 238081 h 238081"/>
              <a:gd name="connsiteX4" fmla="*/ 0 w 654122"/>
              <a:gd name="connsiteY4" fmla="*/ 238081 h 238081"/>
              <a:gd name="connsiteX5" fmla="*/ 0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0" y="238081"/>
                </a:moveTo>
                <a:lnTo>
                  <a:pt x="283734" y="0"/>
                </a:lnTo>
                <a:lnTo>
                  <a:pt x="654123" y="0"/>
                </a:lnTo>
                <a:lnTo>
                  <a:pt x="370388" y="23808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8" name="Freeform: Shape 227">
            <a:extLst>
              <a:ext uri="{FF2B5EF4-FFF2-40B4-BE49-F238E27FC236}">
                <a16:creationId xmlns:a16="http://schemas.microsoft.com/office/drawing/2014/main" id="{DB40E053-7EB9-314C-5F55-D11DE7F117B3}"/>
              </a:ext>
            </a:extLst>
          </p:cNvPr>
          <p:cNvSpPr/>
          <p:nvPr/>
        </p:nvSpPr>
        <p:spPr>
          <a:xfrm>
            <a:off x="-45986" y="5495335"/>
            <a:ext cx="654122" cy="238081"/>
          </a:xfrm>
          <a:custGeom>
            <a:avLst/>
            <a:gdLst>
              <a:gd name="connsiteX0" fmla="*/ 0 w 654122"/>
              <a:gd name="connsiteY0" fmla="*/ 238081 h 238081"/>
              <a:gd name="connsiteX1" fmla="*/ 283734 w 654122"/>
              <a:gd name="connsiteY1" fmla="*/ 0 h 238081"/>
              <a:gd name="connsiteX2" fmla="*/ 654123 w 654122"/>
              <a:gd name="connsiteY2" fmla="*/ 0 h 238081"/>
              <a:gd name="connsiteX3" fmla="*/ 370388 w 654122"/>
              <a:gd name="connsiteY3" fmla="*/ 238081 h 238081"/>
              <a:gd name="connsiteX4" fmla="*/ 0 w 654122"/>
              <a:gd name="connsiteY4" fmla="*/ 238081 h 238081"/>
              <a:gd name="connsiteX5" fmla="*/ 0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0" y="238081"/>
                </a:moveTo>
                <a:lnTo>
                  <a:pt x="283734" y="0"/>
                </a:lnTo>
                <a:lnTo>
                  <a:pt x="654123" y="0"/>
                </a:lnTo>
                <a:lnTo>
                  <a:pt x="370388" y="23808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9" name="Freeform: Shape 228">
            <a:extLst>
              <a:ext uri="{FF2B5EF4-FFF2-40B4-BE49-F238E27FC236}">
                <a16:creationId xmlns:a16="http://schemas.microsoft.com/office/drawing/2014/main" id="{5A594737-2191-1CBB-67C4-4D69C70D75FC}"/>
              </a:ext>
            </a:extLst>
          </p:cNvPr>
          <p:cNvSpPr/>
          <p:nvPr/>
        </p:nvSpPr>
        <p:spPr>
          <a:xfrm>
            <a:off x="74890" y="8281439"/>
            <a:ext cx="654122" cy="238080"/>
          </a:xfrm>
          <a:custGeom>
            <a:avLst/>
            <a:gdLst>
              <a:gd name="connsiteX0" fmla="*/ 0 w 654122"/>
              <a:gd name="connsiteY0" fmla="*/ 238081 h 238080"/>
              <a:gd name="connsiteX1" fmla="*/ 283734 w 654122"/>
              <a:gd name="connsiteY1" fmla="*/ 0 h 238080"/>
              <a:gd name="connsiteX2" fmla="*/ 654123 w 654122"/>
              <a:gd name="connsiteY2" fmla="*/ 0 h 238080"/>
              <a:gd name="connsiteX3" fmla="*/ 370388 w 654122"/>
              <a:gd name="connsiteY3" fmla="*/ 238081 h 238080"/>
              <a:gd name="connsiteX4" fmla="*/ 0 w 654122"/>
              <a:gd name="connsiteY4" fmla="*/ 238081 h 238080"/>
              <a:gd name="connsiteX5" fmla="*/ 0 w 654122"/>
              <a:gd name="connsiteY5" fmla="*/ 238081 h 238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0">
                <a:moveTo>
                  <a:pt x="0" y="238081"/>
                </a:moveTo>
                <a:lnTo>
                  <a:pt x="283734" y="0"/>
                </a:lnTo>
                <a:lnTo>
                  <a:pt x="654123" y="0"/>
                </a:lnTo>
                <a:lnTo>
                  <a:pt x="370388" y="23808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0" name="Freeform: Shape 229">
            <a:extLst>
              <a:ext uri="{FF2B5EF4-FFF2-40B4-BE49-F238E27FC236}">
                <a16:creationId xmlns:a16="http://schemas.microsoft.com/office/drawing/2014/main" id="{2A5D7946-6FFF-AA5A-3996-080C20EFC47C}"/>
              </a:ext>
            </a:extLst>
          </p:cNvPr>
          <p:cNvSpPr/>
          <p:nvPr/>
        </p:nvSpPr>
        <p:spPr>
          <a:xfrm>
            <a:off x="9983509" y="623933"/>
            <a:ext cx="654122" cy="238081"/>
          </a:xfrm>
          <a:custGeom>
            <a:avLst/>
            <a:gdLst>
              <a:gd name="connsiteX0" fmla="*/ 283734 w 654122"/>
              <a:gd name="connsiteY0" fmla="*/ 238081 h 238081"/>
              <a:gd name="connsiteX1" fmla="*/ 0 w 654122"/>
              <a:gd name="connsiteY1" fmla="*/ 0 h 238081"/>
              <a:gd name="connsiteX2" fmla="*/ 370389 w 654122"/>
              <a:gd name="connsiteY2" fmla="*/ 0 h 238081"/>
              <a:gd name="connsiteX3" fmla="*/ 654123 w 654122"/>
              <a:gd name="connsiteY3" fmla="*/ 238081 h 238081"/>
              <a:gd name="connsiteX4" fmla="*/ 283734 w 654122"/>
              <a:gd name="connsiteY4" fmla="*/ 238081 h 238081"/>
              <a:gd name="connsiteX5" fmla="*/ 283734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283734" y="238081"/>
                </a:moveTo>
                <a:lnTo>
                  <a:pt x="0" y="0"/>
                </a:lnTo>
                <a:lnTo>
                  <a:pt x="370389" y="0"/>
                </a:lnTo>
                <a:lnTo>
                  <a:pt x="654123" y="238081"/>
                </a:lnTo>
                <a:lnTo>
                  <a:pt x="283734" y="238081"/>
                </a:lnTo>
                <a:lnTo>
                  <a:pt x="28373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1" name="Freeform: Shape 230">
            <a:extLst>
              <a:ext uri="{FF2B5EF4-FFF2-40B4-BE49-F238E27FC236}">
                <a16:creationId xmlns:a16="http://schemas.microsoft.com/office/drawing/2014/main" id="{CD7EE237-A56F-B0C1-AD80-0764FB31126E}"/>
              </a:ext>
            </a:extLst>
          </p:cNvPr>
          <p:cNvSpPr/>
          <p:nvPr/>
        </p:nvSpPr>
        <p:spPr>
          <a:xfrm>
            <a:off x="10267243" y="2962591"/>
            <a:ext cx="654122" cy="238081"/>
          </a:xfrm>
          <a:custGeom>
            <a:avLst/>
            <a:gdLst>
              <a:gd name="connsiteX0" fmla="*/ 283734 w 654122"/>
              <a:gd name="connsiteY0" fmla="*/ 238081 h 238081"/>
              <a:gd name="connsiteX1" fmla="*/ 0 w 654122"/>
              <a:gd name="connsiteY1" fmla="*/ 0 h 238081"/>
              <a:gd name="connsiteX2" fmla="*/ 370389 w 654122"/>
              <a:gd name="connsiteY2" fmla="*/ 0 h 238081"/>
              <a:gd name="connsiteX3" fmla="*/ 654122 w 654122"/>
              <a:gd name="connsiteY3" fmla="*/ 238081 h 238081"/>
              <a:gd name="connsiteX4" fmla="*/ 283734 w 654122"/>
              <a:gd name="connsiteY4" fmla="*/ 238081 h 238081"/>
              <a:gd name="connsiteX5" fmla="*/ 283734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283734" y="238081"/>
                </a:moveTo>
                <a:lnTo>
                  <a:pt x="0" y="0"/>
                </a:lnTo>
                <a:lnTo>
                  <a:pt x="370389" y="0"/>
                </a:lnTo>
                <a:lnTo>
                  <a:pt x="654122" y="238081"/>
                </a:lnTo>
                <a:lnTo>
                  <a:pt x="283734" y="238081"/>
                </a:lnTo>
                <a:lnTo>
                  <a:pt x="28373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2" name="Freeform: Shape 231">
            <a:extLst>
              <a:ext uri="{FF2B5EF4-FFF2-40B4-BE49-F238E27FC236}">
                <a16:creationId xmlns:a16="http://schemas.microsoft.com/office/drawing/2014/main" id="{0CA4F9AF-73B5-4CA7-90A3-BFECA70EE586}"/>
              </a:ext>
            </a:extLst>
          </p:cNvPr>
          <p:cNvSpPr/>
          <p:nvPr/>
        </p:nvSpPr>
        <p:spPr>
          <a:xfrm>
            <a:off x="9798314" y="5622016"/>
            <a:ext cx="654122" cy="238081"/>
          </a:xfrm>
          <a:custGeom>
            <a:avLst/>
            <a:gdLst>
              <a:gd name="connsiteX0" fmla="*/ 283734 w 654122"/>
              <a:gd name="connsiteY0" fmla="*/ 238081 h 238081"/>
              <a:gd name="connsiteX1" fmla="*/ 0 w 654122"/>
              <a:gd name="connsiteY1" fmla="*/ 0 h 238081"/>
              <a:gd name="connsiteX2" fmla="*/ 370389 w 654122"/>
              <a:gd name="connsiteY2" fmla="*/ 0 h 238081"/>
              <a:gd name="connsiteX3" fmla="*/ 654123 w 654122"/>
              <a:gd name="connsiteY3" fmla="*/ 238081 h 238081"/>
              <a:gd name="connsiteX4" fmla="*/ 283734 w 654122"/>
              <a:gd name="connsiteY4" fmla="*/ 238081 h 238081"/>
              <a:gd name="connsiteX5" fmla="*/ 283734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283734" y="238081"/>
                </a:moveTo>
                <a:lnTo>
                  <a:pt x="0" y="0"/>
                </a:lnTo>
                <a:lnTo>
                  <a:pt x="370389" y="0"/>
                </a:lnTo>
                <a:lnTo>
                  <a:pt x="654123" y="238081"/>
                </a:lnTo>
                <a:lnTo>
                  <a:pt x="283734" y="238081"/>
                </a:lnTo>
                <a:lnTo>
                  <a:pt x="28373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3" name="Freeform: Shape 232">
            <a:extLst>
              <a:ext uri="{FF2B5EF4-FFF2-40B4-BE49-F238E27FC236}">
                <a16:creationId xmlns:a16="http://schemas.microsoft.com/office/drawing/2014/main" id="{42F55592-D602-B235-3388-ED86476632FF}"/>
              </a:ext>
            </a:extLst>
          </p:cNvPr>
          <p:cNvSpPr/>
          <p:nvPr/>
        </p:nvSpPr>
        <p:spPr>
          <a:xfrm>
            <a:off x="10550977" y="3200672"/>
            <a:ext cx="434705" cy="364761"/>
          </a:xfrm>
          <a:custGeom>
            <a:avLst/>
            <a:gdLst>
              <a:gd name="connsiteX0" fmla="*/ 64317 w 434705"/>
              <a:gd name="connsiteY0" fmla="*/ 364761 h 364761"/>
              <a:gd name="connsiteX1" fmla="*/ 0 w 434705"/>
              <a:gd name="connsiteY1" fmla="*/ 0 h 364761"/>
              <a:gd name="connsiteX2" fmla="*/ 370389 w 434705"/>
              <a:gd name="connsiteY2" fmla="*/ 0 h 364761"/>
              <a:gd name="connsiteX3" fmla="*/ 434706 w 434705"/>
              <a:gd name="connsiteY3" fmla="*/ 364761 h 364761"/>
              <a:gd name="connsiteX4" fmla="*/ 64317 w 434705"/>
              <a:gd name="connsiteY4" fmla="*/ 364761 h 364761"/>
              <a:gd name="connsiteX5" fmla="*/ 64317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1"/>
                </a:moveTo>
                <a:lnTo>
                  <a:pt x="0" y="0"/>
                </a:lnTo>
                <a:lnTo>
                  <a:pt x="370389" y="0"/>
                </a:lnTo>
                <a:lnTo>
                  <a:pt x="434706" y="364761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4" name="Freeform: Shape 233">
            <a:extLst>
              <a:ext uri="{FF2B5EF4-FFF2-40B4-BE49-F238E27FC236}">
                <a16:creationId xmlns:a16="http://schemas.microsoft.com/office/drawing/2014/main" id="{DDB99463-1B46-DE77-72AE-335E84EFCE39}"/>
              </a:ext>
            </a:extLst>
          </p:cNvPr>
          <p:cNvSpPr/>
          <p:nvPr/>
        </p:nvSpPr>
        <p:spPr>
          <a:xfrm>
            <a:off x="10202926" y="1226775"/>
            <a:ext cx="434705" cy="364761"/>
          </a:xfrm>
          <a:custGeom>
            <a:avLst/>
            <a:gdLst>
              <a:gd name="connsiteX0" fmla="*/ 64317 w 434705"/>
              <a:gd name="connsiteY0" fmla="*/ 364761 h 364761"/>
              <a:gd name="connsiteX1" fmla="*/ 0 w 434705"/>
              <a:gd name="connsiteY1" fmla="*/ 0 h 364761"/>
              <a:gd name="connsiteX2" fmla="*/ 370389 w 434705"/>
              <a:gd name="connsiteY2" fmla="*/ 0 h 364761"/>
              <a:gd name="connsiteX3" fmla="*/ 434706 w 434705"/>
              <a:gd name="connsiteY3" fmla="*/ 364761 h 364761"/>
              <a:gd name="connsiteX4" fmla="*/ 64317 w 434705"/>
              <a:gd name="connsiteY4" fmla="*/ 364761 h 364761"/>
              <a:gd name="connsiteX5" fmla="*/ 64317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1"/>
                </a:moveTo>
                <a:lnTo>
                  <a:pt x="0" y="0"/>
                </a:lnTo>
                <a:lnTo>
                  <a:pt x="370389" y="0"/>
                </a:lnTo>
                <a:lnTo>
                  <a:pt x="434706" y="364761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5" name="Freeform: Shape 234">
            <a:extLst>
              <a:ext uri="{FF2B5EF4-FFF2-40B4-BE49-F238E27FC236}">
                <a16:creationId xmlns:a16="http://schemas.microsoft.com/office/drawing/2014/main" id="{C44385FA-1ED9-51D7-6984-25803AC07564}"/>
              </a:ext>
            </a:extLst>
          </p:cNvPr>
          <p:cNvSpPr/>
          <p:nvPr/>
        </p:nvSpPr>
        <p:spPr>
          <a:xfrm>
            <a:off x="10267243" y="4809808"/>
            <a:ext cx="434705" cy="364761"/>
          </a:xfrm>
          <a:custGeom>
            <a:avLst/>
            <a:gdLst>
              <a:gd name="connsiteX0" fmla="*/ 64317 w 434705"/>
              <a:gd name="connsiteY0" fmla="*/ 364761 h 364761"/>
              <a:gd name="connsiteX1" fmla="*/ 0 w 434705"/>
              <a:gd name="connsiteY1" fmla="*/ 0 h 364761"/>
              <a:gd name="connsiteX2" fmla="*/ 370389 w 434705"/>
              <a:gd name="connsiteY2" fmla="*/ 0 h 364761"/>
              <a:gd name="connsiteX3" fmla="*/ 434706 w 434705"/>
              <a:gd name="connsiteY3" fmla="*/ 364761 h 364761"/>
              <a:gd name="connsiteX4" fmla="*/ 64317 w 434705"/>
              <a:gd name="connsiteY4" fmla="*/ 364761 h 364761"/>
              <a:gd name="connsiteX5" fmla="*/ 64317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1"/>
                </a:moveTo>
                <a:lnTo>
                  <a:pt x="0" y="0"/>
                </a:lnTo>
                <a:lnTo>
                  <a:pt x="370389" y="0"/>
                </a:lnTo>
                <a:lnTo>
                  <a:pt x="434706" y="364761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6" name="Freeform: Shape 235">
            <a:extLst>
              <a:ext uri="{FF2B5EF4-FFF2-40B4-BE49-F238E27FC236}">
                <a16:creationId xmlns:a16="http://schemas.microsoft.com/office/drawing/2014/main" id="{4BB36926-58AB-680E-9859-7C2D531535F0}"/>
              </a:ext>
            </a:extLst>
          </p:cNvPr>
          <p:cNvSpPr/>
          <p:nvPr/>
        </p:nvSpPr>
        <p:spPr>
          <a:xfrm>
            <a:off x="10202926" y="6545623"/>
            <a:ext cx="434705" cy="364761"/>
          </a:xfrm>
          <a:custGeom>
            <a:avLst/>
            <a:gdLst>
              <a:gd name="connsiteX0" fmla="*/ 64317 w 434705"/>
              <a:gd name="connsiteY0" fmla="*/ 364761 h 364761"/>
              <a:gd name="connsiteX1" fmla="*/ 0 w 434705"/>
              <a:gd name="connsiteY1" fmla="*/ 0 h 364761"/>
              <a:gd name="connsiteX2" fmla="*/ 370389 w 434705"/>
              <a:gd name="connsiteY2" fmla="*/ 0 h 364761"/>
              <a:gd name="connsiteX3" fmla="*/ 434706 w 434705"/>
              <a:gd name="connsiteY3" fmla="*/ 364761 h 364761"/>
              <a:gd name="connsiteX4" fmla="*/ 64317 w 434705"/>
              <a:gd name="connsiteY4" fmla="*/ 364761 h 364761"/>
              <a:gd name="connsiteX5" fmla="*/ 64317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1"/>
                </a:moveTo>
                <a:lnTo>
                  <a:pt x="0" y="0"/>
                </a:lnTo>
                <a:lnTo>
                  <a:pt x="370389" y="0"/>
                </a:lnTo>
                <a:lnTo>
                  <a:pt x="434706" y="364761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7" name="Freeform: Shape 236">
            <a:extLst>
              <a:ext uri="{FF2B5EF4-FFF2-40B4-BE49-F238E27FC236}">
                <a16:creationId xmlns:a16="http://schemas.microsoft.com/office/drawing/2014/main" id="{A6A35B7C-D07B-CAF6-525F-EF91D2F35BB3}"/>
              </a:ext>
            </a:extLst>
          </p:cNvPr>
          <p:cNvSpPr/>
          <p:nvPr/>
        </p:nvSpPr>
        <p:spPr>
          <a:xfrm>
            <a:off x="9798314" y="7148466"/>
            <a:ext cx="555582" cy="320765"/>
          </a:xfrm>
          <a:custGeom>
            <a:avLst/>
            <a:gdLst>
              <a:gd name="connsiteX0" fmla="*/ 0 w 555582"/>
              <a:gd name="connsiteY0" fmla="*/ 320765 h 320765"/>
              <a:gd name="connsiteX1" fmla="*/ 185194 w 555582"/>
              <a:gd name="connsiteY1" fmla="*/ 0 h 320765"/>
              <a:gd name="connsiteX2" fmla="*/ 555583 w 555582"/>
              <a:gd name="connsiteY2" fmla="*/ 0 h 320765"/>
              <a:gd name="connsiteX3" fmla="*/ 370389 w 555582"/>
              <a:gd name="connsiteY3" fmla="*/ 320765 h 320765"/>
              <a:gd name="connsiteX4" fmla="*/ 0 w 555582"/>
              <a:gd name="connsiteY4" fmla="*/ 320765 h 320765"/>
              <a:gd name="connsiteX5" fmla="*/ 0 w 555582"/>
              <a:gd name="connsiteY5" fmla="*/ 320765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0" y="320765"/>
                </a:moveTo>
                <a:lnTo>
                  <a:pt x="185194" y="0"/>
                </a:lnTo>
                <a:lnTo>
                  <a:pt x="555583" y="0"/>
                </a:lnTo>
                <a:lnTo>
                  <a:pt x="370389" y="320765"/>
                </a:lnTo>
                <a:lnTo>
                  <a:pt x="0" y="320765"/>
                </a:lnTo>
                <a:lnTo>
                  <a:pt x="0" y="32076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8" name="Freeform: Shape 237">
            <a:extLst>
              <a:ext uri="{FF2B5EF4-FFF2-40B4-BE49-F238E27FC236}">
                <a16:creationId xmlns:a16="http://schemas.microsoft.com/office/drawing/2014/main" id="{F9C42E74-4F18-AEE0-435E-9AB774E16EF0}"/>
              </a:ext>
            </a:extLst>
          </p:cNvPr>
          <p:cNvSpPr/>
          <p:nvPr/>
        </p:nvSpPr>
        <p:spPr>
          <a:xfrm>
            <a:off x="9798314" y="5301250"/>
            <a:ext cx="555582" cy="320765"/>
          </a:xfrm>
          <a:custGeom>
            <a:avLst/>
            <a:gdLst>
              <a:gd name="connsiteX0" fmla="*/ 0 w 555582"/>
              <a:gd name="connsiteY0" fmla="*/ 320766 h 320765"/>
              <a:gd name="connsiteX1" fmla="*/ 185194 w 555582"/>
              <a:gd name="connsiteY1" fmla="*/ 0 h 320765"/>
              <a:gd name="connsiteX2" fmla="*/ 555583 w 555582"/>
              <a:gd name="connsiteY2" fmla="*/ 0 h 320765"/>
              <a:gd name="connsiteX3" fmla="*/ 370389 w 555582"/>
              <a:gd name="connsiteY3" fmla="*/ 320766 h 320765"/>
              <a:gd name="connsiteX4" fmla="*/ 0 w 555582"/>
              <a:gd name="connsiteY4" fmla="*/ 320766 h 320765"/>
              <a:gd name="connsiteX5" fmla="*/ 0 w 555582"/>
              <a:gd name="connsiteY5" fmla="*/ 320766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0" y="320766"/>
                </a:moveTo>
                <a:lnTo>
                  <a:pt x="185194" y="0"/>
                </a:lnTo>
                <a:lnTo>
                  <a:pt x="555583" y="0"/>
                </a:lnTo>
                <a:lnTo>
                  <a:pt x="370389" y="32076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9" name="Freeform: Shape 238">
            <a:extLst>
              <a:ext uri="{FF2B5EF4-FFF2-40B4-BE49-F238E27FC236}">
                <a16:creationId xmlns:a16="http://schemas.microsoft.com/office/drawing/2014/main" id="{8B1D009A-395D-79B7-9F49-6EE93D42E56E}"/>
              </a:ext>
            </a:extLst>
          </p:cNvPr>
          <p:cNvSpPr/>
          <p:nvPr/>
        </p:nvSpPr>
        <p:spPr>
          <a:xfrm>
            <a:off x="10430100" y="3565434"/>
            <a:ext cx="555582" cy="320765"/>
          </a:xfrm>
          <a:custGeom>
            <a:avLst/>
            <a:gdLst>
              <a:gd name="connsiteX0" fmla="*/ 0 w 555582"/>
              <a:gd name="connsiteY0" fmla="*/ 320766 h 320765"/>
              <a:gd name="connsiteX1" fmla="*/ 185194 w 555582"/>
              <a:gd name="connsiteY1" fmla="*/ 0 h 320765"/>
              <a:gd name="connsiteX2" fmla="*/ 555583 w 555582"/>
              <a:gd name="connsiteY2" fmla="*/ 0 h 320765"/>
              <a:gd name="connsiteX3" fmla="*/ 370389 w 555582"/>
              <a:gd name="connsiteY3" fmla="*/ 320766 h 320765"/>
              <a:gd name="connsiteX4" fmla="*/ 0 w 555582"/>
              <a:gd name="connsiteY4" fmla="*/ 320766 h 320765"/>
              <a:gd name="connsiteX5" fmla="*/ 0 w 555582"/>
              <a:gd name="connsiteY5" fmla="*/ 320766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0" y="320766"/>
                </a:moveTo>
                <a:lnTo>
                  <a:pt x="185194" y="0"/>
                </a:lnTo>
                <a:lnTo>
                  <a:pt x="555583" y="0"/>
                </a:lnTo>
                <a:lnTo>
                  <a:pt x="370389" y="32076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0" name="Freeform: Shape 239">
            <a:extLst>
              <a:ext uri="{FF2B5EF4-FFF2-40B4-BE49-F238E27FC236}">
                <a16:creationId xmlns:a16="http://schemas.microsoft.com/office/drawing/2014/main" id="{6A444094-D5EC-7B2C-5546-42490B4701BC}"/>
              </a:ext>
            </a:extLst>
          </p:cNvPr>
          <p:cNvSpPr/>
          <p:nvPr/>
        </p:nvSpPr>
        <p:spPr>
          <a:xfrm>
            <a:off x="10082049" y="1591537"/>
            <a:ext cx="555582" cy="320765"/>
          </a:xfrm>
          <a:custGeom>
            <a:avLst/>
            <a:gdLst>
              <a:gd name="connsiteX0" fmla="*/ 0 w 555582"/>
              <a:gd name="connsiteY0" fmla="*/ 320766 h 320765"/>
              <a:gd name="connsiteX1" fmla="*/ 185194 w 555582"/>
              <a:gd name="connsiteY1" fmla="*/ 0 h 320765"/>
              <a:gd name="connsiteX2" fmla="*/ 555583 w 555582"/>
              <a:gd name="connsiteY2" fmla="*/ 0 h 320765"/>
              <a:gd name="connsiteX3" fmla="*/ 370389 w 555582"/>
              <a:gd name="connsiteY3" fmla="*/ 320766 h 320765"/>
              <a:gd name="connsiteX4" fmla="*/ 0 w 555582"/>
              <a:gd name="connsiteY4" fmla="*/ 320766 h 320765"/>
              <a:gd name="connsiteX5" fmla="*/ 0 w 555582"/>
              <a:gd name="connsiteY5" fmla="*/ 320766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0" y="320766"/>
                </a:moveTo>
                <a:lnTo>
                  <a:pt x="185194" y="0"/>
                </a:lnTo>
                <a:lnTo>
                  <a:pt x="555583" y="0"/>
                </a:lnTo>
                <a:lnTo>
                  <a:pt x="370389" y="32076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1" name="Freeform: Shape 240">
            <a:extLst>
              <a:ext uri="{FF2B5EF4-FFF2-40B4-BE49-F238E27FC236}">
                <a16:creationId xmlns:a16="http://schemas.microsoft.com/office/drawing/2014/main" id="{0618B0CB-444C-32BF-698F-25476E1D3A6E}"/>
              </a:ext>
            </a:extLst>
          </p:cNvPr>
          <p:cNvSpPr/>
          <p:nvPr/>
        </p:nvSpPr>
        <p:spPr>
          <a:xfrm>
            <a:off x="9983509" y="5174569"/>
            <a:ext cx="718440" cy="126680"/>
          </a:xfrm>
          <a:custGeom>
            <a:avLst/>
            <a:gdLst>
              <a:gd name="connsiteX0" fmla="*/ 0 w 718440"/>
              <a:gd name="connsiteY0" fmla="*/ 126680 h 126680"/>
              <a:gd name="connsiteX1" fmla="*/ 348052 w 718440"/>
              <a:gd name="connsiteY1" fmla="*/ 0 h 126680"/>
              <a:gd name="connsiteX2" fmla="*/ 718440 w 718440"/>
              <a:gd name="connsiteY2" fmla="*/ 0 h 126680"/>
              <a:gd name="connsiteX3" fmla="*/ 370389 w 718440"/>
              <a:gd name="connsiteY3" fmla="*/ 126680 h 126680"/>
              <a:gd name="connsiteX4" fmla="*/ 0 w 718440"/>
              <a:gd name="connsiteY4" fmla="*/ 126680 h 126680"/>
              <a:gd name="connsiteX5" fmla="*/ 0 w 718440"/>
              <a:gd name="connsiteY5" fmla="*/ 126680 h 126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8440" h="126680">
                <a:moveTo>
                  <a:pt x="0" y="126680"/>
                </a:moveTo>
                <a:lnTo>
                  <a:pt x="348052" y="0"/>
                </a:lnTo>
                <a:lnTo>
                  <a:pt x="718440" y="0"/>
                </a:lnTo>
                <a:lnTo>
                  <a:pt x="370389" y="126680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2" name="Freeform: Shape 241">
            <a:extLst>
              <a:ext uri="{FF2B5EF4-FFF2-40B4-BE49-F238E27FC236}">
                <a16:creationId xmlns:a16="http://schemas.microsoft.com/office/drawing/2014/main" id="{1B7D7AD1-0153-5072-0F5D-695B4A3178A6}"/>
              </a:ext>
            </a:extLst>
          </p:cNvPr>
          <p:cNvSpPr/>
          <p:nvPr/>
        </p:nvSpPr>
        <p:spPr>
          <a:xfrm>
            <a:off x="9798314" y="176487"/>
            <a:ext cx="718440" cy="126680"/>
          </a:xfrm>
          <a:custGeom>
            <a:avLst/>
            <a:gdLst>
              <a:gd name="connsiteX0" fmla="*/ 0 w 718440"/>
              <a:gd name="connsiteY0" fmla="*/ 126680 h 126680"/>
              <a:gd name="connsiteX1" fmla="*/ 348052 w 718440"/>
              <a:gd name="connsiteY1" fmla="*/ 0 h 126680"/>
              <a:gd name="connsiteX2" fmla="*/ 718440 w 718440"/>
              <a:gd name="connsiteY2" fmla="*/ 0 h 126680"/>
              <a:gd name="connsiteX3" fmla="*/ 370389 w 718440"/>
              <a:gd name="connsiteY3" fmla="*/ 126680 h 126680"/>
              <a:gd name="connsiteX4" fmla="*/ 0 w 718440"/>
              <a:gd name="connsiteY4" fmla="*/ 126680 h 126680"/>
              <a:gd name="connsiteX5" fmla="*/ 0 w 718440"/>
              <a:gd name="connsiteY5" fmla="*/ 126680 h 126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8440" h="126680">
                <a:moveTo>
                  <a:pt x="0" y="126680"/>
                </a:moveTo>
                <a:lnTo>
                  <a:pt x="348052" y="0"/>
                </a:lnTo>
                <a:lnTo>
                  <a:pt x="718440" y="0"/>
                </a:lnTo>
                <a:lnTo>
                  <a:pt x="370389" y="126680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3" name="Freeform: Shape 242">
            <a:extLst>
              <a:ext uri="{FF2B5EF4-FFF2-40B4-BE49-F238E27FC236}">
                <a16:creationId xmlns:a16="http://schemas.microsoft.com/office/drawing/2014/main" id="{D41545CA-BF43-C528-5CED-0AD13F62CDF1}"/>
              </a:ext>
            </a:extLst>
          </p:cNvPr>
          <p:cNvSpPr/>
          <p:nvPr/>
        </p:nvSpPr>
        <p:spPr>
          <a:xfrm>
            <a:off x="9983509" y="2471150"/>
            <a:ext cx="718440" cy="126680"/>
          </a:xfrm>
          <a:custGeom>
            <a:avLst/>
            <a:gdLst>
              <a:gd name="connsiteX0" fmla="*/ 348052 w 718440"/>
              <a:gd name="connsiteY0" fmla="*/ 126680 h 126680"/>
              <a:gd name="connsiteX1" fmla="*/ 0 w 718440"/>
              <a:gd name="connsiteY1" fmla="*/ 0 h 126680"/>
              <a:gd name="connsiteX2" fmla="*/ 370389 w 718440"/>
              <a:gd name="connsiteY2" fmla="*/ 0 h 126680"/>
              <a:gd name="connsiteX3" fmla="*/ 718440 w 718440"/>
              <a:gd name="connsiteY3" fmla="*/ 126680 h 126680"/>
              <a:gd name="connsiteX4" fmla="*/ 348052 w 718440"/>
              <a:gd name="connsiteY4" fmla="*/ 126680 h 126680"/>
              <a:gd name="connsiteX5" fmla="*/ 348052 w 718440"/>
              <a:gd name="connsiteY5" fmla="*/ 126680 h 126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8440" h="126680">
                <a:moveTo>
                  <a:pt x="348052" y="126680"/>
                </a:moveTo>
                <a:lnTo>
                  <a:pt x="0" y="0"/>
                </a:lnTo>
                <a:lnTo>
                  <a:pt x="370389" y="0"/>
                </a:lnTo>
                <a:lnTo>
                  <a:pt x="718440" y="126680"/>
                </a:lnTo>
                <a:lnTo>
                  <a:pt x="348052" y="126680"/>
                </a:lnTo>
                <a:lnTo>
                  <a:pt x="348052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4" name="Freeform: Shape 243">
            <a:extLst>
              <a:ext uri="{FF2B5EF4-FFF2-40B4-BE49-F238E27FC236}">
                <a16:creationId xmlns:a16="http://schemas.microsoft.com/office/drawing/2014/main" id="{EE933263-50F6-C513-9E60-1176E8704E4F}"/>
              </a:ext>
            </a:extLst>
          </p:cNvPr>
          <p:cNvSpPr/>
          <p:nvPr/>
        </p:nvSpPr>
        <p:spPr>
          <a:xfrm>
            <a:off x="9798314" y="7469232"/>
            <a:ext cx="718440" cy="126680"/>
          </a:xfrm>
          <a:custGeom>
            <a:avLst/>
            <a:gdLst>
              <a:gd name="connsiteX0" fmla="*/ 348052 w 718440"/>
              <a:gd name="connsiteY0" fmla="*/ 126680 h 126680"/>
              <a:gd name="connsiteX1" fmla="*/ 0 w 718440"/>
              <a:gd name="connsiteY1" fmla="*/ 0 h 126680"/>
              <a:gd name="connsiteX2" fmla="*/ 370389 w 718440"/>
              <a:gd name="connsiteY2" fmla="*/ 0 h 126680"/>
              <a:gd name="connsiteX3" fmla="*/ 718440 w 718440"/>
              <a:gd name="connsiteY3" fmla="*/ 126680 h 126680"/>
              <a:gd name="connsiteX4" fmla="*/ 348052 w 718440"/>
              <a:gd name="connsiteY4" fmla="*/ 126680 h 126680"/>
              <a:gd name="connsiteX5" fmla="*/ 348052 w 718440"/>
              <a:gd name="connsiteY5" fmla="*/ 126680 h 126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8440" h="126680">
                <a:moveTo>
                  <a:pt x="348052" y="126680"/>
                </a:moveTo>
                <a:lnTo>
                  <a:pt x="0" y="0"/>
                </a:lnTo>
                <a:lnTo>
                  <a:pt x="370389" y="0"/>
                </a:lnTo>
                <a:lnTo>
                  <a:pt x="718440" y="126680"/>
                </a:lnTo>
                <a:lnTo>
                  <a:pt x="348052" y="126680"/>
                </a:lnTo>
                <a:lnTo>
                  <a:pt x="348052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5" name="Freeform: Shape 244">
            <a:extLst>
              <a:ext uri="{FF2B5EF4-FFF2-40B4-BE49-F238E27FC236}">
                <a16:creationId xmlns:a16="http://schemas.microsoft.com/office/drawing/2014/main" id="{25321E29-BCE7-FB15-E2A8-89920BA439DF}"/>
              </a:ext>
            </a:extLst>
          </p:cNvPr>
          <p:cNvSpPr/>
          <p:nvPr/>
        </p:nvSpPr>
        <p:spPr>
          <a:xfrm>
            <a:off x="9798314" y="303167"/>
            <a:ext cx="555582" cy="320765"/>
          </a:xfrm>
          <a:custGeom>
            <a:avLst/>
            <a:gdLst>
              <a:gd name="connsiteX0" fmla="*/ 185194 w 555582"/>
              <a:gd name="connsiteY0" fmla="*/ 320766 h 320765"/>
              <a:gd name="connsiteX1" fmla="*/ 0 w 555582"/>
              <a:gd name="connsiteY1" fmla="*/ 0 h 320765"/>
              <a:gd name="connsiteX2" fmla="*/ 370389 w 555582"/>
              <a:gd name="connsiteY2" fmla="*/ 0 h 320765"/>
              <a:gd name="connsiteX3" fmla="*/ 555583 w 555582"/>
              <a:gd name="connsiteY3" fmla="*/ 320766 h 320765"/>
              <a:gd name="connsiteX4" fmla="*/ 185194 w 555582"/>
              <a:gd name="connsiteY4" fmla="*/ 320766 h 320765"/>
              <a:gd name="connsiteX5" fmla="*/ 185194 w 555582"/>
              <a:gd name="connsiteY5" fmla="*/ 320766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185194" y="320766"/>
                </a:moveTo>
                <a:lnTo>
                  <a:pt x="0" y="0"/>
                </a:lnTo>
                <a:lnTo>
                  <a:pt x="370389" y="0"/>
                </a:lnTo>
                <a:lnTo>
                  <a:pt x="555583" y="32076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6" name="Freeform: Shape 245">
            <a:extLst>
              <a:ext uri="{FF2B5EF4-FFF2-40B4-BE49-F238E27FC236}">
                <a16:creationId xmlns:a16="http://schemas.microsoft.com/office/drawing/2014/main" id="{900193CB-7FF3-0448-3224-AF5693B90DD6}"/>
              </a:ext>
            </a:extLst>
          </p:cNvPr>
          <p:cNvSpPr/>
          <p:nvPr/>
        </p:nvSpPr>
        <p:spPr>
          <a:xfrm>
            <a:off x="9798314" y="2150384"/>
            <a:ext cx="555582" cy="320765"/>
          </a:xfrm>
          <a:custGeom>
            <a:avLst/>
            <a:gdLst>
              <a:gd name="connsiteX0" fmla="*/ 185194 w 555582"/>
              <a:gd name="connsiteY0" fmla="*/ 320766 h 320765"/>
              <a:gd name="connsiteX1" fmla="*/ 0 w 555582"/>
              <a:gd name="connsiteY1" fmla="*/ 0 h 320765"/>
              <a:gd name="connsiteX2" fmla="*/ 370389 w 555582"/>
              <a:gd name="connsiteY2" fmla="*/ 0 h 320765"/>
              <a:gd name="connsiteX3" fmla="*/ 555583 w 555582"/>
              <a:gd name="connsiteY3" fmla="*/ 320766 h 320765"/>
              <a:gd name="connsiteX4" fmla="*/ 185194 w 555582"/>
              <a:gd name="connsiteY4" fmla="*/ 320766 h 320765"/>
              <a:gd name="connsiteX5" fmla="*/ 185194 w 555582"/>
              <a:gd name="connsiteY5" fmla="*/ 320766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185194" y="320766"/>
                </a:moveTo>
                <a:lnTo>
                  <a:pt x="0" y="0"/>
                </a:lnTo>
                <a:lnTo>
                  <a:pt x="370389" y="0"/>
                </a:lnTo>
                <a:lnTo>
                  <a:pt x="555583" y="32076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7" name="Freeform: Shape 246">
            <a:extLst>
              <a:ext uri="{FF2B5EF4-FFF2-40B4-BE49-F238E27FC236}">
                <a16:creationId xmlns:a16="http://schemas.microsoft.com/office/drawing/2014/main" id="{2880C712-3B9C-70D3-B71E-DCCB4E265264}"/>
              </a:ext>
            </a:extLst>
          </p:cNvPr>
          <p:cNvSpPr/>
          <p:nvPr/>
        </p:nvSpPr>
        <p:spPr>
          <a:xfrm>
            <a:off x="10430100" y="3886200"/>
            <a:ext cx="555582" cy="320765"/>
          </a:xfrm>
          <a:custGeom>
            <a:avLst/>
            <a:gdLst>
              <a:gd name="connsiteX0" fmla="*/ 185194 w 555582"/>
              <a:gd name="connsiteY0" fmla="*/ 320766 h 320765"/>
              <a:gd name="connsiteX1" fmla="*/ 0 w 555582"/>
              <a:gd name="connsiteY1" fmla="*/ 0 h 320765"/>
              <a:gd name="connsiteX2" fmla="*/ 370389 w 555582"/>
              <a:gd name="connsiteY2" fmla="*/ 0 h 320765"/>
              <a:gd name="connsiteX3" fmla="*/ 555583 w 555582"/>
              <a:gd name="connsiteY3" fmla="*/ 320766 h 320765"/>
              <a:gd name="connsiteX4" fmla="*/ 185194 w 555582"/>
              <a:gd name="connsiteY4" fmla="*/ 320766 h 320765"/>
              <a:gd name="connsiteX5" fmla="*/ 185194 w 555582"/>
              <a:gd name="connsiteY5" fmla="*/ 320766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185194" y="320766"/>
                </a:moveTo>
                <a:lnTo>
                  <a:pt x="0" y="0"/>
                </a:lnTo>
                <a:lnTo>
                  <a:pt x="370389" y="0"/>
                </a:lnTo>
                <a:lnTo>
                  <a:pt x="555583" y="32076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8" name="Freeform: Shape 247">
            <a:extLst>
              <a:ext uri="{FF2B5EF4-FFF2-40B4-BE49-F238E27FC236}">
                <a16:creationId xmlns:a16="http://schemas.microsoft.com/office/drawing/2014/main" id="{441FE55B-BECE-ECA2-5D37-29F09D892A4C}"/>
              </a:ext>
            </a:extLst>
          </p:cNvPr>
          <p:cNvSpPr/>
          <p:nvPr/>
        </p:nvSpPr>
        <p:spPr>
          <a:xfrm>
            <a:off x="10082049" y="5860097"/>
            <a:ext cx="555582" cy="320765"/>
          </a:xfrm>
          <a:custGeom>
            <a:avLst/>
            <a:gdLst>
              <a:gd name="connsiteX0" fmla="*/ 185194 w 555582"/>
              <a:gd name="connsiteY0" fmla="*/ 320766 h 320765"/>
              <a:gd name="connsiteX1" fmla="*/ 0 w 555582"/>
              <a:gd name="connsiteY1" fmla="*/ 0 h 320765"/>
              <a:gd name="connsiteX2" fmla="*/ 370389 w 555582"/>
              <a:gd name="connsiteY2" fmla="*/ 0 h 320765"/>
              <a:gd name="connsiteX3" fmla="*/ 555583 w 555582"/>
              <a:gd name="connsiteY3" fmla="*/ 320766 h 320765"/>
              <a:gd name="connsiteX4" fmla="*/ 185194 w 555582"/>
              <a:gd name="connsiteY4" fmla="*/ 320766 h 320765"/>
              <a:gd name="connsiteX5" fmla="*/ 185194 w 555582"/>
              <a:gd name="connsiteY5" fmla="*/ 320766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185194" y="320766"/>
                </a:moveTo>
                <a:lnTo>
                  <a:pt x="0" y="0"/>
                </a:lnTo>
                <a:lnTo>
                  <a:pt x="370389" y="0"/>
                </a:lnTo>
                <a:lnTo>
                  <a:pt x="555583" y="32076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9" name="Freeform: Shape 248">
            <a:extLst>
              <a:ext uri="{FF2B5EF4-FFF2-40B4-BE49-F238E27FC236}">
                <a16:creationId xmlns:a16="http://schemas.microsoft.com/office/drawing/2014/main" id="{C9318A2B-BF8E-7177-015F-8C95E10F3913}"/>
              </a:ext>
            </a:extLst>
          </p:cNvPr>
          <p:cNvSpPr/>
          <p:nvPr/>
        </p:nvSpPr>
        <p:spPr>
          <a:xfrm>
            <a:off x="10550977" y="4206965"/>
            <a:ext cx="434705" cy="364761"/>
          </a:xfrm>
          <a:custGeom>
            <a:avLst/>
            <a:gdLst>
              <a:gd name="connsiteX0" fmla="*/ 0 w 434705"/>
              <a:gd name="connsiteY0" fmla="*/ 364761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9 w 434705"/>
              <a:gd name="connsiteY3" fmla="*/ 364761 h 364761"/>
              <a:gd name="connsiteX4" fmla="*/ 0 w 434705"/>
              <a:gd name="connsiteY4" fmla="*/ 364761 h 364761"/>
              <a:gd name="connsiteX5" fmla="*/ 0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1"/>
                </a:moveTo>
                <a:lnTo>
                  <a:pt x="64317" y="0"/>
                </a:lnTo>
                <a:lnTo>
                  <a:pt x="434706" y="0"/>
                </a:lnTo>
                <a:lnTo>
                  <a:pt x="370389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0" name="Freeform: Shape 249">
            <a:extLst>
              <a:ext uri="{FF2B5EF4-FFF2-40B4-BE49-F238E27FC236}">
                <a16:creationId xmlns:a16="http://schemas.microsoft.com/office/drawing/2014/main" id="{40199AD9-D2DD-BD08-BCBF-EF85C9F1E9C5}"/>
              </a:ext>
            </a:extLst>
          </p:cNvPr>
          <p:cNvSpPr/>
          <p:nvPr/>
        </p:nvSpPr>
        <p:spPr>
          <a:xfrm>
            <a:off x="10202926" y="6180862"/>
            <a:ext cx="434705" cy="364761"/>
          </a:xfrm>
          <a:custGeom>
            <a:avLst/>
            <a:gdLst>
              <a:gd name="connsiteX0" fmla="*/ 0 w 434705"/>
              <a:gd name="connsiteY0" fmla="*/ 364761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9 w 434705"/>
              <a:gd name="connsiteY3" fmla="*/ 364761 h 364761"/>
              <a:gd name="connsiteX4" fmla="*/ 0 w 434705"/>
              <a:gd name="connsiteY4" fmla="*/ 364761 h 364761"/>
              <a:gd name="connsiteX5" fmla="*/ 0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1"/>
                </a:moveTo>
                <a:lnTo>
                  <a:pt x="64317" y="0"/>
                </a:lnTo>
                <a:lnTo>
                  <a:pt x="434706" y="0"/>
                </a:lnTo>
                <a:lnTo>
                  <a:pt x="370389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1" name="Freeform: Shape 250">
            <a:extLst>
              <a:ext uri="{FF2B5EF4-FFF2-40B4-BE49-F238E27FC236}">
                <a16:creationId xmlns:a16="http://schemas.microsoft.com/office/drawing/2014/main" id="{75907502-5948-1274-A169-4E631F51410C}"/>
              </a:ext>
            </a:extLst>
          </p:cNvPr>
          <p:cNvSpPr/>
          <p:nvPr/>
        </p:nvSpPr>
        <p:spPr>
          <a:xfrm>
            <a:off x="10267243" y="2597830"/>
            <a:ext cx="434705" cy="364761"/>
          </a:xfrm>
          <a:custGeom>
            <a:avLst/>
            <a:gdLst>
              <a:gd name="connsiteX0" fmla="*/ 0 w 434705"/>
              <a:gd name="connsiteY0" fmla="*/ 364761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9 w 434705"/>
              <a:gd name="connsiteY3" fmla="*/ 364761 h 364761"/>
              <a:gd name="connsiteX4" fmla="*/ 0 w 434705"/>
              <a:gd name="connsiteY4" fmla="*/ 364761 h 364761"/>
              <a:gd name="connsiteX5" fmla="*/ 0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1"/>
                </a:moveTo>
                <a:lnTo>
                  <a:pt x="64317" y="0"/>
                </a:lnTo>
                <a:lnTo>
                  <a:pt x="434706" y="0"/>
                </a:lnTo>
                <a:lnTo>
                  <a:pt x="370389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2" name="Freeform: Shape 251">
            <a:extLst>
              <a:ext uri="{FF2B5EF4-FFF2-40B4-BE49-F238E27FC236}">
                <a16:creationId xmlns:a16="http://schemas.microsoft.com/office/drawing/2014/main" id="{BFC8AF5F-7606-32A3-452F-45E136CDE94E}"/>
              </a:ext>
            </a:extLst>
          </p:cNvPr>
          <p:cNvSpPr/>
          <p:nvPr/>
        </p:nvSpPr>
        <p:spPr>
          <a:xfrm>
            <a:off x="10202926" y="862014"/>
            <a:ext cx="434705" cy="364761"/>
          </a:xfrm>
          <a:custGeom>
            <a:avLst/>
            <a:gdLst>
              <a:gd name="connsiteX0" fmla="*/ 0 w 434705"/>
              <a:gd name="connsiteY0" fmla="*/ 364761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9 w 434705"/>
              <a:gd name="connsiteY3" fmla="*/ 364761 h 364761"/>
              <a:gd name="connsiteX4" fmla="*/ 0 w 434705"/>
              <a:gd name="connsiteY4" fmla="*/ 364761 h 364761"/>
              <a:gd name="connsiteX5" fmla="*/ 0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1"/>
                </a:moveTo>
                <a:lnTo>
                  <a:pt x="64317" y="0"/>
                </a:lnTo>
                <a:lnTo>
                  <a:pt x="434706" y="0"/>
                </a:lnTo>
                <a:lnTo>
                  <a:pt x="370389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3" name="Freeform: Shape 252">
            <a:extLst>
              <a:ext uri="{FF2B5EF4-FFF2-40B4-BE49-F238E27FC236}">
                <a16:creationId xmlns:a16="http://schemas.microsoft.com/office/drawing/2014/main" id="{186464B5-F895-CE12-8C6F-73575C541AA5}"/>
              </a:ext>
            </a:extLst>
          </p:cNvPr>
          <p:cNvSpPr/>
          <p:nvPr/>
        </p:nvSpPr>
        <p:spPr>
          <a:xfrm>
            <a:off x="9983509" y="6910385"/>
            <a:ext cx="654122" cy="238081"/>
          </a:xfrm>
          <a:custGeom>
            <a:avLst/>
            <a:gdLst>
              <a:gd name="connsiteX0" fmla="*/ 0 w 654122"/>
              <a:gd name="connsiteY0" fmla="*/ 238082 h 238081"/>
              <a:gd name="connsiteX1" fmla="*/ 283734 w 654122"/>
              <a:gd name="connsiteY1" fmla="*/ 0 h 238081"/>
              <a:gd name="connsiteX2" fmla="*/ 654123 w 654122"/>
              <a:gd name="connsiteY2" fmla="*/ 0 h 238081"/>
              <a:gd name="connsiteX3" fmla="*/ 370389 w 654122"/>
              <a:gd name="connsiteY3" fmla="*/ 238082 h 238081"/>
              <a:gd name="connsiteX4" fmla="*/ 0 w 654122"/>
              <a:gd name="connsiteY4" fmla="*/ 238082 h 238081"/>
              <a:gd name="connsiteX5" fmla="*/ 0 w 654122"/>
              <a:gd name="connsiteY5" fmla="*/ 238082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0" y="238082"/>
                </a:moveTo>
                <a:lnTo>
                  <a:pt x="283734" y="0"/>
                </a:lnTo>
                <a:lnTo>
                  <a:pt x="654123" y="0"/>
                </a:lnTo>
                <a:lnTo>
                  <a:pt x="370389" y="238082"/>
                </a:lnTo>
                <a:lnTo>
                  <a:pt x="0" y="238082"/>
                </a:lnTo>
                <a:lnTo>
                  <a:pt x="0" y="23808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4" name="Freeform: Shape 253">
            <a:extLst>
              <a:ext uri="{FF2B5EF4-FFF2-40B4-BE49-F238E27FC236}">
                <a16:creationId xmlns:a16="http://schemas.microsoft.com/office/drawing/2014/main" id="{E0336306-64CF-D0EA-19AA-356C1F674EF1}"/>
              </a:ext>
            </a:extLst>
          </p:cNvPr>
          <p:cNvSpPr/>
          <p:nvPr/>
        </p:nvSpPr>
        <p:spPr>
          <a:xfrm>
            <a:off x="10267243" y="4571727"/>
            <a:ext cx="654122" cy="238081"/>
          </a:xfrm>
          <a:custGeom>
            <a:avLst/>
            <a:gdLst>
              <a:gd name="connsiteX0" fmla="*/ 0 w 654122"/>
              <a:gd name="connsiteY0" fmla="*/ 238081 h 238081"/>
              <a:gd name="connsiteX1" fmla="*/ 283734 w 654122"/>
              <a:gd name="connsiteY1" fmla="*/ 0 h 238081"/>
              <a:gd name="connsiteX2" fmla="*/ 654122 w 654122"/>
              <a:gd name="connsiteY2" fmla="*/ 0 h 238081"/>
              <a:gd name="connsiteX3" fmla="*/ 370389 w 654122"/>
              <a:gd name="connsiteY3" fmla="*/ 238081 h 238081"/>
              <a:gd name="connsiteX4" fmla="*/ 0 w 654122"/>
              <a:gd name="connsiteY4" fmla="*/ 238081 h 238081"/>
              <a:gd name="connsiteX5" fmla="*/ 0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0" y="238081"/>
                </a:moveTo>
                <a:lnTo>
                  <a:pt x="283734" y="0"/>
                </a:lnTo>
                <a:lnTo>
                  <a:pt x="654122" y="0"/>
                </a:lnTo>
                <a:lnTo>
                  <a:pt x="370389" y="23808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5" name="Freeform: Shape 254">
            <a:extLst>
              <a:ext uri="{FF2B5EF4-FFF2-40B4-BE49-F238E27FC236}">
                <a16:creationId xmlns:a16="http://schemas.microsoft.com/office/drawing/2014/main" id="{25014F66-D7D1-64FE-3ED9-6EA4B078C3D3}"/>
              </a:ext>
            </a:extLst>
          </p:cNvPr>
          <p:cNvSpPr/>
          <p:nvPr/>
        </p:nvSpPr>
        <p:spPr>
          <a:xfrm>
            <a:off x="9798314" y="1912303"/>
            <a:ext cx="654122" cy="238081"/>
          </a:xfrm>
          <a:custGeom>
            <a:avLst/>
            <a:gdLst>
              <a:gd name="connsiteX0" fmla="*/ 0 w 654122"/>
              <a:gd name="connsiteY0" fmla="*/ 238081 h 238081"/>
              <a:gd name="connsiteX1" fmla="*/ 283734 w 654122"/>
              <a:gd name="connsiteY1" fmla="*/ 0 h 238081"/>
              <a:gd name="connsiteX2" fmla="*/ 654123 w 654122"/>
              <a:gd name="connsiteY2" fmla="*/ 0 h 238081"/>
              <a:gd name="connsiteX3" fmla="*/ 370389 w 654122"/>
              <a:gd name="connsiteY3" fmla="*/ 238081 h 238081"/>
              <a:gd name="connsiteX4" fmla="*/ 0 w 654122"/>
              <a:gd name="connsiteY4" fmla="*/ 238081 h 238081"/>
              <a:gd name="connsiteX5" fmla="*/ 0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0" y="238081"/>
                </a:moveTo>
                <a:lnTo>
                  <a:pt x="283734" y="0"/>
                </a:lnTo>
                <a:lnTo>
                  <a:pt x="654123" y="0"/>
                </a:lnTo>
                <a:lnTo>
                  <a:pt x="370389" y="23808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6" name="Freeform: Shape 255">
            <a:extLst>
              <a:ext uri="{FF2B5EF4-FFF2-40B4-BE49-F238E27FC236}">
                <a16:creationId xmlns:a16="http://schemas.microsoft.com/office/drawing/2014/main" id="{8563377F-DE00-4226-4811-BA1609959DDE}"/>
              </a:ext>
            </a:extLst>
          </p:cNvPr>
          <p:cNvSpPr/>
          <p:nvPr/>
        </p:nvSpPr>
        <p:spPr>
          <a:xfrm>
            <a:off x="-1744262" y="4250961"/>
            <a:ext cx="654122" cy="238081"/>
          </a:xfrm>
          <a:custGeom>
            <a:avLst/>
            <a:gdLst>
              <a:gd name="connsiteX0" fmla="*/ 283734 w 654122"/>
              <a:gd name="connsiteY0" fmla="*/ 238081 h 238081"/>
              <a:gd name="connsiteX1" fmla="*/ 0 w 654122"/>
              <a:gd name="connsiteY1" fmla="*/ 0 h 238081"/>
              <a:gd name="connsiteX2" fmla="*/ 370389 w 654122"/>
              <a:gd name="connsiteY2" fmla="*/ 0 h 238081"/>
              <a:gd name="connsiteX3" fmla="*/ 654123 w 654122"/>
              <a:gd name="connsiteY3" fmla="*/ 238081 h 238081"/>
              <a:gd name="connsiteX4" fmla="*/ 283734 w 654122"/>
              <a:gd name="connsiteY4" fmla="*/ 238081 h 238081"/>
              <a:gd name="connsiteX5" fmla="*/ 283734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283734" y="238081"/>
                </a:moveTo>
                <a:lnTo>
                  <a:pt x="0" y="0"/>
                </a:lnTo>
                <a:lnTo>
                  <a:pt x="370389" y="0"/>
                </a:lnTo>
                <a:lnTo>
                  <a:pt x="654123" y="238081"/>
                </a:lnTo>
                <a:lnTo>
                  <a:pt x="283734" y="238081"/>
                </a:lnTo>
                <a:lnTo>
                  <a:pt x="28373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7" name="Freeform: Shape 256">
            <a:extLst>
              <a:ext uri="{FF2B5EF4-FFF2-40B4-BE49-F238E27FC236}">
                <a16:creationId xmlns:a16="http://schemas.microsoft.com/office/drawing/2014/main" id="{556AC840-3AF3-78D7-E6B9-6D2C97530786}"/>
              </a:ext>
            </a:extLst>
          </p:cNvPr>
          <p:cNvSpPr/>
          <p:nvPr/>
        </p:nvSpPr>
        <p:spPr>
          <a:xfrm>
            <a:off x="-1460528" y="5130574"/>
            <a:ext cx="434705" cy="364761"/>
          </a:xfrm>
          <a:custGeom>
            <a:avLst/>
            <a:gdLst>
              <a:gd name="connsiteX0" fmla="*/ 64317 w 434705"/>
              <a:gd name="connsiteY0" fmla="*/ 364761 h 364761"/>
              <a:gd name="connsiteX1" fmla="*/ 0 w 434705"/>
              <a:gd name="connsiteY1" fmla="*/ 0 h 364761"/>
              <a:gd name="connsiteX2" fmla="*/ 370389 w 434705"/>
              <a:gd name="connsiteY2" fmla="*/ 0 h 364761"/>
              <a:gd name="connsiteX3" fmla="*/ 434706 w 434705"/>
              <a:gd name="connsiteY3" fmla="*/ 364761 h 364761"/>
              <a:gd name="connsiteX4" fmla="*/ 64317 w 434705"/>
              <a:gd name="connsiteY4" fmla="*/ 364761 h 364761"/>
              <a:gd name="connsiteX5" fmla="*/ 64317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1"/>
                </a:moveTo>
                <a:lnTo>
                  <a:pt x="0" y="0"/>
                </a:lnTo>
                <a:lnTo>
                  <a:pt x="370389" y="0"/>
                </a:lnTo>
                <a:lnTo>
                  <a:pt x="434706" y="364761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8" name="Freeform: Shape 257">
            <a:extLst>
              <a:ext uri="{FF2B5EF4-FFF2-40B4-BE49-F238E27FC236}">
                <a16:creationId xmlns:a16="http://schemas.microsoft.com/office/drawing/2014/main" id="{B0D584C8-2055-74B1-7371-99F7C8F255B9}"/>
              </a:ext>
            </a:extLst>
          </p:cNvPr>
          <p:cNvSpPr/>
          <p:nvPr/>
        </p:nvSpPr>
        <p:spPr>
          <a:xfrm>
            <a:off x="-1744262" y="3521438"/>
            <a:ext cx="434705" cy="364761"/>
          </a:xfrm>
          <a:custGeom>
            <a:avLst/>
            <a:gdLst>
              <a:gd name="connsiteX0" fmla="*/ 64317 w 434705"/>
              <a:gd name="connsiteY0" fmla="*/ 364761 h 364761"/>
              <a:gd name="connsiteX1" fmla="*/ 0 w 434705"/>
              <a:gd name="connsiteY1" fmla="*/ 0 h 364761"/>
              <a:gd name="connsiteX2" fmla="*/ 370389 w 434705"/>
              <a:gd name="connsiteY2" fmla="*/ 0 h 364761"/>
              <a:gd name="connsiteX3" fmla="*/ 434706 w 434705"/>
              <a:gd name="connsiteY3" fmla="*/ 364761 h 364761"/>
              <a:gd name="connsiteX4" fmla="*/ 64317 w 434705"/>
              <a:gd name="connsiteY4" fmla="*/ 364761 h 364761"/>
              <a:gd name="connsiteX5" fmla="*/ 64317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1"/>
                </a:moveTo>
                <a:lnTo>
                  <a:pt x="0" y="0"/>
                </a:lnTo>
                <a:lnTo>
                  <a:pt x="370389" y="0"/>
                </a:lnTo>
                <a:lnTo>
                  <a:pt x="434706" y="364761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9" name="Freeform: Shape 258">
            <a:extLst>
              <a:ext uri="{FF2B5EF4-FFF2-40B4-BE49-F238E27FC236}">
                <a16:creationId xmlns:a16="http://schemas.microsoft.com/office/drawing/2014/main" id="{A33C6777-A982-68DA-53EF-45A313414C28}"/>
              </a:ext>
            </a:extLst>
          </p:cNvPr>
          <p:cNvSpPr/>
          <p:nvPr/>
        </p:nvSpPr>
        <p:spPr>
          <a:xfrm>
            <a:off x="-1112477" y="1785622"/>
            <a:ext cx="434705" cy="364761"/>
          </a:xfrm>
          <a:custGeom>
            <a:avLst/>
            <a:gdLst>
              <a:gd name="connsiteX0" fmla="*/ 64317 w 434705"/>
              <a:gd name="connsiteY0" fmla="*/ 364761 h 364761"/>
              <a:gd name="connsiteX1" fmla="*/ 0 w 434705"/>
              <a:gd name="connsiteY1" fmla="*/ 0 h 364761"/>
              <a:gd name="connsiteX2" fmla="*/ 370389 w 434705"/>
              <a:gd name="connsiteY2" fmla="*/ 0 h 364761"/>
              <a:gd name="connsiteX3" fmla="*/ 434706 w 434705"/>
              <a:gd name="connsiteY3" fmla="*/ 364761 h 364761"/>
              <a:gd name="connsiteX4" fmla="*/ 64317 w 434705"/>
              <a:gd name="connsiteY4" fmla="*/ 364761 h 364761"/>
              <a:gd name="connsiteX5" fmla="*/ 64317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1"/>
                </a:moveTo>
                <a:lnTo>
                  <a:pt x="0" y="0"/>
                </a:lnTo>
                <a:lnTo>
                  <a:pt x="370389" y="0"/>
                </a:lnTo>
                <a:lnTo>
                  <a:pt x="434706" y="364761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0" name="Freeform: Shape 259">
            <a:extLst>
              <a:ext uri="{FF2B5EF4-FFF2-40B4-BE49-F238E27FC236}">
                <a16:creationId xmlns:a16="http://schemas.microsoft.com/office/drawing/2014/main" id="{9BF31C3E-869F-4BB8-3B5F-9589DB5259BF}"/>
              </a:ext>
            </a:extLst>
          </p:cNvPr>
          <p:cNvSpPr/>
          <p:nvPr/>
        </p:nvSpPr>
        <p:spPr>
          <a:xfrm>
            <a:off x="-1645722" y="2641825"/>
            <a:ext cx="555582" cy="320765"/>
          </a:xfrm>
          <a:custGeom>
            <a:avLst/>
            <a:gdLst>
              <a:gd name="connsiteX0" fmla="*/ 0 w 555582"/>
              <a:gd name="connsiteY0" fmla="*/ 320766 h 320765"/>
              <a:gd name="connsiteX1" fmla="*/ 185194 w 555582"/>
              <a:gd name="connsiteY1" fmla="*/ 0 h 320765"/>
              <a:gd name="connsiteX2" fmla="*/ 555583 w 555582"/>
              <a:gd name="connsiteY2" fmla="*/ 0 h 320765"/>
              <a:gd name="connsiteX3" fmla="*/ 370389 w 555582"/>
              <a:gd name="connsiteY3" fmla="*/ 320766 h 320765"/>
              <a:gd name="connsiteX4" fmla="*/ 0 w 555582"/>
              <a:gd name="connsiteY4" fmla="*/ 320766 h 320765"/>
              <a:gd name="connsiteX5" fmla="*/ 0 w 555582"/>
              <a:gd name="connsiteY5" fmla="*/ 320766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0" y="320766"/>
                </a:moveTo>
                <a:lnTo>
                  <a:pt x="185194" y="0"/>
                </a:lnTo>
                <a:lnTo>
                  <a:pt x="555583" y="0"/>
                </a:lnTo>
                <a:lnTo>
                  <a:pt x="370389" y="32076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1" name="Freeform: Shape 260">
            <a:extLst>
              <a:ext uri="{FF2B5EF4-FFF2-40B4-BE49-F238E27FC236}">
                <a16:creationId xmlns:a16="http://schemas.microsoft.com/office/drawing/2014/main" id="{DFCA4D0F-0F89-4F2E-9ED0-1A82AEFD713E}"/>
              </a:ext>
            </a:extLst>
          </p:cNvPr>
          <p:cNvSpPr/>
          <p:nvPr/>
        </p:nvSpPr>
        <p:spPr>
          <a:xfrm>
            <a:off x="-1645722" y="4489042"/>
            <a:ext cx="555582" cy="320765"/>
          </a:xfrm>
          <a:custGeom>
            <a:avLst/>
            <a:gdLst>
              <a:gd name="connsiteX0" fmla="*/ 0 w 555582"/>
              <a:gd name="connsiteY0" fmla="*/ 320766 h 320765"/>
              <a:gd name="connsiteX1" fmla="*/ 185194 w 555582"/>
              <a:gd name="connsiteY1" fmla="*/ 0 h 320765"/>
              <a:gd name="connsiteX2" fmla="*/ 555583 w 555582"/>
              <a:gd name="connsiteY2" fmla="*/ 0 h 320765"/>
              <a:gd name="connsiteX3" fmla="*/ 370389 w 555582"/>
              <a:gd name="connsiteY3" fmla="*/ 320766 h 320765"/>
              <a:gd name="connsiteX4" fmla="*/ 0 w 555582"/>
              <a:gd name="connsiteY4" fmla="*/ 320766 h 320765"/>
              <a:gd name="connsiteX5" fmla="*/ 0 w 555582"/>
              <a:gd name="connsiteY5" fmla="*/ 320766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0" y="320766"/>
                </a:moveTo>
                <a:lnTo>
                  <a:pt x="185194" y="0"/>
                </a:lnTo>
                <a:lnTo>
                  <a:pt x="555583" y="0"/>
                </a:lnTo>
                <a:lnTo>
                  <a:pt x="370389" y="32076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2" name="Freeform: Shape 261">
            <a:extLst>
              <a:ext uri="{FF2B5EF4-FFF2-40B4-BE49-F238E27FC236}">
                <a16:creationId xmlns:a16="http://schemas.microsoft.com/office/drawing/2014/main" id="{0D595B12-5ECB-3CD0-58CA-B3F0B97713DD}"/>
              </a:ext>
            </a:extLst>
          </p:cNvPr>
          <p:cNvSpPr/>
          <p:nvPr/>
        </p:nvSpPr>
        <p:spPr>
          <a:xfrm>
            <a:off x="-1396211" y="2150384"/>
            <a:ext cx="718439" cy="126680"/>
          </a:xfrm>
          <a:custGeom>
            <a:avLst/>
            <a:gdLst>
              <a:gd name="connsiteX0" fmla="*/ 0 w 718439"/>
              <a:gd name="connsiteY0" fmla="*/ 126680 h 126680"/>
              <a:gd name="connsiteX1" fmla="*/ 348051 w 718439"/>
              <a:gd name="connsiteY1" fmla="*/ 0 h 126680"/>
              <a:gd name="connsiteX2" fmla="*/ 718440 w 718439"/>
              <a:gd name="connsiteY2" fmla="*/ 0 h 126680"/>
              <a:gd name="connsiteX3" fmla="*/ 370388 w 718439"/>
              <a:gd name="connsiteY3" fmla="*/ 126680 h 126680"/>
              <a:gd name="connsiteX4" fmla="*/ 0 w 718439"/>
              <a:gd name="connsiteY4" fmla="*/ 126680 h 126680"/>
              <a:gd name="connsiteX5" fmla="*/ 0 w 718439"/>
              <a:gd name="connsiteY5" fmla="*/ 126680 h 126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8439" h="126680">
                <a:moveTo>
                  <a:pt x="0" y="126680"/>
                </a:moveTo>
                <a:lnTo>
                  <a:pt x="348051" y="0"/>
                </a:lnTo>
                <a:lnTo>
                  <a:pt x="718440" y="0"/>
                </a:lnTo>
                <a:lnTo>
                  <a:pt x="370388" y="126680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3" name="Freeform: Shape 262">
            <a:extLst>
              <a:ext uri="{FF2B5EF4-FFF2-40B4-BE49-F238E27FC236}">
                <a16:creationId xmlns:a16="http://schemas.microsoft.com/office/drawing/2014/main" id="{9B42BDA9-7C99-885D-3574-AE33DCE77085}"/>
              </a:ext>
            </a:extLst>
          </p:cNvPr>
          <p:cNvSpPr/>
          <p:nvPr/>
        </p:nvSpPr>
        <p:spPr>
          <a:xfrm>
            <a:off x="-1396211" y="5495335"/>
            <a:ext cx="718439" cy="126680"/>
          </a:xfrm>
          <a:custGeom>
            <a:avLst/>
            <a:gdLst>
              <a:gd name="connsiteX0" fmla="*/ 348051 w 718439"/>
              <a:gd name="connsiteY0" fmla="*/ 126680 h 126680"/>
              <a:gd name="connsiteX1" fmla="*/ 0 w 718439"/>
              <a:gd name="connsiteY1" fmla="*/ 0 h 126680"/>
              <a:gd name="connsiteX2" fmla="*/ 370388 w 718439"/>
              <a:gd name="connsiteY2" fmla="*/ 0 h 126680"/>
              <a:gd name="connsiteX3" fmla="*/ 718440 w 718439"/>
              <a:gd name="connsiteY3" fmla="*/ 126680 h 126680"/>
              <a:gd name="connsiteX4" fmla="*/ 348051 w 718439"/>
              <a:gd name="connsiteY4" fmla="*/ 126680 h 126680"/>
              <a:gd name="connsiteX5" fmla="*/ 348051 w 718439"/>
              <a:gd name="connsiteY5" fmla="*/ 126680 h 126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8439" h="126680">
                <a:moveTo>
                  <a:pt x="348051" y="126680"/>
                </a:moveTo>
                <a:lnTo>
                  <a:pt x="0" y="0"/>
                </a:lnTo>
                <a:lnTo>
                  <a:pt x="370388" y="0"/>
                </a:lnTo>
                <a:lnTo>
                  <a:pt x="718440" y="126680"/>
                </a:lnTo>
                <a:lnTo>
                  <a:pt x="348051" y="126680"/>
                </a:lnTo>
                <a:lnTo>
                  <a:pt x="348051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4" name="Freeform: Shape 263">
            <a:extLst>
              <a:ext uri="{FF2B5EF4-FFF2-40B4-BE49-F238E27FC236}">
                <a16:creationId xmlns:a16="http://schemas.microsoft.com/office/drawing/2014/main" id="{E40E82BE-46FA-7A0F-D02C-C7444E652F6A}"/>
              </a:ext>
            </a:extLst>
          </p:cNvPr>
          <p:cNvSpPr/>
          <p:nvPr/>
        </p:nvSpPr>
        <p:spPr>
          <a:xfrm>
            <a:off x="-1645722" y="4809808"/>
            <a:ext cx="555582" cy="320765"/>
          </a:xfrm>
          <a:custGeom>
            <a:avLst/>
            <a:gdLst>
              <a:gd name="connsiteX0" fmla="*/ 185194 w 555582"/>
              <a:gd name="connsiteY0" fmla="*/ 320766 h 320765"/>
              <a:gd name="connsiteX1" fmla="*/ 0 w 555582"/>
              <a:gd name="connsiteY1" fmla="*/ 0 h 320765"/>
              <a:gd name="connsiteX2" fmla="*/ 370389 w 555582"/>
              <a:gd name="connsiteY2" fmla="*/ 0 h 320765"/>
              <a:gd name="connsiteX3" fmla="*/ 555583 w 555582"/>
              <a:gd name="connsiteY3" fmla="*/ 320766 h 320765"/>
              <a:gd name="connsiteX4" fmla="*/ 185194 w 555582"/>
              <a:gd name="connsiteY4" fmla="*/ 320766 h 320765"/>
              <a:gd name="connsiteX5" fmla="*/ 185194 w 555582"/>
              <a:gd name="connsiteY5" fmla="*/ 320766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185194" y="320766"/>
                </a:moveTo>
                <a:lnTo>
                  <a:pt x="0" y="0"/>
                </a:lnTo>
                <a:lnTo>
                  <a:pt x="370389" y="0"/>
                </a:lnTo>
                <a:lnTo>
                  <a:pt x="555583" y="32076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5" name="Freeform: Shape 264">
            <a:extLst>
              <a:ext uri="{FF2B5EF4-FFF2-40B4-BE49-F238E27FC236}">
                <a16:creationId xmlns:a16="http://schemas.microsoft.com/office/drawing/2014/main" id="{9EB89111-4C20-5EF3-AE14-479696E71253}"/>
              </a:ext>
            </a:extLst>
          </p:cNvPr>
          <p:cNvSpPr/>
          <p:nvPr/>
        </p:nvSpPr>
        <p:spPr>
          <a:xfrm>
            <a:off x="-1645722" y="2962591"/>
            <a:ext cx="555582" cy="320765"/>
          </a:xfrm>
          <a:custGeom>
            <a:avLst/>
            <a:gdLst>
              <a:gd name="connsiteX0" fmla="*/ 185194 w 555582"/>
              <a:gd name="connsiteY0" fmla="*/ 320766 h 320765"/>
              <a:gd name="connsiteX1" fmla="*/ 0 w 555582"/>
              <a:gd name="connsiteY1" fmla="*/ 0 h 320765"/>
              <a:gd name="connsiteX2" fmla="*/ 370389 w 555582"/>
              <a:gd name="connsiteY2" fmla="*/ 0 h 320765"/>
              <a:gd name="connsiteX3" fmla="*/ 555583 w 555582"/>
              <a:gd name="connsiteY3" fmla="*/ 320766 h 320765"/>
              <a:gd name="connsiteX4" fmla="*/ 185194 w 555582"/>
              <a:gd name="connsiteY4" fmla="*/ 320766 h 320765"/>
              <a:gd name="connsiteX5" fmla="*/ 185194 w 555582"/>
              <a:gd name="connsiteY5" fmla="*/ 320766 h 320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5582" h="320765">
                <a:moveTo>
                  <a:pt x="185194" y="320766"/>
                </a:moveTo>
                <a:lnTo>
                  <a:pt x="0" y="0"/>
                </a:lnTo>
                <a:lnTo>
                  <a:pt x="370389" y="0"/>
                </a:lnTo>
                <a:lnTo>
                  <a:pt x="555583" y="32076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6" name="Freeform: Shape 265">
            <a:extLst>
              <a:ext uri="{FF2B5EF4-FFF2-40B4-BE49-F238E27FC236}">
                <a16:creationId xmlns:a16="http://schemas.microsoft.com/office/drawing/2014/main" id="{5AB23A81-3A21-61DC-151D-D3ECB6A7A319}"/>
              </a:ext>
            </a:extLst>
          </p:cNvPr>
          <p:cNvSpPr/>
          <p:nvPr/>
        </p:nvSpPr>
        <p:spPr>
          <a:xfrm>
            <a:off x="-1460528" y="2277064"/>
            <a:ext cx="434705" cy="364761"/>
          </a:xfrm>
          <a:custGeom>
            <a:avLst/>
            <a:gdLst>
              <a:gd name="connsiteX0" fmla="*/ 0 w 434705"/>
              <a:gd name="connsiteY0" fmla="*/ 364761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9 w 434705"/>
              <a:gd name="connsiteY3" fmla="*/ 364761 h 364761"/>
              <a:gd name="connsiteX4" fmla="*/ 0 w 434705"/>
              <a:gd name="connsiteY4" fmla="*/ 364761 h 364761"/>
              <a:gd name="connsiteX5" fmla="*/ 0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1"/>
                </a:moveTo>
                <a:lnTo>
                  <a:pt x="64317" y="0"/>
                </a:lnTo>
                <a:lnTo>
                  <a:pt x="434706" y="0"/>
                </a:lnTo>
                <a:lnTo>
                  <a:pt x="370389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7" name="Freeform: Shape 266">
            <a:extLst>
              <a:ext uri="{FF2B5EF4-FFF2-40B4-BE49-F238E27FC236}">
                <a16:creationId xmlns:a16="http://schemas.microsoft.com/office/drawing/2014/main" id="{A65B75F2-F194-3F11-3EDF-BAC5A1225CFA}"/>
              </a:ext>
            </a:extLst>
          </p:cNvPr>
          <p:cNvSpPr/>
          <p:nvPr/>
        </p:nvSpPr>
        <p:spPr>
          <a:xfrm>
            <a:off x="-1744262" y="3886200"/>
            <a:ext cx="434705" cy="364761"/>
          </a:xfrm>
          <a:custGeom>
            <a:avLst/>
            <a:gdLst>
              <a:gd name="connsiteX0" fmla="*/ 0 w 434705"/>
              <a:gd name="connsiteY0" fmla="*/ 364761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9 w 434705"/>
              <a:gd name="connsiteY3" fmla="*/ 364761 h 364761"/>
              <a:gd name="connsiteX4" fmla="*/ 0 w 434705"/>
              <a:gd name="connsiteY4" fmla="*/ 364761 h 364761"/>
              <a:gd name="connsiteX5" fmla="*/ 0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1"/>
                </a:moveTo>
                <a:lnTo>
                  <a:pt x="64317" y="0"/>
                </a:lnTo>
                <a:lnTo>
                  <a:pt x="434706" y="0"/>
                </a:lnTo>
                <a:lnTo>
                  <a:pt x="370389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8" name="Freeform: Shape 267">
            <a:extLst>
              <a:ext uri="{FF2B5EF4-FFF2-40B4-BE49-F238E27FC236}">
                <a16:creationId xmlns:a16="http://schemas.microsoft.com/office/drawing/2014/main" id="{98145826-88A0-990A-310C-F6356A2F0B23}"/>
              </a:ext>
            </a:extLst>
          </p:cNvPr>
          <p:cNvSpPr/>
          <p:nvPr/>
        </p:nvSpPr>
        <p:spPr>
          <a:xfrm>
            <a:off x="-1112477" y="5622016"/>
            <a:ext cx="434705" cy="364761"/>
          </a:xfrm>
          <a:custGeom>
            <a:avLst/>
            <a:gdLst>
              <a:gd name="connsiteX0" fmla="*/ 0 w 434705"/>
              <a:gd name="connsiteY0" fmla="*/ 364761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9 w 434705"/>
              <a:gd name="connsiteY3" fmla="*/ 364761 h 364761"/>
              <a:gd name="connsiteX4" fmla="*/ 0 w 434705"/>
              <a:gd name="connsiteY4" fmla="*/ 364761 h 364761"/>
              <a:gd name="connsiteX5" fmla="*/ 0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1"/>
                </a:moveTo>
                <a:lnTo>
                  <a:pt x="64317" y="0"/>
                </a:lnTo>
                <a:lnTo>
                  <a:pt x="434706" y="0"/>
                </a:lnTo>
                <a:lnTo>
                  <a:pt x="370389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9" name="Freeform: Shape 268">
            <a:extLst>
              <a:ext uri="{FF2B5EF4-FFF2-40B4-BE49-F238E27FC236}">
                <a16:creationId xmlns:a16="http://schemas.microsoft.com/office/drawing/2014/main" id="{785D132D-AB23-0DA9-8934-62322770FE36}"/>
              </a:ext>
            </a:extLst>
          </p:cNvPr>
          <p:cNvSpPr/>
          <p:nvPr/>
        </p:nvSpPr>
        <p:spPr>
          <a:xfrm>
            <a:off x="-1744262" y="3283357"/>
            <a:ext cx="654122" cy="238081"/>
          </a:xfrm>
          <a:custGeom>
            <a:avLst/>
            <a:gdLst>
              <a:gd name="connsiteX0" fmla="*/ 0 w 654122"/>
              <a:gd name="connsiteY0" fmla="*/ 238081 h 238081"/>
              <a:gd name="connsiteX1" fmla="*/ 283734 w 654122"/>
              <a:gd name="connsiteY1" fmla="*/ 0 h 238081"/>
              <a:gd name="connsiteX2" fmla="*/ 654123 w 654122"/>
              <a:gd name="connsiteY2" fmla="*/ 0 h 238081"/>
              <a:gd name="connsiteX3" fmla="*/ 370389 w 654122"/>
              <a:gd name="connsiteY3" fmla="*/ 238081 h 238081"/>
              <a:gd name="connsiteX4" fmla="*/ 0 w 654122"/>
              <a:gd name="connsiteY4" fmla="*/ 238081 h 238081"/>
              <a:gd name="connsiteX5" fmla="*/ 0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0" y="238081"/>
                </a:moveTo>
                <a:lnTo>
                  <a:pt x="283734" y="0"/>
                </a:lnTo>
                <a:lnTo>
                  <a:pt x="654123" y="0"/>
                </a:lnTo>
                <a:lnTo>
                  <a:pt x="370389" y="23808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0" name="Freeform: Shape 269">
            <a:extLst>
              <a:ext uri="{FF2B5EF4-FFF2-40B4-BE49-F238E27FC236}">
                <a16:creationId xmlns:a16="http://schemas.microsoft.com/office/drawing/2014/main" id="{186A4B4C-D1AA-3766-1708-E6291D0DFAEB}"/>
              </a:ext>
            </a:extLst>
          </p:cNvPr>
          <p:cNvSpPr/>
          <p:nvPr/>
        </p:nvSpPr>
        <p:spPr>
          <a:xfrm>
            <a:off x="5029200" y="3886200"/>
            <a:ext cx="348051" cy="602842"/>
          </a:xfrm>
          <a:custGeom>
            <a:avLst/>
            <a:gdLst>
              <a:gd name="connsiteX0" fmla="*/ 64317 w 348051"/>
              <a:gd name="connsiteY0" fmla="*/ 364761 h 602842"/>
              <a:gd name="connsiteX1" fmla="*/ 0 w 348051"/>
              <a:gd name="connsiteY1" fmla="*/ 0 h 602842"/>
              <a:gd name="connsiteX2" fmla="*/ 283734 w 348051"/>
              <a:gd name="connsiteY2" fmla="*/ 238081 h 602842"/>
              <a:gd name="connsiteX3" fmla="*/ 348051 w 348051"/>
              <a:gd name="connsiteY3" fmla="*/ 602843 h 602842"/>
              <a:gd name="connsiteX4" fmla="*/ 64317 w 348051"/>
              <a:gd name="connsiteY4" fmla="*/ 364761 h 602842"/>
              <a:gd name="connsiteX5" fmla="*/ 64317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364761"/>
                </a:moveTo>
                <a:lnTo>
                  <a:pt x="0" y="0"/>
                </a:lnTo>
                <a:lnTo>
                  <a:pt x="283734" y="238081"/>
                </a:lnTo>
                <a:lnTo>
                  <a:pt x="348051" y="602843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1" name="Freeform: Shape 270">
            <a:extLst>
              <a:ext uri="{FF2B5EF4-FFF2-40B4-BE49-F238E27FC236}">
                <a16:creationId xmlns:a16="http://schemas.microsoft.com/office/drawing/2014/main" id="{25060DB7-6F38-050F-321A-C8B5E9C9A221}"/>
              </a:ext>
            </a:extLst>
          </p:cNvPr>
          <p:cNvSpPr/>
          <p:nvPr/>
        </p:nvSpPr>
        <p:spPr>
          <a:xfrm>
            <a:off x="6315107" y="1912303"/>
            <a:ext cx="348051" cy="602842"/>
          </a:xfrm>
          <a:custGeom>
            <a:avLst/>
            <a:gdLst>
              <a:gd name="connsiteX0" fmla="*/ 64318 w 348051"/>
              <a:gd name="connsiteY0" fmla="*/ 364761 h 602842"/>
              <a:gd name="connsiteX1" fmla="*/ 0 w 348051"/>
              <a:gd name="connsiteY1" fmla="*/ 0 h 602842"/>
              <a:gd name="connsiteX2" fmla="*/ 283734 w 348051"/>
              <a:gd name="connsiteY2" fmla="*/ 238081 h 602842"/>
              <a:gd name="connsiteX3" fmla="*/ 348051 w 348051"/>
              <a:gd name="connsiteY3" fmla="*/ 602843 h 602842"/>
              <a:gd name="connsiteX4" fmla="*/ 64318 w 348051"/>
              <a:gd name="connsiteY4" fmla="*/ 364761 h 602842"/>
              <a:gd name="connsiteX5" fmla="*/ 64318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8" y="364761"/>
                </a:moveTo>
                <a:lnTo>
                  <a:pt x="0" y="0"/>
                </a:lnTo>
                <a:lnTo>
                  <a:pt x="283734" y="238081"/>
                </a:lnTo>
                <a:lnTo>
                  <a:pt x="348051" y="602843"/>
                </a:lnTo>
                <a:lnTo>
                  <a:pt x="64318" y="364761"/>
                </a:lnTo>
                <a:lnTo>
                  <a:pt x="64318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2" name="Freeform: Shape 271">
            <a:extLst>
              <a:ext uri="{FF2B5EF4-FFF2-40B4-BE49-F238E27FC236}">
                <a16:creationId xmlns:a16="http://schemas.microsoft.com/office/drawing/2014/main" id="{1C8A6D02-4A3C-7778-100F-C86B79A230E2}"/>
              </a:ext>
            </a:extLst>
          </p:cNvPr>
          <p:cNvSpPr/>
          <p:nvPr/>
        </p:nvSpPr>
        <p:spPr>
          <a:xfrm>
            <a:off x="3145729" y="5942781"/>
            <a:ext cx="348051" cy="602842"/>
          </a:xfrm>
          <a:custGeom>
            <a:avLst/>
            <a:gdLst>
              <a:gd name="connsiteX0" fmla="*/ 64317 w 348051"/>
              <a:gd name="connsiteY0" fmla="*/ 364761 h 602842"/>
              <a:gd name="connsiteX1" fmla="*/ 0 w 348051"/>
              <a:gd name="connsiteY1" fmla="*/ 0 h 602842"/>
              <a:gd name="connsiteX2" fmla="*/ 283734 w 348051"/>
              <a:gd name="connsiteY2" fmla="*/ 238081 h 602842"/>
              <a:gd name="connsiteX3" fmla="*/ 348051 w 348051"/>
              <a:gd name="connsiteY3" fmla="*/ 602842 h 602842"/>
              <a:gd name="connsiteX4" fmla="*/ 64317 w 348051"/>
              <a:gd name="connsiteY4" fmla="*/ 364761 h 602842"/>
              <a:gd name="connsiteX5" fmla="*/ 64317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364761"/>
                </a:moveTo>
                <a:lnTo>
                  <a:pt x="0" y="0"/>
                </a:lnTo>
                <a:lnTo>
                  <a:pt x="283734" y="238081"/>
                </a:lnTo>
                <a:lnTo>
                  <a:pt x="348051" y="602842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3" name="Freeform: Shape 272">
            <a:extLst>
              <a:ext uri="{FF2B5EF4-FFF2-40B4-BE49-F238E27FC236}">
                <a16:creationId xmlns:a16="http://schemas.microsoft.com/office/drawing/2014/main" id="{0BAF8316-0705-75EF-384F-19E93684D446}"/>
              </a:ext>
            </a:extLst>
          </p:cNvPr>
          <p:cNvSpPr/>
          <p:nvPr/>
        </p:nvSpPr>
        <p:spPr>
          <a:xfrm>
            <a:off x="8100038" y="-61593"/>
            <a:ext cx="348050" cy="602842"/>
          </a:xfrm>
          <a:custGeom>
            <a:avLst/>
            <a:gdLst>
              <a:gd name="connsiteX0" fmla="*/ 64317 w 348050"/>
              <a:gd name="connsiteY0" fmla="*/ 364761 h 602842"/>
              <a:gd name="connsiteX1" fmla="*/ 0 w 348050"/>
              <a:gd name="connsiteY1" fmla="*/ 0 h 602842"/>
              <a:gd name="connsiteX2" fmla="*/ 283734 w 348050"/>
              <a:gd name="connsiteY2" fmla="*/ 238081 h 602842"/>
              <a:gd name="connsiteX3" fmla="*/ 348051 w 348050"/>
              <a:gd name="connsiteY3" fmla="*/ 602843 h 602842"/>
              <a:gd name="connsiteX4" fmla="*/ 64317 w 348050"/>
              <a:gd name="connsiteY4" fmla="*/ 364761 h 602842"/>
              <a:gd name="connsiteX5" fmla="*/ 64317 w 348050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0" h="602842">
                <a:moveTo>
                  <a:pt x="64317" y="364761"/>
                </a:moveTo>
                <a:lnTo>
                  <a:pt x="0" y="0"/>
                </a:lnTo>
                <a:lnTo>
                  <a:pt x="283734" y="238081"/>
                </a:lnTo>
                <a:lnTo>
                  <a:pt x="348051" y="602843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4" name="Freeform: Shape 273">
            <a:extLst>
              <a:ext uri="{FF2B5EF4-FFF2-40B4-BE49-F238E27FC236}">
                <a16:creationId xmlns:a16="http://schemas.microsoft.com/office/drawing/2014/main" id="{99C1A138-AE4B-E63C-0709-8A012F22800F}"/>
              </a:ext>
            </a:extLst>
          </p:cNvPr>
          <p:cNvSpPr/>
          <p:nvPr/>
        </p:nvSpPr>
        <p:spPr>
          <a:xfrm>
            <a:off x="1610310" y="7960674"/>
            <a:ext cx="348051" cy="602841"/>
          </a:xfrm>
          <a:custGeom>
            <a:avLst/>
            <a:gdLst>
              <a:gd name="connsiteX0" fmla="*/ 64317 w 348051"/>
              <a:gd name="connsiteY0" fmla="*/ 364761 h 602841"/>
              <a:gd name="connsiteX1" fmla="*/ 0 w 348051"/>
              <a:gd name="connsiteY1" fmla="*/ 0 h 602841"/>
              <a:gd name="connsiteX2" fmla="*/ 283734 w 348051"/>
              <a:gd name="connsiteY2" fmla="*/ 238081 h 602841"/>
              <a:gd name="connsiteX3" fmla="*/ 348051 w 348051"/>
              <a:gd name="connsiteY3" fmla="*/ 602842 h 602841"/>
              <a:gd name="connsiteX4" fmla="*/ 64317 w 348051"/>
              <a:gd name="connsiteY4" fmla="*/ 364761 h 602841"/>
              <a:gd name="connsiteX5" fmla="*/ 64317 w 348051"/>
              <a:gd name="connsiteY5" fmla="*/ 364761 h 602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1">
                <a:moveTo>
                  <a:pt x="64317" y="364761"/>
                </a:moveTo>
                <a:lnTo>
                  <a:pt x="0" y="0"/>
                </a:lnTo>
                <a:lnTo>
                  <a:pt x="283734" y="238081"/>
                </a:lnTo>
                <a:lnTo>
                  <a:pt x="348051" y="602842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4681FA53-8022-AEA7-562D-69F308801578}"/>
              </a:ext>
            </a:extLst>
          </p:cNvPr>
          <p:cNvSpPr/>
          <p:nvPr/>
        </p:nvSpPr>
        <p:spPr>
          <a:xfrm>
            <a:off x="4908322" y="4250961"/>
            <a:ext cx="468928" cy="558846"/>
          </a:xfrm>
          <a:custGeom>
            <a:avLst/>
            <a:gdLst>
              <a:gd name="connsiteX0" fmla="*/ 0 w 468928"/>
              <a:gd name="connsiteY0" fmla="*/ 320766 h 558846"/>
              <a:gd name="connsiteX1" fmla="*/ 185194 w 468928"/>
              <a:gd name="connsiteY1" fmla="*/ 0 h 558846"/>
              <a:gd name="connsiteX2" fmla="*/ 468928 w 468928"/>
              <a:gd name="connsiteY2" fmla="*/ 238081 h 558846"/>
              <a:gd name="connsiteX3" fmla="*/ 283734 w 468928"/>
              <a:gd name="connsiteY3" fmla="*/ 558847 h 558846"/>
              <a:gd name="connsiteX4" fmla="*/ 0 w 468928"/>
              <a:gd name="connsiteY4" fmla="*/ 320766 h 558846"/>
              <a:gd name="connsiteX5" fmla="*/ 0 w 468928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320766"/>
                </a:moveTo>
                <a:lnTo>
                  <a:pt x="185194" y="0"/>
                </a:lnTo>
                <a:lnTo>
                  <a:pt x="468928" y="238081"/>
                </a:lnTo>
                <a:lnTo>
                  <a:pt x="283734" y="5588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7AC03831-4FB2-4915-8025-BF70E3FB0C1F}"/>
              </a:ext>
            </a:extLst>
          </p:cNvPr>
          <p:cNvSpPr/>
          <p:nvPr/>
        </p:nvSpPr>
        <p:spPr>
          <a:xfrm>
            <a:off x="6095691" y="2835911"/>
            <a:ext cx="468928" cy="558846"/>
          </a:xfrm>
          <a:custGeom>
            <a:avLst/>
            <a:gdLst>
              <a:gd name="connsiteX0" fmla="*/ 0 w 468928"/>
              <a:gd name="connsiteY0" fmla="*/ 320766 h 558846"/>
              <a:gd name="connsiteX1" fmla="*/ 185194 w 468928"/>
              <a:gd name="connsiteY1" fmla="*/ 0 h 558846"/>
              <a:gd name="connsiteX2" fmla="*/ 468928 w 468928"/>
              <a:gd name="connsiteY2" fmla="*/ 238081 h 558846"/>
              <a:gd name="connsiteX3" fmla="*/ 283734 w 468928"/>
              <a:gd name="connsiteY3" fmla="*/ 558847 h 558846"/>
              <a:gd name="connsiteX4" fmla="*/ 0 w 468928"/>
              <a:gd name="connsiteY4" fmla="*/ 320766 h 558846"/>
              <a:gd name="connsiteX5" fmla="*/ 0 w 468928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320766"/>
                </a:moveTo>
                <a:lnTo>
                  <a:pt x="185194" y="0"/>
                </a:lnTo>
                <a:lnTo>
                  <a:pt x="468928" y="238081"/>
                </a:lnTo>
                <a:lnTo>
                  <a:pt x="283734" y="5588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9B87C451-46D5-C6DD-07EF-0BBDBCE60881}"/>
              </a:ext>
            </a:extLst>
          </p:cNvPr>
          <p:cNvSpPr/>
          <p:nvPr/>
        </p:nvSpPr>
        <p:spPr>
          <a:xfrm>
            <a:off x="4027026" y="5301250"/>
            <a:ext cx="468928" cy="558846"/>
          </a:xfrm>
          <a:custGeom>
            <a:avLst/>
            <a:gdLst>
              <a:gd name="connsiteX0" fmla="*/ 0 w 468928"/>
              <a:gd name="connsiteY0" fmla="*/ 320766 h 558846"/>
              <a:gd name="connsiteX1" fmla="*/ 185194 w 468928"/>
              <a:gd name="connsiteY1" fmla="*/ 0 h 558846"/>
              <a:gd name="connsiteX2" fmla="*/ 468928 w 468928"/>
              <a:gd name="connsiteY2" fmla="*/ 238081 h 558846"/>
              <a:gd name="connsiteX3" fmla="*/ 283734 w 468928"/>
              <a:gd name="connsiteY3" fmla="*/ 558847 h 558846"/>
              <a:gd name="connsiteX4" fmla="*/ 0 w 468928"/>
              <a:gd name="connsiteY4" fmla="*/ 320766 h 558846"/>
              <a:gd name="connsiteX5" fmla="*/ 0 w 468928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320766"/>
                </a:moveTo>
                <a:lnTo>
                  <a:pt x="185194" y="0"/>
                </a:lnTo>
                <a:lnTo>
                  <a:pt x="468928" y="238081"/>
                </a:lnTo>
                <a:lnTo>
                  <a:pt x="283734" y="5588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E4D31CF5-73C8-E230-8C9A-E5DCE7F99A98}"/>
              </a:ext>
            </a:extLst>
          </p:cNvPr>
          <p:cNvSpPr/>
          <p:nvPr/>
        </p:nvSpPr>
        <p:spPr>
          <a:xfrm>
            <a:off x="7097864" y="1353456"/>
            <a:ext cx="468928" cy="558846"/>
          </a:xfrm>
          <a:custGeom>
            <a:avLst/>
            <a:gdLst>
              <a:gd name="connsiteX0" fmla="*/ 0 w 468928"/>
              <a:gd name="connsiteY0" fmla="*/ 320766 h 558846"/>
              <a:gd name="connsiteX1" fmla="*/ 185194 w 468928"/>
              <a:gd name="connsiteY1" fmla="*/ 0 h 558846"/>
              <a:gd name="connsiteX2" fmla="*/ 468929 w 468928"/>
              <a:gd name="connsiteY2" fmla="*/ 238081 h 558846"/>
              <a:gd name="connsiteX3" fmla="*/ 283734 w 468928"/>
              <a:gd name="connsiteY3" fmla="*/ 558847 h 558846"/>
              <a:gd name="connsiteX4" fmla="*/ 0 w 468928"/>
              <a:gd name="connsiteY4" fmla="*/ 320766 h 558846"/>
              <a:gd name="connsiteX5" fmla="*/ 0 w 468928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320766"/>
                </a:moveTo>
                <a:lnTo>
                  <a:pt x="185194" y="0"/>
                </a:lnTo>
                <a:lnTo>
                  <a:pt x="468929" y="238081"/>
                </a:lnTo>
                <a:lnTo>
                  <a:pt x="283734" y="5588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CE0CE4C9-2F34-3D03-50BE-447F43D449C3}"/>
              </a:ext>
            </a:extLst>
          </p:cNvPr>
          <p:cNvSpPr/>
          <p:nvPr/>
        </p:nvSpPr>
        <p:spPr>
          <a:xfrm>
            <a:off x="2676801" y="6910385"/>
            <a:ext cx="468928" cy="558846"/>
          </a:xfrm>
          <a:custGeom>
            <a:avLst/>
            <a:gdLst>
              <a:gd name="connsiteX0" fmla="*/ 0 w 468928"/>
              <a:gd name="connsiteY0" fmla="*/ 320766 h 558846"/>
              <a:gd name="connsiteX1" fmla="*/ 185194 w 468928"/>
              <a:gd name="connsiteY1" fmla="*/ 0 h 558846"/>
              <a:gd name="connsiteX2" fmla="*/ 468928 w 468928"/>
              <a:gd name="connsiteY2" fmla="*/ 238082 h 558846"/>
              <a:gd name="connsiteX3" fmla="*/ 283734 w 468928"/>
              <a:gd name="connsiteY3" fmla="*/ 558847 h 558846"/>
              <a:gd name="connsiteX4" fmla="*/ 0 w 468928"/>
              <a:gd name="connsiteY4" fmla="*/ 320766 h 558846"/>
              <a:gd name="connsiteX5" fmla="*/ 0 w 468928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320766"/>
                </a:moveTo>
                <a:lnTo>
                  <a:pt x="185194" y="0"/>
                </a:lnTo>
                <a:lnTo>
                  <a:pt x="468928" y="238082"/>
                </a:lnTo>
                <a:lnTo>
                  <a:pt x="283734" y="5588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25F5B4A8-F1B0-AE0B-2326-D95C53853DCC}"/>
              </a:ext>
            </a:extLst>
          </p:cNvPr>
          <p:cNvSpPr/>
          <p:nvPr/>
        </p:nvSpPr>
        <p:spPr>
          <a:xfrm>
            <a:off x="7979161" y="303167"/>
            <a:ext cx="468927" cy="558846"/>
          </a:xfrm>
          <a:custGeom>
            <a:avLst/>
            <a:gdLst>
              <a:gd name="connsiteX0" fmla="*/ 0 w 468927"/>
              <a:gd name="connsiteY0" fmla="*/ 320766 h 558846"/>
              <a:gd name="connsiteX1" fmla="*/ 185194 w 468927"/>
              <a:gd name="connsiteY1" fmla="*/ 0 h 558846"/>
              <a:gd name="connsiteX2" fmla="*/ 468928 w 468927"/>
              <a:gd name="connsiteY2" fmla="*/ 238081 h 558846"/>
              <a:gd name="connsiteX3" fmla="*/ 283734 w 468927"/>
              <a:gd name="connsiteY3" fmla="*/ 558847 h 558846"/>
              <a:gd name="connsiteX4" fmla="*/ 0 w 468927"/>
              <a:gd name="connsiteY4" fmla="*/ 320766 h 558846"/>
              <a:gd name="connsiteX5" fmla="*/ 0 w 468927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7" h="558846">
                <a:moveTo>
                  <a:pt x="0" y="320766"/>
                </a:moveTo>
                <a:lnTo>
                  <a:pt x="185194" y="0"/>
                </a:lnTo>
                <a:lnTo>
                  <a:pt x="468928" y="238081"/>
                </a:lnTo>
                <a:lnTo>
                  <a:pt x="283734" y="5588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D7340983-7659-2815-D95D-2A93149A33FD}"/>
              </a:ext>
            </a:extLst>
          </p:cNvPr>
          <p:cNvSpPr/>
          <p:nvPr/>
        </p:nvSpPr>
        <p:spPr>
          <a:xfrm>
            <a:off x="1489433" y="8325435"/>
            <a:ext cx="468928" cy="558846"/>
          </a:xfrm>
          <a:custGeom>
            <a:avLst/>
            <a:gdLst>
              <a:gd name="connsiteX0" fmla="*/ 0 w 468928"/>
              <a:gd name="connsiteY0" fmla="*/ 320765 h 558846"/>
              <a:gd name="connsiteX1" fmla="*/ 185194 w 468928"/>
              <a:gd name="connsiteY1" fmla="*/ 0 h 558846"/>
              <a:gd name="connsiteX2" fmla="*/ 468928 w 468928"/>
              <a:gd name="connsiteY2" fmla="*/ 238081 h 558846"/>
              <a:gd name="connsiteX3" fmla="*/ 283734 w 468928"/>
              <a:gd name="connsiteY3" fmla="*/ 558847 h 558846"/>
              <a:gd name="connsiteX4" fmla="*/ 0 w 468928"/>
              <a:gd name="connsiteY4" fmla="*/ 320765 h 558846"/>
              <a:gd name="connsiteX5" fmla="*/ 0 w 468928"/>
              <a:gd name="connsiteY5" fmla="*/ 320765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320765"/>
                </a:moveTo>
                <a:lnTo>
                  <a:pt x="185194" y="0"/>
                </a:lnTo>
                <a:lnTo>
                  <a:pt x="468928" y="238081"/>
                </a:lnTo>
                <a:lnTo>
                  <a:pt x="283734" y="558847"/>
                </a:lnTo>
                <a:lnTo>
                  <a:pt x="0" y="320765"/>
                </a:lnTo>
                <a:lnTo>
                  <a:pt x="0" y="32076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45639290-32AD-31ED-25D5-89BC313DE24F}"/>
              </a:ext>
            </a:extLst>
          </p:cNvPr>
          <p:cNvSpPr/>
          <p:nvPr/>
        </p:nvSpPr>
        <p:spPr>
          <a:xfrm>
            <a:off x="9166529" y="-1111882"/>
            <a:ext cx="468927" cy="558846"/>
          </a:xfrm>
          <a:custGeom>
            <a:avLst/>
            <a:gdLst>
              <a:gd name="connsiteX0" fmla="*/ 0 w 468927"/>
              <a:gd name="connsiteY0" fmla="*/ 320766 h 558846"/>
              <a:gd name="connsiteX1" fmla="*/ 185194 w 468927"/>
              <a:gd name="connsiteY1" fmla="*/ 0 h 558846"/>
              <a:gd name="connsiteX2" fmla="*/ 468928 w 468927"/>
              <a:gd name="connsiteY2" fmla="*/ 238081 h 558846"/>
              <a:gd name="connsiteX3" fmla="*/ 283734 w 468927"/>
              <a:gd name="connsiteY3" fmla="*/ 558847 h 558846"/>
              <a:gd name="connsiteX4" fmla="*/ 0 w 468927"/>
              <a:gd name="connsiteY4" fmla="*/ 320766 h 558846"/>
              <a:gd name="connsiteX5" fmla="*/ 0 w 468927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7" h="558846">
                <a:moveTo>
                  <a:pt x="0" y="320766"/>
                </a:moveTo>
                <a:lnTo>
                  <a:pt x="185194" y="0"/>
                </a:lnTo>
                <a:lnTo>
                  <a:pt x="468928" y="238081"/>
                </a:lnTo>
                <a:lnTo>
                  <a:pt x="283734" y="5588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77EA3CA6-485C-2873-EF0E-38867A2B2D44}"/>
              </a:ext>
            </a:extLst>
          </p:cNvPr>
          <p:cNvSpPr/>
          <p:nvPr/>
        </p:nvSpPr>
        <p:spPr>
          <a:xfrm>
            <a:off x="4560271" y="4571727"/>
            <a:ext cx="631785" cy="364761"/>
          </a:xfrm>
          <a:custGeom>
            <a:avLst/>
            <a:gdLst>
              <a:gd name="connsiteX0" fmla="*/ 0 w 631785"/>
              <a:gd name="connsiteY0" fmla="*/ 126680 h 364761"/>
              <a:gd name="connsiteX1" fmla="*/ 348051 w 631785"/>
              <a:gd name="connsiteY1" fmla="*/ 0 h 364761"/>
              <a:gd name="connsiteX2" fmla="*/ 631785 w 631785"/>
              <a:gd name="connsiteY2" fmla="*/ 238081 h 364761"/>
              <a:gd name="connsiteX3" fmla="*/ 283734 w 631785"/>
              <a:gd name="connsiteY3" fmla="*/ 364761 h 364761"/>
              <a:gd name="connsiteX4" fmla="*/ 0 w 631785"/>
              <a:gd name="connsiteY4" fmla="*/ 126680 h 364761"/>
              <a:gd name="connsiteX5" fmla="*/ 0 w 631785"/>
              <a:gd name="connsiteY5" fmla="*/ 126680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126680"/>
                </a:moveTo>
                <a:lnTo>
                  <a:pt x="348051" y="0"/>
                </a:lnTo>
                <a:lnTo>
                  <a:pt x="631785" y="238081"/>
                </a:lnTo>
                <a:lnTo>
                  <a:pt x="283734" y="3647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FBD37523-AB49-2BF4-5CFE-7F1418EACE4D}"/>
              </a:ext>
            </a:extLst>
          </p:cNvPr>
          <p:cNvSpPr/>
          <p:nvPr/>
        </p:nvSpPr>
        <p:spPr>
          <a:xfrm>
            <a:off x="5747639" y="3156677"/>
            <a:ext cx="631785" cy="364761"/>
          </a:xfrm>
          <a:custGeom>
            <a:avLst/>
            <a:gdLst>
              <a:gd name="connsiteX0" fmla="*/ 0 w 631785"/>
              <a:gd name="connsiteY0" fmla="*/ 126680 h 364761"/>
              <a:gd name="connsiteX1" fmla="*/ 348052 w 631785"/>
              <a:gd name="connsiteY1" fmla="*/ 0 h 364761"/>
              <a:gd name="connsiteX2" fmla="*/ 631786 w 631785"/>
              <a:gd name="connsiteY2" fmla="*/ 238081 h 364761"/>
              <a:gd name="connsiteX3" fmla="*/ 283734 w 631785"/>
              <a:gd name="connsiteY3" fmla="*/ 364761 h 364761"/>
              <a:gd name="connsiteX4" fmla="*/ 0 w 631785"/>
              <a:gd name="connsiteY4" fmla="*/ 126680 h 364761"/>
              <a:gd name="connsiteX5" fmla="*/ 0 w 631785"/>
              <a:gd name="connsiteY5" fmla="*/ 126680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126680"/>
                </a:moveTo>
                <a:lnTo>
                  <a:pt x="348052" y="0"/>
                </a:lnTo>
                <a:lnTo>
                  <a:pt x="631786" y="238081"/>
                </a:lnTo>
                <a:lnTo>
                  <a:pt x="283734" y="3647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85397C47-07C1-50BE-0930-BED6DC70381C}"/>
              </a:ext>
            </a:extLst>
          </p:cNvPr>
          <p:cNvSpPr/>
          <p:nvPr/>
        </p:nvSpPr>
        <p:spPr>
          <a:xfrm>
            <a:off x="2960535" y="5495335"/>
            <a:ext cx="631785" cy="364761"/>
          </a:xfrm>
          <a:custGeom>
            <a:avLst/>
            <a:gdLst>
              <a:gd name="connsiteX0" fmla="*/ 0 w 631785"/>
              <a:gd name="connsiteY0" fmla="*/ 126680 h 364761"/>
              <a:gd name="connsiteX1" fmla="*/ 348051 w 631785"/>
              <a:gd name="connsiteY1" fmla="*/ 0 h 364761"/>
              <a:gd name="connsiteX2" fmla="*/ 631786 w 631785"/>
              <a:gd name="connsiteY2" fmla="*/ 238081 h 364761"/>
              <a:gd name="connsiteX3" fmla="*/ 283734 w 631785"/>
              <a:gd name="connsiteY3" fmla="*/ 364761 h 364761"/>
              <a:gd name="connsiteX4" fmla="*/ 0 w 631785"/>
              <a:gd name="connsiteY4" fmla="*/ 126680 h 364761"/>
              <a:gd name="connsiteX5" fmla="*/ 0 w 631785"/>
              <a:gd name="connsiteY5" fmla="*/ 126680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126680"/>
                </a:moveTo>
                <a:lnTo>
                  <a:pt x="348051" y="0"/>
                </a:lnTo>
                <a:lnTo>
                  <a:pt x="631786" y="238081"/>
                </a:lnTo>
                <a:lnTo>
                  <a:pt x="283734" y="3647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2CDD2C20-3E40-1645-2BFF-26D044BED382}"/>
              </a:ext>
            </a:extLst>
          </p:cNvPr>
          <p:cNvSpPr/>
          <p:nvPr/>
        </p:nvSpPr>
        <p:spPr>
          <a:xfrm>
            <a:off x="7283058" y="1226775"/>
            <a:ext cx="631785" cy="364761"/>
          </a:xfrm>
          <a:custGeom>
            <a:avLst/>
            <a:gdLst>
              <a:gd name="connsiteX0" fmla="*/ 0 w 631785"/>
              <a:gd name="connsiteY0" fmla="*/ 126680 h 364761"/>
              <a:gd name="connsiteX1" fmla="*/ 348052 w 631785"/>
              <a:gd name="connsiteY1" fmla="*/ 0 h 364761"/>
              <a:gd name="connsiteX2" fmla="*/ 631786 w 631785"/>
              <a:gd name="connsiteY2" fmla="*/ 238081 h 364761"/>
              <a:gd name="connsiteX3" fmla="*/ 283734 w 631785"/>
              <a:gd name="connsiteY3" fmla="*/ 364761 h 364761"/>
              <a:gd name="connsiteX4" fmla="*/ 0 w 631785"/>
              <a:gd name="connsiteY4" fmla="*/ 126680 h 364761"/>
              <a:gd name="connsiteX5" fmla="*/ 0 w 631785"/>
              <a:gd name="connsiteY5" fmla="*/ 126680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126680"/>
                </a:moveTo>
                <a:lnTo>
                  <a:pt x="348052" y="0"/>
                </a:lnTo>
                <a:lnTo>
                  <a:pt x="631786" y="238081"/>
                </a:lnTo>
                <a:lnTo>
                  <a:pt x="283734" y="3647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4C131856-4EBD-40CF-BC17-1424E94459B5}"/>
              </a:ext>
            </a:extLst>
          </p:cNvPr>
          <p:cNvSpPr/>
          <p:nvPr/>
        </p:nvSpPr>
        <p:spPr>
          <a:xfrm>
            <a:off x="2328749" y="7231151"/>
            <a:ext cx="631785" cy="364761"/>
          </a:xfrm>
          <a:custGeom>
            <a:avLst/>
            <a:gdLst>
              <a:gd name="connsiteX0" fmla="*/ 0 w 631785"/>
              <a:gd name="connsiteY0" fmla="*/ 126680 h 364761"/>
              <a:gd name="connsiteX1" fmla="*/ 348051 w 631785"/>
              <a:gd name="connsiteY1" fmla="*/ 0 h 364761"/>
              <a:gd name="connsiteX2" fmla="*/ 631785 w 631785"/>
              <a:gd name="connsiteY2" fmla="*/ 238081 h 364761"/>
              <a:gd name="connsiteX3" fmla="*/ 283734 w 631785"/>
              <a:gd name="connsiteY3" fmla="*/ 364761 h 364761"/>
              <a:gd name="connsiteX4" fmla="*/ 0 w 631785"/>
              <a:gd name="connsiteY4" fmla="*/ 126680 h 364761"/>
              <a:gd name="connsiteX5" fmla="*/ 0 w 631785"/>
              <a:gd name="connsiteY5" fmla="*/ 126680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126680"/>
                </a:moveTo>
                <a:lnTo>
                  <a:pt x="348051" y="0"/>
                </a:lnTo>
                <a:lnTo>
                  <a:pt x="631785" y="238081"/>
                </a:lnTo>
                <a:lnTo>
                  <a:pt x="283734" y="3647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DBC552A2-BB52-EBF0-57F6-CE847B1E43E8}"/>
              </a:ext>
            </a:extLst>
          </p:cNvPr>
          <p:cNvSpPr/>
          <p:nvPr/>
        </p:nvSpPr>
        <p:spPr>
          <a:xfrm>
            <a:off x="8100038" y="-188274"/>
            <a:ext cx="631785" cy="364761"/>
          </a:xfrm>
          <a:custGeom>
            <a:avLst/>
            <a:gdLst>
              <a:gd name="connsiteX0" fmla="*/ 0 w 631785"/>
              <a:gd name="connsiteY0" fmla="*/ 126680 h 364761"/>
              <a:gd name="connsiteX1" fmla="*/ 348051 w 631785"/>
              <a:gd name="connsiteY1" fmla="*/ 0 h 364761"/>
              <a:gd name="connsiteX2" fmla="*/ 631785 w 631785"/>
              <a:gd name="connsiteY2" fmla="*/ 238081 h 364761"/>
              <a:gd name="connsiteX3" fmla="*/ 283734 w 631785"/>
              <a:gd name="connsiteY3" fmla="*/ 364761 h 364761"/>
              <a:gd name="connsiteX4" fmla="*/ 0 w 631785"/>
              <a:gd name="connsiteY4" fmla="*/ 126680 h 364761"/>
              <a:gd name="connsiteX5" fmla="*/ 0 w 631785"/>
              <a:gd name="connsiteY5" fmla="*/ 126680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126680"/>
                </a:moveTo>
                <a:lnTo>
                  <a:pt x="348051" y="0"/>
                </a:lnTo>
                <a:lnTo>
                  <a:pt x="631785" y="238081"/>
                </a:lnTo>
                <a:lnTo>
                  <a:pt x="283734" y="3647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68045DB1-4D81-378D-1A06-9875A22797B6}"/>
              </a:ext>
            </a:extLst>
          </p:cNvPr>
          <p:cNvSpPr/>
          <p:nvPr/>
        </p:nvSpPr>
        <p:spPr>
          <a:xfrm>
            <a:off x="1141381" y="8646201"/>
            <a:ext cx="631785" cy="364761"/>
          </a:xfrm>
          <a:custGeom>
            <a:avLst/>
            <a:gdLst>
              <a:gd name="connsiteX0" fmla="*/ 0 w 631785"/>
              <a:gd name="connsiteY0" fmla="*/ 126680 h 364761"/>
              <a:gd name="connsiteX1" fmla="*/ 348051 w 631785"/>
              <a:gd name="connsiteY1" fmla="*/ 0 h 364761"/>
              <a:gd name="connsiteX2" fmla="*/ 631785 w 631785"/>
              <a:gd name="connsiteY2" fmla="*/ 238082 h 364761"/>
              <a:gd name="connsiteX3" fmla="*/ 283734 w 631785"/>
              <a:gd name="connsiteY3" fmla="*/ 364762 h 364761"/>
              <a:gd name="connsiteX4" fmla="*/ 0 w 631785"/>
              <a:gd name="connsiteY4" fmla="*/ 126680 h 364761"/>
              <a:gd name="connsiteX5" fmla="*/ 0 w 631785"/>
              <a:gd name="connsiteY5" fmla="*/ 126680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126680"/>
                </a:moveTo>
                <a:lnTo>
                  <a:pt x="348051" y="0"/>
                </a:lnTo>
                <a:lnTo>
                  <a:pt x="631785" y="238082"/>
                </a:lnTo>
                <a:lnTo>
                  <a:pt x="283734" y="364762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22A3073C-82FA-88DA-C74C-AEBFCCE3114B}"/>
              </a:ext>
            </a:extLst>
          </p:cNvPr>
          <p:cNvSpPr/>
          <p:nvPr/>
        </p:nvSpPr>
        <p:spPr>
          <a:xfrm>
            <a:off x="3678974" y="5495335"/>
            <a:ext cx="631785" cy="364761"/>
          </a:xfrm>
          <a:custGeom>
            <a:avLst/>
            <a:gdLst>
              <a:gd name="connsiteX0" fmla="*/ 283734 w 631785"/>
              <a:gd name="connsiteY0" fmla="*/ 238081 h 364761"/>
              <a:gd name="connsiteX1" fmla="*/ 0 w 631785"/>
              <a:gd name="connsiteY1" fmla="*/ 0 h 364761"/>
              <a:gd name="connsiteX2" fmla="*/ 348052 w 631785"/>
              <a:gd name="connsiteY2" fmla="*/ 126680 h 364761"/>
              <a:gd name="connsiteX3" fmla="*/ 631786 w 631785"/>
              <a:gd name="connsiteY3" fmla="*/ 364761 h 364761"/>
              <a:gd name="connsiteX4" fmla="*/ 283734 w 631785"/>
              <a:gd name="connsiteY4" fmla="*/ 238081 h 364761"/>
              <a:gd name="connsiteX5" fmla="*/ 283734 w 631785"/>
              <a:gd name="connsiteY5" fmla="*/ 23808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283734" y="238081"/>
                </a:moveTo>
                <a:lnTo>
                  <a:pt x="0" y="0"/>
                </a:lnTo>
                <a:lnTo>
                  <a:pt x="348052" y="126680"/>
                </a:lnTo>
                <a:lnTo>
                  <a:pt x="631786" y="364761"/>
                </a:lnTo>
                <a:lnTo>
                  <a:pt x="283734" y="238081"/>
                </a:lnTo>
                <a:lnTo>
                  <a:pt x="28373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1" name="Freeform: Shape 290">
            <a:extLst>
              <a:ext uri="{FF2B5EF4-FFF2-40B4-BE49-F238E27FC236}">
                <a16:creationId xmlns:a16="http://schemas.microsoft.com/office/drawing/2014/main" id="{40EF0023-4C4C-CBDC-D9EC-3BDA8CB6DAC6}"/>
              </a:ext>
            </a:extLst>
          </p:cNvPr>
          <p:cNvSpPr/>
          <p:nvPr/>
        </p:nvSpPr>
        <p:spPr>
          <a:xfrm>
            <a:off x="6379425" y="1547541"/>
            <a:ext cx="631785" cy="364761"/>
          </a:xfrm>
          <a:custGeom>
            <a:avLst/>
            <a:gdLst>
              <a:gd name="connsiteX0" fmla="*/ 283734 w 631785"/>
              <a:gd name="connsiteY0" fmla="*/ 238081 h 364761"/>
              <a:gd name="connsiteX1" fmla="*/ 0 w 631785"/>
              <a:gd name="connsiteY1" fmla="*/ 0 h 364761"/>
              <a:gd name="connsiteX2" fmla="*/ 348051 w 631785"/>
              <a:gd name="connsiteY2" fmla="*/ 126680 h 364761"/>
              <a:gd name="connsiteX3" fmla="*/ 631785 w 631785"/>
              <a:gd name="connsiteY3" fmla="*/ 364761 h 364761"/>
              <a:gd name="connsiteX4" fmla="*/ 283734 w 631785"/>
              <a:gd name="connsiteY4" fmla="*/ 238081 h 364761"/>
              <a:gd name="connsiteX5" fmla="*/ 283734 w 631785"/>
              <a:gd name="connsiteY5" fmla="*/ 23808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283734" y="238081"/>
                </a:moveTo>
                <a:lnTo>
                  <a:pt x="0" y="0"/>
                </a:lnTo>
                <a:lnTo>
                  <a:pt x="348051" y="126680"/>
                </a:lnTo>
                <a:lnTo>
                  <a:pt x="631785" y="364761"/>
                </a:lnTo>
                <a:lnTo>
                  <a:pt x="283734" y="238081"/>
                </a:lnTo>
                <a:lnTo>
                  <a:pt x="28373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2" name="Freeform: Shape 291">
            <a:extLst>
              <a:ext uri="{FF2B5EF4-FFF2-40B4-BE49-F238E27FC236}">
                <a16:creationId xmlns:a16="http://schemas.microsoft.com/office/drawing/2014/main" id="{3F937FE7-08F3-CCED-D703-1A00B48EB13F}"/>
              </a:ext>
            </a:extLst>
          </p:cNvPr>
          <p:cNvSpPr/>
          <p:nvPr/>
        </p:nvSpPr>
        <p:spPr>
          <a:xfrm>
            <a:off x="6379425" y="2277064"/>
            <a:ext cx="468927" cy="558846"/>
          </a:xfrm>
          <a:custGeom>
            <a:avLst/>
            <a:gdLst>
              <a:gd name="connsiteX0" fmla="*/ 185194 w 468927"/>
              <a:gd name="connsiteY0" fmla="*/ 320766 h 558846"/>
              <a:gd name="connsiteX1" fmla="*/ 0 w 468927"/>
              <a:gd name="connsiteY1" fmla="*/ 0 h 558846"/>
              <a:gd name="connsiteX2" fmla="*/ 283734 w 468927"/>
              <a:gd name="connsiteY2" fmla="*/ 238081 h 558846"/>
              <a:gd name="connsiteX3" fmla="*/ 468928 w 468927"/>
              <a:gd name="connsiteY3" fmla="*/ 558847 h 558846"/>
              <a:gd name="connsiteX4" fmla="*/ 185194 w 468927"/>
              <a:gd name="connsiteY4" fmla="*/ 320766 h 558846"/>
              <a:gd name="connsiteX5" fmla="*/ 185194 w 468927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7" h="558846">
                <a:moveTo>
                  <a:pt x="185194" y="320766"/>
                </a:moveTo>
                <a:lnTo>
                  <a:pt x="0" y="0"/>
                </a:lnTo>
                <a:lnTo>
                  <a:pt x="283734" y="238081"/>
                </a:lnTo>
                <a:lnTo>
                  <a:pt x="468928" y="558847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3" name="Freeform: Shape 292">
            <a:extLst>
              <a:ext uri="{FF2B5EF4-FFF2-40B4-BE49-F238E27FC236}">
                <a16:creationId xmlns:a16="http://schemas.microsoft.com/office/drawing/2014/main" id="{2785C6AD-68AE-3174-363E-EA6F3AFA29DA}"/>
              </a:ext>
            </a:extLst>
          </p:cNvPr>
          <p:cNvSpPr/>
          <p:nvPr/>
        </p:nvSpPr>
        <p:spPr>
          <a:xfrm>
            <a:off x="2960535" y="5622016"/>
            <a:ext cx="468928" cy="558846"/>
          </a:xfrm>
          <a:custGeom>
            <a:avLst/>
            <a:gdLst>
              <a:gd name="connsiteX0" fmla="*/ 185194 w 468928"/>
              <a:gd name="connsiteY0" fmla="*/ 320766 h 558846"/>
              <a:gd name="connsiteX1" fmla="*/ 0 w 468928"/>
              <a:gd name="connsiteY1" fmla="*/ 0 h 558846"/>
              <a:gd name="connsiteX2" fmla="*/ 283734 w 468928"/>
              <a:gd name="connsiteY2" fmla="*/ 238081 h 558846"/>
              <a:gd name="connsiteX3" fmla="*/ 468928 w 468928"/>
              <a:gd name="connsiteY3" fmla="*/ 558847 h 558846"/>
              <a:gd name="connsiteX4" fmla="*/ 185194 w 468928"/>
              <a:gd name="connsiteY4" fmla="*/ 320766 h 558846"/>
              <a:gd name="connsiteX5" fmla="*/ 185194 w 468928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185194" y="320766"/>
                </a:moveTo>
                <a:lnTo>
                  <a:pt x="0" y="0"/>
                </a:lnTo>
                <a:lnTo>
                  <a:pt x="283734" y="238081"/>
                </a:lnTo>
                <a:lnTo>
                  <a:pt x="468928" y="558847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4" name="Freeform: Shape 293">
            <a:extLst>
              <a:ext uri="{FF2B5EF4-FFF2-40B4-BE49-F238E27FC236}">
                <a16:creationId xmlns:a16="http://schemas.microsoft.com/office/drawing/2014/main" id="{AAD5A0D6-4084-BCA0-314F-5EFB0747EA90}"/>
              </a:ext>
            </a:extLst>
          </p:cNvPr>
          <p:cNvSpPr/>
          <p:nvPr/>
        </p:nvSpPr>
        <p:spPr>
          <a:xfrm>
            <a:off x="5683322" y="3283357"/>
            <a:ext cx="348051" cy="602842"/>
          </a:xfrm>
          <a:custGeom>
            <a:avLst/>
            <a:gdLst>
              <a:gd name="connsiteX0" fmla="*/ 0 w 348051"/>
              <a:gd name="connsiteY0" fmla="*/ 364761 h 602842"/>
              <a:gd name="connsiteX1" fmla="*/ 64317 w 348051"/>
              <a:gd name="connsiteY1" fmla="*/ 0 h 602842"/>
              <a:gd name="connsiteX2" fmla="*/ 348051 w 348051"/>
              <a:gd name="connsiteY2" fmla="*/ 238081 h 602842"/>
              <a:gd name="connsiteX3" fmla="*/ 283734 w 348051"/>
              <a:gd name="connsiteY3" fmla="*/ 602843 h 602842"/>
              <a:gd name="connsiteX4" fmla="*/ 0 w 348051"/>
              <a:gd name="connsiteY4" fmla="*/ 364761 h 602842"/>
              <a:gd name="connsiteX5" fmla="*/ 0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364761"/>
                </a:moveTo>
                <a:lnTo>
                  <a:pt x="64317" y="0"/>
                </a:lnTo>
                <a:lnTo>
                  <a:pt x="348051" y="238081"/>
                </a:lnTo>
                <a:lnTo>
                  <a:pt x="283734" y="602843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5" name="Freeform: Shape 294">
            <a:extLst>
              <a:ext uri="{FF2B5EF4-FFF2-40B4-BE49-F238E27FC236}">
                <a16:creationId xmlns:a16="http://schemas.microsoft.com/office/drawing/2014/main" id="{5DDA564A-92EA-B766-D79A-96A802A4DE40}"/>
              </a:ext>
            </a:extLst>
          </p:cNvPr>
          <p:cNvSpPr/>
          <p:nvPr/>
        </p:nvSpPr>
        <p:spPr>
          <a:xfrm>
            <a:off x="4495954" y="4698407"/>
            <a:ext cx="348051" cy="602842"/>
          </a:xfrm>
          <a:custGeom>
            <a:avLst/>
            <a:gdLst>
              <a:gd name="connsiteX0" fmla="*/ 0 w 348051"/>
              <a:gd name="connsiteY0" fmla="*/ 364761 h 602842"/>
              <a:gd name="connsiteX1" fmla="*/ 64317 w 348051"/>
              <a:gd name="connsiteY1" fmla="*/ 0 h 602842"/>
              <a:gd name="connsiteX2" fmla="*/ 348051 w 348051"/>
              <a:gd name="connsiteY2" fmla="*/ 238081 h 602842"/>
              <a:gd name="connsiteX3" fmla="*/ 283734 w 348051"/>
              <a:gd name="connsiteY3" fmla="*/ 602843 h 602842"/>
              <a:gd name="connsiteX4" fmla="*/ 0 w 348051"/>
              <a:gd name="connsiteY4" fmla="*/ 364761 h 602842"/>
              <a:gd name="connsiteX5" fmla="*/ 0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364761"/>
                </a:moveTo>
                <a:lnTo>
                  <a:pt x="64317" y="0"/>
                </a:lnTo>
                <a:lnTo>
                  <a:pt x="348051" y="238081"/>
                </a:lnTo>
                <a:lnTo>
                  <a:pt x="283734" y="602843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6" name="Freeform: Shape 295">
            <a:extLst>
              <a:ext uri="{FF2B5EF4-FFF2-40B4-BE49-F238E27FC236}">
                <a16:creationId xmlns:a16="http://schemas.microsoft.com/office/drawing/2014/main" id="{2F9AAEB7-E138-2843-74D0-CFE823B15CFB}"/>
              </a:ext>
            </a:extLst>
          </p:cNvPr>
          <p:cNvSpPr/>
          <p:nvPr/>
        </p:nvSpPr>
        <p:spPr>
          <a:xfrm>
            <a:off x="6315107" y="1547541"/>
            <a:ext cx="348051" cy="602842"/>
          </a:xfrm>
          <a:custGeom>
            <a:avLst/>
            <a:gdLst>
              <a:gd name="connsiteX0" fmla="*/ 0 w 348051"/>
              <a:gd name="connsiteY0" fmla="*/ 364761 h 602842"/>
              <a:gd name="connsiteX1" fmla="*/ 64318 w 348051"/>
              <a:gd name="connsiteY1" fmla="*/ 0 h 602842"/>
              <a:gd name="connsiteX2" fmla="*/ 348051 w 348051"/>
              <a:gd name="connsiteY2" fmla="*/ 238081 h 602842"/>
              <a:gd name="connsiteX3" fmla="*/ 283734 w 348051"/>
              <a:gd name="connsiteY3" fmla="*/ 602843 h 602842"/>
              <a:gd name="connsiteX4" fmla="*/ 0 w 348051"/>
              <a:gd name="connsiteY4" fmla="*/ 364761 h 602842"/>
              <a:gd name="connsiteX5" fmla="*/ 0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364761"/>
                </a:moveTo>
                <a:lnTo>
                  <a:pt x="64318" y="0"/>
                </a:lnTo>
                <a:lnTo>
                  <a:pt x="348051" y="238081"/>
                </a:lnTo>
                <a:lnTo>
                  <a:pt x="283734" y="602843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7" name="Freeform: Shape 296">
            <a:extLst>
              <a:ext uri="{FF2B5EF4-FFF2-40B4-BE49-F238E27FC236}">
                <a16:creationId xmlns:a16="http://schemas.microsoft.com/office/drawing/2014/main" id="{811FC5CC-D2E2-665E-15F5-6613C6E7EA7C}"/>
              </a:ext>
            </a:extLst>
          </p:cNvPr>
          <p:cNvSpPr/>
          <p:nvPr/>
        </p:nvSpPr>
        <p:spPr>
          <a:xfrm>
            <a:off x="2861995" y="6545623"/>
            <a:ext cx="348051" cy="602842"/>
          </a:xfrm>
          <a:custGeom>
            <a:avLst/>
            <a:gdLst>
              <a:gd name="connsiteX0" fmla="*/ 0 w 348051"/>
              <a:gd name="connsiteY0" fmla="*/ 364761 h 602842"/>
              <a:gd name="connsiteX1" fmla="*/ 64317 w 348051"/>
              <a:gd name="connsiteY1" fmla="*/ 0 h 602842"/>
              <a:gd name="connsiteX2" fmla="*/ 348051 w 348051"/>
              <a:gd name="connsiteY2" fmla="*/ 238081 h 602842"/>
              <a:gd name="connsiteX3" fmla="*/ 283734 w 348051"/>
              <a:gd name="connsiteY3" fmla="*/ 602843 h 602842"/>
              <a:gd name="connsiteX4" fmla="*/ 0 w 348051"/>
              <a:gd name="connsiteY4" fmla="*/ 364761 h 602842"/>
              <a:gd name="connsiteX5" fmla="*/ 0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364761"/>
                </a:moveTo>
                <a:lnTo>
                  <a:pt x="64317" y="0"/>
                </a:lnTo>
                <a:lnTo>
                  <a:pt x="348051" y="238081"/>
                </a:lnTo>
                <a:lnTo>
                  <a:pt x="283734" y="602843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8" name="Freeform: Shape 297">
            <a:extLst>
              <a:ext uri="{FF2B5EF4-FFF2-40B4-BE49-F238E27FC236}">
                <a16:creationId xmlns:a16="http://schemas.microsoft.com/office/drawing/2014/main" id="{C2F503EB-2C26-B96E-1BF2-6B949A2C97F0}"/>
              </a:ext>
            </a:extLst>
          </p:cNvPr>
          <p:cNvSpPr/>
          <p:nvPr/>
        </p:nvSpPr>
        <p:spPr>
          <a:xfrm>
            <a:off x="7914844" y="623933"/>
            <a:ext cx="348050" cy="602842"/>
          </a:xfrm>
          <a:custGeom>
            <a:avLst/>
            <a:gdLst>
              <a:gd name="connsiteX0" fmla="*/ 0 w 348050"/>
              <a:gd name="connsiteY0" fmla="*/ 364761 h 602842"/>
              <a:gd name="connsiteX1" fmla="*/ 64317 w 348050"/>
              <a:gd name="connsiteY1" fmla="*/ 0 h 602842"/>
              <a:gd name="connsiteX2" fmla="*/ 348051 w 348050"/>
              <a:gd name="connsiteY2" fmla="*/ 238081 h 602842"/>
              <a:gd name="connsiteX3" fmla="*/ 283734 w 348050"/>
              <a:gd name="connsiteY3" fmla="*/ 602843 h 602842"/>
              <a:gd name="connsiteX4" fmla="*/ 0 w 348050"/>
              <a:gd name="connsiteY4" fmla="*/ 364761 h 602842"/>
              <a:gd name="connsiteX5" fmla="*/ 0 w 348050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0" h="602842">
                <a:moveTo>
                  <a:pt x="0" y="364761"/>
                </a:moveTo>
                <a:lnTo>
                  <a:pt x="64317" y="0"/>
                </a:lnTo>
                <a:lnTo>
                  <a:pt x="348051" y="238081"/>
                </a:lnTo>
                <a:lnTo>
                  <a:pt x="283734" y="602843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9" name="Freeform: Shape 298">
            <a:extLst>
              <a:ext uri="{FF2B5EF4-FFF2-40B4-BE49-F238E27FC236}">
                <a16:creationId xmlns:a16="http://schemas.microsoft.com/office/drawing/2014/main" id="{CA091B75-FC39-1F32-7631-D3251D7F5600}"/>
              </a:ext>
            </a:extLst>
          </p:cNvPr>
          <p:cNvSpPr/>
          <p:nvPr/>
        </p:nvSpPr>
        <p:spPr>
          <a:xfrm>
            <a:off x="1610310" y="7595912"/>
            <a:ext cx="348051" cy="602842"/>
          </a:xfrm>
          <a:custGeom>
            <a:avLst/>
            <a:gdLst>
              <a:gd name="connsiteX0" fmla="*/ 0 w 348051"/>
              <a:gd name="connsiteY0" fmla="*/ 364762 h 602842"/>
              <a:gd name="connsiteX1" fmla="*/ 64317 w 348051"/>
              <a:gd name="connsiteY1" fmla="*/ 0 h 602842"/>
              <a:gd name="connsiteX2" fmla="*/ 348051 w 348051"/>
              <a:gd name="connsiteY2" fmla="*/ 238082 h 602842"/>
              <a:gd name="connsiteX3" fmla="*/ 283734 w 348051"/>
              <a:gd name="connsiteY3" fmla="*/ 602843 h 602842"/>
              <a:gd name="connsiteX4" fmla="*/ 0 w 348051"/>
              <a:gd name="connsiteY4" fmla="*/ 364762 h 602842"/>
              <a:gd name="connsiteX5" fmla="*/ 0 w 348051"/>
              <a:gd name="connsiteY5" fmla="*/ 364762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364762"/>
                </a:moveTo>
                <a:lnTo>
                  <a:pt x="64317" y="0"/>
                </a:lnTo>
                <a:lnTo>
                  <a:pt x="348051" y="238082"/>
                </a:lnTo>
                <a:lnTo>
                  <a:pt x="283734" y="602843"/>
                </a:lnTo>
                <a:lnTo>
                  <a:pt x="0" y="364762"/>
                </a:lnTo>
                <a:lnTo>
                  <a:pt x="0" y="3647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0" name="Freeform: Shape 299">
            <a:extLst>
              <a:ext uri="{FF2B5EF4-FFF2-40B4-BE49-F238E27FC236}">
                <a16:creationId xmlns:a16="http://schemas.microsoft.com/office/drawing/2014/main" id="{CE4C546A-9839-EDDA-07ED-D5F1366A54D3}"/>
              </a:ext>
            </a:extLst>
          </p:cNvPr>
          <p:cNvSpPr/>
          <p:nvPr/>
        </p:nvSpPr>
        <p:spPr>
          <a:xfrm>
            <a:off x="9102212" y="-791116"/>
            <a:ext cx="348050" cy="602842"/>
          </a:xfrm>
          <a:custGeom>
            <a:avLst/>
            <a:gdLst>
              <a:gd name="connsiteX0" fmla="*/ 0 w 348050"/>
              <a:gd name="connsiteY0" fmla="*/ 364761 h 602842"/>
              <a:gd name="connsiteX1" fmla="*/ 64317 w 348050"/>
              <a:gd name="connsiteY1" fmla="*/ 0 h 602842"/>
              <a:gd name="connsiteX2" fmla="*/ 348051 w 348050"/>
              <a:gd name="connsiteY2" fmla="*/ 238081 h 602842"/>
              <a:gd name="connsiteX3" fmla="*/ 283734 w 348050"/>
              <a:gd name="connsiteY3" fmla="*/ 602843 h 602842"/>
              <a:gd name="connsiteX4" fmla="*/ 0 w 348050"/>
              <a:gd name="connsiteY4" fmla="*/ 364761 h 602842"/>
              <a:gd name="connsiteX5" fmla="*/ 0 w 348050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0" h="602842">
                <a:moveTo>
                  <a:pt x="0" y="364761"/>
                </a:moveTo>
                <a:lnTo>
                  <a:pt x="64317" y="0"/>
                </a:lnTo>
                <a:lnTo>
                  <a:pt x="348051" y="238081"/>
                </a:lnTo>
                <a:lnTo>
                  <a:pt x="283734" y="602843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1" name="Freeform: Shape 300">
            <a:extLst>
              <a:ext uri="{FF2B5EF4-FFF2-40B4-BE49-F238E27FC236}">
                <a16:creationId xmlns:a16="http://schemas.microsoft.com/office/drawing/2014/main" id="{60E569EF-C0EC-F8DF-66DA-53AE8C117F6E}"/>
              </a:ext>
            </a:extLst>
          </p:cNvPr>
          <p:cNvSpPr/>
          <p:nvPr/>
        </p:nvSpPr>
        <p:spPr>
          <a:xfrm>
            <a:off x="5399588" y="3648118"/>
            <a:ext cx="567467" cy="476162"/>
          </a:xfrm>
          <a:custGeom>
            <a:avLst/>
            <a:gdLst>
              <a:gd name="connsiteX0" fmla="*/ 0 w 567467"/>
              <a:gd name="connsiteY0" fmla="*/ 238081 h 476162"/>
              <a:gd name="connsiteX1" fmla="*/ 283734 w 567467"/>
              <a:gd name="connsiteY1" fmla="*/ 0 h 476162"/>
              <a:gd name="connsiteX2" fmla="*/ 567468 w 567467"/>
              <a:gd name="connsiteY2" fmla="*/ 238081 h 476162"/>
              <a:gd name="connsiteX3" fmla="*/ 283734 w 567467"/>
              <a:gd name="connsiteY3" fmla="*/ 476162 h 476162"/>
              <a:gd name="connsiteX4" fmla="*/ 0 w 567467"/>
              <a:gd name="connsiteY4" fmla="*/ 238081 h 476162"/>
              <a:gd name="connsiteX5" fmla="*/ 0 w 567467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7" h="476162">
                <a:moveTo>
                  <a:pt x="0" y="238081"/>
                </a:moveTo>
                <a:lnTo>
                  <a:pt x="283734" y="0"/>
                </a:lnTo>
                <a:lnTo>
                  <a:pt x="567468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2" name="Freeform: Shape 301">
            <a:extLst>
              <a:ext uri="{FF2B5EF4-FFF2-40B4-BE49-F238E27FC236}">
                <a16:creationId xmlns:a16="http://schemas.microsoft.com/office/drawing/2014/main" id="{B7FB8396-B60B-F22D-A462-CEB25C48277F}"/>
              </a:ext>
            </a:extLst>
          </p:cNvPr>
          <p:cNvSpPr/>
          <p:nvPr/>
        </p:nvSpPr>
        <p:spPr>
          <a:xfrm>
            <a:off x="4212220" y="5063169"/>
            <a:ext cx="567467" cy="476162"/>
          </a:xfrm>
          <a:custGeom>
            <a:avLst/>
            <a:gdLst>
              <a:gd name="connsiteX0" fmla="*/ 0 w 567467"/>
              <a:gd name="connsiteY0" fmla="*/ 238081 h 476162"/>
              <a:gd name="connsiteX1" fmla="*/ 283734 w 567467"/>
              <a:gd name="connsiteY1" fmla="*/ 0 h 476162"/>
              <a:gd name="connsiteX2" fmla="*/ 567468 w 567467"/>
              <a:gd name="connsiteY2" fmla="*/ 238081 h 476162"/>
              <a:gd name="connsiteX3" fmla="*/ 283734 w 567467"/>
              <a:gd name="connsiteY3" fmla="*/ 476162 h 476162"/>
              <a:gd name="connsiteX4" fmla="*/ 0 w 567467"/>
              <a:gd name="connsiteY4" fmla="*/ 238081 h 476162"/>
              <a:gd name="connsiteX5" fmla="*/ 0 w 567467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7" h="476162">
                <a:moveTo>
                  <a:pt x="0" y="238081"/>
                </a:moveTo>
                <a:lnTo>
                  <a:pt x="283734" y="0"/>
                </a:lnTo>
                <a:lnTo>
                  <a:pt x="567468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3" name="Freeform: Shape 302">
            <a:extLst>
              <a:ext uri="{FF2B5EF4-FFF2-40B4-BE49-F238E27FC236}">
                <a16:creationId xmlns:a16="http://schemas.microsoft.com/office/drawing/2014/main" id="{BE238C8D-1A0B-F206-DABB-FCC220BB43CA}"/>
              </a:ext>
            </a:extLst>
          </p:cNvPr>
          <p:cNvSpPr/>
          <p:nvPr/>
        </p:nvSpPr>
        <p:spPr>
          <a:xfrm>
            <a:off x="6280885" y="2597830"/>
            <a:ext cx="567467" cy="476162"/>
          </a:xfrm>
          <a:custGeom>
            <a:avLst/>
            <a:gdLst>
              <a:gd name="connsiteX0" fmla="*/ 0 w 567467"/>
              <a:gd name="connsiteY0" fmla="*/ 238081 h 476162"/>
              <a:gd name="connsiteX1" fmla="*/ 283734 w 567467"/>
              <a:gd name="connsiteY1" fmla="*/ 0 h 476162"/>
              <a:gd name="connsiteX2" fmla="*/ 567468 w 567467"/>
              <a:gd name="connsiteY2" fmla="*/ 238081 h 476162"/>
              <a:gd name="connsiteX3" fmla="*/ 283734 w 567467"/>
              <a:gd name="connsiteY3" fmla="*/ 476162 h 476162"/>
              <a:gd name="connsiteX4" fmla="*/ 0 w 567467"/>
              <a:gd name="connsiteY4" fmla="*/ 238081 h 476162"/>
              <a:gd name="connsiteX5" fmla="*/ 0 w 567467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7" h="476162">
                <a:moveTo>
                  <a:pt x="0" y="238081"/>
                </a:moveTo>
                <a:lnTo>
                  <a:pt x="283734" y="0"/>
                </a:lnTo>
                <a:lnTo>
                  <a:pt x="567468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4" name="Freeform: Shape 303">
            <a:extLst>
              <a:ext uri="{FF2B5EF4-FFF2-40B4-BE49-F238E27FC236}">
                <a16:creationId xmlns:a16="http://schemas.microsoft.com/office/drawing/2014/main" id="{E2C50012-B074-BFE4-0894-F8B70724D265}"/>
              </a:ext>
            </a:extLst>
          </p:cNvPr>
          <p:cNvSpPr/>
          <p:nvPr/>
        </p:nvSpPr>
        <p:spPr>
          <a:xfrm>
            <a:off x="2926312" y="6307542"/>
            <a:ext cx="567467" cy="476162"/>
          </a:xfrm>
          <a:custGeom>
            <a:avLst/>
            <a:gdLst>
              <a:gd name="connsiteX0" fmla="*/ 0 w 567467"/>
              <a:gd name="connsiteY0" fmla="*/ 238081 h 476162"/>
              <a:gd name="connsiteX1" fmla="*/ 283734 w 567467"/>
              <a:gd name="connsiteY1" fmla="*/ 0 h 476162"/>
              <a:gd name="connsiteX2" fmla="*/ 567468 w 567467"/>
              <a:gd name="connsiteY2" fmla="*/ 238081 h 476162"/>
              <a:gd name="connsiteX3" fmla="*/ 283734 w 567467"/>
              <a:gd name="connsiteY3" fmla="*/ 476162 h 476162"/>
              <a:gd name="connsiteX4" fmla="*/ 0 w 567467"/>
              <a:gd name="connsiteY4" fmla="*/ 238081 h 476162"/>
              <a:gd name="connsiteX5" fmla="*/ 0 w 567467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7" h="476162">
                <a:moveTo>
                  <a:pt x="0" y="238081"/>
                </a:moveTo>
                <a:lnTo>
                  <a:pt x="283734" y="0"/>
                </a:lnTo>
                <a:lnTo>
                  <a:pt x="567468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5" name="Freeform: Shape 304">
            <a:extLst>
              <a:ext uri="{FF2B5EF4-FFF2-40B4-BE49-F238E27FC236}">
                <a16:creationId xmlns:a16="http://schemas.microsoft.com/office/drawing/2014/main" id="{B69B19AB-0495-0461-AEAC-D69A306C212C}"/>
              </a:ext>
            </a:extLst>
          </p:cNvPr>
          <p:cNvSpPr/>
          <p:nvPr/>
        </p:nvSpPr>
        <p:spPr>
          <a:xfrm>
            <a:off x="7631110" y="988694"/>
            <a:ext cx="567467" cy="476162"/>
          </a:xfrm>
          <a:custGeom>
            <a:avLst/>
            <a:gdLst>
              <a:gd name="connsiteX0" fmla="*/ 0 w 567467"/>
              <a:gd name="connsiteY0" fmla="*/ 238081 h 476162"/>
              <a:gd name="connsiteX1" fmla="*/ 283734 w 567467"/>
              <a:gd name="connsiteY1" fmla="*/ 0 h 476162"/>
              <a:gd name="connsiteX2" fmla="*/ 567468 w 567467"/>
              <a:gd name="connsiteY2" fmla="*/ 238081 h 476162"/>
              <a:gd name="connsiteX3" fmla="*/ 283734 w 567467"/>
              <a:gd name="connsiteY3" fmla="*/ 476162 h 476162"/>
              <a:gd name="connsiteX4" fmla="*/ 0 w 567467"/>
              <a:gd name="connsiteY4" fmla="*/ 238081 h 476162"/>
              <a:gd name="connsiteX5" fmla="*/ 0 w 567467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7" h="476162">
                <a:moveTo>
                  <a:pt x="0" y="238081"/>
                </a:moveTo>
                <a:lnTo>
                  <a:pt x="283734" y="0"/>
                </a:lnTo>
                <a:lnTo>
                  <a:pt x="567468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6" name="Freeform: Shape 305">
            <a:extLst>
              <a:ext uri="{FF2B5EF4-FFF2-40B4-BE49-F238E27FC236}">
                <a16:creationId xmlns:a16="http://schemas.microsoft.com/office/drawing/2014/main" id="{BD403922-0FA2-D840-FB69-88B3C46103E4}"/>
              </a:ext>
            </a:extLst>
          </p:cNvPr>
          <p:cNvSpPr/>
          <p:nvPr/>
        </p:nvSpPr>
        <p:spPr>
          <a:xfrm>
            <a:off x="2045015" y="7357832"/>
            <a:ext cx="567468" cy="476162"/>
          </a:xfrm>
          <a:custGeom>
            <a:avLst/>
            <a:gdLst>
              <a:gd name="connsiteX0" fmla="*/ 0 w 567468"/>
              <a:gd name="connsiteY0" fmla="*/ 238081 h 476162"/>
              <a:gd name="connsiteX1" fmla="*/ 283734 w 567468"/>
              <a:gd name="connsiteY1" fmla="*/ 0 h 476162"/>
              <a:gd name="connsiteX2" fmla="*/ 567468 w 567468"/>
              <a:gd name="connsiteY2" fmla="*/ 238081 h 476162"/>
              <a:gd name="connsiteX3" fmla="*/ 283734 w 567468"/>
              <a:gd name="connsiteY3" fmla="*/ 476162 h 476162"/>
              <a:gd name="connsiteX4" fmla="*/ 0 w 567468"/>
              <a:gd name="connsiteY4" fmla="*/ 238081 h 476162"/>
              <a:gd name="connsiteX5" fmla="*/ 0 w 567468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8" h="476162">
                <a:moveTo>
                  <a:pt x="0" y="238081"/>
                </a:moveTo>
                <a:lnTo>
                  <a:pt x="283734" y="0"/>
                </a:lnTo>
                <a:lnTo>
                  <a:pt x="567468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7" name="Freeform: Shape 306">
            <a:extLst>
              <a:ext uri="{FF2B5EF4-FFF2-40B4-BE49-F238E27FC236}">
                <a16:creationId xmlns:a16="http://schemas.microsoft.com/office/drawing/2014/main" id="{6D3C9993-E8B9-9B15-CB84-0322C8D23918}"/>
              </a:ext>
            </a:extLst>
          </p:cNvPr>
          <p:cNvSpPr/>
          <p:nvPr/>
        </p:nvSpPr>
        <p:spPr>
          <a:xfrm>
            <a:off x="8818478" y="-426355"/>
            <a:ext cx="567467" cy="476162"/>
          </a:xfrm>
          <a:custGeom>
            <a:avLst/>
            <a:gdLst>
              <a:gd name="connsiteX0" fmla="*/ 0 w 567467"/>
              <a:gd name="connsiteY0" fmla="*/ 238081 h 476162"/>
              <a:gd name="connsiteX1" fmla="*/ 283734 w 567467"/>
              <a:gd name="connsiteY1" fmla="*/ 0 h 476162"/>
              <a:gd name="connsiteX2" fmla="*/ 567468 w 567467"/>
              <a:gd name="connsiteY2" fmla="*/ 238081 h 476162"/>
              <a:gd name="connsiteX3" fmla="*/ 283734 w 567467"/>
              <a:gd name="connsiteY3" fmla="*/ 476162 h 476162"/>
              <a:gd name="connsiteX4" fmla="*/ 0 w 567467"/>
              <a:gd name="connsiteY4" fmla="*/ 238081 h 476162"/>
              <a:gd name="connsiteX5" fmla="*/ 0 w 567467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7" h="476162">
                <a:moveTo>
                  <a:pt x="0" y="238081"/>
                </a:moveTo>
                <a:lnTo>
                  <a:pt x="283734" y="0"/>
                </a:lnTo>
                <a:lnTo>
                  <a:pt x="567468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8" name="Freeform: Shape 307">
            <a:extLst>
              <a:ext uri="{FF2B5EF4-FFF2-40B4-BE49-F238E27FC236}">
                <a16:creationId xmlns:a16="http://schemas.microsoft.com/office/drawing/2014/main" id="{C0F788EB-93EB-CC9E-A6BD-F1437CCCA39B}"/>
              </a:ext>
            </a:extLst>
          </p:cNvPr>
          <p:cNvSpPr/>
          <p:nvPr/>
        </p:nvSpPr>
        <p:spPr>
          <a:xfrm>
            <a:off x="857647" y="8772881"/>
            <a:ext cx="567468" cy="476162"/>
          </a:xfrm>
          <a:custGeom>
            <a:avLst/>
            <a:gdLst>
              <a:gd name="connsiteX0" fmla="*/ 0 w 567468"/>
              <a:gd name="connsiteY0" fmla="*/ 238082 h 476162"/>
              <a:gd name="connsiteX1" fmla="*/ 283734 w 567468"/>
              <a:gd name="connsiteY1" fmla="*/ 0 h 476162"/>
              <a:gd name="connsiteX2" fmla="*/ 567468 w 567468"/>
              <a:gd name="connsiteY2" fmla="*/ 238082 h 476162"/>
              <a:gd name="connsiteX3" fmla="*/ 283734 w 567468"/>
              <a:gd name="connsiteY3" fmla="*/ 476162 h 476162"/>
              <a:gd name="connsiteX4" fmla="*/ 0 w 567468"/>
              <a:gd name="connsiteY4" fmla="*/ 238082 h 476162"/>
              <a:gd name="connsiteX5" fmla="*/ 0 w 567468"/>
              <a:gd name="connsiteY5" fmla="*/ 238082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8" h="476162">
                <a:moveTo>
                  <a:pt x="0" y="238082"/>
                </a:moveTo>
                <a:lnTo>
                  <a:pt x="283734" y="0"/>
                </a:lnTo>
                <a:lnTo>
                  <a:pt x="567468" y="238082"/>
                </a:lnTo>
                <a:lnTo>
                  <a:pt x="283734" y="476162"/>
                </a:lnTo>
                <a:lnTo>
                  <a:pt x="0" y="238082"/>
                </a:lnTo>
                <a:lnTo>
                  <a:pt x="0" y="23808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9" name="Freeform: Shape 308">
            <a:extLst>
              <a:ext uri="{FF2B5EF4-FFF2-40B4-BE49-F238E27FC236}">
                <a16:creationId xmlns:a16="http://schemas.microsoft.com/office/drawing/2014/main" id="{FC5854BA-B138-EA96-6857-09D4353F0AD7}"/>
              </a:ext>
            </a:extLst>
          </p:cNvPr>
          <p:cNvSpPr/>
          <p:nvPr/>
        </p:nvSpPr>
        <p:spPr>
          <a:xfrm>
            <a:off x="2676801" y="4012880"/>
            <a:ext cx="348051" cy="602842"/>
          </a:xfrm>
          <a:custGeom>
            <a:avLst/>
            <a:gdLst>
              <a:gd name="connsiteX0" fmla="*/ 64317 w 348051"/>
              <a:gd name="connsiteY0" fmla="*/ 364761 h 602842"/>
              <a:gd name="connsiteX1" fmla="*/ 0 w 348051"/>
              <a:gd name="connsiteY1" fmla="*/ 0 h 602842"/>
              <a:gd name="connsiteX2" fmla="*/ 283734 w 348051"/>
              <a:gd name="connsiteY2" fmla="*/ 238081 h 602842"/>
              <a:gd name="connsiteX3" fmla="*/ 348051 w 348051"/>
              <a:gd name="connsiteY3" fmla="*/ 602843 h 602842"/>
              <a:gd name="connsiteX4" fmla="*/ 64317 w 348051"/>
              <a:gd name="connsiteY4" fmla="*/ 364761 h 602842"/>
              <a:gd name="connsiteX5" fmla="*/ 64317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364761"/>
                </a:moveTo>
                <a:lnTo>
                  <a:pt x="0" y="0"/>
                </a:lnTo>
                <a:lnTo>
                  <a:pt x="283734" y="238081"/>
                </a:lnTo>
                <a:lnTo>
                  <a:pt x="348051" y="602843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0" name="Freeform: Shape 309">
            <a:extLst>
              <a:ext uri="{FF2B5EF4-FFF2-40B4-BE49-F238E27FC236}">
                <a16:creationId xmlns:a16="http://schemas.microsoft.com/office/drawing/2014/main" id="{A4F1BF6B-7836-F0C4-506D-05B2A7E600BC}"/>
              </a:ext>
            </a:extLst>
          </p:cNvPr>
          <p:cNvSpPr/>
          <p:nvPr/>
        </p:nvSpPr>
        <p:spPr>
          <a:xfrm>
            <a:off x="4212220" y="2471150"/>
            <a:ext cx="348051" cy="602842"/>
          </a:xfrm>
          <a:custGeom>
            <a:avLst/>
            <a:gdLst>
              <a:gd name="connsiteX0" fmla="*/ 64317 w 348051"/>
              <a:gd name="connsiteY0" fmla="*/ 364761 h 602842"/>
              <a:gd name="connsiteX1" fmla="*/ 0 w 348051"/>
              <a:gd name="connsiteY1" fmla="*/ 0 h 602842"/>
              <a:gd name="connsiteX2" fmla="*/ 283734 w 348051"/>
              <a:gd name="connsiteY2" fmla="*/ 238081 h 602842"/>
              <a:gd name="connsiteX3" fmla="*/ 348051 w 348051"/>
              <a:gd name="connsiteY3" fmla="*/ 602842 h 602842"/>
              <a:gd name="connsiteX4" fmla="*/ 64317 w 348051"/>
              <a:gd name="connsiteY4" fmla="*/ 364761 h 602842"/>
              <a:gd name="connsiteX5" fmla="*/ 64317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364761"/>
                </a:moveTo>
                <a:lnTo>
                  <a:pt x="0" y="0"/>
                </a:lnTo>
                <a:lnTo>
                  <a:pt x="283734" y="238081"/>
                </a:lnTo>
                <a:lnTo>
                  <a:pt x="348051" y="602842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1" name="Freeform: Shape 310">
            <a:extLst>
              <a:ext uri="{FF2B5EF4-FFF2-40B4-BE49-F238E27FC236}">
                <a16:creationId xmlns:a16="http://schemas.microsoft.com/office/drawing/2014/main" id="{17403E5F-7849-C1F2-B586-40901177D30E}"/>
              </a:ext>
            </a:extLst>
          </p:cNvPr>
          <p:cNvSpPr/>
          <p:nvPr/>
        </p:nvSpPr>
        <p:spPr>
          <a:xfrm>
            <a:off x="793330" y="6545623"/>
            <a:ext cx="348051" cy="602842"/>
          </a:xfrm>
          <a:custGeom>
            <a:avLst/>
            <a:gdLst>
              <a:gd name="connsiteX0" fmla="*/ 64317 w 348051"/>
              <a:gd name="connsiteY0" fmla="*/ 364761 h 602842"/>
              <a:gd name="connsiteX1" fmla="*/ 0 w 348051"/>
              <a:gd name="connsiteY1" fmla="*/ 0 h 602842"/>
              <a:gd name="connsiteX2" fmla="*/ 283734 w 348051"/>
              <a:gd name="connsiteY2" fmla="*/ 238081 h 602842"/>
              <a:gd name="connsiteX3" fmla="*/ 348051 w 348051"/>
              <a:gd name="connsiteY3" fmla="*/ 602843 h 602842"/>
              <a:gd name="connsiteX4" fmla="*/ 64317 w 348051"/>
              <a:gd name="connsiteY4" fmla="*/ 364761 h 602842"/>
              <a:gd name="connsiteX5" fmla="*/ 64317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364761"/>
                </a:moveTo>
                <a:lnTo>
                  <a:pt x="0" y="0"/>
                </a:lnTo>
                <a:lnTo>
                  <a:pt x="283734" y="238081"/>
                </a:lnTo>
                <a:lnTo>
                  <a:pt x="348051" y="602843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2" name="Freeform: Shape 311">
            <a:extLst>
              <a:ext uri="{FF2B5EF4-FFF2-40B4-BE49-F238E27FC236}">
                <a16:creationId xmlns:a16="http://schemas.microsoft.com/office/drawing/2014/main" id="{96578515-304F-2A4D-79F3-880E25DBA69F}"/>
              </a:ext>
            </a:extLst>
          </p:cNvPr>
          <p:cNvSpPr/>
          <p:nvPr/>
        </p:nvSpPr>
        <p:spPr>
          <a:xfrm>
            <a:off x="6031373" y="303167"/>
            <a:ext cx="348051" cy="602842"/>
          </a:xfrm>
          <a:custGeom>
            <a:avLst/>
            <a:gdLst>
              <a:gd name="connsiteX0" fmla="*/ 64318 w 348051"/>
              <a:gd name="connsiteY0" fmla="*/ 364761 h 602842"/>
              <a:gd name="connsiteX1" fmla="*/ 0 w 348051"/>
              <a:gd name="connsiteY1" fmla="*/ 0 h 602842"/>
              <a:gd name="connsiteX2" fmla="*/ 283734 w 348051"/>
              <a:gd name="connsiteY2" fmla="*/ 238081 h 602842"/>
              <a:gd name="connsiteX3" fmla="*/ 348052 w 348051"/>
              <a:gd name="connsiteY3" fmla="*/ 602843 h 602842"/>
              <a:gd name="connsiteX4" fmla="*/ 64318 w 348051"/>
              <a:gd name="connsiteY4" fmla="*/ 364761 h 602842"/>
              <a:gd name="connsiteX5" fmla="*/ 64318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8" y="364761"/>
                </a:moveTo>
                <a:lnTo>
                  <a:pt x="0" y="0"/>
                </a:lnTo>
                <a:lnTo>
                  <a:pt x="283734" y="238081"/>
                </a:lnTo>
                <a:lnTo>
                  <a:pt x="348052" y="602843"/>
                </a:lnTo>
                <a:lnTo>
                  <a:pt x="64318" y="364761"/>
                </a:lnTo>
                <a:lnTo>
                  <a:pt x="64318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3" name="Freeform: Shape 312">
            <a:extLst>
              <a:ext uri="{FF2B5EF4-FFF2-40B4-BE49-F238E27FC236}">
                <a16:creationId xmlns:a16="http://schemas.microsoft.com/office/drawing/2014/main" id="{31FF544A-0E91-7CAA-E220-6AB7BC6C485D}"/>
              </a:ext>
            </a:extLst>
          </p:cNvPr>
          <p:cNvSpPr/>
          <p:nvPr/>
        </p:nvSpPr>
        <p:spPr>
          <a:xfrm>
            <a:off x="7283058" y="-1476643"/>
            <a:ext cx="348051" cy="602842"/>
          </a:xfrm>
          <a:custGeom>
            <a:avLst/>
            <a:gdLst>
              <a:gd name="connsiteX0" fmla="*/ 64318 w 348051"/>
              <a:gd name="connsiteY0" fmla="*/ 364761 h 602842"/>
              <a:gd name="connsiteX1" fmla="*/ 0 w 348051"/>
              <a:gd name="connsiteY1" fmla="*/ 0 h 602842"/>
              <a:gd name="connsiteX2" fmla="*/ 283734 w 348051"/>
              <a:gd name="connsiteY2" fmla="*/ 238081 h 602842"/>
              <a:gd name="connsiteX3" fmla="*/ 348052 w 348051"/>
              <a:gd name="connsiteY3" fmla="*/ 602843 h 602842"/>
              <a:gd name="connsiteX4" fmla="*/ 64318 w 348051"/>
              <a:gd name="connsiteY4" fmla="*/ 364761 h 602842"/>
              <a:gd name="connsiteX5" fmla="*/ 64318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8" y="364761"/>
                </a:moveTo>
                <a:lnTo>
                  <a:pt x="0" y="0"/>
                </a:lnTo>
                <a:lnTo>
                  <a:pt x="283734" y="238081"/>
                </a:lnTo>
                <a:lnTo>
                  <a:pt x="348052" y="602843"/>
                </a:lnTo>
                <a:lnTo>
                  <a:pt x="64318" y="364761"/>
                </a:lnTo>
                <a:lnTo>
                  <a:pt x="64318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4" name="Freeform: Shape 313">
            <a:extLst>
              <a:ext uri="{FF2B5EF4-FFF2-40B4-BE49-F238E27FC236}">
                <a16:creationId xmlns:a16="http://schemas.microsoft.com/office/drawing/2014/main" id="{16F9FBFB-1F7C-19F5-C4FC-A0DD19E657A0}"/>
              </a:ext>
            </a:extLst>
          </p:cNvPr>
          <p:cNvSpPr/>
          <p:nvPr/>
        </p:nvSpPr>
        <p:spPr>
          <a:xfrm>
            <a:off x="3308586" y="3327353"/>
            <a:ext cx="468928" cy="558846"/>
          </a:xfrm>
          <a:custGeom>
            <a:avLst/>
            <a:gdLst>
              <a:gd name="connsiteX0" fmla="*/ 0 w 468928"/>
              <a:gd name="connsiteY0" fmla="*/ 320766 h 558846"/>
              <a:gd name="connsiteX1" fmla="*/ 185194 w 468928"/>
              <a:gd name="connsiteY1" fmla="*/ 0 h 558846"/>
              <a:gd name="connsiteX2" fmla="*/ 468929 w 468928"/>
              <a:gd name="connsiteY2" fmla="*/ 238081 h 558846"/>
              <a:gd name="connsiteX3" fmla="*/ 283734 w 468928"/>
              <a:gd name="connsiteY3" fmla="*/ 558847 h 558846"/>
              <a:gd name="connsiteX4" fmla="*/ 0 w 468928"/>
              <a:gd name="connsiteY4" fmla="*/ 320766 h 558846"/>
              <a:gd name="connsiteX5" fmla="*/ 0 w 468928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320766"/>
                </a:moveTo>
                <a:lnTo>
                  <a:pt x="185194" y="0"/>
                </a:lnTo>
                <a:lnTo>
                  <a:pt x="468929" y="238081"/>
                </a:lnTo>
                <a:lnTo>
                  <a:pt x="283734" y="5588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5" name="Freeform: Shape 314">
            <a:extLst>
              <a:ext uri="{FF2B5EF4-FFF2-40B4-BE49-F238E27FC236}">
                <a16:creationId xmlns:a16="http://schemas.microsoft.com/office/drawing/2014/main" id="{B5786101-ACA3-4257-7C60-B0D2EFE2CE29}"/>
              </a:ext>
            </a:extLst>
          </p:cNvPr>
          <p:cNvSpPr/>
          <p:nvPr/>
        </p:nvSpPr>
        <p:spPr>
          <a:xfrm>
            <a:off x="4495954" y="1912303"/>
            <a:ext cx="468928" cy="558846"/>
          </a:xfrm>
          <a:custGeom>
            <a:avLst/>
            <a:gdLst>
              <a:gd name="connsiteX0" fmla="*/ 0 w 468928"/>
              <a:gd name="connsiteY0" fmla="*/ 320766 h 558846"/>
              <a:gd name="connsiteX1" fmla="*/ 185194 w 468928"/>
              <a:gd name="connsiteY1" fmla="*/ 0 h 558846"/>
              <a:gd name="connsiteX2" fmla="*/ 468928 w 468928"/>
              <a:gd name="connsiteY2" fmla="*/ 238081 h 558846"/>
              <a:gd name="connsiteX3" fmla="*/ 283734 w 468928"/>
              <a:gd name="connsiteY3" fmla="*/ 558847 h 558846"/>
              <a:gd name="connsiteX4" fmla="*/ 0 w 468928"/>
              <a:gd name="connsiteY4" fmla="*/ 320766 h 558846"/>
              <a:gd name="connsiteX5" fmla="*/ 0 w 468928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320766"/>
                </a:moveTo>
                <a:lnTo>
                  <a:pt x="185194" y="0"/>
                </a:lnTo>
                <a:lnTo>
                  <a:pt x="468928" y="238081"/>
                </a:lnTo>
                <a:lnTo>
                  <a:pt x="283734" y="5588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6" name="Freeform: Shape 315">
            <a:extLst>
              <a:ext uri="{FF2B5EF4-FFF2-40B4-BE49-F238E27FC236}">
                <a16:creationId xmlns:a16="http://schemas.microsoft.com/office/drawing/2014/main" id="{7BB66816-9C9C-7525-AADA-161593AC6612}"/>
              </a:ext>
            </a:extLst>
          </p:cNvPr>
          <p:cNvSpPr/>
          <p:nvPr/>
        </p:nvSpPr>
        <p:spPr>
          <a:xfrm>
            <a:off x="2491606" y="4742403"/>
            <a:ext cx="468928" cy="558846"/>
          </a:xfrm>
          <a:custGeom>
            <a:avLst/>
            <a:gdLst>
              <a:gd name="connsiteX0" fmla="*/ 0 w 468928"/>
              <a:gd name="connsiteY0" fmla="*/ 320766 h 558846"/>
              <a:gd name="connsiteX1" fmla="*/ 185194 w 468928"/>
              <a:gd name="connsiteY1" fmla="*/ 0 h 558846"/>
              <a:gd name="connsiteX2" fmla="*/ 468928 w 468928"/>
              <a:gd name="connsiteY2" fmla="*/ 238081 h 558846"/>
              <a:gd name="connsiteX3" fmla="*/ 283734 w 468928"/>
              <a:gd name="connsiteY3" fmla="*/ 558847 h 558846"/>
              <a:gd name="connsiteX4" fmla="*/ 0 w 468928"/>
              <a:gd name="connsiteY4" fmla="*/ 320766 h 558846"/>
              <a:gd name="connsiteX5" fmla="*/ 0 w 468928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320766"/>
                </a:moveTo>
                <a:lnTo>
                  <a:pt x="185194" y="0"/>
                </a:lnTo>
                <a:lnTo>
                  <a:pt x="468928" y="238081"/>
                </a:lnTo>
                <a:lnTo>
                  <a:pt x="283734" y="5588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7" name="Freeform: Shape 316">
            <a:extLst>
              <a:ext uri="{FF2B5EF4-FFF2-40B4-BE49-F238E27FC236}">
                <a16:creationId xmlns:a16="http://schemas.microsoft.com/office/drawing/2014/main" id="{44DA597D-5E4F-E3EC-4FD2-EEF8671B1E16}"/>
              </a:ext>
            </a:extLst>
          </p:cNvPr>
          <p:cNvSpPr/>
          <p:nvPr/>
        </p:nvSpPr>
        <p:spPr>
          <a:xfrm>
            <a:off x="5910496" y="667928"/>
            <a:ext cx="468928" cy="558846"/>
          </a:xfrm>
          <a:custGeom>
            <a:avLst/>
            <a:gdLst>
              <a:gd name="connsiteX0" fmla="*/ 0 w 468928"/>
              <a:gd name="connsiteY0" fmla="*/ 320766 h 558846"/>
              <a:gd name="connsiteX1" fmla="*/ 185194 w 468928"/>
              <a:gd name="connsiteY1" fmla="*/ 0 h 558846"/>
              <a:gd name="connsiteX2" fmla="*/ 468928 w 468928"/>
              <a:gd name="connsiteY2" fmla="*/ 238081 h 558846"/>
              <a:gd name="connsiteX3" fmla="*/ 283734 w 468928"/>
              <a:gd name="connsiteY3" fmla="*/ 558847 h 558846"/>
              <a:gd name="connsiteX4" fmla="*/ 0 w 468928"/>
              <a:gd name="connsiteY4" fmla="*/ 320766 h 558846"/>
              <a:gd name="connsiteX5" fmla="*/ 0 w 468928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320766"/>
                </a:moveTo>
                <a:lnTo>
                  <a:pt x="185194" y="0"/>
                </a:lnTo>
                <a:lnTo>
                  <a:pt x="468928" y="238081"/>
                </a:lnTo>
                <a:lnTo>
                  <a:pt x="283734" y="5588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8" name="Freeform: Shape 317">
            <a:extLst>
              <a:ext uri="{FF2B5EF4-FFF2-40B4-BE49-F238E27FC236}">
                <a16:creationId xmlns:a16="http://schemas.microsoft.com/office/drawing/2014/main" id="{34A3E6D6-4225-7F49-7580-8654F7A578AE}"/>
              </a:ext>
            </a:extLst>
          </p:cNvPr>
          <p:cNvSpPr/>
          <p:nvPr/>
        </p:nvSpPr>
        <p:spPr>
          <a:xfrm>
            <a:off x="1141381" y="5622016"/>
            <a:ext cx="468928" cy="558846"/>
          </a:xfrm>
          <a:custGeom>
            <a:avLst/>
            <a:gdLst>
              <a:gd name="connsiteX0" fmla="*/ 0 w 468928"/>
              <a:gd name="connsiteY0" fmla="*/ 320766 h 558846"/>
              <a:gd name="connsiteX1" fmla="*/ 185194 w 468928"/>
              <a:gd name="connsiteY1" fmla="*/ 0 h 558846"/>
              <a:gd name="connsiteX2" fmla="*/ 468928 w 468928"/>
              <a:gd name="connsiteY2" fmla="*/ 238081 h 558846"/>
              <a:gd name="connsiteX3" fmla="*/ 283734 w 468928"/>
              <a:gd name="connsiteY3" fmla="*/ 558847 h 558846"/>
              <a:gd name="connsiteX4" fmla="*/ 0 w 468928"/>
              <a:gd name="connsiteY4" fmla="*/ 320766 h 558846"/>
              <a:gd name="connsiteX5" fmla="*/ 0 w 468928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320766"/>
                </a:moveTo>
                <a:lnTo>
                  <a:pt x="185194" y="0"/>
                </a:lnTo>
                <a:lnTo>
                  <a:pt x="468928" y="238081"/>
                </a:lnTo>
                <a:lnTo>
                  <a:pt x="283734" y="5588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9" name="Freeform: Shape 318">
            <a:extLst>
              <a:ext uri="{FF2B5EF4-FFF2-40B4-BE49-F238E27FC236}">
                <a16:creationId xmlns:a16="http://schemas.microsoft.com/office/drawing/2014/main" id="{925C55D0-0008-EC64-DB16-DED5DEC2BD4F}"/>
              </a:ext>
            </a:extLst>
          </p:cNvPr>
          <p:cNvSpPr/>
          <p:nvPr/>
        </p:nvSpPr>
        <p:spPr>
          <a:xfrm>
            <a:off x="6727475" y="-747121"/>
            <a:ext cx="468928" cy="558846"/>
          </a:xfrm>
          <a:custGeom>
            <a:avLst/>
            <a:gdLst>
              <a:gd name="connsiteX0" fmla="*/ 0 w 468928"/>
              <a:gd name="connsiteY0" fmla="*/ 320766 h 558846"/>
              <a:gd name="connsiteX1" fmla="*/ 185194 w 468928"/>
              <a:gd name="connsiteY1" fmla="*/ 0 h 558846"/>
              <a:gd name="connsiteX2" fmla="*/ 468929 w 468928"/>
              <a:gd name="connsiteY2" fmla="*/ 238081 h 558846"/>
              <a:gd name="connsiteX3" fmla="*/ 283734 w 468928"/>
              <a:gd name="connsiteY3" fmla="*/ 558847 h 558846"/>
              <a:gd name="connsiteX4" fmla="*/ 0 w 468928"/>
              <a:gd name="connsiteY4" fmla="*/ 320766 h 558846"/>
              <a:gd name="connsiteX5" fmla="*/ 0 w 468928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320766"/>
                </a:moveTo>
                <a:lnTo>
                  <a:pt x="185194" y="0"/>
                </a:lnTo>
                <a:lnTo>
                  <a:pt x="468929" y="238081"/>
                </a:lnTo>
                <a:lnTo>
                  <a:pt x="283734" y="5588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0" name="Freeform: Shape 319">
            <a:extLst>
              <a:ext uri="{FF2B5EF4-FFF2-40B4-BE49-F238E27FC236}">
                <a16:creationId xmlns:a16="http://schemas.microsoft.com/office/drawing/2014/main" id="{4798B339-10F8-47C4-1C09-F87B0C7786EF}"/>
              </a:ext>
            </a:extLst>
          </p:cNvPr>
          <p:cNvSpPr/>
          <p:nvPr/>
        </p:nvSpPr>
        <p:spPr>
          <a:xfrm>
            <a:off x="-45986" y="7037065"/>
            <a:ext cx="468928" cy="558846"/>
          </a:xfrm>
          <a:custGeom>
            <a:avLst/>
            <a:gdLst>
              <a:gd name="connsiteX0" fmla="*/ 0 w 468928"/>
              <a:gd name="connsiteY0" fmla="*/ 320766 h 558846"/>
              <a:gd name="connsiteX1" fmla="*/ 185194 w 468928"/>
              <a:gd name="connsiteY1" fmla="*/ 0 h 558846"/>
              <a:gd name="connsiteX2" fmla="*/ 468928 w 468928"/>
              <a:gd name="connsiteY2" fmla="*/ 238082 h 558846"/>
              <a:gd name="connsiteX3" fmla="*/ 283734 w 468928"/>
              <a:gd name="connsiteY3" fmla="*/ 558847 h 558846"/>
              <a:gd name="connsiteX4" fmla="*/ 0 w 468928"/>
              <a:gd name="connsiteY4" fmla="*/ 320766 h 558846"/>
              <a:gd name="connsiteX5" fmla="*/ 0 w 468928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320766"/>
                </a:moveTo>
                <a:lnTo>
                  <a:pt x="185194" y="0"/>
                </a:lnTo>
                <a:lnTo>
                  <a:pt x="468928" y="238082"/>
                </a:lnTo>
                <a:lnTo>
                  <a:pt x="283734" y="5588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1" name="Freeform: Shape 320">
            <a:extLst>
              <a:ext uri="{FF2B5EF4-FFF2-40B4-BE49-F238E27FC236}">
                <a16:creationId xmlns:a16="http://schemas.microsoft.com/office/drawing/2014/main" id="{69427F0D-1C00-7569-F491-7EE8EFAAB27B}"/>
              </a:ext>
            </a:extLst>
          </p:cNvPr>
          <p:cNvSpPr/>
          <p:nvPr/>
        </p:nvSpPr>
        <p:spPr>
          <a:xfrm>
            <a:off x="7914844" y="-2162171"/>
            <a:ext cx="468927" cy="558846"/>
          </a:xfrm>
          <a:custGeom>
            <a:avLst/>
            <a:gdLst>
              <a:gd name="connsiteX0" fmla="*/ 0 w 468927"/>
              <a:gd name="connsiteY0" fmla="*/ 320766 h 558846"/>
              <a:gd name="connsiteX1" fmla="*/ 185194 w 468927"/>
              <a:gd name="connsiteY1" fmla="*/ 0 h 558846"/>
              <a:gd name="connsiteX2" fmla="*/ 468928 w 468927"/>
              <a:gd name="connsiteY2" fmla="*/ 238081 h 558846"/>
              <a:gd name="connsiteX3" fmla="*/ 283734 w 468927"/>
              <a:gd name="connsiteY3" fmla="*/ 558847 h 558846"/>
              <a:gd name="connsiteX4" fmla="*/ 0 w 468927"/>
              <a:gd name="connsiteY4" fmla="*/ 320766 h 558846"/>
              <a:gd name="connsiteX5" fmla="*/ 0 w 468927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7" h="558846">
                <a:moveTo>
                  <a:pt x="0" y="320766"/>
                </a:moveTo>
                <a:lnTo>
                  <a:pt x="185194" y="0"/>
                </a:lnTo>
                <a:lnTo>
                  <a:pt x="468928" y="238081"/>
                </a:lnTo>
                <a:lnTo>
                  <a:pt x="283734" y="5588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2" name="Freeform: Shape 321">
            <a:extLst>
              <a:ext uri="{FF2B5EF4-FFF2-40B4-BE49-F238E27FC236}">
                <a16:creationId xmlns:a16="http://schemas.microsoft.com/office/drawing/2014/main" id="{637984C4-9082-BCA8-0657-2798DDD21BF8}"/>
              </a:ext>
            </a:extLst>
          </p:cNvPr>
          <p:cNvSpPr/>
          <p:nvPr/>
        </p:nvSpPr>
        <p:spPr>
          <a:xfrm>
            <a:off x="3928486" y="2835911"/>
            <a:ext cx="631785" cy="364761"/>
          </a:xfrm>
          <a:custGeom>
            <a:avLst/>
            <a:gdLst>
              <a:gd name="connsiteX0" fmla="*/ 0 w 631785"/>
              <a:gd name="connsiteY0" fmla="*/ 126680 h 364761"/>
              <a:gd name="connsiteX1" fmla="*/ 348052 w 631785"/>
              <a:gd name="connsiteY1" fmla="*/ 0 h 364761"/>
              <a:gd name="connsiteX2" fmla="*/ 631786 w 631785"/>
              <a:gd name="connsiteY2" fmla="*/ 238081 h 364761"/>
              <a:gd name="connsiteX3" fmla="*/ 283734 w 631785"/>
              <a:gd name="connsiteY3" fmla="*/ 364761 h 364761"/>
              <a:gd name="connsiteX4" fmla="*/ 0 w 631785"/>
              <a:gd name="connsiteY4" fmla="*/ 126680 h 364761"/>
              <a:gd name="connsiteX5" fmla="*/ 0 w 631785"/>
              <a:gd name="connsiteY5" fmla="*/ 126680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126680"/>
                </a:moveTo>
                <a:lnTo>
                  <a:pt x="348052" y="0"/>
                </a:lnTo>
                <a:lnTo>
                  <a:pt x="631786" y="238081"/>
                </a:lnTo>
                <a:lnTo>
                  <a:pt x="283734" y="3647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3" name="Freeform: Shape 322">
            <a:extLst>
              <a:ext uri="{FF2B5EF4-FFF2-40B4-BE49-F238E27FC236}">
                <a16:creationId xmlns:a16="http://schemas.microsoft.com/office/drawing/2014/main" id="{CB864D03-D839-B7B3-EA60-8B822B601262}"/>
              </a:ext>
            </a:extLst>
          </p:cNvPr>
          <p:cNvSpPr/>
          <p:nvPr/>
        </p:nvSpPr>
        <p:spPr>
          <a:xfrm>
            <a:off x="5115854" y="1420861"/>
            <a:ext cx="631785" cy="364761"/>
          </a:xfrm>
          <a:custGeom>
            <a:avLst/>
            <a:gdLst>
              <a:gd name="connsiteX0" fmla="*/ 0 w 631785"/>
              <a:gd name="connsiteY0" fmla="*/ 126680 h 364761"/>
              <a:gd name="connsiteX1" fmla="*/ 348051 w 631785"/>
              <a:gd name="connsiteY1" fmla="*/ 0 h 364761"/>
              <a:gd name="connsiteX2" fmla="*/ 631785 w 631785"/>
              <a:gd name="connsiteY2" fmla="*/ 238081 h 364761"/>
              <a:gd name="connsiteX3" fmla="*/ 283734 w 631785"/>
              <a:gd name="connsiteY3" fmla="*/ 364761 h 364761"/>
              <a:gd name="connsiteX4" fmla="*/ 0 w 631785"/>
              <a:gd name="connsiteY4" fmla="*/ 126680 h 364761"/>
              <a:gd name="connsiteX5" fmla="*/ 0 w 631785"/>
              <a:gd name="connsiteY5" fmla="*/ 126680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126680"/>
                </a:moveTo>
                <a:lnTo>
                  <a:pt x="348051" y="0"/>
                </a:lnTo>
                <a:lnTo>
                  <a:pt x="631785" y="238081"/>
                </a:lnTo>
                <a:lnTo>
                  <a:pt x="283734" y="3647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4" name="Freeform: Shape 323">
            <a:extLst>
              <a:ext uri="{FF2B5EF4-FFF2-40B4-BE49-F238E27FC236}">
                <a16:creationId xmlns:a16="http://schemas.microsoft.com/office/drawing/2014/main" id="{5C87F848-C797-28EE-7977-6D372DCFEFAC}"/>
              </a:ext>
            </a:extLst>
          </p:cNvPr>
          <p:cNvSpPr/>
          <p:nvPr/>
        </p:nvSpPr>
        <p:spPr>
          <a:xfrm>
            <a:off x="2676801" y="3886200"/>
            <a:ext cx="631785" cy="364761"/>
          </a:xfrm>
          <a:custGeom>
            <a:avLst/>
            <a:gdLst>
              <a:gd name="connsiteX0" fmla="*/ 0 w 631785"/>
              <a:gd name="connsiteY0" fmla="*/ 126680 h 364761"/>
              <a:gd name="connsiteX1" fmla="*/ 348051 w 631785"/>
              <a:gd name="connsiteY1" fmla="*/ 0 h 364761"/>
              <a:gd name="connsiteX2" fmla="*/ 631785 w 631785"/>
              <a:gd name="connsiteY2" fmla="*/ 238081 h 364761"/>
              <a:gd name="connsiteX3" fmla="*/ 283734 w 631785"/>
              <a:gd name="connsiteY3" fmla="*/ 364761 h 364761"/>
              <a:gd name="connsiteX4" fmla="*/ 0 w 631785"/>
              <a:gd name="connsiteY4" fmla="*/ 126680 h 364761"/>
              <a:gd name="connsiteX5" fmla="*/ 0 w 631785"/>
              <a:gd name="connsiteY5" fmla="*/ 126680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126680"/>
                </a:moveTo>
                <a:lnTo>
                  <a:pt x="348051" y="0"/>
                </a:lnTo>
                <a:lnTo>
                  <a:pt x="631785" y="238081"/>
                </a:lnTo>
                <a:lnTo>
                  <a:pt x="283734" y="3647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5" name="Freeform: Shape 324">
            <a:extLst>
              <a:ext uri="{FF2B5EF4-FFF2-40B4-BE49-F238E27FC236}">
                <a16:creationId xmlns:a16="http://schemas.microsoft.com/office/drawing/2014/main" id="{60D74E21-CD48-013E-3AA4-7A089869369A}"/>
              </a:ext>
            </a:extLst>
          </p:cNvPr>
          <p:cNvSpPr/>
          <p:nvPr/>
        </p:nvSpPr>
        <p:spPr>
          <a:xfrm>
            <a:off x="6379425" y="-426355"/>
            <a:ext cx="631785" cy="364761"/>
          </a:xfrm>
          <a:custGeom>
            <a:avLst/>
            <a:gdLst>
              <a:gd name="connsiteX0" fmla="*/ 0 w 631785"/>
              <a:gd name="connsiteY0" fmla="*/ 126680 h 364761"/>
              <a:gd name="connsiteX1" fmla="*/ 348051 w 631785"/>
              <a:gd name="connsiteY1" fmla="*/ 0 h 364761"/>
              <a:gd name="connsiteX2" fmla="*/ 631785 w 631785"/>
              <a:gd name="connsiteY2" fmla="*/ 238081 h 364761"/>
              <a:gd name="connsiteX3" fmla="*/ 283734 w 631785"/>
              <a:gd name="connsiteY3" fmla="*/ 364761 h 364761"/>
              <a:gd name="connsiteX4" fmla="*/ 0 w 631785"/>
              <a:gd name="connsiteY4" fmla="*/ 126680 h 364761"/>
              <a:gd name="connsiteX5" fmla="*/ 0 w 631785"/>
              <a:gd name="connsiteY5" fmla="*/ 126680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126680"/>
                </a:moveTo>
                <a:lnTo>
                  <a:pt x="348051" y="0"/>
                </a:lnTo>
                <a:lnTo>
                  <a:pt x="631785" y="238081"/>
                </a:lnTo>
                <a:lnTo>
                  <a:pt x="283734" y="3647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6" name="Freeform: Shape 325">
            <a:extLst>
              <a:ext uri="{FF2B5EF4-FFF2-40B4-BE49-F238E27FC236}">
                <a16:creationId xmlns:a16="http://schemas.microsoft.com/office/drawing/2014/main" id="{AED554A8-77AF-7D19-5CD7-CCD1051C2F4B}"/>
              </a:ext>
            </a:extLst>
          </p:cNvPr>
          <p:cNvSpPr/>
          <p:nvPr/>
        </p:nvSpPr>
        <p:spPr>
          <a:xfrm>
            <a:off x="1326576" y="5495335"/>
            <a:ext cx="631785" cy="364761"/>
          </a:xfrm>
          <a:custGeom>
            <a:avLst/>
            <a:gdLst>
              <a:gd name="connsiteX0" fmla="*/ 0 w 631785"/>
              <a:gd name="connsiteY0" fmla="*/ 126680 h 364761"/>
              <a:gd name="connsiteX1" fmla="*/ 348051 w 631785"/>
              <a:gd name="connsiteY1" fmla="*/ 0 h 364761"/>
              <a:gd name="connsiteX2" fmla="*/ 631785 w 631785"/>
              <a:gd name="connsiteY2" fmla="*/ 238081 h 364761"/>
              <a:gd name="connsiteX3" fmla="*/ 283734 w 631785"/>
              <a:gd name="connsiteY3" fmla="*/ 364761 h 364761"/>
              <a:gd name="connsiteX4" fmla="*/ 0 w 631785"/>
              <a:gd name="connsiteY4" fmla="*/ 126680 h 364761"/>
              <a:gd name="connsiteX5" fmla="*/ 0 w 631785"/>
              <a:gd name="connsiteY5" fmla="*/ 126680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126680"/>
                </a:moveTo>
                <a:lnTo>
                  <a:pt x="348051" y="0"/>
                </a:lnTo>
                <a:lnTo>
                  <a:pt x="631785" y="238081"/>
                </a:lnTo>
                <a:lnTo>
                  <a:pt x="283734" y="3647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7" name="Freeform: Shape 326">
            <a:extLst>
              <a:ext uri="{FF2B5EF4-FFF2-40B4-BE49-F238E27FC236}">
                <a16:creationId xmlns:a16="http://schemas.microsoft.com/office/drawing/2014/main" id="{28DBADC4-36D1-EF67-53B5-B29175064456}"/>
              </a:ext>
            </a:extLst>
          </p:cNvPr>
          <p:cNvSpPr/>
          <p:nvPr/>
        </p:nvSpPr>
        <p:spPr>
          <a:xfrm>
            <a:off x="7566793" y="-1841405"/>
            <a:ext cx="631785" cy="364761"/>
          </a:xfrm>
          <a:custGeom>
            <a:avLst/>
            <a:gdLst>
              <a:gd name="connsiteX0" fmla="*/ 0 w 631785"/>
              <a:gd name="connsiteY0" fmla="*/ 126680 h 364761"/>
              <a:gd name="connsiteX1" fmla="*/ 348052 w 631785"/>
              <a:gd name="connsiteY1" fmla="*/ 0 h 364761"/>
              <a:gd name="connsiteX2" fmla="*/ 631785 w 631785"/>
              <a:gd name="connsiteY2" fmla="*/ 238081 h 364761"/>
              <a:gd name="connsiteX3" fmla="*/ 283734 w 631785"/>
              <a:gd name="connsiteY3" fmla="*/ 364761 h 364761"/>
              <a:gd name="connsiteX4" fmla="*/ 0 w 631785"/>
              <a:gd name="connsiteY4" fmla="*/ 126680 h 364761"/>
              <a:gd name="connsiteX5" fmla="*/ 0 w 631785"/>
              <a:gd name="connsiteY5" fmla="*/ 126680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126680"/>
                </a:moveTo>
                <a:lnTo>
                  <a:pt x="348052" y="0"/>
                </a:lnTo>
                <a:lnTo>
                  <a:pt x="631785" y="238081"/>
                </a:lnTo>
                <a:lnTo>
                  <a:pt x="283734" y="3647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8" name="Freeform: Shape 327">
            <a:extLst>
              <a:ext uri="{FF2B5EF4-FFF2-40B4-BE49-F238E27FC236}">
                <a16:creationId xmlns:a16="http://schemas.microsoft.com/office/drawing/2014/main" id="{93E37D54-7CA1-16D8-1368-0688CAA132B9}"/>
              </a:ext>
            </a:extLst>
          </p:cNvPr>
          <p:cNvSpPr/>
          <p:nvPr/>
        </p:nvSpPr>
        <p:spPr>
          <a:xfrm>
            <a:off x="509596" y="6910385"/>
            <a:ext cx="631785" cy="364761"/>
          </a:xfrm>
          <a:custGeom>
            <a:avLst/>
            <a:gdLst>
              <a:gd name="connsiteX0" fmla="*/ 0 w 631785"/>
              <a:gd name="connsiteY0" fmla="*/ 126680 h 364761"/>
              <a:gd name="connsiteX1" fmla="*/ 348051 w 631785"/>
              <a:gd name="connsiteY1" fmla="*/ 0 h 364761"/>
              <a:gd name="connsiteX2" fmla="*/ 631785 w 631785"/>
              <a:gd name="connsiteY2" fmla="*/ 238082 h 364761"/>
              <a:gd name="connsiteX3" fmla="*/ 283734 w 631785"/>
              <a:gd name="connsiteY3" fmla="*/ 364762 h 364761"/>
              <a:gd name="connsiteX4" fmla="*/ 0 w 631785"/>
              <a:gd name="connsiteY4" fmla="*/ 126680 h 364761"/>
              <a:gd name="connsiteX5" fmla="*/ 0 w 631785"/>
              <a:gd name="connsiteY5" fmla="*/ 126680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126680"/>
                </a:moveTo>
                <a:lnTo>
                  <a:pt x="348051" y="0"/>
                </a:lnTo>
                <a:lnTo>
                  <a:pt x="631785" y="238082"/>
                </a:lnTo>
                <a:lnTo>
                  <a:pt x="283734" y="364762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9" name="Freeform: Shape 328">
            <a:extLst>
              <a:ext uri="{FF2B5EF4-FFF2-40B4-BE49-F238E27FC236}">
                <a16:creationId xmlns:a16="http://schemas.microsoft.com/office/drawing/2014/main" id="{1B692358-6CE6-5AC7-AFB8-2434A60E0CE0}"/>
              </a:ext>
            </a:extLst>
          </p:cNvPr>
          <p:cNvSpPr/>
          <p:nvPr/>
        </p:nvSpPr>
        <p:spPr>
          <a:xfrm>
            <a:off x="5747639" y="1182780"/>
            <a:ext cx="631785" cy="364761"/>
          </a:xfrm>
          <a:custGeom>
            <a:avLst/>
            <a:gdLst>
              <a:gd name="connsiteX0" fmla="*/ 283734 w 631785"/>
              <a:gd name="connsiteY0" fmla="*/ 238081 h 364761"/>
              <a:gd name="connsiteX1" fmla="*/ 0 w 631785"/>
              <a:gd name="connsiteY1" fmla="*/ 0 h 364761"/>
              <a:gd name="connsiteX2" fmla="*/ 348052 w 631785"/>
              <a:gd name="connsiteY2" fmla="*/ 126680 h 364761"/>
              <a:gd name="connsiteX3" fmla="*/ 631786 w 631785"/>
              <a:gd name="connsiteY3" fmla="*/ 364761 h 364761"/>
              <a:gd name="connsiteX4" fmla="*/ 283734 w 631785"/>
              <a:gd name="connsiteY4" fmla="*/ 238081 h 364761"/>
              <a:gd name="connsiteX5" fmla="*/ 283734 w 631785"/>
              <a:gd name="connsiteY5" fmla="*/ 23808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283734" y="238081"/>
                </a:moveTo>
                <a:lnTo>
                  <a:pt x="0" y="0"/>
                </a:lnTo>
                <a:lnTo>
                  <a:pt x="348052" y="126680"/>
                </a:lnTo>
                <a:lnTo>
                  <a:pt x="631786" y="364761"/>
                </a:lnTo>
                <a:lnTo>
                  <a:pt x="283734" y="238081"/>
                </a:lnTo>
                <a:lnTo>
                  <a:pt x="28373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50763E2C-92E1-8AC9-8DC1-821902C7F095}"/>
              </a:ext>
            </a:extLst>
          </p:cNvPr>
          <p:cNvSpPr/>
          <p:nvPr/>
        </p:nvSpPr>
        <p:spPr>
          <a:xfrm>
            <a:off x="2328749" y="5257254"/>
            <a:ext cx="631785" cy="364761"/>
          </a:xfrm>
          <a:custGeom>
            <a:avLst/>
            <a:gdLst>
              <a:gd name="connsiteX0" fmla="*/ 283734 w 631785"/>
              <a:gd name="connsiteY0" fmla="*/ 238081 h 364761"/>
              <a:gd name="connsiteX1" fmla="*/ 0 w 631785"/>
              <a:gd name="connsiteY1" fmla="*/ 0 h 364761"/>
              <a:gd name="connsiteX2" fmla="*/ 348051 w 631785"/>
              <a:gd name="connsiteY2" fmla="*/ 126680 h 364761"/>
              <a:gd name="connsiteX3" fmla="*/ 631785 w 631785"/>
              <a:gd name="connsiteY3" fmla="*/ 364761 h 364761"/>
              <a:gd name="connsiteX4" fmla="*/ 283734 w 631785"/>
              <a:gd name="connsiteY4" fmla="*/ 238081 h 364761"/>
              <a:gd name="connsiteX5" fmla="*/ 283734 w 631785"/>
              <a:gd name="connsiteY5" fmla="*/ 23808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283734" y="238081"/>
                </a:moveTo>
                <a:lnTo>
                  <a:pt x="0" y="0"/>
                </a:lnTo>
                <a:lnTo>
                  <a:pt x="348051" y="126680"/>
                </a:lnTo>
                <a:lnTo>
                  <a:pt x="631785" y="364761"/>
                </a:lnTo>
                <a:lnTo>
                  <a:pt x="283734" y="238081"/>
                </a:lnTo>
                <a:lnTo>
                  <a:pt x="28373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9F2B2646-CC72-37E5-9307-ADA1FE7C5162}"/>
              </a:ext>
            </a:extLst>
          </p:cNvPr>
          <p:cNvSpPr/>
          <p:nvPr/>
        </p:nvSpPr>
        <p:spPr>
          <a:xfrm>
            <a:off x="2491606" y="5063169"/>
            <a:ext cx="468928" cy="558846"/>
          </a:xfrm>
          <a:custGeom>
            <a:avLst/>
            <a:gdLst>
              <a:gd name="connsiteX0" fmla="*/ 185194 w 468928"/>
              <a:gd name="connsiteY0" fmla="*/ 320766 h 558846"/>
              <a:gd name="connsiteX1" fmla="*/ 0 w 468928"/>
              <a:gd name="connsiteY1" fmla="*/ 0 h 558846"/>
              <a:gd name="connsiteX2" fmla="*/ 283734 w 468928"/>
              <a:gd name="connsiteY2" fmla="*/ 238081 h 558846"/>
              <a:gd name="connsiteX3" fmla="*/ 468928 w 468928"/>
              <a:gd name="connsiteY3" fmla="*/ 558847 h 558846"/>
              <a:gd name="connsiteX4" fmla="*/ 185194 w 468928"/>
              <a:gd name="connsiteY4" fmla="*/ 320766 h 558846"/>
              <a:gd name="connsiteX5" fmla="*/ 185194 w 468928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185194" y="320766"/>
                </a:moveTo>
                <a:lnTo>
                  <a:pt x="0" y="0"/>
                </a:lnTo>
                <a:lnTo>
                  <a:pt x="283734" y="238081"/>
                </a:lnTo>
                <a:lnTo>
                  <a:pt x="468928" y="558847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023CF9D2-E75D-E59A-EA1A-7BA0C59E5CB5}"/>
              </a:ext>
            </a:extLst>
          </p:cNvPr>
          <p:cNvSpPr/>
          <p:nvPr/>
        </p:nvSpPr>
        <p:spPr>
          <a:xfrm>
            <a:off x="5910496" y="988694"/>
            <a:ext cx="468928" cy="558846"/>
          </a:xfrm>
          <a:custGeom>
            <a:avLst/>
            <a:gdLst>
              <a:gd name="connsiteX0" fmla="*/ 185194 w 468928"/>
              <a:gd name="connsiteY0" fmla="*/ 320766 h 558846"/>
              <a:gd name="connsiteX1" fmla="*/ 0 w 468928"/>
              <a:gd name="connsiteY1" fmla="*/ 0 h 558846"/>
              <a:gd name="connsiteX2" fmla="*/ 283734 w 468928"/>
              <a:gd name="connsiteY2" fmla="*/ 238081 h 558846"/>
              <a:gd name="connsiteX3" fmla="*/ 468928 w 468928"/>
              <a:gd name="connsiteY3" fmla="*/ 558847 h 558846"/>
              <a:gd name="connsiteX4" fmla="*/ 185194 w 468928"/>
              <a:gd name="connsiteY4" fmla="*/ 320766 h 558846"/>
              <a:gd name="connsiteX5" fmla="*/ 185194 w 468928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185194" y="320766"/>
                </a:moveTo>
                <a:lnTo>
                  <a:pt x="0" y="0"/>
                </a:lnTo>
                <a:lnTo>
                  <a:pt x="283734" y="238081"/>
                </a:lnTo>
                <a:lnTo>
                  <a:pt x="468928" y="558847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BA3818A6-A835-891D-A8A9-DCC5ADAD14AA}"/>
              </a:ext>
            </a:extLst>
          </p:cNvPr>
          <p:cNvSpPr/>
          <p:nvPr/>
        </p:nvSpPr>
        <p:spPr>
          <a:xfrm>
            <a:off x="3864169" y="2962591"/>
            <a:ext cx="348051" cy="602842"/>
          </a:xfrm>
          <a:custGeom>
            <a:avLst/>
            <a:gdLst>
              <a:gd name="connsiteX0" fmla="*/ 0 w 348051"/>
              <a:gd name="connsiteY0" fmla="*/ 364761 h 602842"/>
              <a:gd name="connsiteX1" fmla="*/ 64317 w 348051"/>
              <a:gd name="connsiteY1" fmla="*/ 0 h 602842"/>
              <a:gd name="connsiteX2" fmla="*/ 348052 w 348051"/>
              <a:gd name="connsiteY2" fmla="*/ 238081 h 602842"/>
              <a:gd name="connsiteX3" fmla="*/ 283734 w 348051"/>
              <a:gd name="connsiteY3" fmla="*/ 602843 h 602842"/>
              <a:gd name="connsiteX4" fmla="*/ 0 w 348051"/>
              <a:gd name="connsiteY4" fmla="*/ 364761 h 602842"/>
              <a:gd name="connsiteX5" fmla="*/ 0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364761"/>
                </a:moveTo>
                <a:lnTo>
                  <a:pt x="64317" y="0"/>
                </a:lnTo>
                <a:lnTo>
                  <a:pt x="348052" y="238081"/>
                </a:lnTo>
                <a:lnTo>
                  <a:pt x="283734" y="602843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15EA0B5D-CC1A-F507-18CE-F1C3C8A810D1}"/>
              </a:ext>
            </a:extLst>
          </p:cNvPr>
          <p:cNvSpPr/>
          <p:nvPr/>
        </p:nvSpPr>
        <p:spPr>
          <a:xfrm>
            <a:off x="2676801" y="4377641"/>
            <a:ext cx="348051" cy="602842"/>
          </a:xfrm>
          <a:custGeom>
            <a:avLst/>
            <a:gdLst>
              <a:gd name="connsiteX0" fmla="*/ 0 w 348051"/>
              <a:gd name="connsiteY0" fmla="*/ 364761 h 602842"/>
              <a:gd name="connsiteX1" fmla="*/ 64317 w 348051"/>
              <a:gd name="connsiteY1" fmla="*/ 0 h 602842"/>
              <a:gd name="connsiteX2" fmla="*/ 348051 w 348051"/>
              <a:gd name="connsiteY2" fmla="*/ 238081 h 602842"/>
              <a:gd name="connsiteX3" fmla="*/ 283734 w 348051"/>
              <a:gd name="connsiteY3" fmla="*/ 602843 h 602842"/>
              <a:gd name="connsiteX4" fmla="*/ 0 w 348051"/>
              <a:gd name="connsiteY4" fmla="*/ 364761 h 602842"/>
              <a:gd name="connsiteX5" fmla="*/ 0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364761"/>
                </a:moveTo>
                <a:lnTo>
                  <a:pt x="64317" y="0"/>
                </a:lnTo>
                <a:lnTo>
                  <a:pt x="348051" y="238081"/>
                </a:lnTo>
                <a:lnTo>
                  <a:pt x="283734" y="602843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AFC94E1B-7699-AAE9-66D9-C15347AF8F68}"/>
              </a:ext>
            </a:extLst>
          </p:cNvPr>
          <p:cNvSpPr/>
          <p:nvPr/>
        </p:nvSpPr>
        <p:spPr>
          <a:xfrm>
            <a:off x="4681148" y="1547541"/>
            <a:ext cx="348051" cy="602842"/>
          </a:xfrm>
          <a:custGeom>
            <a:avLst/>
            <a:gdLst>
              <a:gd name="connsiteX0" fmla="*/ 0 w 348051"/>
              <a:gd name="connsiteY0" fmla="*/ 364761 h 602842"/>
              <a:gd name="connsiteX1" fmla="*/ 64317 w 348051"/>
              <a:gd name="connsiteY1" fmla="*/ 0 h 602842"/>
              <a:gd name="connsiteX2" fmla="*/ 348051 w 348051"/>
              <a:gd name="connsiteY2" fmla="*/ 238081 h 602842"/>
              <a:gd name="connsiteX3" fmla="*/ 283734 w 348051"/>
              <a:gd name="connsiteY3" fmla="*/ 602843 h 602842"/>
              <a:gd name="connsiteX4" fmla="*/ 0 w 348051"/>
              <a:gd name="connsiteY4" fmla="*/ 364761 h 602842"/>
              <a:gd name="connsiteX5" fmla="*/ 0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364761"/>
                </a:moveTo>
                <a:lnTo>
                  <a:pt x="64317" y="0"/>
                </a:lnTo>
                <a:lnTo>
                  <a:pt x="348051" y="238081"/>
                </a:lnTo>
                <a:lnTo>
                  <a:pt x="283734" y="602843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AB74CD4B-C718-C3B6-886B-59FDF76B4843}"/>
              </a:ext>
            </a:extLst>
          </p:cNvPr>
          <p:cNvSpPr/>
          <p:nvPr/>
        </p:nvSpPr>
        <p:spPr>
          <a:xfrm>
            <a:off x="1077064" y="5942781"/>
            <a:ext cx="348051" cy="602842"/>
          </a:xfrm>
          <a:custGeom>
            <a:avLst/>
            <a:gdLst>
              <a:gd name="connsiteX0" fmla="*/ 0 w 348051"/>
              <a:gd name="connsiteY0" fmla="*/ 364761 h 602842"/>
              <a:gd name="connsiteX1" fmla="*/ 64317 w 348051"/>
              <a:gd name="connsiteY1" fmla="*/ 0 h 602842"/>
              <a:gd name="connsiteX2" fmla="*/ 348051 w 348051"/>
              <a:gd name="connsiteY2" fmla="*/ 238081 h 602842"/>
              <a:gd name="connsiteX3" fmla="*/ 283734 w 348051"/>
              <a:gd name="connsiteY3" fmla="*/ 602842 h 602842"/>
              <a:gd name="connsiteX4" fmla="*/ 0 w 348051"/>
              <a:gd name="connsiteY4" fmla="*/ 364761 h 602842"/>
              <a:gd name="connsiteX5" fmla="*/ 0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364761"/>
                </a:moveTo>
                <a:lnTo>
                  <a:pt x="64317" y="0"/>
                </a:lnTo>
                <a:lnTo>
                  <a:pt x="348051" y="238081"/>
                </a:lnTo>
                <a:lnTo>
                  <a:pt x="283734" y="602842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D5916EE3-E91F-5139-75D8-202E695304C6}"/>
              </a:ext>
            </a:extLst>
          </p:cNvPr>
          <p:cNvSpPr/>
          <p:nvPr/>
        </p:nvSpPr>
        <p:spPr>
          <a:xfrm>
            <a:off x="6031373" y="-61593"/>
            <a:ext cx="348051" cy="602842"/>
          </a:xfrm>
          <a:custGeom>
            <a:avLst/>
            <a:gdLst>
              <a:gd name="connsiteX0" fmla="*/ 0 w 348051"/>
              <a:gd name="connsiteY0" fmla="*/ 364761 h 602842"/>
              <a:gd name="connsiteX1" fmla="*/ 64318 w 348051"/>
              <a:gd name="connsiteY1" fmla="*/ 0 h 602842"/>
              <a:gd name="connsiteX2" fmla="*/ 348052 w 348051"/>
              <a:gd name="connsiteY2" fmla="*/ 238081 h 602842"/>
              <a:gd name="connsiteX3" fmla="*/ 283734 w 348051"/>
              <a:gd name="connsiteY3" fmla="*/ 602843 h 602842"/>
              <a:gd name="connsiteX4" fmla="*/ 0 w 348051"/>
              <a:gd name="connsiteY4" fmla="*/ 364761 h 602842"/>
              <a:gd name="connsiteX5" fmla="*/ 0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364761"/>
                </a:moveTo>
                <a:lnTo>
                  <a:pt x="64318" y="0"/>
                </a:lnTo>
                <a:lnTo>
                  <a:pt x="348052" y="238081"/>
                </a:lnTo>
                <a:lnTo>
                  <a:pt x="283734" y="602843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5854CA74-3FD4-FC48-2266-F6D4C3362A4C}"/>
              </a:ext>
            </a:extLst>
          </p:cNvPr>
          <p:cNvSpPr/>
          <p:nvPr/>
        </p:nvSpPr>
        <p:spPr>
          <a:xfrm>
            <a:off x="-110303" y="7357832"/>
            <a:ext cx="348051" cy="602842"/>
          </a:xfrm>
          <a:custGeom>
            <a:avLst/>
            <a:gdLst>
              <a:gd name="connsiteX0" fmla="*/ 0 w 348051"/>
              <a:gd name="connsiteY0" fmla="*/ 364761 h 602842"/>
              <a:gd name="connsiteX1" fmla="*/ 64317 w 348051"/>
              <a:gd name="connsiteY1" fmla="*/ 0 h 602842"/>
              <a:gd name="connsiteX2" fmla="*/ 348051 w 348051"/>
              <a:gd name="connsiteY2" fmla="*/ 238081 h 602842"/>
              <a:gd name="connsiteX3" fmla="*/ 283734 w 348051"/>
              <a:gd name="connsiteY3" fmla="*/ 602843 h 602842"/>
              <a:gd name="connsiteX4" fmla="*/ 0 w 348051"/>
              <a:gd name="connsiteY4" fmla="*/ 364761 h 602842"/>
              <a:gd name="connsiteX5" fmla="*/ 0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364761"/>
                </a:moveTo>
                <a:lnTo>
                  <a:pt x="64317" y="0"/>
                </a:lnTo>
                <a:lnTo>
                  <a:pt x="348051" y="238081"/>
                </a:lnTo>
                <a:lnTo>
                  <a:pt x="283734" y="602843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C37D60D0-DD5D-5B81-5DA6-8B0C2E338678}"/>
              </a:ext>
            </a:extLst>
          </p:cNvPr>
          <p:cNvSpPr/>
          <p:nvPr/>
        </p:nvSpPr>
        <p:spPr>
          <a:xfrm>
            <a:off x="7283058" y="-1111882"/>
            <a:ext cx="348051" cy="602842"/>
          </a:xfrm>
          <a:custGeom>
            <a:avLst/>
            <a:gdLst>
              <a:gd name="connsiteX0" fmla="*/ 0 w 348051"/>
              <a:gd name="connsiteY0" fmla="*/ 364761 h 602842"/>
              <a:gd name="connsiteX1" fmla="*/ 64318 w 348051"/>
              <a:gd name="connsiteY1" fmla="*/ 0 h 602842"/>
              <a:gd name="connsiteX2" fmla="*/ 348052 w 348051"/>
              <a:gd name="connsiteY2" fmla="*/ 238081 h 602842"/>
              <a:gd name="connsiteX3" fmla="*/ 283734 w 348051"/>
              <a:gd name="connsiteY3" fmla="*/ 602843 h 602842"/>
              <a:gd name="connsiteX4" fmla="*/ 0 w 348051"/>
              <a:gd name="connsiteY4" fmla="*/ 364761 h 602842"/>
              <a:gd name="connsiteX5" fmla="*/ 0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364761"/>
                </a:moveTo>
                <a:lnTo>
                  <a:pt x="64318" y="0"/>
                </a:lnTo>
                <a:lnTo>
                  <a:pt x="348052" y="238081"/>
                </a:lnTo>
                <a:lnTo>
                  <a:pt x="283734" y="602843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50B7170D-6A4B-1332-6D91-3BA50E7C9393}"/>
              </a:ext>
            </a:extLst>
          </p:cNvPr>
          <p:cNvSpPr/>
          <p:nvPr/>
        </p:nvSpPr>
        <p:spPr>
          <a:xfrm>
            <a:off x="4212220" y="2233068"/>
            <a:ext cx="567467" cy="476162"/>
          </a:xfrm>
          <a:custGeom>
            <a:avLst/>
            <a:gdLst>
              <a:gd name="connsiteX0" fmla="*/ 0 w 567467"/>
              <a:gd name="connsiteY0" fmla="*/ 238081 h 476162"/>
              <a:gd name="connsiteX1" fmla="*/ 283734 w 567467"/>
              <a:gd name="connsiteY1" fmla="*/ 0 h 476162"/>
              <a:gd name="connsiteX2" fmla="*/ 567468 w 567467"/>
              <a:gd name="connsiteY2" fmla="*/ 238081 h 476162"/>
              <a:gd name="connsiteX3" fmla="*/ 283734 w 567467"/>
              <a:gd name="connsiteY3" fmla="*/ 476162 h 476162"/>
              <a:gd name="connsiteX4" fmla="*/ 0 w 567467"/>
              <a:gd name="connsiteY4" fmla="*/ 238081 h 476162"/>
              <a:gd name="connsiteX5" fmla="*/ 0 w 567467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7" h="476162">
                <a:moveTo>
                  <a:pt x="0" y="238081"/>
                </a:moveTo>
                <a:lnTo>
                  <a:pt x="283734" y="0"/>
                </a:lnTo>
                <a:lnTo>
                  <a:pt x="567468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16D57119-C622-556E-20D0-4A348CB7D7F4}"/>
              </a:ext>
            </a:extLst>
          </p:cNvPr>
          <p:cNvSpPr/>
          <p:nvPr/>
        </p:nvSpPr>
        <p:spPr>
          <a:xfrm>
            <a:off x="3024852" y="3648118"/>
            <a:ext cx="567468" cy="476162"/>
          </a:xfrm>
          <a:custGeom>
            <a:avLst/>
            <a:gdLst>
              <a:gd name="connsiteX0" fmla="*/ 0 w 567468"/>
              <a:gd name="connsiteY0" fmla="*/ 238081 h 476162"/>
              <a:gd name="connsiteX1" fmla="*/ 283734 w 567468"/>
              <a:gd name="connsiteY1" fmla="*/ 0 h 476162"/>
              <a:gd name="connsiteX2" fmla="*/ 567468 w 567468"/>
              <a:gd name="connsiteY2" fmla="*/ 238081 h 476162"/>
              <a:gd name="connsiteX3" fmla="*/ 283734 w 567468"/>
              <a:gd name="connsiteY3" fmla="*/ 476162 h 476162"/>
              <a:gd name="connsiteX4" fmla="*/ 0 w 567468"/>
              <a:gd name="connsiteY4" fmla="*/ 238081 h 476162"/>
              <a:gd name="connsiteX5" fmla="*/ 0 w 567468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8" h="476162">
                <a:moveTo>
                  <a:pt x="0" y="238081"/>
                </a:moveTo>
                <a:lnTo>
                  <a:pt x="283734" y="0"/>
                </a:lnTo>
                <a:lnTo>
                  <a:pt x="567468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19046330-4BBF-35C2-2041-C4B6CA10EC0F}"/>
              </a:ext>
            </a:extLst>
          </p:cNvPr>
          <p:cNvSpPr/>
          <p:nvPr/>
        </p:nvSpPr>
        <p:spPr>
          <a:xfrm>
            <a:off x="5463905" y="1182780"/>
            <a:ext cx="567467" cy="476162"/>
          </a:xfrm>
          <a:custGeom>
            <a:avLst/>
            <a:gdLst>
              <a:gd name="connsiteX0" fmla="*/ 0 w 567467"/>
              <a:gd name="connsiteY0" fmla="*/ 238081 h 476162"/>
              <a:gd name="connsiteX1" fmla="*/ 283734 w 567467"/>
              <a:gd name="connsiteY1" fmla="*/ 0 h 476162"/>
              <a:gd name="connsiteX2" fmla="*/ 567468 w 567467"/>
              <a:gd name="connsiteY2" fmla="*/ 238081 h 476162"/>
              <a:gd name="connsiteX3" fmla="*/ 283734 w 567467"/>
              <a:gd name="connsiteY3" fmla="*/ 476162 h 476162"/>
              <a:gd name="connsiteX4" fmla="*/ 0 w 567467"/>
              <a:gd name="connsiteY4" fmla="*/ 238081 h 476162"/>
              <a:gd name="connsiteX5" fmla="*/ 0 w 567467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7" h="476162">
                <a:moveTo>
                  <a:pt x="0" y="238081"/>
                </a:moveTo>
                <a:lnTo>
                  <a:pt x="283734" y="0"/>
                </a:lnTo>
                <a:lnTo>
                  <a:pt x="567468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300B2259-EF35-C7E8-3648-9CB86C08D0F9}"/>
              </a:ext>
            </a:extLst>
          </p:cNvPr>
          <p:cNvSpPr/>
          <p:nvPr/>
        </p:nvSpPr>
        <p:spPr>
          <a:xfrm>
            <a:off x="2045015" y="5257254"/>
            <a:ext cx="567468" cy="476162"/>
          </a:xfrm>
          <a:custGeom>
            <a:avLst/>
            <a:gdLst>
              <a:gd name="connsiteX0" fmla="*/ 0 w 567468"/>
              <a:gd name="connsiteY0" fmla="*/ 238081 h 476162"/>
              <a:gd name="connsiteX1" fmla="*/ 283734 w 567468"/>
              <a:gd name="connsiteY1" fmla="*/ 0 h 476162"/>
              <a:gd name="connsiteX2" fmla="*/ 567468 w 567468"/>
              <a:gd name="connsiteY2" fmla="*/ 238081 h 476162"/>
              <a:gd name="connsiteX3" fmla="*/ 283734 w 567468"/>
              <a:gd name="connsiteY3" fmla="*/ 476162 h 476162"/>
              <a:gd name="connsiteX4" fmla="*/ 0 w 567468"/>
              <a:gd name="connsiteY4" fmla="*/ 238081 h 476162"/>
              <a:gd name="connsiteX5" fmla="*/ 0 w 567468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8" h="476162">
                <a:moveTo>
                  <a:pt x="0" y="238081"/>
                </a:moveTo>
                <a:lnTo>
                  <a:pt x="283734" y="0"/>
                </a:lnTo>
                <a:lnTo>
                  <a:pt x="567468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0C908E30-BF33-CDE0-FED3-410C804BC9D1}"/>
              </a:ext>
            </a:extLst>
          </p:cNvPr>
          <p:cNvSpPr/>
          <p:nvPr/>
        </p:nvSpPr>
        <p:spPr>
          <a:xfrm>
            <a:off x="6095691" y="-299674"/>
            <a:ext cx="567467" cy="476162"/>
          </a:xfrm>
          <a:custGeom>
            <a:avLst/>
            <a:gdLst>
              <a:gd name="connsiteX0" fmla="*/ 0 w 567467"/>
              <a:gd name="connsiteY0" fmla="*/ 238081 h 476162"/>
              <a:gd name="connsiteX1" fmla="*/ 283734 w 567467"/>
              <a:gd name="connsiteY1" fmla="*/ 0 h 476162"/>
              <a:gd name="connsiteX2" fmla="*/ 567468 w 567467"/>
              <a:gd name="connsiteY2" fmla="*/ 238081 h 476162"/>
              <a:gd name="connsiteX3" fmla="*/ 283734 w 567467"/>
              <a:gd name="connsiteY3" fmla="*/ 476162 h 476162"/>
              <a:gd name="connsiteX4" fmla="*/ 0 w 567467"/>
              <a:gd name="connsiteY4" fmla="*/ 238081 h 476162"/>
              <a:gd name="connsiteX5" fmla="*/ 0 w 567467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7" h="476162">
                <a:moveTo>
                  <a:pt x="0" y="238081"/>
                </a:moveTo>
                <a:lnTo>
                  <a:pt x="283734" y="0"/>
                </a:lnTo>
                <a:lnTo>
                  <a:pt x="567468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DCD3F044-8D46-DE70-EC01-5634D944D6B6}"/>
              </a:ext>
            </a:extLst>
          </p:cNvPr>
          <p:cNvSpPr/>
          <p:nvPr/>
        </p:nvSpPr>
        <p:spPr>
          <a:xfrm>
            <a:off x="793330" y="6307542"/>
            <a:ext cx="567468" cy="476162"/>
          </a:xfrm>
          <a:custGeom>
            <a:avLst/>
            <a:gdLst>
              <a:gd name="connsiteX0" fmla="*/ 0 w 567468"/>
              <a:gd name="connsiteY0" fmla="*/ 238081 h 476162"/>
              <a:gd name="connsiteX1" fmla="*/ 283734 w 567468"/>
              <a:gd name="connsiteY1" fmla="*/ 0 h 476162"/>
              <a:gd name="connsiteX2" fmla="*/ 567468 w 567468"/>
              <a:gd name="connsiteY2" fmla="*/ 238081 h 476162"/>
              <a:gd name="connsiteX3" fmla="*/ 283734 w 567468"/>
              <a:gd name="connsiteY3" fmla="*/ 476162 h 476162"/>
              <a:gd name="connsiteX4" fmla="*/ 0 w 567468"/>
              <a:gd name="connsiteY4" fmla="*/ 238081 h 476162"/>
              <a:gd name="connsiteX5" fmla="*/ 0 w 567468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8" h="476162">
                <a:moveTo>
                  <a:pt x="0" y="238081"/>
                </a:moveTo>
                <a:lnTo>
                  <a:pt x="283734" y="0"/>
                </a:lnTo>
                <a:lnTo>
                  <a:pt x="567468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0EC0C989-EF0D-06D2-E0D2-44893315376A}"/>
              </a:ext>
            </a:extLst>
          </p:cNvPr>
          <p:cNvSpPr/>
          <p:nvPr/>
        </p:nvSpPr>
        <p:spPr>
          <a:xfrm>
            <a:off x="7283058" y="-1714724"/>
            <a:ext cx="567468" cy="476162"/>
          </a:xfrm>
          <a:custGeom>
            <a:avLst/>
            <a:gdLst>
              <a:gd name="connsiteX0" fmla="*/ 0 w 567468"/>
              <a:gd name="connsiteY0" fmla="*/ 238081 h 476162"/>
              <a:gd name="connsiteX1" fmla="*/ 283734 w 567468"/>
              <a:gd name="connsiteY1" fmla="*/ 0 h 476162"/>
              <a:gd name="connsiteX2" fmla="*/ 567469 w 567468"/>
              <a:gd name="connsiteY2" fmla="*/ 238081 h 476162"/>
              <a:gd name="connsiteX3" fmla="*/ 283734 w 567468"/>
              <a:gd name="connsiteY3" fmla="*/ 476162 h 476162"/>
              <a:gd name="connsiteX4" fmla="*/ 0 w 567468"/>
              <a:gd name="connsiteY4" fmla="*/ 238081 h 476162"/>
              <a:gd name="connsiteX5" fmla="*/ 0 w 567468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8" h="476162">
                <a:moveTo>
                  <a:pt x="0" y="238081"/>
                </a:moveTo>
                <a:lnTo>
                  <a:pt x="283734" y="0"/>
                </a:lnTo>
                <a:lnTo>
                  <a:pt x="567469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D892DDC2-1E69-452B-7FD8-87AFFE84EF3B}"/>
              </a:ext>
            </a:extLst>
          </p:cNvPr>
          <p:cNvSpPr/>
          <p:nvPr/>
        </p:nvSpPr>
        <p:spPr>
          <a:xfrm>
            <a:off x="-394037" y="7722593"/>
            <a:ext cx="567468" cy="476162"/>
          </a:xfrm>
          <a:custGeom>
            <a:avLst/>
            <a:gdLst>
              <a:gd name="connsiteX0" fmla="*/ 0 w 567468"/>
              <a:gd name="connsiteY0" fmla="*/ 238082 h 476162"/>
              <a:gd name="connsiteX1" fmla="*/ 283734 w 567468"/>
              <a:gd name="connsiteY1" fmla="*/ 0 h 476162"/>
              <a:gd name="connsiteX2" fmla="*/ 567468 w 567468"/>
              <a:gd name="connsiteY2" fmla="*/ 238082 h 476162"/>
              <a:gd name="connsiteX3" fmla="*/ 283734 w 567468"/>
              <a:gd name="connsiteY3" fmla="*/ 476162 h 476162"/>
              <a:gd name="connsiteX4" fmla="*/ 0 w 567468"/>
              <a:gd name="connsiteY4" fmla="*/ 238082 h 476162"/>
              <a:gd name="connsiteX5" fmla="*/ 0 w 567468"/>
              <a:gd name="connsiteY5" fmla="*/ 238082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8" h="476162">
                <a:moveTo>
                  <a:pt x="0" y="238082"/>
                </a:moveTo>
                <a:lnTo>
                  <a:pt x="283734" y="0"/>
                </a:lnTo>
                <a:lnTo>
                  <a:pt x="567468" y="238082"/>
                </a:lnTo>
                <a:lnTo>
                  <a:pt x="283734" y="476162"/>
                </a:lnTo>
                <a:lnTo>
                  <a:pt x="0" y="238082"/>
                </a:lnTo>
                <a:lnTo>
                  <a:pt x="0" y="23808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65062F3B-C329-2C05-A63C-8454C764771C}"/>
              </a:ext>
            </a:extLst>
          </p:cNvPr>
          <p:cNvSpPr/>
          <p:nvPr/>
        </p:nvSpPr>
        <p:spPr>
          <a:xfrm>
            <a:off x="7751987" y="3283357"/>
            <a:ext cx="348051" cy="602842"/>
          </a:xfrm>
          <a:custGeom>
            <a:avLst/>
            <a:gdLst>
              <a:gd name="connsiteX0" fmla="*/ 64317 w 348051"/>
              <a:gd name="connsiteY0" fmla="*/ 364761 h 602842"/>
              <a:gd name="connsiteX1" fmla="*/ 0 w 348051"/>
              <a:gd name="connsiteY1" fmla="*/ 0 h 602842"/>
              <a:gd name="connsiteX2" fmla="*/ 283734 w 348051"/>
              <a:gd name="connsiteY2" fmla="*/ 238081 h 602842"/>
              <a:gd name="connsiteX3" fmla="*/ 348052 w 348051"/>
              <a:gd name="connsiteY3" fmla="*/ 602843 h 602842"/>
              <a:gd name="connsiteX4" fmla="*/ 64317 w 348051"/>
              <a:gd name="connsiteY4" fmla="*/ 364761 h 602842"/>
              <a:gd name="connsiteX5" fmla="*/ 64317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364761"/>
                </a:moveTo>
                <a:lnTo>
                  <a:pt x="0" y="0"/>
                </a:lnTo>
                <a:lnTo>
                  <a:pt x="283734" y="238081"/>
                </a:lnTo>
                <a:lnTo>
                  <a:pt x="348052" y="602843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59C27E16-3219-ECC5-ED2A-F5A998DF5B05}"/>
              </a:ext>
            </a:extLst>
          </p:cNvPr>
          <p:cNvSpPr/>
          <p:nvPr/>
        </p:nvSpPr>
        <p:spPr>
          <a:xfrm>
            <a:off x="9450263" y="1547541"/>
            <a:ext cx="348051" cy="602842"/>
          </a:xfrm>
          <a:custGeom>
            <a:avLst/>
            <a:gdLst>
              <a:gd name="connsiteX0" fmla="*/ 64318 w 348051"/>
              <a:gd name="connsiteY0" fmla="*/ 364761 h 602842"/>
              <a:gd name="connsiteX1" fmla="*/ 0 w 348051"/>
              <a:gd name="connsiteY1" fmla="*/ 0 h 602842"/>
              <a:gd name="connsiteX2" fmla="*/ 283734 w 348051"/>
              <a:gd name="connsiteY2" fmla="*/ 238081 h 602842"/>
              <a:gd name="connsiteX3" fmla="*/ 348052 w 348051"/>
              <a:gd name="connsiteY3" fmla="*/ 602843 h 602842"/>
              <a:gd name="connsiteX4" fmla="*/ 64318 w 348051"/>
              <a:gd name="connsiteY4" fmla="*/ 364761 h 602842"/>
              <a:gd name="connsiteX5" fmla="*/ 64318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8" y="364761"/>
                </a:moveTo>
                <a:lnTo>
                  <a:pt x="0" y="0"/>
                </a:lnTo>
                <a:lnTo>
                  <a:pt x="283734" y="238081"/>
                </a:lnTo>
                <a:lnTo>
                  <a:pt x="348052" y="602843"/>
                </a:lnTo>
                <a:lnTo>
                  <a:pt x="64318" y="364761"/>
                </a:lnTo>
                <a:lnTo>
                  <a:pt x="64318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106E984F-42C4-0FBF-68F7-9253F5DCEC6B}"/>
              </a:ext>
            </a:extLst>
          </p:cNvPr>
          <p:cNvSpPr/>
          <p:nvPr/>
        </p:nvSpPr>
        <p:spPr>
          <a:xfrm>
            <a:off x="6031373" y="5622016"/>
            <a:ext cx="348051" cy="602842"/>
          </a:xfrm>
          <a:custGeom>
            <a:avLst/>
            <a:gdLst>
              <a:gd name="connsiteX0" fmla="*/ 64318 w 348051"/>
              <a:gd name="connsiteY0" fmla="*/ 364761 h 602842"/>
              <a:gd name="connsiteX1" fmla="*/ 0 w 348051"/>
              <a:gd name="connsiteY1" fmla="*/ 0 h 602842"/>
              <a:gd name="connsiteX2" fmla="*/ 283734 w 348051"/>
              <a:gd name="connsiteY2" fmla="*/ 238081 h 602842"/>
              <a:gd name="connsiteX3" fmla="*/ 348052 w 348051"/>
              <a:gd name="connsiteY3" fmla="*/ 602842 h 602842"/>
              <a:gd name="connsiteX4" fmla="*/ 64318 w 348051"/>
              <a:gd name="connsiteY4" fmla="*/ 364761 h 602842"/>
              <a:gd name="connsiteX5" fmla="*/ 64318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8" y="364761"/>
                </a:moveTo>
                <a:lnTo>
                  <a:pt x="0" y="0"/>
                </a:lnTo>
                <a:lnTo>
                  <a:pt x="283734" y="238081"/>
                </a:lnTo>
                <a:lnTo>
                  <a:pt x="348052" y="602842"/>
                </a:lnTo>
                <a:lnTo>
                  <a:pt x="64318" y="364761"/>
                </a:lnTo>
                <a:lnTo>
                  <a:pt x="64318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42BA210F-0887-E4DC-AC5C-D9E41CD3122E}"/>
              </a:ext>
            </a:extLst>
          </p:cNvPr>
          <p:cNvSpPr/>
          <p:nvPr/>
        </p:nvSpPr>
        <p:spPr>
          <a:xfrm>
            <a:off x="4681148" y="7231151"/>
            <a:ext cx="348051" cy="602842"/>
          </a:xfrm>
          <a:custGeom>
            <a:avLst/>
            <a:gdLst>
              <a:gd name="connsiteX0" fmla="*/ 64317 w 348051"/>
              <a:gd name="connsiteY0" fmla="*/ 364761 h 602842"/>
              <a:gd name="connsiteX1" fmla="*/ 0 w 348051"/>
              <a:gd name="connsiteY1" fmla="*/ 0 h 602842"/>
              <a:gd name="connsiteX2" fmla="*/ 283734 w 348051"/>
              <a:gd name="connsiteY2" fmla="*/ 238081 h 602842"/>
              <a:gd name="connsiteX3" fmla="*/ 348051 w 348051"/>
              <a:gd name="connsiteY3" fmla="*/ 602843 h 602842"/>
              <a:gd name="connsiteX4" fmla="*/ 64317 w 348051"/>
              <a:gd name="connsiteY4" fmla="*/ 364761 h 602842"/>
              <a:gd name="connsiteX5" fmla="*/ 64317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364761"/>
                </a:moveTo>
                <a:lnTo>
                  <a:pt x="0" y="0"/>
                </a:lnTo>
                <a:lnTo>
                  <a:pt x="283734" y="238081"/>
                </a:lnTo>
                <a:lnTo>
                  <a:pt x="348051" y="602843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AEED52CC-E82B-2ADB-AD90-6378A5075539}"/>
              </a:ext>
            </a:extLst>
          </p:cNvPr>
          <p:cNvSpPr/>
          <p:nvPr/>
        </p:nvSpPr>
        <p:spPr>
          <a:xfrm>
            <a:off x="6095691" y="4936488"/>
            <a:ext cx="468928" cy="558846"/>
          </a:xfrm>
          <a:custGeom>
            <a:avLst/>
            <a:gdLst>
              <a:gd name="connsiteX0" fmla="*/ 0 w 468928"/>
              <a:gd name="connsiteY0" fmla="*/ 320766 h 558846"/>
              <a:gd name="connsiteX1" fmla="*/ 185194 w 468928"/>
              <a:gd name="connsiteY1" fmla="*/ 0 h 558846"/>
              <a:gd name="connsiteX2" fmla="*/ 468928 w 468928"/>
              <a:gd name="connsiteY2" fmla="*/ 238081 h 558846"/>
              <a:gd name="connsiteX3" fmla="*/ 283734 w 468928"/>
              <a:gd name="connsiteY3" fmla="*/ 558847 h 558846"/>
              <a:gd name="connsiteX4" fmla="*/ 0 w 468928"/>
              <a:gd name="connsiteY4" fmla="*/ 320766 h 558846"/>
              <a:gd name="connsiteX5" fmla="*/ 0 w 468928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320766"/>
                </a:moveTo>
                <a:lnTo>
                  <a:pt x="185194" y="0"/>
                </a:lnTo>
                <a:lnTo>
                  <a:pt x="468928" y="238081"/>
                </a:lnTo>
                <a:lnTo>
                  <a:pt x="283734" y="5588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D7371F4C-2363-0B90-5C30-59F1AEC95CB7}"/>
              </a:ext>
            </a:extLst>
          </p:cNvPr>
          <p:cNvSpPr/>
          <p:nvPr/>
        </p:nvSpPr>
        <p:spPr>
          <a:xfrm>
            <a:off x="7347376" y="3886200"/>
            <a:ext cx="468927" cy="558846"/>
          </a:xfrm>
          <a:custGeom>
            <a:avLst/>
            <a:gdLst>
              <a:gd name="connsiteX0" fmla="*/ 0 w 468927"/>
              <a:gd name="connsiteY0" fmla="*/ 320766 h 558846"/>
              <a:gd name="connsiteX1" fmla="*/ 185193 w 468927"/>
              <a:gd name="connsiteY1" fmla="*/ 0 h 558846"/>
              <a:gd name="connsiteX2" fmla="*/ 468928 w 468927"/>
              <a:gd name="connsiteY2" fmla="*/ 238081 h 558846"/>
              <a:gd name="connsiteX3" fmla="*/ 283734 w 468927"/>
              <a:gd name="connsiteY3" fmla="*/ 558847 h 558846"/>
              <a:gd name="connsiteX4" fmla="*/ 0 w 468927"/>
              <a:gd name="connsiteY4" fmla="*/ 320766 h 558846"/>
              <a:gd name="connsiteX5" fmla="*/ 0 w 468927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7" h="558846">
                <a:moveTo>
                  <a:pt x="0" y="320766"/>
                </a:moveTo>
                <a:lnTo>
                  <a:pt x="185193" y="0"/>
                </a:lnTo>
                <a:lnTo>
                  <a:pt x="468928" y="238081"/>
                </a:lnTo>
                <a:lnTo>
                  <a:pt x="283734" y="5588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3389C738-F9B4-47FD-0C56-D5FE565B62A1}"/>
              </a:ext>
            </a:extLst>
          </p:cNvPr>
          <p:cNvSpPr/>
          <p:nvPr/>
        </p:nvSpPr>
        <p:spPr>
          <a:xfrm>
            <a:off x="5278711" y="6351538"/>
            <a:ext cx="468928" cy="558846"/>
          </a:xfrm>
          <a:custGeom>
            <a:avLst/>
            <a:gdLst>
              <a:gd name="connsiteX0" fmla="*/ 0 w 468928"/>
              <a:gd name="connsiteY0" fmla="*/ 320766 h 558846"/>
              <a:gd name="connsiteX1" fmla="*/ 185194 w 468928"/>
              <a:gd name="connsiteY1" fmla="*/ 0 h 558846"/>
              <a:gd name="connsiteX2" fmla="*/ 468928 w 468928"/>
              <a:gd name="connsiteY2" fmla="*/ 238081 h 558846"/>
              <a:gd name="connsiteX3" fmla="*/ 283734 w 468928"/>
              <a:gd name="connsiteY3" fmla="*/ 558847 h 558846"/>
              <a:gd name="connsiteX4" fmla="*/ 0 w 468928"/>
              <a:gd name="connsiteY4" fmla="*/ 320766 h 558846"/>
              <a:gd name="connsiteX5" fmla="*/ 0 w 468928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320766"/>
                </a:moveTo>
                <a:lnTo>
                  <a:pt x="185194" y="0"/>
                </a:lnTo>
                <a:lnTo>
                  <a:pt x="468928" y="238081"/>
                </a:lnTo>
                <a:lnTo>
                  <a:pt x="283734" y="5588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A873BC8D-3F34-CAAD-4EEA-B520E8B1D67C}"/>
              </a:ext>
            </a:extLst>
          </p:cNvPr>
          <p:cNvSpPr/>
          <p:nvPr/>
        </p:nvSpPr>
        <p:spPr>
          <a:xfrm>
            <a:off x="8633283" y="2641825"/>
            <a:ext cx="468928" cy="558846"/>
          </a:xfrm>
          <a:custGeom>
            <a:avLst/>
            <a:gdLst>
              <a:gd name="connsiteX0" fmla="*/ 0 w 468928"/>
              <a:gd name="connsiteY0" fmla="*/ 320766 h 558846"/>
              <a:gd name="connsiteX1" fmla="*/ 185194 w 468928"/>
              <a:gd name="connsiteY1" fmla="*/ 0 h 558846"/>
              <a:gd name="connsiteX2" fmla="*/ 468929 w 468928"/>
              <a:gd name="connsiteY2" fmla="*/ 238081 h 558846"/>
              <a:gd name="connsiteX3" fmla="*/ 283734 w 468928"/>
              <a:gd name="connsiteY3" fmla="*/ 558847 h 558846"/>
              <a:gd name="connsiteX4" fmla="*/ 0 w 468928"/>
              <a:gd name="connsiteY4" fmla="*/ 320766 h 558846"/>
              <a:gd name="connsiteX5" fmla="*/ 0 w 468928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320766"/>
                </a:moveTo>
                <a:lnTo>
                  <a:pt x="185194" y="0"/>
                </a:lnTo>
                <a:lnTo>
                  <a:pt x="468929" y="238081"/>
                </a:lnTo>
                <a:lnTo>
                  <a:pt x="283734" y="5588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96E37119-44CE-7426-8A71-F0C846BB70F5}"/>
              </a:ext>
            </a:extLst>
          </p:cNvPr>
          <p:cNvSpPr/>
          <p:nvPr/>
        </p:nvSpPr>
        <p:spPr>
          <a:xfrm>
            <a:off x="4276537" y="7833994"/>
            <a:ext cx="468928" cy="558846"/>
          </a:xfrm>
          <a:custGeom>
            <a:avLst/>
            <a:gdLst>
              <a:gd name="connsiteX0" fmla="*/ 0 w 468928"/>
              <a:gd name="connsiteY0" fmla="*/ 320765 h 558846"/>
              <a:gd name="connsiteX1" fmla="*/ 185194 w 468928"/>
              <a:gd name="connsiteY1" fmla="*/ 0 h 558846"/>
              <a:gd name="connsiteX2" fmla="*/ 468928 w 468928"/>
              <a:gd name="connsiteY2" fmla="*/ 238081 h 558846"/>
              <a:gd name="connsiteX3" fmla="*/ 283734 w 468928"/>
              <a:gd name="connsiteY3" fmla="*/ 558847 h 558846"/>
              <a:gd name="connsiteX4" fmla="*/ 0 w 468928"/>
              <a:gd name="connsiteY4" fmla="*/ 320765 h 558846"/>
              <a:gd name="connsiteX5" fmla="*/ 0 w 468928"/>
              <a:gd name="connsiteY5" fmla="*/ 320765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320765"/>
                </a:moveTo>
                <a:lnTo>
                  <a:pt x="185194" y="0"/>
                </a:lnTo>
                <a:lnTo>
                  <a:pt x="468928" y="238081"/>
                </a:lnTo>
                <a:lnTo>
                  <a:pt x="283734" y="558847"/>
                </a:lnTo>
                <a:lnTo>
                  <a:pt x="0" y="320765"/>
                </a:lnTo>
                <a:lnTo>
                  <a:pt x="0" y="32076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B87E1DE6-740C-E3B7-BBAB-B629240BCE89}"/>
              </a:ext>
            </a:extLst>
          </p:cNvPr>
          <p:cNvSpPr/>
          <p:nvPr/>
        </p:nvSpPr>
        <p:spPr>
          <a:xfrm>
            <a:off x="9450263" y="1226775"/>
            <a:ext cx="468928" cy="558846"/>
          </a:xfrm>
          <a:custGeom>
            <a:avLst/>
            <a:gdLst>
              <a:gd name="connsiteX0" fmla="*/ 0 w 468928"/>
              <a:gd name="connsiteY0" fmla="*/ 320766 h 558846"/>
              <a:gd name="connsiteX1" fmla="*/ 185194 w 468928"/>
              <a:gd name="connsiteY1" fmla="*/ 0 h 558846"/>
              <a:gd name="connsiteX2" fmla="*/ 468929 w 468928"/>
              <a:gd name="connsiteY2" fmla="*/ 238081 h 558846"/>
              <a:gd name="connsiteX3" fmla="*/ 283734 w 468928"/>
              <a:gd name="connsiteY3" fmla="*/ 558847 h 558846"/>
              <a:gd name="connsiteX4" fmla="*/ 0 w 468928"/>
              <a:gd name="connsiteY4" fmla="*/ 320766 h 558846"/>
              <a:gd name="connsiteX5" fmla="*/ 0 w 468928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320766"/>
                </a:moveTo>
                <a:lnTo>
                  <a:pt x="185194" y="0"/>
                </a:lnTo>
                <a:lnTo>
                  <a:pt x="468929" y="238081"/>
                </a:lnTo>
                <a:lnTo>
                  <a:pt x="283734" y="5588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6CE8F692-47AA-1EC6-C41C-E5909FE6F104}"/>
              </a:ext>
            </a:extLst>
          </p:cNvPr>
          <p:cNvSpPr/>
          <p:nvPr/>
        </p:nvSpPr>
        <p:spPr>
          <a:xfrm>
            <a:off x="3024852" y="8884282"/>
            <a:ext cx="468928" cy="558846"/>
          </a:xfrm>
          <a:custGeom>
            <a:avLst/>
            <a:gdLst>
              <a:gd name="connsiteX0" fmla="*/ 0 w 468928"/>
              <a:gd name="connsiteY0" fmla="*/ 320765 h 558846"/>
              <a:gd name="connsiteX1" fmla="*/ 185194 w 468928"/>
              <a:gd name="connsiteY1" fmla="*/ 0 h 558846"/>
              <a:gd name="connsiteX2" fmla="*/ 468928 w 468928"/>
              <a:gd name="connsiteY2" fmla="*/ 238081 h 558846"/>
              <a:gd name="connsiteX3" fmla="*/ 283734 w 468928"/>
              <a:gd name="connsiteY3" fmla="*/ 558847 h 558846"/>
              <a:gd name="connsiteX4" fmla="*/ 0 w 468928"/>
              <a:gd name="connsiteY4" fmla="*/ 320765 h 558846"/>
              <a:gd name="connsiteX5" fmla="*/ 0 w 468928"/>
              <a:gd name="connsiteY5" fmla="*/ 320765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320765"/>
                </a:moveTo>
                <a:lnTo>
                  <a:pt x="185194" y="0"/>
                </a:lnTo>
                <a:lnTo>
                  <a:pt x="468928" y="238081"/>
                </a:lnTo>
                <a:lnTo>
                  <a:pt x="283734" y="558847"/>
                </a:lnTo>
                <a:lnTo>
                  <a:pt x="0" y="320765"/>
                </a:lnTo>
                <a:lnTo>
                  <a:pt x="0" y="32076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29EA77DA-4116-9A1D-CCA7-905C47C1D5F1}"/>
              </a:ext>
            </a:extLst>
          </p:cNvPr>
          <p:cNvSpPr/>
          <p:nvPr/>
        </p:nvSpPr>
        <p:spPr>
          <a:xfrm>
            <a:off x="5747639" y="5986777"/>
            <a:ext cx="631785" cy="364761"/>
          </a:xfrm>
          <a:custGeom>
            <a:avLst/>
            <a:gdLst>
              <a:gd name="connsiteX0" fmla="*/ 0 w 631785"/>
              <a:gd name="connsiteY0" fmla="*/ 126680 h 364761"/>
              <a:gd name="connsiteX1" fmla="*/ 348052 w 631785"/>
              <a:gd name="connsiteY1" fmla="*/ 0 h 364761"/>
              <a:gd name="connsiteX2" fmla="*/ 631786 w 631785"/>
              <a:gd name="connsiteY2" fmla="*/ 238081 h 364761"/>
              <a:gd name="connsiteX3" fmla="*/ 283734 w 631785"/>
              <a:gd name="connsiteY3" fmla="*/ 364761 h 364761"/>
              <a:gd name="connsiteX4" fmla="*/ 0 w 631785"/>
              <a:gd name="connsiteY4" fmla="*/ 126680 h 364761"/>
              <a:gd name="connsiteX5" fmla="*/ 0 w 631785"/>
              <a:gd name="connsiteY5" fmla="*/ 126680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126680"/>
                </a:moveTo>
                <a:lnTo>
                  <a:pt x="348052" y="0"/>
                </a:lnTo>
                <a:lnTo>
                  <a:pt x="631786" y="238081"/>
                </a:lnTo>
                <a:lnTo>
                  <a:pt x="283734" y="3647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89C0351C-7034-A266-A8A6-6D43748958ED}"/>
              </a:ext>
            </a:extLst>
          </p:cNvPr>
          <p:cNvSpPr/>
          <p:nvPr/>
        </p:nvSpPr>
        <p:spPr>
          <a:xfrm>
            <a:off x="6564619" y="4571727"/>
            <a:ext cx="631785" cy="364761"/>
          </a:xfrm>
          <a:custGeom>
            <a:avLst/>
            <a:gdLst>
              <a:gd name="connsiteX0" fmla="*/ 0 w 631785"/>
              <a:gd name="connsiteY0" fmla="*/ 126680 h 364761"/>
              <a:gd name="connsiteX1" fmla="*/ 348051 w 631785"/>
              <a:gd name="connsiteY1" fmla="*/ 0 h 364761"/>
              <a:gd name="connsiteX2" fmla="*/ 631785 w 631785"/>
              <a:gd name="connsiteY2" fmla="*/ 238081 h 364761"/>
              <a:gd name="connsiteX3" fmla="*/ 283734 w 631785"/>
              <a:gd name="connsiteY3" fmla="*/ 364761 h 364761"/>
              <a:gd name="connsiteX4" fmla="*/ 0 w 631785"/>
              <a:gd name="connsiteY4" fmla="*/ 126680 h 364761"/>
              <a:gd name="connsiteX5" fmla="*/ 0 w 631785"/>
              <a:gd name="connsiteY5" fmla="*/ 126680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126680"/>
                </a:moveTo>
                <a:lnTo>
                  <a:pt x="348051" y="0"/>
                </a:lnTo>
                <a:lnTo>
                  <a:pt x="631785" y="238081"/>
                </a:lnTo>
                <a:lnTo>
                  <a:pt x="283734" y="3647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EBD8BB19-EC68-8743-F688-D3E82E612A30}"/>
              </a:ext>
            </a:extLst>
          </p:cNvPr>
          <p:cNvSpPr/>
          <p:nvPr/>
        </p:nvSpPr>
        <p:spPr>
          <a:xfrm>
            <a:off x="3928486" y="8154759"/>
            <a:ext cx="631785" cy="364761"/>
          </a:xfrm>
          <a:custGeom>
            <a:avLst/>
            <a:gdLst>
              <a:gd name="connsiteX0" fmla="*/ 0 w 631785"/>
              <a:gd name="connsiteY0" fmla="*/ 126680 h 364761"/>
              <a:gd name="connsiteX1" fmla="*/ 348052 w 631785"/>
              <a:gd name="connsiteY1" fmla="*/ 0 h 364761"/>
              <a:gd name="connsiteX2" fmla="*/ 631786 w 631785"/>
              <a:gd name="connsiteY2" fmla="*/ 238082 h 364761"/>
              <a:gd name="connsiteX3" fmla="*/ 283734 w 631785"/>
              <a:gd name="connsiteY3" fmla="*/ 364761 h 364761"/>
              <a:gd name="connsiteX4" fmla="*/ 0 w 631785"/>
              <a:gd name="connsiteY4" fmla="*/ 126680 h 364761"/>
              <a:gd name="connsiteX5" fmla="*/ 0 w 631785"/>
              <a:gd name="connsiteY5" fmla="*/ 126680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126680"/>
                </a:moveTo>
                <a:lnTo>
                  <a:pt x="348052" y="0"/>
                </a:lnTo>
                <a:lnTo>
                  <a:pt x="631786" y="238082"/>
                </a:lnTo>
                <a:lnTo>
                  <a:pt x="283734" y="3647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1B6B568E-633A-A1ED-8482-92FA1357F8B8}"/>
              </a:ext>
            </a:extLst>
          </p:cNvPr>
          <p:cNvSpPr/>
          <p:nvPr/>
        </p:nvSpPr>
        <p:spPr>
          <a:xfrm>
            <a:off x="7566793" y="2835911"/>
            <a:ext cx="631785" cy="364761"/>
          </a:xfrm>
          <a:custGeom>
            <a:avLst/>
            <a:gdLst>
              <a:gd name="connsiteX0" fmla="*/ 0 w 631785"/>
              <a:gd name="connsiteY0" fmla="*/ 126680 h 364761"/>
              <a:gd name="connsiteX1" fmla="*/ 348052 w 631785"/>
              <a:gd name="connsiteY1" fmla="*/ 0 h 364761"/>
              <a:gd name="connsiteX2" fmla="*/ 631785 w 631785"/>
              <a:gd name="connsiteY2" fmla="*/ 238081 h 364761"/>
              <a:gd name="connsiteX3" fmla="*/ 283734 w 631785"/>
              <a:gd name="connsiteY3" fmla="*/ 364761 h 364761"/>
              <a:gd name="connsiteX4" fmla="*/ 0 w 631785"/>
              <a:gd name="connsiteY4" fmla="*/ 126680 h 364761"/>
              <a:gd name="connsiteX5" fmla="*/ 0 w 631785"/>
              <a:gd name="connsiteY5" fmla="*/ 126680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126680"/>
                </a:moveTo>
                <a:lnTo>
                  <a:pt x="348052" y="0"/>
                </a:lnTo>
                <a:lnTo>
                  <a:pt x="631785" y="238081"/>
                </a:lnTo>
                <a:lnTo>
                  <a:pt x="283734" y="3647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C9871D80-BEEF-20E5-C083-2290594FA79F}"/>
              </a:ext>
            </a:extLst>
          </p:cNvPr>
          <p:cNvSpPr/>
          <p:nvPr/>
        </p:nvSpPr>
        <p:spPr>
          <a:xfrm>
            <a:off x="2676801" y="9205047"/>
            <a:ext cx="631785" cy="364761"/>
          </a:xfrm>
          <a:custGeom>
            <a:avLst/>
            <a:gdLst>
              <a:gd name="connsiteX0" fmla="*/ 0 w 631785"/>
              <a:gd name="connsiteY0" fmla="*/ 126680 h 364761"/>
              <a:gd name="connsiteX1" fmla="*/ 348051 w 631785"/>
              <a:gd name="connsiteY1" fmla="*/ 0 h 364761"/>
              <a:gd name="connsiteX2" fmla="*/ 631785 w 631785"/>
              <a:gd name="connsiteY2" fmla="*/ 238082 h 364761"/>
              <a:gd name="connsiteX3" fmla="*/ 283734 w 631785"/>
              <a:gd name="connsiteY3" fmla="*/ 364762 h 364761"/>
              <a:gd name="connsiteX4" fmla="*/ 0 w 631785"/>
              <a:gd name="connsiteY4" fmla="*/ 126680 h 364761"/>
              <a:gd name="connsiteX5" fmla="*/ 0 w 631785"/>
              <a:gd name="connsiteY5" fmla="*/ 126680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126680"/>
                </a:moveTo>
                <a:lnTo>
                  <a:pt x="348051" y="0"/>
                </a:lnTo>
                <a:lnTo>
                  <a:pt x="631785" y="238082"/>
                </a:lnTo>
                <a:lnTo>
                  <a:pt x="283734" y="364762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618335A1-5179-D328-F3D1-C267F9065E7B}"/>
              </a:ext>
            </a:extLst>
          </p:cNvPr>
          <p:cNvSpPr/>
          <p:nvPr/>
        </p:nvSpPr>
        <p:spPr>
          <a:xfrm>
            <a:off x="9166529" y="1912303"/>
            <a:ext cx="631785" cy="364761"/>
          </a:xfrm>
          <a:custGeom>
            <a:avLst/>
            <a:gdLst>
              <a:gd name="connsiteX0" fmla="*/ 0 w 631785"/>
              <a:gd name="connsiteY0" fmla="*/ 126680 h 364761"/>
              <a:gd name="connsiteX1" fmla="*/ 348052 w 631785"/>
              <a:gd name="connsiteY1" fmla="*/ 0 h 364761"/>
              <a:gd name="connsiteX2" fmla="*/ 631785 w 631785"/>
              <a:gd name="connsiteY2" fmla="*/ 238081 h 364761"/>
              <a:gd name="connsiteX3" fmla="*/ 283734 w 631785"/>
              <a:gd name="connsiteY3" fmla="*/ 364761 h 364761"/>
              <a:gd name="connsiteX4" fmla="*/ 0 w 631785"/>
              <a:gd name="connsiteY4" fmla="*/ 126680 h 364761"/>
              <a:gd name="connsiteX5" fmla="*/ 0 w 631785"/>
              <a:gd name="connsiteY5" fmla="*/ 126680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126680"/>
                </a:moveTo>
                <a:lnTo>
                  <a:pt x="348052" y="0"/>
                </a:lnTo>
                <a:lnTo>
                  <a:pt x="631785" y="238081"/>
                </a:lnTo>
                <a:lnTo>
                  <a:pt x="283734" y="3647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B390B947-A793-458B-8D04-46527312CE07}"/>
              </a:ext>
            </a:extLst>
          </p:cNvPr>
          <p:cNvSpPr/>
          <p:nvPr/>
        </p:nvSpPr>
        <p:spPr>
          <a:xfrm>
            <a:off x="10353897" y="497253"/>
            <a:ext cx="631785" cy="364761"/>
          </a:xfrm>
          <a:custGeom>
            <a:avLst/>
            <a:gdLst>
              <a:gd name="connsiteX0" fmla="*/ 0 w 631785"/>
              <a:gd name="connsiteY0" fmla="*/ 126680 h 364761"/>
              <a:gd name="connsiteX1" fmla="*/ 348052 w 631785"/>
              <a:gd name="connsiteY1" fmla="*/ 0 h 364761"/>
              <a:gd name="connsiteX2" fmla="*/ 631785 w 631785"/>
              <a:gd name="connsiteY2" fmla="*/ 238081 h 364761"/>
              <a:gd name="connsiteX3" fmla="*/ 283734 w 631785"/>
              <a:gd name="connsiteY3" fmla="*/ 364761 h 364761"/>
              <a:gd name="connsiteX4" fmla="*/ 0 w 631785"/>
              <a:gd name="connsiteY4" fmla="*/ 126680 h 364761"/>
              <a:gd name="connsiteX5" fmla="*/ 0 w 631785"/>
              <a:gd name="connsiteY5" fmla="*/ 126680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126680"/>
                </a:moveTo>
                <a:lnTo>
                  <a:pt x="348052" y="0"/>
                </a:lnTo>
                <a:lnTo>
                  <a:pt x="631785" y="238081"/>
                </a:lnTo>
                <a:lnTo>
                  <a:pt x="283734" y="3647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DC09E7C6-5D89-8BF0-A9B1-F995998863E2}"/>
              </a:ext>
            </a:extLst>
          </p:cNvPr>
          <p:cNvSpPr/>
          <p:nvPr/>
        </p:nvSpPr>
        <p:spPr>
          <a:xfrm>
            <a:off x="4560271" y="6545623"/>
            <a:ext cx="631785" cy="364761"/>
          </a:xfrm>
          <a:custGeom>
            <a:avLst/>
            <a:gdLst>
              <a:gd name="connsiteX0" fmla="*/ 283734 w 631785"/>
              <a:gd name="connsiteY0" fmla="*/ 238081 h 364761"/>
              <a:gd name="connsiteX1" fmla="*/ 0 w 631785"/>
              <a:gd name="connsiteY1" fmla="*/ 0 h 364761"/>
              <a:gd name="connsiteX2" fmla="*/ 348051 w 631785"/>
              <a:gd name="connsiteY2" fmla="*/ 126680 h 364761"/>
              <a:gd name="connsiteX3" fmla="*/ 631785 w 631785"/>
              <a:gd name="connsiteY3" fmla="*/ 364761 h 364761"/>
              <a:gd name="connsiteX4" fmla="*/ 283734 w 631785"/>
              <a:gd name="connsiteY4" fmla="*/ 238081 h 364761"/>
              <a:gd name="connsiteX5" fmla="*/ 283734 w 631785"/>
              <a:gd name="connsiteY5" fmla="*/ 23808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283734" y="238081"/>
                </a:moveTo>
                <a:lnTo>
                  <a:pt x="0" y="0"/>
                </a:lnTo>
                <a:lnTo>
                  <a:pt x="348051" y="126680"/>
                </a:lnTo>
                <a:lnTo>
                  <a:pt x="631785" y="364761"/>
                </a:lnTo>
                <a:lnTo>
                  <a:pt x="283734" y="238081"/>
                </a:lnTo>
                <a:lnTo>
                  <a:pt x="28373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BF9DCBF1-91A8-0A62-4D51-87788FE383BA}"/>
              </a:ext>
            </a:extLst>
          </p:cNvPr>
          <p:cNvSpPr/>
          <p:nvPr/>
        </p:nvSpPr>
        <p:spPr>
          <a:xfrm>
            <a:off x="7914844" y="2835911"/>
            <a:ext cx="631785" cy="364761"/>
          </a:xfrm>
          <a:custGeom>
            <a:avLst/>
            <a:gdLst>
              <a:gd name="connsiteX0" fmla="*/ 283734 w 631785"/>
              <a:gd name="connsiteY0" fmla="*/ 238081 h 364761"/>
              <a:gd name="connsiteX1" fmla="*/ 0 w 631785"/>
              <a:gd name="connsiteY1" fmla="*/ 0 h 364761"/>
              <a:gd name="connsiteX2" fmla="*/ 348051 w 631785"/>
              <a:gd name="connsiteY2" fmla="*/ 126680 h 364761"/>
              <a:gd name="connsiteX3" fmla="*/ 631785 w 631785"/>
              <a:gd name="connsiteY3" fmla="*/ 364761 h 364761"/>
              <a:gd name="connsiteX4" fmla="*/ 283734 w 631785"/>
              <a:gd name="connsiteY4" fmla="*/ 238081 h 364761"/>
              <a:gd name="connsiteX5" fmla="*/ 283734 w 631785"/>
              <a:gd name="connsiteY5" fmla="*/ 23808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283734" y="238081"/>
                </a:moveTo>
                <a:lnTo>
                  <a:pt x="0" y="0"/>
                </a:lnTo>
                <a:lnTo>
                  <a:pt x="348051" y="126680"/>
                </a:lnTo>
                <a:lnTo>
                  <a:pt x="631785" y="364761"/>
                </a:lnTo>
                <a:lnTo>
                  <a:pt x="283734" y="238081"/>
                </a:lnTo>
                <a:lnTo>
                  <a:pt x="28373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D1A76EFF-FC70-DBC4-920F-BA40372A8151}"/>
              </a:ext>
            </a:extLst>
          </p:cNvPr>
          <p:cNvSpPr/>
          <p:nvPr/>
        </p:nvSpPr>
        <p:spPr>
          <a:xfrm>
            <a:off x="7566793" y="2962591"/>
            <a:ext cx="468928" cy="558846"/>
          </a:xfrm>
          <a:custGeom>
            <a:avLst/>
            <a:gdLst>
              <a:gd name="connsiteX0" fmla="*/ 185194 w 468928"/>
              <a:gd name="connsiteY0" fmla="*/ 320766 h 558846"/>
              <a:gd name="connsiteX1" fmla="*/ 0 w 468928"/>
              <a:gd name="connsiteY1" fmla="*/ 0 h 558846"/>
              <a:gd name="connsiteX2" fmla="*/ 283734 w 468928"/>
              <a:gd name="connsiteY2" fmla="*/ 238081 h 558846"/>
              <a:gd name="connsiteX3" fmla="*/ 468929 w 468928"/>
              <a:gd name="connsiteY3" fmla="*/ 558847 h 558846"/>
              <a:gd name="connsiteX4" fmla="*/ 185194 w 468928"/>
              <a:gd name="connsiteY4" fmla="*/ 320766 h 558846"/>
              <a:gd name="connsiteX5" fmla="*/ 185194 w 468928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185194" y="320766"/>
                </a:moveTo>
                <a:lnTo>
                  <a:pt x="0" y="0"/>
                </a:lnTo>
                <a:lnTo>
                  <a:pt x="283734" y="238081"/>
                </a:lnTo>
                <a:lnTo>
                  <a:pt x="468929" y="558847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C687212D-51BB-3DB0-2F2A-0613D26CBB63}"/>
              </a:ext>
            </a:extLst>
          </p:cNvPr>
          <p:cNvSpPr/>
          <p:nvPr/>
        </p:nvSpPr>
        <p:spPr>
          <a:xfrm>
            <a:off x="4495954" y="6910385"/>
            <a:ext cx="468928" cy="558846"/>
          </a:xfrm>
          <a:custGeom>
            <a:avLst/>
            <a:gdLst>
              <a:gd name="connsiteX0" fmla="*/ 185194 w 468928"/>
              <a:gd name="connsiteY0" fmla="*/ 320766 h 558846"/>
              <a:gd name="connsiteX1" fmla="*/ 0 w 468928"/>
              <a:gd name="connsiteY1" fmla="*/ 0 h 558846"/>
              <a:gd name="connsiteX2" fmla="*/ 283734 w 468928"/>
              <a:gd name="connsiteY2" fmla="*/ 238082 h 558846"/>
              <a:gd name="connsiteX3" fmla="*/ 468928 w 468928"/>
              <a:gd name="connsiteY3" fmla="*/ 558847 h 558846"/>
              <a:gd name="connsiteX4" fmla="*/ 185194 w 468928"/>
              <a:gd name="connsiteY4" fmla="*/ 320766 h 558846"/>
              <a:gd name="connsiteX5" fmla="*/ 185194 w 468928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185194" y="320766"/>
                </a:moveTo>
                <a:lnTo>
                  <a:pt x="0" y="0"/>
                </a:lnTo>
                <a:lnTo>
                  <a:pt x="283734" y="238082"/>
                </a:lnTo>
                <a:lnTo>
                  <a:pt x="468928" y="558847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F94BFC53-9847-28C7-1DAB-0540BEE41AC8}"/>
              </a:ext>
            </a:extLst>
          </p:cNvPr>
          <p:cNvSpPr/>
          <p:nvPr/>
        </p:nvSpPr>
        <p:spPr>
          <a:xfrm>
            <a:off x="7283058" y="4206965"/>
            <a:ext cx="348051" cy="602842"/>
          </a:xfrm>
          <a:custGeom>
            <a:avLst/>
            <a:gdLst>
              <a:gd name="connsiteX0" fmla="*/ 0 w 348051"/>
              <a:gd name="connsiteY0" fmla="*/ 364761 h 602842"/>
              <a:gd name="connsiteX1" fmla="*/ 64318 w 348051"/>
              <a:gd name="connsiteY1" fmla="*/ 0 h 602842"/>
              <a:gd name="connsiteX2" fmla="*/ 348052 w 348051"/>
              <a:gd name="connsiteY2" fmla="*/ 238081 h 602842"/>
              <a:gd name="connsiteX3" fmla="*/ 283734 w 348051"/>
              <a:gd name="connsiteY3" fmla="*/ 602843 h 602842"/>
              <a:gd name="connsiteX4" fmla="*/ 0 w 348051"/>
              <a:gd name="connsiteY4" fmla="*/ 364761 h 602842"/>
              <a:gd name="connsiteX5" fmla="*/ 0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364761"/>
                </a:moveTo>
                <a:lnTo>
                  <a:pt x="64318" y="0"/>
                </a:lnTo>
                <a:lnTo>
                  <a:pt x="348052" y="238081"/>
                </a:lnTo>
                <a:lnTo>
                  <a:pt x="283734" y="602843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46C967E8-0046-7366-4FBA-803C354A7E24}"/>
              </a:ext>
            </a:extLst>
          </p:cNvPr>
          <p:cNvSpPr/>
          <p:nvPr/>
        </p:nvSpPr>
        <p:spPr>
          <a:xfrm>
            <a:off x="6031373" y="5257254"/>
            <a:ext cx="348051" cy="602842"/>
          </a:xfrm>
          <a:custGeom>
            <a:avLst/>
            <a:gdLst>
              <a:gd name="connsiteX0" fmla="*/ 0 w 348051"/>
              <a:gd name="connsiteY0" fmla="*/ 364761 h 602842"/>
              <a:gd name="connsiteX1" fmla="*/ 64318 w 348051"/>
              <a:gd name="connsiteY1" fmla="*/ 0 h 602842"/>
              <a:gd name="connsiteX2" fmla="*/ 348052 w 348051"/>
              <a:gd name="connsiteY2" fmla="*/ 238081 h 602842"/>
              <a:gd name="connsiteX3" fmla="*/ 283734 w 348051"/>
              <a:gd name="connsiteY3" fmla="*/ 602843 h 602842"/>
              <a:gd name="connsiteX4" fmla="*/ 0 w 348051"/>
              <a:gd name="connsiteY4" fmla="*/ 364761 h 602842"/>
              <a:gd name="connsiteX5" fmla="*/ 0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364761"/>
                </a:moveTo>
                <a:lnTo>
                  <a:pt x="64318" y="0"/>
                </a:lnTo>
                <a:lnTo>
                  <a:pt x="348052" y="238081"/>
                </a:lnTo>
                <a:lnTo>
                  <a:pt x="283734" y="602843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23333411-CAC0-744D-F435-B4C265B7D338}"/>
              </a:ext>
            </a:extLst>
          </p:cNvPr>
          <p:cNvSpPr/>
          <p:nvPr/>
        </p:nvSpPr>
        <p:spPr>
          <a:xfrm>
            <a:off x="9102212" y="2038983"/>
            <a:ext cx="348050" cy="602842"/>
          </a:xfrm>
          <a:custGeom>
            <a:avLst/>
            <a:gdLst>
              <a:gd name="connsiteX0" fmla="*/ 0 w 348050"/>
              <a:gd name="connsiteY0" fmla="*/ 364761 h 602842"/>
              <a:gd name="connsiteX1" fmla="*/ 64317 w 348050"/>
              <a:gd name="connsiteY1" fmla="*/ 0 h 602842"/>
              <a:gd name="connsiteX2" fmla="*/ 348051 w 348050"/>
              <a:gd name="connsiteY2" fmla="*/ 238081 h 602842"/>
              <a:gd name="connsiteX3" fmla="*/ 283734 w 348050"/>
              <a:gd name="connsiteY3" fmla="*/ 602842 h 602842"/>
              <a:gd name="connsiteX4" fmla="*/ 0 w 348050"/>
              <a:gd name="connsiteY4" fmla="*/ 364761 h 602842"/>
              <a:gd name="connsiteX5" fmla="*/ 0 w 348050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0" h="602842">
                <a:moveTo>
                  <a:pt x="0" y="364761"/>
                </a:moveTo>
                <a:lnTo>
                  <a:pt x="64317" y="0"/>
                </a:lnTo>
                <a:lnTo>
                  <a:pt x="348051" y="238081"/>
                </a:lnTo>
                <a:lnTo>
                  <a:pt x="283734" y="602842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3BC5B328-EFC1-D0E5-4286-A87AAF818990}"/>
              </a:ext>
            </a:extLst>
          </p:cNvPr>
          <p:cNvSpPr/>
          <p:nvPr/>
        </p:nvSpPr>
        <p:spPr>
          <a:xfrm>
            <a:off x="4495954" y="6545623"/>
            <a:ext cx="348051" cy="602842"/>
          </a:xfrm>
          <a:custGeom>
            <a:avLst/>
            <a:gdLst>
              <a:gd name="connsiteX0" fmla="*/ 0 w 348051"/>
              <a:gd name="connsiteY0" fmla="*/ 364761 h 602842"/>
              <a:gd name="connsiteX1" fmla="*/ 64317 w 348051"/>
              <a:gd name="connsiteY1" fmla="*/ 0 h 602842"/>
              <a:gd name="connsiteX2" fmla="*/ 348051 w 348051"/>
              <a:gd name="connsiteY2" fmla="*/ 238081 h 602842"/>
              <a:gd name="connsiteX3" fmla="*/ 283734 w 348051"/>
              <a:gd name="connsiteY3" fmla="*/ 602843 h 602842"/>
              <a:gd name="connsiteX4" fmla="*/ 0 w 348051"/>
              <a:gd name="connsiteY4" fmla="*/ 364761 h 602842"/>
              <a:gd name="connsiteX5" fmla="*/ 0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364761"/>
                </a:moveTo>
                <a:lnTo>
                  <a:pt x="64317" y="0"/>
                </a:lnTo>
                <a:lnTo>
                  <a:pt x="348051" y="238081"/>
                </a:lnTo>
                <a:lnTo>
                  <a:pt x="283734" y="602843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2957A32D-3DC3-6356-068D-3FAD99FF53B8}"/>
              </a:ext>
            </a:extLst>
          </p:cNvPr>
          <p:cNvSpPr/>
          <p:nvPr/>
        </p:nvSpPr>
        <p:spPr>
          <a:xfrm>
            <a:off x="9919191" y="623933"/>
            <a:ext cx="348051" cy="602842"/>
          </a:xfrm>
          <a:custGeom>
            <a:avLst/>
            <a:gdLst>
              <a:gd name="connsiteX0" fmla="*/ 0 w 348051"/>
              <a:gd name="connsiteY0" fmla="*/ 364761 h 602842"/>
              <a:gd name="connsiteX1" fmla="*/ 64317 w 348051"/>
              <a:gd name="connsiteY1" fmla="*/ 0 h 602842"/>
              <a:gd name="connsiteX2" fmla="*/ 348052 w 348051"/>
              <a:gd name="connsiteY2" fmla="*/ 238081 h 602842"/>
              <a:gd name="connsiteX3" fmla="*/ 283734 w 348051"/>
              <a:gd name="connsiteY3" fmla="*/ 602843 h 602842"/>
              <a:gd name="connsiteX4" fmla="*/ 0 w 348051"/>
              <a:gd name="connsiteY4" fmla="*/ 364761 h 602842"/>
              <a:gd name="connsiteX5" fmla="*/ 0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364761"/>
                </a:moveTo>
                <a:lnTo>
                  <a:pt x="64317" y="0"/>
                </a:lnTo>
                <a:lnTo>
                  <a:pt x="348052" y="238081"/>
                </a:lnTo>
                <a:lnTo>
                  <a:pt x="283734" y="602843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F439B98D-620F-AAD9-1151-2BE549715EC1}"/>
              </a:ext>
            </a:extLst>
          </p:cNvPr>
          <p:cNvSpPr/>
          <p:nvPr/>
        </p:nvSpPr>
        <p:spPr>
          <a:xfrm>
            <a:off x="3864169" y="8281439"/>
            <a:ext cx="348051" cy="602842"/>
          </a:xfrm>
          <a:custGeom>
            <a:avLst/>
            <a:gdLst>
              <a:gd name="connsiteX0" fmla="*/ 0 w 348051"/>
              <a:gd name="connsiteY0" fmla="*/ 364761 h 602842"/>
              <a:gd name="connsiteX1" fmla="*/ 64317 w 348051"/>
              <a:gd name="connsiteY1" fmla="*/ 0 h 602842"/>
              <a:gd name="connsiteX2" fmla="*/ 348052 w 348051"/>
              <a:gd name="connsiteY2" fmla="*/ 238081 h 602842"/>
              <a:gd name="connsiteX3" fmla="*/ 283734 w 348051"/>
              <a:gd name="connsiteY3" fmla="*/ 602843 h 602842"/>
              <a:gd name="connsiteX4" fmla="*/ 0 w 348051"/>
              <a:gd name="connsiteY4" fmla="*/ 364761 h 602842"/>
              <a:gd name="connsiteX5" fmla="*/ 0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364761"/>
                </a:moveTo>
                <a:lnTo>
                  <a:pt x="64317" y="0"/>
                </a:lnTo>
                <a:lnTo>
                  <a:pt x="348052" y="238081"/>
                </a:lnTo>
                <a:lnTo>
                  <a:pt x="283734" y="602843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1D77CB62-AC02-4B7E-4F74-F77285A25DAC}"/>
              </a:ext>
            </a:extLst>
          </p:cNvPr>
          <p:cNvSpPr/>
          <p:nvPr/>
        </p:nvSpPr>
        <p:spPr>
          <a:xfrm>
            <a:off x="6280885" y="4698407"/>
            <a:ext cx="567467" cy="476162"/>
          </a:xfrm>
          <a:custGeom>
            <a:avLst/>
            <a:gdLst>
              <a:gd name="connsiteX0" fmla="*/ 0 w 567467"/>
              <a:gd name="connsiteY0" fmla="*/ 238081 h 476162"/>
              <a:gd name="connsiteX1" fmla="*/ 283734 w 567467"/>
              <a:gd name="connsiteY1" fmla="*/ 0 h 476162"/>
              <a:gd name="connsiteX2" fmla="*/ 567468 w 567467"/>
              <a:gd name="connsiteY2" fmla="*/ 238081 h 476162"/>
              <a:gd name="connsiteX3" fmla="*/ 283734 w 567467"/>
              <a:gd name="connsiteY3" fmla="*/ 476162 h 476162"/>
              <a:gd name="connsiteX4" fmla="*/ 0 w 567467"/>
              <a:gd name="connsiteY4" fmla="*/ 238081 h 476162"/>
              <a:gd name="connsiteX5" fmla="*/ 0 w 567467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7" h="476162">
                <a:moveTo>
                  <a:pt x="0" y="238081"/>
                </a:moveTo>
                <a:lnTo>
                  <a:pt x="283734" y="0"/>
                </a:lnTo>
                <a:lnTo>
                  <a:pt x="567468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36245CD0-7BBC-B5AD-F626-E38ECDB8F6D3}"/>
              </a:ext>
            </a:extLst>
          </p:cNvPr>
          <p:cNvSpPr/>
          <p:nvPr/>
        </p:nvSpPr>
        <p:spPr>
          <a:xfrm>
            <a:off x="5463905" y="6113457"/>
            <a:ext cx="567467" cy="476162"/>
          </a:xfrm>
          <a:custGeom>
            <a:avLst/>
            <a:gdLst>
              <a:gd name="connsiteX0" fmla="*/ 0 w 567467"/>
              <a:gd name="connsiteY0" fmla="*/ 238081 h 476162"/>
              <a:gd name="connsiteX1" fmla="*/ 283734 w 567467"/>
              <a:gd name="connsiteY1" fmla="*/ 0 h 476162"/>
              <a:gd name="connsiteX2" fmla="*/ 567468 w 567467"/>
              <a:gd name="connsiteY2" fmla="*/ 238081 h 476162"/>
              <a:gd name="connsiteX3" fmla="*/ 283734 w 567467"/>
              <a:gd name="connsiteY3" fmla="*/ 476162 h 476162"/>
              <a:gd name="connsiteX4" fmla="*/ 0 w 567467"/>
              <a:gd name="connsiteY4" fmla="*/ 238081 h 476162"/>
              <a:gd name="connsiteX5" fmla="*/ 0 w 567467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7" h="476162">
                <a:moveTo>
                  <a:pt x="0" y="238081"/>
                </a:moveTo>
                <a:lnTo>
                  <a:pt x="283734" y="0"/>
                </a:lnTo>
                <a:lnTo>
                  <a:pt x="567468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09FA46E5-6D9A-231A-2100-5FF69647F088}"/>
              </a:ext>
            </a:extLst>
          </p:cNvPr>
          <p:cNvSpPr/>
          <p:nvPr/>
        </p:nvSpPr>
        <p:spPr>
          <a:xfrm>
            <a:off x="7532570" y="3648118"/>
            <a:ext cx="567468" cy="476162"/>
          </a:xfrm>
          <a:custGeom>
            <a:avLst/>
            <a:gdLst>
              <a:gd name="connsiteX0" fmla="*/ 0 w 567468"/>
              <a:gd name="connsiteY0" fmla="*/ 238081 h 476162"/>
              <a:gd name="connsiteX1" fmla="*/ 283734 w 567468"/>
              <a:gd name="connsiteY1" fmla="*/ 0 h 476162"/>
              <a:gd name="connsiteX2" fmla="*/ 567469 w 567468"/>
              <a:gd name="connsiteY2" fmla="*/ 238081 h 476162"/>
              <a:gd name="connsiteX3" fmla="*/ 283734 w 567468"/>
              <a:gd name="connsiteY3" fmla="*/ 476162 h 476162"/>
              <a:gd name="connsiteX4" fmla="*/ 0 w 567468"/>
              <a:gd name="connsiteY4" fmla="*/ 238081 h 476162"/>
              <a:gd name="connsiteX5" fmla="*/ 0 w 567468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8" h="476162">
                <a:moveTo>
                  <a:pt x="0" y="238081"/>
                </a:moveTo>
                <a:lnTo>
                  <a:pt x="283734" y="0"/>
                </a:lnTo>
                <a:lnTo>
                  <a:pt x="567469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AE3255E5-B2FF-133B-BDB6-384EBA24CC66}"/>
              </a:ext>
            </a:extLst>
          </p:cNvPr>
          <p:cNvSpPr/>
          <p:nvPr/>
        </p:nvSpPr>
        <p:spPr>
          <a:xfrm>
            <a:off x="4461732" y="7595912"/>
            <a:ext cx="567467" cy="476162"/>
          </a:xfrm>
          <a:custGeom>
            <a:avLst/>
            <a:gdLst>
              <a:gd name="connsiteX0" fmla="*/ 0 w 567467"/>
              <a:gd name="connsiteY0" fmla="*/ 238082 h 476162"/>
              <a:gd name="connsiteX1" fmla="*/ 283734 w 567467"/>
              <a:gd name="connsiteY1" fmla="*/ 0 h 476162"/>
              <a:gd name="connsiteX2" fmla="*/ 567468 w 567467"/>
              <a:gd name="connsiteY2" fmla="*/ 238082 h 476162"/>
              <a:gd name="connsiteX3" fmla="*/ 283734 w 567467"/>
              <a:gd name="connsiteY3" fmla="*/ 476162 h 476162"/>
              <a:gd name="connsiteX4" fmla="*/ 0 w 567467"/>
              <a:gd name="connsiteY4" fmla="*/ 238082 h 476162"/>
              <a:gd name="connsiteX5" fmla="*/ 0 w 567467"/>
              <a:gd name="connsiteY5" fmla="*/ 238082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7" h="476162">
                <a:moveTo>
                  <a:pt x="0" y="238082"/>
                </a:moveTo>
                <a:lnTo>
                  <a:pt x="283734" y="0"/>
                </a:lnTo>
                <a:lnTo>
                  <a:pt x="567468" y="238082"/>
                </a:lnTo>
                <a:lnTo>
                  <a:pt x="283734" y="476162"/>
                </a:lnTo>
                <a:lnTo>
                  <a:pt x="0" y="238082"/>
                </a:lnTo>
                <a:lnTo>
                  <a:pt x="0" y="23808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7EFAA81B-6A7C-62FA-C188-DB178B434DFC}"/>
              </a:ext>
            </a:extLst>
          </p:cNvPr>
          <p:cNvSpPr/>
          <p:nvPr/>
        </p:nvSpPr>
        <p:spPr>
          <a:xfrm>
            <a:off x="8818478" y="2403744"/>
            <a:ext cx="567467" cy="476162"/>
          </a:xfrm>
          <a:custGeom>
            <a:avLst/>
            <a:gdLst>
              <a:gd name="connsiteX0" fmla="*/ 0 w 567467"/>
              <a:gd name="connsiteY0" fmla="*/ 238081 h 476162"/>
              <a:gd name="connsiteX1" fmla="*/ 283734 w 567467"/>
              <a:gd name="connsiteY1" fmla="*/ 0 h 476162"/>
              <a:gd name="connsiteX2" fmla="*/ 567468 w 567467"/>
              <a:gd name="connsiteY2" fmla="*/ 238081 h 476162"/>
              <a:gd name="connsiteX3" fmla="*/ 283734 w 567467"/>
              <a:gd name="connsiteY3" fmla="*/ 476162 h 476162"/>
              <a:gd name="connsiteX4" fmla="*/ 0 w 567467"/>
              <a:gd name="connsiteY4" fmla="*/ 238081 h 476162"/>
              <a:gd name="connsiteX5" fmla="*/ 0 w 567467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7" h="476162">
                <a:moveTo>
                  <a:pt x="0" y="238081"/>
                </a:moveTo>
                <a:lnTo>
                  <a:pt x="283734" y="0"/>
                </a:lnTo>
                <a:lnTo>
                  <a:pt x="567468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56476928-832C-8114-7326-3D65FC15C93F}"/>
              </a:ext>
            </a:extLst>
          </p:cNvPr>
          <p:cNvSpPr/>
          <p:nvPr/>
        </p:nvSpPr>
        <p:spPr>
          <a:xfrm>
            <a:off x="3210046" y="8646201"/>
            <a:ext cx="567468" cy="476162"/>
          </a:xfrm>
          <a:custGeom>
            <a:avLst/>
            <a:gdLst>
              <a:gd name="connsiteX0" fmla="*/ 0 w 567468"/>
              <a:gd name="connsiteY0" fmla="*/ 238082 h 476162"/>
              <a:gd name="connsiteX1" fmla="*/ 283734 w 567468"/>
              <a:gd name="connsiteY1" fmla="*/ 0 h 476162"/>
              <a:gd name="connsiteX2" fmla="*/ 567468 w 567468"/>
              <a:gd name="connsiteY2" fmla="*/ 238082 h 476162"/>
              <a:gd name="connsiteX3" fmla="*/ 283734 w 567468"/>
              <a:gd name="connsiteY3" fmla="*/ 476162 h 476162"/>
              <a:gd name="connsiteX4" fmla="*/ 0 w 567468"/>
              <a:gd name="connsiteY4" fmla="*/ 238082 h 476162"/>
              <a:gd name="connsiteX5" fmla="*/ 0 w 567468"/>
              <a:gd name="connsiteY5" fmla="*/ 238082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8" h="476162">
                <a:moveTo>
                  <a:pt x="0" y="238082"/>
                </a:moveTo>
                <a:lnTo>
                  <a:pt x="283734" y="0"/>
                </a:lnTo>
                <a:lnTo>
                  <a:pt x="567468" y="238082"/>
                </a:lnTo>
                <a:lnTo>
                  <a:pt x="283734" y="476162"/>
                </a:lnTo>
                <a:lnTo>
                  <a:pt x="0" y="238082"/>
                </a:lnTo>
                <a:lnTo>
                  <a:pt x="0" y="23808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D4F2E98B-A09F-4F93-211A-6F80CCD2AEF6}"/>
              </a:ext>
            </a:extLst>
          </p:cNvPr>
          <p:cNvSpPr/>
          <p:nvPr/>
        </p:nvSpPr>
        <p:spPr>
          <a:xfrm>
            <a:off x="9635457" y="988694"/>
            <a:ext cx="567468" cy="476162"/>
          </a:xfrm>
          <a:custGeom>
            <a:avLst/>
            <a:gdLst>
              <a:gd name="connsiteX0" fmla="*/ 0 w 567468"/>
              <a:gd name="connsiteY0" fmla="*/ 238081 h 476162"/>
              <a:gd name="connsiteX1" fmla="*/ 283734 w 567468"/>
              <a:gd name="connsiteY1" fmla="*/ 0 h 476162"/>
              <a:gd name="connsiteX2" fmla="*/ 567469 w 567468"/>
              <a:gd name="connsiteY2" fmla="*/ 238081 h 476162"/>
              <a:gd name="connsiteX3" fmla="*/ 283734 w 567468"/>
              <a:gd name="connsiteY3" fmla="*/ 476162 h 476162"/>
              <a:gd name="connsiteX4" fmla="*/ 0 w 567468"/>
              <a:gd name="connsiteY4" fmla="*/ 238081 h 476162"/>
              <a:gd name="connsiteX5" fmla="*/ 0 w 567468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8" h="476162">
                <a:moveTo>
                  <a:pt x="0" y="238081"/>
                </a:moveTo>
                <a:lnTo>
                  <a:pt x="283734" y="0"/>
                </a:lnTo>
                <a:lnTo>
                  <a:pt x="567469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BB89B17A-A642-98DC-6951-50675ADB13B4}"/>
              </a:ext>
            </a:extLst>
          </p:cNvPr>
          <p:cNvSpPr/>
          <p:nvPr/>
        </p:nvSpPr>
        <p:spPr>
          <a:xfrm>
            <a:off x="74890" y="4571727"/>
            <a:ext cx="348051" cy="602842"/>
          </a:xfrm>
          <a:custGeom>
            <a:avLst/>
            <a:gdLst>
              <a:gd name="connsiteX0" fmla="*/ 64317 w 348051"/>
              <a:gd name="connsiteY0" fmla="*/ 364761 h 602842"/>
              <a:gd name="connsiteX1" fmla="*/ 0 w 348051"/>
              <a:gd name="connsiteY1" fmla="*/ 0 h 602842"/>
              <a:gd name="connsiteX2" fmla="*/ 283734 w 348051"/>
              <a:gd name="connsiteY2" fmla="*/ 238081 h 602842"/>
              <a:gd name="connsiteX3" fmla="*/ 348051 w 348051"/>
              <a:gd name="connsiteY3" fmla="*/ 602843 h 602842"/>
              <a:gd name="connsiteX4" fmla="*/ 64317 w 348051"/>
              <a:gd name="connsiteY4" fmla="*/ 364761 h 602842"/>
              <a:gd name="connsiteX5" fmla="*/ 64317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364761"/>
                </a:moveTo>
                <a:lnTo>
                  <a:pt x="0" y="0"/>
                </a:lnTo>
                <a:lnTo>
                  <a:pt x="283734" y="238081"/>
                </a:lnTo>
                <a:lnTo>
                  <a:pt x="348051" y="602843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6CFC3FAC-BF1D-B0DF-44BC-70DFDE06DC09}"/>
              </a:ext>
            </a:extLst>
          </p:cNvPr>
          <p:cNvSpPr/>
          <p:nvPr/>
        </p:nvSpPr>
        <p:spPr>
          <a:xfrm>
            <a:off x="1425115" y="2962591"/>
            <a:ext cx="348051" cy="602842"/>
          </a:xfrm>
          <a:custGeom>
            <a:avLst/>
            <a:gdLst>
              <a:gd name="connsiteX0" fmla="*/ 64317 w 348051"/>
              <a:gd name="connsiteY0" fmla="*/ 364761 h 602842"/>
              <a:gd name="connsiteX1" fmla="*/ 0 w 348051"/>
              <a:gd name="connsiteY1" fmla="*/ 0 h 602842"/>
              <a:gd name="connsiteX2" fmla="*/ 283734 w 348051"/>
              <a:gd name="connsiteY2" fmla="*/ 238081 h 602842"/>
              <a:gd name="connsiteX3" fmla="*/ 348051 w 348051"/>
              <a:gd name="connsiteY3" fmla="*/ 602843 h 602842"/>
              <a:gd name="connsiteX4" fmla="*/ 64317 w 348051"/>
              <a:gd name="connsiteY4" fmla="*/ 364761 h 602842"/>
              <a:gd name="connsiteX5" fmla="*/ 64317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364761"/>
                </a:moveTo>
                <a:lnTo>
                  <a:pt x="0" y="0"/>
                </a:lnTo>
                <a:lnTo>
                  <a:pt x="283734" y="238081"/>
                </a:lnTo>
                <a:lnTo>
                  <a:pt x="348051" y="602843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0D7DA266-C68F-FB2B-294E-EC5387584BF3}"/>
              </a:ext>
            </a:extLst>
          </p:cNvPr>
          <p:cNvSpPr/>
          <p:nvPr/>
        </p:nvSpPr>
        <p:spPr>
          <a:xfrm>
            <a:off x="3145729" y="623933"/>
            <a:ext cx="348051" cy="602842"/>
          </a:xfrm>
          <a:custGeom>
            <a:avLst/>
            <a:gdLst>
              <a:gd name="connsiteX0" fmla="*/ 64317 w 348051"/>
              <a:gd name="connsiteY0" fmla="*/ 364761 h 602842"/>
              <a:gd name="connsiteX1" fmla="*/ 0 w 348051"/>
              <a:gd name="connsiteY1" fmla="*/ 0 h 602842"/>
              <a:gd name="connsiteX2" fmla="*/ 283734 w 348051"/>
              <a:gd name="connsiteY2" fmla="*/ 238081 h 602842"/>
              <a:gd name="connsiteX3" fmla="*/ 348051 w 348051"/>
              <a:gd name="connsiteY3" fmla="*/ 602843 h 602842"/>
              <a:gd name="connsiteX4" fmla="*/ 64317 w 348051"/>
              <a:gd name="connsiteY4" fmla="*/ 364761 h 602842"/>
              <a:gd name="connsiteX5" fmla="*/ 64317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364761"/>
                </a:moveTo>
                <a:lnTo>
                  <a:pt x="0" y="0"/>
                </a:lnTo>
                <a:lnTo>
                  <a:pt x="283734" y="238081"/>
                </a:lnTo>
                <a:lnTo>
                  <a:pt x="348051" y="602843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21E32EC7-C708-B5A2-A3F7-3452BC4EEC3F}"/>
              </a:ext>
            </a:extLst>
          </p:cNvPr>
          <p:cNvSpPr/>
          <p:nvPr/>
        </p:nvSpPr>
        <p:spPr>
          <a:xfrm>
            <a:off x="4844005" y="-1111882"/>
            <a:ext cx="348051" cy="602842"/>
          </a:xfrm>
          <a:custGeom>
            <a:avLst/>
            <a:gdLst>
              <a:gd name="connsiteX0" fmla="*/ 64317 w 348051"/>
              <a:gd name="connsiteY0" fmla="*/ 364761 h 602842"/>
              <a:gd name="connsiteX1" fmla="*/ 0 w 348051"/>
              <a:gd name="connsiteY1" fmla="*/ 0 h 602842"/>
              <a:gd name="connsiteX2" fmla="*/ 283734 w 348051"/>
              <a:gd name="connsiteY2" fmla="*/ 238081 h 602842"/>
              <a:gd name="connsiteX3" fmla="*/ 348051 w 348051"/>
              <a:gd name="connsiteY3" fmla="*/ 602843 h 602842"/>
              <a:gd name="connsiteX4" fmla="*/ 64317 w 348051"/>
              <a:gd name="connsiteY4" fmla="*/ 364761 h 602842"/>
              <a:gd name="connsiteX5" fmla="*/ 64317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364761"/>
                </a:moveTo>
                <a:lnTo>
                  <a:pt x="0" y="0"/>
                </a:lnTo>
                <a:lnTo>
                  <a:pt x="283734" y="238081"/>
                </a:lnTo>
                <a:lnTo>
                  <a:pt x="348051" y="602843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AB98A37D-15B5-11DF-6C39-2C3E53117A19}"/>
              </a:ext>
            </a:extLst>
          </p:cNvPr>
          <p:cNvSpPr/>
          <p:nvPr/>
        </p:nvSpPr>
        <p:spPr>
          <a:xfrm>
            <a:off x="1859821" y="2277064"/>
            <a:ext cx="468928" cy="558846"/>
          </a:xfrm>
          <a:custGeom>
            <a:avLst/>
            <a:gdLst>
              <a:gd name="connsiteX0" fmla="*/ 0 w 468928"/>
              <a:gd name="connsiteY0" fmla="*/ 320766 h 558846"/>
              <a:gd name="connsiteX1" fmla="*/ 185194 w 468928"/>
              <a:gd name="connsiteY1" fmla="*/ 0 h 558846"/>
              <a:gd name="connsiteX2" fmla="*/ 468928 w 468928"/>
              <a:gd name="connsiteY2" fmla="*/ 238081 h 558846"/>
              <a:gd name="connsiteX3" fmla="*/ 283734 w 468928"/>
              <a:gd name="connsiteY3" fmla="*/ 558847 h 558846"/>
              <a:gd name="connsiteX4" fmla="*/ 0 w 468928"/>
              <a:gd name="connsiteY4" fmla="*/ 320766 h 558846"/>
              <a:gd name="connsiteX5" fmla="*/ 0 w 468928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320766"/>
                </a:moveTo>
                <a:lnTo>
                  <a:pt x="185194" y="0"/>
                </a:lnTo>
                <a:lnTo>
                  <a:pt x="468928" y="238081"/>
                </a:lnTo>
                <a:lnTo>
                  <a:pt x="283734" y="5588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72FB9A9C-3BCE-278C-80EB-7632DDBD6DBE}"/>
              </a:ext>
            </a:extLst>
          </p:cNvPr>
          <p:cNvSpPr/>
          <p:nvPr/>
        </p:nvSpPr>
        <p:spPr>
          <a:xfrm>
            <a:off x="2741118" y="1226775"/>
            <a:ext cx="468928" cy="558846"/>
          </a:xfrm>
          <a:custGeom>
            <a:avLst/>
            <a:gdLst>
              <a:gd name="connsiteX0" fmla="*/ 0 w 468928"/>
              <a:gd name="connsiteY0" fmla="*/ 320766 h 558846"/>
              <a:gd name="connsiteX1" fmla="*/ 185194 w 468928"/>
              <a:gd name="connsiteY1" fmla="*/ 0 h 558846"/>
              <a:gd name="connsiteX2" fmla="*/ 468928 w 468928"/>
              <a:gd name="connsiteY2" fmla="*/ 238081 h 558846"/>
              <a:gd name="connsiteX3" fmla="*/ 283734 w 468928"/>
              <a:gd name="connsiteY3" fmla="*/ 558847 h 558846"/>
              <a:gd name="connsiteX4" fmla="*/ 0 w 468928"/>
              <a:gd name="connsiteY4" fmla="*/ 320766 h 558846"/>
              <a:gd name="connsiteX5" fmla="*/ 0 w 468928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320766"/>
                </a:moveTo>
                <a:lnTo>
                  <a:pt x="185194" y="0"/>
                </a:lnTo>
                <a:lnTo>
                  <a:pt x="468928" y="238081"/>
                </a:lnTo>
                <a:lnTo>
                  <a:pt x="283734" y="5588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AB751907-7B42-6E96-FABE-8BE681D68BED}"/>
              </a:ext>
            </a:extLst>
          </p:cNvPr>
          <p:cNvSpPr/>
          <p:nvPr/>
        </p:nvSpPr>
        <p:spPr>
          <a:xfrm>
            <a:off x="857647" y="4012880"/>
            <a:ext cx="468928" cy="558846"/>
          </a:xfrm>
          <a:custGeom>
            <a:avLst/>
            <a:gdLst>
              <a:gd name="connsiteX0" fmla="*/ 0 w 468928"/>
              <a:gd name="connsiteY0" fmla="*/ 320766 h 558846"/>
              <a:gd name="connsiteX1" fmla="*/ 185194 w 468928"/>
              <a:gd name="connsiteY1" fmla="*/ 0 h 558846"/>
              <a:gd name="connsiteX2" fmla="*/ 468928 w 468928"/>
              <a:gd name="connsiteY2" fmla="*/ 238081 h 558846"/>
              <a:gd name="connsiteX3" fmla="*/ 283734 w 468928"/>
              <a:gd name="connsiteY3" fmla="*/ 558847 h 558846"/>
              <a:gd name="connsiteX4" fmla="*/ 0 w 468928"/>
              <a:gd name="connsiteY4" fmla="*/ 320766 h 558846"/>
              <a:gd name="connsiteX5" fmla="*/ 0 w 468928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320766"/>
                </a:moveTo>
                <a:lnTo>
                  <a:pt x="185194" y="0"/>
                </a:lnTo>
                <a:lnTo>
                  <a:pt x="468928" y="238081"/>
                </a:lnTo>
                <a:lnTo>
                  <a:pt x="283734" y="5588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245B72A6-F3A5-FB90-0441-DB6F7BFAA243}"/>
              </a:ext>
            </a:extLst>
          </p:cNvPr>
          <p:cNvSpPr/>
          <p:nvPr/>
        </p:nvSpPr>
        <p:spPr>
          <a:xfrm>
            <a:off x="4212220" y="303167"/>
            <a:ext cx="468928" cy="558846"/>
          </a:xfrm>
          <a:custGeom>
            <a:avLst/>
            <a:gdLst>
              <a:gd name="connsiteX0" fmla="*/ 0 w 468928"/>
              <a:gd name="connsiteY0" fmla="*/ 320766 h 558846"/>
              <a:gd name="connsiteX1" fmla="*/ 185194 w 468928"/>
              <a:gd name="connsiteY1" fmla="*/ 0 h 558846"/>
              <a:gd name="connsiteX2" fmla="*/ 468928 w 468928"/>
              <a:gd name="connsiteY2" fmla="*/ 238081 h 558846"/>
              <a:gd name="connsiteX3" fmla="*/ 283734 w 468928"/>
              <a:gd name="connsiteY3" fmla="*/ 558847 h 558846"/>
              <a:gd name="connsiteX4" fmla="*/ 0 w 468928"/>
              <a:gd name="connsiteY4" fmla="*/ 320766 h 558846"/>
              <a:gd name="connsiteX5" fmla="*/ 0 w 468928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320766"/>
                </a:moveTo>
                <a:lnTo>
                  <a:pt x="185194" y="0"/>
                </a:lnTo>
                <a:lnTo>
                  <a:pt x="468928" y="238081"/>
                </a:lnTo>
                <a:lnTo>
                  <a:pt x="283734" y="5588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F14FB819-318B-9661-7585-854F00B13F9E}"/>
              </a:ext>
            </a:extLst>
          </p:cNvPr>
          <p:cNvSpPr/>
          <p:nvPr/>
        </p:nvSpPr>
        <p:spPr>
          <a:xfrm>
            <a:off x="-329720" y="5174569"/>
            <a:ext cx="468928" cy="558846"/>
          </a:xfrm>
          <a:custGeom>
            <a:avLst/>
            <a:gdLst>
              <a:gd name="connsiteX0" fmla="*/ 0 w 468928"/>
              <a:gd name="connsiteY0" fmla="*/ 320766 h 558846"/>
              <a:gd name="connsiteX1" fmla="*/ 185194 w 468928"/>
              <a:gd name="connsiteY1" fmla="*/ 0 h 558846"/>
              <a:gd name="connsiteX2" fmla="*/ 468928 w 468928"/>
              <a:gd name="connsiteY2" fmla="*/ 238081 h 558846"/>
              <a:gd name="connsiteX3" fmla="*/ 283734 w 468928"/>
              <a:gd name="connsiteY3" fmla="*/ 558847 h 558846"/>
              <a:gd name="connsiteX4" fmla="*/ 0 w 468928"/>
              <a:gd name="connsiteY4" fmla="*/ 320766 h 558846"/>
              <a:gd name="connsiteX5" fmla="*/ 0 w 468928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320766"/>
                </a:moveTo>
                <a:lnTo>
                  <a:pt x="185194" y="0"/>
                </a:lnTo>
                <a:lnTo>
                  <a:pt x="468928" y="238081"/>
                </a:lnTo>
                <a:lnTo>
                  <a:pt x="283734" y="5588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8181DC9C-FADE-8EBB-8B34-CDB1E82453E1}"/>
              </a:ext>
            </a:extLst>
          </p:cNvPr>
          <p:cNvSpPr/>
          <p:nvPr/>
        </p:nvSpPr>
        <p:spPr>
          <a:xfrm>
            <a:off x="5214394" y="-1432648"/>
            <a:ext cx="468928" cy="558846"/>
          </a:xfrm>
          <a:custGeom>
            <a:avLst/>
            <a:gdLst>
              <a:gd name="connsiteX0" fmla="*/ 0 w 468928"/>
              <a:gd name="connsiteY0" fmla="*/ 320766 h 558846"/>
              <a:gd name="connsiteX1" fmla="*/ 185194 w 468928"/>
              <a:gd name="connsiteY1" fmla="*/ 0 h 558846"/>
              <a:gd name="connsiteX2" fmla="*/ 468928 w 468928"/>
              <a:gd name="connsiteY2" fmla="*/ 238081 h 558846"/>
              <a:gd name="connsiteX3" fmla="*/ 283734 w 468928"/>
              <a:gd name="connsiteY3" fmla="*/ 558847 h 558846"/>
              <a:gd name="connsiteX4" fmla="*/ 0 w 468928"/>
              <a:gd name="connsiteY4" fmla="*/ 320766 h 558846"/>
              <a:gd name="connsiteX5" fmla="*/ 0 w 468928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320766"/>
                </a:moveTo>
                <a:lnTo>
                  <a:pt x="185194" y="0"/>
                </a:lnTo>
                <a:lnTo>
                  <a:pt x="468928" y="238081"/>
                </a:lnTo>
                <a:lnTo>
                  <a:pt x="283734" y="5588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BC87FD5F-FC81-614E-A3E6-6D99553324FF}"/>
              </a:ext>
            </a:extLst>
          </p:cNvPr>
          <p:cNvSpPr/>
          <p:nvPr/>
        </p:nvSpPr>
        <p:spPr>
          <a:xfrm>
            <a:off x="3145729" y="497253"/>
            <a:ext cx="631785" cy="364761"/>
          </a:xfrm>
          <a:custGeom>
            <a:avLst/>
            <a:gdLst>
              <a:gd name="connsiteX0" fmla="*/ 0 w 631785"/>
              <a:gd name="connsiteY0" fmla="*/ 126680 h 364761"/>
              <a:gd name="connsiteX1" fmla="*/ 348051 w 631785"/>
              <a:gd name="connsiteY1" fmla="*/ 0 h 364761"/>
              <a:gd name="connsiteX2" fmla="*/ 631786 w 631785"/>
              <a:gd name="connsiteY2" fmla="*/ 238081 h 364761"/>
              <a:gd name="connsiteX3" fmla="*/ 283734 w 631785"/>
              <a:gd name="connsiteY3" fmla="*/ 364761 h 364761"/>
              <a:gd name="connsiteX4" fmla="*/ 0 w 631785"/>
              <a:gd name="connsiteY4" fmla="*/ 126680 h 364761"/>
              <a:gd name="connsiteX5" fmla="*/ 0 w 631785"/>
              <a:gd name="connsiteY5" fmla="*/ 126680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126680"/>
                </a:moveTo>
                <a:lnTo>
                  <a:pt x="348051" y="0"/>
                </a:lnTo>
                <a:lnTo>
                  <a:pt x="631786" y="238081"/>
                </a:lnTo>
                <a:lnTo>
                  <a:pt x="283734" y="3647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7334EBAC-827F-3916-A980-8D04A0E59D9F}"/>
              </a:ext>
            </a:extLst>
          </p:cNvPr>
          <p:cNvSpPr/>
          <p:nvPr/>
        </p:nvSpPr>
        <p:spPr>
          <a:xfrm>
            <a:off x="4560271" y="-747121"/>
            <a:ext cx="631785" cy="364761"/>
          </a:xfrm>
          <a:custGeom>
            <a:avLst/>
            <a:gdLst>
              <a:gd name="connsiteX0" fmla="*/ 0 w 631785"/>
              <a:gd name="connsiteY0" fmla="*/ 126680 h 364761"/>
              <a:gd name="connsiteX1" fmla="*/ 348051 w 631785"/>
              <a:gd name="connsiteY1" fmla="*/ 0 h 364761"/>
              <a:gd name="connsiteX2" fmla="*/ 631785 w 631785"/>
              <a:gd name="connsiteY2" fmla="*/ 238081 h 364761"/>
              <a:gd name="connsiteX3" fmla="*/ 283734 w 631785"/>
              <a:gd name="connsiteY3" fmla="*/ 364761 h 364761"/>
              <a:gd name="connsiteX4" fmla="*/ 0 w 631785"/>
              <a:gd name="connsiteY4" fmla="*/ 126680 h 364761"/>
              <a:gd name="connsiteX5" fmla="*/ 0 w 631785"/>
              <a:gd name="connsiteY5" fmla="*/ 126680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126680"/>
                </a:moveTo>
                <a:lnTo>
                  <a:pt x="348051" y="0"/>
                </a:lnTo>
                <a:lnTo>
                  <a:pt x="631785" y="238081"/>
                </a:lnTo>
                <a:lnTo>
                  <a:pt x="283734" y="3647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6D03C896-E99A-7ED7-43FF-D88200E6278D}"/>
              </a:ext>
            </a:extLst>
          </p:cNvPr>
          <p:cNvSpPr/>
          <p:nvPr/>
        </p:nvSpPr>
        <p:spPr>
          <a:xfrm>
            <a:off x="2328749" y="1912303"/>
            <a:ext cx="631785" cy="364761"/>
          </a:xfrm>
          <a:custGeom>
            <a:avLst/>
            <a:gdLst>
              <a:gd name="connsiteX0" fmla="*/ 0 w 631785"/>
              <a:gd name="connsiteY0" fmla="*/ 126680 h 364761"/>
              <a:gd name="connsiteX1" fmla="*/ 348051 w 631785"/>
              <a:gd name="connsiteY1" fmla="*/ 0 h 364761"/>
              <a:gd name="connsiteX2" fmla="*/ 631785 w 631785"/>
              <a:gd name="connsiteY2" fmla="*/ 238081 h 364761"/>
              <a:gd name="connsiteX3" fmla="*/ 283734 w 631785"/>
              <a:gd name="connsiteY3" fmla="*/ 364761 h 364761"/>
              <a:gd name="connsiteX4" fmla="*/ 0 w 631785"/>
              <a:gd name="connsiteY4" fmla="*/ 126680 h 364761"/>
              <a:gd name="connsiteX5" fmla="*/ 0 w 631785"/>
              <a:gd name="connsiteY5" fmla="*/ 126680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126680"/>
                </a:moveTo>
                <a:lnTo>
                  <a:pt x="348051" y="0"/>
                </a:lnTo>
                <a:lnTo>
                  <a:pt x="631785" y="238081"/>
                </a:lnTo>
                <a:lnTo>
                  <a:pt x="283734" y="3647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A3C0B01D-6F48-4C2C-C2E2-08D21BF347DE}"/>
              </a:ext>
            </a:extLst>
          </p:cNvPr>
          <p:cNvSpPr/>
          <p:nvPr/>
        </p:nvSpPr>
        <p:spPr>
          <a:xfrm>
            <a:off x="1042842" y="3886200"/>
            <a:ext cx="631785" cy="364761"/>
          </a:xfrm>
          <a:custGeom>
            <a:avLst/>
            <a:gdLst>
              <a:gd name="connsiteX0" fmla="*/ 0 w 631785"/>
              <a:gd name="connsiteY0" fmla="*/ 126680 h 364761"/>
              <a:gd name="connsiteX1" fmla="*/ 348051 w 631785"/>
              <a:gd name="connsiteY1" fmla="*/ 0 h 364761"/>
              <a:gd name="connsiteX2" fmla="*/ 631785 w 631785"/>
              <a:gd name="connsiteY2" fmla="*/ 238081 h 364761"/>
              <a:gd name="connsiteX3" fmla="*/ 283734 w 631785"/>
              <a:gd name="connsiteY3" fmla="*/ 364761 h 364761"/>
              <a:gd name="connsiteX4" fmla="*/ 0 w 631785"/>
              <a:gd name="connsiteY4" fmla="*/ 126680 h 364761"/>
              <a:gd name="connsiteX5" fmla="*/ 0 w 631785"/>
              <a:gd name="connsiteY5" fmla="*/ 126680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126680"/>
                </a:moveTo>
                <a:lnTo>
                  <a:pt x="348051" y="0"/>
                </a:lnTo>
                <a:lnTo>
                  <a:pt x="631785" y="238081"/>
                </a:lnTo>
                <a:lnTo>
                  <a:pt x="283734" y="3647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1FE4189C-1DD1-D778-5D96-6F793A6FDACF}"/>
              </a:ext>
            </a:extLst>
          </p:cNvPr>
          <p:cNvSpPr/>
          <p:nvPr/>
        </p:nvSpPr>
        <p:spPr>
          <a:xfrm>
            <a:off x="-677771" y="5495335"/>
            <a:ext cx="631785" cy="364761"/>
          </a:xfrm>
          <a:custGeom>
            <a:avLst/>
            <a:gdLst>
              <a:gd name="connsiteX0" fmla="*/ 0 w 631785"/>
              <a:gd name="connsiteY0" fmla="*/ 126680 h 364761"/>
              <a:gd name="connsiteX1" fmla="*/ 348051 w 631785"/>
              <a:gd name="connsiteY1" fmla="*/ 0 h 364761"/>
              <a:gd name="connsiteX2" fmla="*/ 631785 w 631785"/>
              <a:gd name="connsiteY2" fmla="*/ 238081 h 364761"/>
              <a:gd name="connsiteX3" fmla="*/ 283734 w 631785"/>
              <a:gd name="connsiteY3" fmla="*/ 364761 h 364761"/>
              <a:gd name="connsiteX4" fmla="*/ 0 w 631785"/>
              <a:gd name="connsiteY4" fmla="*/ 126680 h 364761"/>
              <a:gd name="connsiteX5" fmla="*/ 0 w 631785"/>
              <a:gd name="connsiteY5" fmla="*/ 126680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126680"/>
                </a:moveTo>
                <a:lnTo>
                  <a:pt x="348051" y="0"/>
                </a:lnTo>
                <a:lnTo>
                  <a:pt x="631785" y="238081"/>
                </a:lnTo>
                <a:lnTo>
                  <a:pt x="283734" y="3647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AF54933F-7E08-4EA1-FA91-BFCB3916537B}"/>
              </a:ext>
            </a:extLst>
          </p:cNvPr>
          <p:cNvSpPr/>
          <p:nvPr/>
        </p:nvSpPr>
        <p:spPr>
          <a:xfrm>
            <a:off x="3864169" y="497253"/>
            <a:ext cx="631785" cy="364761"/>
          </a:xfrm>
          <a:custGeom>
            <a:avLst/>
            <a:gdLst>
              <a:gd name="connsiteX0" fmla="*/ 283734 w 631785"/>
              <a:gd name="connsiteY0" fmla="*/ 238081 h 364761"/>
              <a:gd name="connsiteX1" fmla="*/ 0 w 631785"/>
              <a:gd name="connsiteY1" fmla="*/ 0 h 364761"/>
              <a:gd name="connsiteX2" fmla="*/ 348052 w 631785"/>
              <a:gd name="connsiteY2" fmla="*/ 126680 h 364761"/>
              <a:gd name="connsiteX3" fmla="*/ 631786 w 631785"/>
              <a:gd name="connsiteY3" fmla="*/ 364761 h 364761"/>
              <a:gd name="connsiteX4" fmla="*/ 283734 w 631785"/>
              <a:gd name="connsiteY4" fmla="*/ 238081 h 364761"/>
              <a:gd name="connsiteX5" fmla="*/ 283734 w 631785"/>
              <a:gd name="connsiteY5" fmla="*/ 23808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283734" y="238081"/>
                </a:moveTo>
                <a:lnTo>
                  <a:pt x="0" y="0"/>
                </a:lnTo>
                <a:lnTo>
                  <a:pt x="348052" y="126680"/>
                </a:lnTo>
                <a:lnTo>
                  <a:pt x="631786" y="364761"/>
                </a:lnTo>
                <a:lnTo>
                  <a:pt x="283734" y="238081"/>
                </a:lnTo>
                <a:lnTo>
                  <a:pt x="28373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155937DF-2C28-D488-7D08-E46FDE955338}"/>
              </a:ext>
            </a:extLst>
          </p:cNvPr>
          <p:cNvSpPr/>
          <p:nvPr/>
        </p:nvSpPr>
        <p:spPr>
          <a:xfrm>
            <a:off x="509596" y="4206965"/>
            <a:ext cx="631785" cy="364761"/>
          </a:xfrm>
          <a:custGeom>
            <a:avLst/>
            <a:gdLst>
              <a:gd name="connsiteX0" fmla="*/ 283734 w 631785"/>
              <a:gd name="connsiteY0" fmla="*/ 238081 h 364761"/>
              <a:gd name="connsiteX1" fmla="*/ 0 w 631785"/>
              <a:gd name="connsiteY1" fmla="*/ 0 h 364761"/>
              <a:gd name="connsiteX2" fmla="*/ 348051 w 631785"/>
              <a:gd name="connsiteY2" fmla="*/ 126680 h 364761"/>
              <a:gd name="connsiteX3" fmla="*/ 631785 w 631785"/>
              <a:gd name="connsiteY3" fmla="*/ 364761 h 364761"/>
              <a:gd name="connsiteX4" fmla="*/ 283734 w 631785"/>
              <a:gd name="connsiteY4" fmla="*/ 238081 h 364761"/>
              <a:gd name="connsiteX5" fmla="*/ 283734 w 631785"/>
              <a:gd name="connsiteY5" fmla="*/ 23808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283734" y="238081"/>
                </a:moveTo>
                <a:lnTo>
                  <a:pt x="0" y="0"/>
                </a:lnTo>
                <a:lnTo>
                  <a:pt x="348051" y="126680"/>
                </a:lnTo>
                <a:lnTo>
                  <a:pt x="631785" y="364761"/>
                </a:lnTo>
                <a:lnTo>
                  <a:pt x="283734" y="238081"/>
                </a:lnTo>
                <a:lnTo>
                  <a:pt x="28373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3A157FA7-DE2C-E68A-92F7-AB631FBEA6F2}"/>
              </a:ext>
            </a:extLst>
          </p:cNvPr>
          <p:cNvSpPr/>
          <p:nvPr/>
        </p:nvSpPr>
        <p:spPr>
          <a:xfrm>
            <a:off x="1489433" y="3327353"/>
            <a:ext cx="468928" cy="558846"/>
          </a:xfrm>
          <a:custGeom>
            <a:avLst/>
            <a:gdLst>
              <a:gd name="connsiteX0" fmla="*/ 185194 w 468928"/>
              <a:gd name="connsiteY0" fmla="*/ 320766 h 558846"/>
              <a:gd name="connsiteX1" fmla="*/ 0 w 468928"/>
              <a:gd name="connsiteY1" fmla="*/ 0 h 558846"/>
              <a:gd name="connsiteX2" fmla="*/ 283734 w 468928"/>
              <a:gd name="connsiteY2" fmla="*/ 238081 h 558846"/>
              <a:gd name="connsiteX3" fmla="*/ 468928 w 468928"/>
              <a:gd name="connsiteY3" fmla="*/ 558847 h 558846"/>
              <a:gd name="connsiteX4" fmla="*/ 185194 w 468928"/>
              <a:gd name="connsiteY4" fmla="*/ 320766 h 558846"/>
              <a:gd name="connsiteX5" fmla="*/ 185194 w 468928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185194" y="320766"/>
                </a:moveTo>
                <a:lnTo>
                  <a:pt x="0" y="0"/>
                </a:lnTo>
                <a:lnTo>
                  <a:pt x="283734" y="238081"/>
                </a:lnTo>
                <a:lnTo>
                  <a:pt x="468928" y="558847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1" name="Freeform: Shape 400">
            <a:extLst>
              <a:ext uri="{FF2B5EF4-FFF2-40B4-BE49-F238E27FC236}">
                <a16:creationId xmlns:a16="http://schemas.microsoft.com/office/drawing/2014/main" id="{35E7010E-D4C8-DB01-E387-7B63CB81779A}"/>
              </a:ext>
            </a:extLst>
          </p:cNvPr>
          <p:cNvSpPr/>
          <p:nvPr/>
        </p:nvSpPr>
        <p:spPr>
          <a:xfrm>
            <a:off x="4560271" y="-620440"/>
            <a:ext cx="468928" cy="558846"/>
          </a:xfrm>
          <a:custGeom>
            <a:avLst/>
            <a:gdLst>
              <a:gd name="connsiteX0" fmla="*/ 185194 w 468928"/>
              <a:gd name="connsiteY0" fmla="*/ 320766 h 558846"/>
              <a:gd name="connsiteX1" fmla="*/ 0 w 468928"/>
              <a:gd name="connsiteY1" fmla="*/ 0 h 558846"/>
              <a:gd name="connsiteX2" fmla="*/ 283734 w 468928"/>
              <a:gd name="connsiteY2" fmla="*/ 238081 h 558846"/>
              <a:gd name="connsiteX3" fmla="*/ 468928 w 468928"/>
              <a:gd name="connsiteY3" fmla="*/ 558847 h 558846"/>
              <a:gd name="connsiteX4" fmla="*/ 185194 w 468928"/>
              <a:gd name="connsiteY4" fmla="*/ 320766 h 558846"/>
              <a:gd name="connsiteX5" fmla="*/ 185194 w 468928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185194" y="320766"/>
                </a:moveTo>
                <a:lnTo>
                  <a:pt x="0" y="0"/>
                </a:lnTo>
                <a:lnTo>
                  <a:pt x="283734" y="238081"/>
                </a:lnTo>
                <a:lnTo>
                  <a:pt x="468928" y="558847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2" name="Freeform: Shape 401">
            <a:extLst>
              <a:ext uri="{FF2B5EF4-FFF2-40B4-BE49-F238E27FC236}">
                <a16:creationId xmlns:a16="http://schemas.microsoft.com/office/drawing/2014/main" id="{1C8C948B-9BF0-7575-753B-37A02D9D8F9E}"/>
              </a:ext>
            </a:extLst>
          </p:cNvPr>
          <p:cNvSpPr/>
          <p:nvPr/>
        </p:nvSpPr>
        <p:spPr>
          <a:xfrm>
            <a:off x="1425115" y="2597830"/>
            <a:ext cx="348051" cy="602842"/>
          </a:xfrm>
          <a:custGeom>
            <a:avLst/>
            <a:gdLst>
              <a:gd name="connsiteX0" fmla="*/ 0 w 348051"/>
              <a:gd name="connsiteY0" fmla="*/ 364761 h 602842"/>
              <a:gd name="connsiteX1" fmla="*/ 64317 w 348051"/>
              <a:gd name="connsiteY1" fmla="*/ 0 h 602842"/>
              <a:gd name="connsiteX2" fmla="*/ 348051 w 348051"/>
              <a:gd name="connsiteY2" fmla="*/ 238081 h 602842"/>
              <a:gd name="connsiteX3" fmla="*/ 283734 w 348051"/>
              <a:gd name="connsiteY3" fmla="*/ 602842 h 602842"/>
              <a:gd name="connsiteX4" fmla="*/ 0 w 348051"/>
              <a:gd name="connsiteY4" fmla="*/ 364761 h 602842"/>
              <a:gd name="connsiteX5" fmla="*/ 0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364761"/>
                </a:moveTo>
                <a:lnTo>
                  <a:pt x="64317" y="0"/>
                </a:lnTo>
                <a:lnTo>
                  <a:pt x="348051" y="238081"/>
                </a:lnTo>
                <a:lnTo>
                  <a:pt x="283734" y="602842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3" name="Freeform: Shape 402">
            <a:extLst>
              <a:ext uri="{FF2B5EF4-FFF2-40B4-BE49-F238E27FC236}">
                <a16:creationId xmlns:a16="http://schemas.microsoft.com/office/drawing/2014/main" id="{26935FB0-8893-1B72-71F1-09AFC64764B1}"/>
              </a:ext>
            </a:extLst>
          </p:cNvPr>
          <p:cNvSpPr/>
          <p:nvPr/>
        </p:nvSpPr>
        <p:spPr>
          <a:xfrm>
            <a:off x="445279" y="4206965"/>
            <a:ext cx="348051" cy="602842"/>
          </a:xfrm>
          <a:custGeom>
            <a:avLst/>
            <a:gdLst>
              <a:gd name="connsiteX0" fmla="*/ 0 w 348051"/>
              <a:gd name="connsiteY0" fmla="*/ 364761 h 602842"/>
              <a:gd name="connsiteX1" fmla="*/ 64317 w 348051"/>
              <a:gd name="connsiteY1" fmla="*/ 0 h 602842"/>
              <a:gd name="connsiteX2" fmla="*/ 348051 w 348051"/>
              <a:gd name="connsiteY2" fmla="*/ 238081 h 602842"/>
              <a:gd name="connsiteX3" fmla="*/ 283734 w 348051"/>
              <a:gd name="connsiteY3" fmla="*/ 602843 h 602842"/>
              <a:gd name="connsiteX4" fmla="*/ 0 w 348051"/>
              <a:gd name="connsiteY4" fmla="*/ 364761 h 602842"/>
              <a:gd name="connsiteX5" fmla="*/ 0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364761"/>
                </a:moveTo>
                <a:lnTo>
                  <a:pt x="64317" y="0"/>
                </a:lnTo>
                <a:lnTo>
                  <a:pt x="348051" y="238081"/>
                </a:lnTo>
                <a:lnTo>
                  <a:pt x="283734" y="602843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4" name="Freeform: Shape 403">
            <a:extLst>
              <a:ext uri="{FF2B5EF4-FFF2-40B4-BE49-F238E27FC236}">
                <a16:creationId xmlns:a16="http://schemas.microsoft.com/office/drawing/2014/main" id="{BC566257-5600-FA79-4D26-8E809538691F}"/>
              </a:ext>
            </a:extLst>
          </p:cNvPr>
          <p:cNvSpPr/>
          <p:nvPr/>
        </p:nvSpPr>
        <p:spPr>
          <a:xfrm>
            <a:off x="2676801" y="1547541"/>
            <a:ext cx="348051" cy="602842"/>
          </a:xfrm>
          <a:custGeom>
            <a:avLst/>
            <a:gdLst>
              <a:gd name="connsiteX0" fmla="*/ 0 w 348051"/>
              <a:gd name="connsiteY0" fmla="*/ 364761 h 602842"/>
              <a:gd name="connsiteX1" fmla="*/ 64317 w 348051"/>
              <a:gd name="connsiteY1" fmla="*/ 0 h 602842"/>
              <a:gd name="connsiteX2" fmla="*/ 348051 w 348051"/>
              <a:gd name="connsiteY2" fmla="*/ 238081 h 602842"/>
              <a:gd name="connsiteX3" fmla="*/ 283734 w 348051"/>
              <a:gd name="connsiteY3" fmla="*/ 602843 h 602842"/>
              <a:gd name="connsiteX4" fmla="*/ 0 w 348051"/>
              <a:gd name="connsiteY4" fmla="*/ 364761 h 602842"/>
              <a:gd name="connsiteX5" fmla="*/ 0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364761"/>
                </a:moveTo>
                <a:lnTo>
                  <a:pt x="64317" y="0"/>
                </a:lnTo>
                <a:lnTo>
                  <a:pt x="348051" y="238081"/>
                </a:lnTo>
                <a:lnTo>
                  <a:pt x="283734" y="602843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5" name="Freeform: Shape 404">
            <a:extLst>
              <a:ext uri="{FF2B5EF4-FFF2-40B4-BE49-F238E27FC236}">
                <a16:creationId xmlns:a16="http://schemas.microsoft.com/office/drawing/2014/main" id="{D6B2AD7D-08E5-3571-8B49-67BB1555CA31}"/>
              </a:ext>
            </a:extLst>
          </p:cNvPr>
          <p:cNvSpPr/>
          <p:nvPr/>
        </p:nvSpPr>
        <p:spPr>
          <a:xfrm>
            <a:off x="-742088" y="5622016"/>
            <a:ext cx="348051" cy="602842"/>
          </a:xfrm>
          <a:custGeom>
            <a:avLst/>
            <a:gdLst>
              <a:gd name="connsiteX0" fmla="*/ 0 w 348051"/>
              <a:gd name="connsiteY0" fmla="*/ 364761 h 602842"/>
              <a:gd name="connsiteX1" fmla="*/ 64317 w 348051"/>
              <a:gd name="connsiteY1" fmla="*/ 0 h 602842"/>
              <a:gd name="connsiteX2" fmla="*/ 348051 w 348051"/>
              <a:gd name="connsiteY2" fmla="*/ 238081 h 602842"/>
              <a:gd name="connsiteX3" fmla="*/ 283734 w 348051"/>
              <a:gd name="connsiteY3" fmla="*/ 602842 h 602842"/>
              <a:gd name="connsiteX4" fmla="*/ 0 w 348051"/>
              <a:gd name="connsiteY4" fmla="*/ 364761 h 602842"/>
              <a:gd name="connsiteX5" fmla="*/ 0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364761"/>
                </a:moveTo>
                <a:lnTo>
                  <a:pt x="64317" y="0"/>
                </a:lnTo>
                <a:lnTo>
                  <a:pt x="348051" y="238081"/>
                </a:lnTo>
                <a:lnTo>
                  <a:pt x="283734" y="602842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6" name="Freeform: Shape 405">
            <a:extLst>
              <a:ext uri="{FF2B5EF4-FFF2-40B4-BE49-F238E27FC236}">
                <a16:creationId xmlns:a16="http://schemas.microsoft.com/office/drawing/2014/main" id="{254B5339-21D4-C61C-ABD0-AD2D3BE93D0E}"/>
              </a:ext>
            </a:extLst>
          </p:cNvPr>
          <p:cNvSpPr/>
          <p:nvPr/>
        </p:nvSpPr>
        <p:spPr>
          <a:xfrm>
            <a:off x="4397414" y="-61593"/>
            <a:ext cx="348051" cy="602842"/>
          </a:xfrm>
          <a:custGeom>
            <a:avLst/>
            <a:gdLst>
              <a:gd name="connsiteX0" fmla="*/ 0 w 348051"/>
              <a:gd name="connsiteY0" fmla="*/ 364761 h 602842"/>
              <a:gd name="connsiteX1" fmla="*/ 64317 w 348051"/>
              <a:gd name="connsiteY1" fmla="*/ 0 h 602842"/>
              <a:gd name="connsiteX2" fmla="*/ 348051 w 348051"/>
              <a:gd name="connsiteY2" fmla="*/ 238081 h 602842"/>
              <a:gd name="connsiteX3" fmla="*/ 283734 w 348051"/>
              <a:gd name="connsiteY3" fmla="*/ 602843 h 602842"/>
              <a:gd name="connsiteX4" fmla="*/ 0 w 348051"/>
              <a:gd name="connsiteY4" fmla="*/ 364761 h 602842"/>
              <a:gd name="connsiteX5" fmla="*/ 0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364761"/>
                </a:moveTo>
                <a:lnTo>
                  <a:pt x="64317" y="0"/>
                </a:lnTo>
                <a:lnTo>
                  <a:pt x="348051" y="238081"/>
                </a:lnTo>
                <a:lnTo>
                  <a:pt x="283734" y="602843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7" name="Freeform: Shape 406">
            <a:extLst>
              <a:ext uri="{FF2B5EF4-FFF2-40B4-BE49-F238E27FC236}">
                <a16:creationId xmlns:a16="http://schemas.microsoft.com/office/drawing/2014/main" id="{0493CFD6-6B25-C85F-6859-2881E0BF4A83}"/>
              </a:ext>
            </a:extLst>
          </p:cNvPr>
          <p:cNvSpPr/>
          <p:nvPr/>
        </p:nvSpPr>
        <p:spPr>
          <a:xfrm>
            <a:off x="5683322" y="-2035490"/>
            <a:ext cx="348051" cy="602842"/>
          </a:xfrm>
          <a:custGeom>
            <a:avLst/>
            <a:gdLst>
              <a:gd name="connsiteX0" fmla="*/ 0 w 348051"/>
              <a:gd name="connsiteY0" fmla="*/ 364761 h 602842"/>
              <a:gd name="connsiteX1" fmla="*/ 64317 w 348051"/>
              <a:gd name="connsiteY1" fmla="*/ 0 h 602842"/>
              <a:gd name="connsiteX2" fmla="*/ 348051 w 348051"/>
              <a:gd name="connsiteY2" fmla="*/ 238081 h 602842"/>
              <a:gd name="connsiteX3" fmla="*/ 283734 w 348051"/>
              <a:gd name="connsiteY3" fmla="*/ 602843 h 602842"/>
              <a:gd name="connsiteX4" fmla="*/ 0 w 348051"/>
              <a:gd name="connsiteY4" fmla="*/ 364761 h 602842"/>
              <a:gd name="connsiteX5" fmla="*/ 0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364761"/>
                </a:moveTo>
                <a:lnTo>
                  <a:pt x="64317" y="0"/>
                </a:lnTo>
                <a:lnTo>
                  <a:pt x="348051" y="238081"/>
                </a:lnTo>
                <a:lnTo>
                  <a:pt x="283734" y="602843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8" name="Freeform: Shape 407">
            <a:extLst>
              <a:ext uri="{FF2B5EF4-FFF2-40B4-BE49-F238E27FC236}">
                <a16:creationId xmlns:a16="http://schemas.microsoft.com/office/drawing/2014/main" id="{CCE67819-98BB-46C5-F51E-14B371AED3FC}"/>
              </a:ext>
            </a:extLst>
          </p:cNvPr>
          <p:cNvSpPr/>
          <p:nvPr/>
        </p:nvSpPr>
        <p:spPr>
          <a:xfrm>
            <a:off x="2926312" y="988694"/>
            <a:ext cx="567467" cy="476162"/>
          </a:xfrm>
          <a:custGeom>
            <a:avLst/>
            <a:gdLst>
              <a:gd name="connsiteX0" fmla="*/ 0 w 567467"/>
              <a:gd name="connsiteY0" fmla="*/ 238081 h 476162"/>
              <a:gd name="connsiteX1" fmla="*/ 283734 w 567467"/>
              <a:gd name="connsiteY1" fmla="*/ 0 h 476162"/>
              <a:gd name="connsiteX2" fmla="*/ 567468 w 567467"/>
              <a:gd name="connsiteY2" fmla="*/ 238081 h 476162"/>
              <a:gd name="connsiteX3" fmla="*/ 283734 w 567467"/>
              <a:gd name="connsiteY3" fmla="*/ 476162 h 476162"/>
              <a:gd name="connsiteX4" fmla="*/ 0 w 567467"/>
              <a:gd name="connsiteY4" fmla="*/ 238081 h 476162"/>
              <a:gd name="connsiteX5" fmla="*/ 0 w 567467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7" h="476162">
                <a:moveTo>
                  <a:pt x="0" y="238081"/>
                </a:moveTo>
                <a:lnTo>
                  <a:pt x="283734" y="0"/>
                </a:lnTo>
                <a:lnTo>
                  <a:pt x="567468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9" name="Freeform: Shape 408">
            <a:extLst>
              <a:ext uri="{FF2B5EF4-FFF2-40B4-BE49-F238E27FC236}">
                <a16:creationId xmlns:a16="http://schemas.microsoft.com/office/drawing/2014/main" id="{17AF3F65-40B6-6C79-5D0B-A58D421F1C08}"/>
              </a:ext>
            </a:extLst>
          </p:cNvPr>
          <p:cNvSpPr/>
          <p:nvPr/>
        </p:nvSpPr>
        <p:spPr>
          <a:xfrm>
            <a:off x="2045015" y="2038983"/>
            <a:ext cx="567468" cy="476162"/>
          </a:xfrm>
          <a:custGeom>
            <a:avLst/>
            <a:gdLst>
              <a:gd name="connsiteX0" fmla="*/ 0 w 567468"/>
              <a:gd name="connsiteY0" fmla="*/ 238081 h 476162"/>
              <a:gd name="connsiteX1" fmla="*/ 283734 w 567468"/>
              <a:gd name="connsiteY1" fmla="*/ 0 h 476162"/>
              <a:gd name="connsiteX2" fmla="*/ 567468 w 567468"/>
              <a:gd name="connsiteY2" fmla="*/ 238081 h 476162"/>
              <a:gd name="connsiteX3" fmla="*/ 283734 w 567468"/>
              <a:gd name="connsiteY3" fmla="*/ 476162 h 476162"/>
              <a:gd name="connsiteX4" fmla="*/ 0 w 567468"/>
              <a:gd name="connsiteY4" fmla="*/ 238081 h 476162"/>
              <a:gd name="connsiteX5" fmla="*/ 0 w 567468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8" h="476162">
                <a:moveTo>
                  <a:pt x="0" y="238081"/>
                </a:moveTo>
                <a:lnTo>
                  <a:pt x="283734" y="0"/>
                </a:lnTo>
                <a:lnTo>
                  <a:pt x="567468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0" name="Freeform: Shape 409">
            <a:extLst>
              <a:ext uri="{FF2B5EF4-FFF2-40B4-BE49-F238E27FC236}">
                <a16:creationId xmlns:a16="http://schemas.microsoft.com/office/drawing/2014/main" id="{0875DBF6-95F1-A68A-CE50-B7E5180B3C2D}"/>
              </a:ext>
            </a:extLst>
          </p:cNvPr>
          <p:cNvSpPr/>
          <p:nvPr/>
        </p:nvSpPr>
        <p:spPr>
          <a:xfrm>
            <a:off x="4461732" y="-299674"/>
            <a:ext cx="567467" cy="476162"/>
          </a:xfrm>
          <a:custGeom>
            <a:avLst/>
            <a:gdLst>
              <a:gd name="connsiteX0" fmla="*/ 0 w 567467"/>
              <a:gd name="connsiteY0" fmla="*/ 238081 h 476162"/>
              <a:gd name="connsiteX1" fmla="*/ 283734 w 567467"/>
              <a:gd name="connsiteY1" fmla="*/ 0 h 476162"/>
              <a:gd name="connsiteX2" fmla="*/ 567468 w 567467"/>
              <a:gd name="connsiteY2" fmla="*/ 238081 h 476162"/>
              <a:gd name="connsiteX3" fmla="*/ 283734 w 567467"/>
              <a:gd name="connsiteY3" fmla="*/ 476162 h 476162"/>
              <a:gd name="connsiteX4" fmla="*/ 0 w 567467"/>
              <a:gd name="connsiteY4" fmla="*/ 238081 h 476162"/>
              <a:gd name="connsiteX5" fmla="*/ 0 w 567467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7" h="476162">
                <a:moveTo>
                  <a:pt x="0" y="238081"/>
                </a:moveTo>
                <a:lnTo>
                  <a:pt x="283734" y="0"/>
                </a:lnTo>
                <a:lnTo>
                  <a:pt x="567468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1" name="Freeform: Shape 410">
            <a:extLst>
              <a:ext uri="{FF2B5EF4-FFF2-40B4-BE49-F238E27FC236}">
                <a16:creationId xmlns:a16="http://schemas.microsoft.com/office/drawing/2014/main" id="{01ECA767-1FA2-283F-D91C-DD1B98DA07A6}"/>
              </a:ext>
            </a:extLst>
          </p:cNvPr>
          <p:cNvSpPr/>
          <p:nvPr/>
        </p:nvSpPr>
        <p:spPr>
          <a:xfrm>
            <a:off x="1390893" y="3648118"/>
            <a:ext cx="567468" cy="476162"/>
          </a:xfrm>
          <a:custGeom>
            <a:avLst/>
            <a:gdLst>
              <a:gd name="connsiteX0" fmla="*/ 0 w 567468"/>
              <a:gd name="connsiteY0" fmla="*/ 238081 h 476162"/>
              <a:gd name="connsiteX1" fmla="*/ 283734 w 567468"/>
              <a:gd name="connsiteY1" fmla="*/ 0 h 476162"/>
              <a:gd name="connsiteX2" fmla="*/ 567468 w 567468"/>
              <a:gd name="connsiteY2" fmla="*/ 238081 h 476162"/>
              <a:gd name="connsiteX3" fmla="*/ 283734 w 567468"/>
              <a:gd name="connsiteY3" fmla="*/ 476162 h 476162"/>
              <a:gd name="connsiteX4" fmla="*/ 0 w 567468"/>
              <a:gd name="connsiteY4" fmla="*/ 238081 h 476162"/>
              <a:gd name="connsiteX5" fmla="*/ 0 w 567468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8" h="476162">
                <a:moveTo>
                  <a:pt x="0" y="238081"/>
                </a:moveTo>
                <a:lnTo>
                  <a:pt x="283734" y="0"/>
                </a:lnTo>
                <a:lnTo>
                  <a:pt x="567468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2" name="Freeform: Shape 411">
            <a:extLst>
              <a:ext uri="{FF2B5EF4-FFF2-40B4-BE49-F238E27FC236}">
                <a16:creationId xmlns:a16="http://schemas.microsoft.com/office/drawing/2014/main" id="{14EAC33A-02EA-FD59-3CD4-B3207F130C61}"/>
              </a:ext>
            </a:extLst>
          </p:cNvPr>
          <p:cNvSpPr/>
          <p:nvPr/>
        </p:nvSpPr>
        <p:spPr>
          <a:xfrm>
            <a:off x="5399588" y="-1670729"/>
            <a:ext cx="567467" cy="476162"/>
          </a:xfrm>
          <a:custGeom>
            <a:avLst/>
            <a:gdLst>
              <a:gd name="connsiteX0" fmla="*/ 0 w 567467"/>
              <a:gd name="connsiteY0" fmla="*/ 238081 h 476162"/>
              <a:gd name="connsiteX1" fmla="*/ 283734 w 567467"/>
              <a:gd name="connsiteY1" fmla="*/ 0 h 476162"/>
              <a:gd name="connsiteX2" fmla="*/ 567468 w 567467"/>
              <a:gd name="connsiteY2" fmla="*/ 238081 h 476162"/>
              <a:gd name="connsiteX3" fmla="*/ 283734 w 567467"/>
              <a:gd name="connsiteY3" fmla="*/ 476162 h 476162"/>
              <a:gd name="connsiteX4" fmla="*/ 0 w 567467"/>
              <a:gd name="connsiteY4" fmla="*/ 238081 h 476162"/>
              <a:gd name="connsiteX5" fmla="*/ 0 w 567467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7" h="476162">
                <a:moveTo>
                  <a:pt x="0" y="238081"/>
                </a:moveTo>
                <a:lnTo>
                  <a:pt x="283734" y="0"/>
                </a:lnTo>
                <a:lnTo>
                  <a:pt x="567468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3" name="Freeform: Shape 412">
            <a:extLst>
              <a:ext uri="{FF2B5EF4-FFF2-40B4-BE49-F238E27FC236}">
                <a16:creationId xmlns:a16="http://schemas.microsoft.com/office/drawing/2014/main" id="{56865B39-3CF3-9904-63B4-6C78EDF64BA2}"/>
              </a:ext>
            </a:extLst>
          </p:cNvPr>
          <p:cNvSpPr/>
          <p:nvPr/>
        </p:nvSpPr>
        <p:spPr>
          <a:xfrm>
            <a:off x="-144525" y="4936488"/>
            <a:ext cx="567468" cy="476162"/>
          </a:xfrm>
          <a:custGeom>
            <a:avLst/>
            <a:gdLst>
              <a:gd name="connsiteX0" fmla="*/ 0 w 567468"/>
              <a:gd name="connsiteY0" fmla="*/ 238081 h 476162"/>
              <a:gd name="connsiteX1" fmla="*/ 283734 w 567468"/>
              <a:gd name="connsiteY1" fmla="*/ 0 h 476162"/>
              <a:gd name="connsiteX2" fmla="*/ 567468 w 567468"/>
              <a:gd name="connsiteY2" fmla="*/ 238081 h 476162"/>
              <a:gd name="connsiteX3" fmla="*/ 283734 w 567468"/>
              <a:gd name="connsiteY3" fmla="*/ 476162 h 476162"/>
              <a:gd name="connsiteX4" fmla="*/ 0 w 567468"/>
              <a:gd name="connsiteY4" fmla="*/ 238081 h 476162"/>
              <a:gd name="connsiteX5" fmla="*/ 0 w 567468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8" h="476162">
                <a:moveTo>
                  <a:pt x="0" y="238081"/>
                </a:moveTo>
                <a:lnTo>
                  <a:pt x="283734" y="0"/>
                </a:lnTo>
                <a:lnTo>
                  <a:pt x="567468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4" name="Freeform: Shape 413">
            <a:extLst>
              <a:ext uri="{FF2B5EF4-FFF2-40B4-BE49-F238E27FC236}">
                <a16:creationId xmlns:a16="http://schemas.microsoft.com/office/drawing/2014/main" id="{B74EBD36-F5BE-C50A-3405-369635BC737C}"/>
              </a:ext>
            </a:extLst>
          </p:cNvPr>
          <p:cNvSpPr/>
          <p:nvPr/>
        </p:nvSpPr>
        <p:spPr>
          <a:xfrm>
            <a:off x="-1025822" y="5986777"/>
            <a:ext cx="567468" cy="476162"/>
          </a:xfrm>
          <a:custGeom>
            <a:avLst/>
            <a:gdLst>
              <a:gd name="connsiteX0" fmla="*/ 0 w 567468"/>
              <a:gd name="connsiteY0" fmla="*/ 238081 h 476162"/>
              <a:gd name="connsiteX1" fmla="*/ 283734 w 567468"/>
              <a:gd name="connsiteY1" fmla="*/ 0 h 476162"/>
              <a:gd name="connsiteX2" fmla="*/ 567468 w 567468"/>
              <a:gd name="connsiteY2" fmla="*/ 238081 h 476162"/>
              <a:gd name="connsiteX3" fmla="*/ 283734 w 567468"/>
              <a:gd name="connsiteY3" fmla="*/ 476162 h 476162"/>
              <a:gd name="connsiteX4" fmla="*/ 0 w 567468"/>
              <a:gd name="connsiteY4" fmla="*/ 238081 h 476162"/>
              <a:gd name="connsiteX5" fmla="*/ 0 w 567468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8" h="476162">
                <a:moveTo>
                  <a:pt x="0" y="238081"/>
                </a:moveTo>
                <a:lnTo>
                  <a:pt x="283734" y="0"/>
                </a:lnTo>
                <a:lnTo>
                  <a:pt x="567468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5" name="Freeform: Shape 414">
            <a:extLst>
              <a:ext uri="{FF2B5EF4-FFF2-40B4-BE49-F238E27FC236}">
                <a16:creationId xmlns:a16="http://schemas.microsoft.com/office/drawing/2014/main" id="{F63EEC2F-CC6A-D3B6-1850-A5B303DE2465}"/>
              </a:ext>
            </a:extLst>
          </p:cNvPr>
          <p:cNvSpPr/>
          <p:nvPr/>
        </p:nvSpPr>
        <p:spPr>
          <a:xfrm>
            <a:off x="10267243" y="2962591"/>
            <a:ext cx="348050" cy="602842"/>
          </a:xfrm>
          <a:custGeom>
            <a:avLst/>
            <a:gdLst>
              <a:gd name="connsiteX0" fmla="*/ 64317 w 348050"/>
              <a:gd name="connsiteY0" fmla="*/ 364761 h 602842"/>
              <a:gd name="connsiteX1" fmla="*/ 0 w 348050"/>
              <a:gd name="connsiteY1" fmla="*/ 0 h 602842"/>
              <a:gd name="connsiteX2" fmla="*/ 283734 w 348050"/>
              <a:gd name="connsiteY2" fmla="*/ 238081 h 602842"/>
              <a:gd name="connsiteX3" fmla="*/ 348051 w 348050"/>
              <a:gd name="connsiteY3" fmla="*/ 602843 h 602842"/>
              <a:gd name="connsiteX4" fmla="*/ 64317 w 348050"/>
              <a:gd name="connsiteY4" fmla="*/ 364761 h 602842"/>
              <a:gd name="connsiteX5" fmla="*/ 64317 w 348050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0" h="602842">
                <a:moveTo>
                  <a:pt x="64317" y="364761"/>
                </a:moveTo>
                <a:lnTo>
                  <a:pt x="0" y="0"/>
                </a:lnTo>
                <a:lnTo>
                  <a:pt x="283734" y="238081"/>
                </a:lnTo>
                <a:lnTo>
                  <a:pt x="348051" y="602843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6" name="Freeform: Shape 415">
            <a:extLst>
              <a:ext uri="{FF2B5EF4-FFF2-40B4-BE49-F238E27FC236}">
                <a16:creationId xmlns:a16="http://schemas.microsoft.com/office/drawing/2014/main" id="{A41FECAC-EB65-E8AA-3AC4-904738DDD766}"/>
              </a:ext>
            </a:extLst>
          </p:cNvPr>
          <p:cNvSpPr/>
          <p:nvPr/>
        </p:nvSpPr>
        <p:spPr>
          <a:xfrm>
            <a:off x="8100038" y="5257254"/>
            <a:ext cx="348050" cy="602842"/>
          </a:xfrm>
          <a:custGeom>
            <a:avLst/>
            <a:gdLst>
              <a:gd name="connsiteX0" fmla="*/ 64317 w 348050"/>
              <a:gd name="connsiteY0" fmla="*/ 364761 h 602842"/>
              <a:gd name="connsiteX1" fmla="*/ 0 w 348050"/>
              <a:gd name="connsiteY1" fmla="*/ 0 h 602842"/>
              <a:gd name="connsiteX2" fmla="*/ 283734 w 348050"/>
              <a:gd name="connsiteY2" fmla="*/ 238081 h 602842"/>
              <a:gd name="connsiteX3" fmla="*/ 348051 w 348050"/>
              <a:gd name="connsiteY3" fmla="*/ 602843 h 602842"/>
              <a:gd name="connsiteX4" fmla="*/ 64317 w 348050"/>
              <a:gd name="connsiteY4" fmla="*/ 364761 h 602842"/>
              <a:gd name="connsiteX5" fmla="*/ 64317 w 348050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0" h="602842">
                <a:moveTo>
                  <a:pt x="64317" y="364761"/>
                </a:moveTo>
                <a:lnTo>
                  <a:pt x="0" y="0"/>
                </a:lnTo>
                <a:lnTo>
                  <a:pt x="283734" y="238081"/>
                </a:lnTo>
                <a:lnTo>
                  <a:pt x="348051" y="602843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7" name="Freeform: Shape 416">
            <a:extLst>
              <a:ext uri="{FF2B5EF4-FFF2-40B4-BE49-F238E27FC236}">
                <a16:creationId xmlns:a16="http://schemas.microsoft.com/office/drawing/2014/main" id="{620A1178-895C-2CD8-7EF9-B9E0AB2D81F8}"/>
              </a:ext>
            </a:extLst>
          </p:cNvPr>
          <p:cNvSpPr/>
          <p:nvPr/>
        </p:nvSpPr>
        <p:spPr>
          <a:xfrm>
            <a:off x="6848353" y="7037065"/>
            <a:ext cx="348051" cy="602842"/>
          </a:xfrm>
          <a:custGeom>
            <a:avLst/>
            <a:gdLst>
              <a:gd name="connsiteX0" fmla="*/ 64317 w 348051"/>
              <a:gd name="connsiteY0" fmla="*/ 364762 h 602842"/>
              <a:gd name="connsiteX1" fmla="*/ 0 w 348051"/>
              <a:gd name="connsiteY1" fmla="*/ 0 h 602842"/>
              <a:gd name="connsiteX2" fmla="*/ 283734 w 348051"/>
              <a:gd name="connsiteY2" fmla="*/ 238082 h 602842"/>
              <a:gd name="connsiteX3" fmla="*/ 348052 w 348051"/>
              <a:gd name="connsiteY3" fmla="*/ 602843 h 602842"/>
              <a:gd name="connsiteX4" fmla="*/ 64317 w 348051"/>
              <a:gd name="connsiteY4" fmla="*/ 364762 h 602842"/>
              <a:gd name="connsiteX5" fmla="*/ 64317 w 348051"/>
              <a:gd name="connsiteY5" fmla="*/ 364762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364762"/>
                </a:moveTo>
                <a:lnTo>
                  <a:pt x="0" y="0"/>
                </a:lnTo>
                <a:lnTo>
                  <a:pt x="283734" y="238082"/>
                </a:lnTo>
                <a:lnTo>
                  <a:pt x="348052" y="602843"/>
                </a:lnTo>
                <a:lnTo>
                  <a:pt x="64317" y="364762"/>
                </a:lnTo>
                <a:lnTo>
                  <a:pt x="64317" y="3647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8" name="Freeform: Shape 417">
            <a:extLst>
              <a:ext uri="{FF2B5EF4-FFF2-40B4-BE49-F238E27FC236}">
                <a16:creationId xmlns:a16="http://schemas.microsoft.com/office/drawing/2014/main" id="{A26792F0-B9BD-C54A-96D3-C7AB5C5E53CC}"/>
              </a:ext>
            </a:extLst>
          </p:cNvPr>
          <p:cNvSpPr/>
          <p:nvPr/>
        </p:nvSpPr>
        <p:spPr>
          <a:xfrm>
            <a:off x="5029200" y="9205047"/>
            <a:ext cx="348051" cy="602842"/>
          </a:xfrm>
          <a:custGeom>
            <a:avLst/>
            <a:gdLst>
              <a:gd name="connsiteX0" fmla="*/ 64317 w 348051"/>
              <a:gd name="connsiteY0" fmla="*/ 364762 h 602842"/>
              <a:gd name="connsiteX1" fmla="*/ 0 w 348051"/>
              <a:gd name="connsiteY1" fmla="*/ 0 h 602842"/>
              <a:gd name="connsiteX2" fmla="*/ 283734 w 348051"/>
              <a:gd name="connsiteY2" fmla="*/ 238082 h 602842"/>
              <a:gd name="connsiteX3" fmla="*/ 348051 w 348051"/>
              <a:gd name="connsiteY3" fmla="*/ 602843 h 602842"/>
              <a:gd name="connsiteX4" fmla="*/ 64317 w 348051"/>
              <a:gd name="connsiteY4" fmla="*/ 364762 h 602842"/>
              <a:gd name="connsiteX5" fmla="*/ 64317 w 348051"/>
              <a:gd name="connsiteY5" fmla="*/ 364762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364762"/>
                </a:moveTo>
                <a:lnTo>
                  <a:pt x="0" y="0"/>
                </a:lnTo>
                <a:lnTo>
                  <a:pt x="283734" y="238082"/>
                </a:lnTo>
                <a:lnTo>
                  <a:pt x="348051" y="602843"/>
                </a:lnTo>
                <a:lnTo>
                  <a:pt x="64317" y="364762"/>
                </a:lnTo>
                <a:lnTo>
                  <a:pt x="64317" y="3647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9" name="Freeform: Shape 418">
            <a:extLst>
              <a:ext uri="{FF2B5EF4-FFF2-40B4-BE49-F238E27FC236}">
                <a16:creationId xmlns:a16="http://schemas.microsoft.com/office/drawing/2014/main" id="{7DB5E2DA-6079-623C-704B-A11B963539C9}"/>
              </a:ext>
            </a:extLst>
          </p:cNvPr>
          <p:cNvSpPr/>
          <p:nvPr/>
        </p:nvSpPr>
        <p:spPr>
          <a:xfrm>
            <a:off x="7914844" y="5986777"/>
            <a:ext cx="468927" cy="558846"/>
          </a:xfrm>
          <a:custGeom>
            <a:avLst/>
            <a:gdLst>
              <a:gd name="connsiteX0" fmla="*/ 0 w 468927"/>
              <a:gd name="connsiteY0" fmla="*/ 320766 h 558846"/>
              <a:gd name="connsiteX1" fmla="*/ 185194 w 468927"/>
              <a:gd name="connsiteY1" fmla="*/ 0 h 558846"/>
              <a:gd name="connsiteX2" fmla="*/ 468928 w 468927"/>
              <a:gd name="connsiteY2" fmla="*/ 238081 h 558846"/>
              <a:gd name="connsiteX3" fmla="*/ 283734 w 468927"/>
              <a:gd name="connsiteY3" fmla="*/ 558847 h 558846"/>
              <a:gd name="connsiteX4" fmla="*/ 0 w 468927"/>
              <a:gd name="connsiteY4" fmla="*/ 320766 h 558846"/>
              <a:gd name="connsiteX5" fmla="*/ 0 w 468927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7" h="558846">
                <a:moveTo>
                  <a:pt x="0" y="320766"/>
                </a:moveTo>
                <a:lnTo>
                  <a:pt x="185194" y="0"/>
                </a:lnTo>
                <a:lnTo>
                  <a:pt x="468928" y="238081"/>
                </a:lnTo>
                <a:lnTo>
                  <a:pt x="283734" y="5588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0" name="Freeform: Shape 419">
            <a:extLst>
              <a:ext uri="{FF2B5EF4-FFF2-40B4-BE49-F238E27FC236}">
                <a16:creationId xmlns:a16="http://schemas.microsoft.com/office/drawing/2014/main" id="{6C657AC6-AEFD-761C-AB0F-7B62B230A8DE}"/>
              </a:ext>
            </a:extLst>
          </p:cNvPr>
          <p:cNvSpPr/>
          <p:nvPr/>
        </p:nvSpPr>
        <p:spPr>
          <a:xfrm>
            <a:off x="8917018" y="4250961"/>
            <a:ext cx="468927" cy="558846"/>
          </a:xfrm>
          <a:custGeom>
            <a:avLst/>
            <a:gdLst>
              <a:gd name="connsiteX0" fmla="*/ 0 w 468927"/>
              <a:gd name="connsiteY0" fmla="*/ 320766 h 558846"/>
              <a:gd name="connsiteX1" fmla="*/ 185194 w 468927"/>
              <a:gd name="connsiteY1" fmla="*/ 0 h 558846"/>
              <a:gd name="connsiteX2" fmla="*/ 468928 w 468927"/>
              <a:gd name="connsiteY2" fmla="*/ 238081 h 558846"/>
              <a:gd name="connsiteX3" fmla="*/ 283734 w 468927"/>
              <a:gd name="connsiteY3" fmla="*/ 558847 h 558846"/>
              <a:gd name="connsiteX4" fmla="*/ 0 w 468927"/>
              <a:gd name="connsiteY4" fmla="*/ 320766 h 558846"/>
              <a:gd name="connsiteX5" fmla="*/ 0 w 468927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7" h="558846">
                <a:moveTo>
                  <a:pt x="0" y="320766"/>
                </a:moveTo>
                <a:lnTo>
                  <a:pt x="185194" y="0"/>
                </a:lnTo>
                <a:lnTo>
                  <a:pt x="468928" y="238081"/>
                </a:lnTo>
                <a:lnTo>
                  <a:pt x="283734" y="5588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1" name="Freeform: Shape 420">
            <a:extLst>
              <a:ext uri="{FF2B5EF4-FFF2-40B4-BE49-F238E27FC236}">
                <a16:creationId xmlns:a16="http://schemas.microsoft.com/office/drawing/2014/main" id="{CE45D446-91AB-4FAB-C525-CF9E344EE883}"/>
              </a:ext>
            </a:extLst>
          </p:cNvPr>
          <p:cNvSpPr/>
          <p:nvPr/>
        </p:nvSpPr>
        <p:spPr>
          <a:xfrm>
            <a:off x="6727475" y="7401827"/>
            <a:ext cx="468928" cy="558846"/>
          </a:xfrm>
          <a:custGeom>
            <a:avLst/>
            <a:gdLst>
              <a:gd name="connsiteX0" fmla="*/ 0 w 468928"/>
              <a:gd name="connsiteY0" fmla="*/ 320765 h 558846"/>
              <a:gd name="connsiteX1" fmla="*/ 185194 w 468928"/>
              <a:gd name="connsiteY1" fmla="*/ 0 h 558846"/>
              <a:gd name="connsiteX2" fmla="*/ 468929 w 468928"/>
              <a:gd name="connsiteY2" fmla="*/ 238081 h 558846"/>
              <a:gd name="connsiteX3" fmla="*/ 283734 w 468928"/>
              <a:gd name="connsiteY3" fmla="*/ 558847 h 558846"/>
              <a:gd name="connsiteX4" fmla="*/ 0 w 468928"/>
              <a:gd name="connsiteY4" fmla="*/ 320765 h 558846"/>
              <a:gd name="connsiteX5" fmla="*/ 0 w 468928"/>
              <a:gd name="connsiteY5" fmla="*/ 320765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320765"/>
                </a:moveTo>
                <a:lnTo>
                  <a:pt x="185194" y="0"/>
                </a:lnTo>
                <a:lnTo>
                  <a:pt x="468929" y="238081"/>
                </a:lnTo>
                <a:lnTo>
                  <a:pt x="283734" y="558847"/>
                </a:lnTo>
                <a:lnTo>
                  <a:pt x="0" y="320765"/>
                </a:lnTo>
                <a:lnTo>
                  <a:pt x="0" y="32076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2" name="Freeform: Shape 421">
            <a:extLst>
              <a:ext uri="{FF2B5EF4-FFF2-40B4-BE49-F238E27FC236}">
                <a16:creationId xmlns:a16="http://schemas.microsoft.com/office/drawing/2014/main" id="{534E729D-5D3C-4411-EF70-F9770F98D54E}"/>
              </a:ext>
            </a:extLst>
          </p:cNvPr>
          <p:cNvSpPr/>
          <p:nvPr/>
        </p:nvSpPr>
        <p:spPr>
          <a:xfrm>
            <a:off x="10146366" y="3327353"/>
            <a:ext cx="468927" cy="558846"/>
          </a:xfrm>
          <a:custGeom>
            <a:avLst/>
            <a:gdLst>
              <a:gd name="connsiteX0" fmla="*/ 0 w 468927"/>
              <a:gd name="connsiteY0" fmla="*/ 320766 h 558846"/>
              <a:gd name="connsiteX1" fmla="*/ 185194 w 468927"/>
              <a:gd name="connsiteY1" fmla="*/ 0 h 558846"/>
              <a:gd name="connsiteX2" fmla="*/ 468928 w 468927"/>
              <a:gd name="connsiteY2" fmla="*/ 238081 h 558846"/>
              <a:gd name="connsiteX3" fmla="*/ 283734 w 468927"/>
              <a:gd name="connsiteY3" fmla="*/ 558847 h 558846"/>
              <a:gd name="connsiteX4" fmla="*/ 0 w 468927"/>
              <a:gd name="connsiteY4" fmla="*/ 320766 h 558846"/>
              <a:gd name="connsiteX5" fmla="*/ 0 w 468927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7" h="558846">
                <a:moveTo>
                  <a:pt x="0" y="320766"/>
                </a:moveTo>
                <a:lnTo>
                  <a:pt x="185194" y="0"/>
                </a:lnTo>
                <a:lnTo>
                  <a:pt x="468928" y="238081"/>
                </a:lnTo>
                <a:lnTo>
                  <a:pt x="283734" y="5588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3" name="Freeform: Shape 422">
            <a:extLst>
              <a:ext uri="{FF2B5EF4-FFF2-40B4-BE49-F238E27FC236}">
                <a16:creationId xmlns:a16="http://schemas.microsoft.com/office/drawing/2014/main" id="{27D812DA-2C93-9336-696C-5EF18EEC9CF7}"/>
              </a:ext>
            </a:extLst>
          </p:cNvPr>
          <p:cNvSpPr/>
          <p:nvPr/>
        </p:nvSpPr>
        <p:spPr>
          <a:xfrm>
            <a:off x="5562445" y="7960674"/>
            <a:ext cx="468928" cy="558846"/>
          </a:xfrm>
          <a:custGeom>
            <a:avLst/>
            <a:gdLst>
              <a:gd name="connsiteX0" fmla="*/ 0 w 468928"/>
              <a:gd name="connsiteY0" fmla="*/ 320765 h 558846"/>
              <a:gd name="connsiteX1" fmla="*/ 185194 w 468928"/>
              <a:gd name="connsiteY1" fmla="*/ 0 h 558846"/>
              <a:gd name="connsiteX2" fmla="*/ 468928 w 468928"/>
              <a:gd name="connsiteY2" fmla="*/ 238081 h 558846"/>
              <a:gd name="connsiteX3" fmla="*/ 283734 w 468928"/>
              <a:gd name="connsiteY3" fmla="*/ 558846 h 558846"/>
              <a:gd name="connsiteX4" fmla="*/ 0 w 468928"/>
              <a:gd name="connsiteY4" fmla="*/ 320765 h 558846"/>
              <a:gd name="connsiteX5" fmla="*/ 0 w 468928"/>
              <a:gd name="connsiteY5" fmla="*/ 320765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320765"/>
                </a:moveTo>
                <a:lnTo>
                  <a:pt x="185194" y="0"/>
                </a:lnTo>
                <a:lnTo>
                  <a:pt x="468928" y="238081"/>
                </a:lnTo>
                <a:lnTo>
                  <a:pt x="283734" y="558846"/>
                </a:lnTo>
                <a:lnTo>
                  <a:pt x="0" y="320765"/>
                </a:lnTo>
                <a:lnTo>
                  <a:pt x="0" y="32076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4" name="Freeform: Shape 423">
            <a:extLst>
              <a:ext uri="{FF2B5EF4-FFF2-40B4-BE49-F238E27FC236}">
                <a16:creationId xmlns:a16="http://schemas.microsoft.com/office/drawing/2014/main" id="{197481E9-2754-33D5-BD95-EB7B7FAC6A4A}"/>
              </a:ext>
            </a:extLst>
          </p:cNvPr>
          <p:cNvSpPr/>
          <p:nvPr/>
        </p:nvSpPr>
        <p:spPr>
          <a:xfrm>
            <a:off x="11333734" y="1912303"/>
            <a:ext cx="468927" cy="558846"/>
          </a:xfrm>
          <a:custGeom>
            <a:avLst/>
            <a:gdLst>
              <a:gd name="connsiteX0" fmla="*/ 0 w 468927"/>
              <a:gd name="connsiteY0" fmla="*/ 320766 h 558846"/>
              <a:gd name="connsiteX1" fmla="*/ 185194 w 468927"/>
              <a:gd name="connsiteY1" fmla="*/ 0 h 558846"/>
              <a:gd name="connsiteX2" fmla="*/ 468928 w 468927"/>
              <a:gd name="connsiteY2" fmla="*/ 238081 h 558846"/>
              <a:gd name="connsiteX3" fmla="*/ 283734 w 468927"/>
              <a:gd name="connsiteY3" fmla="*/ 558847 h 558846"/>
              <a:gd name="connsiteX4" fmla="*/ 0 w 468927"/>
              <a:gd name="connsiteY4" fmla="*/ 320766 h 558846"/>
              <a:gd name="connsiteX5" fmla="*/ 0 w 468927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7" h="558846">
                <a:moveTo>
                  <a:pt x="0" y="320766"/>
                </a:moveTo>
                <a:lnTo>
                  <a:pt x="185194" y="0"/>
                </a:lnTo>
                <a:lnTo>
                  <a:pt x="468928" y="238081"/>
                </a:lnTo>
                <a:lnTo>
                  <a:pt x="283734" y="5588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5" name="Freeform: Shape 424">
            <a:extLst>
              <a:ext uri="{FF2B5EF4-FFF2-40B4-BE49-F238E27FC236}">
                <a16:creationId xmlns:a16="http://schemas.microsoft.com/office/drawing/2014/main" id="{80A18755-E4C8-E800-97AC-2ED308EB56B8}"/>
              </a:ext>
            </a:extLst>
          </p:cNvPr>
          <p:cNvSpPr/>
          <p:nvPr/>
        </p:nvSpPr>
        <p:spPr>
          <a:xfrm>
            <a:off x="5747639" y="7833994"/>
            <a:ext cx="631785" cy="364761"/>
          </a:xfrm>
          <a:custGeom>
            <a:avLst/>
            <a:gdLst>
              <a:gd name="connsiteX0" fmla="*/ 0 w 631785"/>
              <a:gd name="connsiteY0" fmla="*/ 126680 h 364761"/>
              <a:gd name="connsiteX1" fmla="*/ 348052 w 631785"/>
              <a:gd name="connsiteY1" fmla="*/ 0 h 364761"/>
              <a:gd name="connsiteX2" fmla="*/ 631786 w 631785"/>
              <a:gd name="connsiteY2" fmla="*/ 238081 h 364761"/>
              <a:gd name="connsiteX3" fmla="*/ 283734 w 631785"/>
              <a:gd name="connsiteY3" fmla="*/ 364761 h 364761"/>
              <a:gd name="connsiteX4" fmla="*/ 0 w 631785"/>
              <a:gd name="connsiteY4" fmla="*/ 126680 h 364761"/>
              <a:gd name="connsiteX5" fmla="*/ 0 w 631785"/>
              <a:gd name="connsiteY5" fmla="*/ 126680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126680"/>
                </a:moveTo>
                <a:lnTo>
                  <a:pt x="348052" y="0"/>
                </a:lnTo>
                <a:lnTo>
                  <a:pt x="631786" y="238081"/>
                </a:lnTo>
                <a:lnTo>
                  <a:pt x="283734" y="3647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6" name="Freeform: Shape 425">
            <a:extLst>
              <a:ext uri="{FF2B5EF4-FFF2-40B4-BE49-F238E27FC236}">
                <a16:creationId xmlns:a16="http://schemas.microsoft.com/office/drawing/2014/main" id="{3799E2A5-D78B-41EC-6BAD-D59348C31DAD}"/>
              </a:ext>
            </a:extLst>
          </p:cNvPr>
          <p:cNvSpPr/>
          <p:nvPr/>
        </p:nvSpPr>
        <p:spPr>
          <a:xfrm>
            <a:off x="7283058" y="6545623"/>
            <a:ext cx="631785" cy="364761"/>
          </a:xfrm>
          <a:custGeom>
            <a:avLst/>
            <a:gdLst>
              <a:gd name="connsiteX0" fmla="*/ 0 w 631785"/>
              <a:gd name="connsiteY0" fmla="*/ 126680 h 364761"/>
              <a:gd name="connsiteX1" fmla="*/ 348052 w 631785"/>
              <a:gd name="connsiteY1" fmla="*/ 0 h 364761"/>
              <a:gd name="connsiteX2" fmla="*/ 631786 w 631785"/>
              <a:gd name="connsiteY2" fmla="*/ 238081 h 364761"/>
              <a:gd name="connsiteX3" fmla="*/ 283734 w 631785"/>
              <a:gd name="connsiteY3" fmla="*/ 364761 h 364761"/>
              <a:gd name="connsiteX4" fmla="*/ 0 w 631785"/>
              <a:gd name="connsiteY4" fmla="*/ 126680 h 364761"/>
              <a:gd name="connsiteX5" fmla="*/ 0 w 631785"/>
              <a:gd name="connsiteY5" fmla="*/ 126680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126680"/>
                </a:moveTo>
                <a:lnTo>
                  <a:pt x="348052" y="0"/>
                </a:lnTo>
                <a:lnTo>
                  <a:pt x="631786" y="238081"/>
                </a:lnTo>
                <a:lnTo>
                  <a:pt x="283734" y="3647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7" name="Freeform: Shape 426">
            <a:extLst>
              <a:ext uri="{FF2B5EF4-FFF2-40B4-BE49-F238E27FC236}">
                <a16:creationId xmlns:a16="http://schemas.microsoft.com/office/drawing/2014/main" id="{E4404196-4A07-0923-1F30-78E7D755DA0B}"/>
              </a:ext>
            </a:extLst>
          </p:cNvPr>
          <p:cNvSpPr/>
          <p:nvPr/>
        </p:nvSpPr>
        <p:spPr>
          <a:xfrm>
            <a:off x="8100038" y="5130574"/>
            <a:ext cx="631785" cy="364761"/>
          </a:xfrm>
          <a:custGeom>
            <a:avLst/>
            <a:gdLst>
              <a:gd name="connsiteX0" fmla="*/ 0 w 631785"/>
              <a:gd name="connsiteY0" fmla="*/ 126680 h 364761"/>
              <a:gd name="connsiteX1" fmla="*/ 348051 w 631785"/>
              <a:gd name="connsiteY1" fmla="*/ 0 h 364761"/>
              <a:gd name="connsiteX2" fmla="*/ 631785 w 631785"/>
              <a:gd name="connsiteY2" fmla="*/ 238081 h 364761"/>
              <a:gd name="connsiteX3" fmla="*/ 283734 w 631785"/>
              <a:gd name="connsiteY3" fmla="*/ 364761 h 364761"/>
              <a:gd name="connsiteX4" fmla="*/ 0 w 631785"/>
              <a:gd name="connsiteY4" fmla="*/ 126680 h 364761"/>
              <a:gd name="connsiteX5" fmla="*/ 0 w 631785"/>
              <a:gd name="connsiteY5" fmla="*/ 126680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126680"/>
                </a:moveTo>
                <a:lnTo>
                  <a:pt x="348051" y="0"/>
                </a:lnTo>
                <a:lnTo>
                  <a:pt x="631785" y="238081"/>
                </a:lnTo>
                <a:lnTo>
                  <a:pt x="283734" y="3647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8" name="Freeform: Shape 427">
            <a:extLst>
              <a:ext uri="{FF2B5EF4-FFF2-40B4-BE49-F238E27FC236}">
                <a16:creationId xmlns:a16="http://schemas.microsoft.com/office/drawing/2014/main" id="{0EDBF562-DD0D-1A17-A9DE-29D52A2BA09F}"/>
              </a:ext>
            </a:extLst>
          </p:cNvPr>
          <p:cNvSpPr/>
          <p:nvPr/>
        </p:nvSpPr>
        <p:spPr>
          <a:xfrm>
            <a:off x="9450263" y="3521438"/>
            <a:ext cx="631785" cy="364761"/>
          </a:xfrm>
          <a:custGeom>
            <a:avLst/>
            <a:gdLst>
              <a:gd name="connsiteX0" fmla="*/ 0 w 631785"/>
              <a:gd name="connsiteY0" fmla="*/ 126680 h 364761"/>
              <a:gd name="connsiteX1" fmla="*/ 348052 w 631785"/>
              <a:gd name="connsiteY1" fmla="*/ 0 h 364761"/>
              <a:gd name="connsiteX2" fmla="*/ 631786 w 631785"/>
              <a:gd name="connsiteY2" fmla="*/ 238081 h 364761"/>
              <a:gd name="connsiteX3" fmla="*/ 283734 w 631785"/>
              <a:gd name="connsiteY3" fmla="*/ 364761 h 364761"/>
              <a:gd name="connsiteX4" fmla="*/ 0 w 631785"/>
              <a:gd name="connsiteY4" fmla="*/ 126680 h 364761"/>
              <a:gd name="connsiteX5" fmla="*/ 0 w 631785"/>
              <a:gd name="connsiteY5" fmla="*/ 126680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126680"/>
                </a:moveTo>
                <a:lnTo>
                  <a:pt x="348052" y="0"/>
                </a:lnTo>
                <a:lnTo>
                  <a:pt x="631786" y="238081"/>
                </a:lnTo>
                <a:lnTo>
                  <a:pt x="283734" y="3647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9" name="Freeform: Shape 428">
            <a:extLst>
              <a:ext uri="{FF2B5EF4-FFF2-40B4-BE49-F238E27FC236}">
                <a16:creationId xmlns:a16="http://schemas.microsoft.com/office/drawing/2014/main" id="{E07BF997-6819-2F9E-840E-B79578E44CCF}"/>
              </a:ext>
            </a:extLst>
          </p:cNvPr>
          <p:cNvSpPr/>
          <p:nvPr/>
        </p:nvSpPr>
        <p:spPr>
          <a:xfrm>
            <a:off x="10985682" y="2233068"/>
            <a:ext cx="631785" cy="364761"/>
          </a:xfrm>
          <a:custGeom>
            <a:avLst/>
            <a:gdLst>
              <a:gd name="connsiteX0" fmla="*/ 0 w 631785"/>
              <a:gd name="connsiteY0" fmla="*/ 126680 h 364761"/>
              <a:gd name="connsiteX1" fmla="*/ 348052 w 631785"/>
              <a:gd name="connsiteY1" fmla="*/ 0 h 364761"/>
              <a:gd name="connsiteX2" fmla="*/ 631785 w 631785"/>
              <a:gd name="connsiteY2" fmla="*/ 238081 h 364761"/>
              <a:gd name="connsiteX3" fmla="*/ 283734 w 631785"/>
              <a:gd name="connsiteY3" fmla="*/ 364761 h 364761"/>
              <a:gd name="connsiteX4" fmla="*/ 0 w 631785"/>
              <a:gd name="connsiteY4" fmla="*/ 126680 h 364761"/>
              <a:gd name="connsiteX5" fmla="*/ 0 w 631785"/>
              <a:gd name="connsiteY5" fmla="*/ 126680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126680"/>
                </a:moveTo>
                <a:lnTo>
                  <a:pt x="348052" y="0"/>
                </a:lnTo>
                <a:lnTo>
                  <a:pt x="631785" y="238081"/>
                </a:lnTo>
                <a:lnTo>
                  <a:pt x="283734" y="3647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0" name="Freeform: Shape 429">
            <a:extLst>
              <a:ext uri="{FF2B5EF4-FFF2-40B4-BE49-F238E27FC236}">
                <a16:creationId xmlns:a16="http://schemas.microsoft.com/office/drawing/2014/main" id="{17261CAB-080F-C1C7-CAAA-352A6771D97B}"/>
              </a:ext>
            </a:extLst>
          </p:cNvPr>
          <p:cNvSpPr/>
          <p:nvPr/>
        </p:nvSpPr>
        <p:spPr>
          <a:xfrm>
            <a:off x="6379425" y="7595912"/>
            <a:ext cx="631785" cy="364761"/>
          </a:xfrm>
          <a:custGeom>
            <a:avLst/>
            <a:gdLst>
              <a:gd name="connsiteX0" fmla="*/ 283734 w 631785"/>
              <a:gd name="connsiteY0" fmla="*/ 238082 h 364761"/>
              <a:gd name="connsiteX1" fmla="*/ 0 w 631785"/>
              <a:gd name="connsiteY1" fmla="*/ 0 h 364761"/>
              <a:gd name="connsiteX2" fmla="*/ 348051 w 631785"/>
              <a:gd name="connsiteY2" fmla="*/ 126680 h 364761"/>
              <a:gd name="connsiteX3" fmla="*/ 631785 w 631785"/>
              <a:gd name="connsiteY3" fmla="*/ 364762 h 364761"/>
              <a:gd name="connsiteX4" fmla="*/ 283734 w 631785"/>
              <a:gd name="connsiteY4" fmla="*/ 238082 h 364761"/>
              <a:gd name="connsiteX5" fmla="*/ 283734 w 631785"/>
              <a:gd name="connsiteY5" fmla="*/ 238082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283734" y="238082"/>
                </a:moveTo>
                <a:lnTo>
                  <a:pt x="0" y="0"/>
                </a:lnTo>
                <a:lnTo>
                  <a:pt x="348051" y="126680"/>
                </a:lnTo>
                <a:lnTo>
                  <a:pt x="631785" y="364762"/>
                </a:lnTo>
                <a:lnTo>
                  <a:pt x="283734" y="238082"/>
                </a:lnTo>
                <a:lnTo>
                  <a:pt x="283734" y="23808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1" name="Freeform: Shape 430">
            <a:extLst>
              <a:ext uri="{FF2B5EF4-FFF2-40B4-BE49-F238E27FC236}">
                <a16:creationId xmlns:a16="http://schemas.microsoft.com/office/drawing/2014/main" id="{FDD548A6-B9F8-5473-7841-EAADA19F1F31}"/>
              </a:ext>
            </a:extLst>
          </p:cNvPr>
          <p:cNvSpPr/>
          <p:nvPr/>
        </p:nvSpPr>
        <p:spPr>
          <a:xfrm>
            <a:off x="9798314" y="3521438"/>
            <a:ext cx="631785" cy="364761"/>
          </a:xfrm>
          <a:custGeom>
            <a:avLst/>
            <a:gdLst>
              <a:gd name="connsiteX0" fmla="*/ 283734 w 631785"/>
              <a:gd name="connsiteY0" fmla="*/ 238081 h 364761"/>
              <a:gd name="connsiteX1" fmla="*/ 0 w 631785"/>
              <a:gd name="connsiteY1" fmla="*/ 0 h 364761"/>
              <a:gd name="connsiteX2" fmla="*/ 348052 w 631785"/>
              <a:gd name="connsiteY2" fmla="*/ 126680 h 364761"/>
              <a:gd name="connsiteX3" fmla="*/ 631785 w 631785"/>
              <a:gd name="connsiteY3" fmla="*/ 364761 h 364761"/>
              <a:gd name="connsiteX4" fmla="*/ 283734 w 631785"/>
              <a:gd name="connsiteY4" fmla="*/ 238081 h 364761"/>
              <a:gd name="connsiteX5" fmla="*/ 283734 w 631785"/>
              <a:gd name="connsiteY5" fmla="*/ 23808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283734" y="238081"/>
                </a:moveTo>
                <a:lnTo>
                  <a:pt x="0" y="0"/>
                </a:lnTo>
                <a:lnTo>
                  <a:pt x="348052" y="126680"/>
                </a:lnTo>
                <a:lnTo>
                  <a:pt x="631785" y="364761"/>
                </a:lnTo>
                <a:lnTo>
                  <a:pt x="283734" y="238081"/>
                </a:lnTo>
                <a:lnTo>
                  <a:pt x="28373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2" name="Freeform: Shape 431">
            <a:extLst>
              <a:ext uri="{FF2B5EF4-FFF2-40B4-BE49-F238E27FC236}">
                <a16:creationId xmlns:a16="http://schemas.microsoft.com/office/drawing/2014/main" id="{9FF132E3-4117-122D-2406-E22CEA45F779}"/>
              </a:ext>
            </a:extLst>
          </p:cNvPr>
          <p:cNvSpPr/>
          <p:nvPr/>
        </p:nvSpPr>
        <p:spPr>
          <a:xfrm>
            <a:off x="8917018" y="4571727"/>
            <a:ext cx="468927" cy="558846"/>
          </a:xfrm>
          <a:custGeom>
            <a:avLst/>
            <a:gdLst>
              <a:gd name="connsiteX0" fmla="*/ 185194 w 468927"/>
              <a:gd name="connsiteY0" fmla="*/ 320766 h 558846"/>
              <a:gd name="connsiteX1" fmla="*/ 0 w 468927"/>
              <a:gd name="connsiteY1" fmla="*/ 0 h 558846"/>
              <a:gd name="connsiteX2" fmla="*/ 283734 w 468927"/>
              <a:gd name="connsiteY2" fmla="*/ 238081 h 558846"/>
              <a:gd name="connsiteX3" fmla="*/ 468928 w 468927"/>
              <a:gd name="connsiteY3" fmla="*/ 558847 h 558846"/>
              <a:gd name="connsiteX4" fmla="*/ 185194 w 468927"/>
              <a:gd name="connsiteY4" fmla="*/ 320766 h 558846"/>
              <a:gd name="connsiteX5" fmla="*/ 185194 w 468927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7" h="558846">
                <a:moveTo>
                  <a:pt x="185194" y="320766"/>
                </a:moveTo>
                <a:lnTo>
                  <a:pt x="0" y="0"/>
                </a:lnTo>
                <a:lnTo>
                  <a:pt x="283734" y="238081"/>
                </a:lnTo>
                <a:lnTo>
                  <a:pt x="468928" y="558847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3" name="Freeform: Shape 432">
            <a:extLst>
              <a:ext uri="{FF2B5EF4-FFF2-40B4-BE49-F238E27FC236}">
                <a16:creationId xmlns:a16="http://schemas.microsoft.com/office/drawing/2014/main" id="{6FE8B707-CE59-BBEE-28C8-D540A4608A78}"/>
              </a:ext>
            </a:extLst>
          </p:cNvPr>
          <p:cNvSpPr/>
          <p:nvPr/>
        </p:nvSpPr>
        <p:spPr>
          <a:xfrm>
            <a:off x="5498128" y="8646201"/>
            <a:ext cx="468928" cy="558846"/>
          </a:xfrm>
          <a:custGeom>
            <a:avLst/>
            <a:gdLst>
              <a:gd name="connsiteX0" fmla="*/ 185194 w 468928"/>
              <a:gd name="connsiteY0" fmla="*/ 320766 h 558846"/>
              <a:gd name="connsiteX1" fmla="*/ 0 w 468928"/>
              <a:gd name="connsiteY1" fmla="*/ 0 h 558846"/>
              <a:gd name="connsiteX2" fmla="*/ 283734 w 468928"/>
              <a:gd name="connsiteY2" fmla="*/ 238082 h 558846"/>
              <a:gd name="connsiteX3" fmla="*/ 468928 w 468928"/>
              <a:gd name="connsiteY3" fmla="*/ 558847 h 558846"/>
              <a:gd name="connsiteX4" fmla="*/ 185194 w 468928"/>
              <a:gd name="connsiteY4" fmla="*/ 320766 h 558846"/>
              <a:gd name="connsiteX5" fmla="*/ 185194 w 468928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185194" y="320766"/>
                </a:moveTo>
                <a:lnTo>
                  <a:pt x="0" y="0"/>
                </a:lnTo>
                <a:lnTo>
                  <a:pt x="283734" y="238082"/>
                </a:lnTo>
                <a:lnTo>
                  <a:pt x="468928" y="558847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4" name="Freeform: Shape 433">
            <a:extLst>
              <a:ext uri="{FF2B5EF4-FFF2-40B4-BE49-F238E27FC236}">
                <a16:creationId xmlns:a16="http://schemas.microsoft.com/office/drawing/2014/main" id="{781A7526-BC1F-A0A0-2439-EB20A8555142}"/>
              </a:ext>
            </a:extLst>
          </p:cNvPr>
          <p:cNvSpPr/>
          <p:nvPr/>
        </p:nvSpPr>
        <p:spPr>
          <a:xfrm>
            <a:off x="9102212" y="3886200"/>
            <a:ext cx="348050" cy="602842"/>
          </a:xfrm>
          <a:custGeom>
            <a:avLst/>
            <a:gdLst>
              <a:gd name="connsiteX0" fmla="*/ 0 w 348050"/>
              <a:gd name="connsiteY0" fmla="*/ 364761 h 602842"/>
              <a:gd name="connsiteX1" fmla="*/ 64317 w 348050"/>
              <a:gd name="connsiteY1" fmla="*/ 0 h 602842"/>
              <a:gd name="connsiteX2" fmla="*/ 348051 w 348050"/>
              <a:gd name="connsiteY2" fmla="*/ 238081 h 602842"/>
              <a:gd name="connsiteX3" fmla="*/ 283734 w 348050"/>
              <a:gd name="connsiteY3" fmla="*/ 602843 h 602842"/>
              <a:gd name="connsiteX4" fmla="*/ 0 w 348050"/>
              <a:gd name="connsiteY4" fmla="*/ 364761 h 602842"/>
              <a:gd name="connsiteX5" fmla="*/ 0 w 348050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0" h="602842">
                <a:moveTo>
                  <a:pt x="0" y="364761"/>
                </a:moveTo>
                <a:lnTo>
                  <a:pt x="64317" y="0"/>
                </a:lnTo>
                <a:lnTo>
                  <a:pt x="348051" y="238081"/>
                </a:lnTo>
                <a:lnTo>
                  <a:pt x="283734" y="602843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5" name="Freeform: Shape 434">
            <a:extLst>
              <a:ext uri="{FF2B5EF4-FFF2-40B4-BE49-F238E27FC236}">
                <a16:creationId xmlns:a16="http://schemas.microsoft.com/office/drawing/2014/main" id="{08774430-2B84-A403-45BD-360169D146F8}"/>
              </a:ext>
            </a:extLst>
          </p:cNvPr>
          <p:cNvSpPr/>
          <p:nvPr/>
        </p:nvSpPr>
        <p:spPr>
          <a:xfrm>
            <a:off x="8100038" y="5622016"/>
            <a:ext cx="348050" cy="602842"/>
          </a:xfrm>
          <a:custGeom>
            <a:avLst/>
            <a:gdLst>
              <a:gd name="connsiteX0" fmla="*/ 0 w 348050"/>
              <a:gd name="connsiteY0" fmla="*/ 364761 h 602842"/>
              <a:gd name="connsiteX1" fmla="*/ 64317 w 348050"/>
              <a:gd name="connsiteY1" fmla="*/ 0 h 602842"/>
              <a:gd name="connsiteX2" fmla="*/ 348051 w 348050"/>
              <a:gd name="connsiteY2" fmla="*/ 238081 h 602842"/>
              <a:gd name="connsiteX3" fmla="*/ 283734 w 348050"/>
              <a:gd name="connsiteY3" fmla="*/ 602842 h 602842"/>
              <a:gd name="connsiteX4" fmla="*/ 0 w 348050"/>
              <a:gd name="connsiteY4" fmla="*/ 364761 h 602842"/>
              <a:gd name="connsiteX5" fmla="*/ 0 w 348050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0" h="602842">
                <a:moveTo>
                  <a:pt x="0" y="364761"/>
                </a:moveTo>
                <a:lnTo>
                  <a:pt x="64317" y="0"/>
                </a:lnTo>
                <a:lnTo>
                  <a:pt x="348051" y="238081"/>
                </a:lnTo>
                <a:lnTo>
                  <a:pt x="283734" y="602842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6" name="Freeform: Shape 435">
            <a:extLst>
              <a:ext uri="{FF2B5EF4-FFF2-40B4-BE49-F238E27FC236}">
                <a16:creationId xmlns:a16="http://schemas.microsoft.com/office/drawing/2014/main" id="{1B379B9E-15A8-2856-D5D5-BF23EF3312E0}"/>
              </a:ext>
            </a:extLst>
          </p:cNvPr>
          <p:cNvSpPr/>
          <p:nvPr/>
        </p:nvSpPr>
        <p:spPr>
          <a:xfrm>
            <a:off x="10637631" y="2597830"/>
            <a:ext cx="348050" cy="602842"/>
          </a:xfrm>
          <a:custGeom>
            <a:avLst/>
            <a:gdLst>
              <a:gd name="connsiteX0" fmla="*/ 0 w 348050"/>
              <a:gd name="connsiteY0" fmla="*/ 364761 h 602842"/>
              <a:gd name="connsiteX1" fmla="*/ 64317 w 348050"/>
              <a:gd name="connsiteY1" fmla="*/ 0 h 602842"/>
              <a:gd name="connsiteX2" fmla="*/ 348051 w 348050"/>
              <a:gd name="connsiteY2" fmla="*/ 238081 h 602842"/>
              <a:gd name="connsiteX3" fmla="*/ 283734 w 348050"/>
              <a:gd name="connsiteY3" fmla="*/ 602842 h 602842"/>
              <a:gd name="connsiteX4" fmla="*/ 0 w 348050"/>
              <a:gd name="connsiteY4" fmla="*/ 364761 h 602842"/>
              <a:gd name="connsiteX5" fmla="*/ 0 w 348050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0" h="602842">
                <a:moveTo>
                  <a:pt x="0" y="364761"/>
                </a:moveTo>
                <a:lnTo>
                  <a:pt x="64317" y="0"/>
                </a:lnTo>
                <a:lnTo>
                  <a:pt x="348051" y="238081"/>
                </a:lnTo>
                <a:lnTo>
                  <a:pt x="283734" y="602842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7" name="Freeform: Shape 436">
            <a:extLst>
              <a:ext uri="{FF2B5EF4-FFF2-40B4-BE49-F238E27FC236}">
                <a16:creationId xmlns:a16="http://schemas.microsoft.com/office/drawing/2014/main" id="{C6C7AE64-2DE2-EB22-A64B-CFECAE9D78E9}"/>
              </a:ext>
            </a:extLst>
          </p:cNvPr>
          <p:cNvSpPr/>
          <p:nvPr/>
        </p:nvSpPr>
        <p:spPr>
          <a:xfrm>
            <a:off x="6848353" y="6672304"/>
            <a:ext cx="348051" cy="602842"/>
          </a:xfrm>
          <a:custGeom>
            <a:avLst/>
            <a:gdLst>
              <a:gd name="connsiteX0" fmla="*/ 0 w 348051"/>
              <a:gd name="connsiteY0" fmla="*/ 364761 h 602842"/>
              <a:gd name="connsiteX1" fmla="*/ 64317 w 348051"/>
              <a:gd name="connsiteY1" fmla="*/ 0 h 602842"/>
              <a:gd name="connsiteX2" fmla="*/ 348052 w 348051"/>
              <a:gd name="connsiteY2" fmla="*/ 238081 h 602842"/>
              <a:gd name="connsiteX3" fmla="*/ 283734 w 348051"/>
              <a:gd name="connsiteY3" fmla="*/ 602843 h 602842"/>
              <a:gd name="connsiteX4" fmla="*/ 0 w 348051"/>
              <a:gd name="connsiteY4" fmla="*/ 364761 h 602842"/>
              <a:gd name="connsiteX5" fmla="*/ 0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364761"/>
                </a:moveTo>
                <a:lnTo>
                  <a:pt x="64317" y="0"/>
                </a:lnTo>
                <a:lnTo>
                  <a:pt x="348052" y="238081"/>
                </a:lnTo>
                <a:lnTo>
                  <a:pt x="283734" y="602843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8" name="Freeform: Shape 437">
            <a:extLst>
              <a:ext uri="{FF2B5EF4-FFF2-40B4-BE49-F238E27FC236}">
                <a16:creationId xmlns:a16="http://schemas.microsoft.com/office/drawing/2014/main" id="{FF24D646-03CD-DC09-EA42-17526E328CD6}"/>
              </a:ext>
            </a:extLst>
          </p:cNvPr>
          <p:cNvSpPr/>
          <p:nvPr/>
        </p:nvSpPr>
        <p:spPr>
          <a:xfrm>
            <a:off x="5498128" y="8281439"/>
            <a:ext cx="348051" cy="602842"/>
          </a:xfrm>
          <a:custGeom>
            <a:avLst/>
            <a:gdLst>
              <a:gd name="connsiteX0" fmla="*/ 0 w 348051"/>
              <a:gd name="connsiteY0" fmla="*/ 364761 h 602842"/>
              <a:gd name="connsiteX1" fmla="*/ 64317 w 348051"/>
              <a:gd name="connsiteY1" fmla="*/ 0 h 602842"/>
              <a:gd name="connsiteX2" fmla="*/ 348051 w 348051"/>
              <a:gd name="connsiteY2" fmla="*/ 238081 h 602842"/>
              <a:gd name="connsiteX3" fmla="*/ 283734 w 348051"/>
              <a:gd name="connsiteY3" fmla="*/ 602843 h 602842"/>
              <a:gd name="connsiteX4" fmla="*/ 0 w 348051"/>
              <a:gd name="connsiteY4" fmla="*/ 364761 h 602842"/>
              <a:gd name="connsiteX5" fmla="*/ 0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364761"/>
                </a:moveTo>
                <a:lnTo>
                  <a:pt x="64317" y="0"/>
                </a:lnTo>
                <a:lnTo>
                  <a:pt x="348051" y="238081"/>
                </a:lnTo>
                <a:lnTo>
                  <a:pt x="283734" y="602843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9" name="Freeform: Shape 438">
            <a:extLst>
              <a:ext uri="{FF2B5EF4-FFF2-40B4-BE49-F238E27FC236}">
                <a16:creationId xmlns:a16="http://schemas.microsoft.com/office/drawing/2014/main" id="{630596A9-66E8-1CC9-EFAB-4FE95A659A69}"/>
              </a:ext>
            </a:extLst>
          </p:cNvPr>
          <p:cNvSpPr/>
          <p:nvPr/>
        </p:nvSpPr>
        <p:spPr>
          <a:xfrm>
            <a:off x="7631110" y="6307542"/>
            <a:ext cx="567467" cy="476162"/>
          </a:xfrm>
          <a:custGeom>
            <a:avLst/>
            <a:gdLst>
              <a:gd name="connsiteX0" fmla="*/ 0 w 567467"/>
              <a:gd name="connsiteY0" fmla="*/ 238081 h 476162"/>
              <a:gd name="connsiteX1" fmla="*/ 283734 w 567467"/>
              <a:gd name="connsiteY1" fmla="*/ 0 h 476162"/>
              <a:gd name="connsiteX2" fmla="*/ 567468 w 567467"/>
              <a:gd name="connsiteY2" fmla="*/ 238081 h 476162"/>
              <a:gd name="connsiteX3" fmla="*/ 283734 w 567467"/>
              <a:gd name="connsiteY3" fmla="*/ 476162 h 476162"/>
              <a:gd name="connsiteX4" fmla="*/ 0 w 567467"/>
              <a:gd name="connsiteY4" fmla="*/ 238081 h 476162"/>
              <a:gd name="connsiteX5" fmla="*/ 0 w 567467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7" h="476162">
                <a:moveTo>
                  <a:pt x="0" y="238081"/>
                </a:moveTo>
                <a:lnTo>
                  <a:pt x="283734" y="0"/>
                </a:lnTo>
                <a:lnTo>
                  <a:pt x="567468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0" name="Freeform: Shape 439">
            <a:extLst>
              <a:ext uri="{FF2B5EF4-FFF2-40B4-BE49-F238E27FC236}">
                <a16:creationId xmlns:a16="http://schemas.microsoft.com/office/drawing/2014/main" id="{BFF82332-FDA7-F682-7D4E-443D07924B91}"/>
              </a:ext>
            </a:extLst>
          </p:cNvPr>
          <p:cNvSpPr/>
          <p:nvPr/>
        </p:nvSpPr>
        <p:spPr>
          <a:xfrm>
            <a:off x="6095691" y="7595912"/>
            <a:ext cx="567467" cy="476162"/>
          </a:xfrm>
          <a:custGeom>
            <a:avLst/>
            <a:gdLst>
              <a:gd name="connsiteX0" fmla="*/ 0 w 567467"/>
              <a:gd name="connsiteY0" fmla="*/ 238082 h 476162"/>
              <a:gd name="connsiteX1" fmla="*/ 283734 w 567467"/>
              <a:gd name="connsiteY1" fmla="*/ 0 h 476162"/>
              <a:gd name="connsiteX2" fmla="*/ 567468 w 567467"/>
              <a:gd name="connsiteY2" fmla="*/ 238082 h 476162"/>
              <a:gd name="connsiteX3" fmla="*/ 283734 w 567467"/>
              <a:gd name="connsiteY3" fmla="*/ 476162 h 476162"/>
              <a:gd name="connsiteX4" fmla="*/ 0 w 567467"/>
              <a:gd name="connsiteY4" fmla="*/ 238082 h 476162"/>
              <a:gd name="connsiteX5" fmla="*/ 0 w 567467"/>
              <a:gd name="connsiteY5" fmla="*/ 238082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7" h="476162">
                <a:moveTo>
                  <a:pt x="0" y="238082"/>
                </a:moveTo>
                <a:lnTo>
                  <a:pt x="283734" y="0"/>
                </a:lnTo>
                <a:lnTo>
                  <a:pt x="567468" y="238082"/>
                </a:lnTo>
                <a:lnTo>
                  <a:pt x="283734" y="476162"/>
                </a:lnTo>
                <a:lnTo>
                  <a:pt x="0" y="238082"/>
                </a:lnTo>
                <a:lnTo>
                  <a:pt x="0" y="23808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1" name="Freeform: Shape 440">
            <a:extLst>
              <a:ext uri="{FF2B5EF4-FFF2-40B4-BE49-F238E27FC236}">
                <a16:creationId xmlns:a16="http://schemas.microsoft.com/office/drawing/2014/main" id="{51B7FBE6-4083-710C-702F-BA68C7398A34}"/>
              </a:ext>
            </a:extLst>
          </p:cNvPr>
          <p:cNvSpPr/>
          <p:nvPr/>
        </p:nvSpPr>
        <p:spPr>
          <a:xfrm>
            <a:off x="8818478" y="4892493"/>
            <a:ext cx="567467" cy="476162"/>
          </a:xfrm>
          <a:custGeom>
            <a:avLst/>
            <a:gdLst>
              <a:gd name="connsiteX0" fmla="*/ 0 w 567467"/>
              <a:gd name="connsiteY0" fmla="*/ 238081 h 476162"/>
              <a:gd name="connsiteX1" fmla="*/ 283734 w 567467"/>
              <a:gd name="connsiteY1" fmla="*/ 0 h 476162"/>
              <a:gd name="connsiteX2" fmla="*/ 567468 w 567467"/>
              <a:gd name="connsiteY2" fmla="*/ 238081 h 476162"/>
              <a:gd name="connsiteX3" fmla="*/ 283734 w 567467"/>
              <a:gd name="connsiteY3" fmla="*/ 476162 h 476162"/>
              <a:gd name="connsiteX4" fmla="*/ 0 w 567467"/>
              <a:gd name="connsiteY4" fmla="*/ 238081 h 476162"/>
              <a:gd name="connsiteX5" fmla="*/ 0 w 567467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7" h="476162">
                <a:moveTo>
                  <a:pt x="0" y="238081"/>
                </a:moveTo>
                <a:lnTo>
                  <a:pt x="283734" y="0"/>
                </a:lnTo>
                <a:lnTo>
                  <a:pt x="567468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2" name="Freeform: Shape 441">
            <a:extLst>
              <a:ext uri="{FF2B5EF4-FFF2-40B4-BE49-F238E27FC236}">
                <a16:creationId xmlns:a16="http://schemas.microsoft.com/office/drawing/2014/main" id="{94E10175-6888-7B17-1F71-D9BF3B0B0B90}"/>
              </a:ext>
            </a:extLst>
          </p:cNvPr>
          <p:cNvSpPr/>
          <p:nvPr/>
        </p:nvSpPr>
        <p:spPr>
          <a:xfrm>
            <a:off x="5399588" y="8966967"/>
            <a:ext cx="567467" cy="476162"/>
          </a:xfrm>
          <a:custGeom>
            <a:avLst/>
            <a:gdLst>
              <a:gd name="connsiteX0" fmla="*/ 0 w 567467"/>
              <a:gd name="connsiteY0" fmla="*/ 238081 h 476162"/>
              <a:gd name="connsiteX1" fmla="*/ 283734 w 567467"/>
              <a:gd name="connsiteY1" fmla="*/ 0 h 476162"/>
              <a:gd name="connsiteX2" fmla="*/ 567468 w 567467"/>
              <a:gd name="connsiteY2" fmla="*/ 238081 h 476162"/>
              <a:gd name="connsiteX3" fmla="*/ 283734 w 567467"/>
              <a:gd name="connsiteY3" fmla="*/ 476162 h 476162"/>
              <a:gd name="connsiteX4" fmla="*/ 0 w 567467"/>
              <a:gd name="connsiteY4" fmla="*/ 238081 h 476162"/>
              <a:gd name="connsiteX5" fmla="*/ 0 w 567467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7" h="476162">
                <a:moveTo>
                  <a:pt x="0" y="238081"/>
                </a:moveTo>
                <a:lnTo>
                  <a:pt x="283734" y="0"/>
                </a:lnTo>
                <a:lnTo>
                  <a:pt x="567468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3" name="Freeform: Shape 442">
            <a:extLst>
              <a:ext uri="{FF2B5EF4-FFF2-40B4-BE49-F238E27FC236}">
                <a16:creationId xmlns:a16="http://schemas.microsoft.com/office/drawing/2014/main" id="{22D39429-2DD2-6BF4-D0E7-25DA89CEA31E}"/>
              </a:ext>
            </a:extLst>
          </p:cNvPr>
          <p:cNvSpPr/>
          <p:nvPr/>
        </p:nvSpPr>
        <p:spPr>
          <a:xfrm>
            <a:off x="9166529" y="3648118"/>
            <a:ext cx="567467" cy="476162"/>
          </a:xfrm>
          <a:custGeom>
            <a:avLst/>
            <a:gdLst>
              <a:gd name="connsiteX0" fmla="*/ 0 w 567467"/>
              <a:gd name="connsiteY0" fmla="*/ 238081 h 476162"/>
              <a:gd name="connsiteX1" fmla="*/ 283734 w 567467"/>
              <a:gd name="connsiteY1" fmla="*/ 0 h 476162"/>
              <a:gd name="connsiteX2" fmla="*/ 567468 w 567467"/>
              <a:gd name="connsiteY2" fmla="*/ 238081 h 476162"/>
              <a:gd name="connsiteX3" fmla="*/ 283734 w 567467"/>
              <a:gd name="connsiteY3" fmla="*/ 476162 h 476162"/>
              <a:gd name="connsiteX4" fmla="*/ 0 w 567467"/>
              <a:gd name="connsiteY4" fmla="*/ 238081 h 476162"/>
              <a:gd name="connsiteX5" fmla="*/ 0 w 567467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7" h="476162">
                <a:moveTo>
                  <a:pt x="0" y="238081"/>
                </a:moveTo>
                <a:lnTo>
                  <a:pt x="283734" y="0"/>
                </a:lnTo>
                <a:lnTo>
                  <a:pt x="567468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4" name="Freeform: Shape 443">
            <a:extLst>
              <a:ext uri="{FF2B5EF4-FFF2-40B4-BE49-F238E27FC236}">
                <a16:creationId xmlns:a16="http://schemas.microsoft.com/office/drawing/2014/main" id="{F184AB72-48D4-A937-4F93-D88B1085E45D}"/>
              </a:ext>
            </a:extLst>
          </p:cNvPr>
          <p:cNvSpPr/>
          <p:nvPr/>
        </p:nvSpPr>
        <p:spPr>
          <a:xfrm>
            <a:off x="10701949" y="2359749"/>
            <a:ext cx="567467" cy="476162"/>
          </a:xfrm>
          <a:custGeom>
            <a:avLst/>
            <a:gdLst>
              <a:gd name="connsiteX0" fmla="*/ 0 w 567467"/>
              <a:gd name="connsiteY0" fmla="*/ 238081 h 476162"/>
              <a:gd name="connsiteX1" fmla="*/ 283734 w 567467"/>
              <a:gd name="connsiteY1" fmla="*/ 0 h 476162"/>
              <a:gd name="connsiteX2" fmla="*/ 567468 w 567467"/>
              <a:gd name="connsiteY2" fmla="*/ 238081 h 476162"/>
              <a:gd name="connsiteX3" fmla="*/ 283734 w 567467"/>
              <a:gd name="connsiteY3" fmla="*/ 476162 h 476162"/>
              <a:gd name="connsiteX4" fmla="*/ 0 w 567467"/>
              <a:gd name="connsiteY4" fmla="*/ 238081 h 476162"/>
              <a:gd name="connsiteX5" fmla="*/ 0 w 567467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7" h="476162">
                <a:moveTo>
                  <a:pt x="0" y="238081"/>
                </a:moveTo>
                <a:lnTo>
                  <a:pt x="283734" y="0"/>
                </a:lnTo>
                <a:lnTo>
                  <a:pt x="567468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5" name="Freeform: Shape 444">
            <a:extLst>
              <a:ext uri="{FF2B5EF4-FFF2-40B4-BE49-F238E27FC236}">
                <a16:creationId xmlns:a16="http://schemas.microsoft.com/office/drawing/2014/main" id="{C10288CF-9B87-6964-69D8-63ADD8DBE36A}"/>
              </a:ext>
            </a:extLst>
          </p:cNvPr>
          <p:cNvSpPr/>
          <p:nvPr/>
        </p:nvSpPr>
        <p:spPr>
          <a:xfrm>
            <a:off x="-742088" y="3156677"/>
            <a:ext cx="348051" cy="602842"/>
          </a:xfrm>
          <a:custGeom>
            <a:avLst/>
            <a:gdLst>
              <a:gd name="connsiteX0" fmla="*/ 64317 w 348051"/>
              <a:gd name="connsiteY0" fmla="*/ 364761 h 602842"/>
              <a:gd name="connsiteX1" fmla="*/ 0 w 348051"/>
              <a:gd name="connsiteY1" fmla="*/ 0 h 602842"/>
              <a:gd name="connsiteX2" fmla="*/ 283734 w 348051"/>
              <a:gd name="connsiteY2" fmla="*/ 238081 h 602842"/>
              <a:gd name="connsiteX3" fmla="*/ 348051 w 348051"/>
              <a:gd name="connsiteY3" fmla="*/ 602842 h 602842"/>
              <a:gd name="connsiteX4" fmla="*/ 64317 w 348051"/>
              <a:gd name="connsiteY4" fmla="*/ 364761 h 602842"/>
              <a:gd name="connsiteX5" fmla="*/ 64317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364761"/>
                </a:moveTo>
                <a:lnTo>
                  <a:pt x="0" y="0"/>
                </a:lnTo>
                <a:lnTo>
                  <a:pt x="283734" y="238081"/>
                </a:lnTo>
                <a:lnTo>
                  <a:pt x="348051" y="602842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6" name="Freeform: Shape 445">
            <a:extLst>
              <a:ext uri="{FF2B5EF4-FFF2-40B4-BE49-F238E27FC236}">
                <a16:creationId xmlns:a16="http://schemas.microsoft.com/office/drawing/2014/main" id="{968E0BDF-6FEC-007D-19DA-98F47384FBF4}"/>
              </a:ext>
            </a:extLst>
          </p:cNvPr>
          <p:cNvSpPr/>
          <p:nvPr/>
        </p:nvSpPr>
        <p:spPr>
          <a:xfrm>
            <a:off x="793330" y="1226775"/>
            <a:ext cx="348051" cy="602842"/>
          </a:xfrm>
          <a:custGeom>
            <a:avLst/>
            <a:gdLst>
              <a:gd name="connsiteX0" fmla="*/ 64317 w 348051"/>
              <a:gd name="connsiteY0" fmla="*/ 364761 h 602842"/>
              <a:gd name="connsiteX1" fmla="*/ 0 w 348051"/>
              <a:gd name="connsiteY1" fmla="*/ 0 h 602842"/>
              <a:gd name="connsiteX2" fmla="*/ 283734 w 348051"/>
              <a:gd name="connsiteY2" fmla="*/ 238081 h 602842"/>
              <a:gd name="connsiteX3" fmla="*/ 348051 w 348051"/>
              <a:gd name="connsiteY3" fmla="*/ 602843 h 602842"/>
              <a:gd name="connsiteX4" fmla="*/ 64317 w 348051"/>
              <a:gd name="connsiteY4" fmla="*/ 364761 h 602842"/>
              <a:gd name="connsiteX5" fmla="*/ 64317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364761"/>
                </a:moveTo>
                <a:lnTo>
                  <a:pt x="0" y="0"/>
                </a:lnTo>
                <a:lnTo>
                  <a:pt x="283734" y="238081"/>
                </a:lnTo>
                <a:lnTo>
                  <a:pt x="348051" y="602843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7" name="Freeform: Shape 446">
            <a:extLst>
              <a:ext uri="{FF2B5EF4-FFF2-40B4-BE49-F238E27FC236}">
                <a16:creationId xmlns:a16="http://schemas.microsoft.com/office/drawing/2014/main" id="{BFE9AAB6-51A1-8E2F-3A40-5A5BD1ACAF7D}"/>
              </a:ext>
            </a:extLst>
          </p:cNvPr>
          <p:cNvSpPr/>
          <p:nvPr/>
        </p:nvSpPr>
        <p:spPr>
          <a:xfrm>
            <a:off x="2328749" y="-791116"/>
            <a:ext cx="348051" cy="602842"/>
          </a:xfrm>
          <a:custGeom>
            <a:avLst/>
            <a:gdLst>
              <a:gd name="connsiteX0" fmla="*/ 64317 w 348051"/>
              <a:gd name="connsiteY0" fmla="*/ 364761 h 602842"/>
              <a:gd name="connsiteX1" fmla="*/ 0 w 348051"/>
              <a:gd name="connsiteY1" fmla="*/ 0 h 602842"/>
              <a:gd name="connsiteX2" fmla="*/ 283734 w 348051"/>
              <a:gd name="connsiteY2" fmla="*/ 238081 h 602842"/>
              <a:gd name="connsiteX3" fmla="*/ 348051 w 348051"/>
              <a:gd name="connsiteY3" fmla="*/ 602843 h 602842"/>
              <a:gd name="connsiteX4" fmla="*/ 64317 w 348051"/>
              <a:gd name="connsiteY4" fmla="*/ 364761 h 602842"/>
              <a:gd name="connsiteX5" fmla="*/ 64317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364761"/>
                </a:moveTo>
                <a:lnTo>
                  <a:pt x="0" y="0"/>
                </a:lnTo>
                <a:lnTo>
                  <a:pt x="283734" y="238081"/>
                </a:lnTo>
                <a:lnTo>
                  <a:pt x="348051" y="602843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8" name="Freeform: Shape 447">
            <a:extLst>
              <a:ext uri="{FF2B5EF4-FFF2-40B4-BE49-F238E27FC236}">
                <a16:creationId xmlns:a16="http://schemas.microsoft.com/office/drawing/2014/main" id="{7B2F751C-AD8B-32EA-79C0-6B10A94285D8}"/>
              </a:ext>
            </a:extLst>
          </p:cNvPr>
          <p:cNvSpPr/>
          <p:nvPr/>
        </p:nvSpPr>
        <p:spPr>
          <a:xfrm>
            <a:off x="672453" y="1591537"/>
            <a:ext cx="468928" cy="558846"/>
          </a:xfrm>
          <a:custGeom>
            <a:avLst/>
            <a:gdLst>
              <a:gd name="connsiteX0" fmla="*/ 0 w 468928"/>
              <a:gd name="connsiteY0" fmla="*/ 320766 h 558846"/>
              <a:gd name="connsiteX1" fmla="*/ 185194 w 468928"/>
              <a:gd name="connsiteY1" fmla="*/ 0 h 558846"/>
              <a:gd name="connsiteX2" fmla="*/ 468928 w 468928"/>
              <a:gd name="connsiteY2" fmla="*/ 238081 h 558846"/>
              <a:gd name="connsiteX3" fmla="*/ 283734 w 468928"/>
              <a:gd name="connsiteY3" fmla="*/ 558847 h 558846"/>
              <a:gd name="connsiteX4" fmla="*/ 0 w 468928"/>
              <a:gd name="connsiteY4" fmla="*/ 320766 h 558846"/>
              <a:gd name="connsiteX5" fmla="*/ 0 w 468928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320766"/>
                </a:moveTo>
                <a:lnTo>
                  <a:pt x="185194" y="0"/>
                </a:lnTo>
                <a:lnTo>
                  <a:pt x="468928" y="238081"/>
                </a:lnTo>
                <a:lnTo>
                  <a:pt x="283734" y="5588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9" name="Freeform: Shape 448">
            <a:extLst>
              <a:ext uri="{FF2B5EF4-FFF2-40B4-BE49-F238E27FC236}">
                <a16:creationId xmlns:a16="http://schemas.microsoft.com/office/drawing/2014/main" id="{32595690-24D1-92FF-0373-6A1899AC65CB}"/>
              </a:ext>
            </a:extLst>
          </p:cNvPr>
          <p:cNvSpPr/>
          <p:nvPr/>
        </p:nvSpPr>
        <p:spPr>
          <a:xfrm>
            <a:off x="1489433" y="176487"/>
            <a:ext cx="468928" cy="558846"/>
          </a:xfrm>
          <a:custGeom>
            <a:avLst/>
            <a:gdLst>
              <a:gd name="connsiteX0" fmla="*/ 0 w 468928"/>
              <a:gd name="connsiteY0" fmla="*/ 320766 h 558846"/>
              <a:gd name="connsiteX1" fmla="*/ 185194 w 468928"/>
              <a:gd name="connsiteY1" fmla="*/ 0 h 558846"/>
              <a:gd name="connsiteX2" fmla="*/ 468928 w 468928"/>
              <a:gd name="connsiteY2" fmla="*/ 238081 h 558846"/>
              <a:gd name="connsiteX3" fmla="*/ 283734 w 468928"/>
              <a:gd name="connsiteY3" fmla="*/ 558847 h 558846"/>
              <a:gd name="connsiteX4" fmla="*/ 0 w 468928"/>
              <a:gd name="connsiteY4" fmla="*/ 320766 h 558846"/>
              <a:gd name="connsiteX5" fmla="*/ 0 w 468928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320766"/>
                </a:moveTo>
                <a:lnTo>
                  <a:pt x="185194" y="0"/>
                </a:lnTo>
                <a:lnTo>
                  <a:pt x="468928" y="238081"/>
                </a:lnTo>
                <a:lnTo>
                  <a:pt x="283734" y="5588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0" name="Freeform: Shape 449">
            <a:extLst>
              <a:ext uri="{FF2B5EF4-FFF2-40B4-BE49-F238E27FC236}">
                <a16:creationId xmlns:a16="http://schemas.microsoft.com/office/drawing/2014/main" id="{62F51C9C-B1F9-E4F5-C4B4-4B8164E084EA}"/>
              </a:ext>
            </a:extLst>
          </p:cNvPr>
          <p:cNvSpPr/>
          <p:nvPr/>
        </p:nvSpPr>
        <p:spPr>
          <a:xfrm>
            <a:off x="-394037" y="2962591"/>
            <a:ext cx="468928" cy="558846"/>
          </a:xfrm>
          <a:custGeom>
            <a:avLst/>
            <a:gdLst>
              <a:gd name="connsiteX0" fmla="*/ 0 w 468928"/>
              <a:gd name="connsiteY0" fmla="*/ 320766 h 558846"/>
              <a:gd name="connsiteX1" fmla="*/ 185194 w 468928"/>
              <a:gd name="connsiteY1" fmla="*/ 0 h 558846"/>
              <a:gd name="connsiteX2" fmla="*/ 468928 w 468928"/>
              <a:gd name="connsiteY2" fmla="*/ 238081 h 558846"/>
              <a:gd name="connsiteX3" fmla="*/ 283734 w 468928"/>
              <a:gd name="connsiteY3" fmla="*/ 558847 h 558846"/>
              <a:gd name="connsiteX4" fmla="*/ 0 w 468928"/>
              <a:gd name="connsiteY4" fmla="*/ 320766 h 558846"/>
              <a:gd name="connsiteX5" fmla="*/ 0 w 468928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320766"/>
                </a:moveTo>
                <a:lnTo>
                  <a:pt x="185194" y="0"/>
                </a:lnTo>
                <a:lnTo>
                  <a:pt x="468928" y="238081"/>
                </a:lnTo>
                <a:lnTo>
                  <a:pt x="283734" y="5588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1" name="Freeform: Shape 450">
            <a:extLst>
              <a:ext uri="{FF2B5EF4-FFF2-40B4-BE49-F238E27FC236}">
                <a16:creationId xmlns:a16="http://schemas.microsoft.com/office/drawing/2014/main" id="{804D2182-75E4-9250-9B60-15ABA1500C9D}"/>
              </a:ext>
            </a:extLst>
          </p:cNvPr>
          <p:cNvSpPr/>
          <p:nvPr/>
        </p:nvSpPr>
        <p:spPr>
          <a:xfrm>
            <a:off x="2676801" y="-985202"/>
            <a:ext cx="468928" cy="558846"/>
          </a:xfrm>
          <a:custGeom>
            <a:avLst/>
            <a:gdLst>
              <a:gd name="connsiteX0" fmla="*/ 0 w 468928"/>
              <a:gd name="connsiteY0" fmla="*/ 320766 h 558846"/>
              <a:gd name="connsiteX1" fmla="*/ 185194 w 468928"/>
              <a:gd name="connsiteY1" fmla="*/ 0 h 558846"/>
              <a:gd name="connsiteX2" fmla="*/ 468928 w 468928"/>
              <a:gd name="connsiteY2" fmla="*/ 238081 h 558846"/>
              <a:gd name="connsiteX3" fmla="*/ 283734 w 468928"/>
              <a:gd name="connsiteY3" fmla="*/ 558847 h 558846"/>
              <a:gd name="connsiteX4" fmla="*/ 0 w 468928"/>
              <a:gd name="connsiteY4" fmla="*/ 320766 h 558846"/>
              <a:gd name="connsiteX5" fmla="*/ 0 w 468928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320766"/>
                </a:moveTo>
                <a:lnTo>
                  <a:pt x="185194" y="0"/>
                </a:lnTo>
                <a:lnTo>
                  <a:pt x="468928" y="238081"/>
                </a:lnTo>
                <a:lnTo>
                  <a:pt x="283734" y="5588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2" name="Freeform: Shape 451">
            <a:extLst>
              <a:ext uri="{FF2B5EF4-FFF2-40B4-BE49-F238E27FC236}">
                <a16:creationId xmlns:a16="http://schemas.microsoft.com/office/drawing/2014/main" id="{3B61D955-C525-A6DE-47F9-D979FCD5C9E8}"/>
              </a:ext>
            </a:extLst>
          </p:cNvPr>
          <p:cNvSpPr/>
          <p:nvPr/>
        </p:nvSpPr>
        <p:spPr>
          <a:xfrm>
            <a:off x="-1929456" y="4250961"/>
            <a:ext cx="468928" cy="558846"/>
          </a:xfrm>
          <a:custGeom>
            <a:avLst/>
            <a:gdLst>
              <a:gd name="connsiteX0" fmla="*/ 0 w 468928"/>
              <a:gd name="connsiteY0" fmla="*/ 320766 h 558846"/>
              <a:gd name="connsiteX1" fmla="*/ 185194 w 468928"/>
              <a:gd name="connsiteY1" fmla="*/ 0 h 558846"/>
              <a:gd name="connsiteX2" fmla="*/ 468928 w 468928"/>
              <a:gd name="connsiteY2" fmla="*/ 238081 h 558846"/>
              <a:gd name="connsiteX3" fmla="*/ 283734 w 468928"/>
              <a:gd name="connsiteY3" fmla="*/ 558847 h 558846"/>
              <a:gd name="connsiteX4" fmla="*/ 0 w 468928"/>
              <a:gd name="connsiteY4" fmla="*/ 320766 h 558846"/>
              <a:gd name="connsiteX5" fmla="*/ 0 w 468928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320766"/>
                </a:moveTo>
                <a:lnTo>
                  <a:pt x="185194" y="0"/>
                </a:lnTo>
                <a:lnTo>
                  <a:pt x="468928" y="238081"/>
                </a:lnTo>
                <a:lnTo>
                  <a:pt x="283734" y="5588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3" name="Freeform: Shape 452">
            <a:extLst>
              <a:ext uri="{FF2B5EF4-FFF2-40B4-BE49-F238E27FC236}">
                <a16:creationId xmlns:a16="http://schemas.microsoft.com/office/drawing/2014/main" id="{6E122DDF-A7FC-9502-7EBF-F5131FAB398B}"/>
              </a:ext>
            </a:extLst>
          </p:cNvPr>
          <p:cNvSpPr/>
          <p:nvPr/>
        </p:nvSpPr>
        <p:spPr>
          <a:xfrm>
            <a:off x="2861995" y="-1111882"/>
            <a:ext cx="631785" cy="364761"/>
          </a:xfrm>
          <a:custGeom>
            <a:avLst/>
            <a:gdLst>
              <a:gd name="connsiteX0" fmla="*/ 0 w 631785"/>
              <a:gd name="connsiteY0" fmla="*/ 126680 h 364761"/>
              <a:gd name="connsiteX1" fmla="*/ 348051 w 631785"/>
              <a:gd name="connsiteY1" fmla="*/ 0 h 364761"/>
              <a:gd name="connsiteX2" fmla="*/ 631785 w 631785"/>
              <a:gd name="connsiteY2" fmla="*/ 238081 h 364761"/>
              <a:gd name="connsiteX3" fmla="*/ 283734 w 631785"/>
              <a:gd name="connsiteY3" fmla="*/ 364761 h 364761"/>
              <a:gd name="connsiteX4" fmla="*/ 0 w 631785"/>
              <a:gd name="connsiteY4" fmla="*/ 126680 h 364761"/>
              <a:gd name="connsiteX5" fmla="*/ 0 w 631785"/>
              <a:gd name="connsiteY5" fmla="*/ 126680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126680"/>
                </a:moveTo>
                <a:lnTo>
                  <a:pt x="348051" y="0"/>
                </a:lnTo>
                <a:lnTo>
                  <a:pt x="631785" y="238081"/>
                </a:lnTo>
                <a:lnTo>
                  <a:pt x="283734" y="3647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4" name="Freeform: Shape 453">
            <a:extLst>
              <a:ext uri="{FF2B5EF4-FFF2-40B4-BE49-F238E27FC236}">
                <a16:creationId xmlns:a16="http://schemas.microsoft.com/office/drawing/2014/main" id="{5C6A3431-BEF2-E4DD-0192-43F2F06607AF}"/>
              </a:ext>
            </a:extLst>
          </p:cNvPr>
          <p:cNvSpPr/>
          <p:nvPr/>
        </p:nvSpPr>
        <p:spPr>
          <a:xfrm>
            <a:off x="1141381" y="497253"/>
            <a:ext cx="631785" cy="364761"/>
          </a:xfrm>
          <a:custGeom>
            <a:avLst/>
            <a:gdLst>
              <a:gd name="connsiteX0" fmla="*/ 0 w 631785"/>
              <a:gd name="connsiteY0" fmla="*/ 126680 h 364761"/>
              <a:gd name="connsiteX1" fmla="*/ 348051 w 631785"/>
              <a:gd name="connsiteY1" fmla="*/ 0 h 364761"/>
              <a:gd name="connsiteX2" fmla="*/ 631785 w 631785"/>
              <a:gd name="connsiteY2" fmla="*/ 238081 h 364761"/>
              <a:gd name="connsiteX3" fmla="*/ 283734 w 631785"/>
              <a:gd name="connsiteY3" fmla="*/ 364761 h 364761"/>
              <a:gd name="connsiteX4" fmla="*/ 0 w 631785"/>
              <a:gd name="connsiteY4" fmla="*/ 126680 h 364761"/>
              <a:gd name="connsiteX5" fmla="*/ 0 w 631785"/>
              <a:gd name="connsiteY5" fmla="*/ 126680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126680"/>
                </a:moveTo>
                <a:lnTo>
                  <a:pt x="348051" y="0"/>
                </a:lnTo>
                <a:lnTo>
                  <a:pt x="631785" y="238081"/>
                </a:lnTo>
                <a:lnTo>
                  <a:pt x="283734" y="3647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5" name="Freeform: Shape 454">
            <a:extLst>
              <a:ext uri="{FF2B5EF4-FFF2-40B4-BE49-F238E27FC236}">
                <a16:creationId xmlns:a16="http://schemas.microsoft.com/office/drawing/2014/main" id="{7E5485D7-B5B3-4964-825B-95ECF96DA9BD}"/>
              </a:ext>
            </a:extLst>
          </p:cNvPr>
          <p:cNvSpPr/>
          <p:nvPr/>
        </p:nvSpPr>
        <p:spPr>
          <a:xfrm>
            <a:off x="324402" y="1912303"/>
            <a:ext cx="631785" cy="364761"/>
          </a:xfrm>
          <a:custGeom>
            <a:avLst/>
            <a:gdLst>
              <a:gd name="connsiteX0" fmla="*/ 0 w 631785"/>
              <a:gd name="connsiteY0" fmla="*/ 126680 h 364761"/>
              <a:gd name="connsiteX1" fmla="*/ 348051 w 631785"/>
              <a:gd name="connsiteY1" fmla="*/ 0 h 364761"/>
              <a:gd name="connsiteX2" fmla="*/ 631785 w 631785"/>
              <a:gd name="connsiteY2" fmla="*/ 238081 h 364761"/>
              <a:gd name="connsiteX3" fmla="*/ 283734 w 631785"/>
              <a:gd name="connsiteY3" fmla="*/ 364761 h 364761"/>
              <a:gd name="connsiteX4" fmla="*/ 0 w 631785"/>
              <a:gd name="connsiteY4" fmla="*/ 126680 h 364761"/>
              <a:gd name="connsiteX5" fmla="*/ 0 w 631785"/>
              <a:gd name="connsiteY5" fmla="*/ 126680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126680"/>
                </a:moveTo>
                <a:lnTo>
                  <a:pt x="348051" y="0"/>
                </a:lnTo>
                <a:lnTo>
                  <a:pt x="631785" y="238081"/>
                </a:lnTo>
                <a:lnTo>
                  <a:pt x="283734" y="3647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6" name="Freeform: Shape 455">
            <a:extLst>
              <a:ext uri="{FF2B5EF4-FFF2-40B4-BE49-F238E27FC236}">
                <a16:creationId xmlns:a16="http://schemas.microsoft.com/office/drawing/2014/main" id="{74DCAE8D-A4ED-6C56-4EC1-9705618F4545}"/>
              </a:ext>
            </a:extLst>
          </p:cNvPr>
          <p:cNvSpPr/>
          <p:nvPr/>
        </p:nvSpPr>
        <p:spPr>
          <a:xfrm>
            <a:off x="-1025822" y="3521438"/>
            <a:ext cx="631785" cy="364761"/>
          </a:xfrm>
          <a:custGeom>
            <a:avLst/>
            <a:gdLst>
              <a:gd name="connsiteX0" fmla="*/ 0 w 631785"/>
              <a:gd name="connsiteY0" fmla="*/ 126680 h 364761"/>
              <a:gd name="connsiteX1" fmla="*/ 348051 w 631785"/>
              <a:gd name="connsiteY1" fmla="*/ 0 h 364761"/>
              <a:gd name="connsiteX2" fmla="*/ 631785 w 631785"/>
              <a:gd name="connsiteY2" fmla="*/ 238081 h 364761"/>
              <a:gd name="connsiteX3" fmla="*/ 283734 w 631785"/>
              <a:gd name="connsiteY3" fmla="*/ 364761 h 364761"/>
              <a:gd name="connsiteX4" fmla="*/ 0 w 631785"/>
              <a:gd name="connsiteY4" fmla="*/ 126680 h 364761"/>
              <a:gd name="connsiteX5" fmla="*/ 0 w 631785"/>
              <a:gd name="connsiteY5" fmla="*/ 126680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126680"/>
                </a:moveTo>
                <a:lnTo>
                  <a:pt x="348051" y="0"/>
                </a:lnTo>
                <a:lnTo>
                  <a:pt x="631785" y="238081"/>
                </a:lnTo>
                <a:lnTo>
                  <a:pt x="283734" y="3647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7" name="Freeform: Shape 456">
            <a:extLst>
              <a:ext uri="{FF2B5EF4-FFF2-40B4-BE49-F238E27FC236}">
                <a16:creationId xmlns:a16="http://schemas.microsoft.com/office/drawing/2014/main" id="{2BC9B403-E60B-75CA-7518-6140D4061D43}"/>
              </a:ext>
            </a:extLst>
          </p:cNvPr>
          <p:cNvSpPr/>
          <p:nvPr/>
        </p:nvSpPr>
        <p:spPr>
          <a:xfrm>
            <a:off x="2328749" y="-791116"/>
            <a:ext cx="631785" cy="364761"/>
          </a:xfrm>
          <a:custGeom>
            <a:avLst/>
            <a:gdLst>
              <a:gd name="connsiteX0" fmla="*/ 283734 w 631785"/>
              <a:gd name="connsiteY0" fmla="*/ 238081 h 364761"/>
              <a:gd name="connsiteX1" fmla="*/ 0 w 631785"/>
              <a:gd name="connsiteY1" fmla="*/ 0 h 364761"/>
              <a:gd name="connsiteX2" fmla="*/ 348051 w 631785"/>
              <a:gd name="connsiteY2" fmla="*/ 126680 h 364761"/>
              <a:gd name="connsiteX3" fmla="*/ 631785 w 631785"/>
              <a:gd name="connsiteY3" fmla="*/ 364761 h 364761"/>
              <a:gd name="connsiteX4" fmla="*/ 283734 w 631785"/>
              <a:gd name="connsiteY4" fmla="*/ 238081 h 364761"/>
              <a:gd name="connsiteX5" fmla="*/ 283734 w 631785"/>
              <a:gd name="connsiteY5" fmla="*/ 23808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283734" y="238081"/>
                </a:moveTo>
                <a:lnTo>
                  <a:pt x="0" y="0"/>
                </a:lnTo>
                <a:lnTo>
                  <a:pt x="348051" y="126680"/>
                </a:lnTo>
                <a:lnTo>
                  <a:pt x="631785" y="364761"/>
                </a:lnTo>
                <a:lnTo>
                  <a:pt x="283734" y="238081"/>
                </a:lnTo>
                <a:lnTo>
                  <a:pt x="28373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8" name="Freeform: Shape 457">
            <a:extLst>
              <a:ext uri="{FF2B5EF4-FFF2-40B4-BE49-F238E27FC236}">
                <a16:creationId xmlns:a16="http://schemas.microsoft.com/office/drawing/2014/main" id="{5BCFDD76-1A8D-251D-4C97-19E3F665FD57}"/>
              </a:ext>
            </a:extLst>
          </p:cNvPr>
          <p:cNvSpPr/>
          <p:nvPr/>
        </p:nvSpPr>
        <p:spPr>
          <a:xfrm>
            <a:off x="-742088" y="3156677"/>
            <a:ext cx="631785" cy="364761"/>
          </a:xfrm>
          <a:custGeom>
            <a:avLst/>
            <a:gdLst>
              <a:gd name="connsiteX0" fmla="*/ 283734 w 631785"/>
              <a:gd name="connsiteY0" fmla="*/ 238081 h 364761"/>
              <a:gd name="connsiteX1" fmla="*/ 0 w 631785"/>
              <a:gd name="connsiteY1" fmla="*/ 0 h 364761"/>
              <a:gd name="connsiteX2" fmla="*/ 348051 w 631785"/>
              <a:gd name="connsiteY2" fmla="*/ 126680 h 364761"/>
              <a:gd name="connsiteX3" fmla="*/ 631785 w 631785"/>
              <a:gd name="connsiteY3" fmla="*/ 364761 h 364761"/>
              <a:gd name="connsiteX4" fmla="*/ 283734 w 631785"/>
              <a:gd name="connsiteY4" fmla="*/ 238081 h 364761"/>
              <a:gd name="connsiteX5" fmla="*/ 283734 w 631785"/>
              <a:gd name="connsiteY5" fmla="*/ 23808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283734" y="238081"/>
                </a:moveTo>
                <a:lnTo>
                  <a:pt x="0" y="0"/>
                </a:lnTo>
                <a:lnTo>
                  <a:pt x="348051" y="126680"/>
                </a:lnTo>
                <a:lnTo>
                  <a:pt x="631785" y="364761"/>
                </a:lnTo>
                <a:lnTo>
                  <a:pt x="283734" y="238081"/>
                </a:lnTo>
                <a:lnTo>
                  <a:pt x="28373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9" name="Freeform: Shape 458">
            <a:extLst>
              <a:ext uri="{FF2B5EF4-FFF2-40B4-BE49-F238E27FC236}">
                <a16:creationId xmlns:a16="http://schemas.microsoft.com/office/drawing/2014/main" id="{4D43B1E9-6771-7DE1-DFF1-69B563AA899F}"/>
              </a:ext>
            </a:extLst>
          </p:cNvPr>
          <p:cNvSpPr/>
          <p:nvPr/>
        </p:nvSpPr>
        <p:spPr>
          <a:xfrm>
            <a:off x="-45986" y="2038983"/>
            <a:ext cx="468928" cy="558846"/>
          </a:xfrm>
          <a:custGeom>
            <a:avLst/>
            <a:gdLst>
              <a:gd name="connsiteX0" fmla="*/ 185194 w 468928"/>
              <a:gd name="connsiteY0" fmla="*/ 320766 h 558846"/>
              <a:gd name="connsiteX1" fmla="*/ 0 w 468928"/>
              <a:gd name="connsiteY1" fmla="*/ 0 h 558846"/>
              <a:gd name="connsiteX2" fmla="*/ 283734 w 468928"/>
              <a:gd name="connsiteY2" fmla="*/ 238081 h 558846"/>
              <a:gd name="connsiteX3" fmla="*/ 468928 w 468928"/>
              <a:gd name="connsiteY3" fmla="*/ 558847 h 558846"/>
              <a:gd name="connsiteX4" fmla="*/ 185194 w 468928"/>
              <a:gd name="connsiteY4" fmla="*/ 320766 h 558846"/>
              <a:gd name="connsiteX5" fmla="*/ 185194 w 468928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185194" y="320766"/>
                </a:moveTo>
                <a:lnTo>
                  <a:pt x="0" y="0"/>
                </a:lnTo>
                <a:lnTo>
                  <a:pt x="283734" y="238081"/>
                </a:lnTo>
                <a:lnTo>
                  <a:pt x="468928" y="558847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0" name="Freeform: Shape 459">
            <a:extLst>
              <a:ext uri="{FF2B5EF4-FFF2-40B4-BE49-F238E27FC236}">
                <a16:creationId xmlns:a16="http://schemas.microsoft.com/office/drawing/2014/main" id="{EE4098A8-1551-B2F3-885B-A77B8CB32F49}"/>
              </a:ext>
            </a:extLst>
          </p:cNvPr>
          <p:cNvSpPr/>
          <p:nvPr/>
        </p:nvSpPr>
        <p:spPr>
          <a:xfrm>
            <a:off x="3308586" y="-1670729"/>
            <a:ext cx="468928" cy="558847"/>
          </a:xfrm>
          <a:custGeom>
            <a:avLst/>
            <a:gdLst>
              <a:gd name="connsiteX0" fmla="*/ 185194 w 468928"/>
              <a:gd name="connsiteY0" fmla="*/ 320766 h 558847"/>
              <a:gd name="connsiteX1" fmla="*/ 0 w 468928"/>
              <a:gd name="connsiteY1" fmla="*/ 0 h 558847"/>
              <a:gd name="connsiteX2" fmla="*/ 283734 w 468928"/>
              <a:gd name="connsiteY2" fmla="*/ 238081 h 558847"/>
              <a:gd name="connsiteX3" fmla="*/ 468929 w 468928"/>
              <a:gd name="connsiteY3" fmla="*/ 558847 h 558847"/>
              <a:gd name="connsiteX4" fmla="*/ 185194 w 468928"/>
              <a:gd name="connsiteY4" fmla="*/ 320766 h 558847"/>
              <a:gd name="connsiteX5" fmla="*/ 185194 w 468928"/>
              <a:gd name="connsiteY5" fmla="*/ 320766 h 558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7">
                <a:moveTo>
                  <a:pt x="185194" y="320766"/>
                </a:moveTo>
                <a:lnTo>
                  <a:pt x="0" y="0"/>
                </a:lnTo>
                <a:lnTo>
                  <a:pt x="283734" y="238081"/>
                </a:lnTo>
                <a:lnTo>
                  <a:pt x="468929" y="558847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1" name="Freeform: Shape 460">
            <a:extLst>
              <a:ext uri="{FF2B5EF4-FFF2-40B4-BE49-F238E27FC236}">
                <a16:creationId xmlns:a16="http://schemas.microsoft.com/office/drawing/2014/main" id="{5230E011-B82E-38A2-672E-717606609AC4}"/>
              </a:ext>
            </a:extLst>
          </p:cNvPr>
          <p:cNvSpPr/>
          <p:nvPr/>
        </p:nvSpPr>
        <p:spPr>
          <a:xfrm>
            <a:off x="-208843" y="2597830"/>
            <a:ext cx="348051" cy="602842"/>
          </a:xfrm>
          <a:custGeom>
            <a:avLst/>
            <a:gdLst>
              <a:gd name="connsiteX0" fmla="*/ 0 w 348051"/>
              <a:gd name="connsiteY0" fmla="*/ 364761 h 602842"/>
              <a:gd name="connsiteX1" fmla="*/ 64317 w 348051"/>
              <a:gd name="connsiteY1" fmla="*/ 0 h 602842"/>
              <a:gd name="connsiteX2" fmla="*/ 348051 w 348051"/>
              <a:gd name="connsiteY2" fmla="*/ 238081 h 602842"/>
              <a:gd name="connsiteX3" fmla="*/ 283734 w 348051"/>
              <a:gd name="connsiteY3" fmla="*/ 602842 h 602842"/>
              <a:gd name="connsiteX4" fmla="*/ 0 w 348051"/>
              <a:gd name="connsiteY4" fmla="*/ 364761 h 602842"/>
              <a:gd name="connsiteX5" fmla="*/ 0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364761"/>
                </a:moveTo>
                <a:lnTo>
                  <a:pt x="64317" y="0"/>
                </a:lnTo>
                <a:lnTo>
                  <a:pt x="348051" y="238081"/>
                </a:lnTo>
                <a:lnTo>
                  <a:pt x="283734" y="602842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2" name="Freeform: Shape 461">
            <a:extLst>
              <a:ext uri="{FF2B5EF4-FFF2-40B4-BE49-F238E27FC236}">
                <a16:creationId xmlns:a16="http://schemas.microsoft.com/office/drawing/2014/main" id="{F58E5559-408A-9033-6110-404DECDBE568}"/>
              </a:ext>
            </a:extLst>
          </p:cNvPr>
          <p:cNvSpPr/>
          <p:nvPr/>
        </p:nvSpPr>
        <p:spPr>
          <a:xfrm>
            <a:off x="-1373874" y="3886200"/>
            <a:ext cx="348051" cy="602842"/>
          </a:xfrm>
          <a:custGeom>
            <a:avLst/>
            <a:gdLst>
              <a:gd name="connsiteX0" fmla="*/ 0 w 348051"/>
              <a:gd name="connsiteY0" fmla="*/ 364761 h 602842"/>
              <a:gd name="connsiteX1" fmla="*/ 64317 w 348051"/>
              <a:gd name="connsiteY1" fmla="*/ 0 h 602842"/>
              <a:gd name="connsiteX2" fmla="*/ 348051 w 348051"/>
              <a:gd name="connsiteY2" fmla="*/ 238081 h 602842"/>
              <a:gd name="connsiteX3" fmla="*/ 283734 w 348051"/>
              <a:gd name="connsiteY3" fmla="*/ 602843 h 602842"/>
              <a:gd name="connsiteX4" fmla="*/ 0 w 348051"/>
              <a:gd name="connsiteY4" fmla="*/ 364761 h 602842"/>
              <a:gd name="connsiteX5" fmla="*/ 0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364761"/>
                </a:moveTo>
                <a:lnTo>
                  <a:pt x="64317" y="0"/>
                </a:lnTo>
                <a:lnTo>
                  <a:pt x="348051" y="238081"/>
                </a:lnTo>
                <a:lnTo>
                  <a:pt x="283734" y="602843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3" name="Freeform: Shape 462">
            <a:extLst>
              <a:ext uri="{FF2B5EF4-FFF2-40B4-BE49-F238E27FC236}">
                <a16:creationId xmlns:a16="http://schemas.microsoft.com/office/drawing/2014/main" id="{D51ACE23-CCC7-04B0-052A-04327F7E41FF}"/>
              </a:ext>
            </a:extLst>
          </p:cNvPr>
          <p:cNvSpPr/>
          <p:nvPr/>
        </p:nvSpPr>
        <p:spPr>
          <a:xfrm>
            <a:off x="1077064" y="623933"/>
            <a:ext cx="348051" cy="602842"/>
          </a:xfrm>
          <a:custGeom>
            <a:avLst/>
            <a:gdLst>
              <a:gd name="connsiteX0" fmla="*/ 0 w 348051"/>
              <a:gd name="connsiteY0" fmla="*/ 364761 h 602842"/>
              <a:gd name="connsiteX1" fmla="*/ 64317 w 348051"/>
              <a:gd name="connsiteY1" fmla="*/ 0 h 602842"/>
              <a:gd name="connsiteX2" fmla="*/ 348051 w 348051"/>
              <a:gd name="connsiteY2" fmla="*/ 238081 h 602842"/>
              <a:gd name="connsiteX3" fmla="*/ 283734 w 348051"/>
              <a:gd name="connsiteY3" fmla="*/ 602843 h 602842"/>
              <a:gd name="connsiteX4" fmla="*/ 0 w 348051"/>
              <a:gd name="connsiteY4" fmla="*/ 364761 h 602842"/>
              <a:gd name="connsiteX5" fmla="*/ 0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364761"/>
                </a:moveTo>
                <a:lnTo>
                  <a:pt x="64317" y="0"/>
                </a:lnTo>
                <a:lnTo>
                  <a:pt x="348051" y="238081"/>
                </a:lnTo>
                <a:lnTo>
                  <a:pt x="283734" y="602843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4" name="Freeform: Shape 463">
            <a:extLst>
              <a:ext uri="{FF2B5EF4-FFF2-40B4-BE49-F238E27FC236}">
                <a16:creationId xmlns:a16="http://schemas.microsoft.com/office/drawing/2014/main" id="{860346EB-85ED-86E5-5F97-46C975A985FB}"/>
              </a:ext>
            </a:extLst>
          </p:cNvPr>
          <p:cNvSpPr/>
          <p:nvPr/>
        </p:nvSpPr>
        <p:spPr>
          <a:xfrm>
            <a:off x="2328749" y="-426355"/>
            <a:ext cx="348051" cy="602842"/>
          </a:xfrm>
          <a:custGeom>
            <a:avLst/>
            <a:gdLst>
              <a:gd name="connsiteX0" fmla="*/ 0 w 348051"/>
              <a:gd name="connsiteY0" fmla="*/ 364761 h 602842"/>
              <a:gd name="connsiteX1" fmla="*/ 64317 w 348051"/>
              <a:gd name="connsiteY1" fmla="*/ 0 h 602842"/>
              <a:gd name="connsiteX2" fmla="*/ 348051 w 348051"/>
              <a:gd name="connsiteY2" fmla="*/ 238081 h 602842"/>
              <a:gd name="connsiteX3" fmla="*/ 283734 w 348051"/>
              <a:gd name="connsiteY3" fmla="*/ 602843 h 602842"/>
              <a:gd name="connsiteX4" fmla="*/ 0 w 348051"/>
              <a:gd name="connsiteY4" fmla="*/ 364761 h 602842"/>
              <a:gd name="connsiteX5" fmla="*/ 0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364761"/>
                </a:moveTo>
                <a:lnTo>
                  <a:pt x="64317" y="0"/>
                </a:lnTo>
                <a:lnTo>
                  <a:pt x="348051" y="238081"/>
                </a:lnTo>
                <a:lnTo>
                  <a:pt x="283734" y="602843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5" name="Freeform: Shape 464">
            <a:extLst>
              <a:ext uri="{FF2B5EF4-FFF2-40B4-BE49-F238E27FC236}">
                <a16:creationId xmlns:a16="http://schemas.microsoft.com/office/drawing/2014/main" id="{D8760BC5-36EB-A0E4-8433-5BB7B22ADC2B}"/>
              </a:ext>
            </a:extLst>
          </p:cNvPr>
          <p:cNvSpPr/>
          <p:nvPr/>
        </p:nvSpPr>
        <p:spPr>
          <a:xfrm>
            <a:off x="2045015" y="-61593"/>
            <a:ext cx="567468" cy="476162"/>
          </a:xfrm>
          <a:custGeom>
            <a:avLst/>
            <a:gdLst>
              <a:gd name="connsiteX0" fmla="*/ 0 w 567468"/>
              <a:gd name="connsiteY0" fmla="*/ 238081 h 476162"/>
              <a:gd name="connsiteX1" fmla="*/ 283734 w 567468"/>
              <a:gd name="connsiteY1" fmla="*/ 0 h 476162"/>
              <a:gd name="connsiteX2" fmla="*/ 567468 w 567468"/>
              <a:gd name="connsiteY2" fmla="*/ 238081 h 476162"/>
              <a:gd name="connsiteX3" fmla="*/ 283734 w 567468"/>
              <a:gd name="connsiteY3" fmla="*/ 476162 h 476162"/>
              <a:gd name="connsiteX4" fmla="*/ 0 w 567468"/>
              <a:gd name="connsiteY4" fmla="*/ 238081 h 476162"/>
              <a:gd name="connsiteX5" fmla="*/ 0 w 567468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8" h="476162">
                <a:moveTo>
                  <a:pt x="0" y="238081"/>
                </a:moveTo>
                <a:lnTo>
                  <a:pt x="283734" y="0"/>
                </a:lnTo>
                <a:lnTo>
                  <a:pt x="567468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6" name="Freeform: Shape 465">
            <a:extLst>
              <a:ext uri="{FF2B5EF4-FFF2-40B4-BE49-F238E27FC236}">
                <a16:creationId xmlns:a16="http://schemas.microsoft.com/office/drawing/2014/main" id="{D41FEC7D-4E58-0AD3-F11D-D48AE0B0F46B}"/>
              </a:ext>
            </a:extLst>
          </p:cNvPr>
          <p:cNvSpPr/>
          <p:nvPr/>
        </p:nvSpPr>
        <p:spPr>
          <a:xfrm>
            <a:off x="793330" y="988694"/>
            <a:ext cx="567468" cy="476162"/>
          </a:xfrm>
          <a:custGeom>
            <a:avLst/>
            <a:gdLst>
              <a:gd name="connsiteX0" fmla="*/ 0 w 567468"/>
              <a:gd name="connsiteY0" fmla="*/ 238081 h 476162"/>
              <a:gd name="connsiteX1" fmla="*/ 283734 w 567468"/>
              <a:gd name="connsiteY1" fmla="*/ 0 h 476162"/>
              <a:gd name="connsiteX2" fmla="*/ 567468 w 567468"/>
              <a:gd name="connsiteY2" fmla="*/ 238081 h 476162"/>
              <a:gd name="connsiteX3" fmla="*/ 283734 w 567468"/>
              <a:gd name="connsiteY3" fmla="*/ 476162 h 476162"/>
              <a:gd name="connsiteX4" fmla="*/ 0 w 567468"/>
              <a:gd name="connsiteY4" fmla="*/ 238081 h 476162"/>
              <a:gd name="connsiteX5" fmla="*/ 0 w 567468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8" h="476162">
                <a:moveTo>
                  <a:pt x="0" y="238081"/>
                </a:moveTo>
                <a:lnTo>
                  <a:pt x="283734" y="0"/>
                </a:lnTo>
                <a:lnTo>
                  <a:pt x="567468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7" name="Freeform: Shape 466">
            <a:extLst>
              <a:ext uri="{FF2B5EF4-FFF2-40B4-BE49-F238E27FC236}">
                <a16:creationId xmlns:a16="http://schemas.microsoft.com/office/drawing/2014/main" id="{A24AF6A0-1B07-E9F5-3298-44A6F2D14BF9}"/>
              </a:ext>
            </a:extLst>
          </p:cNvPr>
          <p:cNvSpPr/>
          <p:nvPr/>
        </p:nvSpPr>
        <p:spPr>
          <a:xfrm>
            <a:off x="3210046" y="-1349963"/>
            <a:ext cx="567468" cy="476162"/>
          </a:xfrm>
          <a:custGeom>
            <a:avLst/>
            <a:gdLst>
              <a:gd name="connsiteX0" fmla="*/ 0 w 567468"/>
              <a:gd name="connsiteY0" fmla="*/ 238081 h 476162"/>
              <a:gd name="connsiteX1" fmla="*/ 283734 w 567468"/>
              <a:gd name="connsiteY1" fmla="*/ 0 h 476162"/>
              <a:gd name="connsiteX2" fmla="*/ 567468 w 567468"/>
              <a:gd name="connsiteY2" fmla="*/ 238081 h 476162"/>
              <a:gd name="connsiteX3" fmla="*/ 283734 w 567468"/>
              <a:gd name="connsiteY3" fmla="*/ 476162 h 476162"/>
              <a:gd name="connsiteX4" fmla="*/ 0 w 567468"/>
              <a:gd name="connsiteY4" fmla="*/ 238081 h 476162"/>
              <a:gd name="connsiteX5" fmla="*/ 0 w 567468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8" h="476162">
                <a:moveTo>
                  <a:pt x="0" y="238081"/>
                </a:moveTo>
                <a:lnTo>
                  <a:pt x="283734" y="0"/>
                </a:lnTo>
                <a:lnTo>
                  <a:pt x="567468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8" name="Freeform: Shape 467">
            <a:extLst>
              <a:ext uri="{FF2B5EF4-FFF2-40B4-BE49-F238E27FC236}">
                <a16:creationId xmlns:a16="http://schemas.microsoft.com/office/drawing/2014/main" id="{E3CCD352-4A84-D4E5-0F9E-34F290978105}"/>
              </a:ext>
            </a:extLst>
          </p:cNvPr>
          <p:cNvSpPr/>
          <p:nvPr/>
        </p:nvSpPr>
        <p:spPr>
          <a:xfrm>
            <a:off x="-144525" y="2359749"/>
            <a:ext cx="567468" cy="476162"/>
          </a:xfrm>
          <a:custGeom>
            <a:avLst/>
            <a:gdLst>
              <a:gd name="connsiteX0" fmla="*/ 0 w 567468"/>
              <a:gd name="connsiteY0" fmla="*/ 238081 h 476162"/>
              <a:gd name="connsiteX1" fmla="*/ 283734 w 567468"/>
              <a:gd name="connsiteY1" fmla="*/ 0 h 476162"/>
              <a:gd name="connsiteX2" fmla="*/ 567468 w 567468"/>
              <a:gd name="connsiteY2" fmla="*/ 238081 h 476162"/>
              <a:gd name="connsiteX3" fmla="*/ 283734 w 567468"/>
              <a:gd name="connsiteY3" fmla="*/ 476162 h 476162"/>
              <a:gd name="connsiteX4" fmla="*/ 0 w 567468"/>
              <a:gd name="connsiteY4" fmla="*/ 238081 h 476162"/>
              <a:gd name="connsiteX5" fmla="*/ 0 w 567468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8" h="476162">
                <a:moveTo>
                  <a:pt x="0" y="238081"/>
                </a:moveTo>
                <a:lnTo>
                  <a:pt x="283734" y="0"/>
                </a:lnTo>
                <a:lnTo>
                  <a:pt x="567468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9" name="Freeform: Shape 468">
            <a:extLst>
              <a:ext uri="{FF2B5EF4-FFF2-40B4-BE49-F238E27FC236}">
                <a16:creationId xmlns:a16="http://schemas.microsoft.com/office/drawing/2014/main" id="{C626D2D4-68C7-F021-CD27-40D1CBBCAF81}"/>
              </a:ext>
            </a:extLst>
          </p:cNvPr>
          <p:cNvSpPr/>
          <p:nvPr/>
        </p:nvSpPr>
        <p:spPr>
          <a:xfrm>
            <a:off x="-1309556" y="3648118"/>
            <a:ext cx="567468" cy="476162"/>
          </a:xfrm>
          <a:custGeom>
            <a:avLst/>
            <a:gdLst>
              <a:gd name="connsiteX0" fmla="*/ 0 w 567468"/>
              <a:gd name="connsiteY0" fmla="*/ 238081 h 476162"/>
              <a:gd name="connsiteX1" fmla="*/ 283734 w 567468"/>
              <a:gd name="connsiteY1" fmla="*/ 0 h 476162"/>
              <a:gd name="connsiteX2" fmla="*/ 567468 w 567468"/>
              <a:gd name="connsiteY2" fmla="*/ 238081 h 476162"/>
              <a:gd name="connsiteX3" fmla="*/ 283734 w 567468"/>
              <a:gd name="connsiteY3" fmla="*/ 476162 h 476162"/>
              <a:gd name="connsiteX4" fmla="*/ 0 w 567468"/>
              <a:gd name="connsiteY4" fmla="*/ 238081 h 476162"/>
              <a:gd name="connsiteX5" fmla="*/ 0 w 567468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8" h="476162">
                <a:moveTo>
                  <a:pt x="0" y="238081"/>
                </a:moveTo>
                <a:lnTo>
                  <a:pt x="283734" y="0"/>
                </a:lnTo>
                <a:lnTo>
                  <a:pt x="567468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0" name="Freeform: Shape 469">
            <a:extLst>
              <a:ext uri="{FF2B5EF4-FFF2-40B4-BE49-F238E27FC236}">
                <a16:creationId xmlns:a16="http://schemas.microsoft.com/office/drawing/2014/main" id="{68C8EB1C-5CA5-114C-8D11-630937640436}"/>
              </a:ext>
            </a:extLst>
          </p:cNvPr>
          <p:cNvSpPr/>
          <p:nvPr/>
        </p:nvSpPr>
        <p:spPr>
          <a:xfrm>
            <a:off x="10921365" y="4571727"/>
            <a:ext cx="348051" cy="602842"/>
          </a:xfrm>
          <a:custGeom>
            <a:avLst/>
            <a:gdLst>
              <a:gd name="connsiteX0" fmla="*/ 64317 w 348051"/>
              <a:gd name="connsiteY0" fmla="*/ 364761 h 602842"/>
              <a:gd name="connsiteX1" fmla="*/ 0 w 348051"/>
              <a:gd name="connsiteY1" fmla="*/ 0 h 602842"/>
              <a:gd name="connsiteX2" fmla="*/ 283734 w 348051"/>
              <a:gd name="connsiteY2" fmla="*/ 238081 h 602842"/>
              <a:gd name="connsiteX3" fmla="*/ 348052 w 348051"/>
              <a:gd name="connsiteY3" fmla="*/ 602843 h 602842"/>
              <a:gd name="connsiteX4" fmla="*/ 64317 w 348051"/>
              <a:gd name="connsiteY4" fmla="*/ 364761 h 602842"/>
              <a:gd name="connsiteX5" fmla="*/ 64317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364761"/>
                </a:moveTo>
                <a:lnTo>
                  <a:pt x="0" y="0"/>
                </a:lnTo>
                <a:lnTo>
                  <a:pt x="283734" y="238081"/>
                </a:lnTo>
                <a:lnTo>
                  <a:pt x="348052" y="602843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1" name="Freeform: Shape 470">
            <a:extLst>
              <a:ext uri="{FF2B5EF4-FFF2-40B4-BE49-F238E27FC236}">
                <a16:creationId xmlns:a16="http://schemas.microsoft.com/office/drawing/2014/main" id="{96338689-C247-93F8-55F4-0605F9F85B9B}"/>
              </a:ext>
            </a:extLst>
          </p:cNvPr>
          <p:cNvSpPr/>
          <p:nvPr/>
        </p:nvSpPr>
        <p:spPr>
          <a:xfrm>
            <a:off x="9635457" y="6545623"/>
            <a:ext cx="348051" cy="602842"/>
          </a:xfrm>
          <a:custGeom>
            <a:avLst/>
            <a:gdLst>
              <a:gd name="connsiteX0" fmla="*/ 64318 w 348051"/>
              <a:gd name="connsiteY0" fmla="*/ 364761 h 602842"/>
              <a:gd name="connsiteX1" fmla="*/ 0 w 348051"/>
              <a:gd name="connsiteY1" fmla="*/ 0 h 602842"/>
              <a:gd name="connsiteX2" fmla="*/ 283734 w 348051"/>
              <a:gd name="connsiteY2" fmla="*/ 238081 h 602842"/>
              <a:gd name="connsiteX3" fmla="*/ 348052 w 348051"/>
              <a:gd name="connsiteY3" fmla="*/ 602843 h 602842"/>
              <a:gd name="connsiteX4" fmla="*/ 64318 w 348051"/>
              <a:gd name="connsiteY4" fmla="*/ 364761 h 602842"/>
              <a:gd name="connsiteX5" fmla="*/ 64318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8" y="364761"/>
                </a:moveTo>
                <a:lnTo>
                  <a:pt x="0" y="0"/>
                </a:lnTo>
                <a:lnTo>
                  <a:pt x="283734" y="238081"/>
                </a:lnTo>
                <a:lnTo>
                  <a:pt x="348052" y="602843"/>
                </a:lnTo>
                <a:lnTo>
                  <a:pt x="64318" y="364761"/>
                </a:lnTo>
                <a:lnTo>
                  <a:pt x="64318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2" name="Freeform: Shape 471">
            <a:extLst>
              <a:ext uri="{FF2B5EF4-FFF2-40B4-BE49-F238E27FC236}">
                <a16:creationId xmlns:a16="http://schemas.microsoft.com/office/drawing/2014/main" id="{AF2DB5DC-79A8-DF54-C7D2-8B159CFA0EAA}"/>
              </a:ext>
            </a:extLst>
          </p:cNvPr>
          <p:cNvSpPr/>
          <p:nvPr/>
        </p:nvSpPr>
        <p:spPr>
          <a:xfrm>
            <a:off x="7566793" y="8281439"/>
            <a:ext cx="348051" cy="602842"/>
          </a:xfrm>
          <a:custGeom>
            <a:avLst/>
            <a:gdLst>
              <a:gd name="connsiteX0" fmla="*/ 64317 w 348051"/>
              <a:gd name="connsiteY0" fmla="*/ 364761 h 602842"/>
              <a:gd name="connsiteX1" fmla="*/ 0 w 348051"/>
              <a:gd name="connsiteY1" fmla="*/ 0 h 602842"/>
              <a:gd name="connsiteX2" fmla="*/ 283734 w 348051"/>
              <a:gd name="connsiteY2" fmla="*/ 238081 h 602842"/>
              <a:gd name="connsiteX3" fmla="*/ 348052 w 348051"/>
              <a:gd name="connsiteY3" fmla="*/ 602843 h 602842"/>
              <a:gd name="connsiteX4" fmla="*/ 64317 w 348051"/>
              <a:gd name="connsiteY4" fmla="*/ 364761 h 602842"/>
              <a:gd name="connsiteX5" fmla="*/ 64317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364761"/>
                </a:moveTo>
                <a:lnTo>
                  <a:pt x="0" y="0"/>
                </a:lnTo>
                <a:lnTo>
                  <a:pt x="283734" y="238081"/>
                </a:lnTo>
                <a:lnTo>
                  <a:pt x="348052" y="602843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3" name="Freeform: Shape 472">
            <a:extLst>
              <a:ext uri="{FF2B5EF4-FFF2-40B4-BE49-F238E27FC236}">
                <a16:creationId xmlns:a16="http://schemas.microsoft.com/office/drawing/2014/main" id="{D0D28030-BA98-BF2C-899E-E801DFF5B6DD}"/>
              </a:ext>
            </a:extLst>
          </p:cNvPr>
          <p:cNvSpPr/>
          <p:nvPr/>
        </p:nvSpPr>
        <p:spPr>
          <a:xfrm>
            <a:off x="9514581" y="6910385"/>
            <a:ext cx="468927" cy="558846"/>
          </a:xfrm>
          <a:custGeom>
            <a:avLst/>
            <a:gdLst>
              <a:gd name="connsiteX0" fmla="*/ 0 w 468927"/>
              <a:gd name="connsiteY0" fmla="*/ 320766 h 558846"/>
              <a:gd name="connsiteX1" fmla="*/ 185194 w 468927"/>
              <a:gd name="connsiteY1" fmla="*/ 0 h 558846"/>
              <a:gd name="connsiteX2" fmla="*/ 468928 w 468927"/>
              <a:gd name="connsiteY2" fmla="*/ 238082 h 558846"/>
              <a:gd name="connsiteX3" fmla="*/ 283734 w 468927"/>
              <a:gd name="connsiteY3" fmla="*/ 558847 h 558846"/>
              <a:gd name="connsiteX4" fmla="*/ 0 w 468927"/>
              <a:gd name="connsiteY4" fmla="*/ 320766 h 558846"/>
              <a:gd name="connsiteX5" fmla="*/ 0 w 468927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7" h="558846">
                <a:moveTo>
                  <a:pt x="0" y="320766"/>
                </a:moveTo>
                <a:lnTo>
                  <a:pt x="185194" y="0"/>
                </a:lnTo>
                <a:lnTo>
                  <a:pt x="468928" y="238082"/>
                </a:lnTo>
                <a:lnTo>
                  <a:pt x="283734" y="5588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4" name="Freeform: Shape 473">
            <a:extLst>
              <a:ext uri="{FF2B5EF4-FFF2-40B4-BE49-F238E27FC236}">
                <a16:creationId xmlns:a16="http://schemas.microsoft.com/office/drawing/2014/main" id="{23BC4A9A-663A-AB9C-C159-DB7F40D16B1A}"/>
              </a:ext>
            </a:extLst>
          </p:cNvPr>
          <p:cNvSpPr/>
          <p:nvPr/>
        </p:nvSpPr>
        <p:spPr>
          <a:xfrm>
            <a:off x="10516754" y="5174569"/>
            <a:ext cx="468927" cy="558846"/>
          </a:xfrm>
          <a:custGeom>
            <a:avLst/>
            <a:gdLst>
              <a:gd name="connsiteX0" fmla="*/ 0 w 468927"/>
              <a:gd name="connsiteY0" fmla="*/ 320766 h 558846"/>
              <a:gd name="connsiteX1" fmla="*/ 185194 w 468927"/>
              <a:gd name="connsiteY1" fmla="*/ 0 h 558846"/>
              <a:gd name="connsiteX2" fmla="*/ 468928 w 468927"/>
              <a:gd name="connsiteY2" fmla="*/ 238081 h 558846"/>
              <a:gd name="connsiteX3" fmla="*/ 283734 w 468927"/>
              <a:gd name="connsiteY3" fmla="*/ 558847 h 558846"/>
              <a:gd name="connsiteX4" fmla="*/ 0 w 468927"/>
              <a:gd name="connsiteY4" fmla="*/ 320766 h 558846"/>
              <a:gd name="connsiteX5" fmla="*/ 0 w 468927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7" h="558846">
                <a:moveTo>
                  <a:pt x="0" y="320766"/>
                </a:moveTo>
                <a:lnTo>
                  <a:pt x="185194" y="0"/>
                </a:lnTo>
                <a:lnTo>
                  <a:pt x="468928" y="238081"/>
                </a:lnTo>
                <a:lnTo>
                  <a:pt x="283734" y="5588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5" name="Freeform: Shape 474">
            <a:extLst>
              <a:ext uri="{FF2B5EF4-FFF2-40B4-BE49-F238E27FC236}">
                <a16:creationId xmlns:a16="http://schemas.microsoft.com/office/drawing/2014/main" id="{C3E700FC-41A1-F081-283C-9D1344A75131}"/>
              </a:ext>
            </a:extLst>
          </p:cNvPr>
          <p:cNvSpPr/>
          <p:nvPr/>
        </p:nvSpPr>
        <p:spPr>
          <a:xfrm>
            <a:off x="8262895" y="7960674"/>
            <a:ext cx="468928" cy="558846"/>
          </a:xfrm>
          <a:custGeom>
            <a:avLst/>
            <a:gdLst>
              <a:gd name="connsiteX0" fmla="*/ 0 w 468928"/>
              <a:gd name="connsiteY0" fmla="*/ 320765 h 558846"/>
              <a:gd name="connsiteX1" fmla="*/ 185194 w 468928"/>
              <a:gd name="connsiteY1" fmla="*/ 0 h 558846"/>
              <a:gd name="connsiteX2" fmla="*/ 468929 w 468928"/>
              <a:gd name="connsiteY2" fmla="*/ 238081 h 558846"/>
              <a:gd name="connsiteX3" fmla="*/ 283734 w 468928"/>
              <a:gd name="connsiteY3" fmla="*/ 558846 h 558846"/>
              <a:gd name="connsiteX4" fmla="*/ 0 w 468928"/>
              <a:gd name="connsiteY4" fmla="*/ 320765 h 558846"/>
              <a:gd name="connsiteX5" fmla="*/ 0 w 468928"/>
              <a:gd name="connsiteY5" fmla="*/ 320765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320765"/>
                </a:moveTo>
                <a:lnTo>
                  <a:pt x="185194" y="0"/>
                </a:lnTo>
                <a:lnTo>
                  <a:pt x="468929" y="238081"/>
                </a:lnTo>
                <a:lnTo>
                  <a:pt x="283734" y="558846"/>
                </a:lnTo>
                <a:lnTo>
                  <a:pt x="0" y="320765"/>
                </a:lnTo>
                <a:lnTo>
                  <a:pt x="0" y="32076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6" name="Freeform: Shape 475">
            <a:extLst>
              <a:ext uri="{FF2B5EF4-FFF2-40B4-BE49-F238E27FC236}">
                <a16:creationId xmlns:a16="http://schemas.microsoft.com/office/drawing/2014/main" id="{126D9C6E-0777-F160-0EF2-65A1230AC690}"/>
              </a:ext>
            </a:extLst>
          </p:cNvPr>
          <p:cNvSpPr/>
          <p:nvPr/>
        </p:nvSpPr>
        <p:spPr>
          <a:xfrm>
            <a:off x="7566793" y="8154759"/>
            <a:ext cx="631785" cy="364761"/>
          </a:xfrm>
          <a:custGeom>
            <a:avLst/>
            <a:gdLst>
              <a:gd name="connsiteX0" fmla="*/ 0 w 631785"/>
              <a:gd name="connsiteY0" fmla="*/ 126680 h 364761"/>
              <a:gd name="connsiteX1" fmla="*/ 348052 w 631785"/>
              <a:gd name="connsiteY1" fmla="*/ 0 h 364761"/>
              <a:gd name="connsiteX2" fmla="*/ 631785 w 631785"/>
              <a:gd name="connsiteY2" fmla="*/ 238082 h 364761"/>
              <a:gd name="connsiteX3" fmla="*/ 283734 w 631785"/>
              <a:gd name="connsiteY3" fmla="*/ 364761 h 364761"/>
              <a:gd name="connsiteX4" fmla="*/ 0 w 631785"/>
              <a:gd name="connsiteY4" fmla="*/ 126680 h 364761"/>
              <a:gd name="connsiteX5" fmla="*/ 0 w 631785"/>
              <a:gd name="connsiteY5" fmla="*/ 126680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126680"/>
                </a:moveTo>
                <a:lnTo>
                  <a:pt x="348052" y="0"/>
                </a:lnTo>
                <a:lnTo>
                  <a:pt x="631785" y="238082"/>
                </a:lnTo>
                <a:lnTo>
                  <a:pt x="283734" y="3647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7" name="Freeform: Shape 476">
            <a:extLst>
              <a:ext uri="{FF2B5EF4-FFF2-40B4-BE49-F238E27FC236}">
                <a16:creationId xmlns:a16="http://schemas.microsoft.com/office/drawing/2014/main" id="{7296A39D-E520-EAD0-B125-EDDF2F083721}"/>
              </a:ext>
            </a:extLst>
          </p:cNvPr>
          <p:cNvSpPr/>
          <p:nvPr/>
        </p:nvSpPr>
        <p:spPr>
          <a:xfrm>
            <a:off x="9166529" y="7231151"/>
            <a:ext cx="631785" cy="364761"/>
          </a:xfrm>
          <a:custGeom>
            <a:avLst/>
            <a:gdLst>
              <a:gd name="connsiteX0" fmla="*/ 0 w 631785"/>
              <a:gd name="connsiteY0" fmla="*/ 126680 h 364761"/>
              <a:gd name="connsiteX1" fmla="*/ 348052 w 631785"/>
              <a:gd name="connsiteY1" fmla="*/ 0 h 364761"/>
              <a:gd name="connsiteX2" fmla="*/ 631785 w 631785"/>
              <a:gd name="connsiteY2" fmla="*/ 238081 h 364761"/>
              <a:gd name="connsiteX3" fmla="*/ 283734 w 631785"/>
              <a:gd name="connsiteY3" fmla="*/ 364761 h 364761"/>
              <a:gd name="connsiteX4" fmla="*/ 0 w 631785"/>
              <a:gd name="connsiteY4" fmla="*/ 126680 h 364761"/>
              <a:gd name="connsiteX5" fmla="*/ 0 w 631785"/>
              <a:gd name="connsiteY5" fmla="*/ 126680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126680"/>
                </a:moveTo>
                <a:lnTo>
                  <a:pt x="348052" y="0"/>
                </a:lnTo>
                <a:lnTo>
                  <a:pt x="631785" y="238081"/>
                </a:lnTo>
                <a:lnTo>
                  <a:pt x="283734" y="3647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8" name="Freeform: Shape 477">
            <a:extLst>
              <a:ext uri="{FF2B5EF4-FFF2-40B4-BE49-F238E27FC236}">
                <a16:creationId xmlns:a16="http://schemas.microsoft.com/office/drawing/2014/main" id="{3FE4C367-B9F7-6A53-1666-96FC0576FBC5}"/>
              </a:ext>
            </a:extLst>
          </p:cNvPr>
          <p:cNvSpPr/>
          <p:nvPr/>
        </p:nvSpPr>
        <p:spPr>
          <a:xfrm>
            <a:off x="10168703" y="5495335"/>
            <a:ext cx="631785" cy="364761"/>
          </a:xfrm>
          <a:custGeom>
            <a:avLst/>
            <a:gdLst>
              <a:gd name="connsiteX0" fmla="*/ 0 w 631785"/>
              <a:gd name="connsiteY0" fmla="*/ 126680 h 364761"/>
              <a:gd name="connsiteX1" fmla="*/ 348052 w 631785"/>
              <a:gd name="connsiteY1" fmla="*/ 0 h 364761"/>
              <a:gd name="connsiteX2" fmla="*/ 631785 w 631785"/>
              <a:gd name="connsiteY2" fmla="*/ 238081 h 364761"/>
              <a:gd name="connsiteX3" fmla="*/ 283734 w 631785"/>
              <a:gd name="connsiteY3" fmla="*/ 364761 h 364761"/>
              <a:gd name="connsiteX4" fmla="*/ 0 w 631785"/>
              <a:gd name="connsiteY4" fmla="*/ 126680 h 364761"/>
              <a:gd name="connsiteX5" fmla="*/ 0 w 631785"/>
              <a:gd name="connsiteY5" fmla="*/ 126680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126680"/>
                </a:moveTo>
                <a:lnTo>
                  <a:pt x="348052" y="0"/>
                </a:lnTo>
                <a:lnTo>
                  <a:pt x="631785" y="238081"/>
                </a:lnTo>
                <a:lnTo>
                  <a:pt x="283734" y="3647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9" name="Freeform: Shape 478">
            <a:extLst>
              <a:ext uri="{FF2B5EF4-FFF2-40B4-BE49-F238E27FC236}">
                <a16:creationId xmlns:a16="http://schemas.microsoft.com/office/drawing/2014/main" id="{1ECF4CFD-6BB1-63AD-8DC2-7DC2F6DC021B}"/>
              </a:ext>
            </a:extLst>
          </p:cNvPr>
          <p:cNvSpPr/>
          <p:nvPr/>
        </p:nvSpPr>
        <p:spPr>
          <a:xfrm>
            <a:off x="7914844" y="8154759"/>
            <a:ext cx="631785" cy="364761"/>
          </a:xfrm>
          <a:custGeom>
            <a:avLst/>
            <a:gdLst>
              <a:gd name="connsiteX0" fmla="*/ 283734 w 631785"/>
              <a:gd name="connsiteY0" fmla="*/ 238082 h 364761"/>
              <a:gd name="connsiteX1" fmla="*/ 0 w 631785"/>
              <a:gd name="connsiteY1" fmla="*/ 0 h 364761"/>
              <a:gd name="connsiteX2" fmla="*/ 348051 w 631785"/>
              <a:gd name="connsiteY2" fmla="*/ 126680 h 364761"/>
              <a:gd name="connsiteX3" fmla="*/ 631785 w 631785"/>
              <a:gd name="connsiteY3" fmla="*/ 364761 h 364761"/>
              <a:gd name="connsiteX4" fmla="*/ 283734 w 631785"/>
              <a:gd name="connsiteY4" fmla="*/ 238082 h 364761"/>
              <a:gd name="connsiteX5" fmla="*/ 283734 w 631785"/>
              <a:gd name="connsiteY5" fmla="*/ 238082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283734" y="238082"/>
                </a:moveTo>
                <a:lnTo>
                  <a:pt x="0" y="0"/>
                </a:lnTo>
                <a:lnTo>
                  <a:pt x="348051" y="126680"/>
                </a:lnTo>
                <a:lnTo>
                  <a:pt x="631785" y="364761"/>
                </a:lnTo>
                <a:lnTo>
                  <a:pt x="283734" y="238082"/>
                </a:lnTo>
                <a:lnTo>
                  <a:pt x="283734" y="23808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0" name="Freeform: Shape 479">
            <a:extLst>
              <a:ext uri="{FF2B5EF4-FFF2-40B4-BE49-F238E27FC236}">
                <a16:creationId xmlns:a16="http://schemas.microsoft.com/office/drawing/2014/main" id="{BBBF56B7-0806-DBED-4375-BFEFE2FC40A1}"/>
              </a:ext>
            </a:extLst>
          </p:cNvPr>
          <p:cNvSpPr/>
          <p:nvPr/>
        </p:nvSpPr>
        <p:spPr>
          <a:xfrm>
            <a:off x="10985682" y="4206965"/>
            <a:ext cx="631785" cy="364761"/>
          </a:xfrm>
          <a:custGeom>
            <a:avLst/>
            <a:gdLst>
              <a:gd name="connsiteX0" fmla="*/ 283734 w 631785"/>
              <a:gd name="connsiteY0" fmla="*/ 238081 h 364761"/>
              <a:gd name="connsiteX1" fmla="*/ 0 w 631785"/>
              <a:gd name="connsiteY1" fmla="*/ 0 h 364761"/>
              <a:gd name="connsiteX2" fmla="*/ 348052 w 631785"/>
              <a:gd name="connsiteY2" fmla="*/ 126680 h 364761"/>
              <a:gd name="connsiteX3" fmla="*/ 631785 w 631785"/>
              <a:gd name="connsiteY3" fmla="*/ 364761 h 364761"/>
              <a:gd name="connsiteX4" fmla="*/ 283734 w 631785"/>
              <a:gd name="connsiteY4" fmla="*/ 238081 h 364761"/>
              <a:gd name="connsiteX5" fmla="*/ 283734 w 631785"/>
              <a:gd name="connsiteY5" fmla="*/ 23808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283734" y="238081"/>
                </a:moveTo>
                <a:lnTo>
                  <a:pt x="0" y="0"/>
                </a:lnTo>
                <a:lnTo>
                  <a:pt x="348052" y="126680"/>
                </a:lnTo>
                <a:lnTo>
                  <a:pt x="631785" y="364761"/>
                </a:lnTo>
                <a:lnTo>
                  <a:pt x="283734" y="238081"/>
                </a:lnTo>
                <a:lnTo>
                  <a:pt x="28373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1" name="Freeform: Shape 480">
            <a:extLst>
              <a:ext uri="{FF2B5EF4-FFF2-40B4-BE49-F238E27FC236}">
                <a16:creationId xmlns:a16="http://schemas.microsoft.com/office/drawing/2014/main" id="{255B1696-A1F8-9B78-688F-1AB9449D6891}"/>
              </a:ext>
            </a:extLst>
          </p:cNvPr>
          <p:cNvSpPr/>
          <p:nvPr/>
        </p:nvSpPr>
        <p:spPr>
          <a:xfrm>
            <a:off x="9733997" y="5986777"/>
            <a:ext cx="468928" cy="558846"/>
          </a:xfrm>
          <a:custGeom>
            <a:avLst/>
            <a:gdLst>
              <a:gd name="connsiteX0" fmla="*/ 185194 w 468928"/>
              <a:gd name="connsiteY0" fmla="*/ 320766 h 558846"/>
              <a:gd name="connsiteX1" fmla="*/ 0 w 468928"/>
              <a:gd name="connsiteY1" fmla="*/ 0 h 558846"/>
              <a:gd name="connsiteX2" fmla="*/ 283734 w 468928"/>
              <a:gd name="connsiteY2" fmla="*/ 238081 h 558846"/>
              <a:gd name="connsiteX3" fmla="*/ 468929 w 468928"/>
              <a:gd name="connsiteY3" fmla="*/ 558847 h 558846"/>
              <a:gd name="connsiteX4" fmla="*/ 185194 w 468928"/>
              <a:gd name="connsiteY4" fmla="*/ 320766 h 558846"/>
              <a:gd name="connsiteX5" fmla="*/ 185194 w 468928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185194" y="320766"/>
                </a:moveTo>
                <a:lnTo>
                  <a:pt x="0" y="0"/>
                </a:lnTo>
                <a:lnTo>
                  <a:pt x="283734" y="238081"/>
                </a:lnTo>
                <a:lnTo>
                  <a:pt x="468929" y="558847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2" name="Freeform: Shape 481">
            <a:extLst>
              <a:ext uri="{FF2B5EF4-FFF2-40B4-BE49-F238E27FC236}">
                <a16:creationId xmlns:a16="http://schemas.microsoft.com/office/drawing/2014/main" id="{168828EF-D027-4AFC-1544-77AA5B4677C3}"/>
              </a:ext>
            </a:extLst>
          </p:cNvPr>
          <p:cNvSpPr/>
          <p:nvPr/>
        </p:nvSpPr>
        <p:spPr>
          <a:xfrm>
            <a:off x="10921365" y="4206965"/>
            <a:ext cx="348051" cy="602842"/>
          </a:xfrm>
          <a:custGeom>
            <a:avLst/>
            <a:gdLst>
              <a:gd name="connsiteX0" fmla="*/ 0 w 348051"/>
              <a:gd name="connsiteY0" fmla="*/ 364761 h 602842"/>
              <a:gd name="connsiteX1" fmla="*/ 64317 w 348051"/>
              <a:gd name="connsiteY1" fmla="*/ 0 h 602842"/>
              <a:gd name="connsiteX2" fmla="*/ 348052 w 348051"/>
              <a:gd name="connsiteY2" fmla="*/ 238081 h 602842"/>
              <a:gd name="connsiteX3" fmla="*/ 283734 w 348051"/>
              <a:gd name="connsiteY3" fmla="*/ 602843 h 602842"/>
              <a:gd name="connsiteX4" fmla="*/ 0 w 348051"/>
              <a:gd name="connsiteY4" fmla="*/ 364761 h 602842"/>
              <a:gd name="connsiteX5" fmla="*/ 0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364761"/>
                </a:moveTo>
                <a:lnTo>
                  <a:pt x="64317" y="0"/>
                </a:lnTo>
                <a:lnTo>
                  <a:pt x="348052" y="238081"/>
                </a:lnTo>
                <a:lnTo>
                  <a:pt x="283734" y="602843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3" name="Freeform: Shape 482">
            <a:extLst>
              <a:ext uri="{FF2B5EF4-FFF2-40B4-BE49-F238E27FC236}">
                <a16:creationId xmlns:a16="http://schemas.microsoft.com/office/drawing/2014/main" id="{23D38B4F-7A83-885D-0E8A-D7C04D77135D}"/>
              </a:ext>
            </a:extLst>
          </p:cNvPr>
          <p:cNvSpPr/>
          <p:nvPr/>
        </p:nvSpPr>
        <p:spPr>
          <a:xfrm>
            <a:off x="9733997" y="5622016"/>
            <a:ext cx="348051" cy="602842"/>
          </a:xfrm>
          <a:custGeom>
            <a:avLst/>
            <a:gdLst>
              <a:gd name="connsiteX0" fmla="*/ 0 w 348051"/>
              <a:gd name="connsiteY0" fmla="*/ 364761 h 602842"/>
              <a:gd name="connsiteX1" fmla="*/ 64317 w 348051"/>
              <a:gd name="connsiteY1" fmla="*/ 0 h 602842"/>
              <a:gd name="connsiteX2" fmla="*/ 348052 w 348051"/>
              <a:gd name="connsiteY2" fmla="*/ 238081 h 602842"/>
              <a:gd name="connsiteX3" fmla="*/ 283734 w 348051"/>
              <a:gd name="connsiteY3" fmla="*/ 602842 h 602842"/>
              <a:gd name="connsiteX4" fmla="*/ 0 w 348051"/>
              <a:gd name="connsiteY4" fmla="*/ 364761 h 602842"/>
              <a:gd name="connsiteX5" fmla="*/ 0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364761"/>
                </a:moveTo>
                <a:lnTo>
                  <a:pt x="64317" y="0"/>
                </a:lnTo>
                <a:lnTo>
                  <a:pt x="348052" y="238081"/>
                </a:lnTo>
                <a:lnTo>
                  <a:pt x="283734" y="602842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4" name="Freeform: Shape 483">
            <a:extLst>
              <a:ext uri="{FF2B5EF4-FFF2-40B4-BE49-F238E27FC236}">
                <a16:creationId xmlns:a16="http://schemas.microsoft.com/office/drawing/2014/main" id="{6D8968DE-03B9-2637-C736-4805C51EF3EE}"/>
              </a:ext>
            </a:extLst>
          </p:cNvPr>
          <p:cNvSpPr/>
          <p:nvPr/>
        </p:nvSpPr>
        <p:spPr>
          <a:xfrm>
            <a:off x="9102212" y="7357832"/>
            <a:ext cx="348050" cy="602842"/>
          </a:xfrm>
          <a:custGeom>
            <a:avLst/>
            <a:gdLst>
              <a:gd name="connsiteX0" fmla="*/ 0 w 348050"/>
              <a:gd name="connsiteY0" fmla="*/ 364761 h 602842"/>
              <a:gd name="connsiteX1" fmla="*/ 64317 w 348050"/>
              <a:gd name="connsiteY1" fmla="*/ 0 h 602842"/>
              <a:gd name="connsiteX2" fmla="*/ 348051 w 348050"/>
              <a:gd name="connsiteY2" fmla="*/ 238081 h 602842"/>
              <a:gd name="connsiteX3" fmla="*/ 283734 w 348050"/>
              <a:gd name="connsiteY3" fmla="*/ 602843 h 602842"/>
              <a:gd name="connsiteX4" fmla="*/ 0 w 348050"/>
              <a:gd name="connsiteY4" fmla="*/ 364761 h 602842"/>
              <a:gd name="connsiteX5" fmla="*/ 0 w 348050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0" h="602842">
                <a:moveTo>
                  <a:pt x="0" y="364761"/>
                </a:moveTo>
                <a:lnTo>
                  <a:pt x="64317" y="0"/>
                </a:lnTo>
                <a:lnTo>
                  <a:pt x="348051" y="238081"/>
                </a:lnTo>
                <a:lnTo>
                  <a:pt x="283734" y="602843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5" name="Freeform: Shape 484">
            <a:extLst>
              <a:ext uri="{FF2B5EF4-FFF2-40B4-BE49-F238E27FC236}">
                <a16:creationId xmlns:a16="http://schemas.microsoft.com/office/drawing/2014/main" id="{D0DE89F2-A90B-6100-F8E8-DF22188E0D82}"/>
              </a:ext>
            </a:extLst>
          </p:cNvPr>
          <p:cNvSpPr/>
          <p:nvPr/>
        </p:nvSpPr>
        <p:spPr>
          <a:xfrm>
            <a:off x="7566793" y="8646201"/>
            <a:ext cx="348051" cy="602842"/>
          </a:xfrm>
          <a:custGeom>
            <a:avLst/>
            <a:gdLst>
              <a:gd name="connsiteX0" fmla="*/ 0 w 348051"/>
              <a:gd name="connsiteY0" fmla="*/ 364762 h 602842"/>
              <a:gd name="connsiteX1" fmla="*/ 64317 w 348051"/>
              <a:gd name="connsiteY1" fmla="*/ 0 h 602842"/>
              <a:gd name="connsiteX2" fmla="*/ 348052 w 348051"/>
              <a:gd name="connsiteY2" fmla="*/ 238082 h 602842"/>
              <a:gd name="connsiteX3" fmla="*/ 283734 w 348051"/>
              <a:gd name="connsiteY3" fmla="*/ 602843 h 602842"/>
              <a:gd name="connsiteX4" fmla="*/ 0 w 348051"/>
              <a:gd name="connsiteY4" fmla="*/ 364762 h 602842"/>
              <a:gd name="connsiteX5" fmla="*/ 0 w 348051"/>
              <a:gd name="connsiteY5" fmla="*/ 364762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364762"/>
                </a:moveTo>
                <a:lnTo>
                  <a:pt x="64317" y="0"/>
                </a:lnTo>
                <a:lnTo>
                  <a:pt x="348052" y="238082"/>
                </a:lnTo>
                <a:lnTo>
                  <a:pt x="283734" y="602843"/>
                </a:lnTo>
                <a:lnTo>
                  <a:pt x="0" y="364762"/>
                </a:lnTo>
                <a:lnTo>
                  <a:pt x="0" y="3647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6" name="Freeform: Shape 485">
            <a:extLst>
              <a:ext uri="{FF2B5EF4-FFF2-40B4-BE49-F238E27FC236}">
                <a16:creationId xmlns:a16="http://schemas.microsoft.com/office/drawing/2014/main" id="{4293026C-C20C-4BCD-5ECD-9B40F2CCF499}"/>
              </a:ext>
            </a:extLst>
          </p:cNvPr>
          <p:cNvSpPr/>
          <p:nvPr/>
        </p:nvSpPr>
        <p:spPr>
          <a:xfrm>
            <a:off x="8818478" y="7722593"/>
            <a:ext cx="567467" cy="476162"/>
          </a:xfrm>
          <a:custGeom>
            <a:avLst/>
            <a:gdLst>
              <a:gd name="connsiteX0" fmla="*/ 0 w 567467"/>
              <a:gd name="connsiteY0" fmla="*/ 238082 h 476162"/>
              <a:gd name="connsiteX1" fmla="*/ 283734 w 567467"/>
              <a:gd name="connsiteY1" fmla="*/ 0 h 476162"/>
              <a:gd name="connsiteX2" fmla="*/ 567468 w 567467"/>
              <a:gd name="connsiteY2" fmla="*/ 238082 h 476162"/>
              <a:gd name="connsiteX3" fmla="*/ 283734 w 567467"/>
              <a:gd name="connsiteY3" fmla="*/ 476162 h 476162"/>
              <a:gd name="connsiteX4" fmla="*/ 0 w 567467"/>
              <a:gd name="connsiteY4" fmla="*/ 238082 h 476162"/>
              <a:gd name="connsiteX5" fmla="*/ 0 w 567467"/>
              <a:gd name="connsiteY5" fmla="*/ 238082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7" h="476162">
                <a:moveTo>
                  <a:pt x="0" y="238082"/>
                </a:moveTo>
                <a:lnTo>
                  <a:pt x="283734" y="0"/>
                </a:lnTo>
                <a:lnTo>
                  <a:pt x="567468" y="238082"/>
                </a:lnTo>
                <a:lnTo>
                  <a:pt x="283734" y="476162"/>
                </a:lnTo>
                <a:lnTo>
                  <a:pt x="0" y="238082"/>
                </a:lnTo>
                <a:lnTo>
                  <a:pt x="0" y="23808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7" name="Freeform: Shape 486">
            <a:extLst>
              <a:ext uri="{FF2B5EF4-FFF2-40B4-BE49-F238E27FC236}">
                <a16:creationId xmlns:a16="http://schemas.microsoft.com/office/drawing/2014/main" id="{79F569BE-0E45-08C4-3A9E-279E3A6EBD63}"/>
              </a:ext>
            </a:extLst>
          </p:cNvPr>
          <p:cNvSpPr/>
          <p:nvPr/>
        </p:nvSpPr>
        <p:spPr>
          <a:xfrm>
            <a:off x="7283058" y="9010962"/>
            <a:ext cx="567468" cy="476162"/>
          </a:xfrm>
          <a:custGeom>
            <a:avLst/>
            <a:gdLst>
              <a:gd name="connsiteX0" fmla="*/ 0 w 567468"/>
              <a:gd name="connsiteY0" fmla="*/ 238081 h 476162"/>
              <a:gd name="connsiteX1" fmla="*/ 283734 w 567468"/>
              <a:gd name="connsiteY1" fmla="*/ 0 h 476162"/>
              <a:gd name="connsiteX2" fmla="*/ 567469 w 567468"/>
              <a:gd name="connsiteY2" fmla="*/ 238081 h 476162"/>
              <a:gd name="connsiteX3" fmla="*/ 283734 w 567468"/>
              <a:gd name="connsiteY3" fmla="*/ 476162 h 476162"/>
              <a:gd name="connsiteX4" fmla="*/ 0 w 567468"/>
              <a:gd name="connsiteY4" fmla="*/ 238081 h 476162"/>
              <a:gd name="connsiteX5" fmla="*/ 0 w 567468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8" h="476162">
                <a:moveTo>
                  <a:pt x="0" y="238081"/>
                </a:moveTo>
                <a:lnTo>
                  <a:pt x="283734" y="0"/>
                </a:lnTo>
                <a:lnTo>
                  <a:pt x="567469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8" name="Freeform: Shape 487">
            <a:extLst>
              <a:ext uri="{FF2B5EF4-FFF2-40B4-BE49-F238E27FC236}">
                <a16:creationId xmlns:a16="http://schemas.microsoft.com/office/drawing/2014/main" id="{45D440CC-05DC-9C1D-C053-C617F2294539}"/>
              </a:ext>
            </a:extLst>
          </p:cNvPr>
          <p:cNvSpPr/>
          <p:nvPr/>
        </p:nvSpPr>
        <p:spPr>
          <a:xfrm>
            <a:off x="9635457" y="6307542"/>
            <a:ext cx="567468" cy="476162"/>
          </a:xfrm>
          <a:custGeom>
            <a:avLst/>
            <a:gdLst>
              <a:gd name="connsiteX0" fmla="*/ 0 w 567468"/>
              <a:gd name="connsiteY0" fmla="*/ 238081 h 476162"/>
              <a:gd name="connsiteX1" fmla="*/ 283734 w 567468"/>
              <a:gd name="connsiteY1" fmla="*/ 0 h 476162"/>
              <a:gd name="connsiteX2" fmla="*/ 567469 w 567468"/>
              <a:gd name="connsiteY2" fmla="*/ 238081 h 476162"/>
              <a:gd name="connsiteX3" fmla="*/ 283734 w 567468"/>
              <a:gd name="connsiteY3" fmla="*/ 476162 h 476162"/>
              <a:gd name="connsiteX4" fmla="*/ 0 w 567468"/>
              <a:gd name="connsiteY4" fmla="*/ 238081 h 476162"/>
              <a:gd name="connsiteX5" fmla="*/ 0 w 567468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8" h="476162">
                <a:moveTo>
                  <a:pt x="0" y="238081"/>
                </a:moveTo>
                <a:lnTo>
                  <a:pt x="283734" y="0"/>
                </a:lnTo>
                <a:lnTo>
                  <a:pt x="567469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9" name="Freeform: Shape 488">
            <a:extLst>
              <a:ext uri="{FF2B5EF4-FFF2-40B4-BE49-F238E27FC236}">
                <a16:creationId xmlns:a16="http://schemas.microsoft.com/office/drawing/2014/main" id="{034EE7F8-94CA-78B5-51BC-D1836DC439B3}"/>
              </a:ext>
            </a:extLst>
          </p:cNvPr>
          <p:cNvSpPr/>
          <p:nvPr/>
        </p:nvSpPr>
        <p:spPr>
          <a:xfrm>
            <a:off x="10701949" y="4936488"/>
            <a:ext cx="567467" cy="476162"/>
          </a:xfrm>
          <a:custGeom>
            <a:avLst/>
            <a:gdLst>
              <a:gd name="connsiteX0" fmla="*/ 0 w 567467"/>
              <a:gd name="connsiteY0" fmla="*/ 238081 h 476162"/>
              <a:gd name="connsiteX1" fmla="*/ 283734 w 567467"/>
              <a:gd name="connsiteY1" fmla="*/ 0 h 476162"/>
              <a:gd name="connsiteX2" fmla="*/ 567468 w 567467"/>
              <a:gd name="connsiteY2" fmla="*/ 238081 h 476162"/>
              <a:gd name="connsiteX3" fmla="*/ 283734 w 567467"/>
              <a:gd name="connsiteY3" fmla="*/ 476162 h 476162"/>
              <a:gd name="connsiteX4" fmla="*/ 0 w 567467"/>
              <a:gd name="connsiteY4" fmla="*/ 238081 h 476162"/>
              <a:gd name="connsiteX5" fmla="*/ 0 w 567467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7" h="476162">
                <a:moveTo>
                  <a:pt x="0" y="238081"/>
                </a:moveTo>
                <a:lnTo>
                  <a:pt x="283734" y="0"/>
                </a:lnTo>
                <a:lnTo>
                  <a:pt x="567468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0" name="Freeform: Shape 489">
            <a:extLst>
              <a:ext uri="{FF2B5EF4-FFF2-40B4-BE49-F238E27FC236}">
                <a16:creationId xmlns:a16="http://schemas.microsoft.com/office/drawing/2014/main" id="{13E4F7D5-772C-6E8F-833D-F7A88AA61121}"/>
              </a:ext>
            </a:extLst>
          </p:cNvPr>
          <p:cNvSpPr/>
          <p:nvPr/>
        </p:nvSpPr>
        <p:spPr>
          <a:xfrm>
            <a:off x="-394037" y="-188274"/>
            <a:ext cx="348051" cy="602842"/>
          </a:xfrm>
          <a:custGeom>
            <a:avLst/>
            <a:gdLst>
              <a:gd name="connsiteX0" fmla="*/ 64317 w 348051"/>
              <a:gd name="connsiteY0" fmla="*/ 364761 h 602842"/>
              <a:gd name="connsiteX1" fmla="*/ 0 w 348051"/>
              <a:gd name="connsiteY1" fmla="*/ 0 h 602842"/>
              <a:gd name="connsiteX2" fmla="*/ 283734 w 348051"/>
              <a:gd name="connsiteY2" fmla="*/ 238081 h 602842"/>
              <a:gd name="connsiteX3" fmla="*/ 348051 w 348051"/>
              <a:gd name="connsiteY3" fmla="*/ 602843 h 602842"/>
              <a:gd name="connsiteX4" fmla="*/ 64317 w 348051"/>
              <a:gd name="connsiteY4" fmla="*/ 364761 h 602842"/>
              <a:gd name="connsiteX5" fmla="*/ 64317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364761"/>
                </a:moveTo>
                <a:lnTo>
                  <a:pt x="0" y="0"/>
                </a:lnTo>
                <a:lnTo>
                  <a:pt x="283734" y="238081"/>
                </a:lnTo>
                <a:lnTo>
                  <a:pt x="348051" y="602843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1" name="Freeform: Shape 490">
            <a:extLst>
              <a:ext uri="{FF2B5EF4-FFF2-40B4-BE49-F238E27FC236}">
                <a16:creationId xmlns:a16="http://schemas.microsoft.com/office/drawing/2014/main" id="{661695AC-45F3-EF0A-F0DE-7EE2CF79C17C}"/>
              </a:ext>
            </a:extLst>
          </p:cNvPr>
          <p:cNvSpPr/>
          <p:nvPr/>
        </p:nvSpPr>
        <p:spPr>
          <a:xfrm>
            <a:off x="-927282" y="667928"/>
            <a:ext cx="468928" cy="558846"/>
          </a:xfrm>
          <a:custGeom>
            <a:avLst/>
            <a:gdLst>
              <a:gd name="connsiteX0" fmla="*/ 0 w 468928"/>
              <a:gd name="connsiteY0" fmla="*/ 320766 h 558846"/>
              <a:gd name="connsiteX1" fmla="*/ 185194 w 468928"/>
              <a:gd name="connsiteY1" fmla="*/ 0 h 558846"/>
              <a:gd name="connsiteX2" fmla="*/ 468928 w 468928"/>
              <a:gd name="connsiteY2" fmla="*/ 238081 h 558846"/>
              <a:gd name="connsiteX3" fmla="*/ 283734 w 468928"/>
              <a:gd name="connsiteY3" fmla="*/ 558847 h 558846"/>
              <a:gd name="connsiteX4" fmla="*/ 0 w 468928"/>
              <a:gd name="connsiteY4" fmla="*/ 320766 h 558846"/>
              <a:gd name="connsiteX5" fmla="*/ 0 w 468928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320766"/>
                </a:moveTo>
                <a:lnTo>
                  <a:pt x="185194" y="0"/>
                </a:lnTo>
                <a:lnTo>
                  <a:pt x="468928" y="238081"/>
                </a:lnTo>
                <a:lnTo>
                  <a:pt x="283734" y="5588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2" name="Freeform: Shape 491">
            <a:extLst>
              <a:ext uri="{FF2B5EF4-FFF2-40B4-BE49-F238E27FC236}">
                <a16:creationId xmlns:a16="http://schemas.microsoft.com/office/drawing/2014/main" id="{8C127606-ED49-8D5B-5772-53ECC0038225}"/>
              </a:ext>
            </a:extLst>
          </p:cNvPr>
          <p:cNvSpPr/>
          <p:nvPr/>
        </p:nvSpPr>
        <p:spPr>
          <a:xfrm>
            <a:off x="-110303" y="-747121"/>
            <a:ext cx="468928" cy="558846"/>
          </a:xfrm>
          <a:custGeom>
            <a:avLst/>
            <a:gdLst>
              <a:gd name="connsiteX0" fmla="*/ 0 w 468928"/>
              <a:gd name="connsiteY0" fmla="*/ 320766 h 558846"/>
              <a:gd name="connsiteX1" fmla="*/ 185194 w 468928"/>
              <a:gd name="connsiteY1" fmla="*/ 0 h 558846"/>
              <a:gd name="connsiteX2" fmla="*/ 468928 w 468928"/>
              <a:gd name="connsiteY2" fmla="*/ 238081 h 558846"/>
              <a:gd name="connsiteX3" fmla="*/ 283734 w 468928"/>
              <a:gd name="connsiteY3" fmla="*/ 558847 h 558846"/>
              <a:gd name="connsiteX4" fmla="*/ 0 w 468928"/>
              <a:gd name="connsiteY4" fmla="*/ 320766 h 558846"/>
              <a:gd name="connsiteX5" fmla="*/ 0 w 468928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320766"/>
                </a:moveTo>
                <a:lnTo>
                  <a:pt x="185194" y="0"/>
                </a:lnTo>
                <a:lnTo>
                  <a:pt x="468928" y="238081"/>
                </a:lnTo>
                <a:lnTo>
                  <a:pt x="283734" y="5588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3" name="Freeform: Shape 492">
            <a:extLst>
              <a:ext uri="{FF2B5EF4-FFF2-40B4-BE49-F238E27FC236}">
                <a16:creationId xmlns:a16="http://schemas.microsoft.com/office/drawing/2014/main" id="{F6026B5A-E137-8562-A7DA-61CE92F2C57B}"/>
              </a:ext>
            </a:extLst>
          </p:cNvPr>
          <p:cNvSpPr/>
          <p:nvPr/>
        </p:nvSpPr>
        <p:spPr>
          <a:xfrm>
            <a:off x="1489433" y="-1670729"/>
            <a:ext cx="468928" cy="558847"/>
          </a:xfrm>
          <a:custGeom>
            <a:avLst/>
            <a:gdLst>
              <a:gd name="connsiteX0" fmla="*/ 0 w 468928"/>
              <a:gd name="connsiteY0" fmla="*/ 320766 h 558847"/>
              <a:gd name="connsiteX1" fmla="*/ 185194 w 468928"/>
              <a:gd name="connsiteY1" fmla="*/ 0 h 558847"/>
              <a:gd name="connsiteX2" fmla="*/ 468928 w 468928"/>
              <a:gd name="connsiteY2" fmla="*/ 238081 h 558847"/>
              <a:gd name="connsiteX3" fmla="*/ 283734 w 468928"/>
              <a:gd name="connsiteY3" fmla="*/ 558847 h 558847"/>
              <a:gd name="connsiteX4" fmla="*/ 0 w 468928"/>
              <a:gd name="connsiteY4" fmla="*/ 320766 h 558847"/>
              <a:gd name="connsiteX5" fmla="*/ 0 w 468928"/>
              <a:gd name="connsiteY5" fmla="*/ 320766 h 558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7">
                <a:moveTo>
                  <a:pt x="0" y="320766"/>
                </a:moveTo>
                <a:lnTo>
                  <a:pt x="185194" y="0"/>
                </a:lnTo>
                <a:lnTo>
                  <a:pt x="468928" y="238081"/>
                </a:lnTo>
                <a:lnTo>
                  <a:pt x="283734" y="5588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4" name="Freeform: Shape 493">
            <a:extLst>
              <a:ext uri="{FF2B5EF4-FFF2-40B4-BE49-F238E27FC236}">
                <a16:creationId xmlns:a16="http://schemas.microsoft.com/office/drawing/2014/main" id="{30CD90EC-C898-1EFA-0BDB-6BA65516DBA5}"/>
              </a:ext>
            </a:extLst>
          </p:cNvPr>
          <p:cNvSpPr/>
          <p:nvPr/>
        </p:nvSpPr>
        <p:spPr>
          <a:xfrm>
            <a:off x="509596" y="-1238562"/>
            <a:ext cx="631785" cy="364761"/>
          </a:xfrm>
          <a:custGeom>
            <a:avLst/>
            <a:gdLst>
              <a:gd name="connsiteX0" fmla="*/ 0 w 631785"/>
              <a:gd name="connsiteY0" fmla="*/ 126680 h 364761"/>
              <a:gd name="connsiteX1" fmla="*/ 348051 w 631785"/>
              <a:gd name="connsiteY1" fmla="*/ 0 h 364761"/>
              <a:gd name="connsiteX2" fmla="*/ 631785 w 631785"/>
              <a:gd name="connsiteY2" fmla="*/ 238081 h 364761"/>
              <a:gd name="connsiteX3" fmla="*/ 283734 w 631785"/>
              <a:gd name="connsiteY3" fmla="*/ 364761 h 364761"/>
              <a:gd name="connsiteX4" fmla="*/ 0 w 631785"/>
              <a:gd name="connsiteY4" fmla="*/ 126680 h 364761"/>
              <a:gd name="connsiteX5" fmla="*/ 0 w 631785"/>
              <a:gd name="connsiteY5" fmla="*/ 126680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126680"/>
                </a:moveTo>
                <a:lnTo>
                  <a:pt x="348051" y="0"/>
                </a:lnTo>
                <a:lnTo>
                  <a:pt x="631785" y="238081"/>
                </a:lnTo>
                <a:lnTo>
                  <a:pt x="283734" y="3647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5" name="Freeform: Shape 494">
            <a:extLst>
              <a:ext uri="{FF2B5EF4-FFF2-40B4-BE49-F238E27FC236}">
                <a16:creationId xmlns:a16="http://schemas.microsoft.com/office/drawing/2014/main" id="{215DFE4B-4799-661A-4466-3887FDE83AA7}"/>
              </a:ext>
            </a:extLst>
          </p:cNvPr>
          <p:cNvSpPr/>
          <p:nvPr/>
        </p:nvSpPr>
        <p:spPr>
          <a:xfrm>
            <a:off x="-677771" y="176487"/>
            <a:ext cx="631785" cy="364761"/>
          </a:xfrm>
          <a:custGeom>
            <a:avLst/>
            <a:gdLst>
              <a:gd name="connsiteX0" fmla="*/ 0 w 631785"/>
              <a:gd name="connsiteY0" fmla="*/ 126680 h 364761"/>
              <a:gd name="connsiteX1" fmla="*/ 348051 w 631785"/>
              <a:gd name="connsiteY1" fmla="*/ 0 h 364761"/>
              <a:gd name="connsiteX2" fmla="*/ 631785 w 631785"/>
              <a:gd name="connsiteY2" fmla="*/ 238081 h 364761"/>
              <a:gd name="connsiteX3" fmla="*/ 283734 w 631785"/>
              <a:gd name="connsiteY3" fmla="*/ 364761 h 364761"/>
              <a:gd name="connsiteX4" fmla="*/ 0 w 631785"/>
              <a:gd name="connsiteY4" fmla="*/ 126680 h 364761"/>
              <a:gd name="connsiteX5" fmla="*/ 0 w 631785"/>
              <a:gd name="connsiteY5" fmla="*/ 126680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126680"/>
                </a:moveTo>
                <a:lnTo>
                  <a:pt x="348051" y="0"/>
                </a:lnTo>
                <a:lnTo>
                  <a:pt x="631785" y="238081"/>
                </a:lnTo>
                <a:lnTo>
                  <a:pt x="283734" y="3647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6" name="Freeform: Shape 495">
            <a:extLst>
              <a:ext uri="{FF2B5EF4-FFF2-40B4-BE49-F238E27FC236}">
                <a16:creationId xmlns:a16="http://schemas.microsoft.com/office/drawing/2014/main" id="{EFCC0271-5382-6E28-69E2-01467E49F749}"/>
              </a:ext>
            </a:extLst>
          </p:cNvPr>
          <p:cNvSpPr/>
          <p:nvPr/>
        </p:nvSpPr>
        <p:spPr>
          <a:xfrm>
            <a:off x="1141381" y="-1476643"/>
            <a:ext cx="631785" cy="364761"/>
          </a:xfrm>
          <a:custGeom>
            <a:avLst/>
            <a:gdLst>
              <a:gd name="connsiteX0" fmla="*/ 283734 w 631785"/>
              <a:gd name="connsiteY0" fmla="*/ 238081 h 364761"/>
              <a:gd name="connsiteX1" fmla="*/ 0 w 631785"/>
              <a:gd name="connsiteY1" fmla="*/ 0 h 364761"/>
              <a:gd name="connsiteX2" fmla="*/ 348051 w 631785"/>
              <a:gd name="connsiteY2" fmla="*/ 126680 h 364761"/>
              <a:gd name="connsiteX3" fmla="*/ 631785 w 631785"/>
              <a:gd name="connsiteY3" fmla="*/ 364761 h 364761"/>
              <a:gd name="connsiteX4" fmla="*/ 283734 w 631785"/>
              <a:gd name="connsiteY4" fmla="*/ 238081 h 364761"/>
              <a:gd name="connsiteX5" fmla="*/ 283734 w 631785"/>
              <a:gd name="connsiteY5" fmla="*/ 23808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283734" y="238081"/>
                </a:moveTo>
                <a:lnTo>
                  <a:pt x="0" y="0"/>
                </a:lnTo>
                <a:lnTo>
                  <a:pt x="348051" y="126680"/>
                </a:lnTo>
                <a:lnTo>
                  <a:pt x="631785" y="364761"/>
                </a:lnTo>
                <a:lnTo>
                  <a:pt x="283734" y="238081"/>
                </a:lnTo>
                <a:lnTo>
                  <a:pt x="28373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7" name="Freeform: Shape 496">
            <a:extLst>
              <a:ext uri="{FF2B5EF4-FFF2-40B4-BE49-F238E27FC236}">
                <a16:creationId xmlns:a16="http://schemas.microsoft.com/office/drawing/2014/main" id="{CD31C7EE-EB3F-735A-70B2-7DD8CD0DB613}"/>
              </a:ext>
            </a:extLst>
          </p:cNvPr>
          <p:cNvSpPr/>
          <p:nvPr/>
        </p:nvSpPr>
        <p:spPr>
          <a:xfrm>
            <a:off x="-927282" y="988694"/>
            <a:ext cx="468928" cy="558846"/>
          </a:xfrm>
          <a:custGeom>
            <a:avLst/>
            <a:gdLst>
              <a:gd name="connsiteX0" fmla="*/ 185194 w 468928"/>
              <a:gd name="connsiteY0" fmla="*/ 320766 h 558846"/>
              <a:gd name="connsiteX1" fmla="*/ 0 w 468928"/>
              <a:gd name="connsiteY1" fmla="*/ 0 h 558846"/>
              <a:gd name="connsiteX2" fmla="*/ 283734 w 468928"/>
              <a:gd name="connsiteY2" fmla="*/ 238081 h 558846"/>
              <a:gd name="connsiteX3" fmla="*/ 468928 w 468928"/>
              <a:gd name="connsiteY3" fmla="*/ 558847 h 558846"/>
              <a:gd name="connsiteX4" fmla="*/ 185194 w 468928"/>
              <a:gd name="connsiteY4" fmla="*/ 320766 h 558846"/>
              <a:gd name="connsiteX5" fmla="*/ 185194 w 468928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185194" y="320766"/>
                </a:moveTo>
                <a:lnTo>
                  <a:pt x="0" y="0"/>
                </a:lnTo>
                <a:lnTo>
                  <a:pt x="283734" y="238081"/>
                </a:lnTo>
                <a:lnTo>
                  <a:pt x="468928" y="558847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8" name="Freeform: Shape 497">
            <a:extLst>
              <a:ext uri="{FF2B5EF4-FFF2-40B4-BE49-F238E27FC236}">
                <a16:creationId xmlns:a16="http://schemas.microsoft.com/office/drawing/2014/main" id="{615F7091-20BA-6EC2-9136-882CA8F2A9DC}"/>
              </a:ext>
            </a:extLst>
          </p:cNvPr>
          <p:cNvSpPr/>
          <p:nvPr/>
        </p:nvSpPr>
        <p:spPr>
          <a:xfrm>
            <a:off x="-742088" y="303167"/>
            <a:ext cx="348051" cy="602842"/>
          </a:xfrm>
          <a:custGeom>
            <a:avLst/>
            <a:gdLst>
              <a:gd name="connsiteX0" fmla="*/ 0 w 348051"/>
              <a:gd name="connsiteY0" fmla="*/ 364761 h 602842"/>
              <a:gd name="connsiteX1" fmla="*/ 64317 w 348051"/>
              <a:gd name="connsiteY1" fmla="*/ 0 h 602842"/>
              <a:gd name="connsiteX2" fmla="*/ 348051 w 348051"/>
              <a:gd name="connsiteY2" fmla="*/ 238081 h 602842"/>
              <a:gd name="connsiteX3" fmla="*/ 283734 w 348051"/>
              <a:gd name="connsiteY3" fmla="*/ 602843 h 602842"/>
              <a:gd name="connsiteX4" fmla="*/ 0 w 348051"/>
              <a:gd name="connsiteY4" fmla="*/ 364761 h 602842"/>
              <a:gd name="connsiteX5" fmla="*/ 0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364761"/>
                </a:moveTo>
                <a:lnTo>
                  <a:pt x="64317" y="0"/>
                </a:lnTo>
                <a:lnTo>
                  <a:pt x="348051" y="238081"/>
                </a:lnTo>
                <a:lnTo>
                  <a:pt x="283734" y="602843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9" name="Freeform: Shape 498">
            <a:extLst>
              <a:ext uri="{FF2B5EF4-FFF2-40B4-BE49-F238E27FC236}">
                <a16:creationId xmlns:a16="http://schemas.microsoft.com/office/drawing/2014/main" id="{A3CF53D2-416A-7278-8D25-CC05246F5A59}"/>
              </a:ext>
            </a:extLst>
          </p:cNvPr>
          <p:cNvSpPr/>
          <p:nvPr/>
        </p:nvSpPr>
        <p:spPr>
          <a:xfrm>
            <a:off x="445279" y="-1111882"/>
            <a:ext cx="348051" cy="602842"/>
          </a:xfrm>
          <a:custGeom>
            <a:avLst/>
            <a:gdLst>
              <a:gd name="connsiteX0" fmla="*/ 0 w 348051"/>
              <a:gd name="connsiteY0" fmla="*/ 364761 h 602842"/>
              <a:gd name="connsiteX1" fmla="*/ 64317 w 348051"/>
              <a:gd name="connsiteY1" fmla="*/ 0 h 602842"/>
              <a:gd name="connsiteX2" fmla="*/ 348051 w 348051"/>
              <a:gd name="connsiteY2" fmla="*/ 238081 h 602842"/>
              <a:gd name="connsiteX3" fmla="*/ 283734 w 348051"/>
              <a:gd name="connsiteY3" fmla="*/ 602843 h 602842"/>
              <a:gd name="connsiteX4" fmla="*/ 0 w 348051"/>
              <a:gd name="connsiteY4" fmla="*/ 364761 h 602842"/>
              <a:gd name="connsiteX5" fmla="*/ 0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364761"/>
                </a:moveTo>
                <a:lnTo>
                  <a:pt x="64317" y="0"/>
                </a:lnTo>
                <a:lnTo>
                  <a:pt x="348051" y="238081"/>
                </a:lnTo>
                <a:lnTo>
                  <a:pt x="283734" y="602843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0" name="Freeform: Shape 499">
            <a:extLst>
              <a:ext uri="{FF2B5EF4-FFF2-40B4-BE49-F238E27FC236}">
                <a16:creationId xmlns:a16="http://schemas.microsoft.com/office/drawing/2014/main" id="{B459E040-945B-3C68-EB5A-86C102C6F634}"/>
              </a:ext>
            </a:extLst>
          </p:cNvPr>
          <p:cNvSpPr/>
          <p:nvPr/>
        </p:nvSpPr>
        <p:spPr>
          <a:xfrm>
            <a:off x="857647" y="-1476643"/>
            <a:ext cx="567468" cy="476162"/>
          </a:xfrm>
          <a:custGeom>
            <a:avLst/>
            <a:gdLst>
              <a:gd name="connsiteX0" fmla="*/ 0 w 567468"/>
              <a:gd name="connsiteY0" fmla="*/ 238081 h 476162"/>
              <a:gd name="connsiteX1" fmla="*/ 283734 w 567468"/>
              <a:gd name="connsiteY1" fmla="*/ 0 h 476162"/>
              <a:gd name="connsiteX2" fmla="*/ 567468 w 567468"/>
              <a:gd name="connsiteY2" fmla="*/ 238081 h 476162"/>
              <a:gd name="connsiteX3" fmla="*/ 283734 w 567468"/>
              <a:gd name="connsiteY3" fmla="*/ 476162 h 476162"/>
              <a:gd name="connsiteX4" fmla="*/ 0 w 567468"/>
              <a:gd name="connsiteY4" fmla="*/ 238081 h 476162"/>
              <a:gd name="connsiteX5" fmla="*/ 0 w 567468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8" h="476162">
                <a:moveTo>
                  <a:pt x="0" y="238081"/>
                </a:moveTo>
                <a:lnTo>
                  <a:pt x="283734" y="0"/>
                </a:lnTo>
                <a:lnTo>
                  <a:pt x="567468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1" name="Freeform: Shape 500">
            <a:extLst>
              <a:ext uri="{FF2B5EF4-FFF2-40B4-BE49-F238E27FC236}">
                <a16:creationId xmlns:a16="http://schemas.microsoft.com/office/drawing/2014/main" id="{4107D305-BAF5-9D92-02A4-10AA30095988}"/>
              </a:ext>
            </a:extLst>
          </p:cNvPr>
          <p:cNvSpPr/>
          <p:nvPr/>
        </p:nvSpPr>
        <p:spPr>
          <a:xfrm>
            <a:off x="-394037" y="-426355"/>
            <a:ext cx="567468" cy="476162"/>
          </a:xfrm>
          <a:custGeom>
            <a:avLst/>
            <a:gdLst>
              <a:gd name="connsiteX0" fmla="*/ 0 w 567468"/>
              <a:gd name="connsiteY0" fmla="*/ 238081 h 476162"/>
              <a:gd name="connsiteX1" fmla="*/ 283734 w 567468"/>
              <a:gd name="connsiteY1" fmla="*/ 0 h 476162"/>
              <a:gd name="connsiteX2" fmla="*/ 567468 w 567468"/>
              <a:gd name="connsiteY2" fmla="*/ 238081 h 476162"/>
              <a:gd name="connsiteX3" fmla="*/ 283734 w 567468"/>
              <a:gd name="connsiteY3" fmla="*/ 476162 h 476162"/>
              <a:gd name="connsiteX4" fmla="*/ 0 w 567468"/>
              <a:gd name="connsiteY4" fmla="*/ 238081 h 476162"/>
              <a:gd name="connsiteX5" fmla="*/ 0 w 567468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8" h="476162">
                <a:moveTo>
                  <a:pt x="0" y="238081"/>
                </a:moveTo>
                <a:lnTo>
                  <a:pt x="283734" y="0"/>
                </a:lnTo>
                <a:lnTo>
                  <a:pt x="567468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2" name="Freeform: Shape 501">
            <a:extLst>
              <a:ext uri="{FF2B5EF4-FFF2-40B4-BE49-F238E27FC236}">
                <a16:creationId xmlns:a16="http://schemas.microsoft.com/office/drawing/2014/main" id="{2487DDFC-F714-2547-875D-D1E6C7ED74D4}"/>
              </a:ext>
            </a:extLst>
          </p:cNvPr>
          <p:cNvSpPr/>
          <p:nvPr/>
        </p:nvSpPr>
        <p:spPr>
          <a:xfrm>
            <a:off x="-1025822" y="1309460"/>
            <a:ext cx="567468" cy="476162"/>
          </a:xfrm>
          <a:custGeom>
            <a:avLst/>
            <a:gdLst>
              <a:gd name="connsiteX0" fmla="*/ 0 w 567468"/>
              <a:gd name="connsiteY0" fmla="*/ 238081 h 476162"/>
              <a:gd name="connsiteX1" fmla="*/ 283734 w 567468"/>
              <a:gd name="connsiteY1" fmla="*/ 0 h 476162"/>
              <a:gd name="connsiteX2" fmla="*/ 567468 w 567468"/>
              <a:gd name="connsiteY2" fmla="*/ 238081 h 476162"/>
              <a:gd name="connsiteX3" fmla="*/ 283734 w 567468"/>
              <a:gd name="connsiteY3" fmla="*/ 476162 h 476162"/>
              <a:gd name="connsiteX4" fmla="*/ 0 w 567468"/>
              <a:gd name="connsiteY4" fmla="*/ 238081 h 476162"/>
              <a:gd name="connsiteX5" fmla="*/ 0 w 567468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8" h="476162">
                <a:moveTo>
                  <a:pt x="0" y="238081"/>
                </a:moveTo>
                <a:lnTo>
                  <a:pt x="283734" y="0"/>
                </a:lnTo>
                <a:lnTo>
                  <a:pt x="567468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3" name="Freeform: Shape 502">
            <a:extLst>
              <a:ext uri="{FF2B5EF4-FFF2-40B4-BE49-F238E27FC236}">
                <a16:creationId xmlns:a16="http://schemas.microsoft.com/office/drawing/2014/main" id="{B71BC6BB-F50E-5604-C7A7-0430EC6C8212}"/>
              </a:ext>
            </a:extLst>
          </p:cNvPr>
          <p:cNvSpPr/>
          <p:nvPr/>
        </p:nvSpPr>
        <p:spPr>
          <a:xfrm>
            <a:off x="4844005" y="3886200"/>
            <a:ext cx="249511" cy="685527"/>
          </a:xfrm>
          <a:custGeom>
            <a:avLst/>
            <a:gdLst>
              <a:gd name="connsiteX0" fmla="*/ 0 w 249511"/>
              <a:gd name="connsiteY0" fmla="*/ 320766 h 685527"/>
              <a:gd name="connsiteX1" fmla="*/ 185194 w 249511"/>
              <a:gd name="connsiteY1" fmla="*/ 0 h 685527"/>
              <a:gd name="connsiteX2" fmla="*/ 249511 w 249511"/>
              <a:gd name="connsiteY2" fmla="*/ 364761 h 685527"/>
              <a:gd name="connsiteX3" fmla="*/ 64317 w 249511"/>
              <a:gd name="connsiteY3" fmla="*/ 685527 h 685527"/>
              <a:gd name="connsiteX4" fmla="*/ 0 w 249511"/>
              <a:gd name="connsiteY4" fmla="*/ 320766 h 685527"/>
              <a:gd name="connsiteX5" fmla="*/ 0 w 249511"/>
              <a:gd name="connsiteY5" fmla="*/ 320766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20766"/>
                </a:moveTo>
                <a:lnTo>
                  <a:pt x="185194" y="0"/>
                </a:lnTo>
                <a:lnTo>
                  <a:pt x="249511" y="364761"/>
                </a:lnTo>
                <a:lnTo>
                  <a:pt x="64317" y="68552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4" name="Freeform: Shape 503">
            <a:extLst>
              <a:ext uri="{FF2B5EF4-FFF2-40B4-BE49-F238E27FC236}">
                <a16:creationId xmlns:a16="http://schemas.microsoft.com/office/drawing/2014/main" id="{53A0AC32-0917-2CE5-9130-8752D952B95A}"/>
              </a:ext>
            </a:extLst>
          </p:cNvPr>
          <p:cNvSpPr/>
          <p:nvPr/>
        </p:nvSpPr>
        <p:spPr>
          <a:xfrm>
            <a:off x="7097864" y="3200672"/>
            <a:ext cx="249512" cy="685527"/>
          </a:xfrm>
          <a:custGeom>
            <a:avLst/>
            <a:gdLst>
              <a:gd name="connsiteX0" fmla="*/ 0 w 249512"/>
              <a:gd name="connsiteY0" fmla="*/ 320766 h 685527"/>
              <a:gd name="connsiteX1" fmla="*/ 185194 w 249512"/>
              <a:gd name="connsiteY1" fmla="*/ 0 h 685527"/>
              <a:gd name="connsiteX2" fmla="*/ 249512 w 249512"/>
              <a:gd name="connsiteY2" fmla="*/ 364761 h 685527"/>
              <a:gd name="connsiteX3" fmla="*/ 64318 w 249512"/>
              <a:gd name="connsiteY3" fmla="*/ 685527 h 685527"/>
              <a:gd name="connsiteX4" fmla="*/ 0 w 249512"/>
              <a:gd name="connsiteY4" fmla="*/ 320766 h 685527"/>
              <a:gd name="connsiteX5" fmla="*/ 0 w 249512"/>
              <a:gd name="connsiteY5" fmla="*/ 320766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2" h="685527">
                <a:moveTo>
                  <a:pt x="0" y="320766"/>
                </a:moveTo>
                <a:lnTo>
                  <a:pt x="185194" y="0"/>
                </a:lnTo>
                <a:lnTo>
                  <a:pt x="249512" y="364761"/>
                </a:lnTo>
                <a:lnTo>
                  <a:pt x="64318" y="68552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5" name="Freeform: Shape 504">
            <a:extLst>
              <a:ext uri="{FF2B5EF4-FFF2-40B4-BE49-F238E27FC236}">
                <a16:creationId xmlns:a16="http://schemas.microsoft.com/office/drawing/2014/main" id="{2C367495-D464-D120-39DA-18EC3C8D6566}"/>
              </a:ext>
            </a:extLst>
          </p:cNvPr>
          <p:cNvSpPr/>
          <p:nvPr/>
        </p:nvSpPr>
        <p:spPr>
          <a:xfrm>
            <a:off x="2079238" y="4250961"/>
            <a:ext cx="249511" cy="685527"/>
          </a:xfrm>
          <a:custGeom>
            <a:avLst/>
            <a:gdLst>
              <a:gd name="connsiteX0" fmla="*/ 0 w 249511"/>
              <a:gd name="connsiteY0" fmla="*/ 320766 h 685527"/>
              <a:gd name="connsiteX1" fmla="*/ 185194 w 249511"/>
              <a:gd name="connsiteY1" fmla="*/ 0 h 685527"/>
              <a:gd name="connsiteX2" fmla="*/ 249511 w 249511"/>
              <a:gd name="connsiteY2" fmla="*/ 364761 h 685527"/>
              <a:gd name="connsiteX3" fmla="*/ 64317 w 249511"/>
              <a:gd name="connsiteY3" fmla="*/ 685527 h 685527"/>
              <a:gd name="connsiteX4" fmla="*/ 0 w 249511"/>
              <a:gd name="connsiteY4" fmla="*/ 320766 h 685527"/>
              <a:gd name="connsiteX5" fmla="*/ 0 w 249511"/>
              <a:gd name="connsiteY5" fmla="*/ 320766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20766"/>
                </a:moveTo>
                <a:lnTo>
                  <a:pt x="185194" y="0"/>
                </a:lnTo>
                <a:lnTo>
                  <a:pt x="249511" y="364761"/>
                </a:lnTo>
                <a:lnTo>
                  <a:pt x="64317" y="68552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6" name="Freeform: Shape 505">
            <a:extLst>
              <a:ext uri="{FF2B5EF4-FFF2-40B4-BE49-F238E27FC236}">
                <a16:creationId xmlns:a16="http://schemas.microsoft.com/office/drawing/2014/main" id="{5ADD9795-1CDC-854C-F72B-762F311401F5}"/>
              </a:ext>
            </a:extLst>
          </p:cNvPr>
          <p:cNvSpPr/>
          <p:nvPr/>
        </p:nvSpPr>
        <p:spPr>
          <a:xfrm>
            <a:off x="9733997" y="2835911"/>
            <a:ext cx="249511" cy="685527"/>
          </a:xfrm>
          <a:custGeom>
            <a:avLst/>
            <a:gdLst>
              <a:gd name="connsiteX0" fmla="*/ 0 w 249511"/>
              <a:gd name="connsiteY0" fmla="*/ 320766 h 685527"/>
              <a:gd name="connsiteX1" fmla="*/ 185194 w 249511"/>
              <a:gd name="connsiteY1" fmla="*/ 0 h 685527"/>
              <a:gd name="connsiteX2" fmla="*/ 249511 w 249511"/>
              <a:gd name="connsiteY2" fmla="*/ 364761 h 685527"/>
              <a:gd name="connsiteX3" fmla="*/ 64317 w 249511"/>
              <a:gd name="connsiteY3" fmla="*/ 685527 h 685527"/>
              <a:gd name="connsiteX4" fmla="*/ 0 w 249511"/>
              <a:gd name="connsiteY4" fmla="*/ 320766 h 685527"/>
              <a:gd name="connsiteX5" fmla="*/ 0 w 249511"/>
              <a:gd name="connsiteY5" fmla="*/ 320766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20766"/>
                </a:moveTo>
                <a:lnTo>
                  <a:pt x="185194" y="0"/>
                </a:lnTo>
                <a:lnTo>
                  <a:pt x="249511" y="364761"/>
                </a:lnTo>
                <a:lnTo>
                  <a:pt x="64317" y="68552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7" name="Freeform: Shape 506">
            <a:extLst>
              <a:ext uri="{FF2B5EF4-FFF2-40B4-BE49-F238E27FC236}">
                <a16:creationId xmlns:a16="http://schemas.microsoft.com/office/drawing/2014/main" id="{2B5CA504-9B83-6B06-BA1E-A42C757B8AE3}"/>
              </a:ext>
            </a:extLst>
          </p:cNvPr>
          <p:cNvSpPr/>
          <p:nvPr/>
        </p:nvSpPr>
        <p:spPr>
          <a:xfrm>
            <a:off x="-394037" y="4809808"/>
            <a:ext cx="249511" cy="685527"/>
          </a:xfrm>
          <a:custGeom>
            <a:avLst/>
            <a:gdLst>
              <a:gd name="connsiteX0" fmla="*/ 0 w 249511"/>
              <a:gd name="connsiteY0" fmla="*/ 320766 h 685527"/>
              <a:gd name="connsiteX1" fmla="*/ 185194 w 249511"/>
              <a:gd name="connsiteY1" fmla="*/ 0 h 685527"/>
              <a:gd name="connsiteX2" fmla="*/ 249512 w 249511"/>
              <a:gd name="connsiteY2" fmla="*/ 364761 h 685527"/>
              <a:gd name="connsiteX3" fmla="*/ 64317 w 249511"/>
              <a:gd name="connsiteY3" fmla="*/ 685527 h 685527"/>
              <a:gd name="connsiteX4" fmla="*/ 0 w 249511"/>
              <a:gd name="connsiteY4" fmla="*/ 320766 h 685527"/>
              <a:gd name="connsiteX5" fmla="*/ 0 w 249511"/>
              <a:gd name="connsiteY5" fmla="*/ 320766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20766"/>
                </a:moveTo>
                <a:lnTo>
                  <a:pt x="185194" y="0"/>
                </a:lnTo>
                <a:lnTo>
                  <a:pt x="249512" y="364761"/>
                </a:lnTo>
                <a:lnTo>
                  <a:pt x="64317" y="68552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8" name="Freeform: Shape 507">
            <a:extLst>
              <a:ext uri="{FF2B5EF4-FFF2-40B4-BE49-F238E27FC236}">
                <a16:creationId xmlns:a16="http://schemas.microsoft.com/office/drawing/2014/main" id="{F3472FD6-5D7F-8AA4-B902-75ABED5B7D99}"/>
              </a:ext>
            </a:extLst>
          </p:cNvPr>
          <p:cNvSpPr/>
          <p:nvPr/>
        </p:nvSpPr>
        <p:spPr>
          <a:xfrm>
            <a:off x="4495954" y="4206965"/>
            <a:ext cx="412368" cy="491441"/>
          </a:xfrm>
          <a:custGeom>
            <a:avLst/>
            <a:gdLst>
              <a:gd name="connsiteX0" fmla="*/ 0 w 412368"/>
              <a:gd name="connsiteY0" fmla="*/ 126680 h 491441"/>
              <a:gd name="connsiteX1" fmla="*/ 348051 w 412368"/>
              <a:gd name="connsiteY1" fmla="*/ 0 h 491441"/>
              <a:gd name="connsiteX2" fmla="*/ 412368 w 412368"/>
              <a:gd name="connsiteY2" fmla="*/ 364761 h 491441"/>
              <a:gd name="connsiteX3" fmla="*/ 64317 w 412368"/>
              <a:gd name="connsiteY3" fmla="*/ 491442 h 491441"/>
              <a:gd name="connsiteX4" fmla="*/ 0 w 412368"/>
              <a:gd name="connsiteY4" fmla="*/ 126680 h 491441"/>
              <a:gd name="connsiteX5" fmla="*/ 0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126680"/>
                </a:moveTo>
                <a:lnTo>
                  <a:pt x="348051" y="0"/>
                </a:lnTo>
                <a:lnTo>
                  <a:pt x="412368" y="364761"/>
                </a:lnTo>
                <a:lnTo>
                  <a:pt x="64317" y="491442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9" name="Freeform: Shape 508">
            <a:extLst>
              <a:ext uri="{FF2B5EF4-FFF2-40B4-BE49-F238E27FC236}">
                <a16:creationId xmlns:a16="http://schemas.microsoft.com/office/drawing/2014/main" id="{D26FF1CF-A450-0650-6740-C48E39626926}"/>
              </a:ext>
            </a:extLst>
          </p:cNvPr>
          <p:cNvSpPr/>
          <p:nvPr/>
        </p:nvSpPr>
        <p:spPr>
          <a:xfrm>
            <a:off x="6315107" y="3886200"/>
            <a:ext cx="412368" cy="491441"/>
          </a:xfrm>
          <a:custGeom>
            <a:avLst/>
            <a:gdLst>
              <a:gd name="connsiteX0" fmla="*/ 0 w 412368"/>
              <a:gd name="connsiteY0" fmla="*/ 126680 h 491441"/>
              <a:gd name="connsiteX1" fmla="*/ 348051 w 412368"/>
              <a:gd name="connsiteY1" fmla="*/ 0 h 491441"/>
              <a:gd name="connsiteX2" fmla="*/ 412368 w 412368"/>
              <a:gd name="connsiteY2" fmla="*/ 364761 h 491441"/>
              <a:gd name="connsiteX3" fmla="*/ 64318 w 412368"/>
              <a:gd name="connsiteY3" fmla="*/ 491442 h 491441"/>
              <a:gd name="connsiteX4" fmla="*/ 0 w 412368"/>
              <a:gd name="connsiteY4" fmla="*/ 126680 h 491441"/>
              <a:gd name="connsiteX5" fmla="*/ 0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126680"/>
                </a:moveTo>
                <a:lnTo>
                  <a:pt x="348051" y="0"/>
                </a:lnTo>
                <a:lnTo>
                  <a:pt x="412368" y="364761"/>
                </a:lnTo>
                <a:lnTo>
                  <a:pt x="64318" y="491442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0" name="Freeform: Shape 509">
            <a:extLst>
              <a:ext uri="{FF2B5EF4-FFF2-40B4-BE49-F238E27FC236}">
                <a16:creationId xmlns:a16="http://schemas.microsoft.com/office/drawing/2014/main" id="{EF963AC5-0707-DDD5-147A-6257E74CE744}"/>
              </a:ext>
            </a:extLst>
          </p:cNvPr>
          <p:cNvSpPr/>
          <p:nvPr/>
        </p:nvSpPr>
        <p:spPr>
          <a:xfrm>
            <a:off x="3145729" y="4445046"/>
            <a:ext cx="412368" cy="491441"/>
          </a:xfrm>
          <a:custGeom>
            <a:avLst/>
            <a:gdLst>
              <a:gd name="connsiteX0" fmla="*/ 0 w 412368"/>
              <a:gd name="connsiteY0" fmla="*/ 126680 h 491441"/>
              <a:gd name="connsiteX1" fmla="*/ 348051 w 412368"/>
              <a:gd name="connsiteY1" fmla="*/ 0 h 491441"/>
              <a:gd name="connsiteX2" fmla="*/ 412369 w 412368"/>
              <a:gd name="connsiteY2" fmla="*/ 364761 h 491441"/>
              <a:gd name="connsiteX3" fmla="*/ 64317 w 412368"/>
              <a:gd name="connsiteY3" fmla="*/ 491442 h 491441"/>
              <a:gd name="connsiteX4" fmla="*/ 0 w 412368"/>
              <a:gd name="connsiteY4" fmla="*/ 126680 h 491441"/>
              <a:gd name="connsiteX5" fmla="*/ 0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126680"/>
                </a:moveTo>
                <a:lnTo>
                  <a:pt x="348051" y="0"/>
                </a:lnTo>
                <a:lnTo>
                  <a:pt x="412369" y="364761"/>
                </a:lnTo>
                <a:lnTo>
                  <a:pt x="64317" y="491442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1" name="Freeform: Shape 510">
            <a:extLst>
              <a:ext uri="{FF2B5EF4-FFF2-40B4-BE49-F238E27FC236}">
                <a16:creationId xmlns:a16="http://schemas.microsoft.com/office/drawing/2014/main" id="{F035E1F0-6B62-D844-C756-403C6C644AE5}"/>
              </a:ext>
            </a:extLst>
          </p:cNvPr>
          <p:cNvSpPr/>
          <p:nvPr/>
        </p:nvSpPr>
        <p:spPr>
          <a:xfrm>
            <a:off x="8035721" y="3394758"/>
            <a:ext cx="412367" cy="491441"/>
          </a:xfrm>
          <a:custGeom>
            <a:avLst/>
            <a:gdLst>
              <a:gd name="connsiteX0" fmla="*/ 0 w 412367"/>
              <a:gd name="connsiteY0" fmla="*/ 126680 h 491441"/>
              <a:gd name="connsiteX1" fmla="*/ 348051 w 412367"/>
              <a:gd name="connsiteY1" fmla="*/ 0 h 491441"/>
              <a:gd name="connsiteX2" fmla="*/ 412368 w 412367"/>
              <a:gd name="connsiteY2" fmla="*/ 364761 h 491441"/>
              <a:gd name="connsiteX3" fmla="*/ 64317 w 412367"/>
              <a:gd name="connsiteY3" fmla="*/ 491442 h 491441"/>
              <a:gd name="connsiteX4" fmla="*/ 0 w 412367"/>
              <a:gd name="connsiteY4" fmla="*/ 126680 h 491441"/>
              <a:gd name="connsiteX5" fmla="*/ 0 w 412367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7" h="491441">
                <a:moveTo>
                  <a:pt x="0" y="126680"/>
                </a:moveTo>
                <a:lnTo>
                  <a:pt x="348051" y="0"/>
                </a:lnTo>
                <a:lnTo>
                  <a:pt x="412368" y="364761"/>
                </a:lnTo>
                <a:lnTo>
                  <a:pt x="64317" y="491442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2" name="Freeform: Shape 511">
            <a:extLst>
              <a:ext uri="{FF2B5EF4-FFF2-40B4-BE49-F238E27FC236}">
                <a16:creationId xmlns:a16="http://schemas.microsoft.com/office/drawing/2014/main" id="{4EBDEAF1-A577-C4FD-5201-B51C3DE23379}"/>
              </a:ext>
            </a:extLst>
          </p:cNvPr>
          <p:cNvSpPr/>
          <p:nvPr/>
        </p:nvSpPr>
        <p:spPr>
          <a:xfrm>
            <a:off x="1077064" y="4809808"/>
            <a:ext cx="412368" cy="491441"/>
          </a:xfrm>
          <a:custGeom>
            <a:avLst/>
            <a:gdLst>
              <a:gd name="connsiteX0" fmla="*/ 0 w 412368"/>
              <a:gd name="connsiteY0" fmla="*/ 126680 h 491441"/>
              <a:gd name="connsiteX1" fmla="*/ 348051 w 412368"/>
              <a:gd name="connsiteY1" fmla="*/ 0 h 491441"/>
              <a:gd name="connsiteX2" fmla="*/ 412369 w 412368"/>
              <a:gd name="connsiteY2" fmla="*/ 364761 h 491441"/>
              <a:gd name="connsiteX3" fmla="*/ 64317 w 412368"/>
              <a:gd name="connsiteY3" fmla="*/ 491442 h 491441"/>
              <a:gd name="connsiteX4" fmla="*/ 0 w 412368"/>
              <a:gd name="connsiteY4" fmla="*/ 126680 h 491441"/>
              <a:gd name="connsiteX5" fmla="*/ 0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126680"/>
                </a:moveTo>
                <a:lnTo>
                  <a:pt x="348051" y="0"/>
                </a:lnTo>
                <a:lnTo>
                  <a:pt x="412369" y="364761"/>
                </a:lnTo>
                <a:lnTo>
                  <a:pt x="64317" y="491442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3" name="Freeform: Shape 512">
            <a:extLst>
              <a:ext uri="{FF2B5EF4-FFF2-40B4-BE49-F238E27FC236}">
                <a16:creationId xmlns:a16="http://schemas.microsoft.com/office/drawing/2014/main" id="{9ED01FDF-4C5D-F3FF-164A-C58FF3CD4ABF}"/>
              </a:ext>
            </a:extLst>
          </p:cNvPr>
          <p:cNvSpPr/>
          <p:nvPr/>
        </p:nvSpPr>
        <p:spPr>
          <a:xfrm>
            <a:off x="9385946" y="3156677"/>
            <a:ext cx="412368" cy="491441"/>
          </a:xfrm>
          <a:custGeom>
            <a:avLst/>
            <a:gdLst>
              <a:gd name="connsiteX0" fmla="*/ 0 w 412368"/>
              <a:gd name="connsiteY0" fmla="*/ 126680 h 491441"/>
              <a:gd name="connsiteX1" fmla="*/ 348052 w 412368"/>
              <a:gd name="connsiteY1" fmla="*/ 0 h 491441"/>
              <a:gd name="connsiteX2" fmla="*/ 412369 w 412368"/>
              <a:gd name="connsiteY2" fmla="*/ 364761 h 491441"/>
              <a:gd name="connsiteX3" fmla="*/ 64317 w 412368"/>
              <a:gd name="connsiteY3" fmla="*/ 491442 h 491441"/>
              <a:gd name="connsiteX4" fmla="*/ 0 w 412368"/>
              <a:gd name="connsiteY4" fmla="*/ 126680 h 491441"/>
              <a:gd name="connsiteX5" fmla="*/ 0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126680"/>
                </a:moveTo>
                <a:lnTo>
                  <a:pt x="348052" y="0"/>
                </a:lnTo>
                <a:lnTo>
                  <a:pt x="412369" y="364761"/>
                </a:lnTo>
                <a:lnTo>
                  <a:pt x="64317" y="491442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4" name="Freeform: Shape 513">
            <a:extLst>
              <a:ext uri="{FF2B5EF4-FFF2-40B4-BE49-F238E27FC236}">
                <a16:creationId xmlns:a16="http://schemas.microsoft.com/office/drawing/2014/main" id="{B69A8BE5-EC04-75DC-6F54-CD23089665A0}"/>
              </a:ext>
            </a:extLst>
          </p:cNvPr>
          <p:cNvSpPr/>
          <p:nvPr/>
        </p:nvSpPr>
        <p:spPr>
          <a:xfrm>
            <a:off x="-742088" y="5130574"/>
            <a:ext cx="412368" cy="491441"/>
          </a:xfrm>
          <a:custGeom>
            <a:avLst/>
            <a:gdLst>
              <a:gd name="connsiteX0" fmla="*/ 0 w 412368"/>
              <a:gd name="connsiteY0" fmla="*/ 126680 h 491441"/>
              <a:gd name="connsiteX1" fmla="*/ 348051 w 412368"/>
              <a:gd name="connsiteY1" fmla="*/ 0 h 491441"/>
              <a:gd name="connsiteX2" fmla="*/ 412369 w 412368"/>
              <a:gd name="connsiteY2" fmla="*/ 364761 h 491441"/>
              <a:gd name="connsiteX3" fmla="*/ 64317 w 412368"/>
              <a:gd name="connsiteY3" fmla="*/ 491442 h 491441"/>
              <a:gd name="connsiteX4" fmla="*/ 0 w 412368"/>
              <a:gd name="connsiteY4" fmla="*/ 126680 h 491441"/>
              <a:gd name="connsiteX5" fmla="*/ 0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126680"/>
                </a:moveTo>
                <a:lnTo>
                  <a:pt x="348051" y="0"/>
                </a:lnTo>
                <a:lnTo>
                  <a:pt x="412369" y="364761"/>
                </a:lnTo>
                <a:lnTo>
                  <a:pt x="64317" y="491442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5" name="Freeform: Shape 514">
            <a:extLst>
              <a:ext uri="{FF2B5EF4-FFF2-40B4-BE49-F238E27FC236}">
                <a16:creationId xmlns:a16="http://schemas.microsoft.com/office/drawing/2014/main" id="{19459EE4-714C-1F81-A7EB-A7B84E419E4D}"/>
              </a:ext>
            </a:extLst>
          </p:cNvPr>
          <p:cNvSpPr/>
          <p:nvPr/>
        </p:nvSpPr>
        <p:spPr>
          <a:xfrm>
            <a:off x="11205099" y="2835911"/>
            <a:ext cx="412367" cy="491441"/>
          </a:xfrm>
          <a:custGeom>
            <a:avLst/>
            <a:gdLst>
              <a:gd name="connsiteX0" fmla="*/ 0 w 412367"/>
              <a:gd name="connsiteY0" fmla="*/ 126680 h 491441"/>
              <a:gd name="connsiteX1" fmla="*/ 348051 w 412367"/>
              <a:gd name="connsiteY1" fmla="*/ 0 h 491441"/>
              <a:gd name="connsiteX2" fmla="*/ 412368 w 412367"/>
              <a:gd name="connsiteY2" fmla="*/ 364761 h 491441"/>
              <a:gd name="connsiteX3" fmla="*/ 64317 w 412367"/>
              <a:gd name="connsiteY3" fmla="*/ 491442 h 491441"/>
              <a:gd name="connsiteX4" fmla="*/ 0 w 412367"/>
              <a:gd name="connsiteY4" fmla="*/ 126680 h 491441"/>
              <a:gd name="connsiteX5" fmla="*/ 0 w 412367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7" h="491441">
                <a:moveTo>
                  <a:pt x="0" y="126680"/>
                </a:moveTo>
                <a:lnTo>
                  <a:pt x="348051" y="0"/>
                </a:lnTo>
                <a:lnTo>
                  <a:pt x="412368" y="364761"/>
                </a:lnTo>
                <a:lnTo>
                  <a:pt x="64317" y="491442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6" name="Freeform: Shape 515">
            <a:extLst>
              <a:ext uri="{FF2B5EF4-FFF2-40B4-BE49-F238E27FC236}">
                <a16:creationId xmlns:a16="http://schemas.microsoft.com/office/drawing/2014/main" id="{E0739732-C213-E448-713A-0A71CA963BFE}"/>
              </a:ext>
            </a:extLst>
          </p:cNvPr>
          <p:cNvSpPr/>
          <p:nvPr/>
        </p:nvSpPr>
        <p:spPr>
          <a:xfrm>
            <a:off x="4147903" y="4206965"/>
            <a:ext cx="412368" cy="491441"/>
          </a:xfrm>
          <a:custGeom>
            <a:avLst/>
            <a:gdLst>
              <a:gd name="connsiteX0" fmla="*/ 64318 w 412368"/>
              <a:gd name="connsiteY0" fmla="*/ 364761 h 491441"/>
              <a:gd name="connsiteX1" fmla="*/ 0 w 412368"/>
              <a:gd name="connsiteY1" fmla="*/ 0 h 491441"/>
              <a:gd name="connsiteX2" fmla="*/ 348052 w 412368"/>
              <a:gd name="connsiteY2" fmla="*/ 126680 h 491441"/>
              <a:gd name="connsiteX3" fmla="*/ 412369 w 412368"/>
              <a:gd name="connsiteY3" fmla="*/ 491442 h 491441"/>
              <a:gd name="connsiteX4" fmla="*/ 64318 w 412368"/>
              <a:gd name="connsiteY4" fmla="*/ 364761 h 491441"/>
              <a:gd name="connsiteX5" fmla="*/ 64318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64318" y="364761"/>
                </a:moveTo>
                <a:lnTo>
                  <a:pt x="0" y="0"/>
                </a:lnTo>
                <a:lnTo>
                  <a:pt x="348052" y="126680"/>
                </a:lnTo>
                <a:lnTo>
                  <a:pt x="412369" y="491442"/>
                </a:lnTo>
                <a:lnTo>
                  <a:pt x="64318" y="364761"/>
                </a:lnTo>
                <a:lnTo>
                  <a:pt x="64318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7" name="Freeform: Shape 516">
            <a:extLst>
              <a:ext uri="{FF2B5EF4-FFF2-40B4-BE49-F238E27FC236}">
                <a16:creationId xmlns:a16="http://schemas.microsoft.com/office/drawing/2014/main" id="{45CC3561-1A59-5EB8-675D-98C7051CF7EA}"/>
              </a:ext>
            </a:extLst>
          </p:cNvPr>
          <p:cNvSpPr/>
          <p:nvPr/>
        </p:nvSpPr>
        <p:spPr>
          <a:xfrm>
            <a:off x="5967056" y="3886200"/>
            <a:ext cx="412368" cy="491441"/>
          </a:xfrm>
          <a:custGeom>
            <a:avLst/>
            <a:gdLst>
              <a:gd name="connsiteX0" fmla="*/ 64317 w 412368"/>
              <a:gd name="connsiteY0" fmla="*/ 364761 h 491441"/>
              <a:gd name="connsiteX1" fmla="*/ 0 w 412368"/>
              <a:gd name="connsiteY1" fmla="*/ 0 h 491441"/>
              <a:gd name="connsiteX2" fmla="*/ 348051 w 412368"/>
              <a:gd name="connsiteY2" fmla="*/ 126680 h 491441"/>
              <a:gd name="connsiteX3" fmla="*/ 412369 w 412368"/>
              <a:gd name="connsiteY3" fmla="*/ 491442 h 491441"/>
              <a:gd name="connsiteX4" fmla="*/ 64317 w 412368"/>
              <a:gd name="connsiteY4" fmla="*/ 364761 h 491441"/>
              <a:gd name="connsiteX5" fmla="*/ 64317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64317" y="364761"/>
                </a:moveTo>
                <a:lnTo>
                  <a:pt x="0" y="0"/>
                </a:lnTo>
                <a:lnTo>
                  <a:pt x="348051" y="126680"/>
                </a:lnTo>
                <a:lnTo>
                  <a:pt x="412369" y="491442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8" name="Freeform: Shape 517">
            <a:extLst>
              <a:ext uri="{FF2B5EF4-FFF2-40B4-BE49-F238E27FC236}">
                <a16:creationId xmlns:a16="http://schemas.microsoft.com/office/drawing/2014/main" id="{1B4675AE-1B8E-326C-3D24-3124288ECFEE}"/>
              </a:ext>
            </a:extLst>
          </p:cNvPr>
          <p:cNvSpPr/>
          <p:nvPr/>
        </p:nvSpPr>
        <p:spPr>
          <a:xfrm>
            <a:off x="2328749" y="3886200"/>
            <a:ext cx="412368" cy="491441"/>
          </a:xfrm>
          <a:custGeom>
            <a:avLst/>
            <a:gdLst>
              <a:gd name="connsiteX0" fmla="*/ 64317 w 412368"/>
              <a:gd name="connsiteY0" fmla="*/ 364761 h 491441"/>
              <a:gd name="connsiteX1" fmla="*/ 0 w 412368"/>
              <a:gd name="connsiteY1" fmla="*/ 0 h 491441"/>
              <a:gd name="connsiteX2" fmla="*/ 348051 w 412368"/>
              <a:gd name="connsiteY2" fmla="*/ 126680 h 491441"/>
              <a:gd name="connsiteX3" fmla="*/ 412369 w 412368"/>
              <a:gd name="connsiteY3" fmla="*/ 491442 h 491441"/>
              <a:gd name="connsiteX4" fmla="*/ 64317 w 412368"/>
              <a:gd name="connsiteY4" fmla="*/ 364761 h 491441"/>
              <a:gd name="connsiteX5" fmla="*/ 64317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64317" y="364761"/>
                </a:moveTo>
                <a:lnTo>
                  <a:pt x="0" y="0"/>
                </a:lnTo>
                <a:lnTo>
                  <a:pt x="348051" y="126680"/>
                </a:lnTo>
                <a:lnTo>
                  <a:pt x="412369" y="491442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9" name="Freeform: Shape 518">
            <a:extLst>
              <a:ext uri="{FF2B5EF4-FFF2-40B4-BE49-F238E27FC236}">
                <a16:creationId xmlns:a16="http://schemas.microsoft.com/office/drawing/2014/main" id="{FE367FC1-4DC2-B27F-C1DF-9B4C84CD66EE}"/>
              </a:ext>
            </a:extLst>
          </p:cNvPr>
          <p:cNvSpPr/>
          <p:nvPr/>
        </p:nvSpPr>
        <p:spPr>
          <a:xfrm>
            <a:off x="8383772" y="3394758"/>
            <a:ext cx="412368" cy="491441"/>
          </a:xfrm>
          <a:custGeom>
            <a:avLst/>
            <a:gdLst>
              <a:gd name="connsiteX0" fmla="*/ 64317 w 412368"/>
              <a:gd name="connsiteY0" fmla="*/ 364761 h 491441"/>
              <a:gd name="connsiteX1" fmla="*/ 0 w 412368"/>
              <a:gd name="connsiteY1" fmla="*/ 0 h 491441"/>
              <a:gd name="connsiteX2" fmla="*/ 348052 w 412368"/>
              <a:gd name="connsiteY2" fmla="*/ 126680 h 491441"/>
              <a:gd name="connsiteX3" fmla="*/ 412369 w 412368"/>
              <a:gd name="connsiteY3" fmla="*/ 491442 h 491441"/>
              <a:gd name="connsiteX4" fmla="*/ 64317 w 412368"/>
              <a:gd name="connsiteY4" fmla="*/ 364761 h 491441"/>
              <a:gd name="connsiteX5" fmla="*/ 64317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64317" y="364761"/>
                </a:moveTo>
                <a:lnTo>
                  <a:pt x="0" y="0"/>
                </a:lnTo>
                <a:lnTo>
                  <a:pt x="348052" y="126680"/>
                </a:lnTo>
                <a:lnTo>
                  <a:pt x="412369" y="491442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0" name="Freeform: Shape 519">
            <a:extLst>
              <a:ext uri="{FF2B5EF4-FFF2-40B4-BE49-F238E27FC236}">
                <a16:creationId xmlns:a16="http://schemas.microsoft.com/office/drawing/2014/main" id="{1123E6B7-B5B5-AF43-6CAF-EB66505070C6}"/>
              </a:ext>
            </a:extLst>
          </p:cNvPr>
          <p:cNvSpPr/>
          <p:nvPr/>
        </p:nvSpPr>
        <p:spPr>
          <a:xfrm>
            <a:off x="729013" y="4809808"/>
            <a:ext cx="412368" cy="491441"/>
          </a:xfrm>
          <a:custGeom>
            <a:avLst/>
            <a:gdLst>
              <a:gd name="connsiteX0" fmla="*/ 64317 w 412368"/>
              <a:gd name="connsiteY0" fmla="*/ 364761 h 491441"/>
              <a:gd name="connsiteX1" fmla="*/ 0 w 412368"/>
              <a:gd name="connsiteY1" fmla="*/ 0 h 491441"/>
              <a:gd name="connsiteX2" fmla="*/ 348051 w 412368"/>
              <a:gd name="connsiteY2" fmla="*/ 126680 h 491441"/>
              <a:gd name="connsiteX3" fmla="*/ 412369 w 412368"/>
              <a:gd name="connsiteY3" fmla="*/ 491442 h 491441"/>
              <a:gd name="connsiteX4" fmla="*/ 64317 w 412368"/>
              <a:gd name="connsiteY4" fmla="*/ 364761 h 491441"/>
              <a:gd name="connsiteX5" fmla="*/ 64317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64317" y="364761"/>
                </a:moveTo>
                <a:lnTo>
                  <a:pt x="0" y="0"/>
                </a:lnTo>
                <a:lnTo>
                  <a:pt x="348051" y="126680"/>
                </a:lnTo>
                <a:lnTo>
                  <a:pt x="412369" y="491442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1" name="Freeform: Shape 520">
            <a:extLst>
              <a:ext uri="{FF2B5EF4-FFF2-40B4-BE49-F238E27FC236}">
                <a16:creationId xmlns:a16="http://schemas.microsoft.com/office/drawing/2014/main" id="{B6A38497-1D4B-4093-04B5-A23850902FA2}"/>
              </a:ext>
            </a:extLst>
          </p:cNvPr>
          <p:cNvSpPr/>
          <p:nvPr/>
        </p:nvSpPr>
        <p:spPr>
          <a:xfrm>
            <a:off x="9919191" y="2835911"/>
            <a:ext cx="412368" cy="491441"/>
          </a:xfrm>
          <a:custGeom>
            <a:avLst/>
            <a:gdLst>
              <a:gd name="connsiteX0" fmla="*/ 64317 w 412368"/>
              <a:gd name="connsiteY0" fmla="*/ 364761 h 491441"/>
              <a:gd name="connsiteX1" fmla="*/ 0 w 412368"/>
              <a:gd name="connsiteY1" fmla="*/ 0 h 491441"/>
              <a:gd name="connsiteX2" fmla="*/ 348052 w 412368"/>
              <a:gd name="connsiteY2" fmla="*/ 126680 h 491441"/>
              <a:gd name="connsiteX3" fmla="*/ 412369 w 412368"/>
              <a:gd name="connsiteY3" fmla="*/ 491442 h 491441"/>
              <a:gd name="connsiteX4" fmla="*/ 64317 w 412368"/>
              <a:gd name="connsiteY4" fmla="*/ 364761 h 491441"/>
              <a:gd name="connsiteX5" fmla="*/ 64317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64317" y="364761"/>
                </a:moveTo>
                <a:lnTo>
                  <a:pt x="0" y="0"/>
                </a:lnTo>
                <a:lnTo>
                  <a:pt x="348052" y="126680"/>
                </a:lnTo>
                <a:lnTo>
                  <a:pt x="412369" y="491442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2" name="Freeform: Shape 521">
            <a:extLst>
              <a:ext uri="{FF2B5EF4-FFF2-40B4-BE49-F238E27FC236}">
                <a16:creationId xmlns:a16="http://schemas.microsoft.com/office/drawing/2014/main" id="{52EDC622-7F2D-D3E3-848C-5E501C4855FD}"/>
              </a:ext>
            </a:extLst>
          </p:cNvPr>
          <p:cNvSpPr/>
          <p:nvPr/>
        </p:nvSpPr>
        <p:spPr>
          <a:xfrm>
            <a:off x="-1090140" y="5130574"/>
            <a:ext cx="412368" cy="491441"/>
          </a:xfrm>
          <a:custGeom>
            <a:avLst/>
            <a:gdLst>
              <a:gd name="connsiteX0" fmla="*/ 64317 w 412368"/>
              <a:gd name="connsiteY0" fmla="*/ 364761 h 491441"/>
              <a:gd name="connsiteX1" fmla="*/ 0 w 412368"/>
              <a:gd name="connsiteY1" fmla="*/ 0 h 491441"/>
              <a:gd name="connsiteX2" fmla="*/ 348051 w 412368"/>
              <a:gd name="connsiteY2" fmla="*/ 126680 h 491441"/>
              <a:gd name="connsiteX3" fmla="*/ 412369 w 412368"/>
              <a:gd name="connsiteY3" fmla="*/ 491442 h 491441"/>
              <a:gd name="connsiteX4" fmla="*/ 64317 w 412368"/>
              <a:gd name="connsiteY4" fmla="*/ 364761 h 491441"/>
              <a:gd name="connsiteX5" fmla="*/ 64317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64317" y="364761"/>
                </a:moveTo>
                <a:lnTo>
                  <a:pt x="0" y="0"/>
                </a:lnTo>
                <a:lnTo>
                  <a:pt x="348051" y="126680"/>
                </a:lnTo>
                <a:lnTo>
                  <a:pt x="412369" y="491442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3" name="Freeform: Shape 522">
            <a:extLst>
              <a:ext uri="{FF2B5EF4-FFF2-40B4-BE49-F238E27FC236}">
                <a16:creationId xmlns:a16="http://schemas.microsoft.com/office/drawing/2014/main" id="{9EE089C8-886B-E236-A202-235726122D6B}"/>
              </a:ext>
            </a:extLst>
          </p:cNvPr>
          <p:cNvSpPr/>
          <p:nvPr/>
        </p:nvSpPr>
        <p:spPr>
          <a:xfrm>
            <a:off x="2960535" y="4250961"/>
            <a:ext cx="249511" cy="685527"/>
          </a:xfrm>
          <a:custGeom>
            <a:avLst/>
            <a:gdLst>
              <a:gd name="connsiteX0" fmla="*/ 64317 w 249511"/>
              <a:gd name="connsiteY0" fmla="*/ 364761 h 685527"/>
              <a:gd name="connsiteX1" fmla="*/ 0 w 249511"/>
              <a:gd name="connsiteY1" fmla="*/ 0 h 685527"/>
              <a:gd name="connsiteX2" fmla="*/ 185194 w 249511"/>
              <a:gd name="connsiteY2" fmla="*/ 320766 h 685527"/>
              <a:gd name="connsiteX3" fmla="*/ 249511 w 249511"/>
              <a:gd name="connsiteY3" fmla="*/ 685527 h 685527"/>
              <a:gd name="connsiteX4" fmla="*/ 64317 w 249511"/>
              <a:gd name="connsiteY4" fmla="*/ 364761 h 685527"/>
              <a:gd name="connsiteX5" fmla="*/ 64317 w 249511"/>
              <a:gd name="connsiteY5" fmla="*/ 364761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64317" y="364761"/>
                </a:moveTo>
                <a:lnTo>
                  <a:pt x="0" y="0"/>
                </a:lnTo>
                <a:lnTo>
                  <a:pt x="185194" y="320766"/>
                </a:lnTo>
                <a:lnTo>
                  <a:pt x="249511" y="685527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4" name="Freeform: Shape 523">
            <a:extLst>
              <a:ext uri="{FF2B5EF4-FFF2-40B4-BE49-F238E27FC236}">
                <a16:creationId xmlns:a16="http://schemas.microsoft.com/office/drawing/2014/main" id="{108704FB-6C30-1E05-1EA0-5414BBB87012}"/>
              </a:ext>
            </a:extLst>
          </p:cNvPr>
          <p:cNvSpPr/>
          <p:nvPr/>
        </p:nvSpPr>
        <p:spPr>
          <a:xfrm>
            <a:off x="7566793" y="2962591"/>
            <a:ext cx="249511" cy="685527"/>
          </a:xfrm>
          <a:custGeom>
            <a:avLst/>
            <a:gdLst>
              <a:gd name="connsiteX0" fmla="*/ 64317 w 249511"/>
              <a:gd name="connsiteY0" fmla="*/ 364761 h 685527"/>
              <a:gd name="connsiteX1" fmla="*/ 0 w 249511"/>
              <a:gd name="connsiteY1" fmla="*/ 0 h 685527"/>
              <a:gd name="connsiteX2" fmla="*/ 185194 w 249511"/>
              <a:gd name="connsiteY2" fmla="*/ 320766 h 685527"/>
              <a:gd name="connsiteX3" fmla="*/ 249511 w 249511"/>
              <a:gd name="connsiteY3" fmla="*/ 685527 h 685527"/>
              <a:gd name="connsiteX4" fmla="*/ 64317 w 249511"/>
              <a:gd name="connsiteY4" fmla="*/ 364761 h 685527"/>
              <a:gd name="connsiteX5" fmla="*/ 64317 w 249511"/>
              <a:gd name="connsiteY5" fmla="*/ 364761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64317" y="364761"/>
                </a:moveTo>
                <a:lnTo>
                  <a:pt x="0" y="0"/>
                </a:lnTo>
                <a:lnTo>
                  <a:pt x="185194" y="320766"/>
                </a:lnTo>
                <a:lnTo>
                  <a:pt x="249511" y="685527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5" name="Freeform: Shape 524">
            <a:extLst>
              <a:ext uri="{FF2B5EF4-FFF2-40B4-BE49-F238E27FC236}">
                <a16:creationId xmlns:a16="http://schemas.microsoft.com/office/drawing/2014/main" id="{B2327759-F985-ABD9-9B41-269567FEA508}"/>
              </a:ext>
            </a:extLst>
          </p:cNvPr>
          <p:cNvSpPr/>
          <p:nvPr/>
        </p:nvSpPr>
        <p:spPr>
          <a:xfrm>
            <a:off x="7033547" y="3521438"/>
            <a:ext cx="128635" cy="729522"/>
          </a:xfrm>
          <a:custGeom>
            <a:avLst/>
            <a:gdLst>
              <a:gd name="connsiteX0" fmla="*/ 0 w 128635"/>
              <a:gd name="connsiteY0" fmla="*/ 364761 h 729522"/>
              <a:gd name="connsiteX1" fmla="*/ 64317 w 128635"/>
              <a:gd name="connsiteY1" fmla="*/ 0 h 729522"/>
              <a:gd name="connsiteX2" fmla="*/ 128635 w 128635"/>
              <a:gd name="connsiteY2" fmla="*/ 364761 h 729522"/>
              <a:gd name="connsiteX3" fmla="*/ 64317 w 128635"/>
              <a:gd name="connsiteY3" fmla="*/ 729523 h 729522"/>
              <a:gd name="connsiteX4" fmla="*/ 0 w 128635"/>
              <a:gd name="connsiteY4" fmla="*/ 364761 h 729522"/>
              <a:gd name="connsiteX5" fmla="*/ 0 w 128635"/>
              <a:gd name="connsiteY5" fmla="*/ 364761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8635" h="729522">
                <a:moveTo>
                  <a:pt x="0" y="364761"/>
                </a:moveTo>
                <a:lnTo>
                  <a:pt x="64317" y="0"/>
                </a:lnTo>
                <a:lnTo>
                  <a:pt x="128635" y="364761"/>
                </a:lnTo>
                <a:lnTo>
                  <a:pt x="64317" y="729523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6" name="Freeform: Shape 525">
            <a:extLst>
              <a:ext uri="{FF2B5EF4-FFF2-40B4-BE49-F238E27FC236}">
                <a16:creationId xmlns:a16="http://schemas.microsoft.com/office/drawing/2014/main" id="{5052D8BF-4FE5-1B66-98CB-9DCB198A4C4A}"/>
              </a:ext>
            </a:extLst>
          </p:cNvPr>
          <p:cNvSpPr/>
          <p:nvPr/>
        </p:nvSpPr>
        <p:spPr>
          <a:xfrm>
            <a:off x="2264432" y="3886200"/>
            <a:ext cx="128634" cy="729522"/>
          </a:xfrm>
          <a:custGeom>
            <a:avLst/>
            <a:gdLst>
              <a:gd name="connsiteX0" fmla="*/ 0 w 128634"/>
              <a:gd name="connsiteY0" fmla="*/ 364761 h 729522"/>
              <a:gd name="connsiteX1" fmla="*/ 64317 w 128634"/>
              <a:gd name="connsiteY1" fmla="*/ 0 h 729522"/>
              <a:gd name="connsiteX2" fmla="*/ 128635 w 128634"/>
              <a:gd name="connsiteY2" fmla="*/ 364761 h 729522"/>
              <a:gd name="connsiteX3" fmla="*/ 64317 w 128634"/>
              <a:gd name="connsiteY3" fmla="*/ 729523 h 729522"/>
              <a:gd name="connsiteX4" fmla="*/ 0 w 128634"/>
              <a:gd name="connsiteY4" fmla="*/ 364761 h 729522"/>
              <a:gd name="connsiteX5" fmla="*/ 0 w 128634"/>
              <a:gd name="connsiteY5" fmla="*/ 364761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8634" h="729522">
                <a:moveTo>
                  <a:pt x="0" y="364761"/>
                </a:moveTo>
                <a:lnTo>
                  <a:pt x="64317" y="0"/>
                </a:lnTo>
                <a:lnTo>
                  <a:pt x="128635" y="364761"/>
                </a:lnTo>
                <a:lnTo>
                  <a:pt x="64317" y="729523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7" name="Freeform: Shape 526">
            <a:extLst>
              <a:ext uri="{FF2B5EF4-FFF2-40B4-BE49-F238E27FC236}">
                <a16:creationId xmlns:a16="http://schemas.microsoft.com/office/drawing/2014/main" id="{52F3C4C3-3C1A-0C98-1F97-CB53EE65821A}"/>
              </a:ext>
            </a:extLst>
          </p:cNvPr>
          <p:cNvSpPr/>
          <p:nvPr/>
        </p:nvSpPr>
        <p:spPr>
          <a:xfrm>
            <a:off x="5683322" y="3886200"/>
            <a:ext cx="348051" cy="602842"/>
          </a:xfrm>
          <a:custGeom>
            <a:avLst/>
            <a:gdLst>
              <a:gd name="connsiteX0" fmla="*/ 0 w 348051"/>
              <a:gd name="connsiteY0" fmla="*/ 238081 h 602842"/>
              <a:gd name="connsiteX1" fmla="*/ 283734 w 348051"/>
              <a:gd name="connsiteY1" fmla="*/ 0 h 602842"/>
              <a:gd name="connsiteX2" fmla="*/ 348051 w 348051"/>
              <a:gd name="connsiteY2" fmla="*/ 364761 h 602842"/>
              <a:gd name="connsiteX3" fmla="*/ 64317 w 348051"/>
              <a:gd name="connsiteY3" fmla="*/ 602843 h 602842"/>
              <a:gd name="connsiteX4" fmla="*/ 0 w 348051"/>
              <a:gd name="connsiteY4" fmla="*/ 238081 h 602842"/>
              <a:gd name="connsiteX5" fmla="*/ 0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238081"/>
                </a:moveTo>
                <a:lnTo>
                  <a:pt x="283734" y="0"/>
                </a:lnTo>
                <a:lnTo>
                  <a:pt x="348051" y="364761"/>
                </a:lnTo>
                <a:lnTo>
                  <a:pt x="64317" y="602843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8" name="Freeform: Shape 527">
            <a:extLst>
              <a:ext uri="{FF2B5EF4-FFF2-40B4-BE49-F238E27FC236}">
                <a16:creationId xmlns:a16="http://schemas.microsoft.com/office/drawing/2014/main" id="{A26543E1-2764-BB52-2587-0395A5C0ADF3}"/>
              </a:ext>
            </a:extLst>
          </p:cNvPr>
          <p:cNvSpPr/>
          <p:nvPr/>
        </p:nvSpPr>
        <p:spPr>
          <a:xfrm>
            <a:off x="3864169" y="4206965"/>
            <a:ext cx="348051" cy="602842"/>
          </a:xfrm>
          <a:custGeom>
            <a:avLst/>
            <a:gdLst>
              <a:gd name="connsiteX0" fmla="*/ 0 w 348051"/>
              <a:gd name="connsiteY0" fmla="*/ 238081 h 602842"/>
              <a:gd name="connsiteX1" fmla="*/ 283734 w 348051"/>
              <a:gd name="connsiteY1" fmla="*/ 0 h 602842"/>
              <a:gd name="connsiteX2" fmla="*/ 348052 w 348051"/>
              <a:gd name="connsiteY2" fmla="*/ 364761 h 602842"/>
              <a:gd name="connsiteX3" fmla="*/ 64317 w 348051"/>
              <a:gd name="connsiteY3" fmla="*/ 602843 h 602842"/>
              <a:gd name="connsiteX4" fmla="*/ 0 w 348051"/>
              <a:gd name="connsiteY4" fmla="*/ 238081 h 602842"/>
              <a:gd name="connsiteX5" fmla="*/ 0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238081"/>
                </a:moveTo>
                <a:lnTo>
                  <a:pt x="283734" y="0"/>
                </a:lnTo>
                <a:lnTo>
                  <a:pt x="348052" y="364761"/>
                </a:lnTo>
                <a:lnTo>
                  <a:pt x="64317" y="602843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9" name="Freeform: Shape 528">
            <a:extLst>
              <a:ext uri="{FF2B5EF4-FFF2-40B4-BE49-F238E27FC236}">
                <a16:creationId xmlns:a16="http://schemas.microsoft.com/office/drawing/2014/main" id="{01A0FC25-862E-E695-8513-AF499EB9F1DB}"/>
              </a:ext>
            </a:extLst>
          </p:cNvPr>
          <p:cNvSpPr/>
          <p:nvPr/>
        </p:nvSpPr>
        <p:spPr>
          <a:xfrm>
            <a:off x="7283058" y="2962591"/>
            <a:ext cx="348051" cy="602842"/>
          </a:xfrm>
          <a:custGeom>
            <a:avLst/>
            <a:gdLst>
              <a:gd name="connsiteX0" fmla="*/ 0 w 348051"/>
              <a:gd name="connsiteY0" fmla="*/ 238081 h 602842"/>
              <a:gd name="connsiteX1" fmla="*/ 283734 w 348051"/>
              <a:gd name="connsiteY1" fmla="*/ 0 h 602842"/>
              <a:gd name="connsiteX2" fmla="*/ 348052 w 348051"/>
              <a:gd name="connsiteY2" fmla="*/ 364761 h 602842"/>
              <a:gd name="connsiteX3" fmla="*/ 64318 w 348051"/>
              <a:gd name="connsiteY3" fmla="*/ 602843 h 602842"/>
              <a:gd name="connsiteX4" fmla="*/ 0 w 348051"/>
              <a:gd name="connsiteY4" fmla="*/ 238081 h 602842"/>
              <a:gd name="connsiteX5" fmla="*/ 0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238081"/>
                </a:moveTo>
                <a:lnTo>
                  <a:pt x="283734" y="0"/>
                </a:lnTo>
                <a:lnTo>
                  <a:pt x="348052" y="364761"/>
                </a:lnTo>
                <a:lnTo>
                  <a:pt x="64318" y="602843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0" name="Freeform: Shape 529">
            <a:extLst>
              <a:ext uri="{FF2B5EF4-FFF2-40B4-BE49-F238E27FC236}">
                <a16:creationId xmlns:a16="http://schemas.microsoft.com/office/drawing/2014/main" id="{3766967D-F354-3586-B20F-491F47A50ADD}"/>
              </a:ext>
            </a:extLst>
          </p:cNvPr>
          <p:cNvSpPr/>
          <p:nvPr/>
        </p:nvSpPr>
        <p:spPr>
          <a:xfrm>
            <a:off x="1425115" y="4571727"/>
            <a:ext cx="348051" cy="602842"/>
          </a:xfrm>
          <a:custGeom>
            <a:avLst/>
            <a:gdLst>
              <a:gd name="connsiteX0" fmla="*/ 0 w 348051"/>
              <a:gd name="connsiteY0" fmla="*/ 238081 h 602842"/>
              <a:gd name="connsiteX1" fmla="*/ 283734 w 348051"/>
              <a:gd name="connsiteY1" fmla="*/ 0 h 602842"/>
              <a:gd name="connsiteX2" fmla="*/ 348051 w 348051"/>
              <a:gd name="connsiteY2" fmla="*/ 364761 h 602842"/>
              <a:gd name="connsiteX3" fmla="*/ 64317 w 348051"/>
              <a:gd name="connsiteY3" fmla="*/ 602843 h 602842"/>
              <a:gd name="connsiteX4" fmla="*/ 0 w 348051"/>
              <a:gd name="connsiteY4" fmla="*/ 238081 h 602842"/>
              <a:gd name="connsiteX5" fmla="*/ 0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238081"/>
                </a:moveTo>
                <a:lnTo>
                  <a:pt x="283734" y="0"/>
                </a:lnTo>
                <a:lnTo>
                  <a:pt x="348051" y="364761"/>
                </a:lnTo>
                <a:lnTo>
                  <a:pt x="64317" y="602843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1" name="Freeform: Shape 530">
            <a:extLst>
              <a:ext uri="{FF2B5EF4-FFF2-40B4-BE49-F238E27FC236}">
                <a16:creationId xmlns:a16="http://schemas.microsoft.com/office/drawing/2014/main" id="{F274EADF-4715-E064-8259-95768BA30B71}"/>
              </a:ext>
            </a:extLst>
          </p:cNvPr>
          <p:cNvSpPr/>
          <p:nvPr/>
        </p:nvSpPr>
        <p:spPr>
          <a:xfrm>
            <a:off x="9102212" y="3283357"/>
            <a:ext cx="348050" cy="602842"/>
          </a:xfrm>
          <a:custGeom>
            <a:avLst/>
            <a:gdLst>
              <a:gd name="connsiteX0" fmla="*/ 0 w 348050"/>
              <a:gd name="connsiteY0" fmla="*/ 238081 h 602842"/>
              <a:gd name="connsiteX1" fmla="*/ 283734 w 348050"/>
              <a:gd name="connsiteY1" fmla="*/ 0 h 602842"/>
              <a:gd name="connsiteX2" fmla="*/ 348051 w 348050"/>
              <a:gd name="connsiteY2" fmla="*/ 364761 h 602842"/>
              <a:gd name="connsiteX3" fmla="*/ 64317 w 348050"/>
              <a:gd name="connsiteY3" fmla="*/ 602843 h 602842"/>
              <a:gd name="connsiteX4" fmla="*/ 0 w 348050"/>
              <a:gd name="connsiteY4" fmla="*/ 238081 h 602842"/>
              <a:gd name="connsiteX5" fmla="*/ 0 w 348050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0" h="602842">
                <a:moveTo>
                  <a:pt x="0" y="238081"/>
                </a:moveTo>
                <a:lnTo>
                  <a:pt x="283734" y="0"/>
                </a:lnTo>
                <a:lnTo>
                  <a:pt x="348051" y="364761"/>
                </a:lnTo>
                <a:lnTo>
                  <a:pt x="64317" y="602843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2" name="Freeform: Shape 531">
            <a:extLst>
              <a:ext uri="{FF2B5EF4-FFF2-40B4-BE49-F238E27FC236}">
                <a16:creationId xmlns:a16="http://schemas.microsoft.com/office/drawing/2014/main" id="{275AAF17-26DD-55D0-835C-E281D1623C6D}"/>
              </a:ext>
            </a:extLst>
          </p:cNvPr>
          <p:cNvSpPr/>
          <p:nvPr/>
        </p:nvSpPr>
        <p:spPr>
          <a:xfrm>
            <a:off x="-208843" y="4571727"/>
            <a:ext cx="348051" cy="602842"/>
          </a:xfrm>
          <a:custGeom>
            <a:avLst/>
            <a:gdLst>
              <a:gd name="connsiteX0" fmla="*/ 0 w 348051"/>
              <a:gd name="connsiteY0" fmla="*/ 238081 h 602842"/>
              <a:gd name="connsiteX1" fmla="*/ 283734 w 348051"/>
              <a:gd name="connsiteY1" fmla="*/ 0 h 602842"/>
              <a:gd name="connsiteX2" fmla="*/ 348051 w 348051"/>
              <a:gd name="connsiteY2" fmla="*/ 364761 h 602842"/>
              <a:gd name="connsiteX3" fmla="*/ 64317 w 348051"/>
              <a:gd name="connsiteY3" fmla="*/ 602843 h 602842"/>
              <a:gd name="connsiteX4" fmla="*/ 0 w 348051"/>
              <a:gd name="connsiteY4" fmla="*/ 238081 h 602842"/>
              <a:gd name="connsiteX5" fmla="*/ 0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238081"/>
                </a:moveTo>
                <a:lnTo>
                  <a:pt x="283734" y="0"/>
                </a:lnTo>
                <a:lnTo>
                  <a:pt x="348051" y="364761"/>
                </a:lnTo>
                <a:lnTo>
                  <a:pt x="64317" y="602843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3" name="Freeform: Shape 532">
            <a:extLst>
              <a:ext uri="{FF2B5EF4-FFF2-40B4-BE49-F238E27FC236}">
                <a16:creationId xmlns:a16="http://schemas.microsoft.com/office/drawing/2014/main" id="{FDC430CD-971C-644B-4E6F-0DA504BBF326}"/>
              </a:ext>
            </a:extLst>
          </p:cNvPr>
          <p:cNvSpPr/>
          <p:nvPr/>
        </p:nvSpPr>
        <p:spPr>
          <a:xfrm>
            <a:off x="10921365" y="2962591"/>
            <a:ext cx="348051" cy="602842"/>
          </a:xfrm>
          <a:custGeom>
            <a:avLst/>
            <a:gdLst>
              <a:gd name="connsiteX0" fmla="*/ 0 w 348051"/>
              <a:gd name="connsiteY0" fmla="*/ 238081 h 602842"/>
              <a:gd name="connsiteX1" fmla="*/ 283734 w 348051"/>
              <a:gd name="connsiteY1" fmla="*/ 0 h 602842"/>
              <a:gd name="connsiteX2" fmla="*/ 348052 w 348051"/>
              <a:gd name="connsiteY2" fmla="*/ 364761 h 602842"/>
              <a:gd name="connsiteX3" fmla="*/ 64317 w 348051"/>
              <a:gd name="connsiteY3" fmla="*/ 602843 h 602842"/>
              <a:gd name="connsiteX4" fmla="*/ 0 w 348051"/>
              <a:gd name="connsiteY4" fmla="*/ 238081 h 602842"/>
              <a:gd name="connsiteX5" fmla="*/ 0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238081"/>
                </a:moveTo>
                <a:lnTo>
                  <a:pt x="283734" y="0"/>
                </a:lnTo>
                <a:lnTo>
                  <a:pt x="348052" y="364761"/>
                </a:lnTo>
                <a:lnTo>
                  <a:pt x="64317" y="602843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4" name="Freeform: Shape 533">
            <a:extLst>
              <a:ext uri="{FF2B5EF4-FFF2-40B4-BE49-F238E27FC236}">
                <a16:creationId xmlns:a16="http://schemas.microsoft.com/office/drawing/2014/main" id="{7A39C00B-3D1F-437F-9AC5-E1AE7505EB80}"/>
              </a:ext>
            </a:extLst>
          </p:cNvPr>
          <p:cNvSpPr/>
          <p:nvPr/>
        </p:nvSpPr>
        <p:spPr>
          <a:xfrm>
            <a:off x="2960535" y="2471150"/>
            <a:ext cx="249511" cy="685527"/>
          </a:xfrm>
          <a:custGeom>
            <a:avLst/>
            <a:gdLst>
              <a:gd name="connsiteX0" fmla="*/ 0 w 249511"/>
              <a:gd name="connsiteY0" fmla="*/ 320766 h 685527"/>
              <a:gd name="connsiteX1" fmla="*/ 185194 w 249511"/>
              <a:gd name="connsiteY1" fmla="*/ 0 h 685527"/>
              <a:gd name="connsiteX2" fmla="*/ 249511 w 249511"/>
              <a:gd name="connsiteY2" fmla="*/ 364761 h 685527"/>
              <a:gd name="connsiteX3" fmla="*/ 64317 w 249511"/>
              <a:gd name="connsiteY3" fmla="*/ 685527 h 685527"/>
              <a:gd name="connsiteX4" fmla="*/ 0 w 249511"/>
              <a:gd name="connsiteY4" fmla="*/ 320766 h 685527"/>
              <a:gd name="connsiteX5" fmla="*/ 0 w 249511"/>
              <a:gd name="connsiteY5" fmla="*/ 320766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20766"/>
                </a:moveTo>
                <a:lnTo>
                  <a:pt x="185194" y="0"/>
                </a:lnTo>
                <a:lnTo>
                  <a:pt x="249511" y="364761"/>
                </a:lnTo>
                <a:lnTo>
                  <a:pt x="64317" y="68552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5" name="Freeform: Shape 534">
            <a:extLst>
              <a:ext uri="{FF2B5EF4-FFF2-40B4-BE49-F238E27FC236}">
                <a16:creationId xmlns:a16="http://schemas.microsoft.com/office/drawing/2014/main" id="{58ACF687-E726-9B6D-16D9-838F8DFF0EF1}"/>
              </a:ext>
            </a:extLst>
          </p:cNvPr>
          <p:cNvSpPr/>
          <p:nvPr/>
        </p:nvSpPr>
        <p:spPr>
          <a:xfrm>
            <a:off x="5127739" y="2277064"/>
            <a:ext cx="249511" cy="685527"/>
          </a:xfrm>
          <a:custGeom>
            <a:avLst/>
            <a:gdLst>
              <a:gd name="connsiteX0" fmla="*/ 0 w 249511"/>
              <a:gd name="connsiteY0" fmla="*/ 320766 h 685527"/>
              <a:gd name="connsiteX1" fmla="*/ 185194 w 249511"/>
              <a:gd name="connsiteY1" fmla="*/ 0 h 685527"/>
              <a:gd name="connsiteX2" fmla="*/ 249511 w 249511"/>
              <a:gd name="connsiteY2" fmla="*/ 364761 h 685527"/>
              <a:gd name="connsiteX3" fmla="*/ 64317 w 249511"/>
              <a:gd name="connsiteY3" fmla="*/ 685527 h 685527"/>
              <a:gd name="connsiteX4" fmla="*/ 0 w 249511"/>
              <a:gd name="connsiteY4" fmla="*/ 320766 h 685527"/>
              <a:gd name="connsiteX5" fmla="*/ 0 w 249511"/>
              <a:gd name="connsiteY5" fmla="*/ 320766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20766"/>
                </a:moveTo>
                <a:lnTo>
                  <a:pt x="185194" y="0"/>
                </a:lnTo>
                <a:lnTo>
                  <a:pt x="249511" y="364761"/>
                </a:lnTo>
                <a:lnTo>
                  <a:pt x="64317" y="68552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6" name="Freeform: Shape 535">
            <a:extLst>
              <a:ext uri="{FF2B5EF4-FFF2-40B4-BE49-F238E27FC236}">
                <a16:creationId xmlns:a16="http://schemas.microsoft.com/office/drawing/2014/main" id="{8C61292D-FF83-87C1-C157-C7E96F2751A2}"/>
              </a:ext>
            </a:extLst>
          </p:cNvPr>
          <p:cNvSpPr/>
          <p:nvPr/>
        </p:nvSpPr>
        <p:spPr>
          <a:xfrm>
            <a:off x="-110303" y="3200672"/>
            <a:ext cx="249511" cy="685527"/>
          </a:xfrm>
          <a:custGeom>
            <a:avLst/>
            <a:gdLst>
              <a:gd name="connsiteX0" fmla="*/ 0 w 249511"/>
              <a:gd name="connsiteY0" fmla="*/ 320766 h 685527"/>
              <a:gd name="connsiteX1" fmla="*/ 185194 w 249511"/>
              <a:gd name="connsiteY1" fmla="*/ 0 h 685527"/>
              <a:gd name="connsiteX2" fmla="*/ 249512 w 249511"/>
              <a:gd name="connsiteY2" fmla="*/ 364761 h 685527"/>
              <a:gd name="connsiteX3" fmla="*/ 64317 w 249511"/>
              <a:gd name="connsiteY3" fmla="*/ 685527 h 685527"/>
              <a:gd name="connsiteX4" fmla="*/ 0 w 249511"/>
              <a:gd name="connsiteY4" fmla="*/ 320766 h 685527"/>
              <a:gd name="connsiteX5" fmla="*/ 0 w 249511"/>
              <a:gd name="connsiteY5" fmla="*/ 320766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20766"/>
                </a:moveTo>
                <a:lnTo>
                  <a:pt x="185194" y="0"/>
                </a:lnTo>
                <a:lnTo>
                  <a:pt x="249512" y="364761"/>
                </a:lnTo>
                <a:lnTo>
                  <a:pt x="64317" y="68552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7" name="Freeform: Shape 536">
            <a:extLst>
              <a:ext uri="{FF2B5EF4-FFF2-40B4-BE49-F238E27FC236}">
                <a16:creationId xmlns:a16="http://schemas.microsoft.com/office/drawing/2014/main" id="{4F7B2AB0-F55B-80B4-4D24-B5CCAAB5271E}"/>
              </a:ext>
            </a:extLst>
          </p:cNvPr>
          <p:cNvSpPr/>
          <p:nvPr/>
        </p:nvSpPr>
        <p:spPr>
          <a:xfrm>
            <a:off x="7914844" y="1785622"/>
            <a:ext cx="249511" cy="685527"/>
          </a:xfrm>
          <a:custGeom>
            <a:avLst/>
            <a:gdLst>
              <a:gd name="connsiteX0" fmla="*/ 0 w 249511"/>
              <a:gd name="connsiteY0" fmla="*/ 320766 h 685527"/>
              <a:gd name="connsiteX1" fmla="*/ 185194 w 249511"/>
              <a:gd name="connsiteY1" fmla="*/ 0 h 685527"/>
              <a:gd name="connsiteX2" fmla="*/ 249511 w 249511"/>
              <a:gd name="connsiteY2" fmla="*/ 364761 h 685527"/>
              <a:gd name="connsiteX3" fmla="*/ 64317 w 249511"/>
              <a:gd name="connsiteY3" fmla="*/ 685527 h 685527"/>
              <a:gd name="connsiteX4" fmla="*/ 0 w 249511"/>
              <a:gd name="connsiteY4" fmla="*/ 320766 h 685527"/>
              <a:gd name="connsiteX5" fmla="*/ 0 w 249511"/>
              <a:gd name="connsiteY5" fmla="*/ 320766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20766"/>
                </a:moveTo>
                <a:lnTo>
                  <a:pt x="185194" y="0"/>
                </a:lnTo>
                <a:lnTo>
                  <a:pt x="249511" y="364761"/>
                </a:lnTo>
                <a:lnTo>
                  <a:pt x="64317" y="68552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8" name="Freeform: Shape 537">
            <a:extLst>
              <a:ext uri="{FF2B5EF4-FFF2-40B4-BE49-F238E27FC236}">
                <a16:creationId xmlns:a16="http://schemas.microsoft.com/office/drawing/2014/main" id="{A4842938-505A-A464-BEE3-B2C025B21A25}"/>
              </a:ext>
            </a:extLst>
          </p:cNvPr>
          <p:cNvSpPr/>
          <p:nvPr/>
        </p:nvSpPr>
        <p:spPr>
          <a:xfrm>
            <a:off x="10017732" y="1226775"/>
            <a:ext cx="249511" cy="685527"/>
          </a:xfrm>
          <a:custGeom>
            <a:avLst/>
            <a:gdLst>
              <a:gd name="connsiteX0" fmla="*/ 0 w 249511"/>
              <a:gd name="connsiteY0" fmla="*/ 320766 h 685527"/>
              <a:gd name="connsiteX1" fmla="*/ 185194 w 249511"/>
              <a:gd name="connsiteY1" fmla="*/ 0 h 685527"/>
              <a:gd name="connsiteX2" fmla="*/ 249511 w 249511"/>
              <a:gd name="connsiteY2" fmla="*/ 364761 h 685527"/>
              <a:gd name="connsiteX3" fmla="*/ 64317 w 249511"/>
              <a:gd name="connsiteY3" fmla="*/ 685527 h 685527"/>
              <a:gd name="connsiteX4" fmla="*/ 0 w 249511"/>
              <a:gd name="connsiteY4" fmla="*/ 320766 h 685527"/>
              <a:gd name="connsiteX5" fmla="*/ 0 w 249511"/>
              <a:gd name="connsiteY5" fmla="*/ 320766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20766"/>
                </a:moveTo>
                <a:lnTo>
                  <a:pt x="185194" y="0"/>
                </a:lnTo>
                <a:lnTo>
                  <a:pt x="249511" y="364761"/>
                </a:lnTo>
                <a:lnTo>
                  <a:pt x="64317" y="68552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9" name="Freeform: Shape 538">
            <a:extLst>
              <a:ext uri="{FF2B5EF4-FFF2-40B4-BE49-F238E27FC236}">
                <a16:creationId xmlns:a16="http://schemas.microsoft.com/office/drawing/2014/main" id="{9A735F22-BAFF-F863-267F-B965346900AC}"/>
              </a:ext>
            </a:extLst>
          </p:cNvPr>
          <p:cNvSpPr/>
          <p:nvPr/>
        </p:nvSpPr>
        <p:spPr>
          <a:xfrm>
            <a:off x="3864169" y="2471150"/>
            <a:ext cx="412368" cy="491441"/>
          </a:xfrm>
          <a:custGeom>
            <a:avLst/>
            <a:gdLst>
              <a:gd name="connsiteX0" fmla="*/ 0 w 412368"/>
              <a:gd name="connsiteY0" fmla="*/ 126680 h 491441"/>
              <a:gd name="connsiteX1" fmla="*/ 348052 w 412368"/>
              <a:gd name="connsiteY1" fmla="*/ 0 h 491441"/>
              <a:gd name="connsiteX2" fmla="*/ 412369 w 412368"/>
              <a:gd name="connsiteY2" fmla="*/ 364761 h 491441"/>
              <a:gd name="connsiteX3" fmla="*/ 64317 w 412368"/>
              <a:gd name="connsiteY3" fmla="*/ 491442 h 491441"/>
              <a:gd name="connsiteX4" fmla="*/ 0 w 412368"/>
              <a:gd name="connsiteY4" fmla="*/ 126680 h 491441"/>
              <a:gd name="connsiteX5" fmla="*/ 0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126680"/>
                </a:moveTo>
                <a:lnTo>
                  <a:pt x="348052" y="0"/>
                </a:lnTo>
                <a:lnTo>
                  <a:pt x="412369" y="364761"/>
                </a:lnTo>
                <a:lnTo>
                  <a:pt x="64317" y="491442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0" name="Freeform: Shape 539">
            <a:extLst>
              <a:ext uri="{FF2B5EF4-FFF2-40B4-BE49-F238E27FC236}">
                <a16:creationId xmlns:a16="http://schemas.microsoft.com/office/drawing/2014/main" id="{AB9BD19C-3D32-2BF5-94DB-5E1B79BFBB4D}"/>
              </a:ext>
            </a:extLst>
          </p:cNvPr>
          <p:cNvSpPr/>
          <p:nvPr/>
        </p:nvSpPr>
        <p:spPr>
          <a:xfrm>
            <a:off x="5683322" y="2150384"/>
            <a:ext cx="412368" cy="491441"/>
          </a:xfrm>
          <a:custGeom>
            <a:avLst/>
            <a:gdLst>
              <a:gd name="connsiteX0" fmla="*/ 0 w 412368"/>
              <a:gd name="connsiteY0" fmla="*/ 126680 h 491441"/>
              <a:gd name="connsiteX1" fmla="*/ 348051 w 412368"/>
              <a:gd name="connsiteY1" fmla="*/ 0 h 491441"/>
              <a:gd name="connsiteX2" fmla="*/ 412369 w 412368"/>
              <a:gd name="connsiteY2" fmla="*/ 364761 h 491441"/>
              <a:gd name="connsiteX3" fmla="*/ 64317 w 412368"/>
              <a:gd name="connsiteY3" fmla="*/ 491442 h 491441"/>
              <a:gd name="connsiteX4" fmla="*/ 0 w 412368"/>
              <a:gd name="connsiteY4" fmla="*/ 126680 h 491441"/>
              <a:gd name="connsiteX5" fmla="*/ 0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126680"/>
                </a:moveTo>
                <a:lnTo>
                  <a:pt x="348051" y="0"/>
                </a:lnTo>
                <a:lnTo>
                  <a:pt x="412369" y="364761"/>
                </a:lnTo>
                <a:lnTo>
                  <a:pt x="64317" y="491442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1" name="Freeform: Shape 540">
            <a:extLst>
              <a:ext uri="{FF2B5EF4-FFF2-40B4-BE49-F238E27FC236}">
                <a16:creationId xmlns:a16="http://schemas.microsoft.com/office/drawing/2014/main" id="{9D6E63AE-9595-8811-5FCD-81F7592A147B}"/>
              </a:ext>
            </a:extLst>
          </p:cNvPr>
          <p:cNvSpPr/>
          <p:nvPr/>
        </p:nvSpPr>
        <p:spPr>
          <a:xfrm>
            <a:off x="2328749" y="3029996"/>
            <a:ext cx="412368" cy="491441"/>
          </a:xfrm>
          <a:custGeom>
            <a:avLst/>
            <a:gdLst>
              <a:gd name="connsiteX0" fmla="*/ 0 w 412368"/>
              <a:gd name="connsiteY0" fmla="*/ 126680 h 491441"/>
              <a:gd name="connsiteX1" fmla="*/ 348051 w 412368"/>
              <a:gd name="connsiteY1" fmla="*/ 0 h 491441"/>
              <a:gd name="connsiteX2" fmla="*/ 412369 w 412368"/>
              <a:gd name="connsiteY2" fmla="*/ 364761 h 491441"/>
              <a:gd name="connsiteX3" fmla="*/ 64317 w 412368"/>
              <a:gd name="connsiteY3" fmla="*/ 491442 h 491441"/>
              <a:gd name="connsiteX4" fmla="*/ 0 w 412368"/>
              <a:gd name="connsiteY4" fmla="*/ 126680 h 491441"/>
              <a:gd name="connsiteX5" fmla="*/ 0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126680"/>
                </a:moveTo>
                <a:lnTo>
                  <a:pt x="348051" y="0"/>
                </a:lnTo>
                <a:lnTo>
                  <a:pt x="412369" y="364761"/>
                </a:lnTo>
                <a:lnTo>
                  <a:pt x="64317" y="491442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2" name="Freeform: Shape 541">
            <a:extLst>
              <a:ext uri="{FF2B5EF4-FFF2-40B4-BE49-F238E27FC236}">
                <a16:creationId xmlns:a16="http://schemas.microsoft.com/office/drawing/2014/main" id="{A7909964-913C-73A0-0E48-5A2D6C53F055}"/>
              </a:ext>
            </a:extLst>
          </p:cNvPr>
          <p:cNvSpPr/>
          <p:nvPr/>
        </p:nvSpPr>
        <p:spPr>
          <a:xfrm>
            <a:off x="7566793" y="2106388"/>
            <a:ext cx="412368" cy="491441"/>
          </a:xfrm>
          <a:custGeom>
            <a:avLst/>
            <a:gdLst>
              <a:gd name="connsiteX0" fmla="*/ 0 w 412368"/>
              <a:gd name="connsiteY0" fmla="*/ 126680 h 491441"/>
              <a:gd name="connsiteX1" fmla="*/ 348052 w 412368"/>
              <a:gd name="connsiteY1" fmla="*/ 0 h 491441"/>
              <a:gd name="connsiteX2" fmla="*/ 412369 w 412368"/>
              <a:gd name="connsiteY2" fmla="*/ 364761 h 491441"/>
              <a:gd name="connsiteX3" fmla="*/ 64317 w 412368"/>
              <a:gd name="connsiteY3" fmla="*/ 491442 h 491441"/>
              <a:gd name="connsiteX4" fmla="*/ 0 w 412368"/>
              <a:gd name="connsiteY4" fmla="*/ 126680 h 491441"/>
              <a:gd name="connsiteX5" fmla="*/ 0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126680"/>
                </a:moveTo>
                <a:lnTo>
                  <a:pt x="348052" y="0"/>
                </a:lnTo>
                <a:lnTo>
                  <a:pt x="412369" y="364761"/>
                </a:lnTo>
                <a:lnTo>
                  <a:pt x="64317" y="491442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3" name="Freeform: Shape 542">
            <a:extLst>
              <a:ext uri="{FF2B5EF4-FFF2-40B4-BE49-F238E27FC236}">
                <a16:creationId xmlns:a16="http://schemas.microsoft.com/office/drawing/2014/main" id="{FE31583C-B2B7-0A76-34CD-82556FA2BAC7}"/>
              </a:ext>
            </a:extLst>
          </p:cNvPr>
          <p:cNvSpPr/>
          <p:nvPr/>
        </p:nvSpPr>
        <p:spPr>
          <a:xfrm>
            <a:off x="729013" y="2835911"/>
            <a:ext cx="412368" cy="491441"/>
          </a:xfrm>
          <a:custGeom>
            <a:avLst/>
            <a:gdLst>
              <a:gd name="connsiteX0" fmla="*/ 0 w 412368"/>
              <a:gd name="connsiteY0" fmla="*/ 126680 h 491441"/>
              <a:gd name="connsiteX1" fmla="*/ 348051 w 412368"/>
              <a:gd name="connsiteY1" fmla="*/ 0 h 491441"/>
              <a:gd name="connsiteX2" fmla="*/ 412369 w 412368"/>
              <a:gd name="connsiteY2" fmla="*/ 364761 h 491441"/>
              <a:gd name="connsiteX3" fmla="*/ 64317 w 412368"/>
              <a:gd name="connsiteY3" fmla="*/ 491442 h 491441"/>
              <a:gd name="connsiteX4" fmla="*/ 0 w 412368"/>
              <a:gd name="connsiteY4" fmla="*/ 126680 h 491441"/>
              <a:gd name="connsiteX5" fmla="*/ 0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126680"/>
                </a:moveTo>
                <a:lnTo>
                  <a:pt x="348051" y="0"/>
                </a:lnTo>
                <a:lnTo>
                  <a:pt x="412369" y="364761"/>
                </a:lnTo>
                <a:lnTo>
                  <a:pt x="64317" y="491442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4" name="Freeform: Shape 543">
            <a:extLst>
              <a:ext uri="{FF2B5EF4-FFF2-40B4-BE49-F238E27FC236}">
                <a16:creationId xmlns:a16="http://schemas.microsoft.com/office/drawing/2014/main" id="{FBF2D1B8-C63F-580E-7FC5-1B1E8F412435}"/>
              </a:ext>
            </a:extLst>
          </p:cNvPr>
          <p:cNvSpPr/>
          <p:nvPr/>
        </p:nvSpPr>
        <p:spPr>
          <a:xfrm>
            <a:off x="9102212" y="1547541"/>
            <a:ext cx="412368" cy="491441"/>
          </a:xfrm>
          <a:custGeom>
            <a:avLst/>
            <a:gdLst>
              <a:gd name="connsiteX0" fmla="*/ 0 w 412368"/>
              <a:gd name="connsiteY0" fmla="*/ 126680 h 491441"/>
              <a:gd name="connsiteX1" fmla="*/ 348051 w 412368"/>
              <a:gd name="connsiteY1" fmla="*/ 0 h 491441"/>
              <a:gd name="connsiteX2" fmla="*/ 412369 w 412368"/>
              <a:gd name="connsiteY2" fmla="*/ 364761 h 491441"/>
              <a:gd name="connsiteX3" fmla="*/ 64317 w 412368"/>
              <a:gd name="connsiteY3" fmla="*/ 491442 h 491441"/>
              <a:gd name="connsiteX4" fmla="*/ 0 w 412368"/>
              <a:gd name="connsiteY4" fmla="*/ 126680 h 491441"/>
              <a:gd name="connsiteX5" fmla="*/ 0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126680"/>
                </a:moveTo>
                <a:lnTo>
                  <a:pt x="348051" y="0"/>
                </a:lnTo>
                <a:lnTo>
                  <a:pt x="412369" y="364761"/>
                </a:lnTo>
                <a:lnTo>
                  <a:pt x="64317" y="491442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5" name="Freeform: Shape 544">
            <a:extLst>
              <a:ext uri="{FF2B5EF4-FFF2-40B4-BE49-F238E27FC236}">
                <a16:creationId xmlns:a16="http://schemas.microsoft.com/office/drawing/2014/main" id="{D7C6077E-F772-C1D8-F954-4EEEC8134B61}"/>
              </a:ext>
            </a:extLst>
          </p:cNvPr>
          <p:cNvSpPr/>
          <p:nvPr/>
        </p:nvSpPr>
        <p:spPr>
          <a:xfrm>
            <a:off x="-1090140" y="3156677"/>
            <a:ext cx="412368" cy="491441"/>
          </a:xfrm>
          <a:custGeom>
            <a:avLst/>
            <a:gdLst>
              <a:gd name="connsiteX0" fmla="*/ 0 w 412368"/>
              <a:gd name="connsiteY0" fmla="*/ 126680 h 491441"/>
              <a:gd name="connsiteX1" fmla="*/ 348051 w 412368"/>
              <a:gd name="connsiteY1" fmla="*/ 0 h 491441"/>
              <a:gd name="connsiteX2" fmla="*/ 412369 w 412368"/>
              <a:gd name="connsiteY2" fmla="*/ 364761 h 491441"/>
              <a:gd name="connsiteX3" fmla="*/ 64317 w 412368"/>
              <a:gd name="connsiteY3" fmla="*/ 491442 h 491441"/>
              <a:gd name="connsiteX4" fmla="*/ 0 w 412368"/>
              <a:gd name="connsiteY4" fmla="*/ 126680 h 491441"/>
              <a:gd name="connsiteX5" fmla="*/ 0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126680"/>
                </a:moveTo>
                <a:lnTo>
                  <a:pt x="348051" y="0"/>
                </a:lnTo>
                <a:lnTo>
                  <a:pt x="412369" y="364761"/>
                </a:lnTo>
                <a:lnTo>
                  <a:pt x="64317" y="491442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6" name="Freeform: Shape 545">
            <a:extLst>
              <a:ext uri="{FF2B5EF4-FFF2-40B4-BE49-F238E27FC236}">
                <a16:creationId xmlns:a16="http://schemas.microsoft.com/office/drawing/2014/main" id="{A644C29C-5A29-C23A-E8B1-B27C56A6966F}"/>
              </a:ext>
            </a:extLst>
          </p:cNvPr>
          <p:cNvSpPr/>
          <p:nvPr/>
        </p:nvSpPr>
        <p:spPr>
          <a:xfrm>
            <a:off x="10921365" y="1226775"/>
            <a:ext cx="412368" cy="491441"/>
          </a:xfrm>
          <a:custGeom>
            <a:avLst/>
            <a:gdLst>
              <a:gd name="connsiteX0" fmla="*/ 0 w 412368"/>
              <a:gd name="connsiteY0" fmla="*/ 126680 h 491441"/>
              <a:gd name="connsiteX1" fmla="*/ 348052 w 412368"/>
              <a:gd name="connsiteY1" fmla="*/ 0 h 491441"/>
              <a:gd name="connsiteX2" fmla="*/ 412369 w 412368"/>
              <a:gd name="connsiteY2" fmla="*/ 364761 h 491441"/>
              <a:gd name="connsiteX3" fmla="*/ 64317 w 412368"/>
              <a:gd name="connsiteY3" fmla="*/ 491442 h 491441"/>
              <a:gd name="connsiteX4" fmla="*/ 0 w 412368"/>
              <a:gd name="connsiteY4" fmla="*/ 126680 h 491441"/>
              <a:gd name="connsiteX5" fmla="*/ 0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126680"/>
                </a:moveTo>
                <a:lnTo>
                  <a:pt x="348052" y="0"/>
                </a:lnTo>
                <a:lnTo>
                  <a:pt x="412369" y="364761"/>
                </a:lnTo>
                <a:lnTo>
                  <a:pt x="64317" y="491442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7" name="Freeform: Shape 546">
            <a:extLst>
              <a:ext uri="{FF2B5EF4-FFF2-40B4-BE49-F238E27FC236}">
                <a16:creationId xmlns:a16="http://schemas.microsoft.com/office/drawing/2014/main" id="{DB15232C-D5B9-460D-3717-929B40BC0088}"/>
              </a:ext>
            </a:extLst>
          </p:cNvPr>
          <p:cNvSpPr/>
          <p:nvPr/>
        </p:nvSpPr>
        <p:spPr>
          <a:xfrm>
            <a:off x="4779688" y="2471150"/>
            <a:ext cx="412368" cy="491441"/>
          </a:xfrm>
          <a:custGeom>
            <a:avLst/>
            <a:gdLst>
              <a:gd name="connsiteX0" fmla="*/ 64317 w 412368"/>
              <a:gd name="connsiteY0" fmla="*/ 364761 h 491441"/>
              <a:gd name="connsiteX1" fmla="*/ 0 w 412368"/>
              <a:gd name="connsiteY1" fmla="*/ 0 h 491441"/>
              <a:gd name="connsiteX2" fmla="*/ 348051 w 412368"/>
              <a:gd name="connsiteY2" fmla="*/ 126680 h 491441"/>
              <a:gd name="connsiteX3" fmla="*/ 412368 w 412368"/>
              <a:gd name="connsiteY3" fmla="*/ 491442 h 491441"/>
              <a:gd name="connsiteX4" fmla="*/ 64317 w 412368"/>
              <a:gd name="connsiteY4" fmla="*/ 364761 h 491441"/>
              <a:gd name="connsiteX5" fmla="*/ 64317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64317" y="364761"/>
                </a:moveTo>
                <a:lnTo>
                  <a:pt x="0" y="0"/>
                </a:lnTo>
                <a:lnTo>
                  <a:pt x="348051" y="126680"/>
                </a:lnTo>
                <a:lnTo>
                  <a:pt x="412368" y="491442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8" name="Freeform: Shape 547">
            <a:extLst>
              <a:ext uri="{FF2B5EF4-FFF2-40B4-BE49-F238E27FC236}">
                <a16:creationId xmlns:a16="http://schemas.microsoft.com/office/drawing/2014/main" id="{B7A2B553-703E-175E-E790-45B1BA599F5C}"/>
              </a:ext>
            </a:extLst>
          </p:cNvPr>
          <p:cNvSpPr/>
          <p:nvPr/>
        </p:nvSpPr>
        <p:spPr>
          <a:xfrm>
            <a:off x="6598841" y="2150384"/>
            <a:ext cx="412368" cy="491441"/>
          </a:xfrm>
          <a:custGeom>
            <a:avLst/>
            <a:gdLst>
              <a:gd name="connsiteX0" fmla="*/ 64317 w 412368"/>
              <a:gd name="connsiteY0" fmla="*/ 364761 h 491441"/>
              <a:gd name="connsiteX1" fmla="*/ 0 w 412368"/>
              <a:gd name="connsiteY1" fmla="*/ 0 h 491441"/>
              <a:gd name="connsiteX2" fmla="*/ 348052 w 412368"/>
              <a:gd name="connsiteY2" fmla="*/ 126680 h 491441"/>
              <a:gd name="connsiteX3" fmla="*/ 412369 w 412368"/>
              <a:gd name="connsiteY3" fmla="*/ 491442 h 491441"/>
              <a:gd name="connsiteX4" fmla="*/ 64317 w 412368"/>
              <a:gd name="connsiteY4" fmla="*/ 364761 h 491441"/>
              <a:gd name="connsiteX5" fmla="*/ 64317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64317" y="364761"/>
                </a:moveTo>
                <a:lnTo>
                  <a:pt x="0" y="0"/>
                </a:lnTo>
                <a:lnTo>
                  <a:pt x="348052" y="126680"/>
                </a:lnTo>
                <a:lnTo>
                  <a:pt x="412369" y="491442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9" name="Freeform: Shape 548">
            <a:extLst>
              <a:ext uri="{FF2B5EF4-FFF2-40B4-BE49-F238E27FC236}">
                <a16:creationId xmlns:a16="http://schemas.microsoft.com/office/drawing/2014/main" id="{952A6B75-ABCB-4258-E358-CBFA82AFACB8}"/>
              </a:ext>
            </a:extLst>
          </p:cNvPr>
          <p:cNvSpPr/>
          <p:nvPr/>
        </p:nvSpPr>
        <p:spPr>
          <a:xfrm>
            <a:off x="3145729" y="2471150"/>
            <a:ext cx="412368" cy="491441"/>
          </a:xfrm>
          <a:custGeom>
            <a:avLst/>
            <a:gdLst>
              <a:gd name="connsiteX0" fmla="*/ 64317 w 412368"/>
              <a:gd name="connsiteY0" fmla="*/ 364761 h 491441"/>
              <a:gd name="connsiteX1" fmla="*/ 0 w 412368"/>
              <a:gd name="connsiteY1" fmla="*/ 0 h 491441"/>
              <a:gd name="connsiteX2" fmla="*/ 348051 w 412368"/>
              <a:gd name="connsiteY2" fmla="*/ 126680 h 491441"/>
              <a:gd name="connsiteX3" fmla="*/ 412369 w 412368"/>
              <a:gd name="connsiteY3" fmla="*/ 491442 h 491441"/>
              <a:gd name="connsiteX4" fmla="*/ 64317 w 412368"/>
              <a:gd name="connsiteY4" fmla="*/ 364761 h 491441"/>
              <a:gd name="connsiteX5" fmla="*/ 64317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64317" y="364761"/>
                </a:moveTo>
                <a:lnTo>
                  <a:pt x="0" y="0"/>
                </a:lnTo>
                <a:lnTo>
                  <a:pt x="348051" y="126680"/>
                </a:lnTo>
                <a:lnTo>
                  <a:pt x="412369" y="491442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0" name="Freeform: Shape 549">
            <a:extLst>
              <a:ext uri="{FF2B5EF4-FFF2-40B4-BE49-F238E27FC236}">
                <a16:creationId xmlns:a16="http://schemas.microsoft.com/office/drawing/2014/main" id="{6034CF20-94AA-DC60-1EB7-978C5AF47BB7}"/>
              </a:ext>
            </a:extLst>
          </p:cNvPr>
          <p:cNvSpPr/>
          <p:nvPr/>
        </p:nvSpPr>
        <p:spPr>
          <a:xfrm>
            <a:off x="8754160" y="1547541"/>
            <a:ext cx="412368" cy="491441"/>
          </a:xfrm>
          <a:custGeom>
            <a:avLst/>
            <a:gdLst>
              <a:gd name="connsiteX0" fmla="*/ 64317 w 412368"/>
              <a:gd name="connsiteY0" fmla="*/ 364761 h 491441"/>
              <a:gd name="connsiteX1" fmla="*/ 0 w 412368"/>
              <a:gd name="connsiteY1" fmla="*/ 0 h 491441"/>
              <a:gd name="connsiteX2" fmla="*/ 348052 w 412368"/>
              <a:gd name="connsiteY2" fmla="*/ 126680 h 491441"/>
              <a:gd name="connsiteX3" fmla="*/ 412369 w 412368"/>
              <a:gd name="connsiteY3" fmla="*/ 491442 h 491441"/>
              <a:gd name="connsiteX4" fmla="*/ 64317 w 412368"/>
              <a:gd name="connsiteY4" fmla="*/ 364761 h 491441"/>
              <a:gd name="connsiteX5" fmla="*/ 64317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64317" y="364761"/>
                </a:moveTo>
                <a:lnTo>
                  <a:pt x="0" y="0"/>
                </a:lnTo>
                <a:lnTo>
                  <a:pt x="348052" y="126680"/>
                </a:lnTo>
                <a:lnTo>
                  <a:pt x="412369" y="491442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1" name="Freeform: Shape 550">
            <a:extLst>
              <a:ext uri="{FF2B5EF4-FFF2-40B4-BE49-F238E27FC236}">
                <a16:creationId xmlns:a16="http://schemas.microsoft.com/office/drawing/2014/main" id="{A33977E8-B4F0-E273-4876-B10ECD91C752}"/>
              </a:ext>
            </a:extLst>
          </p:cNvPr>
          <p:cNvSpPr/>
          <p:nvPr/>
        </p:nvSpPr>
        <p:spPr>
          <a:xfrm>
            <a:off x="1077064" y="2835911"/>
            <a:ext cx="412368" cy="491441"/>
          </a:xfrm>
          <a:custGeom>
            <a:avLst/>
            <a:gdLst>
              <a:gd name="connsiteX0" fmla="*/ 64317 w 412368"/>
              <a:gd name="connsiteY0" fmla="*/ 364761 h 491441"/>
              <a:gd name="connsiteX1" fmla="*/ 0 w 412368"/>
              <a:gd name="connsiteY1" fmla="*/ 0 h 491441"/>
              <a:gd name="connsiteX2" fmla="*/ 348051 w 412368"/>
              <a:gd name="connsiteY2" fmla="*/ 126680 h 491441"/>
              <a:gd name="connsiteX3" fmla="*/ 412369 w 412368"/>
              <a:gd name="connsiteY3" fmla="*/ 491442 h 491441"/>
              <a:gd name="connsiteX4" fmla="*/ 64317 w 412368"/>
              <a:gd name="connsiteY4" fmla="*/ 364761 h 491441"/>
              <a:gd name="connsiteX5" fmla="*/ 64317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64317" y="364761"/>
                </a:moveTo>
                <a:lnTo>
                  <a:pt x="0" y="0"/>
                </a:lnTo>
                <a:lnTo>
                  <a:pt x="348051" y="126680"/>
                </a:lnTo>
                <a:lnTo>
                  <a:pt x="412369" y="491442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2" name="Freeform: Shape 551">
            <a:extLst>
              <a:ext uri="{FF2B5EF4-FFF2-40B4-BE49-F238E27FC236}">
                <a16:creationId xmlns:a16="http://schemas.microsoft.com/office/drawing/2014/main" id="{344A6348-A6BD-125D-4E98-020525D8705B}"/>
              </a:ext>
            </a:extLst>
          </p:cNvPr>
          <p:cNvSpPr/>
          <p:nvPr/>
        </p:nvSpPr>
        <p:spPr>
          <a:xfrm>
            <a:off x="10573314" y="1226775"/>
            <a:ext cx="412367" cy="491441"/>
          </a:xfrm>
          <a:custGeom>
            <a:avLst/>
            <a:gdLst>
              <a:gd name="connsiteX0" fmla="*/ 64317 w 412367"/>
              <a:gd name="connsiteY0" fmla="*/ 364761 h 491441"/>
              <a:gd name="connsiteX1" fmla="*/ 0 w 412367"/>
              <a:gd name="connsiteY1" fmla="*/ 0 h 491441"/>
              <a:gd name="connsiteX2" fmla="*/ 348051 w 412367"/>
              <a:gd name="connsiteY2" fmla="*/ 126680 h 491441"/>
              <a:gd name="connsiteX3" fmla="*/ 412368 w 412367"/>
              <a:gd name="connsiteY3" fmla="*/ 491442 h 491441"/>
              <a:gd name="connsiteX4" fmla="*/ 64317 w 412367"/>
              <a:gd name="connsiteY4" fmla="*/ 364761 h 491441"/>
              <a:gd name="connsiteX5" fmla="*/ 64317 w 412367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7" h="491441">
                <a:moveTo>
                  <a:pt x="64317" y="364761"/>
                </a:moveTo>
                <a:lnTo>
                  <a:pt x="0" y="0"/>
                </a:lnTo>
                <a:lnTo>
                  <a:pt x="348051" y="126680"/>
                </a:lnTo>
                <a:lnTo>
                  <a:pt x="412368" y="491442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3" name="Freeform: Shape 552">
            <a:extLst>
              <a:ext uri="{FF2B5EF4-FFF2-40B4-BE49-F238E27FC236}">
                <a16:creationId xmlns:a16="http://schemas.microsoft.com/office/drawing/2014/main" id="{B7F44BF3-F42B-43E6-AA8A-2852DB3B41D7}"/>
              </a:ext>
            </a:extLst>
          </p:cNvPr>
          <p:cNvSpPr/>
          <p:nvPr/>
        </p:nvSpPr>
        <p:spPr>
          <a:xfrm>
            <a:off x="-458354" y="3394758"/>
            <a:ext cx="412368" cy="491441"/>
          </a:xfrm>
          <a:custGeom>
            <a:avLst/>
            <a:gdLst>
              <a:gd name="connsiteX0" fmla="*/ 64317 w 412368"/>
              <a:gd name="connsiteY0" fmla="*/ 364761 h 491441"/>
              <a:gd name="connsiteX1" fmla="*/ 0 w 412368"/>
              <a:gd name="connsiteY1" fmla="*/ 0 h 491441"/>
              <a:gd name="connsiteX2" fmla="*/ 348051 w 412368"/>
              <a:gd name="connsiteY2" fmla="*/ 126680 h 491441"/>
              <a:gd name="connsiteX3" fmla="*/ 412369 w 412368"/>
              <a:gd name="connsiteY3" fmla="*/ 491442 h 491441"/>
              <a:gd name="connsiteX4" fmla="*/ 64317 w 412368"/>
              <a:gd name="connsiteY4" fmla="*/ 364761 h 491441"/>
              <a:gd name="connsiteX5" fmla="*/ 64317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64317" y="364761"/>
                </a:moveTo>
                <a:lnTo>
                  <a:pt x="0" y="0"/>
                </a:lnTo>
                <a:lnTo>
                  <a:pt x="348051" y="126680"/>
                </a:lnTo>
                <a:lnTo>
                  <a:pt x="412369" y="491442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4" name="Freeform: Shape 553">
            <a:extLst>
              <a:ext uri="{FF2B5EF4-FFF2-40B4-BE49-F238E27FC236}">
                <a16:creationId xmlns:a16="http://schemas.microsoft.com/office/drawing/2014/main" id="{0C536C30-DD7A-10CE-D8E4-3BE6C445855E}"/>
              </a:ext>
            </a:extLst>
          </p:cNvPr>
          <p:cNvSpPr/>
          <p:nvPr/>
        </p:nvSpPr>
        <p:spPr>
          <a:xfrm>
            <a:off x="7317281" y="2277064"/>
            <a:ext cx="249511" cy="685527"/>
          </a:xfrm>
          <a:custGeom>
            <a:avLst/>
            <a:gdLst>
              <a:gd name="connsiteX0" fmla="*/ 64317 w 249511"/>
              <a:gd name="connsiteY0" fmla="*/ 364761 h 685527"/>
              <a:gd name="connsiteX1" fmla="*/ 0 w 249511"/>
              <a:gd name="connsiteY1" fmla="*/ 0 h 685527"/>
              <a:gd name="connsiteX2" fmla="*/ 185194 w 249511"/>
              <a:gd name="connsiteY2" fmla="*/ 320766 h 685527"/>
              <a:gd name="connsiteX3" fmla="*/ 249511 w 249511"/>
              <a:gd name="connsiteY3" fmla="*/ 685527 h 685527"/>
              <a:gd name="connsiteX4" fmla="*/ 64317 w 249511"/>
              <a:gd name="connsiteY4" fmla="*/ 364761 h 685527"/>
              <a:gd name="connsiteX5" fmla="*/ 64317 w 249511"/>
              <a:gd name="connsiteY5" fmla="*/ 364761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64317" y="364761"/>
                </a:moveTo>
                <a:lnTo>
                  <a:pt x="0" y="0"/>
                </a:lnTo>
                <a:lnTo>
                  <a:pt x="185194" y="320766"/>
                </a:lnTo>
                <a:lnTo>
                  <a:pt x="249511" y="685527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5" name="Freeform: Shape 554">
            <a:extLst>
              <a:ext uri="{FF2B5EF4-FFF2-40B4-BE49-F238E27FC236}">
                <a16:creationId xmlns:a16="http://schemas.microsoft.com/office/drawing/2014/main" id="{3047C4C5-CD85-B8D0-8EB5-5782834CDB65}"/>
              </a:ext>
            </a:extLst>
          </p:cNvPr>
          <p:cNvSpPr/>
          <p:nvPr/>
        </p:nvSpPr>
        <p:spPr>
          <a:xfrm>
            <a:off x="2079238" y="3200672"/>
            <a:ext cx="249511" cy="685527"/>
          </a:xfrm>
          <a:custGeom>
            <a:avLst/>
            <a:gdLst>
              <a:gd name="connsiteX0" fmla="*/ 64317 w 249511"/>
              <a:gd name="connsiteY0" fmla="*/ 364761 h 685527"/>
              <a:gd name="connsiteX1" fmla="*/ 0 w 249511"/>
              <a:gd name="connsiteY1" fmla="*/ 0 h 685527"/>
              <a:gd name="connsiteX2" fmla="*/ 185194 w 249511"/>
              <a:gd name="connsiteY2" fmla="*/ 320766 h 685527"/>
              <a:gd name="connsiteX3" fmla="*/ 249511 w 249511"/>
              <a:gd name="connsiteY3" fmla="*/ 685527 h 685527"/>
              <a:gd name="connsiteX4" fmla="*/ 64317 w 249511"/>
              <a:gd name="connsiteY4" fmla="*/ 364761 h 685527"/>
              <a:gd name="connsiteX5" fmla="*/ 64317 w 249511"/>
              <a:gd name="connsiteY5" fmla="*/ 364761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64317" y="364761"/>
                </a:moveTo>
                <a:lnTo>
                  <a:pt x="0" y="0"/>
                </a:lnTo>
                <a:lnTo>
                  <a:pt x="185194" y="320766"/>
                </a:lnTo>
                <a:lnTo>
                  <a:pt x="249511" y="685527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6" name="Freeform: Shape 555">
            <a:extLst>
              <a:ext uri="{FF2B5EF4-FFF2-40B4-BE49-F238E27FC236}">
                <a16:creationId xmlns:a16="http://schemas.microsoft.com/office/drawing/2014/main" id="{740EA020-DA3D-EA3C-C110-462BF8822A4E}"/>
              </a:ext>
            </a:extLst>
          </p:cNvPr>
          <p:cNvSpPr/>
          <p:nvPr/>
        </p:nvSpPr>
        <p:spPr>
          <a:xfrm>
            <a:off x="2264432" y="3156677"/>
            <a:ext cx="128634" cy="729522"/>
          </a:xfrm>
          <a:custGeom>
            <a:avLst/>
            <a:gdLst>
              <a:gd name="connsiteX0" fmla="*/ 0 w 128634"/>
              <a:gd name="connsiteY0" fmla="*/ 364761 h 729522"/>
              <a:gd name="connsiteX1" fmla="*/ 64317 w 128634"/>
              <a:gd name="connsiteY1" fmla="*/ 0 h 729522"/>
              <a:gd name="connsiteX2" fmla="*/ 128635 w 128634"/>
              <a:gd name="connsiteY2" fmla="*/ 364761 h 729522"/>
              <a:gd name="connsiteX3" fmla="*/ 64317 w 128634"/>
              <a:gd name="connsiteY3" fmla="*/ 729523 h 729522"/>
              <a:gd name="connsiteX4" fmla="*/ 0 w 128634"/>
              <a:gd name="connsiteY4" fmla="*/ 364761 h 729522"/>
              <a:gd name="connsiteX5" fmla="*/ 0 w 128634"/>
              <a:gd name="connsiteY5" fmla="*/ 364761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8634" h="729522">
                <a:moveTo>
                  <a:pt x="0" y="364761"/>
                </a:moveTo>
                <a:lnTo>
                  <a:pt x="64317" y="0"/>
                </a:lnTo>
                <a:lnTo>
                  <a:pt x="128635" y="364761"/>
                </a:lnTo>
                <a:lnTo>
                  <a:pt x="64317" y="729523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7" name="Freeform: Shape 556">
            <a:extLst>
              <a:ext uri="{FF2B5EF4-FFF2-40B4-BE49-F238E27FC236}">
                <a16:creationId xmlns:a16="http://schemas.microsoft.com/office/drawing/2014/main" id="{26F851E4-6E13-6FC7-F1FF-AE2E07B973F9}"/>
              </a:ext>
            </a:extLst>
          </p:cNvPr>
          <p:cNvSpPr/>
          <p:nvPr/>
        </p:nvSpPr>
        <p:spPr>
          <a:xfrm>
            <a:off x="7502475" y="2233068"/>
            <a:ext cx="128634" cy="729522"/>
          </a:xfrm>
          <a:custGeom>
            <a:avLst/>
            <a:gdLst>
              <a:gd name="connsiteX0" fmla="*/ 0 w 128634"/>
              <a:gd name="connsiteY0" fmla="*/ 364761 h 729522"/>
              <a:gd name="connsiteX1" fmla="*/ 64317 w 128634"/>
              <a:gd name="connsiteY1" fmla="*/ 0 h 729522"/>
              <a:gd name="connsiteX2" fmla="*/ 128634 w 128634"/>
              <a:gd name="connsiteY2" fmla="*/ 364761 h 729522"/>
              <a:gd name="connsiteX3" fmla="*/ 64317 w 128634"/>
              <a:gd name="connsiteY3" fmla="*/ 729523 h 729522"/>
              <a:gd name="connsiteX4" fmla="*/ 0 w 128634"/>
              <a:gd name="connsiteY4" fmla="*/ 364761 h 729522"/>
              <a:gd name="connsiteX5" fmla="*/ 0 w 128634"/>
              <a:gd name="connsiteY5" fmla="*/ 364761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8634" h="729522">
                <a:moveTo>
                  <a:pt x="0" y="364761"/>
                </a:moveTo>
                <a:lnTo>
                  <a:pt x="64317" y="0"/>
                </a:lnTo>
                <a:lnTo>
                  <a:pt x="128634" y="364761"/>
                </a:lnTo>
                <a:lnTo>
                  <a:pt x="64317" y="729523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8" name="Freeform: Shape 557">
            <a:extLst>
              <a:ext uri="{FF2B5EF4-FFF2-40B4-BE49-F238E27FC236}">
                <a16:creationId xmlns:a16="http://schemas.microsoft.com/office/drawing/2014/main" id="{CB56A0E5-8BDC-CE65-AD81-9BCCA21346BD}"/>
              </a:ext>
            </a:extLst>
          </p:cNvPr>
          <p:cNvSpPr/>
          <p:nvPr/>
        </p:nvSpPr>
        <p:spPr>
          <a:xfrm>
            <a:off x="4495954" y="2471150"/>
            <a:ext cx="348051" cy="602842"/>
          </a:xfrm>
          <a:custGeom>
            <a:avLst/>
            <a:gdLst>
              <a:gd name="connsiteX0" fmla="*/ 0 w 348051"/>
              <a:gd name="connsiteY0" fmla="*/ 238081 h 602842"/>
              <a:gd name="connsiteX1" fmla="*/ 283734 w 348051"/>
              <a:gd name="connsiteY1" fmla="*/ 0 h 602842"/>
              <a:gd name="connsiteX2" fmla="*/ 348051 w 348051"/>
              <a:gd name="connsiteY2" fmla="*/ 364761 h 602842"/>
              <a:gd name="connsiteX3" fmla="*/ 64317 w 348051"/>
              <a:gd name="connsiteY3" fmla="*/ 602842 h 602842"/>
              <a:gd name="connsiteX4" fmla="*/ 0 w 348051"/>
              <a:gd name="connsiteY4" fmla="*/ 238081 h 602842"/>
              <a:gd name="connsiteX5" fmla="*/ 0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238081"/>
                </a:moveTo>
                <a:lnTo>
                  <a:pt x="283734" y="0"/>
                </a:lnTo>
                <a:lnTo>
                  <a:pt x="348051" y="364761"/>
                </a:lnTo>
                <a:lnTo>
                  <a:pt x="64317" y="60284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9" name="Freeform: Shape 558">
            <a:extLst>
              <a:ext uri="{FF2B5EF4-FFF2-40B4-BE49-F238E27FC236}">
                <a16:creationId xmlns:a16="http://schemas.microsoft.com/office/drawing/2014/main" id="{BE9901FF-B5D6-AEC1-AE7E-CDD9DC326C96}"/>
              </a:ext>
            </a:extLst>
          </p:cNvPr>
          <p:cNvSpPr/>
          <p:nvPr/>
        </p:nvSpPr>
        <p:spPr>
          <a:xfrm>
            <a:off x="2676801" y="2791915"/>
            <a:ext cx="348051" cy="602842"/>
          </a:xfrm>
          <a:custGeom>
            <a:avLst/>
            <a:gdLst>
              <a:gd name="connsiteX0" fmla="*/ 0 w 348051"/>
              <a:gd name="connsiteY0" fmla="*/ 238081 h 602842"/>
              <a:gd name="connsiteX1" fmla="*/ 283734 w 348051"/>
              <a:gd name="connsiteY1" fmla="*/ 0 h 602842"/>
              <a:gd name="connsiteX2" fmla="*/ 348051 w 348051"/>
              <a:gd name="connsiteY2" fmla="*/ 364761 h 602842"/>
              <a:gd name="connsiteX3" fmla="*/ 64317 w 348051"/>
              <a:gd name="connsiteY3" fmla="*/ 602842 h 602842"/>
              <a:gd name="connsiteX4" fmla="*/ 0 w 348051"/>
              <a:gd name="connsiteY4" fmla="*/ 238081 h 602842"/>
              <a:gd name="connsiteX5" fmla="*/ 0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238081"/>
                </a:moveTo>
                <a:lnTo>
                  <a:pt x="283734" y="0"/>
                </a:lnTo>
                <a:lnTo>
                  <a:pt x="348051" y="364761"/>
                </a:lnTo>
                <a:lnTo>
                  <a:pt x="64317" y="60284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0" name="Freeform: Shape 559">
            <a:extLst>
              <a:ext uri="{FF2B5EF4-FFF2-40B4-BE49-F238E27FC236}">
                <a16:creationId xmlns:a16="http://schemas.microsoft.com/office/drawing/2014/main" id="{069B2C81-142A-0DA3-383A-ABDC361B58B4}"/>
              </a:ext>
            </a:extLst>
          </p:cNvPr>
          <p:cNvSpPr/>
          <p:nvPr/>
        </p:nvSpPr>
        <p:spPr>
          <a:xfrm>
            <a:off x="6031373" y="1912303"/>
            <a:ext cx="348051" cy="602842"/>
          </a:xfrm>
          <a:custGeom>
            <a:avLst/>
            <a:gdLst>
              <a:gd name="connsiteX0" fmla="*/ 0 w 348051"/>
              <a:gd name="connsiteY0" fmla="*/ 238081 h 602842"/>
              <a:gd name="connsiteX1" fmla="*/ 283734 w 348051"/>
              <a:gd name="connsiteY1" fmla="*/ 0 h 602842"/>
              <a:gd name="connsiteX2" fmla="*/ 348052 w 348051"/>
              <a:gd name="connsiteY2" fmla="*/ 364761 h 602842"/>
              <a:gd name="connsiteX3" fmla="*/ 64318 w 348051"/>
              <a:gd name="connsiteY3" fmla="*/ 602843 h 602842"/>
              <a:gd name="connsiteX4" fmla="*/ 0 w 348051"/>
              <a:gd name="connsiteY4" fmla="*/ 238081 h 602842"/>
              <a:gd name="connsiteX5" fmla="*/ 0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238081"/>
                </a:moveTo>
                <a:lnTo>
                  <a:pt x="283734" y="0"/>
                </a:lnTo>
                <a:lnTo>
                  <a:pt x="348052" y="364761"/>
                </a:lnTo>
                <a:lnTo>
                  <a:pt x="64318" y="602843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1" name="Freeform: Shape 560">
            <a:extLst>
              <a:ext uri="{FF2B5EF4-FFF2-40B4-BE49-F238E27FC236}">
                <a16:creationId xmlns:a16="http://schemas.microsoft.com/office/drawing/2014/main" id="{5129D610-8AFF-412A-3CB0-7E8A372E9A03}"/>
              </a:ext>
            </a:extLst>
          </p:cNvPr>
          <p:cNvSpPr/>
          <p:nvPr/>
        </p:nvSpPr>
        <p:spPr>
          <a:xfrm>
            <a:off x="445279" y="2962591"/>
            <a:ext cx="348051" cy="602842"/>
          </a:xfrm>
          <a:custGeom>
            <a:avLst/>
            <a:gdLst>
              <a:gd name="connsiteX0" fmla="*/ 0 w 348051"/>
              <a:gd name="connsiteY0" fmla="*/ 238081 h 602842"/>
              <a:gd name="connsiteX1" fmla="*/ 283734 w 348051"/>
              <a:gd name="connsiteY1" fmla="*/ 0 h 602842"/>
              <a:gd name="connsiteX2" fmla="*/ 348051 w 348051"/>
              <a:gd name="connsiteY2" fmla="*/ 364761 h 602842"/>
              <a:gd name="connsiteX3" fmla="*/ 64317 w 348051"/>
              <a:gd name="connsiteY3" fmla="*/ 602843 h 602842"/>
              <a:gd name="connsiteX4" fmla="*/ 0 w 348051"/>
              <a:gd name="connsiteY4" fmla="*/ 238081 h 602842"/>
              <a:gd name="connsiteX5" fmla="*/ 0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238081"/>
                </a:moveTo>
                <a:lnTo>
                  <a:pt x="283734" y="0"/>
                </a:lnTo>
                <a:lnTo>
                  <a:pt x="348051" y="364761"/>
                </a:lnTo>
                <a:lnTo>
                  <a:pt x="64317" y="602843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2" name="Freeform: Shape 561">
            <a:extLst>
              <a:ext uri="{FF2B5EF4-FFF2-40B4-BE49-F238E27FC236}">
                <a16:creationId xmlns:a16="http://schemas.microsoft.com/office/drawing/2014/main" id="{5F20A0C2-110A-7BFC-241C-5D454E1E2963}"/>
              </a:ext>
            </a:extLst>
          </p:cNvPr>
          <p:cNvSpPr/>
          <p:nvPr/>
        </p:nvSpPr>
        <p:spPr>
          <a:xfrm>
            <a:off x="8100038" y="1547541"/>
            <a:ext cx="348050" cy="602842"/>
          </a:xfrm>
          <a:custGeom>
            <a:avLst/>
            <a:gdLst>
              <a:gd name="connsiteX0" fmla="*/ 0 w 348050"/>
              <a:gd name="connsiteY0" fmla="*/ 238081 h 602842"/>
              <a:gd name="connsiteX1" fmla="*/ 283734 w 348050"/>
              <a:gd name="connsiteY1" fmla="*/ 0 h 602842"/>
              <a:gd name="connsiteX2" fmla="*/ 348051 w 348050"/>
              <a:gd name="connsiteY2" fmla="*/ 364761 h 602842"/>
              <a:gd name="connsiteX3" fmla="*/ 64317 w 348050"/>
              <a:gd name="connsiteY3" fmla="*/ 602843 h 602842"/>
              <a:gd name="connsiteX4" fmla="*/ 0 w 348050"/>
              <a:gd name="connsiteY4" fmla="*/ 238081 h 602842"/>
              <a:gd name="connsiteX5" fmla="*/ 0 w 348050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0" h="602842">
                <a:moveTo>
                  <a:pt x="0" y="238081"/>
                </a:moveTo>
                <a:lnTo>
                  <a:pt x="283734" y="0"/>
                </a:lnTo>
                <a:lnTo>
                  <a:pt x="348051" y="364761"/>
                </a:lnTo>
                <a:lnTo>
                  <a:pt x="64317" y="602843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3" name="Freeform: Shape 562">
            <a:extLst>
              <a:ext uri="{FF2B5EF4-FFF2-40B4-BE49-F238E27FC236}">
                <a16:creationId xmlns:a16="http://schemas.microsoft.com/office/drawing/2014/main" id="{4AE57100-5147-3541-77CA-6ED88F3D88E1}"/>
              </a:ext>
            </a:extLst>
          </p:cNvPr>
          <p:cNvSpPr/>
          <p:nvPr/>
        </p:nvSpPr>
        <p:spPr>
          <a:xfrm>
            <a:off x="-1373874" y="3283357"/>
            <a:ext cx="348051" cy="602842"/>
          </a:xfrm>
          <a:custGeom>
            <a:avLst/>
            <a:gdLst>
              <a:gd name="connsiteX0" fmla="*/ 0 w 348051"/>
              <a:gd name="connsiteY0" fmla="*/ 238081 h 602842"/>
              <a:gd name="connsiteX1" fmla="*/ 283734 w 348051"/>
              <a:gd name="connsiteY1" fmla="*/ 0 h 602842"/>
              <a:gd name="connsiteX2" fmla="*/ 348051 w 348051"/>
              <a:gd name="connsiteY2" fmla="*/ 364761 h 602842"/>
              <a:gd name="connsiteX3" fmla="*/ 64317 w 348051"/>
              <a:gd name="connsiteY3" fmla="*/ 602843 h 602842"/>
              <a:gd name="connsiteX4" fmla="*/ 0 w 348051"/>
              <a:gd name="connsiteY4" fmla="*/ 238081 h 602842"/>
              <a:gd name="connsiteX5" fmla="*/ 0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238081"/>
                </a:moveTo>
                <a:lnTo>
                  <a:pt x="283734" y="0"/>
                </a:lnTo>
                <a:lnTo>
                  <a:pt x="348051" y="364761"/>
                </a:lnTo>
                <a:lnTo>
                  <a:pt x="64317" y="602843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4" name="Freeform: Shape 563">
            <a:extLst>
              <a:ext uri="{FF2B5EF4-FFF2-40B4-BE49-F238E27FC236}">
                <a16:creationId xmlns:a16="http://schemas.microsoft.com/office/drawing/2014/main" id="{9898E89C-C1B8-5B64-BAEB-A1A0D5C3BD48}"/>
              </a:ext>
            </a:extLst>
          </p:cNvPr>
          <p:cNvSpPr/>
          <p:nvPr/>
        </p:nvSpPr>
        <p:spPr>
          <a:xfrm>
            <a:off x="9733997" y="1547541"/>
            <a:ext cx="348051" cy="602842"/>
          </a:xfrm>
          <a:custGeom>
            <a:avLst/>
            <a:gdLst>
              <a:gd name="connsiteX0" fmla="*/ 0 w 348051"/>
              <a:gd name="connsiteY0" fmla="*/ 238081 h 602842"/>
              <a:gd name="connsiteX1" fmla="*/ 283734 w 348051"/>
              <a:gd name="connsiteY1" fmla="*/ 0 h 602842"/>
              <a:gd name="connsiteX2" fmla="*/ 348052 w 348051"/>
              <a:gd name="connsiteY2" fmla="*/ 364761 h 602842"/>
              <a:gd name="connsiteX3" fmla="*/ 64317 w 348051"/>
              <a:gd name="connsiteY3" fmla="*/ 602843 h 602842"/>
              <a:gd name="connsiteX4" fmla="*/ 0 w 348051"/>
              <a:gd name="connsiteY4" fmla="*/ 238081 h 602842"/>
              <a:gd name="connsiteX5" fmla="*/ 0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238081"/>
                </a:moveTo>
                <a:lnTo>
                  <a:pt x="283734" y="0"/>
                </a:lnTo>
                <a:lnTo>
                  <a:pt x="348052" y="364761"/>
                </a:lnTo>
                <a:lnTo>
                  <a:pt x="64317" y="602843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5" name="Freeform: Shape 564">
            <a:extLst>
              <a:ext uri="{FF2B5EF4-FFF2-40B4-BE49-F238E27FC236}">
                <a16:creationId xmlns:a16="http://schemas.microsoft.com/office/drawing/2014/main" id="{0F98D3C3-2DEC-A5E4-961A-9F41371A7E84}"/>
              </a:ext>
            </a:extLst>
          </p:cNvPr>
          <p:cNvSpPr/>
          <p:nvPr/>
        </p:nvSpPr>
        <p:spPr>
          <a:xfrm>
            <a:off x="7317281" y="5174569"/>
            <a:ext cx="249511" cy="685527"/>
          </a:xfrm>
          <a:custGeom>
            <a:avLst/>
            <a:gdLst>
              <a:gd name="connsiteX0" fmla="*/ 0 w 249511"/>
              <a:gd name="connsiteY0" fmla="*/ 320766 h 685527"/>
              <a:gd name="connsiteX1" fmla="*/ 185194 w 249511"/>
              <a:gd name="connsiteY1" fmla="*/ 0 h 685527"/>
              <a:gd name="connsiteX2" fmla="*/ 249511 w 249511"/>
              <a:gd name="connsiteY2" fmla="*/ 364761 h 685527"/>
              <a:gd name="connsiteX3" fmla="*/ 64317 w 249511"/>
              <a:gd name="connsiteY3" fmla="*/ 685527 h 685527"/>
              <a:gd name="connsiteX4" fmla="*/ 0 w 249511"/>
              <a:gd name="connsiteY4" fmla="*/ 320766 h 685527"/>
              <a:gd name="connsiteX5" fmla="*/ 0 w 249511"/>
              <a:gd name="connsiteY5" fmla="*/ 320766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20766"/>
                </a:moveTo>
                <a:lnTo>
                  <a:pt x="185194" y="0"/>
                </a:lnTo>
                <a:lnTo>
                  <a:pt x="249511" y="364761"/>
                </a:lnTo>
                <a:lnTo>
                  <a:pt x="64317" y="68552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6" name="Freeform: Shape 565">
            <a:extLst>
              <a:ext uri="{FF2B5EF4-FFF2-40B4-BE49-F238E27FC236}">
                <a16:creationId xmlns:a16="http://schemas.microsoft.com/office/drawing/2014/main" id="{B5708C27-6188-67BA-8104-464FEA9450D8}"/>
              </a:ext>
            </a:extLst>
          </p:cNvPr>
          <p:cNvSpPr/>
          <p:nvPr/>
        </p:nvSpPr>
        <p:spPr>
          <a:xfrm>
            <a:off x="9733997" y="4936488"/>
            <a:ext cx="249511" cy="685527"/>
          </a:xfrm>
          <a:custGeom>
            <a:avLst/>
            <a:gdLst>
              <a:gd name="connsiteX0" fmla="*/ 0 w 249511"/>
              <a:gd name="connsiteY0" fmla="*/ 320766 h 685527"/>
              <a:gd name="connsiteX1" fmla="*/ 185194 w 249511"/>
              <a:gd name="connsiteY1" fmla="*/ 0 h 685527"/>
              <a:gd name="connsiteX2" fmla="*/ 249511 w 249511"/>
              <a:gd name="connsiteY2" fmla="*/ 364761 h 685527"/>
              <a:gd name="connsiteX3" fmla="*/ 64317 w 249511"/>
              <a:gd name="connsiteY3" fmla="*/ 685527 h 685527"/>
              <a:gd name="connsiteX4" fmla="*/ 0 w 249511"/>
              <a:gd name="connsiteY4" fmla="*/ 320766 h 685527"/>
              <a:gd name="connsiteX5" fmla="*/ 0 w 249511"/>
              <a:gd name="connsiteY5" fmla="*/ 320766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20766"/>
                </a:moveTo>
                <a:lnTo>
                  <a:pt x="185194" y="0"/>
                </a:lnTo>
                <a:lnTo>
                  <a:pt x="249511" y="364761"/>
                </a:lnTo>
                <a:lnTo>
                  <a:pt x="64317" y="68552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7" name="Freeform: Shape 566">
            <a:extLst>
              <a:ext uri="{FF2B5EF4-FFF2-40B4-BE49-F238E27FC236}">
                <a16:creationId xmlns:a16="http://schemas.microsoft.com/office/drawing/2014/main" id="{C6B840D1-4046-1B2C-05F6-38EB3B922011}"/>
              </a:ext>
            </a:extLst>
          </p:cNvPr>
          <p:cNvSpPr/>
          <p:nvPr/>
        </p:nvSpPr>
        <p:spPr>
          <a:xfrm>
            <a:off x="4495954" y="5860097"/>
            <a:ext cx="249511" cy="685526"/>
          </a:xfrm>
          <a:custGeom>
            <a:avLst/>
            <a:gdLst>
              <a:gd name="connsiteX0" fmla="*/ 0 w 249511"/>
              <a:gd name="connsiteY0" fmla="*/ 320766 h 685526"/>
              <a:gd name="connsiteX1" fmla="*/ 185194 w 249511"/>
              <a:gd name="connsiteY1" fmla="*/ 0 h 685526"/>
              <a:gd name="connsiteX2" fmla="*/ 249511 w 249511"/>
              <a:gd name="connsiteY2" fmla="*/ 364761 h 685526"/>
              <a:gd name="connsiteX3" fmla="*/ 64317 w 249511"/>
              <a:gd name="connsiteY3" fmla="*/ 685527 h 685526"/>
              <a:gd name="connsiteX4" fmla="*/ 0 w 249511"/>
              <a:gd name="connsiteY4" fmla="*/ 320766 h 685526"/>
              <a:gd name="connsiteX5" fmla="*/ 0 w 249511"/>
              <a:gd name="connsiteY5" fmla="*/ 320766 h 685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6">
                <a:moveTo>
                  <a:pt x="0" y="320766"/>
                </a:moveTo>
                <a:lnTo>
                  <a:pt x="185194" y="0"/>
                </a:lnTo>
                <a:lnTo>
                  <a:pt x="249511" y="364761"/>
                </a:lnTo>
                <a:lnTo>
                  <a:pt x="64317" y="68552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8" name="Freeform: Shape 567">
            <a:extLst>
              <a:ext uri="{FF2B5EF4-FFF2-40B4-BE49-F238E27FC236}">
                <a16:creationId xmlns:a16="http://schemas.microsoft.com/office/drawing/2014/main" id="{0C821E11-4535-86E5-F86F-4B1DA04FAFBE}"/>
              </a:ext>
            </a:extLst>
          </p:cNvPr>
          <p:cNvSpPr/>
          <p:nvPr/>
        </p:nvSpPr>
        <p:spPr>
          <a:xfrm>
            <a:off x="2427289" y="6224858"/>
            <a:ext cx="249511" cy="685527"/>
          </a:xfrm>
          <a:custGeom>
            <a:avLst/>
            <a:gdLst>
              <a:gd name="connsiteX0" fmla="*/ 0 w 249511"/>
              <a:gd name="connsiteY0" fmla="*/ 320766 h 685527"/>
              <a:gd name="connsiteX1" fmla="*/ 185194 w 249511"/>
              <a:gd name="connsiteY1" fmla="*/ 0 h 685527"/>
              <a:gd name="connsiteX2" fmla="*/ 249511 w 249511"/>
              <a:gd name="connsiteY2" fmla="*/ 364761 h 685527"/>
              <a:gd name="connsiteX3" fmla="*/ 64317 w 249511"/>
              <a:gd name="connsiteY3" fmla="*/ 685527 h 685527"/>
              <a:gd name="connsiteX4" fmla="*/ 0 w 249511"/>
              <a:gd name="connsiteY4" fmla="*/ 320766 h 685527"/>
              <a:gd name="connsiteX5" fmla="*/ 0 w 249511"/>
              <a:gd name="connsiteY5" fmla="*/ 320766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20766"/>
                </a:moveTo>
                <a:lnTo>
                  <a:pt x="185194" y="0"/>
                </a:lnTo>
                <a:lnTo>
                  <a:pt x="249511" y="364761"/>
                </a:lnTo>
                <a:lnTo>
                  <a:pt x="64317" y="68552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9" name="Freeform: Shape 568">
            <a:extLst>
              <a:ext uri="{FF2B5EF4-FFF2-40B4-BE49-F238E27FC236}">
                <a16:creationId xmlns:a16="http://schemas.microsoft.com/office/drawing/2014/main" id="{A9253C55-2F2E-C281-26D8-1F7D5DC37A69}"/>
              </a:ext>
            </a:extLst>
          </p:cNvPr>
          <p:cNvSpPr/>
          <p:nvPr/>
        </p:nvSpPr>
        <p:spPr>
          <a:xfrm>
            <a:off x="-458354" y="6545623"/>
            <a:ext cx="249511" cy="685527"/>
          </a:xfrm>
          <a:custGeom>
            <a:avLst/>
            <a:gdLst>
              <a:gd name="connsiteX0" fmla="*/ 0 w 249511"/>
              <a:gd name="connsiteY0" fmla="*/ 320766 h 685527"/>
              <a:gd name="connsiteX1" fmla="*/ 185194 w 249511"/>
              <a:gd name="connsiteY1" fmla="*/ 0 h 685527"/>
              <a:gd name="connsiteX2" fmla="*/ 249512 w 249511"/>
              <a:gd name="connsiteY2" fmla="*/ 364761 h 685527"/>
              <a:gd name="connsiteX3" fmla="*/ 64317 w 249511"/>
              <a:gd name="connsiteY3" fmla="*/ 685528 h 685527"/>
              <a:gd name="connsiteX4" fmla="*/ 0 w 249511"/>
              <a:gd name="connsiteY4" fmla="*/ 320766 h 685527"/>
              <a:gd name="connsiteX5" fmla="*/ 0 w 249511"/>
              <a:gd name="connsiteY5" fmla="*/ 320766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20766"/>
                </a:moveTo>
                <a:lnTo>
                  <a:pt x="185194" y="0"/>
                </a:lnTo>
                <a:lnTo>
                  <a:pt x="249512" y="364761"/>
                </a:lnTo>
                <a:lnTo>
                  <a:pt x="64317" y="685528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0" name="Freeform: Shape 569">
            <a:extLst>
              <a:ext uri="{FF2B5EF4-FFF2-40B4-BE49-F238E27FC236}">
                <a16:creationId xmlns:a16="http://schemas.microsoft.com/office/drawing/2014/main" id="{23EB7A55-1C44-50CB-29D2-D60D89F8EE4A}"/>
              </a:ext>
            </a:extLst>
          </p:cNvPr>
          <p:cNvSpPr/>
          <p:nvPr/>
        </p:nvSpPr>
        <p:spPr>
          <a:xfrm>
            <a:off x="4964882" y="5495335"/>
            <a:ext cx="412368" cy="491441"/>
          </a:xfrm>
          <a:custGeom>
            <a:avLst/>
            <a:gdLst>
              <a:gd name="connsiteX0" fmla="*/ 0 w 412368"/>
              <a:gd name="connsiteY0" fmla="*/ 126680 h 491441"/>
              <a:gd name="connsiteX1" fmla="*/ 348051 w 412368"/>
              <a:gd name="connsiteY1" fmla="*/ 0 h 491441"/>
              <a:gd name="connsiteX2" fmla="*/ 412368 w 412368"/>
              <a:gd name="connsiteY2" fmla="*/ 364761 h 491441"/>
              <a:gd name="connsiteX3" fmla="*/ 64317 w 412368"/>
              <a:gd name="connsiteY3" fmla="*/ 491441 h 491441"/>
              <a:gd name="connsiteX4" fmla="*/ 0 w 412368"/>
              <a:gd name="connsiteY4" fmla="*/ 126680 h 491441"/>
              <a:gd name="connsiteX5" fmla="*/ 0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126680"/>
                </a:moveTo>
                <a:lnTo>
                  <a:pt x="348051" y="0"/>
                </a:lnTo>
                <a:lnTo>
                  <a:pt x="412368" y="364761"/>
                </a:lnTo>
                <a:lnTo>
                  <a:pt x="64317" y="49144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1" name="Freeform: Shape 570">
            <a:extLst>
              <a:ext uri="{FF2B5EF4-FFF2-40B4-BE49-F238E27FC236}">
                <a16:creationId xmlns:a16="http://schemas.microsoft.com/office/drawing/2014/main" id="{EF201253-834C-AE62-9368-59BC1944DF34}"/>
              </a:ext>
            </a:extLst>
          </p:cNvPr>
          <p:cNvSpPr/>
          <p:nvPr/>
        </p:nvSpPr>
        <p:spPr>
          <a:xfrm>
            <a:off x="6598841" y="5495335"/>
            <a:ext cx="412368" cy="491441"/>
          </a:xfrm>
          <a:custGeom>
            <a:avLst/>
            <a:gdLst>
              <a:gd name="connsiteX0" fmla="*/ 0 w 412368"/>
              <a:gd name="connsiteY0" fmla="*/ 126680 h 491441"/>
              <a:gd name="connsiteX1" fmla="*/ 348052 w 412368"/>
              <a:gd name="connsiteY1" fmla="*/ 0 h 491441"/>
              <a:gd name="connsiteX2" fmla="*/ 412369 w 412368"/>
              <a:gd name="connsiteY2" fmla="*/ 364761 h 491441"/>
              <a:gd name="connsiteX3" fmla="*/ 64317 w 412368"/>
              <a:gd name="connsiteY3" fmla="*/ 491441 h 491441"/>
              <a:gd name="connsiteX4" fmla="*/ 0 w 412368"/>
              <a:gd name="connsiteY4" fmla="*/ 126680 h 491441"/>
              <a:gd name="connsiteX5" fmla="*/ 0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126680"/>
                </a:moveTo>
                <a:lnTo>
                  <a:pt x="348052" y="0"/>
                </a:lnTo>
                <a:lnTo>
                  <a:pt x="412369" y="364761"/>
                </a:lnTo>
                <a:lnTo>
                  <a:pt x="64317" y="49144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2" name="Freeform: Shape 571">
            <a:extLst>
              <a:ext uri="{FF2B5EF4-FFF2-40B4-BE49-F238E27FC236}">
                <a16:creationId xmlns:a16="http://schemas.microsoft.com/office/drawing/2014/main" id="{11D210CE-7366-37A6-30F2-26059F30B81B}"/>
              </a:ext>
            </a:extLst>
          </p:cNvPr>
          <p:cNvSpPr/>
          <p:nvPr/>
        </p:nvSpPr>
        <p:spPr>
          <a:xfrm>
            <a:off x="3429463" y="6054182"/>
            <a:ext cx="412368" cy="491441"/>
          </a:xfrm>
          <a:custGeom>
            <a:avLst/>
            <a:gdLst>
              <a:gd name="connsiteX0" fmla="*/ 0 w 412368"/>
              <a:gd name="connsiteY0" fmla="*/ 126680 h 491441"/>
              <a:gd name="connsiteX1" fmla="*/ 348052 w 412368"/>
              <a:gd name="connsiteY1" fmla="*/ 0 h 491441"/>
              <a:gd name="connsiteX2" fmla="*/ 412369 w 412368"/>
              <a:gd name="connsiteY2" fmla="*/ 364761 h 491441"/>
              <a:gd name="connsiteX3" fmla="*/ 64317 w 412368"/>
              <a:gd name="connsiteY3" fmla="*/ 491441 h 491441"/>
              <a:gd name="connsiteX4" fmla="*/ 0 w 412368"/>
              <a:gd name="connsiteY4" fmla="*/ 126680 h 491441"/>
              <a:gd name="connsiteX5" fmla="*/ 0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126680"/>
                </a:moveTo>
                <a:lnTo>
                  <a:pt x="348052" y="0"/>
                </a:lnTo>
                <a:lnTo>
                  <a:pt x="412369" y="364761"/>
                </a:lnTo>
                <a:lnTo>
                  <a:pt x="64317" y="49144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3" name="Freeform: Shape 572">
            <a:extLst>
              <a:ext uri="{FF2B5EF4-FFF2-40B4-BE49-F238E27FC236}">
                <a16:creationId xmlns:a16="http://schemas.microsoft.com/office/drawing/2014/main" id="{9A4F96A2-7D4F-04CC-1838-4DC5CDB98529}"/>
              </a:ext>
            </a:extLst>
          </p:cNvPr>
          <p:cNvSpPr/>
          <p:nvPr/>
        </p:nvSpPr>
        <p:spPr>
          <a:xfrm>
            <a:off x="8383772" y="5368655"/>
            <a:ext cx="412368" cy="491441"/>
          </a:xfrm>
          <a:custGeom>
            <a:avLst/>
            <a:gdLst>
              <a:gd name="connsiteX0" fmla="*/ 0 w 412368"/>
              <a:gd name="connsiteY0" fmla="*/ 126680 h 491441"/>
              <a:gd name="connsiteX1" fmla="*/ 348052 w 412368"/>
              <a:gd name="connsiteY1" fmla="*/ 0 h 491441"/>
              <a:gd name="connsiteX2" fmla="*/ 412369 w 412368"/>
              <a:gd name="connsiteY2" fmla="*/ 364761 h 491441"/>
              <a:gd name="connsiteX3" fmla="*/ 64317 w 412368"/>
              <a:gd name="connsiteY3" fmla="*/ 491442 h 491441"/>
              <a:gd name="connsiteX4" fmla="*/ 0 w 412368"/>
              <a:gd name="connsiteY4" fmla="*/ 126680 h 491441"/>
              <a:gd name="connsiteX5" fmla="*/ 0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126680"/>
                </a:moveTo>
                <a:lnTo>
                  <a:pt x="348052" y="0"/>
                </a:lnTo>
                <a:lnTo>
                  <a:pt x="412369" y="364761"/>
                </a:lnTo>
                <a:lnTo>
                  <a:pt x="64317" y="491442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4" name="Freeform: Shape 573">
            <a:extLst>
              <a:ext uri="{FF2B5EF4-FFF2-40B4-BE49-F238E27FC236}">
                <a16:creationId xmlns:a16="http://schemas.microsoft.com/office/drawing/2014/main" id="{A167948D-E015-C1DC-37F0-598CD5407280}"/>
              </a:ext>
            </a:extLst>
          </p:cNvPr>
          <p:cNvSpPr/>
          <p:nvPr/>
        </p:nvSpPr>
        <p:spPr>
          <a:xfrm>
            <a:off x="1708849" y="6545623"/>
            <a:ext cx="412368" cy="491441"/>
          </a:xfrm>
          <a:custGeom>
            <a:avLst/>
            <a:gdLst>
              <a:gd name="connsiteX0" fmla="*/ 0 w 412368"/>
              <a:gd name="connsiteY0" fmla="*/ 126680 h 491441"/>
              <a:gd name="connsiteX1" fmla="*/ 348051 w 412368"/>
              <a:gd name="connsiteY1" fmla="*/ 0 h 491441"/>
              <a:gd name="connsiteX2" fmla="*/ 412369 w 412368"/>
              <a:gd name="connsiteY2" fmla="*/ 364761 h 491441"/>
              <a:gd name="connsiteX3" fmla="*/ 64317 w 412368"/>
              <a:gd name="connsiteY3" fmla="*/ 491442 h 491441"/>
              <a:gd name="connsiteX4" fmla="*/ 0 w 412368"/>
              <a:gd name="connsiteY4" fmla="*/ 126680 h 491441"/>
              <a:gd name="connsiteX5" fmla="*/ 0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126680"/>
                </a:moveTo>
                <a:lnTo>
                  <a:pt x="348051" y="0"/>
                </a:lnTo>
                <a:lnTo>
                  <a:pt x="412369" y="364761"/>
                </a:lnTo>
                <a:lnTo>
                  <a:pt x="64317" y="491442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5" name="Freeform: Shape 574">
            <a:extLst>
              <a:ext uri="{FF2B5EF4-FFF2-40B4-BE49-F238E27FC236}">
                <a16:creationId xmlns:a16="http://schemas.microsoft.com/office/drawing/2014/main" id="{55386A80-A6D6-EE10-FCE4-33A90A1F3D40}"/>
              </a:ext>
            </a:extLst>
          </p:cNvPr>
          <p:cNvSpPr/>
          <p:nvPr/>
        </p:nvSpPr>
        <p:spPr>
          <a:xfrm>
            <a:off x="9919191" y="4809808"/>
            <a:ext cx="412368" cy="491441"/>
          </a:xfrm>
          <a:custGeom>
            <a:avLst/>
            <a:gdLst>
              <a:gd name="connsiteX0" fmla="*/ 0 w 412368"/>
              <a:gd name="connsiteY0" fmla="*/ 126680 h 491441"/>
              <a:gd name="connsiteX1" fmla="*/ 348052 w 412368"/>
              <a:gd name="connsiteY1" fmla="*/ 0 h 491441"/>
              <a:gd name="connsiteX2" fmla="*/ 412369 w 412368"/>
              <a:gd name="connsiteY2" fmla="*/ 364761 h 491441"/>
              <a:gd name="connsiteX3" fmla="*/ 64317 w 412368"/>
              <a:gd name="connsiteY3" fmla="*/ 491442 h 491441"/>
              <a:gd name="connsiteX4" fmla="*/ 0 w 412368"/>
              <a:gd name="connsiteY4" fmla="*/ 126680 h 491441"/>
              <a:gd name="connsiteX5" fmla="*/ 0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126680"/>
                </a:moveTo>
                <a:lnTo>
                  <a:pt x="348052" y="0"/>
                </a:lnTo>
                <a:lnTo>
                  <a:pt x="412369" y="364761"/>
                </a:lnTo>
                <a:lnTo>
                  <a:pt x="64317" y="491442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6" name="Freeform: Shape 575">
            <a:extLst>
              <a:ext uri="{FF2B5EF4-FFF2-40B4-BE49-F238E27FC236}">
                <a16:creationId xmlns:a16="http://schemas.microsoft.com/office/drawing/2014/main" id="{C2B08125-C086-8EE4-5D31-0715F1AE4171}"/>
              </a:ext>
            </a:extLst>
          </p:cNvPr>
          <p:cNvSpPr/>
          <p:nvPr/>
        </p:nvSpPr>
        <p:spPr>
          <a:xfrm>
            <a:off x="74890" y="6545623"/>
            <a:ext cx="412368" cy="491441"/>
          </a:xfrm>
          <a:custGeom>
            <a:avLst/>
            <a:gdLst>
              <a:gd name="connsiteX0" fmla="*/ 0 w 412368"/>
              <a:gd name="connsiteY0" fmla="*/ 126680 h 491441"/>
              <a:gd name="connsiteX1" fmla="*/ 348051 w 412368"/>
              <a:gd name="connsiteY1" fmla="*/ 0 h 491441"/>
              <a:gd name="connsiteX2" fmla="*/ 412369 w 412368"/>
              <a:gd name="connsiteY2" fmla="*/ 364761 h 491441"/>
              <a:gd name="connsiteX3" fmla="*/ 64317 w 412368"/>
              <a:gd name="connsiteY3" fmla="*/ 491442 h 491441"/>
              <a:gd name="connsiteX4" fmla="*/ 0 w 412368"/>
              <a:gd name="connsiteY4" fmla="*/ 126680 h 491441"/>
              <a:gd name="connsiteX5" fmla="*/ 0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126680"/>
                </a:moveTo>
                <a:lnTo>
                  <a:pt x="348051" y="0"/>
                </a:lnTo>
                <a:lnTo>
                  <a:pt x="412369" y="364761"/>
                </a:lnTo>
                <a:lnTo>
                  <a:pt x="64317" y="491442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7" name="Freeform: Shape 576">
            <a:extLst>
              <a:ext uri="{FF2B5EF4-FFF2-40B4-BE49-F238E27FC236}">
                <a16:creationId xmlns:a16="http://schemas.microsoft.com/office/drawing/2014/main" id="{EB0660E2-C41C-4805-9248-B42791A63391}"/>
              </a:ext>
            </a:extLst>
          </p:cNvPr>
          <p:cNvSpPr/>
          <p:nvPr/>
        </p:nvSpPr>
        <p:spPr>
          <a:xfrm>
            <a:off x="4147903" y="6054182"/>
            <a:ext cx="412368" cy="491441"/>
          </a:xfrm>
          <a:custGeom>
            <a:avLst/>
            <a:gdLst>
              <a:gd name="connsiteX0" fmla="*/ 64318 w 412368"/>
              <a:gd name="connsiteY0" fmla="*/ 364761 h 491441"/>
              <a:gd name="connsiteX1" fmla="*/ 0 w 412368"/>
              <a:gd name="connsiteY1" fmla="*/ 0 h 491441"/>
              <a:gd name="connsiteX2" fmla="*/ 348052 w 412368"/>
              <a:gd name="connsiteY2" fmla="*/ 126680 h 491441"/>
              <a:gd name="connsiteX3" fmla="*/ 412369 w 412368"/>
              <a:gd name="connsiteY3" fmla="*/ 491441 h 491441"/>
              <a:gd name="connsiteX4" fmla="*/ 64318 w 412368"/>
              <a:gd name="connsiteY4" fmla="*/ 364761 h 491441"/>
              <a:gd name="connsiteX5" fmla="*/ 64318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64318" y="364761"/>
                </a:moveTo>
                <a:lnTo>
                  <a:pt x="0" y="0"/>
                </a:lnTo>
                <a:lnTo>
                  <a:pt x="348052" y="126680"/>
                </a:lnTo>
                <a:lnTo>
                  <a:pt x="412369" y="491441"/>
                </a:lnTo>
                <a:lnTo>
                  <a:pt x="64318" y="364761"/>
                </a:lnTo>
                <a:lnTo>
                  <a:pt x="64318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8" name="Freeform: Shape 577">
            <a:extLst>
              <a:ext uri="{FF2B5EF4-FFF2-40B4-BE49-F238E27FC236}">
                <a16:creationId xmlns:a16="http://schemas.microsoft.com/office/drawing/2014/main" id="{C20AA2E7-9849-8421-3448-8341D9BFF504}"/>
              </a:ext>
            </a:extLst>
          </p:cNvPr>
          <p:cNvSpPr/>
          <p:nvPr/>
        </p:nvSpPr>
        <p:spPr>
          <a:xfrm>
            <a:off x="5683322" y="5495335"/>
            <a:ext cx="412368" cy="491441"/>
          </a:xfrm>
          <a:custGeom>
            <a:avLst/>
            <a:gdLst>
              <a:gd name="connsiteX0" fmla="*/ 64317 w 412368"/>
              <a:gd name="connsiteY0" fmla="*/ 364761 h 491441"/>
              <a:gd name="connsiteX1" fmla="*/ 0 w 412368"/>
              <a:gd name="connsiteY1" fmla="*/ 0 h 491441"/>
              <a:gd name="connsiteX2" fmla="*/ 348051 w 412368"/>
              <a:gd name="connsiteY2" fmla="*/ 126680 h 491441"/>
              <a:gd name="connsiteX3" fmla="*/ 412369 w 412368"/>
              <a:gd name="connsiteY3" fmla="*/ 491441 h 491441"/>
              <a:gd name="connsiteX4" fmla="*/ 64317 w 412368"/>
              <a:gd name="connsiteY4" fmla="*/ 364761 h 491441"/>
              <a:gd name="connsiteX5" fmla="*/ 64317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64317" y="364761"/>
                </a:moveTo>
                <a:lnTo>
                  <a:pt x="0" y="0"/>
                </a:lnTo>
                <a:lnTo>
                  <a:pt x="348051" y="126680"/>
                </a:lnTo>
                <a:lnTo>
                  <a:pt x="412369" y="491441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9" name="Freeform: Shape 578">
            <a:extLst>
              <a:ext uri="{FF2B5EF4-FFF2-40B4-BE49-F238E27FC236}">
                <a16:creationId xmlns:a16="http://schemas.microsoft.com/office/drawing/2014/main" id="{C07862B8-FCDB-3DAA-EE38-16D13553EB74}"/>
              </a:ext>
            </a:extLst>
          </p:cNvPr>
          <p:cNvSpPr/>
          <p:nvPr/>
        </p:nvSpPr>
        <p:spPr>
          <a:xfrm>
            <a:off x="1360798" y="6545623"/>
            <a:ext cx="412368" cy="491441"/>
          </a:xfrm>
          <a:custGeom>
            <a:avLst/>
            <a:gdLst>
              <a:gd name="connsiteX0" fmla="*/ 64317 w 412368"/>
              <a:gd name="connsiteY0" fmla="*/ 364761 h 491441"/>
              <a:gd name="connsiteX1" fmla="*/ 0 w 412368"/>
              <a:gd name="connsiteY1" fmla="*/ 0 h 491441"/>
              <a:gd name="connsiteX2" fmla="*/ 348051 w 412368"/>
              <a:gd name="connsiteY2" fmla="*/ 126680 h 491441"/>
              <a:gd name="connsiteX3" fmla="*/ 412369 w 412368"/>
              <a:gd name="connsiteY3" fmla="*/ 491442 h 491441"/>
              <a:gd name="connsiteX4" fmla="*/ 64317 w 412368"/>
              <a:gd name="connsiteY4" fmla="*/ 364761 h 491441"/>
              <a:gd name="connsiteX5" fmla="*/ 64317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64317" y="364761"/>
                </a:moveTo>
                <a:lnTo>
                  <a:pt x="0" y="0"/>
                </a:lnTo>
                <a:lnTo>
                  <a:pt x="348051" y="126680"/>
                </a:lnTo>
                <a:lnTo>
                  <a:pt x="412369" y="491442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0" name="Freeform: Shape 579">
            <a:extLst>
              <a:ext uri="{FF2B5EF4-FFF2-40B4-BE49-F238E27FC236}">
                <a16:creationId xmlns:a16="http://schemas.microsoft.com/office/drawing/2014/main" id="{91341520-9AD2-DED3-724A-076A4DC9A3A0}"/>
              </a:ext>
            </a:extLst>
          </p:cNvPr>
          <p:cNvSpPr/>
          <p:nvPr/>
        </p:nvSpPr>
        <p:spPr>
          <a:xfrm>
            <a:off x="7566793" y="4809808"/>
            <a:ext cx="412368" cy="491441"/>
          </a:xfrm>
          <a:custGeom>
            <a:avLst/>
            <a:gdLst>
              <a:gd name="connsiteX0" fmla="*/ 64317 w 412368"/>
              <a:gd name="connsiteY0" fmla="*/ 364761 h 491441"/>
              <a:gd name="connsiteX1" fmla="*/ 0 w 412368"/>
              <a:gd name="connsiteY1" fmla="*/ 0 h 491441"/>
              <a:gd name="connsiteX2" fmla="*/ 348052 w 412368"/>
              <a:gd name="connsiteY2" fmla="*/ 126680 h 491441"/>
              <a:gd name="connsiteX3" fmla="*/ 412369 w 412368"/>
              <a:gd name="connsiteY3" fmla="*/ 491442 h 491441"/>
              <a:gd name="connsiteX4" fmla="*/ 64317 w 412368"/>
              <a:gd name="connsiteY4" fmla="*/ 364761 h 491441"/>
              <a:gd name="connsiteX5" fmla="*/ 64317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64317" y="364761"/>
                </a:moveTo>
                <a:lnTo>
                  <a:pt x="0" y="0"/>
                </a:lnTo>
                <a:lnTo>
                  <a:pt x="348052" y="126680"/>
                </a:lnTo>
                <a:lnTo>
                  <a:pt x="412369" y="491442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1" name="Freeform: Shape 580">
            <a:extLst>
              <a:ext uri="{FF2B5EF4-FFF2-40B4-BE49-F238E27FC236}">
                <a16:creationId xmlns:a16="http://schemas.microsoft.com/office/drawing/2014/main" id="{49E4E665-E1CA-BAB7-0055-18F2A1807E5B}"/>
              </a:ext>
            </a:extLst>
          </p:cNvPr>
          <p:cNvSpPr/>
          <p:nvPr/>
        </p:nvSpPr>
        <p:spPr>
          <a:xfrm>
            <a:off x="-273160" y="6545623"/>
            <a:ext cx="412368" cy="491441"/>
          </a:xfrm>
          <a:custGeom>
            <a:avLst/>
            <a:gdLst>
              <a:gd name="connsiteX0" fmla="*/ 64317 w 412368"/>
              <a:gd name="connsiteY0" fmla="*/ 364761 h 491441"/>
              <a:gd name="connsiteX1" fmla="*/ 0 w 412368"/>
              <a:gd name="connsiteY1" fmla="*/ 0 h 491441"/>
              <a:gd name="connsiteX2" fmla="*/ 348051 w 412368"/>
              <a:gd name="connsiteY2" fmla="*/ 126680 h 491441"/>
              <a:gd name="connsiteX3" fmla="*/ 412369 w 412368"/>
              <a:gd name="connsiteY3" fmla="*/ 491442 h 491441"/>
              <a:gd name="connsiteX4" fmla="*/ 64317 w 412368"/>
              <a:gd name="connsiteY4" fmla="*/ 364761 h 491441"/>
              <a:gd name="connsiteX5" fmla="*/ 64317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64317" y="364761"/>
                </a:moveTo>
                <a:lnTo>
                  <a:pt x="0" y="0"/>
                </a:lnTo>
                <a:lnTo>
                  <a:pt x="348051" y="126680"/>
                </a:lnTo>
                <a:lnTo>
                  <a:pt x="412369" y="491442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2" name="Freeform: Shape 581">
            <a:extLst>
              <a:ext uri="{FF2B5EF4-FFF2-40B4-BE49-F238E27FC236}">
                <a16:creationId xmlns:a16="http://schemas.microsoft.com/office/drawing/2014/main" id="{BE2DDC7F-490F-2D48-B2DB-A18EEC90ABEC}"/>
              </a:ext>
            </a:extLst>
          </p:cNvPr>
          <p:cNvSpPr/>
          <p:nvPr/>
        </p:nvSpPr>
        <p:spPr>
          <a:xfrm>
            <a:off x="9385946" y="5130574"/>
            <a:ext cx="412368" cy="491441"/>
          </a:xfrm>
          <a:custGeom>
            <a:avLst/>
            <a:gdLst>
              <a:gd name="connsiteX0" fmla="*/ 64317 w 412368"/>
              <a:gd name="connsiteY0" fmla="*/ 364761 h 491441"/>
              <a:gd name="connsiteX1" fmla="*/ 0 w 412368"/>
              <a:gd name="connsiteY1" fmla="*/ 0 h 491441"/>
              <a:gd name="connsiteX2" fmla="*/ 348052 w 412368"/>
              <a:gd name="connsiteY2" fmla="*/ 126680 h 491441"/>
              <a:gd name="connsiteX3" fmla="*/ 412369 w 412368"/>
              <a:gd name="connsiteY3" fmla="*/ 491442 h 491441"/>
              <a:gd name="connsiteX4" fmla="*/ 64317 w 412368"/>
              <a:gd name="connsiteY4" fmla="*/ 364761 h 491441"/>
              <a:gd name="connsiteX5" fmla="*/ 64317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64317" y="364761"/>
                </a:moveTo>
                <a:lnTo>
                  <a:pt x="0" y="0"/>
                </a:lnTo>
                <a:lnTo>
                  <a:pt x="348052" y="126680"/>
                </a:lnTo>
                <a:lnTo>
                  <a:pt x="412369" y="491442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3" name="Freeform: Shape 582">
            <a:extLst>
              <a:ext uri="{FF2B5EF4-FFF2-40B4-BE49-F238E27FC236}">
                <a16:creationId xmlns:a16="http://schemas.microsoft.com/office/drawing/2014/main" id="{BF701891-06EB-082A-591C-51BFD30959C8}"/>
              </a:ext>
            </a:extLst>
          </p:cNvPr>
          <p:cNvSpPr/>
          <p:nvPr/>
        </p:nvSpPr>
        <p:spPr>
          <a:xfrm>
            <a:off x="11205099" y="4809808"/>
            <a:ext cx="412367" cy="491441"/>
          </a:xfrm>
          <a:custGeom>
            <a:avLst/>
            <a:gdLst>
              <a:gd name="connsiteX0" fmla="*/ 64317 w 412367"/>
              <a:gd name="connsiteY0" fmla="*/ 364761 h 491441"/>
              <a:gd name="connsiteX1" fmla="*/ 0 w 412367"/>
              <a:gd name="connsiteY1" fmla="*/ 0 h 491441"/>
              <a:gd name="connsiteX2" fmla="*/ 348051 w 412367"/>
              <a:gd name="connsiteY2" fmla="*/ 126680 h 491441"/>
              <a:gd name="connsiteX3" fmla="*/ 412368 w 412367"/>
              <a:gd name="connsiteY3" fmla="*/ 491442 h 491441"/>
              <a:gd name="connsiteX4" fmla="*/ 64317 w 412367"/>
              <a:gd name="connsiteY4" fmla="*/ 364761 h 491441"/>
              <a:gd name="connsiteX5" fmla="*/ 64317 w 412367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7" h="491441">
                <a:moveTo>
                  <a:pt x="64317" y="364761"/>
                </a:moveTo>
                <a:lnTo>
                  <a:pt x="0" y="0"/>
                </a:lnTo>
                <a:lnTo>
                  <a:pt x="348051" y="126680"/>
                </a:lnTo>
                <a:lnTo>
                  <a:pt x="412368" y="491442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4" name="Freeform: Shape 583">
            <a:extLst>
              <a:ext uri="{FF2B5EF4-FFF2-40B4-BE49-F238E27FC236}">
                <a16:creationId xmlns:a16="http://schemas.microsoft.com/office/drawing/2014/main" id="{2587E584-CD7D-FE03-3768-084B375F9861}"/>
              </a:ext>
            </a:extLst>
          </p:cNvPr>
          <p:cNvSpPr/>
          <p:nvPr/>
        </p:nvSpPr>
        <p:spPr>
          <a:xfrm>
            <a:off x="2960535" y="5622016"/>
            <a:ext cx="249511" cy="685526"/>
          </a:xfrm>
          <a:custGeom>
            <a:avLst/>
            <a:gdLst>
              <a:gd name="connsiteX0" fmla="*/ 64317 w 249511"/>
              <a:gd name="connsiteY0" fmla="*/ 364761 h 685526"/>
              <a:gd name="connsiteX1" fmla="*/ 0 w 249511"/>
              <a:gd name="connsiteY1" fmla="*/ 0 h 685526"/>
              <a:gd name="connsiteX2" fmla="*/ 185194 w 249511"/>
              <a:gd name="connsiteY2" fmla="*/ 320766 h 685526"/>
              <a:gd name="connsiteX3" fmla="*/ 249511 w 249511"/>
              <a:gd name="connsiteY3" fmla="*/ 685527 h 685526"/>
              <a:gd name="connsiteX4" fmla="*/ 64317 w 249511"/>
              <a:gd name="connsiteY4" fmla="*/ 364761 h 685526"/>
              <a:gd name="connsiteX5" fmla="*/ 64317 w 249511"/>
              <a:gd name="connsiteY5" fmla="*/ 364761 h 685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6">
                <a:moveTo>
                  <a:pt x="64317" y="364761"/>
                </a:moveTo>
                <a:lnTo>
                  <a:pt x="0" y="0"/>
                </a:lnTo>
                <a:lnTo>
                  <a:pt x="185194" y="320766"/>
                </a:lnTo>
                <a:lnTo>
                  <a:pt x="249511" y="685527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5" name="Freeform: Shape 584">
            <a:extLst>
              <a:ext uri="{FF2B5EF4-FFF2-40B4-BE49-F238E27FC236}">
                <a16:creationId xmlns:a16="http://schemas.microsoft.com/office/drawing/2014/main" id="{73BB1431-4B2C-FF55-D1AE-F38878E9B463}"/>
              </a:ext>
            </a:extLst>
          </p:cNvPr>
          <p:cNvSpPr/>
          <p:nvPr/>
        </p:nvSpPr>
        <p:spPr>
          <a:xfrm>
            <a:off x="7914844" y="4936488"/>
            <a:ext cx="249511" cy="685527"/>
          </a:xfrm>
          <a:custGeom>
            <a:avLst/>
            <a:gdLst>
              <a:gd name="connsiteX0" fmla="*/ 64317 w 249511"/>
              <a:gd name="connsiteY0" fmla="*/ 364761 h 685527"/>
              <a:gd name="connsiteX1" fmla="*/ 0 w 249511"/>
              <a:gd name="connsiteY1" fmla="*/ 0 h 685527"/>
              <a:gd name="connsiteX2" fmla="*/ 185194 w 249511"/>
              <a:gd name="connsiteY2" fmla="*/ 320766 h 685527"/>
              <a:gd name="connsiteX3" fmla="*/ 249511 w 249511"/>
              <a:gd name="connsiteY3" fmla="*/ 685527 h 685527"/>
              <a:gd name="connsiteX4" fmla="*/ 64317 w 249511"/>
              <a:gd name="connsiteY4" fmla="*/ 364761 h 685527"/>
              <a:gd name="connsiteX5" fmla="*/ 64317 w 249511"/>
              <a:gd name="connsiteY5" fmla="*/ 364761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64317" y="364761"/>
                </a:moveTo>
                <a:lnTo>
                  <a:pt x="0" y="0"/>
                </a:lnTo>
                <a:lnTo>
                  <a:pt x="185194" y="320766"/>
                </a:lnTo>
                <a:lnTo>
                  <a:pt x="249511" y="685527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6" name="Freeform: Shape 585">
            <a:extLst>
              <a:ext uri="{FF2B5EF4-FFF2-40B4-BE49-F238E27FC236}">
                <a16:creationId xmlns:a16="http://schemas.microsoft.com/office/drawing/2014/main" id="{56A9336A-8ADE-D638-8A57-A621662D43CE}"/>
              </a:ext>
            </a:extLst>
          </p:cNvPr>
          <p:cNvSpPr/>
          <p:nvPr/>
        </p:nvSpPr>
        <p:spPr>
          <a:xfrm>
            <a:off x="7502475" y="4809808"/>
            <a:ext cx="128634" cy="729522"/>
          </a:xfrm>
          <a:custGeom>
            <a:avLst/>
            <a:gdLst>
              <a:gd name="connsiteX0" fmla="*/ 0 w 128634"/>
              <a:gd name="connsiteY0" fmla="*/ 364761 h 729522"/>
              <a:gd name="connsiteX1" fmla="*/ 64317 w 128634"/>
              <a:gd name="connsiteY1" fmla="*/ 0 h 729522"/>
              <a:gd name="connsiteX2" fmla="*/ 128634 w 128634"/>
              <a:gd name="connsiteY2" fmla="*/ 364761 h 729522"/>
              <a:gd name="connsiteX3" fmla="*/ 64317 w 128634"/>
              <a:gd name="connsiteY3" fmla="*/ 729523 h 729522"/>
              <a:gd name="connsiteX4" fmla="*/ 0 w 128634"/>
              <a:gd name="connsiteY4" fmla="*/ 364761 h 729522"/>
              <a:gd name="connsiteX5" fmla="*/ 0 w 128634"/>
              <a:gd name="connsiteY5" fmla="*/ 364761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8634" h="729522">
                <a:moveTo>
                  <a:pt x="0" y="364761"/>
                </a:moveTo>
                <a:lnTo>
                  <a:pt x="64317" y="0"/>
                </a:lnTo>
                <a:lnTo>
                  <a:pt x="128634" y="364761"/>
                </a:lnTo>
                <a:lnTo>
                  <a:pt x="64317" y="729523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7" name="Freeform: Shape 586">
            <a:extLst>
              <a:ext uri="{FF2B5EF4-FFF2-40B4-BE49-F238E27FC236}">
                <a16:creationId xmlns:a16="http://schemas.microsoft.com/office/drawing/2014/main" id="{BCBF7B4F-5B2B-895C-5DA0-DADA94A1FD6B}"/>
              </a:ext>
            </a:extLst>
          </p:cNvPr>
          <p:cNvSpPr/>
          <p:nvPr/>
        </p:nvSpPr>
        <p:spPr>
          <a:xfrm>
            <a:off x="2612483" y="5860097"/>
            <a:ext cx="128634" cy="729522"/>
          </a:xfrm>
          <a:custGeom>
            <a:avLst/>
            <a:gdLst>
              <a:gd name="connsiteX0" fmla="*/ 0 w 128634"/>
              <a:gd name="connsiteY0" fmla="*/ 364761 h 729522"/>
              <a:gd name="connsiteX1" fmla="*/ 64317 w 128634"/>
              <a:gd name="connsiteY1" fmla="*/ 0 h 729522"/>
              <a:gd name="connsiteX2" fmla="*/ 128634 w 128634"/>
              <a:gd name="connsiteY2" fmla="*/ 364761 h 729522"/>
              <a:gd name="connsiteX3" fmla="*/ 64317 w 128634"/>
              <a:gd name="connsiteY3" fmla="*/ 729523 h 729522"/>
              <a:gd name="connsiteX4" fmla="*/ 0 w 128634"/>
              <a:gd name="connsiteY4" fmla="*/ 364761 h 729522"/>
              <a:gd name="connsiteX5" fmla="*/ 0 w 128634"/>
              <a:gd name="connsiteY5" fmla="*/ 364761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8634" h="729522">
                <a:moveTo>
                  <a:pt x="0" y="364761"/>
                </a:moveTo>
                <a:lnTo>
                  <a:pt x="64317" y="0"/>
                </a:lnTo>
                <a:lnTo>
                  <a:pt x="128634" y="364761"/>
                </a:lnTo>
                <a:lnTo>
                  <a:pt x="64317" y="729523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8" name="Freeform: Shape 587">
            <a:extLst>
              <a:ext uri="{FF2B5EF4-FFF2-40B4-BE49-F238E27FC236}">
                <a16:creationId xmlns:a16="http://schemas.microsoft.com/office/drawing/2014/main" id="{06EFB9F0-13FB-14CA-7D20-3FA519D30239}"/>
              </a:ext>
            </a:extLst>
          </p:cNvPr>
          <p:cNvSpPr/>
          <p:nvPr/>
        </p:nvSpPr>
        <p:spPr>
          <a:xfrm>
            <a:off x="6315107" y="5622016"/>
            <a:ext cx="348051" cy="602842"/>
          </a:xfrm>
          <a:custGeom>
            <a:avLst/>
            <a:gdLst>
              <a:gd name="connsiteX0" fmla="*/ 0 w 348051"/>
              <a:gd name="connsiteY0" fmla="*/ 238081 h 602842"/>
              <a:gd name="connsiteX1" fmla="*/ 283734 w 348051"/>
              <a:gd name="connsiteY1" fmla="*/ 0 h 602842"/>
              <a:gd name="connsiteX2" fmla="*/ 348051 w 348051"/>
              <a:gd name="connsiteY2" fmla="*/ 364761 h 602842"/>
              <a:gd name="connsiteX3" fmla="*/ 64318 w 348051"/>
              <a:gd name="connsiteY3" fmla="*/ 602842 h 602842"/>
              <a:gd name="connsiteX4" fmla="*/ 0 w 348051"/>
              <a:gd name="connsiteY4" fmla="*/ 238081 h 602842"/>
              <a:gd name="connsiteX5" fmla="*/ 0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238081"/>
                </a:moveTo>
                <a:lnTo>
                  <a:pt x="283734" y="0"/>
                </a:lnTo>
                <a:lnTo>
                  <a:pt x="348051" y="364761"/>
                </a:lnTo>
                <a:lnTo>
                  <a:pt x="64318" y="60284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9" name="Freeform: Shape 588">
            <a:extLst>
              <a:ext uri="{FF2B5EF4-FFF2-40B4-BE49-F238E27FC236}">
                <a16:creationId xmlns:a16="http://schemas.microsoft.com/office/drawing/2014/main" id="{B447F5A6-5832-8E2A-504C-74C3F150B912}"/>
              </a:ext>
            </a:extLst>
          </p:cNvPr>
          <p:cNvSpPr/>
          <p:nvPr/>
        </p:nvSpPr>
        <p:spPr>
          <a:xfrm>
            <a:off x="4681148" y="5622016"/>
            <a:ext cx="348051" cy="602842"/>
          </a:xfrm>
          <a:custGeom>
            <a:avLst/>
            <a:gdLst>
              <a:gd name="connsiteX0" fmla="*/ 0 w 348051"/>
              <a:gd name="connsiteY0" fmla="*/ 238081 h 602842"/>
              <a:gd name="connsiteX1" fmla="*/ 283734 w 348051"/>
              <a:gd name="connsiteY1" fmla="*/ 0 h 602842"/>
              <a:gd name="connsiteX2" fmla="*/ 348051 w 348051"/>
              <a:gd name="connsiteY2" fmla="*/ 364761 h 602842"/>
              <a:gd name="connsiteX3" fmla="*/ 64317 w 348051"/>
              <a:gd name="connsiteY3" fmla="*/ 602842 h 602842"/>
              <a:gd name="connsiteX4" fmla="*/ 0 w 348051"/>
              <a:gd name="connsiteY4" fmla="*/ 238081 h 602842"/>
              <a:gd name="connsiteX5" fmla="*/ 0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238081"/>
                </a:moveTo>
                <a:lnTo>
                  <a:pt x="283734" y="0"/>
                </a:lnTo>
                <a:lnTo>
                  <a:pt x="348051" y="364761"/>
                </a:lnTo>
                <a:lnTo>
                  <a:pt x="64317" y="60284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0" name="Freeform: Shape 589">
            <a:extLst>
              <a:ext uri="{FF2B5EF4-FFF2-40B4-BE49-F238E27FC236}">
                <a16:creationId xmlns:a16="http://schemas.microsoft.com/office/drawing/2014/main" id="{39ED27C4-2EF4-20FF-BCCE-18FC734C16CD}"/>
              </a:ext>
            </a:extLst>
          </p:cNvPr>
          <p:cNvSpPr/>
          <p:nvPr/>
        </p:nvSpPr>
        <p:spPr>
          <a:xfrm>
            <a:off x="9102212" y="5130574"/>
            <a:ext cx="348050" cy="602842"/>
          </a:xfrm>
          <a:custGeom>
            <a:avLst/>
            <a:gdLst>
              <a:gd name="connsiteX0" fmla="*/ 0 w 348050"/>
              <a:gd name="connsiteY0" fmla="*/ 238081 h 602842"/>
              <a:gd name="connsiteX1" fmla="*/ 283734 w 348050"/>
              <a:gd name="connsiteY1" fmla="*/ 0 h 602842"/>
              <a:gd name="connsiteX2" fmla="*/ 348051 w 348050"/>
              <a:gd name="connsiteY2" fmla="*/ 364761 h 602842"/>
              <a:gd name="connsiteX3" fmla="*/ 64317 w 348050"/>
              <a:gd name="connsiteY3" fmla="*/ 602843 h 602842"/>
              <a:gd name="connsiteX4" fmla="*/ 0 w 348050"/>
              <a:gd name="connsiteY4" fmla="*/ 238081 h 602842"/>
              <a:gd name="connsiteX5" fmla="*/ 0 w 348050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0" h="602842">
                <a:moveTo>
                  <a:pt x="0" y="238081"/>
                </a:moveTo>
                <a:lnTo>
                  <a:pt x="283734" y="0"/>
                </a:lnTo>
                <a:lnTo>
                  <a:pt x="348051" y="364761"/>
                </a:lnTo>
                <a:lnTo>
                  <a:pt x="64317" y="602843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1" name="Freeform: Shape 590">
            <a:extLst>
              <a:ext uri="{FF2B5EF4-FFF2-40B4-BE49-F238E27FC236}">
                <a16:creationId xmlns:a16="http://schemas.microsoft.com/office/drawing/2014/main" id="{572208C3-0DF2-D06A-315A-796307A21D71}"/>
              </a:ext>
            </a:extLst>
          </p:cNvPr>
          <p:cNvSpPr/>
          <p:nvPr/>
        </p:nvSpPr>
        <p:spPr>
          <a:xfrm>
            <a:off x="2676801" y="5622016"/>
            <a:ext cx="348051" cy="602842"/>
          </a:xfrm>
          <a:custGeom>
            <a:avLst/>
            <a:gdLst>
              <a:gd name="connsiteX0" fmla="*/ 0 w 348051"/>
              <a:gd name="connsiteY0" fmla="*/ 238081 h 602842"/>
              <a:gd name="connsiteX1" fmla="*/ 283734 w 348051"/>
              <a:gd name="connsiteY1" fmla="*/ 0 h 602842"/>
              <a:gd name="connsiteX2" fmla="*/ 348051 w 348051"/>
              <a:gd name="connsiteY2" fmla="*/ 364761 h 602842"/>
              <a:gd name="connsiteX3" fmla="*/ 64317 w 348051"/>
              <a:gd name="connsiteY3" fmla="*/ 602842 h 602842"/>
              <a:gd name="connsiteX4" fmla="*/ 0 w 348051"/>
              <a:gd name="connsiteY4" fmla="*/ 238081 h 602842"/>
              <a:gd name="connsiteX5" fmla="*/ 0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238081"/>
                </a:moveTo>
                <a:lnTo>
                  <a:pt x="283734" y="0"/>
                </a:lnTo>
                <a:lnTo>
                  <a:pt x="348051" y="364761"/>
                </a:lnTo>
                <a:lnTo>
                  <a:pt x="64317" y="60284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2" name="Freeform: Shape 591">
            <a:extLst>
              <a:ext uri="{FF2B5EF4-FFF2-40B4-BE49-F238E27FC236}">
                <a16:creationId xmlns:a16="http://schemas.microsoft.com/office/drawing/2014/main" id="{A7A7C673-F048-D273-88F9-858DE93964E1}"/>
              </a:ext>
            </a:extLst>
          </p:cNvPr>
          <p:cNvSpPr/>
          <p:nvPr/>
        </p:nvSpPr>
        <p:spPr>
          <a:xfrm>
            <a:off x="10637631" y="4571727"/>
            <a:ext cx="348050" cy="602842"/>
          </a:xfrm>
          <a:custGeom>
            <a:avLst/>
            <a:gdLst>
              <a:gd name="connsiteX0" fmla="*/ 0 w 348050"/>
              <a:gd name="connsiteY0" fmla="*/ 238081 h 602842"/>
              <a:gd name="connsiteX1" fmla="*/ 283734 w 348050"/>
              <a:gd name="connsiteY1" fmla="*/ 0 h 602842"/>
              <a:gd name="connsiteX2" fmla="*/ 348051 w 348050"/>
              <a:gd name="connsiteY2" fmla="*/ 364761 h 602842"/>
              <a:gd name="connsiteX3" fmla="*/ 64317 w 348050"/>
              <a:gd name="connsiteY3" fmla="*/ 602843 h 602842"/>
              <a:gd name="connsiteX4" fmla="*/ 0 w 348050"/>
              <a:gd name="connsiteY4" fmla="*/ 238081 h 602842"/>
              <a:gd name="connsiteX5" fmla="*/ 0 w 348050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0" h="602842">
                <a:moveTo>
                  <a:pt x="0" y="238081"/>
                </a:moveTo>
                <a:lnTo>
                  <a:pt x="283734" y="0"/>
                </a:lnTo>
                <a:lnTo>
                  <a:pt x="348051" y="364761"/>
                </a:lnTo>
                <a:lnTo>
                  <a:pt x="64317" y="602843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3" name="Freeform: Shape 592">
            <a:extLst>
              <a:ext uri="{FF2B5EF4-FFF2-40B4-BE49-F238E27FC236}">
                <a16:creationId xmlns:a16="http://schemas.microsoft.com/office/drawing/2014/main" id="{F8F59959-FFFB-CD35-CA96-C9E68BA3D24C}"/>
              </a:ext>
            </a:extLst>
          </p:cNvPr>
          <p:cNvSpPr/>
          <p:nvPr/>
        </p:nvSpPr>
        <p:spPr>
          <a:xfrm>
            <a:off x="1077064" y="6545623"/>
            <a:ext cx="348051" cy="602842"/>
          </a:xfrm>
          <a:custGeom>
            <a:avLst/>
            <a:gdLst>
              <a:gd name="connsiteX0" fmla="*/ 0 w 348051"/>
              <a:gd name="connsiteY0" fmla="*/ 238081 h 602842"/>
              <a:gd name="connsiteX1" fmla="*/ 283734 w 348051"/>
              <a:gd name="connsiteY1" fmla="*/ 0 h 602842"/>
              <a:gd name="connsiteX2" fmla="*/ 348051 w 348051"/>
              <a:gd name="connsiteY2" fmla="*/ 364761 h 602842"/>
              <a:gd name="connsiteX3" fmla="*/ 64317 w 348051"/>
              <a:gd name="connsiteY3" fmla="*/ 602843 h 602842"/>
              <a:gd name="connsiteX4" fmla="*/ 0 w 348051"/>
              <a:gd name="connsiteY4" fmla="*/ 238081 h 602842"/>
              <a:gd name="connsiteX5" fmla="*/ 0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238081"/>
                </a:moveTo>
                <a:lnTo>
                  <a:pt x="283734" y="0"/>
                </a:lnTo>
                <a:lnTo>
                  <a:pt x="348051" y="364761"/>
                </a:lnTo>
                <a:lnTo>
                  <a:pt x="64317" y="602843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4" name="Freeform: Shape 593">
            <a:extLst>
              <a:ext uri="{FF2B5EF4-FFF2-40B4-BE49-F238E27FC236}">
                <a16:creationId xmlns:a16="http://schemas.microsoft.com/office/drawing/2014/main" id="{B919F4FB-B57A-120F-C4BD-412EBE40C69B}"/>
              </a:ext>
            </a:extLst>
          </p:cNvPr>
          <p:cNvSpPr/>
          <p:nvPr/>
        </p:nvSpPr>
        <p:spPr>
          <a:xfrm>
            <a:off x="-742088" y="6866389"/>
            <a:ext cx="348051" cy="602842"/>
          </a:xfrm>
          <a:custGeom>
            <a:avLst/>
            <a:gdLst>
              <a:gd name="connsiteX0" fmla="*/ 0 w 348051"/>
              <a:gd name="connsiteY0" fmla="*/ 238082 h 602842"/>
              <a:gd name="connsiteX1" fmla="*/ 283734 w 348051"/>
              <a:gd name="connsiteY1" fmla="*/ 0 h 602842"/>
              <a:gd name="connsiteX2" fmla="*/ 348051 w 348051"/>
              <a:gd name="connsiteY2" fmla="*/ 364762 h 602842"/>
              <a:gd name="connsiteX3" fmla="*/ 64317 w 348051"/>
              <a:gd name="connsiteY3" fmla="*/ 602843 h 602842"/>
              <a:gd name="connsiteX4" fmla="*/ 0 w 348051"/>
              <a:gd name="connsiteY4" fmla="*/ 238082 h 602842"/>
              <a:gd name="connsiteX5" fmla="*/ 0 w 348051"/>
              <a:gd name="connsiteY5" fmla="*/ 238082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238082"/>
                </a:moveTo>
                <a:lnTo>
                  <a:pt x="283734" y="0"/>
                </a:lnTo>
                <a:lnTo>
                  <a:pt x="348051" y="364762"/>
                </a:lnTo>
                <a:lnTo>
                  <a:pt x="64317" y="602843"/>
                </a:lnTo>
                <a:lnTo>
                  <a:pt x="0" y="238082"/>
                </a:lnTo>
                <a:lnTo>
                  <a:pt x="0" y="23808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5" name="Freeform: Shape 594">
            <a:extLst>
              <a:ext uri="{FF2B5EF4-FFF2-40B4-BE49-F238E27FC236}">
                <a16:creationId xmlns:a16="http://schemas.microsoft.com/office/drawing/2014/main" id="{7C0EABEB-0AB8-636C-2E77-2D9E3C686F6A}"/>
              </a:ext>
            </a:extLst>
          </p:cNvPr>
          <p:cNvSpPr/>
          <p:nvPr/>
        </p:nvSpPr>
        <p:spPr>
          <a:xfrm>
            <a:off x="608136" y="1226775"/>
            <a:ext cx="249511" cy="685527"/>
          </a:xfrm>
          <a:custGeom>
            <a:avLst/>
            <a:gdLst>
              <a:gd name="connsiteX0" fmla="*/ 0 w 249511"/>
              <a:gd name="connsiteY0" fmla="*/ 320766 h 685527"/>
              <a:gd name="connsiteX1" fmla="*/ 185194 w 249511"/>
              <a:gd name="connsiteY1" fmla="*/ 0 h 685527"/>
              <a:gd name="connsiteX2" fmla="*/ 249512 w 249511"/>
              <a:gd name="connsiteY2" fmla="*/ 364761 h 685527"/>
              <a:gd name="connsiteX3" fmla="*/ 64317 w 249511"/>
              <a:gd name="connsiteY3" fmla="*/ 685527 h 685527"/>
              <a:gd name="connsiteX4" fmla="*/ 0 w 249511"/>
              <a:gd name="connsiteY4" fmla="*/ 320766 h 685527"/>
              <a:gd name="connsiteX5" fmla="*/ 0 w 249511"/>
              <a:gd name="connsiteY5" fmla="*/ 320766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20766"/>
                </a:moveTo>
                <a:lnTo>
                  <a:pt x="185194" y="0"/>
                </a:lnTo>
                <a:lnTo>
                  <a:pt x="249512" y="364761"/>
                </a:lnTo>
                <a:lnTo>
                  <a:pt x="64317" y="68552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6" name="Freeform: Shape 595">
            <a:extLst>
              <a:ext uri="{FF2B5EF4-FFF2-40B4-BE49-F238E27FC236}">
                <a16:creationId xmlns:a16="http://schemas.microsoft.com/office/drawing/2014/main" id="{791D5279-7EE4-CD35-F208-98A7FE091D2B}"/>
              </a:ext>
            </a:extLst>
          </p:cNvPr>
          <p:cNvSpPr/>
          <p:nvPr/>
        </p:nvSpPr>
        <p:spPr>
          <a:xfrm>
            <a:off x="2676801" y="862014"/>
            <a:ext cx="249511" cy="685527"/>
          </a:xfrm>
          <a:custGeom>
            <a:avLst/>
            <a:gdLst>
              <a:gd name="connsiteX0" fmla="*/ 0 w 249511"/>
              <a:gd name="connsiteY0" fmla="*/ 320766 h 685527"/>
              <a:gd name="connsiteX1" fmla="*/ 185194 w 249511"/>
              <a:gd name="connsiteY1" fmla="*/ 0 h 685527"/>
              <a:gd name="connsiteX2" fmla="*/ 249511 w 249511"/>
              <a:gd name="connsiteY2" fmla="*/ 364761 h 685527"/>
              <a:gd name="connsiteX3" fmla="*/ 64317 w 249511"/>
              <a:gd name="connsiteY3" fmla="*/ 685527 h 685527"/>
              <a:gd name="connsiteX4" fmla="*/ 0 w 249511"/>
              <a:gd name="connsiteY4" fmla="*/ 320766 h 685527"/>
              <a:gd name="connsiteX5" fmla="*/ 0 w 249511"/>
              <a:gd name="connsiteY5" fmla="*/ 320766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20766"/>
                </a:moveTo>
                <a:lnTo>
                  <a:pt x="185194" y="0"/>
                </a:lnTo>
                <a:lnTo>
                  <a:pt x="249511" y="364761"/>
                </a:lnTo>
                <a:lnTo>
                  <a:pt x="64317" y="68552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7" name="Freeform: Shape 596">
            <a:extLst>
              <a:ext uri="{FF2B5EF4-FFF2-40B4-BE49-F238E27FC236}">
                <a16:creationId xmlns:a16="http://schemas.microsoft.com/office/drawing/2014/main" id="{A48B475B-9C0D-5991-E0DC-84E6ACF54416}"/>
              </a:ext>
            </a:extLst>
          </p:cNvPr>
          <p:cNvSpPr/>
          <p:nvPr/>
        </p:nvSpPr>
        <p:spPr>
          <a:xfrm>
            <a:off x="5498128" y="176487"/>
            <a:ext cx="249511" cy="685527"/>
          </a:xfrm>
          <a:custGeom>
            <a:avLst/>
            <a:gdLst>
              <a:gd name="connsiteX0" fmla="*/ 0 w 249511"/>
              <a:gd name="connsiteY0" fmla="*/ 320766 h 685527"/>
              <a:gd name="connsiteX1" fmla="*/ 185194 w 249511"/>
              <a:gd name="connsiteY1" fmla="*/ 0 h 685527"/>
              <a:gd name="connsiteX2" fmla="*/ 249511 w 249511"/>
              <a:gd name="connsiteY2" fmla="*/ 364761 h 685527"/>
              <a:gd name="connsiteX3" fmla="*/ 64317 w 249511"/>
              <a:gd name="connsiteY3" fmla="*/ 685527 h 685527"/>
              <a:gd name="connsiteX4" fmla="*/ 0 w 249511"/>
              <a:gd name="connsiteY4" fmla="*/ 320766 h 685527"/>
              <a:gd name="connsiteX5" fmla="*/ 0 w 249511"/>
              <a:gd name="connsiteY5" fmla="*/ 320766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20766"/>
                </a:moveTo>
                <a:lnTo>
                  <a:pt x="185194" y="0"/>
                </a:lnTo>
                <a:lnTo>
                  <a:pt x="249511" y="364761"/>
                </a:lnTo>
                <a:lnTo>
                  <a:pt x="64317" y="68552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8" name="Freeform: Shape 597">
            <a:extLst>
              <a:ext uri="{FF2B5EF4-FFF2-40B4-BE49-F238E27FC236}">
                <a16:creationId xmlns:a16="http://schemas.microsoft.com/office/drawing/2014/main" id="{01368647-4AA0-596A-BB6A-1A3FF35C0A34}"/>
              </a:ext>
            </a:extLst>
          </p:cNvPr>
          <p:cNvSpPr/>
          <p:nvPr/>
        </p:nvSpPr>
        <p:spPr>
          <a:xfrm>
            <a:off x="7914844" y="-61593"/>
            <a:ext cx="249511" cy="685527"/>
          </a:xfrm>
          <a:custGeom>
            <a:avLst/>
            <a:gdLst>
              <a:gd name="connsiteX0" fmla="*/ 0 w 249511"/>
              <a:gd name="connsiteY0" fmla="*/ 320766 h 685527"/>
              <a:gd name="connsiteX1" fmla="*/ 185194 w 249511"/>
              <a:gd name="connsiteY1" fmla="*/ 0 h 685527"/>
              <a:gd name="connsiteX2" fmla="*/ 249511 w 249511"/>
              <a:gd name="connsiteY2" fmla="*/ 364761 h 685527"/>
              <a:gd name="connsiteX3" fmla="*/ 64317 w 249511"/>
              <a:gd name="connsiteY3" fmla="*/ 685527 h 685527"/>
              <a:gd name="connsiteX4" fmla="*/ 0 w 249511"/>
              <a:gd name="connsiteY4" fmla="*/ 320766 h 685527"/>
              <a:gd name="connsiteX5" fmla="*/ 0 w 249511"/>
              <a:gd name="connsiteY5" fmla="*/ 320766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20766"/>
                </a:moveTo>
                <a:lnTo>
                  <a:pt x="185194" y="0"/>
                </a:lnTo>
                <a:lnTo>
                  <a:pt x="249511" y="364761"/>
                </a:lnTo>
                <a:lnTo>
                  <a:pt x="64317" y="68552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9" name="Freeform: Shape 598">
            <a:extLst>
              <a:ext uri="{FF2B5EF4-FFF2-40B4-BE49-F238E27FC236}">
                <a16:creationId xmlns:a16="http://schemas.microsoft.com/office/drawing/2014/main" id="{DE626F3B-C524-B025-CCAC-1C47F647FBDC}"/>
              </a:ext>
            </a:extLst>
          </p:cNvPr>
          <p:cNvSpPr/>
          <p:nvPr/>
        </p:nvSpPr>
        <p:spPr>
          <a:xfrm>
            <a:off x="3429463" y="735334"/>
            <a:ext cx="412368" cy="491441"/>
          </a:xfrm>
          <a:custGeom>
            <a:avLst/>
            <a:gdLst>
              <a:gd name="connsiteX0" fmla="*/ 0 w 412368"/>
              <a:gd name="connsiteY0" fmla="*/ 126680 h 491441"/>
              <a:gd name="connsiteX1" fmla="*/ 348052 w 412368"/>
              <a:gd name="connsiteY1" fmla="*/ 0 h 491441"/>
              <a:gd name="connsiteX2" fmla="*/ 412369 w 412368"/>
              <a:gd name="connsiteY2" fmla="*/ 364761 h 491441"/>
              <a:gd name="connsiteX3" fmla="*/ 64317 w 412368"/>
              <a:gd name="connsiteY3" fmla="*/ 491442 h 491441"/>
              <a:gd name="connsiteX4" fmla="*/ 0 w 412368"/>
              <a:gd name="connsiteY4" fmla="*/ 126680 h 491441"/>
              <a:gd name="connsiteX5" fmla="*/ 0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126680"/>
                </a:moveTo>
                <a:lnTo>
                  <a:pt x="348052" y="0"/>
                </a:lnTo>
                <a:lnTo>
                  <a:pt x="412369" y="364761"/>
                </a:lnTo>
                <a:lnTo>
                  <a:pt x="64317" y="491442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0" name="Freeform: Shape 599">
            <a:extLst>
              <a:ext uri="{FF2B5EF4-FFF2-40B4-BE49-F238E27FC236}">
                <a16:creationId xmlns:a16="http://schemas.microsoft.com/office/drawing/2014/main" id="{081A3E84-96DC-8DA6-8CAC-461E2DDE6801}"/>
              </a:ext>
            </a:extLst>
          </p:cNvPr>
          <p:cNvSpPr/>
          <p:nvPr/>
        </p:nvSpPr>
        <p:spPr>
          <a:xfrm>
            <a:off x="4779688" y="497253"/>
            <a:ext cx="412368" cy="491441"/>
          </a:xfrm>
          <a:custGeom>
            <a:avLst/>
            <a:gdLst>
              <a:gd name="connsiteX0" fmla="*/ 0 w 412368"/>
              <a:gd name="connsiteY0" fmla="*/ 126680 h 491441"/>
              <a:gd name="connsiteX1" fmla="*/ 348051 w 412368"/>
              <a:gd name="connsiteY1" fmla="*/ 0 h 491441"/>
              <a:gd name="connsiteX2" fmla="*/ 412368 w 412368"/>
              <a:gd name="connsiteY2" fmla="*/ 364761 h 491441"/>
              <a:gd name="connsiteX3" fmla="*/ 64317 w 412368"/>
              <a:gd name="connsiteY3" fmla="*/ 491442 h 491441"/>
              <a:gd name="connsiteX4" fmla="*/ 0 w 412368"/>
              <a:gd name="connsiteY4" fmla="*/ 126680 h 491441"/>
              <a:gd name="connsiteX5" fmla="*/ 0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126680"/>
                </a:moveTo>
                <a:lnTo>
                  <a:pt x="348051" y="0"/>
                </a:lnTo>
                <a:lnTo>
                  <a:pt x="412368" y="364761"/>
                </a:lnTo>
                <a:lnTo>
                  <a:pt x="64317" y="491442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1" name="Freeform: Shape 600">
            <a:extLst>
              <a:ext uri="{FF2B5EF4-FFF2-40B4-BE49-F238E27FC236}">
                <a16:creationId xmlns:a16="http://schemas.microsoft.com/office/drawing/2014/main" id="{5A8DD889-8218-1593-F006-9B88F28026B0}"/>
              </a:ext>
            </a:extLst>
          </p:cNvPr>
          <p:cNvSpPr/>
          <p:nvPr/>
        </p:nvSpPr>
        <p:spPr>
          <a:xfrm>
            <a:off x="1545992" y="1420861"/>
            <a:ext cx="412368" cy="491441"/>
          </a:xfrm>
          <a:custGeom>
            <a:avLst/>
            <a:gdLst>
              <a:gd name="connsiteX0" fmla="*/ 0 w 412368"/>
              <a:gd name="connsiteY0" fmla="*/ 126680 h 491441"/>
              <a:gd name="connsiteX1" fmla="*/ 348051 w 412368"/>
              <a:gd name="connsiteY1" fmla="*/ 0 h 491441"/>
              <a:gd name="connsiteX2" fmla="*/ 412369 w 412368"/>
              <a:gd name="connsiteY2" fmla="*/ 364761 h 491441"/>
              <a:gd name="connsiteX3" fmla="*/ 64317 w 412368"/>
              <a:gd name="connsiteY3" fmla="*/ 491442 h 491441"/>
              <a:gd name="connsiteX4" fmla="*/ 0 w 412368"/>
              <a:gd name="connsiteY4" fmla="*/ 126680 h 491441"/>
              <a:gd name="connsiteX5" fmla="*/ 0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126680"/>
                </a:moveTo>
                <a:lnTo>
                  <a:pt x="348051" y="0"/>
                </a:lnTo>
                <a:lnTo>
                  <a:pt x="412369" y="364761"/>
                </a:lnTo>
                <a:lnTo>
                  <a:pt x="64317" y="491442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2" name="Freeform: Shape 601">
            <a:extLst>
              <a:ext uri="{FF2B5EF4-FFF2-40B4-BE49-F238E27FC236}">
                <a16:creationId xmlns:a16="http://schemas.microsoft.com/office/drawing/2014/main" id="{4A8A34C1-886A-C7A1-9A7F-B1CFA635477F}"/>
              </a:ext>
            </a:extLst>
          </p:cNvPr>
          <p:cNvSpPr/>
          <p:nvPr/>
        </p:nvSpPr>
        <p:spPr>
          <a:xfrm>
            <a:off x="6500302" y="735334"/>
            <a:ext cx="412367" cy="491441"/>
          </a:xfrm>
          <a:custGeom>
            <a:avLst/>
            <a:gdLst>
              <a:gd name="connsiteX0" fmla="*/ 0 w 412367"/>
              <a:gd name="connsiteY0" fmla="*/ 126680 h 491441"/>
              <a:gd name="connsiteX1" fmla="*/ 348051 w 412367"/>
              <a:gd name="connsiteY1" fmla="*/ 0 h 491441"/>
              <a:gd name="connsiteX2" fmla="*/ 412368 w 412367"/>
              <a:gd name="connsiteY2" fmla="*/ 364761 h 491441"/>
              <a:gd name="connsiteX3" fmla="*/ 64317 w 412367"/>
              <a:gd name="connsiteY3" fmla="*/ 491442 h 491441"/>
              <a:gd name="connsiteX4" fmla="*/ 0 w 412367"/>
              <a:gd name="connsiteY4" fmla="*/ 126680 h 491441"/>
              <a:gd name="connsiteX5" fmla="*/ 0 w 412367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7" h="491441">
                <a:moveTo>
                  <a:pt x="0" y="126680"/>
                </a:moveTo>
                <a:lnTo>
                  <a:pt x="348051" y="0"/>
                </a:lnTo>
                <a:lnTo>
                  <a:pt x="412368" y="364761"/>
                </a:lnTo>
                <a:lnTo>
                  <a:pt x="64317" y="491442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3" name="Freeform: Shape 602">
            <a:extLst>
              <a:ext uri="{FF2B5EF4-FFF2-40B4-BE49-F238E27FC236}">
                <a16:creationId xmlns:a16="http://schemas.microsoft.com/office/drawing/2014/main" id="{DDDB2F1F-419E-1360-611C-AF713321EF49}"/>
              </a:ext>
            </a:extLst>
          </p:cNvPr>
          <p:cNvSpPr/>
          <p:nvPr/>
        </p:nvSpPr>
        <p:spPr>
          <a:xfrm>
            <a:off x="-110303" y="1547541"/>
            <a:ext cx="412368" cy="491441"/>
          </a:xfrm>
          <a:custGeom>
            <a:avLst/>
            <a:gdLst>
              <a:gd name="connsiteX0" fmla="*/ 0 w 412368"/>
              <a:gd name="connsiteY0" fmla="*/ 126680 h 491441"/>
              <a:gd name="connsiteX1" fmla="*/ 348051 w 412368"/>
              <a:gd name="connsiteY1" fmla="*/ 0 h 491441"/>
              <a:gd name="connsiteX2" fmla="*/ 412369 w 412368"/>
              <a:gd name="connsiteY2" fmla="*/ 364761 h 491441"/>
              <a:gd name="connsiteX3" fmla="*/ 64317 w 412368"/>
              <a:gd name="connsiteY3" fmla="*/ 491442 h 491441"/>
              <a:gd name="connsiteX4" fmla="*/ 0 w 412368"/>
              <a:gd name="connsiteY4" fmla="*/ 126680 h 491441"/>
              <a:gd name="connsiteX5" fmla="*/ 0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126680"/>
                </a:moveTo>
                <a:lnTo>
                  <a:pt x="348051" y="0"/>
                </a:lnTo>
                <a:lnTo>
                  <a:pt x="412369" y="364761"/>
                </a:lnTo>
                <a:lnTo>
                  <a:pt x="64317" y="491442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4" name="Freeform: Shape 603">
            <a:extLst>
              <a:ext uri="{FF2B5EF4-FFF2-40B4-BE49-F238E27FC236}">
                <a16:creationId xmlns:a16="http://schemas.microsoft.com/office/drawing/2014/main" id="{593C9CEC-9BAA-870A-33A1-76636476F86D}"/>
              </a:ext>
            </a:extLst>
          </p:cNvPr>
          <p:cNvSpPr/>
          <p:nvPr/>
        </p:nvSpPr>
        <p:spPr>
          <a:xfrm>
            <a:off x="8383772" y="49806"/>
            <a:ext cx="412368" cy="491441"/>
          </a:xfrm>
          <a:custGeom>
            <a:avLst/>
            <a:gdLst>
              <a:gd name="connsiteX0" fmla="*/ 0 w 412368"/>
              <a:gd name="connsiteY0" fmla="*/ 126680 h 491441"/>
              <a:gd name="connsiteX1" fmla="*/ 348052 w 412368"/>
              <a:gd name="connsiteY1" fmla="*/ 0 h 491441"/>
              <a:gd name="connsiteX2" fmla="*/ 412369 w 412368"/>
              <a:gd name="connsiteY2" fmla="*/ 364761 h 491441"/>
              <a:gd name="connsiteX3" fmla="*/ 64317 w 412368"/>
              <a:gd name="connsiteY3" fmla="*/ 491442 h 491441"/>
              <a:gd name="connsiteX4" fmla="*/ 0 w 412368"/>
              <a:gd name="connsiteY4" fmla="*/ 126680 h 491441"/>
              <a:gd name="connsiteX5" fmla="*/ 0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126680"/>
                </a:moveTo>
                <a:lnTo>
                  <a:pt x="348052" y="0"/>
                </a:lnTo>
                <a:lnTo>
                  <a:pt x="412369" y="364761"/>
                </a:lnTo>
                <a:lnTo>
                  <a:pt x="64317" y="491442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5" name="Freeform: Shape 604">
            <a:extLst>
              <a:ext uri="{FF2B5EF4-FFF2-40B4-BE49-F238E27FC236}">
                <a16:creationId xmlns:a16="http://schemas.microsoft.com/office/drawing/2014/main" id="{BCB7F843-F526-41B4-7474-08F9440E84E9}"/>
              </a:ext>
            </a:extLst>
          </p:cNvPr>
          <p:cNvSpPr/>
          <p:nvPr/>
        </p:nvSpPr>
        <p:spPr>
          <a:xfrm>
            <a:off x="9733997" y="-188274"/>
            <a:ext cx="412368" cy="491441"/>
          </a:xfrm>
          <a:custGeom>
            <a:avLst/>
            <a:gdLst>
              <a:gd name="connsiteX0" fmla="*/ 0 w 412368"/>
              <a:gd name="connsiteY0" fmla="*/ 126680 h 491441"/>
              <a:gd name="connsiteX1" fmla="*/ 348052 w 412368"/>
              <a:gd name="connsiteY1" fmla="*/ 0 h 491441"/>
              <a:gd name="connsiteX2" fmla="*/ 412369 w 412368"/>
              <a:gd name="connsiteY2" fmla="*/ 364761 h 491441"/>
              <a:gd name="connsiteX3" fmla="*/ 64317 w 412368"/>
              <a:gd name="connsiteY3" fmla="*/ 491442 h 491441"/>
              <a:gd name="connsiteX4" fmla="*/ 0 w 412368"/>
              <a:gd name="connsiteY4" fmla="*/ 126680 h 491441"/>
              <a:gd name="connsiteX5" fmla="*/ 0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126680"/>
                </a:moveTo>
                <a:lnTo>
                  <a:pt x="348052" y="0"/>
                </a:lnTo>
                <a:lnTo>
                  <a:pt x="412369" y="364761"/>
                </a:lnTo>
                <a:lnTo>
                  <a:pt x="64317" y="491442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6" name="Freeform: Shape 605">
            <a:extLst>
              <a:ext uri="{FF2B5EF4-FFF2-40B4-BE49-F238E27FC236}">
                <a16:creationId xmlns:a16="http://schemas.microsoft.com/office/drawing/2014/main" id="{DA2043FC-6AA7-4386-177B-A1EA955511AD}"/>
              </a:ext>
            </a:extLst>
          </p:cNvPr>
          <p:cNvSpPr/>
          <p:nvPr/>
        </p:nvSpPr>
        <p:spPr>
          <a:xfrm>
            <a:off x="5683322" y="176487"/>
            <a:ext cx="412368" cy="491441"/>
          </a:xfrm>
          <a:custGeom>
            <a:avLst/>
            <a:gdLst>
              <a:gd name="connsiteX0" fmla="*/ 64317 w 412368"/>
              <a:gd name="connsiteY0" fmla="*/ 364761 h 491441"/>
              <a:gd name="connsiteX1" fmla="*/ 0 w 412368"/>
              <a:gd name="connsiteY1" fmla="*/ 0 h 491441"/>
              <a:gd name="connsiteX2" fmla="*/ 348051 w 412368"/>
              <a:gd name="connsiteY2" fmla="*/ 126680 h 491441"/>
              <a:gd name="connsiteX3" fmla="*/ 412369 w 412368"/>
              <a:gd name="connsiteY3" fmla="*/ 491442 h 491441"/>
              <a:gd name="connsiteX4" fmla="*/ 64317 w 412368"/>
              <a:gd name="connsiteY4" fmla="*/ 364761 h 491441"/>
              <a:gd name="connsiteX5" fmla="*/ 64317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64317" y="364761"/>
                </a:moveTo>
                <a:lnTo>
                  <a:pt x="0" y="0"/>
                </a:lnTo>
                <a:lnTo>
                  <a:pt x="348051" y="126680"/>
                </a:lnTo>
                <a:lnTo>
                  <a:pt x="412369" y="491442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7" name="Freeform: Shape 606">
            <a:extLst>
              <a:ext uri="{FF2B5EF4-FFF2-40B4-BE49-F238E27FC236}">
                <a16:creationId xmlns:a16="http://schemas.microsoft.com/office/drawing/2014/main" id="{65C2F032-64B4-DC41-4C5A-B0D408E10F7D}"/>
              </a:ext>
            </a:extLst>
          </p:cNvPr>
          <p:cNvSpPr/>
          <p:nvPr/>
        </p:nvSpPr>
        <p:spPr>
          <a:xfrm>
            <a:off x="7566793" y="132491"/>
            <a:ext cx="412368" cy="491441"/>
          </a:xfrm>
          <a:custGeom>
            <a:avLst/>
            <a:gdLst>
              <a:gd name="connsiteX0" fmla="*/ 64317 w 412368"/>
              <a:gd name="connsiteY0" fmla="*/ 364761 h 491441"/>
              <a:gd name="connsiteX1" fmla="*/ 0 w 412368"/>
              <a:gd name="connsiteY1" fmla="*/ 0 h 491441"/>
              <a:gd name="connsiteX2" fmla="*/ 348052 w 412368"/>
              <a:gd name="connsiteY2" fmla="*/ 126680 h 491441"/>
              <a:gd name="connsiteX3" fmla="*/ 412369 w 412368"/>
              <a:gd name="connsiteY3" fmla="*/ 491442 h 491441"/>
              <a:gd name="connsiteX4" fmla="*/ 64317 w 412368"/>
              <a:gd name="connsiteY4" fmla="*/ 364761 h 491441"/>
              <a:gd name="connsiteX5" fmla="*/ 64317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64317" y="364761"/>
                </a:moveTo>
                <a:lnTo>
                  <a:pt x="0" y="0"/>
                </a:lnTo>
                <a:lnTo>
                  <a:pt x="348052" y="126680"/>
                </a:lnTo>
                <a:lnTo>
                  <a:pt x="412369" y="491442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8" name="Freeform: Shape 607">
            <a:extLst>
              <a:ext uri="{FF2B5EF4-FFF2-40B4-BE49-F238E27FC236}">
                <a16:creationId xmlns:a16="http://schemas.microsoft.com/office/drawing/2014/main" id="{6EF5A2FE-F5F2-230C-02DB-7AC3F65CA497}"/>
              </a:ext>
            </a:extLst>
          </p:cNvPr>
          <p:cNvSpPr/>
          <p:nvPr/>
        </p:nvSpPr>
        <p:spPr>
          <a:xfrm>
            <a:off x="4147903" y="735334"/>
            <a:ext cx="412368" cy="491441"/>
          </a:xfrm>
          <a:custGeom>
            <a:avLst/>
            <a:gdLst>
              <a:gd name="connsiteX0" fmla="*/ 64318 w 412368"/>
              <a:gd name="connsiteY0" fmla="*/ 364761 h 491441"/>
              <a:gd name="connsiteX1" fmla="*/ 0 w 412368"/>
              <a:gd name="connsiteY1" fmla="*/ 0 h 491441"/>
              <a:gd name="connsiteX2" fmla="*/ 348052 w 412368"/>
              <a:gd name="connsiteY2" fmla="*/ 126680 h 491441"/>
              <a:gd name="connsiteX3" fmla="*/ 412369 w 412368"/>
              <a:gd name="connsiteY3" fmla="*/ 491442 h 491441"/>
              <a:gd name="connsiteX4" fmla="*/ 64318 w 412368"/>
              <a:gd name="connsiteY4" fmla="*/ 364761 h 491441"/>
              <a:gd name="connsiteX5" fmla="*/ 64318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64318" y="364761"/>
                </a:moveTo>
                <a:lnTo>
                  <a:pt x="0" y="0"/>
                </a:lnTo>
                <a:lnTo>
                  <a:pt x="348052" y="126680"/>
                </a:lnTo>
                <a:lnTo>
                  <a:pt x="412369" y="491442"/>
                </a:lnTo>
                <a:lnTo>
                  <a:pt x="64318" y="364761"/>
                </a:lnTo>
                <a:lnTo>
                  <a:pt x="64318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9" name="Freeform: Shape 608">
            <a:extLst>
              <a:ext uri="{FF2B5EF4-FFF2-40B4-BE49-F238E27FC236}">
                <a16:creationId xmlns:a16="http://schemas.microsoft.com/office/drawing/2014/main" id="{3BC64162-7DA0-42A9-3E62-6B5335DCFC4E}"/>
              </a:ext>
            </a:extLst>
          </p:cNvPr>
          <p:cNvSpPr/>
          <p:nvPr/>
        </p:nvSpPr>
        <p:spPr>
          <a:xfrm>
            <a:off x="9385946" y="-188274"/>
            <a:ext cx="412368" cy="491441"/>
          </a:xfrm>
          <a:custGeom>
            <a:avLst/>
            <a:gdLst>
              <a:gd name="connsiteX0" fmla="*/ 64317 w 412368"/>
              <a:gd name="connsiteY0" fmla="*/ 364761 h 491441"/>
              <a:gd name="connsiteX1" fmla="*/ 0 w 412368"/>
              <a:gd name="connsiteY1" fmla="*/ 0 h 491441"/>
              <a:gd name="connsiteX2" fmla="*/ 348052 w 412368"/>
              <a:gd name="connsiteY2" fmla="*/ 126680 h 491441"/>
              <a:gd name="connsiteX3" fmla="*/ 412369 w 412368"/>
              <a:gd name="connsiteY3" fmla="*/ 491442 h 491441"/>
              <a:gd name="connsiteX4" fmla="*/ 64317 w 412368"/>
              <a:gd name="connsiteY4" fmla="*/ 364761 h 491441"/>
              <a:gd name="connsiteX5" fmla="*/ 64317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64317" y="364761"/>
                </a:moveTo>
                <a:lnTo>
                  <a:pt x="0" y="0"/>
                </a:lnTo>
                <a:lnTo>
                  <a:pt x="348052" y="126680"/>
                </a:lnTo>
                <a:lnTo>
                  <a:pt x="412369" y="491442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0" name="Freeform: Shape 609">
            <a:extLst>
              <a:ext uri="{FF2B5EF4-FFF2-40B4-BE49-F238E27FC236}">
                <a16:creationId xmlns:a16="http://schemas.microsoft.com/office/drawing/2014/main" id="{89C9F690-DAE2-A44D-1EF3-547416C4B13E}"/>
              </a:ext>
            </a:extLst>
          </p:cNvPr>
          <p:cNvSpPr/>
          <p:nvPr/>
        </p:nvSpPr>
        <p:spPr>
          <a:xfrm>
            <a:off x="1894044" y="1420861"/>
            <a:ext cx="412368" cy="491441"/>
          </a:xfrm>
          <a:custGeom>
            <a:avLst/>
            <a:gdLst>
              <a:gd name="connsiteX0" fmla="*/ 64317 w 412368"/>
              <a:gd name="connsiteY0" fmla="*/ 364761 h 491441"/>
              <a:gd name="connsiteX1" fmla="*/ 0 w 412368"/>
              <a:gd name="connsiteY1" fmla="*/ 0 h 491441"/>
              <a:gd name="connsiteX2" fmla="*/ 348051 w 412368"/>
              <a:gd name="connsiteY2" fmla="*/ 126680 h 491441"/>
              <a:gd name="connsiteX3" fmla="*/ 412369 w 412368"/>
              <a:gd name="connsiteY3" fmla="*/ 491442 h 491441"/>
              <a:gd name="connsiteX4" fmla="*/ 64317 w 412368"/>
              <a:gd name="connsiteY4" fmla="*/ 364761 h 491441"/>
              <a:gd name="connsiteX5" fmla="*/ 64317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64317" y="364761"/>
                </a:moveTo>
                <a:lnTo>
                  <a:pt x="0" y="0"/>
                </a:lnTo>
                <a:lnTo>
                  <a:pt x="348051" y="126680"/>
                </a:lnTo>
                <a:lnTo>
                  <a:pt x="412369" y="491442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1" name="Freeform: Shape 610">
            <a:extLst>
              <a:ext uri="{FF2B5EF4-FFF2-40B4-BE49-F238E27FC236}">
                <a16:creationId xmlns:a16="http://schemas.microsoft.com/office/drawing/2014/main" id="{7BAA82E9-84E3-C409-9F16-BE0BAB335CEE}"/>
              </a:ext>
            </a:extLst>
          </p:cNvPr>
          <p:cNvSpPr/>
          <p:nvPr/>
        </p:nvSpPr>
        <p:spPr>
          <a:xfrm>
            <a:off x="-458354" y="1547541"/>
            <a:ext cx="412368" cy="491441"/>
          </a:xfrm>
          <a:custGeom>
            <a:avLst/>
            <a:gdLst>
              <a:gd name="connsiteX0" fmla="*/ 64317 w 412368"/>
              <a:gd name="connsiteY0" fmla="*/ 364761 h 491441"/>
              <a:gd name="connsiteX1" fmla="*/ 0 w 412368"/>
              <a:gd name="connsiteY1" fmla="*/ 0 h 491441"/>
              <a:gd name="connsiteX2" fmla="*/ 348051 w 412368"/>
              <a:gd name="connsiteY2" fmla="*/ 126680 h 491441"/>
              <a:gd name="connsiteX3" fmla="*/ 412369 w 412368"/>
              <a:gd name="connsiteY3" fmla="*/ 491442 h 491441"/>
              <a:gd name="connsiteX4" fmla="*/ 64317 w 412368"/>
              <a:gd name="connsiteY4" fmla="*/ 364761 h 491441"/>
              <a:gd name="connsiteX5" fmla="*/ 64317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64317" y="364761"/>
                </a:moveTo>
                <a:lnTo>
                  <a:pt x="0" y="0"/>
                </a:lnTo>
                <a:lnTo>
                  <a:pt x="348051" y="126680"/>
                </a:lnTo>
                <a:lnTo>
                  <a:pt x="412369" y="491442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2" name="Freeform: Shape 611">
            <a:extLst>
              <a:ext uri="{FF2B5EF4-FFF2-40B4-BE49-F238E27FC236}">
                <a16:creationId xmlns:a16="http://schemas.microsoft.com/office/drawing/2014/main" id="{6566DB8E-6418-CC0F-53D9-50CC89D45304}"/>
              </a:ext>
            </a:extLst>
          </p:cNvPr>
          <p:cNvSpPr/>
          <p:nvPr/>
        </p:nvSpPr>
        <p:spPr>
          <a:xfrm>
            <a:off x="6315107" y="541248"/>
            <a:ext cx="249511" cy="685527"/>
          </a:xfrm>
          <a:custGeom>
            <a:avLst/>
            <a:gdLst>
              <a:gd name="connsiteX0" fmla="*/ 64318 w 249511"/>
              <a:gd name="connsiteY0" fmla="*/ 364761 h 685527"/>
              <a:gd name="connsiteX1" fmla="*/ 0 w 249511"/>
              <a:gd name="connsiteY1" fmla="*/ 0 h 685527"/>
              <a:gd name="connsiteX2" fmla="*/ 185195 w 249511"/>
              <a:gd name="connsiteY2" fmla="*/ 320766 h 685527"/>
              <a:gd name="connsiteX3" fmla="*/ 249512 w 249511"/>
              <a:gd name="connsiteY3" fmla="*/ 685527 h 685527"/>
              <a:gd name="connsiteX4" fmla="*/ 64318 w 249511"/>
              <a:gd name="connsiteY4" fmla="*/ 364761 h 685527"/>
              <a:gd name="connsiteX5" fmla="*/ 64318 w 249511"/>
              <a:gd name="connsiteY5" fmla="*/ 364761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64318" y="364761"/>
                </a:moveTo>
                <a:lnTo>
                  <a:pt x="0" y="0"/>
                </a:lnTo>
                <a:lnTo>
                  <a:pt x="185195" y="320766"/>
                </a:lnTo>
                <a:lnTo>
                  <a:pt x="249512" y="685527"/>
                </a:lnTo>
                <a:lnTo>
                  <a:pt x="64318" y="364761"/>
                </a:lnTo>
                <a:lnTo>
                  <a:pt x="64318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3" name="Freeform: Shape 612">
            <a:extLst>
              <a:ext uri="{FF2B5EF4-FFF2-40B4-BE49-F238E27FC236}">
                <a16:creationId xmlns:a16="http://schemas.microsoft.com/office/drawing/2014/main" id="{A1541119-72A0-441C-3960-983E7DD89AEE}"/>
              </a:ext>
            </a:extLst>
          </p:cNvPr>
          <p:cNvSpPr/>
          <p:nvPr/>
        </p:nvSpPr>
        <p:spPr>
          <a:xfrm>
            <a:off x="1360798" y="1226775"/>
            <a:ext cx="249511" cy="685527"/>
          </a:xfrm>
          <a:custGeom>
            <a:avLst/>
            <a:gdLst>
              <a:gd name="connsiteX0" fmla="*/ 64317 w 249511"/>
              <a:gd name="connsiteY0" fmla="*/ 364761 h 685527"/>
              <a:gd name="connsiteX1" fmla="*/ 0 w 249511"/>
              <a:gd name="connsiteY1" fmla="*/ 0 h 685527"/>
              <a:gd name="connsiteX2" fmla="*/ 185194 w 249511"/>
              <a:gd name="connsiteY2" fmla="*/ 320766 h 685527"/>
              <a:gd name="connsiteX3" fmla="*/ 249512 w 249511"/>
              <a:gd name="connsiteY3" fmla="*/ 685527 h 685527"/>
              <a:gd name="connsiteX4" fmla="*/ 64317 w 249511"/>
              <a:gd name="connsiteY4" fmla="*/ 364761 h 685527"/>
              <a:gd name="connsiteX5" fmla="*/ 64317 w 249511"/>
              <a:gd name="connsiteY5" fmla="*/ 364761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64317" y="364761"/>
                </a:moveTo>
                <a:lnTo>
                  <a:pt x="0" y="0"/>
                </a:lnTo>
                <a:lnTo>
                  <a:pt x="185194" y="320766"/>
                </a:lnTo>
                <a:lnTo>
                  <a:pt x="249512" y="685527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4" name="Freeform: Shape 613">
            <a:extLst>
              <a:ext uri="{FF2B5EF4-FFF2-40B4-BE49-F238E27FC236}">
                <a16:creationId xmlns:a16="http://schemas.microsoft.com/office/drawing/2014/main" id="{1660C652-8F43-CED2-172B-4CEFCFD63B47}"/>
              </a:ext>
            </a:extLst>
          </p:cNvPr>
          <p:cNvSpPr/>
          <p:nvPr/>
        </p:nvSpPr>
        <p:spPr>
          <a:xfrm>
            <a:off x="2612483" y="1182780"/>
            <a:ext cx="128634" cy="729522"/>
          </a:xfrm>
          <a:custGeom>
            <a:avLst/>
            <a:gdLst>
              <a:gd name="connsiteX0" fmla="*/ 0 w 128634"/>
              <a:gd name="connsiteY0" fmla="*/ 364761 h 729522"/>
              <a:gd name="connsiteX1" fmla="*/ 64317 w 128634"/>
              <a:gd name="connsiteY1" fmla="*/ 0 h 729522"/>
              <a:gd name="connsiteX2" fmla="*/ 128634 w 128634"/>
              <a:gd name="connsiteY2" fmla="*/ 364761 h 729522"/>
              <a:gd name="connsiteX3" fmla="*/ 64317 w 128634"/>
              <a:gd name="connsiteY3" fmla="*/ 729523 h 729522"/>
              <a:gd name="connsiteX4" fmla="*/ 0 w 128634"/>
              <a:gd name="connsiteY4" fmla="*/ 364761 h 729522"/>
              <a:gd name="connsiteX5" fmla="*/ 0 w 128634"/>
              <a:gd name="connsiteY5" fmla="*/ 364761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8634" h="729522">
                <a:moveTo>
                  <a:pt x="0" y="364761"/>
                </a:moveTo>
                <a:lnTo>
                  <a:pt x="64317" y="0"/>
                </a:lnTo>
                <a:lnTo>
                  <a:pt x="128634" y="364761"/>
                </a:lnTo>
                <a:lnTo>
                  <a:pt x="64317" y="729523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5" name="Freeform: Shape 614">
            <a:extLst>
              <a:ext uri="{FF2B5EF4-FFF2-40B4-BE49-F238E27FC236}">
                <a16:creationId xmlns:a16="http://schemas.microsoft.com/office/drawing/2014/main" id="{B592C052-230C-B47B-4497-B202E819E53B}"/>
              </a:ext>
            </a:extLst>
          </p:cNvPr>
          <p:cNvSpPr/>
          <p:nvPr/>
        </p:nvSpPr>
        <p:spPr>
          <a:xfrm>
            <a:off x="7502475" y="132491"/>
            <a:ext cx="128634" cy="729522"/>
          </a:xfrm>
          <a:custGeom>
            <a:avLst/>
            <a:gdLst>
              <a:gd name="connsiteX0" fmla="*/ 0 w 128634"/>
              <a:gd name="connsiteY0" fmla="*/ 364761 h 729522"/>
              <a:gd name="connsiteX1" fmla="*/ 64317 w 128634"/>
              <a:gd name="connsiteY1" fmla="*/ 0 h 729522"/>
              <a:gd name="connsiteX2" fmla="*/ 128634 w 128634"/>
              <a:gd name="connsiteY2" fmla="*/ 364761 h 729522"/>
              <a:gd name="connsiteX3" fmla="*/ 64317 w 128634"/>
              <a:gd name="connsiteY3" fmla="*/ 729523 h 729522"/>
              <a:gd name="connsiteX4" fmla="*/ 0 w 128634"/>
              <a:gd name="connsiteY4" fmla="*/ 364761 h 729522"/>
              <a:gd name="connsiteX5" fmla="*/ 0 w 128634"/>
              <a:gd name="connsiteY5" fmla="*/ 364761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8634" h="729522">
                <a:moveTo>
                  <a:pt x="0" y="364761"/>
                </a:moveTo>
                <a:lnTo>
                  <a:pt x="64317" y="0"/>
                </a:lnTo>
                <a:lnTo>
                  <a:pt x="128634" y="364761"/>
                </a:lnTo>
                <a:lnTo>
                  <a:pt x="64317" y="729523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6" name="Freeform: Shape 615">
            <a:extLst>
              <a:ext uri="{FF2B5EF4-FFF2-40B4-BE49-F238E27FC236}">
                <a16:creationId xmlns:a16="http://schemas.microsoft.com/office/drawing/2014/main" id="{DDDA6EE6-6604-ED02-5655-EFDC93DE57A8}"/>
              </a:ext>
            </a:extLst>
          </p:cNvPr>
          <p:cNvSpPr/>
          <p:nvPr/>
        </p:nvSpPr>
        <p:spPr>
          <a:xfrm>
            <a:off x="2861995" y="623933"/>
            <a:ext cx="348051" cy="602842"/>
          </a:xfrm>
          <a:custGeom>
            <a:avLst/>
            <a:gdLst>
              <a:gd name="connsiteX0" fmla="*/ 0 w 348051"/>
              <a:gd name="connsiteY0" fmla="*/ 238081 h 602842"/>
              <a:gd name="connsiteX1" fmla="*/ 283734 w 348051"/>
              <a:gd name="connsiteY1" fmla="*/ 0 h 602842"/>
              <a:gd name="connsiteX2" fmla="*/ 348051 w 348051"/>
              <a:gd name="connsiteY2" fmla="*/ 364761 h 602842"/>
              <a:gd name="connsiteX3" fmla="*/ 64317 w 348051"/>
              <a:gd name="connsiteY3" fmla="*/ 602843 h 602842"/>
              <a:gd name="connsiteX4" fmla="*/ 0 w 348051"/>
              <a:gd name="connsiteY4" fmla="*/ 238081 h 602842"/>
              <a:gd name="connsiteX5" fmla="*/ 0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238081"/>
                </a:moveTo>
                <a:lnTo>
                  <a:pt x="283734" y="0"/>
                </a:lnTo>
                <a:lnTo>
                  <a:pt x="348051" y="364761"/>
                </a:lnTo>
                <a:lnTo>
                  <a:pt x="64317" y="602843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7" name="Freeform: Shape 616">
            <a:extLst>
              <a:ext uri="{FF2B5EF4-FFF2-40B4-BE49-F238E27FC236}">
                <a16:creationId xmlns:a16="http://schemas.microsoft.com/office/drawing/2014/main" id="{17AF7763-09E4-ED51-A41F-B9C45B9A7FEB}"/>
              </a:ext>
            </a:extLst>
          </p:cNvPr>
          <p:cNvSpPr/>
          <p:nvPr/>
        </p:nvSpPr>
        <p:spPr>
          <a:xfrm>
            <a:off x="1077064" y="1226775"/>
            <a:ext cx="348051" cy="602842"/>
          </a:xfrm>
          <a:custGeom>
            <a:avLst/>
            <a:gdLst>
              <a:gd name="connsiteX0" fmla="*/ 0 w 348051"/>
              <a:gd name="connsiteY0" fmla="*/ 238081 h 602842"/>
              <a:gd name="connsiteX1" fmla="*/ 283734 w 348051"/>
              <a:gd name="connsiteY1" fmla="*/ 0 h 602842"/>
              <a:gd name="connsiteX2" fmla="*/ 348051 w 348051"/>
              <a:gd name="connsiteY2" fmla="*/ 364761 h 602842"/>
              <a:gd name="connsiteX3" fmla="*/ 64317 w 348051"/>
              <a:gd name="connsiteY3" fmla="*/ 602843 h 602842"/>
              <a:gd name="connsiteX4" fmla="*/ 0 w 348051"/>
              <a:gd name="connsiteY4" fmla="*/ 238081 h 602842"/>
              <a:gd name="connsiteX5" fmla="*/ 0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238081"/>
                </a:moveTo>
                <a:lnTo>
                  <a:pt x="283734" y="0"/>
                </a:lnTo>
                <a:lnTo>
                  <a:pt x="348051" y="364761"/>
                </a:lnTo>
                <a:lnTo>
                  <a:pt x="64317" y="602843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8" name="Freeform: Shape 617">
            <a:extLst>
              <a:ext uri="{FF2B5EF4-FFF2-40B4-BE49-F238E27FC236}">
                <a16:creationId xmlns:a16="http://schemas.microsoft.com/office/drawing/2014/main" id="{66CB6CF2-8CAB-4EE4-9813-BC582F5DB547}"/>
              </a:ext>
            </a:extLst>
          </p:cNvPr>
          <p:cNvSpPr/>
          <p:nvPr/>
        </p:nvSpPr>
        <p:spPr>
          <a:xfrm>
            <a:off x="4495954" y="623933"/>
            <a:ext cx="348051" cy="602842"/>
          </a:xfrm>
          <a:custGeom>
            <a:avLst/>
            <a:gdLst>
              <a:gd name="connsiteX0" fmla="*/ 0 w 348051"/>
              <a:gd name="connsiteY0" fmla="*/ 238081 h 602842"/>
              <a:gd name="connsiteX1" fmla="*/ 283734 w 348051"/>
              <a:gd name="connsiteY1" fmla="*/ 0 h 602842"/>
              <a:gd name="connsiteX2" fmla="*/ 348051 w 348051"/>
              <a:gd name="connsiteY2" fmla="*/ 364761 h 602842"/>
              <a:gd name="connsiteX3" fmla="*/ 64317 w 348051"/>
              <a:gd name="connsiteY3" fmla="*/ 602843 h 602842"/>
              <a:gd name="connsiteX4" fmla="*/ 0 w 348051"/>
              <a:gd name="connsiteY4" fmla="*/ 238081 h 602842"/>
              <a:gd name="connsiteX5" fmla="*/ 0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238081"/>
                </a:moveTo>
                <a:lnTo>
                  <a:pt x="283734" y="0"/>
                </a:lnTo>
                <a:lnTo>
                  <a:pt x="348051" y="364761"/>
                </a:lnTo>
                <a:lnTo>
                  <a:pt x="64317" y="602843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9" name="Freeform: Shape 618">
            <a:extLst>
              <a:ext uri="{FF2B5EF4-FFF2-40B4-BE49-F238E27FC236}">
                <a16:creationId xmlns:a16="http://schemas.microsoft.com/office/drawing/2014/main" id="{540869C1-5739-2016-0BEA-E5C0E9194FCF}"/>
              </a:ext>
            </a:extLst>
          </p:cNvPr>
          <p:cNvSpPr/>
          <p:nvPr/>
        </p:nvSpPr>
        <p:spPr>
          <a:xfrm>
            <a:off x="-742088" y="1547541"/>
            <a:ext cx="348051" cy="602842"/>
          </a:xfrm>
          <a:custGeom>
            <a:avLst/>
            <a:gdLst>
              <a:gd name="connsiteX0" fmla="*/ 0 w 348051"/>
              <a:gd name="connsiteY0" fmla="*/ 238081 h 602842"/>
              <a:gd name="connsiteX1" fmla="*/ 283734 w 348051"/>
              <a:gd name="connsiteY1" fmla="*/ 0 h 602842"/>
              <a:gd name="connsiteX2" fmla="*/ 348051 w 348051"/>
              <a:gd name="connsiteY2" fmla="*/ 364761 h 602842"/>
              <a:gd name="connsiteX3" fmla="*/ 64317 w 348051"/>
              <a:gd name="connsiteY3" fmla="*/ 602843 h 602842"/>
              <a:gd name="connsiteX4" fmla="*/ 0 w 348051"/>
              <a:gd name="connsiteY4" fmla="*/ 238081 h 602842"/>
              <a:gd name="connsiteX5" fmla="*/ 0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238081"/>
                </a:moveTo>
                <a:lnTo>
                  <a:pt x="283734" y="0"/>
                </a:lnTo>
                <a:lnTo>
                  <a:pt x="348051" y="364761"/>
                </a:lnTo>
                <a:lnTo>
                  <a:pt x="64317" y="602843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0" name="Freeform: Shape 619">
            <a:extLst>
              <a:ext uri="{FF2B5EF4-FFF2-40B4-BE49-F238E27FC236}">
                <a16:creationId xmlns:a16="http://schemas.microsoft.com/office/drawing/2014/main" id="{C5BB9366-DCFA-EB97-F332-79A885D11326}"/>
              </a:ext>
            </a:extLst>
          </p:cNvPr>
          <p:cNvSpPr/>
          <p:nvPr/>
        </p:nvSpPr>
        <p:spPr>
          <a:xfrm>
            <a:off x="6848353" y="497253"/>
            <a:ext cx="348051" cy="602842"/>
          </a:xfrm>
          <a:custGeom>
            <a:avLst/>
            <a:gdLst>
              <a:gd name="connsiteX0" fmla="*/ 0 w 348051"/>
              <a:gd name="connsiteY0" fmla="*/ 238081 h 602842"/>
              <a:gd name="connsiteX1" fmla="*/ 283734 w 348051"/>
              <a:gd name="connsiteY1" fmla="*/ 0 h 602842"/>
              <a:gd name="connsiteX2" fmla="*/ 348052 w 348051"/>
              <a:gd name="connsiteY2" fmla="*/ 364761 h 602842"/>
              <a:gd name="connsiteX3" fmla="*/ 64317 w 348051"/>
              <a:gd name="connsiteY3" fmla="*/ 602843 h 602842"/>
              <a:gd name="connsiteX4" fmla="*/ 0 w 348051"/>
              <a:gd name="connsiteY4" fmla="*/ 238081 h 602842"/>
              <a:gd name="connsiteX5" fmla="*/ 0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238081"/>
                </a:moveTo>
                <a:lnTo>
                  <a:pt x="283734" y="0"/>
                </a:lnTo>
                <a:lnTo>
                  <a:pt x="348052" y="364761"/>
                </a:lnTo>
                <a:lnTo>
                  <a:pt x="64317" y="602843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1" name="Freeform: Shape 620">
            <a:extLst>
              <a:ext uri="{FF2B5EF4-FFF2-40B4-BE49-F238E27FC236}">
                <a16:creationId xmlns:a16="http://schemas.microsoft.com/office/drawing/2014/main" id="{A775A218-CE0B-F931-7513-9CCBCE5E998F}"/>
              </a:ext>
            </a:extLst>
          </p:cNvPr>
          <p:cNvSpPr/>
          <p:nvPr/>
        </p:nvSpPr>
        <p:spPr>
          <a:xfrm>
            <a:off x="9102212" y="-188274"/>
            <a:ext cx="348050" cy="602842"/>
          </a:xfrm>
          <a:custGeom>
            <a:avLst/>
            <a:gdLst>
              <a:gd name="connsiteX0" fmla="*/ 0 w 348050"/>
              <a:gd name="connsiteY0" fmla="*/ 238081 h 602842"/>
              <a:gd name="connsiteX1" fmla="*/ 283734 w 348050"/>
              <a:gd name="connsiteY1" fmla="*/ 0 h 602842"/>
              <a:gd name="connsiteX2" fmla="*/ 348051 w 348050"/>
              <a:gd name="connsiteY2" fmla="*/ 364761 h 602842"/>
              <a:gd name="connsiteX3" fmla="*/ 64317 w 348050"/>
              <a:gd name="connsiteY3" fmla="*/ 602843 h 602842"/>
              <a:gd name="connsiteX4" fmla="*/ 0 w 348050"/>
              <a:gd name="connsiteY4" fmla="*/ 238081 h 602842"/>
              <a:gd name="connsiteX5" fmla="*/ 0 w 348050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0" h="602842">
                <a:moveTo>
                  <a:pt x="0" y="238081"/>
                </a:moveTo>
                <a:lnTo>
                  <a:pt x="283734" y="0"/>
                </a:lnTo>
                <a:lnTo>
                  <a:pt x="348051" y="364761"/>
                </a:lnTo>
                <a:lnTo>
                  <a:pt x="64317" y="602843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2" name="Freeform: Shape 621">
            <a:extLst>
              <a:ext uri="{FF2B5EF4-FFF2-40B4-BE49-F238E27FC236}">
                <a16:creationId xmlns:a16="http://schemas.microsoft.com/office/drawing/2014/main" id="{1398C872-4F03-CF7D-2A25-A24BB2E26205}"/>
              </a:ext>
            </a:extLst>
          </p:cNvPr>
          <p:cNvSpPr/>
          <p:nvPr/>
        </p:nvSpPr>
        <p:spPr>
          <a:xfrm>
            <a:off x="9450263" y="6545623"/>
            <a:ext cx="249512" cy="685527"/>
          </a:xfrm>
          <a:custGeom>
            <a:avLst/>
            <a:gdLst>
              <a:gd name="connsiteX0" fmla="*/ 0 w 249512"/>
              <a:gd name="connsiteY0" fmla="*/ 320766 h 685527"/>
              <a:gd name="connsiteX1" fmla="*/ 185194 w 249512"/>
              <a:gd name="connsiteY1" fmla="*/ 0 h 685527"/>
              <a:gd name="connsiteX2" fmla="*/ 249512 w 249512"/>
              <a:gd name="connsiteY2" fmla="*/ 364761 h 685527"/>
              <a:gd name="connsiteX3" fmla="*/ 64318 w 249512"/>
              <a:gd name="connsiteY3" fmla="*/ 685528 h 685527"/>
              <a:gd name="connsiteX4" fmla="*/ 0 w 249512"/>
              <a:gd name="connsiteY4" fmla="*/ 320766 h 685527"/>
              <a:gd name="connsiteX5" fmla="*/ 0 w 249512"/>
              <a:gd name="connsiteY5" fmla="*/ 320766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2" h="685527">
                <a:moveTo>
                  <a:pt x="0" y="320766"/>
                </a:moveTo>
                <a:lnTo>
                  <a:pt x="185194" y="0"/>
                </a:lnTo>
                <a:lnTo>
                  <a:pt x="249512" y="364761"/>
                </a:lnTo>
                <a:lnTo>
                  <a:pt x="64318" y="685528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3" name="Freeform: Shape 622">
            <a:extLst>
              <a:ext uri="{FF2B5EF4-FFF2-40B4-BE49-F238E27FC236}">
                <a16:creationId xmlns:a16="http://schemas.microsoft.com/office/drawing/2014/main" id="{35674746-6D8D-E351-879F-8EF797B31032}"/>
              </a:ext>
            </a:extLst>
          </p:cNvPr>
          <p:cNvSpPr/>
          <p:nvPr/>
        </p:nvSpPr>
        <p:spPr>
          <a:xfrm>
            <a:off x="6315107" y="6910385"/>
            <a:ext cx="249511" cy="685527"/>
          </a:xfrm>
          <a:custGeom>
            <a:avLst/>
            <a:gdLst>
              <a:gd name="connsiteX0" fmla="*/ 0 w 249511"/>
              <a:gd name="connsiteY0" fmla="*/ 320766 h 685527"/>
              <a:gd name="connsiteX1" fmla="*/ 185195 w 249511"/>
              <a:gd name="connsiteY1" fmla="*/ 0 h 685527"/>
              <a:gd name="connsiteX2" fmla="*/ 249512 w 249511"/>
              <a:gd name="connsiteY2" fmla="*/ 364762 h 685527"/>
              <a:gd name="connsiteX3" fmla="*/ 64318 w 249511"/>
              <a:gd name="connsiteY3" fmla="*/ 685527 h 685527"/>
              <a:gd name="connsiteX4" fmla="*/ 0 w 249511"/>
              <a:gd name="connsiteY4" fmla="*/ 320766 h 685527"/>
              <a:gd name="connsiteX5" fmla="*/ 0 w 249511"/>
              <a:gd name="connsiteY5" fmla="*/ 320766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20766"/>
                </a:moveTo>
                <a:lnTo>
                  <a:pt x="185195" y="0"/>
                </a:lnTo>
                <a:lnTo>
                  <a:pt x="249512" y="364762"/>
                </a:lnTo>
                <a:lnTo>
                  <a:pt x="64318" y="68552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4" name="Freeform: Shape 623">
            <a:extLst>
              <a:ext uri="{FF2B5EF4-FFF2-40B4-BE49-F238E27FC236}">
                <a16:creationId xmlns:a16="http://schemas.microsoft.com/office/drawing/2014/main" id="{C4A5C030-19C6-7AB6-63EC-B560A09BAF3E}"/>
              </a:ext>
            </a:extLst>
          </p:cNvPr>
          <p:cNvSpPr/>
          <p:nvPr/>
        </p:nvSpPr>
        <p:spPr>
          <a:xfrm>
            <a:off x="4212220" y="7469232"/>
            <a:ext cx="249511" cy="685527"/>
          </a:xfrm>
          <a:custGeom>
            <a:avLst/>
            <a:gdLst>
              <a:gd name="connsiteX0" fmla="*/ 0 w 249511"/>
              <a:gd name="connsiteY0" fmla="*/ 320766 h 685527"/>
              <a:gd name="connsiteX1" fmla="*/ 185194 w 249511"/>
              <a:gd name="connsiteY1" fmla="*/ 0 h 685527"/>
              <a:gd name="connsiteX2" fmla="*/ 249511 w 249511"/>
              <a:gd name="connsiteY2" fmla="*/ 364762 h 685527"/>
              <a:gd name="connsiteX3" fmla="*/ 64317 w 249511"/>
              <a:gd name="connsiteY3" fmla="*/ 685527 h 685527"/>
              <a:gd name="connsiteX4" fmla="*/ 0 w 249511"/>
              <a:gd name="connsiteY4" fmla="*/ 320766 h 685527"/>
              <a:gd name="connsiteX5" fmla="*/ 0 w 249511"/>
              <a:gd name="connsiteY5" fmla="*/ 320766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20766"/>
                </a:moveTo>
                <a:lnTo>
                  <a:pt x="185194" y="0"/>
                </a:lnTo>
                <a:lnTo>
                  <a:pt x="249511" y="364762"/>
                </a:lnTo>
                <a:lnTo>
                  <a:pt x="64317" y="68552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5" name="Freeform: Shape 624">
            <a:extLst>
              <a:ext uri="{FF2B5EF4-FFF2-40B4-BE49-F238E27FC236}">
                <a16:creationId xmlns:a16="http://schemas.microsoft.com/office/drawing/2014/main" id="{29FFD243-D7A1-FB96-5A53-19F58F777F4A}"/>
              </a:ext>
            </a:extLst>
          </p:cNvPr>
          <p:cNvSpPr/>
          <p:nvPr/>
        </p:nvSpPr>
        <p:spPr>
          <a:xfrm>
            <a:off x="1425115" y="7960674"/>
            <a:ext cx="249511" cy="685526"/>
          </a:xfrm>
          <a:custGeom>
            <a:avLst/>
            <a:gdLst>
              <a:gd name="connsiteX0" fmla="*/ 0 w 249511"/>
              <a:gd name="connsiteY0" fmla="*/ 320765 h 685526"/>
              <a:gd name="connsiteX1" fmla="*/ 185194 w 249511"/>
              <a:gd name="connsiteY1" fmla="*/ 0 h 685526"/>
              <a:gd name="connsiteX2" fmla="*/ 249511 w 249511"/>
              <a:gd name="connsiteY2" fmla="*/ 364761 h 685526"/>
              <a:gd name="connsiteX3" fmla="*/ 64317 w 249511"/>
              <a:gd name="connsiteY3" fmla="*/ 685527 h 685526"/>
              <a:gd name="connsiteX4" fmla="*/ 0 w 249511"/>
              <a:gd name="connsiteY4" fmla="*/ 320765 h 685526"/>
              <a:gd name="connsiteX5" fmla="*/ 0 w 249511"/>
              <a:gd name="connsiteY5" fmla="*/ 320765 h 685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6">
                <a:moveTo>
                  <a:pt x="0" y="320765"/>
                </a:moveTo>
                <a:lnTo>
                  <a:pt x="185194" y="0"/>
                </a:lnTo>
                <a:lnTo>
                  <a:pt x="249511" y="364761"/>
                </a:lnTo>
                <a:lnTo>
                  <a:pt x="64317" y="685527"/>
                </a:lnTo>
                <a:lnTo>
                  <a:pt x="0" y="320765"/>
                </a:lnTo>
                <a:lnTo>
                  <a:pt x="0" y="32076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6" name="Freeform: Shape 625">
            <a:extLst>
              <a:ext uri="{FF2B5EF4-FFF2-40B4-BE49-F238E27FC236}">
                <a16:creationId xmlns:a16="http://schemas.microsoft.com/office/drawing/2014/main" id="{5B797A3B-72C7-EED7-9573-5EE3A69E7BC4}"/>
              </a:ext>
            </a:extLst>
          </p:cNvPr>
          <p:cNvSpPr/>
          <p:nvPr/>
        </p:nvSpPr>
        <p:spPr>
          <a:xfrm>
            <a:off x="5683322" y="7469232"/>
            <a:ext cx="412368" cy="491442"/>
          </a:xfrm>
          <a:custGeom>
            <a:avLst/>
            <a:gdLst>
              <a:gd name="connsiteX0" fmla="*/ 0 w 412368"/>
              <a:gd name="connsiteY0" fmla="*/ 126680 h 491442"/>
              <a:gd name="connsiteX1" fmla="*/ 348051 w 412368"/>
              <a:gd name="connsiteY1" fmla="*/ 0 h 491442"/>
              <a:gd name="connsiteX2" fmla="*/ 412369 w 412368"/>
              <a:gd name="connsiteY2" fmla="*/ 364762 h 491442"/>
              <a:gd name="connsiteX3" fmla="*/ 64317 w 412368"/>
              <a:gd name="connsiteY3" fmla="*/ 491442 h 491442"/>
              <a:gd name="connsiteX4" fmla="*/ 0 w 412368"/>
              <a:gd name="connsiteY4" fmla="*/ 126680 h 491442"/>
              <a:gd name="connsiteX5" fmla="*/ 0 w 412368"/>
              <a:gd name="connsiteY5" fmla="*/ 126680 h 491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2">
                <a:moveTo>
                  <a:pt x="0" y="126680"/>
                </a:moveTo>
                <a:lnTo>
                  <a:pt x="348051" y="0"/>
                </a:lnTo>
                <a:lnTo>
                  <a:pt x="412369" y="364762"/>
                </a:lnTo>
                <a:lnTo>
                  <a:pt x="64317" y="491442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7" name="Freeform: Shape 626">
            <a:extLst>
              <a:ext uri="{FF2B5EF4-FFF2-40B4-BE49-F238E27FC236}">
                <a16:creationId xmlns:a16="http://schemas.microsoft.com/office/drawing/2014/main" id="{05BA0578-6292-E5E0-368C-50757F35FA08}"/>
              </a:ext>
            </a:extLst>
          </p:cNvPr>
          <p:cNvSpPr/>
          <p:nvPr/>
        </p:nvSpPr>
        <p:spPr>
          <a:xfrm>
            <a:off x="7566793" y="6783705"/>
            <a:ext cx="412368" cy="491442"/>
          </a:xfrm>
          <a:custGeom>
            <a:avLst/>
            <a:gdLst>
              <a:gd name="connsiteX0" fmla="*/ 0 w 412368"/>
              <a:gd name="connsiteY0" fmla="*/ 126680 h 491442"/>
              <a:gd name="connsiteX1" fmla="*/ 348052 w 412368"/>
              <a:gd name="connsiteY1" fmla="*/ 0 h 491442"/>
              <a:gd name="connsiteX2" fmla="*/ 412369 w 412368"/>
              <a:gd name="connsiteY2" fmla="*/ 364762 h 491442"/>
              <a:gd name="connsiteX3" fmla="*/ 64317 w 412368"/>
              <a:gd name="connsiteY3" fmla="*/ 491442 h 491442"/>
              <a:gd name="connsiteX4" fmla="*/ 0 w 412368"/>
              <a:gd name="connsiteY4" fmla="*/ 126680 h 491442"/>
              <a:gd name="connsiteX5" fmla="*/ 0 w 412368"/>
              <a:gd name="connsiteY5" fmla="*/ 126680 h 491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2">
                <a:moveTo>
                  <a:pt x="0" y="126680"/>
                </a:moveTo>
                <a:lnTo>
                  <a:pt x="348052" y="0"/>
                </a:lnTo>
                <a:lnTo>
                  <a:pt x="412369" y="364762"/>
                </a:lnTo>
                <a:lnTo>
                  <a:pt x="64317" y="491442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8" name="Freeform: Shape 627">
            <a:extLst>
              <a:ext uri="{FF2B5EF4-FFF2-40B4-BE49-F238E27FC236}">
                <a16:creationId xmlns:a16="http://schemas.microsoft.com/office/drawing/2014/main" id="{DD641CFA-C44D-E025-B4BC-BD5A46C72D1C}"/>
              </a:ext>
            </a:extLst>
          </p:cNvPr>
          <p:cNvSpPr/>
          <p:nvPr/>
        </p:nvSpPr>
        <p:spPr>
          <a:xfrm>
            <a:off x="3864169" y="7789998"/>
            <a:ext cx="412368" cy="491441"/>
          </a:xfrm>
          <a:custGeom>
            <a:avLst/>
            <a:gdLst>
              <a:gd name="connsiteX0" fmla="*/ 0 w 412368"/>
              <a:gd name="connsiteY0" fmla="*/ 126680 h 491441"/>
              <a:gd name="connsiteX1" fmla="*/ 348052 w 412368"/>
              <a:gd name="connsiteY1" fmla="*/ 0 h 491441"/>
              <a:gd name="connsiteX2" fmla="*/ 412369 w 412368"/>
              <a:gd name="connsiteY2" fmla="*/ 364761 h 491441"/>
              <a:gd name="connsiteX3" fmla="*/ 64317 w 412368"/>
              <a:gd name="connsiteY3" fmla="*/ 491441 h 491441"/>
              <a:gd name="connsiteX4" fmla="*/ 0 w 412368"/>
              <a:gd name="connsiteY4" fmla="*/ 126680 h 491441"/>
              <a:gd name="connsiteX5" fmla="*/ 0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126680"/>
                </a:moveTo>
                <a:lnTo>
                  <a:pt x="348052" y="0"/>
                </a:lnTo>
                <a:lnTo>
                  <a:pt x="412369" y="364761"/>
                </a:lnTo>
                <a:lnTo>
                  <a:pt x="64317" y="49144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9" name="Freeform: Shape 628">
            <a:extLst>
              <a:ext uri="{FF2B5EF4-FFF2-40B4-BE49-F238E27FC236}">
                <a16:creationId xmlns:a16="http://schemas.microsoft.com/office/drawing/2014/main" id="{F3A4E8F9-054F-77F7-C859-6FC3BB218170}"/>
              </a:ext>
            </a:extLst>
          </p:cNvPr>
          <p:cNvSpPr/>
          <p:nvPr/>
        </p:nvSpPr>
        <p:spPr>
          <a:xfrm>
            <a:off x="9102212" y="6866389"/>
            <a:ext cx="412368" cy="491442"/>
          </a:xfrm>
          <a:custGeom>
            <a:avLst/>
            <a:gdLst>
              <a:gd name="connsiteX0" fmla="*/ 0 w 412368"/>
              <a:gd name="connsiteY0" fmla="*/ 126680 h 491442"/>
              <a:gd name="connsiteX1" fmla="*/ 348051 w 412368"/>
              <a:gd name="connsiteY1" fmla="*/ 0 h 491442"/>
              <a:gd name="connsiteX2" fmla="*/ 412369 w 412368"/>
              <a:gd name="connsiteY2" fmla="*/ 364762 h 491442"/>
              <a:gd name="connsiteX3" fmla="*/ 64317 w 412368"/>
              <a:gd name="connsiteY3" fmla="*/ 491442 h 491442"/>
              <a:gd name="connsiteX4" fmla="*/ 0 w 412368"/>
              <a:gd name="connsiteY4" fmla="*/ 126680 h 491442"/>
              <a:gd name="connsiteX5" fmla="*/ 0 w 412368"/>
              <a:gd name="connsiteY5" fmla="*/ 126680 h 491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2">
                <a:moveTo>
                  <a:pt x="0" y="126680"/>
                </a:moveTo>
                <a:lnTo>
                  <a:pt x="348051" y="0"/>
                </a:lnTo>
                <a:lnTo>
                  <a:pt x="412369" y="364762"/>
                </a:lnTo>
                <a:lnTo>
                  <a:pt x="64317" y="491442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0" name="Freeform: Shape 629">
            <a:extLst>
              <a:ext uri="{FF2B5EF4-FFF2-40B4-BE49-F238E27FC236}">
                <a16:creationId xmlns:a16="http://schemas.microsoft.com/office/drawing/2014/main" id="{E036656C-7D08-CB90-DA6C-6EF1F1360944}"/>
              </a:ext>
            </a:extLst>
          </p:cNvPr>
          <p:cNvSpPr/>
          <p:nvPr/>
        </p:nvSpPr>
        <p:spPr>
          <a:xfrm>
            <a:off x="2612483" y="7469232"/>
            <a:ext cx="412368" cy="491442"/>
          </a:xfrm>
          <a:custGeom>
            <a:avLst/>
            <a:gdLst>
              <a:gd name="connsiteX0" fmla="*/ 0 w 412368"/>
              <a:gd name="connsiteY0" fmla="*/ 126680 h 491442"/>
              <a:gd name="connsiteX1" fmla="*/ 348051 w 412368"/>
              <a:gd name="connsiteY1" fmla="*/ 0 h 491442"/>
              <a:gd name="connsiteX2" fmla="*/ 412369 w 412368"/>
              <a:gd name="connsiteY2" fmla="*/ 364762 h 491442"/>
              <a:gd name="connsiteX3" fmla="*/ 64317 w 412368"/>
              <a:gd name="connsiteY3" fmla="*/ 491442 h 491442"/>
              <a:gd name="connsiteX4" fmla="*/ 0 w 412368"/>
              <a:gd name="connsiteY4" fmla="*/ 126680 h 491442"/>
              <a:gd name="connsiteX5" fmla="*/ 0 w 412368"/>
              <a:gd name="connsiteY5" fmla="*/ 126680 h 491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2">
                <a:moveTo>
                  <a:pt x="0" y="126680"/>
                </a:moveTo>
                <a:lnTo>
                  <a:pt x="348051" y="0"/>
                </a:lnTo>
                <a:lnTo>
                  <a:pt x="412369" y="364762"/>
                </a:lnTo>
                <a:lnTo>
                  <a:pt x="64317" y="491442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1" name="Freeform: Shape 630">
            <a:extLst>
              <a:ext uri="{FF2B5EF4-FFF2-40B4-BE49-F238E27FC236}">
                <a16:creationId xmlns:a16="http://schemas.microsoft.com/office/drawing/2014/main" id="{4439005D-2184-8D21-9059-B8DE4C00A02C}"/>
              </a:ext>
            </a:extLst>
          </p:cNvPr>
          <p:cNvSpPr/>
          <p:nvPr/>
        </p:nvSpPr>
        <p:spPr>
          <a:xfrm>
            <a:off x="10921365" y="6545623"/>
            <a:ext cx="412368" cy="491441"/>
          </a:xfrm>
          <a:custGeom>
            <a:avLst/>
            <a:gdLst>
              <a:gd name="connsiteX0" fmla="*/ 0 w 412368"/>
              <a:gd name="connsiteY0" fmla="*/ 126680 h 491441"/>
              <a:gd name="connsiteX1" fmla="*/ 348052 w 412368"/>
              <a:gd name="connsiteY1" fmla="*/ 0 h 491441"/>
              <a:gd name="connsiteX2" fmla="*/ 412369 w 412368"/>
              <a:gd name="connsiteY2" fmla="*/ 364761 h 491441"/>
              <a:gd name="connsiteX3" fmla="*/ 64317 w 412368"/>
              <a:gd name="connsiteY3" fmla="*/ 491442 h 491441"/>
              <a:gd name="connsiteX4" fmla="*/ 0 w 412368"/>
              <a:gd name="connsiteY4" fmla="*/ 126680 h 491441"/>
              <a:gd name="connsiteX5" fmla="*/ 0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126680"/>
                </a:moveTo>
                <a:lnTo>
                  <a:pt x="348052" y="0"/>
                </a:lnTo>
                <a:lnTo>
                  <a:pt x="412369" y="364761"/>
                </a:lnTo>
                <a:lnTo>
                  <a:pt x="64317" y="491442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2" name="Freeform: Shape 631">
            <a:extLst>
              <a:ext uri="{FF2B5EF4-FFF2-40B4-BE49-F238E27FC236}">
                <a16:creationId xmlns:a16="http://schemas.microsoft.com/office/drawing/2014/main" id="{817AE1E2-D575-6F94-04AC-9DFE34B36CA8}"/>
              </a:ext>
            </a:extLst>
          </p:cNvPr>
          <p:cNvSpPr/>
          <p:nvPr/>
        </p:nvSpPr>
        <p:spPr>
          <a:xfrm>
            <a:off x="729013" y="8154759"/>
            <a:ext cx="412368" cy="491441"/>
          </a:xfrm>
          <a:custGeom>
            <a:avLst/>
            <a:gdLst>
              <a:gd name="connsiteX0" fmla="*/ 0 w 412368"/>
              <a:gd name="connsiteY0" fmla="*/ 126680 h 491441"/>
              <a:gd name="connsiteX1" fmla="*/ 348051 w 412368"/>
              <a:gd name="connsiteY1" fmla="*/ 0 h 491441"/>
              <a:gd name="connsiteX2" fmla="*/ 412369 w 412368"/>
              <a:gd name="connsiteY2" fmla="*/ 364761 h 491441"/>
              <a:gd name="connsiteX3" fmla="*/ 64317 w 412368"/>
              <a:gd name="connsiteY3" fmla="*/ 491441 h 491441"/>
              <a:gd name="connsiteX4" fmla="*/ 0 w 412368"/>
              <a:gd name="connsiteY4" fmla="*/ 126680 h 491441"/>
              <a:gd name="connsiteX5" fmla="*/ 0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126680"/>
                </a:moveTo>
                <a:lnTo>
                  <a:pt x="348051" y="0"/>
                </a:lnTo>
                <a:lnTo>
                  <a:pt x="412369" y="364761"/>
                </a:lnTo>
                <a:lnTo>
                  <a:pt x="64317" y="49144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3" name="Freeform: Shape 632">
            <a:extLst>
              <a:ext uri="{FF2B5EF4-FFF2-40B4-BE49-F238E27FC236}">
                <a16:creationId xmlns:a16="http://schemas.microsoft.com/office/drawing/2014/main" id="{84AB7EA2-C166-DDF7-13BF-93F554D7D834}"/>
              </a:ext>
            </a:extLst>
          </p:cNvPr>
          <p:cNvSpPr/>
          <p:nvPr/>
        </p:nvSpPr>
        <p:spPr>
          <a:xfrm>
            <a:off x="2960535" y="7469232"/>
            <a:ext cx="412368" cy="491442"/>
          </a:xfrm>
          <a:custGeom>
            <a:avLst/>
            <a:gdLst>
              <a:gd name="connsiteX0" fmla="*/ 64317 w 412368"/>
              <a:gd name="connsiteY0" fmla="*/ 364762 h 491442"/>
              <a:gd name="connsiteX1" fmla="*/ 0 w 412368"/>
              <a:gd name="connsiteY1" fmla="*/ 0 h 491442"/>
              <a:gd name="connsiteX2" fmla="*/ 348051 w 412368"/>
              <a:gd name="connsiteY2" fmla="*/ 126680 h 491442"/>
              <a:gd name="connsiteX3" fmla="*/ 412369 w 412368"/>
              <a:gd name="connsiteY3" fmla="*/ 491442 h 491442"/>
              <a:gd name="connsiteX4" fmla="*/ 64317 w 412368"/>
              <a:gd name="connsiteY4" fmla="*/ 364762 h 491442"/>
              <a:gd name="connsiteX5" fmla="*/ 64317 w 412368"/>
              <a:gd name="connsiteY5" fmla="*/ 364762 h 491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2">
                <a:moveTo>
                  <a:pt x="64317" y="364762"/>
                </a:moveTo>
                <a:lnTo>
                  <a:pt x="0" y="0"/>
                </a:lnTo>
                <a:lnTo>
                  <a:pt x="348051" y="126680"/>
                </a:lnTo>
                <a:lnTo>
                  <a:pt x="412369" y="491442"/>
                </a:lnTo>
                <a:lnTo>
                  <a:pt x="64317" y="364762"/>
                </a:lnTo>
                <a:lnTo>
                  <a:pt x="64317" y="3647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4" name="Freeform: Shape 633">
            <a:extLst>
              <a:ext uri="{FF2B5EF4-FFF2-40B4-BE49-F238E27FC236}">
                <a16:creationId xmlns:a16="http://schemas.microsoft.com/office/drawing/2014/main" id="{36FDF1EF-721B-8CD5-106E-CC1DC2CD907F}"/>
              </a:ext>
            </a:extLst>
          </p:cNvPr>
          <p:cNvSpPr/>
          <p:nvPr/>
        </p:nvSpPr>
        <p:spPr>
          <a:xfrm>
            <a:off x="4964882" y="7469232"/>
            <a:ext cx="412368" cy="491442"/>
          </a:xfrm>
          <a:custGeom>
            <a:avLst/>
            <a:gdLst>
              <a:gd name="connsiteX0" fmla="*/ 64317 w 412368"/>
              <a:gd name="connsiteY0" fmla="*/ 364762 h 491442"/>
              <a:gd name="connsiteX1" fmla="*/ 0 w 412368"/>
              <a:gd name="connsiteY1" fmla="*/ 0 h 491442"/>
              <a:gd name="connsiteX2" fmla="*/ 348051 w 412368"/>
              <a:gd name="connsiteY2" fmla="*/ 126680 h 491442"/>
              <a:gd name="connsiteX3" fmla="*/ 412368 w 412368"/>
              <a:gd name="connsiteY3" fmla="*/ 491442 h 491442"/>
              <a:gd name="connsiteX4" fmla="*/ 64317 w 412368"/>
              <a:gd name="connsiteY4" fmla="*/ 364762 h 491442"/>
              <a:gd name="connsiteX5" fmla="*/ 64317 w 412368"/>
              <a:gd name="connsiteY5" fmla="*/ 364762 h 491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2">
                <a:moveTo>
                  <a:pt x="64317" y="364762"/>
                </a:moveTo>
                <a:lnTo>
                  <a:pt x="0" y="0"/>
                </a:lnTo>
                <a:lnTo>
                  <a:pt x="348051" y="126680"/>
                </a:lnTo>
                <a:lnTo>
                  <a:pt x="412368" y="491442"/>
                </a:lnTo>
                <a:lnTo>
                  <a:pt x="64317" y="364762"/>
                </a:lnTo>
                <a:lnTo>
                  <a:pt x="64317" y="3647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5" name="Freeform: Shape 634">
            <a:extLst>
              <a:ext uri="{FF2B5EF4-FFF2-40B4-BE49-F238E27FC236}">
                <a16:creationId xmlns:a16="http://schemas.microsoft.com/office/drawing/2014/main" id="{CB68182F-8415-16B8-D0DB-39EDF7CA9B74}"/>
              </a:ext>
            </a:extLst>
          </p:cNvPr>
          <p:cNvSpPr/>
          <p:nvPr/>
        </p:nvSpPr>
        <p:spPr>
          <a:xfrm>
            <a:off x="1077064" y="8154759"/>
            <a:ext cx="412368" cy="491441"/>
          </a:xfrm>
          <a:custGeom>
            <a:avLst/>
            <a:gdLst>
              <a:gd name="connsiteX0" fmla="*/ 64317 w 412368"/>
              <a:gd name="connsiteY0" fmla="*/ 364761 h 491441"/>
              <a:gd name="connsiteX1" fmla="*/ 0 w 412368"/>
              <a:gd name="connsiteY1" fmla="*/ 0 h 491441"/>
              <a:gd name="connsiteX2" fmla="*/ 348051 w 412368"/>
              <a:gd name="connsiteY2" fmla="*/ 126680 h 491441"/>
              <a:gd name="connsiteX3" fmla="*/ 412369 w 412368"/>
              <a:gd name="connsiteY3" fmla="*/ 491441 h 491441"/>
              <a:gd name="connsiteX4" fmla="*/ 64317 w 412368"/>
              <a:gd name="connsiteY4" fmla="*/ 364761 h 491441"/>
              <a:gd name="connsiteX5" fmla="*/ 64317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64317" y="364761"/>
                </a:moveTo>
                <a:lnTo>
                  <a:pt x="0" y="0"/>
                </a:lnTo>
                <a:lnTo>
                  <a:pt x="348051" y="126680"/>
                </a:lnTo>
                <a:lnTo>
                  <a:pt x="412369" y="491441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6" name="Freeform: Shape 635">
            <a:extLst>
              <a:ext uri="{FF2B5EF4-FFF2-40B4-BE49-F238E27FC236}">
                <a16:creationId xmlns:a16="http://schemas.microsoft.com/office/drawing/2014/main" id="{08F188BC-E8EC-B058-FDBA-0115B17E6A91}"/>
              </a:ext>
            </a:extLst>
          </p:cNvPr>
          <p:cNvSpPr/>
          <p:nvPr/>
        </p:nvSpPr>
        <p:spPr>
          <a:xfrm>
            <a:off x="6500302" y="6910385"/>
            <a:ext cx="412367" cy="491442"/>
          </a:xfrm>
          <a:custGeom>
            <a:avLst/>
            <a:gdLst>
              <a:gd name="connsiteX0" fmla="*/ 64317 w 412367"/>
              <a:gd name="connsiteY0" fmla="*/ 364762 h 491442"/>
              <a:gd name="connsiteX1" fmla="*/ 0 w 412367"/>
              <a:gd name="connsiteY1" fmla="*/ 0 h 491442"/>
              <a:gd name="connsiteX2" fmla="*/ 348051 w 412367"/>
              <a:gd name="connsiteY2" fmla="*/ 126680 h 491442"/>
              <a:gd name="connsiteX3" fmla="*/ 412368 w 412367"/>
              <a:gd name="connsiteY3" fmla="*/ 491442 h 491442"/>
              <a:gd name="connsiteX4" fmla="*/ 64317 w 412367"/>
              <a:gd name="connsiteY4" fmla="*/ 364762 h 491442"/>
              <a:gd name="connsiteX5" fmla="*/ 64317 w 412367"/>
              <a:gd name="connsiteY5" fmla="*/ 364762 h 491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7" h="491442">
                <a:moveTo>
                  <a:pt x="64317" y="364762"/>
                </a:moveTo>
                <a:lnTo>
                  <a:pt x="0" y="0"/>
                </a:lnTo>
                <a:lnTo>
                  <a:pt x="348051" y="126680"/>
                </a:lnTo>
                <a:lnTo>
                  <a:pt x="412368" y="491442"/>
                </a:lnTo>
                <a:lnTo>
                  <a:pt x="64317" y="364762"/>
                </a:lnTo>
                <a:lnTo>
                  <a:pt x="64317" y="3647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7" name="Freeform: Shape 636">
            <a:extLst>
              <a:ext uri="{FF2B5EF4-FFF2-40B4-BE49-F238E27FC236}">
                <a16:creationId xmlns:a16="http://schemas.microsoft.com/office/drawing/2014/main" id="{D7FB5B85-4997-1AA7-4678-E6EC63A7B346}"/>
              </a:ext>
            </a:extLst>
          </p:cNvPr>
          <p:cNvSpPr/>
          <p:nvPr/>
        </p:nvSpPr>
        <p:spPr>
          <a:xfrm>
            <a:off x="8568966" y="6545623"/>
            <a:ext cx="412368" cy="491441"/>
          </a:xfrm>
          <a:custGeom>
            <a:avLst/>
            <a:gdLst>
              <a:gd name="connsiteX0" fmla="*/ 64317 w 412368"/>
              <a:gd name="connsiteY0" fmla="*/ 364761 h 491441"/>
              <a:gd name="connsiteX1" fmla="*/ 0 w 412368"/>
              <a:gd name="connsiteY1" fmla="*/ 0 h 491441"/>
              <a:gd name="connsiteX2" fmla="*/ 348052 w 412368"/>
              <a:gd name="connsiteY2" fmla="*/ 126680 h 491441"/>
              <a:gd name="connsiteX3" fmla="*/ 412369 w 412368"/>
              <a:gd name="connsiteY3" fmla="*/ 491442 h 491441"/>
              <a:gd name="connsiteX4" fmla="*/ 64317 w 412368"/>
              <a:gd name="connsiteY4" fmla="*/ 364761 h 491441"/>
              <a:gd name="connsiteX5" fmla="*/ 64317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64317" y="364761"/>
                </a:moveTo>
                <a:lnTo>
                  <a:pt x="0" y="0"/>
                </a:lnTo>
                <a:lnTo>
                  <a:pt x="348052" y="126680"/>
                </a:lnTo>
                <a:lnTo>
                  <a:pt x="412369" y="491442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8" name="Freeform: Shape 637">
            <a:extLst>
              <a:ext uri="{FF2B5EF4-FFF2-40B4-BE49-F238E27FC236}">
                <a16:creationId xmlns:a16="http://schemas.microsoft.com/office/drawing/2014/main" id="{9DA66F74-A844-C40F-02A8-CEFA5A7440D7}"/>
              </a:ext>
            </a:extLst>
          </p:cNvPr>
          <p:cNvSpPr/>
          <p:nvPr/>
        </p:nvSpPr>
        <p:spPr>
          <a:xfrm>
            <a:off x="10573314" y="6545623"/>
            <a:ext cx="412367" cy="491441"/>
          </a:xfrm>
          <a:custGeom>
            <a:avLst/>
            <a:gdLst>
              <a:gd name="connsiteX0" fmla="*/ 64317 w 412367"/>
              <a:gd name="connsiteY0" fmla="*/ 364761 h 491441"/>
              <a:gd name="connsiteX1" fmla="*/ 0 w 412367"/>
              <a:gd name="connsiteY1" fmla="*/ 0 h 491441"/>
              <a:gd name="connsiteX2" fmla="*/ 348051 w 412367"/>
              <a:gd name="connsiteY2" fmla="*/ 126680 h 491441"/>
              <a:gd name="connsiteX3" fmla="*/ 412368 w 412367"/>
              <a:gd name="connsiteY3" fmla="*/ 491442 h 491441"/>
              <a:gd name="connsiteX4" fmla="*/ 64317 w 412367"/>
              <a:gd name="connsiteY4" fmla="*/ 364761 h 491441"/>
              <a:gd name="connsiteX5" fmla="*/ 64317 w 412367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7" h="491441">
                <a:moveTo>
                  <a:pt x="64317" y="364761"/>
                </a:moveTo>
                <a:lnTo>
                  <a:pt x="0" y="0"/>
                </a:lnTo>
                <a:lnTo>
                  <a:pt x="348051" y="126680"/>
                </a:lnTo>
                <a:lnTo>
                  <a:pt x="412368" y="491442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9" name="Freeform: Shape 638">
            <a:extLst>
              <a:ext uri="{FF2B5EF4-FFF2-40B4-BE49-F238E27FC236}">
                <a16:creationId xmlns:a16="http://schemas.microsoft.com/office/drawing/2014/main" id="{9E342E7C-9284-FC18-23CE-648E310F4452}"/>
              </a:ext>
            </a:extLst>
          </p:cNvPr>
          <p:cNvSpPr/>
          <p:nvPr/>
        </p:nvSpPr>
        <p:spPr>
          <a:xfrm>
            <a:off x="3678974" y="7595912"/>
            <a:ext cx="249511" cy="685527"/>
          </a:xfrm>
          <a:custGeom>
            <a:avLst/>
            <a:gdLst>
              <a:gd name="connsiteX0" fmla="*/ 64318 w 249511"/>
              <a:gd name="connsiteY0" fmla="*/ 364762 h 685527"/>
              <a:gd name="connsiteX1" fmla="*/ 0 w 249511"/>
              <a:gd name="connsiteY1" fmla="*/ 0 h 685527"/>
              <a:gd name="connsiteX2" fmla="*/ 185194 w 249511"/>
              <a:gd name="connsiteY2" fmla="*/ 320766 h 685527"/>
              <a:gd name="connsiteX3" fmla="*/ 249511 w 249511"/>
              <a:gd name="connsiteY3" fmla="*/ 685527 h 685527"/>
              <a:gd name="connsiteX4" fmla="*/ 64318 w 249511"/>
              <a:gd name="connsiteY4" fmla="*/ 364762 h 685527"/>
              <a:gd name="connsiteX5" fmla="*/ 64318 w 249511"/>
              <a:gd name="connsiteY5" fmla="*/ 364762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64318" y="364762"/>
                </a:moveTo>
                <a:lnTo>
                  <a:pt x="0" y="0"/>
                </a:lnTo>
                <a:lnTo>
                  <a:pt x="185194" y="320766"/>
                </a:lnTo>
                <a:lnTo>
                  <a:pt x="249511" y="685527"/>
                </a:lnTo>
                <a:lnTo>
                  <a:pt x="64318" y="364762"/>
                </a:lnTo>
                <a:lnTo>
                  <a:pt x="64318" y="3647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0" name="Freeform: Shape 639">
            <a:extLst>
              <a:ext uri="{FF2B5EF4-FFF2-40B4-BE49-F238E27FC236}">
                <a16:creationId xmlns:a16="http://schemas.microsoft.com/office/drawing/2014/main" id="{EC220485-3CFB-15B6-A714-F89F2E2DB849}"/>
              </a:ext>
            </a:extLst>
          </p:cNvPr>
          <p:cNvSpPr/>
          <p:nvPr/>
        </p:nvSpPr>
        <p:spPr>
          <a:xfrm>
            <a:off x="8917018" y="6672304"/>
            <a:ext cx="249511" cy="685527"/>
          </a:xfrm>
          <a:custGeom>
            <a:avLst/>
            <a:gdLst>
              <a:gd name="connsiteX0" fmla="*/ 64317 w 249511"/>
              <a:gd name="connsiteY0" fmla="*/ 364761 h 685527"/>
              <a:gd name="connsiteX1" fmla="*/ 0 w 249511"/>
              <a:gd name="connsiteY1" fmla="*/ 0 h 685527"/>
              <a:gd name="connsiteX2" fmla="*/ 185194 w 249511"/>
              <a:gd name="connsiteY2" fmla="*/ 320766 h 685527"/>
              <a:gd name="connsiteX3" fmla="*/ 249511 w 249511"/>
              <a:gd name="connsiteY3" fmla="*/ 685528 h 685527"/>
              <a:gd name="connsiteX4" fmla="*/ 64317 w 249511"/>
              <a:gd name="connsiteY4" fmla="*/ 364761 h 685527"/>
              <a:gd name="connsiteX5" fmla="*/ 64317 w 249511"/>
              <a:gd name="connsiteY5" fmla="*/ 364761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64317" y="364761"/>
                </a:moveTo>
                <a:lnTo>
                  <a:pt x="0" y="0"/>
                </a:lnTo>
                <a:lnTo>
                  <a:pt x="185194" y="320766"/>
                </a:lnTo>
                <a:lnTo>
                  <a:pt x="249511" y="685528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1" name="Freeform: Shape 640">
            <a:extLst>
              <a:ext uri="{FF2B5EF4-FFF2-40B4-BE49-F238E27FC236}">
                <a16:creationId xmlns:a16="http://schemas.microsoft.com/office/drawing/2014/main" id="{B6EAAF2D-2619-5C32-224C-7596A80855F9}"/>
              </a:ext>
            </a:extLst>
          </p:cNvPr>
          <p:cNvSpPr/>
          <p:nvPr/>
        </p:nvSpPr>
        <p:spPr>
          <a:xfrm>
            <a:off x="7502475" y="6910385"/>
            <a:ext cx="128634" cy="729522"/>
          </a:xfrm>
          <a:custGeom>
            <a:avLst/>
            <a:gdLst>
              <a:gd name="connsiteX0" fmla="*/ 0 w 128634"/>
              <a:gd name="connsiteY0" fmla="*/ 364762 h 729522"/>
              <a:gd name="connsiteX1" fmla="*/ 64317 w 128634"/>
              <a:gd name="connsiteY1" fmla="*/ 0 h 729522"/>
              <a:gd name="connsiteX2" fmla="*/ 128634 w 128634"/>
              <a:gd name="connsiteY2" fmla="*/ 364762 h 729522"/>
              <a:gd name="connsiteX3" fmla="*/ 64317 w 128634"/>
              <a:gd name="connsiteY3" fmla="*/ 729523 h 729522"/>
              <a:gd name="connsiteX4" fmla="*/ 0 w 128634"/>
              <a:gd name="connsiteY4" fmla="*/ 364762 h 729522"/>
              <a:gd name="connsiteX5" fmla="*/ 0 w 128634"/>
              <a:gd name="connsiteY5" fmla="*/ 364762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8634" h="729522">
                <a:moveTo>
                  <a:pt x="0" y="364762"/>
                </a:moveTo>
                <a:lnTo>
                  <a:pt x="64317" y="0"/>
                </a:lnTo>
                <a:lnTo>
                  <a:pt x="128634" y="364762"/>
                </a:lnTo>
                <a:lnTo>
                  <a:pt x="64317" y="729523"/>
                </a:lnTo>
                <a:lnTo>
                  <a:pt x="0" y="364762"/>
                </a:lnTo>
                <a:lnTo>
                  <a:pt x="0" y="3647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2" name="Freeform: Shape 641">
            <a:extLst>
              <a:ext uri="{FF2B5EF4-FFF2-40B4-BE49-F238E27FC236}">
                <a16:creationId xmlns:a16="http://schemas.microsoft.com/office/drawing/2014/main" id="{5FBD39EC-3373-D7AD-80D8-7F6AAC42A5B6}"/>
              </a:ext>
            </a:extLst>
          </p:cNvPr>
          <p:cNvSpPr/>
          <p:nvPr/>
        </p:nvSpPr>
        <p:spPr>
          <a:xfrm>
            <a:off x="2264432" y="7833994"/>
            <a:ext cx="128634" cy="729522"/>
          </a:xfrm>
          <a:custGeom>
            <a:avLst/>
            <a:gdLst>
              <a:gd name="connsiteX0" fmla="*/ 0 w 128634"/>
              <a:gd name="connsiteY0" fmla="*/ 364761 h 729522"/>
              <a:gd name="connsiteX1" fmla="*/ 64317 w 128634"/>
              <a:gd name="connsiteY1" fmla="*/ 0 h 729522"/>
              <a:gd name="connsiteX2" fmla="*/ 128635 w 128634"/>
              <a:gd name="connsiteY2" fmla="*/ 364761 h 729522"/>
              <a:gd name="connsiteX3" fmla="*/ 64317 w 128634"/>
              <a:gd name="connsiteY3" fmla="*/ 729522 h 729522"/>
              <a:gd name="connsiteX4" fmla="*/ 0 w 128634"/>
              <a:gd name="connsiteY4" fmla="*/ 364761 h 729522"/>
              <a:gd name="connsiteX5" fmla="*/ 0 w 128634"/>
              <a:gd name="connsiteY5" fmla="*/ 364761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8634" h="729522">
                <a:moveTo>
                  <a:pt x="0" y="364761"/>
                </a:moveTo>
                <a:lnTo>
                  <a:pt x="64317" y="0"/>
                </a:lnTo>
                <a:lnTo>
                  <a:pt x="128635" y="364761"/>
                </a:lnTo>
                <a:lnTo>
                  <a:pt x="64317" y="729522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3" name="Freeform: Shape 642">
            <a:extLst>
              <a:ext uri="{FF2B5EF4-FFF2-40B4-BE49-F238E27FC236}">
                <a16:creationId xmlns:a16="http://schemas.microsoft.com/office/drawing/2014/main" id="{6E156BA8-DF9E-87A2-2D72-FA91D081D7C4}"/>
              </a:ext>
            </a:extLst>
          </p:cNvPr>
          <p:cNvSpPr/>
          <p:nvPr/>
        </p:nvSpPr>
        <p:spPr>
          <a:xfrm>
            <a:off x="7914844" y="6545623"/>
            <a:ext cx="348050" cy="602842"/>
          </a:xfrm>
          <a:custGeom>
            <a:avLst/>
            <a:gdLst>
              <a:gd name="connsiteX0" fmla="*/ 0 w 348050"/>
              <a:gd name="connsiteY0" fmla="*/ 238081 h 602842"/>
              <a:gd name="connsiteX1" fmla="*/ 283734 w 348050"/>
              <a:gd name="connsiteY1" fmla="*/ 0 h 602842"/>
              <a:gd name="connsiteX2" fmla="*/ 348051 w 348050"/>
              <a:gd name="connsiteY2" fmla="*/ 364761 h 602842"/>
              <a:gd name="connsiteX3" fmla="*/ 64317 w 348050"/>
              <a:gd name="connsiteY3" fmla="*/ 602843 h 602842"/>
              <a:gd name="connsiteX4" fmla="*/ 0 w 348050"/>
              <a:gd name="connsiteY4" fmla="*/ 238081 h 602842"/>
              <a:gd name="connsiteX5" fmla="*/ 0 w 348050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0" h="602842">
                <a:moveTo>
                  <a:pt x="0" y="238081"/>
                </a:moveTo>
                <a:lnTo>
                  <a:pt x="283734" y="0"/>
                </a:lnTo>
                <a:lnTo>
                  <a:pt x="348051" y="364761"/>
                </a:lnTo>
                <a:lnTo>
                  <a:pt x="64317" y="602843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4" name="Freeform: Shape 643">
            <a:extLst>
              <a:ext uri="{FF2B5EF4-FFF2-40B4-BE49-F238E27FC236}">
                <a16:creationId xmlns:a16="http://schemas.microsoft.com/office/drawing/2014/main" id="{80EE0391-20AF-BBE1-5969-7DF10536CA3A}"/>
              </a:ext>
            </a:extLst>
          </p:cNvPr>
          <p:cNvSpPr/>
          <p:nvPr/>
        </p:nvSpPr>
        <p:spPr>
          <a:xfrm>
            <a:off x="6031373" y="7231151"/>
            <a:ext cx="348051" cy="602842"/>
          </a:xfrm>
          <a:custGeom>
            <a:avLst/>
            <a:gdLst>
              <a:gd name="connsiteX0" fmla="*/ 0 w 348051"/>
              <a:gd name="connsiteY0" fmla="*/ 238081 h 602842"/>
              <a:gd name="connsiteX1" fmla="*/ 283734 w 348051"/>
              <a:gd name="connsiteY1" fmla="*/ 0 h 602842"/>
              <a:gd name="connsiteX2" fmla="*/ 348052 w 348051"/>
              <a:gd name="connsiteY2" fmla="*/ 364761 h 602842"/>
              <a:gd name="connsiteX3" fmla="*/ 64318 w 348051"/>
              <a:gd name="connsiteY3" fmla="*/ 602843 h 602842"/>
              <a:gd name="connsiteX4" fmla="*/ 0 w 348051"/>
              <a:gd name="connsiteY4" fmla="*/ 238081 h 602842"/>
              <a:gd name="connsiteX5" fmla="*/ 0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238081"/>
                </a:moveTo>
                <a:lnTo>
                  <a:pt x="283734" y="0"/>
                </a:lnTo>
                <a:lnTo>
                  <a:pt x="348052" y="364761"/>
                </a:lnTo>
                <a:lnTo>
                  <a:pt x="64318" y="602843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5" name="Freeform: Shape 644">
            <a:extLst>
              <a:ext uri="{FF2B5EF4-FFF2-40B4-BE49-F238E27FC236}">
                <a16:creationId xmlns:a16="http://schemas.microsoft.com/office/drawing/2014/main" id="{99729ED6-0D84-03C2-A6C0-3D78FF5F054F}"/>
              </a:ext>
            </a:extLst>
          </p:cNvPr>
          <p:cNvSpPr/>
          <p:nvPr/>
        </p:nvSpPr>
        <p:spPr>
          <a:xfrm>
            <a:off x="9919191" y="6545623"/>
            <a:ext cx="348051" cy="602842"/>
          </a:xfrm>
          <a:custGeom>
            <a:avLst/>
            <a:gdLst>
              <a:gd name="connsiteX0" fmla="*/ 0 w 348051"/>
              <a:gd name="connsiteY0" fmla="*/ 238081 h 602842"/>
              <a:gd name="connsiteX1" fmla="*/ 283734 w 348051"/>
              <a:gd name="connsiteY1" fmla="*/ 0 h 602842"/>
              <a:gd name="connsiteX2" fmla="*/ 348052 w 348051"/>
              <a:gd name="connsiteY2" fmla="*/ 364761 h 602842"/>
              <a:gd name="connsiteX3" fmla="*/ 64317 w 348051"/>
              <a:gd name="connsiteY3" fmla="*/ 602843 h 602842"/>
              <a:gd name="connsiteX4" fmla="*/ 0 w 348051"/>
              <a:gd name="connsiteY4" fmla="*/ 238081 h 602842"/>
              <a:gd name="connsiteX5" fmla="*/ 0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238081"/>
                </a:moveTo>
                <a:lnTo>
                  <a:pt x="283734" y="0"/>
                </a:lnTo>
                <a:lnTo>
                  <a:pt x="348052" y="364761"/>
                </a:lnTo>
                <a:lnTo>
                  <a:pt x="64317" y="602843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6" name="Freeform: Shape 645">
            <a:extLst>
              <a:ext uri="{FF2B5EF4-FFF2-40B4-BE49-F238E27FC236}">
                <a16:creationId xmlns:a16="http://schemas.microsoft.com/office/drawing/2014/main" id="{2233AEC0-A52E-1ECF-B218-0A7B0926B2AD}"/>
              </a:ext>
            </a:extLst>
          </p:cNvPr>
          <p:cNvSpPr/>
          <p:nvPr/>
        </p:nvSpPr>
        <p:spPr>
          <a:xfrm>
            <a:off x="4397414" y="7231151"/>
            <a:ext cx="348051" cy="602842"/>
          </a:xfrm>
          <a:custGeom>
            <a:avLst/>
            <a:gdLst>
              <a:gd name="connsiteX0" fmla="*/ 0 w 348051"/>
              <a:gd name="connsiteY0" fmla="*/ 238081 h 602842"/>
              <a:gd name="connsiteX1" fmla="*/ 283734 w 348051"/>
              <a:gd name="connsiteY1" fmla="*/ 0 h 602842"/>
              <a:gd name="connsiteX2" fmla="*/ 348051 w 348051"/>
              <a:gd name="connsiteY2" fmla="*/ 364761 h 602842"/>
              <a:gd name="connsiteX3" fmla="*/ 64317 w 348051"/>
              <a:gd name="connsiteY3" fmla="*/ 602843 h 602842"/>
              <a:gd name="connsiteX4" fmla="*/ 0 w 348051"/>
              <a:gd name="connsiteY4" fmla="*/ 238081 h 602842"/>
              <a:gd name="connsiteX5" fmla="*/ 0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238081"/>
                </a:moveTo>
                <a:lnTo>
                  <a:pt x="283734" y="0"/>
                </a:lnTo>
                <a:lnTo>
                  <a:pt x="348051" y="364761"/>
                </a:lnTo>
                <a:lnTo>
                  <a:pt x="64317" y="602843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7" name="Freeform: Shape 646">
            <a:extLst>
              <a:ext uri="{FF2B5EF4-FFF2-40B4-BE49-F238E27FC236}">
                <a16:creationId xmlns:a16="http://schemas.microsoft.com/office/drawing/2014/main" id="{A1544898-168B-762A-BCDB-1126C1655E9B}"/>
              </a:ext>
            </a:extLst>
          </p:cNvPr>
          <p:cNvSpPr/>
          <p:nvPr/>
        </p:nvSpPr>
        <p:spPr>
          <a:xfrm>
            <a:off x="2328749" y="7595912"/>
            <a:ext cx="348051" cy="602842"/>
          </a:xfrm>
          <a:custGeom>
            <a:avLst/>
            <a:gdLst>
              <a:gd name="connsiteX0" fmla="*/ 0 w 348051"/>
              <a:gd name="connsiteY0" fmla="*/ 238082 h 602842"/>
              <a:gd name="connsiteX1" fmla="*/ 283734 w 348051"/>
              <a:gd name="connsiteY1" fmla="*/ 0 h 602842"/>
              <a:gd name="connsiteX2" fmla="*/ 348051 w 348051"/>
              <a:gd name="connsiteY2" fmla="*/ 364762 h 602842"/>
              <a:gd name="connsiteX3" fmla="*/ 64317 w 348051"/>
              <a:gd name="connsiteY3" fmla="*/ 602843 h 602842"/>
              <a:gd name="connsiteX4" fmla="*/ 0 w 348051"/>
              <a:gd name="connsiteY4" fmla="*/ 238082 h 602842"/>
              <a:gd name="connsiteX5" fmla="*/ 0 w 348051"/>
              <a:gd name="connsiteY5" fmla="*/ 238082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238082"/>
                </a:moveTo>
                <a:lnTo>
                  <a:pt x="283734" y="0"/>
                </a:lnTo>
                <a:lnTo>
                  <a:pt x="348051" y="364762"/>
                </a:lnTo>
                <a:lnTo>
                  <a:pt x="64317" y="602843"/>
                </a:lnTo>
                <a:lnTo>
                  <a:pt x="0" y="238082"/>
                </a:lnTo>
                <a:lnTo>
                  <a:pt x="0" y="23808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8" name="Freeform: Shape 647">
            <a:extLst>
              <a:ext uri="{FF2B5EF4-FFF2-40B4-BE49-F238E27FC236}">
                <a16:creationId xmlns:a16="http://schemas.microsoft.com/office/drawing/2014/main" id="{382FD44E-FE88-5170-0886-7CD90D4DE934}"/>
              </a:ext>
            </a:extLst>
          </p:cNvPr>
          <p:cNvSpPr/>
          <p:nvPr/>
        </p:nvSpPr>
        <p:spPr>
          <a:xfrm>
            <a:off x="445279" y="8281439"/>
            <a:ext cx="348051" cy="602842"/>
          </a:xfrm>
          <a:custGeom>
            <a:avLst/>
            <a:gdLst>
              <a:gd name="connsiteX0" fmla="*/ 0 w 348051"/>
              <a:gd name="connsiteY0" fmla="*/ 238081 h 602842"/>
              <a:gd name="connsiteX1" fmla="*/ 283734 w 348051"/>
              <a:gd name="connsiteY1" fmla="*/ 0 h 602842"/>
              <a:gd name="connsiteX2" fmla="*/ 348051 w 348051"/>
              <a:gd name="connsiteY2" fmla="*/ 364761 h 602842"/>
              <a:gd name="connsiteX3" fmla="*/ 64317 w 348051"/>
              <a:gd name="connsiteY3" fmla="*/ 602843 h 602842"/>
              <a:gd name="connsiteX4" fmla="*/ 0 w 348051"/>
              <a:gd name="connsiteY4" fmla="*/ 238081 h 602842"/>
              <a:gd name="connsiteX5" fmla="*/ 0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238081"/>
                </a:moveTo>
                <a:lnTo>
                  <a:pt x="283734" y="0"/>
                </a:lnTo>
                <a:lnTo>
                  <a:pt x="348051" y="364761"/>
                </a:lnTo>
                <a:lnTo>
                  <a:pt x="64317" y="602843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9" name="Freeform: Shape 648">
            <a:extLst>
              <a:ext uri="{FF2B5EF4-FFF2-40B4-BE49-F238E27FC236}">
                <a16:creationId xmlns:a16="http://schemas.microsoft.com/office/drawing/2014/main" id="{FD9DE7AA-4D64-3358-0337-EAA53DEA612A}"/>
              </a:ext>
            </a:extLst>
          </p:cNvPr>
          <p:cNvSpPr/>
          <p:nvPr/>
        </p:nvSpPr>
        <p:spPr>
          <a:xfrm>
            <a:off x="891870" y="-382359"/>
            <a:ext cx="249511" cy="685527"/>
          </a:xfrm>
          <a:custGeom>
            <a:avLst/>
            <a:gdLst>
              <a:gd name="connsiteX0" fmla="*/ 0 w 249511"/>
              <a:gd name="connsiteY0" fmla="*/ 320766 h 685527"/>
              <a:gd name="connsiteX1" fmla="*/ 185194 w 249511"/>
              <a:gd name="connsiteY1" fmla="*/ 0 h 685527"/>
              <a:gd name="connsiteX2" fmla="*/ 249512 w 249511"/>
              <a:gd name="connsiteY2" fmla="*/ 364761 h 685527"/>
              <a:gd name="connsiteX3" fmla="*/ 64317 w 249511"/>
              <a:gd name="connsiteY3" fmla="*/ 685527 h 685527"/>
              <a:gd name="connsiteX4" fmla="*/ 0 w 249511"/>
              <a:gd name="connsiteY4" fmla="*/ 320766 h 685527"/>
              <a:gd name="connsiteX5" fmla="*/ 0 w 249511"/>
              <a:gd name="connsiteY5" fmla="*/ 320766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20766"/>
                </a:moveTo>
                <a:lnTo>
                  <a:pt x="185194" y="0"/>
                </a:lnTo>
                <a:lnTo>
                  <a:pt x="249512" y="364761"/>
                </a:lnTo>
                <a:lnTo>
                  <a:pt x="64317" y="68552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0" name="Freeform: Shape 649">
            <a:extLst>
              <a:ext uri="{FF2B5EF4-FFF2-40B4-BE49-F238E27FC236}">
                <a16:creationId xmlns:a16="http://schemas.microsoft.com/office/drawing/2014/main" id="{DFA8966F-97B3-9DBF-3390-113DB1215122}"/>
              </a:ext>
            </a:extLst>
          </p:cNvPr>
          <p:cNvSpPr/>
          <p:nvPr/>
        </p:nvSpPr>
        <p:spPr>
          <a:xfrm>
            <a:off x="3308586" y="-873801"/>
            <a:ext cx="249511" cy="685527"/>
          </a:xfrm>
          <a:custGeom>
            <a:avLst/>
            <a:gdLst>
              <a:gd name="connsiteX0" fmla="*/ 0 w 249511"/>
              <a:gd name="connsiteY0" fmla="*/ 320766 h 685527"/>
              <a:gd name="connsiteX1" fmla="*/ 185194 w 249511"/>
              <a:gd name="connsiteY1" fmla="*/ 0 h 685527"/>
              <a:gd name="connsiteX2" fmla="*/ 249512 w 249511"/>
              <a:gd name="connsiteY2" fmla="*/ 364761 h 685527"/>
              <a:gd name="connsiteX3" fmla="*/ 64318 w 249511"/>
              <a:gd name="connsiteY3" fmla="*/ 685527 h 685527"/>
              <a:gd name="connsiteX4" fmla="*/ 0 w 249511"/>
              <a:gd name="connsiteY4" fmla="*/ 320766 h 685527"/>
              <a:gd name="connsiteX5" fmla="*/ 0 w 249511"/>
              <a:gd name="connsiteY5" fmla="*/ 320766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20766"/>
                </a:moveTo>
                <a:lnTo>
                  <a:pt x="185194" y="0"/>
                </a:lnTo>
                <a:lnTo>
                  <a:pt x="249512" y="364761"/>
                </a:lnTo>
                <a:lnTo>
                  <a:pt x="64318" y="68552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1" name="Freeform: Shape 650">
            <a:extLst>
              <a:ext uri="{FF2B5EF4-FFF2-40B4-BE49-F238E27FC236}">
                <a16:creationId xmlns:a16="http://schemas.microsoft.com/office/drawing/2014/main" id="{91DDA333-5891-F719-7E22-1079B0956DB4}"/>
              </a:ext>
            </a:extLst>
          </p:cNvPr>
          <p:cNvSpPr/>
          <p:nvPr/>
        </p:nvSpPr>
        <p:spPr>
          <a:xfrm>
            <a:off x="5781862" y="-1432648"/>
            <a:ext cx="249511" cy="685527"/>
          </a:xfrm>
          <a:custGeom>
            <a:avLst/>
            <a:gdLst>
              <a:gd name="connsiteX0" fmla="*/ 0 w 249511"/>
              <a:gd name="connsiteY0" fmla="*/ 320766 h 685527"/>
              <a:gd name="connsiteX1" fmla="*/ 185194 w 249511"/>
              <a:gd name="connsiteY1" fmla="*/ 0 h 685527"/>
              <a:gd name="connsiteX2" fmla="*/ 249511 w 249511"/>
              <a:gd name="connsiteY2" fmla="*/ 364761 h 685527"/>
              <a:gd name="connsiteX3" fmla="*/ 64317 w 249511"/>
              <a:gd name="connsiteY3" fmla="*/ 685527 h 685527"/>
              <a:gd name="connsiteX4" fmla="*/ 0 w 249511"/>
              <a:gd name="connsiteY4" fmla="*/ 320766 h 685527"/>
              <a:gd name="connsiteX5" fmla="*/ 0 w 249511"/>
              <a:gd name="connsiteY5" fmla="*/ 320766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20766"/>
                </a:moveTo>
                <a:lnTo>
                  <a:pt x="185194" y="0"/>
                </a:lnTo>
                <a:lnTo>
                  <a:pt x="249511" y="364761"/>
                </a:lnTo>
                <a:lnTo>
                  <a:pt x="64317" y="68552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2" name="Freeform: Shape 651">
            <a:extLst>
              <a:ext uri="{FF2B5EF4-FFF2-40B4-BE49-F238E27FC236}">
                <a16:creationId xmlns:a16="http://schemas.microsoft.com/office/drawing/2014/main" id="{0482A874-CAE9-5E05-49DB-719EDCD9F59B}"/>
              </a:ext>
            </a:extLst>
          </p:cNvPr>
          <p:cNvSpPr/>
          <p:nvPr/>
        </p:nvSpPr>
        <p:spPr>
          <a:xfrm>
            <a:off x="8546629" y="-1797409"/>
            <a:ext cx="249511" cy="685527"/>
          </a:xfrm>
          <a:custGeom>
            <a:avLst/>
            <a:gdLst>
              <a:gd name="connsiteX0" fmla="*/ 0 w 249511"/>
              <a:gd name="connsiteY0" fmla="*/ 320766 h 685527"/>
              <a:gd name="connsiteX1" fmla="*/ 185194 w 249511"/>
              <a:gd name="connsiteY1" fmla="*/ 0 h 685527"/>
              <a:gd name="connsiteX2" fmla="*/ 249511 w 249511"/>
              <a:gd name="connsiteY2" fmla="*/ 364761 h 685527"/>
              <a:gd name="connsiteX3" fmla="*/ 64317 w 249511"/>
              <a:gd name="connsiteY3" fmla="*/ 685527 h 685527"/>
              <a:gd name="connsiteX4" fmla="*/ 0 w 249511"/>
              <a:gd name="connsiteY4" fmla="*/ 320766 h 685527"/>
              <a:gd name="connsiteX5" fmla="*/ 0 w 249511"/>
              <a:gd name="connsiteY5" fmla="*/ 320766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20766"/>
                </a:moveTo>
                <a:lnTo>
                  <a:pt x="185194" y="0"/>
                </a:lnTo>
                <a:lnTo>
                  <a:pt x="249511" y="364761"/>
                </a:lnTo>
                <a:lnTo>
                  <a:pt x="64317" y="68552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3" name="Freeform: Shape 652">
            <a:extLst>
              <a:ext uri="{FF2B5EF4-FFF2-40B4-BE49-F238E27FC236}">
                <a16:creationId xmlns:a16="http://schemas.microsoft.com/office/drawing/2014/main" id="{37FDF59A-3A26-BDDD-88EA-511CB68C8412}"/>
              </a:ext>
            </a:extLst>
          </p:cNvPr>
          <p:cNvSpPr/>
          <p:nvPr/>
        </p:nvSpPr>
        <p:spPr>
          <a:xfrm>
            <a:off x="2960535" y="-553035"/>
            <a:ext cx="412368" cy="491441"/>
          </a:xfrm>
          <a:custGeom>
            <a:avLst/>
            <a:gdLst>
              <a:gd name="connsiteX0" fmla="*/ 0 w 412368"/>
              <a:gd name="connsiteY0" fmla="*/ 126680 h 491441"/>
              <a:gd name="connsiteX1" fmla="*/ 348051 w 412368"/>
              <a:gd name="connsiteY1" fmla="*/ 0 h 491441"/>
              <a:gd name="connsiteX2" fmla="*/ 412369 w 412368"/>
              <a:gd name="connsiteY2" fmla="*/ 364761 h 491441"/>
              <a:gd name="connsiteX3" fmla="*/ 64317 w 412368"/>
              <a:gd name="connsiteY3" fmla="*/ 491442 h 491441"/>
              <a:gd name="connsiteX4" fmla="*/ 0 w 412368"/>
              <a:gd name="connsiteY4" fmla="*/ 126680 h 491441"/>
              <a:gd name="connsiteX5" fmla="*/ 0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126680"/>
                </a:moveTo>
                <a:lnTo>
                  <a:pt x="348051" y="0"/>
                </a:lnTo>
                <a:lnTo>
                  <a:pt x="412369" y="364761"/>
                </a:lnTo>
                <a:lnTo>
                  <a:pt x="64317" y="491442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4" name="Freeform: Shape 653">
            <a:extLst>
              <a:ext uri="{FF2B5EF4-FFF2-40B4-BE49-F238E27FC236}">
                <a16:creationId xmlns:a16="http://schemas.microsoft.com/office/drawing/2014/main" id="{DE82A8A4-FE44-6853-DDA9-D002B297C054}"/>
              </a:ext>
            </a:extLst>
          </p:cNvPr>
          <p:cNvSpPr/>
          <p:nvPr/>
        </p:nvSpPr>
        <p:spPr>
          <a:xfrm>
            <a:off x="4495954" y="-1111882"/>
            <a:ext cx="412368" cy="491441"/>
          </a:xfrm>
          <a:custGeom>
            <a:avLst/>
            <a:gdLst>
              <a:gd name="connsiteX0" fmla="*/ 0 w 412368"/>
              <a:gd name="connsiteY0" fmla="*/ 126680 h 491441"/>
              <a:gd name="connsiteX1" fmla="*/ 348051 w 412368"/>
              <a:gd name="connsiteY1" fmla="*/ 0 h 491441"/>
              <a:gd name="connsiteX2" fmla="*/ 412368 w 412368"/>
              <a:gd name="connsiteY2" fmla="*/ 364761 h 491441"/>
              <a:gd name="connsiteX3" fmla="*/ 64317 w 412368"/>
              <a:gd name="connsiteY3" fmla="*/ 491442 h 491441"/>
              <a:gd name="connsiteX4" fmla="*/ 0 w 412368"/>
              <a:gd name="connsiteY4" fmla="*/ 126680 h 491441"/>
              <a:gd name="connsiteX5" fmla="*/ 0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126680"/>
                </a:moveTo>
                <a:lnTo>
                  <a:pt x="348051" y="0"/>
                </a:lnTo>
                <a:lnTo>
                  <a:pt x="412368" y="364761"/>
                </a:lnTo>
                <a:lnTo>
                  <a:pt x="64317" y="491442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5" name="Freeform: Shape 654">
            <a:extLst>
              <a:ext uri="{FF2B5EF4-FFF2-40B4-BE49-F238E27FC236}">
                <a16:creationId xmlns:a16="http://schemas.microsoft.com/office/drawing/2014/main" id="{BBC1C688-FBDA-74FE-53A3-2EC0493BA18F}"/>
              </a:ext>
            </a:extLst>
          </p:cNvPr>
          <p:cNvSpPr/>
          <p:nvPr/>
        </p:nvSpPr>
        <p:spPr>
          <a:xfrm>
            <a:off x="1262258" y="-188274"/>
            <a:ext cx="412368" cy="491441"/>
          </a:xfrm>
          <a:custGeom>
            <a:avLst/>
            <a:gdLst>
              <a:gd name="connsiteX0" fmla="*/ 0 w 412368"/>
              <a:gd name="connsiteY0" fmla="*/ 126680 h 491441"/>
              <a:gd name="connsiteX1" fmla="*/ 348051 w 412368"/>
              <a:gd name="connsiteY1" fmla="*/ 0 h 491441"/>
              <a:gd name="connsiteX2" fmla="*/ 412369 w 412368"/>
              <a:gd name="connsiteY2" fmla="*/ 364761 h 491441"/>
              <a:gd name="connsiteX3" fmla="*/ 64317 w 412368"/>
              <a:gd name="connsiteY3" fmla="*/ 491442 h 491441"/>
              <a:gd name="connsiteX4" fmla="*/ 0 w 412368"/>
              <a:gd name="connsiteY4" fmla="*/ 126680 h 491441"/>
              <a:gd name="connsiteX5" fmla="*/ 0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126680"/>
                </a:moveTo>
                <a:lnTo>
                  <a:pt x="348051" y="0"/>
                </a:lnTo>
                <a:lnTo>
                  <a:pt x="412369" y="364761"/>
                </a:lnTo>
                <a:lnTo>
                  <a:pt x="64317" y="491442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6" name="Freeform: Shape 655">
            <a:extLst>
              <a:ext uri="{FF2B5EF4-FFF2-40B4-BE49-F238E27FC236}">
                <a16:creationId xmlns:a16="http://schemas.microsoft.com/office/drawing/2014/main" id="{724259A3-1EAF-AB5F-C0A3-C35C3B904134}"/>
              </a:ext>
            </a:extLst>
          </p:cNvPr>
          <p:cNvSpPr/>
          <p:nvPr/>
        </p:nvSpPr>
        <p:spPr>
          <a:xfrm>
            <a:off x="6152250" y="-1238562"/>
            <a:ext cx="412368" cy="491441"/>
          </a:xfrm>
          <a:custGeom>
            <a:avLst/>
            <a:gdLst>
              <a:gd name="connsiteX0" fmla="*/ 0 w 412368"/>
              <a:gd name="connsiteY0" fmla="*/ 126680 h 491441"/>
              <a:gd name="connsiteX1" fmla="*/ 348052 w 412368"/>
              <a:gd name="connsiteY1" fmla="*/ 0 h 491441"/>
              <a:gd name="connsiteX2" fmla="*/ 412369 w 412368"/>
              <a:gd name="connsiteY2" fmla="*/ 364761 h 491441"/>
              <a:gd name="connsiteX3" fmla="*/ 64317 w 412368"/>
              <a:gd name="connsiteY3" fmla="*/ 491442 h 491441"/>
              <a:gd name="connsiteX4" fmla="*/ 0 w 412368"/>
              <a:gd name="connsiteY4" fmla="*/ 126680 h 491441"/>
              <a:gd name="connsiteX5" fmla="*/ 0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126680"/>
                </a:moveTo>
                <a:lnTo>
                  <a:pt x="348052" y="0"/>
                </a:lnTo>
                <a:lnTo>
                  <a:pt x="412369" y="364761"/>
                </a:lnTo>
                <a:lnTo>
                  <a:pt x="64317" y="491442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7" name="Freeform: Shape 656">
            <a:extLst>
              <a:ext uri="{FF2B5EF4-FFF2-40B4-BE49-F238E27FC236}">
                <a16:creationId xmlns:a16="http://schemas.microsoft.com/office/drawing/2014/main" id="{E1E7BE3B-084A-4DC7-BF36-03BB207B64F3}"/>
              </a:ext>
            </a:extLst>
          </p:cNvPr>
          <p:cNvSpPr/>
          <p:nvPr/>
        </p:nvSpPr>
        <p:spPr>
          <a:xfrm>
            <a:off x="-742088" y="-188274"/>
            <a:ext cx="412368" cy="491441"/>
          </a:xfrm>
          <a:custGeom>
            <a:avLst/>
            <a:gdLst>
              <a:gd name="connsiteX0" fmla="*/ 0 w 412368"/>
              <a:gd name="connsiteY0" fmla="*/ 126680 h 491441"/>
              <a:gd name="connsiteX1" fmla="*/ 348051 w 412368"/>
              <a:gd name="connsiteY1" fmla="*/ 0 h 491441"/>
              <a:gd name="connsiteX2" fmla="*/ 412369 w 412368"/>
              <a:gd name="connsiteY2" fmla="*/ 364761 h 491441"/>
              <a:gd name="connsiteX3" fmla="*/ 64317 w 412368"/>
              <a:gd name="connsiteY3" fmla="*/ 491442 h 491441"/>
              <a:gd name="connsiteX4" fmla="*/ 0 w 412368"/>
              <a:gd name="connsiteY4" fmla="*/ 126680 h 491441"/>
              <a:gd name="connsiteX5" fmla="*/ 0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126680"/>
                </a:moveTo>
                <a:lnTo>
                  <a:pt x="348051" y="0"/>
                </a:lnTo>
                <a:lnTo>
                  <a:pt x="412369" y="364761"/>
                </a:lnTo>
                <a:lnTo>
                  <a:pt x="64317" y="491442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8" name="Freeform: Shape 657">
            <a:extLst>
              <a:ext uri="{FF2B5EF4-FFF2-40B4-BE49-F238E27FC236}">
                <a16:creationId xmlns:a16="http://schemas.microsoft.com/office/drawing/2014/main" id="{A456130E-D6CC-A9E4-A7E1-E4FAD4D45D25}"/>
              </a:ext>
            </a:extLst>
          </p:cNvPr>
          <p:cNvSpPr/>
          <p:nvPr/>
        </p:nvSpPr>
        <p:spPr>
          <a:xfrm>
            <a:off x="7850527" y="-1603324"/>
            <a:ext cx="412367" cy="491441"/>
          </a:xfrm>
          <a:custGeom>
            <a:avLst/>
            <a:gdLst>
              <a:gd name="connsiteX0" fmla="*/ 0 w 412367"/>
              <a:gd name="connsiteY0" fmla="*/ 126680 h 491441"/>
              <a:gd name="connsiteX1" fmla="*/ 348051 w 412367"/>
              <a:gd name="connsiteY1" fmla="*/ 0 h 491441"/>
              <a:gd name="connsiteX2" fmla="*/ 412368 w 412367"/>
              <a:gd name="connsiteY2" fmla="*/ 364761 h 491441"/>
              <a:gd name="connsiteX3" fmla="*/ 64317 w 412367"/>
              <a:gd name="connsiteY3" fmla="*/ 491442 h 491441"/>
              <a:gd name="connsiteX4" fmla="*/ 0 w 412367"/>
              <a:gd name="connsiteY4" fmla="*/ 126680 h 491441"/>
              <a:gd name="connsiteX5" fmla="*/ 0 w 412367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7" h="491441">
                <a:moveTo>
                  <a:pt x="0" y="126680"/>
                </a:moveTo>
                <a:lnTo>
                  <a:pt x="348051" y="0"/>
                </a:lnTo>
                <a:lnTo>
                  <a:pt x="412368" y="364761"/>
                </a:lnTo>
                <a:lnTo>
                  <a:pt x="64317" y="491442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9" name="Freeform: Shape 658">
            <a:extLst>
              <a:ext uri="{FF2B5EF4-FFF2-40B4-BE49-F238E27FC236}">
                <a16:creationId xmlns:a16="http://schemas.microsoft.com/office/drawing/2014/main" id="{DCE6D3B3-E1B6-C144-9347-C3840149CF65}"/>
              </a:ext>
            </a:extLst>
          </p:cNvPr>
          <p:cNvSpPr/>
          <p:nvPr/>
        </p:nvSpPr>
        <p:spPr>
          <a:xfrm>
            <a:off x="6500302" y="-1238562"/>
            <a:ext cx="412367" cy="491441"/>
          </a:xfrm>
          <a:custGeom>
            <a:avLst/>
            <a:gdLst>
              <a:gd name="connsiteX0" fmla="*/ 64317 w 412367"/>
              <a:gd name="connsiteY0" fmla="*/ 364761 h 491441"/>
              <a:gd name="connsiteX1" fmla="*/ 0 w 412367"/>
              <a:gd name="connsiteY1" fmla="*/ 0 h 491441"/>
              <a:gd name="connsiteX2" fmla="*/ 348051 w 412367"/>
              <a:gd name="connsiteY2" fmla="*/ 126680 h 491441"/>
              <a:gd name="connsiteX3" fmla="*/ 412368 w 412367"/>
              <a:gd name="connsiteY3" fmla="*/ 491442 h 491441"/>
              <a:gd name="connsiteX4" fmla="*/ 64317 w 412367"/>
              <a:gd name="connsiteY4" fmla="*/ 364761 h 491441"/>
              <a:gd name="connsiteX5" fmla="*/ 64317 w 412367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7" h="491441">
                <a:moveTo>
                  <a:pt x="64317" y="364761"/>
                </a:moveTo>
                <a:lnTo>
                  <a:pt x="0" y="0"/>
                </a:lnTo>
                <a:lnTo>
                  <a:pt x="348051" y="126680"/>
                </a:lnTo>
                <a:lnTo>
                  <a:pt x="412368" y="491442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0" name="Freeform: Shape 659">
            <a:extLst>
              <a:ext uri="{FF2B5EF4-FFF2-40B4-BE49-F238E27FC236}">
                <a16:creationId xmlns:a16="http://schemas.microsoft.com/office/drawing/2014/main" id="{47B768B9-55AA-33FD-CF0D-57F52335920A}"/>
              </a:ext>
            </a:extLst>
          </p:cNvPr>
          <p:cNvSpPr/>
          <p:nvPr/>
        </p:nvSpPr>
        <p:spPr>
          <a:xfrm>
            <a:off x="8198578" y="-1603324"/>
            <a:ext cx="412368" cy="491441"/>
          </a:xfrm>
          <a:custGeom>
            <a:avLst/>
            <a:gdLst>
              <a:gd name="connsiteX0" fmla="*/ 64317 w 412368"/>
              <a:gd name="connsiteY0" fmla="*/ 364761 h 491441"/>
              <a:gd name="connsiteX1" fmla="*/ 0 w 412368"/>
              <a:gd name="connsiteY1" fmla="*/ 0 h 491441"/>
              <a:gd name="connsiteX2" fmla="*/ 348052 w 412368"/>
              <a:gd name="connsiteY2" fmla="*/ 126680 h 491441"/>
              <a:gd name="connsiteX3" fmla="*/ 412369 w 412368"/>
              <a:gd name="connsiteY3" fmla="*/ 491442 h 491441"/>
              <a:gd name="connsiteX4" fmla="*/ 64317 w 412368"/>
              <a:gd name="connsiteY4" fmla="*/ 364761 h 491441"/>
              <a:gd name="connsiteX5" fmla="*/ 64317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64317" y="364761"/>
                </a:moveTo>
                <a:lnTo>
                  <a:pt x="0" y="0"/>
                </a:lnTo>
                <a:lnTo>
                  <a:pt x="348052" y="126680"/>
                </a:lnTo>
                <a:lnTo>
                  <a:pt x="412369" y="491442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1" name="Freeform: Shape 660">
            <a:extLst>
              <a:ext uri="{FF2B5EF4-FFF2-40B4-BE49-F238E27FC236}">
                <a16:creationId xmlns:a16="http://schemas.microsoft.com/office/drawing/2014/main" id="{BD857C77-BE97-6BAA-6A8D-876C8DCD2D31}"/>
              </a:ext>
            </a:extLst>
          </p:cNvPr>
          <p:cNvSpPr/>
          <p:nvPr/>
        </p:nvSpPr>
        <p:spPr>
          <a:xfrm>
            <a:off x="4147903" y="-1111882"/>
            <a:ext cx="412368" cy="491441"/>
          </a:xfrm>
          <a:custGeom>
            <a:avLst/>
            <a:gdLst>
              <a:gd name="connsiteX0" fmla="*/ 64318 w 412368"/>
              <a:gd name="connsiteY0" fmla="*/ 364761 h 491441"/>
              <a:gd name="connsiteX1" fmla="*/ 0 w 412368"/>
              <a:gd name="connsiteY1" fmla="*/ 0 h 491441"/>
              <a:gd name="connsiteX2" fmla="*/ 348052 w 412368"/>
              <a:gd name="connsiteY2" fmla="*/ 126680 h 491441"/>
              <a:gd name="connsiteX3" fmla="*/ 412369 w 412368"/>
              <a:gd name="connsiteY3" fmla="*/ 491442 h 491441"/>
              <a:gd name="connsiteX4" fmla="*/ 64318 w 412368"/>
              <a:gd name="connsiteY4" fmla="*/ 364761 h 491441"/>
              <a:gd name="connsiteX5" fmla="*/ 64318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64318" y="364761"/>
                </a:moveTo>
                <a:lnTo>
                  <a:pt x="0" y="0"/>
                </a:lnTo>
                <a:lnTo>
                  <a:pt x="348052" y="126680"/>
                </a:lnTo>
                <a:lnTo>
                  <a:pt x="412369" y="491442"/>
                </a:lnTo>
                <a:lnTo>
                  <a:pt x="64318" y="364761"/>
                </a:lnTo>
                <a:lnTo>
                  <a:pt x="64318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2" name="Freeform: Shape 661">
            <a:extLst>
              <a:ext uri="{FF2B5EF4-FFF2-40B4-BE49-F238E27FC236}">
                <a16:creationId xmlns:a16="http://schemas.microsoft.com/office/drawing/2014/main" id="{EBFD759F-7352-CD13-956D-EA54F3D696BA}"/>
              </a:ext>
            </a:extLst>
          </p:cNvPr>
          <p:cNvSpPr/>
          <p:nvPr/>
        </p:nvSpPr>
        <p:spPr>
          <a:xfrm>
            <a:off x="2612483" y="-553035"/>
            <a:ext cx="412368" cy="491441"/>
          </a:xfrm>
          <a:custGeom>
            <a:avLst/>
            <a:gdLst>
              <a:gd name="connsiteX0" fmla="*/ 64317 w 412368"/>
              <a:gd name="connsiteY0" fmla="*/ 364761 h 491441"/>
              <a:gd name="connsiteX1" fmla="*/ 0 w 412368"/>
              <a:gd name="connsiteY1" fmla="*/ 0 h 491441"/>
              <a:gd name="connsiteX2" fmla="*/ 348051 w 412368"/>
              <a:gd name="connsiteY2" fmla="*/ 126680 h 491441"/>
              <a:gd name="connsiteX3" fmla="*/ 412369 w 412368"/>
              <a:gd name="connsiteY3" fmla="*/ 491442 h 491441"/>
              <a:gd name="connsiteX4" fmla="*/ 64317 w 412368"/>
              <a:gd name="connsiteY4" fmla="*/ 364761 h 491441"/>
              <a:gd name="connsiteX5" fmla="*/ 64317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64317" y="364761"/>
                </a:moveTo>
                <a:lnTo>
                  <a:pt x="0" y="0"/>
                </a:lnTo>
                <a:lnTo>
                  <a:pt x="348051" y="126680"/>
                </a:lnTo>
                <a:lnTo>
                  <a:pt x="412369" y="491442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3" name="Freeform: Shape 662">
            <a:extLst>
              <a:ext uri="{FF2B5EF4-FFF2-40B4-BE49-F238E27FC236}">
                <a16:creationId xmlns:a16="http://schemas.microsoft.com/office/drawing/2014/main" id="{0344B5C6-999B-3A49-895E-A6B546EB5B04}"/>
              </a:ext>
            </a:extLst>
          </p:cNvPr>
          <p:cNvSpPr/>
          <p:nvPr/>
        </p:nvSpPr>
        <p:spPr>
          <a:xfrm>
            <a:off x="543819" y="-188274"/>
            <a:ext cx="412368" cy="491441"/>
          </a:xfrm>
          <a:custGeom>
            <a:avLst/>
            <a:gdLst>
              <a:gd name="connsiteX0" fmla="*/ 64317 w 412368"/>
              <a:gd name="connsiteY0" fmla="*/ 364761 h 491441"/>
              <a:gd name="connsiteX1" fmla="*/ 0 w 412368"/>
              <a:gd name="connsiteY1" fmla="*/ 0 h 491441"/>
              <a:gd name="connsiteX2" fmla="*/ 348051 w 412368"/>
              <a:gd name="connsiteY2" fmla="*/ 126680 h 491441"/>
              <a:gd name="connsiteX3" fmla="*/ 412369 w 412368"/>
              <a:gd name="connsiteY3" fmla="*/ 491442 h 491441"/>
              <a:gd name="connsiteX4" fmla="*/ 64317 w 412368"/>
              <a:gd name="connsiteY4" fmla="*/ 364761 h 491441"/>
              <a:gd name="connsiteX5" fmla="*/ 64317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64317" y="364761"/>
                </a:moveTo>
                <a:lnTo>
                  <a:pt x="0" y="0"/>
                </a:lnTo>
                <a:lnTo>
                  <a:pt x="348051" y="126680"/>
                </a:lnTo>
                <a:lnTo>
                  <a:pt x="412369" y="491442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4" name="Freeform: Shape 663">
            <a:extLst>
              <a:ext uri="{FF2B5EF4-FFF2-40B4-BE49-F238E27FC236}">
                <a16:creationId xmlns:a16="http://schemas.microsoft.com/office/drawing/2014/main" id="{19609FC5-B636-1771-7E9C-2CCFE7C6000D}"/>
              </a:ext>
            </a:extLst>
          </p:cNvPr>
          <p:cNvSpPr/>
          <p:nvPr/>
        </p:nvSpPr>
        <p:spPr>
          <a:xfrm>
            <a:off x="5967056" y="-1432648"/>
            <a:ext cx="249511" cy="685527"/>
          </a:xfrm>
          <a:custGeom>
            <a:avLst/>
            <a:gdLst>
              <a:gd name="connsiteX0" fmla="*/ 64317 w 249511"/>
              <a:gd name="connsiteY0" fmla="*/ 364761 h 685527"/>
              <a:gd name="connsiteX1" fmla="*/ 0 w 249511"/>
              <a:gd name="connsiteY1" fmla="*/ 0 h 685527"/>
              <a:gd name="connsiteX2" fmla="*/ 185194 w 249511"/>
              <a:gd name="connsiteY2" fmla="*/ 320766 h 685527"/>
              <a:gd name="connsiteX3" fmla="*/ 249511 w 249511"/>
              <a:gd name="connsiteY3" fmla="*/ 685527 h 685527"/>
              <a:gd name="connsiteX4" fmla="*/ 64317 w 249511"/>
              <a:gd name="connsiteY4" fmla="*/ 364761 h 685527"/>
              <a:gd name="connsiteX5" fmla="*/ 64317 w 249511"/>
              <a:gd name="connsiteY5" fmla="*/ 364761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64317" y="364761"/>
                </a:moveTo>
                <a:lnTo>
                  <a:pt x="0" y="0"/>
                </a:lnTo>
                <a:lnTo>
                  <a:pt x="185194" y="320766"/>
                </a:lnTo>
                <a:lnTo>
                  <a:pt x="249511" y="685527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5" name="Freeform: Shape 664">
            <a:extLst>
              <a:ext uri="{FF2B5EF4-FFF2-40B4-BE49-F238E27FC236}">
                <a16:creationId xmlns:a16="http://schemas.microsoft.com/office/drawing/2014/main" id="{03303724-2D24-15C4-A9AB-6CA50E7BD8B6}"/>
              </a:ext>
            </a:extLst>
          </p:cNvPr>
          <p:cNvSpPr/>
          <p:nvPr/>
        </p:nvSpPr>
        <p:spPr>
          <a:xfrm>
            <a:off x="1077064" y="-382359"/>
            <a:ext cx="249511" cy="685527"/>
          </a:xfrm>
          <a:custGeom>
            <a:avLst/>
            <a:gdLst>
              <a:gd name="connsiteX0" fmla="*/ 64317 w 249511"/>
              <a:gd name="connsiteY0" fmla="*/ 364761 h 685527"/>
              <a:gd name="connsiteX1" fmla="*/ 0 w 249511"/>
              <a:gd name="connsiteY1" fmla="*/ 0 h 685527"/>
              <a:gd name="connsiteX2" fmla="*/ 185194 w 249511"/>
              <a:gd name="connsiteY2" fmla="*/ 320766 h 685527"/>
              <a:gd name="connsiteX3" fmla="*/ 249511 w 249511"/>
              <a:gd name="connsiteY3" fmla="*/ 685527 h 685527"/>
              <a:gd name="connsiteX4" fmla="*/ 64317 w 249511"/>
              <a:gd name="connsiteY4" fmla="*/ 364761 h 685527"/>
              <a:gd name="connsiteX5" fmla="*/ 64317 w 249511"/>
              <a:gd name="connsiteY5" fmla="*/ 364761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64317" y="364761"/>
                </a:moveTo>
                <a:lnTo>
                  <a:pt x="0" y="0"/>
                </a:lnTo>
                <a:lnTo>
                  <a:pt x="185194" y="320766"/>
                </a:lnTo>
                <a:lnTo>
                  <a:pt x="249511" y="685527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6" name="Freeform: Shape 665">
            <a:extLst>
              <a:ext uri="{FF2B5EF4-FFF2-40B4-BE49-F238E27FC236}">
                <a16:creationId xmlns:a16="http://schemas.microsoft.com/office/drawing/2014/main" id="{86352B24-A37B-391A-7143-8C575A09A85B}"/>
              </a:ext>
            </a:extLst>
          </p:cNvPr>
          <p:cNvSpPr/>
          <p:nvPr/>
        </p:nvSpPr>
        <p:spPr>
          <a:xfrm>
            <a:off x="2264432" y="-791116"/>
            <a:ext cx="128634" cy="729522"/>
          </a:xfrm>
          <a:custGeom>
            <a:avLst/>
            <a:gdLst>
              <a:gd name="connsiteX0" fmla="*/ 0 w 128634"/>
              <a:gd name="connsiteY0" fmla="*/ 364761 h 729522"/>
              <a:gd name="connsiteX1" fmla="*/ 64317 w 128634"/>
              <a:gd name="connsiteY1" fmla="*/ 0 h 729522"/>
              <a:gd name="connsiteX2" fmla="*/ 128635 w 128634"/>
              <a:gd name="connsiteY2" fmla="*/ 364761 h 729522"/>
              <a:gd name="connsiteX3" fmla="*/ 64317 w 128634"/>
              <a:gd name="connsiteY3" fmla="*/ 729523 h 729522"/>
              <a:gd name="connsiteX4" fmla="*/ 0 w 128634"/>
              <a:gd name="connsiteY4" fmla="*/ 364761 h 729522"/>
              <a:gd name="connsiteX5" fmla="*/ 0 w 128634"/>
              <a:gd name="connsiteY5" fmla="*/ 364761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8634" h="729522">
                <a:moveTo>
                  <a:pt x="0" y="364761"/>
                </a:moveTo>
                <a:lnTo>
                  <a:pt x="64317" y="0"/>
                </a:lnTo>
                <a:lnTo>
                  <a:pt x="128635" y="364761"/>
                </a:lnTo>
                <a:lnTo>
                  <a:pt x="64317" y="729523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7" name="Freeform: Shape 666">
            <a:extLst>
              <a:ext uri="{FF2B5EF4-FFF2-40B4-BE49-F238E27FC236}">
                <a16:creationId xmlns:a16="http://schemas.microsoft.com/office/drawing/2014/main" id="{57F767FA-E7C2-76B5-F9DB-9E975FD2100F}"/>
              </a:ext>
            </a:extLst>
          </p:cNvPr>
          <p:cNvSpPr/>
          <p:nvPr/>
        </p:nvSpPr>
        <p:spPr>
          <a:xfrm>
            <a:off x="7218741" y="-1476643"/>
            <a:ext cx="128635" cy="729522"/>
          </a:xfrm>
          <a:custGeom>
            <a:avLst/>
            <a:gdLst>
              <a:gd name="connsiteX0" fmla="*/ 0 w 128635"/>
              <a:gd name="connsiteY0" fmla="*/ 364761 h 729522"/>
              <a:gd name="connsiteX1" fmla="*/ 64317 w 128635"/>
              <a:gd name="connsiteY1" fmla="*/ 0 h 729522"/>
              <a:gd name="connsiteX2" fmla="*/ 128635 w 128635"/>
              <a:gd name="connsiteY2" fmla="*/ 364761 h 729522"/>
              <a:gd name="connsiteX3" fmla="*/ 64317 w 128635"/>
              <a:gd name="connsiteY3" fmla="*/ 729523 h 729522"/>
              <a:gd name="connsiteX4" fmla="*/ 0 w 128635"/>
              <a:gd name="connsiteY4" fmla="*/ 364761 h 729522"/>
              <a:gd name="connsiteX5" fmla="*/ 0 w 128635"/>
              <a:gd name="connsiteY5" fmla="*/ 364761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8635" h="729522">
                <a:moveTo>
                  <a:pt x="0" y="364761"/>
                </a:moveTo>
                <a:lnTo>
                  <a:pt x="64317" y="0"/>
                </a:lnTo>
                <a:lnTo>
                  <a:pt x="128635" y="364761"/>
                </a:lnTo>
                <a:lnTo>
                  <a:pt x="64317" y="729523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8" name="Freeform: Shape 667">
            <a:extLst>
              <a:ext uri="{FF2B5EF4-FFF2-40B4-BE49-F238E27FC236}">
                <a16:creationId xmlns:a16="http://schemas.microsoft.com/office/drawing/2014/main" id="{403F70E1-0117-D407-D3B2-803222BC30E9}"/>
              </a:ext>
            </a:extLst>
          </p:cNvPr>
          <p:cNvSpPr/>
          <p:nvPr/>
        </p:nvSpPr>
        <p:spPr>
          <a:xfrm>
            <a:off x="1610310" y="-426355"/>
            <a:ext cx="348051" cy="602842"/>
          </a:xfrm>
          <a:custGeom>
            <a:avLst/>
            <a:gdLst>
              <a:gd name="connsiteX0" fmla="*/ 0 w 348051"/>
              <a:gd name="connsiteY0" fmla="*/ 238081 h 602842"/>
              <a:gd name="connsiteX1" fmla="*/ 283734 w 348051"/>
              <a:gd name="connsiteY1" fmla="*/ 0 h 602842"/>
              <a:gd name="connsiteX2" fmla="*/ 348051 w 348051"/>
              <a:gd name="connsiteY2" fmla="*/ 364761 h 602842"/>
              <a:gd name="connsiteX3" fmla="*/ 64317 w 348051"/>
              <a:gd name="connsiteY3" fmla="*/ 602843 h 602842"/>
              <a:gd name="connsiteX4" fmla="*/ 0 w 348051"/>
              <a:gd name="connsiteY4" fmla="*/ 238081 h 602842"/>
              <a:gd name="connsiteX5" fmla="*/ 0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238081"/>
                </a:moveTo>
                <a:lnTo>
                  <a:pt x="283734" y="0"/>
                </a:lnTo>
                <a:lnTo>
                  <a:pt x="348051" y="364761"/>
                </a:lnTo>
                <a:lnTo>
                  <a:pt x="64317" y="602843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9" name="Freeform: Shape 668">
            <a:extLst>
              <a:ext uri="{FF2B5EF4-FFF2-40B4-BE49-F238E27FC236}">
                <a16:creationId xmlns:a16="http://schemas.microsoft.com/office/drawing/2014/main" id="{0720CA0A-BC2C-F068-AA02-4A9F79D37003}"/>
              </a:ext>
            </a:extLst>
          </p:cNvPr>
          <p:cNvSpPr/>
          <p:nvPr/>
        </p:nvSpPr>
        <p:spPr>
          <a:xfrm>
            <a:off x="-110303" y="-188274"/>
            <a:ext cx="348051" cy="602842"/>
          </a:xfrm>
          <a:custGeom>
            <a:avLst/>
            <a:gdLst>
              <a:gd name="connsiteX0" fmla="*/ 0 w 348051"/>
              <a:gd name="connsiteY0" fmla="*/ 238081 h 602842"/>
              <a:gd name="connsiteX1" fmla="*/ 283734 w 348051"/>
              <a:gd name="connsiteY1" fmla="*/ 0 h 602842"/>
              <a:gd name="connsiteX2" fmla="*/ 348051 w 348051"/>
              <a:gd name="connsiteY2" fmla="*/ 364761 h 602842"/>
              <a:gd name="connsiteX3" fmla="*/ 64317 w 348051"/>
              <a:gd name="connsiteY3" fmla="*/ 602843 h 602842"/>
              <a:gd name="connsiteX4" fmla="*/ 0 w 348051"/>
              <a:gd name="connsiteY4" fmla="*/ 238081 h 602842"/>
              <a:gd name="connsiteX5" fmla="*/ 0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238081"/>
                </a:moveTo>
                <a:lnTo>
                  <a:pt x="283734" y="0"/>
                </a:lnTo>
                <a:lnTo>
                  <a:pt x="348051" y="364761"/>
                </a:lnTo>
                <a:lnTo>
                  <a:pt x="64317" y="602843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0" name="Freeform: Shape 669">
            <a:extLst>
              <a:ext uri="{FF2B5EF4-FFF2-40B4-BE49-F238E27FC236}">
                <a16:creationId xmlns:a16="http://schemas.microsoft.com/office/drawing/2014/main" id="{C1C6378A-40B4-0391-CE12-F7C45D867545}"/>
              </a:ext>
            </a:extLst>
          </p:cNvPr>
          <p:cNvSpPr/>
          <p:nvPr/>
        </p:nvSpPr>
        <p:spPr>
          <a:xfrm>
            <a:off x="3864169" y="-1111882"/>
            <a:ext cx="348051" cy="602842"/>
          </a:xfrm>
          <a:custGeom>
            <a:avLst/>
            <a:gdLst>
              <a:gd name="connsiteX0" fmla="*/ 0 w 348051"/>
              <a:gd name="connsiteY0" fmla="*/ 238081 h 602842"/>
              <a:gd name="connsiteX1" fmla="*/ 283734 w 348051"/>
              <a:gd name="connsiteY1" fmla="*/ 0 h 602842"/>
              <a:gd name="connsiteX2" fmla="*/ 348052 w 348051"/>
              <a:gd name="connsiteY2" fmla="*/ 364761 h 602842"/>
              <a:gd name="connsiteX3" fmla="*/ 64317 w 348051"/>
              <a:gd name="connsiteY3" fmla="*/ 602843 h 602842"/>
              <a:gd name="connsiteX4" fmla="*/ 0 w 348051"/>
              <a:gd name="connsiteY4" fmla="*/ 238081 h 602842"/>
              <a:gd name="connsiteX5" fmla="*/ 0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238081"/>
                </a:moveTo>
                <a:lnTo>
                  <a:pt x="283734" y="0"/>
                </a:lnTo>
                <a:lnTo>
                  <a:pt x="348052" y="364761"/>
                </a:lnTo>
                <a:lnTo>
                  <a:pt x="64317" y="602843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1" name="Freeform: Shape 670">
            <a:extLst>
              <a:ext uri="{FF2B5EF4-FFF2-40B4-BE49-F238E27FC236}">
                <a16:creationId xmlns:a16="http://schemas.microsoft.com/office/drawing/2014/main" id="{2EDDD3CF-54D6-4EA6-539B-6B8147561292}"/>
              </a:ext>
            </a:extLst>
          </p:cNvPr>
          <p:cNvSpPr/>
          <p:nvPr/>
        </p:nvSpPr>
        <p:spPr>
          <a:xfrm>
            <a:off x="5498128" y="-1111882"/>
            <a:ext cx="348051" cy="602842"/>
          </a:xfrm>
          <a:custGeom>
            <a:avLst/>
            <a:gdLst>
              <a:gd name="connsiteX0" fmla="*/ 0 w 348051"/>
              <a:gd name="connsiteY0" fmla="*/ 238081 h 602842"/>
              <a:gd name="connsiteX1" fmla="*/ 283734 w 348051"/>
              <a:gd name="connsiteY1" fmla="*/ 0 h 602842"/>
              <a:gd name="connsiteX2" fmla="*/ 348051 w 348051"/>
              <a:gd name="connsiteY2" fmla="*/ 364761 h 602842"/>
              <a:gd name="connsiteX3" fmla="*/ 64317 w 348051"/>
              <a:gd name="connsiteY3" fmla="*/ 602843 h 602842"/>
              <a:gd name="connsiteX4" fmla="*/ 0 w 348051"/>
              <a:gd name="connsiteY4" fmla="*/ 238081 h 602842"/>
              <a:gd name="connsiteX5" fmla="*/ 0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238081"/>
                </a:moveTo>
                <a:lnTo>
                  <a:pt x="283734" y="0"/>
                </a:lnTo>
                <a:lnTo>
                  <a:pt x="348051" y="364761"/>
                </a:lnTo>
                <a:lnTo>
                  <a:pt x="64317" y="602843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2" name="Freeform: Shape 671">
            <a:extLst>
              <a:ext uri="{FF2B5EF4-FFF2-40B4-BE49-F238E27FC236}">
                <a16:creationId xmlns:a16="http://schemas.microsoft.com/office/drawing/2014/main" id="{B7441046-09F2-D394-4A62-7D888E0F315B}"/>
              </a:ext>
            </a:extLst>
          </p:cNvPr>
          <p:cNvSpPr/>
          <p:nvPr/>
        </p:nvSpPr>
        <p:spPr>
          <a:xfrm>
            <a:off x="7566793" y="-1476643"/>
            <a:ext cx="348051" cy="602842"/>
          </a:xfrm>
          <a:custGeom>
            <a:avLst/>
            <a:gdLst>
              <a:gd name="connsiteX0" fmla="*/ 0 w 348051"/>
              <a:gd name="connsiteY0" fmla="*/ 238081 h 602842"/>
              <a:gd name="connsiteX1" fmla="*/ 283734 w 348051"/>
              <a:gd name="connsiteY1" fmla="*/ 0 h 602842"/>
              <a:gd name="connsiteX2" fmla="*/ 348052 w 348051"/>
              <a:gd name="connsiteY2" fmla="*/ 364761 h 602842"/>
              <a:gd name="connsiteX3" fmla="*/ 64317 w 348051"/>
              <a:gd name="connsiteY3" fmla="*/ 602843 h 602842"/>
              <a:gd name="connsiteX4" fmla="*/ 0 w 348051"/>
              <a:gd name="connsiteY4" fmla="*/ 238081 h 602842"/>
              <a:gd name="connsiteX5" fmla="*/ 0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238081"/>
                </a:moveTo>
                <a:lnTo>
                  <a:pt x="283734" y="0"/>
                </a:lnTo>
                <a:lnTo>
                  <a:pt x="348052" y="364761"/>
                </a:lnTo>
                <a:lnTo>
                  <a:pt x="64317" y="602843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3" name="Freeform: Shape 672">
            <a:extLst>
              <a:ext uri="{FF2B5EF4-FFF2-40B4-BE49-F238E27FC236}">
                <a16:creationId xmlns:a16="http://schemas.microsoft.com/office/drawing/2014/main" id="{874815D3-B669-3043-8032-030C6823EE63}"/>
              </a:ext>
            </a:extLst>
          </p:cNvPr>
          <p:cNvSpPr/>
          <p:nvPr/>
        </p:nvSpPr>
        <p:spPr>
          <a:xfrm>
            <a:off x="8917018" y="8198755"/>
            <a:ext cx="249511" cy="685527"/>
          </a:xfrm>
          <a:custGeom>
            <a:avLst/>
            <a:gdLst>
              <a:gd name="connsiteX0" fmla="*/ 0 w 249511"/>
              <a:gd name="connsiteY0" fmla="*/ 320765 h 685527"/>
              <a:gd name="connsiteX1" fmla="*/ 185194 w 249511"/>
              <a:gd name="connsiteY1" fmla="*/ 0 h 685527"/>
              <a:gd name="connsiteX2" fmla="*/ 249511 w 249511"/>
              <a:gd name="connsiteY2" fmla="*/ 364761 h 685527"/>
              <a:gd name="connsiteX3" fmla="*/ 64317 w 249511"/>
              <a:gd name="connsiteY3" fmla="*/ 685527 h 685527"/>
              <a:gd name="connsiteX4" fmla="*/ 0 w 249511"/>
              <a:gd name="connsiteY4" fmla="*/ 320765 h 685527"/>
              <a:gd name="connsiteX5" fmla="*/ 0 w 249511"/>
              <a:gd name="connsiteY5" fmla="*/ 320765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20765"/>
                </a:moveTo>
                <a:lnTo>
                  <a:pt x="185194" y="0"/>
                </a:lnTo>
                <a:lnTo>
                  <a:pt x="249511" y="364761"/>
                </a:lnTo>
                <a:lnTo>
                  <a:pt x="64317" y="685527"/>
                </a:lnTo>
                <a:lnTo>
                  <a:pt x="0" y="320765"/>
                </a:lnTo>
                <a:lnTo>
                  <a:pt x="0" y="32076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4" name="Freeform: Shape 673">
            <a:extLst>
              <a:ext uri="{FF2B5EF4-FFF2-40B4-BE49-F238E27FC236}">
                <a16:creationId xmlns:a16="http://schemas.microsoft.com/office/drawing/2014/main" id="{C674BE59-31A7-F421-6071-0C400D279E91}"/>
              </a:ext>
            </a:extLst>
          </p:cNvPr>
          <p:cNvSpPr/>
          <p:nvPr/>
        </p:nvSpPr>
        <p:spPr>
          <a:xfrm>
            <a:off x="6663158" y="8884282"/>
            <a:ext cx="249511" cy="685527"/>
          </a:xfrm>
          <a:custGeom>
            <a:avLst/>
            <a:gdLst>
              <a:gd name="connsiteX0" fmla="*/ 0 w 249511"/>
              <a:gd name="connsiteY0" fmla="*/ 320765 h 685527"/>
              <a:gd name="connsiteX1" fmla="*/ 185194 w 249511"/>
              <a:gd name="connsiteY1" fmla="*/ 0 h 685527"/>
              <a:gd name="connsiteX2" fmla="*/ 249511 w 249511"/>
              <a:gd name="connsiteY2" fmla="*/ 364761 h 685527"/>
              <a:gd name="connsiteX3" fmla="*/ 64317 w 249511"/>
              <a:gd name="connsiteY3" fmla="*/ 685527 h 685527"/>
              <a:gd name="connsiteX4" fmla="*/ 0 w 249511"/>
              <a:gd name="connsiteY4" fmla="*/ 320765 h 685527"/>
              <a:gd name="connsiteX5" fmla="*/ 0 w 249511"/>
              <a:gd name="connsiteY5" fmla="*/ 320765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20765"/>
                </a:moveTo>
                <a:lnTo>
                  <a:pt x="185194" y="0"/>
                </a:lnTo>
                <a:lnTo>
                  <a:pt x="249511" y="364761"/>
                </a:lnTo>
                <a:lnTo>
                  <a:pt x="64317" y="685527"/>
                </a:lnTo>
                <a:lnTo>
                  <a:pt x="0" y="320765"/>
                </a:lnTo>
                <a:lnTo>
                  <a:pt x="0" y="32076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5" name="Freeform: Shape 674">
            <a:extLst>
              <a:ext uri="{FF2B5EF4-FFF2-40B4-BE49-F238E27FC236}">
                <a16:creationId xmlns:a16="http://schemas.microsoft.com/office/drawing/2014/main" id="{8B57E91A-C1F4-EE8E-740A-A987B7858FFB}"/>
              </a:ext>
            </a:extLst>
          </p:cNvPr>
          <p:cNvSpPr/>
          <p:nvPr/>
        </p:nvSpPr>
        <p:spPr>
          <a:xfrm>
            <a:off x="6315107" y="9205047"/>
            <a:ext cx="412368" cy="491442"/>
          </a:xfrm>
          <a:custGeom>
            <a:avLst/>
            <a:gdLst>
              <a:gd name="connsiteX0" fmla="*/ 0 w 412368"/>
              <a:gd name="connsiteY0" fmla="*/ 126680 h 491442"/>
              <a:gd name="connsiteX1" fmla="*/ 348051 w 412368"/>
              <a:gd name="connsiteY1" fmla="*/ 0 h 491442"/>
              <a:gd name="connsiteX2" fmla="*/ 412368 w 412368"/>
              <a:gd name="connsiteY2" fmla="*/ 364762 h 491442"/>
              <a:gd name="connsiteX3" fmla="*/ 64318 w 412368"/>
              <a:gd name="connsiteY3" fmla="*/ 491442 h 491442"/>
              <a:gd name="connsiteX4" fmla="*/ 0 w 412368"/>
              <a:gd name="connsiteY4" fmla="*/ 126680 h 491442"/>
              <a:gd name="connsiteX5" fmla="*/ 0 w 412368"/>
              <a:gd name="connsiteY5" fmla="*/ 126680 h 491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2">
                <a:moveTo>
                  <a:pt x="0" y="126680"/>
                </a:moveTo>
                <a:lnTo>
                  <a:pt x="348051" y="0"/>
                </a:lnTo>
                <a:lnTo>
                  <a:pt x="412368" y="364762"/>
                </a:lnTo>
                <a:lnTo>
                  <a:pt x="64318" y="491442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6" name="Freeform: Shape 675">
            <a:extLst>
              <a:ext uri="{FF2B5EF4-FFF2-40B4-BE49-F238E27FC236}">
                <a16:creationId xmlns:a16="http://schemas.microsoft.com/office/drawing/2014/main" id="{A744B3A9-CF3C-5564-1B0D-59D4D41C450B}"/>
              </a:ext>
            </a:extLst>
          </p:cNvPr>
          <p:cNvSpPr/>
          <p:nvPr/>
        </p:nvSpPr>
        <p:spPr>
          <a:xfrm>
            <a:off x="8198578" y="8519520"/>
            <a:ext cx="412368" cy="491442"/>
          </a:xfrm>
          <a:custGeom>
            <a:avLst/>
            <a:gdLst>
              <a:gd name="connsiteX0" fmla="*/ 0 w 412368"/>
              <a:gd name="connsiteY0" fmla="*/ 126680 h 491442"/>
              <a:gd name="connsiteX1" fmla="*/ 348052 w 412368"/>
              <a:gd name="connsiteY1" fmla="*/ 0 h 491442"/>
              <a:gd name="connsiteX2" fmla="*/ 412369 w 412368"/>
              <a:gd name="connsiteY2" fmla="*/ 364762 h 491442"/>
              <a:gd name="connsiteX3" fmla="*/ 64317 w 412368"/>
              <a:gd name="connsiteY3" fmla="*/ 491442 h 491442"/>
              <a:gd name="connsiteX4" fmla="*/ 0 w 412368"/>
              <a:gd name="connsiteY4" fmla="*/ 126680 h 491442"/>
              <a:gd name="connsiteX5" fmla="*/ 0 w 412368"/>
              <a:gd name="connsiteY5" fmla="*/ 126680 h 491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2">
                <a:moveTo>
                  <a:pt x="0" y="126680"/>
                </a:moveTo>
                <a:lnTo>
                  <a:pt x="348052" y="0"/>
                </a:lnTo>
                <a:lnTo>
                  <a:pt x="412369" y="364762"/>
                </a:lnTo>
                <a:lnTo>
                  <a:pt x="64317" y="491442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7" name="Freeform: Shape 676">
            <a:extLst>
              <a:ext uri="{FF2B5EF4-FFF2-40B4-BE49-F238E27FC236}">
                <a16:creationId xmlns:a16="http://schemas.microsoft.com/office/drawing/2014/main" id="{0931E966-B6C9-2D9E-906A-8F03F5FFF7C1}"/>
              </a:ext>
            </a:extLst>
          </p:cNvPr>
          <p:cNvSpPr/>
          <p:nvPr/>
        </p:nvSpPr>
        <p:spPr>
          <a:xfrm>
            <a:off x="4681148" y="9205047"/>
            <a:ext cx="412368" cy="491442"/>
          </a:xfrm>
          <a:custGeom>
            <a:avLst/>
            <a:gdLst>
              <a:gd name="connsiteX0" fmla="*/ 0 w 412368"/>
              <a:gd name="connsiteY0" fmla="*/ 126680 h 491442"/>
              <a:gd name="connsiteX1" fmla="*/ 348051 w 412368"/>
              <a:gd name="connsiteY1" fmla="*/ 0 h 491442"/>
              <a:gd name="connsiteX2" fmla="*/ 412368 w 412368"/>
              <a:gd name="connsiteY2" fmla="*/ 364762 h 491442"/>
              <a:gd name="connsiteX3" fmla="*/ 64317 w 412368"/>
              <a:gd name="connsiteY3" fmla="*/ 491442 h 491442"/>
              <a:gd name="connsiteX4" fmla="*/ 0 w 412368"/>
              <a:gd name="connsiteY4" fmla="*/ 126680 h 491442"/>
              <a:gd name="connsiteX5" fmla="*/ 0 w 412368"/>
              <a:gd name="connsiteY5" fmla="*/ 126680 h 491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2">
                <a:moveTo>
                  <a:pt x="0" y="126680"/>
                </a:moveTo>
                <a:lnTo>
                  <a:pt x="348051" y="0"/>
                </a:lnTo>
                <a:lnTo>
                  <a:pt x="412368" y="364762"/>
                </a:lnTo>
                <a:lnTo>
                  <a:pt x="64317" y="491442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8" name="Freeform: Shape 677">
            <a:extLst>
              <a:ext uri="{FF2B5EF4-FFF2-40B4-BE49-F238E27FC236}">
                <a16:creationId xmlns:a16="http://schemas.microsoft.com/office/drawing/2014/main" id="{59AA572C-5C3D-D3C8-4D19-8B20005FA59A}"/>
              </a:ext>
            </a:extLst>
          </p:cNvPr>
          <p:cNvSpPr/>
          <p:nvPr/>
        </p:nvSpPr>
        <p:spPr>
          <a:xfrm>
            <a:off x="5967056" y="9205047"/>
            <a:ext cx="412368" cy="491442"/>
          </a:xfrm>
          <a:custGeom>
            <a:avLst/>
            <a:gdLst>
              <a:gd name="connsiteX0" fmla="*/ 64317 w 412368"/>
              <a:gd name="connsiteY0" fmla="*/ 364762 h 491442"/>
              <a:gd name="connsiteX1" fmla="*/ 0 w 412368"/>
              <a:gd name="connsiteY1" fmla="*/ 0 h 491442"/>
              <a:gd name="connsiteX2" fmla="*/ 348051 w 412368"/>
              <a:gd name="connsiteY2" fmla="*/ 126680 h 491442"/>
              <a:gd name="connsiteX3" fmla="*/ 412369 w 412368"/>
              <a:gd name="connsiteY3" fmla="*/ 491442 h 491442"/>
              <a:gd name="connsiteX4" fmla="*/ 64317 w 412368"/>
              <a:gd name="connsiteY4" fmla="*/ 364762 h 491442"/>
              <a:gd name="connsiteX5" fmla="*/ 64317 w 412368"/>
              <a:gd name="connsiteY5" fmla="*/ 364762 h 491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2">
                <a:moveTo>
                  <a:pt x="64317" y="364762"/>
                </a:moveTo>
                <a:lnTo>
                  <a:pt x="0" y="0"/>
                </a:lnTo>
                <a:lnTo>
                  <a:pt x="348051" y="126680"/>
                </a:lnTo>
                <a:lnTo>
                  <a:pt x="412369" y="491442"/>
                </a:lnTo>
                <a:lnTo>
                  <a:pt x="64317" y="364762"/>
                </a:lnTo>
                <a:lnTo>
                  <a:pt x="64317" y="3647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9" name="Freeform: Shape 678">
            <a:extLst>
              <a:ext uri="{FF2B5EF4-FFF2-40B4-BE49-F238E27FC236}">
                <a16:creationId xmlns:a16="http://schemas.microsoft.com/office/drawing/2014/main" id="{44210469-9017-6626-62CB-315BE0B874CC}"/>
              </a:ext>
            </a:extLst>
          </p:cNvPr>
          <p:cNvSpPr/>
          <p:nvPr/>
        </p:nvSpPr>
        <p:spPr>
          <a:xfrm>
            <a:off x="7850527" y="8519520"/>
            <a:ext cx="412367" cy="491442"/>
          </a:xfrm>
          <a:custGeom>
            <a:avLst/>
            <a:gdLst>
              <a:gd name="connsiteX0" fmla="*/ 64317 w 412367"/>
              <a:gd name="connsiteY0" fmla="*/ 364762 h 491442"/>
              <a:gd name="connsiteX1" fmla="*/ 0 w 412367"/>
              <a:gd name="connsiteY1" fmla="*/ 0 h 491442"/>
              <a:gd name="connsiteX2" fmla="*/ 348051 w 412367"/>
              <a:gd name="connsiteY2" fmla="*/ 126680 h 491442"/>
              <a:gd name="connsiteX3" fmla="*/ 412368 w 412367"/>
              <a:gd name="connsiteY3" fmla="*/ 491442 h 491442"/>
              <a:gd name="connsiteX4" fmla="*/ 64317 w 412367"/>
              <a:gd name="connsiteY4" fmla="*/ 364762 h 491442"/>
              <a:gd name="connsiteX5" fmla="*/ 64317 w 412367"/>
              <a:gd name="connsiteY5" fmla="*/ 364762 h 491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7" h="491442">
                <a:moveTo>
                  <a:pt x="64317" y="364762"/>
                </a:moveTo>
                <a:lnTo>
                  <a:pt x="0" y="0"/>
                </a:lnTo>
                <a:lnTo>
                  <a:pt x="348051" y="126680"/>
                </a:lnTo>
                <a:lnTo>
                  <a:pt x="412368" y="491442"/>
                </a:lnTo>
                <a:lnTo>
                  <a:pt x="64317" y="364762"/>
                </a:lnTo>
                <a:lnTo>
                  <a:pt x="64317" y="3647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0" name="Freeform: Shape 679">
            <a:extLst>
              <a:ext uri="{FF2B5EF4-FFF2-40B4-BE49-F238E27FC236}">
                <a16:creationId xmlns:a16="http://schemas.microsoft.com/office/drawing/2014/main" id="{DE6DAA67-E2F8-5BDA-2E54-D3B9C724B300}"/>
              </a:ext>
            </a:extLst>
          </p:cNvPr>
          <p:cNvSpPr/>
          <p:nvPr/>
        </p:nvSpPr>
        <p:spPr>
          <a:xfrm>
            <a:off x="4495954" y="9010962"/>
            <a:ext cx="249511" cy="685527"/>
          </a:xfrm>
          <a:custGeom>
            <a:avLst/>
            <a:gdLst>
              <a:gd name="connsiteX0" fmla="*/ 64317 w 249511"/>
              <a:gd name="connsiteY0" fmla="*/ 364761 h 685527"/>
              <a:gd name="connsiteX1" fmla="*/ 0 w 249511"/>
              <a:gd name="connsiteY1" fmla="*/ 0 h 685527"/>
              <a:gd name="connsiteX2" fmla="*/ 185194 w 249511"/>
              <a:gd name="connsiteY2" fmla="*/ 320765 h 685527"/>
              <a:gd name="connsiteX3" fmla="*/ 249511 w 249511"/>
              <a:gd name="connsiteY3" fmla="*/ 685527 h 685527"/>
              <a:gd name="connsiteX4" fmla="*/ 64317 w 249511"/>
              <a:gd name="connsiteY4" fmla="*/ 364761 h 685527"/>
              <a:gd name="connsiteX5" fmla="*/ 64317 w 249511"/>
              <a:gd name="connsiteY5" fmla="*/ 364761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64317" y="364761"/>
                </a:moveTo>
                <a:lnTo>
                  <a:pt x="0" y="0"/>
                </a:lnTo>
                <a:lnTo>
                  <a:pt x="185194" y="320765"/>
                </a:lnTo>
                <a:lnTo>
                  <a:pt x="249511" y="685527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1" name="Freeform: Shape 680">
            <a:extLst>
              <a:ext uri="{FF2B5EF4-FFF2-40B4-BE49-F238E27FC236}">
                <a16:creationId xmlns:a16="http://schemas.microsoft.com/office/drawing/2014/main" id="{129CA3C8-9AF0-CDF5-1131-857CB10C5B61}"/>
              </a:ext>
            </a:extLst>
          </p:cNvPr>
          <p:cNvSpPr/>
          <p:nvPr/>
        </p:nvSpPr>
        <p:spPr>
          <a:xfrm>
            <a:off x="9385946" y="7960674"/>
            <a:ext cx="249511" cy="685526"/>
          </a:xfrm>
          <a:custGeom>
            <a:avLst/>
            <a:gdLst>
              <a:gd name="connsiteX0" fmla="*/ 64317 w 249511"/>
              <a:gd name="connsiteY0" fmla="*/ 364761 h 685526"/>
              <a:gd name="connsiteX1" fmla="*/ 0 w 249511"/>
              <a:gd name="connsiteY1" fmla="*/ 0 h 685526"/>
              <a:gd name="connsiteX2" fmla="*/ 185194 w 249511"/>
              <a:gd name="connsiteY2" fmla="*/ 320765 h 685526"/>
              <a:gd name="connsiteX3" fmla="*/ 249511 w 249511"/>
              <a:gd name="connsiteY3" fmla="*/ 685527 h 685526"/>
              <a:gd name="connsiteX4" fmla="*/ 64317 w 249511"/>
              <a:gd name="connsiteY4" fmla="*/ 364761 h 685526"/>
              <a:gd name="connsiteX5" fmla="*/ 64317 w 249511"/>
              <a:gd name="connsiteY5" fmla="*/ 364761 h 685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6">
                <a:moveTo>
                  <a:pt x="64317" y="364761"/>
                </a:moveTo>
                <a:lnTo>
                  <a:pt x="0" y="0"/>
                </a:lnTo>
                <a:lnTo>
                  <a:pt x="185194" y="320765"/>
                </a:lnTo>
                <a:lnTo>
                  <a:pt x="249511" y="685527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2" name="Freeform: Shape 681">
            <a:extLst>
              <a:ext uri="{FF2B5EF4-FFF2-40B4-BE49-F238E27FC236}">
                <a16:creationId xmlns:a16="http://schemas.microsoft.com/office/drawing/2014/main" id="{C79D2776-C684-4F78-9801-F9715DCE8C3E}"/>
              </a:ext>
            </a:extLst>
          </p:cNvPr>
          <p:cNvSpPr/>
          <p:nvPr/>
        </p:nvSpPr>
        <p:spPr>
          <a:xfrm>
            <a:off x="7218741" y="8519520"/>
            <a:ext cx="128635" cy="729522"/>
          </a:xfrm>
          <a:custGeom>
            <a:avLst/>
            <a:gdLst>
              <a:gd name="connsiteX0" fmla="*/ 0 w 128635"/>
              <a:gd name="connsiteY0" fmla="*/ 364762 h 729522"/>
              <a:gd name="connsiteX1" fmla="*/ 64317 w 128635"/>
              <a:gd name="connsiteY1" fmla="*/ 0 h 729522"/>
              <a:gd name="connsiteX2" fmla="*/ 128635 w 128635"/>
              <a:gd name="connsiteY2" fmla="*/ 364762 h 729522"/>
              <a:gd name="connsiteX3" fmla="*/ 64317 w 128635"/>
              <a:gd name="connsiteY3" fmla="*/ 729523 h 729522"/>
              <a:gd name="connsiteX4" fmla="*/ 0 w 128635"/>
              <a:gd name="connsiteY4" fmla="*/ 364762 h 729522"/>
              <a:gd name="connsiteX5" fmla="*/ 0 w 128635"/>
              <a:gd name="connsiteY5" fmla="*/ 364762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8635" h="729522">
                <a:moveTo>
                  <a:pt x="0" y="364762"/>
                </a:moveTo>
                <a:lnTo>
                  <a:pt x="64317" y="0"/>
                </a:lnTo>
                <a:lnTo>
                  <a:pt x="128635" y="364762"/>
                </a:lnTo>
                <a:lnTo>
                  <a:pt x="64317" y="729523"/>
                </a:lnTo>
                <a:lnTo>
                  <a:pt x="0" y="364762"/>
                </a:lnTo>
                <a:lnTo>
                  <a:pt x="0" y="3647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3" name="Freeform: Shape 682">
            <a:extLst>
              <a:ext uri="{FF2B5EF4-FFF2-40B4-BE49-F238E27FC236}">
                <a16:creationId xmlns:a16="http://schemas.microsoft.com/office/drawing/2014/main" id="{DEE47AE1-DE7E-5AC6-D772-9D6027D80CEB}"/>
              </a:ext>
            </a:extLst>
          </p:cNvPr>
          <p:cNvSpPr/>
          <p:nvPr/>
        </p:nvSpPr>
        <p:spPr>
          <a:xfrm>
            <a:off x="9102212" y="7960674"/>
            <a:ext cx="348050" cy="602841"/>
          </a:xfrm>
          <a:custGeom>
            <a:avLst/>
            <a:gdLst>
              <a:gd name="connsiteX0" fmla="*/ 0 w 348050"/>
              <a:gd name="connsiteY0" fmla="*/ 238081 h 602841"/>
              <a:gd name="connsiteX1" fmla="*/ 283734 w 348050"/>
              <a:gd name="connsiteY1" fmla="*/ 0 h 602841"/>
              <a:gd name="connsiteX2" fmla="*/ 348051 w 348050"/>
              <a:gd name="connsiteY2" fmla="*/ 364761 h 602841"/>
              <a:gd name="connsiteX3" fmla="*/ 64317 w 348050"/>
              <a:gd name="connsiteY3" fmla="*/ 602842 h 602841"/>
              <a:gd name="connsiteX4" fmla="*/ 0 w 348050"/>
              <a:gd name="connsiteY4" fmla="*/ 238081 h 602841"/>
              <a:gd name="connsiteX5" fmla="*/ 0 w 348050"/>
              <a:gd name="connsiteY5" fmla="*/ 238081 h 602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0" h="602841">
                <a:moveTo>
                  <a:pt x="0" y="238081"/>
                </a:moveTo>
                <a:lnTo>
                  <a:pt x="283734" y="0"/>
                </a:lnTo>
                <a:lnTo>
                  <a:pt x="348051" y="364761"/>
                </a:lnTo>
                <a:lnTo>
                  <a:pt x="64317" y="60284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4" name="Freeform: Shape 683">
            <a:extLst>
              <a:ext uri="{FF2B5EF4-FFF2-40B4-BE49-F238E27FC236}">
                <a16:creationId xmlns:a16="http://schemas.microsoft.com/office/drawing/2014/main" id="{2E92AA03-B1E1-9ADB-308B-3171929E3A21}"/>
              </a:ext>
            </a:extLst>
          </p:cNvPr>
          <p:cNvSpPr/>
          <p:nvPr/>
        </p:nvSpPr>
        <p:spPr>
          <a:xfrm>
            <a:off x="7283058" y="8281439"/>
            <a:ext cx="348051" cy="602842"/>
          </a:xfrm>
          <a:custGeom>
            <a:avLst/>
            <a:gdLst>
              <a:gd name="connsiteX0" fmla="*/ 0 w 348051"/>
              <a:gd name="connsiteY0" fmla="*/ 238081 h 602842"/>
              <a:gd name="connsiteX1" fmla="*/ 283734 w 348051"/>
              <a:gd name="connsiteY1" fmla="*/ 0 h 602842"/>
              <a:gd name="connsiteX2" fmla="*/ 348052 w 348051"/>
              <a:gd name="connsiteY2" fmla="*/ 364761 h 602842"/>
              <a:gd name="connsiteX3" fmla="*/ 64318 w 348051"/>
              <a:gd name="connsiteY3" fmla="*/ 602843 h 602842"/>
              <a:gd name="connsiteX4" fmla="*/ 0 w 348051"/>
              <a:gd name="connsiteY4" fmla="*/ 238081 h 602842"/>
              <a:gd name="connsiteX5" fmla="*/ 0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238081"/>
                </a:moveTo>
                <a:lnTo>
                  <a:pt x="283734" y="0"/>
                </a:lnTo>
                <a:lnTo>
                  <a:pt x="348052" y="364761"/>
                </a:lnTo>
                <a:lnTo>
                  <a:pt x="64318" y="602843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5" name="Freeform: Shape 684">
            <a:extLst>
              <a:ext uri="{FF2B5EF4-FFF2-40B4-BE49-F238E27FC236}">
                <a16:creationId xmlns:a16="http://schemas.microsoft.com/office/drawing/2014/main" id="{033673BF-FF42-6B75-83BA-C172F06222C3}"/>
              </a:ext>
            </a:extLst>
          </p:cNvPr>
          <p:cNvSpPr/>
          <p:nvPr/>
        </p:nvSpPr>
        <p:spPr>
          <a:xfrm>
            <a:off x="5683322" y="9205047"/>
            <a:ext cx="348051" cy="602842"/>
          </a:xfrm>
          <a:custGeom>
            <a:avLst/>
            <a:gdLst>
              <a:gd name="connsiteX0" fmla="*/ 0 w 348051"/>
              <a:gd name="connsiteY0" fmla="*/ 238082 h 602842"/>
              <a:gd name="connsiteX1" fmla="*/ 283734 w 348051"/>
              <a:gd name="connsiteY1" fmla="*/ 0 h 602842"/>
              <a:gd name="connsiteX2" fmla="*/ 348051 w 348051"/>
              <a:gd name="connsiteY2" fmla="*/ 364762 h 602842"/>
              <a:gd name="connsiteX3" fmla="*/ 64317 w 348051"/>
              <a:gd name="connsiteY3" fmla="*/ 602843 h 602842"/>
              <a:gd name="connsiteX4" fmla="*/ 0 w 348051"/>
              <a:gd name="connsiteY4" fmla="*/ 238082 h 602842"/>
              <a:gd name="connsiteX5" fmla="*/ 0 w 348051"/>
              <a:gd name="connsiteY5" fmla="*/ 238082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0" y="238082"/>
                </a:moveTo>
                <a:lnTo>
                  <a:pt x="283734" y="0"/>
                </a:lnTo>
                <a:lnTo>
                  <a:pt x="348051" y="364762"/>
                </a:lnTo>
                <a:lnTo>
                  <a:pt x="64317" y="602843"/>
                </a:lnTo>
                <a:lnTo>
                  <a:pt x="0" y="238082"/>
                </a:lnTo>
                <a:lnTo>
                  <a:pt x="0" y="23808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6" name="Freeform: Shape 685">
            <a:extLst>
              <a:ext uri="{FF2B5EF4-FFF2-40B4-BE49-F238E27FC236}">
                <a16:creationId xmlns:a16="http://schemas.microsoft.com/office/drawing/2014/main" id="{C0CC6D3E-74A4-932F-4B9A-3CEBBA0C1FA2}"/>
              </a:ext>
            </a:extLst>
          </p:cNvPr>
          <p:cNvSpPr/>
          <p:nvPr/>
        </p:nvSpPr>
        <p:spPr>
          <a:xfrm>
            <a:off x="4495954" y="3886200"/>
            <a:ext cx="533245" cy="447446"/>
          </a:xfrm>
          <a:custGeom>
            <a:avLst/>
            <a:gdLst>
              <a:gd name="connsiteX0" fmla="*/ 185194 w 533245"/>
              <a:gd name="connsiteY0" fmla="*/ 126680 h 447446"/>
              <a:gd name="connsiteX1" fmla="*/ 533245 w 533245"/>
              <a:gd name="connsiteY1" fmla="*/ 0 h 447446"/>
              <a:gd name="connsiteX2" fmla="*/ 348051 w 533245"/>
              <a:gd name="connsiteY2" fmla="*/ 320766 h 447446"/>
              <a:gd name="connsiteX3" fmla="*/ 0 w 533245"/>
              <a:gd name="connsiteY3" fmla="*/ 447446 h 447446"/>
              <a:gd name="connsiteX4" fmla="*/ 185194 w 533245"/>
              <a:gd name="connsiteY4" fmla="*/ 126680 h 447446"/>
              <a:gd name="connsiteX5" fmla="*/ 185194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185194" y="126680"/>
                </a:moveTo>
                <a:lnTo>
                  <a:pt x="533245" y="0"/>
                </a:lnTo>
                <a:lnTo>
                  <a:pt x="348051" y="320766"/>
                </a:lnTo>
                <a:lnTo>
                  <a:pt x="0" y="447446"/>
                </a:lnTo>
                <a:lnTo>
                  <a:pt x="185194" y="126680"/>
                </a:lnTo>
                <a:lnTo>
                  <a:pt x="185194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7" name="Freeform: Shape 686">
            <a:extLst>
              <a:ext uri="{FF2B5EF4-FFF2-40B4-BE49-F238E27FC236}">
                <a16:creationId xmlns:a16="http://schemas.microsoft.com/office/drawing/2014/main" id="{57F5CFFE-3128-78D6-18C0-94FFB50E0D9C}"/>
              </a:ext>
            </a:extLst>
          </p:cNvPr>
          <p:cNvSpPr/>
          <p:nvPr/>
        </p:nvSpPr>
        <p:spPr>
          <a:xfrm>
            <a:off x="6663158" y="4809808"/>
            <a:ext cx="533245" cy="447446"/>
          </a:xfrm>
          <a:custGeom>
            <a:avLst/>
            <a:gdLst>
              <a:gd name="connsiteX0" fmla="*/ 185194 w 533245"/>
              <a:gd name="connsiteY0" fmla="*/ 126680 h 447446"/>
              <a:gd name="connsiteX1" fmla="*/ 533246 w 533245"/>
              <a:gd name="connsiteY1" fmla="*/ 0 h 447446"/>
              <a:gd name="connsiteX2" fmla="*/ 348052 w 533245"/>
              <a:gd name="connsiteY2" fmla="*/ 320766 h 447446"/>
              <a:gd name="connsiteX3" fmla="*/ 0 w 533245"/>
              <a:gd name="connsiteY3" fmla="*/ 447446 h 447446"/>
              <a:gd name="connsiteX4" fmla="*/ 185194 w 533245"/>
              <a:gd name="connsiteY4" fmla="*/ 126680 h 447446"/>
              <a:gd name="connsiteX5" fmla="*/ 185194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185194" y="126680"/>
                </a:moveTo>
                <a:lnTo>
                  <a:pt x="533246" y="0"/>
                </a:lnTo>
                <a:lnTo>
                  <a:pt x="348052" y="320766"/>
                </a:lnTo>
                <a:lnTo>
                  <a:pt x="0" y="447446"/>
                </a:lnTo>
                <a:lnTo>
                  <a:pt x="185194" y="126680"/>
                </a:lnTo>
                <a:lnTo>
                  <a:pt x="185194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8" name="Freeform: Shape 687">
            <a:extLst>
              <a:ext uri="{FF2B5EF4-FFF2-40B4-BE49-F238E27FC236}">
                <a16:creationId xmlns:a16="http://schemas.microsoft.com/office/drawing/2014/main" id="{BA2E6BDD-F80F-BA18-8AC6-4DD4248789B3}"/>
              </a:ext>
            </a:extLst>
          </p:cNvPr>
          <p:cNvSpPr/>
          <p:nvPr/>
        </p:nvSpPr>
        <p:spPr>
          <a:xfrm>
            <a:off x="2143555" y="2388465"/>
            <a:ext cx="533245" cy="447446"/>
          </a:xfrm>
          <a:custGeom>
            <a:avLst/>
            <a:gdLst>
              <a:gd name="connsiteX0" fmla="*/ 185194 w 533245"/>
              <a:gd name="connsiteY0" fmla="*/ 126680 h 447446"/>
              <a:gd name="connsiteX1" fmla="*/ 533246 w 533245"/>
              <a:gd name="connsiteY1" fmla="*/ 0 h 447446"/>
              <a:gd name="connsiteX2" fmla="*/ 348051 w 533245"/>
              <a:gd name="connsiteY2" fmla="*/ 320766 h 447446"/>
              <a:gd name="connsiteX3" fmla="*/ 0 w 533245"/>
              <a:gd name="connsiteY3" fmla="*/ 447446 h 447446"/>
              <a:gd name="connsiteX4" fmla="*/ 185194 w 533245"/>
              <a:gd name="connsiteY4" fmla="*/ 126680 h 447446"/>
              <a:gd name="connsiteX5" fmla="*/ 185194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185194" y="126680"/>
                </a:moveTo>
                <a:lnTo>
                  <a:pt x="533246" y="0"/>
                </a:lnTo>
                <a:lnTo>
                  <a:pt x="348051" y="320766"/>
                </a:lnTo>
                <a:lnTo>
                  <a:pt x="0" y="447446"/>
                </a:lnTo>
                <a:lnTo>
                  <a:pt x="185194" y="126680"/>
                </a:lnTo>
                <a:lnTo>
                  <a:pt x="185194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9" name="Freeform: Shape 688">
            <a:extLst>
              <a:ext uri="{FF2B5EF4-FFF2-40B4-BE49-F238E27FC236}">
                <a16:creationId xmlns:a16="http://schemas.microsoft.com/office/drawing/2014/main" id="{1EFD06BB-2323-9623-535C-437061C4C8A6}"/>
              </a:ext>
            </a:extLst>
          </p:cNvPr>
          <p:cNvSpPr/>
          <p:nvPr/>
        </p:nvSpPr>
        <p:spPr>
          <a:xfrm>
            <a:off x="8917018" y="6224858"/>
            <a:ext cx="533245" cy="447446"/>
          </a:xfrm>
          <a:custGeom>
            <a:avLst/>
            <a:gdLst>
              <a:gd name="connsiteX0" fmla="*/ 185194 w 533245"/>
              <a:gd name="connsiteY0" fmla="*/ 126680 h 447446"/>
              <a:gd name="connsiteX1" fmla="*/ 533245 w 533245"/>
              <a:gd name="connsiteY1" fmla="*/ 0 h 447446"/>
              <a:gd name="connsiteX2" fmla="*/ 348051 w 533245"/>
              <a:gd name="connsiteY2" fmla="*/ 320766 h 447446"/>
              <a:gd name="connsiteX3" fmla="*/ 0 w 533245"/>
              <a:gd name="connsiteY3" fmla="*/ 447446 h 447446"/>
              <a:gd name="connsiteX4" fmla="*/ 185194 w 533245"/>
              <a:gd name="connsiteY4" fmla="*/ 126680 h 447446"/>
              <a:gd name="connsiteX5" fmla="*/ 185194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185194" y="126680"/>
                </a:moveTo>
                <a:lnTo>
                  <a:pt x="533245" y="0"/>
                </a:lnTo>
                <a:lnTo>
                  <a:pt x="348051" y="320766"/>
                </a:lnTo>
                <a:lnTo>
                  <a:pt x="0" y="447446"/>
                </a:lnTo>
                <a:lnTo>
                  <a:pt x="185194" y="126680"/>
                </a:lnTo>
                <a:lnTo>
                  <a:pt x="185194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0" name="Freeform: Shape 689">
            <a:extLst>
              <a:ext uri="{FF2B5EF4-FFF2-40B4-BE49-F238E27FC236}">
                <a16:creationId xmlns:a16="http://schemas.microsoft.com/office/drawing/2014/main" id="{AB544FCA-DBE8-4D72-FE92-BADB0B47DE54}"/>
              </a:ext>
            </a:extLst>
          </p:cNvPr>
          <p:cNvSpPr/>
          <p:nvPr/>
        </p:nvSpPr>
        <p:spPr>
          <a:xfrm>
            <a:off x="-110303" y="1226775"/>
            <a:ext cx="533245" cy="447446"/>
          </a:xfrm>
          <a:custGeom>
            <a:avLst/>
            <a:gdLst>
              <a:gd name="connsiteX0" fmla="*/ 185194 w 533245"/>
              <a:gd name="connsiteY0" fmla="*/ 126680 h 447446"/>
              <a:gd name="connsiteX1" fmla="*/ 533246 w 533245"/>
              <a:gd name="connsiteY1" fmla="*/ 0 h 447446"/>
              <a:gd name="connsiteX2" fmla="*/ 348051 w 533245"/>
              <a:gd name="connsiteY2" fmla="*/ 320766 h 447446"/>
              <a:gd name="connsiteX3" fmla="*/ 0 w 533245"/>
              <a:gd name="connsiteY3" fmla="*/ 447446 h 447446"/>
              <a:gd name="connsiteX4" fmla="*/ 185194 w 533245"/>
              <a:gd name="connsiteY4" fmla="*/ 126680 h 447446"/>
              <a:gd name="connsiteX5" fmla="*/ 185194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185194" y="126680"/>
                </a:moveTo>
                <a:lnTo>
                  <a:pt x="533246" y="0"/>
                </a:lnTo>
                <a:lnTo>
                  <a:pt x="348051" y="320766"/>
                </a:lnTo>
                <a:lnTo>
                  <a:pt x="0" y="447446"/>
                </a:lnTo>
                <a:lnTo>
                  <a:pt x="185194" y="126680"/>
                </a:lnTo>
                <a:lnTo>
                  <a:pt x="185194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1" name="Freeform: Shape 690">
            <a:extLst>
              <a:ext uri="{FF2B5EF4-FFF2-40B4-BE49-F238E27FC236}">
                <a16:creationId xmlns:a16="http://schemas.microsoft.com/office/drawing/2014/main" id="{6942A0C4-3197-3101-8D27-E00399235F36}"/>
              </a:ext>
            </a:extLst>
          </p:cNvPr>
          <p:cNvSpPr/>
          <p:nvPr/>
        </p:nvSpPr>
        <p:spPr>
          <a:xfrm>
            <a:off x="4147903" y="3886200"/>
            <a:ext cx="533245" cy="447446"/>
          </a:xfrm>
          <a:custGeom>
            <a:avLst/>
            <a:gdLst>
              <a:gd name="connsiteX0" fmla="*/ 0 w 533245"/>
              <a:gd name="connsiteY0" fmla="*/ 320766 h 447446"/>
              <a:gd name="connsiteX1" fmla="*/ 185194 w 533245"/>
              <a:gd name="connsiteY1" fmla="*/ 0 h 447446"/>
              <a:gd name="connsiteX2" fmla="*/ 533246 w 533245"/>
              <a:gd name="connsiteY2" fmla="*/ 126680 h 447446"/>
              <a:gd name="connsiteX3" fmla="*/ 348052 w 533245"/>
              <a:gd name="connsiteY3" fmla="*/ 447446 h 447446"/>
              <a:gd name="connsiteX4" fmla="*/ 0 w 533245"/>
              <a:gd name="connsiteY4" fmla="*/ 320766 h 447446"/>
              <a:gd name="connsiteX5" fmla="*/ 0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320766"/>
                </a:moveTo>
                <a:lnTo>
                  <a:pt x="185194" y="0"/>
                </a:lnTo>
                <a:lnTo>
                  <a:pt x="533246" y="126680"/>
                </a:lnTo>
                <a:lnTo>
                  <a:pt x="348052" y="44744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2" name="Freeform: Shape 691">
            <a:extLst>
              <a:ext uri="{FF2B5EF4-FFF2-40B4-BE49-F238E27FC236}">
                <a16:creationId xmlns:a16="http://schemas.microsoft.com/office/drawing/2014/main" id="{EA221787-1531-9234-2D7B-FC837FA84C3E}"/>
              </a:ext>
            </a:extLst>
          </p:cNvPr>
          <p:cNvSpPr/>
          <p:nvPr/>
        </p:nvSpPr>
        <p:spPr>
          <a:xfrm>
            <a:off x="5747639" y="4809808"/>
            <a:ext cx="533245" cy="447446"/>
          </a:xfrm>
          <a:custGeom>
            <a:avLst/>
            <a:gdLst>
              <a:gd name="connsiteX0" fmla="*/ 0 w 533245"/>
              <a:gd name="connsiteY0" fmla="*/ 320766 h 447446"/>
              <a:gd name="connsiteX1" fmla="*/ 185194 w 533245"/>
              <a:gd name="connsiteY1" fmla="*/ 0 h 447446"/>
              <a:gd name="connsiteX2" fmla="*/ 533245 w 533245"/>
              <a:gd name="connsiteY2" fmla="*/ 126680 h 447446"/>
              <a:gd name="connsiteX3" fmla="*/ 348052 w 533245"/>
              <a:gd name="connsiteY3" fmla="*/ 447446 h 447446"/>
              <a:gd name="connsiteX4" fmla="*/ 0 w 533245"/>
              <a:gd name="connsiteY4" fmla="*/ 320766 h 447446"/>
              <a:gd name="connsiteX5" fmla="*/ 0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320766"/>
                </a:moveTo>
                <a:lnTo>
                  <a:pt x="185194" y="0"/>
                </a:lnTo>
                <a:lnTo>
                  <a:pt x="533245" y="126680"/>
                </a:lnTo>
                <a:lnTo>
                  <a:pt x="348052" y="44744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3" name="Freeform: Shape 692">
            <a:extLst>
              <a:ext uri="{FF2B5EF4-FFF2-40B4-BE49-F238E27FC236}">
                <a16:creationId xmlns:a16="http://schemas.microsoft.com/office/drawing/2014/main" id="{50C3D70D-9A87-049B-2635-CFB01375E1AD}"/>
              </a:ext>
            </a:extLst>
          </p:cNvPr>
          <p:cNvSpPr/>
          <p:nvPr/>
        </p:nvSpPr>
        <p:spPr>
          <a:xfrm>
            <a:off x="2960535" y="3200672"/>
            <a:ext cx="533245" cy="447446"/>
          </a:xfrm>
          <a:custGeom>
            <a:avLst/>
            <a:gdLst>
              <a:gd name="connsiteX0" fmla="*/ 0 w 533245"/>
              <a:gd name="connsiteY0" fmla="*/ 320766 h 447446"/>
              <a:gd name="connsiteX1" fmla="*/ 185194 w 533245"/>
              <a:gd name="connsiteY1" fmla="*/ 0 h 447446"/>
              <a:gd name="connsiteX2" fmla="*/ 533245 w 533245"/>
              <a:gd name="connsiteY2" fmla="*/ 126680 h 447446"/>
              <a:gd name="connsiteX3" fmla="*/ 348051 w 533245"/>
              <a:gd name="connsiteY3" fmla="*/ 447446 h 447446"/>
              <a:gd name="connsiteX4" fmla="*/ 0 w 533245"/>
              <a:gd name="connsiteY4" fmla="*/ 320766 h 447446"/>
              <a:gd name="connsiteX5" fmla="*/ 0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320766"/>
                </a:moveTo>
                <a:lnTo>
                  <a:pt x="185194" y="0"/>
                </a:lnTo>
                <a:lnTo>
                  <a:pt x="533245" y="126680"/>
                </a:lnTo>
                <a:lnTo>
                  <a:pt x="348051" y="44744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4" name="Freeform: Shape 693">
            <a:extLst>
              <a:ext uri="{FF2B5EF4-FFF2-40B4-BE49-F238E27FC236}">
                <a16:creationId xmlns:a16="http://schemas.microsoft.com/office/drawing/2014/main" id="{D6757972-95DB-F1D6-7D5E-638E65335276}"/>
              </a:ext>
            </a:extLst>
          </p:cNvPr>
          <p:cNvSpPr/>
          <p:nvPr/>
        </p:nvSpPr>
        <p:spPr>
          <a:xfrm>
            <a:off x="7381598" y="5539331"/>
            <a:ext cx="533245" cy="447445"/>
          </a:xfrm>
          <a:custGeom>
            <a:avLst/>
            <a:gdLst>
              <a:gd name="connsiteX0" fmla="*/ 0 w 533245"/>
              <a:gd name="connsiteY0" fmla="*/ 320766 h 447445"/>
              <a:gd name="connsiteX1" fmla="*/ 185194 w 533245"/>
              <a:gd name="connsiteY1" fmla="*/ 0 h 447445"/>
              <a:gd name="connsiteX2" fmla="*/ 533246 w 533245"/>
              <a:gd name="connsiteY2" fmla="*/ 126680 h 447445"/>
              <a:gd name="connsiteX3" fmla="*/ 348052 w 533245"/>
              <a:gd name="connsiteY3" fmla="*/ 447446 h 447445"/>
              <a:gd name="connsiteX4" fmla="*/ 0 w 533245"/>
              <a:gd name="connsiteY4" fmla="*/ 320766 h 447445"/>
              <a:gd name="connsiteX5" fmla="*/ 0 w 533245"/>
              <a:gd name="connsiteY5" fmla="*/ 320766 h 44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5">
                <a:moveTo>
                  <a:pt x="0" y="320766"/>
                </a:moveTo>
                <a:lnTo>
                  <a:pt x="185194" y="0"/>
                </a:lnTo>
                <a:lnTo>
                  <a:pt x="533246" y="126680"/>
                </a:lnTo>
                <a:lnTo>
                  <a:pt x="348052" y="44744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5" name="Freeform: Shape 694">
            <a:extLst>
              <a:ext uri="{FF2B5EF4-FFF2-40B4-BE49-F238E27FC236}">
                <a16:creationId xmlns:a16="http://schemas.microsoft.com/office/drawing/2014/main" id="{C6727565-9D98-6CC6-389C-46754B98FB5C}"/>
              </a:ext>
            </a:extLst>
          </p:cNvPr>
          <p:cNvSpPr/>
          <p:nvPr/>
        </p:nvSpPr>
        <p:spPr>
          <a:xfrm>
            <a:off x="1141381" y="2150384"/>
            <a:ext cx="533245" cy="447446"/>
          </a:xfrm>
          <a:custGeom>
            <a:avLst/>
            <a:gdLst>
              <a:gd name="connsiteX0" fmla="*/ 0 w 533245"/>
              <a:gd name="connsiteY0" fmla="*/ 320766 h 447446"/>
              <a:gd name="connsiteX1" fmla="*/ 185194 w 533245"/>
              <a:gd name="connsiteY1" fmla="*/ 0 h 447446"/>
              <a:gd name="connsiteX2" fmla="*/ 533245 w 533245"/>
              <a:gd name="connsiteY2" fmla="*/ 126680 h 447446"/>
              <a:gd name="connsiteX3" fmla="*/ 348051 w 533245"/>
              <a:gd name="connsiteY3" fmla="*/ 447446 h 447446"/>
              <a:gd name="connsiteX4" fmla="*/ 0 w 533245"/>
              <a:gd name="connsiteY4" fmla="*/ 320766 h 447446"/>
              <a:gd name="connsiteX5" fmla="*/ 0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320766"/>
                </a:moveTo>
                <a:lnTo>
                  <a:pt x="185194" y="0"/>
                </a:lnTo>
                <a:lnTo>
                  <a:pt x="533245" y="126680"/>
                </a:lnTo>
                <a:lnTo>
                  <a:pt x="348051" y="44744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6" name="Freeform: Shape 695">
            <a:extLst>
              <a:ext uri="{FF2B5EF4-FFF2-40B4-BE49-F238E27FC236}">
                <a16:creationId xmlns:a16="http://schemas.microsoft.com/office/drawing/2014/main" id="{7A7FAE24-57E4-5702-B64E-5799F26A6AEA}"/>
              </a:ext>
            </a:extLst>
          </p:cNvPr>
          <p:cNvSpPr/>
          <p:nvPr/>
        </p:nvSpPr>
        <p:spPr>
          <a:xfrm>
            <a:off x="8568966" y="6224858"/>
            <a:ext cx="533245" cy="447446"/>
          </a:xfrm>
          <a:custGeom>
            <a:avLst/>
            <a:gdLst>
              <a:gd name="connsiteX0" fmla="*/ 0 w 533245"/>
              <a:gd name="connsiteY0" fmla="*/ 320766 h 447446"/>
              <a:gd name="connsiteX1" fmla="*/ 185194 w 533245"/>
              <a:gd name="connsiteY1" fmla="*/ 0 h 447446"/>
              <a:gd name="connsiteX2" fmla="*/ 533246 w 533245"/>
              <a:gd name="connsiteY2" fmla="*/ 126680 h 447446"/>
              <a:gd name="connsiteX3" fmla="*/ 348052 w 533245"/>
              <a:gd name="connsiteY3" fmla="*/ 447446 h 447446"/>
              <a:gd name="connsiteX4" fmla="*/ 0 w 533245"/>
              <a:gd name="connsiteY4" fmla="*/ 320766 h 447446"/>
              <a:gd name="connsiteX5" fmla="*/ 0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320766"/>
                </a:moveTo>
                <a:lnTo>
                  <a:pt x="185194" y="0"/>
                </a:lnTo>
                <a:lnTo>
                  <a:pt x="533246" y="126680"/>
                </a:lnTo>
                <a:lnTo>
                  <a:pt x="348052" y="44744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7" name="Freeform: Shape 696">
            <a:extLst>
              <a:ext uri="{FF2B5EF4-FFF2-40B4-BE49-F238E27FC236}">
                <a16:creationId xmlns:a16="http://schemas.microsoft.com/office/drawing/2014/main" id="{2DBD1302-7783-9895-AEB4-614368DC2B94}"/>
              </a:ext>
            </a:extLst>
          </p:cNvPr>
          <p:cNvSpPr/>
          <p:nvPr/>
        </p:nvSpPr>
        <p:spPr>
          <a:xfrm>
            <a:off x="-458354" y="1226775"/>
            <a:ext cx="533245" cy="447446"/>
          </a:xfrm>
          <a:custGeom>
            <a:avLst/>
            <a:gdLst>
              <a:gd name="connsiteX0" fmla="*/ 0 w 533245"/>
              <a:gd name="connsiteY0" fmla="*/ 320766 h 447446"/>
              <a:gd name="connsiteX1" fmla="*/ 185194 w 533245"/>
              <a:gd name="connsiteY1" fmla="*/ 0 h 447446"/>
              <a:gd name="connsiteX2" fmla="*/ 533246 w 533245"/>
              <a:gd name="connsiteY2" fmla="*/ 126680 h 447446"/>
              <a:gd name="connsiteX3" fmla="*/ 348051 w 533245"/>
              <a:gd name="connsiteY3" fmla="*/ 447446 h 447446"/>
              <a:gd name="connsiteX4" fmla="*/ 0 w 533245"/>
              <a:gd name="connsiteY4" fmla="*/ 320766 h 447446"/>
              <a:gd name="connsiteX5" fmla="*/ 0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320766"/>
                </a:moveTo>
                <a:lnTo>
                  <a:pt x="185194" y="0"/>
                </a:lnTo>
                <a:lnTo>
                  <a:pt x="533246" y="126680"/>
                </a:lnTo>
                <a:lnTo>
                  <a:pt x="348051" y="44744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8" name="Freeform: Shape 697">
            <a:extLst>
              <a:ext uri="{FF2B5EF4-FFF2-40B4-BE49-F238E27FC236}">
                <a16:creationId xmlns:a16="http://schemas.microsoft.com/office/drawing/2014/main" id="{E0ECA6E4-8E87-BAB2-3847-BCBA3237CF77}"/>
              </a:ext>
            </a:extLst>
          </p:cNvPr>
          <p:cNvSpPr/>
          <p:nvPr/>
        </p:nvSpPr>
        <p:spPr>
          <a:xfrm>
            <a:off x="10168703" y="7148466"/>
            <a:ext cx="533245" cy="447445"/>
          </a:xfrm>
          <a:custGeom>
            <a:avLst/>
            <a:gdLst>
              <a:gd name="connsiteX0" fmla="*/ 0 w 533245"/>
              <a:gd name="connsiteY0" fmla="*/ 320765 h 447445"/>
              <a:gd name="connsiteX1" fmla="*/ 185194 w 533245"/>
              <a:gd name="connsiteY1" fmla="*/ 0 h 447445"/>
              <a:gd name="connsiteX2" fmla="*/ 533246 w 533245"/>
              <a:gd name="connsiteY2" fmla="*/ 126680 h 447445"/>
              <a:gd name="connsiteX3" fmla="*/ 348052 w 533245"/>
              <a:gd name="connsiteY3" fmla="*/ 447446 h 447445"/>
              <a:gd name="connsiteX4" fmla="*/ 0 w 533245"/>
              <a:gd name="connsiteY4" fmla="*/ 320765 h 447445"/>
              <a:gd name="connsiteX5" fmla="*/ 0 w 533245"/>
              <a:gd name="connsiteY5" fmla="*/ 320765 h 44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5">
                <a:moveTo>
                  <a:pt x="0" y="320765"/>
                </a:moveTo>
                <a:lnTo>
                  <a:pt x="185194" y="0"/>
                </a:lnTo>
                <a:lnTo>
                  <a:pt x="533246" y="126680"/>
                </a:lnTo>
                <a:lnTo>
                  <a:pt x="348052" y="447446"/>
                </a:lnTo>
                <a:lnTo>
                  <a:pt x="0" y="320765"/>
                </a:lnTo>
                <a:lnTo>
                  <a:pt x="0" y="32076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9" name="Freeform: Shape 698">
            <a:extLst>
              <a:ext uri="{FF2B5EF4-FFF2-40B4-BE49-F238E27FC236}">
                <a16:creationId xmlns:a16="http://schemas.microsoft.com/office/drawing/2014/main" id="{50E9E2BB-4BA8-2606-FE92-B212B16FC656}"/>
              </a:ext>
            </a:extLst>
          </p:cNvPr>
          <p:cNvSpPr/>
          <p:nvPr/>
        </p:nvSpPr>
        <p:spPr>
          <a:xfrm>
            <a:off x="3962708" y="3565434"/>
            <a:ext cx="370388" cy="641531"/>
          </a:xfrm>
          <a:custGeom>
            <a:avLst/>
            <a:gdLst>
              <a:gd name="connsiteX0" fmla="*/ 0 w 370388"/>
              <a:gd name="connsiteY0" fmla="*/ 320766 h 641531"/>
              <a:gd name="connsiteX1" fmla="*/ 185194 w 370388"/>
              <a:gd name="connsiteY1" fmla="*/ 0 h 641531"/>
              <a:gd name="connsiteX2" fmla="*/ 370389 w 370388"/>
              <a:gd name="connsiteY2" fmla="*/ 320766 h 641531"/>
              <a:gd name="connsiteX3" fmla="*/ 185194 w 370388"/>
              <a:gd name="connsiteY3" fmla="*/ 641532 h 641531"/>
              <a:gd name="connsiteX4" fmla="*/ 0 w 370388"/>
              <a:gd name="connsiteY4" fmla="*/ 320766 h 641531"/>
              <a:gd name="connsiteX5" fmla="*/ 0 w 370388"/>
              <a:gd name="connsiteY5" fmla="*/ 320766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388" h="641531">
                <a:moveTo>
                  <a:pt x="0" y="320766"/>
                </a:moveTo>
                <a:lnTo>
                  <a:pt x="185194" y="0"/>
                </a:lnTo>
                <a:lnTo>
                  <a:pt x="370389" y="320766"/>
                </a:lnTo>
                <a:lnTo>
                  <a:pt x="185194" y="641532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0" name="Freeform: Shape 699">
            <a:extLst>
              <a:ext uri="{FF2B5EF4-FFF2-40B4-BE49-F238E27FC236}">
                <a16:creationId xmlns:a16="http://schemas.microsoft.com/office/drawing/2014/main" id="{D3CD09BA-3176-27D4-A47C-5D628FC3B217}"/>
              </a:ext>
            </a:extLst>
          </p:cNvPr>
          <p:cNvSpPr/>
          <p:nvPr/>
        </p:nvSpPr>
        <p:spPr>
          <a:xfrm>
            <a:off x="5562445" y="4489042"/>
            <a:ext cx="370388" cy="641531"/>
          </a:xfrm>
          <a:custGeom>
            <a:avLst/>
            <a:gdLst>
              <a:gd name="connsiteX0" fmla="*/ 0 w 370388"/>
              <a:gd name="connsiteY0" fmla="*/ 320766 h 641531"/>
              <a:gd name="connsiteX1" fmla="*/ 185194 w 370388"/>
              <a:gd name="connsiteY1" fmla="*/ 0 h 641531"/>
              <a:gd name="connsiteX2" fmla="*/ 370389 w 370388"/>
              <a:gd name="connsiteY2" fmla="*/ 320766 h 641531"/>
              <a:gd name="connsiteX3" fmla="*/ 185194 w 370388"/>
              <a:gd name="connsiteY3" fmla="*/ 641532 h 641531"/>
              <a:gd name="connsiteX4" fmla="*/ 0 w 370388"/>
              <a:gd name="connsiteY4" fmla="*/ 320766 h 641531"/>
              <a:gd name="connsiteX5" fmla="*/ 0 w 370388"/>
              <a:gd name="connsiteY5" fmla="*/ 320766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388" h="641531">
                <a:moveTo>
                  <a:pt x="0" y="320766"/>
                </a:moveTo>
                <a:lnTo>
                  <a:pt x="185194" y="0"/>
                </a:lnTo>
                <a:lnTo>
                  <a:pt x="370389" y="320766"/>
                </a:lnTo>
                <a:lnTo>
                  <a:pt x="185194" y="641532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1" name="Freeform: Shape 700">
            <a:extLst>
              <a:ext uri="{FF2B5EF4-FFF2-40B4-BE49-F238E27FC236}">
                <a16:creationId xmlns:a16="http://schemas.microsoft.com/office/drawing/2014/main" id="{B046C32F-FEF2-348E-FEB1-386A465BA45B}"/>
              </a:ext>
            </a:extLst>
          </p:cNvPr>
          <p:cNvSpPr/>
          <p:nvPr/>
        </p:nvSpPr>
        <p:spPr>
          <a:xfrm>
            <a:off x="2775340" y="2150384"/>
            <a:ext cx="370388" cy="641531"/>
          </a:xfrm>
          <a:custGeom>
            <a:avLst/>
            <a:gdLst>
              <a:gd name="connsiteX0" fmla="*/ 0 w 370388"/>
              <a:gd name="connsiteY0" fmla="*/ 320766 h 641531"/>
              <a:gd name="connsiteX1" fmla="*/ 185194 w 370388"/>
              <a:gd name="connsiteY1" fmla="*/ 0 h 641531"/>
              <a:gd name="connsiteX2" fmla="*/ 370389 w 370388"/>
              <a:gd name="connsiteY2" fmla="*/ 320766 h 641531"/>
              <a:gd name="connsiteX3" fmla="*/ 185194 w 370388"/>
              <a:gd name="connsiteY3" fmla="*/ 641532 h 641531"/>
              <a:gd name="connsiteX4" fmla="*/ 0 w 370388"/>
              <a:gd name="connsiteY4" fmla="*/ 320766 h 641531"/>
              <a:gd name="connsiteX5" fmla="*/ 0 w 370388"/>
              <a:gd name="connsiteY5" fmla="*/ 320766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388" h="641531">
                <a:moveTo>
                  <a:pt x="0" y="320766"/>
                </a:moveTo>
                <a:lnTo>
                  <a:pt x="185194" y="0"/>
                </a:lnTo>
                <a:lnTo>
                  <a:pt x="370389" y="320766"/>
                </a:lnTo>
                <a:lnTo>
                  <a:pt x="185194" y="641532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2" name="Freeform: Shape 701">
            <a:extLst>
              <a:ext uri="{FF2B5EF4-FFF2-40B4-BE49-F238E27FC236}">
                <a16:creationId xmlns:a16="http://schemas.microsoft.com/office/drawing/2014/main" id="{AD886C24-B5D5-9506-3CEC-CB88E35808A3}"/>
              </a:ext>
            </a:extLst>
          </p:cNvPr>
          <p:cNvSpPr/>
          <p:nvPr/>
        </p:nvSpPr>
        <p:spPr>
          <a:xfrm>
            <a:off x="7729650" y="5666011"/>
            <a:ext cx="370388" cy="641531"/>
          </a:xfrm>
          <a:custGeom>
            <a:avLst/>
            <a:gdLst>
              <a:gd name="connsiteX0" fmla="*/ 0 w 370388"/>
              <a:gd name="connsiteY0" fmla="*/ 320766 h 641531"/>
              <a:gd name="connsiteX1" fmla="*/ 185194 w 370388"/>
              <a:gd name="connsiteY1" fmla="*/ 0 h 641531"/>
              <a:gd name="connsiteX2" fmla="*/ 370389 w 370388"/>
              <a:gd name="connsiteY2" fmla="*/ 320766 h 641531"/>
              <a:gd name="connsiteX3" fmla="*/ 185194 w 370388"/>
              <a:gd name="connsiteY3" fmla="*/ 641532 h 641531"/>
              <a:gd name="connsiteX4" fmla="*/ 0 w 370388"/>
              <a:gd name="connsiteY4" fmla="*/ 320766 h 641531"/>
              <a:gd name="connsiteX5" fmla="*/ 0 w 370388"/>
              <a:gd name="connsiteY5" fmla="*/ 320766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388" h="641531">
                <a:moveTo>
                  <a:pt x="0" y="320766"/>
                </a:moveTo>
                <a:lnTo>
                  <a:pt x="185194" y="0"/>
                </a:lnTo>
                <a:lnTo>
                  <a:pt x="370389" y="320766"/>
                </a:lnTo>
                <a:lnTo>
                  <a:pt x="185194" y="641532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3" name="Freeform: Shape 702">
            <a:extLst>
              <a:ext uri="{FF2B5EF4-FFF2-40B4-BE49-F238E27FC236}">
                <a16:creationId xmlns:a16="http://schemas.microsoft.com/office/drawing/2014/main" id="{8BDA707F-615D-774E-3D22-3A23403BBBF2}"/>
              </a:ext>
            </a:extLst>
          </p:cNvPr>
          <p:cNvSpPr/>
          <p:nvPr/>
        </p:nvSpPr>
        <p:spPr>
          <a:xfrm>
            <a:off x="956187" y="1829618"/>
            <a:ext cx="370388" cy="641531"/>
          </a:xfrm>
          <a:custGeom>
            <a:avLst/>
            <a:gdLst>
              <a:gd name="connsiteX0" fmla="*/ 0 w 370388"/>
              <a:gd name="connsiteY0" fmla="*/ 320766 h 641531"/>
              <a:gd name="connsiteX1" fmla="*/ 185194 w 370388"/>
              <a:gd name="connsiteY1" fmla="*/ 0 h 641531"/>
              <a:gd name="connsiteX2" fmla="*/ 370388 w 370388"/>
              <a:gd name="connsiteY2" fmla="*/ 320766 h 641531"/>
              <a:gd name="connsiteX3" fmla="*/ 185194 w 370388"/>
              <a:gd name="connsiteY3" fmla="*/ 641532 h 641531"/>
              <a:gd name="connsiteX4" fmla="*/ 0 w 370388"/>
              <a:gd name="connsiteY4" fmla="*/ 320766 h 641531"/>
              <a:gd name="connsiteX5" fmla="*/ 0 w 370388"/>
              <a:gd name="connsiteY5" fmla="*/ 320766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388" h="641531">
                <a:moveTo>
                  <a:pt x="0" y="320766"/>
                </a:moveTo>
                <a:lnTo>
                  <a:pt x="185194" y="0"/>
                </a:lnTo>
                <a:lnTo>
                  <a:pt x="370388" y="320766"/>
                </a:lnTo>
                <a:lnTo>
                  <a:pt x="185194" y="641532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4" name="Freeform: Shape 703">
            <a:extLst>
              <a:ext uri="{FF2B5EF4-FFF2-40B4-BE49-F238E27FC236}">
                <a16:creationId xmlns:a16="http://schemas.microsoft.com/office/drawing/2014/main" id="{1B33D87C-C49D-117B-61D3-C9FB714158B2}"/>
              </a:ext>
            </a:extLst>
          </p:cNvPr>
          <p:cNvSpPr/>
          <p:nvPr/>
        </p:nvSpPr>
        <p:spPr>
          <a:xfrm>
            <a:off x="9265069" y="6224858"/>
            <a:ext cx="370388" cy="641531"/>
          </a:xfrm>
          <a:custGeom>
            <a:avLst/>
            <a:gdLst>
              <a:gd name="connsiteX0" fmla="*/ 0 w 370388"/>
              <a:gd name="connsiteY0" fmla="*/ 320766 h 641531"/>
              <a:gd name="connsiteX1" fmla="*/ 185194 w 370388"/>
              <a:gd name="connsiteY1" fmla="*/ 0 h 641531"/>
              <a:gd name="connsiteX2" fmla="*/ 370389 w 370388"/>
              <a:gd name="connsiteY2" fmla="*/ 320766 h 641531"/>
              <a:gd name="connsiteX3" fmla="*/ 185194 w 370388"/>
              <a:gd name="connsiteY3" fmla="*/ 641532 h 641531"/>
              <a:gd name="connsiteX4" fmla="*/ 0 w 370388"/>
              <a:gd name="connsiteY4" fmla="*/ 320766 h 641531"/>
              <a:gd name="connsiteX5" fmla="*/ 0 w 370388"/>
              <a:gd name="connsiteY5" fmla="*/ 320766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388" h="641531">
                <a:moveTo>
                  <a:pt x="0" y="320766"/>
                </a:moveTo>
                <a:lnTo>
                  <a:pt x="185194" y="0"/>
                </a:lnTo>
                <a:lnTo>
                  <a:pt x="370389" y="320766"/>
                </a:lnTo>
                <a:lnTo>
                  <a:pt x="185194" y="641532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5" name="Freeform: Shape 704">
            <a:extLst>
              <a:ext uri="{FF2B5EF4-FFF2-40B4-BE49-F238E27FC236}">
                <a16:creationId xmlns:a16="http://schemas.microsoft.com/office/drawing/2014/main" id="{E3635993-EE1E-4F0B-C54E-2CB07031AC1B}"/>
              </a:ext>
            </a:extLst>
          </p:cNvPr>
          <p:cNvSpPr/>
          <p:nvPr/>
        </p:nvSpPr>
        <p:spPr>
          <a:xfrm>
            <a:off x="-643548" y="906010"/>
            <a:ext cx="370388" cy="641531"/>
          </a:xfrm>
          <a:custGeom>
            <a:avLst/>
            <a:gdLst>
              <a:gd name="connsiteX0" fmla="*/ 0 w 370388"/>
              <a:gd name="connsiteY0" fmla="*/ 320766 h 641531"/>
              <a:gd name="connsiteX1" fmla="*/ 185194 w 370388"/>
              <a:gd name="connsiteY1" fmla="*/ 0 h 641531"/>
              <a:gd name="connsiteX2" fmla="*/ 370388 w 370388"/>
              <a:gd name="connsiteY2" fmla="*/ 320766 h 641531"/>
              <a:gd name="connsiteX3" fmla="*/ 185194 w 370388"/>
              <a:gd name="connsiteY3" fmla="*/ 641532 h 641531"/>
              <a:gd name="connsiteX4" fmla="*/ 0 w 370388"/>
              <a:gd name="connsiteY4" fmla="*/ 320766 h 641531"/>
              <a:gd name="connsiteX5" fmla="*/ 0 w 370388"/>
              <a:gd name="connsiteY5" fmla="*/ 320766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388" h="641531">
                <a:moveTo>
                  <a:pt x="0" y="320766"/>
                </a:moveTo>
                <a:lnTo>
                  <a:pt x="185194" y="0"/>
                </a:lnTo>
                <a:lnTo>
                  <a:pt x="370388" y="320766"/>
                </a:lnTo>
                <a:lnTo>
                  <a:pt x="185194" y="641532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6" name="Freeform: Shape 705">
            <a:extLst>
              <a:ext uri="{FF2B5EF4-FFF2-40B4-BE49-F238E27FC236}">
                <a16:creationId xmlns:a16="http://schemas.microsoft.com/office/drawing/2014/main" id="{24399C97-ADAA-0C63-CD4B-4EDB8C47F049}"/>
              </a:ext>
            </a:extLst>
          </p:cNvPr>
          <p:cNvSpPr/>
          <p:nvPr/>
        </p:nvSpPr>
        <p:spPr>
          <a:xfrm>
            <a:off x="2960535" y="2835911"/>
            <a:ext cx="249511" cy="685527"/>
          </a:xfrm>
          <a:custGeom>
            <a:avLst/>
            <a:gdLst>
              <a:gd name="connsiteX0" fmla="*/ 64317 w 249511"/>
              <a:gd name="connsiteY0" fmla="*/ 320766 h 685527"/>
              <a:gd name="connsiteX1" fmla="*/ 249511 w 249511"/>
              <a:gd name="connsiteY1" fmla="*/ 0 h 685527"/>
              <a:gd name="connsiteX2" fmla="*/ 185194 w 249511"/>
              <a:gd name="connsiteY2" fmla="*/ 364761 h 685527"/>
              <a:gd name="connsiteX3" fmla="*/ 0 w 249511"/>
              <a:gd name="connsiteY3" fmla="*/ 685527 h 685527"/>
              <a:gd name="connsiteX4" fmla="*/ 64317 w 249511"/>
              <a:gd name="connsiteY4" fmla="*/ 320766 h 685527"/>
              <a:gd name="connsiteX5" fmla="*/ 64317 w 249511"/>
              <a:gd name="connsiteY5" fmla="*/ 320766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64317" y="320766"/>
                </a:moveTo>
                <a:lnTo>
                  <a:pt x="249511" y="0"/>
                </a:lnTo>
                <a:lnTo>
                  <a:pt x="185194" y="364761"/>
                </a:lnTo>
                <a:lnTo>
                  <a:pt x="0" y="685527"/>
                </a:lnTo>
                <a:lnTo>
                  <a:pt x="64317" y="320766"/>
                </a:lnTo>
                <a:lnTo>
                  <a:pt x="64317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7" name="Freeform: Shape 706">
            <a:extLst>
              <a:ext uri="{FF2B5EF4-FFF2-40B4-BE49-F238E27FC236}">
                <a16:creationId xmlns:a16="http://schemas.microsoft.com/office/drawing/2014/main" id="{DF5AFA37-636F-F3F0-7FE4-04A60E2A6869}"/>
              </a:ext>
            </a:extLst>
          </p:cNvPr>
          <p:cNvSpPr/>
          <p:nvPr/>
        </p:nvSpPr>
        <p:spPr>
          <a:xfrm>
            <a:off x="7317281" y="4809808"/>
            <a:ext cx="249511" cy="685527"/>
          </a:xfrm>
          <a:custGeom>
            <a:avLst/>
            <a:gdLst>
              <a:gd name="connsiteX0" fmla="*/ 64317 w 249511"/>
              <a:gd name="connsiteY0" fmla="*/ 320766 h 685527"/>
              <a:gd name="connsiteX1" fmla="*/ 249511 w 249511"/>
              <a:gd name="connsiteY1" fmla="*/ 0 h 685527"/>
              <a:gd name="connsiteX2" fmla="*/ 185194 w 249511"/>
              <a:gd name="connsiteY2" fmla="*/ 364761 h 685527"/>
              <a:gd name="connsiteX3" fmla="*/ 0 w 249511"/>
              <a:gd name="connsiteY3" fmla="*/ 685527 h 685527"/>
              <a:gd name="connsiteX4" fmla="*/ 64317 w 249511"/>
              <a:gd name="connsiteY4" fmla="*/ 320766 h 685527"/>
              <a:gd name="connsiteX5" fmla="*/ 64317 w 249511"/>
              <a:gd name="connsiteY5" fmla="*/ 320766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64317" y="320766"/>
                </a:moveTo>
                <a:lnTo>
                  <a:pt x="249511" y="0"/>
                </a:lnTo>
                <a:lnTo>
                  <a:pt x="185194" y="364761"/>
                </a:lnTo>
                <a:lnTo>
                  <a:pt x="0" y="685527"/>
                </a:lnTo>
                <a:lnTo>
                  <a:pt x="64317" y="320766"/>
                </a:lnTo>
                <a:lnTo>
                  <a:pt x="64317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8" name="Freeform: Shape 707">
            <a:extLst>
              <a:ext uri="{FF2B5EF4-FFF2-40B4-BE49-F238E27FC236}">
                <a16:creationId xmlns:a16="http://schemas.microsoft.com/office/drawing/2014/main" id="{B8FF1D12-8A1C-7EBD-741A-448584BB3B74}"/>
              </a:ext>
            </a:extLst>
          </p:cNvPr>
          <p:cNvSpPr/>
          <p:nvPr/>
        </p:nvSpPr>
        <p:spPr>
          <a:xfrm>
            <a:off x="6379425" y="4936488"/>
            <a:ext cx="468927" cy="558846"/>
          </a:xfrm>
          <a:custGeom>
            <a:avLst/>
            <a:gdLst>
              <a:gd name="connsiteX0" fmla="*/ 185194 w 468927"/>
              <a:gd name="connsiteY0" fmla="*/ 238081 h 558846"/>
              <a:gd name="connsiteX1" fmla="*/ 468928 w 468927"/>
              <a:gd name="connsiteY1" fmla="*/ 0 h 558846"/>
              <a:gd name="connsiteX2" fmla="*/ 283734 w 468927"/>
              <a:gd name="connsiteY2" fmla="*/ 320766 h 558846"/>
              <a:gd name="connsiteX3" fmla="*/ 0 w 468927"/>
              <a:gd name="connsiteY3" fmla="*/ 558847 h 558846"/>
              <a:gd name="connsiteX4" fmla="*/ 185194 w 468927"/>
              <a:gd name="connsiteY4" fmla="*/ 238081 h 558846"/>
              <a:gd name="connsiteX5" fmla="*/ 185194 w 468927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7" h="558846">
                <a:moveTo>
                  <a:pt x="185194" y="238081"/>
                </a:moveTo>
                <a:lnTo>
                  <a:pt x="468928" y="0"/>
                </a:lnTo>
                <a:lnTo>
                  <a:pt x="283734" y="320766"/>
                </a:lnTo>
                <a:lnTo>
                  <a:pt x="0" y="558847"/>
                </a:lnTo>
                <a:lnTo>
                  <a:pt x="185194" y="238081"/>
                </a:lnTo>
                <a:lnTo>
                  <a:pt x="18519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9" name="Freeform: Shape 708">
            <a:extLst>
              <a:ext uri="{FF2B5EF4-FFF2-40B4-BE49-F238E27FC236}">
                <a16:creationId xmlns:a16="http://schemas.microsoft.com/office/drawing/2014/main" id="{E0E03FAD-25D6-7696-1917-CE9F5C8B3E7B}"/>
              </a:ext>
            </a:extLst>
          </p:cNvPr>
          <p:cNvSpPr/>
          <p:nvPr/>
        </p:nvSpPr>
        <p:spPr>
          <a:xfrm>
            <a:off x="2491606" y="2150384"/>
            <a:ext cx="468928" cy="558846"/>
          </a:xfrm>
          <a:custGeom>
            <a:avLst/>
            <a:gdLst>
              <a:gd name="connsiteX0" fmla="*/ 185194 w 468928"/>
              <a:gd name="connsiteY0" fmla="*/ 238081 h 558846"/>
              <a:gd name="connsiteX1" fmla="*/ 468928 w 468928"/>
              <a:gd name="connsiteY1" fmla="*/ 0 h 558846"/>
              <a:gd name="connsiteX2" fmla="*/ 283734 w 468928"/>
              <a:gd name="connsiteY2" fmla="*/ 320766 h 558846"/>
              <a:gd name="connsiteX3" fmla="*/ 0 w 468928"/>
              <a:gd name="connsiteY3" fmla="*/ 558847 h 558846"/>
              <a:gd name="connsiteX4" fmla="*/ 185194 w 468928"/>
              <a:gd name="connsiteY4" fmla="*/ 238081 h 558846"/>
              <a:gd name="connsiteX5" fmla="*/ 185194 w 468928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185194" y="238081"/>
                </a:moveTo>
                <a:lnTo>
                  <a:pt x="468928" y="0"/>
                </a:lnTo>
                <a:lnTo>
                  <a:pt x="283734" y="320766"/>
                </a:lnTo>
                <a:lnTo>
                  <a:pt x="0" y="558847"/>
                </a:lnTo>
                <a:lnTo>
                  <a:pt x="185194" y="238081"/>
                </a:lnTo>
                <a:lnTo>
                  <a:pt x="18519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0" name="Freeform: Shape 709">
            <a:extLst>
              <a:ext uri="{FF2B5EF4-FFF2-40B4-BE49-F238E27FC236}">
                <a16:creationId xmlns:a16="http://schemas.microsoft.com/office/drawing/2014/main" id="{0336B48F-644D-6211-175C-84B0931F104F}"/>
              </a:ext>
            </a:extLst>
          </p:cNvPr>
          <p:cNvSpPr/>
          <p:nvPr/>
        </p:nvSpPr>
        <p:spPr>
          <a:xfrm>
            <a:off x="3962708" y="1591537"/>
            <a:ext cx="533245" cy="447446"/>
          </a:xfrm>
          <a:custGeom>
            <a:avLst/>
            <a:gdLst>
              <a:gd name="connsiteX0" fmla="*/ 185194 w 533245"/>
              <a:gd name="connsiteY0" fmla="*/ 126680 h 447446"/>
              <a:gd name="connsiteX1" fmla="*/ 533246 w 533245"/>
              <a:gd name="connsiteY1" fmla="*/ 0 h 447446"/>
              <a:gd name="connsiteX2" fmla="*/ 348052 w 533245"/>
              <a:gd name="connsiteY2" fmla="*/ 320766 h 447446"/>
              <a:gd name="connsiteX3" fmla="*/ 0 w 533245"/>
              <a:gd name="connsiteY3" fmla="*/ 447446 h 447446"/>
              <a:gd name="connsiteX4" fmla="*/ 185194 w 533245"/>
              <a:gd name="connsiteY4" fmla="*/ 126680 h 447446"/>
              <a:gd name="connsiteX5" fmla="*/ 185194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185194" y="126680"/>
                </a:moveTo>
                <a:lnTo>
                  <a:pt x="533246" y="0"/>
                </a:lnTo>
                <a:lnTo>
                  <a:pt x="348052" y="320766"/>
                </a:lnTo>
                <a:lnTo>
                  <a:pt x="0" y="447446"/>
                </a:lnTo>
                <a:lnTo>
                  <a:pt x="185194" y="126680"/>
                </a:lnTo>
                <a:lnTo>
                  <a:pt x="185194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1" name="Freeform: Shape 710">
            <a:extLst>
              <a:ext uri="{FF2B5EF4-FFF2-40B4-BE49-F238E27FC236}">
                <a16:creationId xmlns:a16="http://schemas.microsoft.com/office/drawing/2014/main" id="{BB34B8D5-FE2C-34E5-4F80-63F82987961E}"/>
              </a:ext>
            </a:extLst>
          </p:cNvPr>
          <p:cNvSpPr/>
          <p:nvPr/>
        </p:nvSpPr>
        <p:spPr>
          <a:xfrm>
            <a:off x="5747639" y="2835911"/>
            <a:ext cx="533245" cy="447445"/>
          </a:xfrm>
          <a:custGeom>
            <a:avLst/>
            <a:gdLst>
              <a:gd name="connsiteX0" fmla="*/ 185194 w 533245"/>
              <a:gd name="connsiteY0" fmla="*/ 126680 h 447445"/>
              <a:gd name="connsiteX1" fmla="*/ 533245 w 533245"/>
              <a:gd name="connsiteY1" fmla="*/ 0 h 447445"/>
              <a:gd name="connsiteX2" fmla="*/ 348052 w 533245"/>
              <a:gd name="connsiteY2" fmla="*/ 320766 h 447445"/>
              <a:gd name="connsiteX3" fmla="*/ 0 w 533245"/>
              <a:gd name="connsiteY3" fmla="*/ 447446 h 447445"/>
              <a:gd name="connsiteX4" fmla="*/ 185194 w 533245"/>
              <a:gd name="connsiteY4" fmla="*/ 126680 h 447445"/>
              <a:gd name="connsiteX5" fmla="*/ 185194 w 533245"/>
              <a:gd name="connsiteY5" fmla="*/ 126680 h 44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5">
                <a:moveTo>
                  <a:pt x="185194" y="126680"/>
                </a:moveTo>
                <a:lnTo>
                  <a:pt x="533245" y="0"/>
                </a:lnTo>
                <a:lnTo>
                  <a:pt x="348052" y="320766"/>
                </a:lnTo>
                <a:lnTo>
                  <a:pt x="0" y="447446"/>
                </a:lnTo>
                <a:lnTo>
                  <a:pt x="185194" y="126680"/>
                </a:lnTo>
                <a:lnTo>
                  <a:pt x="185194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2" name="Freeform: Shape 711">
            <a:extLst>
              <a:ext uri="{FF2B5EF4-FFF2-40B4-BE49-F238E27FC236}">
                <a16:creationId xmlns:a16="http://schemas.microsoft.com/office/drawing/2014/main" id="{ECE5E327-2F02-2ED2-7976-0F532096F450}"/>
              </a:ext>
            </a:extLst>
          </p:cNvPr>
          <p:cNvSpPr/>
          <p:nvPr/>
        </p:nvSpPr>
        <p:spPr>
          <a:xfrm>
            <a:off x="1141381" y="176487"/>
            <a:ext cx="533245" cy="447446"/>
          </a:xfrm>
          <a:custGeom>
            <a:avLst/>
            <a:gdLst>
              <a:gd name="connsiteX0" fmla="*/ 185194 w 533245"/>
              <a:gd name="connsiteY0" fmla="*/ 126680 h 447446"/>
              <a:gd name="connsiteX1" fmla="*/ 533245 w 533245"/>
              <a:gd name="connsiteY1" fmla="*/ 0 h 447446"/>
              <a:gd name="connsiteX2" fmla="*/ 348051 w 533245"/>
              <a:gd name="connsiteY2" fmla="*/ 320766 h 447446"/>
              <a:gd name="connsiteX3" fmla="*/ 0 w 533245"/>
              <a:gd name="connsiteY3" fmla="*/ 447446 h 447446"/>
              <a:gd name="connsiteX4" fmla="*/ 185194 w 533245"/>
              <a:gd name="connsiteY4" fmla="*/ 126680 h 447446"/>
              <a:gd name="connsiteX5" fmla="*/ 185194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185194" y="126680"/>
                </a:moveTo>
                <a:lnTo>
                  <a:pt x="533245" y="0"/>
                </a:lnTo>
                <a:lnTo>
                  <a:pt x="348051" y="320766"/>
                </a:lnTo>
                <a:lnTo>
                  <a:pt x="0" y="447446"/>
                </a:lnTo>
                <a:lnTo>
                  <a:pt x="185194" y="126680"/>
                </a:lnTo>
                <a:lnTo>
                  <a:pt x="185194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3" name="Freeform: Shape 712">
            <a:extLst>
              <a:ext uri="{FF2B5EF4-FFF2-40B4-BE49-F238E27FC236}">
                <a16:creationId xmlns:a16="http://schemas.microsoft.com/office/drawing/2014/main" id="{3DE36359-EF3E-272E-074C-E9457C556738}"/>
              </a:ext>
            </a:extLst>
          </p:cNvPr>
          <p:cNvSpPr/>
          <p:nvPr/>
        </p:nvSpPr>
        <p:spPr>
          <a:xfrm>
            <a:off x="8198578" y="4250961"/>
            <a:ext cx="533245" cy="447446"/>
          </a:xfrm>
          <a:custGeom>
            <a:avLst/>
            <a:gdLst>
              <a:gd name="connsiteX0" fmla="*/ 185194 w 533245"/>
              <a:gd name="connsiteY0" fmla="*/ 126680 h 447446"/>
              <a:gd name="connsiteX1" fmla="*/ 533246 w 533245"/>
              <a:gd name="connsiteY1" fmla="*/ 0 h 447446"/>
              <a:gd name="connsiteX2" fmla="*/ 348052 w 533245"/>
              <a:gd name="connsiteY2" fmla="*/ 320766 h 447446"/>
              <a:gd name="connsiteX3" fmla="*/ 0 w 533245"/>
              <a:gd name="connsiteY3" fmla="*/ 447446 h 447446"/>
              <a:gd name="connsiteX4" fmla="*/ 185194 w 533245"/>
              <a:gd name="connsiteY4" fmla="*/ 126680 h 447446"/>
              <a:gd name="connsiteX5" fmla="*/ 185194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185194" y="126680"/>
                </a:moveTo>
                <a:lnTo>
                  <a:pt x="533246" y="0"/>
                </a:lnTo>
                <a:lnTo>
                  <a:pt x="348052" y="320766"/>
                </a:lnTo>
                <a:lnTo>
                  <a:pt x="0" y="447446"/>
                </a:lnTo>
                <a:lnTo>
                  <a:pt x="185194" y="126680"/>
                </a:lnTo>
                <a:lnTo>
                  <a:pt x="185194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4" name="Freeform: Shape 713">
            <a:extLst>
              <a:ext uri="{FF2B5EF4-FFF2-40B4-BE49-F238E27FC236}">
                <a16:creationId xmlns:a16="http://schemas.microsoft.com/office/drawing/2014/main" id="{33CB758F-5F13-91DE-B03A-F2C4DACB5861}"/>
              </a:ext>
            </a:extLst>
          </p:cNvPr>
          <p:cNvSpPr/>
          <p:nvPr/>
        </p:nvSpPr>
        <p:spPr>
          <a:xfrm>
            <a:off x="10168703" y="5174569"/>
            <a:ext cx="533245" cy="447446"/>
          </a:xfrm>
          <a:custGeom>
            <a:avLst/>
            <a:gdLst>
              <a:gd name="connsiteX0" fmla="*/ 185194 w 533245"/>
              <a:gd name="connsiteY0" fmla="*/ 126680 h 447446"/>
              <a:gd name="connsiteX1" fmla="*/ 533246 w 533245"/>
              <a:gd name="connsiteY1" fmla="*/ 0 h 447446"/>
              <a:gd name="connsiteX2" fmla="*/ 348052 w 533245"/>
              <a:gd name="connsiteY2" fmla="*/ 320766 h 447446"/>
              <a:gd name="connsiteX3" fmla="*/ 0 w 533245"/>
              <a:gd name="connsiteY3" fmla="*/ 447446 h 447446"/>
              <a:gd name="connsiteX4" fmla="*/ 185194 w 533245"/>
              <a:gd name="connsiteY4" fmla="*/ 126680 h 447446"/>
              <a:gd name="connsiteX5" fmla="*/ 185194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185194" y="126680"/>
                </a:moveTo>
                <a:lnTo>
                  <a:pt x="533246" y="0"/>
                </a:lnTo>
                <a:lnTo>
                  <a:pt x="348052" y="320766"/>
                </a:lnTo>
                <a:lnTo>
                  <a:pt x="0" y="447446"/>
                </a:lnTo>
                <a:lnTo>
                  <a:pt x="185194" y="126680"/>
                </a:lnTo>
                <a:lnTo>
                  <a:pt x="185194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5" name="Freeform: Shape 714">
            <a:extLst>
              <a:ext uri="{FF2B5EF4-FFF2-40B4-BE49-F238E27FC236}">
                <a16:creationId xmlns:a16="http://schemas.microsoft.com/office/drawing/2014/main" id="{72698C74-AEFC-AC3B-C9CE-D940ABA2B3A1}"/>
              </a:ext>
            </a:extLst>
          </p:cNvPr>
          <p:cNvSpPr/>
          <p:nvPr/>
        </p:nvSpPr>
        <p:spPr>
          <a:xfrm>
            <a:off x="4779688" y="2150384"/>
            <a:ext cx="533245" cy="447446"/>
          </a:xfrm>
          <a:custGeom>
            <a:avLst/>
            <a:gdLst>
              <a:gd name="connsiteX0" fmla="*/ 0 w 533245"/>
              <a:gd name="connsiteY0" fmla="*/ 320766 h 447446"/>
              <a:gd name="connsiteX1" fmla="*/ 185194 w 533245"/>
              <a:gd name="connsiteY1" fmla="*/ 0 h 447446"/>
              <a:gd name="connsiteX2" fmla="*/ 533245 w 533245"/>
              <a:gd name="connsiteY2" fmla="*/ 126680 h 447446"/>
              <a:gd name="connsiteX3" fmla="*/ 348051 w 533245"/>
              <a:gd name="connsiteY3" fmla="*/ 447446 h 447446"/>
              <a:gd name="connsiteX4" fmla="*/ 0 w 533245"/>
              <a:gd name="connsiteY4" fmla="*/ 320766 h 447446"/>
              <a:gd name="connsiteX5" fmla="*/ 0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320766"/>
                </a:moveTo>
                <a:lnTo>
                  <a:pt x="185194" y="0"/>
                </a:lnTo>
                <a:lnTo>
                  <a:pt x="533245" y="126680"/>
                </a:lnTo>
                <a:lnTo>
                  <a:pt x="348051" y="44744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6" name="Freeform: Shape 715">
            <a:extLst>
              <a:ext uri="{FF2B5EF4-FFF2-40B4-BE49-F238E27FC236}">
                <a16:creationId xmlns:a16="http://schemas.microsoft.com/office/drawing/2014/main" id="{903CE7FC-58EB-2C86-72ED-57D0E1625FB3}"/>
              </a:ext>
            </a:extLst>
          </p:cNvPr>
          <p:cNvSpPr/>
          <p:nvPr/>
        </p:nvSpPr>
        <p:spPr>
          <a:xfrm>
            <a:off x="6379425" y="3073992"/>
            <a:ext cx="533245" cy="447446"/>
          </a:xfrm>
          <a:custGeom>
            <a:avLst/>
            <a:gdLst>
              <a:gd name="connsiteX0" fmla="*/ 0 w 533245"/>
              <a:gd name="connsiteY0" fmla="*/ 320766 h 447446"/>
              <a:gd name="connsiteX1" fmla="*/ 185194 w 533245"/>
              <a:gd name="connsiteY1" fmla="*/ 0 h 447446"/>
              <a:gd name="connsiteX2" fmla="*/ 533245 w 533245"/>
              <a:gd name="connsiteY2" fmla="*/ 126680 h 447446"/>
              <a:gd name="connsiteX3" fmla="*/ 348051 w 533245"/>
              <a:gd name="connsiteY3" fmla="*/ 447446 h 447446"/>
              <a:gd name="connsiteX4" fmla="*/ 0 w 533245"/>
              <a:gd name="connsiteY4" fmla="*/ 320766 h 447446"/>
              <a:gd name="connsiteX5" fmla="*/ 0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320766"/>
                </a:moveTo>
                <a:lnTo>
                  <a:pt x="185194" y="0"/>
                </a:lnTo>
                <a:lnTo>
                  <a:pt x="533245" y="126680"/>
                </a:lnTo>
                <a:lnTo>
                  <a:pt x="348051" y="44744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7" name="Freeform: Shape 716">
            <a:extLst>
              <a:ext uri="{FF2B5EF4-FFF2-40B4-BE49-F238E27FC236}">
                <a16:creationId xmlns:a16="http://schemas.microsoft.com/office/drawing/2014/main" id="{C20E1823-7EAA-51BB-A58C-8A849E4F7EA4}"/>
              </a:ext>
            </a:extLst>
          </p:cNvPr>
          <p:cNvSpPr/>
          <p:nvPr/>
        </p:nvSpPr>
        <p:spPr>
          <a:xfrm>
            <a:off x="3244269" y="1591537"/>
            <a:ext cx="533245" cy="447446"/>
          </a:xfrm>
          <a:custGeom>
            <a:avLst/>
            <a:gdLst>
              <a:gd name="connsiteX0" fmla="*/ 0 w 533245"/>
              <a:gd name="connsiteY0" fmla="*/ 320766 h 447446"/>
              <a:gd name="connsiteX1" fmla="*/ 185194 w 533245"/>
              <a:gd name="connsiteY1" fmla="*/ 0 h 447446"/>
              <a:gd name="connsiteX2" fmla="*/ 533246 w 533245"/>
              <a:gd name="connsiteY2" fmla="*/ 126680 h 447446"/>
              <a:gd name="connsiteX3" fmla="*/ 348052 w 533245"/>
              <a:gd name="connsiteY3" fmla="*/ 447446 h 447446"/>
              <a:gd name="connsiteX4" fmla="*/ 0 w 533245"/>
              <a:gd name="connsiteY4" fmla="*/ 320766 h 447446"/>
              <a:gd name="connsiteX5" fmla="*/ 0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320766"/>
                </a:moveTo>
                <a:lnTo>
                  <a:pt x="185194" y="0"/>
                </a:lnTo>
                <a:lnTo>
                  <a:pt x="533246" y="126680"/>
                </a:lnTo>
                <a:lnTo>
                  <a:pt x="348052" y="44744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8" name="Freeform: Shape 717">
            <a:extLst>
              <a:ext uri="{FF2B5EF4-FFF2-40B4-BE49-F238E27FC236}">
                <a16:creationId xmlns:a16="http://schemas.microsoft.com/office/drawing/2014/main" id="{BE8BA6D7-1C7E-F68C-BDB3-2479AE4BB88E}"/>
              </a:ext>
            </a:extLst>
          </p:cNvPr>
          <p:cNvSpPr/>
          <p:nvPr/>
        </p:nvSpPr>
        <p:spPr>
          <a:xfrm>
            <a:off x="7850527" y="4250961"/>
            <a:ext cx="533245" cy="447446"/>
          </a:xfrm>
          <a:custGeom>
            <a:avLst/>
            <a:gdLst>
              <a:gd name="connsiteX0" fmla="*/ 0 w 533245"/>
              <a:gd name="connsiteY0" fmla="*/ 320766 h 447446"/>
              <a:gd name="connsiteX1" fmla="*/ 185194 w 533245"/>
              <a:gd name="connsiteY1" fmla="*/ 0 h 447446"/>
              <a:gd name="connsiteX2" fmla="*/ 533245 w 533245"/>
              <a:gd name="connsiteY2" fmla="*/ 126680 h 447446"/>
              <a:gd name="connsiteX3" fmla="*/ 348051 w 533245"/>
              <a:gd name="connsiteY3" fmla="*/ 447446 h 447446"/>
              <a:gd name="connsiteX4" fmla="*/ 0 w 533245"/>
              <a:gd name="connsiteY4" fmla="*/ 320766 h 447446"/>
              <a:gd name="connsiteX5" fmla="*/ 0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320766"/>
                </a:moveTo>
                <a:lnTo>
                  <a:pt x="185194" y="0"/>
                </a:lnTo>
                <a:lnTo>
                  <a:pt x="533245" y="126680"/>
                </a:lnTo>
                <a:lnTo>
                  <a:pt x="348051" y="44744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9" name="Freeform: Shape 718">
            <a:extLst>
              <a:ext uri="{FF2B5EF4-FFF2-40B4-BE49-F238E27FC236}">
                <a16:creationId xmlns:a16="http://schemas.microsoft.com/office/drawing/2014/main" id="{C775252E-E510-0380-B395-F162449D75CD}"/>
              </a:ext>
            </a:extLst>
          </p:cNvPr>
          <p:cNvSpPr/>
          <p:nvPr/>
        </p:nvSpPr>
        <p:spPr>
          <a:xfrm>
            <a:off x="2143555" y="414568"/>
            <a:ext cx="533245" cy="447446"/>
          </a:xfrm>
          <a:custGeom>
            <a:avLst/>
            <a:gdLst>
              <a:gd name="connsiteX0" fmla="*/ 0 w 533245"/>
              <a:gd name="connsiteY0" fmla="*/ 320766 h 447446"/>
              <a:gd name="connsiteX1" fmla="*/ 185194 w 533245"/>
              <a:gd name="connsiteY1" fmla="*/ 0 h 447446"/>
              <a:gd name="connsiteX2" fmla="*/ 533246 w 533245"/>
              <a:gd name="connsiteY2" fmla="*/ 126680 h 447446"/>
              <a:gd name="connsiteX3" fmla="*/ 348051 w 533245"/>
              <a:gd name="connsiteY3" fmla="*/ 447446 h 447446"/>
              <a:gd name="connsiteX4" fmla="*/ 0 w 533245"/>
              <a:gd name="connsiteY4" fmla="*/ 320766 h 447446"/>
              <a:gd name="connsiteX5" fmla="*/ 0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320766"/>
                </a:moveTo>
                <a:lnTo>
                  <a:pt x="185194" y="0"/>
                </a:lnTo>
                <a:lnTo>
                  <a:pt x="533246" y="126680"/>
                </a:lnTo>
                <a:lnTo>
                  <a:pt x="348051" y="44744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0" name="Freeform: Shape 719">
            <a:extLst>
              <a:ext uri="{FF2B5EF4-FFF2-40B4-BE49-F238E27FC236}">
                <a16:creationId xmlns:a16="http://schemas.microsoft.com/office/drawing/2014/main" id="{8DDEB387-EAAD-BB04-6E25-87E4010D7B66}"/>
              </a:ext>
            </a:extLst>
          </p:cNvPr>
          <p:cNvSpPr/>
          <p:nvPr/>
        </p:nvSpPr>
        <p:spPr>
          <a:xfrm>
            <a:off x="9385946" y="4809808"/>
            <a:ext cx="533245" cy="447446"/>
          </a:xfrm>
          <a:custGeom>
            <a:avLst/>
            <a:gdLst>
              <a:gd name="connsiteX0" fmla="*/ 0 w 533245"/>
              <a:gd name="connsiteY0" fmla="*/ 320766 h 447446"/>
              <a:gd name="connsiteX1" fmla="*/ 185194 w 533245"/>
              <a:gd name="connsiteY1" fmla="*/ 0 h 447446"/>
              <a:gd name="connsiteX2" fmla="*/ 533246 w 533245"/>
              <a:gd name="connsiteY2" fmla="*/ 126680 h 447446"/>
              <a:gd name="connsiteX3" fmla="*/ 348052 w 533245"/>
              <a:gd name="connsiteY3" fmla="*/ 447446 h 447446"/>
              <a:gd name="connsiteX4" fmla="*/ 0 w 533245"/>
              <a:gd name="connsiteY4" fmla="*/ 320766 h 447446"/>
              <a:gd name="connsiteX5" fmla="*/ 0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320766"/>
                </a:moveTo>
                <a:lnTo>
                  <a:pt x="185194" y="0"/>
                </a:lnTo>
                <a:lnTo>
                  <a:pt x="533246" y="126680"/>
                </a:lnTo>
                <a:lnTo>
                  <a:pt x="348052" y="44744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1" name="Freeform: Shape 720">
            <a:extLst>
              <a:ext uri="{FF2B5EF4-FFF2-40B4-BE49-F238E27FC236}">
                <a16:creationId xmlns:a16="http://schemas.microsoft.com/office/drawing/2014/main" id="{BFBF9737-5024-92C6-EFBB-C7C1EEFC4DFE}"/>
              </a:ext>
            </a:extLst>
          </p:cNvPr>
          <p:cNvSpPr/>
          <p:nvPr/>
        </p:nvSpPr>
        <p:spPr>
          <a:xfrm>
            <a:off x="543819" y="-509039"/>
            <a:ext cx="533245" cy="447446"/>
          </a:xfrm>
          <a:custGeom>
            <a:avLst/>
            <a:gdLst>
              <a:gd name="connsiteX0" fmla="*/ 0 w 533245"/>
              <a:gd name="connsiteY0" fmla="*/ 320766 h 447446"/>
              <a:gd name="connsiteX1" fmla="*/ 185194 w 533245"/>
              <a:gd name="connsiteY1" fmla="*/ 0 h 447446"/>
              <a:gd name="connsiteX2" fmla="*/ 533246 w 533245"/>
              <a:gd name="connsiteY2" fmla="*/ 126680 h 447446"/>
              <a:gd name="connsiteX3" fmla="*/ 348051 w 533245"/>
              <a:gd name="connsiteY3" fmla="*/ 447446 h 447446"/>
              <a:gd name="connsiteX4" fmla="*/ 0 w 533245"/>
              <a:gd name="connsiteY4" fmla="*/ 320766 h 447446"/>
              <a:gd name="connsiteX5" fmla="*/ 0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320766"/>
                </a:moveTo>
                <a:lnTo>
                  <a:pt x="185194" y="0"/>
                </a:lnTo>
                <a:lnTo>
                  <a:pt x="533246" y="126680"/>
                </a:lnTo>
                <a:lnTo>
                  <a:pt x="348051" y="44744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2" name="Freeform: Shape 721">
            <a:extLst>
              <a:ext uri="{FF2B5EF4-FFF2-40B4-BE49-F238E27FC236}">
                <a16:creationId xmlns:a16="http://schemas.microsoft.com/office/drawing/2014/main" id="{E6FC50D9-2DCB-39E4-D34A-059917D741B0}"/>
              </a:ext>
            </a:extLst>
          </p:cNvPr>
          <p:cNvSpPr/>
          <p:nvPr/>
        </p:nvSpPr>
        <p:spPr>
          <a:xfrm>
            <a:off x="10985682" y="5733416"/>
            <a:ext cx="533245" cy="447446"/>
          </a:xfrm>
          <a:custGeom>
            <a:avLst/>
            <a:gdLst>
              <a:gd name="connsiteX0" fmla="*/ 0 w 533245"/>
              <a:gd name="connsiteY0" fmla="*/ 320766 h 447446"/>
              <a:gd name="connsiteX1" fmla="*/ 185194 w 533245"/>
              <a:gd name="connsiteY1" fmla="*/ 0 h 447446"/>
              <a:gd name="connsiteX2" fmla="*/ 533246 w 533245"/>
              <a:gd name="connsiteY2" fmla="*/ 126680 h 447446"/>
              <a:gd name="connsiteX3" fmla="*/ 348052 w 533245"/>
              <a:gd name="connsiteY3" fmla="*/ 447446 h 447446"/>
              <a:gd name="connsiteX4" fmla="*/ 0 w 533245"/>
              <a:gd name="connsiteY4" fmla="*/ 320766 h 447446"/>
              <a:gd name="connsiteX5" fmla="*/ 0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320766"/>
                </a:moveTo>
                <a:lnTo>
                  <a:pt x="185194" y="0"/>
                </a:lnTo>
                <a:lnTo>
                  <a:pt x="533246" y="126680"/>
                </a:lnTo>
                <a:lnTo>
                  <a:pt x="348052" y="44744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3" name="Freeform: Shape 722">
            <a:extLst>
              <a:ext uri="{FF2B5EF4-FFF2-40B4-BE49-F238E27FC236}">
                <a16:creationId xmlns:a16="http://schemas.microsoft.com/office/drawing/2014/main" id="{A8C76B0D-BFF9-7879-1144-C03808BB0D6E}"/>
              </a:ext>
            </a:extLst>
          </p:cNvPr>
          <p:cNvSpPr/>
          <p:nvPr/>
        </p:nvSpPr>
        <p:spPr>
          <a:xfrm>
            <a:off x="5562445" y="2641825"/>
            <a:ext cx="370388" cy="641531"/>
          </a:xfrm>
          <a:custGeom>
            <a:avLst/>
            <a:gdLst>
              <a:gd name="connsiteX0" fmla="*/ 0 w 370388"/>
              <a:gd name="connsiteY0" fmla="*/ 320766 h 641531"/>
              <a:gd name="connsiteX1" fmla="*/ 185194 w 370388"/>
              <a:gd name="connsiteY1" fmla="*/ 0 h 641531"/>
              <a:gd name="connsiteX2" fmla="*/ 370389 w 370388"/>
              <a:gd name="connsiteY2" fmla="*/ 320766 h 641531"/>
              <a:gd name="connsiteX3" fmla="*/ 185194 w 370388"/>
              <a:gd name="connsiteY3" fmla="*/ 641532 h 641531"/>
              <a:gd name="connsiteX4" fmla="*/ 0 w 370388"/>
              <a:gd name="connsiteY4" fmla="*/ 320766 h 641531"/>
              <a:gd name="connsiteX5" fmla="*/ 0 w 370388"/>
              <a:gd name="connsiteY5" fmla="*/ 320766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388" h="641531">
                <a:moveTo>
                  <a:pt x="0" y="320766"/>
                </a:moveTo>
                <a:lnTo>
                  <a:pt x="185194" y="0"/>
                </a:lnTo>
                <a:lnTo>
                  <a:pt x="370389" y="320766"/>
                </a:lnTo>
                <a:lnTo>
                  <a:pt x="185194" y="641532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4" name="Freeform: Shape 723">
            <a:extLst>
              <a:ext uri="{FF2B5EF4-FFF2-40B4-BE49-F238E27FC236}">
                <a16:creationId xmlns:a16="http://schemas.microsoft.com/office/drawing/2014/main" id="{688FB097-3793-BF26-66E0-1B0C6A640262}"/>
              </a:ext>
            </a:extLst>
          </p:cNvPr>
          <p:cNvSpPr/>
          <p:nvPr/>
        </p:nvSpPr>
        <p:spPr>
          <a:xfrm>
            <a:off x="7162182" y="3565434"/>
            <a:ext cx="370387" cy="641531"/>
          </a:xfrm>
          <a:custGeom>
            <a:avLst/>
            <a:gdLst>
              <a:gd name="connsiteX0" fmla="*/ 0 w 370387"/>
              <a:gd name="connsiteY0" fmla="*/ 320766 h 641531"/>
              <a:gd name="connsiteX1" fmla="*/ 185194 w 370387"/>
              <a:gd name="connsiteY1" fmla="*/ 0 h 641531"/>
              <a:gd name="connsiteX2" fmla="*/ 370388 w 370387"/>
              <a:gd name="connsiteY2" fmla="*/ 320766 h 641531"/>
              <a:gd name="connsiteX3" fmla="*/ 185194 w 370387"/>
              <a:gd name="connsiteY3" fmla="*/ 641532 h 641531"/>
              <a:gd name="connsiteX4" fmla="*/ 0 w 370387"/>
              <a:gd name="connsiteY4" fmla="*/ 320766 h 641531"/>
              <a:gd name="connsiteX5" fmla="*/ 0 w 370387"/>
              <a:gd name="connsiteY5" fmla="*/ 320766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387" h="641531">
                <a:moveTo>
                  <a:pt x="0" y="320766"/>
                </a:moveTo>
                <a:lnTo>
                  <a:pt x="185194" y="0"/>
                </a:lnTo>
                <a:lnTo>
                  <a:pt x="370388" y="320766"/>
                </a:lnTo>
                <a:lnTo>
                  <a:pt x="185194" y="641532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5" name="Freeform: Shape 724">
            <a:extLst>
              <a:ext uri="{FF2B5EF4-FFF2-40B4-BE49-F238E27FC236}">
                <a16:creationId xmlns:a16="http://schemas.microsoft.com/office/drawing/2014/main" id="{54304932-9ED5-3ABE-99AD-EE8DEF7C5C9F}"/>
              </a:ext>
            </a:extLst>
          </p:cNvPr>
          <p:cNvSpPr/>
          <p:nvPr/>
        </p:nvSpPr>
        <p:spPr>
          <a:xfrm>
            <a:off x="4310760" y="1591537"/>
            <a:ext cx="370388" cy="641531"/>
          </a:xfrm>
          <a:custGeom>
            <a:avLst/>
            <a:gdLst>
              <a:gd name="connsiteX0" fmla="*/ 0 w 370388"/>
              <a:gd name="connsiteY0" fmla="*/ 320766 h 641531"/>
              <a:gd name="connsiteX1" fmla="*/ 185194 w 370388"/>
              <a:gd name="connsiteY1" fmla="*/ 0 h 641531"/>
              <a:gd name="connsiteX2" fmla="*/ 370389 w 370388"/>
              <a:gd name="connsiteY2" fmla="*/ 320766 h 641531"/>
              <a:gd name="connsiteX3" fmla="*/ 185194 w 370388"/>
              <a:gd name="connsiteY3" fmla="*/ 641532 h 641531"/>
              <a:gd name="connsiteX4" fmla="*/ 0 w 370388"/>
              <a:gd name="connsiteY4" fmla="*/ 320766 h 641531"/>
              <a:gd name="connsiteX5" fmla="*/ 0 w 370388"/>
              <a:gd name="connsiteY5" fmla="*/ 320766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388" h="641531">
                <a:moveTo>
                  <a:pt x="0" y="320766"/>
                </a:moveTo>
                <a:lnTo>
                  <a:pt x="185194" y="0"/>
                </a:lnTo>
                <a:lnTo>
                  <a:pt x="370389" y="320766"/>
                </a:lnTo>
                <a:lnTo>
                  <a:pt x="185194" y="641532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6" name="Freeform: Shape 725">
            <a:extLst>
              <a:ext uri="{FF2B5EF4-FFF2-40B4-BE49-F238E27FC236}">
                <a16:creationId xmlns:a16="http://schemas.microsoft.com/office/drawing/2014/main" id="{3E5DC563-3464-7DF3-28F0-6B41ECC54A3D}"/>
              </a:ext>
            </a:extLst>
          </p:cNvPr>
          <p:cNvSpPr/>
          <p:nvPr/>
        </p:nvSpPr>
        <p:spPr>
          <a:xfrm>
            <a:off x="9200751" y="4489042"/>
            <a:ext cx="370388" cy="641531"/>
          </a:xfrm>
          <a:custGeom>
            <a:avLst/>
            <a:gdLst>
              <a:gd name="connsiteX0" fmla="*/ 0 w 370388"/>
              <a:gd name="connsiteY0" fmla="*/ 320766 h 641531"/>
              <a:gd name="connsiteX1" fmla="*/ 185194 w 370388"/>
              <a:gd name="connsiteY1" fmla="*/ 0 h 641531"/>
              <a:gd name="connsiteX2" fmla="*/ 370389 w 370388"/>
              <a:gd name="connsiteY2" fmla="*/ 320766 h 641531"/>
              <a:gd name="connsiteX3" fmla="*/ 185194 w 370388"/>
              <a:gd name="connsiteY3" fmla="*/ 641532 h 641531"/>
              <a:gd name="connsiteX4" fmla="*/ 0 w 370388"/>
              <a:gd name="connsiteY4" fmla="*/ 320766 h 641531"/>
              <a:gd name="connsiteX5" fmla="*/ 0 w 370388"/>
              <a:gd name="connsiteY5" fmla="*/ 320766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388" h="641531">
                <a:moveTo>
                  <a:pt x="0" y="320766"/>
                </a:moveTo>
                <a:lnTo>
                  <a:pt x="185194" y="0"/>
                </a:lnTo>
                <a:lnTo>
                  <a:pt x="370389" y="320766"/>
                </a:lnTo>
                <a:lnTo>
                  <a:pt x="185194" y="641532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7" name="Freeform: Shape 726">
            <a:extLst>
              <a:ext uri="{FF2B5EF4-FFF2-40B4-BE49-F238E27FC236}">
                <a16:creationId xmlns:a16="http://schemas.microsoft.com/office/drawing/2014/main" id="{3A51F7B4-3108-C51F-93C2-D6A86EC5A5A8}"/>
              </a:ext>
            </a:extLst>
          </p:cNvPr>
          <p:cNvSpPr/>
          <p:nvPr/>
        </p:nvSpPr>
        <p:spPr>
          <a:xfrm>
            <a:off x="2491606" y="541248"/>
            <a:ext cx="370388" cy="641531"/>
          </a:xfrm>
          <a:custGeom>
            <a:avLst/>
            <a:gdLst>
              <a:gd name="connsiteX0" fmla="*/ 0 w 370388"/>
              <a:gd name="connsiteY0" fmla="*/ 320766 h 641531"/>
              <a:gd name="connsiteX1" fmla="*/ 185194 w 370388"/>
              <a:gd name="connsiteY1" fmla="*/ 0 h 641531"/>
              <a:gd name="connsiteX2" fmla="*/ 370389 w 370388"/>
              <a:gd name="connsiteY2" fmla="*/ 320766 h 641531"/>
              <a:gd name="connsiteX3" fmla="*/ 185194 w 370388"/>
              <a:gd name="connsiteY3" fmla="*/ 641532 h 641531"/>
              <a:gd name="connsiteX4" fmla="*/ 0 w 370388"/>
              <a:gd name="connsiteY4" fmla="*/ 320766 h 641531"/>
              <a:gd name="connsiteX5" fmla="*/ 0 w 370388"/>
              <a:gd name="connsiteY5" fmla="*/ 320766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388" h="641531">
                <a:moveTo>
                  <a:pt x="0" y="320766"/>
                </a:moveTo>
                <a:lnTo>
                  <a:pt x="185194" y="0"/>
                </a:lnTo>
                <a:lnTo>
                  <a:pt x="370389" y="320766"/>
                </a:lnTo>
                <a:lnTo>
                  <a:pt x="185194" y="641532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8" name="Freeform: Shape 727">
            <a:extLst>
              <a:ext uri="{FF2B5EF4-FFF2-40B4-BE49-F238E27FC236}">
                <a16:creationId xmlns:a16="http://schemas.microsoft.com/office/drawing/2014/main" id="{9B3A8BC2-B2B0-7813-B111-556AFEA2ABBD}"/>
              </a:ext>
            </a:extLst>
          </p:cNvPr>
          <p:cNvSpPr/>
          <p:nvPr/>
        </p:nvSpPr>
        <p:spPr>
          <a:xfrm>
            <a:off x="10800488" y="5412650"/>
            <a:ext cx="370388" cy="641531"/>
          </a:xfrm>
          <a:custGeom>
            <a:avLst/>
            <a:gdLst>
              <a:gd name="connsiteX0" fmla="*/ 0 w 370388"/>
              <a:gd name="connsiteY0" fmla="*/ 320766 h 641531"/>
              <a:gd name="connsiteX1" fmla="*/ 185194 w 370388"/>
              <a:gd name="connsiteY1" fmla="*/ 0 h 641531"/>
              <a:gd name="connsiteX2" fmla="*/ 370389 w 370388"/>
              <a:gd name="connsiteY2" fmla="*/ 320766 h 641531"/>
              <a:gd name="connsiteX3" fmla="*/ 185194 w 370388"/>
              <a:gd name="connsiteY3" fmla="*/ 641532 h 641531"/>
              <a:gd name="connsiteX4" fmla="*/ 0 w 370388"/>
              <a:gd name="connsiteY4" fmla="*/ 320766 h 641531"/>
              <a:gd name="connsiteX5" fmla="*/ 0 w 370388"/>
              <a:gd name="connsiteY5" fmla="*/ 320766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388" h="641531">
                <a:moveTo>
                  <a:pt x="0" y="320766"/>
                </a:moveTo>
                <a:lnTo>
                  <a:pt x="185194" y="0"/>
                </a:lnTo>
                <a:lnTo>
                  <a:pt x="370389" y="320766"/>
                </a:lnTo>
                <a:lnTo>
                  <a:pt x="185194" y="641532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9" name="Freeform: Shape 728">
            <a:extLst>
              <a:ext uri="{FF2B5EF4-FFF2-40B4-BE49-F238E27FC236}">
                <a16:creationId xmlns:a16="http://schemas.microsoft.com/office/drawing/2014/main" id="{64C4CB1C-8450-A780-4ADE-118A37D609FC}"/>
              </a:ext>
            </a:extLst>
          </p:cNvPr>
          <p:cNvSpPr/>
          <p:nvPr/>
        </p:nvSpPr>
        <p:spPr>
          <a:xfrm>
            <a:off x="956187" y="-17598"/>
            <a:ext cx="370388" cy="641531"/>
          </a:xfrm>
          <a:custGeom>
            <a:avLst/>
            <a:gdLst>
              <a:gd name="connsiteX0" fmla="*/ 0 w 370388"/>
              <a:gd name="connsiteY0" fmla="*/ 320766 h 641531"/>
              <a:gd name="connsiteX1" fmla="*/ 185194 w 370388"/>
              <a:gd name="connsiteY1" fmla="*/ 0 h 641531"/>
              <a:gd name="connsiteX2" fmla="*/ 370388 w 370388"/>
              <a:gd name="connsiteY2" fmla="*/ 320766 h 641531"/>
              <a:gd name="connsiteX3" fmla="*/ 185194 w 370388"/>
              <a:gd name="connsiteY3" fmla="*/ 641532 h 641531"/>
              <a:gd name="connsiteX4" fmla="*/ 0 w 370388"/>
              <a:gd name="connsiteY4" fmla="*/ 320766 h 641531"/>
              <a:gd name="connsiteX5" fmla="*/ 0 w 370388"/>
              <a:gd name="connsiteY5" fmla="*/ 320766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388" h="641531">
                <a:moveTo>
                  <a:pt x="0" y="320766"/>
                </a:moveTo>
                <a:lnTo>
                  <a:pt x="185194" y="0"/>
                </a:lnTo>
                <a:lnTo>
                  <a:pt x="370388" y="320766"/>
                </a:lnTo>
                <a:lnTo>
                  <a:pt x="185194" y="641532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0" name="Freeform: Shape 729">
            <a:extLst>
              <a:ext uri="{FF2B5EF4-FFF2-40B4-BE49-F238E27FC236}">
                <a16:creationId xmlns:a16="http://schemas.microsoft.com/office/drawing/2014/main" id="{90E88359-34A0-A4B7-8B6F-069CC433095B}"/>
              </a:ext>
            </a:extLst>
          </p:cNvPr>
          <p:cNvSpPr/>
          <p:nvPr/>
        </p:nvSpPr>
        <p:spPr>
          <a:xfrm>
            <a:off x="7566793" y="4124281"/>
            <a:ext cx="249511" cy="685527"/>
          </a:xfrm>
          <a:custGeom>
            <a:avLst/>
            <a:gdLst>
              <a:gd name="connsiteX0" fmla="*/ 64317 w 249511"/>
              <a:gd name="connsiteY0" fmla="*/ 320766 h 685527"/>
              <a:gd name="connsiteX1" fmla="*/ 249511 w 249511"/>
              <a:gd name="connsiteY1" fmla="*/ 0 h 685527"/>
              <a:gd name="connsiteX2" fmla="*/ 185194 w 249511"/>
              <a:gd name="connsiteY2" fmla="*/ 364761 h 685527"/>
              <a:gd name="connsiteX3" fmla="*/ 0 w 249511"/>
              <a:gd name="connsiteY3" fmla="*/ 685527 h 685527"/>
              <a:gd name="connsiteX4" fmla="*/ 64317 w 249511"/>
              <a:gd name="connsiteY4" fmla="*/ 320766 h 685527"/>
              <a:gd name="connsiteX5" fmla="*/ 64317 w 249511"/>
              <a:gd name="connsiteY5" fmla="*/ 320766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64317" y="320766"/>
                </a:moveTo>
                <a:lnTo>
                  <a:pt x="249511" y="0"/>
                </a:lnTo>
                <a:lnTo>
                  <a:pt x="185194" y="364761"/>
                </a:lnTo>
                <a:lnTo>
                  <a:pt x="0" y="685527"/>
                </a:lnTo>
                <a:lnTo>
                  <a:pt x="64317" y="320766"/>
                </a:lnTo>
                <a:lnTo>
                  <a:pt x="64317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1" name="Freeform: Shape 730">
            <a:extLst>
              <a:ext uri="{FF2B5EF4-FFF2-40B4-BE49-F238E27FC236}">
                <a16:creationId xmlns:a16="http://schemas.microsoft.com/office/drawing/2014/main" id="{9E90952E-5613-6F0E-1982-5CE8AA8ED07B}"/>
              </a:ext>
            </a:extLst>
          </p:cNvPr>
          <p:cNvSpPr/>
          <p:nvPr/>
        </p:nvSpPr>
        <p:spPr>
          <a:xfrm>
            <a:off x="2960535" y="1464856"/>
            <a:ext cx="249511" cy="685527"/>
          </a:xfrm>
          <a:custGeom>
            <a:avLst/>
            <a:gdLst>
              <a:gd name="connsiteX0" fmla="*/ 64317 w 249511"/>
              <a:gd name="connsiteY0" fmla="*/ 320766 h 685527"/>
              <a:gd name="connsiteX1" fmla="*/ 249511 w 249511"/>
              <a:gd name="connsiteY1" fmla="*/ 0 h 685527"/>
              <a:gd name="connsiteX2" fmla="*/ 185194 w 249511"/>
              <a:gd name="connsiteY2" fmla="*/ 364761 h 685527"/>
              <a:gd name="connsiteX3" fmla="*/ 0 w 249511"/>
              <a:gd name="connsiteY3" fmla="*/ 685527 h 685527"/>
              <a:gd name="connsiteX4" fmla="*/ 64317 w 249511"/>
              <a:gd name="connsiteY4" fmla="*/ 320766 h 685527"/>
              <a:gd name="connsiteX5" fmla="*/ 64317 w 249511"/>
              <a:gd name="connsiteY5" fmla="*/ 320766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64317" y="320766"/>
                </a:moveTo>
                <a:lnTo>
                  <a:pt x="249511" y="0"/>
                </a:lnTo>
                <a:lnTo>
                  <a:pt x="185194" y="364761"/>
                </a:lnTo>
                <a:lnTo>
                  <a:pt x="0" y="685527"/>
                </a:lnTo>
                <a:lnTo>
                  <a:pt x="64317" y="320766"/>
                </a:lnTo>
                <a:lnTo>
                  <a:pt x="64317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2" name="Freeform: Shape 731">
            <a:extLst>
              <a:ext uri="{FF2B5EF4-FFF2-40B4-BE49-F238E27FC236}">
                <a16:creationId xmlns:a16="http://schemas.microsoft.com/office/drawing/2014/main" id="{C4A65E2B-D7B7-9792-DF13-C77D4240F7A4}"/>
              </a:ext>
            </a:extLst>
          </p:cNvPr>
          <p:cNvSpPr/>
          <p:nvPr/>
        </p:nvSpPr>
        <p:spPr>
          <a:xfrm>
            <a:off x="2960535" y="1591537"/>
            <a:ext cx="468928" cy="558846"/>
          </a:xfrm>
          <a:custGeom>
            <a:avLst/>
            <a:gdLst>
              <a:gd name="connsiteX0" fmla="*/ 185194 w 468928"/>
              <a:gd name="connsiteY0" fmla="*/ 238081 h 558846"/>
              <a:gd name="connsiteX1" fmla="*/ 468928 w 468928"/>
              <a:gd name="connsiteY1" fmla="*/ 0 h 558846"/>
              <a:gd name="connsiteX2" fmla="*/ 283734 w 468928"/>
              <a:gd name="connsiteY2" fmla="*/ 320766 h 558846"/>
              <a:gd name="connsiteX3" fmla="*/ 0 w 468928"/>
              <a:gd name="connsiteY3" fmla="*/ 558847 h 558846"/>
              <a:gd name="connsiteX4" fmla="*/ 185194 w 468928"/>
              <a:gd name="connsiteY4" fmla="*/ 238081 h 558846"/>
              <a:gd name="connsiteX5" fmla="*/ 185194 w 468928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185194" y="238081"/>
                </a:moveTo>
                <a:lnTo>
                  <a:pt x="468928" y="0"/>
                </a:lnTo>
                <a:lnTo>
                  <a:pt x="283734" y="320766"/>
                </a:lnTo>
                <a:lnTo>
                  <a:pt x="0" y="558847"/>
                </a:lnTo>
                <a:lnTo>
                  <a:pt x="185194" y="238081"/>
                </a:lnTo>
                <a:lnTo>
                  <a:pt x="18519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3" name="Freeform: Shape 732">
            <a:extLst>
              <a:ext uri="{FF2B5EF4-FFF2-40B4-BE49-F238E27FC236}">
                <a16:creationId xmlns:a16="http://schemas.microsoft.com/office/drawing/2014/main" id="{C0EABCBB-24BC-B492-DAED-F473BF55F538}"/>
              </a:ext>
            </a:extLst>
          </p:cNvPr>
          <p:cNvSpPr/>
          <p:nvPr/>
        </p:nvSpPr>
        <p:spPr>
          <a:xfrm>
            <a:off x="7566793" y="4250961"/>
            <a:ext cx="468928" cy="558846"/>
          </a:xfrm>
          <a:custGeom>
            <a:avLst/>
            <a:gdLst>
              <a:gd name="connsiteX0" fmla="*/ 185194 w 468928"/>
              <a:gd name="connsiteY0" fmla="*/ 238081 h 558846"/>
              <a:gd name="connsiteX1" fmla="*/ 468929 w 468928"/>
              <a:gd name="connsiteY1" fmla="*/ 0 h 558846"/>
              <a:gd name="connsiteX2" fmla="*/ 283734 w 468928"/>
              <a:gd name="connsiteY2" fmla="*/ 320766 h 558846"/>
              <a:gd name="connsiteX3" fmla="*/ 0 w 468928"/>
              <a:gd name="connsiteY3" fmla="*/ 558847 h 558846"/>
              <a:gd name="connsiteX4" fmla="*/ 185194 w 468928"/>
              <a:gd name="connsiteY4" fmla="*/ 238081 h 558846"/>
              <a:gd name="connsiteX5" fmla="*/ 185194 w 468928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185194" y="238081"/>
                </a:moveTo>
                <a:lnTo>
                  <a:pt x="468929" y="0"/>
                </a:lnTo>
                <a:lnTo>
                  <a:pt x="283734" y="320766"/>
                </a:lnTo>
                <a:lnTo>
                  <a:pt x="0" y="558847"/>
                </a:lnTo>
                <a:lnTo>
                  <a:pt x="185194" y="238081"/>
                </a:lnTo>
                <a:lnTo>
                  <a:pt x="18519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4" name="Freeform: Shape 733">
            <a:extLst>
              <a:ext uri="{FF2B5EF4-FFF2-40B4-BE49-F238E27FC236}">
                <a16:creationId xmlns:a16="http://schemas.microsoft.com/office/drawing/2014/main" id="{F291D885-6CB0-FDA2-B359-B180D06CD789}"/>
              </a:ext>
            </a:extLst>
          </p:cNvPr>
          <p:cNvSpPr/>
          <p:nvPr/>
        </p:nvSpPr>
        <p:spPr>
          <a:xfrm>
            <a:off x="5562445" y="6462939"/>
            <a:ext cx="533245" cy="447446"/>
          </a:xfrm>
          <a:custGeom>
            <a:avLst/>
            <a:gdLst>
              <a:gd name="connsiteX0" fmla="*/ 185194 w 533245"/>
              <a:gd name="connsiteY0" fmla="*/ 126680 h 447446"/>
              <a:gd name="connsiteX1" fmla="*/ 533246 w 533245"/>
              <a:gd name="connsiteY1" fmla="*/ 0 h 447446"/>
              <a:gd name="connsiteX2" fmla="*/ 348052 w 533245"/>
              <a:gd name="connsiteY2" fmla="*/ 320766 h 447446"/>
              <a:gd name="connsiteX3" fmla="*/ 0 w 533245"/>
              <a:gd name="connsiteY3" fmla="*/ 447446 h 447446"/>
              <a:gd name="connsiteX4" fmla="*/ 185194 w 533245"/>
              <a:gd name="connsiteY4" fmla="*/ 126680 h 447446"/>
              <a:gd name="connsiteX5" fmla="*/ 185194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185194" y="126680"/>
                </a:moveTo>
                <a:lnTo>
                  <a:pt x="533246" y="0"/>
                </a:lnTo>
                <a:lnTo>
                  <a:pt x="348052" y="320766"/>
                </a:lnTo>
                <a:lnTo>
                  <a:pt x="0" y="447446"/>
                </a:lnTo>
                <a:lnTo>
                  <a:pt x="185194" y="126680"/>
                </a:lnTo>
                <a:lnTo>
                  <a:pt x="185194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5" name="Freeform: Shape 734">
            <a:extLst>
              <a:ext uri="{FF2B5EF4-FFF2-40B4-BE49-F238E27FC236}">
                <a16:creationId xmlns:a16="http://schemas.microsoft.com/office/drawing/2014/main" id="{FE836CFF-F527-6C91-C4F8-9CE469ECBE9E}"/>
              </a:ext>
            </a:extLst>
          </p:cNvPr>
          <p:cNvSpPr/>
          <p:nvPr/>
        </p:nvSpPr>
        <p:spPr>
          <a:xfrm>
            <a:off x="7566793" y="7833994"/>
            <a:ext cx="533245" cy="447445"/>
          </a:xfrm>
          <a:custGeom>
            <a:avLst/>
            <a:gdLst>
              <a:gd name="connsiteX0" fmla="*/ 185194 w 533245"/>
              <a:gd name="connsiteY0" fmla="*/ 126680 h 447445"/>
              <a:gd name="connsiteX1" fmla="*/ 533246 w 533245"/>
              <a:gd name="connsiteY1" fmla="*/ 0 h 447445"/>
              <a:gd name="connsiteX2" fmla="*/ 348052 w 533245"/>
              <a:gd name="connsiteY2" fmla="*/ 320765 h 447445"/>
              <a:gd name="connsiteX3" fmla="*/ 0 w 533245"/>
              <a:gd name="connsiteY3" fmla="*/ 447446 h 447445"/>
              <a:gd name="connsiteX4" fmla="*/ 185194 w 533245"/>
              <a:gd name="connsiteY4" fmla="*/ 126680 h 447445"/>
              <a:gd name="connsiteX5" fmla="*/ 185194 w 533245"/>
              <a:gd name="connsiteY5" fmla="*/ 126680 h 44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5">
                <a:moveTo>
                  <a:pt x="185194" y="126680"/>
                </a:moveTo>
                <a:lnTo>
                  <a:pt x="533246" y="0"/>
                </a:lnTo>
                <a:lnTo>
                  <a:pt x="348052" y="320765"/>
                </a:lnTo>
                <a:lnTo>
                  <a:pt x="0" y="447446"/>
                </a:lnTo>
                <a:lnTo>
                  <a:pt x="185194" y="126680"/>
                </a:lnTo>
                <a:lnTo>
                  <a:pt x="185194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6" name="Freeform: Shape 735">
            <a:extLst>
              <a:ext uri="{FF2B5EF4-FFF2-40B4-BE49-F238E27FC236}">
                <a16:creationId xmlns:a16="http://schemas.microsoft.com/office/drawing/2014/main" id="{681E5EAB-018A-A25C-A625-BEF96BBEA5E4}"/>
              </a:ext>
            </a:extLst>
          </p:cNvPr>
          <p:cNvSpPr/>
          <p:nvPr/>
        </p:nvSpPr>
        <p:spPr>
          <a:xfrm>
            <a:off x="2960535" y="5174569"/>
            <a:ext cx="533245" cy="447446"/>
          </a:xfrm>
          <a:custGeom>
            <a:avLst/>
            <a:gdLst>
              <a:gd name="connsiteX0" fmla="*/ 185194 w 533245"/>
              <a:gd name="connsiteY0" fmla="*/ 126680 h 447446"/>
              <a:gd name="connsiteX1" fmla="*/ 533245 w 533245"/>
              <a:gd name="connsiteY1" fmla="*/ 0 h 447446"/>
              <a:gd name="connsiteX2" fmla="*/ 348051 w 533245"/>
              <a:gd name="connsiteY2" fmla="*/ 320766 h 447446"/>
              <a:gd name="connsiteX3" fmla="*/ 0 w 533245"/>
              <a:gd name="connsiteY3" fmla="*/ 447446 h 447446"/>
              <a:gd name="connsiteX4" fmla="*/ 185194 w 533245"/>
              <a:gd name="connsiteY4" fmla="*/ 126680 h 447446"/>
              <a:gd name="connsiteX5" fmla="*/ 185194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185194" y="126680"/>
                </a:moveTo>
                <a:lnTo>
                  <a:pt x="533245" y="0"/>
                </a:lnTo>
                <a:lnTo>
                  <a:pt x="348051" y="320766"/>
                </a:lnTo>
                <a:lnTo>
                  <a:pt x="0" y="447446"/>
                </a:lnTo>
                <a:lnTo>
                  <a:pt x="185194" y="126680"/>
                </a:lnTo>
                <a:lnTo>
                  <a:pt x="185194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7" name="Freeform: Shape 736">
            <a:extLst>
              <a:ext uri="{FF2B5EF4-FFF2-40B4-BE49-F238E27FC236}">
                <a16:creationId xmlns:a16="http://schemas.microsoft.com/office/drawing/2014/main" id="{A1D21221-BC9B-6FF1-2889-5C9E6DA4D3FB}"/>
              </a:ext>
            </a:extLst>
          </p:cNvPr>
          <p:cNvSpPr/>
          <p:nvPr/>
        </p:nvSpPr>
        <p:spPr>
          <a:xfrm>
            <a:off x="1141381" y="4124281"/>
            <a:ext cx="533245" cy="447446"/>
          </a:xfrm>
          <a:custGeom>
            <a:avLst/>
            <a:gdLst>
              <a:gd name="connsiteX0" fmla="*/ 185194 w 533245"/>
              <a:gd name="connsiteY0" fmla="*/ 126680 h 447446"/>
              <a:gd name="connsiteX1" fmla="*/ 533245 w 533245"/>
              <a:gd name="connsiteY1" fmla="*/ 0 h 447446"/>
              <a:gd name="connsiteX2" fmla="*/ 348051 w 533245"/>
              <a:gd name="connsiteY2" fmla="*/ 320766 h 447446"/>
              <a:gd name="connsiteX3" fmla="*/ 0 w 533245"/>
              <a:gd name="connsiteY3" fmla="*/ 447446 h 447446"/>
              <a:gd name="connsiteX4" fmla="*/ 185194 w 533245"/>
              <a:gd name="connsiteY4" fmla="*/ 126680 h 447446"/>
              <a:gd name="connsiteX5" fmla="*/ 185194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185194" y="126680"/>
                </a:moveTo>
                <a:lnTo>
                  <a:pt x="533245" y="0"/>
                </a:lnTo>
                <a:lnTo>
                  <a:pt x="348051" y="320766"/>
                </a:lnTo>
                <a:lnTo>
                  <a:pt x="0" y="447446"/>
                </a:lnTo>
                <a:lnTo>
                  <a:pt x="185194" y="126680"/>
                </a:lnTo>
                <a:lnTo>
                  <a:pt x="185194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8" name="Freeform: Shape 737">
            <a:extLst>
              <a:ext uri="{FF2B5EF4-FFF2-40B4-BE49-F238E27FC236}">
                <a16:creationId xmlns:a16="http://schemas.microsoft.com/office/drawing/2014/main" id="{6466DE7A-DA3F-7460-9B46-6E0EDBF1EA3D}"/>
              </a:ext>
            </a:extLst>
          </p:cNvPr>
          <p:cNvSpPr/>
          <p:nvPr/>
        </p:nvSpPr>
        <p:spPr>
          <a:xfrm>
            <a:off x="-1275334" y="2515145"/>
            <a:ext cx="533245" cy="447445"/>
          </a:xfrm>
          <a:custGeom>
            <a:avLst/>
            <a:gdLst>
              <a:gd name="connsiteX0" fmla="*/ 185194 w 533245"/>
              <a:gd name="connsiteY0" fmla="*/ 126680 h 447445"/>
              <a:gd name="connsiteX1" fmla="*/ 533246 w 533245"/>
              <a:gd name="connsiteY1" fmla="*/ 0 h 447445"/>
              <a:gd name="connsiteX2" fmla="*/ 348051 w 533245"/>
              <a:gd name="connsiteY2" fmla="*/ 320766 h 447445"/>
              <a:gd name="connsiteX3" fmla="*/ 0 w 533245"/>
              <a:gd name="connsiteY3" fmla="*/ 447446 h 447445"/>
              <a:gd name="connsiteX4" fmla="*/ 185194 w 533245"/>
              <a:gd name="connsiteY4" fmla="*/ 126680 h 447445"/>
              <a:gd name="connsiteX5" fmla="*/ 185194 w 533245"/>
              <a:gd name="connsiteY5" fmla="*/ 126680 h 44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5">
                <a:moveTo>
                  <a:pt x="185194" y="126680"/>
                </a:moveTo>
                <a:lnTo>
                  <a:pt x="533246" y="0"/>
                </a:lnTo>
                <a:lnTo>
                  <a:pt x="348051" y="320766"/>
                </a:lnTo>
                <a:lnTo>
                  <a:pt x="0" y="447446"/>
                </a:lnTo>
                <a:lnTo>
                  <a:pt x="185194" y="126680"/>
                </a:lnTo>
                <a:lnTo>
                  <a:pt x="185194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9" name="Freeform: Shape 738">
            <a:extLst>
              <a:ext uri="{FF2B5EF4-FFF2-40B4-BE49-F238E27FC236}">
                <a16:creationId xmlns:a16="http://schemas.microsoft.com/office/drawing/2014/main" id="{BF1DDACC-A0BB-8D3F-0D25-9CE918D31148}"/>
              </a:ext>
            </a:extLst>
          </p:cNvPr>
          <p:cNvSpPr/>
          <p:nvPr/>
        </p:nvSpPr>
        <p:spPr>
          <a:xfrm>
            <a:off x="3678974" y="5174569"/>
            <a:ext cx="533245" cy="447446"/>
          </a:xfrm>
          <a:custGeom>
            <a:avLst/>
            <a:gdLst>
              <a:gd name="connsiteX0" fmla="*/ 0 w 533245"/>
              <a:gd name="connsiteY0" fmla="*/ 320766 h 447446"/>
              <a:gd name="connsiteX1" fmla="*/ 185194 w 533245"/>
              <a:gd name="connsiteY1" fmla="*/ 0 h 447446"/>
              <a:gd name="connsiteX2" fmla="*/ 533246 w 533245"/>
              <a:gd name="connsiteY2" fmla="*/ 126680 h 447446"/>
              <a:gd name="connsiteX3" fmla="*/ 348052 w 533245"/>
              <a:gd name="connsiteY3" fmla="*/ 447446 h 447446"/>
              <a:gd name="connsiteX4" fmla="*/ 0 w 533245"/>
              <a:gd name="connsiteY4" fmla="*/ 320766 h 447446"/>
              <a:gd name="connsiteX5" fmla="*/ 0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320766"/>
                </a:moveTo>
                <a:lnTo>
                  <a:pt x="185194" y="0"/>
                </a:lnTo>
                <a:lnTo>
                  <a:pt x="533246" y="126680"/>
                </a:lnTo>
                <a:lnTo>
                  <a:pt x="348052" y="44744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0" name="Freeform: Shape 739">
            <a:extLst>
              <a:ext uri="{FF2B5EF4-FFF2-40B4-BE49-F238E27FC236}">
                <a16:creationId xmlns:a16="http://schemas.microsoft.com/office/drawing/2014/main" id="{89584017-95A0-E648-F425-497127F56A9A}"/>
              </a:ext>
            </a:extLst>
          </p:cNvPr>
          <p:cNvSpPr/>
          <p:nvPr/>
        </p:nvSpPr>
        <p:spPr>
          <a:xfrm>
            <a:off x="4930660" y="6224858"/>
            <a:ext cx="533245" cy="447446"/>
          </a:xfrm>
          <a:custGeom>
            <a:avLst/>
            <a:gdLst>
              <a:gd name="connsiteX0" fmla="*/ 0 w 533245"/>
              <a:gd name="connsiteY0" fmla="*/ 320766 h 447446"/>
              <a:gd name="connsiteX1" fmla="*/ 185194 w 533245"/>
              <a:gd name="connsiteY1" fmla="*/ 0 h 447446"/>
              <a:gd name="connsiteX2" fmla="*/ 533245 w 533245"/>
              <a:gd name="connsiteY2" fmla="*/ 126680 h 447446"/>
              <a:gd name="connsiteX3" fmla="*/ 348051 w 533245"/>
              <a:gd name="connsiteY3" fmla="*/ 447446 h 447446"/>
              <a:gd name="connsiteX4" fmla="*/ 0 w 533245"/>
              <a:gd name="connsiteY4" fmla="*/ 320766 h 447446"/>
              <a:gd name="connsiteX5" fmla="*/ 0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320766"/>
                </a:moveTo>
                <a:lnTo>
                  <a:pt x="185194" y="0"/>
                </a:lnTo>
                <a:lnTo>
                  <a:pt x="533245" y="126680"/>
                </a:lnTo>
                <a:lnTo>
                  <a:pt x="348051" y="44744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1" name="Freeform: Shape 740">
            <a:extLst>
              <a:ext uri="{FF2B5EF4-FFF2-40B4-BE49-F238E27FC236}">
                <a16:creationId xmlns:a16="http://schemas.microsoft.com/office/drawing/2014/main" id="{7DB5339C-7B91-A9BF-625C-DFB85C08FA73}"/>
              </a:ext>
            </a:extLst>
          </p:cNvPr>
          <p:cNvSpPr/>
          <p:nvPr/>
        </p:nvSpPr>
        <p:spPr>
          <a:xfrm>
            <a:off x="2143555" y="4615722"/>
            <a:ext cx="533245" cy="447446"/>
          </a:xfrm>
          <a:custGeom>
            <a:avLst/>
            <a:gdLst>
              <a:gd name="connsiteX0" fmla="*/ 0 w 533245"/>
              <a:gd name="connsiteY0" fmla="*/ 320766 h 447446"/>
              <a:gd name="connsiteX1" fmla="*/ 185194 w 533245"/>
              <a:gd name="connsiteY1" fmla="*/ 0 h 447446"/>
              <a:gd name="connsiteX2" fmla="*/ 533246 w 533245"/>
              <a:gd name="connsiteY2" fmla="*/ 126680 h 447446"/>
              <a:gd name="connsiteX3" fmla="*/ 348051 w 533245"/>
              <a:gd name="connsiteY3" fmla="*/ 447446 h 447446"/>
              <a:gd name="connsiteX4" fmla="*/ 0 w 533245"/>
              <a:gd name="connsiteY4" fmla="*/ 320766 h 447446"/>
              <a:gd name="connsiteX5" fmla="*/ 0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320766"/>
                </a:moveTo>
                <a:lnTo>
                  <a:pt x="185194" y="0"/>
                </a:lnTo>
                <a:lnTo>
                  <a:pt x="533246" y="126680"/>
                </a:lnTo>
                <a:lnTo>
                  <a:pt x="348051" y="44744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2" name="Freeform: Shape 741">
            <a:extLst>
              <a:ext uri="{FF2B5EF4-FFF2-40B4-BE49-F238E27FC236}">
                <a16:creationId xmlns:a16="http://schemas.microsoft.com/office/drawing/2014/main" id="{64267D39-A506-DA57-FB4D-CBC5870DF307}"/>
              </a:ext>
            </a:extLst>
          </p:cNvPr>
          <p:cNvSpPr/>
          <p:nvPr/>
        </p:nvSpPr>
        <p:spPr>
          <a:xfrm>
            <a:off x="6379425" y="7275147"/>
            <a:ext cx="533245" cy="447445"/>
          </a:xfrm>
          <a:custGeom>
            <a:avLst/>
            <a:gdLst>
              <a:gd name="connsiteX0" fmla="*/ 0 w 533245"/>
              <a:gd name="connsiteY0" fmla="*/ 320765 h 447445"/>
              <a:gd name="connsiteX1" fmla="*/ 185194 w 533245"/>
              <a:gd name="connsiteY1" fmla="*/ 0 h 447445"/>
              <a:gd name="connsiteX2" fmla="*/ 533245 w 533245"/>
              <a:gd name="connsiteY2" fmla="*/ 126680 h 447445"/>
              <a:gd name="connsiteX3" fmla="*/ 348051 w 533245"/>
              <a:gd name="connsiteY3" fmla="*/ 447446 h 447445"/>
              <a:gd name="connsiteX4" fmla="*/ 0 w 533245"/>
              <a:gd name="connsiteY4" fmla="*/ 320765 h 447445"/>
              <a:gd name="connsiteX5" fmla="*/ 0 w 533245"/>
              <a:gd name="connsiteY5" fmla="*/ 320765 h 44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5">
                <a:moveTo>
                  <a:pt x="0" y="320765"/>
                </a:moveTo>
                <a:lnTo>
                  <a:pt x="185194" y="0"/>
                </a:lnTo>
                <a:lnTo>
                  <a:pt x="533245" y="126680"/>
                </a:lnTo>
                <a:lnTo>
                  <a:pt x="348051" y="447446"/>
                </a:lnTo>
                <a:lnTo>
                  <a:pt x="0" y="320765"/>
                </a:lnTo>
                <a:lnTo>
                  <a:pt x="0" y="32076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3" name="Freeform: Shape 742">
            <a:extLst>
              <a:ext uri="{FF2B5EF4-FFF2-40B4-BE49-F238E27FC236}">
                <a16:creationId xmlns:a16="http://schemas.microsoft.com/office/drawing/2014/main" id="{B3B0DE24-EF78-5829-0687-2C95AE533EBA}"/>
              </a:ext>
            </a:extLst>
          </p:cNvPr>
          <p:cNvSpPr/>
          <p:nvPr/>
        </p:nvSpPr>
        <p:spPr>
          <a:xfrm>
            <a:off x="509596" y="3886200"/>
            <a:ext cx="533245" cy="447446"/>
          </a:xfrm>
          <a:custGeom>
            <a:avLst/>
            <a:gdLst>
              <a:gd name="connsiteX0" fmla="*/ 0 w 533245"/>
              <a:gd name="connsiteY0" fmla="*/ 320766 h 447446"/>
              <a:gd name="connsiteX1" fmla="*/ 185194 w 533245"/>
              <a:gd name="connsiteY1" fmla="*/ 0 h 447446"/>
              <a:gd name="connsiteX2" fmla="*/ 533246 w 533245"/>
              <a:gd name="connsiteY2" fmla="*/ 126680 h 447446"/>
              <a:gd name="connsiteX3" fmla="*/ 348051 w 533245"/>
              <a:gd name="connsiteY3" fmla="*/ 447446 h 447446"/>
              <a:gd name="connsiteX4" fmla="*/ 0 w 533245"/>
              <a:gd name="connsiteY4" fmla="*/ 320766 h 447446"/>
              <a:gd name="connsiteX5" fmla="*/ 0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320766"/>
                </a:moveTo>
                <a:lnTo>
                  <a:pt x="185194" y="0"/>
                </a:lnTo>
                <a:lnTo>
                  <a:pt x="533246" y="126680"/>
                </a:lnTo>
                <a:lnTo>
                  <a:pt x="348051" y="44744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4" name="Freeform: Shape 743">
            <a:extLst>
              <a:ext uri="{FF2B5EF4-FFF2-40B4-BE49-F238E27FC236}">
                <a16:creationId xmlns:a16="http://schemas.microsoft.com/office/drawing/2014/main" id="{69CAAE0A-94CA-A675-42B0-3DC489E625A4}"/>
              </a:ext>
            </a:extLst>
          </p:cNvPr>
          <p:cNvSpPr/>
          <p:nvPr/>
        </p:nvSpPr>
        <p:spPr>
          <a:xfrm>
            <a:off x="7914844" y="7833994"/>
            <a:ext cx="533245" cy="447445"/>
          </a:xfrm>
          <a:custGeom>
            <a:avLst/>
            <a:gdLst>
              <a:gd name="connsiteX0" fmla="*/ 0 w 533245"/>
              <a:gd name="connsiteY0" fmla="*/ 320765 h 447445"/>
              <a:gd name="connsiteX1" fmla="*/ 185194 w 533245"/>
              <a:gd name="connsiteY1" fmla="*/ 0 h 447445"/>
              <a:gd name="connsiteX2" fmla="*/ 533245 w 533245"/>
              <a:gd name="connsiteY2" fmla="*/ 126680 h 447445"/>
              <a:gd name="connsiteX3" fmla="*/ 348051 w 533245"/>
              <a:gd name="connsiteY3" fmla="*/ 447446 h 447445"/>
              <a:gd name="connsiteX4" fmla="*/ 0 w 533245"/>
              <a:gd name="connsiteY4" fmla="*/ 320765 h 447445"/>
              <a:gd name="connsiteX5" fmla="*/ 0 w 533245"/>
              <a:gd name="connsiteY5" fmla="*/ 320765 h 44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5">
                <a:moveTo>
                  <a:pt x="0" y="320765"/>
                </a:moveTo>
                <a:lnTo>
                  <a:pt x="185194" y="0"/>
                </a:lnTo>
                <a:lnTo>
                  <a:pt x="533245" y="126680"/>
                </a:lnTo>
                <a:lnTo>
                  <a:pt x="348051" y="447446"/>
                </a:lnTo>
                <a:lnTo>
                  <a:pt x="0" y="320765"/>
                </a:lnTo>
                <a:lnTo>
                  <a:pt x="0" y="32076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5" name="Freeform: Shape 744">
            <a:extLst>
              <a:ext uri="{FF2B5EF4-FFF2-40B4-BE49-F238E27FC236}">
                <a16:creationId xmlns:a16="http://schemas.microsoft.com/office/drawing/2014/main" id="{FF575B35-009A-2944-7C5F-2E532F9DCF19}"/>
              </a:ext>
            </a:extLst>
          </p:cNvPr>
          <p:cNvSpPr/>
          <p:nvPr/>
        </p:nvSpPr>
        <p:spPr>
          <a:xfrm>
            <a:off x="-742088" y="2835911"/>
            <a:ext cx="533245" cy="447445"/>
          </a:xfrm>
          <a:custGeom>
            <a:avLst/>
            <a:gdLst>
              <a:gd name="connsiteX0" fmla="*/ 0 w 533245"/>
              <a:gd name="connsiteY0" fmla="*/ 320766 h 447445"/>
              <a:gd name="connsiteX1" fmla="*/ 185194 w 533245"/>
              <a:gd name="connsiteY1" fmla="*/ 0 h 447445"/>
              <a:gd name="connsiteX2" fmla="*/ 533246 w 533245"/>
              <a:gd name="connsiteY2" fmla="*/ 126680 h 447445"/>
              <a:gd name="connsiteX3" fmla="*/ 348051 w 533245"/>
              <a:gd name="connsiteY3" fmla="*/ 447446 h 447445"/>
              <a:gd name="connsiteX4" fmla="*/ 0 w 533245"/>
              <a:gd name="connsiteY4" fmla="*/ 320766 h 447445"/>
              <a:gd name="connsiteX5" fmla="*/ 0 w 533245"/>
              <a:gd name="connsiteY5" fmla="*/ 320766 h 44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5">
                <a:moveTo>
                  <a:pt x="0" y="320766"/>
                </a:moveTo>
                <a:lnTo>
                  <a:pt x="185194" y="0"/>
                </a:lnTo>
                <a:lnTo>
                  <a:pt x="533246" y="126680"/>
                </a:lnTo>
                <a:lnTo>
                  <a:pt x="348051" y="44744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6" name="Freeform: Shape 745">
            <a:extLst>
              <a:ext uri="{FF2B5EF4-FFF2-40B4-BE49-F238E27FC236}">
                <a16:creationId xmlns:a16="http://schemas.microsoft.com/office/drawing/2014/main" id="{4D42E2CD-706E-54DD-7457-22D01990430D}"/>
              </a:ext>
            </a:extLst>
          </p:cNvPr>
          <p:cNvSpPr/>
          <p:nvPr/>
        </p:nvSpPr>
        <p:spPr>
          <a:xfrm>
            <a:off x="2775340" y="4980484"/>
            <a:ext cx="370388" cy="641531"/>
          </a:xfrm>
          <a:custGeom>
            <a:avLst/>
            <a:gdLst>
              <a:gd name="connsiteX0" fmla="*/ 0 w 370388"/>
              <a:gd name="connsiteY0" fmla="*/ 320766 h 641531"/>
              <a:gd name="connsiteX1" fmla="*/ 185194 w 370388"/>
              <a:gd name="connsiteY1" fmla="*/ 0 h 641531"/>
              <a:gd name="connsiteX2" fmla="*/ 370389 w 370388"/>
              <a:gd name="connsiteY2" fmla="*/ 320766 h 641531"/>
              <a:gd name="connsiteX3" fmla="*/ 185194 w 370388"/>
              <a:gd name="connsiteY3" fmla="*/ 641532 h 641531"/>
              <a:gd name="connsiteX4" fmla="*/ 0 w 370388"/>
              <a:gd name="connsiteY4" fmla="*/ 320766 h 641531"/>
              <a:gd name="connsiteX5" fmla="*/ 0 w 370388"/>
              <a:gd name="connsiteY5" fmla="*/ 320766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388" h="641531">
                <a:moveTo>
                  <a:pt x="0" y="320766"/>
                </a:moveTo>
                <a:lnTo>
                  <a:pt x="185194" y="0"/>
                </a:lnTo>
                <a:lnTo>
                  <a:pt x="370389" y="320766"/>
                </a:lnTo>
                <a:lnTo>
                  <a:pt x="185194" y="641532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7" name="Freeform: Shape 746">
            <a:extLst>
              <a:ext uri="{FF2B5EF4-FFF2-40B4-BE49-F238E27FC236}">
                <a16:creationId xmlns:a16="http://schemas.microsoft.com/office/drawing/2014/main" id="{126104FD-DB24-FE7A-CA95-CB145881B858}"/>
              </a:ext>
            </a:extLst>
          </p:cNvPr>
          <p:cNvSpPr/>
          <p:nvPr/>
        </p:nvSpPr>
        <p:spPr>
          <a:xfrm>
            <a:off x="4310760" y="5539331"/>
            <a:ext cx="370388" cy="641531"/>
          </a:xfrm>
          <a:custGeom>
            <a:avLst/>
            <a:gdLst>
              <a:gd name="connsiteX0" fmla="*/ 0 w 370388"/>
              <a:gd name="connsiteY0" fmla="*/ 320766 h 641531"/>
              <a:gd name="connsiteX1" fmla="*/ 185194 w 370388"/>
              <a:gd name="connsiteY1" fmla="*/ 0 h 641531"/>
              <a:gd name="connsiteX2" fmla="*/ 370389 w 370388"/>
              <a:gd name="connsiteY2" fmla="*/ 320766 h 641531"/>
              <a:gd name="connsiteX3" fmla="*/ 185194 w 370388"/>
              <a:gd name="connsiteY3" fmla="*/ 641532 h 641531"/>
              <a:gd name="connsiteX4" fmla="*/ 0 w 370388"/>
              <a:gd name="connsiteY4" fmla="*/ 320766 h 641531"/>
              <a:gd name="connsiteX5" fmla="*/ 0 w 370388"/>
              <a:gd name="connsiteY5" fmla="*/ 320766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388" h="641531">
                <a:moveTo>
                  <a:pt x="0" y="320766"/>
                </a:moveTo>
                <a:lnTo>
                  <a:pt x="185194" y="0"/>
                </a:lnTo>
                <a:lnTo>
                  <a:pt x="370389" y="320766"/>
                </a:lnTo>
                <a:lnTo>
                  <a:pt x="185194" y="641532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8" name="Freeform: Shape 747">
            <a:extLst>
              <a:ext uri="{FF2B5EF4-FFF2-40B4-BE49-F238E27FC236}">
                <a16:creationId xmlns:a16="http://schemas.microsoft.com/office/drawing/2014/main" id="{19B803F4-3080-8F9A-9985-FA989CA94151}"/>
              </a:ext>
            </a:extLst>
          </p:cNvPr>
          <p:cNvSpPr/>
          <p:nvPr/>
        </p:nvSpPr>
        <p:spPr>
          <a:xfrm>
            <a:off x="324402" y="3565434"/>
            <a:ext cx="370388" cy="641531"/>
          </a:xfrm>
          <a:custGeom>
            <a:avLst/>
            <a:gdLst>
              <a:gd name="connsiteX0" fmla="*/ 0 w 370388"/>
              <a:gd name="connsiteY0" fmla="*/ 320766 h 641531"/>
              <a:gd name="connsiteX1" fmla="*/ 185194 w 370388"/>
              <a:gd name="connsiteY1" fmla="*/ 0 h 641531"/>
              <a:gd name="connsiteX2" fmla="*/ 370389 w 370388"/>
              <a:gd name="connsiteY2" fmla="*/ 320766 h 641531"/>
              <a:gd name="connsiteX3" fmla="*/ 185194 w 370388"/>
              <a:gd name="connsiteY3" fmla="*/ 641532 h 641531"/>
              <a:gd name="connsiteX4" fmla="*/ 0 w 370388"/>
              <a:gd name="connsiteY4" fmla="*/ 320766 h 641531"/>
              <a:gd name="connsiteX5" fmla="*/ 0 w 370388"/>
              <a:gd name="connsiteY5" fmla="*/ 320766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388" h="641531">
                <a:moveTo>
                  <a:pt x="0" y="320766"/>
                </a:moveTo>
                <a:lnTo>
                  <a:pt x="185194" y="0"/>
                </a:lnTo>
                <a:lnTo>
                  <a:pt x="370389" y="320766"/>
                </a:lnTo>
                <a:lnTo>
                  <a:pt x="185194" y="641532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9" name="Freeform: Shape 748">
            <a:extLst>
              <a:ext uri="{FF2B5EF4-FFF2-40B4-BE49-F238E27FC236}">
                <a16:creationId xmlns:a16="http://schemas.microsoft.com/office/drawing/2014/main" id="{5163A70E-FD53-5030-6DD6-1C1A31985DAD}"/>
              </a:ext>
            </a:extLst>
          </p:cNvPr>
          <p:cNvSpPr/>
          <p:nvPr/>
        </p:nvSpPr>
        <p:spPr>
          <a:xfrm>
            <a:off x="6194230" y="6224858"/>
            <a:ext cx="370388" cy="641531"/>
          </a:xfrm>
          <a:custGeom>
            <a:avLst/>
            <a:gdLst>
              <a:gd name="connsiteX0" fmla="*/ 0 w 370388"/>
              <a:gd name="connsiteY0" fmla="*/ 320766 h 641531"/>
              <a:gd name="connsiteX1" fmla="*/ 185194 w 370388"/>
              <a:gd name="connsiteY1" fmla="*/ 0 h 641531"/>
              <a:gd name="connsiteX2" fmla="*/ 370389 w 370388"/>
              <a:gd name="connsiteY2" fmla="*/ 320766 h 641531"/>
              <a:gd name="connsiteX3" fmla="*/ 185194 w 370388"/>
              <a:gd name="connsiteY3" fmla="*/ 641532 h 641531"/>
              <a:gd name="connsiteX4" fmla="*/ 0 w 370388"/>
              <a:gd name="connsiteY4" fmla="*/ 320766 h 641531"/>
              <a:gd name="connsiteX5" fmla="*/ 0 w 370388"/>
              <a:gd name="connsiteY5" fmla="*/ 320766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388" h="641531">
                <a:moveTo>
                  <a:pt x="0" y="320766"/>
                </a:moveTo>
                <a:lnTo>
                  <a:pt x="185194" y="0"/>
                </a:lnTo>
                <a:lnTo>
                  <a:pt x="370389" y="320766"/>
                </a:lnTo>
                <a:lnTo>
                  <a:pt x="185194" y="641532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0" name="Freeform: Shape 749">
            <a:extLst>
              <a:ext uri="{FF2B5EF4-FFF2-40B4-BE49-F238E27FC236}">
                <a16:creationId xmlns:a16="http://schemas.microsoft.com/office/drawing/2014/main" id="{3BA69DD7-BB92-64D8-35CD-5C0D81D7610A}"/>
              </a:ext>
            </a:extLst>
          </p:cNvPr>
          <p:cNvSpPr/>
          <p:nvPr/>
        </p:nvSpPr>
        <p:spPr>
          <a:xfrm>
            <a:off x="-927282" y="2515145"/>
            <a:ext cx="370388" cy="641531"/>
          </a:xfrm>
          <a:custGeom>
            <a:avLst/>
            <a:gdLst>
              <a:gd name="connsiteX0" fmla="*/ 0 w 370388"/>
              <a:gd name="connsiteY0" fmla="*/ 320766 h 641531"/>
              <a:gd name="connsiteX1" fmla="*/ 185194 w 370388"/>
              <a:gd name="connsiteY1" fmla="*/ 0 h 641531"/>
              <a:gd name="connsiteX2" fmla="*/ 370388 w 370388"/>
              <a:gd name="connsiteY2" fmla="*/ 320766 h 641531"/>
              <a:gd name="connsiteX3" fmla="*/ 185194 w 370388"/>
              <a:gd name="connsiteY3" fmla="*/ 641532 h 641531"/>
              <a:gd name="connsiteX4" fmla="*/ 0 w 370388"/>
              <a:gd name="connsiteY4" fmla="*/ 320766 h 641531"/>
              <a:gd name="connsiteX5" fmla="*/ 0 w 370388"/>
              <a:gd name="connsiteY5" fmla="*/ 320766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388" h="641531">
                <a:moveTo>
                  <a:pt x="0" y="320766"/>
                </a:moveTo>
                <a:lnTo>
                  <a:pt x="185194" y="0"/>
                </a:lnTo>
                <a:lnTo>
                  <a:pt x="370388" y="320766"/>
                </a:lnTo>
                <a:lnTo>
                  <a:pt x="185194" y="641532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1" name="Freeform: Shape 750">
            <a:extLst>
              <a:ext uri="{FF2B5EF4-FFF2-40B4-BE49-F238E27FC236}">
                <a16:creationId xmlns:a16="http://schemas.microsoft.com/office/drawing/2014/main" id="{4E1F8F9C-946D-20F7-8992-845DAC731E40}"/>
              </a:ext>
            </a:extLst>
          </p:cNvPr>
          <p:cNvSpPr/>
          <p:nvPr/>
        </p:nvSpPr>
        <p:spPr>
          <a:xfrm>
            <a:off x="7381598" y="7639908"/>
            <a:ext cx="370388" cy="641531"/>
          </a:xfrm>
          <a:custGeom>
            <a:avLst/>
            <a:gdLst>
              <a:gd name="connsiteX0" fmla="*/ 0 w 370388"/>
              <a:gd name="connsiteY0" fmla="*/ 320766 h 641531"/>
              <a:gd name="connsiteX1" fmla="*/ 185194 w 370388"/>
              <a:gd name="connsiteY1" fmla="*/ 0 h 641531"/>
              <a:gd name="connsiteX2" fmla="*/ 370389 w 370388"/>
              <a:gd name="connsiteY2" fmla="*/ 320766 h 641531"/>
              <a:gd name="connsiteX3" fmla="*/ 185194 w 370388"/>
              <a:gd name="connsiteY3" fmla="*/ 641532 h 641531"/>
              <a:gd name="connsiteX4" fmla="*/ 0 w 370388"/>
              <a:gd name="connsiteY4" fmla="*/ 320766 h 641531"/>
              <a:gd name="connsiteX5" fmla="*/ 0 w 370388"/>
              <a:gd name="connsiteY5" fmla="*/ 320766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388" h="641531">
                <a:moveTo>
                  <a:pt x="0" y="320766"/>
                </a:moveTo>
                <a:lnTo>
                  <a:pt x="185194" y="0"/>
                </a:lnTo>
                <a:lnTo>
                  <a:pt x="370389" y="320766"/>
                </a:lnTo>
                <a:lnTo>
                  <a:pt x="185194" y="641532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2" name="Freeform: Shape 751">
            <a:extLst>
              <a:ext uri="{FF2B5EF4-FFF2-40B4-BE49-F238E27FC236}">
                <a16:creationId xmlns:a16="http://schemas.microsoft.com/office/drawing/2014/main" id="{D35379FF-E7EE-04EF-1C30-71BBBE0A180F}"/>
              </a:ext>
            </a:extLst>
          </p:cNvPr>
          <p:cNvSpPr/>
          <p:nvPr/>
        </p:nvSpPr>
        <p:spPr>
          <a:xfrm>
            <a:off x="8981335" y="8563516"/>
            <a:ext cx="370388" cy="641531"/>
          </a:xfrm>
          <a:custGeom>
            <a:avLst/>
            <a:gdLst>
              <a:gd name="connsiteX0" fmla="*/ 0 w 370388"/>
              <a:gd name="connsiteY0" fmla="*/ 320766 h 641531"/>
              <a:gd name="connsiteX1" fmla="*/ 185194 w 370388"/>
              <a:gd name="connsiteY1" fmla="*/ 0 h 641531"/>
              <a:gd name="connsiteX2" fmla="*/ 370389 w 370388"/>
              <a:gd name="connsiteY2" fmla="*/ 320766 h 641531"/>
              <a:gd name="connsiteX3" fmla="*/ 185194 w 370388"/>
              <a:gd name="connsiteY3" fmla="*/ 641532 h 641531"/>
              <a:gd name="connsiteX4" fmla="*/ 0 w 370388"/>
              <a:gd name="connsiteY4" fmla="*/ 320766 h 641531"/>
              <a:gd name="connsiteX5" fmla="*/ 0 w 370388"/>
              <a:gd name="connsiteY5" fmla="*/ 320766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388" h="641531">
                <a:moveTo>
                  <a:pt x="0" y="320766"/>
                </a:moveTo>
                <a:lnTo>
                  <a:pt x="185194" y="0"/>
                </a:lnTo>
                <a:lnTo>
                  <a:pt x="370389" y="320766"/>
                </a:lnTo>
                <a:lnTo>
                  <a:pt x="185194" y="641532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3" name="Freeform: Shape 752">
            <a:extLst>
              <a:ext uri="{FF2B5EF4-FFF2-40B4-BE49-F238E27FC236}">
                <a16:creationId xmlns:a16="http://schemas.microsoft.com/office/drawing/2014/main" id="{2B4E10A4-3FF0-449D-AB7C-A244B413920F}"/>
              </a:ext>
            </a:extLst>
          </p:cNvPr>
          <p:cNvSpPr/>
          <p:nvPr/>
        </p:nvSpPr>
        <p:spPr>
          <a:xfrm>
            <a:off x="2079238" y="3886200"/>
            <a:ext cx="249511" cy="685527"/>
          </a:xfrm>
          <a:custGeom>
            <a:avLst/>
            <a:gdLst>
              <a:gd name="connsiteX0" fmla="*/ 64317 w 249511"/>
              <a:gd name="connsiteY0" fmla="*/ 320766 h 685527"/>
              <a:gd name="connsiteX1" fmla="*/ 249511 w 249511"/>
              <a:gd name="connsiteY1" fmla="*/ 0 h 685527"/>
              <a:gd name="connsiteX2" fmla="*/ 185194 w 249511"/>
              <a:gd name="connsiteY2" fmla="*/ 364761 h 685527"/>
              <a:gd name="connsiteX3" fmla="*/ 0 w 249511"/>
              <a:gd name="connsiteY3" fmla="*/ 685527 h 685527"/>
              <a:gd name="connsiteX4" fmla="*/ 64317 w 249511"/>
              <a:gd name="connsiteY4" fmla="*/ 320766 h 685527"/>
              <a:gd name="connsiteX5" fmla="*/ 64317 w 249511"/>
              <a:gd name="connsiteY5" fmla="*/ 320766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64317" y="320766"/>
                </a:moveTo>
                <a:lnTo>
                  <a:pt x="249511" y="0"/>
                </a:lnTo>
                <a:lnTo>
                  <a:pt x="185194" y="364761"/>
                </a:lnTo>
                <a:lnTo>
                  <a:pt x="0" y="685527"/>
                </a:lnTo>
                <a:lnTo>
                  <a:pt x="64317" y="320766"/>
                </a:lnTo>
                <a:lnTo>
                  <a:pt x="64317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4" name="Freeform: Shape 753">
            <a:extLst>
              <a:ext uri="{FF2B5EF4-FFF2-40B4-BE49-F238E27FC236}">
                <a16:creationId xmlns:a16="http://schemas.microsoft.com/office/drawing/2014/main" id="{8A65E902-1935-6B42-9A42-510547C6B984}"/>
              </a:ext>
            </a:extLst>
          </p:cNvPr>
          <p:cNvSpPr/>
          <p:nvPr/>
        </p:nvSpPr>
        <p:spPr>
          <a:xfrm>
            <a:off x="6315107" y="6545623"/>
            <a:ext cx="249511" cy="685527"/>
          </a:xfrm>
          <a:custGeom>
            <a:avLst/>
            <a:gdLst>
              <a:gd name="connsiteX0" fmla="*/ 64318 w 249511"/>
              <a:gd name="connsiteY0" fmla="*/ 320766 h 685527"/>
              <a:gd name="connsiteX1" fmla="*/ 249512 w 249511"/>
              <a:gd name="connsiteY1" fmla="*/ 0 h 685527"/>
              <a:gd name="connsiteX2" fmla="*/ 185195 w 249511"/>
              <a:gd name="connsiteY2" fmla="*/ 364761 h 685527"/>
              <a:gd name="connsiteX3" fmla="*/ 0 w 249511"/>
              <a:gd name="connsiteY3" fmla="*/ 685528 h 685527"/>
              <a:gd name="connsiteX4" fmla="*/ 64318 w 249511"/>
              <a:gd name="connsiteY4" fmla="*/ 320766 h 685527"/>
              <a:gd name="connsiteX5" fmla="*/ 64318 w 249511"/>
              <a:gd name="connsiteY5" fmla="*/ 320766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64318" y="320766"/>
                </a:moveTo>
                <a:lnTo>
                  <a:pt x="249512" y="0"/>
                </a:lnTo>
                <a:lnTo>
                  <a:pt x="185195" y="364761"/>
                </a:lnTo>
                <a:lnTo>
                  <a:pt x="0" y="685528"/>
                </a:lnTo>
                <a:lnTo>
                  <a:pt x="64318" y="320766"/>
                </a:lnTo>
                <a:lnTo>
                  <a:pt x="64318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5" name="Freeform: Shape 754">
            <a:extLst>
              <a:ext uri="{FF2B5EF4-FFF2-40B4-BE49-F238E27FC236}">
                <a16:creationId xmlns:a16="http://schemas.microsoft.com/office/drawing/2014/main" id="{97720676-478D-B27E-A210-C40918026B8B}"/>
              </a:ext>
            </a:extLst>
          </p:cNvPr>
          <p:cNvSpPr/>
          <p:nvPr/>
        </p:nvSpPr>
        <p:spPr>
          <a:xfrm>
            <a:off x="5910496" y="6224858"/>
            <a:ext cx="468928" cy="558846"/>
          </a:xfrm>
          <a:custGeom>
            <a:avLst/>
            <a:gdLst>
              <a:gd name="connsiteX0" fmla="*/ 185194 w 468928"/>
              <a:gd name="connsiteY0" fmla="*/ 238081 h 558846"/>
              <a:gd name="connsiteX1" fmla="*/ 468928 w 468928"/>
              <a:gd name="connsiteY1" fmla="*/ 0 h 558846"/>
              <a:gd name="connsiteX2" fmla="*/ 283734 w 468928"/>
              <a:gd name="connsiteY2" fmla="*/ 320766 h 558846"/>
              <a:gd name="connsiteX3" fmla="*/ 0 w 468928"/>
              <a:gd name="connsiteY3" fmla="*/ 558847 h 558846"/>
              <a:gd name="connsiteX4" fmla="*/ 185194 w 468928"/>
              <a:gd name="connsiteY4" fmla="*/ 238081 h 558846"/>
              <a:gd name="connsiteX5" fmla="*/ 185194 w 468928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185194" y="238081"/>
                </a:moveTo>
                <a:lnTo>
                  <a:pt x="468928" y="0"/>
                </a:lnTo>
                <a:lnTo>
                  <a:pt x="283734" y="320766"/>
                </a:lnTo>
                <a:lnTo>
                  <a:pt x="0" y="558847"/>
                </a:lnTo>
                <a:lnTo>
                  <a:pt x="185194" y="238081"/>
                </a:lnTo>
                <a:lnTo>
                  <a:pt x="18519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6" name="Freeform: Shape 755">
            <a:extLst>
              <a:ext uri="{FF2B5EF4-FFF2-40B4-BE49-F238E27FC236}">
                <a16:creationId xmlns:a16="http://schemas.microsoft.com/office/drawing/2014/main" id="{43E34C79-C1AC-A0CB-5220-646608BC1650}"/>
              </a:ext>
            </a:extLst>
          </p:cNvPr>
          <p:cNvSpPr/>
          <p:nvPr/>
        </p:nvSpPr>
        <p:spPr>
          <a:xfrm>
            <a:off x="1489433" y="3886200"/>
            <a:ext cx="468928" cy="558846"/>
          </a:xfrm>
          <a:custGeom>
            <a:avLst/>
            <a:gdLst>
              <a:gd name="connsiteX0" fmla="*/ 185194 w 468928"/>
              <a:gd name="connsiteY0" fmla="*/ 238081 h 558846"/>
              <a:gd name="connsiteX1" fmla="*/ 468928 w 468928"/>
              <a:gd name="connsiteY1" fmla="*/ 0 h 558846"/>
              <a:gd name="connsiteX2" fmla="*/ 283734 w 468928"/>
              <a:gd name="connsiteY2" fmla="*/ 320766 h 558846"/>
              <a:gd name="connsiteX3" fmla="*/ 0 w 468928"/>
              <a:gd name="connsiteY3" fmla="*/ 558847 h 558846"/>
              <a:gd name="connsiteX4" fmla="*/ 185194 w 468928"/>
              <a:gd name="connsiteY4" fmla="*/ 238081 h 558846"/>
              <a:gd name="connsiteX5" fmla="*/ 185194 w 468928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185194" y="238081"/>
                </a:moveTo>
                <a:lnTo>
                  <a:pt x="468928" y="0"/>
                </a:lnTo>
                <a:lnTo>
                  <a:pt x="283734" y="320766"/>
                </a:lnTo>
                <a:lnTo>
                  <a:pt x="0" y="558847"/>
                </a:lnTo>
                <a:lnTo>
                  <a:pt x="185194" y="238081"/>
                </a:lnTo>
                <a:lnTo>
                  <a:pt x="18519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7" name="Freeform: Shape 756">
            <a:extLst>
              <a:ext uri="{FF2B5EF4-FFF2-40B4-BE49-F238E27FC236}">
                <a16:creationId xmlns:a16="http://schemas.microsoft.com/office/drawing/2014/main" id="{178541BE-EAAC-9A90-D5A6-60BCB28894F1}"/>
              </a:ext>
            </a:extLst>
          </p:cNvPr>
          <p:cNvSpPr/>
          <p:nvPr/>
        </p:nvSpPr>
        <p:spPr>
          <a:xfrm>
            <a:off x="2960535" y="-873801"/>
            <a:ext cx="533245" cy="447446"/>
          </a:xfrm>
          <a:custGeom>
            <a:avLst/>
            <a:gdLst>
              <a:gd name="connsiteX0" fmla="*/ 185194 w 533245"/>
              <a:gd name="connsiteY0" fmla="*/ 126680 h 447446"/>
              <a:gd name="connsiteX1" fmla="*/ 533245 w 533245"/>
              <a:gd name="connsiteY1" fmla="*/ 0 h 447446"/>
              <a:gd name="connsiteX2" fmla="*/ 348051 w 533245"/>
              <a:gd name="connsiteY2" fmla="*/ 320766 h 447446"/>
              <a:gd name="connsiteX3" fmla="*/ 0 w 533245"/>
              <a:gd name="connsiteY3" fmla="*/ 447446 h 447446"/>
              <a:gd name="connsiteX4" fmla="*/ 185194 w 533245"/>
              <a:gd name="connsiteY4" fmla="*/ 126680 h 447446"/>
              <a:gd name="connsiteX5" fmla="*/ 185194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185194" y="126680"/>
                </a:moveTo>
                <a:lnTo>
                  <a:pt x="533245" y="0"/>
                </a:lnTo>
                <a:lnTo>
                  <a:pt x="348051" y="320766"/>
                </a:lnTo>
                <a:lnTo>
                  <a:pt x="0" y="447446"/>
                </a:lnTo>
                <a:lnTo>
                  <a:pt x="185194" y="126680"/>
                </a:lnTo>
                <a:lnTo>
                  <a:pt x="185194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8" name="Freeform: Shape 757">
            <a:extLst>
              <a:ext uri="{FF2B5EF4-FFF2-40B4-BE49-F238E27FC236}">
                <a16:creationId xmlns:a16="http://schemas.microsoft.com/office/drawing/2014/main" id="{8FF18EA4-C478-3605-450B-5A46F1C987D5}"/>
              </a:ext>
            </a:extLst>
          </p:cNvPr>
          <p:cNvSpPr/>
          <p:nvPr/>
        </p:nvSpPr>
        <p:spPr>
          <a:xfrm>
            <a:off x="4779688" y="176487"/>
            <a:ext cx="533245" cy="447446"/>
          </a:xfrm>
          <a:custGeom>
            <a:avLst/>
            <a:gdLst>
              <a:gd name="connsiteX0" fmla="*/ 185194 w 533245"/>
              <a:gd name="connsiteY0" fmla="*/ 126680 h 447446"/>
              <a:gd name="connsiteX1" fmla="*/ 533245 w 533245"/>
              <a:gd name="connsiteY1" fmla="*/ 0 h 447446"/>
              <a:gd name="connsiteX2" fmla="*/ 348051 w 533245"/>
              <a:gd name="connsiteY2" fmla="*/ 320766 h 447446"/>
              <a:gd name="connsiteX3" fmla="*/ 0 w 533245"/>
              <a:gd name="connsiteY3" fmla="*/ 447446 h 447446"/>
              <a:gd name="connsiteX4" fmla="*/ 185194 w 533245"/>
              <a:gd name="connsiteY4" fmla="*/ 126680 h 447446"/>
              <a:gd name="connsiteX5" fmla="*/ 185194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185194" y="126680"/>
                </a:moveTo>
                <a:lnTo>
                  <a:pt x="533245" y="0"/>
                </a:lnTo>
                <a:lnTo>
                  <a:pt x="348051" y="320766"/>
                </a:lnTo>
                <a:lnTo>
                  <a:pt x="0" y="447446"/>
                </a:lnTo>
                <a:lnTo>
                  <a:pt x="185194" y="126680"/>
                </a:lnTo>
                <a:lnTo>
                  <a:pt x="185194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9" name="Freeform: Shape 758">
            <a:extLst>
              <a:ext uri="{FF2B5EF4-FFF2-40B4-BE49-F238E27FC236}">
                <a16:creationId xmlns:a16="http://schemas.microsoft.com/office/drawing/2014/main" id="{A3B9E28B-4AAC-1FDC-F3B8-62C577F0BCE5}"/>
              </a:ext>
            </a:extLst>
          </p:cNvPr>
          <p:cNvSpPr/>
          <p:nvPr/>
        </p:nvSpPr>
        <p:spPr>
          <a:xfrm>
            <a:off x="7381598" y="1464856"/>
            <a:ext cx="533245" cy="447446"/>
          </a:xfrm>
          <a:custGeom>
            <a:avLst/>
            <a:gdLst>
              <a:gd name="connsiteX0" fmla="*/ 185194 w 533245"/>
              <a:gd name="connsiteY0" fmla="*/ 126680 h 447446"/>
              <a:gd name="connsiteX1" fmla="*/ 533246 w 533245"/>
              <a:gd name="connsiteY1" fmla="*/ 0 h 447446"/>
              <a:gd name="connsiteX2" fmla="*/ 348052 w 533245"/>
              <a:gd name="connsiteY2" fmla="*/ 320766 h 447446"/>
              <a:gd name="connsiteX3" fmla="*/ 0 w 533245"/>
              <a:gd name="connsiteY3" fmla="*/ 447446 h 447446"/>
              <a:gd name="connsiteX4" fmla="*/ 185194 w 533245"/>
              <a:gd name="connsiteY4" fmla="*/ 126680 h 447446"/>
              <a:gd name="connsiteX5" fmla="*/ 185194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185194" y="126680"/>
                </a:moveTo>
                <a:lnTo>
                  <a:pt x="533246" y="0"/>
                </a:lnTo>
                <a:lnTo>
                  <a:pt x="348052" y="320766"/>
                </a:lnTo>
                <a:lnTo>
                  <a:pt x="0" y="447446"/>
                </a:lnTo>
                <a:lnTo>
                  <a:pt x="185194" y="126680"/>
                </a:lnTo>
                <a:lnTo>
                  <a:pt x="185194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0" name="Freeform: Shape 759">
            <a:extLst>
              <a:ext uri="{FF2B5EF4-FFF2-40B4-BE49-F238E27FC236}">
                <a16:creationId xmlns:a16="http://schemas.microsoft.com/office/drawing/2014/main" id="{537AD55F-6DCB-5A59-4CA4-B764A7736B60}"/>
              </a:ext>
            </a:extLst>
          </p:cNvPr>
          <p:cNvSpPr/>
          <p:nvPr/>
        </p:nvSpPr>
        <p:spPr>
          <a:xfrm>
            <a:off x="9385946" y="2835911"/>
            <a:ext cx="533245" cy="447445"/>
          </a:xfrm>
          <a:custGeom>
            <a:avLst/>
            <a:gdLst>
              <a:gd name="connsiteX0" fmla="*/ 185194 w 533245"/>
              <a:gd name="connsiteY0" fmla="*/ 126680 h 447445"/>
              <a:gd name="connsiteX1" fmla="*/ 533246 w 533245"/>
              <a:gd name="connsiteY1" fmla="*/ 0 h 447445"/>
              <a:gd name="connsiteX2" fmla="*/ 348052 w 533245"/>
              <a:gd name="connsiteY2" fmla="*/ 320766 h 447445"/>
              <a:gd name="connsiteX3" fmla="*/ 0 w 533245"/>
              <a:gd name="connsiteY3" fmla="*/ 447446 h 447445"/>
              <a:gd name="connsiteX4" fmla="*/ 185194 w 533245"/>
              <a:gd name="connsiteY4" fmla="*/ 126680 h 447445"/>
              <a:gd name="connsiteX5" fmla="*/ 185194 w 533245"/>
              <a:gd name="connsiteY5" fmla="*/ 126680 h 44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5">
                <a:moveTo>
                  <a:pt x="185194" y="126680"/>
                </a:moveTo>
                <a:lnTo>
                  <a:pt x="533246" y="0"/>
                </a:lnTo>
                <a:lnTo>
                  <a:pt x="348052" y="320766"/>
                </a:lnTo>
                <a:lnTo>
                  <a:pt x="0" y="447446"/>
                </a:lnTo>
                <a:lnTo>
                  <a:pt x="185194" y="126680"/>
                </a:lnTo>
                <a:lnTo>
                  <a:pt x="185194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1" name="Freeform: Shape 760">
            <a:extLst>
              <a:ext uri="{FF2B5EF4-FFF2-40B4-BE49-F238E27FC236}">
                <a16:creationId xmlns:a16="http://schemas.microsoft.com/office/drawing/2014/main" id="{F21AF469-DDC8-BA7D-C79A-A1F0000D53D4}"/>
              </a:ext>
            </a:extLst>
          </p:cNvPr>
          <p:cNvSpPr/>
          <p:nvPr/>
        </p:nvSpPr>
        <p:spPr>
          <a:xfrm>
            <a:off x="5562445" y="541248"/>
            <a:ext cx="533245" cy="447446"/>
          </a:xfrm>
          <a:custGeom>
            <a:avLst/>
            <a:gdLst>
              <a:gd name="connsiteX0" fmla="*/ 0 w 533245"/>
              <a:gd name="connsiteY0" fmla="*/ 320766 h 447446"/>
              <a:gd name="connsiteX1" fmla="*/ 185194 w 533245"/>
              <a:gd name="connsiteY1" fmla="*/ 0 h 447446"/>
              <a:gd name="connsiteX2" fmla="*/ 533246 w 533245"/>
              <a:gd name="connsiteY2" fmla="*/ 126680 h 447446"/>
              <a:gd name="connsiteX3" fmla="*/ 348052 w 533245"/>
              <a:gd name="connsiteY3" fmla="*/ 447446 h 447446"/>
              <a:gd name="connsiteX4" fmla="*/ 0 w 533245"/>
              <a:gd name="connsiteY4" fmla="*/ 320766 h 447446"/>
              <a:gd name="connsiteX5" fmla="*/ 0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320766"/>
                </a:moveTo>
                <a:lnTo>
                  <a:pt x="185194" y="0"/>
                </a:lnTo>
                <a:lnTo>
                  <a:pt x="533246" y="126680"/>
                </a:lnTo>
                <a:lnTo>
                  <a:pt x="348052" y="44744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2" name="Freeform: Shape 761">
            <a:extLst>
              <a:ext uri="{FF2B5EF4-FFF2-40B4-BE49-F238E27FC236}">
                <a16:creationId xmlns:a16="http://schemas.microsoft.com/office/drawing/2014/main" id="{319CFE62-4CEA-7426-365A-F405F9F38564}"/>
              </a:ext>
            </a:extLst>
          </p:cNvPr>
          <p:cNvSpPr/>
          <p:nvPr/>
        </p:nvSpPr>
        <p:spPr>
          <a:xfrm>
            <a:off x="6749813" y="1226775"/>
            <a:ext cx="533245" cy="447446"/>
          </a:xfrm>
          <a:custGeom>
            <a:avLst/>
            <a:gdLst>
              <a:gd name="connsiteX0" fmla="*/ 0 w 533245"/>
              <a:gd name="connsiteY0" fmla="*/ 320766 h 447446"/>
              <a:gd name="connsiteX1" fmla="*/ 185194 w 533245"/>
              <a:gd name="connsiteY1" fmla="*/ 0 h 447446"/>
              <a:gd name="connsiteX2" fmla="*/ 533245 w 533245"/>
              <a:gd name="connsiteY2" fmla="*/ 126680 h 447446"/>
              <a:gd name="connsiteX3" fmla="*/ 348051 w 533245"/>
              <a:gd name="connsiteY3" fmla="*/ 447446 h 447446"/>
              <a:gd name="connsiteX4" fmla="*/ 0 w 533245"/>
              <a:gd name="connsiteY4" fmla="*/ 320766 h 447446"/>
              <a:gd name="connsiteX5" fmla="*/ 0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320766"/>
                </a:moveTo>
                <a:lnTo>
                  <a:pt x="185194" y="0"/>
                </a:lnTo>
                <a:lnTo>
                  <a:pt x="533245" y="126680"/>
                </a:lnTo>
                <a:lnTo>
                  <a:pt x="348051" y="44744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3" name="Freeform: Shape 762">
            <a:extLst>
              <a:ext uri="{FF2B5EF4-FFF2-40B4-BE49-F238E27FC236}">
                <a16:creationId xmlns:a16="http://schemas.microsoft.com/office/drawing/2014/main" id="{D8FBD1B7-CED3-CB35-6327-9E1E97417DBC}"/>
              </a:ext>
            </a:extLst>
          </p:cNvPr>
          <p:cNvSpPr/>
          <p:nvPr/>
        </p:nvSpPr>
        <p:spPr>
          <a:xfrm>
            <a:off x="3678974" y="-144278"/>
            <a:ext cx="533245" cy="447446"/>
          </a:xfrm>
          <a:custGeom>
            <a:avLst/>
            <a:gdLst>
              <a:gd name="connsiteX0" fmla="*/ 0 w 533245"/>
              <a:gd name="connsiteY0" fmla="*/ 320766 h 447446"/>
              <a:gd name="connsiteX1" fmla="*/ 185194 w 533245"/>
              <a:gd name="connsiteY1" fmla="*/ 0 h 447446"/>
              <a:gd name="connsiteX2" fmla="*/ 533246 w 533245"/>
              <a:gd name="connsiteY2" fmla="*/ 126680 h 447446"/>
              <a:gd name="connsiteX3" fmla="*/ 348052 w 533245"/>
              <a:gd name="connsiteY3" fmla="*/ 447446 h 447446"/>
              <a:gd name="connsiteX4" fmla="*/ 0 w 533245"/>
              <a:gd name="connsiteY4" fmla="*/ 320766 h 447446"/>
              <a:gd name="connsiteX5" fmla="*/ 0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320766"/>
                </a:moveTo>
                <a:lnTo>
                  <a:pt x="185194" y="0"/>
                </a:lnTo>
                <a:lnTo>
                  <a:pt x="533246" y="126680"/>
                </a:lnTo>
                <a:lnTo>
                  <a:pt x="348052" y="44744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4" name="Freeform: Shape 763">
            <a:extLst>
              <a:ext uri="{FF2B5EF4-FFF2-40B4-BE49-F238E27FC236}">
                <a16:creationId xmlns:a16="http://schemas.microsoft.com/office/drawing/2014/main" id="{AC135242-6D85-0E14-4A6A-FBA920BA9DFC}"/>
              </a:ext>
            </a:extLst>
          </p:cNvPr>
          <p:cNvSpPr/>
          <p:nvPr/>
        </p:nvSpPr>
        <p:spPr>
          <a:xfrm>
            <a:off x="7914844" y="2515145"/>
            <a:ext cx="533245" cy="447445"/>
          </a:xfrm>
          <a:custGeom>
            <a:avLst/>
            <a:gdLst>
              <a:gd name="connsiteX0" fmla="*/ 0 w 533245"/>
              <a:gd name="connsiteY0" fmla="*/ 320766 h 447445"/>
              <a:gd name="connsiteX1" fmla="*/ 185194 w 533245"/>
              <a:gd name="connsiteY1" fmla="*/ 0 h 447445"/>
              <a:gd name="connsiteX2" fmla="*/ 533245 w 533245"/>
              <a:gd name="connsiteY2" fmla="*/ 126680 h 447445"/>
              <a:gd name="connsiteX3" fmla="*/ 348051 w 533245"/>
              <a:gd name="connsiteY3" fmla="*/ 447446 h 447445"/>
              <a:gd name="connsiteX4" fmla="*/ 0 w 533245"/>
              <a:gd name="connsiteY4" fmla="*/ 320766 h 447445"/>
              <a:gd name="connsiteX5" fmla="*/ 0 w 533245"/>
              <a:gd name="connsiteY5" fmla="*/ 320766 h 44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5">
                <a:moveTo>
                  <a:pt x="0" y="320766"/>
                </a:moveTo>
                <a:lnTo>
                  <a:pt x="185194" y="0"/>
                </a:lnTo>
                <a:lnTo>
                  <a:pt x="533245" y="126680"/>
                </a:lnTo>
                <a:lnTo>
                  <a:pt x="348051" y="44744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5" name="Freeform: Shape 764">
            <a:extLst>
              <a:ext uri="{FF2B5EF4-FFF2-40B4-BE49-F238E27FC236}">
                <a16:creationId xmlns:a16="http://schemas.microsoft.com/office/drawing/2014/main" id="{05D14691-2653-A711-0B8C-B852A797D7CF}"/>
              </a:ext>
            </a:extLst>
          </p:cNvPr>
          <p:cNvSpPr/>
          <p:nvPr/>
        </p:nvSpPr>
        <p:spPr>
          <a:xfrm>
            <a:off x="2328749" y="-1111882"/>
            <a:ext cx="533245" cy="447446"/>
          </a:xfrm>
          <a:custGeom>
            <a:avLst/>
            <a:gdLst>
              <a:gd name="connsiteX0" fmla="*/ 0 w 533245"/>
              <a:gd name="connsiteY0" fmla="*/ 320766 h 447446"/>
              <a:gd name="connsiteX1" fmla="*/ 185194 w 533245"/>
              <a:gd name="connsiteY1" fmla="*/ 0 h 447446"/>
              <a:gd name="connsiteX2" fmla="*/ 533246 w 533245"/>
              <a:gd name="connsiteY2" fmla="*/ 126680 h 447446"/>
              <a:gd name="connsiteX3" fmla="*/ 348051 w 533245"/>
              <a:gd name="connsiteY3" fmla="*/ 447446 h 447446"/>
              <a:gd name="connsiteX4" fmla="*/ 0 w 533245"/>
              <a:gd name="connsiteY4" fmla="*/ 320766 h 447446"/>
              <a:gd name="connsiteX5" fmla="*/ 0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320766"/>
                </a:moveTo>
                <a:lnTo>
                  <a:pt x="185194" y="0"/>
                </a:lnTo>
                <a:lnTo>
                  <a:pt x="533246" y="126680"/>
                </a:lnTo>
                <a:lnTo>
                  <a:pt x="348051" y="44744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6" name="Freeform: Shape 765">
            <a:extLst>
              <a:ext uri="{FF2B5EF4-FFF2-40B4-BE49-F238E27FC236}">
                <a16:creationId xmlns:a16="http://schemas.microsoft.com/office/drawing/2014/main" id="{96B7FE38-0CFD-381C-3D85-D4E79BD99A46}"/>
              </a:ext>
            </a:extLst>
          </p:cNvPr>
          <p:cNvSpPr/>
          <p:nvPr/>
        </p:nvSpPr>
        <p:spPr>
          <a:xfrm>
            <a:off x="9798314" y="3200672"/>
            <a:ext cx="533245" cy="447446"/>
          </a:xfrm>
          <a:custGeom>
            <a:avLst/>
            <a:gdLst>
              <a:gd name="connsiteX0" fmla="*/ 0 w 533245"/>
              <a:gd name="connsiteY0" fmla="*/ 320766 h 447446"/>
              <a:gd name="connsiteX1" fmla="*/ 185194 w 533245"/>
              <a:gd name="connsiteY1" fmla="*/ 0 h 447446"/>
              <a:gd name="connsiteX2" fmla="*/ 533246 w 533245"/>
              <a:gd name="connsiteY2" fmla="*/ 126680 h 447446"/>
              <a:gd name="connsiteX3" fmla="*/ 348052 w 533245"/>
              <a:gd name="connsiteY3" fmla="*/ 447446 h 447446"/>
              <a:gd name="connsiteX4" fmla="*/ 0 w 533245"/>
              <a:gd name="connsiteY4" fmla="*/ 320766 h 447446"/>
              <a:gd name="connsiteX5" fmla="*/ 0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320766"/>
                </a:moveTo>
                <a:lnTo>
                  <a:pt x="185194" y="0"/>
                </a:lnTo>
                <a:lnTo>
                  <a:pt x="533246" y="126680"/>
                </a:lnTo>
                <a:lnTo>
                  <a:pt x="348052" y="44744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7" name="Freeform: Shape 766">
            <a:extLst>
              <a:ext uri="{FF2B5EF4-FFF2-40B4-BE49-F238E27FC236}">
                <a16:creationId xmlns:a16="http://schemas.microsoft.com/office/drawing/2014/main" id="{61862A3F-6858-BE42-FCDE-55FCD8C5D183}"/>
              </a:ext>
            </a:extLst>
          </p:cNvPr>
          <p:cNvSpPr/>
          <p:nvPr/>
        </p:nvSpPr>
        <p:spPr>
          <a:xfrm>
            <a:off x="10985682" y="3886200"/>
            <a:ext cx="533245" cy="447446"/>
          </a:xfrm>
          <a:custGeom>
            <a:avLst/>
            <a:gdLst>
              <a:gd name="connsiteX0" fmla="*/ 0 w 533245"/>
              <a:gd name="connsiteY0" fmla="*/ 320766 h 447446"/>
              <a:gd name="connsiteX1" fmla="*/ 185194 w 533245"/>
              <a:gd name="connsiteY1" fmla="*/ 0 h 447446"/>
              <a:gd name="connsiteX2" fmla="*/ 533246 w 533245"/>
              <a:gd name="connsiteY2" fmla="*/ 126680 h 447446"/>
              <a:gd name="connsiteX3" fmla="*/ 348052 w 533245"/>
              <a:gd name="connsiteY3" fmla="*/ 447446 h 447446"/>
              <a:gd name="connsiteX4" fmla="*/ 0 w 533245"/>
              <a:gd name="connsiteY4" fmla="*/ 320766 h 447446"/>
              <a:gd name="connsiteX5" fmla="*/ 0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320766"/>
                </a:moveTo>
                <a:lnTo>
                  <a:pt x="185194" y="0"/>
                </a:lnTo>
                <a:lnTo>
                  <a:pt x="533246" y="126680"/>
                </a:lnTo>
                <a:lnTo>
                  <a:pt x="348052" y="44744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8" name="Freeform: Shape 767">
            <a:extLst>
              <a:ext uri="{FF2B5EF4-FFF2-40B4-BE49-F238E27FC236}">
                <a16:creationId xmlns:a16="http://schemas.microsoft.com/office/drawing/2014/main" id="{265944B6-4E11-6E47-4ACE-09EB5E371ADC}"/>
              </a:ext>
            </a:extLst>
          </p:cNvPr>
          <p:cNvSpPr/>
          <p:nvPr/>
        </p:nvSpPr>
        <p:spPr>
          <a:xfrm>
            <a:off x="7729650" y="1464856"/>
            <a:ext cx="370388" cy="641531"/>
          </a:xfrm>
          <a:custGeom>
            <a:avLst/>
            <a:gdLst>
              <a:gd name="connsiteX0" fmla="*/ 0 w 370388"/>
              <a:gd name="connsiteY0" fmla="*/ 320766 h 641531"/>
              <a:gd name="connsiteX1" fmla="*/ 185194 w 370388"/>
              <a:gd name="connsiteY1" fmla="*/ 0 h 641531"/>
              <a:gd name="connsiteX2" fmla="*/ 370389 w 370388"/>
              <a:gd name="connsiteY2" fmla="*/ 320766 h 641531"/>
              <a:gd name="connsiteX3" fmla="*/ 185194 w 370388"/>
              <a:gd name="connsiteY3" fmla="*/ 641532 h 641531"/>
              <a:gd name="connsiteX4" fmla="*/ 0 w 370388"/>
              <a:gd name="connsiteY4" fmla="*/ 320766 h 641531"/>
              <a:gd name="connsiteX5" fmla="*/ 0 w 370388"/>
              <a:gd name="connsiteY5" fmla="*/ 320766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388" h="641531">
                <a:moveTo>
                  <a:pt x="0" y="320766"/>
                </a:moveTo>
                <a:lnTo>
                  <a:pt x="185194" y="0"/>
                </a:lnTo>
                <a:lnTo>
                  <a:pt x="370389" y="320766"/>
                </a:lnTo>
                <a:lnTo>
                  <a:pt x="185194" y="641532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9" name="Freeform: Shape 768">
            <a:extLst>
              <a:ext uri="{FF2B5EF4-FFF2-40B4-BE49-F238E27FC236}">
                <a16:creationId xmlns:a16="http://schemas.microsoft.com/office/drawing/2014/main" id="{18508623-D505-950C-832C-3CF5C0252ADB}"/>
              </a:ext>
            </a:extLst>
          </p:cNvPr>
          <p:cNvSpPr/>
          <p:nvPr/>
        </p:nvSpPr>
        <p:spPr>
          <a:xfrm>
            <a:off x="9200751" y="2641825"/>
            <a:ext cx="370388" cy="641531"/>
          </a:xfrm>
          <a:custGeom>
            <a:avLst/>
            <a:gdLst>
              <a:gd name="connsiteX0" fmla="*/ 0 w 370388"/>
              <a:gd name="connsiteY0" fmla="*/ 320766 h 641531"/>
              <a:gd name="connsiteX1" fmla="*/ 185194 w 370388"/>
              <a:gd name="connsiteY1" fmla="*/ 0 h 641531"/>
              <a:gd name="connsiteX2" fmla="*/ 370389 w 370388"/>
              <a:gd name="connsiteY2" fmla="*/ 320766 h 641531"/>
              <a:gd name="connsiteX3" fmla="*/ 185194 w 370388"/>
              <a:gd name="connsiteY3" fmla="*/ 641532 h 641531"/>
              <a:gd name="connsiteX4" fmla="*/ 0 w 370388"/>
              <a:gd name="connsiteY4" fmla="*/ 320766 h 641531"/>
              <a:gd name="connsiteX5" fmla="*/ 0 w 370388"/>
              <a:gd name="connsiteY5" fmla="*/ 320766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388" h="641531">
                <a:moveTo>
                  <a:pt x="0" y="320766"/>
                </a:moveTo>
                <a:lnTo>
                  <a:pt x="185194" y="0"/>
                </a:lnTo>
                <a:lnTo>
                  <a:pt x="370389" y="320766"/>
                </a:lnTo>
                <a:lnTo>
                  <a:pt x="185194" y="641532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0" name="Freeform: Shape 769">
            <a:extLst>
              <a:ext uri="{FF2B5EF4-FFF2-40B4-BE49-F238E27FC236}">
                <a16:creationId xmlns:a16="http://schemas.microsoft.com/office/drawing/2014/main" id="{11873112-9DD4-7E1C-1486-DBA2100BB6CF}"/>
              </a:ext>
            </a:extLst>
          </p:cNvPr>
          <p:cNvSpPr/>
          <p:nvPr/>
        </p:nvSpPr>
        <p:spPr>
          <a:xfrm>
            <a:off x="6194230" y="906010"/>
            <a:ext cx="370388" cy="641531"/>
          </a:xfrm>
          <a:custGeom>
            <a:avLst/>
            <a:gdLst>
              <a:gd name="connsiteX0" fmla="*/ 0 w 370388"/>
              <a:gd name="connsiteY0" fmla="*/ 320766 h 641531"/>
              <a:gd name="connsiteX1" fmla="*/ 185194 w 370388"/>
              <a:gd name="connsiteY1" fmla="*/ 0 h 641531"/>
              <a:gd name="connsiteX2" fmla="*/ 370389 w 370388"/>
              <a:gd name="connsiteY2" fmla="*/ 320766 h 641531"/>
              <a:gd name="connsiteX3" fmla="*/ 185194 w 370388"/>
              <a:gd name="connsiteY3" fmla="*/ 641532 h 641531"/>
              <a:gd name="connsiteX4" fmla="*/ 0 w 370388"/>
              <a:gd name="connsiteY4" fmla="*/ 320766 h 641531"/>
              <a:gd name="connsiteX5" fmla="*/ 0 w 370388"/>
              <a:gd name="connsiteY5" fmla="*/ 320766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388" h="641531">
                <a:moveTo>
                  <a:pt x="0" y="320766"/>
                </a:moveTo>
                <a:lnTo>
                  <a:pt x="185194" y="0"/>
                </a:lnTo>
                <a:lnTo>
                  <a:pt x="370389" y="320766"/>
                </a:lnTo>
                <a:lnTo>
                  <a:pt x="185194" y="641532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1" name="Freeform: Shape 770">
            <a:extLst>
              <a:ext uri="{FF2B5EF4-FFF2-40B4-BE49-F238E27FC236}">
                <a16:creationId xmlns:a16="http://schemas.microsoft.com/office/drawing/2014/main" id="{E4D81F22-628C-7E6B-09CD-6CE37C1DDBDA}"/>
              </a:ext>
            </a:extLst>
          </p:cNvPr>
          <p:cNvSpPr/>
          <p:nvPr/>
        </p:nvSpPr>
        <p:spPr>
          <a:xfrm>
            <a:off x="10800488" y="3565434"/>
            <a:ext cx="370388" cy="641531"/>
          </a:xfrm>
          <a:custGeom>
            <a:avLst/>
            <a:gdLst>
              <a:gd name="connsiteX0" fmla="*/ 0 w 370388"/>
              <a:gd name="connsiteY0" fmla="*/ 320766 h 641531"/>
              <a:gd name="connsiteX1" fmla="*/ 185194 w 370388"/>
              <a:gd name="connsiteY1" fmla="*/ 0 h 641531"/>
              <a:gd name="connsiteX2" fmla="*/ 370389 w 370388"/>
              <a:gd name="connsiteY2" fmla="*/ 320766 h 641531"/>
              <a:gd name="connsiteX3" fmla="*/ 185194 w 370388"/>
              <a:gd name="connsiteY3" fmla="*/ 641532 h 641531"/>
              <a:gd name="connsiteX4" fmla="*/ 0 w 370388"/>
              <a:gd name="connsiteY4" fmla="*/ 320766 h 641531"/>
              <a:gd name="connsiteX5" fmla="*/ 0 w 370388"/>
              <a:gd name="connsiteY5" fmla="*/ 320766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388" h="641531">
                <a:moveTo>
                  <a:pt x="0" y="320766"/>
                </a:moveTo>
                <a:lnTo>
                  <a:pt x="185194" y="0"/>
                </a:lnTo>
                <a:lnTo>
                  <a:pt x="370389" y="320766"/>
                </a:lnTo>
                <a:lnTo>
                  <a:pt x="185194" y="641532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2" name="Freeform: Shape 771">
            <a:extLst>
              <a:ext uri="{FF2B5EF4-FFF2-40B4-BE49-F238E27FC236}">
                <a16:creationId xmlns:a16="http://schemas.microsoft.com/office/drawing/2014/main" id="{CEC33035-A9E4-C06A-7EA6-46382C6B3F6A}"/>
              </a:ext>
            </a:extLst>
          </p:cNvPr>
          <p:cNvSpPr/>
          <p:nvPr/>
        </p:nvSpPr>
        <p:spPr>
          <a:xfrm>
            <a:off x="4027026" y="-17598"/>
            <a:ext cx="370388" cy="641531"/>
          </a:xfrm>
          <a:custGeom>
            <a:avLst/>
            <a:gdLst>
              <a:gd name="connsiteX0" fmla="*/ 0 w 370388"/>
              <a:gd name="connsiteY0" fmla="*/ 320766 h 641531"/>
              <a:gd name="connsiteX1" fmla="*/ 185194 w 370388"/>
              <a:gd name="connsiteY1" fmla="*/ 0 h 641531"/>
              <a:gd name="connsiteX2" fmla="*/ 370389 w 370388"/>
              <a:gd name="connsiteY2" fmla="*/ 320766 h 641531"/>
              <a:gd name="connsiteX3" fmla="*/ 185194 w 370388"/>
              <a:gd name="connsiteY3" fmla="*/ 641532 h 641531"/>
              <a:gd name="connsiteX4" fmla="*/ 0 w 370388"/>
              <a:gd name="connsiteY4" fmla="*/ 320766 h 641531"/>
              <a:gd name="connsiteX5" fmla="*/ 0 w 370388"/>
              <a:gd name="connsiteY5" fmla="*/ 320766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388" h="641531">
                <a:moveTo>
                  <a:pt x="0" y="320766"/>
                </a:moveTo>
                <a:lnTo>
                  <a:pt x="185194" y="0"/>
                </a:lnTo>
                <a:lnTo>
                  <a:pt x="370389" y="320766"/>
                </a:lnTo>
                <a:lnTo>
                  <a:pt x="185194" y="641532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3" name="Freeform: Shape 772">
            <a:extLst>
              <a:ext uri="{FF2B5EF4-FFF2-40B4-BE49-F238E27FC236}">
                <a16:creationId xmlns:a16="http://schemas.microsoft.com/office/drawing/2014/main" id="{6327F300-8D64-100C-494D-A472ACFCAEC2}"/>
              </a:ext>
            </a:extLst>
          </p:cNvPr>
          <p:cNvSpPr/>
          <p:nvPr/>
        </p:nvSpPr>
        <p:spPr>
          <a:xfrm>
            <a:off x="2143555" y="-1432648"/>
            <a:ext cx="370388" cy="641531"/>
          </a:xfrm>
          <a:custGeom>
            <a:avLst/>
            <a:gdLst>
              <a:gd name="connsiteX0" fmla="*/ 0 w 370388"/>
              <a:gd name="connsiteY0" fmla="*/ 320766 h 641531"/>
              <a:gd name="connsiteX1" fmla="*/ 185194 w 370388"/>
              <a:gd name="connsiteY1" fmla="*/ 0 h 641531"/>
              <a:gd name="connsiteX2" fmla="*/ 370389 w 370388"/>
              <a:gd name="connsiteY2" fmla="*/ 320766 h 641531"/>
              <a:gd name="connsiteX3" fmla="*/ 185194 w 370388"/>
              <a:gd name="connsiteY3" fmla="*/ 641532 h 641531"/>
              <a:gd name="connsiteX4" fmla="*/ 0 w 370388"/>
              <a:gd name="connsiteY4" fmla="*/ 320766 h 641531"/>
              <a:gd name="connsiteX5" fmla="*/ 0 w 370388"/>
              <a:gd name="connsiteY5" fmla="*/ 320766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388" h="641531">
                <a:moveTo>
                  <a:pt x="0" y="320766"/>
                </a:moveTo>
                <a:lnTo>
                  <a:pt x="185194" y="0"/>
                </a:lnTo>
                <a:lnTo>
                  <a:pt x="370389" y="320766"/>
                </a:lnTo>
                <a:lnTo>
                  <a:pt x="185194" y="641532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4" name="Freeform: Shape 773">
            <a:extLst>
              <a:ext uri="{FF2B5EF4-FFF2-40B4-BE49-F238E27FC236}">
                <a16:creationId xmlns:a16="http://schemas.microsoft.com/office/drawing/2014/main" id="{57068CD3-C07B-AC17-BE1F-8C599BA2AD20}"/>
              </a:ext>
            </a:extLst>
          </p:cNvPr>
          <p:cNvSpPr/>
          <p:nvPr/>
        </p:nvSpPr>
        <p:spPr>
          <a:xfrm>
            <a:off x="7914844" y="2150384"/>
            <a:ext cx="249511" cy="685527"/>
          </a:xfrm>
          <a:custGeom>
            <a:avLst/>
            <a:gdLst>
              <a:gd name="connsiteX0" fmla="*/ 64317 w 249511"/>
              <a:gd name="connsiteY0" fmla="*/ 320766 h 685527"/>
              <a:gd name="connsiteX1" fmla="*/ 249511 w 249511"/>
              <a:gd name="connsiteY1" fmla="*/ 0 h 685527"/>
              <a:gd name="connsiteX2" fmla="*/ 185194 w 249511"/>
              <a:gd name="connsiteY2" fmla="*/ 364761 h 685527"/>
              <a:gd name="connsiteX3" fmla="*/ 0 w 249511"/>
              <a:gd name="connsiteY3" fmla="*/ 685527 h 685527"/>
              <a:gd name="connsiteX4" fmla="*/ 64317 w 249511"/>
              <a:gd name="connsiteY4" fmla="*/ 320766 h 685527"/>
              <a:gd name="connsiteX5" fmla="*/ 64317 w 249511"/>
              <a:gd name="connsiteY5" fmla="*/ 320766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64317" y="320766"/>
                </a:moveTo>
                <a:lnTo>
                  <a:pt x="249511" y="0"/>
                </a:lnTo>
                <a:lnTo>
                  <a:pt x="185194" y="364761"/>
                </a:lnTo>
                <a:lnTo>
                  <a:pt x="0" y="685527"/>
                </a:lnTo>
                <a:lnTo>
                  <a:pt x="64317" y="320766"/>
                </a:lnTo>
                <a:lnTo>
                  <a:pt x="64317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5" name="Freeform: Shape 774">
            <a:extLst>
              <a:ext uri="{FF2B5EF4-FFF2-40B4-BE49-F238E27FC236}">
                <a16:creationId xmlns:a16="http://schemas.microsoft.com/office/drawing/2014/main" id="{D4C82BB3-76B9-9318-B438-9D0430A5826C}"/>
              </a:ext>
            </a:extLst>
          </p:cNvPr>
          <p:cNvSpPr/>
          <p:nvPr/>
        </p:nvSpPr>
        <p:spPr>
          <a:xfrm>
            <a:off x="3678974" y="-509039"/>
            <a:ext cx="249511" cy="685527"/>
          </a:xfrm>
          <a:custGeom>
            <a:avLst/>
            <a:gdLst>
              <a:gd name="connsiteX0" fmla="*/ 64318 w 249511"/>
              <a:gd name="connsiteY0" fmla="*/ 320766 h 685527"/>
              <a:gd name="connsiteX1" fmla="*/ 249511 w 249511"/>
              <a:gd name="connsiteY1" fmla="*/ 0 h 685527"/>
              <a:gd name="connsiteX2" fmla="*/ 185194 w 249511"/>
              <a:gd name="connsiteY2" fmla="*/ 364761 h 685527"/>
              <a:gd name="connsiteX3" fmla="*/ 0 w 249511"/>
              <a:gd name="connsiteY3" fmla="*/ 685527 h 685527"/>
              <a:gd name="connsiteX4" fmla="*/ 64318 w 249511"/>
              <a:gd name="connsiteY4" fmla="*/ 320766 h 685527"/>
              <a:gd name="connsiteX5" fmla="*/ 64318 w 249511"/>
              <a:gd name="connsiteY5" fmla="*/ 320766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64318" y="320766"/>
                </a:moveTo>
                <a:lnTo>
                  <a:pt x="249511" y="0"/>
                </a:lnTo>
                <a:lnTo>
                  <a:pt x="185194" y="364761"/>
                </a:lnTo>
                <a:lnTo>
                  <a:pt x="0" y="685527"/>
                </a:lnTo>
                <a:lnTo>
                  <a:pt x="64318" y="320766"/>
                </a:lnTo>
                <a:lnTo>
                  <a:pt x="64318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6" name="Freeform: Shape 775">
            <a:extLst>
              <a:ext uri="{FF2B5EF4-FFF2-40B4-BE49-F238E27FC236}">
                <a16:creationId xmlns:a16="http://schemas.microsoft.com/office/drawing/2014/main" id="{6E42E254-0C82-B046-4373-1BEEBCC5576F}"/>
              </a:ext>
            </a:extLst>
          </p:cNvPr>
          <p:cNvSpPr/>
          <p:nvPr/>
        </p:nvSpPr>
        <p:spPr>
          <a:xfrm>
            <a:off x="4495954" y="303167"/>
            <a:ext cx="468928" cy="558846"/>
          </a:xfrm>
          <a:custGeom>
            <a:avLst/>
            <a:gdLst>
              <a:gd name="connsiteX0" fmla="*/ 185194 w 468928"/>
              <a:gd name="connsiteY0" fmla="*/ 238081 h 558846"/>
              <a:gd name="connsiteX1" fmla="*/ 468928 w 468928"/>
              <a:gd name="connsiteY1" fmla="*/ 0 h 558846"/>
              <a:gd name="connsiteX2" fmla="*/ 283734 w 468928"/>
              <a:gd name="connsiteY2" fmla="*/ 320766 h 558846"/>
              <a:gd name="connsiteX3" fmla="*/ 0 w 468928"/>
              <a:gd name="connsiteY3" fmla="*/ 558847 h 558846"/>
              <a:gd name="connsiteX4" fmla="*/ 185194 w 468928"/>
              <a:gd name="connsiteY4" fmla="*/ 238081 h 558846"/>
              <a:gd name="connsiteX5" fmla="*/ 185194 w 468928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185194" y="238081"/>
                </a:moveTo>
                <a:lnTo>
                  <a:pt x="468928" y="0"/>
                </a:lnTo>
                <a:lnTo>
                  <a:pt x="283734" y="320766"/>
                </a:lnTo>
                <a:lnTo>
                  <a:pt x="0" y="558847"/>
                </a:lnTo>
                <a:lnTo>
                  <a:pt x="185194" y="238081"/>
                </a:lnTo>
                <a:lnTo>
                  <a:pt x="18519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7" name="Freeform: Shape 776">
            <a:extLst>
              <a:ext uri="{FF2B5EF4-FFF2-40B4-BE49-F238E27FC236}">
                <a16:creationId xmlns:a16="http://schemas.microsoft.com/office/drawing/2014/main" id="{128B6B89-AA52-11F5-733C-5A9516E3FF1A}"/>
              </a:ext>
            </a:extLst>
          </p:cNvPr>
          <p:cNvSpPr/>
          <p:nvPr/>
        </p:nvSpPr>
        <p:spPr>
          <a:xfrm>
            <a:off x="8917018" y="2641825"/>
            <a:ext cx="468927" cy="558846"/>
          </a:xfrm>
          <a:custGeom>
            <a:avLst/>
            <a:gdLst>
              <a:gd name="connsiteX0" fmla="*/ 185194 w 468927"/>
              <a:gd name="connsiteY0" fmla="*/ 238081 h 558846"/>
              <a:gd name="connsiteX1" fmla="*/ 468928 w 468927"/>
              <a:gd name="connsiteY1" fmla="*/ 0 h 558846"/>
              <a:gd name="connsiteX2" fmla="*/ 283734 w 468927"/>
              <a:gd name="connsiteY2" fmla="*/ 320766 h 558846"/>
              <a:gd name="connsiteX3" fmla="*/ 0 w 468927"/>
              <a:gd name="connsiteY3" fmla="*/ 558847 h 558846"/>
              <a:gd name="connsiteX4" fmla="*/ 185194 w 468927"/>
              <a:gd name="connsiteY4" fmla="*/ 238081 h 558846"/>
              <a:gd name="connsiteX5" fmla="*/ 185194 w 468927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7" h="558846">
                <a:moveTo>
                  <a:pt x="185194" y="238081"/>
                </a:moveTo>
                <a:lnTo>
                  <a:pt x="468928" y="0"/>
                </a:lnTo>
                <a:lnTo>
                  <a:pt x="283734" y="320766"/>
                </a:lnTo>
                <a:lnTo>
                  <a:pt x="0" y="558847"/>
                </a:lnTo>
                <a:lnTo>
                  <a:pt x="185194" y="238081"/>
                </a:lnTo>
                <a:lnTo>
                  <a:pt x="18519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8" name="Freeform: Shape 777">
            <a:extLst>
              <a:ext uri="{FF2B5EF4-FFF2-40B4-BE49-F238E27FC236}">
                <a16:creationId xmlns:a16="http://schemas.microsoft.com/office/drawing/2014/main" id="{4722B3E8-9248-BB9A-A001-EF8455EE4D78}"/>
              </a:ext>
            </a:extLst>
          </p:cNvPr>
          <p:cNvSpPr/>
          <p:nvPr/>
        </p:nvSpPr>
        <p:spPr>
          <a:xfrm>
            <a:off x="6315107" y="8884282"/>
            <a:ext cx="533245" cy="447445"/>
          </a:xfrm>
          <a:custGeom>
            <a:avLst/>
            <a:gdLst>
              <a:gd name="connsiteX0" fmla="*/ 185195 w 533245"/>
              <a:gd name="connsiteY0" fmla="*/ 126680 h 447445"/>
              <a:gd name="connsiteX1" fmla="*/ 533245 w 533245"/>
              <a:gd name="connsiteY1" fmla="*/ 0 h 447445"/>
              <a:gd name="connsiteX2" fmla="*/ 348051 w 533245"/>
              <a:gd name="connsiteY2" fmla="*/ 320765 h 447445"/>
              <a:gd name="connsiteX3" fmla="*/ 0 w 533245"/>
              <a:gd name="connsiteY3" fmla="*/ 447446 h 447445"/>
              <a:gd name="connsiteX4" fmla="*/ 185195 w 533245"/>
              <a:gd name="connsiteY4" fmla="*/ 126680 h 447445"/>
              <a:gd name="connsiteX5" fmla="*/ 185195 w 533245"/>
              <a:gd name="connsiteY5" fmla="*/ 126680 h 44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5">
                <a:moveTo>
                  <a:pt x="185195" y="126680"/>
                </a:moveTo>
                <a:lnTo>
                  <a:pt x="533245" y="0"/>
                </a:lnTo>
                <a:lnTo>
                  <a:pt x="348051" y="320765"/>
                </a:lnTo>
                <a:lnTo>
                  <a:pt x="0" y="447446"/>
                </a:lnTo>
                <a:lnTo>
                  <a:pt x="185195" y="126680"/>
                </a:lnTo>
                <a:lnTo>
                  <a:pt x="185195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9" name="Freeform: Shape 778">
            <a:extLst>
              <a:ext uri="{FF2B5EF4-FFF2-40B4-BE49-F238E27FC236}">
                <a16:creationId xmlns:a16="http://schemas.microsoft.com/office/drawing/2014/main" id="{3E0632EB-EA99-1DF5-2367-7A884EF8D29B}"/>
              </a:ext>
            </a:extLst>
          </p:cNvPr>
          <p:cNvSpPr/>
          <p:nvPr/>
        </p:nvSpPr>
        <p:spPr>
          <a:xfrm>
            <a:off x="3678974" y="7148466"/>
            <a:ext cx="533245" cy="447445"/>
          </a:xfrm>
          <a:custGeom>
            <a:avLst/>
            <a:gdLst>
              <a:gd name="connsiteX0" fmla="*/ 185194 w 533245"/>
              <a:gd name="connsiteY0" fmla="*/ 126680 h 447445"/>
              <a:gd name="connsiteX1" fmla="*/ 533246 w 533245"/>
              <a:gd name="connsiteY1" fmla="*/ 0 h 447445"/>
              <a:gd name="connsiteX2" fmla="*/ 348052 w 533245"/>
              <a:gd name="connsiteY2" fmla="*/ 320765 h 447445"/>
              <a:gd name="connsiteX3" fmla="*/ 0 w 533245"/>
              <a:gd name="connsiteY3" fmla="*/ 447446 h 447445"/>
              <a:gd name="connsiteX4" fmla="*/ 185194 w 533245"/>
              <a:gd name="connsiteY4" fmla="*/ 126680 h 447445"/>
              <a:gd name="connsiteX5" fmla="*/ 185194 w 533245"/>
              <a:gd name="connsiteY5" fmla="*/ 126680 h 44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5">
                <a:moveTo>
                  <a:pt x="185194" y="126680"/>
                </a:moveTo>
                <a:lnTo>
                  <a:pt x="533246" y="0"/>
                </a:lnTo>
                <a:lnTo>
                  <a:pt x="348052" y="320765"/>
                </a:lnTo>
                <a:lnTo>
                  <a:pt x="0" y="447446"/>
                </a:lnTo>
                <a:lnTo>
                  <a:pt x="185194" y="126680"/>
                </a:lnTo>
                <a:lnTo>
                  <a:pt x="185194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0" name="Freeform: Shape 779">
            <a:extLst>
              <a:ext uri="{FF2B5EF4-FFF2-40B4-BE49-F238E27FC236}">
                <a16:creationId xmlns:a16="http://schemas.microsoft.com/office/drawing/2014/main" id="{355A193A-C243-968B-BF28-5E06FD802B84}"/>
              </a:ext>
            </a:extLst>
          </p:cNvPr>
          <p:cNvSpPr/>
          <p:nvPr/>
        </p:nvSpPr>
        <p:spPr>
          <a:xfrm>
            <a:off x="1708849" y="6224858"/>
            <a:ext cx="533245" cy="447446"/>
          </a:xfrm>
          <a:custGeom>
            <a:avLst/>
            <a:gdLst>
              <a:gd name="connsiteX0" fmla="*/ 185194 w 533245"/>
              <a:gd name="connsiteY0" fmla="*/ 126680 h 447446"/>
              <a:gd name="connsiteX1" fmla="*/ 533246 w 533245"/>
              <a:gd name="connsiteY1" fmla="*/ 0 h 447446"/>
              <a:gd name="connsiteX2" fmla="*/ 348051 w 533245"/>
              <a:gd name="connsiteY2" fmla="*/ 320766 h 447446"/>
              <a:gd name="connsiteX3" fmla="*/ 0 w 533245"/>
              <a:gd name="connsiteY3" fmla="*/ 447446 h 447446"/>
              <a:gd name="connsiteX4" fmla="*/ 185194 w 533245"/>
              <a:gd name="connsiteY4" fmla="*/ 126680 h 447446"/>
              <a:gd name="connsiteX5" fmla="*/ 185194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185194" y="126680"/>
                </a:moveTo>
                <a:lnTo>
                  <a:pt x="533246" y="0"/>
                </a:lnTo>
                <a:lnTo>
                  <a:pt x="348051" y="320766"/>
                </a:lnTo>
                <a:lnTo>
                  <a:pt x="0" y="447446"/>
                </a:lnTo>
                <a:lnTo>
                  <a:pt x="185194" y="126680"/>
                </a:lnTo>
                <a:lnTo>
                  <a:pt x="185194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1" name="Freeform: Shape 780">
            <a:extLst>
              <a:ext uri="{FF2B5EF4-FFF2-40B4-BE49-F238E27FC236}">
                <a16:creationId xmlns:a16="http://schemas.microsoft.com/office/drawing/2014/main" id="{38A2003A-7963-91C2-CAA8-91F9CF5429B1}"/>
              </a:ext>
            </a:extLst>
          </p:cNvPr>
          <p:cNvSpPr/>
          <p:nvPr/>
        </p:nvSpPr>
        <p:spPr>
          <a:xfrm>
            <a:off x="-742088" y="4809808"/>
            <a:ext cx="533245" cy="447446"/>
          </a:xfrm>
          <a:custGeom>
            <a:avLst/>
            <a:gdLst>
              <a:gd name="connsiteX0" fmla="*/ 185194 w 533245"/>
              <a:gd name="connsiteY0" fmla="*/ 126680 h 447446"/>
              <a:gd name="connsiteX1" fmla="*/ 533246 w 533245"/>
              <a:gd name="connsiteY1" fmla="*/ 0 h 447446"/>
              <a:gd name="connsiteX2" fmla="*/ 348051 w 533245"/>
              <a:gd name="connsiteY2" fmla="*/ 320766 h 447446"/>
              <a:gd name="connsiteX3" fmla="*/ 0 w 533245"/>
              <a:gd name="connsiteY3" fmla="*/ 447446 h 447446"/>
              <a:gd name="connsiteX4" fmla="*/ 185194 w 533245"/>
              <a:gd name="connsiteY4" fmla="*/ 126680 h 447446"/>
              <a:gd name="connsiteX5" fmla="*/ 185194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185194" y="126680"/>
                </a:moveTo>
                <a:lnTo>
                  <a:pt x="533246" y="0"/>
                </a:lnTo>
                <a:lnTo>
                  <a:pt x="348051" y="320766"/>
                </a:lnTo>
                <a:lnTo>
                  <a:pt x="0" y="447446"/>
                </a:lnTo>
                <a:lnTo>
                  <a:pt x="185194" y="126680"/>
                </a:lnTo>
                <a:lnTo>
                  <a:pt x="185194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2" name="Freeform: Shape 781">
            <a:extLst>
              <a:ext uri="{FF2B5EF4-FFF2-40B4-BE49-F238E27FC236}">
                <a16:creationId xmlns:a16="http://schemas.microsoft.com/office/drawing/2014/main" id="{132A6EC1-9084-F28F-6C80-8B4BBE1105F6}"/>
              </a:ext>
            </a:extLst>
          </p:cNvPr>
          <p:cNvSpPr/>
          <p:nvPr/>
        </p:nvSpPr>
        <p:spPr>
          <a:xfrm>
            <a:off x="2960535" y="7148466"/>
            <a:ext cx="533245" cy="447445"/>
          </a:xfrm>
          <a:custGeom>
            <a:avLst/>
            <a:gdLst>
              <a:gd name="connsiteX0" fmla="*/ 0 w 533245"/>
              <a:gd name="connsiteY0" fmla="*/ 320765 h 447445"/>
              <a:gd name="connsiteX1" fmla="*/ 185194 w 533245"/>
              <a:gd name="connsiteY1" fmla="*/ 0 h 447445"/>
              <a:gd name="connsiteX2" fmla="*/ 533245 w 533245"/>
              <a:gd name="connsiteY2" fmla="*/ 126680 h 447445"/>
              <a:gd name="connsiteX3" fmla="*/ 348051 w 533245"/>
              <a:gd name="connsiteY3" fmla="*/ 447446 h 447445"/>
              <a:gd name="connsiteX4" fmla="*/ 0 w 533245"/>
              <a:gd name="connsiteY4" fmla="*/ 320765 h 447445"/>
              <a:gd name="connsiteX5" fmla="*/ 0 w 533245"/>
              <a:gd name="connsiteY5" fmla="*/ 320765 h 44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5">
                <a:moveTo>
                  <a:pt x="0" y="320765"/>
                </a:moveTo>
                <a:lnTo>
                  <a:pt x="185194" y="0"/>
                </a:lnTo>
                <a:lnTo>
                  <a:pt x="533245" y="126680"/>
                </a:lnTo>
                <a:lnTo>
                  <a:pt x="348051" y="447446"/>
                </a:lnTo>
                <a:lnTo>
                  <a:pt x="0" y="320765"/>
                </a:lnTo>
                <a:lnTo>
                  <a:pt x="0" y="32076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3" name="Freeform: Shape 782">
            <a:extLst>
              <a:ext uri="{FF2B5EF4-FFF2-40B4-BE49-F238E27FC236}">
                <a16:creationId xmlns:a16="http://schemas.microsoft.com/office/drawing/2014/main" id="{82217773-45CF-2881-4648-2A7917BC2D0F}"/>
              </a:ext>
            </a:extLst>
          </p:cNvPr>
          <p:cNvSpPr/>
          <p:nvPr/>
        </p:nvSpPr>
        <p:spPr>
          <a:xfrm>
            <a:off x="4844005" y="7833994"/>
            <a:ext cx="533245" cy="447445"/>
          </a:xfrm>
          <a:custGeom>
            <a:avLst/>
            <a:gdLst>
              <a:gd name="connsiteX0" fmla="*/ 0 w 533245"/>
              <a:gd name="connsiteY0" fmla="*/ 320765 h 447445"/>
              <a:gd name="connsiteX1" fmla="*/ 185194 w 533245"/>
              <a:gd name="connsiteY1" fmla="*/ 0 h 447445"/>
              <a:gd name="connsiteX2" fmla="*/ 533245 w 533245"/>
              <a:gd name="connsiteY2" fmla="*/ 126680 h 447445"/>
              <a:gd name="connsiteX3" fmla="*/ 348051 w 533245"/>
              <a:gd name="connsiteY3" fmla="*/ 447446 h 447445"/>
              <a:gd name="connsiteX4" fmla="*/ 0 w 533245"/>
              <a:gd name="connsiteY4" fmla="*/ 320765 h 447445"/>
              <a:gd name="connsiteX5" fmla="*/ 0 w 533245"/>
              <a:gd name="connsiteY5" fmla="*/ 320765 h 44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5">
                <a:moveTo>
                  <a:pt x="0" y="320765"/>
                </a:moveTo>
                <a:lnTo>
                  <a:pt x="185194" y="0"/>
                </a:lnTo>
                <a:lnTo>
                  <a:pt x="533245" y="126680"/>
                </a:lnTo>
                <a:lnTo>
                  <a:pt x="348051" y="447446"/>
                </a:lnTo>
                <a:lnTo>
                  <a:pt x="0" y="320765"/>
                </a:lnTo>
                <a:lnTo>
                  <a:pt x="0" y="32076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4" name="Freeform: Shape 783">
            <a:extLst>
              <a:ext uri="{FF2B5EF4-FFF2-40B4-BE49-F238E27FC236}">
                <a16:creationId xmlns:a16="http://schemas.microsoft.com/office/drawing/2014/main" id="{EDE7D440-B1D0-8E18-E115-7E0D6514F593}"/>
              </a:ext>
            </a:extLst>
          </p:cNvPr>
          <p:cNvSpPr/>
          <p:nvPr/>
        </p:nvSpPr>
        <p:spPr>
          <a:xfrm>
            <a:off x="1360798" y="6224858"/>
            <a:ext cx="533245" cy="447446"/>
          </a:xfrm>
          <a:custGeom>
            <a:avLst/>
            <a:gdLst>
              <a:gd name="connsiteX0" fmla="*/ 0 w 533245"/>
              <a:gd name="connsiteY0" fmla="*/ 320766 h 447446"/>
              <a:gd name="connsiteX1" fmla="*/ 185194 w 533245"/>
              <a:gd name="connsiteY1" fmla="*/ 0 h 447446"/>
              <a:gd name="connsiteX2" fmla="*/ 533246 w 533245"/>
              <a:gd name="connsiteY2" fmla="*/ 126680 h 447446"/>
              <a:gd name="connsiteX3" fmla="*/ 348051 w 533245"/>
              <a:gd name="connsiteY3" fmla="*/ 447446 h 447446"/>
              <a:gd name="connsiteX4" fmla="*/ 0 w 533245"/>
              <a:gd name="connsiteY4" fmla="*/ 320766 h 447446"/>
              <a:gd name="connsiteX5" fmla="*/ 0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320766"/>
                </a:moveTo>
                <a:lnTo>
                  <a:pt x="185194" y="0"/>
                </a:lnTo>
                <a:lnTo>
                  <a:pt x="533246" y="126680"/>
                </a:lnTo>
                <a:lnTo>
                  <a:pt x="348051" y="44744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5" name="Freeform: Shape 784">
            <a:extLst>
              <a:ext uri="{FF2B5EF4-FFF2-40B4-BE49-F238E27FC236}">
                <a16:creationId xmlns:a16="http://schemas.microsoft.com/office/drawing/2014/main" id="{70955C36-801C-A861-979A-94C8CBC32B8D}"/>
              </a:ext>
            </a:extLst>
          </p:cNvPr>
          <p:cNvSpPr/>
          <p:nvPr/>
        </p:nvSpPr>
        <p:spPr>
          <a:xfrm>
            <a:off x="5967056" y="8884282"/>
            <a:ext cx="533245" cy="447445"/>
          </a:xfrm>
          <a:custGeom>
            <a:avLst/>
            <a:gdLst>
              <a:gd name="connsiteX0" fmla="*/ 0 w 533245"/>
              <a:gd name="connsiteY0" fmla="*/ 320765 h 447445"/>
              <a:gd name="connsiteX1" fmla="*/ 185194 w 533245"/>
              <a:gd name="connsiteY1" fmla="*/ 0 h 447445"/>
              <a:gd name="connsiteX2" fmla="*/ 533246 w 533245"/>
              <a:gd name="connsiteY2" fmla="*/ 126680 h 447445"/>
              <a:gd name="connsiteX3" fmla="*/ 348051 w 533245"/>
              <a:gd name="connsiteY3" fmla="*/ 447446 h 447445"/>
              <a:gd name="connsiteX4" fmla="*/ 0 w 533245"/>
              <a:gd name="connsiteY4" fmla="*/ 320765 h 447445"/>
              <a:gd name="connsiteX5" fmla="*/ 0 w 533245"/>
              <a:gd name="connsiteY5" fmla="*/ 320765 h 44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5">
                <a:moveTo>
                  <a:pt x="0" y="320765"/>
                </a:moveTo>
                <a:lnTo>
                  <a:pt x="185194" y="0"/>
                </a:lnTo>
                <a:lnTo>
                  <a:pt x="533246" y="126680"/>
                </a:lnTo>
                <a:lnTo>
                  <a:pt x="348051" y="447446"/>
                </a:lnTo>
                <a:lnTo>
                  <a:pt x="0" y="320765"/>
                </a:lnTo>
                <a:lnTo>
                  <a:pt x="0" y="32076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6" name="Freeform: Shape 785">
            <a:extLst>
              <a:ext uri="{FF2B5EF4-FFF2-40B4-BE49-F238E27FC236}">
                <a16:creationId xmlns:a16="http://schemas.microsoft.com/office/drawing/2014/main" id="{8CDEB6A4-775F-35CA-9BF6-A8AABC563DEA}"/>
              </a:ext>
            </a:extLst>
          </p:cNvPr>
          <p:cNvSpPr/>
          <p:nvPr/>
        </p:nvSpPr>
        <p:spPr>
          <a:xfrm>
            <a:off x="608136" y="5174569"/>
            <a:ext cx="533245" cy="447446"/>
          </a:xfrm>
          <a:custGeom>
            <a:avLst/>
            <a:gdLst>
              <a:gd name="connsiteX0" fmla="*/ 0 w 533245"/>
              <a:gd name="connsiteY0" fmla="*/ 320766 h 447446"/>
              <a:gd name="connsiteX1" fmla="*/ 185194 w 533245"/>
              <a:gd name="connsiteY1" fmla="*/ 0 h 447446"/>
              <a:gd name="connsiteX2" fmla="*/ 533246 w 533245"/>
              <a:gd name="connsiteY2" fmla="*/ 126680 h 447446"/>
              <a:gd name="connsiteX3" fmla="*/ 348051 w 533245"/>
              <a:gd name="connsiteY3" fmla="*/ 447446 h 447446"/>
              <a:gd name="connsiteX4" fmla="*/ 0 w 533245"/>
              <a:gd name="connsiteY4" fmla="*/ 320766 h 447446"/>
              <a:gd name="connsiteX5" fmla="*/ 0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320766"/>
                </a:moveTo>
                <a:lnTo>
                  <a:pt x="185194" y="0"/>
                </a:lnTo>
                <a:lnTo>
                  <a:pt x="533246" y="126680"/>
                </a:lnTo>
                <a:lnTo>
                  <a:pt x="348051" y="44744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7" name="Freeform: Shape 786">
            <a:extLst>
              <a:ext uri="{FF2B5EF4-FFF2-40B4-BE49-F238E27FC236}">
                <a16:creationId xmlns:a16="http://schemas.microsoft.com/office/drawing/2014/main" id="{B9B522CE-7C4F-F83A-BF6E-1150E9C24782}"/>
              </a:ext>
            </a:extLst>
          </p:cNvPr>
          <p:cNvSpPr/>
          <p:nvPr/>
        </p:nvSpPr>
        <p:spPr>
          <a:xfrm>
            <a:off x="-1275334" y="4489042"/>
            <a:ext cx="533245" cy="447446"/>
          </a:xfrm>
          <a:custGeom>
            <a:avLst/>
            <a:gdLst>
              <a:gd name="connsiteX0" fmla="*/ 0 w 533245"/>
              <a:gd name="connsiteY0" fmla="*/ 320766 h 447446"/>
              <a:gd name="connsiteX1" fmla="*/ 185194 w 533245"/>
              <a:gd name="connsiteY1" fmla="*/ 0 h 447446"/>
              <a:gd name="connsiteX2" fmla="*/ 533246 w 533245"/>
              <a:gd name="connsiteY2" fmla="*/ 126680 h 447446"/>
              <a:gd name="connsiteX3" fmla="*/ 348051 w 533245"/>
              <a:gd name="connsiteY3" fmla="*/ 447446 h 447446"/>
              <a:gd name="connsiteX4" fmla="*/ 0 w 533245"/>
              <a:gd name="connsiteY4" fmla="*/ 320766 h 447446"/>
              <a:gd name="connsiteX5" fmla="*/ 0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320766"/>
                </a:moveTo>
                <a:lnTo>
                  <a:pt x="185194" y="0"/>
                </a:lnTo>
                <a:lnTo>
                  <a:pt x="533246" y="126680"/>
                </a:lnTo>
                <a:lnTo>
                  <a:pt x="348051" y="44744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8" name="Freeform: Shape 787">
            <a:extLst>
              <a:ext uri="{FF2B5EF4-FFF2-40B4-BE49-F238E27FC236}">
                <a16:creationId xmlns:a16="http://schemas.microsoft.com/office/drawing/2014/main" id="{B86F93A4-9C85-8E6E-7840-BD5AC5BD0AA6}"/>
              </a:ext>
            </a:extLst>
          </p:cNvPr>
          <p:cNvSpPr/>
          <p:nvPr/>
        </p:nvSpPr>
        <p:spPr>
          <a:xfrm>
            <a:off x="956187" y="5301250"/>
            <a:ext cx="370388" cy="641531"/>
          </a:xfrm>
          <a:custGeom>
            <a:avLst/>
            <a:gdLst>
              <a:gd name="connsiteX0" fmla="*/ 0 w 370388"/>
              <a:gd name="connsiteY0" fmla="*/ 320766 h 641531"/>
              <a:gd name="connsiteX1" fmla="*/ 185194 w 370388"/>
              <a:gd name="connsiteY1" fmla="*/ 0 h 641531"/>
              <a:gd name="connsiteX2" fmla="*/ 370388 w 370388"/>
              <a:gd name="connsiteY2" fmla="*/ 320766 h 641531"/>
              <a:gd name="connsiteX3" fmla="*/ 185194 w 370388"/>
              <a:gd name="connsiteY3" fmla="*/ 641532 h 641531"/>
              <a:gd name="connsiteX4" fmla="*/ 0 w 370388"/>
              <a:gd name="connsiteY4" fmla="*/ 320766 h 641531"/>
              <a:gd name="connsiteX5" fmla="*/ 0 w 370388"/>
              <a:gd name="connsiteY5" fmla="*/ 320766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388" h="641531">
                <a:moveTo>
                  <a:pt x="0" y="320766"/>
                </a:moveTo>
                <a:lnTo>
                  <a:pt x="185194" y="0"/>
                </a:lnTo>
                <a:lnTo>
                  <a:pt x="370388" y="320766"/>
                </a:lnTo>
                <a:lnTo>
                  <a:pt x="185194" y="641532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9" name="Freeform: Shape 788">
            <a:extLst>
              <a:ext uri="{FF2B5EF4-FFF2-40B4-BE49-F238E27FC236}">
                <a16:creationId xmlns:a16="http://schemas.microsoft.com/office/drawing/2014/main" id="{E464CB02-657F-380A-FDE7-00C6AAD02199}"/>
              </a:ext>
            </a:extLst>
          </p:cNvPr>
          <p:cNvSpPr/>
          <p:nvPr/>
        </p:nvSpPr>
        <p:spPr>
          <a:xfrm>
            <a:off x="2491606" y="6589619"/>
            <a:ext cx="370388" cy="641532"/>
          </a:xfrm>
          <a:custGeom>
            <a:avLst/>
            <a:gdLst>
              <a:gd name="connsiteX0" fmla="*/ 0 w 370388"/>
              <a:gd name="connsiteY0" fmla="*/ 320766 h 641532"/>
              <a:gd name="connsiteX1" fmla="*/ 185194 w 370388"/>
              <a:gd name="connsiteY1" fmla="*/ 0 h 641532"/>
              <a:gd name="connsiteX2" fmla="*/ 370389 w 370388"/>
              <a:gd name="connsiteY2" fmla="*/ 320766 h 641532"/>
              <a:gd name="connsiteX3" fmla="*/ 185194 w 370388"/>
              <a:gd name="connsiteY3" fmla="*/ 641532 h 641532"/>
              <a:gd name="connsiteX4" fmla="*/ 0 w 370388"/>
              <a:gd name="connsiteY4" fmla="*/ 320766 h 641532"/>
              <a:gd name="connsiteX5" fmla="*/ 0 w 370388"/>
              <a:gd name="connsiteY5" fmla="*/ 320766 h 641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388" h="641532">
                <a:moveTo>
                  <a:pt x="0" y="320766"/>
                </a:moveTo>
                <a:lnTo>
                  <a:pt x="185194" y="0"/>
                </a:lnTo>
                <a:lnTo>
                  <a:pt x="370389" y="320766"/>
                </a:lnTo>
                <a:lnTo>
                  <a:pt x="185194" y="641532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0" name="Freeform: Shape 789">
            <a:extLst>
              <a:ext uri="{FF2B5EF4-FFF2-40B4-BE49-F238E27FC236}">
                <a16:creationId xmlns:a16="http://schemas.microsoft.com/office/drawing/2014/main" id="{6B97EDE8-C40F-697C-6B69-35EAEA22BD2F}"/>
              </a:ext>
            </a:extLst>
          </p:cNvPr>
          <p:cNvSpPr/>
          <p:nvPr/>
        </p:nvSpPr>
        <p:spPr>
          <a:xfrm>
            <a:off x="-927282" y="4615722"/>
            <a:ext cx="370388" cy="641531"/>
          </a:xfrm>
          <a:custGeom>
            <a:avLst/>
            <a:gdLst>
              <a:gd name="connsiteX0" fmla="*/ 0 w 370388"/>
              <a:gd name="connsiteY0" fmla="*/ 320766 h 641531"/>
              <a:gd name="connsiteX1" fmla="*/ 185194 w 370388"/>
              <a:gd name="connsiteY1" fmla="*/ 0 h 641531"/>
              <a:gd name="connsiteX2" fmla="*/ 370388 w 370388"/>
              <a:gd name="connsiteY2" fmla="*/ 320766 h 641531"/>
              <a:gd name="connsiteX3" fmla="*/ 185194 w 370388"/>
              <a:gd name="connsiteY3" fmla="*/ 641532 h 641531"/>
              <a:gd name="connsiteX4" fmla="*/ 0 w 370388"/>
              <a:gd name="connsiteY4" fmla="*/ 320766 h 641531"/>
              <a:gd name="connsiteX5" fmla="*/ 0 w 370388"/>
              <a:gd name="connsiteY5" fmla="*/ 320766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388" h="641531">
                <a:moveTo>
                  <a:pt x="0" y="320766"/>
                </a:moveTo>
                <a:lnTo>
                  <a:pt x="185194" y="0"/>
                </a:lnTo>
                <a:lnTo>
                  <a:pt x="370388" y="320766"/>
                </a:lnTo>
                <a:lnTo>
                  <a:pt x="185194" y="641532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1" name="Freeform: Shape 790">
            <a:extLst>
              <a:ext uri="{FF2B5EF4-FFF2-40B4-BE49-F238E27FC236}">
                <a16:creationId xmlns:a16="http://schemas.microsoft.com/office/drawing/2014/main" id="{C5AE0217-DAB5-E487-E27C-521F63157570}"/>
              </a:ext>
            </a:extLst>
          </p:cNvPr>
          <p:cNvSpPr/>
          <p:nvPr/>
        </p:nvSpPr>
        <p:spPr>
          <a:xfrm>
            <a:off x="4027026" y="7148466"/>
            <a:ext cx="370388" cy="641531"/>
          </a:xfrm>
          <a:custGeom>
            <a:avLst/>
            <a:gdLst>
              <a:gd name="connsiteX0" fmla="*/ 0 w 370388"/>
              <a:gd name="connsiteY0" fmla="*/ 320765 h 641531"/>
              <a:gd name="connsiteX1" fmla="*/ 185194 w 370388"/>
              <a:gd name="connsiteY1" fmla="*/ 0 h 641531"/>
              <a:gd name="connsiteX2" fmla="*/ 370389 w 370388"/>
              <a:gd name="connsiteY2" fmla="*/ 320765 h 641531"/>
              <a:gd name="connsiteX3" fmla="*/ 185194 w 370388"/>
              <a:gd name="connsiteY3" fmla="*/ 641532 h 641531"/>
              <a:gd name="connsiteX4" fmla="*/ 0 w 370388"/>
              <a:gd name="connsiteY4" fmla="*/ 320765 h 641531"/>
              <a:gd name="connsiteX5" fmla="*/ 0 w 370388"/>
              <a:gd name="connsiteY5" fmla="*/ 320765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388" h="641531">
                <a:moveTo>
                  <a:pt x="0" y="320765"/>
                </a:moveTo>
                <a:lnTo>
                  <a:pt x="185194" y="0"/>
                </a:lnTo>
                <a:lnTo>
                  <a:pt x="370389" y="320765"/>
                </a:lnTo>
                <a:lnTo>
                  <a:pt x="185194" y="641532"/>
                </a:lnTo>
                <a:lnTo>
                  <a:pt x="0" y="320765"/>
                </a:lnTo>
                <a:lnTo>
                  <a:pt x="0" y="32076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2" name="Freeform: Shape 791">
            <a:extLst>
              <a:ext uri="{FF2B5EF4-FFF2-40B4-BE49-F238E27FC236}">
                <a16:creationId xmlns:a16="http://schemas.microsoft.com/office/drawing/2014/main" id="{9E0E63FF-F54A-492D-5872-FE1B6452E44C}"/>
              </a:ext>
            </a:extLst>
          </p:cNvPr>
          <p:cNvSpPr/>
          <p:nvPr/>
        </p:nvSpPr>
        <p:spPr>
          <a:xfrm>
            <a:off x="5846179" y="8198755"/>
            <a:ext cx="370388" cy="641531"/>
          </a:xfrm>
          <a:custGeom>
            <a:avLst/>
            <a:gdLst>
              <a:gd name="connsiteX0" fmla="*/ 0 w 370388"/>
              <a:gd name="connsiteY0" fmla="*/ 320765 h 641531"/>
              <a:gd name="connsiteX1" fmla="*/ 185194 w 370388"/>
              <a:gd name="connsiteY1" fmla="*/ 0 h 641531"/>
              <a:gd name="connsiteX2" fmla="*/ 370389 w 370388"/>
              <a:gd name="connsiteY2" fmla="*/ 320765 h 641531"/>
              <a:gd name="connsiteX3" fmla="*/ 185194 w 370388"/>
              <a:gd name="connsiteY3" fmla="*/ 641532 h 641531"/>
              <a:gd name="connsiteX4" fmla="*/ 0 w 370388"/>
              <a:gd name="connsiteY4" fmla="*/ 320765 h 641531"/>
              <a:gd name="connsiteX5" fmla="*/ 0 w 370388"/>
              <a:gd name="connsiteY5" fmla="*/ 320765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388" h="641531">
                <a:moveTo>
                  <a:pt x="0" y="320765"/>
                </a:moveTo>
                <a:lnTo>
                  <a:pt x="185194" y="0"/>
                </a:lnTo>
                <a:lnTo>
                  <a:pt x="370389" y="320765"/>
                </a:lnTo>
                <a:lnTo>
                  <a:pt x="185194" y="641532"/>
                </a:lnTo>
                <a:lnTo>
                  <a:pt x="0" y="320765"/>
                </a:lnTo>
                <a:lnTo>
                  <a:pt x="0" y="32076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3" name="Freeform: Shape 792">
            <a:extLst>
              <a:ext uri="{FF2B5EF4-FFF2-40B4-BE49-F238E27FC236}">
                <a16:creationId xmlns:a16="http://schemas.microsoft.com/office/drawing/2014/main" id="{93C13C84-8643-60E6-E9BC-139F0830675A}"/>
              </a:ext>
            </a:extLst>
          </p:cNvPr>
          <p:cNvSpPr/>
          <p:nvPr/>
        </p:nvSpPr>
        <p:spPr>
          <a:xfrm>
            <a:off x="1360798" y="5860097"/>
            <a:ext cx="249511" cy="685526"/>
          </a:xfrm>
          <a:custGeom>
            <a:avLst/>
            <a:gdLst>
              <a:gd name="connsiteX0" fmla="*/ 64317 w 249511"/>
              <a:gd name="connsiteY0" fmla="*/ 320766 h 685526"/>
              <a:gd name="connsiteX1" fmla="*/ 249512 w 249511"/>
              <a:gd name="connsiteY1" fmla="*/ 0 h 685526"/>
              <a:gd name="connsiteX2" fmla="*/ 185194 w 249511"/>
              <a:gd name="connsiteY2" fmla="*/ 364761 h 685526"/>
              <a:gd name="connsiteX3" fmla="*/ 0 w 249511"/>
              <a:gd name="connsiteY3" fmla="*/ 685527 h 685526"/>
              <a:gd name="connsiteX4" fmla="*/ 64317 w 249511"/>
              <a:gd name="connsiteY4" fmla="*/ 320766 h 685526"/>
              <a:gd name="connsiteX5" fmla="*/ 64317 w 249511"/>
              <a:gd name="connsiteY5" fmla="*/ 320766 h 685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6">
                <a:moveTo>
                  <a:pt x="64317" y="320766"/>
                </a:moveTo>
                <a:lnTo>
                  <a:pt x="249512" y="0"/>
                </a:lnTo>
                <a:lnTo>
                  <a:pt x="185194" y="364761"/>
                </a:lnTo>
                <a:lnTo>
                  <a:pt x="0" y="685527"/>
                </a:lnTo>
                <a:lnTo>
                  <a:pt x="64317" y="320766"/>
                </a:lnTo>
                <a:lnTo>
                  <a:pt x="64317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4" name="Freeform: Shape 793">
            <a:extLst>
              <a:ext uri="{FF2B5EF4-FFF2-40B4-BE49-F238E27FC236}">
                <a16:creationId xmlns:a16="http://schemas.microsoft.com/office/drawing/2014/main" id="{CC38C29C-5302-C930-2434-7E67ECFF3C2D}"/>
              </a:ext>
            </a:extLst>
          </p:cNvPr>
          <p:cNvSpPr/>
          <p:nvPr/>
        </p:nvSpPr>
        <p:spPr>
          <a:xfrm>
            <a:off x="5967056" y="8519520"/>
            <a:ext cx="249511" cy="685527"/>
          </a:xfrm>
          <a:custGeom>
            <a:avLst/>
            <a:gdLst>
              <a:gd name="connsiteX0" fmla="*/ 64317 w 249511"/>
              <a:gd name="connsiteY0" fmla="*/ 320766 h 685527"/>
              <a:gd name="connsiteX1" fmla="*/ 249511 w 249511"/>
              <a:gd name="connsiteY1" fmla="*/ 0 h 685527"/>
              <a:gd name="connsiteX2" fmla="*/ 185194 w 249511"/>
              <a:gd name="connsiteY2" fmla="*/ 364762 h 685527"/>
              <a:gd name="connsiteX3" fmla="*/ 0 w 249511"/>
              <a:gd name="connsiteY3" fmla="*/ 685527 h 685527"/>
              <a:gd name="connsiteX4" fmla="*/ 64317 w 249511"/>
              <a:gd name="connsiteY4" fmla="*/ 320766 h 685527"/>
              <a:gd name="connsiteX5" fmla="*/ 64317 w 249511"/>
              <a:gd name="connsiteY5" fmla="*/ 320766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64317" y="320766"/>
                </a:moveTo>
                <a:lnTo>
                  <a:pt x="249511" y="0"/>
                </a:lnTo>
                <a:lnTo>
                  <a:pt x="185194" y="364762"/>
                </a:lnTo>
                <a:lnTo>
                  <a:pt x="0" y="685527"/>
                </a:lnTo>
                <a:lnTo>
                  <a:pt x="64317" y="320766"/>
                </a:lnTo>
                <a:lnTo>
                  <a:pt x="64317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5" name="Freeform: Shape 794">
            <a:extLst>
              <a:ext uri="{FF2B5EF4-FFF2-40B4-BE49-F238E27FC236}">
                <a16:creationId xmlns:a16="http://schemas.microsoft.com/office/drawing/2014/main" id="{41E287A0-0420-13FF-E754-7B8B813ED129}"/>
              </a:ext>
            </a:extLst>
          </p:cNvPr>
          <p:cNvSpPr/>
          <p:nvPr/>
        </p:nvSpPr>
        <p:spPr>
          <a:xfrm>
            <a:off x="4560271" y="7833994"/>
            <a:ext cx="468928" cy="558846"/>
          </a:xfrm>
          <a:custGeom>
            <a:avLst/>
            <a:gdLst>
              <a:gd name="connsiteX0" fmla="*/ 185194 w 468928"/>
              <a:gd name="connsiteY0" fmla="*/ 238081 h 558846"/>
              <a:gd name="connsiteX1" fmla="*/ 468928 w 468928"/>
              <a:gd name="connsiteY1" fmla="*/ 0 h 558846"/>
              <a:gd name="connsiteX2" fmla="*/ 283734 w 468928"/>
              <a:gd name="connsiteY2" fmla="*/ 320765 h 558846"/>
              <a:gd name="connsiteX3" fmla="*/ 0 w 468928"/>
              <a:gd name="connsiteY3" fmla="*/ 558847 h 558846"/>
              <a:gd name="connsiteX4" fmla="*/ 185194 w 468928"/>
              <a:gd name="connsiteY4" fmla="*/ 238081 h 558846"/>
              <a:gd name="connsiteX5" fmla="*/ 185194 w 468928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185194" y="238081"/>
                </a:moveTo>
                <a:lnTo>
                  <a:pt x="468928" y="0"/>
                </a:lnTo>
                <a:lnTo>
                  <a:pt x="283734" y="320765"/>
                </a:lnTo>
                <a:lnTo>
                  <a:pt x="0" y="558847"/>
                </a:lnTo>
                <a:lnTo>
                  <a:pt x="185194" y="238081"/>
                </a:lnTo>
                <a:lnTo>
                  <a:pt x="18519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6" name="Freeform: Shape 795">
            <a:extLst>
              <a:ext uri="{FF2B5EF4-FFF2-40B4-BE49-F238E27FC236}">
                <a16:creationId xmlns:a16="http://schemas.microsoft.com/office/drawing/2014/main" id="{337D2A00-201D-C418-1B68-49829B103815}"/>
              </a:ext>
            </a:extLst>
          </p:cNvPr>
          <p:cNvSpPr/>
          <p:nvPr/>
        </p:nvSpPr>
        <p:spPr>
          <a:xfrm>
            <a:off x="-45986" y="5174569"/>
            <a:ext cx="468928" cy="558846"/>
          </a:xfrm>
          <a:custGeom>
            <a:avLst/>
            <a:gdLst>
              <a:gd name="connsiteX0" fmla="*/ 185194 w 468928"/>
              <a:gd name="connsiteY0" fmla="*/ 238081 h 558846"/>
              <a:gd name="connsiteX1" fmla="*/ 468928 w 468928"/>
              <a:gd name="connsiteY1" fmla="*/ 0 h 558846"/>
              <a:gd name="connsiteX2" fmla="*/ 283734 w 468928"/>
              <a:gd name="connsiteY2" fmla="*/ 320766 h 558846"/>
              <a:gd name="connsiteX3" fmla="*/ 0 w 468928"/>
              <a:gd name="connsiteY3" fmla="*/ 558847 h 558846"/>
              <a:gd name="connsiteX4" fmla="*/ 185194 w 468928"/>
              <a:gd name="connsiteY4" fmla="*/ 238081 h 558846"/>
              <a:gd name="connsiteX5" fmla="*/ 185194 w 468928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185194" y="238081"/>
                </a:moveTo>
                <a:lnTo>
                  <a:pt x="468928" y="0"/>
                </a:lnTo>
                <a:lnTo>
                  <a:pt x="283734" y="320766"/>
                </a:lnTo>
                <a:lnTo>
                  <a:pt x="0" y="558847"/>
                </a:lnTo>
                <a:lnTo>
                  <a:pt x="185194" y="238081"/>
                </a:lnTo>
                <a:lnTo>
                  <a:pt x="18519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7" name="Freeform: Shape 796">
            <a:extLst>
              <a:ext uri="{FF2B5EF4-FFF2-40B4-BE49-F238E27FC236}">
                <a16:creationId xmlns:a16="http://schemas.microsoft.com/office/drawing/2014/main" id="{67C3E519-298B-3C41-7092-7D3B95DD2E81}"/>
              </a:ext>
            </a:extLst>
          </p:cNvPr>
          <p:cNvSpPr/>
          <p:nvPr/>
        </p:nvSpPr>
        <p:spPr>
          <a:xfrm>
            <a:off x="6379425" y="-747121"/>
            <a:ext cx="533245" cy="447446"/>
          </a:xfrm>
          <a:custGeom>
            <a:avLst/>
            <a:gdLst>
              <a:gd name="connsiteX0" fmla="*/ 185194 w 533245"/>
              <a:gd name="connsiteY0" fmla="*/ 126680 h 447446"/>
              <a:gd name="connsiteX1" fmla="*/ 533245 w 533245"/>
              <a:gd name="connsiteY1" fmla="*/ 0 h 447446"/>
              <a:gd name="connsiteX2" fmla="*/ 348051 w 533245"/>
              <a:gd name="connsiteY2" fmla="*/ 320766 h 447446"/>
              <a:gd name="connsiteX3" fmla="*/ 0 w 533245"/>
              <a:gd name="connsiteY3" fmla="*/ 447446 h 447446"/>
              <a:gd name="connsiteX4" fmla="*/ 185194 w 533245"/>
              <a:gd name="connsiteY4" fmla="*/ 126680 h 447446"/>
              <a:gd name="connsiteX5" fmla="*/ 185194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185194" y="126680"/>
                </a:moveTo>
                <a:lnTo>
                  <a:pt x="533245" y="0"/>
                </a:lnTo>
                <a:lnTo>
                  <a:pt x="348051" y="320766"/>
                </a:lnTo>
                <a:lnTo>
                  <a:pt x="0" y="447446"/>
                </a:lnTo>
                <a:lnTo>
                  <a:pt x="185194" y="126680"/>
                </a:lnTo>
                <a:lnTo>
                  <a:pt x="185194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8" name="Freeform: Shape 797">
            <a:extLst>
              <a:ext uri="{FF2B5EF4-FFF2-40B4-BE49-F238E27FC236}">
                <a16:creationId xmlns:a16="http://schemas.microsoft.com/office/drawing/2014/main" id="{B147227A-9079-BAF7-9996-370C6A55A5E1}"/>
              </a:ext>
            </a:extLst>
          </p:cNvPr>
          <p:cNvSpPr/>
          <p:nvPr/>
        </p:nvSpPr>
        <p:spPr>
          <a:xfrm>
            <a:off x="8633283" y="414568"/>
            <a:ext cx="533245" cy="447446"/>
          </a:xfrm>
          <a:custGeom>
            <a:avLst/>
            <a:gdLst>
              <a:gd name="connsiteX0" fmla="*/ 185194 w 533245"/>
              <a:gd name="connsiteY0" fmla="*/ 126680 h 447446"/>
              <a:gd name="connsiteX1" fmla="*/ 533246 w 533245"/>
              <a:gd name="connsiteY1" fmla="*/ 0 h 447446"/>
              <a:gd name="connsiteX2" fmla="*/ 348052 w 533245"/>
              <a:gd name="connsiteY2" fmla="*/ 320766 h 447446"/>
              <a:gd name="connsiteX3" fmla="*/ 0 w 533245"/>
              <a:gd name="connsiteY3" fmla="*/ 447446 h 447446"/>
              <a:gd name="connsiteX4" fmla="*/ 185194 w 533245"/>
              <a:gd name="connsiteY4" fmla="*/ 126680 h 447446"/>
              <a:gd name="connsiteX5" fmla="*/ 185194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185194" y="126680"/>
                </a:moveTo>
                <a:lnTo>
                  <a:pt x="533246" y="0"/>
                </a:lnTo>
                <a:lnTo>
                  <a:pt x="348052" y="320766"/>
                </a:lnTo>
                <a:lnTo>
                  <a:pt x="0" y="447446"/>
                </a:lnTo>
                <a:lnTo>
                  <a:pt x="185194" y="126680"/>
                </a:lnTo>
                <a:lnTo>
                  <a:pt x="185194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9" name="Freeform: Shape 798">
            <a:extLst>
              <a:ext uri="{FF2B5EF4-FFF2-40B4-BE49-F238E27FC236}">
                <a16:creationId xmlns:a16="http://schemas.microsoft.com/office/drawing/2014/main" id="{9F05D4F9-D08C-8DDD-7F54-A739D13908BF}"/>
              </a:ext>
            </a:extLst>
          </p:cNvPr>
          <p:cNvSpPr/>
          <p:nvPr/>
        </p:nvSpPr>
        <p:spPr>
          <a:xfrm>
            <a:off x="10985682" y="1912303"/>
            <a:ext cx="533245" cy="447446"/>
          </a:xfrm>
          <a:custGeom>
            <a:avLst/>
            <a:gdLst>
              <a:gd name="connsiteX0" fmla="*/ 185194 w 533245"/>
              <a:gd name="connsiteY0" fmla="*/ 126680 h 447446"/>
              <a:gd name="connsiteX1" fmla="*/ 533246 w 533245"/>
              <a:gd name="connsiteY1" fmla="*/ 0 h 447446"/>
              <a:gd name="connsiteX2" fmla="*/ 348052 w 533245"/>
              <a:gd name="connsiteY2" fmla="*/ 320766 h 447446"/>
              <a:gd name="connsiteX3" fmla="*/ 0 w 533245"/>
              <a:gd name="connsiteY3" fmla="*/ 447446 h 447446"/>
              <a:gd name="connsiteX4" fmla="*/ 185194 w 533245"/>
              <a:gd name="connsiteY4" fmla="*/ 126680 h 447446"/>
              <a:gd name="connsiteX5" fmla="*/ 185194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185194" y="126680"/>
                </a:moveTo>
                <a:lnTo>
                  <a:pt x="533246" y="0"/>
                </a:lnTo>
                <a:lnTo>
                  <a:pt x="348052" y="320766"/>
                </a:lnTo>
                <a:lnTo>
                  <a:pt x="0" y="447446"/>
                </a:lnTo>
                <a:lnTo>
                  <a:pt x="185194" y="126680"/>
                </a:lnTo>
                <a:lnTo>
                  <a:pt x="185194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0" name="Freeform: Shape 799">
            <a:extLst>
              <a:ext uri="{FF2B5EF4-FFF2-40B4-BE49-F238E27FC236}">
                <a16:creationId xmlns:a16="http://schemas.microsoft.com/office/drawing/2014/main" id="{DBA9D6CC-BBE9-9AC9-75F0-0D366A308686}"/>
              </a:ext>
            </a:extLst>
          </p:cNvPr>
          <p:cNvSpPr/>
          <p:nvPr/>
        </p:nvSpPr>
        <p:spPr>
          <a:xfrm>
            <a:off x="6031373" y="-747121"/>
            <a:ext cx="533245" cy="447446"/>
          </a:xfrm>
          <a:custGeom>
            <a:avLst/>
            <a:gdLst>
              <a:gd name="connsiteX0" fmla="*/ 0 w 533245"/>
              <a:gd name="connsiteY0" fmla="*/ 320766 h 447446"/>
              <a:gd name="connsiteX1" fmla="*/ 185194 w 533245"/>
              <a:gd name="connsiteY1" fmla="*/ 0 h 447446"/>
              <a:gd name="connsiteX2" fmla="*/ 533246 w 533245"/>
              <a:gd name="connsiteY2" fmla="*/ 126680 h 447446"/>
              <a:gd name="connsiteX3" fmla="*/ 348052 w 533245"/>
              <a:gd name="connsiteY3" fmla="*/ 447446 h 447446"/>
              <a:gd name="connsiteX4" fmla="*/ 0 w 533245"/>
              <a:gd name="connsiteY4" fmla="*/ 320766 h 447446"/>
              <a:gd name="connsiteX5" fmla="*/ 0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320766"/>
                </a:moveTo>
                <a:lnTo>
                  <a:pt x="185194" y="0"/>
                </a:lnTo>
                <a:lnTo>
                  <a:pt x="533246" y="126680"/>
                </a:lnTo>
                <a:lnTo>
                  <a:pt x="348052" y="44744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1" name="Freeform: Shape 800">
            <a:extLst>
              <a:ext uri="{FF2B5EF4-FFF2-40B4-BE49-F238E27FC236}">
                <a16:creationId xmlns:a16="http://schemas.microsoft.com/office/drawing/2014/main" id="{29E12AAD-E4F8-EA9C-6011-34FEC79371A6}"/>
              </a:ext>
            </a:extLst>
          </p:cNvPr>
          <p:cNvSpPr/>
          <p:nvPr/>
        </p:nvSpPr>
        <p:spPr>
          <a:xfrm>
            <a:off x="7566793" y="-188274"/>
            <a:ext cx="533245" cy="447446"/>
          </a:xfrm>
          <a:custGeom>
            <a:avLst/>
            <a:gdLst>
              <a:gd name="connsiteX0" fmla="*/ 0 w 533245"/>
              <a:gd name="connsiteY0" fmla="*/ 320766 h 447446"/>
              <a:gd name="connsiteX1" fmla="*/ 185194 w 533245"/>
              <a:gd name="connsiteY1" fmla="*/ 0 h 447446"/>
              <a:gd name="connsiteX2" fmla="*/ 533246 w 533245"/>
              <a:gd name="connsiteY2" fmla="*/ 126680 h 447446"/>
              <a:gd name="connsiteX3" fmla="*/ 348052 w 533245"/>
              <a:gd name="connsiteY3" fmla="*/ 447446 h 447446"/>
              <a:gd name="connsiteX4" fmla="*/ 0 w 533245"/>
              <a:gd name="connsiteY4" fmla="*/ 320766 h 447446"/>
              <a:gd name="connsiteX5" fmla="*/ 0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320766"/>
                </a:moveTo>
                <a:lnTo>
                  <a:pt x="185194" y="0"/>
                </a:lnTo>
                <a:lnTo>
                  <a:pt x="533246" y="126680"/>
                </a:lnTo>
                <a:lnTo>
                  <a:pt x="348052" y="44744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2" name="Freeform: Shape 801">
            <a:extLst>
              <a:ext uri="{FF2B5EF4-FFF2-40B4-BE49-F238E27FC236}">
                <a16:creationId xmlns:a16="http://schemas.microsoft.com/office/drawing/2014/main" id="{823C7195-9C83-A046-A311-D50950061592}"/>
              </a:ext>
            </a:extLst>
          </p:cNvPr>
          <p:cNvSpPr/>
          <p:nvPr/>
        </p:nvSpPr>
        <p:spPr>
          <a:xfrm>
            <a:off x="4495954" y="-1559328"/>
            <a:ext cx="533245" cy="447446"/>
          </a:xfrm>
          <a:custGeom>
            <a:avLst/>
            <a:gdLst>
              <a:gd name="connsiteX0" fmla="*/ 0 w 533245"/>
              <a:gd name="connsiteY0" fmla="*/ 320766 h 447446"/>
              <a:gd name="connsiteX1" fmla="*/ 185194 w 533245"/>
              <a:gd name="connsiteY1" fmla="*/ 0 h 447446"/>
              <a:gd name="connsiteX2" fmla="*/ 533245 w 533245"/>
              <a:gd name="connsiteY2" fmla="*/ 126680 h 447446"/>
              <a:gd name="connsiteX3" fmla="*/ 348051 w 533245"/>
              <a:gd name="connsiteY3" fmla="*/ 447446 h 447446"/>
              <a:gd name="connsiteX4" fmla="*/ 0 w 533245"/>
              <a:gd name="connsiteY4" fmla="*/ 320766 h 447446"/>
              <a:gd name="connsiteX5" fmla="*/ 0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320766"/>
                </a:moveTo>
                <a:lnTo>
                  <a:pt x="185194" y="0"/>
                </a:lnTo>
                <a:lnTo>
                  <a:pt x="533245" y="126680"/>
                </a:lnTo>
                <a:lnTo>
                  <a:pt x="348051" y="44744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3" name="Freeform: Shape 802">
            <a:extLst>
              <a:ext uri="{FF2B5EF4-FFF2-40B4-BE49-F238E27FC236}">
                <a16:creationId xmlns:a16="http://schemas.microsoft.com/office/drawing/2014/main" id="{48584A94-5F54-C6FC-DA47-3FADB7FF5E53}"/>
              </a:ext>
            </a:extLst>
          </p:cNvPr>
          <p:cNvSpPr/>
          <p:nvPr/>
        </p:nvSpPr>
        <p:spPr>
          <a:xfrm>
            <a:off x="8917018" y="779329"/>
            <a:ext cx="533245" cy="447446"/>
          </a:xfrm>
          <a:custGeom>
            <a:avLst/>
            <a:gdLst>
              <a:gd name="connsiteX0" fmla="*/ 0 w 533245"/>
              <a:gd name="connsiteY0" fmla="*/ 320766 h 447446"/>
              <a:gd name="connsiteX1" fmla="*/ 185194 w 533245"/>
              <a:gd name="connsiteY1" fmla="*/ 0 h 447446"/>
              <a:gd name="connsiteX2" fmla="*/ 533245 w 533245"/>
              <a:gd name="connsiteY2" fmla="*/ 126680 h 447446"/>
              <a:gd name="connsiteX3" fmla="*/ 348051 w 533245"/>
              <a:gd name="connsiteY3" fmla="*/ 447446 h 447446"/>
              <a:gd name="connsiteX4" fmla="*/ 0 w 533245"/>
              <a:gd name="connsiteY4" fmla="*/ 320766 h 447446"/>
              <a:gd name="connsiteX5" fmla="*/ 0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320766"/>
                </a:moveTo>
                <a:lnTo>
                  <a:pt x="185194" y="0"/>
                </a:lnTo>
                <a:lnTo>
                  <a:pt x="533245" y="126680"/>
                </a:lnTo>
                <a:lnTo>
                  <a:pt x="348051" y="44744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4" name="Freeform: Shape 803">
            <a:extLst>
              <a:ext uri="{FF2B5EF4-FFF2-40B4-BE49-F238E27FC236}">
                <a16:creationId xmlns:a16="http://schemas.microsoft.com/office/drawing/2014/main" id="{A20F8AE1-7939-E498-76E6-739A14E62219}"/>
              </a:ext>
            </a:extLst>
          </p:cNvPr>
          <p:cNvSpPr/>
          <p:nvPr/>
        </p:nvSpPr>
        <p:spPr>
          <a:xfrm>
            <a:off x="10452437" y="1591537"/>
            <a:ext cx="533245" cy="447446"/>
          </a:xfrm>
          <a:custGeom>
            <a:avLst/>
            <a:gdLst>
              <a:gd name="connsiteX0" fmla="*/ 0 w 533245"/>
              <a:gd name="connsiteY0" fmla="*/ 320766 h 447446"/>
              <a:gd name="connsiteX1" fmla="*/ 185194 w 533245"/>
              <a:gd name="connsiteY1" fmla="*/ 0 h 447446"/>
              <a:gd name="connsiteX2" fmla="*/ 533245 w 533245"/>
              <a:gd name="connsiteY2" fmla="*/ 126680 h 447446"/>
              <a:gd name="connsiteX3" fmla="*/ 348051 w 533245"/>
              <a:gd name="connsiteY3" fmla="*/ 447446 h 447446"/>
              <a:gd name="connsiteX4" fmla="*/ 0 w 533245"/>
              <a:gd name="connsiteY4" fmla="*/ 320766 h 447446"/>
              <a:gd name="connsiteX5" fmla="*/ 0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320766"/>
                </a:moveTo>
                <a:lnTo>
                  <a:pt x="185194" y="0"/>
                </a:lnTo>
                <a:lnTo>
                  <a:pt x="533245" y="126680"/>
                </a:lnTo>
                <a:lnTo>
                  <a:pt x="348051" y="44744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5" name="Freeform: Shape 804">
            <a:extLst>
              <a:ext uri="{FF2B5EF4-FFF2-40B4-BE49-F238E27FC236}">
                <a16:creationId xmlns:a16="http://schemas.microsoft.com/office/drawing/2014/main" id="{624E28DF-FB31-FBBC-EACD-3CD131E11D84}"/>
              </a:ext>
            </a:extLst>
          </p:cNvPr>
          <p:cNvSpPr/>
          <p:nvPr/>
        </p:nvSpPr>
        <p:spPr>
          <a:xfrm>
            <a:off x="9265069" y="906010"/>
            <a:ext cx="370388" cy="641531"/>
          </a:xfrm>
          <a:custGeom>
            <a:avLst/>
            <a:gdLst>
              <a:gd name="connsiteX0" fmla="*/ 0 w 370388"/>
              <a:gd name="connsiteY0" fmla="*/ 320766 h 641531"/>
              <a:gd name="connsiteX1" fmla="*/ 185194 w 370388"/>
              <a:gd name="connsiteY1" fmla="*/ 0 h 641531"/>
              <a:gd name="connsiteX2" fmla="*/ 370389 w 370388"/>
              <a:gd name="connsiteY2" fmla="*/ 320766 h 641531"/>
              <a:gd name="connsiteX3" fmla="*/ 185194 w 370388"/>
              <a:gd name="connsiteY3" fmla="*/ 641532 h 641531"/>
              <a:gd name="connsiteX4" fmla="*/ 0 w 370388"/>
              <a:gd name="connsiteY4" fmla="*/ 320766 h 641531"/>
              <a:gd name="connsiteX5" fmla="*/ 0 w 370388"/>
              <a:gd name="connsiteY5" fmla="*/ 320766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388" h="641531">
                <a:moveTo>
                  <a:pt x="0" y="320766"/>
                </a:moveTo>
                <a:lnTo>
                  <a:pt x="185194" y="0"/>
                </a:lnTo>
                <a:lnTo>
                  <a:pt x="370389" y="320766"/>
                </a:lnTo>
                <a:lnTo>
                  <a:pt x="185194" y="641532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6" name="Freeform: Shape 805">
            <a:extLst>
              <a:ext uri="{FF2B5EF4-FFF2-40B4-BE49-F238E27FC236}">
                <a16:creationId xmlns:a16="http://schemas.microsoft.com/office/drawing/2014/main" id="{83D40EB1-B903-1CB8-AFBC-34D38C4F977D}"/>
              </a:ext>
            </a:extLst>
          </p:cNvPr>
          <p:cNvSpPr/>
          <p:nvPr/>
        </p:nvSpPr>
        <p:spPr>
          <a:xfrm>
            <a:off x="10800488" y="1718217"/>
            <a:ext cx="370388" cy="641531"/>
          </a:xfrm>
          <a:custGeom>
            <a:avLst/>
            <a:gdLst>
              <a:gd name="connsiteX0" fmla="*/ 0 w 370388"/>
              <a:gd name="connsiteY0" fmla="*/ 320766 h 641531"/>
              <a:gd name="connsiteX1" fmla="*/ 185194 w 370388"/>
              <a:gd name="connsiteY1" fmla="*/ 0 h 641531"/>
              <a:gd name="connsiteX2" fmla="*/ 370389 w 370388"/>
              <a:gd name="connsiteY2" fmla="*/ 320766 h 641531"/>
              <a:gd name="connsiteX3" fmla="*/ 185194 w 370388"/>
              <a:gd name="connsiteY3" fmla="*/ 641532 h 641531"/>
              <a:gd name="connsiteX4" fmla="*/ 0 w 370388"/>
              <a:gd name="connsiteY4" fmla="*/ 320766 h 641531"/>
              <a:gd name="connsiteX5" fmla="*/ 0 w 370388"/>
              <a:gd name="connsiteY5" fmla="*/ 320766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388" h="641531">
                <a:moveTo>
                  <a:pt x="0" y="320766"/>
                </a:moveTo>
                <a:lnTo>
                  <a:pt x="185194" y="0"/>
                </a:lnTo>
                <a:lnTo>
                  <a:pt x="370389" y="320766"/>
                </a:lnTo>
                <a:lnTo>
                  <a:pt x="185194" y="641532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7" name="Freeform: Shape 806">
            <a:extLst>
              <a:ext uri="{FF2B5EF4-FFF2-40B4-BE49-F238E27FC236}">
                <a16:creationId xmlns:a16="http://schemas.microsoft.com/office/drawing/2014/main" id="{C110CA9B-9CA4-5CE7-EB1C-90976A00F60E}"/>
              </a:ext>
            </a:extLst>
          </p:cNvPr>
          <p:cNvSpPr/>
          <p:nvPr/>
        </p:nvSpPr>
        <p:spPr>
          <a:xfrm>
            <a:off x="7381598" y="-509039"/>
            <a:ext cx="370388" cy="641531"/>
          </a:xfrm>
          <a:custGeom>
            <a:avLst/>
            <a:gdLst>
              <a:gd name="connsiteX0" fmla="*/ 0 w 370388"/>
              <a:gd name="connsiteY0" fmla="*/ 320766 h 641531"/>
              <a:gd name="connsiteX1" fmla="*/ 185194 w 370388"/>
              <a:gd name="connsiteY1" fmla="*/ 0 h 641531"/>
              <a:gd name="connsiteX2" fmla="*/ 370389 w 370388"/>
              <a:gd name="connsiteY2" fmla="*/ 320766 h 641531"/>
              <a:gd name="connsiteX3" fmla="*/ 185194 w 370388"/>
              <a:gd name="connsiteY3" fmla="*/ 641532 h 641531"/>
              <a:gd name="connsiteX4" fmla="*/ 0 w 370388"/>
              <a:gd name="connsiteY4" fmla="*/ 320766 h 641531"/>
              <a:gd name="connsiteX5" fmla="*/ 0 w 370388"/>
              <a:gd name="connsiteY5" fmla="*/ 320766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388" h="641531">
                <a:moveTo>
                  <a:pt x="0" y="320766"/>
                </a:moveTo>
                <a:lnTo>
                  <a:pt x="185194" y="0"/>
                </a:lnTo>
                <a:lnTo>
                  <a:pt x="370389" y="320766"/>
                </a:lnTo>
                <a:lnTo>
                  <a:pt x="185194" y="641532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8" name="Freeform: Shape 807">
            <a:extLst>
              <a:ext uri="{FF2B5EF4-FFF2-40B4-BE49-F238E27FC236}">
                <a16:creationId xmlns:a16="http://schemas.microsoft.com/office/drawing/2014/main" id="{8AB0D992-6DAB-15FF-B595-30E2E7C99CE2}"/>
              </a:ext>
            </a:extLst>
          </p:cNvPr>
          <p:cNvSpPr/>
          <p:nvPr/>
        </p:nvSpPr>
        <p:spPr>
          <a:xfrm>
            <a:off x="5846179" y="-1067886"/>
            <a:ext cx="370388" cy="641531"/>
          </a:xfrm>
          <a:custGeom>
            <a:avLst/>
            <a:gdLst>
              <a:gd name="connsiteX0" fmla="*/ 0 w 370388"/>
              <a:gd name="connsiteY0" fmla="*/ 320766 h 641531"/>
              <a:gd name="connsiteX1" fmla="*/ 185194 w 370388"/>
              <a:gd name="connsiteY1" fmla="*/ 0 h 641531"/>
              <a:gd name="connsiteX2" fmla="*/ 370389 w 370388"/>
              <a:gd name="connsiteY2" fmla="*/ 320766 h 641531"/>
              <a:gd name="connsiteX3" fmla="*/ 185194 w 370388"/>
              <a:gd name="connsiteY3" fmla="*/ 641532 h 641531"/>
              <a:gd name="connsiteX4" fmla="*/ 0 w 370388"/>
              <a:gd name="connsiteY4" fmla="*/ 320766 h 641531"/>
              <a:gd name="connsiteX5" fmla="*/ 0 w 370388"/>
              <a:gd name="connsiteY5" fmla="*/ 320766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388" h="641531">
                <a:moveTo>
                  <a:pt x="0" y="320766"/>
                </a:moveTo>
                <a:lnTo>
                  <a:pt x="185194" y="0"/>
                </a:lnTo>
                <a:lnTo>
                  <a:pt x="370389" y="320766"/>
                </a:lnTo>
                <a:lnTo>
                  <a:pt x="185194" y="641532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9" name="Freeform: Shape 808">
            <a:extLst>
              <a:ext uri="{FF2B5EF4-FFF2-40B4-BE49-F238E27FC236}">
                <a16:creationId xmlns:a16="http://schemas.microsoft.com/office/drawing/2014/main" id="{DB1F1F61-4281-8F75-D81E-462F944E3E3B}"/>
              </a:ext>
            </a:extLst>
          </p:cNvPr>
          <p:cNvSpPr/>
          <p:nvPr/>
        </p:nvSpPr>
        <p:spPr>
          <a:xfrm>
            <a:off x="8917018" y="414568"/>
            <a:ext cx="249511" cy="685527"/>
          </a:xfrm>
          <a:custGeom>
            <a:avLst/>
            <a:gdLst>
              <a:gd name="connsiteX0" fmla="*/ 64317 w 249511"/>
              <a:gd name="connsiteY0" fmla="*/ 320766 h 685527"/>
              <a:gd name="connsiteX1" fmla="*/ 249511 w 249511"/>
              <a:gd name="connsiteY1" fmla="*/ 0 h 685527"/>
              <a:gd name="connsiteX2" fmla="*/ 185194 w 249511"/>
              <a:gd name="connsiteY2" fmla="*/ 364761 h 685527"/>
              <a:gd name="connsiteX3" fmla="*/ 0 w 249511"/>
              <a:gd name="connsiteY3" fmla="*/ 685527 h 685527"/>
              <a:gd name="connsiteX4" fmla="*/ 64317 w 249511"/>
              <a:gd name="connsiteY4" fmla="*/ 320766 h 685527"/>
              <a:gd name="connsiteX5" fmla="*/ 64317 w 249511"/>
              <a:gd name="connsiteY5" fmla="*/ 320766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64317" y="320766"/>
                </a:moveTo>
                <a:lnTo>
                  <a:pt x="249511" y="0"/>
                </a:lnTo>
                <a:lnTo>
                  <a:pt x="185194" y="364761"/>
                </a:lnTo>
                <a:lnTo>
                  <a:pt x="0" y="685527"/>
                </a:lnTo>
                <a:lnTo>
                  <a:pt x="64317" y="320766"/>
                </a:lnTo>
                <a:lnTo>
                  <a:pt x="64317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0" name="Freeform: Shape 809">
            <a:extLst>
              <a:ext uri="{FF2B5EF4-FFF2-40B4-BE49-F238E27FC236}">
                <a16:creationId xmlns:a16="http://schemas.microsoft.com/office/drawing/2014/main" id="{2A47D715-7599-1737-B960-A3463186EADA}"/>
              </a:ext>
            </a:extLst>
          </p:cNvPr>
          <p:cNvSpPr/>
          <p:nvPr/>
        </p:nvSpPr>
        <p:spPr>
          <a:xfrm>
            <a:off x="4495954" y="-1924089"/>
            <a:ext cx="249511" cy="685527"/>
          </a:xfrm>
          <a:custGeom>
            <a:avLst/>
            <a:gdLst>
              <a:gd name="connsiteX0" fmla="*/ 64317 w 249511"/>
              <a:gd name="connsiteY0" fmla="*/ 320766 h 685527"/>
              <a:gd name="connsiteX1" fmla="*/ 249511 w 249511"/>
              <a:gd name="connsiteY1" fmla="*/ 0 h 685527"/>
              <a:gd name="connsiteX2" fmla="*/ 185194 w 249511"/>
              <a:gd name="connsiteY2" fmla="*/ 364761 h 685527"/>
              <a:gd name="connsiteX3" fmla="*/ 0 w 249511"/>
              <a:gd name="connsiteY3" fmla="*/ 685527 h 685527"/>
              <a:gd name="connsiteX4" fmla="*/ 64317 w 249511"/>
              <a:gd name="connsiteY4" fmla="*/ 320766 h 685527"/>
              <a:gd name="connsiteX5" fmla="*/ 64317 w 249511"/>
              <a:gd name="connsiteY5" fmla="*/ 320766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64317" y="320766"/>
                </a:moveTo>
                <a:lnTo>
                  <a:pt x="249511" y="0"/>
                </a:lnTo>
                <a:lnTo>
                  <a:pt x="185194" y="364761"/>
                </a:lnTo>
                <a:lnTo>
                  <a:pt x="0" y="685527"/>
                </a:lnTo>
                <a:lnTo>
                  <a:pt x="64317" y="320766"/>
                </a:lnTo>
                <a:lnTo>
                  <a:pt x="64317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1" name="Freeform: Shape 810">
            <a:extLst>
              <a:ext uri="{FF2B5EF4-FFF2-40B4-BE49-F238E27FC236}">
                <a16:creationId xmlns:a16="http://schemas.microsoft.com/office/drawing/2014/main" id="{6F7B748B-5202-0377-C680-F1FEB01FA103}"/>
              </a:ext>
            </a:extLst>
          </p:cNvPr>
          <p:cNvSpPr/>
          <p:nvPr/>
        </p:nvSpPr>
        <p:spPr>
          <a:xfrm>
            <a:off x="5498128" y="-1432648"/>
            <a:ext cx="468928" cy="558846"/>
          </a:xfrm>
          <a:custGeom>
            <a:avLst/>
            <a:gdLst>
              <a:gd name="connsiteX0" fmla="*/ 185194 w 468928"/>
              <a:gd name="connsiteY0" fmla="*/ 238081 h 558846"/>
              <a:gd name="connsiteX1" fmla="*/ 468928 w 468928"/>
              <a:gd name="connsiteY1" fmla="*/ 0 h 558846"/>
              <a:gd name="connsiteX2" fmla="*/ 283734 w 468928"/>
              <a:gd name="connsiteY2" fmla="*/ 320766 h 558846"/>
              <a:gd name="connsiteX3" fmla="*/ 0 w 468928"/>
              <a:gd name="connsiteY3" fmla="*/ 558847 h 558846"/>
              <a:gd name="connsiteX4" fmla="*/ 185194 w 468928"/>
              <a:gd name="connsiteY4" fmla="*/ 238081 h 558846"/>
              <a:gd name="connsiteX5" fmla="*/ 185194 w 468928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185194" y="238081"/>
                </a:moveTo>
                <a:lnTo>
                  <a:pt x="468928" y="0"/>
                </a:lnTo>
                <a:lnTo>
                  <a:pt x="283734" y="320766"/>
                </a:lnTo>
                <a:lnTo>
                  <a:pt x="0" y="558847"/>
                </a:lnTo>
                <a:lnTo>
                  <a:pt x="185194" y="238081"/>
                </a:lnTo>
                <a:lnTo>
                  <a:pt x="18519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2" name="Freeform: Shape 811">
            <a:extLst>
              <a:ext uri="{FF2B5EF4-FFF2-40B4-BE49-F238E27FC236}">
                <a16:creationId xmlns:a16="http://schemas.microsoft.com/office/drawing/2014/main" id="{10884014-7745-150F-B1DA-2926F970390D}"/>
              </a:ext>
            </a:extLst>
          </p:cNvPr>
          <p:cNvSpPr/>
          <p:nvPr/>
        </p:nvSpPr>
        <p:spPr>
          <a:xfrm>
            <a:off x="9733997" y="1226775"/>
            <a:ext cx="468928" cy="558846"/>
          </a:xfrm>
          <a:custGeom>
            <a:avLst/>
            <a:gdLst>
              <a:gd name="connsiteX0" fmla="*/ 185194 w 468928"/>
              <a:gd name="connsiteY0" fmla="*/ 238081 h 558846"/>
              <a:gd name="connsiteX1" fmla="*/ 468929 w 468928"/>
              <a:gd name="connsiteY1" fmla="*/ 0 h 558846"/>
              <a:gd name="connsiteX2" fmla="*/ 283734 w 468928"/>
              <a:gd name="connsiteY2" fmla="*/ 320766 h 558846"/>
              <a:gd name="connsiteX3" fmla="*/ 0 w 468928"/>
              <a:gd name="connsiteY3" fmla="*/ 558847 h 558846"/>
              <a:gd name="connsiteX4" fmla="*/ 185194 w 468928"/>
              <a:gd name="connsiteY4" fmla="*/ 238081 h 558846"/>
              <a:gd name="connsiteX5" fmla="*/ 185194 w 468928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185194" y="238081"/>
                </a:moveTo>
                <a:lnTo>
                  <a:pt x="468929" y="0"/>
                </a:lnTo>
                <a:lnTo>
                  <a:pt x="283734" y="320766"/>
                </a:lnTo>
                <a:lnTo>
                  <a:pt x="0" y="558847"/>
                </a:lnTo>
                <a:lnTo>
                  <a:pt x="185194" y="238081"/>
                </a:lnTo>
                <a:lnTo>
                  <a:pt x="18519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3" name="Freeform: Shape 812">
            <a:extLst>
              <a:ext uri="{FF2B5EF4-FFF2-40B4-BE49-F238E27FC236}">
                <a16:creationId xmlns:a16="http://schemas.microsoft.com/office/drawing/2014/main" id="{C2A0297C-BC2C-3267-773A-CEC8BDCF1901}"/>
              </a:ext>
            </a:extLst>
          </p:cNvPr>
          <p:cNvSpPr/>
          <p:nvPr/>
        </p:nvSpPr>
        <p:spPr>
          <a:xfrm>
            <a:off x="2676801" y="8884282"/>
            <a:ext cx="533245" cy="447445"/>
          </a:xfrm>
          <a:custGeom>
            <a:avLst/>
            <a:gdLst>
              <a:gd name="connsiteX0" fmla="*/ 185194 w 533245"/>
              <a:gd name="connsiteY0" fmla="*/ 126680 h 447445"/>
              <a:gd name="connsiteX1" fmla="*/ 533245 w 533245"/>
              <a:gd name="connsiteY1" fmla="*/ 0 h 447445"/>
              <a:gd name="connsiteX2" fmla="*/ 348051 w 533245"/>
              <a:gd name="connsiteY2" fmla="*/ 320765 h 447445"/>
              <a:gd name="connsiteX3" fmla="*/ 0 w 533245"/>
              <a:gd name="connsiteY3" fmla="*/ 447446 h 447445"/>
              <a:gd name="connsiteX4" fmla="*/ 185194 w 533245"/>
              <a:gd name="connsiteY4" fmla="*/ 126680 h 447445"/>
              <a:gd name="connsiteX5" fmla="*/ 185194 w 533245"/>
              <a:gd name="connsiteY5" fmla="*/ 126680 h 44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5">
                <a:moveTo>
                  <a:pt x="185194" y="126680"/>
                </a:moveTo>
                <a:lnTo>
                  <a:pt x="533245" y="0"/>
                </a:lnTo>
                <a:lnTo>
                  <a:pt x="348051" y="320765"/>
                </a:lnTo>
                <a:lnTo>
                  <a:pt x="0" y="447446"/>
                </a:lnTo>
                <a:lnTo>
                  <a:pt x="185194" y="126680"/>
                </a:lnTo>
                <a:lnTo>
                  <a:pt x="185194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4" name="Freeform: Shape 813">
            <a:extLst>
              <a:ext uri="{FF2B5EF4-FFF2-40B4-BE49-F238E27FC236}">
                <a16:creationId xmlns:a16="http://schemas.microsoft.com/office/drawing/2014/main" id="{45BE38CE-EAA2-4A71-A2E3-4D1A90593011}"/>
              </a:ext>
            </a:extLst>
          </p:cNvPr>
          <p:cNvSpPr/>
          <p:nvPr/>
        </p:nvSpPr>
        <p:spPr>
          <a:xfrm>
            <a:off x="608136" y="7148466"/>
            <a:ext cx="533245" cy="447445"/>
          </a:xfrm>
          <a:custGeom>
            <a:avLst/>
            <a:gdLst>
              <a:gd name="connsiteX0" fmla="*/ 185194 w 533245"/>
              <a:gd name="connsiteY0" fmla="*/ 126680 h 447445"/>
              <a:gd name="connsiteX1" fmla="*/ 533246 w 533245"/>
              <a:gd name="connsiteY1" fmla="*/ 0 h 447445"/>
              <a:gd name="connsiteX2" fmla="*/ 348051 w 533245"/>
              <a:gd name="connsiteY2" fmla="*/ 320765 h 447445"/>
              <a:gd name="connsiteX3" fmla="*/ 0 w 533245"/>
              <a:gd name="connsiteY3" fmla="*/ 447446 h 447445"/>
              <a:gd name="connsiteX4" fmla="*/ 185194 w 533245"/>
              <a:gd name="connsiteY4" fmla="*/ 126680 h 447445"/>
              <a:gd name="connsiteX5" fmla="*/ 185194 w 533245"/>
              <a:gd name="connsiteY5" fmla="*/ 126680 h 44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5">
                <a:moveTo>
                  <a:pt x="185194" y="126680"/>
                </a:moveTo>
                <a:lnTo>
                  <a:pt x="533246" y="0"/>
                </a:lnTo>
                <a:lnTo>
                  <a:pt x="348051" y="320765"/>
                </a:lnTo>
                <a:lnTo>
                  <a:pt x="0" y="447446"/>
                </a:lnTo>
                <a:lnTo>
                  <a:pt x="185194" y="126680"/>
                </a:lnTo>
                <a:lnTo>
                  <a:pt x="185194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5" name="Freeform: Shape 814">
            <a:extLst>
              <a:ext uri="{FF2B5EF4-FFF2-40B4-BE49-F238E27FC236}">
                <a16:creationId xmlns:a16="http://schemas.microsoft.com/office/drawing/2014/main" id="{915764F3-467A-7F9C-B8D0-6DF0A5C40AFB}"/>
              </a:ext>
            </a:extLst>
          </p:cNvPr>
          <p:cNvSpPr/>
          <p:nvPr/>
        </p:nvSpPr>
        <p:spPr>
          <a:xfrm>
            <a:off x="2328749" y="8884282"/>
            <a:ext cx="533245" cy="447445"/>
          </a:xfrm>
          <a:custGeom>
            <a:avLst/>
            <a:gdLst>
              <a:gd name="connsiteX0" fmla="*/ 0 w 533245"/>
              <a:gd name="connsiteY0" fmla="*/ 320765 h 447445"/>
              <a:gd name="connsiteX1" fmla="*/ 185194 w 533245"/>
              <a:gd name="connsiteY1" fmla="*/ 0 h 447445"/>
              <a:gd name="connsiteX2" fmla="*/ 533246 w 533245"/>
              <a:gd name="connsiteY2" fmla="*/ 126680 h 447445"/>
              <a:gd name="connsiteX3" fmla="*/ 348051 w 533245"/>
              <a:gd name="connsiteY3" fmla="*/ 447446 h 447445"/>
              <a:gd name="connsiteX4" fmla="*/ 0 w 533245"/>
              <a:gd name="connsiteY4" fmla="*/ 320765 h 447445"/>
              <a:gd name="connsiteX5" fmla="*/ 0 w 533245"/>
              <a:gd name="connsiteY5" fmla="*/ 320765 h 44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5">
                <a:moveTo>
                  <a:pt x="0" y="320765"/>
                </a:moveTo>
                <a:lnTo>
                  <a:pt x="185194" y="0"/>
                </a:lnTo>
                <a:lnTo>
                  <a:pt x="533246" y="126680"/>
                </a:lnTo>
                <a:lnTo>
                  <a:pt x="348051" y="447446"/>
                </a:lnTo>
                <a:lnTo>
                  <a:pt x="0" y="320765"/>
                </a:lnTo>
                <a:lnTo>
                  <a:pt x="0" y="32076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6" name="Freeform: Shape 815">
            <a:extLst>
              <a:ext uri="{FF2B5EF4-FFF2-40B4-BE49-F238E27FC236}">
                <a16:creationId xmlns:a16="http://schemas.microsoft.com/office/drawing/2014/main" id="{A13F6BAB-C559-420F-6619-461B237946DC}"/>
              </a:ext>
            </a:extLst>
          </p:cNvPr>
          <p:cNvSpPr/>
          <p:nvPr/>
        </p:nvSpPr>
        <p:spPr>
          <a:xfrm>
            <a:off x="1077064" y="7833994"/>
            <a:ext cx="533245" cy="447445"/>
          </a:xfrm>
          <a:custGeom>
            <a:avLst/>
            <a:gdLst>
              <a:gd name="connsiteX0" fmla="*/ 0 w 533245"/>
              <a:gd name="connsiteY0" fmla="*/ 320765 h 447445"/>
              <a:gd name="connsiteX1" fmla="*/ 185194 w 533245"/>
              <a:gd name="connsiteY1" fmla="*/ 0 h 447445"/>
              <a:gd name="connsiteX2" fmla="*/ 533246 w 533245"/>
              <a:gd name="connsiteY2" fmla="*/ 126680 h 447445"/>
              <a:gd name="connsiteX3" fmla="*/ 348051 w 533245"/>
              <a:gd name="connsiteY3" fmla="*/ 447446 h 447445"/>
              <a:gd name="connsiteX4" fmla="*/ 0 w 533245"/>
              <a:gd name="connsiteY4" fmla="*/ 320765 h 447445"/>
              <a:gd name="connsiteX5" fmla="*/ 0 w 533245"/>
              <a:gd name="connsiteY5" fmla="*/ 320765 h 44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5">
                <a:moveTo>
                  <a:pt x="0" y="320765"/>
                </a:moveTo>
                <a:lnTo>
                  <a:pt x="185194" y="0"/>
                </a:lnTo>
                <a:lnTo>
                  <a:pt x="533246" y="126680"/>
                </a:lnTo>
                <a:lnTo>
                  <a:pt x="348051" y="447446"/>
                </a:lnTo>
                <a:lnTo>
                  <a:pt x="0" y="320765"/>
                </a:lnTo>
                <a:lnTo>
                  <a:pt x="0" y="32076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7" name="Freeform: Shape 816">
            <a:extLst>
              <a:ext uri="{FF2B5EF4-FFF2-40B4-BE49-F238E27FC236}">
                <a16:creationId xmlns:a16="http://schemas.microsoft.com/office/drawing/2014/main" id="{C209DECC-7B59-C530-872E-1668DE4C242C}"/>
              </a:ext>
            </a:extLst>
          </p:cNvPr>
          <p:cNvSpPr/>
          <p:nvPr/>
        </p:nvSpPr>
        <p:spPr>
          <a:xfrm>
            <a:off x="-394037" y="6910385"/>
            <a:ext cx="533245" cy="447446"/>
          </a:xfrm>
          <a:custGeom>
            <a:avLst/>
            <a:gdLst>
              <a:gd name="connsiteX0" fmla="*/ 0 w 533245"/>
              <a:gd name="connsiteY0" fmla="*/ 320766 h 447446"/>
              <a:gd name="connsiteX1" fmla="*/ 185194 w 533245"/>
              <a:gd name="connsiteY1" fmla="*/ 0 h 447446"/>
              <a:gd name="connsiteX2" fmla="*/ 533246 w 533245"/>
              <a:gd name="connsiteY2" fmla="*/ 126680 h 447446"/>
              <a:gd name="connsiteX3" fmla="*/ 348051 w 533245"/>
              <a:gd name="connsiteY3" fmla="*/ 447447 h 447446"/>
              <a:gd name="connsiteX4" fmla="*/ 0 w 533245"/>
              <a:gd name="connsiteY4" fmla="*/ 320766 h 447446"/>
              <a:gd name="connsiteX5" fmla="*/ 0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320766"/>
                </a:moveTo>
                <a:lnTo>
                  <a:pt x="185194" y="0"/>
                </a:lnTo>
                <a:lnTo>
                  <a:pt x="533246" y="126680"/>
                </a:lnTo>
                <a:lnTo>
                  <a:pt x="348051" y="4474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8" name="Freeform: Shape 817">
            <a:extLst>
              <a:ext uri="{FF2B5EF4-FFF2-40B4-BE49-F238E27FC236}">
                <a16:creationId xmlns:a16="http://schemas.microsoft.com/office/drawing/2014/main" id="{B96AFD29-3963-0DB8-D96A-EE7747FBB8E7}"/>
              </a:ext>
            </a:extLst>
          </p:cNvPr>
          <p:cNvSpPr/>
          <p:nvPr/>
        </p:nvSpPr>
        <p:spPr>
          <a:xfrm>
            <a:off x="-643548" y="6224858"/>
            <a:ext cx="370388" cy="641531"/>
          </a:xfrm>
          <a:custGeom>
            <a:avLst/>
            <a:gdLst>
              <a:gd name="connsiteX0" fmla="*/ 0 w 370388"/>
              <a:gd name="connsiteY0" fmla="*/ 320766 h 641531"/>
              <a:gd name="connsiteX1" fmla="*/ 185194 w 370388"/>
              <a:gd name="connsiteY1" fmla="*/ 0 h 641531"/>
              <a:gd name="connsiteX2" fmla="*/ 370388 w 370388"/>
              <a:gd name="connsiteY2" fmla="*/ 320766 h 641531"/>
              <a:gd name="connsiteX3" fmla="*/ 185194 w 370388"/>
              <a:gd name="connsiteY3" fmla="*/ 641532 h 641531"/>
              <a:gd name="connsiteX4" fmla="*/ 0 w 370388"/>
              <a:gd name="connsiteY4" fmla="*/ 320766 h 641531"/>
              <a:gd name="connsiteX5" fmla="*/ 0 w 370388"/>
              <a:gd name="connsiteY5" fmla="*/ 320766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388" h="641531">
                <a:moveTo>
                  <a:pt x="0" y="320766"/>
                </a:moveTo>
                <a:lnTo>
                  <a:pt x="185194" y="0"/>
                </a:lnTo>
                <a:lnTo>
                  <a:pt x="370388" y="320766"/>
                </a:lnTo>
                <a:lnTo>
                  <a:pt x="185194" y="641532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9" name="Freeform: Shape 818">
            <a:extLst>
              <a:ext uri="{FF2B5EF4-FFF2-40B4-BE49-F238E27FC236}">
                <a16:creationId xmlns:a16="http://schemas.microsoft.com/office/drawing/2014/main" id="{18D08BA7-B72D-1DA2-5D5F-D0A9A6CEA250}"/>
              </a:ext>
            </a:extLst>
          </p:cNvPr>
          <p:cNvSpPr/>
          <p:nvPr/>
        </p:nvSpPr>
        <p:spPr>
          <a:xfrm>
            <a:off x="956187" y="7148466"/>
            <a:ext cx="370388" cy="641531"/>
          </a:xfrm>
          <a:custGeom>
            <a:avLst/>
            <a:gdLst>
              <a:gd name="connsiteX0" fmla="*/ 0 w 370388"/>
              <a:gd name="connsiteY0" fmla="*/ 320765 h 641531"/>
              <a:gd name="connsiteX1" fmla="*/ 185194 w 370388"/>
              <a:gd name="connsiteY1" fmla="*/ 0 h 641531"/>
              <a:gd name="connsiteX2" fmla="*/ 370388 w 370388"/>
              <a:gd name="connsiteY2" fmla="*/ 320765 h 641531"/>
              <a:gd name="connsiteX3" fmla="*/ 185194 w 370388"/>
              <a:gd name="connsiteY3" fmla="*/ 641532 h 641531"/>
              <a:gd name="connsiteX4" fmla="*/ 0 w 370388"/>
              <a:gd name="connsiteY4" fmla="*/ 320765 h 641531"/>
              <a:gd name="connsiteX5" fmla="*/ 0 w 370388"/>
              <a:gd name="connsiteY5" fmla="*/ 320765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388" h="641531">
                <a:moveTo>
                  <a:pt x="0" y="320765"/>
                </a:moveTo>
                <a:lnTo>
                  <a:pt x="185194" y="0"/>
                </a:lnTo>
                <a:lnTo>
                  <a:pt x="370388" y="320765"/>
                </a:lnTo>
                <a:lnTo>
                  <a:pt x="185194" y="641532"/>
                </a:lnTo>
                <a:lnTo>
                  <a:pt x="0" y="320765"/>
                </a:lnTo>
                <a:lnTo>
                  <a:pt x="0" y="32076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0" name="Freeform: Shape 819">
            <a:extLst>
              <a:ext uri="{FF2B5EF4-FFF2-40B4-BE49-F238E27FC236}">
                <a16:creationId xmlns:a16="http://schemas.microsoft.com/office/drawing/2014/main" id="{CDB8B7E9-2CE1-6007-AE4B-7F59254E82E7}"/>
              </a:ext>
            </a:extLst>
          </p:cNvPr>
          <p:cNvSpPr/>
          <p:nvPr/>
        </p:nvSpPr>
        <p:spPr>
          <a:xfrm>
            <a:off x="2143555" y="8563516"/>
            <a:ext cx="370388" cy="641531"/>
          </a:xfrm>
          <a:custGeom>
            <a:avLst/>
            <a:gdLst>
              <a:gd name="connsiteX0" fmla="*/ 0 w 370388"/>
              <a:gd name="connsiteY0" fmla="*/ 320766 h 641531"/>
              <a:gd name="connsiteX1" fmla="*/ 185194 w 370388"/>
              <a:gd name="connsiteY1" fmla="*/ 0 h 641531"/>
              <a:gd name="connsiteX2" fmla="*/ 370389 w 370388"/>
              <a:gd name="connsiteY2" fmla="*/ 320766 h 641531"/>
              <a:gd name="connsiteX3" fmla="*/ 185194 w 370388"/>
              <a:gd name="connsiteY3" fmla="*/ 641532 h 641531"/>
              <a:gd name="connsiteX4" fmla="*/ 0 w 370388"/>
              <a:gd name="connsiteY4" fmla="*/ 320766 h 641531"/>
              <a:gd name="connsiteX5" fmla="*/ 0 w 370388"/>
              <a:gd name="connsiteY5" fmla="*/ 320766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388" h="641531">
                <a:moveTo>
                  <a:pt x="0" y="320766"/>
                </a:moveTo>
                <a:lnTo>
                  <a:pt x="185194" y="0"/>
                </a:lnTo>
                <a:lnTo>
                  <a:pt x="370389" y="320766"/>
                </a:lnTo>
                <a:lnTo>
                  <a:pt x="185194" y="641532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1" name="Freeform: Shape 820">
            <a:extLst>
              <a:ext uri="{FF2B5EF4-FFF2-40B4-BE49-F238E27FC236}">
                <a16:creationId xmlns:a16="http://schemas.microsoft.com/office/drawing/2014/main" id="{3AE15571-D11D-ABBB-A6F9-969A0819D950}"/>
              </a:ext>
            </a:extLst>
          </p:cNvPr>
          <p:cNvSpPr/>
          <p:nvPr/>
        </p:nvSpPr>
        <p:spPr>
          <a:xfrm>
            <a:off x="1077064" y="7469232"/>
            <a:ext cx="249511" cy="685527"/>
          </a:xfrm>
          <a:custGeom>
            <a:avLst/>
            <a:gdLst>
              <a:gd name="connsiteX0" fmla="*/ 64317 w 249511"/>
              <a:gd name="connsiteY0" fmla="*/ 320766 h 685527"/>
              <a:gd name="connsiteX1" fmla="*/ 249511 w 249511"/>
              <a:gd name="connsiteY1" fmla="*/ 0 h 685527"/>
              <a:gd name="connsiteX2" fmla="*/ 185194 w 249511"/>
              <a:gd name="connsiteY2" fmla="*/ 364762 h 685527"/>
              <a:gd name="connsiteX3" fmla="*/ 0 w 249511"/>
              <a:gd name="connsiteY3" fmla="*/ 685527 h 685527"/>
              <a:gd name="connsiteX4" fmla="*/ 64317 w 249511"/>
              <a:gd name="connsiteY4" fmla="*/ 320766 h 685527"/>
              <a:gd name="connsiteX5" fmla="*/ 64317 w 249511"/>
              <a:gd name="connsiteY5" fmla="*/ 320766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64317" y="320766"/>
                </a:moveTo>
                <a:lnTo>
                  <a:pt x="249511" y="0"/>
                </a:lnTo>
                <a:lnTo>
                  <a:pt x="185194" y="364762"/>
                </a:lnTo>
                <a:lnTo>
                  <a:pt x="0" y="685527"/>
                </a:lnTo>
                <a:lnTo>
                  <a:pt x="64317" y="320766"/>
                </a:lnTo>
                <a:lnTo>
                  <a:pt x="64317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2" name="Freeform: Shape 821">
            <a:extLst>
              <a:ext uri="{FF2B5EF4-FFF2-40B4-BE49-F238E27FC236}">
                <a16:creationId xmlns:a16="http://schemas.microsoft.com/office/drawing/2014/main" id="{853C4477-3C35-202B-02A0-E2CDB92CA154}"/>
              </a:ext>
            </a:extLst>
          </p:cNvPr>
          <p:cNvSpPr/>
          <p:nvPr/>
        </p:nvSpPr>
        <p:spPr>
          <a:xfrm>
            <a:off x="3308586" y="8884282"/>
            <a:ext cx="468928" cy="558846"/>
          </a:xfrm>
          <a:custGeom>
            <a:avLst/>
            <a:gdLst>
              <a:gd name="connsiteX0" fmla="*/ 185194 w 468928"/>
              <a:gd name="connsiteY0" fmla="*/ 238081 h 558846"/>
              <a:gd name="connsiteX1" fmla="*/ 468929 w 468928"/>
              <a:gd name="connsiteY1" fmla="*/ 0 h 558846"/>
              <a:gd name="connsiteX2" fmla="*/ 283734 w 468928"/>
              <a:gd name="connsiteY2" fmla="*/ 320765 h 558846"/>
              <a:gd name="connsiteX3" fmla="*/ 0 w 468928"/>
              <a:gd name="connsiteY3" fmla="*/ 558847 h 558846"/>
              <a:gd name="connsiteX4" fmla="*/ 185194 w 468928"/>
              <a:gd name="connsiteY4" fmla="*/ 238081 h 558846"/>
              <a:gd name="connsiteX5" fmla="*/ 185194 w 468928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185194" y="238081"/>
                </a:moveTo>
                <a:lnTo>
                  <a:pt x="468929" y="0"/>
                </a:lnTo>
                <a:lnTo>
                  <a:pt x="283734" y="320765"/>
                </a:lnTo>
                <a:lnTo>
                  <a:pt x="0" y="558847"/>
                </a:lnTo>
                <a:lnTo>
                  <a:pt x="185194" y="238081"/>
                </a:lnTo>
                <a:lnTo>
                  <a:pt x="18519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3" name="Freeform: Shape 822">
            <a:extLst>
              <a:ext uri="{FF2B5EF4-FFF2-40B4-BE49-F238E27FC236}">
                <a16:creationId xmlns:a16="http://schemas.microsoft.com/office/drawing/2014/main" id="{817A0768-9BB5-72B5-94BA-7589C472037F}"/>
              </a:ext>
            </a:extLst>
          </p:cNvPr>
          <p:cNvSpPr/>
          <p:nvPr/>
        </p:nvSpPr>
        <p:spPr>
          <a:xfrm>
            <a:off x="-927282" y="6224858"/>
            <a:ext cx="468928" cy="558846"/>
          </a:xfrm>
          <a:custGeom>
            <a:avLst/>
            <a:gdLst>
              <a:gd name="connsiteX0" fmla="*/ 185194 w 468928"/>
              <a:gd name="connsiteY0" fmla="*/ 238081 h 558846"/>
              <a:gd name="connsiteX1" fmla="*/ 468928 w 468928"/>
              <a:gd name="connsiteY1" fmla="*/ 0 h 558846"/>
              <a:gd name="connsiteX2" fmla="*/ 283734 w 468928"/>
              <a:gd name="connsiteY2" fmla="*/ 320766 h 558846"/>
              <a:gd name="connsiteX3" fmla="*/ 0 w 468928"/>
              <a:gd name="connsiteY3" fmla="*/ 558847 h 558846"/>
              <a:gd name="connsiteX4" fmla="*/ 185194 w 468928"/>
              <a:gd name="connsiteY4" fmla="*/ 238081 h 558846"/>
              <a:gd name="connsiteX5" fmla="*/ 185194 w 468928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185194" y="238081"/>
                </a:moveTo>
                <a:lnTo>
                  <a:pt x="468928" y="0"/>
                </a:lnTo>
                <a:lnTo>
                  <a:pt x="283734" y="320766"/>
                </a:lnTo>
                <a:lnTo>
                  <a:pt x="0" y="558847"/>
                </a:lnTo>
                <a:lnTo>
                  <a:pt x="185194" y="238081"/>
                </a:lnTo>
                <a:lnTo>
                  <a:pt x="18519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4" name="Freeform: Shape 823">
            <a:extLst>
              <a:ext uri="{FF2B5EF4-FFF2-40B4-BE49-F238E27FC236}">
                <a16:creationId xmlns:a16="http://schemas.microsoft.com/office/drawing/2014/main" id="{210CB61F-6C37-C5DB-46DD-2352DD3707DC}"/>
              </a:ext>
            </a:extLst>
          </p:cNvPr>
          <p:cNvSpPr/>
          <p:nvPr/>
        </p:nvSpPr>
        <p:spPr>
          <a:xfrm>
            <a:off x="8198578" y="-1924089"/>
            <a:ext cx="533245" cy="447446"/>
          </a:xfrm>
          <a:custGeom>
            <a:avLst/>
            <a:gdLst>
              <a:gd name="connsiteX0" fmla="*/ 0 w 533245"/>
              <a:gd name="connsiteY0" fmla="*/ 320766 h 447446"/>
              <a:gd name="connsiteX1" fmla="*/ 185194 w 533245"/>
              <a:gd name="connsiteY1" fmla="*/ 0 h 447446"/>
              <a:gd name="connsiteX2" fmla="*/ 533246 w 533245"/>
              <a:gd name="connsiteY2" fmla="*/ 126680 h 447446"/>
              <a:gd name="connsiteX3" fmla="*/ 348052 w 533245"/>
              <a:gd name="connsiteY3" fmla="*/ 447446 h 447446"/>
              <a:gd name="connsiteX4" fmla="*/ 0 w 533245"/>
              <a:gd name="connsiteY4" fmla="*/ 320766 h 447446"/>
              <a:gd name="connsiteX5" fmla="*/ 0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320766"/>
                </a:moveTo>
                <a:lnTo>
                  <a:pt x="185194" y="0"/>
                </a:lnTo>
                <a:lnTo>
                  <a:pt x="533246" y="126680"/>
                </a:lnTo>
                <a:lnTo>
                  <a:pt x="348052" y="44744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5" name="Freeform: Shape 824">
            <a:extLst>
              <a:ext uri="{FF2B5EF4-FFF2-40B4-BE49-F238E27FC236}">
                <a16:creationId xmlns:a16="http://schemas.microsoft.com/office/drawing/2014/main" id="{67DC8828-13FB-8105-5E40-92AF00104108}"/>
              </a:ext>
            </a:extLst>
          </p:cNvPr>
          <p:cNvSpPr/>
          <p:nvPr/>
        </p:nvSpPr>
        <p:spPr>
          <a:xfrm>
            <a:off x="9385946" y="-509039"/>
            <a:ext cx="533245" cy="447446"/>
          </a:xfrm>
          <a:custGeom>
            <a:avLst/>
            <a:gdLst>
              <a:gd name="connsiteX0" fmla="*/ 0 w 533245"/>
              <a:gd name="connsiteY0" fmla="*/ 320766 h 447446"/>
              <a:gd name="connsiteX1" fmla="*/ 185194 w 533245"/>
              <a:gd name="connsiteY1" fmla="*/ 0 h 447446"/>
              <a:gd name="connsiteX2" fmla="*/ 533246 w 533245"/>
              <a:gd name="connsiteY2" fmla="*/ 126680 h 447446"/>
              <a:gd name="connsiteX3" fmla="*/ 348052 w 533245"/>
              <a:gd name="connsiteY3" fmla="*/ 447446 h 447446"/>
              <a:gd name="connsiteX4" fmla="*/ 0 w 533245"/>
              <a:gd name="connsiteY4" fmla="*/ 320766 h 447446"/>
              <a:gd name="connsiteX5" fmla="*/ 0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320766"/>
                </a:moveTo>
                <a:lnTo>
                  <a:pt x="185194" y="0"/>
                </a:lnTo>
                <a:lnTo>
                  <a:pt x="533246" y="126680"/>
                </a:lnTo>
                <a:lnTo>
                  <a:pt x="348052" y="44744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6" name="Freeform: Shape 825">
            <a:extLst>
              <a:ext uri="{FF2B5EF4-FFF2-40B4-BE49-F238E27FC236}">
                <a16:creationId xmlns:a16="http://schemas.microsoft.com/office/drawing/2014/main" id="{B3705118-D432-789D-E77D-246802F8614D}"/>
              </a:ext>
            </a:extLst>
          </p:cNvPr>
          <p:cNvSpPr/>
          <p:nvPr/>
        </p:nvSpPr>
        <p:spPr>
          <a:xfrm>
            <a:off x="8981335" y="-1432648"/>
            <a:ext cx="370388" cy="641531"/>
          </a:xfrm>
          <a:custGeom>
            <a:avLst/>
            <a:gdLst>
              <a:gd name="connsiteX0" fmla="*/ 0 w 370388"/>
              <a:gd name="connsiteY0" fmla="*/ 320766 h 641531"/>
              <a:gd name="connsiteX1" fmla="*/ 185194 w 370388"/>
              <a:gd name="connsiteY1" fmla="*/ 0 h 641531"/>
              <a:gd name="connsiteX2" fmla="*/ 370389 w 370388"/>
              <a:gd name="connsiteY2" fmla="*/ 320766 h 641531"/>
              <a:gd name="connsiteX3" fmla="*/ 185194 w 370388"/>
              <a:gd name="connsiteY3" fmla="*/ 641532 h 641531"/>
              <a:gd name="connsiteX4" fmla="*/ 0 w 370388"/>
              <a:gd name="connsiteY4" fmla="*/ 320766 h 641531"/>
              <a:gd name="connsiteX5" fmla="*/ 0 w 370388"/>
              <a:gd name="connsiteY5" fmla="*/ 320766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388" h="641531">
                <a:moveTo>
                  <a:pt x="0" y="320766"/>
                </a:moveTo>
                <a:lnTo>
                  <a:pt x="185194" y="0"/>
                </a:lnTo>
                <a:lnTo>
                  <a:pt x="370389" y="320766"/>
                </a:lnTo>
                <a:lnTo>
                  <a:pt x="185194" y="641532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7" name="Freeform: Shape 826">
            <a:extLst>
              <a:ext uri="{FF2B5EF4-FFF2-40B4-BE49-F238E27FC236}">
                <a16:creationId xmlns:a16="http://schemas.microsoft.com/office/drawing/2014/main" id="{A6441704-8E0D-2BD2-8F8E-47BF85641195}"/>
              </a:ext>
            </a:extLst>
          </p:cNvPr>
          <p:cNvSpPr/>
          <p:nvPr/>
        </p:nvSpPr>
        <p:spPr>
          <a:xfrm>
            <a:off x="9385946" y="-873801"/>
            <a:ext cx="249511" cy="685527"/>
          </a:xfrm>
          <a:custGeom>
            <a:avLst/>
            <a:gdLst>
              <a:gd name="connsiteX0" fmla="*/ 64317 w 249511"/>
              <a:gd name="connsiteY0" fmla="*/ 320766 h 685527"/>
              <a:gd name="connsiteX1" fmla="*/ 249511 w 249511"/>
              <a:gd name="connsiteY1" fmla="*/ 0 h 685527"/>
              <a:gd name="connsiteX2" fmla="*/ 185194 w 249511"/>
              <a:gd name="connsiteY2" fmla="*/ 364761 h 685527"/>
              <a:gd name="connsiteX3" fmla="*/ 0 w 249511"/>
              <a:gd name="connsiteY3" fmla="*/ 685527 h 685527"/>
              <a:gd name="connsiteX4" fmla="*/ 64317 w 249511"/>
              <a:gd name="connsiteY4" fmla="*/ 320766 h 685527"/>
              <a:gd name="connsiteX5" fmla="*/ 64317 w 249511"/>
              <a:gd name="connsiteY5" fmla="*/ 320766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64317" y="320766"/>
                </a:moveTo>
                <a:lnTo>
                  <a:pt x="249511" y="0"/>
                </a:lnTo>
                <a:lnTo>
                  <a:pt x="185194" y="364761"/>
                </a:lnTo>
                <a:lnTo>
                  <a:pt x="0" y="685527"/>
                </a:lnTo>
                <a:lnTo>
                  <a:pt x="64317" y="320766"/>
                </a:lnTo>
                <a:lnTo>
                  <a:pt x="64317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8" name="Freeform: Shape 827">
            <a:extLst>
              <a:ext uri="{FF2B5EF4-FFF2-40B4-BE49-F238E27FC236}">
                <a16:creationId xmlns:a16="http://schemas.microsoft.com/office/drawing/2014/main" id="{A14F03CC-11CC-F41F-2BB1-7FE45D5447D8}"/>
              </a:ext>
            </a:extLst>
          </p:cNvPr>
          <p:cNvSpPr/>
          <p:nvPr/>
        </p:nvSpPr>
        <p:spPr>
          <a:xfrm>
            <a:off x="4333097" y="3759519"/>
            <a:ext cx="696102" cy="253360"/>
          </a:xfrm>
          <a:custGeom>
            <a:avLst/>
            <a:gdLst>
              <a:gd name="connsiteX0" fmla="*/ 0 w 696102"/>
              <a:gd name="connsiteY0" fmla="*/ 126680 h 253360"/>
              <a:gd name="connsiteX1" fmla="*/ 348052 w 696102"/>
              <a:gd name="connsiteY1" fmla="*/ 0 h 253360"/>
              <a:gd name="connsiteX2" fmla="*/ 696103 w 696102"/>
              <a:gd name="connsiteY2" fmla="*/ 126680 h 253360"/>
              <a:gd name="connsiteX3" fmla="*/ 348052 w 696102"/>
              <a:gd name="connsiteY3" fmla="*/ 253361 h 253360"/>
              <a:gd name="connsiteX4" fmla="*/ 0 w 696102"/>
              <a:gd name="connsiteY4" fmla="*/ 126680 h 253360"/>
              <a:gd name="connsiteX5" fmla="*/ 0 w 696102"/>
              <a:gd name="connsiteY5" fmla="*/ 126680 h 25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6102" h="253360">
                <a:moveTo>
                  <a:pt x="0" y="126680"/>
                </a:moveTo>
                <a:lnTo>
                  <a:pt x="348052" y="0"/>
                </a:lnTo>
                <a:lnTo>
                  <a:pt x="696103" y="126680"/>
                </a:lnTo>
                <a:lnTo>
                  <a:pt x="348052" y="2533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9" name="Freeform: Shape 828">
            <a:extLst>
              <a:ext uri="{FF2B5EF4-FFF2-40B4-BE49-F238E27FC236}">
                <a16:creationId xmlns:a16="http://schemas.microsoft.com/office/drawing/2014/main" id="{5D9C3C3A-844F-090E-FECD-0DB08F2B2E3F}"/>
              </a:ext>
            </a:extLst>
          </p:cNvPr>
          <p:cNvSpPr/>
          <p:nvPr/>
        </p:nvSpPr>
        <p:spPr>
          <a:xfrm>
            <a:off x="5399588" y="5860097"/>
            <a:ext cx="696102" cy="253360"/>
          </a:xfrm>
          <a:custGeom>
            <a:avLst/>
            <a:gdLst>
              <a:gd name="connsiteX0" fmla="*/ 0 w 696102"/>
              <a:gd name="connsiteY0" fmla="*/ 126680 h 253360"/>
              <a:gd name="connsiteX1" fmla="*/ 348051 w 696102"/>
              <a:gd name="connsiteY1" fmla="*/ 0 h 253360"/>
              <a:gd name="connsiteX2" fmla="*/ 696103 w 696102"/>
              <a:gd name="connsiteY2" fmla="*/ 126680 h 253360"/>
              <a:gd name="connsiteX3" fmla="*/ 348051 w 696102"/>
              <a:gd name="connsiteY3" fmla="*/ 253360 h 253360"/>
              <a:gd name="connsiteX4" fmla="*/ 0 w 696102"/>
              <a:gd name="connsiteY4" fmla="*/ 126680 h 253360"/>
              <a:gd name="connsiteX5" fmla="*/ 0 w 696102"/>
              <a:gd name="connsiteY5" fmla="*/ 126680 h 25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6102" h="253360">
                <a:moveTo>
                  <a:pt x="0" y="126680"/>
                </a:moveTo>
                <a:lnTo>
                  <a:pt x="348051" y="0"/>
                </a:lnTo>
                <a:lnTo>
                  <a:pt x="696103" y="126680"/>
                </a:lnTo>
                <a:lnTo>
                  <a:pt x="348051" y="253360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0" name="Freeform: Shape 829">
            <a:extLst>
              <a:ext uri="{FF2B5EF4-FFF2-40B4-BE49-F238E27FC236}">
                <a16:creationId xmlns:a16="http://schemas.microsoft.com/office/drawing/2014/main" id="{8DF03C2F-E42E-963C-431F-284D5B329A8E}"/>
              </a:ext>
            </a:extLst>
          </p:cNvPr>
          <p:cNvSpPr/>
          <p:nvPr/>
        </p:nvSpPr>
        <p:spPr>
          <a:xfrm>
            <a:off x="3493780" y="1100095"/>
            <a:ext cx="696102" cy="253360"/>
          </a:xfrm>
          <a:custGeom>
            <a:avLst/>
            <a:gdLst>
              <a:gd name="connsiteX0" fmla="*/ 0 w 696102"/>
              <a:gd name="connsiteY0" fmla="*/ 126680 h 253360"/>
              <a:gd name="connsiteX1" fmla="*/ 348052 w 696102"/>
              <a:gd name="connsiteY1" fmla="*/ 0 h 253360"/>
              <a:gd name="connsiteX2" fmla="*/ 696103 w 696102"/>
              <a:gd name="connsiteY2" fmla="*/ 126680 h 253360"/>
              <a:gd name="connsiteX3" fmla="*/ 348052 w 696102"/>
              <a:gd name="connsiteY3" fmla="*/ 253361 h 253360"/>
              <a:gd name="connsiteX4" fmla="*/ 0 w 696102"/>
              <a:gd name="connsiteY4" fmla="*/ 126680 h 253360"/>
              <a:gd name="connsiteX5" fmla="*/ 0 w 696102"/>
              <a:gd name="connsiteY5" fmla="*/ 126680 h 25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6102" h="253360">
                <a:moveTo>
                  <a:pt x="0" y="126680"/>
                </a:moveTo>
                <a:lnTo>
                  <a:pt x="348052" y="0"/>
                </a:lnTo>
                <a:lnTo>
                  <a:pt x="696103" y="126680"/>
                </a:lnTo>
                <a:lnTo>
                  <a:pt x="348052" y="2533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1" name="Freeform: Shape 830">
            <a:extLst>
              <a:ext uri="{FF2B5EF4-FFF2-40B4-BE49-F238E27FC236}">
                <a16:creationId xmlns:a16="http://schemas.microsoft.com/office/drawing/2014/main" id="{18846342-8DC3-DA88-5417-B920231F65B4}"/>
              </a:ext>
            </a:extLst>
          </p:cNvPr>
          <p:cNvSpPr/>
          <p:nvPr/>
        </p:nvSpPr>
        <p:spPr>
          <a:xfrm>
            <a:off x="6216567" y="8392841"/>
            <a:ext cx="696102" cy="253359"/>
          </a:xfrm>
          <a:custGeom>
            <a:avLst/>
            <a:gdLst>
              <a:gd name="connsiteX0" fmla="*/ 0 w 696102"/>
              <a:gd name="connsiteY0" fmla="*/ 126680 h 253359"/>
              <a:gd name="connsiteX1" fmla="*/ 348052 w 696102"/>
              <a:gd name="connsiteY1" fmla="*/ 0 h 253359"/>
              <a:gd name="connsiteX2" fmla="*/ 696102 w 696102"/>
              <a:gd name="connsiteY2" fmla="*/ 126680 h 253359"/>
              <a:gd name="connsiteX3" fmla="*/ 348052 w 696102"/>
              <a:gd name="connsiteY3" fmla="*/ 253360 h 253359"/>
              <a:gd name="connsiteX4" fmla="*/ 0 w 696102"/>
              <a:gd name="connsiteY4" fmla="*/ 126680 h 253359"/>
              <a:gd name="connsiteX5" fmla="*/ 0 w 696102"/>
              <a:gd name="connsiteY5" fmla="*/ 126680 h 253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6102" h="253359">
                <a:moveTo>
                  <a:pt x="0" y="126680"/>
                </a:moveTo>
                <a:lnTo>
                  <a:pt x="348052" y="0"/>
                </a:lnTo>
                <a:lnTo>
                  <a:pt x="696102" y="126680"/>
                </a:lnTo>
                <a:lnTo>
                  <a:pt x="348052" y="253360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2" name="Freeform: Shape 831">
            <a:extLst>
              <a:ext uri="{FF2B5EF4-FFF2-40B4-BE49-F238E27FC236}">
                <a16:creationId xmlns:a16="http://schemas.microsoft.com/office/drawing/2014/main" id="{A558A39E-99C8-053D-3E65-C9A0380BC922}"/>
              </a:ext>
            </a:extLst>
          </p:cNvPr>
          <p:cNvSpPr/>
          <p:nvPr/>
        </p:nvSpPr>
        <p:spPr>
          <a:xfrm>
            <a:off x="2513944" y="-1238562"/>
            <a:ext cx="696102" cy="253360"/>
          </a:xfrm>
          <a:custGeom>
            <a:avLst/>
            <a:gdLst>
              <a:gd name="connsiteX0" fmla="*/ 0 w 696102"/>
              <a:gd name="connsiteY0" fmla="*/ 126680 h 253360"/>
              <a:gd name="connsiteX1" fmla="*/ 348051 w 696102"/>
              <a:gd name="connsiteY1" fmla="*/ 0 h 253360"/>
              <a:gd name="connsiteX2" fmla="*/ 696103 w 696102"/>
              <a:gd name="connsiteY2" fmla="*/ 126680 h 253360"/>
              <a:gd name="connsiteX3" fmla="*/ 348051 w 696102"/>
              <a:gd name="connsiteY3" fmla="*/ 253361 h 253360"/>
              <a:gd name="connsiteX4" fmla="*/ 0 w 696102"/>
              <a:gd name="connsiteY4" fmla="*/ 126680 h 253360"/>
              <a:gd name="connsiteX5" fmla="*/ 0 w 696102"/>
              <a:gd name="connsiteY5" fmla="*/ 126680 h 25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6102" h="253360">
                <a:moveTo>
                  <a:pt x="0" y="126680"/>
                </a:moveTo>
                <a:lnTo>
                  <a:pt x="348051" y="0"/>
                </a:lnTo>
                <a:lnTo>
                  <a:pt x="696103" y="126680"/>
                </a:lnTo>
                <a:lnTo>
                  <a:pt x="348051" y="2533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3" name="Freeform: Shape 832">
            <a:extLst>
              <a:ext uri="{FF2B5EF4-FFF2-40B4-BE49-F238E27FC236}">
                <a16:creationId xmlns:a16="http://schemas.microsoft.com/office/drawing/2014/main" id="{9DD5F844-C9DD-2C17-71FF-CBDEC13981D1}"/>
              </a:ext>
            </a:extLst>
          </p:cNvPr>
          <p:cNvSpPr/>
          <p:nvPr/>
        </p:nvSpPr>
        <p:spPr>
          <a:xfrm>
            <a:off x="4147903" y="3438753"/>
            <a:ext cx="533245" cy="447446"/>
          </a:xfrm>
          <a:custGeom>
            <a:avLst/>
            <a:gdLst>
              <a:gd name="connsiteX0" fmla="*/ 0 w 533245"/>
              <a:gd name="connsiteY0" fmla="*/ 126680 h 447446"/>
              <a:gd name="connsiteX1" fmla="*/ 348052 w 533245"/>
              <a:gd name="connsiteY1" fmla="*/ 0 h 447446"/>
              <a:gd name="connsiteX2" fmla="*/ 533246 w 533245"/>
              <a:gd name="connsiteY2" fmla="*/ 320766 h 447446"/>
              <a:gd name="connsiteX3" fmla="*/ 185194 w 533245"/>
              <a:gd name="connsiteY3" fmla="*/ 447446 h 447446"/>
              <a:gd name="connsiteX4" fmla="*/ 0 w 533245"/>
              <a:gd name="connsiteY4" fmla="*/ 126680 h 447446"/>
              <a:gd name="connsiteX5" fmla="*/ 0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126680"/>
                </a:moveTo>
                <a:lnTo>
                  <a:pt x="348052" y="0"/>
                </a:lnTo>
                <a:lnTo>
                  <a:pt x="533246" y="320766"/>
                </a:lnTo>
                <a:lnTo>
                  <a:pt x="185194" y="447446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4" name="Freeform: Shape 833">
            <a:extLst>
              <a:ext uri="{FF2B5EF4-FFF2-40B4-BE49-F238E27FC236}">
                <a16:creationId xmlns:a16="http://schemas.microsoft.com/office/drawing/2014/main" id="{796FF557-E526-8E23-28EB-14E54F3CBA20}"/>
              </a:ext>
            </a:extLst>
          </p:cNvPr>
          <p:cNvSpPr/>
          <p:nvPr/>
        </p:nvSpPr>
        <p:spPr>
          <a:xfrm>
            <a:off x="4779688" y="5174569"/>
            <a:ext cx="533245" cy="447446"/>
          </a:xfrm>
          <a:custGeom>
            <a:avLst/>
            <a:gdLst>
              <a:gd name="connsiteX0" fmla="*/ 0 w 533245"/>
              <a:gd name="connsiteY0" fmla="*/ 126680 h 447446"/>
              <a:gd name="connsiteX1" fmla="*/ 348051 w 533245"/>
              <a:gd name="connsiteY1" fmla="*/ 0 h 447446"/>
              <a:gd name="connsiteX2" fmla="*/ 533245 w 533245"/>
              <a:gd name="connsiteY2" fmla="*/ 320766 h 447446"/>
              <a:gd name="connsiteX3" fmla="*/ 185194 w 533245"/>
              <a:gd name="connsiteY3" fmla="*/ 447446 h 447446"/>
              <a:gd name="connsiteX4" fmla="*/ 0 w 533245"/>
              <a:gd name="connsiteY4" fmla="*/ 126680 h 447446"/>
              <a:gd name="connsiteX5" fmla="*/ 0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126680"/>
                </a:moveTo>
                <a:lnTo>
                  <a:pt x="348051" y="0"/>
                </a:lnTo>
                <a:lnTo>
                  <a:pt x="533245" y="320766"/>
                </a:lnTo>
                <a:lnTo>
                  <a:pt x="185194" y="447446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5" name="Freeform: Shape 834">
            <a:extLst>
              <a:ext uri="{FF2B5EF4-FFF2-40B4-BE49-F238E27FC236}">
                <a16:creationId xmlns:a16="http://schemas.microsoft.com/office/drawing/2014/main" id="{6244D678-9A15-89AF-3562-4920107596C3}"/>
              </a:ext>
            </a:extLst>
          </p:cNvPr>
          <p:cNvSpPr/>
          <p:nvPr/>
        </p:nvSpPr>
        <p:spPr>
          <a:xfrm>
            <a:off x="3678974" y="2150384"/>
            <a:ext cx="533245" cy="447446"/>
          </a:xfrm>
          <a:custGeom>
            <a:avLst/>
            <a:gdLst>
              <a:gd name="connsiteX0" fmla="*/ 0 w 533245"/>
              <a:gd name="connsiteY0" fmla="*/ 126680 h 447446"/>
              <a:gd name="connsiteX1" fmla="*/ 348052 w 533245"/>
              <a:gd name="connsiteY1" fmla="*/ 0 h 447446"/>
              <a:gd name="connsiteX2" fmla="*/ 533246 w 533245"/>
              <a:gd name="connsiteY2" fmla="*/ 320766 h 447446"/>
              <a:gd name="connsiteX3" fmla="*/ 185194 w 533245"/>
              <a:gd name="connsiteY3" fmla="*/ 447446 h 447446"/>
              <a:gd name="connsiteX4" fmla="*/ 0 w 533245"/>
              <a:gd name="connsiteY4" fmla="*/ 126680 h 447446"/>
              <a:gd name="connsiteX5" fmla="*/ 0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126680"/>
                </a:moveTo>
                <a:lnTo>
                  <a:pt x="348052" y="0"/>
                </a:lnTo>
                <a:lnTo>
                  <a:pt x="533246" y="320766"/>
                </a:lnTo>
                <a:lnTo>
                  <a:pt x="185194" y="447446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6" name="Freeform: Shape 835">
            <a:extLst>
              <a:ext uri="{FF2B5EF4-FFF2-40B4-BE49-F238E27FC236}">
                <a16:creationId xmlns:a16="http://schemas.microsoft.com/office/drawing/2014/main" id="{F3DA0627-EE65-B976-F9B3-B1A05A79B629}"/>
              </a:ext>
            </a:extLst>
          </p:cNvPr>
          <p:cNvSpPr/>
          <p:nvPr/>
        </p:nvSpPr>
        <p:spPr>
          <a:xfrm>
            <a:off x="5562445" y="6783705"/>
            <a:ext cx="533245" cy="447446"/>
          </a:xfrm>
          <a:custGeom>
            <a:avLst/>
            <a:gdLst>
              <a:gd name="connsiteX0" fmla="*/ 0 w 533245"/>
              <a:gd name="connsiteY0" fmla="*/ 126680 h 447446"/>
              <a:gd name="connsiteX1" fmla="*/ 348052 w 533245"/>
              <a:gd name="connsiteY1" fmla="*/ 0 h 447446"/>
              <a:gd name="connsiteX2" fmla="*/ 533246 w 533245"/>
              <a:gd name="connsiteY2" fmla="*/ 320766 h 447446"/>
              <a:gd name="connsiteX3" fmla="*/ 185194 w 533245"/>
              <a:gd name="connsiteY3" fmla="*/ 447447 h 447446"/>
              <a:gd name="connsiteX4" fmla="*/ 0 w 533245"/>
              <a:gd name="connsiteY4" fmla="*/ 126680 h 447446"/>
              <a:gd name="connsiteX5" fmla="*/ 0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126680"/>
                </a:moveTo>
                <a:lnTo>
                  <a:pt x="348052" y="0"/>
                </a:lnTo>
                <a:lnTo>
                  <a:pt x="533246" y="320766"/>
                </a:lnTo>
                <a:lnTo>
                  <a:pt x="185194" y="447447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7" name="Freeform: Shape 836">
            <a:extLst>
              <a:ext uri="{FF2B5EF4-FFF2-40B4-BE49-F238E27FC236}">
                <a16:creationId xmlns:a16="http://schemas.microsoft.com/office/drawing/2014/main" id="{672A9211-2F27-8C9E-887E-7EC3631CD36C}"/>
              </a:ext>
            </a:extLst>
          </p:cNvPr>
          <p:cNvSpPr/>
          <p:nvPr/>
        </p:nvSpPr>
        <p:spPr>
          <a:xfrm>
            <a:off x="2960535" y="176487"/>
            <a:ext cx="533245" cy="447446"/>
          </a:xfrm>
          <a:custGeom>
            <a:avLst/>
            <a:gdLst>
              <a:gd name="connsiteX0" fmla="*/ 0 w 533245"/>
              <a:gd name="connsiteY0" fmla="*/ 126680 h 447446"/>
              <a:gd name="connsiteX1" fmla="*/ 348051 w 533245"/>
              <a:gd name="connsiteY1" fmla="*/ 0 h 447446"/>
              <a:gd name="connsiteX2" fmla="*/ 533245 w 533245"/>
              <a:gd name="connsiteY2" fmla="*/ 320766 h 447446"/>
              <a:gd name="connsiteX3" fmla="*/ 185194 w 533245"/>
              <a:gd name="connsiteY3" fmla="*/ 447446 h 447446"/>
              <a:gd name="connsiteX4" fmla="*/ 0 w 533245"/>
              <a:gd name="connsiteY4" fmla="*/ 126680 h 447446"/>
              <a:gd name="connsiteX5" fmla="*/ 0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126680"/>
                </a:moveTo>
                <a:lnTo>
                  <a:pt x="348051" y="0"/>
                </a:lnTo>
                <a:lnTo>
                  <a:pt x="533245" y="320766"/>
                </a:lnTo>
                <a:lnTo>
                  <a:pt x="185194" y="447446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8" name="Freeform: Shape 837">
            <a:extLst>
              <a:ext uri="{FF2B5EF4-FFF2-40B4-BE49-F238E27FC236}">
                <a16:creationId xmlns:a16="http://schemas.microsoft.com/office/drawing/2014/main" id="{C87C29AB-4B38-869D-760A-6F4701A86CF5}"/>
              </a:ext>
            </a:extLst>
          </p:cNvPr>
          <p:cNvSpPr/>
          <p:nvPr/>
        </p:nvSpPr>
        <p:spPr>
          <a:xfrm>
            <a:off x="6031373" y="8072074"/>
            <a:ext cx="533245" cy="447445"/>
          </a:xfrm>
          <a:custGeom>
            <a:avLst/>
            <a:gdLst>
              <a:gd name="connsiteX0" fmla="*/ 0 w 533245"/>
              <a:gd name="connsiteY0" fmla="*/ 126680 h 447445"/>
              <a:gd name="connsiteX1" fmla="*/ 348052 w 533245"/>
              <a:gd name="connsiteY1" fmla="*/ 0 h 447445"/>
              <a:gd name="connsiteX2" fmla="*/ 533246 w 533245"/>
              <a:gd name="connsiteY2" fmla="*/ 320766 h 447445"/>
              <a:gd name="connsiteX3" fmla="*/ 185194 w 533245"/>
              <a:gd name="connsiteY3" fmla="*/ 447446 h 447445"/>
              <a:gd name="connsiteX4" fmla="*/ 0 w 533245"/>
              <a:gd name="connsiteY4" fmla="*/ 126680 h 447445"/>
              <a:gd name="connsiteX5" fmla="*/ 0 w 533245"/>
              <a:gd name="connsiteY5" fmla="*/ 126680 h 44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5">
                <a:moveTo>
                  <a:pt x="0" y="126680"/>
                </a:moveTo>
                <a:lnTo>
                  <a:pt x="348052" y="0"/>
                </a:lnTo>
                <a:lnTo>
                  <a:pt x="533246" y="320766"/>
                </a:lnTo>
                <a:lnTo>
                  <a:pt x="185194" y="447446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9" name="Freeform: Shape 838">
            <a:extLst>
              <a:ext uri="{FF2B5EF4-FFF2-40B4-BE49-F238E27FC236}">
                <a16:creationId xmlns:a16="http://schemas.microsoft.com/office/drawing/2014/main" id="{3299E2BE-9F7F-1086-EA81-5BFB7F2BF957}"/>
              </a:ext>
            </a:extLst>
          </p:cNvPr>
          <p:cNvSpPr/>
          <p:nvPr/>
        </p:nvSpPr>
        <p:spPr>
          <a:xfrm>
            <a:off x="2328749" y="-1559328"/>
            <a:ext cx="533245" cy="447446"/>
          </a:xfrm>
          <a:custGeom>
            <a:avLst/>
            <a:gdLst>
              <a:gd name="connsiteX0" fmla="*/ 0 w 533245"/>
              <a:gd name="connsiteY0" fmla="*/ 126680 h 447446"/>
              <a:gd name="connsiteX1" fmla="*/ 348051 w 533245"/>
              <a:gd name="connsiteY1" fmla="*/ 0 h 447446"/>
              <a:gd name="connsiteX2" fmla="*/ 533246 w 533245"/>
              <a:gd name="connsiteY2" fmla="*/ 320766 h 447446"/>
              <a:gd name="connsiteX3" fmla="*/ 185194 w 533245"/>
              <a:gd name="connsiteY3" fmla="*/ 447446 h 447446"/>
              <a:gd name="connsiteX4" fmla="*/ 0 w 533245"/>
              <a:gd name="connsiteY4" fmla="*/ 126680 h 447446"/>
              <a:gd name="connsiteX5" fmla="*/ 0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126680"/>
                </a:moveTo>
                <a:lnTo>
                  <a:pt x="348051" y="0"/>
                </a:lnTo>
                <a:lnTo>
                  <a:pt x="533246" y="320766"/>
                </a:lnTo>
                <a:lnTo>
                  <a:pt x="185194" y="447446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0" name="Freeform: Shape 839">
            <a:extLst>
              <a:ext uri="{FF2B5EF4-FFF2-40B4-BE49-F238E27FC236}">
                <a16:creationId xmlns:a16="http://schemas.microsoft.com/office/drawing/2014/main" id="{62E951D6-C2B8-1020-4D0D-E74B9DE221AF}"/>
              </a:ext>
            </a:extLst>
          </p:cNvPr>
          <p:cNvSpPr/>
          <p:nvPr/>
        </p:nvSpPr>
        <p:spPr>
          <a:xfrm>
            <a:off x="4147903" y="3073992"/>
            <a:ext cx="412368" cy="491441"/>
          </a:xfrm>
          <a:custGeom>
            <a:avLst/>
            <a:gdLst>
              <a:gd name="connsiteX0" fmla="*/ 64318 w 412368"/>
              <a:gd name="connsiteY0" fmla="*/ 126680 h 491441"/>
              <a:gd name="connsiteX1" fmla="*/ 412369 w 412368"/>
              <a:gd name="connsiteY1" fmla="*/ 0 h 491441"/>
              <a:gd name="connsiteX2" fmla="*/ 348052 w 412368"/>
              <a:gd name="connsiteY2" fmla="*/ 364761 h 491441"/>
              <a:gd name="connsiteX3" fmla="*/ 0 w 412368"/>
              <a:gd name="connsiteY3" fmla="*/ 491442 h 491441"/>
              <a:gd name="connsiteX4" fmla="*/ 64318 w 412368"/>
              <a:gd name="connsiteY4" fmla="*/ 126680 h 491441"/>
              <a:gd name="connsiteX5" fmla="*/ 64318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64318" y="126680"/>
                </a:moveTo>
                <a:lnTo>
                  <a:pt x="412369" y="0"/>
                </a:lnTo>
                <a:lnTo>
                  <a:pt x="348052" y="364761"/>
                </a:lnTo>
                <a:lnTo>
                  <a:pt x="0" y="491442"/>
                </a:lnTo>
                <a:lnTo>
                  <a:pt x="64318" y="126680"/>
                </a:lnTo>
                <a:lnTo>
                  <a:pt x="64318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1" name="Freeform: Shape 840">
            <a:extLst>
              <a:ext uri="{FF2B5EF4-FFF2-40B4-BE49-F238E27FC236}">
                <a16:creationId xmlns:a16="http://schemas.microsoft.com/office/drawing/2014/main" id="{777A00CB-4AAE-2A08-5E72-8C86445E7438}"/>
              </a:ext>
            </a:extLst>
          </p:cNvPr>
          <p:cNvSpPr/>
          <p:nvPr/>
        </p:nvSpPr>
        <p:spPr>
          <a:xfrm>
            <a:off x="4779688" y="4809808"/>
            <a:ext cx="412368" cy="491441"/>
          </a:xfrm>
          <a:custGeom>
            <a:avLst/>
            <a:gdLst>
              <a:gd name="connsiteX0" fmla="*/ 64317 w 412368"/>
              <a:gd name="connsiteY0" fmla="*/ 126680 h 491441"/>
              <a:gd name="connsiteX1" fmla="*/ 412368 w 412368"/>
              <a:gd name="connsiteY1" fmla="*/ 0 h 491441"/>
              <a:gd name="connsiteX2" fmla="*/ 348051 w 412368"/>
              <a:gd name="connsiteY2" fmla="*/ 364761 h 491441"/>
              <a:gd name="connsiteX3" fmla="*/ 0 w 412368"/>
              <a:gd name="connsiteY3" fmla="*/ 491442 h 491441"/>
              <a:gd name="connsiteX4" fmla="*/ 64317 w 412368"/>
              <a:gd name="connsiteY4" fmla="*/ 126680 h 491441"/>
              <a:gd name="connsiteX5" fmla="*/ 64317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64317" y="126680"/>
                </a:moveTo>
                <a:lnTo>
                  <a:pt x="412368" y="0"/>
                </a:lnTo>
                <a:lnTo>
                  <a:pt x="348051" y="364761"/>
                </a:lnTo>
                <a:lnTo>
                  <a:pt x="0" y="491442"/>
                </a:lnTo>
                <a:lnTo>
                  <a:pt x="64317" y="126680"/>
                </a:lnTo>
                <a:lnTo>
                  <a:pt x="64317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2" name="Freeform: Shape 841">
            <a:extLst>
              <a:ext uri="{FF2B5EF4-FFF2-40B4-BE49-F238E27FC236}">
                <a16:creationId xmlns:a16="http://schemas.microsoft.com/office/drawing/2014/main" id="{FDA3C6F4-6260-36D1-CFD3-BE38A287E572}"/>
              </a:ext>
            </a:extLst>
          </p:cNvPr>
          <p:cNvSpPr/>
          <p:nvPr/>
        </p:nvSpPr>
        <p:spPr>
          <a:xfrm>
            <a:off x="4147903" y="1226775"/>
            <a:ext cx="412368" cy="491441"/>
          </a:xfrm>
          <a:custGeom>
            <a:avLst/>
            <a:gdLst>
              <a:gd name="connsiteX0" fmla="*/ 64318 w 412368"/>
              <a:gd name="connsiteY0" fmla="*/ 126680 h 491441"/>
              <a:gd name="connsiteX1" fmla="*/ 412369 w 412368"/>
              <a:gd name="connsiteY1" fmla="*/ 0 h 491441"/>
              <a:gd name="connsiteX2" fmla="*/ 348052 w 412368"/>
              <a:gd name="connsiteY2" fmla="*/ 364761 h 491441"/>
              <a:gd name="connsiteX3" fmla="*/ 0 w 412368"/>
              <a:gd name="connsiteY3" fmla="*/ 491442 h 491441"/>
              <a:gd name="connsiteX4" fmla="*/ 64318 w 412368"/>
              <a:gd name="connsiteY4" fmla="*/ 126680 h 491441"/>
              <a:gd name="connsiteX5" fmla="*/ 64318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64318" y="126680"/>
                </a:moveTo>
                <a:lnTo>
                  <a:pt x="412369" y="0"/>
                </a:lnTo>
                <a:lnTo>
                  <a:pt x="348052" y="364761"/>
                </a:lnTo>
                <a:lnTo>
                  <a:pt x="0" y="491442"/>
                </a:lnTo>
                <a:lnTo>
                  <a:pt x="64318" y="126680"/>
                </a:lnTo>
                <a:lnTo>
                  <a:pt x="64318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3" name="Freeform: Shape 842">
            <a:extLst>
              <a:ext uri="{FF2B5EF4-FFF2-40B4-BE49-F238E27FC236}">
                <a16:creationId xmlns:a16="http://schemas.microsoft.com/office/drawing/2014/main" id="{73E048A5-EBB4-889D-A2D1-E1F7BA29C0FD}"/>
              </a:ext>
            </a:extLst>
          </p:cNvPr>
          <p:cNvSpPr/>
          <p:nvPr/>
        </p:nvSpPr>
        <p:spPr>
          <a:xfrm>
            <a:off x="5683322" y="7104471"/>
            <a:ext cx="412368" cy="491441"/>
          </a:xfrm>
          <a:custGeom>
            <a:avLst/>
            <a:gdLst>
              <a:gd name="connsiteX0" fmla="*/ 64317 w 412368"/>
              <a:gd name="connsiteY0" fmla="*/ 126680 h 491441"/>
              <a:gd name="connsiteX1" fmla="*/ 412369 w 412368"/>
              <a:gd name="connsiteY1" fmla="*/ 0 h 491441"/>
              <a:gd name="connsiteX2" fmla="*/ 348051 w 412368"/>
              <a:gd name="connsiteY2" fmla="*/ 364761 h 491441"/>
              <a:gd name="connsiteX3" fmla="*/ 0 w 412368"/>
              <a:gd name="connsiteY3" fmla="*/ 491441 h 491441"/>
              <a:gd name="connsiteX4" fmla="*/ 64317 w 412368"/>
              <a:gd name="connsiteY4" fmla="*/ 126680 h 491441"/>
              <a:gd name="connsiteX5" fmla="*/ 64317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64317" y="126680"/>
                </a:moveTo>
                <a:lnTo>
                  <a:pt x="412369" y="0"/>
                </a:lnTo>
                <a:lnTo>
                  <a:pt x="348051" y="364761"/>
                </a:lnTo>
                <a:lnTo>
                  <a:pt x="0" y="491441"/>
                </a:lnTo>
                <a:lnTo>
                  <a:pt x="64317" y="126680"/>
                </a:lnTo>
                <a:lnTo>
                  <a:pt x="64317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4" name="Freeform: Shape 843">
            <a:extLst>
              <a:ext uri="{FF2B5EF4-FFF2-40B4-BE49-F238E27FC236}">
                <a16:creationId xmlns:a16="http://schemas.microsoft.com/office/drawing/2014/main" id="{CD71F564-68F9-8DA1-2F3E-46835EF69E9B}"/>
              </a:ext>
            </a:extLst>
          </p:cNvPr>
          <p:cNvSpPr/>
          <p:nvPr/>
        </p:nvSpPr>
        <p:spPr>
          <a:xfrm>
            <a:off x="2960535" y="-188274"/>
            <a:ext cx="412368" cy="491441"/>
          </a:xfrm>
          <a:custGeom>
            <a:avLst/>
            <a:gdLst>
              <a:gd name="connsiteX0" fmla="*/ 64317 w 412368"/>
              <a:gd name="connsiteY0" fmla="*/ 126680 h 491441"/>
              <a:gd name="connsiteX1" fmla="*/ 412369 w 412368"/>
              <a:gd name="connsiteY1" fmla="*/ 0 h 491441"/>
              <a:gd name="connsiteX2" fmla="*/ 348051 w 412368"/>
              <a:gd name="connsiteY2" fmla="*/ 364761 h 491441"/>
              <a:gd name="connsiteX3" fmla="*/ 0 w 412368"/>
              <a:gd name="connsiteY3" fmla="*/ 491442 h 491441"/>
              <a:gd name="connsiteX4" fmla="*/ 64317 w 412368"/>
              <a:gd name="connsiteY4" fmla="*/ 126680 h 491441"/>
              <a:gd name="connsiteX5" fmla="*/ 64317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64317" y="126680"/>
                </a:moveTo>
                <a:lnTo>
                  <a:pt x="412369" y="0"/>
                </a:lnTo>
                <a:lnTo>
                  <a:pt x="348051" y="364761"/>
                </a:lnTo>
                <a:lnTo>
                  <a:pt x="0" y="491442"/>
                </a:lnTo>
                <a:lnTo>
                  <a:pt x="64317" y="126680"/>
                </a:lnTo>
                <a:lnTo>
                  <a:pt x="64317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5" name="Freeform: Shape 844">
            <a:extLst>
              <a:ext uri="{FF2B5EF4-FFF2-40B4-BE49-F238E27FC236}">
                <a16:creationId xmlns:a16="http://schemas.microsoft.com/office/drawing/2014/main" id="{4EFE8C94-3839-E494-54F1-296C3C320C0E}"/>
              </a:ext>
            </a:extLst>
          </p:cNvPr>
          <p:cNvSpPr/>
          <p:nvPr/>
        </p:nvSpPr>
        <p:spPr>
          <a:xfrm>
            <a:off x="6500302" y="8519520"/>
            <a:ext cx="412367" cy="491442"/>
          </a:xfrm>
          <a:custGeom>
            <a:avLst/>
            <a:gdLst>
              <a:gd name="connsiteX0" fmla="*/ 64317 w 412367"/>
              <a:gd name="connsiteY0" fmla="*/ 126680 h 491442"/>
              <a:gd name="connsiteX1" fmla="*/ 412368 w 412367"/>
              <a:gd name="connsiteY1" fmla="*/ 0 h 491442"/>
              <a:gd name="connsiteX2" fmla="*/ 348051 w 412367"/>
              <a:gd name="connsiteY2" fmla="*/ 364762 h 491442"/>
              <a:gd name="connsiteX3" fmla="*/ 0 w 412367"/>
              <a:gd name="connsiteY3" fmla="*/ 491442 h 491442"/>
              <a:gd name="connsiteX4" fmla="*/ 64317 w 412367"/>
              <a:gd name="connsiteY4" fmla="*/ 126680 h 491442"/>
              <a:gd name="connsiteX5" fmla="*/ 64317 w 412367"/>
              <a:gd name="connsiteY5" fmla="*/ 126680 h 491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7" h="491442">
                <a:moveTo>
                  <a:pt x="64317" y="126680"/>
                </a:moveTo>
                <a:lnTo>
                  <a:pt x="412368" y="0"/>
                </a:lnTo>
                <a:lnTo>
                  <a:pt x="348051" y="364762"/>
                </a:lnTo>
                <a:lnTo>
                  <a:pt x="0" y="491442"/>
                </a:lnTo>
                <a:lnTo>
                  <a:pt x="64317" y="126680"/>
                </a:lnTo>
                <a:lnTo>
                  <a:pt x="64317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6" name="Freeform: Shape 845">
            <a:extLst>
              <a:ext uri="{FF2B5EF4-FFF2-40B4-BE49-F238E27FC236}">
                <a16:creationId xmlns:a16="http://schemas.microsoft.com/office/drawing/2014/main" id="{EE8D15E6-8720-C2BB-258E-ECA63E94333E}"/>
              </a:ext>
            </a:extLst>
          </p:cNvPr>
          <p:cNvSpPr/>
          <p:nvPr/>
        </p:nvSpPr>
        <p:spPr>
          <a:xfrm>
            <a:off x="3678974" y="1912303"/>
            <a:ext cx="631785" cy="364761"/>
          </a:xfrm>
          <a:custGeom>
            <a:avLst/>
            <a:gdLst>
              <a:gd name="connsiteX0" fmla="*/ 283734 w 631785"/>
              <a:gd name="connsiteY0" fmla="*/ 126680 h 364761"/>
              <a:gd name="connsiteX1" fmla="*/ 631786 w 631785"/>
              <a:gd name="connsiteY1" fmla="*/ 0 h 364761"/>
              <a:gd name="connsiteX2" fmla="*/ 348052 w 631785"/>
              <a:gd name="connsiteY2" fmla="*/ 238081 h 364761"/>
              <a:gd name="connsiteX3" fmla="*/ 0 w 631785"/>
              <a:gd name="connsiteY3" fmla="*/ 364761 h 364761"/>
              <a:gd name="connsiteX4" fmla="*/ 283734 w 631785"/>
              <a:gd name="connsiteY4" fmla="*/ 126680 h 364761"/>
              <a:gd name="connsiteX5" fmla="*/ 283734 w 631785"/>
              <a:gd name="connsiteY5" fmla="*/ 126680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283734" y="126680"/>
                </a:moveTo>
                <a:lnTo>
                  <a:pt x="631786" y="0"/>
                </a:lnTo>
                <a:lnTo>
                  <a:pt x="348052" y="238081"/>
                </a:lnTo>
                <a:lnTo>
                  <a:pt x="0" y="364761"/>
                </a:lnTo>
                <a:lnTo>
                  <a:pt x="283734" y="126680"/>
                </a:lnTo>
                <a:lnTo>
                  <a:pt x="283734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7" name="Freeform: Shape 846">
            <a:extLst>
              <a:ext uri="{FF2B5EF4-FFF2-40B4-BE49-F238E27FC236}">
                <a16:creationId xmlns:a16="http://schemas.microsoft.com/office/drawing/2014/main" id="{8563A15C-0B1F-6262-C874-A80AFB25ACC5}"/>
              </a:ext>
            </a:extLst>
          </p:cNvPr>
          <p:cNvSpPr/>
          <p:nvPr/>
        </p:nvSpPr>
        <p:spPr>
          <a:xfrm>
            <a:off x="5747639" y="6224858"/>
            <a:ext cx="631785" cy="364761"/>
          </a:xfrm>
          <a:custGeom>
            <a:avLst/>
            <a:gdLst>
              <a:gd name="connsiteX0" fmla="*/ 283734 w 631785"/>
              <a:gd name="connsiteY0" fmla="*/ 126680 h 364761"/>
              <a:gd name="connsiteX1" fmla="*/ 631786 w 631785"/>
              <a:gd name="connsiteY1" fmla="*/ 0 h 364761"/>
              <a:gd name="connsiteX2" fmla="*/ 348052 w 631785"/>
              <a:gd name="connsiteY2" fmla="*/ 238081 h 364761"/>
              <a:gd name="connsiteX3" fmla="*/ 0 w 631785"/>
              <a:gd name="connsiteY3" fmla="*/ 364761 h 364761"/>
              <a:gd name="connsiteX4" fmla="*/ 283734 w 631785"/>
              <a:gd name="connsiteY4" fmla="*/ 126680 h 364761"/>
              <a:gd name="connsiteX5" fmla="*/ 283734 w 631785"/>
              <a:gd name="connsiteY5" fmla="*/ 126680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283734" y="126680"/>
                </a:moveTo>
                <a:lnTo>
                  <a:pt x="631786" y="0"/>
                </a:lnTo>
                <a:lnTo>
                  <a:pt x="348052" y="238081"/>
                </a:lnTo>
                <a:lnTo>
                  <a:pt x="0" y="364761"/>
                </a:lnTo>
                <a:lnTo>
                  <a:pt x="283734" y="126680"/>
                </a:lnTo>
                <a:lnTo>
                  <a:pt x="283734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8" name="Freeform: Shape 847">
            <a:extLst>
              <a:ext uri="{FF2B5EF4-FFF2-40B4-BE49-F238E27FC236}">
                <a16:creationId xmlns:a16="http://schemas.microsoft.com/office/drawing/2014/main" id="{6873B0B9-6C50-24FF-B754-8315BC69CD65}"/>
              </a:ext>
            </a:extLst>
          </p:cNvPr>
          <p:cNvSpPr/>
          <p:nvPr/>
        </p:nvSpPr>
        <p:spPr>
          <a:xfrm>
            <a:off x="5399588" y="1658942"/>
            <a:ext cx="696102" cy="253360"/>
          </a:xfrm>
          <a:custGeom>
            <a:avLst/>
            <a:gdLst>
              <a:gd name="connsiteX0" fmla="*/ 0 w 696102"/>
              <a:gd name="connsiteY0" fmla="*/ 126680 h 253360"/>
              <a:gd name="connsiteX1" fmla="*/ 348051 w 696102"/>
              <a:gd name="connsiteY1" fmla="*/ 0 h 253360"/>
              <a:gd name="connsiteX2" fmla="*/ 696103 w 696102"/>
              <a:gd name="connsiteY2" fmla="*/ 126680 h 253360"/>
              <a:gd name="connsiteX3" fmla="*/ 348051 w 696102"/>
              <a:gd name="connsiteY3" fmla="*/ 253361 h 253360"/>
              <a:gd name="connsiteX4" fmla="*/ 0 w 696102"/>
              <a:gd name="connsiteY4" fmla="*/ 126680 h 253360"/>
              <a:gd name="connsiteX5" fmla="*/ 0 w 696102"/>
              <a:gd name="connsiteY5" fmla="*/ 126680 h 25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6102" h="253360">
                <a:moveTo>
                  <a:pt x="0" y="126680"/>
                </a:moveTo>
                <a:lnTo>
                  <a:pt x="348051" y="0"/>
                </a:lnTo>
                <a:lnTo>
                  <a:pt x="696103" y="126680"/>
                </a:lnTo>
                <a:lnTo>
                  <a:pt x="348051" y="2533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9" name="Freeform: Shape 848">
            <a:extLst>
              <a:ext uri="{FF2B5EF4-FFF2-40B4-BE49-F238E27FC236}">
                <a16:creationId xmlns:a16="http://schemas.microsoft.com/office/drawing/2014/main" id="{B8952B36-D082-E688-E07B-1B1472963598}"/>
              </a:ext>
            </a:extLst>
          </p:cNvPr>
          <p:cNvSpPr/>
          <p:nvPr/>
        </p:nvSpPr>
        <p:spPr>
          <a:xfrm>
            <a:off x="5967056" y="3759519"/>
            <a:ext cx="696102" cy="253360"/>
          </a:xfrm>
          <a:custGeom>
            <a:avLst/>
            <a:gdLst>
              <a:gd name="connsiteX0" fmla="*/ 0 w 696102"/>
              <a:gd name="connsiteY0" fmla="*/ 126680 h 253360"/>
              <a:gd name="connsiteX1" fmla="*/ 348051 w 696102"/>
              <a:gd name="connsiteY1" fmla="*/ 0 h 253360"/>
              <a:gd name="connsiteX2" fmla="*/ 696102 w 696102"/>
              <a:gd name="connsiteY2" fmla="*/ 126680 h 253360"/>
              <a:gd name="connsiteX3" fmla="*/ 348051 w 696102"/>
              <a:gd name="connsiteY3" fmla="*/ 253361 h 253360"/>
              <a:gd name="connsiteX4" fmla="*/ 0 w 696102"/>
              <a:gd name="connsiteY4" fmla="*/ 126680 h 253360"/>
              <a:gd name="connsiteX5" fmla="*/ 0 w 696102"/>
              <a:gd name="connsiteY5" fmla="*/ 126680 h 25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6102" h="253360">
                <a:moveTo>
                  <a:pt x="0" y="126680"/>
                </a:moveTo>
                <a:lnTo>
                  <a:pt x="348051" y="0"/>
                </a:lnTo>
                <a:lnTo>
                  <a:pt x="696102" y="126680"/>
                </a:lnTo>
                <a:lnTo>
                  <a:pt x="348051" y="2533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0" name="Freeform: Shape 849">
            <a:extLst>
              <a:ext uri="{FF2B5EF4-FFF2-40B4-BE49-F238E27FC236}">
                <a16:creationId xmlns:a16="http://schemas.microsoft.com/office/drawing/2014/main" id="{F50AAF25-A5D0-86BF-9694-686441511BD0}"/>
              </a:ext>
            </a:extLst>
          </p:cNvPr>
          <p:cNvSpPr/>
          <p:nvPr/>
        </p:nvSpPr>
        <p:spPr>
          <a:xfrm>
            <a:off x="4147903" y="-1238562"/>
            <a:ext cx="696102" cy="253360"/>
          </a:xfrm>
          <a:custGeom>
            <a:avLst/>
            <a:gdLst>
              <a:gd name="connsiteX0" fmla="*/ 0 w 696102"/>
              <a:gd name="connsiteY0" fmla="*/ 126680 h 253360"/>
              <a:gd name="connsiteX1" fmla="*/ 348052 w 696102"/>
              <a:gd name="connsiteY1" fmla="*/ 0 h 253360"/>
              <a:gd name="connsiteX2" fmla="*/ 696103 w 696102"/>
              <a:gd name="connsiteY2" fmla="*/ 126680 h 253360"/>
              <a:gd name="connsiteX3" fmla="*/ 348052 w 696102"/>
              <a:gd name="connsiteY3" fmla="*/ 253361 h 253360"/>
              <a:gd name="connsiteX4" fmla="*/ 0 w 696102"/>
              <a:gd name="connsiteY4" fmla="*/ 126680 h 253360"/>
              <a:gd name="connsiteX5" fmla="*/ 0 w 696102"/>
              <a:gd name="connsiteY5" fmla="*/ 126680 h 25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6102" h="253360">
                <a:moveTo>
                  <a:pt x="0" y="126680"/>
                </a:moveTo>
                <a:lnTo>
                  <a:pt x="348052" y="0"/>
                </a:lnTo>
                <a:lnTo>
                  <a:pt x="696103" y="126680"/>
                </a:lnTo>
                <a:lnTo>
                  <a:pt x="348052" y="2533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1" name="Freeform: Shape 850">
            <a:extLst>
              <a:ext uri="{FF2B5EF4-FFF2-40B4-BE49-F238E27FC236}">
                <a16:creationId xmlns:a16="http://schemas.microsoft.com/office/drawing/2014/main" id="{FCB32F60-CDF1-8DC8-49D5-5D21B6183ED5}"/>
              </a:ext>
            </a:extLst>
          </p:cNvPr>
          <p:cNvSpPr/>
          <p:nvPr/>
        </p:nvSpPr>
        <p:spPr>
          <a:xfrm>
            <a:off x="6935007" y="6418944"/>
            <a:ext cx="696102" cy="253360"/>
          </a:xfrm>
          <a:custGeom>
            <a:avLst/>
            <a:gdLst>
              <a:gd name="connsiteX0" fmla="*/ 0 w 696102"/>
              <a:gd name="connsiteY0" fmla="*/ 126680 h 253360"/>
              <a:gd name="connsiteX1" fmla="*/ 348051 w 696102"/>
              <a:gd name="connsiteY1" fmla="*/ 0 h 253360"/>
              <a:gd name="connsiteX2" fmla="*/ 696102 w 696102"/>
              <a:gd name="connsiteY2" fmla="*/ 126680 h 253360"/>
              <a:gd name="connsiteX3" fmla="*/ 348051 w 696102"/>
              <a:gd name="connsiteY3" fmla="*/ 253360 h 253360"/>
              <a:gd name="connsiteX4" fmla="*/ 0 w 696102"/>
              <a:gd name="connsiteY4" fmla="*/ 126680 h 253360"/>
              <a:gd name="connsiteX5" fmla="*/ 0 w 696102"/>
              <a:gd name="connsiteY5" fmla="*/ 126680 h 25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6102" h="253360">
                <a:moveTo>
                  <a:pt x="0" y="126680"/>
                </a:moveTo>
                <a:lnTo>
                  <a:pt x="348051" y="0"/>
                </a:lnTo>
                <a:lnTo>
                  <a:pt x="696102" y="126680"/>
                </a:lnTo>
                <a:lnTo>
                  <a:pt x="348051" y="253360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2" name="Freeform: Shape 851">
            <a:extLst>
              <a:ext uri="{FF2B5EF4-FFF2-40B4-BE49-F238E27FC236}">
                <a16:creationId xmlns:a16="http://schemas.microsoft.com/office/drawing/2014/main" id="{0D85E74D-F159-AFDC-547F-9D257D7196D9}"/>
              </a:ext>
            </a:extLst>
          </p:cNvPr>
          <p:cNvSpPr/>
          <p:nvPr/>
        </p:nvSpPr>
        <p:spPr>
          <a:xfrm>
            <a:off x="7850527" y="8392841"/>
            <a:ext cx="696102" cy="253359"/>
          </a:xfrm>
          <a:custGeom>
            <a:avLst/>
            <a:gdLst>
              <a:gd name="connsiteX0" fmla="*/ 0 w 696102"/>
              <a:gd name="connsiteY0" fmla="*/ 126680 h 253359"/>
              <a:gd name="connsiteX1" fmla="*/ 348051 w 696102"/>
              <a:gd name="connsiteY1" fmla="*/ 0 h 253359"/>
              <a:gd name="connsiteX2" fmla="*/ 696102 w 696102"/>
              <a:gd name="connsiteY2" fmla="*/ 126680 h 253359"/>
              <a:gd name="connsiteX3" fmla="*/ 348051 w 696102"/>
              <a:gd name="connsiteY3" fmla="*/ 253360 h 253359"/>
              <a:gd name="connsiteX4" fmla="*/ 0 w 696102"/>
              <a:gd name="connsiteY4" fmla="*/ 126680 h 253359"/>
              <a:gd name="connsiteX5" fmla="*/ 0 w 696102"/>
              <a:gd name="connsiteY5" fmla="*/ 126680 h 253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6102" h="253359">
                <a:moveTo>
                  <a:pt x="0" y="126680"/>
                </a:moveTo>
                <a:lnTo>
                  <a:pt x="348051" y="0"/>
                </a:lnTo>
                <a:lnTo>
                  <a:pt x="696102" y="126680"/>
                </a:lnTo>
                <a:lnTo>
                  <a:pt x="348051" y="253360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3" name="Freeform: Shape 852">
            <a:extLst>
              <a:ext uri="{FF2B5EF4-FFF2-40B4-BE49-F238E27FC236}">
                <a16:creationId xmlns:a16="http://schemas.microsoft.com/office/drawing/2014/main" id="{6BD816D8-4D56-5798-9931-64DDF3FB8734}"/>
              </a:ext>
            </a:extLst>
          </p:cNvPr>
          <p:cNvSpPr/>
          <p:nvPr/>
        </p:nvSpPr>
        <p:spPr>
          <a:xfrm>
            <a:off x="5747639" y="2515145"/>
            <a:ext cx="533245" cy="447445"/>
          </a:xfrm>
          <a:custGeom>
            <a:avLst/>
            <a:gdLst>
              <a:gd name="connsiteX0" fmla="*/ 0 w 533245"/>
              <a:gd name="connsiteY0" fmla="*/ 126680 h 447445"/>
              <a:gd name="connsiteX1" fmla="*/ 348052 w 533245"/>
              <a:gd name="connsiteY1" fmla="*/ 0 h 447445"/>
              <a:gd name="connsiteX2" fmla="*/ 533245 w 533245"/>
              <a:gd name="connsiteY2" fmla="*/ 320766 h 447445"/>
              <a:gd name="connsiteX3" fmla="*/ 185194 w 533245"/>
              <a:gd name="connsiteY3" fmla="*/ 447446 h 447445"/>
              <a:gd name="connsiteX4" fmla="*/ 0 w 533245"/>
              <a:gd name="connsiteY4" fmla="*/ 126680 h 447445"/>
              <a:gd name="connsiteX5" fmla="*/ 0 w 533245"/>
              <a:gd name="connsiteY5" fmla="*/ 126680 h 44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5">
                <a:moveTo>
                  <a:pt x="0" y="126680"/>
                </a:moveTo>
                <a:lnTo>
                  <a:pt x="348052" y="0"/>
                </a:lnTo>
                <a:lnTo>
                  <a:pt x="533245" y="320766"/>
                </a:lnTo>
                <a:lnTo>
                  <a:pt x="185194" y="447446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4" name="Freeform: Shape 853">
            <a:extLst>
              <a:ext uri="{FF2B5EF4-FFF2-40B4-BE49-F238E27FC236}">
                <a16:creationId xmlns:a16="http://schemas.microsoft.com/office/drawing/2014/main" id="{8C0256A4-ABAB-8089-2DCE-21C9A6A6E0B5}"/>
              </a:ext>
            </a:extLst>
          </p:cNvPr>
          <p:cNvSpPr/>
          <p:nvPr/>
        </p:nvSpPr>
        <p:spPr>
          <a:xfrm>
            <a:off x="6379425" y="4250961"/>
            <a:ext cx="533245" cy="447446"/>
          </a:xfrm>
          <a:custGeom>
            <a:avLst/>
            <a:gdLst>
              <a:gd name="connsiteX0" fmla="*/ 0 w 533245"/>
              <a:gd name="connsiteY0" fmla="*/ 126680 h 447446"/>
              <a:gd name="connsiteX1" fmla="*/ 348051 w 533245"/>
              <a:gd name="connsiteY1" fmla="*/ 0 h 447446"/>
              <a:gd name="connsiteX2" fmla="*/ 533245 w 533245"/>
              <a:gd name="connsiteY2" fmla="*/ 320766 h 447446"/>
              <a:gd name="connsiteX3" fmla="*/ 185194 w 533245"/>
              <a:gd name="connsiteY3" fmla="*/ 447446 h 447446"/>
              <a:gd name="connsiteX4" fmla="*/ 0 w 533245"/>
              <a:gd name="connsiteY4" fmla="*/ 126680 h 447446"/>
              <a:gd name="connsiteX5" fmla="*/ 0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126680"/>
                </a:moveTo>
                <a:lnTo>
                  <a:pt x="348051" y="0"/>
                </a:lnTo>
                <a:lnTo>
                  <a:pt x="533245" y="320766"/>
                </a:lnTo>
                <a:lnTo>
                  <a:pt x="185194" y="447446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5" name="Freeform: Shape 854">
            <a:extLst>
              <a:ext uri="{FF2B5EF4-FFF2-40B4-BE49-F238E27FC236}">
                <a16:creationId xmlns:a16="http://schemas.microsoft.com/office/drawing/2014/main" id="{F5BAFE09-5BA5-99EB-D44B-086DED19D7D2}"/>
              </a:ext>
            </a:extLst>
          </p:cNvPr>
          <p:cNvSpPr/>
          <p:nvPr/>
        </p:nvSpPr>
        <p:spPr>
          <a:xfrm>
            <a:off x="4930660" y="1100095"/>
            <a:ext cx="533245" cy="447446"/>
          </a:xfrm>
          <a:custGeom>
            <a:avLst/>
            <a:gdLst>
              <a:gd name="connsiteX0" fmla="*/ 0 w 533245"/>
              <a:gd name="connsiteY0" fmla="*/ 126680 h 447446"/>
              <a:gd name="connsiteX1" fmla="*/ 348051 w 533245"/>
              <a:gd name="connsiteY1" fmla="*/ 0 h 447446"/>
              <a:gd name="connsiteX2" fmla="*/ 533245 w 533245"/>
              <a:gd name="connsiteY2" fmla="*/ 320766 h 447446"/>
              <a:gd name="connsiteX3" fmla="*/ 185194 w 533245"/>
              <a:gd name="connsiteY3" fmla="*/ 447446 h 447446"/>
              <a:gd name="connsiteX4" fmla="*/ 0 w 533245"/>
              <a:gd name="connsiteY4" fmla="*/ 126680 h 447446"/>
              <a:gd name="connsiteX5" fmla="*/ 0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126680"/>
                </a:moveTo>
                <a:lnTo>
                  <a:pt x="348051" y="0"/>
                </a:lnTo>
                <a:lnTo>
                  <a:pt x="533245" y="320766"/>
                </a:lnTo>
                <a:lnTo>
                  <a:pt x="185194" y="447446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6" name="Freeform: Shape 855">
            <a:extLst>
              <a:ext uri="{FF2B5EF4-FFF2-40B4-BE49-F238E27FC236}">
                <a16:creationId xmlns:a16="http://schemas.microsoft.com/office/drawing/2014/main" id="{094B9ED0-C8F9-D677-5D30-3BD358B2EA9F}"/>
              </a:ext>
            </a:extLst>
          </p:cNvPr>
          <p:cNvSpPr/>
          <p:nvPr/>
        </p:nvSpPr>
        <p:spPr>
          <a:xfrm>
            <a:off x="6749813" y="6098178"/>
            <a:ext cx="533245" cy="447445"/>
          </a:xfrm>
          <a:custGeom>
            <a:avLst/>
            <a:gdLst>
              <a:gd name="connsiteX0" fmla="*/ 0 w 533245"/>
              <a:gd name="connsiteY0" fmla="*/ 126680 h 447445"/>
              <a:gd name="connsiteX1" fmla="*/ 348051 w 533245"/>
              <a:gd name="connsiteY1" fmla="*/ 0 h 447445"/>
              <a:gd name="connsiteX2" fmla="*/ 533245 w 533245"/>
              <a:gd name="connsiteY2" fmla="*/ 320766 h 447445"/>
              <a:gd name="connsiteX3" fmla="*/ 185194 w 533245"/>
              <a:gd name="connsiteY3" fmla="*/ 447446 h 447445"/>
              <a:gd name="connsiteX4" fmla="*/ 0 w 533245"/>
              <a:gd name="connsiteY4" fmla="*/ 126680 h 447445"/>
              <a:gd name="connsiteX5" fmla="*/ 0 w 533245"/>
              <a:gd name="connsiteY5" fmla="*/ 126680 h 44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5">
                <a:moveTo>
                  <a:pt x="0" y="126680"/>
                </a:moveTo>
                <a:lnTo>
                  <a:pt x="348051" y="0"/>
                </a:lnTo>
                <a:lnTo>
                  <a:pt x="533245" y="320766"/>
                </a:lnTo>
                <a:lnTo>
                  <a:pt x="185194" y="447446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7" name="Freeform: Shape 856">
            <a:extLst>
              <a:ext uri="{FF2B5EF4-FFF2-40B4-BE49-F238E27FC236}">
                <a16:creationId xmlns:a16="http://schemas.microsoft.com/office/drawing/2014/main" id="{63DC89E8-5E3E-2B64-BB8A-8E24A8230D6C}"/>
              </a:ext>
            </a:extLst>
          </p:cNvPr>
          <p:cNvSpPr/>
          <p:nvPr/>
        </p:nvSpPr>
        <p:spPr>
          <a:xfrm>
            <a:off x="4844005" y="-509039"/>
            <a:ext cx="533245" cy="447446"/>
          </a:xfrm>
          <a:custGeom>
            <a:avLst/>
            <a:gdLst>
              <a:gd name="connsiteX0" fmla="*/ 0 w 533245"/>
              <a:gd name="connsiteY0" fmla="*/ 126680 h 447446"/>
              <a:gd name="connsiteX1" fmla="*/ 348051 w 533245"/>
              <a:gd name="connsiteY1" fmla="*/ 0 h 447446"/>
              <a:gd name="connsiteX2" fmla="*/ 533245 w 533245"/>
              <a:gd name="connsiteY2" fmla="*/ 320766 h 447446"/>
              <a:gd name="connsiteX3" fmla="*/ 185194 w 533245"/>
              <a:gd name="connsiteY3" fmla="*/ 447446 h 447446"/>
              <a:gd name="connsiteX4" fmla="*/ 0 w 533245"/>
              <a:gd name="connsiteY4" fmla="*/ 126680 h 447446"/>
              <a:gd name="connsiteX5" fmla="*/ 0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126680"/>
                </a:moveTo>
                <a:lnTo>
                  <a:pt x="348051" y="0"/>
                </a:lnTo>
                <a:lnTo>
                  <a:pt x="533245" y="320766"/>
                </a:lnTo>
                <a:lnTo>
                  <a:pt x="185194" y="447446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8" name="Freeform: Shape 857">
            <a:extLst>
              <a:ext uri="{FF2B5EF4-FFF2-40B4-BE49-F238E27FC236}">
                <a16:creationId xmlns:a16="http://schemas.microsoft.com/office/drawing/2014/main" id="{8E59F31F-FC43-B75C-5850-C7EAD6C9A81F}"/>
              </a:ext>
            </a:extLst>
          </p:cNvPr>
          <p:cNvSpPr/>
          <p:nvPr/>
        </p:nvSpPr>
        <p:spPr>
          <a:xfrm>
            <a:off x="7566793" y="7513228"/>
            <a:ext cx="533245" cy="447446"/>
          </a:xfrm>
          <a:custGeom>
            <a:avLst/>
            <a:gdLst>
              <a:gd name="connsiteX0" fmla="*/ 0 w 533245"/>
              <a:gd name="connsiteY0" fmla="*/ 126680 h 447446"/>
              <a:gd name="connsiteX1" fmla="*/ 348052 w 533245"/>
              <a:gd name="connsiteY1" fmla="*/ 0 h 447446"/>
              <a:gd name="connsiteX2" fmla="*/ 533246 w 533245"/>
              <a:gd name="connsiteY2" fmla="*/ 320766 h 447446"/>
              <a:gd name="connsiteX3" fmla="*/ 185194 w 533245"/>
              <a:gd name="connsiteY3" fmla="*/ 447447 h 447446"/>
              <a:gd name="connsiteX4" fmla="*/ 0 w 533245"/>
              <a:gd name="connsiteY4" fmla="*/ 126680 h 447446"/>
              <a:gd name="connsiteX5" fmla="*/ 0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126680"/>
                </a:moveTo>
                <a:lnTo>
                  <a:pt x="348052" y="0"/>
                </a:lnTo>
                <a:lnTo>
                  <a:pt x="533246" y="320766"/>
                </a:lnTo>
                <a:lnTo>
                  <a:pt x="185194" y="447447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9" name="Freeform: Shape 858">
            <a:extLst>
              <a:ext uri="{FF2B5EF4-FFF2-40B4-BE49-F238E27FC236}">
                <a16:creationId xmlns:a16="http://schemas.microsoft.com/office/drawing/2014/main" id="{C9F9D7E2-7279-621B-50A3-56431FF2135A}"/>
              </a:ext>
            </a:extLst>
          </p:cNvPr>
          <p:cNvSpPr/>
          <p:nvPr/>
        </p:nvSpPr>
        <p:spPr>
          <a:xfrm>
            <a:off x="8198578" y="9249043"/>
            <a:ext cx="533245" cy="447446"/>
          </a:xfrm>
          <a:custGeom>
            <a:avLst/>
            <a:gdLst>
              <a:gd name="connsiteX0" fmla="*/ 0 w 533245"/>
              <a:gd name="connsiteY0" fmla="*/ 126680 h 447446"/>
              <a:gd name="connsiteX1" fmla="*/ 348052 w 533245"/>
              <a:gd name="connsiteY1" fmla="*/ 0 h 447446"/>
              <a:gd name="connsiteX2" fmla="*/ 533246 w 533245"/>
              <a:gd name="connsiteY2" fmla="*/ 320766 h 447446"/>
              <a:gd name="connsiteX3" fmla="*/ 185194 w 533245"/>
              <a:gd name="connsiteY3" fmla="*/ 447447 h 447446"/>
              <a:gd name="connsiteX4" fmla="*/ 0 w 533245"/>
              <a:gd name="connsiteY4" fmla="*/ 126680 h 447446"/>
              <a:gd name="connsiteX5" fmla="*/ 0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126680"/>
                </a:moveTo>
                <a:lnTo>
                  <a:pt x="348052" y="0"/>
                </a:lnTo>
                <a:lnTo>
                  <a:pt x="533246" y="320766"/>
                </a:lnTo>
                <a:lnTo>
                  <a:pt x="185194" y="447447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0" name="Freeform: Shape 859">
            <a:extLst>
              <a:ext uri="{FF2B5EF4-FFF2-40B4-BE49-F238E27FC236}">
                <a16:creationId xmlns:a16="http://schemas.microsoft.com/office/drawing/2014/main" id="{1D09E37E-54B0-4D3E-8738-B98B6A7578F5}"/>
              </a:ext>
            </a:extLst>
          </p:cNvPr>
          <p:cNvSpPr/>
          <p:nvPr/>
        </p:nvSpPr>
        <p:spPr>
          <a:xfrm>
            <a:off x="5967056" y="3394758"/>
            <a:ext cx="412368" cy="491441"/>
          </a:xfrm>
          <a:custGeom>
            <a:avLst/>
            <a:gdLst>
              <a:gd name="connsiteX0" fmla="*/ 64317 w 412368"/>
              <a:gd name="connsiteY0" fmla="*/ 126680 h 491441"/>
              <a:gd name="connsiteX1" fmla="*/ 412369 w 412368"/>
              <a:gd name="connsiteY1" fmla="*/ 0 h 491441"/>
              <a:gd name="connsiteX2" fmla="*/ 348051 w 412368"/>
              <a:gd name="connsiteY2" fmla="*/ 364761 h 491441"/>
              <a:gd name="connsiteX3" fmla="*/ 0 w 412368"/>
              <a:gd name="connsiteY3" fmla="*/ 491442 h 491441"/>
              <a:gd name="connsiteX4" fmla="*/ 64317 w 412368"/>
              <a:gd name="connsiteY4" fmla="*/ 126680 h 491441"/>
              <a:gd name="connsiteX5" fmla="*/ 64317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64317" y="126680"/>
                </a:moveTo>
                <a:lnTo>
                  <a:pt x="412369" y="0"/>
                </a:lnTo>
                <a:lnTo>
                  <a:pt x="348051" y="364761"/>
                </a:lnTo>
                <a:lnTo>
                  <a:pt x="0" y="491442"/>
                </a:lnTo>
                <a:lnTo>
                  <a:pt x="64317" y="126680"/>
                </a:lnTo>
                <a:lnTo>
                  <a:pt x="64317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1" name="Freeform: Shape 860">
            <a:extLst>
              <a:ext uri="{FF2B5EF4-FFF2-40B4-BE49-F238E27FC236}">
                <a16:creationId xmlns:a16="http://schemas.microsoft.com/office/drawing/2014/main" id="{17874561-A11B-D803-83AE-E3780A0C12F0}"/>
              </a:ext>
            </a:extLst>
          </p:cNvPr>
          <p:cNvSpPr/>
          <p:nvPr/>
        </p:nvSpPr>
        <p:spPr>
          <a:xfrm>
            <a:off x="6598841" y="5130574"/>
            <a:ext cx="412368" cy="491441"/>
          </a:xfrm>
          <a:custGeom>
            <a:avLst/>
            <a:gdLst>
              <a:gd name="connsiteX0" fmla="*/ 64317 w 412368"/>
              <a:gd name="connsiteY0" fmla="*/ 126680 h 491441"/>
              <a:gd name="connsiteX1" fmla="*/ 412369 w 412368"/>
              <a:gd name="connsiteY1" fmla="*/ 0 h 491441"/>
              <a:gd name="connsiteX2" fmla="*/ 348052 w 412368"/>
              <a:gd name="connsiteY2" fmla="*/ 364761 h 491441"/>
              <a:gd name="connsiteX3" fmla="*/ 0 w 412368"/>
              <a:gd name="connsiteY3" fmla="*/ 491442 h 491441"/>
              <a:gd name="connsiteX4" fmla="*/ 64317 w 412368"/>
              <a:gd name="connsiteY4" fmla="*/ 126680 h 491441"/>
              <a:gd name="connsiteX5" fmla="*/ 64317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64317" y="126680"/>
                </a:moveTo>
                <a:lnTo>
                  <a:pt x="412369" y="0"/>
                </a:lnTo>
                <a:lnTo>
                  <a:pt x="348052" y="364761"/>
                </a:lnTo>
                <a:lnTo>
                  <a:pt x="0" y="491442"/>
                </a:lnTo>
                <a:lnTo>
                  <a:pt x="64317" y="126680"/>
                </a:lnTo>
                <a:lnTo>
                  <a:pt x="64317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2" name="Freeform: Shape 861">
            <a:extLst>
              <a:ext uri="{FF2B5EF4-FFF2-40B4-BE49-F238E27FC236}">
                <a16:creationId xmlns:a16="http://schemas.microsoft.com/office/drawing/2014/main" id="{3963F0FF-E520-2C71-374D-B77A561F25ED}"/>
              </a:ext>
            </a:extLst>
          </p:cNvPr>
          <p:cNvSpPr/>
          <p:nvPr/>
        </p:nvSpPr>
        <p:spPr>
          <a:xfrm>
            <a:off x="5683322" y="1785622"/>
            <a:ext cx="412368" cy="491441"/>
          </a:xfrm>
          <a:custGeom>
            <a:avLst/>
            <a:gdLst>
              <a:gd name="connsiteX0" fmla="*/ 64317 w 412368"/>
              <a:gd name="connsiteY0" fmla="*/ 126680 h 491441"/>
              <a:gd name="connsiteX1" fmla="*/ 412369 w 412368"/>
              <a:gd name="connsiteY1" fmla="*/ 0 h 491441"/>
              <a:gd name="connsiteX2" fmla="*/ 348051 w 412368"/>
              <a:gd name="connsiteY2" fmla="*/ 364761 h 491441"/>
              <a:gd name="connsiteX3" fmla="*/ 0 w 412368"/>
              <a:gd name="connsiteY3" fmla="*/ 491442 h 491441"/>
              <a:gd name="connsiteX4" fmla="*/ 64317 w 412368"/>
              <a:gd name="connsiteY4" fmla="*/ 126680 h 491441"/>
              <a:gd name="connsiteX5" fmla="*/ 64317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64317" y="126680"/>
                </a:moveTo>
                <a:lnTo>
                  <a:pt x="412369" y="0"/>
                </a:lnTo>
                <a:lnTo>
                  <a:pt x="348051" y="364761"/>
                </a:lnTo>
                <a:lnTo>
                  <a:pt x="0" y="491442"/>
                </a:lnTo>
                <a:lnTo>
                  <a:pt x="64317" y="126680"/>
                </a:lnTo>
                <a:lnTo>
                  <a:pt x="64317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3" name="Freeform: Shape 862">
            <a:extLst>
              <a:ext uri="{FF2B5EF4-FFF2-40B4-BE49-F238E27FC236}">
                <a16:creationId xmlns:a16="http://schemas.microsoft.com/office/drawing/2014/main" id="{C2C8DC4E-9707-B02C-E28A-10EA1D0FD2A5}"/>
              </a:ext>
            </a:extLst>
          </p:cNvPr>
          <p:cNvSpPr/>
          <p:nvPr/>
        </p:nvSpPr>
        <p:spPr>
          <a:xfrm>
            <a:off x="7566793" y="7148466"/>
            <a:ext cx="412368" cy="491441"/>
          </a:xfrm>
          <a:custGeom>
            <a:avLst/>
            <a:gdLst>
              <a:gd name="connsiteX0" fmla="*/ 64317 w 412368"/>
              <a:gd name="connsiteY0" fmla="*/ 126680 h 491441"/>
              <a:gd name="connsiteX1" fmla="*/ 412369 w 412368"/>
              <a:gd name="connsiteY1" fmla="*/ 0 h 491441"/>
              <a:gd name="connsiteX2" fmla="*/ 348052 w 412368"/>
              <a:gd name="connsiteY2" fmla="*/ 364761 h 491441"/>
              <a:gd name="connsiteX3" fmla="*/ 0 w 412368"/>
              <a:gd name="connsiteY3" fmla="*/ 491441 h 491441"/>
              <a:gd name="connsiteX4" fmla="*/ 64317 w 412368"/>
              <a:gd name="connsiteY4" fmla="*/ 126680 h 491441"/>
              <a:gd name="connsiteX5" fmla="*/ 64317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64317" y="126680"/>
                </a:moveTo>
                <a:lnTo>
                  <a:pt x="412369" y="0"/>
                </a:lnTo>
                <a:lnTo>
                  <a:pt x="348052" y="364761"/>
                </a:lnTo>
                <a:lnTo>
                  <a:pt x="0" y="491441"/>
                </a:lnTo>
                <a:lnTo>
                  <a:pt x="64317" y="126680"/>
                </a:lnTo>
                <a:lnTo>
                  <a:pt x="64317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4" name="Freeform: Shape 863">
            <a:extLst>
              <a:ext uri="{FF2B5EF4-FFF2-40B4-BE49-F238E27FC236}">
                <a16:creationId xmlns:a16="http://schemas.microsoft.com/office/drawing/2014/main" id="{C3B95359-69D6-529C-1934-7FF5991C055C}"/>
              </a:ext>
            </a:extLst>
          </p:cNvPr>
          <p:cNvSpPr/>
          <p:nvPr/>
        </p:nvSpPr>
        <p:spPr>
          <a:xfrm>
            <a:off x="4964882" y="-188274"/>
            <a:ext cx="412368" cy="491441"/>
          </a:xfrm>
          <a:custGeom>
            <a:avLst/>
            <a:gdLst>
              <a:gd name="connsiteX0" fmla="*/ 64317 w 412368"/>
              <a:gd name="connsiteY0" fmla="*/ 126680 h 491441"/>
              <a:gd name="connsiteX1" fmla="*/ 412368 w 412368"/>
              <a:gd name="connsiteY1" fmla="*/ 0 h 491441"/>
              <a:gd name="connsiteX2" fmla="*/ 348051 w 412368"/>
              <a:gd name="connsiteY2" fmla="*/ 364761 h 491441"/>
              <a:gd name="connsiteX3" fmla="*/ 0 w 412368"/>
              <a:gd name="connsiteY3" fmla="*/ 491442 h 491441"/>
              <a:gd name="connsiteX4" fmla="*/ 64317 w 412368"/>
              <a:gd name="connsiteY4" fmla="*/ 126680 h 491441"/>
              <a:gd name="connsiteX5" fmla="*/ 64317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64317" y="126680"/>
                </a:moveTo>
                <a:lnTo>
                  <a:pt x="412368" y="0"/>
                </a:lnTo>
                <a:lnTo>
                  <a:pt x="348051" y="364761"/>
                </a:lnTo>
                <a:lnTo>
                  <a:pt x="0" y="491442"/>
                </a:lnTo>
                <a:lnTo>
                  <a:pt x="64317" y="126680"/>
                </a:lnTo>
                <a:lnTo>
                  <a:pt x="64317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5" name="Freeform: Shape 864">
            <a:extLst>
              <a:ext uri="{FF2B5EF4-FFF2-40B4-BE49-F238E27FC236}">
                <a16:creationId xmlns:a16="http://schemas.microsoft.com/office/drawing/2014/main" id="{55F3055F-10DE-5E67-D169-6DF955E60705}"/>
              </a:ext>
            </a:extLst>
          </p:cNvPr>
          <p:cNvSpPr/>
          <p:nvPr/>
        </p:nvSpPr>
        <p:spPr>
          <a:xfrm>
            <a:off x="8198578" y="8884282"/>
            <a:ext cx="412368" cy="491441"/>
          </a:xfrm>
          <a:custGeom>
            <a:avLst/>
            <a:gdLst>
              <a:gd name="connsiteX0" fmla="*/ 64317 w 412368"/>
              <a:gd name="connsiteY0" fmla="*/ 126680 h 491441"/>
              <a:gd name="connsiteX1" fmla="*/ 412369 w 412368"/>
              <a:gd name="connsiteY1" fmla="*/ 0 h 491441"/>
              <a:gd name="connsiteX2" fmla="*/ 348052 w 412368"/>
              <a:gd name="connsiteY2" fmla="*/ 364761 h 491441"/>
              <a:gd name="connsiteX3" fmla="*/ 0 w 412368"/>
              <a:gd name="connsiteY3" fmla="*/ 491441 h 491441"/>
              <a:gd name="connsiteX4" fmla="*/ 64317 w 412368"/>
              <a:gd name="connsiteY4" fmla="*/ 126680 h 491441"/>
              <a:gd name="connsiteX5" fmla="*/ 64317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64317" y="126680"/>
                </a:moveTo>
                <a:lnTo>
                  <a:pt x="412369" y="0"/>
                </a:lnTo>
                <a:lnTo>
                  <a:pt x="348052" y="364761"/>
                </a:lnTo>
                <a:lnTo>
                  <a:pt x="0" y="491441"/>
                </a:lnTo>
                <a:lnTo>
                  <a:pt x="64317" y="126680"/>
                </a:lnTo>
                <a:lnTo>
                  <a:pt x="64317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6" name="Freeform: Shape 865">
            <a:extLst>
              <a:ext uri="{FF2B5EF4-FFF2-40B4-BE49-F238E27FC236}">
                <a16:creationId xmlns:a16="http://schemas.microsoft.com/office/drawing/2014/main" id="{A03D063B-807C-0A28-3EDA-434FA0911DEB}"/>
              </a:ext>
            </a:extLst>
          </p:cNvPr>
          <p:cNvSpPr/>
          <p:nvPr/>
        </p:nvSpPr>
        <p:spPr>
          <a:xfrm>
            <a:off x="6379425" y="5860097"/>
            <a:ext cx="631785" cy="364761"/>
          </a:xfrm>
          <a:custGeom>
            <a:avLst/>
            <a:gdLst>
              <a:gd name="connsiteX0" fmla="*/ 283734 w 631785"/>
              <a:gd name="connsiteY0" fmla="*/ 126680 h 364761"/>
              <a:gd name="connsiteX1" fmla="*/ 631785 w 631785"/>
              <a:gd name="connsiteY1" fmla="*/ 0 h 364761"/>
              <a:gd name="connsiteX2" fmla="*/ 348051 w 631785"/>
              <a:gd name="connsiteY2" fmla="*/ 238081 h 364761"/>
              <a:gd name="connsiteX3" fmla="*/ 0 w 631785"/>
              <a:gd name="connsiteY3" fmla="*/ 364761 h 364761"/>
              <a:gd name="connsiteX4" fmla="*/ 283734 w 631785"/>
              <a:gd name="connsiteY4" fmla="*/ 126680 h 364761"/>
              <a:gd name="connsiteX5" fmla="*/ 283734 w 631785"/>
              <a:gd name="connsiteY5" fmla="*/ 126680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283734" y="126680"/>
                </a:moveTo>
                <a:lnTo>
                  <a:pt x="631785" y="0"/>
                </a:lnTo>
                <a:lnTo>
                  <a:pt x="348051" y="238081"/>
                </a:lnTo>
                <a:lnTo>
                  <a:pt x="0" y="364761"/>
                </a:lnTo>
                <a:lnTo>
                  <a:pt x="283734" y="126680"/>
                </a:lnTo>
                <a:lnTo>
                  <a:pt x="283734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7" name="Freeform: Shape 866">
            <a:extLst>
              <a:ext uri="{FF2B5EF4-FFF2-40B4-BE49-F238E27FC236}">
                <a16:creationId xmlns:a16="http://schemas.microsoft.com/office/drawing/2014/main" id="{B80CA7DA-1DCD-2DAA-BA8D-C07D48D19742}"/>
              </a:ext>
            </a:extLst>
          </p:cNvPr>
          <p:cNvSpPr/>
          <p:nvPr/>
        </p:nvSpPr>
        <p:spPr>
          <a:xfrm>
            <a:off x="4560271" y="862014"/>
            <a:ext cx="631785" cy="364761"/>
          </a:xfrm>
          <a:custGeom>
            <a:avLst/>
            <a:gdLst>
              <a:gd name="connsiteX0" fmla="*/ 283734 w 631785"/>
              <a:gd name="connsiteY0" fmla="*/ 126680 h 364761"/>
              <a:gd name="connsiteX1" fmla="*/ 631785 w 631785"/>
              <a:gd name="connsiteY1" fmla="*/ 0 h 364761"/>
              <a:gd name="connsiteX2" fmla="*/ 348051 w 631785"/>
              <a:gd name="connsiteY2" fmla="*/ 238081 h 364761"/>
              <a:gd name="connsiteX3" fmla="*/ 0 w 631785"/>
              <a:gd name="connsiteY3" fmla="*/ 364761 h 364761"/>
              <a:gd name="connsiteX4" fmla="*/ 283734 w 631785"/>
              <a:gd name="connsiteY4" fmla="*/ 126680 h 364761"/>
              <a:gd name="connsiteX5" fmla="*/ 283734 w 631785"/>
              <a:gd name="connsiteY5" fmla="*/ 126680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283734" y="126680"/>
                </a:moveTo>
                <a:lnTo>
                  <a:pt x="631785" y="0"/>
                </a:lnTo>
                <a:lnTo>
                  <a:pt x="348051" y="238081"/>
                </a:lnTo>
                <a:lnTo>
                  <a:pt x="0" y="364761"/>
                </a:lnTo>
                <a:lnTo>
                  <a:pt x="283734" y="126680"/>
                </a:lnTo>
                <a:lnTo>
                  <a:pt x="283734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8" name="Freeform: Shape 867">
            <a:extLst>
              <a:ext uri="{FF2B5EF4-FFF2-40B4-BE49-F238E27FC236}">
                <a16:creationId xmlns:a16="http://schemas.microsoft.com/office/drawing/2014/main" id="{D85FD250-7F27-D8B6-8173-6163FC01265C}"/>
              </a:ext>
            </a:extLst>
          </p:cNvPr>
          <p:cNvSpPr/>
          <p:nvPr/>
        </p:nvSpPr>
        <p:spPr>
          <a:xfrm>
            <a:off x="3493780" y="6418944"/>
            <a:ext cx="696102" cy="253360"/>
          </a:xfrm>
          <a:custGeom>
            <a:avLst/>
            <a:gdLst>
              <a:gd name="connsiteX0" fmla="*/ 0 w 696102"/>
              <a:gd name="connsiteY0" fmla="*/ 126680 h 253360"/>
              <a:gd name="connsiteX1" fmla="*/ 348052 w 696102"/>
              <a:gd name="connsiteY1" fmla="*/ 0 h 253360"/>
              <a:gd name="connsiteX2" fmla="*/ 696103 w 696102"/>
              <a:gd name="connsiteY2" fmla="*/ 126680 h 253360"/>
              <a:gd name="connsiteX3" fmla="*/ 348052 w 696102"/>
              <a:gd name="connsiteY3" fmla="*/ 253360 h 253360"/>
              <a:gd name="connsiteX4" fmla="*/ 0 w 696102"/>
              <a:gd name="connsiteY4" fmla="*/ 126680 h 253360"/>
              <a:gd name="connsiteX5" fmla="*/ 0 w 696102"/>
              <a:gd name="connsiteY5" fmla="*/ 126680 h 25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6102" h="253360">
                <a:moveTo>
                  <a:pt x="0" y="126680"/>
                </a:moveTo>
                <a:lnTo>
                  <a:pt x="348052" y="0"/>
                </a:lnTo>
                <a:lnTo>
                  <a:pt x="696103" y="126680"/>
                </a:lnTo>
                <a:lnTo>
                  <a:pt x="348052" y="253360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9" name="Freeform: Shape 868">
            <a:extLst>
              <a:ext uri="{FF2B5EF4-FFF2-40B4-BE49-F238E27FC236}">
                <a16:creationId xmlns:a16="http://schemas.microsoft.com/office/drawing/2014/main" id="{8D533A64-EC9E-AE15-4DFE-4FD357A55F1F}"/>
              </a:ext>
            </a:extLst>
          </p:cNvPr>
          <p:cNvSpPr/>
          <p:nvPr/>
        </p:nvSpPr>
        <p:spPr>
          <a:xfrm>
            <a:off x="4147903" y="8757602"/>
            <a:ext cx="696102" cy="253360"/>
          </a:xfrm>
          <a:custGeom>
            <a:avLst/>
            <a:gdLst>
              <a:gd name="connsiteX0" fmla="*/ 0 w 696102"/>
              <a:gd name="connsiteY0" fmla="*/ 126680 h 253360"/>
              <a:gd name="connsiteX1" fmla="*/ 348052 w 696102"/>
              <a:gd name="connsiteY1" fmla="*/ 0 h 253360"/>
              <a:gd name="connsiteX2" fmla="*/ 696103 w 696102"/>
              <a:gd name="connsiteY2" fmla="*/ 126680 h 253360"/>
              <a:gd name="connsiteX3" fmla="*/ 348052 w 696102"/>
              <a:gd name="connsiteY3" fmla="*/ 253361 h 253360"/>
              <a:gd name="connsiteX4" fmla="*/ 0 w 696102"/>
              <a:gd name="connsiteY4" fmla="*/ 126680 h 253360"/>
              <a:gd name="connsiteX5" fmla="*/ 0 w 696102"/>
              <a:gd name="connsiteY5" fmla="*/ 126680 h 25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6102" h="253360">
                <a:moveTo>
                  <a:pt x="0" y="126680"/>
                </a:moveTo>
                <a:lnTo>
                  <a:pt x="348052" y="0"/>
                </a:lnTo>
                <a:lnTo>
                  <a:pt x="696103" y="126680"/>
                </a:lnTo>
                <a:lnTo>
                  <a:pt x="348052" y="2533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0" name="Freeform: Shape 869">
            <a:extLst>
              <a:ext uri="{FF2B5EF4-FFF2-40B4-BE49-F238E27FC236}">
                <a16:creationId xmlns:a16="http://schemas.microsoft.com/office/drawing/2014/main" id="{EDD3C47B-10CC-3C58-0C80-EBD1C90FF102}"/>
              </a:ext>
            </a:extLst>
          </p:cNvPr>
          <p:cNvSpPr/>
          <p:nvPr/>
        </p:nvSpPr>
        <p:spPr>
          <a:xfrm>
            <a:off x="2328749" y="3759519"/>
            <a:ext cx="696102" cy="253360"/>
          </a:xfrm>
          <a:custGeom>
            <a:avLst/>
            <a:gdLst>
              <a:gd name="connsiteX0" fmla="*/ 0 w 696102"/>
              <a:gd name="connsiteY0" fmla="*/ 126680 h 253360"/>
              <a:gd name="connsiteX1" fmla="*/ 348051 w 696102"/>
              <a:gd name="connsiteY1" fmla="*/ 0 h 253360"/>
              <a:gd name="connsiteX2" fmla="*/ 696103 w 696102"/>
              <a:gd name="connsiteY2" fmla="*/ 126680 h 253360"/>
              <a:gd name="connsiteX3" fmla="*/ 348051 w 696102"/>
              <a:gd name="connsiteY3" fmla="*/ 253361 h 253360"/>
              <a:gd name="connsiteX4" fmla="*/ 0 w 696102"/>
              <a:gd name="connsiteY4" fmla="*/ 126680 h 253360"/>
              <a:gd name="connsiteX5" fmla="*/ 0 w 696102"/>
              <a:gd name="connsiteY5" fmla="*/ 126680 h 25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6102" h="253360">
                <a:moveTo>
                  <a:pt x="0" y="126680"/>
                </a:moveTo>
                <a:lnTo>
                  <a:pt x="348051" y="0"/>
                </a:lnTo>
                <a:lnTo>
                  <a:pt x="696103" y="126680"/>
                </a:lnTo>
                <a:lnTo>
                  <a:pt x="348051" y="2533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1" name="Freeform: Shape 870">
            <a:extLst>
              <a:ext uri="{FF2B5EF4-FFF2-40B4-BE49-F238E27FC236}">
                <a16:creationId xmlns:a16="http://schemas.microsoft.com/office/drawing/2014/main" id="{3A377C8E-BF91-2CF2-E845-A5DE8CD85E93}"/>
              </a:ext>
            </a:extLst>
          </p:cNvPr>
          <p:cNvSpPr/>
          <p:nvPr/>
        </p:nvSpPr>
        <p:spPr>
          <a:xfrm>
            <a:off x="1610310" y="1785622"/>
            <a:ext cx="696102" cy="253360"/>
          </a:xfrm>
          <a:custGeom>
            <a:avLst/>
            <a:gdLst>
              <a:gd name="connsiteX0" fmla="*/ 0 w 696102"/>
              <a:gd name="connsiteY0" fmla="*/ 126680 h 253360"/>
              <a:gd name="connsiteX1" fmla="*/ 348051 w 696102"/>
              <a:gd name="connsiteY1" fmla="*/ 0 h 253360"/>
              <a:gd name="connsiteX2" fmla="*/ 696103 w 696102"/>
              <a:gd name="connsiteY2" fmla="*/ 126680 h 253360"/>
              <a:gd name="connsiteX3" fmla="*/ 348051 w 696102"/>
              <a:gd name="connsiteY3" fmla="*/ 253361 h 253360"/>
              <a:gd name="connsiteX4" fmla="*/ 0 w 696102"/>
              <a:gd name="connsiteY4" fmla="*/ 126680 h 253360"/>
              <a:gd name="connsiteX5" fmla="*/ 0 w 696102"/>
              <a:gd name="connsiteY5" fmla="*/ 126680 h 25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6102" h="253360">
                <a:moveTo>
                  <a:pt x="0" y="126680"/>
                </a:moveTo>
                <a:lnTo>
                  <a:pt x="348051" y="0"/>
                </a:lnTo>
                <a:lnTo>
                  <a:pt x="696103" y="126680"/>
                </a:lnTo>
                <a:lnTo>
                  <a:pt x="348051" y="2533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2" name="Freeform: Shape 871">
            <a:extLst>
              <a:ext uri="{FF2B5EF4-FFF2-40B4-BE49-F238E27FC236}">
                <a16:creationId xmlns:a16="http://schemas.microsoft.com/office/drawing/2014/main" id="{A941E1B9-4299-2577-2899-85E3B08B6CFD}"/>
              </a:ext>
            </a:extLst>
          </p:cNvPr>
          <p:cNvSpPr/>
          <p:nvPr/>
        </p:nvSpPr>
        <p:spPr>
          <a:xfrm>
            <a:off x="793330" y="-1000481"/>
            <a:ext cx="696102" cy="253360"/>
          </a:xfrm>
          <a:custGeom>
            <a:avLst/>
            <a:gdLst>
              <a:gd name="connsiteX0" fmla="*/ 0 w 696102"/>
              <a:gd name="connsiteY0" fmla="*/ 126680 h 253360"/>
              <a:gd name="connsiteX1" fmla="*/ 348051 w 696102"/>
              <a:gd name="connsiteY1" fmla="*/ 0 h 253360"/>
              <a:gd name="connsiteX2" fmla="*/ 696103 w 696102"/>
              <a:gd name="connsiteY2" fmla="*/ 126680 h 253360"/>
              <a:gd name="connsiteX3" fmla="*/ 348051 w 696102"/>
              <a:gd name="connsiteY3" fmla="*/ 253361 h 253360"/>
              <a:gd name="connsiteX4" fmla="*/ 0 w 696102"/>
              <a:gd name="connsiteY4" fmla="*/ 126680 h 253360"/>
              <a:gd name="connsiteX5" fmla="*/ 0 w 696102"/>
              <a:gd name="connsiteY5" fmla="*/ 126680 h 25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6102" h="253360">
                <a:moveTo>
                  <a:pt x="0" y="126680"/>
                </a:moveTo>
                <a:lnTo>
                  <a:pt x="348051" y="0"/>
                </a:lnTo>
                <a:lnTo>
                  <a:pt x="696103" y="126680"/>
                </a:lnTo>
                <a:lnTo>
                  <a:pt x="348051" y="2533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3" name="Freeform: Shape 872">
            <a:extLst>
              <a:ext uri="{FF2B5EF4-FFF2-40B4-BE49-F238E27FC236}">
                <a16:creationId xmlns:a16="http://schemas.microsoft.com/office/drawing/2014/main" id="{CA9563D3-414F-7F93-3DB3-9D383B183AEA}"/>
              </a:ext>
            </a:extLst>
          </p:cNvPr>
          <p:cNvSpPr/>
          <p:nvPr/>
        </p:nvSpPr>
        <p:spPr>
          <a:xfrm>
            <a:off x="2960535" y="4124281"/>
            <a:ext cx="533245" cy="447446"/>
          </a:xfrm>
          <a:custGeom>
            <a:avLst/>
            <a:gdLst>
              <a:gd name="connsiteX0" fmla="*/ 0 w 533245"/>
              <a:gd name="connsiteY0" fmla="*/ 126680 h 447446"/>
              <a:gd name="connsiteX1" fmla="*/ 348051 w 533245"/>
              <a:gd name="connsiteY1" fmla="*/ 0 h 447446"/>
              <a:gd name="connsiteX2" fmla="*/ 533245 w 533245"/>
              <a:gd name="connsiteY2" fmla="*/ 320766 h 447446"/>
              <a:gd name="connsiteX3" fmla="*/ 185194 w 533245"/>
              <a:gd name="connsiteY3" fmla="*/ 447446 h 447446"/>
              <a:gd name="connsiteX4" fmla="*/ 0 w 533245"/>
              <a:gd name="connsiteY4" fmla="*/ 126680 h 447446"/>
              <a:gd name="connsiteX5" fmla="*/ 0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126680"/>
                </a:moveTo>
                <a:lnTo>
                  <a:pt x="348051" y="0"/>
                </a:lnTo>
                <a:lnTo>
                  <a:pt x="533245" y="320766"/>
                </a:lnTo>
                <a:lnTo>
                  <a:pt x="185194" y="447446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4" name="Freeform: Shape 873">
            <a:extLst>
              <a:ext uri="{FF2B5EF4-FFF2-40B4-BE49-F238E27FC236}">
                <a16:creationId xmlns:a16="http://schemas.microsoft.com/office/drawing/2014/main" id="{22C853AC-2111-47F5-4287-FEDBDDEB8442}"/>
              </a:ext>
            </a:extLst>
          </p:cNvPr>
          <p:cNvSpPr/>
          <p:nvPr/>
        </p:nvSpPr>
        <p:spPr>
          <a:xfrm>
            <a:off x="3244269" y="5733416"/>
            <a:ext cx="533245" cy="447446"/>
          </a:xfrm>
          <a:custGeom>
            <a:avLst/>
            <a:gdLst>
              <a:gd name="connsiteX0" fmla="*/ 0 w 533245"/>
              <a:gd name="connsiteY0" fmla="*/ 126680 h 447446"/>
              <a:gd name="connsiteX1" fmla="*/ 348052 w 533245"/>
              <a:gd name="connsiteY1" fmla="*/ 0 h 447446"/>
              <a:gd name="connsiteX2" fmla="*/ 533246 w 533245"/>
              <a:gd name="connsiteY2" fmla="*/ 320766 h 447446"/>
              <a:gd name="connsiteX3" fmla="*/ 185194 w 533245"/>
              <a:gd name="connsiteY3" fmla="*/ 447446 h 447446"/>
              <a:gd name="connsiteX4" fmla="*/ 0 w 533245"/>
              <a:gd name="connsiteY4" fmla="*/ 126680 h 447446"/>
              <a:gd name="connsiteX5" fmla="*/ 0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126680"/>
                </a:moveTo>
                <a:lnTo>
                  <a:pt x="348052" y="0"/>
                </a:lnTo>
                <a:lnTo>
                  <a:pt x="533246" y="320766"/>
                </a:lnTo>
                <a:lnTo>
                  <a:pt x="185194" y="447446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5" name="Freeform: Shape 874">
            <a:extLst>
              <a:ext uri="{FF2B5EF4-FFF2-40B4-BE49-F238E27FC236}">
                <a16:creationId xmlns:a16="http://schemas.microsoft.com/office/drawing/2014/main" id="{7FECF9EE-C8B6-05B2-5E55-AB266D0DB377}"/>
              </a:ext>
            </a:extLst>
          </p:cNvPr>
          <p:cNvSpPr/>
          <p:nvPr/>
        </p:nvSpPr>
        <p:spPr>
          <a:xfrm>
            <a:off x="2143555" y="2709231"/>
            <a:ext cx="533245" cy="447446"/>
          </a:xfrm>
          <a:custGeom>
            <a:avLst/>
            <a:gdLst>
              <a:gd name="connsiteX0" fmla="*/ 0 w 533245"/>
              <a:gd name="connsiteY0" fmla="*/ 126680 h 447446"/>
              <a:gd name="connsiteX1" fmla="*/ 348051 w 533245"/>
              <a:gd name="connsiteY1" fmla="*/ 0 h 447446"/>
              <a:gd name="connsiteX2" fmla="*/ 533246 w 533245"/>
              <a:gd name="connsiteY2" fmla="*/ 320766 h 447446"/>
              <a:gd name="connsiteX3" fmla="*/ 185194 w 533245"/>
              <a:gd name="connsiteY3" fmla="*/ 447446 h 447446"/>
              <a:gd name="connsiteX4" fmla="*/ 0 w 533245"/>
              <a:gd name="connsiteY4" fmla="*/ 126680 h 447446"/>
              <a:gd name="connsiteX5" fmla="*/ 0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126680"/>
                </a:moveTo>
                <a:lnTo>
                  <a:pt x="348051" y="0"/>
                </a:lnTo>
                <a:lnTo>
                  <a:pt x="533246" y="320766"/>
                </a:lnTo>
                <a:lnTo>
                  <a:pt x="185194" y="447446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6" name="Freeform: Shape 875">
            <a:extLst>
              <a:ext uri="{FF2B5EF4-FFF2-40B4-BE49-F238E27FC236}">
                <a16:creationId xmlns:a16="http://schemas.microsoft.com/office/drawing/2014/main" id="{434C9054-FA79-3427-AB36-2320EB0A9152}"/>
              </a:ext>
            </a:extLst>
          </p:cNvPr>
          <p:cNvSpPr/>
          <p:nvPr/>
        </p:nvSpPr>
        <p:spPr>
          <a:xfrm>
            <a:off x="3678974" y="7469232"/>
            <a:ext cx="533245" cy="447446"/>
          </a:xfrm>
          <a:custGeom>
            <a:avLst/>
            <a:gdLst>
              <a:gd name="connsiteX0" fmla="*/ 0 w 533245"/>
              <a:gd name="connsiteY0" fmla="*/ 126680 h 447446"/>
              <a:gd name="connsiteX1" fmla="*/ 348052 w 533245"/>
              <a:gd name="connsiteY1" fmla="*/ 0 h 447446"/>
              <a:gd name="connsiteX2" fmla="*/ 533246 w 533245"/>
              <a:gd name="connsiteY2" fmla="*/ 320766 h 447446"/>
              <a:gd name="connsiteX3" fmla="*/ 185194 w 533245"/>
              <a:gd name="connsiteY3" fmla="*/ 447447 h 447446"/>
              <a:gd name="connsiteX4" fmla="*/ 0 w 533245"/>
              <a:gd name="connsiteY4" fmla="*/ 126680 h 447446"/>
              <a:gd name="connsiteX5" fmla="*/ 0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126680"/>
                </a:moveTo>
                <a:lnTo>
                  <a:pt x="348052" y="0"/>
                </a:lnTo>
                <a:lnTo>
                  <a:pt x="533246" y="320766"/>
                </a:lnTo>
                <a:lnTo>
                  <a:pt x="185194" y="447447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7" name="Freeform: Shape 876">
            <a:extLst>
              <a:ext uri="{FF2B5EF4-FFF2-40B4-BE49-F238E27FC236}">
                <a16:creationId xmlns:a16="http://schemas.microsoft.com/office/drawing/2014/main" id="{D79CFEF9-57EC-E98F-E787-42B8FDF9FAF2}"/>
              </a:ext>
            </a:extLst>
          </p:cNvPr>
          <p:cNvSpPr/>
          <p:nvPr/>
        </p:nvSpPr>
        <p:spPr>
          <a:xfrm>
            <a:off x="1360798" y="1100095"/>
            <a:ext cx="533245" cy="447446"/>
          </a:xfrm>
          <a:custGeom>
            <a:avLst/>
            <a:gdLst>
              <a:gd name="connsiteX0" fmla="*/ 0 w 533245"/>
              <a:gd name="connsiteY0" fmla="*/ 126680 h 447446"/>
              <a:gd name="connsiteX1" fmla="*/ 348051 w 533245"/>
              <a:gd name="connsiteY1" fmla="*/ 0 h 447446"/>
              <a:gd name="connsiteX2" fmla="*/ 533246 w 533245"/>
              <a:gd name="connsiteY2" fmla="*/ 320766 h 447446"/>
              <a:gd name="connsiteX3" fmla="*/ 185194 w 533245"/>
              <a:gd name="connsiteY3" fmla="*/ 447446 h 447446"/>
              <a:gd name="connsiteX4" fmla="*/ 0 w 533245"/>
              <a:gd name="connsiteY4" fmla="*/ 126680 h 447446"/>
              <a:gd name="connsiteX5" fmla="*/ 0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126680"/>
                </a:moveTo>
                <a:lnTo>
                  <a:pt x="348051" y="0"/>
                </a:lnTo>
                <a:lnTo>
                  <a:pt x="533246" y="320766"/>
                </a:lnTo>
                <a:lnTo>
                  <a:pt x="185194" y="447446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8" name="Freeform: Shape 877">
            <a:extLst>
              <a:ext uri="{FF2B5EF4-FFF2-40B4-BE49-F238E27FC236}">
                <a16:creationId xmlns:a16="http://schemas.microsoft.com/office/drawing/2014/main" id="{75ED714F-7F18-8FD4-A22A-2185DAC83062}"/>
              </a:ext>
            </a:extLst>
          </p:cNvPr>
          <p:cNvSpPr/>
          <p:nvPr/>
        </p:nvSpPr>
        <p:spPr>
          <a:xfrm>
            <a:off x="4495954" y="8884282"/>
            <a:ext cx="533245" cy="447445"/>
          </a:xfrm>
          <a:custGeom>
            <a:avLst/>
            <a:gdLst>
              <a:gd name="connsiteX0" fmla="*/ 0 w 533245"/>
              <a:gd name="connsiteY0" fmla="*/ 126680 h 447445"/>
              <a:gd name="connsiteX1" fmla="*/ 348051 w 533245"/>
              <a:gd name="connsiteY1" fmla="*/ 0 h 447445"/>
              <a:gd name="connsiteX2" fmla="*/ 533245 w 533245"/>
              <a:gd name="connsiteY2" fmla="*/ 320765 h 447445"/>
              <a:gd name="connsiteX3" fmla="*/ 185194 w 533245"/>
              <a:gd name="connsiteY3" fmla="*/ 447446 h 447445"/>
              <a:gd name="connsiteX4" fmla="*/ 0 w 533245"/>
              <a:gd name="connsiteY4" fmla="*/ 126680 h 447445"/>
              <a:gd name="connsiteX5" fmla="*/ 0 w 533245"/>
              <a:gd name="connsiteY5" fmla="*/ 126680 h 44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5">
                <a:moveTo>
                  <a:pt x="0" y="126680"/>
                </a:moveTo>
                <a:lnTo>
                  <a:pt x="348051" y="0"/>
                </a:lnTo>
                <a:lnTo>
                  <a:pt x="533245" y="320765"/>
                </a:lnTo>
                <a:lnTo>
                  <a:pt x="185194" y="447446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9" name="Freeform: Shape 878">
            <a:extLst>
              <a:ext uri="{FF2B5EF4-FFF2-40B4-BE49-F238E27FC236}">
                <a16:creationId xmlns:a16="http://schemas.microsoft.com/office/drawing/2014/main" id="{321B8D21-45DB-9827-504F-9DD95F386B91}"/>
              </a:ext>
            </a:extLst>
          </p:cNvPr>
          <p:cNvSpPr/>
          <p:nvPr/>
        </p:nvSpPr>
        <p:spPr>
          <a:xfrm>
            <a:off x="1077064" y="-509039"/>
            <a:ext cx="533245" cy="447446"/>
          </a:xfrm>
          <a:custGeom>
            <a:avLst/>
            <a:gdLst>
              <a:gd name="connsiteX0" fmla="*/ 0 w 533245"/>
              <a:gd name="connsiteY0" fmla="*/ 126680 h 447446"/>
              <a:gd name="connsiteX1" fmla="*/ 348051 w 533245"/>
              <a:gd name="connsiteY1" fmla="*/ 0 h 447446"/>
              <a:gd name="connsiteX2" fmla="*/ 533246 w 533245"/>
              <a:gd name="connsiteY2" fmla="*/ 320766 h 447446"/>
              <a:gd name="connsiteX3" fmla="*/ 185194 w 533245"/>
              <a:gd name="connsiteY3" fmla="*/ 447446 h 447446"/>
              <a:gd name="connsiteX4" fmla="*/ 0 w 533245"/>
              <a:gd name="connsiteY4" fmla="*/ 126680 h 447446"/>
              <a:gd name="connsiteX5" fmla="*/ 0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126680"/>
                </a:moveTo>
                <a:lnTo>
                  <a:pt x="348051" y="0"/>
                </a:lnTo>
                <a:lnTo>
                  <a:pt x="533246" y="320766"/>
                </a:lnTo>
                <a:lnTo>
                  <a:pt x="185194" y="447446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0" name="Freeform: Shape 879">
            <a:extLst>
              <a:ext uri="{FF2B5EF4-FFF2-40B4-BE49-F238E27FC236}">
                <a16:creationId xmlns:a16="http://schemas.microsoft.com/office/drawing/2014/main" id="{93752925-AA9E-4DC7-82CB-6000D490D982}"/>
              </a:ext>
            </a:extLst>
          </p:cNvPr>
          <p:cNvSpPr/>
          <p:nvPr/>
        </p:nvSpPr>
        <p:spPr>
          <a:xfrm>
            <a:off x="2328749" y="3394758"/>
            <a:ext cx="412368" cy="491441"/>
          </a:xfrm>
          <a:custGeom>
            <a:avLst/>
            <a:gdLst>
              <a:gd name="connsiteX0" fmla="*/ 64317 w 412368"/>
              <a:gd name="connsiteY0" fmla="*/ 126680 h 491441"/>
              <a:gd name="connsiteX1" fmla="*/ 412369 w 412368"/>
              <a:gd name="connsiteY1" fmla="*/ 0 h 491441"/>
              <a:gd name="connsiteX2" fmla="*/ 348051 w 412368"/>
              <a:gd name="connsiteY2" fmla="*/ 364761 h 491441"/>
              <a:gd name="connsiteX3" fmla="*/ 0 w 412368"/>
              <a:gd name="connsiteY3" fmla="*/ 491442 h 491441"/>
              <a:gd name="connsiteX4" fmla="*/ 64317 w 412368"/>
              <a:gd name="connsiteY4" fmla="*/ 126680 h 491441"/>
              <a:gd name="connsiteX5" fmla="*/ 64317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64317" y="126680"/>
                </a:moveTo>
                <a:lnTo>
                  <a:pt x="412369" y="0"/>
                </a:lnTo>
                <a:lnTo>
                  <a:pt x="348051" y="364761"/>
                </a:lnTo>
                <a:lnTo>
                  <a:pt x="0" y="491442"/>
                </a:lnTo>
                <a:lnTo>
                  <a:pt x="64317" y="126680"/>
                </a:lnTo>
                <a:lnTo>
                  <a:pt x="64317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1" name="Freeform: Shape 880">
            <a:extLst>
              <a:ext uri="{FF2B5EF4-FFF2-40B4-BE49-F238E27FC236}">
                <a16:creationId xmlns:a16="http://schemas.microsoft.com/office/drawing/2014/main" id="{CBF40F41-2272-71A7-854D-FC0E8E8E823C}"/>
              </a:ext>
            </a:extLst>
          </p:cNvPr>
          <p:cNvSpPr/>
          <p:nvPr/>
        </p:nvSpPr>
        <p:spPr>
          <a:xfrm>
            <a:off x="3145729" y="4809808"/>
            <a:ext cx="412368" cy="491441"/>
          </a:xfrm>
          <a:custGeom>
            <a:avLst/>
            <a:gdLst>
              <a:gd name="connsiteX0" fmla="*/ 64317 w 412368"/>
              <a:gd name="connsiteY0" fmla="*/ 126680 h 491441"/>
              <a:gd name="connsiteX1" fmla="*/ 412369 w 412368"/>
              <a:gd name="connsiteY1" fmla="*/ 0 h 491441"/>
              <a:gd name="connsiteX2" fmla="*/ 348051 w 412368"/>
              <a:gd name="connsiteY2" fmla="*/ 364761 h 491441"/>
              <a:gd name="connsiteX3" fmla="*/ 0 w 412368"/>
              <a:gd name="connsiteY3" fmla="*/ 491442 h 491441"/>
              <a:gd name="connsiteX4" fmla="*/ 64317 w 412368"/>
              <a:gd name="connsiteY4" fmla="*/ 126680 h 491441"/>
              <a:gd name="connsiteX5" fmla="*/ 64317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64317" y="126680"/>
                </a:moveTo>
                <a:lnTo>
                  <a:pt x="412369" y="0"/>
                </a:lnTo>
                <a:lnTo>
                  <a:pt x="348051" y="364761"/>
                </a:lnTo>
                <a:lnTo>
                  <a:pt x="0" y="491442"/>
                </a:lnTo>
                <a:lnTo>
                  <a:pt x="64317" y="126680"/>
                </a:lnTo>
                <a:lnTo>
                  <a:pt x="64317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2" name="Freeform: Shape 881">
            <a:extLst>
              <a:ext uri="{FF2B5EF4-FFF2-40B4-BE49-F238E27FC236}">
                <a16:creationId xmlns:a16="http://schemas.microsoft.com/office/drawing/2014/main" id="{D6A49943-1388-DA9B-6408-05D135D5E65B}"/>
              </a:ext>
            </a:extLst>
          </p:cNvPr>
          <p:cNvSpPr/>
          <p:nvPr/>
        </p:nvSpPr>
        <p:spPr>
          <a:xfrm>
            <a:off x="1360798" y="735334"/>
            <a:ext cx="412368" cy="491441"/>
          </a:xfrm>
          <a:custGeom>
            <a:avLst/>
            <a:gdLst>
              <a:gd name="connsiteX0" fmla="*/ 64317 w 412368"/>
              <a:gd name="connsiteY0" fmla="*/ 126680 h 491441"/>
              <a:gd name="connsiteX1" fmla="*/ 412369 w 412368"/>
              <a:gd name="connsiteY1" fmla="*/ 0 h 491441"/>
              <a:gd name="connsiteX2" fmla="*/ 348051 w 412368"/>
              <a:gd name="connsiteY2" fmla="*/ 364761 h 491441"/>
              <a:gd name="connsiteX3" fmla="*/ 0 w 412368"/>
              <a:gd name="connsiteY3" fmla="*/ 491442 h 491441"/>
              <a:gd name="connsiteX4" fmla="*/ 64317 w 412368"/>
              <a:gd name="connsiteY4" fmla="*/ 126680 h 491441"/>
              <a:gd name="connsiteX5" fmla="*/ 64317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64317" y="126680"/>
                </a:moveTo>
                <a:lnTo>
                  <a:pt x="412369" y="0"/>
                </a:lnTo>
                <a:lnTo>
                  <a:pt x="348051" y="364761"/>
                </a:lnTo>
                <a:lnTo>
                  <a:pt x="0" y="491442"/>
                </a:lnTo>
                <a:lnTo>
                  <a:pt x="64317" y="126680"/>
                </a:lnTo>
                <a:lnTo>
                  <a:pt x="64317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3" name="Freeform: Shape 882">
            <a:extLst>
              <a:ext uri="{FF2B5EF4-FFF2-40B4-BE49-F238E27FC236}">
                <a16:creationId xmlns:a16="http://schemas.microsoft.com/office/drawing/2014/main" id="{71B26937-9C62-73D6-26BA-3787F8826A64}"/>
              </a:ext>
            </a:extLst>
          </p:cNvPr>
          <p:cNvSpPr/>
          <p:nvPr/>
        </p:nvSpPr>
        <p:spPr>
          <a:xfrm>
            <a:off x="4147903" y="6545623"/>
            <a:ext cx="412368" cy="491441"/>
          </a:xfrm>
          <a:custGeom>
            <a:avLst/>
            <a:gdLst>
              <a:gd name="connsiteX0" fmla="*/ 64318 w 412368"/>
              <a:gd name="connsiteY0" fmla="*/ 126680 h 491441"/>
              <a:gd name="connsiteX1" fmla="*/ 412369 w 412368"/>
              <a:gd name="connsiteY1" fmla="*/ 0 h 491441"/>
              <a:gd name="connsiteX2" fmla="*/ 348052 w 412368"/>
              <a:gd name="connsiteY2" fmla="*/ 364761 h 491441"/>
              <a:gd name="connsiteX3" fmla="*/ 0 w 412368"/>
              <a:gd name="connsiteY3" fmla="*/ 491442 h 491441"/>
              <a:gd name="connsiteX4" fmla="*/ 64318 w 412368"/>
              <a:gd name="connsiteY4" fmla="*/ 126680 h 491441"/>
              <a:gd name="connsiteX5" fmla="*/ 64318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64318" y="126680"/>
                </a:moveTo>
                <a:lnTo>
                  <a:pt x="412369" y="0"/>
                </a:lnTo>
                <a:lnTo>
                  <a:pt x="348052" y="364761"/>
                </a:lnTo>
                <a:lnTo>
                  <a:pt x="0" y="491442"/>
                </a:lnTo>
                <a:lnTo>
                  <a:pt x="64318" y="126680"/>
                </a:lnTo>
                <a:lnTo>
                  <a:pt x="64318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4" name="Freeform: Shape 883">
            <a:extLst>
              <a:ext uri="{FF2B5EF4-FFF2-40B4-BE49-F238E27FC236}">
                <a16:creationId xmlns:a16="http://schemas.microsoft.com/office/drawing/2014/main" id="{EA570BF7-4FD3-8028-4094-30C8F8E668B3}"/>
              </a:ext>
            </a:extLst>
          </p:cNvPr>
          <p:cNvSpPr/>
          <p:nvPr/>
        </p:nvSpPr>
        <p:spPr>
          <a:xfrm>
            <a:off x="1077064" y="-873801"/>
            <a:ext cx="412368" cy="491441"/>
          </a:xfrm>
          <a:custGeom>
            <a:avLst/>
            <a:gdLst>
              <a:gd name="connsiteX0" fmla="*/ 64317 w 412368"/>
              <a:gd name="connsiteY0" fmla="*/ 126680 h 491441"/>
              <a:gd name="connsiteX1" fmla="*/ 412369 w 412368"/>
              <a:gd name="connsiteY1" fmla="*/ 0 h 491441"/>
              <a:gd name="connsiteX2" fmla="*/ 348051 w 412368"/>
              <a:gd name="connsiteY2" fmla="*/ 364761 h 491441"/>
              <a:gd name="connsiteX3" fmla="*/ 0 w 412368"/>
              <a:gd name="connsiteY3" fmla="*/ 491442 h 491441"/>
              <a:gd name="connsiteX4" fmla="*/ 64317 w 412368"/>
              <a:gd name="connsiteY4" fmla="*/ 126680 h 491441"/>
              <a:gd name="connsiteX5" fmla="*/ 64317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64317" y="126680"/>
                </a:moveTo>
                <a:lnTo>
                  <a:pt x="412369" y="0"/>
                </a:lnTo>
                <a:lnTo>
                  <a:pt x="348051" y="364761"/>
                </a:lnTo>
                <a:lnTo>
                  <a:pt x="0" y="491442"/>
                </a:lnTo>
                <a:lnTo>
                  <a:pt x="64317" y="126680"/>
                </a:lnTo>
                <a:lnTo>
                  <a:pt x="64317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5" name="Freeform: Shape 884">
            <a:extLst>
              <a:ext uri="{FF2B5EF4-FFF2-40B4-BE49-F238E27FC236}">
                <a16:creationId xmlns:a16="http://schemas.microsoft.com/office/drawing/2014/main" id="{C366EC3A-5901-0477-8685-C931879CFCCC}"/>
              </a:ext>
            </a:extLst>
          </p:cNvPr>
          <p:cNvSpPr/>
          <p:nvPr/>
        </p:nvSpPr>
        <p:spPr>
          <a:xfrm>
            <a:off x="4147903" y="8392841"/>
            <a:ext cx="412368" cy="491441"/>
          </a:xfrm>
          <a:custGeom>
            <a:avLst/>
            <a:gdLst>
              <a:gd name="connsiteX0" fmla="*/ 64318 w 412368"/>
              <a:gd name="connsiteY0" fmla="*/ 126680 h 491441"/>
              <a:gd name="connsiteX1" fmla="*/ 412369 w 412368"/>
              <a:gd name="connsiteY1" fmla="*/ 0 h 491441"/>
              <a:gd name="connsiteX2" fmla="*/ 348052 w 412368"/>
              <a:gd name="connsiteY2" fmla="*/ 364761 h 491441"/>
              <a:gd name="connsiteX3" fmla="*/ 0 w 412368"/>
              <a:gd name="connsiteY3" fmla="*/ 491441 h 491441"/>
              <a:gd name="connsiteX4" fmla="*/ 64318 w 412368"/>
              <a:gd name="connsiteY4" fmla="*/ 126680 h 491441"/>
              <a:gd name="connsiteX5" fmla="*/ 64318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64318" y="126680"/>
                </a:moveTo>
                <a:lnTo>
                  <a:pt x="412369" y="0"/>
                </a:lnTo>
                <a:lnTo>
                  <a:pt x="348052" y="364761"/>
                </a:lnTo>
                <a:lnTo>
                  <a:pt x="0" y="491441"/>
                </a:lnTo>
                <a:lnTo>
                  <a:pt x="64318" y="126680"/>
                </a:lnTo>
                <a:lnTo>
                  <a:pt x="64318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6" name="Freeform: Shape 885">
            <a:extLst>
              <a:ext uri="{FF2B5EF4-FFF2-40B4-BE49-F238E27FC236}">
                <a16:creationId xmlns:a16="http://schemas.microsoft.com/office/drawing/2014/main" id="{0BCABC93-6EDE-ED6E-87D9-783C144F25A1}"/>
              </a:ext>
            </a:extLst>
          </p:cNvPr>
          <p:cNvSpPr/>
          <p:nvPr/>
        </p:nvSpPr>
        <p:spPr>
          <a:xfrm>
            <a:off x="2328749" y="2150384"/>
            <a:ext cx="631785" cy="364761"/>
          </a:xfrm>
          <a:custGeom>
            <a:avLst/>
            <a:gdLst>
              <a:gd name="connsiteX0" fmla="*/ 283734 w 631785"/>
              <a:gd name="connsiteY0" fmla="*/ 126680 h 364761"/>
              <a:gd name="connsiteX1" fmla="*/ 631785 w 631785"/>
              <a:gd name="connsiteY1" fmla="*/ 0 h 364761"/>
              <a:gd name="connsiteX2" fmla="*/ 348051 w 631785"/>
              <a:gd name="connsiteY2" fmla="*/ 238081 h 364761"/>
              <a:gd name="connsiteX3" fmla="*/ 0 w 631785"/>
              <a:gd name="connsiteY3" fmla="*/ 364761 h 364761"/>
              <a:gd name="connsiteX4" fmla="*/ 283734 w 631785"/>
              <a:gd name="connsiteY4" fmla="*/ 126680 h 364761"/>
              <a:gd name="connsiteX5" fmla="*/ 283734 w 631785"/>
              <a:gd name="connsiteY5" fmla="*/ 126680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283734" y="126680"/>
                </a:moveTo>
                <a:lnTo>
                  <a:pt x="631785" y="0"/>
                </a:lnTo>
                <a:lnTo>
                  <a:pt x="348051" y="238081"/>
                </a:lnTo>
                <a:lnTo>
                  <a:pt x="0" y="364761"/>
                </a:lnTo>
                <a:lnTo>
                  <a:pt x="283734" y="126680"/>
                </a:lnTo>
                <a:lnTo>
                  <a:pt x="283734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7" name="Freeform: Shape 886">
            <a:extLst>
              <a:ext uri="{FF2B5EF4-FFF2-40B4-BE49-F238E27FC236}">
                <a16:creationId xmlns:a16="http://schemas.microsoft.com/office/drawing/2014/main" id="{E83EF2D9-FA50-C227-8F26-6C3AA1790758}"/>
              </a:ext>
            </a:extLst>
          </p:cNvPr>
          <p:cNvSpPr/>
          <p:nvPr/>
        </p:nvSpPr>
        <p:spPr>
          <a:xfrm>
            <a:off x="3864169" y="6910385"/>
            <a:ext cx="631785" cy="364761"/>
          </a:xfrm>
          <a:custGeom>
            <a:avLst/>
            <a:gdLst>
              <a:gd name="connsiteX0" fmla="*/ 283734 w 631785"/>
              <a:gd name="connsiteY0" fmla="*/ 126680 h 364761"/>
              <a:gd name="connsiteX1" fmla="*/ 631786 w 631785"/>
              <a:gd name="connsiteY1" fmla="*/ 0 h 364761"/>
              <a:gd name="connsiteX2" fmla="*/ 348052 w 631785"/>
              <a:gd name="connsiteY2" fmla="*/ 238082 h 364761"/>
              <a:gd name="connsiteX3" fmla="*/ 0 w 631785"/>
              <a:gd name="connsiteY3" fmla="*/ 364762 h 364761"/>
              <a:gd name="connsiteX4" fmla="*/ 283734 w 631785"/>
              <a:gd name="connsiteY4" fmla="*/ 126680 h 364761"/>
              <a:gd name="connsiteX5" fmla="*/ 283734 w 631785"/>
              <a:gd name="connsiteY5" fmla="*/ 126680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283734" y="126680"/>
                </a:moveTo>
                <a:lnTo>
                  <a:pt x="631786" y="0"/>
                </a:lnTo>
                <a:lnTo>
                  <a:pt x="348052" y="238082"/>
                </a:lnTo>
                <a:lnTo>
                  <a:pt x="0" y="364762"/>
                </a:lnTo>
                <a:lnTo>
                  <a:pt x="283734" y="126680"/>
                </a:lnTo>
                <a:lnTo>
                  <a:pt x="283734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8" name="Freeform: Shape 887">
            <a:extLst>
              <a:ext uri="{FF2B5EF4-FFF2-40B4-BE49-F238E27FC236}">
                <a16:creationId xmlns:a16="http://schemas.microsoft.com/office/drawing/2014/main" id="{3D1501D8-4DE6-D8D3-9D87-11F84D57E4D3}"/>
              </a:ext>
            </a:extLst>
          </p:cNvPr>
          <p:cNvSpPr/>
          <p:nvPr/>
        </p:nvSpPr>
        <p:spPr>
          <a:xfrm>
            <a:off x="6216567" y="-873801"/>
            <a:ext cx="696102" cy="253360"/>
          </a:xfrm>
          <a:custGeom>
            <a:avLst/>
            <a:gdLst>
              <a:gd name="connsiteX0" fmla="*/ 0 w 696102"/>
              <a:gd name="connsiteY0" fmla="*/ 126680 h 253360"/>
              <a:gd name="connsiteX1" fmla="*/ 348052 w 696102"/>
              <a:gd name="connsiteY1" fmla="*/ 0 h 253360"/>
              <a:gd name="connsiteX2" fmla="*/ 696102 w 696102"/>
              <a:gd name="connsiteY2" fmla="*/ 126680 h 253360"/>
              <a:gd name="connsiteX3" fmla="*/ 348052 w 696102"/>
              <a:gd name="connsiteY3" fmla="*/ 253361 h 253360"/>
              <a:gd name="connsiteX4" fmla="*/ 0 w 696102"/>
              <a:gd name="connsiteY4" fmla="*/ 126680 h 253360"/>
              <a:gd name="connsiteX5" fmla="*/ 0 w 696102"/>
              <a:gd name="connsiteY5" fmla="*/ 126680 h 25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6102" h="253360">
                <a:moveTo>
                  <a:pt x="0" y="126680"/>
                </a:moveTo>
                <a:lnTo>
                  <a:pt x="348052" y="0"/>
                </a:lnTo>
                <a:lnTo>
                  <a:pt x="696102" y="126680"/>
                </a:lnTo>
                <a:lnTo>
                  <a:pt x="348052" y="2533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9" name="Freeform: Shape 888">
            <a:extLst>
              <a:ext uri="{FF2B5EF4-FFF2-40B4-BE49-F238E27FC236}">
                <a16:creationId xmlns:a16="http://schemas.microsoft.com/office/drawing/2014/main" id="{640AE095-F775-553C-4612-2AC09763BC53}"/>
              </a:ext>
            </a:extLst>
          </p:cNvPr>
          <p:cNvSpPr/>
          <p:nvPr/>
        </p:nvSpPr>
        <p:spPr>
          <a:xfrm>
            <a:off x="6935007" y="1100095"/>
            <a:ext cx="696102" cy="253360"/>
          </a:xfrm>
          <a:custGeom>
            <a:avLst/>
            <a:gdLst>
              <a:gd name="connsiteX0" fmla="*/ 0 w 696102"/>
              <a:gd name="connsiteY0" fmla="*/ 126680 h 253360"/>
              <a:gd name="connsiteX1" fmla="*/ 348051 w 696102"/>
              <a:gd name="connsiteY1" fmla="*/ 0 h 253360"/>
              <a:gd name="connsiteX2" fmla="*/ 696102 w 696102"/>
              <a:gd name="connsiteY2" fmla="*/ 126680 h 253360"/>
              <a:gd name="connsiteX3" fmla="*/ 348051 w 696102"/>
              <a:gd name="connsiteY3" fmla="*/ 253361 h 253360"/>
              <a:gd name="connsiteX4" fmla="*/ 0 w 696102"/>
              <a:gd name="connsiteY4" fmla="*/ 126680 h 253360"/>
              <a:gd name="connsiteX5" fmla="*/ 0 w 696102"/>
              <a:gd name="connsiteY5" fmla="*/ 126680 h 25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6102" h="253360">
                <a:moveTo>
                  <a:pt x="0" y="126680"/>
                </a:moveTo>
                <a:lnTo>
                  <a:pt x="348051" y="0"/>
                </a:lnTo>
                <a:lnTo>
                  <a:pt x="696102" y="126680"/>
                </a:lnTo>
                <a:lnTo>
                  <a:pt x="348051" y="2533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0" name="Freeform: Shape 889">
            <a:extLst>
              <a:ext uri="{FF2B5EF4-FFF2-40B4-BE49-F238E27FC236}">
                <a16:creationId xmlns:a16="http://schemas.microsoft.com/office/drawing/2014/main" id="{7C1F4173-AD51-6717-275D-CA0F84E47938}"/>
              </a:ext>
            </a:extLst>
          </p:cNvPr>
          <p:cNvSpPr/>
          <p:nvPr/>
        </p:nvSpPr>
        <p:spPr>
          <a:xfrm>
            <a:off x="8100038" y="3759519"/>
            <a:ext cx="696102" cy="253360"/>
          </a:xfrm>
          <a:custGeom>
            <a:avLst/>
            <a:gdLst>
              <a:gd name="connsiteX0" fmla="*/ 0 w 696102"/>
              <a:gd name="connsiteY0" fmla="*/ 126680 h 253360"/>
              <a:gd name="connsiteX1" fmla="*/ 348051 w 696102"/>
              <a:gd name="connsiteY1" fmla="*/ 0 h 253360"/>
              <a:gd name="connsiteX2" fmla="*/ 696102 w 696102"/>
              <a:gd name="connsiteY2" fmla="*/ 126680 h 253360"/>
              <a:gd name="connsiteX3" fmla="*/ 348051 w 696102"/>
              <a:gd name="connsiteY3" fmla="*/ 253361 h 253360"/>
              <a:gd name="connsiteX4" fmla="*/ 0 w 696102"/>
              <a:gd name="connsiteY4" fmla="*/ 126680 h 253360"/>
              <a:gd name="connsiteX5" fmla="*/ 0 w 696102"/>
              <a:gd name="connsiteY5" fmla="*/ 126680 h 25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6102" h="253360">
                <a:moveTo>
                  <a:pt x="0" y="126680"/>
                </a:moveTo>
                <a:lnTo>
                  <a:pt x="348051" y="0"/>
                </a:lnTo>
                <a:lnTo>
                  <a:pt x="696102" y="126680"/>
                </a:lnTo>
                <a:lnTo>
                  <a:pt x="348051" y="2533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1" name="Freeform: Shape 890">
            <a:extLst>
              <a:ext uri="{FF2B5EF4-FFF2-40B4-BE49-F238E27FC236}">
                <a16:creationId xmlns:a16="http://schemas.microsoft.com/office/drawing/2014/main" id="{D0373D9E-DE97-41DB-E6F8-FAD50AC88C47}"/>
              </a:ext>
            </a:extLst>
          </p:cNvPr>
          <p:cNvSpPr/>
          <p:nvPr/>
        </p:nvSpPr>
        <p:spPr>
          <a:xfrm>
            <a:off x="8754160" y="6098178"/>
            <a:ext cx="696102" cy="253360"/>
          </a:xfrm>
          <a:custGeom>
            <a:avLst/>
            <a:gdLst>
              <a:gd name="connsiteX0" fmla="*/ 0 w 696102"/>
              <a:gd name="connsiteY0" fmla="*/ 126680 h 253360"/>
              <a:gd name="connsiteX1" fmla="*/ 348052 w 696102"/>
              <a:gd name="connsiteY1" fmla="*/ 0 h 253360"/>
              <a:gd name="connsiteX2" fmla="*/ 696102 w 696102"/>
              <a:gd name="connsiteY2" fmla="*/ 126680 h 253360"/>
              <a:gd name="connsiteX3" fmla="*/ 348052 w 696102"/>
              <a:gd name="connsiteY3" fmla="*/ 253360 h 253360"/>
              <a:gd name="connsiteX4" fmla="*/ 0 w 696102"/>
              <a:gd name="connsiteY4" fmla="*/ 126680 h 253360"/>
              <a:gd name="connsiteX5" fmla="*/ 0 w 696102"/>
              <a:gd name="connsiteY5" fmla="*/ 126680 h 25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6102" h="253360">
                <a:moveTo>
                  <a:pt x="0" y="126680"/>
                </a:moveTo>
                <a:lnTo>
                  <a:pt x="348052" y="0"/>
                </a:lnTo>
                <a:lnTo>
                  <a:pt x="696102" y="126680"/>
                </a:lnTo>
                <a:lnTo>
                  <a:pt x="348052" y="253360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2" name="Freeform: Shape 891">
            <a:extLst>
              <a:ext uri="{FF2B5EF4-FFF2-40B4-BE49-F238E27FC236}">
                <a16:creationId xmlns:a16="http://schemas.microsoft.com/office/drawing/2014/main" id="{3CB28F10-4D4C-04B5-ECFD-66ADA22B32E2}"/>
              </a:ext>
            </a:extLst>
          </p:cNvPr>
          <p:cNvSpPr/>
          <p:nvPr/>
        </p:nvSpPr>
        <p:spPr>
          <a:xfrm>
            <a:off x="7381598" y="1785622"/>
            <a:ext cx="533245" cy="447446"/>
          </a:xfrm>
          <a:custGeom>
            <a:avLst/>
            <a:gdLst>
              <a:gd name="connsiteX0" fmla="*/ 0 w 533245"/>
              <a:gd name="connsiteY0" fmla="*/ 126680 h 447446"/>
              <a:gd name="connsiteX1" fmla="*/ 348052 w 533245"/>
              <a:gd name="connsiteY1" fmla="*/ 0 h 447446"/>
              <a:gd name="connsiteX2" fmla="*/ 533246 w 533245"/>
              <a:gd name="connsiteY2" fmla="*/ 320766 h 447446"/>
              <a:gd name="connsiteX3" fmla="*/ 185194 w 533245"/>
              <a:gd name="connsiteY3" fmla="*/ 447446 h 447446"/>
              <a:gd name="connsiteX4" fmla="*/ 0 w 533245"/>
              <a:gd name="connsiteY4" fmla="*/ 126680 h 447446"/>
              <a:gd name="connsiteX5" fmla="*/ 0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126680"/>
                </a:moveTo>
                <a:lnTo>
                  <a:pt x="348052" y="0"/>
                </a:lnTo>
                <a:lnTo>
                  <a:pt x="533246" y="320766"/>
                </a:lnTo>
                <a:lnTo>
                  <a:pt x="185194" y="447446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3" name="Freeform: Shape 892">
            <a:extLst>
              <a:ext uri="{FF2B5EF4-FFF2-40B4-BE49-F238E27FC236}">
                <a16:creationId xmlns:a16="http://schemas.microsoft.com/office/drawing/2014/main" id="{2AE8A61E-A282-367A-5A73-FFD402477165}"/>
              </a:ext>
            </a:extLst>
          </p:cNvPr>
          <p:cNvSpPr/>
          <p:nvPr/>
        </p:nvSpPr>
        <p:spPr>
          <a:xfrm>
            <a:off x="7850527" y="3073992"/>
            <a:ext cx="533245" cy="447446"/>
          </a:xfrm>
          <a:custGeom>
            <a:avLst/>
            <a:gdLst>
              <a:gd name="connsiteX0" fmla="*/ 0 w 533245"/>
              <a:gd name="connsiteY0" fmla="*/ 126680 h 447446"/>
              <a:gd name="connsiteX1" fmla="*/ 348051 w 533245"/>
              <a:gd name="connsiteY1" fmla="*/ 0 h 447446"/>
              <a:gd name="connsiteX2" fmla="*/ 533245 w 533245"/>
              <a:gd name="connsiteY2" fmla="*/ 320766 h 447446"/>
              <a:gd name="connsiteX3" fmla="*/ 185194 w 533245"/>
              <a:gd name="connsiteY3" fmla="*/ 447446 h 447446"/>
              <a:gd name="connsiteX4" fmla="*/ 0 w 533245"/>
              <a:gd name="connsiteY4" fmla="*/ 126680 h 447446"/>
              <a:gd name="connsiteX5" fmla="*/ 0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126680"/>
                </a:moveTo>
                <a:lnTo>
                  <a:pt x="348051" y="0"/>
                </a:lnTo>
                <a:lnTo>
                  <a:pt x="533245" y="320766"/>
                </a:lnTo>
                <a:lnTo>
                  <a:pt x="185194" y="447446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4" name="Freeform: Shape 893">
            <a:extLst>
              <a:ext uri="{FF2B5EF4-FFF2-40B4-BE49-F238E27FC236}">
                <a16:creationId xmlns:a16="http://schemas.microsoft.com/office/drawing/2014/main" id="{09C464F0-7DEE-65BC-FFAC-E1E2394E1038}"/>
              </a:ext>
            </a:extLst>
          </p:cNvPr>
          <p:cNvSpPr/>
          <p:nvPr/>
        </p:nvSpPr>
        <p:spPr>
          <a:xfrm>
            <a:off x="6379425" y="49806"/>
            <a:ext cx="533245" cy="447446"/>
          </a:xfrm>
          <a:custGeom>
            <a:avLst/>
            <a:gdLst>
              <a:gd name="connsiteX0" fmla="*/ 0 w 533245"/>
              <a:gd name="connsiteY0" fmla="*/ 126680 h 447446"/>
              <a:gd name="connsiteX1" fmla="*/ 348051 w 533245"/>
              <a:gd name="connsiteY1" fmla="*/ 0 h 447446"/>
              <a:gd name="connsiteX2" fmla="*/ 533245 w 533245"/>
              <a:gd name="connsiteY2" fmla="*/ 320766 h 447446"/>
              <a:gd name="connsiteX3" fmla="*/ 185194 w 533245"/>
              <a:gd name="connsiteY3" fmla="*/ 447446 h 447446"/>
              <a:gd name="connsiteX4" fmla="*/ 0 w 533245"/>
              <a:gd name="connsiteY4" fmla="*/ 126680 h 447446"/>
              <a:gd name="connsiteX5" fmla="*/ 0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126680"/>
                </a:moveTo>
                <a:lnTo>
                  <a:pt x="348051" y="0"/>
                </a:lnTo>
                <a:lnTo>
                  <a:pt x="533245" y="320766"/>
                </a:lnTo>
                <a:lnTo>
                  <a:pt x="185194" y="447446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5" name="Freeform: Shape 894">
            <a:extLst>
              <a:ext uri="{FF2B5EF4-FFF2-40B4-BE49-F238E27FC236}">
                <a16:creationId xmlns:a16="http://schemas.microsoft.com/office/drawing/2014/main" id="{D9BDE2BB-3784-F95F-8FB4-5B8DDCCD74F9}"/>
              </a:ext>
            </a:extLst>
          </p:cNvPr>
          <p:cNvSpPr/>
          <p:nvPr/>
        </p:nvSpPr>
        <p:spPr>
          <a:xfrm>
            <a:off x="7914844" y="4809808"/>
            <a:ext cx="533245" cy="447446"/>
          </a:xfrm>
          <a:custGeom>
            <a:avLst/>
            <a:gdLst>
              <a:gd name="connsiteX0" fmla="*/ 0 w 533245"/>
              <a:gd name="connsiteY0" fmla="*/ 126680 h 447446"/>
              <a:gd name="connsiteX1" fmla="*/ 348051 w 533245"/>
              <a:gd name="connsiteY1" fmla="*/ 0 h 447446"/>
              <a:gd name="connsiteX2" fmla="*/ 533245 w 533245"/>
              <a:gd name="connsiteY2" fmla="*/ 320766 h 447446"/>
              <a:gd name="connsiteX3" fmla="*/ 185194 w 533245"/>
              <a:gd name="connsiteY3" fmla="*/ 447446 h 447446"/>
              <a:gd name="connsiteX4" fmla="*/ 0 w 533245"/>
              <a:gd name="connsiteY4" fmla="*/ 126680 h 447446"/>
              <a:gd name="connsiteX5" fmla="*/ 0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126680"/>
                </a:moveTo>
                <a:lnTo>
                  <a:pt x="348051" y="0"/>
                </a:lnTo>
                <a:lnTo>
                  <a:pt x="533245" y="320766"/>
                </a:lnTo>
                <a:lnTo>
                  <a:pt x="185194" y="447446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6" name="Freeform: Shape 895">
            <a:extLst>
              <a:ext uri="{FF2B5EF4-FFF2-40B4-BE49-F238E27FC236}">
                <a16:creationId xmlns:a16="http://schemas.microsoft.com/office/drawing/2014/main" id="{26ADA7CF-CAC7-E4FD-5418-5EA3CAB7CF7C}"/>
              </a:ext>
            </a:extLst>
          </p:cNvPr>
          <p:cNvSpPr/>
          <p:nvPr/>
        </p:nvSpPr>
        <p:spPr>
          <a:xfrm>
            <a:off x="5967056" y="-1559328"/>
            <a:ext cx="533245" cy="447446"/>
          </a:xfrm>
          <a:custGeom>
            <a:avLst/>
            <a:gdLst>
              <a:gd name="connsiteX0" fmla="*/ 0 w 533245"/>
              <a:gd name="connsiteY0" fmla="*/ 126680 h 447446"/>
              <a:gd name="connsiteX1" fmla="*/ 348051 w 533245"/>
              <a:gd name="connsiteY1" fmla="*/ 0 h 447446"/>
              <a:gd name="connsiteX2" fmla="*/ 533246 w 533245"/>
              <a:gd name="connsiteY2" fmla="*/ 320766 h 447446"/>
              <a:gd name="connsiteX3" fmla="*/ 185194 w 533245"/>
              <a:gd name="connsiteY3" fmla="*/ 447446 h 447446"/>
              <a:gd name="connsiteX4" fmla="*/ 0 w 533245"/>
              <a:gd name="connsiteY4" fmla="*/ 126680 h 447446"/>
              <a:gd name="connsiteX5" fmla="*/ 0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126680"/>
                </a:moveTo>
                <a:lnTo>
                  <a:pt x="348051" y="0"/>
                </a:lnTo>
                <a:lnTo>
                  <a:pt x="533246" y="320766"/>
                </a:lnTo>
                <a:lnTo>
                  <a:pt x="185194" y="447446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7" name="Freeform: Shape 896">
            <a:extLst>
              <a:ext uri="{FF2B5EF4-FFF2-40B4-BE49-F238E27FC236}">
                <a16:creationId xmlns:a16="http://schemas.microsoft.com/office/drawing/2014/main" id="{F6E9F41D-72C3-53FF-C332-8B4B336B39D8}"/>
              </a:ext>
            </a:extLst>
          </p:cNvPr>
          <p:cNvSpPr/>
          <p:nvPr/>
        </p:nvSpPr>
        <p:spPr>
          <a:xfrm>
            <a:off x="8917018" y="6545623"/>
            <a:ext cx="533245" cy="447446"/>
          </a:xfrm>
          <a:custGeom>
            <a:avLst/>
            <a:gdLst>
              <a:gd name="connsiteX0" fmla="*/ 0 w 533245"/>
              <a:gd name="connsiteY0" fmla="*/ 126680 h 447446"/>
              <a:gd name="connsiteX1" fmla="*/ 348051 w 533245"/>
              <a:gd name="connsiteY1" fmla="*/ 0 h 447446"/>
              <a:gd name="connsiteX2" fmla="*/ 533245 w 533245"/>
              <a:gd name="connsiteY2" fmla="*/ 320766 h 447446"/>
              <a:gd name="connsiteX3" fmla="*/ 185194 w 533245"/>
              <a:gd name="connsiteY3" fmla="*/ 447446 h 447446"/>
              <a:gd name="connsiteX4" fmla="*/ 0 w 533245"/>
              <a:gd name="connsiteY4" fmla="*/ 126680 h 447446"/>
              <a:gd name="connsiteX5" fmla="*/ 0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126680"/>
                </a:moveTo>
                <a:lnTo>
                  <a:pt x="348051" y="0"/>
                </a:lnTo>
                <a:lnTo>
                  <a:pt x="533245" y="320766"/>
                </a:lnTo>
                <a:lnTo>
                  <a:pt x="185194" y="447446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8" name="Freeform: Shape 897">
            <a:extLst>
              <a:ext uri="{FF2B5EF4-FFF2-40B4-BE49-F238E27FC236}">
                <a16:creationId xmlns:a16="http://schemas.microsoft.com/office/drawing/2014/main" id="{99550067-E9DB-BB98-E6B8-48B767A7CE1A}"/>
              </a:ext>
            </a:extLst>
          </p:cNvPr>
          <p:cNvSpPr/>
          <p:nvPr/>
        </p:nvSpPr>
        <p:spPr>
          <a:xfrm>
            <a:off x="9385946" y="7833994"/>
            <a:ext cx="533245" cy="447445"/>
          </a:xfrm>
          <a:custGeom>
            <a:avLst/>
            <a:gdLst>
              <a:gd name="connsiteX0" fmla="*/ 0 w 533245"/>
              <a:gd name="connsiteY0" fmla="*/ 126680 h 447445"/>
              <a:gd name="connsiteX1" fmla="*/ 348052 w 533245"/>
              <a:gd name="connsiteY1" fmla="*/ 0 h 447445"/>
              <a:gd name="connsiteX2" fmla="*/ 533246 w 533245"/>
              <a:gd name="connsiteY2" fmla="*/ 320765 h 447445"/>
              <a:gd name="connsiteX3" fmla="*/ 185194 w 533245"/>
              <a:gd name="connsiteY3" fmla="*/ 447446 h 447445"/>
              <a:gd name="connsiteX4" fmla="*/ 0 w 533245"/>
              <a:gd name="connsiteY4" fmla="*/ 126680 h 447445"/>
              <a:gd name="connsiteX5" fmla="*/ 0 w 533245"/>
              <a:gd name="connsiteY5" fmla="*/ 126680 h 44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5">
                <a:moveTo>
                  <a:pt x="0" y="126680"/>
                </a:moveTo>
                <a:lnTo>
                  <a:pt x="348052" y="0"/>
                </a:lnTo>
                <a:lnTo>
                  <a:pt x="533246" y="320765"/>
                </a:lnTo>
                <a:lnTo>
                  <a:pt x="185194" y="447446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9" name="Freeform: Shape 898">
            <a:extLst>
              <a:ext uri="{FF2B5EF4-FFF2-40B4-BE49-F238E27FC236}">
                <a16:creationId xmlns:a16="http://schemas.microsoft.com/office/drawing/2014/main" id="{AF72EE09-1FF6-C2CB-5D28-D35F25FF9F6D}"/>
              </a:ext>
            </a:extLst>
          </p:cNvPr>
          <p:cNvSpPr/>
          <p:nvPr/>
        </p:nvSpPr>
        <p:spPr>
          <a:xfrm>
            <a:off x="8383772" y="3886200"/>
            <a:ext cx="412368" cy="491441"/>
          </a:xfrm>
          <a:custGeom>
            <a:avLst/>
            <a:gdLst>
              <a:gd name="connsiteX0" fmla="*/ 64317 w 412368"/>
              <a:gd name="connsiteY0" fmla="*/ 126680 h 491441"/>
              <a:gd name="connsiteX1" fmla="*/ 412369 w 412368"/>
              <a:gd name="connsiteY1" fmla="*/ 0 h 491441"/>
              <a:gd name="connsiteX2" fmla="*/ 348052 w 412368"/>
              <a:gd name="connsiteY2" fmla="*/ 364761 h 491441"/>
              <a:gd name="connsiteX3" fmla="*/ 0 w 412368"/>
              <a:gd name="connsiteY3" fmla="*/ 491442 h 491441"/>
              <a:gd name="connsiteX4" fmla="*/ 64317 w 412368"/>
              <a:gd name="connsiteY4" fmla="*/ 126680 h 491441"/>
              <a:gd name="connsiteX5" fmla="*/ 64317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64317" y="126680"/>
                </a:moveTo>
                <a:lnTo>
                  <a:pt x="412369" y="0"/>
                </a:lnTo>
                <a:lnTo>
                  <a:pt x="348052" y="364761"/>
                </a:lnTo>
                <a:lnTo>
                  <a:pt x="0" y="491442"/>
                </a:lnTo>
                <a:lnTo>
                  <a:pt x="64317" y="126680"/>
                </a:lnTo>
                <a:lnTo>
                  <a:pt x="64317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0" name="Freeform: Shape 899">
            <a:extLst>
              <a:ext uri="{FF2B5EF4-FFF2-40B4-BE49-F238E27FC236}">
                <a16:creationId xmlns:a16="http://schemas.microsoft.com/office/drawing/2014/main" id="{544969BA-A24A-0644-C930-2028CA9FFCFA}"/>
              </a:ext>
            </a:extLst>
          </p:cNvPr>
          <p:cNvSpPr/>
          <p:nvPr/>
        </p:nvSpPr>
        <p:spPr>
          <a:xfrm>
            <a:off x="8754160" y="5733416"/>
            <a:ext cx="412368" cy="491441"/>
          </a:xfrm>
          <a:custGeom>
            <a:avLst/>
            <a:gdLst>
              <a:gd name="connsiteX0" fmla="*/ 64317 w 412368"/>
              <a:gd name="connsiteY0" fmla="*/ 126680 h 491441"/>
              <a:gd name="connsiteX1" fmla="*/ 412369 w 412368"/>
              <a:gd name="connsiteY1" fmla="*/ 0 h 491441"/>
              <a:gd name="connsiteX2" fmla="*/ 348052 w 412368"/>
              <a:gd name="connsiteY2" fmla="*/ 364761 h 491441"/>
              <a:gd name="connsiteX3" fmla="*/ 0 w 412368"/>
              <a:gd name="connsiteY3" fmla="*/ 491441 h 491441"/>
              <a:gd name="connsiteX4" fmla="*/ 64317 w 412368"/>
              <a:gd name="connsiteY4" fmla="*/ 126680 h 491441"/>
              <a:gd name="connsiteX5" fmla="*/ 64317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64317" y="126680"/>
                </a:moveTo>
                <a:lnTo>
                  <a:pt x="412369" y="0"/>
                </a:lnTo>
                <a:lnTo>
                  <a:pt x="348052" y="364761"/>
                </a:lnTo>
                <a:lnTo>
                  <a:pt x="0" y="491441"/>
                </a:lnTo>
                <a:lnTo>
                  <a:pt x="64317" y="126680"/>
                </a:lnTo>
                <a:lnTo>
                  <a:pt x="64317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1" name="Freeform: Shape 900">
            <a:extLst>
              <a:ext uri="{FF2B5EF4-FFF2-40B4-BE49-F238E27FC236}">
                <a16:creationId xmlns:a16="http://schemas.microsoft.com/office/drawing/2014/main" id="{EE9B83AC-7740-4283-4460-B1BA12E0E3E5}"/>
              </a:ext>
            </a:extLst>
          </p:cNvPr>
          <p:cNvSpPr/>
          <p:nvPr/>
        </p:nvSpPr>
        <p:spPr>
          <a:xfrm>
            <a:off x="7566793" y="2471150"/>
            <a:ext cx="412368" cy="491441"/>
          </a:xfrm>
          <a:custGeom>
            <a:avLst/>
            <a:gdLst>
              <a:gd name="connsiteX0" fmla="*/ 64317 w 412368"/>
              <a:gd name="connsiteY0" fmla="*/ 126680 h 491441"/>
              <a:gd name="connsiteX1" fmla="*/ 412369 w 412368"/>
              <a:gd name="connsiteY1" fmla="*/ 0 h 491441"/>
              <a:gd name="connsiteX2" fmla="*/ 348052 w 412368"/>
              <a:gd name="connsiteY2" fmla="*/ 364761 h 491441"/>
              <a:gd name="connsiteX3" fmla="*/ 0 w 412368"/>
              <a:gd name="connsiteY3" fmla="*/ 491442 h 491441"/>
              <a:gd name="connsiteX4" fmla="*/ 64317 w 412368"/>
              <a:gd name="connsiteY4" fmla="*/ 126680 h 491441"/>
              <a:gd name="connsiteX5" fmla="*/ 64317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64317" y="126680"/>
                </a:moveTo>
                <a:lnTo>
                  <a:pt x="412369" y="0"/>
                </a:lnTo>
                <a:lnTo>
                  <a:pt x="348052" y="364761"/>
                </a:lnTo>
                <a:lnTo>
                  <a:pt x="0" y="491442"/>
                </a:lnTo>
                <a:lnTo>
                  <a:pt x="64317" y="126680"/>
                </a:lnTo>
                <a:lnTo>
                  <a:pt x="64317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2" name="Freeform: Shape 901">
            <a:extLst>
              <a:ext uri="{FF2B5EF4-FFF2-40B4-BE49-F238E27FC236}">
                <a16:creationId xmlns:a16="http://schemas.microsoft.com/office/drawing/2014/main" id="{98AC68A9-677B-C3A0-2322-F799491594FD}"/>
              </a:ext>
            </a:extLst>
          </p:cNvPr>
          <p:cNvSpPr/>
          <p:nvPr/>
        </p:nvSpPr>
        <p:spPr>
          <a:xfrm>
            <a:off x="9385946" y="7469232"/>
            <a:ext cx="412368" cy="491442"/>
          </a:xfrm>
          <a:custGeom>
            <a:avLst/>
            <a:gdLst>
              <a:gd name="connsiteX0" fmla="*/ 64317 w 412368"/>
              <a:gd name="connsiteY0" fmla="*/ 126680 h 491442"/>
              <a:gd name="connsiteX1" fmla="*/ 412369 w 412368"/>
              <a:gd name="connsiteY1" fmla="*/ 0 h 491442"/>
              <a:gd name="connsiteX2" fmla="*/ 348052 w 412368"/>
              <a:gd name="connsiteY2" fmla="*/ 364762 h 491442"/>
              <a:gd name="connsiteX3" fmla="*/ 0 w 412368"/>
              <a:gd name="connsiteY3" fmla="*/ 491442 h 491442"/>
              <a:gd name="connsiteX4" fmla="*/ 64317 w 412368"/>
              <a:gd name="connsiteY4" fmla="*/ 126680 h 491442"/>
              <a:gd name="connsiteX5" fmla="*/ 64317 w 412368"/>
              <a:gd name="connsiteY5" fmla="*/ 126680 h 491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2">
                <a:moveTo>
                  <a:pt x="64317" y="126680"/>
                </a:moveTo>
                <a:lnTo>
                  <a:pt x="412369" y="0"/>
                </a:lnTo>
                <a:lnTo>
                  <a:pt x="348052" y="364762"/>
                </a:lnTo>
                <a:lnTo>
                  <a:pt x="0" y="491442"/>
                </a:lnTo>
                <a:lnTo>
                  <a:pt x="64317" y="126680"/>
                </a:lnTo>
                <a:lnTo>
                  <a:pt x="64317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3" name="Freeform: Shape 902">
            <a:extLst>
              <a:ext uri="{FF2B5EF4-FFF2-40B4-BE49-F238E27FC236}">
                <a16:creationId xmlns:a16="http://schemas.microsoft.com/office/drawing/2014/main" id="{CC5AC5FD-6B47-DDD2-9625-8B0EF48FBA8B}"/>
              </a:ext>
            </a:extLst>
          </p:cNvPr>
          <p:cNvSpPr/>
          <p:nvPr/>
        </p:nvSpPr>
        <p:spPr>
          <a:xfrm>
            <a:off x="6500302" y="370572"/>
            <a:ext cx="412367" cy="491441"/>
          </a:xfrm>
          <a:custGeom>
            <a:avLst/>
            <a:gdLst>
              <a:gd name="connsiteX0" fmla="*/ 64317 w 412367"/>
              <a:gd name="connsiteY0" fmla="*/ 126680 h 491441"/>
              <a:gd name="connsiteX1" fmla="*/ 412368 w 412367"/>
              <a:gd name="connsiteY1" fmla="*/ 0 h 491441"/>
              <a:gd name="connsiteX2" fmla="*/ 348051 w 412367"/>
              <a:gd name="connsiteY2" fmla="*/ 364761 h 491441"/>
              <a:gd name="connsiteX3" fmla="*/ 0 w 412367"/>
              <a:gd name="connsiteY3" fmla="*/ 491442 h 491441"/>
              <a:gd name="connsiteX4" fmla="*/ 64317 w 412367"/>
              <a:gd name="connsiteY4" fmla="*/ 126680 h 491441"/>
              <a:gd name="connsiteX5" fmla="*/ 64317 w 412367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7" h="491441">
                <a:moveTo>
                  <a:pt x="64317" y="126680"/>
                </a:moveTo>
                <a:lnTo>
                  <a:pt x="412368" y="0"/>
                </a:lnTo>
                <a:lnTo>
                  <a:pt x="348051" y="364761"/>
                </a:lnTo>
                <a:lnTo>
                  <a:pt x="0" y="491442"/>
                </a:lnTo>
                <a:lnTo>
                  <a:pt x="64317" y="126680"/>
                </a:lnTo>
                <a:lnTo>
                  <a:pt x="64317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4" name="Freeform: Shape 903">
            <a:extLst>
              <a:ext uri="{FF2B5EF4-FFF2-40B4-BE49-F238E27FC236}">
                <a16:creationId xmlns:a16="http://schemas.microsoft.com/office/drawing/2014/main" id="{0B43ACEA-F68C-2C81-C695-D6C5DA9B5CE0}"/>
              </a:ext>
            </a:extLst>
          </p:cNvPr>
          <p:cNvSpPr/>
          <p:nvPr/>
        </p:nvSpPr>
        <p:spPr>
          <a:xfrm>
            <a:off x="5967056" y="-1924089"/>
            <a:ext cx="412368" cy="491441"/>
          </a:xfrm>
          <a:custGeom>
            <a:avLst/>
            <a:gdLst>
              <a:gd name="connsiteX0" fmla="*/ 64317 w 412368"/>
              <a:gd name="connsiteY0" fmla="*/ 126680 h 491441"/>
              <a:gd name="connsiteX1" fmla="*/ 412369 w 412368"/>
              <a:gd name="connsiteY1" fmla="*/ 0 h 491441"/>
              <a:gd name="connsiteX2" fmla="*/ 348051 w 412368"/>
              <a:gd name="connsiteY2" fmla="*/ 364761 h 491441"/>
              <a:gd name="connsiteX3" fmla="*/ 0 w 412368"/>
              <a:gd name="connsiteY3" fmla="*/ 491442 h 491441"/>
              <a:gd name="connsiteX4" fmla="*/ 64317 w 412368"/>
              <a:gd name="connsiteY4" fmla="*/ 126680 h 491441"/>
              <a:gd name="connsiteX5" fmla="*/ 64317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64317" y="126680"/>
                </a:moveTo>
                <a:lnTo>
                  <a:pt x="412369" y="0"/>
                </a:lnTo>
                <a:lnTo>
                  <a:pt x="348051" y="364761"/>
                </a:lnTo>
                <a:lnTo>
                  <a:pt x="0" y="491442"/>
                </a:lnTo>
                <a:lnTo>
                  <a:pt x="64317" y="126680"/>
                </a:lnTo>
                <a:lnTo>
                  <a:pt x="64317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5" name="Freeform: Shape 904">
            <a:extLst>
              <a:ext uri="{FF2B5EF4-FFF2-40B4-BE49-F238E27FC236}">
                <a16:creationId xmlns:a16="http://schemas.microsoft.com/office/drawing/2014/main" id="{8E140AD3-C647-1C51-663F-5C6831100D84}"/>
              </a:ext>
            </a:extLst>
          </p:cNvPr>
          <p:cNvSpPr/>
          <p:nvPr/>
        </p:nvSpPr>
        <p:spPr>
          <a:xfrm>
            <a:off x="7914844" y="4571727"/>
            <a:ext cx="631785" cy="364761"/>
          </a:xfrm>
          <a:custGeom>
            <a:avLst/>
            <a:gdLst>
              <a:gd name="connsiteX0" fmla="*/ 283734 w 631785"/>
              <a:gd name="connsiteY0" fmla="*/ 126680 h 364761"/>
              <a:gd name="connsiteX1" fmla="*/ 631785 w 631785"/>
              <a:gd name="connsiteY1" fmla="*/ 0 h 364761"/>
              <a:gd name="connsiteX2" fmla="*/ 348051 w 631785"/>
              <a:gd name="connsiteY2" fmla="*/ 238081 h 364761"/>
              <a:gd name="connsiteX3" fmla="*/ 0 w 631785"/>
              <a:gd name="connsiteY3" fmla="*/ 364761 h 364761"/>
              <a:gd name="connsiteX4" fmla="*/ 283734 w 631785"/>
              <a:gd name="connsiteY4" fmla="*/ 126680 h 364761"/>
              <a:gd name="connsiteX5" fmla="*/ 283734 w 631785"/>
              <a:gd name="connsiteY5" fmla="*/ 126680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283734" y="126680"/>
                </a:moveTo>
                <a:lnTo>
                  <a:pt x="631785" y="0"/>
                </a:lnTo>
                <a:lnTo>
                  <a:pt x="348051" y="238081"/>
                </a:lnTo>
                <a:lnTo>
                  <a:pt x="0" y="364761"/>
                </a:lnTo>
                <a:lnTo>
                  <a:pt x="283734" y="126680"/>
                </a:lnTo>
                <a:lnTo>
                  <a:pt x="283734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6" name="Freeform: Shape 905">
            <a:extLst>
              <a:ext uri="{FF2B5EF4-FFF2-40B4-BE49-F238E27FC236}">
                <a16:creationId xmlns:a16="http://schemas.microsoft.com/office/drawing/2014/main" id="{69F9A4B7-C666-92E1-AE10-0CB89B3E6E1A}"/>
              </a:ext>
            </a:extLst>
          </p:cNvPr>
          <p:cNvSpPr/>
          <p:nvPr/>
        </p:nvSpPr>
        <p:spPr>
          <a:xfrm>
            <a:off x="6379425" y="-188274"/>
            <a:ext cx="631785" cy="364761"/>
          </a:xfrm>
          <a:custGeom>
            <a:avLst/>
            <a:gdLst>
              <a:gd name="connsiteX0" fmla="*/ 283734 w 631785"/>
              <a:gd name="connsiteY0" fmla="*/ 126680 h 364761"/>
              <a:gd name="connsiteX1" fmla="*/ 631785 w 631785"/>
              <a:gd name="connsiteY1" fmla="*/ 0 h 364761"/>
              <a:gd name="connsiteX2" fmla="*/ 348051 w 631785"/>
              <a:gd name="connsiteY2" fmla="*/ 238081 h 364761"/>
              <a:gd name="connsiteX3" fmla="*/ 0 w 631785"/>
              <a:gd name="connsiteY3" fmla="*/ 364761 h 364761"/>
              <a:gd name="connsiteX4" fmla="*/ 283734 w 631785"/>
              <a:gd name="connsiteY4" fmla="*/ 126680 h 364761"/>
              <a:gd name="connsiteX5" fmla="*/ 283734 w 631785"/>
              <a:gd name="connsiteY5" fmla="*/ 126680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283734" y="126680"/>
                </a:moveTo>
                <a:lnTo>
                  <a:pt x="631785" y="0"/>
                </a:lnTo>
                <a:lnTo>
                  <a:pt x="348051" y="238081"/>
                </a:lnTo>
                <a:lnTo>
                  <a:pt x="0" y="364761"/>
                </a:lnTo>
                <a:lnTo>
                  <a:pt x="283734" y="126680"/>
                </a:lnTo>
                <a:lnTo>
                  <a:pt x="283734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7" name="Freeform: Shape 906">
            <a:extLst>
              <a:ext uri="{FF2B5EF4-FFF2-40B4-BE49-F238E27FC236}">
                <a16:creationId xmlns:a16="http://schemas.microsoft.com/office/drawing/2014/main" id="{E1ABD660-B9D5-826E-AD9B-3F812C37D4D9}"/>
              </a:ext>
            </a:extLst>
          </p:cNvPr>
          <p:cNvSpPr/>
          <p:nvPr/>
        </p:nvSpPr>
        <p:spPr>
          <a:xfrm>
            <a:off x="2513944" y="8757602"/>
            <a:ext cx="696102" cy="253360"/>
          </a:xfrm>
          <a:custGeom>
            <a:avLst/>
            <a:gdLst>
              <a:gd name="connsiteX0" fmla="*/ 0 w 696102"/>
              <a:gd name="connsiteY0" fmla="*/ 126680 h 253360"/>
              <a:gd name="connsiteX1" fmla="*/ 348051 w 696102"/>
              <a:gd name="connsiteY1" fmla="*/ 0 h 253360"/>
              <a:gd name="connsiteX2" fmla="*/ 696103 w 696102"/>
              <a:gd name="connsiteY2" fmla="*/ 126680 h 253360"/>
              <a:gd name="connsiteX3" fmla="*/ 348051 w 696102"/>
              <a:gd name="connsiteY3" fmla="*/ 253361 h 253360"/>
              <a:gd name="connsiteX4" fmla="*/ 0 w 696102"/>
              <a:gd name="connsiteY4" fmla="*/ 126680 h 253360"/>
              <a:gd name="connsiteX5" fmla="*/ 0 w 696102"/>
              <a:gd name="connsiteY5" fmla="*/ 126680 h 25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6102" h="253360">
                <a:moveTo>
                  <a:pt x="0" y="126680"/>
                </a:moveTo>
                <a:lnTo>
                  <a:pt x="348051" y="0"/>
                </a:lnTo>
                <a:lnTo>
                  <a:pt x="696103" y="126680"/>
                </a:lnTo>
                <a:lnTo>
                  <a:pt x="348051" y="2533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8" name="Freeform: Shape 907">
            <a:extLst>
              <a:ext uri="{FF2B5EF4-FFF2-40B4-BE49-F238E27FC236}">
                <a16:creationId xmlns:a16="http://schemas.microsoft.com/office/drawing/2014/main" id="{5BB0A7D8-0494-9228-363F-4A7FB1A901A1}"/>
              </a:ext>
            </a:extLst>
          </p:cNvPr>
          <p:cNvSpPr/>
          <p:nvPr/>
        </p:nvSpPr>
        <p:spPr>
          <a:xfrm>
            <a:off x="1610310" y="5733416"/>
            <a:ext cx="696102" cy="253360"/>
          </a:xfrm>
          <a:custGeom>
            <a:avLst/>
            <a:gdLst>
              <a:gd name="connsiteX0" fmla="*/ 0 w 696102"/>
              <a:gd name="connsiteY0" fmla="*/ 126680 h 253360"/>
              <a:gd name="connsiteX1" fmla="*/ 348051 w 696102"/>
              <a:gd name="connsiteY1" fmla="*/ 0 h 253360"/>
              <a:gd name="connsiteX2" fmla="*/ 696103 w 696102"/>
              <a:gd name="connsiteY2" fmla="*/ 126680 h 253360"/>
              <a:gd name="connsiteX3" fmla="*/ 348051 w 696102"/>
              <a:gd name="connsiteY3" fmla="*/ 253360 h 253360"/>
              <a:gd name="connsiteX4" fmla="*/ 0 w 696102"/>
              <a:gd name="connsiteY4" fmla="*/ 126680 h 253360"/>
              <a:gd name="connsiteX5" fmla="*/ 0 w 696102"/>
              <a:gd name="connsiteY5" fmla="*/ 126680 h 25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6102" h="253360">
                <a:moveTo>
                  <a:pt x="0" y="126680"/>
                </a:moveTo>
                <a:lnTo>
                  <a:pt x="348051" y="0"/>
                </a:lnTo>
                <a:lnTo>
                  <a:pt x="696103" y="126680"/>
                </a:lnTo>
                <a:lnTo>
                  <a:pt x="348051" y="253360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9" name="Freeform: Shape 908">
            <a:extLst>
              <a:ext uri="{FF2B5EF4-FFF2-40B4-BE49-F238E27FC236}">
                <a16:creationId xmlns:a16="http://schemas.microsoft.com/office/drawing/2014/main" id="{C1EFCEE6-4C5D-8A16-5134-8464F684233D}"/>
              </a:ext>
            </a:extLst>
          </p:cNvPr>
          <p:cNvSpPr/>
          <p:nvPr/>
        </p:nvSpPr>
        <p:spPr>
          <a:xfrm>
            <a:off x="694790" y="3759519"/>
            <a:ext cx="696102" cy="253360"/>
          </a:xfrm>
          <a:custGeom>
            <a:avLst/>
            <a:gdLst>
              <a:gd name="connsiteX0" fmla="*/ 0 w 696102"/>
              <a:gd name="connsiteY0" fmla="*/ 126680 h 253360"/>
              <a:gd name="connsiteX1" fmla="*/ 348051 w 696102"/>
              <a:gd name="connsiteY1" fmla="*/ 0 h 253360"/>
              <a:gd name="connsiteX2" fmla="*/ 696103 w 696102"/>
              <a:gd name="connsiteY2" fmla="*/ 126680 h 253360"/>
              <a:gd name="connsiteX3" fmla="*/ 348051 w 696102"/>
              <a:gd name="connsiteY3" fmla="*/ 253361 h 253360"/>
              <a:gd name="connsiteX4" fmla="*/ 0 w 696102"/>
              <a:gd name="connsiteY4" fmla="*/ 126680 h 253360"/>
              <a:gd name="connsiteX5" fmla="*/ 0 w 696102"/>
              <a:gd name="connsiteY5" fmla="*/ 126680 h 25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6102" h="253360">
                <a:moveTo>
                  <a:pt x="0" y="126680"/>
                </a:moveTo>
                <a:lnTo>
                  <a:pt x="348051" y="0"/>
                </a:lnTo>
                <a:lnTo>
                  <a:pt x="696103" y="126680"/>
                </a:lnTo>
                <a:lnTo>
                  <a:pt x="348051" y="2533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0" name="Freeform: Shape 909">
            <a:extLst>
              <a:ext uri="{FF2B5EF4-FFF2-40B4-BE49-F238E27FC236}">
                <a16:creationId xmlns:a16="http://schemas.microsoft.com/office/drawing/2014/main" id="{2FBBB661-DF6F-95A7-B6B3-71B9F9B0554D}"/>
              </a:ext>
            </a:extLst>
          </p:cNvPr>
          <p:cNvSpPr/>
          <p:nvPr/>
        </p:nvSpPr>
        <p:spPr>
          <a:xfrm>
            <a:off x="-273160" y="1100095"/>
            <a:ext cx="696102" cy="253360"/>
          </a:xfrm>
          <a:custGeom>
            <a:avLst/>
            <a:gdLst>
              <a:gd name="connsiteX0" fmla="*/ 0 w 696102"/>
              <a:gd name="connsiteY0" fmla="*/ 126680 h 253360"/>
              <a:gd name="connsiteX1" fmla="*/ 348051 w 696102"/>
              <a:gd name="connsiteY1" fmla="*/ 0 h 253360"/>
              <a:gd name="connsiteX2" fmla="*/ 696103 w 696102"/>
              <a:gd name="connsiteY2" fmla="*/ 126680 h 253360"/>
              <a:gd name="connsiteX3" fmla="*/ 348051 w 696102"/>
              <a:gd name="connsiteY3" fmla="*/ 253361 h 253360"/>
              <a:gd name="connsiteX4" fmla="*/ 0 w 696102"/>
              <a:gd name="connsiteY4" fmla="*/ 126680 h 253360"/>
              <a:gd name="connsiteX5" fmla="*/ 0 w 696102"/>
              <a:gd name="connsiteY5" fmla="*/ 126680 h 25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6102" h="253360">
                <a:moveTo>
                  <a:pt x="0" y="126680"/>
                </a:moveTo>
                <a:lnTo>
                  <a:pt x="348051" y="0"/>
                </a:lnTo>
                <a:lnTo>
                  <a:pt x="696103" y="126680"/>
                </a:lnTo>
                <a:lnTo>
                  <a:pt x="348051" y="2533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1" name="Freeform: Shape 910">
            <a:extLst>
              <a:ext uri="{FF2B5EF4-FFF2-40B4-BE49-F238E27FC236}">
                <a16:creationId xmlns:a16="http://schemas.microsoft.com/office/drawing/2014/main" id="{26ABF2A1-1C4F-B227-0C7D-F198F02641CF}"/>
              </a:ext>
            </a:extLst>
          </p:cNvPr>
          <p:cNvSpPr/>
          <p:nvPr/>
        </p:nvSpPr>
        <p:spPr>
          <a:xfrm>
            <a:off x="1141381" y="5174569"/>
            <a:ext cx="533245" cy="447446"/>
          </a:xfrm>
          <a:custGeom>
            <a:avLst/>
            <a:gdLst>
              <a:gd name="connsiteX0" fmla="*/ 0 w 533245"/>
              <a:gd name="connsiteY0" fmla="*/ 126680 h 447446"/>
              <a:gd name="connsiteX1" fmla="*/ 348051 w 533245"/>
              <a:gd name="connsiteY1" fmla="*/ 0 h 447446"/>
              <a:gd name="connsiteX2" fmla="*/ 533245 w 533245"/>
              <a:gd name="connsiteY2" fmla="*/ 320766 h 447446"/>
              <a:gd name="connsiteX3" fmla="*/ 185194 w 533245"/>
              <a:gd name="connsiteY3" fmla="*/ 447446 h 447446"/>
              <a:gd name="connsiteX4" fmla="*/ 0 w 533245"/>
              <a:gd name="connsiteY4" fmla="*/ 126680 h 447446"/>
              <a:gd name="connsiteX5" fmla="*/ 0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126680"/>
                </a:moveTo>
                <a:lnTo>
                  <a:pt x="348051" y="0"/>
                </a:lnTo>
                <a:lnTo>
                  <a:pt x="533245" y="320766"/>
                </a:lnTo>
                <a:lnTo>
                  <a:pt x="185194" y="447446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2" name="Freeform: Shape 911">
            <a:extLst>
              <a:ext uri="{FF2B5EF4-FFF2-40B4-BE49-F238E27FC236}">
                <a16:creationId xmlns:a16="http://schemas.microsoft.com/office/drawing/2014/main" id="{17A78D27-AA82-61A8-F45A-A75E08E77034}"/>
              </a:ext>
            </a:extLst>
          </p:cNvPr>
          <p:cNvSpPr/>
          <p:nvPr/>
        </p:nvSpPr>
        <p:spPr>
          <a:xfrm>
            <a:off x="2143555" y="6910385"/>
            <a:ext cx="533245" cy="447446"/>
          </a:xfrm>
          <a:custGeom>
            <a:avLst/>
            <a:gdLst>
              <a:gd name="connsiteX0" fmla="*/ 0 w 533245"/>
              <a:gd name="connsiteY0" fmla="*/ 126680 h 447446"/>
              <a:gd name="connsiteX1" fmla="*/ 348051 w 533245"/>
              <a:gd name="connsiteY1" fmla="*/ 0 h 447446"/>
              <a:gd name="connsiteX2" fmla="*/ 533246 w 533245"/>
              <a:gd name="connsiteY2" fmla="*/ 320766 h 447446"/>
              <a:gd name="connsiteX3" fmla="*/ 185194 w 533245"/>
              <a:gd name="connsiteY3" fmla="*/ 447447 h 447446"/>
              <a:gd name="connsiteX4" fmla="*/ 0 w 533245"/>
              <a:gd name="connsiteY4" fmla="*/ 126680 h 447446"/>
              <a:gd name="connsiteX5" fmla="*/ 0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126680"/>
                </a:moveTo>
                <a:lnTo>
                  <a:pt x="348051" y="0"/>
                </a:lnTo>
                <a:lnTo>
                  <a:pt x="533246" y="320766"/>
                </a:lnTo>
                <a:lnTo>
                  <a:pt x="185194" y="447447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3" name="Freeform: Shape 912">
            <a:extLst>
              <a:ext uri="{FF2B5EF4-FFF2-40B4-BE49-F238E27FC236}">
                <a16:creationId xmlns:a16="http://schemas.microsoft.com/office/drawing/2014/main" id="{81937ED5-C2ED-A10E-F48C-BF341D0ECD89}"/>
              </a:ext>
            </a:extLst>
          </p:cNvPr>
          <p:cNvSpPr/>
          <p:nvPr/>
        </p:nvSpPr>
        <p:spPr>
          <a:xfrm>
            <a:off x="509596" y="3438753"/>
            <a:ext cx="533245" cy="447446"/>
          </a:xfrm>
          <a:custGeom>
            <a:avLst/>
            <a:gdLst>
              <a:gd name="connsiteX0" fmla="*/ 0 w 533245"/>
              <a:gd name="connsiteY0" fmla="*/ 126680 h 447446"/>
              <a:gd name="connsiteX1" fmla="*/ 348051 w 533245"/>
              <a:gd name="connsiteY1" fmla="*/ 0 h 447446"/>
              <a:gd name="connsiteX2" fmla="*/ 533246 w 533245"/>
              <a:gd name="connsiteY2" fmla="*/ 320766 h 447446"/>
              <a:gd name="connsiteX3" fmla="*/ 185194 w 533245"/>
              <a:gd name="connsiteY3" fmla="*/ 447446 h 447446"/>
              <a:gd name="connsiteX4" fmla="*/ 0 w 533245"/>
              <a:gd name="connsiteY4" fmla="*/ 126680 h 447446"/>
              <a:gd name="connsiteX5" fmla="*/ 0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126680"/>
                </a:moveTo>
                <a:lnTo>
                  <a:pt x="348051" y="0"/>
                </a:lnTo>
                <a:lnTo>
                  <a:pt x="533246" y="320766"/>
                </a:lnTo>
                <a:lnTo>
                  <a:pt x="185194" y="447446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4" name="Freeform: Shape 913">
            <a:extLst>
              <a:ext uri="{FF2B5EF4-FFF2-40B4-BE49-F238E27FC236}">
                <a16:creationId xmlns:a16="http://schemas.microsoft.com/office/drawing/2014/main" id="{E48BD5A7-D0B1-E5D4-15B6-0504D0FAF3C6}"/>
              </a:ext>
            </a:extLst>
          </p:cNvPr>
          <p:cNvSpPr/>
          <p:nvPr/>
        </p:nvSpPr>
        <p:spPr>
          <a:xfrm>
            <a:off x="2328749" y="8436836"/>
            <a:ext cx="533245" cy="447446"/>
          </a:xfrm>
          <a:custGeom>
            <a:avLst/>
            <a:gdLst>
              <a:gd name="connsiteX0" fmla="*/ 0 w 533245"/>
              <a:gd name="connsiteY0" fmla="*/ 126680 h 447446"/>
              <a:gd name="connsiteX1" fmla="*/ 348051 w 533245"/>
              <a:gd name="connsiteY1" fmla="*/ 0 h 447446"/>
              <a:gd name="connsiteX2" fmla="*/ 533246 w 533245"/>
              <a:gd name="connsiteY2" fmla="*/ 320766 h 447446"/>
              <a:gd name="connsiteX3" fmla="*/ 185194 w 533245"/>
              <a:gd name="connsiteY3" fmla="*/ 447447 h 447446"/>
              <a:gd name="connsiteX4" fmla="*/ 0 w 533245"/>
              <a:gd name="connsiteY4" fmla="*/ 126680 h 447446"/>
              <a:gd name="connsiteX5" fmla="*/ 0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126680"/>
                </a:moveTo>
                <a:lnTo>
                  <a:pt x="348051" y="0"/>
                </a:lnTo>
                <a:lnTo>
                  <a:pt x="533246" y="320766"/>
                </a:lnTo>
                <a:lnTo>
                  <a:pt x="185194" y="447447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5" name="Freeform: Shape 914">
            <a:extLst>
              <a:ext uri="{FF2B5EF4-FFF2-40B4-BE49-F238E27FC236}">
                <a16:creationId xmlns:a16="http://schemas.microsoft.com/office/drawing/2014/main" id="{BDDC1AF3-6B95-E511-0887-CB2809817F61}"/>
              </a:ext>
            </a:extLst>
          </p:cNvPr>
          <p:cNvSpPr/>
          <p:nvPr/>
        </p:nvSpPr>
        <p:spPr>
          <a:xfrm>
            <a:off x="608136" y="2150384"/>
            <a:ext cx="533245" cy="447446"/>
          </a:xfrm>
          <a:custGeom>
            <a:avLst/>
            <a:gdLst>
              <a:gd name="connsiteX0" fmla="*/ 0 w 533245"/>
              <a:gd name="connsiteY0" fmla="*/ 126680 h 447446"/>
              <a:gd name="connsiteX1" fmla="*/ 348051 w 533245"/>
              <a:gd name="connsiteY1" fmla="*/ 0 h 447446"/>
              <a:gd name="connsiteX2" fmla="*/ 533246 w 533245"/>
              <a:gd name="connsiteY2" fmla="*/ 320766 h 447446"/>
              <a:gd name="connsiteX3" fmla="*/ 185194 w 533245"/>
              <a:gd name="connsiteY3" fmla="*/ 447446 h 447446"/>
              <a:gd name="connsiteX4" fmla="*/ 0 w 533245"/>
              <a:gd name="connsiteY4" fmla="*/ 126680 h 447446"/>
              <a:gd name="connsiteX5" fmla="*/ 0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126680"/>
                </a:moveTo>
                <a:lnTo>
                  <a:pt x="348051" y="0"/>
                </a:lnTo>
                <a:lnTo>
                  <a:pt x="533246" y="320766"/>
                </a:lnTo>
                <a:lnTo>
                  <a:pt x="185194" y="447446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6" name="Freeform: Shape 915">
            <a:extLst>
              <a:ext uri="{FF2B5EF4-FFF2-40B4-BE49-F238E27FC236}">
                <a16:creationId xmlns:a16="http://schemas.microsoft.com/office/drawing/2014/main" id="{2C8B735A-342D-2662-F7B1-0561D75891AE}"/>
              </a:ext>
            </a:extLst>
          </p:cNvPr>
          <p:cNvSpPr/>
          <p:nvPr/>
        </p:nvSpPr>
        <p:spPr>
          <a:xfrm>
            <a:off x="-394037" y="414568"/>
            <a:ext cx="533245" cy="447446"/>
          </a:xfrm>
          <a:custGeom>
            <a:avLst/>
            <a:gdLst>
              <a:gd name="connsiteX0" fmla="*/ 0 w 533245"/>
              <a:gd name="connsiteY0" fmla="*/ 126680 h 447446"/>
              <a:gd name="connsiteX1" fmla="*/ 348051 w 533245"/>
              <a:gd name="connsiteY1" fmla="*/ 0 h 447446"/>
              <a:gd name="connsiteX2" fmla="*/ 533246 w 533245"/>
              <a:gd name="connsiteY2" fmla="*/ 320766 h 447446"/>
              <a:gd name="connsiteX3" fmla="*/ 185194 w 533245"/>
              <a:gd name="connsiteY3" fmla="*/ 447446 h 447446"/>
              <a:gd name="connsiteX4" fmla="*/ 0 w 533245"/>
              <a:gd name="connsiteY4" fmla="*/ 126680 h 447446"/>
              <a:gd name="connsiteX5" fmla="*/ 0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126680"/>
                </a:moveTo>
                <a:lnTo>
                  <a:pt x="348051" y="0"/>
                </a:lnTo>
                <a:lnTo>
                  <a:pt x="533246" y="320766"/>
                </a:lnTo>
                <a:lnTo>
                  <a:pt x="185194" y="447446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7" name="Freeform: Shape 916">
            <a:extLst>
              <a:ext uri="{FF2B5EF4-FFF2-40B4-BE49-F238E27FC236}">
                <a16:creationId xmlns:a16="http://schemas.microsoft.com/office/drawing/2014/main" id="{713E9BA7-E95A-67ED-6CBA-A9BE7E5F2659}"/>
              </a:ext>
            </a:extLst>
          </p:cNvPr>
          <p:cNvSpPr/>
          <p:nvPr/>
        </p:nvSpPr>
        <p:spPr>
          <a:xfrm>
            <a:off x="729013" y="2471150"/>
            <a:ext cx="412368" cy="491441"/>
          </a:xfrm>
          <a:custGeom>
            <a:avLst/>
            <a:gdLst>
              <a:gd name="connsiteX0" fmla="*/ 64317 w 412368"/>
              <a:gd name="connsiteY0" fmla="*/ 126680 h 491441"/>
              <a:gd name="connsiteX1" fmla="*/ 412369 w 412368"/>
              <a:gd name="connsiteY1" fmla="*/ 0 h 491441"/>
              <a:gd name="connsiteX2" fmla="*/ 348051 w 412368"/>
              <a:gd name="connsiteY2" fmla="*/ 364761 h 491441"/>
              <a:gd name="connsiteX3" fmla="*/ 0 w 412368"/>
              <a:gd name="connsiteY3" fmla="*/ 491442 h 491441"/>
              <a:gd name="connsiteX4" fmla="*/ 64317 w 412368"/>
              <a:gd name="connsiteY4" fmla="*/ 126680 h 491441"/>
              <a:gd name="connsiteX5" fmla="*/ 64317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64317" y="126680"/>
                </a:moveTo>
                <a:lnTo>
                  <a:pt x="412369" y="0"/>
                </a:lnTo>
                <a:lnTo>
                  <a:pt x="348051" y="364761"/>
                </a:lnTo>
                <a:lnTo>
                  <a:pt x="0" y="491442"/>
                </a:lnTo>
                <a:lnTo>
                  <a:pt x="64317" y="126680"/>
                </a:lnTo>
                <a:lnTo>
                  <a:pt x="64317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8" name="Freeform: Shape 917">
            <a:extLst>
              <a:ext uri="{FF2B5EF4-FFF2-40B4-BE49-F238E27FC236}">
                <a16:creationId xmlns:a16="http://schemas.microsoft.com/office/drawing/2014/main" id="{9A144FD8-62CA-52D3-2295-4EE98A346550}"/>
              </a:ext>
            </a:extLst>
          </p:cNvPr>
          <p:cNvSpPr/>
          <p:nvPr/>
        </p:nvSpPr>
        <p:spPr>
          <a:xfrm>
            <a:off x="1077064" y="4445046"/>
            <a:ext cx="412368" cy="491441"/>
          </a:xfrm>
          <a:custGeom>
            <a:avLst/>
            <a:gdLst>
              <a:gd name="connsiteX0" fmla="*/ 64317 w 412368"/>
              <a:gd name="connsiteY0" fmla="*/ 126680 h 491441"/>
              <a:gd name="connsiteX1" fmla="*/ 412369 w 412368"/>
              <a:gd name="connsiteY1" fmla="*/ 0 h 491441"/>
              <a:gd name="connsiteX2" fmla="*/ 348051 w 412368"/>
              <a:gd name="connsiteY2" fmla="*/ 364761 h 491441"/>
              <a:gd name="connsiteX3" fmla="*/ 0 w 412368"/>
              <a:gd name="connsiteY3" fmla="*/ 491442 h 491441"/>
              <a:gd name="connsiteX4" fmla="*/ 64317 w 412368"/>
              <a:gd name="connsiteY4" fmla="*/ 126680 h 491441"/>
              <a:gd name="connsiteX5" fmla="*/ 64317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64317" y="126680"/>
                </a:moveTo>
                <a:lnTo>
                  <a:pt x="412369" y="0"/>
                </a:lnTo>
                <a:lnTo>
                  <a:pt x="348051" y="364761"/>
                </a:lnTo>
                <a:lnTo>
                  <a:pt x="0" y="491442"/>
                </a:lnTo>
                <a:lnTo>
                  <a:pt x="64317" y="126680"/>
                </a:lnTo>
                <a:lnTo>
                  <a:pt x="64317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9" name="Freeform: Shape 918">
            <a:extLst>
              <a:ext uri="{FF2B5EF4-FFF2-40B4-BE49-F238E27FC236}">
                <a16:creationId xmlns:a16="http://schemas.microsoft.com/office/drawing/2014/main" id="{1470178D-EEF9-C418-2AA9-15A74E341DA4}"/>
              </a:ext>
            </a:extLst>
          </p:cNvPr>
          <p:cNvSpPr/>
          <p:nvPr/>
        </p:nvSpPr>
        <p:spPr>
          <a:xfrm>
            <a:off x="-273160" y="735334"/>
            <a:ext cx="412368" cy="491441"/>
          </a:xfrm>
          <a:custGeom>
            <a:avLst/>
            <a:gdLst>
              <a:gd name="connsiteX0" fmla="*/ 64317 w 412368"/>
              <a:gd name="connsiteY0" fmla="*/ 126680 h 491441"/>
              <a:gd name="connsiteX1" fmla="*/ 412369 w 412368"/>
              <a:gd name="connsiteY1" fmla="*/ 0 h 491441"/>
              <a:gd name="connsiteX2" fmla="*/ 348051 w 412368"/>
              <a:gd name="connsiteY2" fmla="*/ 364761 h 491441"/>
              <a:gd name="connsiteX3" fmla="*/ 0 w 412368"/>
              <a:gd name="connsiteY3" fmla="*/ 491442 h 491441"/>
              <a:gd name="connsiteX4" fmla="*/ 64317 w 412368"/>
              <a:gd name="connsiteY4" fmla="*/ 126680 h 491441"/>
              <a:gd name="connsiteX5" fmla="*/ 64317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64317" y="126680"/>
                </a:moveTo>
                <a:lnTo>
                  <a:pt x="412369" y="0"/>
                </a:lnTo>
                <a:lnTo>
                  <a:pt x="348051" y="364761"/>
                </a:lnTo>
                <a:lnTo>
                  <a:pt x="0" y="491442"/>
                </a:lnTo>
                <a:lnTo>
                  <a:pt x="64317" y="126680"/>
                </a:lnTo>
                <a:lnTo>
                  <a:pt x="64317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0" name="Freeform: Shape 919">
            <a:extLst>
              <a:ext uri="{FF2B5EF4-FFF2-40B4-BE49-F238E27FC236}">
                <a16:creationId xmlns:a16="http://schemas.microsoft.com/office/drawing/2014/main" id="{6D06C207-0C74-34F3-0548-7A91D202329B}"/>
              </a:ext>
            </a:extLst>
          </p:cNvPr>
          <p:cNvSpPr/>
          <p:nvPr/>
        </p:nvSpPr>
        <p:spPr>
          <a:xfrm>
            <a:off x="1894044" y="5860097"/>
            <a:ext cx="412368" cy="491441"/>
          </a:xfrm>
          <a:custGeom>
            <a:avLst/>
            <a:gdLst>
              <a:gd name="connsiteX0" fmla="*/ 64317 w 412368"/>
              <a:gd name="connsiteY0" fmla="*/ 126680 h 491441"/>
              <a:gd name="connsiteX1" fmla="*/ 412369 w 412368"/>
              <a:gd name="connsiteY1" fmla="*/ 0 h 491441"/>
              <a:gd name="connsiteX2" fmla="*/ 348051 w 412368"/>
              <a:gd name="connsiteY2" fmla="*/ 364761 h 491441"/>
              <a:gd name="connsiteX3" fmla="*/ 0 w 412368"/>
              <a:gd name="connsiteY3" fmla="*/ 491441 h 491441"/>
              <a:gd name="connsiteX4" fmla="*/ 64317 w 412368"/>
              <a:gd name="connsiteY4" fmla="*/ 126680 h 491441"/>
              <a:gd name="connsiteX5" fmla="*/ 64317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64317" y="126680"/>
                </a:moveTo>
                <a:lnTo>
                  <a:pt x="412369" y="0"/>
                </a:lnTo>
                <a:lnTo>
                  <a:pt x="348051" y="364761"/>
                </a:lnTo>
                <a:lnTo>
                  <a:pt x="0" y="491441"/>
                </a:lnTo>
                <a:lnTo>
                  <a:pt x="64317" y="126680"/>
                </a:lnTo>
                <a:lnTo>
                  <a:pt x="64317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1" name="Freeform: Shape 920">
            <a:extLst>
              <a:ext uri="{FF2B5EF4-FFF2-40B4-BE49-F238E27FC236}">
                <a16:creationId xmlns:a16="http://schemas.microsoft.com/office/drawing/2014/main" id="{AA789E8C-445F-2C38-FE20-417F976DB36C}"/>
              </a:ext>
            </a:extLst>
          </p:cNvPr>
          <p:cNvSpPr/>
          <p:nvPr/>
        </p:nvSpPr>
        <p:spPr>
          <a:xfrm>
            <a:off x="2612483" y="7833994"/>
            <a:ext cx="412368" cy="491441"/>
          </a:xfrm>
          <a:custGeom>
            <a:avLst/>
            <a:gdLst>
              <a:gd name="connsiteX0" fmla="*/ 64317 w 412368"/>
              <a:gd name="connsiteY0" fmla="*/ 126680 h 491441"/>
              <a:gd name="connsiteX1" fmla="*/ 412369 w 412368"/>
              <a:gd name="connsiteY1" fmla="*/ 0 h 491441"/>
              <a:gd name="connsiteX2" fmla="*/ 348051 w 412368"/>
              <a:gd name="connsiteY2" fmla="*/ 364761 h 491441"/>
              <a:gd name="connsiteX3" fmla="*/ 0 w 412368"/>
              <a:gd name="connsiteY3" fmla="*/ 491441 h 491441"/>
              <a:gd name="connsiteX4" fmla="*/ 64317 w 412368"/>
              <a:gd name="connsiteY4" fmla="*/ 126680 h 491441"/>
              <a:gd name="connsiteX5" fmla="*/ 64317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64317" y="126680"/>
                </a:moveTo>
                <a:lnTo>
                  <a:pt x="412369" y="0"/>
                </a:lnTo>
                <a:lnTo>
                  <a:pt x="348051" y="364761"/>
                </a:lnTo>
                <a:lnTo>
                  <a:pt x="0" y="491441"/>
                </a:lnTo>
                <a:lnTo>
                  <a:pt x="64317" y="126680"/>
                </a:lnTo>
                <a:lnTo>
                  <a:pt x="64317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2" name="Freeform: Shape 921">
            <a:extLst>
              <a:ext uri="{FF2B5EF4-FFF2-40B4-BE49-F238E27FC236}">
                <a16:creationId xmlns:a16="http://schemas.microsoft.com/office/drawing/2014/main" id="{C7A68AFF-BE2D-3CBD-F686-756643CFFE25}"/>
              </a:ext>
            </a:extLst>
          </p:cNvPr>
          <p:cNvSpPr/>
          <p:nvPr/>
        </p:nvSpPr>
        <p:spPr>
          <a:xfrm>
            <a:off x="509596" y="3200672"/>
            <a:ext cx="631785" cy="364761"/>
          </a:xfrm>
          <a:custGeom>
            <a:avLst/>
            <a:gdLst>
              <a:gd name="connsiteX0" fmla="*/ 283734 w 631785"/>
              <a:gd name="connsiteY0" fmla="*/ 126680 h 364761"/>
              <a:gd name="connsiteX1" fmla="*/ 631785 w 631785"/>
              <a:gd name="connsiteY1" fmla="*/ 0 h 364761"/>
              <a:gd name="connsiteX2" fmla="*/ 348051 w 631785"/>
              <a:gd name="connsiteY2" fmla="*/ 238081 h 364761"/>
              <a:gd name="connsiteX3" fmla="*/ 0 w 631785"/>
              <a:gd name="connsiteY3" fmla="*/ 364761 h 364761"/>
              <a:gd name="connsiteX4" fmla="*/ 283734 w 631785"/>
              <a:gd name="connsiteY4" fmla="*/ 126680 h 364761"/>
              <a:gd name="connsiteX5" fmla="*/ 283734 w 631785"/>
              <a:gd name="connsiteY5" fmla="*/ 126680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283734" y="126680"/>
                </a:moveTo>
                <a:lnTo>
                  <a:pt x="631785" y="0"/>
                </a:lnTo>
                <a:lnTo>
                  <a:pt x="348051" y="238081"/>
                </a:lnTo>
                <a:lnTo>
                  <a:pt x="0" y="364761"/>
                </a:lnTo>
                <a:lnTo>
                  <a:pt x="283734" y="126680"/>
                </a:lnTo>
                <a:lnTo>
                  <a:pt x="283734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3" name="Freeform: Shape 922">
            <a:extLst>
              <a:ext uri="{FF2B5EF4-FFF2-40B4-BE49-F238E27FC236}">
                <a16:creationId xmlns:a16="http://schemas.microsoft.com/office/drawing/2014/main" id="{8A71EBEB-9FE6-C32E-FD67-D0A58810D27F}"/>
              </a:ext>
            </a:extLst>
          </p:cNvPr>
          <p:cNvSpPr/>
          <p:nvPr/>
        </p:nvSpPr>
        <p:spPr>
          <a:xfrm>
            <a:off x="2328749" y="8198755"/>
            <a:ext cx="631785" cy="364761"/>
          </a:xfrm>
          <a:custGeom>
            <a:avLst/>
            <a:gdLst>
              <a:gd name="connsiteX0" fmla="*/ 283734 w 631785"/>
              <a:gd name="connsiteY0" fmla="*/ 126680 h 364761"/>
              <a:gd name="connsiteX1" fmla="*/ 631785 w 631785"/>
              <a:gd name="connsiteY1" fmla="*/ 0 h 364761"/>
              <a:gd name="connsiteX2" fmla="*/ 348051 w 631785"/>
              <a:gd name="connsiteY2" fmla="*/ 238081 h 364761"/>
              <a:gd name="connsiteX3" fmla="*/ 0 w 631785"/>
              <a:gd name="connsiteY3" fmla="*/ 364761 h 364761"/>
              <a:gd name="connsiteX4" fmla="*/ 283734 w 631785"/>
              <a:gd name="connsiteY4" fmla="*/ 126680 h 364761"/>
              <a:gd name="connsiteX5" fmla="*/ 283734 w 631785"/>
              <a:gd name="connsiteY5" fmla="*/ 126680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283734" y="126680"/>
                </a:moveTo>
                <a:lnTo>
                  <a:pt x="631785" y="0"/>
                </a:lnTo>
                <a:lnTo>
                  <a:pt x="348051" y="238081"/>
                </a:lnTo>
                <a:lnTo>
                  <a:pt x="0" y="364761"/>
                </a:lnTo>
                <a:lnTo>
                  <a:pt x="283734" y="126680"/>
                </a:lnTo>
                <a:lnTo>
                  <a:pt x="283734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4" name="Freeform: Shape 923">
            <a:extLst>
              <a:ext uri="{FF2B5EF4-FFF2-40B4-BE49-F238E27FC236}">
                <a16:creationId xmlns:a16="http://schemas.microsoft.com/office/drawing/2014/main" id="{11096C8C-F4AF-6B10-2E21-DAA05F40F5EF}"/>
              </a:ext>
            </a:extLst>
          </p:cNvPr>
          <p:cNvSpPr/>
          <p:nvPr/>
        </p:nvSpPr>
        <p:spPr>
          <a:xfrm>
            <a:off x="7850527" y="-873801"/>
            <a:ext cx="696102" cy="253360"/>
          </a:xfrm>
          <a:custGeom>
            <a:avLst/>
            <a:gdLst>
              <a:gd name="connsiteX0" fmla="*/ 0 w 696102"/>
              <a:gd name="connsiteY0" fmla="*/ 126680 h 253360"/>
              <a:gd name="connsiteX1" fmla="*/ 348051 w 696102"/>
              <a:gd name="connsiteY1" fmla="*/ 0 h 253360"/>
              <a:gd name="connsiteX2" fmla="*/ 696102 w 696102"/>
              <a:gd name="connsiteY2" fmla="*/ 126680 h 253360"/>
              <a:gd name="connsiteX3" fmla="*/ 348051 w 696102"/>
              <a:gd name="connsiteY3" fmla="*/ 253361 h 253360"/>
              <a:gd name="connsiteX4" fmla="*/ 0 w 696102"/>
              <a:gd name="connsiteY4" fmla="*/ 126680 h 253360"/>
              <a:gd name="connsiteX5" fmla="*/ 0 w 696102"/>
              <a:gd name="connsiteY5" fmla="*/ 126680 h 25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6102" h="253360">
                <a:moveTo>
                  <a:pt x="0" y="126680"/>
                </a:moveTo>
                <a:lnTo>
                  <a:pt x="348051" y="0"/>
                </a:lnTo>
                <a:lnTo>
                  <a:pt x="696102" y="126680"/>
                </a:lnTo>
                <a:lnTo>
                  <a:pt x="348051" y="2533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5" name="Freeform: Shape 924">
            <a:extLst>
              <a:ext uri="{FF2B5EF4-FFF2-40B4-BE49-F238E27FC236}">
                <a16:creationId xmlns:a16="http://schemas.microsoft.com/office/drawing/2014/main" id="{7428B5F3-6C67-6F6B-5C97-6F858DA735A4}"/>
              </a:ext>
            </a:extLst>
          </p:cNvPr>
          <p:cNvSpPr/>
          <p:nvPr/>
        </p:nvSpPr>
        <p:spPr>
          <a:xfrm>
            <a:off x="8754160" y="1420861"/>
            <a:ext cx="696102" cy="253360"/>
          </a:xfrm>
          <a:custGeom>
            <a:avLst/>
            <a:gdLst>
              <a:gd name="connsiteX0" fmla="*/ 0 w 696102"/>
              <a:gd name="connsiteY0" fmla="*/ 126680 h 253360"/>
              <a:gd name="connsiteX1" fmla="*/ 348052 w 696102"/>
              <a:gd name="connsiteY1" fmla="*/ 0 h 253360"/>
              <a:gd name="connsiteX2" fmla="*/ 696102 w 696102"/>
              <a:gd name="connsiteY2" fmla="*/ 126680 h 253360"/>
              <a:gd name="connsiteX3" fmla="*/ 348052 w 696102"/>
              <a:gd name="connsiteY3" fmla="*/ 253361 h 253360"/>
              <a:gd name="connsiteX4" fmla="*/ 0 w 696102"/>
              <a:gd name="connsiteY4" fmla="*/ 126680 h 253360"/>
              <a:gd name="connsiteX5" fmla="*/ 0 w 696102"/>
              <a:gd name="connsiteY5" fmla="*/ 126680 h 25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6102" h="253360">
                <a:moveTo>
                  <a:pt x="0" y="126680"/>
                </a:moveTo>
                <a:lnTo>
                  <a:pt x="348052" y="0"/>
                </a:lnTo>
                <a:lnTo>
                  <a:pt x="696102" y="126680"/>
                </a:lnTo>
                <a:lnTo>
                  <a:pt x="348052" y="2533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6" name="Freeform: Shape 925">
            <a:extLst>
              <a:ext uri="{FF2B5EF4-FFF2-40B4-BE49-F238E27FC236}">
                <a16:creationId xmlns:a16="http://schemas.microsoft.com/office/drawing/2014/main" id="{990CECD6-217D-AF25-EA2D-C34C91B7AEA0}"/>
              </a:ext>
            </a:extLst>
          </p:cNvPr>
          <p:cNvSpPr/>
          <p:nvPr/>
        </p:nvSpPr>
        <p:spPr>
          <a:xfrm>
            <a:off x="9733997" y="3759519"/>
            <a:ext cx="696102" cy="253360"/>
          </a:xfrm>
          <a:custGeom>
            <a:avLst/>
            <a:gdLst>
              <a:gd name="connsiteX0" fmla="*/ 0 w 696102"/>
              <a:gd name="connsiteY0" fmla="*/ 126680 h 253360"/>
              <a:gd name="connsiteX1" fmla="*/ 348052 w 696102"/>
              <a:gd name="connsiteY1" fmla="*/ 0 h 253360"/>
              <a:gd name="connsiteX2" fmla="*/ 696102 w 696102"/>
              <a:gd name="connsiteY2" fmla="*/ 126680 h 253360"/>
              <a:gd name="connsiteX3" fmla="*/ 348052 w 696102"/>
              <a:gd name="connsiteY3" fmla="*/ 253361 h 253360"/>
              <a:gd name="connsiteX4" fmla="*/ 0 w 696102"/>
              <a:gd name="connsiteY4" fmla="*/ 126680 h 253360"/>
              <a:gd name="connsiteX5" fmla="*/ 0 w 696102"/>
              <a:gd name="connsiteY5" fmla="*/ 126680 h 25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6102" h="253360">
                <a:moveTo>
                  <a:pt x="0" y="126680"/>
                </a:moveTo>
                <a:lnTo>
                  <a:pt x="348052" y="0"/>
                </a:lnTo>
                <a:lnTo>
                  <a:pt x="696102" y="126680"/>
                </a:lnTo>
                <a:lnTo>
                  <a:pt x="348052" y="2533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7" name="Freeform: Shape 926">
            <a:extLst>
              <a:ext uri="{FF2B5EF4-FFF2-40B4-BE49-F238E27FC236}">
                <a16:creationId xmlns:a16="http://schemas.microsoft.com/office/drawing/2014/main" id="{E0DF1076-F93A-150A-9629-4E300D294F74}"/>
              </a:ext>
            </a:extLst>
          </p:cNvPr>
          <p:cNvSpPr/>
          <p:nvPr/>
        </p:nvSpPr>
        <p:spPr>
          <a:xfrm>
            <a:off x="10573314" y="6418944"/>
            <a:ext cx="696102" cy="253360"/>
          </a:xfrm>
          <a:custGeom>
            <a:avLst/>
            <a:gdLst>
              <a:gd name="connsiteX0" fmla="*/ 0 w 696102"/>
              <a:gd name="connsiteY0" fmla="*/ 126680 h 253360"/>
              <a:gd name="connsiteX1" fmla="*/ 348051 w 696102"/>
              <a:gd name="connsiteY1" fmla="*/ 0 h 253360"/>
              <a:gd name="connsiteX2" fmla="*/ 696102 w 696102"/>
              <a:gd name="connsiteY2" fmla="*/ 126680 h 253360"/>
              <a:gd name="connsiteX3" fmla="*/ 348051 w 696102"/>
              <a:gd name="connsiteY3" fmla="*/ 253360 h 253360"/>
              <a:gd name="connsiteX4" fmla="*/ 0 w 696102"/>
              <a:gd name="connsiteY4" fmla="*/ 126680 h 253360"/>
              <a:gd name="connsiteX5" fmla="*/ 0 w 696102"/>
              <a:gd name="connsiteY5" fmla="*/ 126680 h 25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6102" h="253360">
                <a:moveTo>
                  <a:pt x="0" y="126680"/>
                </a:moveTo>
                <a:lnTo>
                  <a:pt x="348051" y="0"/>
                </a:lnTo>
                <a:lnTo>
                  <a:pt x="696102" y="126680"/>
                </a:lnTo>
                <a:lnTo>
                  <a:pt x="348051" y="253360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8" name="Freeform: Shape 927">
            <a:extLst>
              <a:ext uri="{FF2B5EF4-FFF2-40B4-BE49-F238E27FC236}">
                <a16:creationId xmlns:a16="http://schemas.microsoft.com/office/drawing/2014/main" id="{E0BC0C34-A65F-9729-60A7-71EDEC7F346C}"/>
              </a:ext>
            </a:extLst>
          </p:cNvPr>
          <p:cNvSpPr/>
          <p:nvPr/>
        </p:nvSpPr>
        <p:spPr>
          <a:xfrm>
            <a:off x="8568966" y="1100095"/>
            <a:ext cx="533245" cy="447446"/>
          </a:xfrm>
          <a:custGeom>
            <a:avLst/>
            <a:gdLst>
              <a:gd name="connsiteX0" fmla="*/ 0 w 533245"/>
              <a:gd name="connsiteY0" fmla="*/ 126680 h 447446"/>
              <a:gd name="connsiteX1" fmla="*/ 348052 w 533245"/>
              <a:gd name="connsiteY1" fmla="*/ 0 h 447446"/>
              <a:gd name="connsiteX2" fmla="*/ 533246 w 533245"/>
              <a:gd name="connsiteY2" fmla="*/ 320766 h 447446"/>
              <a:gd name="connsiteX3" fmla="*/ 185194 w 533245"/>
              <a:gd name="connsiteY3" fmla="*/ 447446 h 447446"/>
              <a:gd name="connsiteX4" fmla="*/ 0 w 533245"/>
              <a:gd name="connsiteY4" fmla="*/ 126680 h 447446"/>
              <a:gd name="connsiteX5" fmla="*/ 0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126680"/>
                </a:moveTo>
                <a:lnTo>
                  <a:pt x="348052" y="0"/>
                </a:lnTo>
                <a:lnTo>
                  <a:pt x="533246" y="320766"/>
                </a:lnTo>
                <a:lnTo>
                  <a:pt x="185194" y="447446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9" name="Freeform: Shape 928">
            <a:extLst>
              <a:ext uri="{FF2B5EF4-FFF2-40B4-BE49-F238E27FC236}">
                <a16:creationId xmlns:a16="http://schemas.microsoft.com/office/drawing/2014/main" id="{31A2D0E0-0D02-69A5-A30F-581F9B53391E}"/>
              </a:ext>
            </a:extLst>
          </p:cNvPr>
          <p:cNvSpPr/>
          <p:nvPr/>
        </p:nvSpPr>
        <p:spPr>
          <a:xfrm>
            <a:off x="9385946" y="2515145"/>
            <a:ext cx="533245" cy="447445"/>
          </a:xfrm>
          <a:custGeom>
            <a:avLst/>
            <a:gdLst>
              <a:gd name="connsiteX0" fmla="*/ 0 w 533245"/>
              <a:gd name="connsiteY0" fmla="*/ 126680 h 447445"/>
              <a:gd name="connsiteX1" fmla="*/ 348052 w 533245"/>
              <a:gd name="connsiteY1" fmla="*/ 0 h 447445"/>
              <a:gd name="connsiteX2" fmla="*/ 533246 w 533245"/>
              <a:gd name="connsiteY2" fmla="*/ 320766 h 447445"/>
              <a:gd name="connsiteX3" fmla="*/ 185194 w 533245"/>
              <a:gd name="connsiteY3" fmla="*/ 447446 h 447445"/>
              <a:gd name="connsiteX4" fmla="*/ 0 w 533245"/>
              <a:gd name="connsiteY4" fmla="*/ 126680 h 447445"/>
              <a:gd name="connsiteX5" fmla="*/ 0 w 533245"/>
              <a:gd name="connsiteY5" fmla="*/ 126680 h 44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5">
                <a:moveTo>
                  <a:pt x="0" y="126680"/>
                </a:moveTo>
                <a:lnTo>
                  <a:pt x="348052" y="0"/>
                </a:lnTo>
                <a:lnTo>
                  <a:pt x="533246" y="320766"/>
                </a:lnTo>
                <a:lnTo>
                  <a:pt x="185194" y="447446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0" name="Freeform: Shape 929">
            <a:extLst>
              <a:ext uri="{FF2B5EF4-FFF2-40B4-BE49-F238E27FC236}">
                <a16:creationId xmlns:a16="http://schemas.microsoft.com/office/drawing/2014/main" id="{815374BE-51AB-3925-E29D-EFD1A3261535}"/>
              </a:ext>
            </a:extLst>
          </p:cNvPr>
          <p:cNvSpPr/>
          <p:nvPr/>
        </p:nvSpPr>
        <p:spPr>
          <a:xfrm>
            <a:off x="7914844" y="-509039"/>
            <a:ext cx="533245" cy="447446"/>
          </a:xfrm>
          <a:custGeom>
            <a:avLst/>
            <a:gdLst>
              <a:gd name="connsiteX0" fmla="*/ 0 w 533245"/>
              <a:gd name="connsiteY0" fmla="*/ 126680 h 447446"/>
              <a:gd name="connsiteX1" fmla="*/ 348051 w 533245"/>
              <a:gd name="connsiteY1" fmla="*/ 0 h 447446"/>
              <a:gd name="connsiteX2" fmla="*/ 533245 w 533245"/>
              <a:gd name="connsiteY2" fmla="*/ 320766 h 447446"/>
              <a:gd name="connsiteX3" fmla="*/ 185194 w 533245"/>
              <a:gd name="connsiteY3" fmla="*/ 447446 h 447446"/>
              <a:gd name="connsiteX4" fmla="*/ 0 w 533245"/>
              <a:gd name="connsiteY4" fmla="*/ 126680 h 447446"/>
              <a:gd name="connsiteX5" fmla="*/ 0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126680"/>
                </a:moveTo>
                <a:lnTo>
                  <a:pt x="348051" y="0"/>
                </a:lnTo>
                <a:lnTo>
                  <a:pt x="533245" y="320766"/>
                </a:lnTo>
                <a:lnTo>
                  <a:pt x="185194" y="447446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1" name="Freeform: Shape 930">
            <a:extLst>
              <a:ext uri="{FF2B5EF4-FFF2-40B4-BE49-F238E27FC236}">
                <a16:creationId xmlns:a16="http://schemas.microsoft.com/office/drawing/2014/main" id="{779CF1CB-68B6-AB2A-F15A-A43C1B4875C3}"/>
              </a:ext>
            </a:extLst>
          </p:cNvPr>
          <p:cNvSpPr/>
          <p:nvPr/>
        </p:nvSpPr>
        <p:spPr>
          <a:xfrm>
            <a:off x="9798314" y="4124281"/>
            <a:ext cx="533245" cy="447446"/>
          </a:xfrm>
          <a:custGeom>
            <a:avLst/>
            <a:gdLst>
              <a:gd name="connsiteX0" fmla="*/ 0 w 533245"/>
              <a:gd name="connsiteY0" fmla="*/ 126680 h 447446"/>
              <a:gd name="connsiteX1" fmla="*/ 348052 w 533245"/>
              <a:gd name="connsiteY1" fmla="*/ 0 h 447446"/>
              <a:gd name="connsiteX2" fmla="*/ 533246 w 533245"/>
              <a:gd name="connsiteY2" fmla="*/ 320766 h 447446"/>
              <a:gd name="connsiteX3" fmla="*/ 185194 w 533245"/>
              <a:gd name="connsiteY3" fmla="*/ 447446 h 447446"/>
              <a:gd name="connsiteX4" fmla="*/ 0 w 533245"/>
              <a:gd name="connsiteY4" fmla="*/ 126680 h 447446"/>
              <a:gd name="connsiteX5" fmla="*/ 0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126680"/>
                </a:moveTo>
                <a:lnTo>
                  <a:pt x="348052" y="0"/>
                </a:lnTo>
                <a:lnTo>
                  <a:pt x="533246" y="320766"/>
                </a:lnTo>
                <a:lnTo>
                  <a:pt x="185194" y="447446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2" name="Freeform: Shape 931">
            <a:extLst>
              <a:ext uri="{FF2B5EF4-FFF2-40B4-BE49-F238E27FC236}">
                <a16:creationId xmlns:a16="http://schemas.microsoft.com/office/drawing/2014/main" id="{C60D7E9B-646F-5DE2-EF89-C06DF6B2531D}"/>
              </a:ext>
            </a:extLst>
          </p:cNvPr>
          <p:cNvSpPr/>
          <p:nvPr/>
        </p:nvSpPr>
        <p:spPr>
          <a:xfrm>
            <a:off x="10452437" y="5733416"/>
            <a:ext cx="533245" cy="447446"/>
          </a:xfrm>
          <a:custGeom>
            <a:avLst/>
            <a:gdLst>
              <a:gd name="connsiteX0" fmla="*/ 0 w 533245"/>
              <a:gd name="connsiteY0" fmla="*/ 126680 h 447446"/>
              <a:gd name="connsiteX1" fmla="*/ 348051 w 533245"/>
              <a:gd name="connsiteY1" fmla="*/ 0 h 447446"/>
              <a:gd name="connsiteX2" fmla="*/ 533245 w 533245"/>
              <a:gd name="connsiteY2" fmla="*/ 320766 h 447446"/>
              <a:gd name="connsiteX3" fmla="*/ 185194 w 533245"/>
              <a:gd name="connsiteY3" fmla="*/ 447446 h 447446"/>
              <a:gd name="connsiteX4" fmla="*/ 0 w 533245"/>
              <a:gd name="connsiteY4" fmla="*/ 126680 h 447446"/>
              <a:gd name="connsiteX5" fmla="*/ 0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126680"/>
                </a:moveTo>
                <a:lnTo>
                  <a:pt x="348051" y="0"/>
                </a:lnTo>
                <a:lnTo>
                  <a:pt x="533245" y="320766"/>
                </a:lnTo>
                <a:lnTo>
                  <a:pt x="185194" y="447446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3" name="Freeform: Shape 932">
            <a:extLst>
              <a:ext uri="{FF2B5EF4-FFF2-40B4-BE49-F238E27FC236}">
                <a16:creationId xmlns:a16="http://schemas.microsoft.com/office/drawing/2014/main" id="{A12CB8A5-208F-1105-A60F-5A7310F044D3}"/>
              </a:ext>
            </a:extLst>
          </p:cNvPr>
          <p:cNvSpPr/>
          <p:nvPr/>
        </p:nvSpPr>
        <p:spPr>
          <a:xfrm>
            <a:off x="9919191" y="4445046"/>
            <a:ext cx="412368" cy="491441"/>
          </a:xfrm>
          <a:custGeom>
            <a:avLst/>
            <a:gdLst>
              <a:gd name="connsiteX0" fmla="*/ 64317 w 412368"/>
              <a:gd name="connsiteY0" fmla="*/ 126680 h 491441"/>
              <a:gd name="connsiteX1" fmla="*/ 412369 w 412368"/>
              <a:gd name="connsiteY1" fmla="*/ 0 h 491441"/>
              <a:gd name="connsiteX2" fmla="*/ 348052 w 412368"/>
              <a:gd name="connsiteY2" fmla="*/ 364761 h 491441"/>
              <a:gd name="connsiteX3" fmla="*/ 0 w 412368"/>
              <a:gd name="connsiteY3" fmla="*/ 491442 h 491441"/>
              <a:gd name="connsiteX4" fmla="*/ 64317 w 412368"/>
              <a:gd name="connsiteY4" fmla="*/ 126680 h 491441"/>
              <a:gd name="connsiteX5" fmla="*/ 64317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64317" y="126680"/>
                </a:moveTo>
                <a:lnTo>
                  <a:pt x="412369" y="0"/>
                </a:lnTo>
                <a:lnTo>
                  <a:pt x="348052" y="364761"/>
                </a:lnTo>
                <a:lnTo>
                  <a:pt x="0" y="491442"/>
                </a:lnTo>
                <a:lnTo>
                  <a:pt x="64317" y="126680"/>
                </a:lnTo>
                <a:lnTo>
                  <a:pt x="64317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4" name="Freeform: Shape 933">
            <a:extLst>
              <a:ext uri="{FF2B5EF4-FFF2-40B4-BE49-F238E27FC236}">
                <a16:creationId xmlns:a16="http://schemas.microsoft.com/office/drawing/2014/main" id="{D5EFEE48-6033-A6A0-B5E8-86ABD6A3642C}"/>
              </a:ext>
            </a:extLst>
          </p:cNvPr>
          <p:cNvSpPr/>
          <p:nvPr/>
        </p:nvSpPr>
        <p:spPr>
          <a:xfrm>
            <a:off x="10573314" y="6054182"/>
            <a:ext cx="412367" cy="491441"/>
          </a:xfrm>
          <a:custGeom>
            <a:avLst/>
            <a:gdLst>
              <a:gd name="connsiteX0" fmla="*/ 64317 w 412367"/>
              <a:gd name="connsiteY0" fmla="*/ 126680 h 491441"/>
              <a:gd name="connsiteX1" fmla="*/ 412368 w 412367"/>
              <a:gd name="connsiteY1" fmla="*/ 0 h 491441"/>
              <a:gd name="connsiteX2" fmla="*/ 348051 w 412367"/>
              <a:gd name="connsiteY2" fmla="*/ 364761 h 491441"/>
              <a:gd name="connsiteX3" fmla="*/ 0 w 412367"/>
              <a:gd name="connsiteY3" fmla="*/ 491441 h 491441"/>
              <a:gd name="connsiteX4" fmla="*/ 64317 w 412367"/>
              <a:gd name="connsiteY4" fmla="*/ 126680 h 491441"/>
              <a:gd name="connsiteX5" fmla="*/ 64317 w 412367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7" h="491441">
                <a:moveTo>
                  <a:pt x="64317" y="126680"/>
                </a:moveTo>
                <a:lnTo>
                  <a:pt x="412368" y="0"/>
                </a:lnTo>
                <a:lnTo>
                  <a:pt x="348051" y="364761"/>
                </a:lnTo>
                <a:lnTo>
                  <a:pt x="0" y="491441"/>
                </a:lnTo>
                <a:lnTo>
                  <a:pt x="64317" y="126680"/>
                </a:lnTo>
                <a:lnTo>
                  <a:pt x="64317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5" name="Freeform: Shape 934">
            <a:extLst>
              <a:ext uri="{FF2B5EF4-FFF2-40B4-BE49-F238E27FC236}">
                <a16:creationId xmlns:a16="http://schemas.microsoft.com/office/drawing/2014/main" id="{D9C5825B-52C0-1472-2575-343199D475D2}"/>
              </a:ext>
            </a:extLst>
          </p:cNvPr>
          <p:cNvSpPr/>
          <p:nvPr/>
        </p:nvSpPr>
        <p:spPr>
          <a:xfrm>
            <a:off x="9385946" y="2150384"/>
            <a:ext cx="412368" cy="491441"/>
          </a:xfrm>
          <a:custGeom>
            <a:avLst/>
            <a:gdLst>
              <a:gd name="connsiteX0" fmla="*/ 64317 w 412368"/>
              <a:gd name="connsiteY0" fmla="*/ 126680 h 491441"/>
              <a:gd name="connsiteX1" fmla="*/ 412369 w 412368"/>
              <a:gd name="connsiteY1" fmla="*/ 0 h 491441"/>
              <a:gd name="connsiteX2" fmla="*/ 348052 w 412368"/>
              <a:gd name="connsiteY2" fmla="*/ 364761 h 491441"/>
              <a:gd name="connsiteX3" fmla="*/ 0 w 412368"/>
              <a:gd name="connsiteY3" fmla="*/ 491442 h 491441"/>
              <a:gd name="connsiteX4" fmla="*/ 64317 w 412368"/>
              <a:gd name="connsiteY4" fmla="*/ 126680 h 491441"/>
              <a:gd name="connsiteX5" fmla="*/ 64317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64317" y="126680"/>
                </a:moveTo>
                <a:lnTo>
                  <a:pt x="412369" y="0"/>
                </a:lnTo>
                <a:lnTo>
                  <a:pt x="348052" y="364761"/>
                </a:lnTo>
                <a:lnTo>
                  <a:pt x="0" y="491442"/>
                </a:lnTo>
                <a:lnTo>
                  <a:pt x="64317" y="126680"/>
                </a:lnTo>
                <a:lnTo>
                  <a:pt x="64317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6" name="Freeform: Shape 935">
            <a:extLst>
              <a:ext uri="{FF2B5EF4-FFF2-40B4-BE49-F238E27FC236}">
                <a16:creationId xmlns:a16="http://schemas.microsoft.com/office/drawing/2014/main" id="{6AE5E28B-D0B3-25AB-05BC-B197B41A4F63}"/>
              </a:ext>
            </a:extLst>
          </p:cNvPr>
          <p:cNvSpPr/>
          <p:nvPr/>
        </p:nvSpPr>
        <p:spPr>
          <a:xfrm>
            <a:off x="8568966" y="735334"/>
            <a:ext cx="412368" cy="491441"/>
          </a:xfrm>
          <a:custGeom>
            <a:avLst/>
            <a:gdLst>
              <a:gd name="connsiteX0" fmla="*/ 64317 w 412368"/>
              <a:gd name="connsiteY0" fmla="*/ 126680 h 491441"/>
              <a:gd name="connsiteX1" fmla="*/ 412369 w 412368"/>
              <a:gd name="connsiteY1" fmla="*/ 0 h 491441"/>
              <a:gd name="connsiteX2" fmla="*/ 348052 w 412368"/>
              <a:gd name="connsiteY2" fmla="*/ 364761 h 491441"/>
              <a:gd name="connsiteX3" fmla="*/ 0 w 412368"/>
              <a:gd name="connsiteY3" fmla="*/ 491442 h 491441"/>
              <a:gd name="connsiteX4" fmla="*/ 64317 w 412368"/>
              <a:gd name="connsiteY4" fmla="*/ 126680 h 491441"/>
              <a:gd name="connsiteX5" fmla="*/ 64317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64317" y="126680"/>
                </a:moveTo>
                <a:lnTo>
                  <a:pt x="412369" y="0"/>
                </a:lnTo>
                <a:lnTo>
                  <a:pt x="348052" y="364761"/>
                </a:lnTo>
                <a:lnTo>
                  <a:pt x="0" y="491442"/>
                </a:lnTo>
                <a:lnTo>
                  <a:pt x="64317" y="126680"/>
                </a:lnTo>
                <a:lnTo>
                  <a:pt x="64317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7" name="Freeform: Shape 936">
            <a:extLst>
              <a:ext uri="{FF2B5EF4-FFF2-40B4-BE49-F238E27FC236}">
                <a16:creationId xmlns:a16="http://schemas.microsoft.com/office/drawing/2014/main" id="{E566D6DE-B521-297F-1565-99EFB8CFA66A}"/>
              </a:ext>
            </a:extLst>
          </p:cNvPr>
          <p:cNvSpPr/>
          <p:nvPr/>
        </p:nvSpPr>
        <p:spPr>
          <a:xfrm>
            <a:off x="7850527" y="-1238562"/>
            <a:ext cx="412367" cy="491441"/>
          </a:xfrm>
          <a:custGeom>
            <a:avLst/>
            <a:gdLst>
              <a:gd name="connsiteX0" fmla="*/ 64317 w 412367"/>
              <a:gd name="connsiteY0" fmla="*/ 126680 h 491441"/>
              <a:gd name="connsiteX1" fmla="*/ 412368 w 412367"/>
              <a:gd name="connsiteY1" fmla="*/ 0 h 491441"/>
              <a:gd name="connsiteX2" fmla="*/ 348051 w 412367"/>
              <a:gd name="connsiteY2" fmla="*/ 364761 h 491441"/>
              <a:gd name="connsiteX3" fmla="*/ 0 w 412367"/>
              <a:gd name="connsiteY3" fmla="*/ 491442 h 491441"/>
              <a:gd name="connsiteX4" fmla="*/ 64317 w 412367"/>
              <a:gd name="connsiteY4" fmla="*/ 126680 h 491441"/>
              <a:gd name="connsiteX5" fmla="*/ 64317 w 412367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7" h="491441">
                <a:moveTo>
                  <a:pt x="64317" y="126680"/>
                </a:moveTo>
                <a:lnTo>
                  <a:pt x="412368" y="0"/>
                </a:lnTo>
                <a:lnTo>
                  <a:pt x="348051" y="364761"/>
                </a:lnTo>
                <a:lnTo>
                  <a:pt x="0" y="491442"/>
                </a:lnTo>
                <a:lnTo>
                  <a:pt x="64317" y="126680"/>
                </a:lnTo>
                <a:lnTo>
                  <a:pt x="64317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8" name="Freeform: Shape 937">
            <a:extLst>
              <a:ext uri="{FF2B5EF4-FFF2-40B4-BE49-F238E27FC236}">
                <a16:creationId xmlns:a16="http://schemas.microsoft.com/office/drawing/2014/main" id="{AF30C73B-A77E-6994-4479-8E27E175CFCD}"/>
              </a:ext>
            </a:extLst>
          </p:cNvPr>
          <p:cNvSpPr/>
          <p:nvPr/>
        </p:nvSpPr>
        <p:spPr>
          <a:xfrm>
            <a:off x="9798314" y="3886200"/>
            <a:ext cx="631785" cy="364761"/>
          </a:xfrm>
          <a:custGeom>
            <a:avLst/>
            <a:gdLst>
              <a:gd name="connsiteX0" fmla="*/ 283734 w 631785"/>
              <a:gd name="connsiteY0" fmla="*/ 126680 h 364761"/>
              <a:gd name="connsiteX1" fmla="*/ 631785 w 631785"/>
              <a:gd name="connsiteY1" fmla="*/ 0 h 364761"/>
              <a:gd name="connsiteX2" fmla="*/ 348052 w 631785"/>
              <a:gd name="connsiteY2" fmla="*/ 238081 h 364761"/>
              <a:gd name="connsiteX3" fmla="*/ 0 w 631785"/>
              <a:gd name="connsiteY3" fmla="*/ 364761 h 364761"/>
              <a:gd name="connsiteX4" fmla="*/ 283734 w 631785"/>
              <a:gd name="connsiteY4" fmla="*/ 126680 h 364761"/>
              <a:gd name="connsiteX5" fmla="*/ 283734 w 631785"/>
              <a:gd name="connsiteY5" fmla="*/ 126680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283734" y="126680"/>
                </a:moveTo>
                <a:lnTo>
                  <a:pt x="631785" y="0"/>
                </a:lnTo>
                <a:lnTo>
                  <a:pt x="348052" y="238081"/>
                </a:lnTo>
                <a:lnTo>
                  <a:pt x="0" y="364761"/>
                </a:lnTo>
                <a:lnTo>
                  <a:pt x="283734" y="126680"/>
                </a:lnTo>
                <a:lnTo>
                  <a:pt x="283734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9" name="Freeform: Shape 938">
            <a:extLst>
              <a:ext uri="{FF2B5EF4-FFF2-40B4-BE49-F238E27FC236}">
                <a16:creationId xmlns:a16="http://schemas.microsoft.com/office/drawing/2014/main" id="{8FEDE0CC-E8E7-8C9F-CF73-9290419F457F}"/>
              </a:ext>
            </a:extLst>
          </p:cNvPr>
          <p:cNvSpPr/>
          <p:nvPr/>
        </p:nvSpPr>
        <p:spPr>
          <a:xfrm>
            <a:off x="7914844" y="-747121"/>
            <a:ext cx="631785" cy="364761"/>
          </a:xfrm>
          <a:custGeom>
            <a:avLst/>
            <a:gdLst>
              <a:gd name="connsiteX0" fmla="*/ 283734 w 631785"/>
              <a:gd name="connsiteY0" fmla="*/ 126680 h 364761"/>
              <a:gd name="connsiteX1" fmla="*/ 631785 w 631785"/>
              <a:gd name="connsiteY1" fmla="*/ 0 h 364761"/>
              <a:gd name="connsiteX2" fmla="*/ 348051 w 631785"/>
              <a:gd name="connsiteY2" fmla="*/ 238081 h 364761"/>
              <a:gd name="connsiteX3" fmla="*/ 0 w 631785"/>
              <a:gd name="connsiteY3" fmla="*/ 364761 h 364761"/>
              <a:gd name="connsiteX4" fmla="*/ 283734 w 631785"/>
              <a:gd name="connsiteY4" fmla="*/ 126680 h 364761"/>
              <a:gd name="connsiteX5" fmla="*/ 283734 w 631785"/>
              <a:gd name="connsiteY5" fmla="*/ 126680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283734" y="126680"/>
                </a:moveTo>
                <a:lnTo>
                  <a:pt x="631785" y="0"/>
                </a:lnTo>
                <a:lnTo>
                  <a:pt x="348051" y="238081"/>
                </a:lnTo>
                <a:lnTo>
                  <a:pt x="0" y="364761"/>
                </a:lnTo>
                <a:lnTo>
                  <a:pt x="283734" y="126680"/>
                </a:lnTo>
                <a:lnTo>
                  <a:pt x="283734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0" name="Freeform: Shape 939">
            <a:extLst>
              <a:ext uri="{FF2B5EF4-FFF2-40B4-BE49-F238E27FC236}">
                <a16:creationId xmlns:a16="http://schemas.microsoft.com/office/drawing/2014/main" id="{3C25D3F9-07FB-9D7D-A34B-AFD22579CFFC}"/>
              </a:ext>
            </a:extLst>
          </p:cNvPr>
          <p:cNvSpPr/>
          <p:nvPr/>
        </p:nvSpPr>
        <p:spPr>
          <a:xfrm>
            <a:off x="793330" y="8519520"/>
            <a:ext cx="696102" cy="253360"/>
          </a:xfrm>
          <a:custGeom>
            <a:avLst/>
            <a:gdLst>
              <a:gd name="connsiteX0" fmla="*/ 0 w 696102"/>
              <a:gd name="connsiteY0" fmla="*/ 126680 h 253360"/>
              <a:gd name="connsiteX1" fmla="*/ 348051 w 696102"/>
              <a:gd name="connsiteY1" fmla="*/ 0 h 253360"/>
              <a:gd name="connsiteX2" fmla="*/ 696103 w 696102"/>
              <a:gd name="connsiteY2" fmla="*/ 126680 h 253360"/>
              <a:gd name="connsiteX3" fmla="*/ 348051 w 696102"/>
              <a:gd name="connsiteY3" fmla="*/ 253361 h 253360"/>
              <a:gd name="connsiteX4" fmla="*/ 0 w 696102"/>
              <a:gd name="connsiteY4" fmla="*/ 126680 h 253360"/>
              <a:gd name="connsiteX5" fmla="*/ 0 w 696102"/>
              <a:gd name="connsiteY5" fmla="*/ 126680 h 25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6102" h="253360">
                <a:moveTo>
                  <a:pt x="0" y="126680"/>
                </a:moveTo>
                <a:lnTo>
                  <a:pt x="348051" y="0"/>
                </a:lnTo>
                <a:lnTo>
                  <a:pt x="696103" y="126680"/>
                </a:lnTo>
                <a:lnTo>
                  <a:pt x="348051" y="2533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1" name="Freeform: Shape 940">
            <a:extLst>
              <a:ext uri="{FF2B5EF4-FFF2-40B4-BE49-F238E27FC236}">
                <a16:creationId xmlns:a16="http://schemas.microsoft.com/office/drawing/2014/main" id="{B4120AFE-6D24-46B3-C254-6DE4D0A9D542}"/>
              </a:ext>
            </a:extLst>
          </p:cNvPr>
          <p:cNvSpPr/>
          <p:nvPr/>
        </p:nvSpPr>
        <p:spPr>
          <a:xfrm>
            <a:off x="-273160" y="6418944"/>
            <a:ext cx="696102" cy="253360"/>
          </a:xfrm>
          <a:custGeom>
            <a:avLst/>
            <a:gdLst>
              <a:gd name="connsiteX0" fmla="*/ 0 w 696102"/>
              <a:gd name="connsiteY0" fmla="*/ 126680 h 253360"/>
              <a:gd name="connsiteX1" fmla="*/ 348051 w 696102"/>
              <a:gd name="connsiteY1" fmla="*/ 0 h 253360"/>
              <a:gd name="connsiteX2" fmla="*/ 696103 w 696102"/>
              <a:gd name="connsiteY2" fmla="*/ 126680 h 253360"/>
              <a:gd name="connsiteX3" fmla="*/ 348051 w 696102"/>
              <a:gd name="connsiteY3" fmla="*/ 253360 h 253360"/>
              <a:gd name="connsiteX4" fmla="*/ 0 w 696102"/>
              <a:gd name="connsiteY4" fmla="*/ 126680 h 253360"/>
              <a:gd name="connsiteX5" fmla="*/ 0 w 696102"/>
              <a:gd name="connsiteY5" fmla="*/ 126680 h 25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6102" h="253360">
                <a:moveTo>
                  <a:pt x="0" y="126680"/>
                </a:moveTo>
                <a:lnTo>
                  <a:pt x="348051" y="0"/>
                </a:lnTo>
                <a:lnTo>
                  <a:pt x="696103" y="126680"/>
                </a:lnTo>
                <a:lnTo>
                  <a:pt x="348051" y="253360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2" name="Freeform: Shape 941">
            <a:extLst>
              <a:ext uri="{FF2B5EF4-FFF2-40B4-BE49-F238E27FC236}">
                <a16:creationId xmlns:a16="http://schemas.microsoft.com/office/drawing/2014/main" id="{2A304A86-9034-A103-762A-99E118389FF5}"/>
              </a:ext>
            </a:extLst>
          </p:cNvPr>
          <p:cNvSpPr/>
          <p:nvPr/>
        </p:nvSpPr>
        <p:spPr>
          <a:xfrm>
            <a:off x="-742088" y="3759519"/>
            <a:ext cx="696102" cy="253360"/>
          </a:xfrm>
          <a:custGeom>
            <a:avLst/>
            <a:gdLst>
              <a:gd name="connsiteX0" fmla="*/ 0 w 696102"/>
              <a:gd name="connsiteY0" fmla="*/ 126680 h 253360"/>
              <a:gd name="connsiteX1" fmla="*/ 348051 w 696102"/>
              <a:gd name="connsiteY1" fmla="*/ 0 h 253360"/>
              <a:gd name="connsiteX2" fmla="*/ 696103 w 696102"/>
              <a:gd name="connsiteY2" fmla="*/ 126680 h 253360"/>
              <a:gd name="connsiteX3" fmla="*/ 348051 w 696102"/>
              <a:gd name="connsiteY3" fmla="*/ 253361 h 253360"/>
              <a:gd name="connsiteX4" fmla="*/ 0 w 696102"/>
              <a:gd name="connsiteY4" fmla="*/ 126680 h 253360"/>
              <a:gd name="connsiteX5" fmla="*/ 0 w 696102"/>
              <a:gd name="connsiteY5" fmla="*/ 126680 h 25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6102" h="253360">
                <a:moveTo>
                  <a:pt x="0" y="126680"/>
                </a:moveTo>
                <a:lnTo>
                  <a:pt x="348051" y="0"/>
                </a:lnTo>
                <a:lnTo>
                  <a:pt x="696103" y="126680"/>
                </a:lnTo>
                <a:lnTo>
                  <a:pt x="348051" y="2533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3" name="Freeform: Shape 942">
            <a:extLst>
              <a:ext uri="{FF2B5EF4-FFF2-40B4-BE49-F238E27FC236}">
                <a16:creationId xmlns:a16="http://schemas.microsoft.com/office/drawing/2014/main" id="{923B8485-D6ED-ED03-B9C5-2E4B153308A8}"/>
              </a:ext>
            </a:extLst>
          </p:cNvPr>
          <p:cNvSpPr/>
          <p:nvPr/>
        </p:nvSpPr>
        <p:spPr>
          <a:xfrm>
            <a:off x="-458354" y="6098178"/>
            <a:ext cx="533245" cy="447445"/>
          </a:xfrm>
          <a:custGeom>
            <a:avLst/>
            <a:gdLst>
              <a:gd name="connsiteX0" fmla="*/ 0 w 533245"/>
              <a:gd name="connsiteY0" fmla="*/ 126680 h 447445"/>
              <a:gd name="connsiteX1" fmla="*/ 348051 w 533245"/>
              <a:gd name="connsiteY1" fmla="*/ 0 h 447445"/>
              <a:gd name="connsiteX2" fmla="*/ 533246 w 533245"/>
              <a:gd name="connsiteY2" fmla="*/ 320766 h 447445"/>
              <a:gd name="connsiteX3" fmla="*/ 185194 w 533245"/>
              <a:gd name="connsiteY3" fmla="*/ 447446 h 447445"/>
              <a:gd name="connsiteX4" fmla="*/ 0 w 533245"/>
              <a:gd name="connsiteY4" fmla="*/ 126680 h 447445"/>
              <a:gd name="connsiteX5" fmla="*/ 0 w 533245"/>
              <a:gd name="connsiteY5" fmla="*/ 126680 h 44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5">
                <a:moveTo>
                  <a:pt x="0" y="126680"/>
                </a:moveTo>
                <a:lnTo>
                  <a:pt x="348051" y="0"/>
                </a:lnTo>
                <a:lnTo>
                  <a:pt x="533246" y="320766"/>
                </a:lnTo>
                <a:lnTo>
                  <a:pt x="185194" y="447446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4" name="Freeform: Shape 943">
            <a:extLst>
              <a:ext uri="{FF2B5EF4-FFF2-40B4-BE49-F238E27FC236}">
                <a16:creationId xmlns:a16="http://schemas.microsoft.com/office/drawing/2014/main" id="{69548C9F-CDDD-A041-99DE-B28C2D97273B}"/>
              </a:ext>
            </a:extLst>
          </p:cNvPr>
          <p:cNvSpPr/>
          <p:nvPr/>
        </p:nvSpPr>
        <p:spPr>
          <a:xfrm>
            <a:off x="543819" y="7833994"/>
            <a:ext cx="533245" cy="447445"/>
          </a:xfrm>
          <a:custGeom>
            <a:avLst/>
            <a:gdLst>
              <a:gd name="connsiteX0" fmla="*/ 0 w 533245"/>
              <a:gd name="connsiteY0" fmla="*/ 126680 h 447445"/>
              <a:gd name="connsiteX1" fmla="*/ 348051 w 533245"/>
              <a:gd name="connsiteY1" fmla="*/ 0 h 447445"/>
              <a:gd name="connsiteX2" fmla="*/ 533246 w 533245"/>
              <a:gd name="connsiteY2" fmla="*/ 320765 h 447445"/>
              <a:gd name="connsiteX3" fmla="*/ 185194 w 533245"/>
              <a:gd name="connsiteY3" fmla="*/ 447446 h 447445"/>
              <a:gd name="connsiteX4" fmla="*/ 0 w 533245"/>
              <a:gd name="connsiteY4" fmla="*/ 126680 h 447445"/>
              <a:gd name="connsiteX5" fmla="*/ 0 w 533245"/>
              <a:gd name="connsiteY5" fmla="*/ 126680 h 44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5">
                <a:moveTo>
                  <a:pt x="0" y="126680"/>
                </a:moveTo>
                <a:lnTo>
                  <a:pt x="348051" y="0"/>
                </a:lnTo>
                <a:lnTo>
                  <a:pt x="533246" y="320765"/>
                </a:lnTo>
                <a:lnTo>
                  <a:pt x="185194" y="447446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5" name="Freeform: Shape 944">
            <a:extLst>
              <a:ext uri="{FF2B5EF4-FFF2-40B4-BE49-F238E27FC236}">
                <a16:creationId xmlns:a16="http://schemas.microsoft.com/office/drawing/2014/main" id="{71BEB243-3175-2620-DE1B-E4CF94C9BBF6}"/>
              </a:ext>
            </a:extLst>
          </p:cNvPr>
          <p:cNvSpPr/>
          <p:nvPr/>
        </p:nvSpPr>
        <p:spPr>
          <a:xfrm>
            <a:off x="-742088" y="4489042"/>
            <a:ext cx="533245" cy="447446"/>
          </a:xfrm>
          <a:custGeom>
            <a:avLst/>
            <a:gdLst>
              <a:gd name="connsiteX0" fmla="*/ 0 w 533245"/>
              <a:gd name="connsiteY0" fmla="*/ 126680 h 447446"/>
              <a:gd name="connsiteX1" fmla="*/ 348051 w 533245"/>
              <a:gd name="connsiteY1" fmla="*/ 0 h 447446"/>
              <a:gd name="connsiteX2" fmla="*/ 533246 w 533245"/>
              <a:gd name="connsiteY2" fmla="*/ 320766 h 447446"/>
              <a:gd name="connsiteX3" fmla="*/ 185194 w 533245"/>
              <a:gd name="connsiteY3" fmla="*/ 447446 h 447446"/>
              <a:gd name="connsiteX4" fmla="*/ 0 w 533245"/>
              <a:gd name="connsiteY4" fmla="*/ 126680 h 447446"/>
              <a:gd name="connsiteX5" fmla="*/ 0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126680"/>
                </a:moveTo>
                <a:lnTo>
                  <a:pt x="348051" y="0"/>
                </a:lnTo>
                <a:lnTo>
                  <a:pt x="533246" y="320766"/>
                </a:lnTo>
                <a:lnTo>
                  <a:pt x="185194" y="447446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6" name="Freeform: Shape 945">
            <a:extLst>
              <a:ext uri="{FF2B5EF4-FFF2-40B4-BE49-F238E27FC236}">
                <a16:creationId xmlns:a16="http://schemas.microsoft.com/office/drawing/2014/main" id="{35C310E9-25A7-C35E-5656-FE94E1ABB508}"/>
              </a:ext>
            </a:extLst>
          </p:cNvPr>
          <p:cNvSpPr/>
          <p:nvPr/>
        </p:nvSpPr>
        <p:spPr>
          <a:xfrm>
            <a:off x="-1275334" y="2835911"/>
            <a:ext cx="533245" cy="447445"/>
          </a:xfrm>
          <a:custGeom>
            <a:avLst/>
            <a:gdLst>
              <a:gd name="connsiteX0" fmla="*/ 0 w 533245"/>
              <a:gd name="connsiteY0" fmla="*/ 126680 h 447445"/>
              <a:gd name="connsiteX1" fmla="*/ 348051 w 533245"/>
              <a:gd name="connsiteY1" fmla="*/ 0 h 447445"/>
              <a:gd name="connsiteX2" fmla="*/ 533246 w 533245"/>
              <a:gd name="connsiteY2" fmla="*/ 320766 h 447445"/>
              <a:gd name="connsiteX3" fmla="*/ 185194 w 533245"/>
              <a:gd name="connsiteY3" fmla="*/ 447446 h 447445"/>
              <a:gd name="connsiteX4" fmla="*/ 0 w 533245"/>
              <a:gd name="connsiteY4" fmla="*/ 126680 h 447445"/>
              <a:gd name="connsiteX5" fmla="*/ 0 w 533245"/>
              <a:gd name="connsiteY5" fmla="*/ 126680 h 44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5">
                <a:moveTo>
                  <a:pt x="0" y="126680"/>
                </a:moveTo>
                <a:lnTo>
                  <a:pt x="348051" y="0"/>
                </a:lnTo>
                <a:lnTo>
                  <a:pt x="533246" y="320766"/>
                </a:lnTo>
                <a:lnTo>
                  <a:pt x="185194" y="447446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7" name="Freeform: Shape 946">
            <a:extLst>
              <a:ext uri="{FF2B5EF4-FFF2-40B4-BE49-F238E27FC236}">
                <a16:creationId xmlns:a16="http://schemas.microsoft.com/office/drawing/2014/main" id="{3583385B-4118-EED1-A510-08DADF7D1F7F}"/>
              </a:ext>
            </a:extLst>
          </p:cNvPr>
          <p:cNvSpPr/>
          <p:nvPr/>
        </p:nvSpPr>
        <p:spPr>
          <a:xfrm>
            <a:off x="-1090140" y="2150384"/>
            <a:ext cx="412368" cy="491441"/>
          </a:xfrm>
          <a:custGeom>
            <a:avLst/>
            <a:gdLst>
              <a:gd name="connsiteX0" fmla="*/ 64317 w 412368"/>
              <a:gd name="connsiteY0" fmla="*/ 126680 h 491441"/>
              <a:gd name="connsiteX1" fmla="*/ 412369 w 412368"/>
              <a:gd name="connsiteY1" fmla="*/ 0 h 491441"/>
              <a:gd name="connsiteX2" fmla="*/ 348051 w 412368"/>
              <a:gd name="connsiteY2" fmla="*/ 364761 h 491441"/>
              <a:gd name="connsiteX3" fmla="*/ 0 w 412368"/>
              <a:gd name="connsiteY3" fmla="*/ 491442 h 491441"/>
              <a:gd name="connsiteX4" fmla="*/ 64317 w 412368"/>
              <a:gd name="connsiteY4" fmla="*/ 126680 h 491441"/>
              <a:gd name="connsiteX5" fmla="*/ 64317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64317" y="126680"/>
                </a:moveTo>
                <a:lnTo>
                  <a:pt x="412369" y="0"/>
                </a:lnTo>
                <a:lnTo>
                  <a:pt x="348051" y="364761"/>
                </a:lnTo>
                <a:lnTo>
                  <a:pt x="0" y="491442"/>
                </a:lnTo>
                <a:lnTo>
                  <a:pt x="64317" y="126680"/>
                </a:lnTo>
                <a:lnTo>
                  <a:pt x="64317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8" name="Freeform: Shape 947">
            <a:extLst>
              <a:ext uri="{FF2B5EF4-FFF2-40B4-BE49-F238E27FC236}">
                <a16:creationId xmlns:a16="http://schemas.microsoft.com/office/drawing/2014/main" id="{FCED0C49-E4D7-DCFA-48F5-D25A28D2D011}"/>
              </a:ext>
            </a:extLst>
          </p:cNvPr>
          <p:cNvSpPr/>
          <p:nvPr/>
        </p:nvSpPr>
        <p:spPr>
          <a:xfrm>
            <a:off x="-458354" y="3886200"/>
            <a:ext cx="412368" cy="491441"/>
          </a:xfrm>
          <a:custGeom>
            <a:avLst/>
            <a:gdLst>
              <a:gd name="connsiteX0" fmla="*/ 64317 w 412368"/>
              <a:gd name="connsiteY0" fmla="*/ 126680 h 491441"/>
              <a:gd name="connsiteX1" fmla="*/ 412369 w 412368"/>
              <a:gd name="connsiteY1" fmla="*/ 0 h 491441"/>
              <a:gd name="connsiteX2" fmla="*/ 348051 w 412368"/>
              <a:gd name="connsiteY2" fmla="*/ 364761 h 491441"/>
              <a:gd name="connsiteX3" fmla="*/ 0 w 412368"/>
              <a:gd name="connsiteY3" fmla="*/ 491442 h 491441"/>
              <a:gd name="connsiteX4" fmla="*/ 64317 w 412368"/>
              <a:gd name="connsiteY4" fmla="*/ 126680 h 491441"/>
              <a:gd name="connsiteX5" fmla="*/ 64317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64317" y="126680"/>
                </a:moveTo>
                <a:lnTo>
                  <a:pt x="412369" y="0"/>
                </a:lnTo>
                <a:lnTo>
                  <a:pt x="348051" y="364761"/>
                </a:lnTo>
                <a:lnTo>
                  <a:pt x="0" y="491442"/>
                </a:lnTo>
                <a:lnTo>
                  <a:pt x="64317" y="126680"/>
                </a:lnTo>
                <a:lnTo>
                  <a:pt x="64317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9" name="Freeform: Shape 948">
            <a:extLst>
              <a:ext uri="{FF2B5EF4-FFF2-40B4-BE49-F238E27FC236}">
                <a16:creationId xmlns:a16="http://schemas.microsoft.com/office/drawing/2014/main" id="{E8E10044-4368-48D3-B97F-5900462E9A75}"/>
              </a:ext>
            </a:extLst>
          </p:cNvPr>
          <p:cNvSpPr/>
          <p:nvPr/>
        </p:nvSpPr>
        <p:spPr>
          <a:xfrm>
            <a:off x="-458354" y="5733416"/>
            <a:ext cx="412368" cy="491441"/>
          </a:xfrm>
          <a:custGeom>
            <a:avLst/>
            <a:gdLst>
              <a:gd name="connsiteX0" fmla="*/ 64317 w 412368"/>
              <a:gd name="connsiteY0" fmla="*/ 126680 h 491441"/>
              <a:gd name="connsiteX1" fmla="*/ 412369 w 412368"/>
              <a:gd name="connsiteY1" fmla="*/ 0 h 491441"/>
              <a:gd name="connsiteX2" fmla="*/ 348051 w 412368"/>
              <a:gd name="connsiteY2" fmla="*/ 364761 h 491441"/>
              <a:gd name="connsiteX3" fmla="*/ 0 w 412368"/>
              <a:gd name="connsiteY3" fmla="*/ 491441 h 491441"/>
              <a:gd name="connsiteX4" fmla="*/ 64317 w 412368"/>
              <a:gd name="connsiteY4" fmla="*/ 126680 h 491441"/>
              <a:gd name="connsiteX5" fmla="*/ 64317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64317" y="126680"/>
                </a:moveTo>
                <a:lnTo>
                  <a:pt x="412369" y="0"/>
                </a:lnTo>
                <a:lnTo>
                  <a:pt x="348051" y="364761"/>
                </a:lnTo>
                <a:lnTo>
                  <a:pt x="0" y="491441"/>
                </a:lnTo>
                <a:lnTo>
                  <a:pt x="64317" y="126680"/>
                </a:lnTo>
                <a:lnTo>
                  <a:pt x="64317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0" name="Freeform: Shape 949">
            <a:extLst>
              <a:ext uri="{FF2B5EF4-FFF2-40B4-BE49-F238E27FC236}">
                <a16:creationId xmlns:a16="http://schemas.microsoft.com/office/drawing/2014/main" id="{68FC2831-B496-3D06-5ABC-C72955FE1D37}"/>
              </a:ext>
            </a:extLst>
          </p:cNvPr>
          <p:cNvSpPr/>
          <p:nvPr/>
        </p:nvSpPr>
        <p:spPr>
          <a:xfrm>
            <a:off x="543819" y="7469232"/>
            <a:ext cx="412368" cy="491442"/>
          </a:xfrm>
          <a:custGeom>
            <a:avLst/>
            <a:gdLst>
              <a:gd name="connsiteX0" fmla="*/ 64317 w 412368"/>
              <a:gd name="connsiteY0" fmla="*/ 126680 h 491442"/>
              <a:gd name="connsiteX1" fmla="*/ 412369 w 412368"/>
              <a:gd name="connsiteY1" fmla="*/ 0 h 491442"/>
              <a:gd name="connsiteX2" fmla="*/ 348051 w 412368"/>
              <a:gd name="connsiteY2" fmla="*/ 364762 h 491442"/>
              <a:gd name="connsiteX3" fmla="*/ 0 w 412368"/>
              <a:gd name="connsiteY3" fmla="*/ 491442 h 491442"/>
              <a:gd name="connsiteX4" fmla="*/ 64317 w 412368"/>
              <a:gd name="connsiteY4" fmla="*/ 126680 h 491442"/>
              <a:gd name="connsiteX5" fmla="*/ 64317 w 412368"/>
              <a:gd name="connsiteY5" fmla="*/ 126680 h 491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2">
                <a:moveTo>
                  <a:pt x="64317" y="126680"/>
                </a:moveTo>
                <a:lnTo>
                  <a:pt x="412369" y="0"/>
                </a:lnTo>
                <a:lnTo>
                  <a:pt x="348051" y="364762"/>
                </a:lnTo>
                <a:lnTo>
                  <a:pt x="0" y="491442"/>
                </a:lnTo>
                <a:lnTo>
                  <a:pt x="64317" y="126680"/>
                </a:lnTo>
                <a:lnTo>
                  <a:pt x="64317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1" name="Freeform: Shape 950">
            <a:extLst>
              <a:ext uri="{FF2B5EF4-FFF2-40B4-BE49-F238E27FC236}">
                <a16:creationId xmlns:a16="http://schemas.microsoft.com/office/drawing/2014/main" id="{87B5CD4E-F9E6-B442-400F-D214AF10A43F}"/>
              </a:ext>
            </a:extLst>
          </p:cNvPr>
          <p:cNvSpPr/>
          <p:nvPr/>
        </p:nvSpPr>
        <p:spPr>
          <a:xfrm>
            <a:off x="-742088" y="4250961"/>
            <a:ext cx="631785" cy="364761"/>
          </a:xfrm>
          <a:custGeom>
            <a:avLst/>
            <a:gdLst>
              <a:gd name="connsiteX0" fmla="*/ 283734 w 631785"/>
              <a:gd name="connsiteY0" fmla="*/ 126680 h 364761"/>
              <a:gd name="connsiteX1" fmla="*/ 631785 w 631785"/>
              <a:gd name="connsiteY1" fmla="*/ 0 h 364761"/>
              <a:gd name="connsiteX2" fmla="*/ 348051 w 631785"/>
              <a:gd name="connsiteY2" fmla="*/ 238081 h 364761"/>
              <a:gd name="connsiteX3" fmla="*/ 0 w 631785"/>
              <a:gd name="connsiteY3" fmla="*/ 364761 h 364761"/>
              <a:gd name="connsiteX4" fmla="*/ 283734 w 631785"/>
              <a:gd name="connsiteY4" fmla="*/ 126680 h 364761"/>
              <a:gd name="connsiteX5" fmla="*/ 283734 w 631785"/>
              <a:gd name="connsiteY5" fmla="*/ 126680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283734" y="126680"/>
                </a:moveTo>
                <a:lnTo>
                  <a:pt x="631785" y="0"/>
                </a:lnTo>
                <a:lnTo>
                  <a:pt x="348051" y="238081"/>
                </a:lnTo>
                <a:lnTo>
                  <a:pt x="0" y="364761"/>
                </a:lnTo>
                <a:lnTo>
                  <a:pt x="283734" y="126680"/>
                </a:lnTo>
                <a:lnTo>
                  <a:pt x="283734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2" name="Freeform: Shape 951">
            <a:extLst>
              <a:ext uri="{FF2B5EF4-FFF2-40B4-BE49-F238E27FC236}">
                <a16:creationId xmlns:a16="http://schemas.microsoft.com/office/drawing/2014/main" id="{71CD3851-2CD0-49AB-E1AF-09C6DE40A496}"/>
              </a:ext>
            </a:extLst>
          </p:cNvPr>
          <p:cNvSpPr/>
          <p:nvPr/>
        </p:nvSpPr>
        <p:spPr>
          <a:xfrm>
            <a:off x="1141381" y="8884282"/>
            <a:ext cx="631785" cy="364761"/>
          </a:xfrm>
          <a:custGeom>
            <a:avLst/>
            <a:gdLst>
              <a:gd name="connsiteX0" fmla="*/ 283734 w 631785"/>
              <a:gd name="connsiteY0" fmla="*/ 126680 h 364761"/>
              <a:gd name="connsiteX1" fmla="*/ 631785 w 631785"/>
              <a:gd name="connsiteY1" fmla="*/ 0 h 364761"/>
              <a:gd name="connsiteX2" fmla="*/ 348051 w 631785"/>
              <a:gd name="connsiteY2" fmla="*/ 238081 h 364761"/>
              <a:gd name="connsiteX3" fmla="*/ 0 w 631785"/>
              <a:gd name="connsiteY3" fmla="*/ 364761 h 364761"/>
              <a:gd name="connsiteX4" fmla="*/ 283734 w 631785"/>
              <a:gd name="connsiteY4" fmla="*/ 126680 h 364761"/>
              <a:gd name="connsiteX5" fmla="*/ 283734 w 631785"/>
              <a:gd name="connsiteY5" fmla="*/ 126680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283734" y="126680"/>
                </a:moveTo>
                <a:lnTo>
                  <a:pt x="631785" y="0"/>
                </a:lnTo>
                <a:lnTo>
                  <a:pt x="348051" y="238081"/>
                </a:lnTo>
                <a:lnTo>
                  <a:pt x="0" y="364761"/>
                </a:lnTo>
                <a:lnTo>
                  <a:pt x="283734" y="126680"/>
                </a:lnTo>
                <a:lnTo>
                  <a:pt x="283734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3" name="Freeform: Shape 952">
            <a:extLst>
              <a:ext uri="{FF2B5EF4-FFF2-40B4-BE49-F238E27FC236}">
                <a16:creationId xmlns:a16="http://schemas.microsoft.com/office/drawing/2014/main" id="{6EC9038F-E8BA-748D-DAFB-8EFBF8D096C4}"/>
              </a:ext>
            </a:extLst>
          </p:cNvPr>
          <p:cNvSpPr/>
          <p:nvPr/>
        </p:nvSpPr>
        <p:spPr>
          <a:xfrm>
            <a:off x="10573314" y="1100095"/>
            <a:ext cx="696102" cy="253360"/>
          </a:xfrm>
          <a:custGeom>
            <a:avLst/>
            <a:gdLst>
              <a:gd name="connsiteX0" fmla="*/ 0 w 696102"/>
              <a:gd name="connsiteY0" fmla="*/ 126680 h 253360"/>
              <a:gd name="connsiteX1" fmla="*/ 348051 w 696102"/>
              <a:gd name="connsiteY1" fmla="*/ 0 h 253360"/>
              <a:gd name="connsiteX2" fmla="*/ 696102 w 696102"/>
              <a:gd name="connsiteY2" fmla="*/ 126680 h 253360"/>
              <a:gd name="connsiteX3" fmla="*/ 348051 w 696102"/>
              <a:gd name="connsiteY3" fmla="*/ 253361 h 253360"/>
              <a:gd name="connsiteX4" fmla="*/ 0 w 696102"/>
              <a:gd name="connsiteY4" fmla="*/ 126680 h 253360"/>
              <a:gd name="connsiteX5" fmla="*/ 0 w 696102"/>
              <a:gd name="connsiteY5" fmla="*/ 126680 h 25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6102" h="253360">
                <a:moveTo>
                  <a:pt x="0" y="126680"/>
                </a:moveTo>
                <a:lnTo>
                  <a:pt x="348051" y="0"/>
                </a:lnTo>
                <a:lnTo>
                  <a:pt x="696102" y="126680"/>
                </a:lnTo>
                <a:lnTo>
                  <a:pt x="348051" y="2533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4" name="Freeform: Shape 953">
            <a:extLst>
              <a:ext uri="{FF2B5EF4-FFF2-40B4-BE49-F238E27FC236}">
                <a16:creationId xmlns:a16="http://schemas.microsoft.com/office/drawing/2014/main" id="{91EFF4AB-E08A-6233-4F26-4A879AB3DE69}"/>
              </a:ext>
            </a:extLst>
          </p:cNvPr>
          <p:cNvSpPr/>
          <p:nvPr/>
        </p:nvSpPr>
        <p:spPr>
          <a:xfrm>
            <a:off x="10168703" y="176487"/>
            <a:ext cx="533245" cy="447446"/>
          </a:xfrm>
          <a:custGeom>
            <a:avLst/>
            <a:gdLst>
              <a:gd name="connsiteX0" fmla="*/ 0 w 533245"/>
              <a:gd name="connsiteY0" fmla="*/ 126680 h 447446"/>
              <a:gd name="connsiteX1" fmla="*/ 348052 w 533245"/>
              <a:gd name="connsiteY1" fmla="*/ 0 h 447446"/>
              <a:gd name="connsiteX2" fmla="*/ 533246 w 533245"/>
              <a:gd name="connsiteY2" fmla="*/ 320766 h 447446"/>
              <a:gd name="connsiteX3" fmla="*/ 185194 w 533245"/>
              <a:gd name="connsiteY3" fmla="*/ 447446 h 447446"/>
              <a:gd name="connsiteX4" fmla="*/ 0 w 533245"/>
              <a:gd name="connsiteY4" fmla="*/ 126680 h 447446"/>
              <a:gd name="connsiteX5" fmla="*/ 0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126680"/>
                </a:moveTo>
                <a:lnTo>
                  <a:pt x="348052" y="0"/>
                </a:lnTo>
                <a:lnTo>
                  <a:pt x="533246" y="320766"/>
                </a:lnTo>
                <a:lnTo>
                  <a:pt x="185194" y="447446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5" name="Freeform: Shape 954">
            <a:extLst>
              <a:ext uri="{FF2B5EF4-FFF2-40B4-BE49-F238E27FC236}">
                <a16:creationId xmlns:a16="http://schemas.microsoft.com/office/drawing/2014/main" id="{EDFBD0D5-3A30-E43F-DEE9-DFF4D8A82419}"/>
              </a:ext>
            </a:extLst>
          </p:cNvPr>
          <p:cNvSpPr/>
          <p:nvPr/>
        </p:nvSpPr>
        <p:spPr>
          <a:xfrm>
            <a:off x="10985682" y="1591537"/>
            <a:ext cx="533245" cy="447446"/>
          </a:xfrm>
          <a:custGeom>
            <a:avLst/>
            <a:gdLst>
              <a:gd name="connsiteX0" fmla="*/ 0 w 533245"/>
              <a:gd name="connsiteY0" fmla="*/ 126680 h 447446"/>
              <a:gd name="connsiteX1" fmla="*/ 348052 w 533245"/>
              <a:gd name="connsiteY1" fmla="*/ 0 h 447446"/>
              <a:gd name="connsiteX2" fmla="*/ 533246 w 533245"/>
              <a:gd name="connsiteY2" fmla="*/ 320766 h 447446"/>
              <a:gd name="connsiteX3" fmla="*/ 185194 w 533245"/>
              <a:gd name="connsiteY3" fmla="*/ 447446 h 447446"/>
              <a:gd name="connsiteX4" fmla="*/ 0 w 533245"/>
              <a:gd name="connsiteY4" fmla="*/ 126680 h 447446"/>
              <a:gd name="connsiteX5" fmla="*/ 0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126680"/>
                </a:moveTo>
                <a:lnTo>
                  <a:pt x="348052" y="0"/>
                </a:lnTo>
                <a:lnTo>
                  <a:pt x="533246" y="320766"/>
                </a:lnTo>
                <a:lnTo>
                  <a:pt x="185194" y="447446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6" name="Freeform: Shape 955">
            <a:extLst>
              <a:ext uri="{FF2B5EF4-FFF2-40B4-BE49-F238E27FC236}">
                <a16:creationId xmlns:a16="http://schemas.microsoft.com/office/drawing/2014/main" id="{12E9AFCC-20AE-80CD-1B46-781B68AD8BED}"/>
              </a:ext>
            </a:extLst>
          </p:cNvPr>
          <p:cNvSpPr/>
          <p:nvPr/>
        </p:nvSpPr>
        <p:spPr>
          <a:xfrm>
            <a:off x="10985682" y="3438753"/>
            <a:ext cx="533245" cy="447446"/>
          </a:xfrm>
          <a:custGeom>
            <a:avLst/>
            <a:gdLst>
              <a:gd name="connsiteX0" fmla="*/ 0 w 533245"/>
              <a:gd name="connsiteY0" fmla="*/ 126680 h 447446"/>
              <a:gd name="connsiteX1" fmla="*/ 348052 w 533245"/>
              <a:gd name="connsiteY1" fmla="*/ 0 h 447446"/>
              <a:gd name="connsiteX2" fmla="*/ 533246 w 533245"/>
              <a:gd name="connsiteY2" fmla="*/ 320766 h 447446"/>
              <a:gd name="connsiteX3" fmla="*/ 185194 w 533245"/>
              <a:gd name="connsiteY3" fmla="*/ 447446 h 447446"/>
              <a:gd name="connsiteX4" fmla="*/ 0 w 533245"/>
              <a:gd name="connsiteY4" fmla="*/ 126680 h 447446"/>
              <a:gd name="connsiteX5" fmla="*/ 0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126680"/>
                </a:moveTo>
                <a:lnTo>
                  <a:pt x="348052" y="0"/>
                </a:lnTo>
                <a:lnTo>
                  <a:pt x="533246" y="320766"/>
                </a:lnTo>
                <a:lnTo>
                  <a:pt x="185194" y="447446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7" name="Freeform: Shape 956">
            <a:extLst>
              <a:ext uri="{FF2B5EF4-FFF2-40B4-BE49-F238E27FC236}">
                <a16:creationId xmlns:a16="http://schemas.microsoft.com/office/drawing/2014/main" id="{91D07CA1-48F7-559C-10E4-501DF9D1C94B}"/>
              </a:ext>
            </a:extLst>
          </p:cNvPr>
          <p:cNvSpPr/>
          <p:nvPr/>
        </p:nvSpPr>
        <p:spPr>
          <a:xfrm>
            <a:off x="11205099" y="2471150"/>
            <a:ext cx="412367" cy="491441"/>
          </a:xfrm>
          <a:custGeom>
            <a:avLst/>
            <a:gdLst>
              <a:gd name="connsiteX0" fmla="*/ 64317 w 412367"/>
              <a:gd name="connsiteY0" fmla="*/ 126680 h 491441"/>
              <a:gd name="connsiteX1" fmla="*/ 412368 w 412367"/>
              <a:gd name="connsiteY1" fmla="*/ 0 h 491441"/>
              <a:gd name="connsiteX2" fmla="*/ 348051 w 412367"/>
              <a:gd name="connsiteY2" fmla="*/ 364761 h 491441"/>
              <a:gd name="connsiteX3" fmla="*/ 0 w 412367"/>
              <a:gd name="connsiteY3" fmla="*/ 491442 h 491441"/>
              <a:gd name="connsiteX4" fmla="*/ 64317 w 412367"/>
              <a:gd name="connsiteY4" fmla="*/ 126680 h 491441"/>
              <a:gd name="connsiteX5" fmla="*/ 64317 w 412367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7" h="491441">
                <a:moveTo>
                  <a:pt x="64317" y="126680"/>
                </a:moveTo>
                <a:lnTo>
                  <a:pt x="412368" y="0"/>
                </a:lnTo>
                <a:lnTo>
                  <a:pt x="348051" y="364761"/>
                </a:lnTo>
                <a:lnTo>
                  <a:pt x="0" y="491442"/>
                </a:lnTo>
                <a:lnTo>
                  <a:pt x="64317" y="126680"/>
                </a:lnTo>
                <a:lnTo>
                  <a:pt x="64317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8" name="Freeform: Shape 957">
            <a:extLst>
              <a:ext uri="{FF2B5EF4-FFF2-40B4-BE49-F238E27FC236}">
                <a16:creationId xmlns:a16="http://schemas.microsoft.com/office/drawing/2014/main" id="{E10DBC6A-A980-9445-45AF-8E7DA83EE377}"/>
              </a:ext>
            </a:extLst>
          </p:cNvPr>
          <p:cNvSpPr/>
          <p:nvPr/>
        </p:nvSpPr>
        <p:spPr>
          <a:xfrm>
            <a:off x="10573314" y="735334"/>
            <a:ext cx="412367" cy="491441"/>
          </a:xfrm>
          <a:custGeom>
            <a:avLst/>
            <a:gdLst>
              <a:gd name="connsiteX0" fmla="*/ 64317 w 412367"/>
              <a:gd name="connsiteY0" fmla="*/ 126680 h 491441"/>
              <a:gd name="connsiteX1" fmla="*/ 412368 w 412367"/>
              <a:gd name="connsiteY1" fmla="*/ 0 h 491441"/>
              <a:gd name="connsiteX2" fmla="*/ 348051 w 412367"/>
              <a:gd name="connsiteY2" fmla="*/ 364761 h 491441"/>
              <a:gd name="connsiteX3" fmla="*/ 0 w 412367"/>
              <a:gd name="connsiteY3" fmla="*/ 491442 h 491441"/>
              <a:gd name="connsiteX4" fmla="*/ 64317 w 412367"/>
              <a:gd name="connsiteY4" fmla="*/ 126680 h 491441"/>
              <a:gd name="connsiteX5" fmla="*/ 64317 w 412367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7" h="491441">
                <a:moveTo>
                  <a:pt x="64317" y="126680"/>
                </a:moveTo>
                <a:lnTo>
                  <a:pt x="412368" y="0"/>
                </a:lnTo>
                <a:lnTo>
                  <a:pt x="348051" y="364761"/>
                </a:lnTo>
                <a:lnTo>
                  <a:pt x="0" y="491442"/>
                </a:lnTo>
                <a:lnTo>
                  <a:pt x="64317" y="126680"/>
                </a:lnTo>
                <a:lnTo>
                  <a:pt x="64317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9" name="Freeform: Shape 958">
            <a:extLst>
              <a:ext uri="{FF2B5EF4-FFF2-40B4-BE49-F238E27FC236}">
                <a16:creationId xmlns:a16="http://schemas.microsoft.com/office/drawing/2014/main" id="{50C60A7A-7032-43F7-BE2F-413B2371681E}"/>
              </a:ext>
            </a:extLst>
          </p:cNvPr>
          <p:cNvSpPr/>
          <p:nvPr/>
        </p:nvSpPr>
        <p:spPr>
          <a:xfrm>
            <a:off x="10985682" y="3200672"/>
            <a:ext cx="631785" cy="364761"/>
          </a:xfrm>
          <a:custGeom>
            <a:avLst/>
            <a:gdLst>
              <a:gd name="connsiteX0" fmla="*/ 283734 w 631785"/>
              <a:gd name="connsiteY0" fmla="*/ 126680 h 364761"/>
              <a:gd name="connsiteX1" fmla="*/ 631785 w 631785"/>
              <a:gd name="connsiteY1" fmla="*/ 0 h 364761"/>
              <a:gd name="connsiteX2" fmla="*/ 348052 w 631785"/>
              <a:gd name="connsiteY2" fmla="*/ 238081 h 364761"/>
              <a:gd name="connsiteX3" fmla="*/ 0 w 631785"/>
              <a:gd name="connsiteY3" fmla="*/ 364761 h 364761"/>
              <a:gd name="connsiteX4" fmla="*/ 283734 w 631785"/>
              <a:gd name="connsiteY4" fmla="*/ 126680 h 364761"/>
              <a:gd name="connsiteX5" fmla="*/ 283734 w 631785"/>
              <a:gd name="connsiteY5" fmla="*/ 126680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283734" y="126680"/>
                </a:moveTo>
                <a:lnTo>
                  <a:pt x="631785" y="0"/>
                </a:lnTo>
                <a:lnTo>
                  <a:pt x="348052" y="238081"/>
                </a:lnTo>
                <a:lnTo>
                  <a:pt x="0" y="364761"/>
                </a:lnTo>
                <a:lnTo>
                  <a:pt x="283734" y="126680"/>
                </a:lnTo>
                <a:lnTo>
                  <a:pt x="283734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0" name="Freeform: Shape 959">
            <a:extLst>
              <a:ext uri="{FF2B5EF4-FFF2-40B4-BE49-F238E27FC236}">
                <a16:creationId xmlns:a16="http://schemas.microsoft.com/office/drawing/2014/main" id="{5F822434-A36B-A0D4-76DF-FAE4B83746D6}"/>
              </a:ext>
            </a:extLst>
          </p:cNvPr>
          <p:cNvSpPr/>
          <p:nvPr/>
        </p:nvSpPr>
        <p:spPr>
          <a:xfrm>
            <a:off x="4495954" y="3438753"/>
            <a:ext cx="533245" cy="447446"/>
          </a:xfrm>
          <a:custGeom>
            <a:avLst/>
            <a:gdLst>
              <a:gd name="connsiteX0" fmla="*/ 185194 w 533245"/>
              <a:gd name="connsiteY0" fmla="*/ 320766 h 447446"/>
              <a:gd name="connsiteX1" fmla="*/ 0 w 533245"/>
              <a:gd name="connsiteY1" fmla="*/ 0 h 447446"/>
              <a:gd name="connsiteX2" fmla="*/ 348051 w 533245"/>
              <a:gd name="connsiteY2" fmla="*/ 126680 h 447446"/>
              <a:gd name="connsiteX3" fmla="*/ 533245 w 533245"/>
              <a:gd name="connsiteY3" fmla="*/ 447446 h 447446"/>
              <a:gd name="connsiteX4" fmla="*/ 185194 w 533245"/>
              <a:gd name="connsiteY4" fmla="*/ 320766 h 447446"/>
              <a:gd name="connsiteX5" fmla="*/ 185194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185194" y="320766"/>
                </a:moveTo>
                <a:lnTo>
                  <a:pt x="0" y="0"/>
                </a:lnTo>
                <a:lnTo>
                  <a:pt x="348051" y="126680"/>
                </a:lnTo>
                <a:lnTo>
                  <a:pt x="533245" y="44744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1" name="Freeform: Shape 960">
            <a:extLst>
              <a:ext uri="{FF2B5EF4-FFF2-40B4-BE49-F238E27FC236}">
                <a16:creationId xmlns:a16="http://schemas.microsoft.com/office/drawing/2014/main" id="{9011C188-1DA5-6286-B5E3-E267E81085F2}"/>
              </a:ext>
            </a:extLst>
          </p:cNvPr>
          <p:cNvSpPr/>
          <p:nvPr/>
        </p:nvSpPr>
        <p:spPr>
          <a:xfrm>
            <a:off x="3962708" y="5733416"/>
            <a:ext cx="533245" cy="447446"/>
          </a:xfrm>
          <a:custGeom>
            <a:avLst/>
            <a:gdLst>
              <a:gd name="connsiteX0" fmla="*/ 185194 w 533245"/>
              <a:gd name="connsiteY0" fmla="*/ 320766 h 447446"/>
              <a:gd name="connsiteX1" fmla="*/ 0 w 533245"/>
              <a:gd name="connsiteY1" fmla="*/ 0 h 447446"/>
              <a:gd name="connsiteX2" fmla="*/ 348052 w 533245"/>
              <a:gd name="connsiteY2" fmla="*/ 126680 h 447446"/>
              <a:gd name="connsiteX3" fmla="*/ 533246 w 533245"/>
              <a:gd name="connsiteY3" fmla="*/ 447446 h 447446"/>
              <a:gd name="connsiteX4" fmla="*/ 185194 w 533245"/>
              <a:gd name="connsiteY4" fmla="*/ 320766 h 447446"/>
              <a:gd name="connsiteX5" fmla="*/ 185194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185194" y="320766"/>
                </a:moveTo>
                <a:lnTo>
                  <a:pt x="0" y="0"/>
                </a:lnTo>
                <a:lnTo>
                  <a:pt x="348052" y="126680"/>
                </a:lnTo>
                <a:lnTo>
                  <a:pt x="533246" y="44744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2" name="Freeform: Shape 961">
            <a:extLst>
              <a:ext uri="{FF2B5EF4-FFF2-40B4-BE49-F238E27FC236}">
                <a16:creationId xmlns:a16="http://schemas.microsoft.com/office/drawing/2014/main" id="{834AB219-C7EB-076D-8517-7324E3F2AB5C}"/>
              </a:ext>
            </a:extLst>
          </p:cNvPr>
          <p:cNvSpPr/>
          <p:nvPr/>
        </p:nvSpPr>
        <p:spPr>
          <a:xfrm>
            <a:off x="5562445" y="862014"/>
            <a:ext cx="533245" cy="447446"/>
          </a:xfrm>
          <a:custGeom>
            <a:avLst/>
            <a:gdLst>
              <a:gd name="connsiteX0" fmla="*/ 185194 w 533245"/>
              <a:gd name="connsiteY0" fmla="*/ 320766 h 447446"/>
              <a:gd name="connsiteX1" fmla="*/ 0 w 533245"/>
              <a:gd name="connsiteY1" fmla="*/ 0 h 447446"/>
              <a:gd name="connsiteX2" fmla="*/ 348052 w 533245"/>
              <a:gd name="connsiteY2" fmla="*/ 126680 h 447446"/>
              <a:gd name="connsiteX3" fmla="*/ 533246 w 533245"/>
              <a:gd name="connsiteY3" fmla="*/ 447446 h 447446"/>
              <a:gd name="connsiteX4" fmla="*/ 185194 w 533245"/>
              <a:gd name="connsiteY4" fmla="*/ 320766 h 447446"/>
              <a:gd name="connsiteX5" fmla="*/ 185194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185194" y="320766"/>
                </a:moveTo>
                <a:lnTo>
                  <a:pt x="0" y="0"/>
                </a:lnTo>
                <a:lnTo>
                  <a:pt x="348052" y="126680"/>
                </a:lnTo>
                <a:lnTo>
                  <a:pt x="533246" y="44744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3" name="Freeform: Shape 962">
            <a:extLst>
              <a:ext uri="{FF2B5EF4-FFF2-40B4-BE49-F238E27FC236}">
                <a16:creationId xmlns:a16="http://schemas.microsoft.com/office/drawing/2014/main" id="{8A072961-0664-E871-E575-8757829FA4D1}"/>
              </a:ext>
            </a:extLst>
          </p:cNvPr>
          <p:cNvSpPr/>
          <p:nvPr/>
        </p:nvSpPr>
        <p:spPr>
          <a:xfrm>
            <a:off x="2960535" y="8198755"/>
            <a:ext cx="533245" cy="447445"/>
          </a:xfrm>
          <a:custGeom>
            <a:avLst/>
            <a:gdLst>
              <a:gd name="connsiteX0" fmla="*/ 185194 w 533245"/>
              <a:gd name="connsiteY0" fmla="*/ 320765 h 447445"/>
              <a:gd name="connsiteX1" fmla="*/ 0 w 533245"/>
              <a:gd name="connsiteY1" fmla="*/ 0 h 447445"/>
              <a:gd name="connsiteX2" fmla="*/ 348051 w 533245"/>
              <a:gd name="connsiteY2" fmla="*/ 126680 h 447445"/>
              <a:gd name="connsiteX3" fmla="*/ 533245 w 533245"/>
              <a:gd name="connsiteY3" fmla="*/ 447446 h 447445"/>
              <a:gd name="connsiteX4" fmla="*/ 185194 w 533245"/>
              <a:gd name="connsiteY4" fmla="*/ 320765 h 447445"/>
              <a:gd name="connsiteX5" fmla="*/ 185194 w 533245"/>
              <a:gd name="connsiteY5" fmla="*/ 320765 h 44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5">
                <a:moveTo>
                  <a:pt x="185194" y="320765"/>
                </a:moveTo>
                <a:lnTo>
                  <a:pt x="0" y="0"/>
                </a:lnTo>
                <a:lnTo>
                  <a:pt x="348051" y="126680"/>
                </a:lnTo>
                <a:lnTo>
                  <a:pt x="533245" y="447446"/>
                </a:lnTo>
                <a:lnTo>
                  <a:pt x="185194" y="320765"/>
                </a:lnTo>
                <a:lnTo>
                  <a:pt x="185194" y="32076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4" name="Freeform: Shape 963">
            <a:extLst>
              <a:ext uri="{FF2B5EF4-FFF2-40B4-BE49-F238E27FC236}">
                <a16:creationId xmlns:a16="http://schemas.microsoft.com/office/drawing/2014/main" id="{52F7E558-46DB-E475-079D-74966A93588C}"/>
              </a:ext>
            </a:extLst>
          </p:cNvPr>
          <p:cNvSpPr/>
          <p:nvPr/>
        </p:nvSpPr>
        <p:spPr>
          <a:xfrm>
            <a:off x="6315107" y="-1559328"/>
            <a:ext cx="533245" cy="447446"/>
          </a:xfrm>
          <a:custGeom>
            <a:avLst/>
            <a:gdLst>
              <a:gd name="connsiteX0" fmla="*/ 185195 w 533245"/>
              <a:gd name="connsiteY0" fmla="*/ 320766 h 447446"/>
              <a:gd name="connsiteX1" fmla="*/ 0 w 533245"/>
              <a:gd name="connsiteY1" fmla="*/ 0 h 447446"/>
              <a:gd name="connsiteX2" fmla="*/ 348051 w 533245"/>
              <a:gd name="connsiteY2" fmla="*/ 126680 h 447446"/>
              <a:gd name="connsiteX3" fmla="*/ 533245 w 533245"/>
              <a:gd name="connsiteY3" fmla="*/ 447446 h 447446"/>
              <a:gd name="connsiteX4" fmla="*/ 185195 w 533245"/>
              <a:gd name="connsiteY4" fmla="*/ 320766 h 447446"/>
              <a:gd name="connsiteX5" fmla="*/ 185195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185195" y="320766"/>
                </a:moveTo>
                <a:lnTo>
                  <a:pt x="0" y="0"/>
                </a:lnTo>
                <a:lnTo>
                  <a:pt x="348051" y="126680"/>
                </a:lnTo>
                <a:lnTo>
                  <a:pt x="533245" y="447446"/>
                </a:lnTo>
                <a:lnTo>
                  <a:pt x="185195" y="320766"/>
                </a:lnTo>
                <a:lnTo>
                  <a:pt x="185195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5" name="Freeform: Shape 964">
            <a:extLst>
              <a:ext uri="{FF2B5EF4-FFF2-40B4-BE49-F238E27FC236}">
                <a16:creationId xmlns:a16="http://schemas.microsoft.com/office/drawing/2014/main" id="{6890341B-1129-21FC-2438-9A2C015522EF}"/>
              </a:ext>
            </a:extLst>
          </p:cNvPr>
          <p:cNvSpPr/>
          <p:nvPr/>
        </p:nvSpPr>
        <p:spPr>
          <a:xfrm>
            <a:off x="4495954" y="3073992"/>
            <a:ext cx="412368" cy="491441"/>
          </a:xfrm>
          <a:custGeom>
            <a:avLst/>
            <a:gdLst>
              <a:gd name="connsiteX0" fmla="*/ 0 w 412368"/>
              <a:gd name="connsiteY0" fmla="*/ 364761 h 491441"/>
              <a:gd name="connsiteX1" fmla="*/ 64317 w 412368"/>
              <a:gd name="connsiteY1" fmla="*/ 0 h 491441"/>
              <a:gd name="connsiteX2" fmla="*/ 412368 w 412368"/>
              <a:gd name="connsiteY2" fmla="*/ 126680 h 491441"/>
              <a:gd name="connsiteX3" fmla="*/ 348051 w 412368"/>
              <a:gd name="connsiteY3" fmla="*/ 491442 h 491441"/>
              <a:gd name="connsiteX4" fmla="*/ 0 w 412368"/>
              <a:gd name="connsiteY4" fmla="*/ 364761 h 491441"/>
              <a:gd name="connsiteX5" fmla="*/ 0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364761"/>
                </a:moveTo>
                <a:lnTo>
                  <a:pt x="64317" y="0"/>
                </a:lnTo>
                <a:lnTo>
                  <a:pt x="412368" y="126680"/>
                </a:lnTo>
                <a:lnTo>
                  <a:pt x="348051" y="491442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6" name="Freeform: Shape 965">
            <a:extLst>
              <a:ext uri="{FF2B5EF4-FFF2-40B4-BE49-F238E27FC236}">
                <a16:creationId xmlns:a16="http://schemas.microsoft.com/office/drawing/2014/main" id="{F2C7AD6D-4E5E-BCA7-2320-DADE0F4E6017}"/>
              </a:ext>
            </a:extLst>
          </p:cNvPr>
          <p:cNvSpPr/>
          <p:nvPr/>
        </p:nvSpPr>
        <p:spPr>
          <a:xfrm>
            <a:off x="3864169" y="4809808"/>
            <a:ext cx="412368" cy="491441"/>
          </a:xfrm>
          <a:custGeom>
            <a:avLst/>
            <a:gdLst>
              <a:gd name="connsiteX0" fmla="*/ 0 w 412368"/>
              <a:gd name="connsiteY0" fmla="*/ 364761 h 491441"/>
              <a:gd name="connsiteX1" fmla="*/ 64317 w 412368"/>
              <a:gd name="connsiteY1" fmla="*/ 0 h 491441"/>
              <a:gd name="connsiteX2" fmla="*/ 412369 w 412368"/>
              <a:gd name="connsiteY2" fmla="*/ 126680 h 491441"/>
              <a:gd name="connsiteX3" fmla="*/ 348052 w 412368"/>
              <a:gd name="connsiteY3" fmla="*/ 491442 h 491441"/>
              <a:gd name="connsiteX4" fmla="*/ 0 w 412368"/>
              <a:gd name="connsiteY4" fmla="*/ 364761 h 491441"/>
              <a:gd name="connsiteX5" fmla="*/ 0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364761"/>
                </a:moveTo>
                <a:lnTo>
                  <a:pt x="64317" y="0"/>
                </a:lnTo>
                <a:lnTo>
                  <a:pt x="412369" y="126680"/>
                </a:lnTo>
                <a:lnTo>
                  <a:pt x="348052" y="491442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7" name="Freeform: Shape 966">
            <a:extLst>
              <a:ext uri="{FF2B5EF4-FFF2-40B4-BE49-F238E27FC236}">
                <a16:creationId xmlns:a16="http://schemas.microsoft.com/office/drawing/2014/main" id="{76B87978-E984-07B4-6BF6-DF4E4B53683F}"/>
              </a:ext>
            </a:extLst>
          </p:cNvPr>
          <p:cNvSpPr/>
          <p:nvPr/>
        </p:nvSpPr>
        <p:spPr>
          <a:xfrm>
            <a:off x="4964882" y="1785622"/>
            <a:ext cx="412368" cy="491441"/>
          </a:xfrm>
          <a:custGeom>
            <a:avLst/>
            <a:gdLst>
              <a:gd name="connsiteX0" fmla="*/ 0 w 412368"/>
              <a:gd name="connsiteY0" fmla="*/ 364761 h 491441"/>
              <a:gd name="connsiteX1" fmla="*/ 64317 w 412368"/>
              <a:gd name="connsiteY1" fmla="*/ 0 h 491441"/>
              <a:gd name="connsiteX2" fmla="*/ 412368 w 412368"/>
              <a:gd name="connsiteY2" fmla="*/ 126680 h 491441"/>
              <a:gd name="connsiteX3" fmla="*/ 348051 w 412368"/>
              <a:gd name="connsiteY3" fmla="*/ 491442 h 491441"/>
              <a:gd name="connsiteX4" fmla="*/ 0 w 412368"/>
              <a:gd name="connsiteY4" fmla="*/ 364761 h 491441"/>
              <a:gd name="connsiteX5" fmla="*/ 0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364761"/>
                </a:moveTo>
                <a:lnTo>
                  <a:pt x="64317" y="0"/>
                </a:lnTo>
                <a:lnTo>
                  <a:pt x="412368" y="126680"/>
                </a:lnTo>
                <a:lnTo>
                  <a:pt x="348051" y="491442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8" name="Freeform: Shape 967">
            <a:extLst>
              <a:ext uri="{FF2B5EF4-FFF2-40B4-BE49-F238E27FC236}">
                <a16:creationId xmlns:a16="http://schemas.microsoft.com/office/drawing/2014/main" id="{B6E725CB-6063-7738-2AE0-58602C299AEB}"/>
              </a:ext>
            </a:extLst>
          </p:cNvPr>
          <p:cNvSpPr/>
          <p:nvPr/>
        </p:nvSpPr>
        <p:spPr>
          <a:xfrm>
            <a:off x="3429463" y="6545623"/>
            <a:ext cx="412368" cy="491441"/>
          </a:xfrm>
          <a:custGeom>
            <a:avLst/>
            <a:gdLst>
              <a:gd name="connsiteX0" fmla="*/ 0 w 412368"/>
              <a:gd name="connsiteY0" fmla="*/ 364761 h 491441"/>
              <a:gd name="connsiteX1" fmla="*/ 64317 w 412368"/>
              <a:gd name="connsiteY1" fmla="*/ 0 h 491441"/>
              <a:gd name="connsiteX2" fmla="*/ 412369 w 412368"/>
              <a:gd name="connsiteY2" fmla="*/ 126680 h 491441"/>
              <a:gd name="connsiteX3" fmla="*/ 348052 w 412368"/>
              <a:gd name="connsiteY3" fmla="*/ 491442 h 491441"/>
              <a:gd name="connsiteX4" fmla="*/ 0 w 412368"/>
              <a:gd name="connsiteY4" fmla="*/ 364761 h 491441"/>
              <a:gd name="connsiteX5" fmla="*/ 0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364761"/>
                </a:moveTo>
                <a:lnTo>
                  <a:pt x="64317" y="0"/>
                </a:lnTo>
                <a:lnTo>
                  <a:pt x="412369" y="126680"/>
                </a:lnTo>
                <a:lnTo>
                  <a:pt x="348052" y="491442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9" name="Freeform: Shape 968">
            <a:extLst>
              <a:ext uri="{FF2B5EF4-FFF2-40B4-BE49-F238E27FC236}">
                <a16:creationId xmlns:a16="http://schemas.microsoft.com/office/drawing/2014/main" id="{7069D2FE-168F-10AD-53F8-1DB951691D95}"/>
              </a:ext>
            </a:extLst>
          </p:cNvPr>
          <p:cNvSpPr/>
          <p:nvPr/>
        </p:nvSpPr>
        <p:spPr>
          <a:xfrm>
            <a:off x="5683322" y="-188274"/>
            <a:ext cx="412368" cy="491441"/>
          </a:xfrm>
          <a:custGeom>
            <a:avLst/>
            <a:gdLst>
              <a:gd name="connsiteX0" fmla="*/ 0 w 412368"/>
              <a:gd name="connsiteY0" fmla="*/ 364761 h 491441"/>
              <a:gd name="connsiteX1" fmla="*/ 64317 w 412368"/>
              <a:gd name="connsiteY1" fmla="*/ 0 h 491441"/>
              <a:gd name="connsiteX2" fmla="*/ 412369 w 412368"/>
              <a:gd name="connsiteY2" fmla="*/ 126680 h 491441"/>
              <a:gd name="connsiteX3" fmla="*/ 348051 w 412368"/>
              <a:gd name="connsiteY3" fmla="*/ 491442 h 491441"/>
              <a:gd name="connsiteX4" fmla="*/ 0 w 412368"/>
              <a:gd name="connsiteY4" fmla="*/ 364761 h 491441"/>
              <a:gd name="connsiteX5" fmla="*/ 0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364761"/>
                </a:moveTo>
                <a:lnTo>
                  <a:pt x="64317" y="0"/>
                </a:lnTo>
                <a:lnTo>
                  <a:pt x="412369" y="126680"/>
                </a:lnTo>
                <a:lnTo>
                  <a:pt x="348051" y="491442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0" name="Freeform: Shape 969">
            <a:extLst>
              <a:ext uri="{FF2B5EF4-FFF2-40B4-BE49-F238E27FC236}">
                <a16:creationId xmlns:a16="http://schemas.microsoft.com/office/drawing/2014/main" id="{84016680-00F8-6E2D-75F8-B472564DC372}"/>
              </a:ext>
            </a:extLst>
          </p:cNvPr>
          <p:cNvSpPr/>
          <p:nvPr/>
        </p:nvSpPr>
        <p:spPr>
          <a:xfrm>
            <a:off x="2960535" y="7833994"/>
            <a:ext cx="412368" cy="491441"/>
          </a:xfrm>
          <a:custGeom>
            <a:avLst/>
            <a:gdLst>
              <a:gd name="connsiteX0" fmla="*/ 0 w 412368"/>
              <a:gd name="connsiteY0" fmla="*/ 364761 h 491441"/>
              <a:gd name="connsiteX1" fmla="*/ 64317 w 412368"/>
              <a:gd name="connsiteY1" fmla="*/ 0 h 491441"/>
              <a:gd name="connsiteX2" fmla="*/ 412369 w 412368"/>
              <a:gd name="connsiteY2" fmla="*/ 126680 h 491441"/>
              <a:gd name="connsiteX3" fmla="*/ 348051 w 412368"/>
              <a:gd name="connsiteY3" fmla="*/ 491441 h 491441"/>
              <a:gd name="connsiteX4" fmla="*/ 0 w 412368"/>
              <a:gd name="connsiteY4" fmla="*/ 364761 h 491441"/>
              <a:gd name="connsiteX5" fmla="*/ 0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364761"/>
                </a:moveTo>
                <a:lnTo>
                  <a:pt x="64317" y="0"/>
                </a:lnTo>
                <a:lnTo>
                  <a:pt x="412369" y="126680"/>
                </a:lnTo>
                <a:lnTo>
                  <a:pt x="348051" y="49144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1" name="Freeform: Shape 970">
            <a:extLst>
              <a:ext uri="{FF2B5EF4-FFF2-40B4-BE49-F238E27FC236}">
                <a16:creationId xmlns:a16="http://schemas.microsoft.com/office/drawing/2014/main" id="{8FE58842-9D9F-5C97-DC60-317A8AB9C6FD}"/>
              </a:ext>
            </a:extLst>
          </p:cNvPr>
          <p:cNvSpPr/>
          <p:nvPr/>
        </p:nvSpPr>
        <p:spPr>
          <a:xfrm>
            <a:off x="6315107" y="-1924089"/>
            <a:ext cx="412368" cy="491441"/>
          </a:xfrm>
          <a:custGeom>
            <a:avLst/>
            <a:gdLst>
              <a:gd name="connsiteX0" fmla="*/ 0 w 412368"/>
              <a:gd name="connsiteY0" fmla="*/ 364761 h 491441"/>
              <a:gd name="connsiteX1" fmla="*/ 64318 w 412368"/>
              <a:gd name="connsiteY1" fmla="*/ 0 h 491441"/>
              <a:gd name="connsiteX2" fmla="*/ 412368 w 412368"/>
              <a:gd name="connsiteY2" fmla="*/ 126680 h 491441"/>
              <a:gd name="connsiteX3" fmla="*/ 348051 w 412368"/>
              <a:gd name="connsiteY3" fmla="*/ 491442 h 491441"/>
              <a:gd name="connsiteX4" fmla="*/ 0 w 412368"/>
              <a:gd name="connsiteY4" fmla="*/ 364761 h 491441"/>
              <a:gd name="connsiteX5" fmla="*/ 0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364761"/>
                </a:moveTo>
                <a:lnTo>
                  <a:pt x="64318" y="0"/>
                </a:lnTo>
                <a:lnTo>
                  <a:pt x="412368" y="126680"/>
                </a:lnTo>
                <a:lnTo>
                  <a:pt x="348051" y="491442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2" name="Freeform: Shape 971">
            <a:extLst>
              <a:ext uri="{FF2B5EF4-FFF2-40B4-BE49-F238E27FC236}">
                <a16:creationId xmlns:a16="http://schemas.microsoft.com/office/drawing/2014/main" id="{FEC4E05B-12C9-C045-28B7-91C5AD48E8B7}"/>
              </a:ext>
            </a:extLst>
          </p:cNvPr>
          <p:cNvSpPr/>
          <p:nvPr/>
        </p:nvSpPr>
        <p:spPr>
          <a:xfrm>
            <a:off x="4560271" y="2835911"/>
            <a:ext cx="631785" cy="364761"/>
          </a:xfrm>
          <a:custGeom>
            <a:avLst/>
            <a:gdLst>
              <a:gd name="connsiteX0" fmla="*/ 0 w 631785"/>
              <a:gd name="connsiteY0" fmla="*/ 238081 h 364761"/>
              <a:gd name="connsiteX1" fmla="*/ 283734 w 631785"/>
              <a:gd name="connsiteY1" fmla="*/ 0 h 364761"/>
              <a:gd name="connsiteX2" fmla="*/ 631785 w 631785"/>
              <a:gd name="connsiteY2" fmla="*/ 126680 h 364761"/>
              <a:gd name="connsiteX3" fmla="*/ 348051 w 631785"/>
              <a:gd name="connsiteY3" fmla="*/ 364761 h 364761"/>
              <a:gd name="connsiteX4" fmla="*/ 0 w 631785"/>
              <a:gd name="connsiteY4" fmla="*/ 238081 h 364761"/>
              <a:gd name="connsiteX5" fmla="*/ 0 w 631785"/>
              <a:gd name="connsiteY5" fmla="*/ 23808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238081"/>
                </a:moveTo>
                <a:lnTo>
                  <a:pt x="283734" y="0"/>
                </a:lnTo>
                <a:lnTo>
                  <a:pt x="631785" y="126680"/>
                </a:lnTo>
                <a:lnTo>
                  <a:pt x="348051" y="36476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3" name="Freeform: Shape 972">
            <a:extLst>
              <a:ext uri="{FF2B5EF4-FFF2-40B4-BE49-F238E27FC236}">
                <a16:creationId xmlns:a16="http://schemas.microsoft.com/office/drawing/2014/main" id="{2D12D244-1A6D-862E-D404-14B3003AC22F}"/>
              </a:ext>
            </a:extLst>
          </p:cNvPr>
          <p:cNvSpPr/>
          <p:nvPr/>
        </p:nvSpPr>
        <p:spPr>
          <a:xfrm>
            <a:off x="3928486" y="4571727"/>
            <a:ext cx="631785" cy="364761"/>
          </a:xfrm>
          <a:custGeom>
            <a:avLst/>
            <a:gdLst>
              <a:gd name="connsiteX0" fmla="*/ 0 w 631785"/>
              <a:gd name="connsiteY0" fmla="*/ 238081 h 364761"/>
              <a:gd name="connsiteX1" fmla="*/ 283734 w 631785"/>
              <a:gd name="connsiteY1" fmla="*/ 0 h 364761"/>
              <a:gd name="connsiteX2" fmla="*/ 631786 w 631785"/>
              <a:gd name="connsiteY2" fmla="*/ 126680 h 364761"/>
              <a:gd name="connsiteX3" fmla="*/ 348052 w 631785"/>
              <a:gd name="connsiteY3" fmla="*/ 364761 h 364761"/>
              <a:gd name="connsiteX4" fmla="*/ 0 w 631785"/>
              <a:gd name="connsiteY4" fmla="*/ 238081 h 364761"/>
              <a:gd name="connsiteX5" fmla="*/ 0 w 631785"/>
              <a:gd name="connsiteY5" fmla="*/ 23808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238081"/>
                </a:moveTo>
                <a:lnTo>
                  <a:pt x="283734" y="0"/>
                </a:lnTo>
                <a:lnTo>
                  <a:pt x="631786" y="126680"/>
                </a:lnTo>
                <a:lnTo>
                  <a:pt x="348052" y="36476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4" name="Freeform: Shape 973">
            <a:extLst>
              <a:ext uri="{FF2B5EF4-FFF2-40B4-BE49-F238E27FC236}">
                <a16:creationId xmlns:a16="http://schemas.microsoft.com/office/drawing/2014/main" id="{4AFE1246-1B08-2170-974C-CCF1C0814FA2}"/>
              </a:ext>
            </a:extLst>
          </p:cNvPr>
          <p:cNvSpPr/>
          <p:nvPr/>
        </p:nvSpPr>
        <p:spPr>
          <a:xfrm>
            <a:off x="5747639" y="1420861"/>
            <a:ext cx="631785" cy="364761"/>
          </a:xfrm>
          <a:custGeom>
            <a:avLst/>
            <a:gdLst>
              <a:gd name="connsiteX0" fmla="*/ 0 w 631785"/>
              <a:gd name="connsiteY0" fmla="*/ 238081 h 364761"/>
              <a:gd name="connsiteX1" fmla="*/ 283734 w 631785"/>
              <a:gd name="connsiteY1" fmla="*/ 0 h 364761"/>
              <a:gd name="connsiteX2" fmla="*/ 631786 w 631785"/>
              <a:gd name="connsiteY2" fmla="*/ 126680 h 364761"/>
              <a:gd name="connsiteX3" fmla="*/ 348052 w 631785"/>
              <a:gd name="connsiteY3" fmla="*/ 364761 h 364761"/>
              <a:gd name="connsiteX4" fmla="*/ 0 w 631785"/>
              <a:gd name="connsiteY4" fmla="*/ 238081 h 364761"/>
              <a:gd name="connsiteX5" fmla="*/ 0 w 631785"/>
              <a:gd name="connsiteY5" fmla="*/ 23808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238081"/>
                </a:moveTo>
                <a:lnTo>
                  <a:pt x="283734" y="0"/>
                </a:lnTo>
                <a:lnTo>
                  <a:pt x="631786" y="126680"/>
                </a:lnTo>
                <a:lnTo>
                  <a:pt x="348052" y="36476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5" name="Freeform: Shape 974">
            <a:extLst>
              <a:ext uri="{FF2B5EF4-FFF2-40B4-BE49-F238E27FC236}">
                <a16:creationId xmlns:a16="http://schemas.microsoft.com/office/drawing/2014/main" id="{521C713F-0E09-3348-7885-8DF288C74298}"/>
              </a:ext>
            </a:extLst>
          </p:cNvPr>
          <p:cNvSpPr/>
          <p:nvPr/>
        </p:nvSpPr>
        <p:spPr>
          <a:xfrm>
            <a:off x="3145729" y="6910385"/>
            <a:ext cx="631785" cy="364761"/>
          </a:xfrm>
          <a:custGeom>
            <a:avLst/>
            <a:gdLst>
              <a:gd name="connsiteX0" fmla="*/ 0 w 631785"/>
              <a:gd name="connsiteY0" fmla="*/ 238082 h 364761"/>
              <a:gd name="connsiteX1" fmla="*/ 283734 w 631785"/>
              <a:gd name="connsiteY1" fmla="*/ 0 h 364761"/>
              <a:gd name="connsiteX2" fmla="*/ 631786 w 631785"/>
              <a:gd name="connsiteY2" fmla="*/ 126680 h 364761"/>
              <a:gd name="connsiteX3" fmla="*/ 348051 w 631785"/>
              <a:gd name="connsiteY3" fmla="*/ 364762 h 364761"/>
              <a:gd name="connsiteX4" fmla="*/ 0 w 631785"/>
              <a:gd name="connsiteY4" fmla="*/ 238082 h 364761"/>
              <a:gd name="connsiteX5" fmla="*/ 0 w 631785"/>
              <a:gd name="connsiteY5" fmla="*/ 238082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238082"/>
                </a:moveTo>
                <a:lnTo>
                  <a:pt x="283734" y="0"/>
                </a:lnTo>
                <a:lnTo>
                  <a:pt x="631786" y="126680"/>
                </a:lnTo>
                <a:lnTo>
                  <a:pt x="348051" y="364762"/>
                </a:lnTo>
                <a:lnTo>
                  <a:pt x="0" y="238082"/>
                </a:lnTo>
                <a:lnTo>
                  <a:pt x="0" y="23808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6" name="Freeform: Shape 975">
            <a:extLst>
              <a:ext uri="{FF2B5EF4-FFF2-40B4-BE49-F238E27FC236}">
                <a16:creationId xmlns:a16="http://schemas.microsoft.com/office/drawing/2014/main" id="{608C04EC-D929-6EC0-D0FE-6B02539AC178}"/>
              </a:ext>
            </a:extLst>
          </p:cNvPr>
          <p:cNvSpPr/>
          <p:nvPr/>
        </p:nvSpPr>
        <p:spPr>
          <a:xfrm>
            <a:off x="5747639" y="-426355"/>
            <a:ext cx="631785" cy="364761"/>
          </a:xfrm>
          <a:custGeom>
            <a:avLst/>
            <a:gdLst>
              <a:gd name="connsiteX0" fmla="*/ 0 w 631785"/>
              <a:gd name="connsiteY0" fmla="*/ 238081 h 364761"/>
              <a:gd name="connsiteX1" fmla="*/ 283734 w 631785"/>
              <a:gd name="connsiteY1" fmla="*/ 0 h 364761"/>
              <a:gd name="connsiteX2" fmla="*/ 631786 w 631785"/>
              <a:gd name="connsiteY2" fmla="*/ 126680 h 364761"/>
              <a:gd name="connsiteX3" fmla="*/ 348052 w 631785"/>
              <a:gd name="connsiteY3" fmla="*/ 364761 h 364761"/>
              <a:gd name="connsiteX4" fmla="*/ 0 w 631785"/>
              <a:gd name="connsiteY4" fmla="*/ 238081 h 364761"/>
              <a:gd name="connsiteX5" fmla="*/ 0 w 631785"/>
              <a:gd name="connsiteY5" fmla="*/ 23808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238081"/>
                </a:moveTo>
                <a:lnTo>
                  <a:pt x="283734" y="0"/>
                </a:lnTo>
                <a:lnTo>
                  <a:pt x="631786" y="126680"/>
                </a:lnTo>
                <a:lnTo>
                  <a:pt x="348052" y="36476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7" name="Freeform: Shape 976">
            <a:extLst>
              <a:ext uri="{FF2B5EF4-FFF2-40B4-BE49-F238E27FC236}">
                <a16:creationId xmlns:a16="http://schemas.microsoft.com/office/drawing/2014/main" id="{F381D8B2-62CD-D902-A662-CD587F91E35D}"/>
              </a:ext>
            </a:extLst>
          </p:cNvPr>
          <p:cNvSpPr/>
          <p:nvPr/>
        </p:nvSpPr>
        <p:spPr>
          <a:xfrm>
            <a:off x="2861995" y="8519520"/>
            <a:ext cx="631785" cy="364761"/>
          </a:xfrm>
          <a:custGeom>
            <a:avLst/>
            <a:gdLst>
              <a:gd name="connsiteX0" fmla="*/ 0 w 631785"/>
              <a:gd name="connsiteY0" fmla="*/ 238082 h 364761"/>
              <a:gd name="connsiteX1" fmla="*/ 283734 w 631785"/>
              <a:gd name="connsiteY1" fmla="*/ 0 h 364761"/>
              <a:gd name="connsiteX2" fmla="*/ 631785 w 631785"/>
              <a:gd name="connsiteY2" fmla="*/ 126680 h 364761"/>
              <a:gd name="connsiteX3" fmla="*/ 348051 w 631785"/>
              <a:gd name="connsiteY3" fmla="*/ 364762 h 364761"/>
              <a:gd name="connsiteX4" fmla="*/ 0 w 631785"/>
              <a:gd name="connsiteY4" fmla="*/ 238082 h 364761"/>
              <a:gd name="connsiteX5" fmla="*/ 0 w 631785"/>
              <a:gd name="connsiteY5" fmla="*/ 238082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238082"/>
                </a:moveTo>
                <a:lnTo>
                  <a:pt x="283734" y="0"/>
                </a:lnTo>
                <a:lnTo>
                  <a:pt x="631785" y="126680"/>
                </a:lnTo>
                <a:lnTo>
                  <a:pt x="348051" y="364762"/>
                </a:lnTo>
                <a:lnTo>
                  <a:pt x="0" y="238082"/>
                </a:lnTo>
                <a:lnTo>
                  <a:pt x="0" y="23808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8" name="Freeform: Shape 977">
            <a:extLst>
              <a:ext uri="{FF2B5EF4-FFF2-40B4-BE49-F238E27FC236}">
                <a16:creationId xmlns:a16="http://schemas.microsoft.com/office/drawing/2014/main" id="{6A6BDACA-82EA-BAD7-BCE9-C9CB85D9531B}"/>
              </a:ext>
            </a:extLst>
          </p:cNvPr>
          <p:cNvSpPr/>
          <p:nvPr/>
        </p:nvSpPr>
        <p:spPr>
          <a:xfrm>
            <a:off x="6663158" y="2515145"/>
            <a:ext cx="533245" cy="447445"/>
          </a:xfrm>
          <a:custGeom>
            <a:avLst/>
            <a:gdLst>
              <a:gd name="connsiteX0" fmla="*/ 185194 w 533245"/>
              <a:gd name="connsiteY0" fmla="*/ 320766 h 447445"/>
              <a:gd name="connsiteX1" fmla="*/ 0 w 533245"/>
              <a:gd name="connsiteY1" fmla="*/ 0 h 447445"/>
              <a:gd name="connsiteX2" fmla="*/ 348052 w 533245"/>
              <a:gd name="connsiteY2" fmla="*/ 126680 h 447445"/>
              <a:gd name="connsiteX3" fmla="*/ 533246 w 533245"/>
              <a:gd name="connsiteY3" fmla="*/ 447446 h 447445"/>
              <a:gd name="connsiteX4" fmla="*/ 185194 w 533245"/>
              <a:gd name="connsiteY4" fmla="*/ 320766 h 447445"/>
              <a:gd name="connsiteX5" fmla="*/ 185194 w 533245"/>
              <a:gd name="connsiteY5" fmla="*/ 320766 h 44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5">
                <a:moveTo>
                  <a:pt x="185194" y="320766"/>
                </a:moveTo>
                <a:lnTo>
                  <a:pt x="0" y="0"/>
                </a:lnTo>
                <a:lnTo>
                  <a:pt x="348052" y="126680"/>
                </a:lnTo>
                <a:lnTo>
                  <a:pt x="533246" y="44744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9" name="Freeform: Shape 978">
            <a:extLst>
              <a:ext uri="{FF2B5EF4-FFF2-40B4-BE49-F238E27FC236}">
                <a16:creationId xmlns:a16="http://schemas.microsoft.com/office/drawing/2014/main" id="{2A75B224-2AEC-55F6-87E3-803C7668BDC2}"/>
              </a:ext>
            </a:extLst>
          </p:cNvPr>
          <p:cNvSpPr/>
          <p:nvPr/>
        </p:nvSpPr>
        <p:spPr>
          <a:xfrm>
            <a:off x="5747639" y="4489042"/>
            <a:ext cx="533245" cy="447446"/>
          </a:xfrm>
          <a:custGeom>
            <a:avLst/>
            <a:gdLst>
              <a:gd name="connsiteX0" fmla="*/ 185194 w 533245"/>
              <a:gd name="connsiteY0" fmla="*/ 320766 h 447446"/>
              <a:gd name="connsiteX1" fmla="*/ 0 w 533245"/>
              <a:gd name="connsiteY1" fmla="*/ 0 h 447446"/>
              <a:gd name="connsiteX2" fmla="*/ 348052 w 533245"/>
              <a:gd name="connsiteY2" fmla="*/ 126680 h 447446"/>
              <a:gd name="connsiteX3" fmla="*/ 533245 w 533245"/>
              <a:gd name="connsiteY3" fmla="*/ 447446 h 447446"/>
              <a:gd name="connsiteX4" fmla="*/ 185194 w 533245"/>
              <a:gd name="connsiteY4" fmla="*/ 320766 h 447446"/>
              <a:gd name="connsiteX5" fmla="*/ 185194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185194" y="320766"/>
                </a:moveTo>
                <a:lnTo>
                  <a:pt x="0" y="0"/>
                </a:lnTo>
                <a:lnTo>
                  <a:pt x="348052" y="126680"/>
                </a:lnTo>
                <a:lnTo>
                  <a:pt x="533245" y="44744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0" name="Freeform: Shape 979">
            <a:extLst>
              <a:ext uri="{FF2B5EF4-FFF2-40B4-BE49-F238E27FC236}">
                <a16:creationId xmlns:a16="http://schemas.microsoft.com/office/drawing/2014/main" id="{691B7D74-5E57-2E90-C785-ACB87E8E6140}"/>
              </a:ext>
            </a:extLst>
          </p:cNvPr>
          <p:cNvSpPr/>
          <p:nvPr/>
        </p:nvSpPr>
        <p:spPr>
          <a:xfrm>
            <a:off x="7566793" y="-509039"/>
            <a:ext cx="533245" cy="447446"/>
          </a:xfrm>
          <a:custGeom>
            <a:avLst/>
            <a:gdLst>
              <a:gd name="connsiteX0" fmla="*/ 185194 w 533245"/>
              <a:gd name="connsiteY0" fmla="*/ 320766 h 447446"/>
              <a:gd name="connsiteX1" fmla="*/ 0 w 533245"/>
              <a:gd name="connsiteY1" fmla="*/ 0 h 447446"/>
              <a:gd name="connsiteX2" fmla="*/ 348052 w 533245"/>
              <a:gd name="connsiteY2" fmla="*/ 126680 h 447446"/>
              <a:gd name="connsiteX3" fmla="*/ 533246 w 533245"/>
              <a:gd name="connsiteY3" fmla="*/ 447446 h 447446"/>
              <a:gd name="connsiteX4" fmla="*/ 185194 w 533245"/>
              <a:gd name="connsiteY4" fmla="*/ 320766 h 447446"/>
              <a:gd name="connsiteX5" fmla="*/ 185194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185194" y="320766"/>
                </a:moveTo>
                <a:lnTo>
                  <a:pt x="0" y="0"/>
                </a:lnTo>
                <a:lnTo>
                  <a:pt x="348052" y="126680"/>
                </a:lnTo>
                <a:lnTo>
                  <a:pt x="533246" y="44744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1" name="Freeform: Shape 980">
            <a:extLst>
              <a:ext uri="{FF2B5EF4-FFF2-40B4-BE49-F238E27FC236}">
                <a16:creationId xmlns:a16="http://schemas.microsoft.com/office/drawing/2014/main" id="{F6554103-FC57-A9DB-755D-7DC35852B1F4}"/>
              </a:ext>
            </a:extLst>
          </p:cNvPr>
          <p:cNvSpPr/>
          <p:nvPr/>
        </p:nvSpPr>
        <p:spPr>
          <a:xfrm>
            <a:off x="4779688" y="7148466"/>
            <a:ext cx="533245" cy="447445"/>
          </a:xfrm>
          <a:custGeom>
            <a:avLst/>
            <a:gdLst>
              <a:gd name="connsiteX0" fmla="*/ 185194 w 533245"/>
              <a:gd name="connsiteY0" fmla="*/ 320765 h 447445"/>
              <a:gd name="connsiteX1" fmla="*/ 0 w 533245"/>
              <a:gd name="connsiteY1" fmla="*/ 0 h 447445"/>
              <a:gd name="connsiteX2" fmla="*/ 348051 w 533245"/>
              <a:gd name="connsiteY2" fmla="*/ 126680 h 447445"/>
              <a:gd name="connsiteX3" fmla="*/ 533245 w 533245"/>
              <a:gd name="connsiteY3" fmla="*/ 447446 h 447445"/>
              <a:gd name="connsiteX4" fmla="*/ 185194 w 533245"/>
              <a:gd name="connsiteY4" fmla="*/ 320765 h 447445"/>
              <a:gd name="connsiteX5" fmla="*/ 185194 w 533245"/>
              <a:gd name="connsiteY5" fmla="*/ 320765 h 44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5">
                <a:moveTo>
                  <a:pt x="185194" y="320765"/>
                </a:moveTo>
                <a:lnTo>
                  <a:pt x="0" y="0"/>
                </a:lnTo>
                <a:lnTo>
                  <a:pt x="348051" y="126680"/>
                </a:lnTo>
                <a:lnTo>
                  <a:pt x="533245" y="447446"/>
                </a:lnTo>
                <a:lnTo>
                  <a:pt x="185194" y="320765"/>
                </a:lnTo>
                <a:lnTo>
                  <a:pt x="185194" y="32076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2" name="Freeform: Shape 981">
            <a:extLst>
              <a:ext uri="{FF2B5EF4-FFF2-40B4-BE49-F238E27FC236}">
                <a16:creationId xmlns:a16="http://schemas.microsoft.com/office/drawing/2014/main" id="{5FA1EC68-5F5C-7A61-F8BE-7FD2DBE259E3}"/>
              </a:ext>
            </a:extLst>
          </p:cNvPr>
          <p:cNvSpPr/>
          <p:nvPr/>
        </p:nvSpPr>
        <p:spPr>
          <a:xfrm>
            <a:off x="6315107" y="3394758"/>
            <a:ext cx="412368" cy="491441"/>
          </a:xfrm>
          <a:custGeom>
            <a:avLst/>
            <a:gdLst>
              <a:gd name="connsiteX0" fmla="*/ 0 w 412368"/>
              <a:gd name="connsiteY0" fmla="*/ 364761 h 491441"/>
              <a:gd name="connsiteX1" fmla="*/ 64318 w 412368"/>
              <a:gd name="connsiteY1" fmla="*/ 0 h 491441"/>
              <a:gd name="connsiteX2" fmla="*/ 412368 w 412368"/>
              <a:gd name="connsiteY2" fmla="*/ 126680 h 491441"/>
              <a:gd name="connsiteX3" fmla="*/ 348051 w 412368"/>
              <a:gd name="connsiteY3" fmla="*/ 491442 h 491441"/>
              <a:gd name="connsiteX4" fmla="*/ 0 w 412368"/>
              <a:gd name="connsiteY4" fmla="*/ 364761 h 491441"/>
              <a:gd name="connsiteX5" fmla="*/ 0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364761"/>
                </a:moveTo>
                <a:lnTo>
                  <a:pt x="64318" y="0"/>
                </a:lnTo>
                <a:lnTo>
                  <a:pt x="412368" y="126680"/>
                </a:lnTo>
                <a:lnTo>
                  <a:pt x="348051" y="491442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3" name="Freeform: Shape 982">
            <a:extLst>
              <a:ext uri="{FF2B5EF4-FFF2-40B4-BE49-F238E27FC236}">
                <a16:creationId xmlns:a16="http://schemas.microsoft.com/office/drawing/2014/main" id="{1308A9B2-D4B5-B547-978B-5A24D5FBBC5D}"/>
              </a:ext>
            </a:extLst>
          </p:cNvPr>
          <p:cNvSpPr/>
          <p:nvPr/>
        </p:nvSpPr>
        <p:spPr>
          <a:xfrm>
            <a:off x="5683322" y="5130574"/>
            <a:ext cx="412368" cy="491441"/>
          </a:xfrm>
          <a:custGeom>
            <a:avLst/>
            <a:gdLst>
              <a:gd name="connsiteX0" fmla="*/ 0 w 412368"/>
              <a:gd name="connsiteY0" fmla="*/ 364761 h 491441"/>
              <a:gd name="connsiteX1" fmla="*/ 64317 w 412368"/>
              <a:gd name="connsiteY1" fmla="*/ 0 h 491441"/>
              <a:gd name="connsiteX2" fmla="*/ 412369 w 412368"/>
              <a:gd name="connsiteY2" fmla="*/ 126680 h 491441"/>
              <a:gd name="connsiteX3" fmla="*/ 348051 w 412368"/>
              <a:gd name="connsiteY3" fmla="*/ 491442 h 491441"/>
              <a:gd name="connsiteX4" fmla="*/ 0 w 412368"/>
              <a:gd name="connsiteY4" fmla="*/ 364761 h 491441"/>
              <a:gd name="connsiteX5" fmla="*/ 0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364761"/>
                </a:moveTo>
                <a:lnTo>
                  <a:pt x="64317" y="0"/>
                </a:lnTo>
                <a:lnTo>
                  <a:pt x="412369" y="126680"/>
                </a:lnTo>
                <a:lnTo>
                  <a:pt x="348051" y="491442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4" name="Freeform: Shape 983">
            <a:extLst>
              <a:ext uri="{FF2B5EF4-FFF2-40B4-BE49-F238E27FC236}">
                <a16:creationId xmlns:a16="http://schemas.microsoft.com/office/drawing/2014/main" id="{FDF7D59C-86B5-A4D3-95B3-68A5E181F2EA}"/>
              </a:ext>
            </a:extLst>
          </p:cNvPr>
          <p:cNvSpPr/>
          <p:nvPr/>
        </p:nvSpPr>
        <p:spPr>
          <a:xfrm>
            <a:off x="6598841" y="1785622"/>
            <a:ext cx="412368" cy="491441"/>
          </a:xfrm>
          <a:custGeom>
            <a:avLst/>
            <a:gdLst>
              <a:gd name="connsiteX0" fmla="*/ 0 w 412368"/>
              <a:gd name="connsiteY0" fmla="*/ 364761 h 491441"/>
              <a:gd name="connsiteX1" fmla="*/ 64317 w 412368"/>
              <a:gd name="connsiteY1" fmla="*/ 0 h 491441"/>
              <a:gd name="connsiteX2" fmla="*/ 412369 w 412368"/>
              <a:gd name="connsiteY2" fmla="*/ 126680 h 491441"/>
              <a:gd name="connsiteX3" fmla="*/ 348052 w 412368"/>
              <a:gd name="connsiteY3" fmla="*/ 491442 h 491441"/>
              <a:gd name="connsiteX4" fmla="*/ 0 w 412368"/>
              <a:gd name="connsiteY4" fmla="*/ 364761 h 491441"/>
              <a:gd name="connsiteX5" fmla="*/ 0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364761"/>
                </a:moveTo>
                <a:lnTo>
                  <a:pt x="64317" y="0"/>
                </a:lnTo>
                <a:lnTo>
                  <a:pt x="412369" y="126680"/>
                </a:lnTo>
                <a:lnTo>
                  <a:pt x="348052" y="491442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5" name="Freeform: Shape 984">
            <a:extLst>
              <a:ext uri="{FF2B5EF4-FFF2-40B4-BE49-F238E27FC236}">
                <a16:creationId xmlns:a16="http://schemas.microsoft.com/office/drawing/2014/main" id="{F27DE2C9-6C44-256A-F4C7-13112C290134}"/>
              </a:ext>
            </a:extLst>
          </p:cNvPr>
          <p:cNvSpPr/>
          <p:nvPr/>
        </p:nvSpPr>
        <p:spPr>
          <a:xfrm>
            <a:off x="4779688" y="6783705"/>
            <a:ext cx="412368" cy="491442"/>
          </a:xfrm>
          <a:custGeom>
            <a:avLst/>
            <a:gdLst>
              <a:gd name="connsiteX0" fmla="*/ 0 w 412368"/>
              <a:gd name="connsiteY0" fmla="*/ 364762 h 491442"/>
              <a:gd name="connsiteX1" fmla="*/ 64317 w 412368"/>
              <a:gd name="connsiteY1" fmla="*/ 0 h 491442"/>
              <a:gd name="connsiteX2" fmla="*/ 412368 w 412368"/>
              <a:gd name="connsiteY2" fmla="*/ 126680 h 491442"/>
              <a:gd name="connsiteX3" fmla="*/ 348051 w 412368"/>
              <a:gd name="connsiteY3" fmla="*/ 491442 h 491442"/>
              <a:gd name="connsiteX4" fmla="*/ 0 w 412368"/>
              <a:gd name="connsiteY4" fmla="*/ 364762 h 491442"/>
              <a:gd name="connsiteX5" fmla="*/ 0 w 412368"/>
              <a:gd name="connsiteY5" fmla="*/ 364762 h 491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2">
                <a:moveTo>
                  <a:pt x="0" y="364762"/>
                </a:moveTo>
                <a:lnTo>
                  <a:pt x="64317" y="0"/>
                </a:lnTo>
                <a:lnTo>
                  <a:pt x="412368" y="126680"/>
                </a:lnTo>
                <a:lnTo>
                  <a:pt x="348051" y="491442"/>
                </a:lnTo>
                <a:lnTo>
                  <a:pt x="0" y="364762"/>
                </a:lnTo>
                <a:lnTo>
                  <a:pt x="0" y="3647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6" name="Freeform: Shape 985">
            <a:extLst>
              <a:ext uri="{FF2B5EF4-FFF2-40B4-BE49-F238E27FC236}">
                <a16:creationId xmlns:a16="http://schemas.microsoft.com/office/drawing/2014/main" id="{41B23D23-6429-CD97-AE43-1A9DA00466C4}"/>
              </a:ext>
            </a:extLst>
          </p:cNvPr>
          <p:cNvSpPr/>
          <p:nvPr/>
        </p:nvSpPr>
        <p:spPr>
          <a:xfrm>
            <a:off x="7566793" y="497253"/>
            <a:ext cx="412368" cy="491441"/>
          </a:xfrm>
          <a:custGeom>
            <a:avLst/>
            <a:gdLst>
              <a:gd name="connsiteX0" fmla="*/ 0 w 412368"/>
              <a:gd name="connsiteY0" fmla="*/ 364761 h 491441"/>
              <a:gd name="connsiteX1" fmla="*/ 64317 w 412368"/>
              <a:gd name="connsiteY1" fmla="*/ 0 h 491441"/>
              <a:gd name="connsiteX2" fmla="*/ 412369 w 412368"/>
              <a:gd name="connsiteY2" fmla="*/ 126680 h 491441"/>
              <a:gd name="connsiteX3" fmla="*/ 348052 w 412368"/>
              <a:gd name="connsiteY3" fmla="*/ 491442 h 491441"/>
              <a:gd name="connsiteX4" fmla="*/ 0 w 412368"/>
              <a:gd name="connsiteY4" fmla="*/ 364761 h 491441"/>
              <a:gd name="connsiteX5" fmla="*/ 0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364761"/>
                </a:moveTo>
                <a:lnTo>
                  <a:pt x="64317" y="0"/>
                </a:lnTo>
                <a:lnTo>
                  <a:pt x="412369" y="126680"/>
                </a:lnTo>
                <a:lnTo>
                  <a:pt x="348052" y="491442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7" name="Freeform: Shape 986">
            <a:extLst>
              <a:ext uri="{FF2B5EF4-FFF2-40B4-BE49-F238E27FC236}">
                <a16:creationId xmlns:a16="http://schemas.microsoft.com/office/drawing/2014/main" id="{6CCE149C-F8FA-0ABE-62CB-6B90D036AC23}"/>
              </a:ext>
            </a:extLst>
          </p:cNvPr>
          <p:cNvSpPr/>
          <p:nvPr/>
        </p:nvSpPr>
        <p:spPr>
          <a:xfrm>
            <a:off x="4495954" y="8392841"/>
            <a:ext cx="412368" cy="491441"/>
          </a:xfrm>
          <a:custGeom>
            <a:avLst/>
            <a:gdLst>
              <a:gd name="connsiteX0" fmla="*/ 0 w 412368"/>
              <a:gd name="connsiteY0" fmla="*/ 364761 h 491441"/>
              <a:gd name="connsiteX1" fmla="*/ 64317 w 412368"/>
              <a:gd name="connsiteY1" fmla="*/ 0 h 491441"/>
              <a:gd name="connsiteX2" fmla="*/ 412368 w 412368"/>
              <a:gd name="connsiteY2" fmla="*/ 126680 h 491441"/>
              <a:gd name="connsiteX3" fmla="*/ 348051 w 412368"/>
              <a:gd name="connsiteY3" fmla="*/ 491441 h 491441"/>
              <a:gd name="connsiteX4" fmla="*/ 0 w 412368"/>
              <a:gd name="connsiteY4" fmla="*/ 364761 h 491441"/>
              <a:gd name="connsiteX5" fmla="*/ 0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364761"/>
                </a:moveTo>
                <a:lnTo>
                  <a:pt x="64317" y="0"/>
                </a:lnTo>
                <a:lnTo>
                  <a:pt x="412368" y="126680"/>
                </a:lnTo>
                <a:lnTo>
                  <a:pt x="348051" y="49144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8" name="Freeform: Shape 987">
            <a:extLst>
              <a:ext uri="{FF2B5EF4-FFF2-40B4-BE49-F238E27FC236}">
                <a16:creationId xmlns:a16="http://schemas.microsoft.com/office/drawing/2014/main" id="{3BD8C04E-ED1C-8D69-873B-7D669912D031}"/>
              </a:ext>
            </a:extLst>
          </p:cNvPr>
          <p:cNvSpPr/>
          <p:nvPr/>
        </p:nvSpPr>
        <p:spPr>
          <a:xfrm>
            <a:off x="8198578" y="-1238562"/>
            <a:ext cx="412368" cy="491441"/>
          </a:xfrm>
          <a:custGeom>
            <a:avLst/>
            <a:gdLst>
              <a:gd name="connsiteX0" fmla="*/ 0 w 412368"/>
              <a:gd name="connsiteY0" fmla="*/ 364761 h 491441"/>
              <a:gd name="connsiteX1" fmla="*/ 64317 w 412368"/>
              <a:gd name="connsiteY1" fmla="*/ 0 h 491441"/>
              <a:gd name="connsiteX2" fmla="*/ 412369 w 412368"/>
              <a:gd name="connsiteY2" fmla="*/ 126680 h 491441"/>
              <a:gd name="connsiteX3" fmla="*/ 348052 w 412368"/>
              <a:gd name="connsiteY3" fmla="*/ 491442 h 491441"/>
              <a:gd name="connsiteX4" fmla="*/ 0 w 412368"/>
              <a:gd name="connsiteY4" fmla="*/ 364761 h 491441"/>
              <a:gd name="connsiteX5" fmla="*/ 0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364761"/>
                </a:moveTo>
                <a:lnTo>
                  <a:pt x="64317" y="0"/>
                </a:lnTo>
                <a:lnTo>
                  <a:pt x="412369" y="126680"/>
                </a:lnTo>
                <a:lnTo>
                  <a:pt x="348052" y="491442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9" name="Freeform: Shape 988">
            <a:extLst>
              <a:ext uri="{FF2B5EF4-FFF2-40B4-BE49-F238E27FC236}">
                <a16:creationId xmlns:a16="http://schemas.microsoft.com/office/drawing/2014/main" id="{B49F122C-7BC6-1AAE-E20A-6F8792B7F9DF}"/>
              </a:ext>
            </a:extLst>
          </p:cNvPr>
          <p:cNvSpPr/>
          <p:nvPr/>
        </p:nvSpPr>
        <p:spPr>
          <a:xfrm>
            <a:off x="5747639" y="4250961"/>
            <a:ext cx="631785" cy="364761"/>
          </a:xfrm>
          <a:custGeom>
            <a:avLst/>
            <a:gdLst>
              <a:gd name="connsiteX0" fmla="*/ 0 w 631785"/>
              <a:gd name="connsiteY0" fmla="*/ 238081 h 364761"/>
              <a:gd name="connsiteX1" fmla="*/ 283734 w 631785"/>
              <a:gd name="connsiteY1" fmla="*/ 0 h 364761"/>
              <a:gd name="connsiteX2" fmla="*/ 631786 w 631785"/>
              <a:gd name="connsiteY2" fmla="*/ 126680 h 364761"/>
              <a:gd name="connsiteX3" fmla="*/ 348052 w 631785"/>
              <a:gd name="connsiteY3" fmla="*/ 364761 h 364761"/>
              <a:gd name="connsiteX4" fmla="*/ 0 w 631785"/>
              <a:gd name="connsiteY4" fmla="*/ 238081 h 364761"/>
              <a:gd name="connsiteX5" fmla="*/ 0 w 631785"/>
              <a:gd name="connsiteY5" fmla="*/ 23808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238081"/>
                </a:moveTo>
                <a:lnTo>
                  <a:pt x="283734" y="0"/>
                </a:lnTo>
                <a:lnTo>
                  <a:pt x="631786" y="126680"/>
                </a:lnTo>
                <a:lnTo>
                  <a:pt x="348052" y="36476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0" name="Freeform: Shape 989">
            <a:extLst>
              <a:ext uri="{FF2B5EF4-FFF2-40B4-BE49-F238E27FC236}">
                <a16:creationId xmlns:a16="http://schemas.microsoft.com/office/drawing/2014/main" id="{C25D9883-CBDA-7EB7-1F43-630D5689E408}"/>
              </a:ext>
            </a:extLst>
          </p:cNvPr>
          <p:cNvSpPr/>
          <p:nvPr/>
        </p:nvSpPr>
        <p:spPr>
          <a:xfrm>
            <a:off x="5115854" y="5986777"/>
            <a:ext cx="631785" cy="364761"/>
          </a:xfrm>
          <a:custGeom>
            <a:avLst/>
            <a:gdLst>
              <a:gd name="connsiteX0" fmla="*/ 0 w 631785"/>
              <a:gd name="connsiteY0" fmla="*/ 238081 h 364761"/>
              <a:gd name="connsiteX1" fmla="*/ 283734 w 631785"/>
              <a:gd name="connsiteY1" fmla="*/ 0 h 364761"/>
              <a:gd name="connsiteX2" fmla="*/ 631785 w 631785"/>
              <a:gd name="connsiteY2" fmla="*/ 126680 h 364761"/>
              <a:gd name="connsiteX3" fmla="*/ 348051 w 631785"/>
              <a:gd name="connsiteY3" fmla="*/ 364761 h 364761"/>
              <a:gd name="connsiteX4" fmla="*/ 0 w 631785"/>
              <a:gd name="connsiteY4" fmla="*/ 238081 h 364761"/>
              <a:gd name="connsiteX5" fmla="*/ 0 w 631785"/>
              <a:gd name="connsiteY5" fmla="*/ 23808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238081"/>
                </a:moveTo>
                <a:lnTo>
                  <a:pt x="283734" y="0"/>
                </a:lnTo>
                <a:lnTo>
                  <a:pt x="631785" y="126680"/>
                </a:lnTo>
                <a:lnTo>
                  <a:pt x="348051" y="36476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1" name="Freeform: Shape 990">
            <a:extLst>
              <a:ext uri="{FF2B5EF4-FFF2-40B4-BE49-F238E27FC236}">
                <a16:creationId xmlns:a16="http://schemas.microsoft.com/office/drawing/2014/main" id="{7DA6C6CE-429B-F93A-122D-91E634D4B27E}"/>
              </a:ext>
            </a:extLst>
          </p:cNvPr>
          <p:cNvSpPr/>
          <p:nvPr/>
        </p:nvSpPr>
        <p:spPr>
          <a:xfrm>
            <a:off x="6564619" y="2835911"/>
            <a:ext cx="631785" cy="364761"/>
          </a:xfrm>
          <a:custGeom>
            <a:avLst/>
            <a:gdLst>
              <a:gd name="connsiteX0" fmla="*/ 0 w 631785"/>
              <a:gd name="connsiteY0" fmla="*/ 238081 h 364761"/>
              <a:gd name="connsiteX1" fmla="*/ 283734 w 631785"/>
              <a:gd name="connsiteY1" fmla="*/ 0 h 364761"/>
              <a:gd name="connsiteX2" fmla="*/ 631785 w 631785"/>
              <a:gd name="connsiteY2" fmla="*/ 126680 h 364761"/>
              <a:gd name="connsiteX3" fmla="*/ 348051 w 631785"/>
              <a:gd name="connsiteY3" fmla="*/ 364761 h 364761"/>
              <a:gd name="connsiteX4" fmla="*/ 0 w 631785"/>
              <a:gd name="connsiteY4" fmla="*/ 238081 h 364761"/>
              <a:gd name="connsiteX5" fmla="*/ 0 w 631785"/>
              <a:gd name="connsiteY5" fmla="*/ 23808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238081"/>
                </a:moveTo>
                <a:lnTo>
                  <a:pt x="283734" y="0"/>
                </a:lnTo>
                <a:lnTo>
                  <a:pt x="631785" y="126680"/>
                </a:lnTo>
                <a:lnTo>
                  <a:pt x="348051" y="36476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2" name="Freeform: Shape 991">
            <a:extLst>
              <a:ext uri="{FF2B5EF4-FFF2-40B4-BE49-F238E27FC236}">
                <a16:creationId xmlns:a16="http://schemas.microsoft.com/office/drawing/2014/main" id="{30286208-CCE9-7E4C-0D63-E516DAE692D3}"/>
              </a:ext>
            </a:extLst>
          </p:cNvPr>
          <p:cNvSpPr/>
          <p:nvPr/>
        </p:nvSpPr>
        <p:spPr>
          <a:xfrm>
            <a:off x="4560271" y="8154759"/>
            <a:ext cx="631785" cy="364761"/>
          </a:xfrm>
          <a:custGeom>
            <a:avLst/>
            <a:gdLst>
              <a:gd name="connsiteX0" fmla="*/ 0 w 631785"/>
              <a:gd name="connsiteY0" fmla="*/ 238082 h 364761"/>
              <a:gd name="connsiteX1" fmla="*/ 283734 w 631785"/>
              <a:gd name="connsiteY1" fmla="*/ 0 h 364761"/>
              <a:gd name="connsiteX2" fmla="*/ 631785 w 631785"/>
              <a:gd name="connsiteY2" fmla="*/ 126680 h 364761"/>
              <a:gd name="connsiteX3" fmla="*/ 348051 w 631785"/>
              <a:gd name="connsiteY3" fmla="*/ 364761 h 364761"/>
              <a:gd name="connsiteX4" fmla="*/ 0 w 631785"/>
              <a:gd name="connsiteY4" fmla="*/ 238082 h 364761"/>
              <a:gd name="connsiteX5" fmla="*/ 0 w 631785"/>
              <a:gd name="connsiteY5" fmla="*/ 238082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238082"/>
                </a:moveTo>
                <a:lnTo>
                  <a:pt x="283734" y="0"/>
                </a:lnTo>
                <a:lnTo>
                  <a:pt x="631785" y="126680"/>
                </a:lnTo>
                <a:lnTo>
                  <a:pt x="348051" y="364761"/>
                </a:lnTo>
                <a:lnTo>
                  <a:pt x="0" y="238082"/>
                </a:lnTo>
                <a:lnTo>
                  <a:pt x="0" y="23808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3" name="Freeform: Shape 992">
            <a:extLst>
              <a:ext uri="{FF2B5EF4-FFF2-40B4-BE49-F238E27FC236}">
                <a16:creationId xmlns:a16="http://schemas.microsoft.com/office/drawing/2014/main" id="{BF1597A1-6C4F-38EE-778D-CE2BE280D5BC}"/>
              </a:ext>
            </a:extLst>
          </p:cNvPr>
          <p:cNvSpPr/>
          <p:nvPr/>
        </p:nvSpPr>
        <p:spPr>
          <a:xfrm>
            <a:off x="7283058" y="862014"/>
            <a:ext cx="631785" cy="364761"/>
          </a:xfrm>
          <a:custGeom>
            <a:avLst/>
            <a:gdLst>
              <a:gd name="connsiteX0" fmla="*/ 0 w 631785"/>
              <a:gd name="connsiteY0" fmla="*/ 238081 h 364761"/>
              <a:gd name="connsiteX1" fmla="*/ 283734 w 631785"/>
              <a:gd name="connsiteY1" fmla="*/ 0 h 364761"/>
              <a:gd name="connsiteX2" fmla="*/ 631786 w 631785"/>
              <a:gd name="connsiteY2" fmla="*/ 126680 h 364761"/>
              <a:gd name="connsiteX3" fmla="*/ 348052 w 631785"/>
              <a:gd name="connsiteY3" fmla="*/ 364761 h 364761"/>
              <a:gd name="connsiteX4" fmla="*/ 0 w 631785"/>
              <a:gd name="connsiteY4" fmla="*/ 238081 h 364761"/>
              <a:gd name="connsiteX5" fmla="*/ 0 w 631785"/>
              <a:gd name="connsiteY5" fmla="*/ 23808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238081"/>
                </a:moveTo>
                <a:lnTo>
                  <a:pt x="283734" y="0"/>
                </a:lnTo>
                <a:lnTo>
                  <a:pt x="631786" y="126680"/>
                </a:lnTo>
                <a:lnTo>
                  <a:pt x="348052" y="36476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4" name="Freeform: Shape 993">
            <a:extLst>
              <a:ext uri="{FF2B5EF4-FFF2-40B4-BE49-F238E27FC236}">
                <a16:creationId xmlns:a16="http://schemas.microsoft.com/office/drawing/2014/main" id="{58546BD7-D680-6931-67DB-A24746F0CB62}"/>
              </a:ext>
            </a:extLst>
          </p:cNvPr>
          <p:cNvSpPr/>
          <p:nvPr/>
        </p:nvSpPr>
        <p:spPr>
          <a:xfrm>
            <a:off x="7566793" y="-747121"/>
            <a:ext cx="631785" cy="364761"/>
          </a:xfrm>
          <a:custGeom>
            <a:avLst/>
            <a:gdLst>
              <a:gd name="connsiteX0" fmla="*/ 0 w 631785"/>
              <a:gd name="connsiteY0" fmla="*/ 238081 h 364761"/>
              <a:gd name="connsiteX1" fmla="*/ 283734 w 631785"/>
              <a:gd name="connsiteY1" fmla="*/ 0 h 364761"/>
              <a:gd name="connsiteX2" fmla="*/ 631785 w 631785"/>
              <a:gd name="connsiteY2" fmla="*/ 126680 h 364761"/>
              <a:gd name="connsiteX3" fmla="*/ 348052 w 631785"/>
              <a:gd name="connsiteY3" fmla="*/ 364761 h 364761"/>
              <a:gd name="connsiteX4" fmla="*/ 0 w 631785"/>
              <a:gd name="connsiteY4" fmla="*/ 238081 h 364761"/>
              <a:gd name="connsiteX5" fmla="*/ 0 w 631785"/>
              <a:gd name="connsiteY5" fmla="*/ 23808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238081"/>
                </a:moveTo>
                <a:lnTo>
                  <a:pt x="283734" y="0"/>
                </a:lnTo>
                <a:lnTo>
                  <a:pt x="631785" y="126680"/>
                </a:lnTo>
                <a:lnTo>
                  <a:pt x="348052" y="36476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5" name="Freeform: Shape 994">
            <a:extLst>
              <a:ext uri="{FF2B5EF4-FFF2-40B4-BE49-F238E27FC236}">
                <a16:creationId xmlns:a16="http://schemas.microsoft.com/office/drawing/2014/main" id="{AB516B78-2E1A-3A12-081C-DAD5C4AE8182}"/>
              </a:ext>
            </a:extLst>
          </p:cNvPr>
          <p:cNvSpPr/>
          <p:nvPr/>
        </p:nvSpPr>
        <p:spPr>
          <a:xfrm>
            <a:off x="2143555" y="4936488"/>
            <a:ext cx="533245" cy="447446"/>
          </a:xfrm>
          <a:custGeom>
            <a:avLst/>
            <a:gdLst>
              <a:gd name="connsiteX0" fmla="*/ 185194 w 533245"/>
              <a:gd name="connsiteY0" fmla="*/ 320766 h 447446"/>
              <a:gd name="connsiteX1" fmla="*/ 0 w 533245"/>
              <a:gd name="connsiteY1" fmla="*/ 0 h 447446"/>
              <a:gd name="connsiteX2" fmla="*/ 348051 w 533245"/>
              <a:gd name="connsiteY2" fmla="*/ 126680 h 447446"/>
              <a:gd name="connsiteX3" fmla="*/ 533246 w 533245"/>
              <a:gd name="connsiteY3" fmla="*/ 447446 h 447446"/>
              <a:gd name="connsiteX4" fmla="*/ 185194 w 533245"/>
              <a:gd name="connsiteY4" fmla="*/ 320766 h 447446"/>
              <a:gd name="connsiteX5" fmla="*/ 185194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185194" y="320766"/>
                </a:moveTo>
                <a:lnTo>
                  <a:pt x="0" y="0"/>
                </a:lnTo>
                <a:lnTo>
                  <a:pt x="348051" y="126680"/>
                </a:lnTo>
                <a:lnTo>
                  <a:pt x="533246" y="44744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6" name="Freeform: Shape 995">
            <a:extLst>
              <a:ext uri="{FF2B5EF4-FFF2-40B4-BE49-F238E27FC236}">
                <a16:creationId xmlns:a16="http://schemas.microsoft.com/office/drawing/2014/main" id="{F37D9CB0-8799-5347-1A4B-A8F8E1416855}"/>
              </a:ext>
            </a:extLst>
          </p:cNvPr>
          <p:cNvSpPr/>
          <p:nvPr/>
        </p:nvSpPr>
        <p:spPr>
          <a:xfrm>
            <a:off x="1141381" y="7148466"/>
            <a:ext cx="533245" cy="447445"/>
          </a:xfrm>
          <a:custGeom>
            <a:avLst/>
            <a:gdLst>
              <a:gd name="connsiteX0" fmla="*/ 185194 w 533245"/>
              <a:gd name="connsiteY0" fmla="*/ 320765 h 447445"/>
              <a:gd name="connsiteX1" fmla="*/ 0 w 533245"/>
              <a:gd name="connsiteY1" fmla="*/ 0 h 447445"/>
              <a:gd name="connsiteX2" fmla="*/ 348051 w 533245"/>
              <a:gd name="connsiteY2" fmla="*/ 126680 h 447445"/>
              <a:gd name="connsiteX3" fmla="*/ 533245 w 533245"/>
              <a:gd name="connsiteY3" fmla="*/ 447446 h 447445"/>
              <a:gd name="connsiteX4" fmla="*/ 185194 w 533245"/>
              <a:gd name="connsiteY4" fmla="*/ 320765 h 447445"/>
              <a:gd name="connsiteX5" fmla="*/ 185194 w 533245"/>
              <a:gd name="connsiteY5" fmla="*/ 320765 h 44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5">
                <a:moveTo>
                  <a:pt x="185194" y="320765"/>
                </a:moveTo>
                <a:lnTo>
                  <a:pt x="0" y="0"/>
                </a:lnTo>
                <a:lnTo>
                  <a:pt x="348051" y="126680"/>
                </a:lnTo>
                <a:lnTo>
                  <a:pt x="533245" y="447446"/>
                </a:lnTo>
                <a:lnTo>
                  <a:pt x="185194" y="320765"/>
                </a:lnTo>
                <a:lnTo>
                  <a:pt x="185194" y="32076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7" name="Freeform: Shape 996">
            <a:extLst>
              <a:ext uri="{FF2B5EF4-FFF2-40B4-BE49-F238E27FC236}">
                <a16:creationId xmlns:a16="http://schemas.microsoft.com/office/drawing/2014/main" id="{D6F54D85-86B3-D9FB-3653-9D234DA999AD}"/>
              </a:ext>
            </a:extLst>
          </p:cNvPr>
          <p:cNvSpPr/>
          <p:nvPr/>
        </p:nvSpPr>
        <p:spPr>
          <a:xfrm>
            <a:off x="2960535" y="2150384"/>
            <a:ext cx="533245" cy="447446"/>
          </a:xfrm>
          <a:custGeom>
            <a:avLst/>
            <a:gdLst>
              <a:gd name="connsiteX0" fmla="*/ 185194 w 533245"/>
              <a:gd name="connsiteY0" fmla="*/ 320766 h 447446"/>
              <a:gd name="connsiteX1" fmla="*/ 0 w 533245"/>
              <a:gd name="connsiteY1" fmla="*/ 0 h 447446"/>
              <a:gd name="connsiteX2" fmla="*/ 348051 w 533245"/>
              <a:gd name="connsiteY2" fmla="*/ 126680 h 447446"/>
              <a:gd name="connsiteX3" fmla="*/ 533245 w 533245"/>
              <a:gd name="connsiteY3" fmla="*/ 447446 h 447446"/>
              <a:gd name="connsiteX4" fmla="*/ 185194 w 533245"/>
              <a:gd name="connsiteY4" fmla="*/ 320766 h 447446"/>
              <a:gd name="connsiteX5" fmla="*/ 185194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185194" y="320766"/>
                </a:moveTo>
                <a:lnTo>
                  <a:pt x="0" y="0"/>
                </a:lnTo>
                <a:lnTo>
                  <a:pt x="348051" y="126680"/>
                </a:lnTo>
                <a:lnTo>
                  <a:pt x="533245" y="44744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8" name="Freeform: Shape 997">
            <a:extLst>
              <a:ext uri="{FF2B5EF4-FFF2-40B4-BE49-F238E27FC236}">
                <a16:creationId xmlns:a16="http://schemas.microsoft.com/office/drawing/2014/main" id="{3D737B34-E072-7333-B7EF-724142FA4147}"/>
              </a:ext>
            </a:extLst>
          </p:cNvPr>
          <p:cNvSpPr/>
          <p:nvPr/>
        </p:nvSpPr>
        <p:spPr>
          <a:xfrm>
            <a:off x="3678974" y="176487"/>
            <a:ext cx="533245" cy="447446"/>
          </a:xfrm>
          <a:custGeom>
            <a:avLst/>
            <a:gdLst>
              <a:gd name="connsiteX0" fmla="*/ 185194 w 533245"/>
              <a:gd name="connsiteY0" fmla="*/ 320766 h 447446"/>
              <a:gd name="connsiteX1" fmla="*/ 0 w 533245"/>
              <a:gd name="connsiteY1" fmla="*/ 0 h 447446"/>
              <a:gd name="connsiteX2" fmla="*/ 348052 w 533245"/>
              <a:gd name="connsiteY2" fmla="*/ 126680 h 447446"/>
              <a:gd name="connsiteX3" fmla="*/ 533246 w 533245"/>
              <a:gd name="connsiteY3" fmla="*/ 447446 h 447446"/>
              <a:gd name="connsiteX4" fmla="*/ 185194 w 533245"/>
              <a:gd name="connsiteY4" fmla="*/ 320766 h 447446"/>
              <a:gd name="connsiteX5" fmla="*/ 185194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185194" y="320766"/>
                </a:moveTo>
                <a:lnTo>
                  <a:pt x="0" y="0"/>
                </a:lnTo>
                <a:lnTo>
                  <a:pt x="348052" y="126680"/>
                </a:lnTo>
                <a:lnTo>
                  <a:pt x="533246" y="44744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9" name="Freeform: Shape 998">
            <a:extLst>
              <a:ext uri="{FF2B5EF4-FFF2-40B4-BE49-F238E27FC236}">
                <a16:creationId xmlns:a16="http://schemas.microsoft.com/office/drawing/2014/main" id="{2889B9F1-BB99-CDC5-AAA8-4A6A37885795}"/>
              </a:ext>
            </a:extLst>
          </p:cNvPr>
          <p:cNvSpPr/>
          <p:nvPr/>
        </p:nvSpPr>
        <p:spPr>
          <a:xfrm>
            <a:off x="3145729" y="2835911"/>
            <a:ext cx="412368" cy="491441"/>
          </a:xfrm>
          <a:custGeom>
            <a:avLst/>
            <a:gdLst>
              <a:gd name="connsiteX0" fmla="*/ 0 w 412368"/>
              <a:gd name="connsiteY0" fmla="*/ 364761 h 491441"/>
              <a:gd name="connsiteX1" fmla="*/ 64317 w 412368"/>
              <a:gd name="connsiteY1" fmla="*/ 0 h 491441"/>
              <a:gd name="connsiteX2" fmla="*/ 412369 w 412368"/>
              <a:gd name="connsiteY2" fmla="*/ 126680 h 491441"/>
              <a:gd name="connsiteX3" fmla="*/ 348051 w 412368"/>
              <a:gd name="connsiteY3" fmla="*/ 491442 h 491441"/>
              <a:gd name="connsiteX4" fmla="*/ 0 w 412368"/>
              <a:gd name="connsiteY4" fmla="*/ 364761 h 491441"/>
              <a:gd name="connsiteX5" fmla="*/ 0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364761"/>
                </a:moveTo>
                <a:lnTo>
                  <a:pt x="64317" y="0"/>
                </a:lnTo>
                <a:lnTo>
                  <a:pt x="412369" y="126680"/>
                </a:lnTo>
                <a:lnTo>
                  <a:pt x="348051" y="491442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0" name="Freeform: Shape 999">
            <a:extLst>
              <a:ext uri="{FF2B5EF4-FFF2-40B4-BE49-F238E27FC236}">
                <a16:creationId xmlns:a16="http://schemas.microsoft.com/office/drawing/2014/main" id="{82644966-96C8-15AD-FA39-1C83EEEE32DD}"/>
              </a:ext>
            </a:extLst>
          </p:cNvPr>
          <p:cNvSpPr/>
          <p:nvPr/>
        </p:nvSpPr>
        <p:spPr>
          <a:xfrm>
            <a:off x="2328749" y="4250961"/>
            <a:ext cx="412368" cy="491441"/>
          </a:xfrm>
          <a:custGeom>
            <a:avLst/>
            <a:gdLst>
              <a:gd name="connsiteX0" fmla="*/ 0 w 412368"/>
              <a:gd name="connsiteY0" fmla="*/ 364761 h 491441"/>
              <a:gd name="connsiteX1" fmla="*/ 64317 w 412368"/>
              <a:gd name="connsiteY1" fmla="*/ 0 h 491441"/>
              <a:gd name="connsiteX2" fmla="*/ 412369 w 412368"/>
              <a:gd name="connsiteY2" fmla="*/ 126680 h 491441"/>
              <a:gd name="connsiteX3" fmla="*/ 348051 w 412368"/>
              <a:gd name="connsiteY3" fmla="*/ 491442 h 491441"/>
              <a:gd name="connsiteX4" fmla="*/ 0 w 412368"/>
              <a:gd name="connsiteY4" fmla="*/ 364761 h 491441"/>
              <a:gd name="connsiteX5" fmla="*/ 0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364761"/>
                </a:moveTo>
                <a:lnTo>
                  <a:pt x="64317" y="0"/>
                </a:lnTo>
                <a:lnTo>
                  <a:pt x="412369" y="126680"/>
                </a:lnTo>
                <a:lnTo>
                  <a:pt x="348051" y="491442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1" name="Freeform: Shape 1000">
            <a:extLst>
              <a:ext uri="{FF2B5EF4-FFF2-40B4-BE49-F238E27FC236}">
                <a16:creationId xmlns:a16="http://schemas.microsoft.com/office/drawing/2014/main" id="{C177B5CE-450A-A7DA-1F22-73B891BBFA66}"/>
              </a:ext>
            </a:extLst>
          </p:cNvPr>
          <p:cNvSpPr/>
          <p:nvPr/>
        </p:nvSpPr>
        <p:spPr>
          <a:xfrm>
            <a:off x="3429463" y="1226775"/>
            <a:ext cx="412368" cy="491441"/>
          </a:xfrm>
          <a:custGeom>
            <a:avLst/>
            <a:gdLst>
              <a:gd name="connsiteX0" fmla="*/ 0 w 412368"/>
              <a:gd name="connsiteY0" fmla="*/ 364761 h 491441"/>
              <a:gd name="connsiteX1" fmla="*/ 64317 w 412368"/>
              <a:gd name="connsiteY1" fmla="*/ 0 h 491441"/>
              <a:gd name="connsiteX2" fmla="*/ 412369 w 412368"/>
              <a:gd name="connsiteY2" fmla="*/ 126680 h 491441"/>
              <a:gd name="connsiteX3" fmla="*/ 348052 w 412368"/>
              <a:gd name="connsiteY3" fmla="*/ 491442 h 491441"/>
              <a:gd name="connsiteX4" fmla="*/ 0 w 412368"/>
              <a:gd name="connsiteY4" fmla="*/ 364761 h 491441"/>
              <a:gd name="connsiteX5" fmla="*/ 0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364761"/>
                </a:moveTo>
                <a:lnTo>
                  <a:pt x="64317" y="0"/>
                </a:lnTo>
                <a:lnTo>
                  <a:pt x="412369" y="126680"/>
                </a:lnTo>
                <a:lnTo>
                  <a:pt x="348052" y="491442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2" name="Freeform: Shape 1001">
            <a:extLst>
              <a:ext uri="{FF2B5EF4-FFF2-40B4-BE49-F238E27FC236}">
                <a16:creationId xmlns:a16="http://schemas.microsoft.com/office/drawing/2014/main" id="{898C1F46-1BBB-4414-D46C-6582B4A0ECC8}"/>
              </a:ext>
            </a:extLst>
          </p:cNvPr>
          <p:cNvSpPr/>
          <p:nvPr/>
        </p:nvSpPr>
        <p:spPr>
          <a:xfrm>
            <a:off x="1545992" y="5860097"/>
            <a:ext cx="412368" cy="491441"/>
          </a:xfrm>
          <a:custGeom>
            <a:avLst/>
            <a:gdLst>
              <a:gd name="connsiteX0" fmla="*/ 0 w 412368"/>
              <a:gd name="connsiteY0" fmla="*/ 364761 h 491441"/>
              <a:gd name="connsiteX1" fmla="*/ 64317 w 412368"/>
              <a:gd name="connsiteY1" fmla="*/ 0 h 491441"/>
              <a:gd name="connsiteX2" fmla="*/ 412369 w 412368"/>
              <a:gd name="connsiteY2" fmla="*/ 126680 h 491441"/>
              <a:gd name="connsiteX3" fmla="*/ 348051 w 412368"/>
              <a:gd name="connsiteY3" fmla="*/ 491441 h 491441"/>
              <a:gd name="connsiteX4" fmla="*/ 0 w 412368"/>
              <a:gd name="connsiteY4" fmla="*/ 364761 h 491441"/>
              <a:gd name="connsiteX5" fmla="*/ 0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364761"/>
                </a:moveTo>
                <a:lnTo>
                  <a:pt x="64317" y="0"/>
                </a:lnTo>
                <a:lnTo>
                  <a:pt x="412369" y="126680"/>
                </a:lnTo>
                <a:lnTo>
                  <a:pt x="348051" y="49144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3" name="Freeform: Shape 1002">
            <a:extLst>
              <a:ext uri="{FF2B5EF4-FFF2-40B4-BE49-F238E27FC236}">
                <a16:creationId xmlns:a16="http://schemas.microsoft.com/office/drawing/2014/main" id="{ABBAC78B-F317-DEB2-61BA-103845BAEF64}"/>
              </a:ext>
            </a:extLst>
          </p:cNvPr>
          <p:cNvSpPr/>
          <p:nvPr/>
        </p:nvSpPr>
        <p:spPr>
          <a:xfrm>
            <a:off x="3864169" y="-509039"/>
            <a:ext cx="412368" cy="491441"/>
          </a:xfrm>
          <a:custGeom>
            <a:avLst/>
            <a:gdLst>
              <a:gd name="connsiteX0" fmla="*/ 0 w 412368"/>
              <a:gd name="connsiteY0" fmla="*/ 364761 h 491441"/>
              <a:gd name="connsiteX1" fmla="*/ 64317 w 412368"/>
              <a:gd name="connsiteY1" fmla="*/ 0 h 491441"/>
              <a:gd name="connsiteX2" fmla="*/ 412369 w 412368"/>
              <a:gd name="connsiteY2" fmla="*/ 126680 h 491441"/>
              <a:gd name="connsiteX3" fmla="*/ 348052 w 412368"/>
              <a:gd name="connsiteY3" fmla="*/ 491442 h 491441"/>
              <a:gd name="connsiteX4" fmla="*/ 0 w 412368"/>
              <a:gd name="connsiteY4" fmla="*/ 364761 h 491441"/>
              <a:gd name="connsiteX5" fmla="*/ 0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364761"/>
                </a:moveTo>
                <a:lnTo>
                  <a:pt x="64317" y="0"/>
                </a:lnTo>
                <a:lnTo>
                  <a:pt x="412369" y="126680"/>
                </a:lnTo>
                <a:lnTo>
                  <a:pt x="348052" y="491442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4" name="Freeform: Shape 1003">
            <a:extLst>
              <a:ext uri="{FF2B5EF4-FFF2-40B4-BE49-F238E27FC236}">
                <a16:creationId xmlns:a16="http://schemas.microsoft.com/office/drawing/2014/main" id="{5F5DECC3-8856-A14E-DBAB-6993B9901CA0}"/>
              </a:ext>
            </a:extLst>
          </p:cNvPr>
          <p:cNvSpPr/>
          <p:nvPr/>
        </p:nvSpPr>
        <p:spPr>
          <a:xfrm>
            <a:off x="1262258" y="7469232"/>
            <a:ext cx="412368" cy="491442"/>
          </a:xfrm>
          <a:custGeom>
            <a:avLst/>
            <a:gdLst>
              <a:gd name="connsiteX0" fmla="*/ 0 w 412368"/>
              <a:gd name="connsiteY0" fmla="*/ 364762 h 491442"/>
              <a:gd name="connsiteX1" fmla="*/ 64317 w 412368"/>
              <a:gd name="connsiteY1" fmla="*/ 0 h 491442"/>
              <a:gd name="connsiteX2" fmla="*/ 412369 w 412368"/>
              <a:gd name="connsiteY2" fmla="*/ 126680 h 491442"/>
              <a:gd name="connsiteX3" fmla="*/ 348051 w 412368"/>
              <a:gd name="connsiteY3" fmla="*/ 491442 h 491442"/>
              <a:gd name="connsiteX4" fmla="*/ 0 w 412368"/>
              <a:gd name="connsiteY4" fmla="*/ 364762 h 491442"/>
              <a:gd name="connsiteX5" fmla="*/ 0 w 412368"/>
              <a:gd name="connsiteY5" fmla="*/ 364762 h 491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2">
                <a:moveTo>
                  <a:pt x="0" y="364762"/>
                </a:moveTo>
                <a:lnTo>
                  <a:pt x="64317" y="0"/>
                </a:lnTo>
                <a:lnTo>
                  <a:pt x="412369" y="126680"/>
                </a:lnTo>
                <a:lnTo>
                  <a:pt x="348051" y="491442"/>
                </a:lnTo>
                <a:lnTo>
                  <a:pt x="0" y="364762"/>
                </a:lnTo>
                <a:lnTo>
                  <a:pt x="0" y="3647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5" name="Freeform: Shape 1004">
            <a:extLst>
              <a:ext uri="{FF2B5EF4-FFF2-40B4-BE49-F238E27FC236}">
                <a16:creationId xmlns:a16="http://schemas.microsoft.com/office/drawing/2014/main" id="{E4D72797-3D56-2D0B-0E13-0A4E6B07E98B}"/>
              </a:ext>
            </a:extLst>
          </p:cNvPr>
          <p:cNvSpPr/>
          <p:nvPr/>
        </p:nvSpPr>
        <p:spPr>
          <a:xfrm>
            <a:off x="4681148" y="-1924089"/>
            <a:ext cx="412368" cy="491441"/>
          </a:xfrm>
          <a:custGeom>
            <a:avLst/>
            <a:gdLst>
              <a:gd name="connsiteX0" fmla="*/ 0 w 412368"/>
              <a:gd name="connsiteY0" fmla="*/ 364761 h 491441"/>
              <a:gd name="connsiteX1" fmla="*/ 64317 w 412368"/>
              <a:gd name="connsiteY1" fmla="*/ 0 h 491441"/>
              <a:gd name="connsiteX2" fmla="*/ 412368 w 412368"/>
              <a:gd name="connsiteY2" fmla="*/ 126680 h 491441"/>
              <a:gd name="connsiteX3" fmla="*/ 348051 w 412368"/>
              <a:gd name="connsiteY3" fmla="*/ 491442 h 491441"/>
              <a:gd name="connsiteX4" fmla="*/ 0 w 412368"/>
              <a:gd name="connsiteY4" fmla="*/ 364761 h 491441"/>
              <a:gd name="connsiteX5" fmla="*/ 0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364761"/>
                </a:moveTo>
                <a:lnTo>
                  <a:pt x="64317" y="0"/>
                </a:lnTo>
                <a:lnTo>
                  <a:pt x="412368" y="126680"/>
                </a:lnTo>
                <a:lnTo>
                  <a:pt x="348051" y="491442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6" name="Freeform: Shape 1005">
            <a:extLst>
              <a:ext uri="{FF2B5EF4-FFF2-40B4-BE49-F238E27FC236}">
                <a16:creationId xmlns:a16="http://schemas.microsoft.com/office/drawing/2014/main" id="{CB85F767-B822-B78C-176A-A78B8DDDCD55}"/>
              </a:ext>
            </a:extLst>
          </p:cNvPr>
          <p:cNvSpPr/>
          <p:nvPr/>
        </p:nvSpPr>
        <p:spPr>
          <a:xfrm>
            <a:off x="2960535" y="1912303"/>
            <a:ext cx="631785" cy="364761"/>
          </a:xfrm>
          <a:custGeom>
            <a:avLst/>
            <a:gdLst>
              <a:gd name="connsiteX0" fmla="*/ 0 w 631785"/>
              <a:gd name="connsiteY0" fmla="*/ 238081 h 364761"/>
              <a:gd name="connsiteX1" fmla="*/ 283734 w 631785"/>
              <a:gd name="connsiteY1" fmla="*/ 0 h 364761"/>
              <a:gd name="connsiteX2" fmla="*/ 631786 w 631785"/>
              <a:gd name="connsiteY2" fmla="*/ 126680 h 364761"/>
              <a:gd name="connsiteX3" fmla="*/ 348051 w 631785"/>
              <a:gd name="connsiteY3" fmla="*/ 364761 h 364761"/>
              <a:gd name="connsiteX4" fmla="*/ 0 w 631785"/>
              <a:gd name="connsiteY4" fmla="*/ 238081 h 364761"/>
              <a:gd name="connsiteX5" fmla="*/ 0 w 631785"/>
              <a:gd name="connsiteY5" fmla="*/ 23808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238081"/>
                </a:moveTo>
                <a:lnTo>
                  <a:pt x="283734" y="0"/>
                </a:lnTo>
                <a:lnTo>
                  <a:pt x="631786" y="126680"/>
                </a:lnTo>
                <a:lnTo>
                  <a:pt x="348051" y="36476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7" name="Freeform: Shape 1006">
            <a:extLst>
              <a:ext uri="{FF2B5EF4-FFF2-40B4-BE49-F238E27FC236}">
                <a16:creationId xmlns:a16="http://schemas.microsoft.com/office/drawing/2014/main" id="{277D5AB6-EBB7-6117-1871-AB45DF8249A7}"/>
              </a:ext>
            </a:extLst>
          </p:cNvPr>
          <p:cNvSpPr/>
          <p:nvPr/>
        </p:nvSpPr>
        <p:spPr>
          <a:xfrm>
            <a:off x="2676801" y="3521438"/>
            <a:ext cx="631785" cy="364761"/>
          </a:xfrm>
          <a:custGeom>
            <a:avLst/>
            <a:gdLst>
              <a:gd name="connsiteX0" fmla="*/ 0 w 631785"/>
              <a:gd name="connsiteY0" fmla="*/ 238081 h 364761"/>
              <a:gd name="connsiteX1" fmla="*/ 283734 w 631785"/>
              <a:gd name="connsiteY1" fmla="*/ 0 h 364761"/>
              <a:gd name="connsiteX2" fmla="*/ 631785 w 631785"/>
              <a:gd name="connsiteY2" fmla="*/ 126680 h 364761"/>
              <a:gd name="connsiteX3" fmla="*/ 348051 w 631785"/>
              <a:gd name="connsiteY3" fmla="*/ 364761 h 364761"/>
              <a:gd name="connsiteX4" fmla="*/ 0 w 631785"/>
              <a:gd name="connsiteY4" fmla="*/ 238081 h 364761"/>
              <a:gd name="connsiteX5" fmla="*/ 0 w 631785"/>
              <a:gd name="connsiteY5" fmla="*/ 23808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238081"/>
                </a:moveTo>
                <a:lnTo>
                  <a:pt x="283734" y="0"/>
                </a:lnTo>
                <a:lnTo>
                  <a:pt x="631785" y="126680"/>
                </a:lnTo>
                <a:lnTo>
                  <a:pt x="348051" y="36476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8" name="Freeform: Shape 1007">
            <a:extLst>
              <a:ext uri="{FF2B5EF4-FFF2-40B4-BE49-F238E27FC236}">
                <a16:creationId xmlns:a16="http://schemas.microsoft.com/office/drawing/2014/main" id="{E4FB00F1-2391-32D9-7FD3-2734EDB93315}"/>
              </a:ext>
            </a:extLst>
          </p:cNvPr>
          <p:cNvSpPr/>
          <p:nvPr/>
        </p:nvSpPr>
        <p:spPr>
          <a:xfrm>
            <a:off x="3928486" y="-747121"/>
            <a:ext cx="631785" cy="364761"/>
          </a:xfrm>
          <a:custGeom>
            <a:avLst/>
            <a:gdLst>
              <a:gd name="connsiteX0" fmla="*/ 0 w 631785"/>
              <a:gd name="connsiteY0" fmla="*/ 238081 h 364761"/>
              <a:gd name="connsiteX1" fmla="*/ 283734 w 631785"/>
              <a:gd name="connsiteY1" fmla="*/ 0 h 364761"/>
              <a:gd name="connsiteX2" fmla="*/ 631786 w 631785"/>
              <a:gd name="connsiteY2" fmla="*/ 126680 h 364761"/>
              <a:gd name="connsiteX3" fmla="*/ 348052 w 631785"/>
              <a:gd name="connsiteY3" fmla="*/ 364761 h 364761"/>
              <a:gd name="connsiteX4" fmla="*/ 0 w 631785"/>
              <a:gd name="connsiteY4" fmla="*/ 238081 h 364761"/>
              <a:gd name="connsiteX5" fmla="*/ 0 w 631785"/>
              <a:gd name="connsiteY5" fmla="*/ 23808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238081"/>
                </a:moveTo>
                <a:lnTo>
                  <a:pt x="283734" y="0"/>
                </a:lnTo>
                <a:lnTo>
                  <a:pt x="631786" y="126680"/>
                </a:lnTo>
                <a:lnTo>
                  <a:pt x="348052" y="36476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9" name="Freeform: Shape 1008">
            <a:extLst>
              <a:ext uri="{FF2B5EF4-FFF2-40B4-BE49-F238E27FC236}">
                <a16:creationId xmlns:a16="http://schemas.microsoft.com/office/drawing/2014/main" id="{85705B47-3A4C-AFE4-EE05-706DEAD1724D}"/>
              </a:ext>
            </a:extLst>
          </p:cNvPr>
          <p:cNvSpPr/>
          <p:nvPr/>
        </p:nvSpPr>
        <p:spPr>
          <a:xfrm>
            <a:off x="2328749" y="5495335"/>
            <a:ext cx="631785" cy="364761"/>
          </a:xfrm>
          <a:custGeom>
            <a:avLst/>
            <a:gdLst>
              <a:gd name="connsiteX0" fmla="*/ 0 w 631785"/>
              <a:gd name="connsiteY0" fmla="*/ 238081 h 364761"/>
              <a:gd name="connsiteX1" fmla="*/ 283734 w 631785"/>
              <a:gd name="connsiteY1" fmla="*/ 0 h 364761"/>
              <a:gd name="connsiteX2" fmla="*/ 631785 w 631785"/>
              <a:gd name="connsiteY2" fmla="*/ 126680 h 364761"/>
              <a:gd name="connsiteX3" fmla="*/ 348051 w 631785"/>
              <a:gd name="connsiteY3" fmla="*/ 364761 h 364761"/>
              <a:gd name="connsiteX4" fmla="*/ 0 w 631785"/>
              <a:gd name="connsiteY4" fmla="*/ 238081 h 364761"/>
              <a:gd name="connsiteX5" fmla="*/ 0 w 631785"/>
              <a:gd name="connsiteY5" fmla="*/ 23808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238081"/>
                </a:moveTo>
                <a:lnTo>
                  <a:pt x="283734" y="0"/>
                </a:lnTo>
                <a:lnTo>
                  <a:pt x="631785" y="126680"/>
                </a:lnTo>
                <a:lnTo>
                  <a:pt x="348051" y="36476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0" name="Freeform: Shape 1009">
            <a:extLst>
              <a:ext uri="{FF2B5EF4-FFF2-40B4-BE49-F238E27FC236}">
                <a16:creationId xmlns:a16="http://schemas.microsoft.com/office/drawing/2014/main" id="{81C9D1F6-90B1-3DF0-EBAE-85576BF0E912}"/>
              </a:ext>
            </a:extLst>
          </p:cNvPr>
          <p:cNvSpPr/>
          <p:nvPr/>
        </p:nvSpPr>
        <p:spPr>
          <a:xfrm>
            <a:off x="1141381" y="6910385"/>
            <a:ext cx="631785" cy="364761"/>
          </a:xfrm>
          <a:custGeom>
            <a:avLst/>
            <a:gdLst>
              <a:gd name="connsiteX0" fmla="*/ 0 w 631785"/>
              <a:gd name="connsiteY0" fmla="*/ 238082 h 364761"/>
              <a:gd name="connsiteX1" fmla="*/ 283734 w 631785"/>
              <a:gd name="connsiteY1" fmla="*/ 0 h 364761"/>
              <a:gd name="connsiteX2" fmla="*/ 631785 w 631785"/>
              <a:gd name="connsiteY2" fmla="*/ 126680 h 364761"/>
              <a:gd name="connsiteX3" fmla="*/ 348051 w 631785"/>
              <a:gd name="connsiteY3" fmla="*/ 364762 h 364761"/>
              <a:gd name="connsiteX4" fmla="*/ 0 w 631785"/>
              <a:gd name="connsiteY4" fmla="*/ 238082 h 364761"/>
              <a:gd name="connsiteX5" fmla="*/ 0 w 631785"/>
              <a:gd name="connsiteY5" fmla="*/ 238082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238082"/>
                </a:moveTo>
                <a:lnTo>
                  <a:pt x="283734" y="0"/>
                </a:lnTo>
                <a:lnTo>
                  <a:pt x="631785" y="126680"/>
                </a:lnTo>
                <a:lnTo>
                  <a:pt x="348051" y="364762"/>
                </a:lnTo>
                <a:lnTo>
                  <a:pt x="0" y="238082"/>
                </a:lnTo>
                <a:lnTo>
                  <a:pt x="0" y="23808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1" name="Freeform: Shape 1010">
            <a:extLst>
              <a:ext uri="{FF2B5EF4-FFF2-40B4-BE49-F238E27FC236}">
                <a16:creationId xmlns:a16="http://schemas.microsoft.com/office/drawing/2014/main" id="{1DC87B20-AD8F-F54A-D6F8-75D0DA770667}"/>
              </a:ext>
            </a:extLst>
          </p:cNvPr>
          <p:cNvSpPr/>
          <p:nvPr/>
        </p:nvSpPr>
        <p:spPr>
          <a:xfrm>
            <a:off x="509596" y="8646201"/>
            <a:ext cx="631785" cy="364761"/>
          </a:xfrm>
          <a:custGeom>
            <a:avLst/>
            <a:gdLst>
              <a:gd name="connsiteX0" fmla="*/ 0 w 631785"/>
              <a:gd name="connsiteY0" fmla="*/ 238082 h 364761"/>
              <a:gd name="connsiteX1" fmla="*/ 283734 w 631785"/>
              <a:gd name="connsiteY1" fmla="*/ 0 h 364761"/>
              <a:gd name="connsiteX2" fmla="*/ 631785 w 631785"/>
              <a:gd name="connsiteY2" fmla="*/ 126680 h 364761"/>
              <a:gd name="connsiteX3" fmla="*/ 348051 w 631785"/>
              <a:gd name="connsiteY3" fmla="*/ 364762 h 364761"/>
              <a:gd name="connsiteX4" fmla="*/ 0 w 631785"/>
              <a:gd name="connsiteY4" fmla="*/ 238082 h 364761"/>
              <a:gd name="connsiteX5" fmla="*/ 0 w 631785"/>
              <a:gd name="connsiteY5" fmla="*/ 238082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238082"/>
                </a:moveTo>
                <a:lnTo>
                  <a:pt x="283734" y="0"/>
                </a:lnTo>
                <a:lnTo>
                  <a:pt x="631785" y="126680"/>
                </a:lnTo>
                <a:lnTo>
                  <a:pt x="348051" y="364762"/>
                </a:lnTo>
                <a:lnTo>
                  <a:pt x="0" y="238082"/>
                </a:lnTo>
                <a:lnTo>
                  <a:pt x="0" y="23808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2" name="Freeform: Shape 1011">
            <a:extLst>
              <a:ext uri="{FF2B5EF4-FFF2-40B4-BE49-F238E27FC236}">
                <a16:creationId xmlns:a16="http://schemas.microsoft.com/office/drawing/2014/main" id="{CC5D1BD1-34ED-CF70-E341-32F2C024A345}"/>
              </a:ext>
            </a:extLst>
          </p:cNvPr>
          <p:cNvSpPr/>
          <p:nvPr/>
        </p:nvSpPr>
        <p:spPr>
          <a:xfrm>
            <a:off x="8917018" y="1100095"/>
            <a:ext cx="533245" cy="447446"/>
          </a:xfrm>
          <a:custGeom>
            <a:avLst/>
            <a:gdLst>
              <a:gd name="connsiteX0" fmla="*/ 185194 w 533245"/>
              <a:gd name="connsiteY0" fmla="*/ 320766 h 447446"/>
              <a:gd name="connsiteX1" fmla="*/ 0 w 533245"/>
              <a:gd name="connsiteY1" fmla="*/ 0 h 447446"/>
              <a:gd name="connsiteX2" fmla="*/ 348051 w 533245"/>
              <a:gd name="connsiteY2" fmla="*/ 126680 h 447446"/>
              <a:gd name="connsiteX3" fmla="*/ 533245 w 533245"/>
              <a:gd name="connsiteY3" fmla="*/ 447446 h 447446"/>
              <a:gd name="connsiteX4" fmla="*/ 185194 w 533245"/>
              <a:gd name="connsiteY4" fmla="*/ 320766 h 447446"/>
              <a:gd name="connsiteX5" fmla="*/ 185194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185194" y="320766"/>
                </a:moveTo>
                <a:lnTo>
                  <a:pt x="0" y="0"/>
                </a:lnTo>
                <a:lnTo>
                  <a:pt x="348051" y="126680"/>
                </a:lnTo>
                <a:lnTo>
                  <a:pt x="533245" y="44744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3" name="Freeform: Shape 1012">
            <a:extLst>
              <a:ext uri="{FF2B5EF4-FFF2-40B4-BE49-F238E27FC236}">
                <a16:creationId xmlns:a16="http://schemas.microsoft.com/office/drawing/2014/main" id="{5871A69B-C3C2-B35F-D5E9-6EF821327FDE}"/>
              </a:ext>
            </a:extLst>
          </p:cNvPr>
          <p:cNvSpPr/>
          <p:nvPr/>
        </p:nvSpPr>
        <p:spPr>
          <a:xfrm>
            <a:off x="8198578" y="3073992"/>
            <a:ext cx="533245" cy="447446"/>
          </a:xfrm>
          <a:custGeom>
            <a:avLst/>
            <a:gdLst>
              <a:gd name="connsiteX0" fmla="*/ 185194 w 533245"/>
              <a:gd name="connsiteY0" fmla="*/ 320766 h 447446"/>
              <a:gd name="connsiteX1" fmla="*/ 0 w 533245"/>
              <a:gd name="connsiteY1" fmla="*/ 0 h 447446"/>
              <a:gd name="connsiteX2" fmla="*/ 348052 w 533245"/>
              <a:gd name="connsiteY2" fmla="*/ 126680 h 447446"/>
              <a:gd name="connsiteX3" fmla="*/ 533246 w 533245"/>
              <a:gd name="connsiteY3" fmla="*/ 447446 h 447446"/>
              <a:gd name="connsiteX4" fmla="*/ 185194 w 533245"/>
              <a:gd name="connsiteY4" fmla="*/ 320766 h 447446"/>
              <a:gd name="connsiteX5" fmla="*/ 185194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185194" y="320766"/>
                </a:moveTo>
                <a:lnTo>
                  <a:pt x="0" y="0"/>
                </a:lnTo>
                <a:lnTo>
                  <a:pt x="348052" y="126680"/>
                </a:lnTo>
                <a:lnTo>
                  <a:pt x="533246" y="44744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4" name="Freeform: Shape 1013">
            <a:extLst>
              <a:ext uri="{FF2B5EF4-FFF2-40B4-BE49-F238E27FC236}">
                <a16:creationId xmlns:a16="http://schemas.microsoft.com/office/drawing/2014/main" id="{8AA2F2E2-A1C2-759A-ACD2-751307012C5B}"/>
              </a:ext>
            </a:extLst>
          </p:cNvPr>
          <p:cNvSpPr/>
          <p:nvPr/>
        </p:nvSpPr>
        <p:spPr>
          <a:xfrm>
            <a:off x="7381598" y="5860097"/>
            <a:ext cx="533245" cy="447445"/>
          </a:xfrm>
          <a:custGeom>
            <a:avLst/>
            <a:gdLst>
              <a:gd name="connsiteX0" fmla="*/ 185194 w 533245"/>
              <a:gd name="connsiteY0" fmla="*/ 320766 h 447445"/>
              <a:gd name="connsiteX1" fmla="*/ 0 w 533245"/>
              <a:gd name="connsiteY1" fmla="*/ 0 h 447445"/>
              <a:gd name="connsiteX2" fmla="*/ 348052 w 533245"/>
              <a:gd name="connsiteY2" fmla="*/ 126680 h 447445"/>
              <a:gd name="connsiteX3" fmla="*/ 533246 w 533245"/>
              <a:gd name="connsiteY3" fmla="*/ 447446 h 447445"/>
              <a:gd name="connsiteX4" fmla="*/ 185194 w 533245"/>
              <a:gd name="connsiteY4" fmla="*/ 320766 h 447445"/>
              <a:gd name="connsiteX5" fmla="*/ 185194 w 533245"/>
              <a:gd name="connsiteY5" fmla="*/ 320766 h 44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5">
                <a:moveTo>
                  <a:pt x="185194" y="320766"/>
                </a:moveTo>
                <a:lnTo>
                  <a:pt x="0" y="0"/>
                </a:lnTo>
                <a:lnTo>
                  <a:pt x="348052" y="126680"/>
                </a:lnTo>
                <a:lnTo>
                  <a:pt x="533246" y="44744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5" name="Freeform: Shape 1014">
            <a:extLst>
              <a:ext uri="{FF2B5EF4-FFF2-40B4-BE49-F238E27FC236}">
                <a16:creationId xmlns:a16="http://schemas.microsoft.com/office/drawing/2014/main" id="{2255B596-3927-9753-E561-849903433B73}"/>
              </a:ext>
            </a:extLst>
          </p:cNvPr>
          <p:cNvSpPr/>
          <p:nvPr/>
        </p:nvSpPr>
        <p:spPr>
          <a:xfrm>
            <a:off x="6379425" y="8072074"/>
            <a:ext cx="533245" cy="447445"/>
          </a:xfrm>
          <a:custGeom>
            <a:avLst/>
            <a:gdLst>
              <a:gd name="connsiteX0" fmla="*/ 185194 w 533245"/>
              <a:gd name="connsiteY0" fmla="*/ 320766 h 447445"/>
              <a:gd name="connsiteX1" fmla="*/ 0 w 533245"/>
              <a:gd name="connsiteY1" fmla="*/ 0 h 447445"/>
              <a:gd name="connsiteX2" fmla="*/ 348051 w 533245"/>
              <a:gd name="connsiteY2" fmla="*/ 126680 h 447445"/>
              <a:gd name="connsiteX3" fmla="*/ 533245 w 533245"/>
              <a:gd name="connsiteY3" fmla="*/ 447446 h 447445"/>
              <a:gd name="connsiteX4" fmla="*/ 185194 w 533245"/>
              <a:gd name="connsiteY4" fmla="*/ 320766 h 447445"/>
              <a:gd name="connsiteX5" fmla="*/ 185194 w 533245"/>
              <a:gd name="connsiteY5" fmla="*/ 320766 h 44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5">
                <a:moveTo>
                  <a:pt x="185194" y="320766"/>
                </a:moveTo>
                <a:lnTo>
                  <a:pt x="0" y="0"/>
                </a:lnTo>
                <a:lnTo>
                  <a:pt x="348051" y="126680"/>
                </a:lnTo>
                <a:lnTo>
                  <a:pt x="533245" y="44744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6" name="Freeform: Shape 1015">
            <a:extLst>
              <a:ext uri="{FF2B5EF4-FFF2-40B4-BE49-F238E27FC236}">
                <a16:creationId xmlns:a16="http://schemas.microsoft.com/office/drawing/2014/main" id="{DF51285B-8846-1BE4-83AB-EBB2D90773D0}"/>
              </a:ext>
            </a:extLst>
          </p:cNvPr>
          <p:cNvSpPr/>
          <p:nvPr/>
        </p:nvSpPr>
        <p:spPr>
          <a:xfrm>
            <a:off x="8035721" y="3886200"/>
            <a:ext cx="412367" cy="491441"/>
          </a:xfrm>
          <a:custGeom>
            <a:avLst/>
            <a:gdLst>
              <a:gd name="connsiteX0" fmla="*/ 0 w 412367"/>
              <a:gd name="connsiteY0" fmla="*/ 364761 h 491441"/>
              <a:gd name="connsiteX1" fmla="*/ 64317 w 412367"/>
              <a:gd name="connsiteY1" fmla="*/ 0 h 491441"/>
              <a:gd name="connsiteX2" fmla="*/ 412368 w 412367"/>
              <a:gd name="connsiteY2" fmla="*/ 126680 h 491441"/>
              <a:gd name="connsiteX3" fmla="*/ 348051 w 412367"/>
              <a:gd name="connsiteY3" fmla="*/ 491442 h 491441"/>
              <a:gd name="connsiteX4" fmla="*/ 0 w 412367"/>
              <a:gd name="connsiteY4" fmla="*/ 364761 h 491441"/>
              <a:gd name="connsiteX5" fmla="*/ 0 w 412367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7" h="491441">
                <a:moveTo>
                  <a:pt x="0" y="364761"/>
                </a:moveTo>
                <a:lnTo>
                  <a:pt x="64317" y="0"/>
                </a:lnTo>
                <a:lnTo>
                  <a:pt x="412368" y="126680"/>
                </a:lnTo>
                <a:lnTo>
                  <a:pt x="348051" y="491442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7" name="Freeform: Shape 1016">
            <a:extLst>
              <a:ext uri="{FF2B5EF4-FFF2-40B4-BE49-F238E27FC236}">
                <a16:creationId xmlns:a16="http://schemas.microsoft.com/office/drawing/2014/main" id="{1BACB0DC-82C1-32A8-FB6E-E7A028E906E5}"/>
              </a:ext>
            </a:extLst>
          </p:cNvPr>
          <p:cNvSpPr/>
          <p:nvPr/>
        </p:nvSpPr>
        <p:spPr>
          <a:xfrm>
            <a:off x="7566793" y="5174569"/>
            <a:ext cx="412368" cy="491441"/>
          </a:xfrm>
          <a:custGeom>
            <a:avLst/>
            <a:gdLst>
              <a:gd name="connsiteX0" fmla="*/ 0 w 412368"/>
              <a:gd name="connsiteY0" fmla="*/ 364761 h 491441"/>
              <a:gd name="connsiteX1" fmla="*/ 64317 w 412368"/>
              <a:gd name="connsiteY1" fmla="*/ 0 h 491441"/>
              <a:gd name="connsiteX2" fmla="*/ 412369 w 412368"/>
              <a:gd name="connsiteY2" fmla="*/ 126680 h 491441"/>
              <a:gd name="connsiteX3" fmla="*/ 348052 w 412368"/>
              <a:gd name="connsiteY3" fmla="*/ 491441 h 491441"/>
              <a:gd name="connsiteX4" fmla="*/ 0 w 412368"/>
              <a:gd name="connsiteY4" fmla="*/ 364761 h 491441"/>
              <a:gd name="connsiteX5" fmla="*/ 0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364761"/>
                </a:moveTo>
                <a:lnTo>
                  <a:pt x="64317" y="0"/>
                </a:lnTo>
                <a:lnTo>
                  <a:pt x="412369" y="126680"/>
                </a:lnTo>
                <a:lnTo>
                  <a:pt x="348052" y="49144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8" name="Freeform: Shape 1017">
            <a:extLst>
              <a:ext uri="{FF2B5EF4-FFF2-40B4-BE49-F238E27FC236}">
                <a16:creationId xmlns:a16="http://schemas.microsoft.com/office/drawing/2014/main" id="{93691D83-325B-0A1E-7920-780D46779CFF}"/>
              </a:ext>
            </a:extLst>
          </p:cNvPr>
          <p:cNvSpPr/>
          <p:nvPr/>
        </p:nvSpPr>
        <p:spPr>
          <a:xfrm>
            <a:off x="8383772" y="1912303"/>
            <a:ext cx="412368" cy="491441"/>
          </a:xfrm>
          <a:custGeom>
            <a:avLst/>
            <a:gdLst>
              <a:gd name="connsiteX0" fmla="*/ 0 w 412368"/>
              <a:gd name="connsiteY0" fmla="*/ 364761 h 491441"/>
              <a:gd name="connsiteX1" fmla="*/ 64317 w 412368"/>
              <a:gd name="connsiteY1" fmla="*/ 0 h 491441"/>
              <a:gd name="connsiteX2" fmla="*/ 412369 w 412368"/>
              <a:gd name="connsiteY2" fmla="*/ 126680 h 491441"/>
              <a:gd name="connsiteX3" fmla="*/ 348052 w 412368"/>
              <a:gd name="connsiteY3" fmla="*/ 491442 h 491441"/>
              <a:gd name="connsiteX4" fmla="*/ 0 w 412368"/>
              <a:gd name="connsiteY4" fmla="*/ 364761 h 491441"/>
              <a:gd name="connsiteX5" fmla="*/ 0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364761"/>
                </a:moveTo>
                <a:lnTo>
                  <a:pt x="64317" y="0"/>
                </a:lnTo>
                <a:lnTo>
                  <a:pt x="412369" y="126680"/>
                </a:lnTo>
                <a:lnTo>
                  <a:pt x="348052" y="491442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9" name="Freeform: Shape 1018">
            <a:extLst>
              <a:ext uri="{FF2B5EF4-FFF2-40B4-BE49-F238E27FC236}">
                <a16:creationId xmlns:a16="http://schemas.microsoft.com/office/drawing/2014/main" id="{6C8CC657-EB1B-A1C7-42F7-C3268820E430}"/>
              </a:ext>
            </a:extLst>
          </p:cNvPr>
          <p:cNvSpPr/>
          <p:nvPr/>
        </p:nvSpPr>
        <p:spPr>
          <a:xfrm>
            <a:off x="6500302" y="6545623"/>
            <a:ext cx="412367" cy="491441"/>
          </a:xfrm>
          <a:custGeom>
            <a:avLst/>
            <a:gdLst>
              <a:gd name="connsiteX0" fmla="*/ 0 w 412367"/>
              <a:gd name="connsiteY0" fmla="*/ 364761 h 491441"/>
              <a:gd name="connsiteX1" fmla="*/ 64317 w 412367"/>
              <a:gd name="connsiteY1" fmla="*/ 0 h 491441"/>
              <a:gd name="connsiteX2" fmla="*/ 412368 w 412367"/>
              <a:gd name="connsiteY2" fmla="*/ 126680 h 491441"/>
              <a:gd name="connsiteX3" fmla="*/ 348051 w 412367"/>
              <a:gd name="connsiteY3" fmla="*/ 491442 h 491441"/>
              <a:gd name="connsiteX4" fmla="*/ 0 w 412367"/>
              <a:gd name="connsiteY4" fmla="*/ 364761 h 491441"/>
              <a:gd name="connsiteX5" fmla="*/ 0 w 412367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7" h="491441">
                <a:moveTo>
                  <a:pt x="0" y="364761"/>
                </a:moveTo>
                <a:lnTo>
                  <a:pt x="64317" y="0"/>
                </a:lnTo>
                <a:lnTo>
                  <a:pt x="412368" y="126680"/>
                </a:lnTo>
                <a:lnTo>
                  <a:pt x="348051" y="491442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0" name="Freeform: Shape 1019">
            <a:extLst>
              <a:ext uri="{FF2B5EF4-FFF2-40B4-BE49-F238E27FC236}">
                <a16:creationId xmlns:a16="http://schemas.microsoft.com/office/drawing/2014/main" id="{0528FBDD-5686-B83A-CFCA-1C0D0F4703CB}"/>
              </a:ext>
            </a:extLst>
          </p:cNvPr>
          <p:cNvSpPr/>
          <p:nvPr/>
        </p:nvSpPr>
        <p:spPr>
          <a:xfrm>
            <a:off x="9102212" y="414568"/>
            <a:ext cx="412368" cy="491441"/>
          </a:xfrm>
          <a:custGeom>
            <a:avLst/>
            <a:gdLst>
              <a:gd name="connsiteX0" fmla="*/ 0 w 412368"/>
              <a:gd name="connsiteY0" fmla="*/ 364761 h 491441"/>
              <a:gd name="connsiteX1" fmla="*/ 64317 w 412368"/>
              <a:gd name="connsiteY1" fmla="*/ 0 h 491441"/>
              <a:gd name="connsiteX2" fmla="*/ 412369 w 412368"/>
              <a:gd name="connsiteY2" fmla="*/ 126680 h 491441"/>
              <a:gd name="connsiteX3" fmla="*/ 348051 w 412368"/>
              <a:gd name="connsiteY3" fmla="*/ 491442 h 491441"/>
              <a:gd name="connsiteX4" fmla="*/ 0 w 412368"/>
              <a:gd name="connsiteY4" fmla="*/ 364761 h 491441"/>
              <a:gd name="connsiteX5" fmla="*/ 0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364761"/>
                </a:moveTo>
                <a:lnTo>
                  <a:pt x="64317" y="0"/>
                </a:lnTo>
                <a:lnTo>
                  <a:pt x="412369" y="126680"/>
                </a:lnTo>
                <a:lnTo>
                  <a:pt x="348051" y="491442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1" name="Freeform: Shape 1020">
            <a:extLst>
              <a:ext uri="{FF2B5EF4-FFF2-40B4-BE49-F238E27FC236}">
                <a16:creationId xmlns:a16="http://schemas.microsoft.com/office/drawing/2014/main" id="{FBD764CF-DAB6-C246-A814-B47DBB23C0B9}"/>
              </a:ext>
            </a:extLst>
          </p:cNvPr>
          <p:cNvSpPr/>
          <p:nvPr/>
        </p:nvSpPr>
        <p:spPr>
          <a:xfrm>
            <a:off x="6152250" y="8519520"/>
            <a:ext cx="412368" cy="491442"/>
          </a:xfrm>
          <a:custGeom>
            <a:avLst/>
            <a:gdLst>
              <a:gd name="connsiteX0" fmla="*/ 0 w 412368"/>
              <a:gd name="connsiteY0" fmla="*/ 364762 h 491442"/>
              <a:gd name="connsiteX1" fmla="*/ 64317 w 412368"/>
              <a:gd name="connsiteY1" fmla="*/ 0 h 491442"/>
              <a:gd name="connsiteX2" fmla="*/ 412369 w 412368"/>
              <a:gd name="connsiteY2" fmla="*/ 126680 h 491442"/>
              <a:gd name="connsiteX3" fmla="*/ 348052 w 412368"/>
              <a:gd name="connsiteY3" fmla="*/ 491442 h 491442"/>
              <a:gd name="connsiteX4" fmla="*/ 0 w 412368"/>
              <a:gd name="connsiteY4" fmla="*/ 364762 h 491442"/>
              <a:gd name="connsiteX5" fmla="*/ 0 w 412368"/>
              <a:gd name="connsiteY5" fmla="*/ 364762 h 491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2">
                <a:moveTo>
                  <a:pt x="0" y="364762"/>
                </a:moveTo>
                <a:lnTo>
                  <a:pt x="64317" y="0"/>
                </a:lnTo>
                <a:lnTo>
                  <a:pt x="412369" y="126680"/>
                </a:lnTo>
                <a:lnTo>
                  <a:pt x="348052" y="491442"/>
                </a:lnTo>
                <a:lnTo>
                  <a:pt x="0" y="364762"/>
                </a:lnTo>
                <a:lnTo>
                  <a:pt x="0" y="3647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2" name="Freeform: Shape 1021">
            <a:extLst>
              <a:ext uri="{FF2B5EF4-FFF2-40B4-BE49-F238E27FC236}">
                <a16:creationId xmlns:a16="http://schemas.microsoft.com/office/drawing/2014/main" id="{A7BAEF1B-5695-6A24-3E0A-65B708A49B4B}"/>
              </a:ext>
            </a:extLst>
          </p:cNvPr>
          <p:cNvSpPr/>
          <p:nvPr/>
        </p:nvSpPr>
        <p:spPr>
          <a:xfrm>
            <a:off x="7283058" y="6180862"/>
            <a:ext cx="631785" cy="364761"/>
          </a:xfrm>
          <a:custGeom>
            <a:avLst/>
            <a:gdLst>
              <a:gd name="connsiteX0" fmla="*/ 0 w 631785"/>
              <a:gd name="connsiteY0" fmla="*/ 238081 h 364761"/>
              <a:gd name="connsiteX1" fmla="*/ 283734 w 631785"/>
              <a:gd name="connsiteY1" fmla="*/ 0 h 364761"/>
              <a:gd name="connsiteX2" fmla="*/ 631786 w 631785"/>
              <a:gd name="connsiteY2" fmla="*/ 126680 h 364761"/>
              <a:gd name="connsiteX3" fmla="*/ 348052 w 631785"/>
              <a:gd name="connsiteY3" fmla="*/ 364761 h 364761"/>
              <a:gd name="connsiteX4" fmla="*/ 0 w 631785"/>
              <a:gd name="connsiteY4" fmla="*/ 238081 h 364761"/>
              <a:gd name="connsiteX5" fmla="*/ 0 w 631785"/>
              <a:gd name="connsiteY5" fmla="*/ 23808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238081"/>
                </a:moveTo>
                <a:lnTo>
                  <a:pt x="283734" y="0"/>
                </a:lnTo>
                <a:lnTo>
                  <a:pt x="631786" y="126680"/>
                </a:lnTo>
                <a:lnTo>
                  <a:pt x="348052" y="36476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3" name="Freeform: Shape 1022">
            <a:extLst>
              <a:ext uri="{FF2B5EF4-FFF2-40B4-BE49-F238E27FC236}">
                <a16:creationId xmlns:a16="http://schemas.microsoft.com/office/drawing/2014/main" id="{D686E778-79A5-33DB-6AFA-6738C7A3D0BA}"/>
              </a:ext>
            </a:extLst>
          </p:cNvPr>
          <p:cNvSpPr/>
          <p:nvPr/>
        </p:nvSpPr>
        <p:spPr>
          <a:xfrm>
            <a:off x="6379425" y="7833994"/>
            <a:ext cx="631785" cy="364761"/>
          </a:xfrm>
          <a:custGeom>
            <a:avLst/>
            <a:gdLst>
              <a:gd name="connsiteX0" fmla="*/ 0 w 631785"/>
              <a:gd name="connsiteY0" fmla="*/ 238081 h 364761"/>
              <a:gd name="connsiteX1" fmla="*/ 283734 w 631785"/>
              <a:gd name="connsiteY1" fmla="*/ 0 h 364761"/>
              <a:gd name="connsiteX2" fmla="*/ 631785 w 631785"/>
              <a:gd name="connsiteY2" fmla="*/ 126680 h 364761"/>
              <a:gd name="connsiteX3" fmla="*/ 348051 w 631785"/>
              <a:gd name="connsiteY3" fmla="*/ 364761 h 364761"/>
              <a:gd name="connsiteX4" fmla="*/ 0 w 631785"/>
              <a:gd name="connsiteY4" fmla="*/ 238081 h 364761"/>
              <a:gd name="connsiteX5" fmla="*/ 0 w 631785"/>
              <a:gd name="connsiteY5" fmla="*/ 23808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238081"/>
                </a:moveTo>
                <a:lnTo>
                  <a:pt x="283734" y="0"/>
                </a:lnTo>
                <a:lnTo>
                  <a:pt x="631785" y="126680"/>
                </a:lnTo>
                <a:lnTo>
                  <a:pt x="348051" y="36476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4" name="Freeform: Shape 1023">
            <a:extLst>
              <a:ext uri="{FF2B5EF4-FFF2-40B4-BE49-F238E27FC236}">
                <a16:creationId xmlns:a16="http://schemas.microsoft.com/office/drawing/2014/main" id="{DF1B11E6-6BD6-033E-FBDE-5AE855BD9673}"/>
              </a:ext>
            </a:extLst>
          </p:cNvPr>
          <p:cNvSpPr/>
          <p:nvPr/>
        </p:nvSpPr>
        <p:spPr>
          <a:xfrm>
            <a:off x="7566793" y="4571727"/>
            <a:ext cx="631785" cy="364761"/>
          </a:xfrm>
          <a:custGeom>
            <a:avLst/>
            <a:gdLst>
              <a:gd name="connsiteX0" fmla="*/ 0 w 631785"/>
              <a:gd name="connsiteY0" fmla="*/ 238081 h 364761"/>
              <a:gd name="connsiteX1" fmla="*/ 283734 w 631785"/>
              <a:gd name="connsiteY1" fmla="*/ 0 h 364761"/>
              <a:gd name="connsiteX2" fmla="*/ 631785 w 631785"/>
              <a:gd name="connsiteY2" fmla="*/ 126680 h 364761"/>
              <a:gd name="connsiteX3" fmla="*/ 348052 w 631785"/>
              <a:gd name="connsiteY3" fmla="*/ 364761 h 364761"/>
              <a:gd name="connsiteX4" fmla="*/ 0 w 631785"/>
              <a:gd name="connsiteY4" fmla="*/ 238081 h 364761"/>
              <a:gd name="connsiteX5" fmla="*/ 0 w 631785"/>
              <a:gd name="connsiteY5" fmla="*/ 23808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238081"/>
                </a:moveTo>
                <a:lnTo>
                  <a:pt x="283734" y="0"/>
                </a:lnTo>
                <a:lnTo>
                  <a:pt x="631785" y="126680"/>
                </a:lnTo>
                <a:lnTo>
                  <a:pt x="348052" y="36476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5" name="Freeform: Shape 1024">
            <a:extLst>
              <a:ext uri="{FF2B5EF4-FFF2-40B4-BE49-F238E27FC236}">
                <a16:creationId xmlns:a16="http://schemas.microsoft.com/office/drawing/2014/main" id="{2BB77B70-46B8-F3F1-489D-2B653E858DE0}"/>
              </a:ext>
            </a:extLst>
          </p:cNvPr>
          <p:cNvSpPr/>
          <p:nvPr/>
        </p:nvSpPr>
        <p:spPr>
          <a:xfrm>
            <a:off x="8100038" y="2277064"/>
            <a:ext cx="631785" cy="364761"/>
          </a:xfrm>
          <a:custGeom>
            <a:avLst/>
            <a:gdLst>
              <a:gd name="connsiteX0" fmla="*/ 0 w 631785"/>
              <a:gd name="connsiteY0" fmla="*/ 238081 h 364761"/>
              <a:gd name="connsiteX1" fmla="*/ 283734 w 631785"/>
              <a:gd name="connsiteY1" fmla="*/ 0 h 364761"/>
              <a:gd name="connsiteX2" fmla="*/ 631785 w 631785"/>
              <a:gd name="connsiteY2" fmla="*/ 126680 h 364761"/>
              <a:gd name="connsiteX3" fmla="*/ 348051 w 631785"/>
              <a:gd name="connsiteY3" fmla="*/ 364761 h 364761"/>
              <a:gd name="connsiteX4" fmla="*/ 0 w 631785"/>
              <a:gd name="connsiteY4" fmla="*/ 238081 h 364761"/>
              <a:gd name="connsiteX5" fmla="*/ 0 w 631785"/>
              <a:gd name="connsiteY5" fmla="*/ 23808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238081"/>
                </a:moveTo>
                <a:lnTo>
                  <a:pt x="283734" y="0"/>
                </a:lnTo>
                <a:lnTo>
                  <a:pt x="631785" y="126680"/>
                </a:lnTo>
                <a:lnTo>
                  <a:pt x="348051" y="36476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6" name="Freeform: Shape 1025">
            <a:extLst>
              <a:ext uri="{FF2B5EF4-FFF2-40B4-BE49-F238E27FC236}">
                <a16:creationId xmlns:a16="http://schemas.microsoft.com/office/drawing/2014/main" id="{D9F2DD99-6FAB-1DBC-D019-037BDDE13BC6}"/>
              </a:ext>
            </a:extLst>
          </p:cNvPr>
          <p:cNvSpPr/>
          <p:nvPr/>
        </p:nvSpPr>
        <p:spPr>
          <a:xfrm>
            <a:off x="9166529" y="176487"/>
            <a:ext cx="631785" cy="364761"/>
          </a:xfrm>
          <a:custGeom>
            <a:avLst/>
            <a:gdLst>
              <a:gd name="connsiteX0" fmla="*/ 0 w 631785"/>
              <a:gd name="connsiteY0" fmla="*/ 238081 h 364761"/>
              <a:gd name="connsiteX1" fmla="*/ 283734 w 631785"/>
              <a:gd name="connsiteY1" fmla="*/ 0 h 364761"/>
              <a:gd name="connsiteX2" fmla="*/ 631785 w 631785"/>
              <a:gd name="connsiteY2" fmla="*/ 126680 h 364761"/>
              <a:gd name="connsiteX3" fmla="*/ 348052 w 631785"/>
              <a:gd name="connsiteY3" fmla="*/ 364761 h 364761"/>
              <a:gd name="connsiteX4" fmla="*/ 0 w 631785"/>
              <a:gd name="connsiteY4" fmla="*/ 238081 h 364761"/>
              <a:gd name="connsiteX5" fmla="*/ 0 w 631785"/>
              <a:gd name="connsiteY5" fmla="*/ 23808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238081"/>
                </a:moveTo>
                <a:lnTo>
                  <a:pt x="283734" y="0"/>
                </a:lnTo>
                <a:lnTo>
                  <a:pt x="631785" y="126680"/>
                </a:lnTo>
                <a:lnTo>
                  <a:pt x="348052" y="36476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7" name="Freeform: Shape 1026">
            <a:extLst>
              <a:ext uri="{FF2B5EF4-FFF2-40B4-BE49-F238E27FC236}">
                <a16:creationId xmlns:a16="http://schemas.microsoft.com/office/drawing/2014/main" id="{FF06E2FF-892C-A626-B151-B23F3F9E787B}"/>
              </a:ext>
            </a:extLst>
          </p:cNvPr>
          <p:cNvSpPr/>
          <p:nvPr/>
        </p:nvSpPr>
        <p:spPr>
          <a:xfrm>
            <a:off x="-110303" y="6098178"/>
            <a:ext cx="533245" cy="447445"/>
          </a:xfrm>
          <a:custGeom>
            <a:avLst/>
            <a:gdLst>
              <a:gd name="connsiteX0" fmla="*/ 185194 w 533245"/>
              <a:gd name="connsiteY0" fmla="*/ 320766 h 447445"/>
              <a:gd name="connsiteX1" fmla="*/ 0 w 533245"/>
              <a:gd name="connsiteY1" fmla="*/ 0 h 447445"/>
              <a:gd name="connsiteX2" fmla="*/ 348051 w 533245"/>
              <a:gd name="connsiteY2" fmla="*/ 126680 h 447445"/>
              <a:gd name="connsiteX3" fmla="*/ 533246 w 533245"/>
              <a:gd name="connsiteY3" fmla="*/ 447446 h 447445"/>
              <a:gd name="connsiteX4" fmla="*/ 185194 w 533245"/>
              <a:gd name="connsiteY4" fmla="*/ 320766 h 447445"/>
              <a:gd name="connsiteX5" fmla="*/ 185194 w 533245"/>
              <a:gd name="connsiteY5" fmla="*/ 320766 h 44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5">
                <a:moveTo>
                  <a:pt x="185194" y="320766"/>
                </a:moveTo>
                <a:lnTo>
                  <a:pt x="0" y="0"/>
                </a:lnTo>
                <a:lnTo>
                  <a:pt x="348051" y="126680"/>
                </a:lnTo>
                <a:lnTo>
                  <a:pt x="533246" y="44744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8" name="Freeform: Shape 1027">
            <a:extLst>
              <a:ext uri="{FF2B5EF4-FFF2-40B4-BE49-F238E27FC236}">
                <a16:creationId xmlns:a16="http://schemas.microsoft.com/office/drawing/2014/main" id="{14EBE49E-2CE2-2034-95B8-F6FB6012C9FA}"/>
              </a:ext>
            </a:extLst>
          </p:cNvPr>
          <p:cNvSpPr/>
          <p:nvPr/>
        </p:nvSpPr>
        <p:spPr>
          <a:xfrm>
            <a:off x="1141381" y="3200672"/>
            <a:ext cx="533245" cy="447446"/>
          </a:xfrm>
          <a:custGeom>
            <a:avLst/>
            <a:gdLst>
              <a:gd name="connsiteX0" fmla="*/ 185194 w 533245"/>
              <a:gd name="connsiteY0" fmla="*/ 320766 h 447446"/>
              <a:gd name="connsiteX1" fmla="*/ 0 w 533245"/>
              <a:gd name="connsiteY1" fmla="*/ 0 h 447446"/>
              <a:gd name="connsiteX2" fmla="*/ 348051 w 533245"/>
              <a:gd name="connsiteY2" fmla="*/ 126680 h 447446"/>
              <a:gd name="connsiteX3" fmla="*/ 533245 w 533245"/>
              <a:gd name="connsiteY3" fmla="*/ 447446 h 447446"/>
              <a:gd name="connsiteX4" fmla="*/ 185194 w 533245"/>
              <a:gd name="connsiteY4" fmla="*/ 320766 h 447446"/>
              <a:gd name="connsiteX5" fmla="*/ 185194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185194" y="320766"/>
                </a:moveTo>
                <a:lnTo>
                  <a:pt x="0" y="0"/>
                </a:lnTo>
                <a:lnTo>
                  <a:pt x="348051" y="126680"/>
                </a:lnTo>
                <a:lnTo>
                  <a:pt x="533245" y="44744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9" name="Freeform: Shape 1028">
            <a:extLst>
              <a:ext uri="{FF2B5EF4-FFF2-40B4-BE49-F238E27FC236}">
                <a16:creationId xmlns:a16="http://schemas.microsoft.com/office/drawing/2014/main" id="{13D39092-12A4-99AE-FDDC-7E66AD6B708A}"/>
              </a:ext>
            </a:extLst>
          </p:cNvPr>
          <p:cNvSpPr/>
          <p:nvPr/>
        </p:nvSpPr>
        <p:spPr>
          <a:xfrm>
            <a:off x="1708849" y="1100095"/>
            <a:ext cx="533245" cy="447446"/>
          </a:xfrm>
          <a:custGeom>
            <a:avLst/>
            <a:gdLst>
              <a:gd name="connsiteX0" fmla="*/ 185194 w 533245"/>
              <a:gd name="connsiteY0" fmla="*/ 320766 h 447446"/>
              <a:gd name="connsiteX1" fmla="*/ 0 w 533245"/>
              <a:gd name="connsiteY1" fmla="*/ 0 h 447446"/>
              <a:gd name="connsiteX2" fmla="*/ 348051 w 533245"/>
              <a:gd name="connsiteY2" fmla="*/ 126680 h 447446"/>
              <a:gd name="connsiteX3" fmla="*/ 533246 w 533245"/>
              <a:gd name="connsiteY3" fmla="*/ 447446 h 447446"/>
              <a:gd name="connsiteX4" fmla="*/ 185194 w 533245"/>
              <a:gd name="connsiteY4" fmla="*/ 320766 h 447446"/>
              <a:gd name="connsiteX5" fmla="*/ 185194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185194" y="320766"/>
                </a:moveTo>
                <a:lnTo>
                  <a:pt x="0" y="0"/>
                </a:lnTo>
                <a:lnTo>
                  <a:pt x="348051" y="126680"/>
                </a:lnTo>
                <a:lnTo>
                  <a:pt x="533246" y="44744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0" name="Freeform: Shape 1029">
            <a:extLst>
              <a:ext uri="{FF2B5EF4-FFF2-40B4-BE49-F238E27FC236}">
                <a16:creationId xmlns:a16="http://schemas.microsoft.com/office/drawing/2014/main" id="{DD5D2E74-DACC-9C39-C942-0EA96B10A4AA}"/>
              </a:ext>
            </a:extLst>
          </p:cNvPr>
          <p:cNvSpPr/>
          <p:nvPr/>
        </p:nvSpPr>
        <p:spPr>
          <a:xfrm>
            <a:off x="2676801" y="-1559328"/>
            <a:ext cx="533245" cy="447446"/>
          </a:xfrm>
          <a:custGeom>
            <a:avLst/>
            <a:gdLst>
              <a:gd name="connsiteX0" fmla="*/ 185194 w 533245"/>
              <a:gd name="connsiteY0" fmla="*/ 320766 h 447446"/>
              <a:gd name="connsiteX1" fmla="*/ 0 w 533245"/>
              <a:gd name="connsiteY1" fmla="*/ 0 h 447446"/>
              <a:gd name="connsiteX2" fmla="*/ 348051 w 533245"/>
              <a:gd name="connsiteY2" fmla="*/ 126680 h 447446"/>
              <a:gd name="connsiteX3" fmla="*/ 533245 w 533245"/>
              <a:gd name="connsiteY3" fmla="*/ 447446 h 447446"/>
              <a:gd name="connsiteX4" fmla="*/ 185194 w 533245"/>
              <a:gd name="connsiteY4" fmla="*/ 320766 h 447446"/>
              <a:gd name="connsiteX5" fmla="*/ 185194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185194" y="320766"/>
                </a:moveTo>
                <a:lnTo>
                  <a:pt x="0" y="0"/>
                </a:lnTo>
                <a:lnTo>
                  <a:pt x="348051" y="126680"/>
                </a:lnTo>
                <a:lnTo>
                  <a:pt x="533245" y="44744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1" name="Freeform: Shape 1030">
            <a:extLst>
              <a:ext uri="{FF2B5EF4-FFF2-40B4-BE49-F238E27FC236}">
                <a16:creationId xmlns:a16="http://schemas.microsoft.com/office/drawing/2014/main" id="{86FD8A6C-ADFE-D798-9EF3-ED48D8517CBA}"/>
              </a:ext>
            </a:extLst>
          </p:cNvPr>
          <p:cNvSpPr/>
          <p:nvPr/>
        </p:nvSpPr>
        <p:spPr>
          <a:xfrm>
            <a:off x="1077064" y="2471150"/>
            <a:ext cx="412368" cy="491441"/>
          </a:xfrm>
          <a:custGeom>
            <a:avLst/>
            <a:gdLst>
              <a:gd name="connsiteX0" fmla="*/ 0 w 412368"/>
              <a:gd name="connsiteY0" fmla="*/ 364761 h 491441"/>
              <a:gd name="connsiteX1" fmla="*/ 64317 w 412368"/>
              <a:gd name="connsiteY1" fmla="*/ 0 h 491441"/>
              <a:gd name="connsiteX2" fmla="*/ 412369 w 412368"/>
              <a:gd name="connsiteY2" fmla="*/ 126680 h 491441"/>
              <a:gd name="connsiteX3" fmla="*/ 348051 w 412368"/>
              <a:gd name="connsiteY3" fmla="*/ 491442 h 491441"/>
              <a:gd name="connsiteX4" fmla="*/ 0 w 412368"/>
              <a:gd name="connsiteY4" fmla="*/ 364761 h 491441"/>
              <a:gd name="connsiteX5" fmla="*/ 0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364761"/>
                </a:moveTo>
                <a:lnTo>
                  <a:pt x="64317" y="0"/>
                </a:lnTo>
                <a:lnTo>
                  <a:pt x="412369" y="126680"/>
                </a:lnTo>
                <a:lnTo>
                  <a:pt x="348051" y="491442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2" name="Freeform: Shape 1031">
            <a:extLst>
              <a:ext uri="{FF2B5EF4-FFF2-40B4-BE49-F238E27FC236}">
                <a16:creationId xmlns:a16="http://schemas.microsoft.com/office/drawing/2014/main" id="{6B56ADD2-A4FB-35C5-A31C-878D4928DA53}"/>
              </a:ext>
            </a:extLst>
          </p:cNvPr>
          <p:cNvSpPr/>
          <p:nvPr/>
        </p:nvSpPr>
        <p:spPr>
          <a:xfrm>
            <a:off x="729013" y="4445046"/>
            <a:ext cx="412368" cy="491441"/>
          </a:xfrm>
          <a:custGeom>
            <a:avLst/>
            <a:gdLst>
              <a:gd name="connsiteX0" fmla="*/ 0 w 412368"/>
              <a:gd name="connsiteY0" fmla="*/ 364761 h 491441"/>
              <a:gd name="connsiteX1" fmla="*/ 64317 w 412368"/>
              <a:gd name="connsiteY1" fmla="*/ 0 h 491441"/>
              <a:gd name="connsiteX2" fmla="*/ 412369 w 412368"/>
              <a:gd name="connsiteY2" fmla="*/ 126680 h 491441"/>
              <a:gd name="connsiteX3" fmla="*/ 348051 w 412368"/>
              <a:gd name="connsiteY3" fmla="*/ 491442 h 491441"/>
              <a:gd name="connsiteX4" fmla="*/ 0 w 412368"/>
              <a:gd name="connsiteY4" fmla="*/ 364761 h 491441"/>
              <a:gd name="connsiteX5" fmla="*/ 0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364761"/>
                </a:moveTo>
                <a:lnTo>
                  <a:pt x="64317" y="0"/>
                </a:lnTo>
                <a:lnTo>
                  <a:pt x="412369" y="126680"/>
                </a:lnTo>
                <a:lnTo>
                  <a:pt x="348051" y="491442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3" name="Freeform: Shape 1032">
            <a:extLst>
              <a:ext uri="{FF2B5EF4-FFF2-40B4-BE49-F238E27FC236}">
                <a16:creationId xmlns:a16="http://schemas.microsoft.com/office/drawing/2014/main" id="{6348F423-F0AC-18E5-BC70-7D59F1EC3A8B}"/>
              </a:ext>
            </a:extLst>
          </p:cNvPr>
          <p:cNvSpPr/>
          <p:nvPr/>
        </p:nvSpPr>
        <p:spPr>
          <a:xfrm>
            <a:off x="1708849" y="735334"/>
            <a:ext cx="412368" cy="491441"/>
          </a:xfrm>
          <a:custGeom>
            <a:avLst/>
            <a:gdLst>
              <a:gd name="connsiteX0" fmla="*/ 0 w 412368"/>
              <a:gd name="connsiteY0" fmla="*/ 364761 h 491441"/>
              <a:gd name="connsiteX1" fmla="*/ 64317 w 412368"/>
              <a:gd name="connsiteY1" fmla="*/ 0 h 491441"/>
              <a:gd name="connsiteX2" fmla="*/ 412369 w 412368"/>
              <a:gd name="connsiteY2" fmla="*/ 126680 h 491441"/>
              <a:gd name="connsiteX3" fmla="*/ 348051 w 412368"/>
              <a:gd name="connsiteY3" fmla="*/ 491442 h 491441"/>
              <a:gd name="connsiteX4" fmla="*/ 0 w 412368"/>
              <a:gd name="connsiteY4" fmla="*/ 364761 h 491441"/>
              <a:gd name="connsiteX5" fmla="*/ 0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364761"/>
                </a:moveTo>
                <a:lnTo>
                  <a:pt x="64317" y="0"/>
                </a:lnTo>
                <a:lnTo>
                  <a:pt x="412369" y="126680"/>
                </a:lnTo>
                <a:lnTo>
                  <a:pt x="348051" y="491442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4" name="Freeform: Shape 1033">
            <a:extLst>
              <a:ext uri="{FF2B5EF4-FFF2-40B4-BE49-F238E27FC236}">
                <a16:creationId xmlns:a16="http://schemas.microsoft.com/office/drawing/2014/main" id="{837E5F99-91D9-4502-D26A-BB218FE5CC95}"/>
              </a:ext>
            </a:extLst>
          </p:cNvPr>
          <p:cNvSpPr/>
          <p:nvPr/>
        </p:nvSpPr>
        <p:spPr>
          <a:xfrm>
            <a:off x="-110303" y="5733416"/>
            <a:ext cx="412368" cy="491441"/>
          </a:xfrm>
          <a:custGeom>
            <a:avLst/>
            <a:gdLst>
              <a:gd name="connsiteX0" fmla="*/ 0 w 412368"/>
              <a:gd name="connsiteY0" fmla="*/ 364761 h 491441"/>
              <a:gd name="connsiteX1" fmla="*/ 64317 w 412368"/>
              <a:gd name="connsiteY1" fmla="*/ 0 h 491441"/>
              <a:gd name="connsiteX2" fmla="*/ 412369 w 412368"/>
              <a:gd name="connsiteY2" fmla="*/ 126680 h 491441"/>
              <a:gd name="connsiteX3" fmla="*/ 348051 w 412368"/>
              <a:gd name="connsiteY3" fmla="*/ 491441 h 491441"/>
              <a:gd name="connsiteX4" fmla="*/ 0 w 412368"/>
              <a:gd name="connsiteY4" fmla="*/ 364761 h 491441"/>
              <a:gd name="connsiteX5" fmla="*/ 0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364761"/>
                </a:moveTo>
                <a:lnTo>
                  <a:pt x="64317" y="0"/>
                </a:lnTo>
                <a:lnTo>
                  <a:pt x="412369" y="126680"/>
                </a:lnTo>
                <a:lnTo>
                  <a:pt x="348051" y="49144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5" name="Freeform: Shape 1034">
            <a:extLst>
              <a:ext uri="{FF2B5EF4-FFF2-40B4-BE49-F238E27FC236}">
                <a16:creationId xmlns:a16="http://schemas.microsoft.com/office/drawing/2014/main" id="{1FE1E862-9528-8F23-BF1C-A725F8EFCF5D}"/>
              </a:ext>
            </a:extLst>
          </p:cNvPr>
          <p:cNvSpPr/>
          <p:nvPr/>
        </p:nvSpPr>
        <p:spPr>
          <a:xfrm>
            <a:off x="2612483" y="-188274"/>
            <a:ext cx="412368" cy="491441"/>
          </a:xfrm>
          <a:custGeom>
            <a:avLst/>
            <a:gdLst>
              <a:gd name="connsiteX0" fmla="*/ 0 w 412368"/>
              <a:gd name="connsiteY0" fmla="*/ 364761 h 491441"/>
              <a:gd name="connsiteX1" fmla="*/ 64317 w 412368"/>
              <a:gd name="connsiteY1" fmla="*/ 0 h 491441"/>
              <a:gd name="connsiteX2" fmla="*/ 412369 w 412368"/>
              <a:gd name="connsiteY2" fmla="*/ 126680 h 491441"/>
              <a:gd name="connsiteX3" fmla="*/ 348051 w 412368"/>
              <a:gd name="connsiteY3" fmla="*/ 491442 h 491441"/>
              <a:gd name="connsiteX4" fmla="*/ 0 w 412368"/>
              <a:gd name="connsiteY4" fmla="*/ 364761 h 491441"/>
              <a:gd name="connsiteX5" fmla="*/ 0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364761"/>
                </a:moveTo>
                <a:lnTo>
                  <a:pt x="64317" y="0"/>
                </a:lnTo>
                <a:lnTo>
                  <a:pt x="412369" y="126680"/>
                </a:lnTo>
                <a:lnTo>
                  <a:pt x="348051" y="491442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6" name="Freeform: Shape 1035">
            <a:extLst>
              <a:ext uri="{FF2B5EF4-FFF2-40B4-BE49-F238E27FC236}">
                <a16:creationId xmlns:a16="http://schemas.microsoft.com/office/drawing/2014/main" id="{2F22360D-682A-4007-7DFC-197EB5654478}"/>
              </a:ext>
            </a:extLst>
          </p:cNvPr>
          <p:cNvSpPr/>
          <p:nvPr/>
        </p:nvSpPr>
        <p:spPr>
          <a:xfrm>
            <a:off x="-742088" y="7469232"/>
            <a:ext cx="412368" cy="491442"/>
          </a:xfrm>
          <a:custGeom>
            <a:avLst/>
            <a:gdLst>
              <a:gd name="connsiteX0" fmla="*/ 0 w 412368"/>
              <a:gd name="connsiteY0" fmla="*/ 364762 h 491442"/>
              <a:gd name="connsiteX1" fmla="*/ 64317 w 412368"/>
              <a:gd name="connsiteY1" fmla="*/ 0 h 491442"/>
              <a:gd name="connsiteX2" fmla="*/ 412369 w 412368"/>
              <a:gd name="connsiteY2" fmla="*/ 126680 h 491442"/>
              <a:gd name="connsiteX3" fmla="*/ 348051 w 412368"/>
              <a:gd name="connsiteY3" fmla="*/ 491442 h 491442"/>
              <a:gd name="connsiteX4" fmla="*/ 0 w 412368"/>
              <a:gd name="connsiteY4" fmla="*/ 364762 h 491442"/>
              <a:gd name="connsiteX5" fmla="*/ 0 w 412368"/>
              <a:gd name="connsiteY5" fmla="*/ 364762 h 491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2">
                <a:moveTo>
                  <a:pt x="0" y="364762"/>
                </a:moveTo>
                <a:lnTo>
                  <a:pt x="64317" y="0"/>
                </a:lnTo>
                <a:lnTo>
                  <a:pt x="412369" y="126680"/>
                </a:lnTo>
                <a:lnTo>
                  <a:pt x="348051" y="491442"/>
                </a:lnTo>
                <a:lnTo>
                  <a:pt x="0" y="364762"/>
                </a:lnTo>
                <a:lnTo>
                  <a:pt x="0" y="3647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7" name="Freeform: Shape 1036">
            <a:extLst>
              <a:ext uri="{FF2B5EF4-FFF2-40B4-BE49-F238E27FC236}">
                <a16:creationId xmlns:a16="http://schemas.microsoft.com/office/drawing/2014/main" id="{FE5194B3-37AD-2C3F-1FDF-522233126DFE}"/>
              </a:ext>
            </a:extLst>
          </p:cNvPr>
          <p:cNvSpPr/>
          <p:nvPr/>
        </p:nvSpPr>
        <p:spPr>
          <a:xfrm>
            <a:off x="2328749" y="176487"/>
            <a:ext cx="631785" cy="364761"/>
          </a:xfrm>
          <a:custGeom>
            <a:avLst/>
            <a:gdLst>
              <a:gd name="connsiteX0" fmla="*/ 0 w 631785"/>
              <a:gd name="connsiteY0" fmla="*/ 238081 h 364761"/>
              <a:gd name="connsiteX1" fmla="*/ 283734 w 631785"/>
              <a:gd name="connsiteY1" fmla="*/ 0 h 364761"/>
              <a:gd name="connsiteX2" fmla="*/ 631785 w 631785"/>
              <a:gd name="connsiteY2" fmla="*/ 126680 h 364761"/>
              <a:gd name="connsiteX3" fmla="*/ 348051 w 631785"/>
              <a:gd name="connsiteY3" fmla="*/ 364761 h 364761"/>
              <a:gd name="connsiteX4" fmla="*/ 0 w 631785"/>
              <a:gd name="connsiteY4" fmla="*/ 238081 h 364761"/>
              <a:gd name="connsiteX5" fmla="*/ 0 w 631785"/>
              <a:gd name="connsiteY5" fmla="*/ 23808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238081"/>
                </a:moveTo>
                <a:lnTo>
                  <a:pt x="283734" y="0"/>
                </a:lnTo>
                <a:lnTo>
                  <a:pt x="631785" y="126680"/>
                </a:lnTo>
                <a:lnTo>
                  <a:pt x="348051" y="36476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8" name="Freeform: Shape 1037">
            <a:extLst>
              <a:ext uri="{FF2B5EF4-FFF2-40B4-BE49-F238E27FC236}">
                <a16:creationId xmlns:a16="http://schemas.microsoft.com/office/drawing/2014/main" id="{4541F04F-B7E6-C168-4A91-95861A9593C7}"/>
              </a:ext>
            </a:extLst>
          </p:cNvPr>
          <p:cNvSpPr/>
          <p:nvPr/>
        </p:nvSpPr>
        <p:spPr>
          <a:xfrm>
            <a:off x="1326576" y="1912303"/>
            <a:ext cx="631785" cy="364761"/>
          </a:xfrm>
          <a:custGeom>
            <a:avLst/>
            <a:gdLst>
              <a:gd name="connsiteX0" fmla="*/ 0 w 631785"/>
              <a:gd name="connsiteY0" fmla="*/ 238081 h 364761"/>
              <a:gd name="connsiteX1" fmla="*/ 283734 w 631785"/>
              <a:gd name="connsiteY1" fmla="*/ 0 h 364761"/>
              <a:gd name="connsiteX2" fmla="*/ 631785 w 631785"/>
              <a:gd name="connsiteY2" fmla="*/ 126680 h 364761"/>
              <a:gd name="connsiteX3" fmla="*/ 348051 w 631785"/>
              <a:gd name="connsiteY3" fmla="*/ 364761 h 364761"/>
              <a:gd name="connsiteX4" fmla="*/ 0 w 631785"/>
              <a:gd name="connsiteY4" fmla="*/ 238081 h 364761"/>
              <a:gd name="connsiteX5" fmla="*/ 0 w 631785"/>
              <a:gd name="connsiteY5" fmla="*/ 23808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238081"/>
                </a:moveTo>
                <a:lnTo>
                  <a:pt x="283734" y="0"/>
                </a:lnTo>
                <a:lnTo>
                  <a:pt x="631785" y="126680"/>
                </a:lnTo>
                <a:lnTo>
                  <a:pt x="348051" y="36476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9" name="Freeform: Shape 1038">
            <a:extLst>
              <a:ext uri="{FF2B5EF4-FFF2-40B4-BE49-F238E27FC236}">
                <a16:creationId xmlns:a16="http://schemas.microsoft.com/office/drawing/2014/main" id="{56236451-CECF-A7F9-E5FB-99D3816D6926}"/>
              </a:ext>
            </a:extLst>
          </p:cNvPr>
          <p:cNvSpPr/>
          <p:nvPr/>
        </p:nvSpPr>
        <p:spPr>
          <a:xfrm>
            <a:off x="2676801" y="-1797409"/>
            <a:ext cx="631785" cy="364761"/>
          </a:xfrm>
          <a:custGeom>
            <a:avLst/>
            <a:gdLst>
              <a:gd name="connsiteX0" fmla="*/ 0 w 631785"/>
              <a:gd name="connsiteY0" fmla="*/ 238081 h 364761"/>
              <a:gd name="connsiteX1" fmla="*/ 283734 w 631785"/>
              <a:gd name="connsiteY1" fmla="*/ 0 h 364761"/>
              <a:gd name="connsiteX2" fmla="*/ 631785 w 631785"/>
              <a:gd name="connsiteY2" fmla="*/ 126680 h 364761"/>
              <a:gd name="connsiteX3" fmla="*/ 348051 w 631785"/>
              <a:gd name="connsiteY3" fmla="*/ 364761 h 364761"/>
              <a:gd name="connsiteX4" fmla="*/ 0 w 631785"/>
              <a:gd name="connsiteY4" fmla="*/ 238081 h 364761"/>
              <a:gd name="connsiteX5" fmla="*/ 0 w 631785"/>
              <a:gd name="connsiteY5" fmla="*/ 23808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238081"/>
                </a:moveTo>
                <a:lnTo>
                  <a:pt x="283734" y="0"/>
                </a:lnTo>
                <a:lnTo>
                  <a:pt x="631785" y="126680"/>
                </a:lnTo>
                <a:lnTo>
                  <a:pt x="348051" y="36476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0" name="Freeform: Shape 1039">
            <a:extLst>
              <a:ext uri="{FF2B5EF4-FFF2-40B4-BE49-F238E27FC236}">
                <a16:creationId xmlns:a16="http://schemas.microsoft.com/office/drawing/2014/main" id="{C5DF7419-3A8B-5512-F026-D15A78C4CB2E}"/>
              </a:ext>
            </a:extLst>
          </p:cNvPr>
          <p:cNvSpPr/>
          <p:nvPr/>
        </p:nvSpPr>
        <p:spPr>
          <a:xfrm>
            <a:off x="1042842" y="3521438"/>
            <a:ext cx="631785" cy="364761"/>
          </a:xfrm>
          <a:custGeom>
            <a:avLst/>
            <a:gdLst>
              <a:gd name="connsiteX0" fmla="*/ 0 w 631785"/>
              <a:gd name="connsiteY0" fmla="*/ 238081 h 364761"/>
              <a:gd name="connsiteX1" fmla="*/ 283734 w 631785"/>
              <a:gd name="connsiteY1" fmla="*/ 0 h 364761"/>
              <a:gd name="connsiteX2" fmla="*/ 631785 w 631785"/>
              <a:gd name="connsiteY2" fmla="*/ 126680 h 364761"/>
              <a:gd name="connsiteX3" fmla="*/ 348051 w 631785"/>
              <a:gd name="connsiteY3" fmla="*/ 364761 h 364761"/>
              <a:gd name="connsiteX4" fmla="*/ 0 w 631785"/>
              <a:gd name="connsiteY4" fmla="*/ 238081 h 364761"/>
              <a:gd name="connsiteX5" fmla="*/ 0 w 631785"/>
              <a:gd name="connsiteY5" fmla="*/ 23808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238081"/>
                </a:moveTo>
                <a:lnTo>
                  <a:pt x="283734" y="0"/>
                </a:lnTo>
                <a:lnTo>
                  <a:pt x="631785" y="126680"/>
                </a:lnTo>
                <a:lnTo>
                  <a:pt x="348051" y="36476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1" name="Freeform: Shape 1040">
            <a:extLst>
              <a:ext uri="{FF2B5EF4-FFF2-40B4-BE49-F238E27FC236}">
                <a16:creationId xmlns:a16="http://schemas.microsoft.com/office/drawing/2014/main" id="{C36C4FE2-BE0A-1221-46F7-A21F47A046E9}"/>
              </a:ext>
            </a:extLst>
          </p:cNvPr>
          <p:cNvSpPr/>
          <p:nvPr/>
        </p:nvSpPr>
        <p:spPr>
          <a:xfrm>
            <a:off x="324402" y="5495335"/>
            <a:ext cx="631785" cy="364761"/>
          </a:xfrm>
          <a:custGeom>
            <a:avLst/>
            <a:gdLst>
              <a:gd name="connsiteX0" fmla="*/ 0 w 631785"/>
              <a:gd name="connsiteY0" fmla="*/ 238081 h 364761"/>
              <a:gd name="connsiteX1" fmla="*/ 283734 w 631785"/>
              <a:gd name="connsiteY1" fmla="*/ 0 h 364761"/>
              <a:gd name="connsiteX2" fmla="*/ 631785 w 631785"/>
              <a:gd name="connsiteY2" fmla="*/ 126680 h 364761"/>
              <a:gd name="connsiteX3" fmla="*/ 348051 w 631785"/>
              <a:gd name="connsiteY3" fmla="*/ 364761 h 364761"/>
              <a:gd name="connsiteX4" fmla="*/ 0 w 631785"/>
              <a:gd name="connsiteY4" fmla="*/ 238081 h 364761"/>
              <a:gd name="connsiteX5" fmla="*/ 0 w 631785"/>
              <a:gd name="connsiteY5" fmla="*/ 23808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238081"/>
                </a:moveTo>
                <a:lnTo>
                  <a:pt x="283734" y="0"/>
                </a:lnTo>
                <a:lnTo>
                  <a:pt x="631785" y="126680"/>
                </a:lnTo>
                <a:lnTo>
                  <a:pt x="348051" y="36476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2" name="Freeform: Shape 1041">
            <a:extLst>
              <a:ext uri="{FF2B5EF4-FFF2-40B4-BE49-F238E27FC236}">
                <a16:creationId xmlns:a16="http://schemas.microsoft.com/office/drawing/2014/main" id="{1CDF4513-8CEB-0A8C-298C-CFABFB4DE977}"/>
              </a:ext>
            </a:extLst>
          </p:cNvPr>
          <p:cNvSpPr/>
          <p:nvPr/>
        </p:nvSpPr>
        <p:spPr>
          <a:xfrm>
            <a:off x="-677771" y="7231151"/>
            <a:ext cx="631785" cy="364761"/>
          </a:xfrm>
          <a:custGeom>
            <a:avLst/>
            <a:gdLst>
              <a:gd name="connsiteX0" fmla="*/ 0 w 631785"/>
              <a:gd name="connsiteY0" fmla="*/ 238081 h 364761"/>
              <a:gd name="connsiteX1" fmla="*/ 283734 w 631785"/>
              <a:gd name="connsiteY1" fmla="*/ 0 h 364761"/>
              <a:gd name="connsiteX2" fmla="*/ 631785 w 631785"/>
              <a:gd name="connsiteY2" fmla="*/ 126680 h 364761"/>
              <a:gd name="connsiteX3" fmla="*/ 348051 w 631785"/>
              <a:gd name="connsiteY3" fmla="*/ 364761 h 364761"/>
              <a:gd name="connsiteX4" fmla="*/ 0 w 631785"/>
              <a:gd name="connsiteY4" fmla="*/ 238081 h 364761"/>
              <a:gd name="connsiteX5" fmla="*/ 0 w 631785"/>
              <a:gd name="connsiteY5" fmla="*/ 23808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238081"/>
                </a:moveTo>
                <a:lnTo>
                  <a:pt x="283734" y="0"/>
                </a:lnTo>
                <a:lnTo>
                  <a:pt x="631785" y="126680"/>
                </a:lnTo>
                <a:lnTo>
                  <a:pt x="348051" y="36476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3" name="Freeform: Shape 1042">
            <a:extLst>
              <a:ext uri="{FF2B5EF4-FFF2-40B4-BE49-F238E27FC236}">
                <a16:creationId xmlns:a16="http://schemas.microsoft.com/office/drawing/2014/main" id="{D0565BE2-3854-895A-2AA2-90FB6FD18DA6}"/>
              </a:ext>
            </a:extLst>
          </p:cNvPr>
          <p:cNvSpPr/>
          <p:nvPr/>
        </p:nvSpPr>
        <p:spPr>
          <a:xfrm>
            <a:off x="10168703" y="2150384"/>
            <a:ext cx="533245" cy="447446"/>
          </a:xfrm>
          <a:custGeom>
            <a:avLst/>
            <a:gdLst>
              <a:gd name="connsiteX0" fmla="*/ 185194 w 533245"/>
              <a:gd name="connsiteY0" fmla="*/ 320766 h 447446"/>
              <a:gd name="connsiteX1" fmla="*/ 0 w 533245"/>
              <a:gd name="connsiteY1" fmla="*/ 0 h 447446"/>
              <a:gd name="connsiteX2" fmla="*/ 348052 w 533245"/>
              <a:gd name="connsiteY2" fmla="*/ 126680 h 447446"/>
              <a:gd name="connsiteX3" fmla="*/ 533246 w 533245"/>
              <a:gd name="connsiteY3" fmla="*/ 447446 h 447446"/>
              <a:gd name="connsiteX4" fmla="*/ 185194 w 533245"/>
              <a:gd name="connsiteY4" fmla="*/ 320766 h 447446"/>
              <a:gd name="connsiteX5" fmla="*/ 185194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185194" y="320766"/>
                </a:moveTo>
                <a:lnTo>
                  <a:pt x="0" y="0"/>
                </a:lnTo>
                <a:lnTo>
                  <a:pt x="348052" y="126680"/>
                </a:lnTo>
                <a:lnTo>
                  <a:pt x="533246" y="44744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4" name="Freeform: Shape 1043">
            <a:extLst>
              <a:ext uri="{FF2B5EF4-FFF2-40B4-BE49-F238E27FC236}">
                <a16:creationId xmlns:a16="http://schemas.microsoft.com/office/drawing/2014/main" id="{502C6800-EAD5-01F6-8506-50867CB50167}"/>
              </a:ext>
            </a:extLst>
          </p:cNvPr>
          <p:cNvSpPr/>
          <p:nvPr/>
        </p:nvSpPr>
        <p:spPr>
          <a:xfrm>
            <a:off x="9385946" y="4489042"/>
            <a:ext cx="533245" cy="447446"/>
          </a:xfrm>
          <a:custGeom>
            <a:avLst/>
            <a:gdLst>
              <a:gd name="connsiteX0" fmla="*/ 185194 w 533245"/>
              <a:gd name="connsiteY0" fmla="*/ 320766 h 447446"/>
              <a:gd name="connsiteX1" fmla="*/ 0 w 533245"/>
              <a:gd name="connsiteY1" fmla="*/ 0 h 447446"/>
              <a:gd name="connsiteX2" fmla="*/ 348052 w 533245"/>
              <a:gd name="connsiteY2" fmla="*/ 126680 h 447446"/>
              <a:gd name="connsiteX3" fmla="*/ 533246 w 533245"/>
              <a:gd name="connsiteY3" fmla="*/ 447446 h 447446"/>
              <a:gd name="connsiteX4" fmla="*/ 185194 w 533245"/>
              <a:gd name="connsiteY4" fmla="*/ 320766 h 447446"/>
              <a:gd name="connsiteX5" fmla="*/ 185194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185194" y="320766"/>
                </a:moveTo>
                <a:lnTo>
                  <a:pt x="0" y="0"/>
                </a:lnTo>
                <a:lnTo>
                  <a:pt x="348052" y="126680"/>
                </a:lnTo>
                <a:lnTo>
                  <a:pt x="533246" y="44744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5" name="Freeform: Shape 1044">
            <a:extLst>
              <a:ext uri="{FF2B5EF4-FFF2-40B4-BE49-F238E27FC236}">
                <a16:creationId xmlns:a16="http://schemas.microsoft.com/office/drawing/2014/main" id="{3F989FF2-B947-DD21-E381-5A7BC3A14856}"/>
              </a:ext>
            </a:extLst>
          </p:cNvPr>
          <p:cNvSpPr/>
          <p:nvPr/>
        </p:nvSpPr>
        <p:spPr>
          <a:xfrm>
            <a:off x="8633283" y="6910385"/>
            <a:ext cx="533245" cy="447446"/>
          </a:xfrm>
          <a:custGeom>
            <a:avLst/>
            <a:gdLst>
              <a:gd name="connsiteX0" fmla="*/ 185194 w 533245"/>
              <a:gd name="connsiteY0" fmla="*/ 320766 h 447446"/>
              <a:gd name="connsiteX1" fmla="*/ 0 w 533245"/>
              <a:gd name="connsiteY1" fmla="*/ 0 h 447446"/>
              <a:gd name="connsiteX2" fmla="*/ 348052 w 533245"/>
              <a:gd name="connsiteY2" fmla="*/ 126680 h 447446"/>
              <a:gd name="connsiteX3" fmla="*/ 533246 w 533245"/>
              <a:gd name="connsiteY3" fmla="*/ 447447 h 447446"/>
              <a:gd name="connsiteX4" fmla="*/ 185194 w 533245"/>
              <a:gd name="connsiteY4" fmla="*/ 320766 h 447446"/>
              <a:gd name="connsiteX5" fmla="*/ 185194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185194" y="320766"/>
                </a:moveTo>
                <a:lnTo>
                  <a:pt x="0" y="0"/>
                </a:lnTo>
                <a:lnTo>
                  <a:pt x="348052" y="126680"/>
                </a:lnTo>
                <a:lnTo>
                  <a:pt x="533246" y="447447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6" name="Freeform: Shape 1045">
            <a:extLst>
              <a:ext uri="{FF2B5EF4-FFF2-40B4-BE49-F238E27FC236}">
                <a16:creationId xmlns:a16="http://schemas.microsoft.com/office/drawing/2014/main" id="{CA14AB84-1789-9902-59CE-506FE3F0F5F2}"/>
              </a:ext>
            </a:extLst>
          </p:cNvPr>
          <p:cNvSpPr/>
          <p:nvPr/>
        </p:nvSpPr>
        <p:spPr>
          <a:xfrm>
            <a:off x="9385946" y="4124281"/>
            <a:ext cx="412368" cy="491441"/>
          </a:xfrm>
          <a:custGeom>
            <a:avLst/>
            <a:gdLst>
              <a:gd name="connsiteX0" fmla="*/ 0 w 412368"/>
              <a:gd name="connsiteY0" fmla="*/ 364761 h 491441"/>
              <a:gd name="connsiteX1" fmla="*/ 64317 w 412368"/>
              <a:gd name="connsiteY1" fmla="*/ 0 h 491441"/>
              <a:gd name="connsiteX2" fmla="*/ 412369 w 412368"/>
              <a:gd name="connsiteY2" fmla="*/ 126680 h 491441"/>
              <a:gd name="connsiteX3" fmla="*/ 348052 w 412368"/>
              <a:gd name="connsiteY3" fmla="*/ 491442 h 491441"/>
              <a:gd name="connsiteX4" fmla="*/ 0 w 412368"/>
              <a:gd name="connsiteY4" fmla="*/ 364761 h 491441"/>
              <a:gd name="connsiteX5" fmla="*/ 0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364761"/>
                </a:moveTo>
                <a:lnTo>
                  <a:pt x="64317" y="0"/>
                </a:lnTo>
                <a:lnTo>
                  <a:pt x="412369" y="126680"/>
                </a:lnTo>
                <a:lnTo>
                  <a:pt x="348052" y="491442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7" name="Freeform: Shape 1046">
            <a:extLst>
              <a:ext uri="{FF2B5EF4-FFF2-40B4-BE49-F238E27FC236}">
                <a16:creationId xmlns:a16="http://schemas.microsoft.com/office/drawing/2014/main" id="{054DA260-0ED5-AB6A-D912-B39909B7EC26}"/>
              </a:ext>
            </a:extLst>
          </p:cNvPr>
          <p:cNvSpPr/>
          <p:nvPr/>
        </p:nvSpPr>
        <p:spPr>
          <a:xfrm>
            <a:off x="9102212" y="5733416"/>
            <a:ext cx="412368" cy="491441"/>
          </a:xfrm>
          <a:custGeom>
            <a:avLst/>
            <a:gdLst>
              <a:gd name="connsiteX0" fmla="*/ 0 w 412368"/>
              <a:gd name="connsiteY0" fmla="*/ 364761 h 491441"/>
              <a:gd name="connsiteX1" fmla="*/ 64317 w 412368"/>
              <a:gd name="connsiteY1" fmla="*/ 0 h 491441"/>
              <a:gd name="connsiteX2" fmla="*/ 412369 w 412368"/>
              <a:gd name="connsiteY2" fmla="*/ 126680 h 491441"/>
              <a:gd name="connsiteX3" fmla="*/ 348051 w 412368"/>
              <a:gd name="connsiteY3" fmla="*/ 491441 h 491441"/>
              <a:gd name="connsiteX4" fmla="*/ 0 w 412368"/>
              <a:gd name="connsiteY4" fmla="*/ 364761 h 491441"/>
              <a:gd name="connsiteX5" fmla="*/ 0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364761"/>
                </a:moveTo>
                <a:lnTo>
                  <a:pt x="64317" y="0"/>
                </a:lnTo>
                <a:lnTo>
                  <a:pt x="412369" y="126680"/>
                </a:lnTo>
                <a:lnTo>
                  <a:pt x="348051" y="49144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8" name="Freeform: Shape 1047">
            <a:extLst>
              <a:ext uri="{FF2B5EF4-FFF2-40B4-BE49-F238E27FC236}">
                <a16:creationId xmlns:a16="http://schemas.microsoft.com/office/drawing/2014/main" id="{9DCCD11D-DCD2-5346-5F7E-3D70F750312B}"/>
              </a:ext>
            </a:extLst>
          </p:cNvPr>
          <p:cNvSpPr/>
          <p:nvPr/>
        </p:nvSpPr>
        <p:spPr>
          <a:xfrm>
            <a:off x="9919191" y="2471150"/>
            <a:ext cx="412368" cy="491441"/>
          </a:xfrm>
          <a:custGeom>
            <a:avLst/>
            <a:gdLst>
              <a:gd name="connsiteX0" fmla="*/ 0 w 412368"/>
              <a:gd name="connsiteY0" fmla="*/ 364761 h 491441"/>
              <a:gd name="connsiteX1" fmla="*/ 64317 w 412368"/>
              <a:gd name="connsiteY1" fmla="*/ 0 h 491441"/>
              <a:gd name="connsiteX2" fmla="*/ 412369 w 412368"/>
              <a:gd name="connsiteY2" fmla="*/ 126680 h 491441"/>
              <a:gd name="connsiteX3" fmla="*/ 348052 w 412368"/>
              <a:gd name="connsiteY3" fmla="*/ 491442 h 491441"/>
              <a:gd name="connsiteX4" fmla="*/ 0 w 412368"/>
              <a:gd name="connsiteY4" fmla="*/ 364761 h 491441"/>
              <a:gd name="connsiteX5" fmla="*/ 0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364761"/>
                </a:moveTo>
                <a:lnTo>
                  <a:pt x="64317" y="0"/>
                </a:lnTo>
                <a:lnTo>
                  <a:pt x="412369" y="126680"/>
                </a:lnTo>
                <a:lnTo>
                  <a:pt x="348052" y="491442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9" name="Freeform: Shape 1048">
            <a:extLst>
              <a:ext uri="{FF2B5EF4-FFF2-40B4-BE49-F238E27FC236}">
                <a16:creationId xmlns:a16="http://schemas.microsoft.com/office/drawing/2014/main" id="{94B7F3B7-6B24-D88E-983C-E2DE5CB074C0}"/>
              </a:ext>
            </a:extLst>
          </p:cNvPr>
          <p:cNvSpPr/>
          <p:nvPr/>
        </p:nvSpPr>
        <p:spPr>
          <a:xfrm>
            <a:off x="8383772" y="7231151"/>
            <a:ext cx="412368" cy="491441"/>
          </a:xfrm>
          <a:custGeom>
            <a:avLst/>
            <a:gdLst>
              <a:gd name="connsiteX0" fmla="*/ 0 w 412368"/>
              <a:gd name="connsiteY0" fmla="*/ 364761 h 491441"/>
              <a:gd name="connsiteX1" fmla="*/ 64317 w 412368"/>
              <a:gd name="connsiteY1" fmla="*/ 0 h 491441"/>
              <a:gd name="connsiteX2" fmla="*/ 412369 w 412368"/>
              <a:gd name="connsiteY2" fmla="*/ 126680 h 491441"/>
              <a:gd name="connsiteX3" fmla="*/ 348052 w 412368"/>
              <a:gd name="connsiteY3" fmla="*/ 491441 h 491441"/>
              <a:gd name="connsiteX4" fmla="*/ 0 w 412368"/>
              <a:gd name="connsiteY4" fmla="*/ 364761 h 491441"/>
              <a:gd name="connsiteX5" fmla="*/ 0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364761"/>
                </a:moveTo>
                <a:lnTo>
                  <a:pt x="64317" y="0"/>
                </a:lnTo>
                <a:lnTo>
                  <a:pt x="412369" y="126680"/>
                </a:lnTo>
                <a:lnTo>
                  <a:pt x="348052" y="49144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0" name="Freeform: Shape 1049">
            <a:extLst>
              <a:ext uri="{FF2B5EF4-FFF2-40B4-BE49-F238E27FC236}">
                <a16:creationId xmlns:a16="http://schemas.microsoft.com/office/drawing/2014/main" id="{8A152DE5-7685-FD64-873B-900266EAB6A3}"/>
              </a:ext>
            </a:extLst>
          </p:cNvPr>
          <p:cNvSpPr/>
          <p:nvPr/>
        </p:nvSpPr>
        <p:spPr>
          <a:xfrm>
            <a:off x="10921365" y="735334"/>
            <a:ext cx="412368" cy="491441"/>
          </a:xfrm>
          <a:custGeom>
            <a:avLst/>
            <a:gdLst>
              <a:gd name="connsiteX0" fmla="*/ 0 w 412368"/>
              <a:gd name="connsiteY0" fmla="*/ 364761 h 491441"/>
              <a:gd name="connsiteX1" fmla="*/ 64317 w 412368"/>
              <a:gd name="connsiteY1" fmla="*/ 0 h 491441"/>
              <a:gd name="connsiteX2" fmla="*/ 412369 w 412368"/>
              <a:gd name="connsiteY2" fmla="*/ 126680 h 491441"/>
              <a:gd name="connsiteX3" fmla="*/ 348052 w 412368"/>
              <a:gd name="connsiteY3" fmla="*/ 491442 h 491441"/>
              <a:gd name="connsiteX4" fmla="*/ 0 w 412368"/>
              <a:gd name="connsiteY4" fmla="*/ 364761 h 491441"/>
              <a:gd name="connsiteX5" fmla="*/ 0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364761"/>
                </a:moveTo>
                <a:lnTo>
                  <a:pt x="64317" y="0"/>
                </a:lnTo>
                <a:lnTo>
                  <a:pt x="412369" y="126680"/>
                </a:lnTo>
                <a:lnTo>
                  <a:pt x="348052" y="491442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1" name="Freeform: Shape 1050">
            <a:extLst>
              <a:ext uri="{FF2B5EF4-FFF2-40B4-BE49-F238E27FC236}">
                <a16:creationId xmlns:a16="http://schemas.microsoft.com/office/drawing/2014/main" id="{5ED8A5AB-8F2A-AA2E-6118-271347A331EB}"/>
              </a:ext>
            </a:extLst>
          </p:cNvPr>
          <p:cNvSpPr/>
          <p:nvPr/>
        </p:nvSpPr>
        <p:spPr>
          <a:xfrm>
            <a:off x="7850527" y="8884282"/>
            <a:ext cx="412367" cy="491441"/>
          </a:xfrm>
          <a:custGeom>
            <a:avLst/>
            <a:gdLst>
              <a:gd name="connsiteX0" fmla="*/ 0 w 412367"/>
              <a:gd name="connsiteY0" fmla="*/ 364761 h 491441"/>
              <a:gd name="connsiteX1" fmla="*/ 64317 w 412367"/>
              <a:gd name="connsiteY1" fmla="*/ 0 h 491441"/>
              <a:gd name="connsiteX2" fmla="*/ 412368 w 412367"/>
              <a:gd name="connsiteY2" fmla="*/ 126680 h 491441"/>
              <a:gd name="connsiteX3" fmla="*/ 348051 w 412367"/>
              <a:gd name="connsiteY3" fmla="*/ 491441 h 491441"/>
              <a:gd name="connsiteX4" fmla="*/ 0 w 412367"/>
              <a:gd name="connsiteY4" fmla="*/ 364761 h 491441"/>
              <a:gd name="connsiteX5" fmla="*/ 0 w 412367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7" h="491441">
                <a:moveTo>
                  <a:pt x="0" y="364761"/>
                </a:moveTo>
                <a:lnTo>
                  <a:pt x="64317" y="0"/>
                </a:lnTo>
                <a:lnTo>
                  <a:pt x="412368" y="126680"/>
                </a:lnTo>
                <a:lnTo>
                  <a:pt x="348051" y="49144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2" name="Freeform: Shape 1051">
            <a:extLst>
              <a:ext uri="{FF2B5EF4-FFF2-40B4-BE49-F238E27FC236}">
                <a16:creationId xmlns:a16="http://schemas.microsoft.com/office/drawing/2014/main" id="{0547681A-6798-1FF5-6C4C-205C014BC839}"/>
              </a:ext>
            </a:extLst>
          </p:cNvPr>
          <p:cNvSpPr/>
          <p:nvPr/>
        </p:nvSpPr>
        <p:spPr>
          <a:xfrm>
            <a:off x="8100038" y="7595912"/>
            <a:ext cx="631785" cy="364761"/>
          </a:xfrm>
          <a:custGeom>
            <a:avLst/>
            <a:gdLst>
              <a:gd name="connsiteX0" fmla="*/ 0 w 631785"/>
              <a:gd name="connsiteY0" fmla="*/ 238082 h 364761"/>
              <a:gd name="connsiteX1" fmla="*/ 283734 w 631785"/>
              <a:gd name="connsiteY1" fmla="*/ 0 h 364761"/>
              <a:gd name="connsiteX2" fmla="*/ 631785 w 631785"/>
              <a:gd name="connsiteY2" fmla="*/ 126680 h 364761"/>
              <a:gd name="connsiteX3" fmla="*/ 348051 w 631785"/>
              <a:gd name="connsiteY3" fmla="*/ 364762 h 364761"/>
              <a:gd name="connsiteX4" fmla="*/ 0 w 631785"/>
              <a:gd name="connsiteY4" fmla="*/ 238082 h 364761"/>
              <a:gd name="connsiteX5" fmla="*/ 0 w 631785"/>
              <a:gd name="connsiteY5" fmla="*/ 238082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238082"/>
                </a:moveTo>
                <a:lnTo>
                  <a:pt x="283734" y="0"/>
                </a:lnTo>
                <a:lnTo>
                  <a:pt x="631785" y="126680"/>
                </a:lnTo>
                <a:lnTo>
                  <a:pt x="348051" y="364762"/>
                </a:lnTo>
                <a:lnTo>
                  <a:pt x="0" y="238082"/>
                </a:lnTo>
                <a:lnTo>
                  <a:pt x="0" y="23808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3" name="Freeform: Shape 1052">
            <a:extLst>
              <a:ext uri="{FF2B5EF4-FFF2-40B4-BE49-F238E27FC236}">
                <a16:creationId xmlns:a16="http://schemas.microsoft.com/office/drawing/2014/main" id="{561CFCF4-C3FA-C2F8-75B4-DD873AF65BD5}"/>
              </a:ext>
            </a:extLst>
          </p:cNvPr>
          <p:cNvSpPr/>
          <p:nvPr/>
        </p:nvSpPr>
        <p:spPr>
          <a:xfrm>
            <a:off x="7566793" y="9249043"/>
            <a:ext cx="631785" cy="364761"/>
          </a:xfrm>
          <a:custGeom>
            <a:avLst/>
            <a:gdLst>
              <a:gd name="connsiteX0" fmla="*/ 0 w 631785"/>
              <a:gd name="connsiteY0" fmla="*/ 238082 h 364761"/>
              <a:gd name="connsiteX1" fmla="*/ 283734 w 631785"/>
              <a:gd name="connsiteY1" fmla="*/ 0 h 364761"/>
              <a:gd name="connsiteX2" fmla="*/ 631785 w 631785"/>
              <a:gd name="connsiteY2" fmla="*/ 126680 h 364761"/>
              <a:gd name="connsiteX3" fmla="*/ 348052 w 631785"/>
              <a:gd name="connsiteY3" fmla="*/ 364762 h 364761"/>
              <a:gd name="connsiteX4" fmla="*/ 0 w 631785"/>
              <a:gd name="connsiteY4" fmla="*/ 238082 h 364761"/>
              <a:gd name="connsiteX5" fmla="*/ 0 w 631785"/>
              <a:gd name="connsiteY5" fmla="*/ 238082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238082"/>
                </a:moveTo>
                <a:lnTo>
                  <a:pt x="283734" y="0"/>
                </a:lnTo>
                <a:lnTo>
                  <a:pt x="631785" y="126680"/>
                </a:lnTo>
                <a:lnTo>
                  <a:pt x="348052" y="364762"/>
                </a:lnTo>
                <a:lnTo>
                  <a:pt x="0" y="238082"/>
                </a:lnTo>
                <a:lnTo>
                  <a:pt x="0" y="23808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4" name="Freeform: Shape 1053">
            <a:extLst>
              <a:ext uri="{FF2B5EF4-FFF2-40B4-BE49-F238E27FC236}">
                <a16:creationId xmlns:a16="http://schemas.microsoft.com/office/drawing/2014/main" id="{2F5D3A17-7779-F57A-A797-CC63DF83188C}"/>
              </a:ext>
            </a:extLst>
          </p:cNvPr>
          <p:cNvSpPr/>
          <p:nvPr/>
        </p:nvSpPr>
        <p:spPr>
          <a:xfrm>
            <a:off x="9166529" y="5495335"/>
            <a:ext cx="631785" cy="364761"/>
          </a:xfrm>
          <a:custGeom>
            <a:avLst/>
            <a:gdLst>
              <a:gd name="connsiteX0" fmla="*/ 0 w 631785"/>
              <a:gd name="connsiteY0" fmla="*/ 238081 h 364761"/>
              <a:gd name="connsiteX1" fmla="*/ 283734 w 631785"/>
              <a:gd name="connsiteY1" fmla="*/ 0 h 364761"/>
              <a:gd name="connsiteX2" fmla="*/ 631785 w 631785"/>
              <a:gd name="connsiteY2" fmla="*/ 126680 h 364761"/>
              <a:gd name="connsiteX3" fmla="*/ 348052 w 631785"/>
              <a:gd name="connsiteY3" fmla="*/ 364761 h 364761"/>
              <a:gd name="connsiteX4" fmla="*/ 0 w 631785"/>
              <a:gd name="connsiteY4" fmla="*/ 238081 h 364761"/>
              <a:gd name="connsiteX5" fmla="*/ 0 w 631785"/>
              <a:gd name="connsiteY5" fmla="*/ 23808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238081"/>
                </a:moveTo>
                <a:lnTo>
                  <a:pt x="283734" y="0"/>
                </a:lnTo>
                <a:lnTo>
                  <a:pt x="631785" y="126680"/>
                </a:lnTo>
                <a:lnTo>
                  <a:pt x="348052" y="36476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5" name="Freeform: Shape 1054">
            <a:extLst>
              <a:ext uri="{FF2B5EF4-FFF2-40B4-BE49-F238E27FC236}">
                <a16:creationId xmlns:a16="http://schemas.microsoft.com/office/drawing/2014/main" id="{E2F1C4D0-74A7-4780-0E7C-6B7A970EBB8F}"/>
              </a:ext>
            </a:extLst>
          </p:cNvPr>
          <p:cNvSpPr/>
          <p:nvPr/>
        </p:nvSpPr>
        <p:spPr>
          <a:xfrm>
            <a:off x="9450263" y="3886200"/>
            <a:ext cx="631785" cy="364761"/>
          </a:xfrm>
          <a:custGeom>
            <a:avLst/>
            <a:gdLst>
              <a:gd name="connsiteX0" fmla="*/ 0 w 631785"/>
              <a:gd name="connsiteY0" fmla="*/ 238081 h 364761"/>
              <a:gd name="connsiteX1" fmla="*/ 283734 w 631785"/>
              <a:gd name="connsiteY1" fmla="*/ 0 h 364761"/>
              <a:gd name="connsiteX2" fmla="*/ 631786 w 631785"/>
              <a:gd name="connsiteY2" fmla="*/ 126680 h 364761"/>
              <a:gd name="connsiteX3" fmla="*/ 348052 w 631785"/>
              <a:gd name="connsiteY3" fmla="*/ 364761 h 364761"/>
              <a:gd name="connsiteX4" fmla="*/ 0 w 631785"/>
              <a:gd name="connsiteY4" fmla="*/ 238081 h 364761"/>
              <a:gd name="connsiteX5" fmla="*/ 0 w 631785"/>
              <a:gd name="connsiteY5" fmla="*/ 23808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238081"/>
                </a:moveTo>
                <a:lnTo>
                  <a:pt x="283734" y="0"/>
                </a:lnTo>
                <a:lnTo>
                  <a:pt x="631786" y="126680"/>
                </a:lnTo>
                <a:lnTo>
                  <a:pt x="348052" y="36476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6" name="Freeform: Shape 1055">
            <a:extLst>
              <a:ext uri="{FF2B5EF4-FFF2-40B4-BE49-F238E27FC236}">
                <a16:creationId xmlns:a16="http://schemas.microsoft.com/office/drawing/2014/main" id="{38BBECDE-4574-B87D-F64D-BEBE135343E0}"/>
              </a:ext>
            </a:extLst>
          </p:cNvPr>
          <p:cNvSpPr/>
          <p:nvPr/>
        </p:nvSpPr>
        <p:spPr>
          <a:xfrm>
            <a:off x="10168703" y="1912303"/>
            <a:ext cx="631785" cy="364761"/>
          </a:xfrm>
          <a:custGeom>
            <a:avLst/>
            <a:gdLst>
              <a:gd name="connsiteX0" fmla="*/ 0 w 631785"/>
              <a:gd name="connsiteY0" fmla="*/ 238081 h 364761"/>
              <a:gd name="connsiteX1" fmla="*/ 283734 w 631785"/>
              <a:gd name="connsiteY1" fmla="*/ 0 h 364761"/>
              <a:gd name="connsiteX2" fmla="*/ 631785 w 631785"/>
              <a:gd name="connsiteY2" fmla="*/ 126680 h 364761"/>
              <a:gd name="connsiteX3" fmla="*/ 348052 w 631785"/>
              <a:gd name="connsiteY3" fmla="*/ 364761 h 364761"/>
              <a:gd name="connsiteX4" fmla="*/ 0 w 631785"/>
              <a:gd name="connsiteY4" fmla="*/ 238081 h 364761"/>
              <a:gd name="connsiteX5" fmla="*/ 0 w 631785"/>
              <a:gd name="connsiteY5" fmla="*/ 23808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238081"/>
                </a:moveTo>
                <a:lnTo>
                  <a:pt x="283734" y="0"/>
                </a:lnTo>
                <a:lnTo>
                  <a:pt x="631785" y="126680"/>
                </a:lnTo>
                <a:lnTo>
                  <a:pt x="348052" y="36476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7" name="Freeform: Shape 1056">
            <a:extLst>
              <a:ext uri="{FF2B5EF4-FFF2-40B4-BE49-F238E27FC236}">
                <a16:creationId xmlns:a16="http://schemas.microsoft.com/office/drawing/2014/main" id="{45B41C1C-DB68-62FC-5F91-D98352966860}"/>
              </a:ext>
            </a:extLst>
          </p:cNvPr>
          <p:cNvSpPr/>
          <p:nvPr/>
        </p:nvSpPr>
        <p:spPr>
          <a:xfrm>
            <a:off x="-1275334" y="4809808"/>
            <a:ext cx="533245" cy="447446"/>
          </a:xfrm>
          <a:custGeom>
            <a:avLst/>
            <a:gdLst>
              <a:gd name="connsiteX0" fmla="*/ 185194 w 533245"/>
              <a:gd name="connsiteY0" fmla="*/ 320766 h 447446"/>
              <a:gd name="connsiteX1" fmla="*/ 0 w 533245"/>
              <a:gd name="connsiteY1" fmla="*/ 0 h 447446"/>
              <a:gd name="connsiteX2" fmla="*/ 348051 w 533245"/>
              <a:gd name="connsiteY2" fmla="*/ 126680 h 447446"/>
              <a:gd name="connsiteX3" fmla="*/ 533246 w 533245"/>
              <a:gd name="connsiteY3" fmla="*/ 447446 h 447446"/>
              <a:gd name="connsiteX4" fmla="*/ 185194 w 533245"/>
              <a:gd name="connsiteY4" fmla="*/ 320766 h 447446"/>
              <a:gd name="connsiteX5" fmla="*/ 185194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185194" y="320766"/>
                </a:moveTo>
                <a:lnTo>
                  <a:pt x="0" y="0"/>
                </a:lnTo>
                <a:lnTo>
                  <a:pt x="348051" y="126680"/>
                </a:lnTo>
                <a:lnTo>
                  <a:pt x="533246" y="44744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8" name="Freeform: Shape 1057">
            <a:extLst>
              <a:ext uri="{FF2B5EF4-FFF2-40B4-BE49-F238E27FC236}">
                <a16:creationId xmlns:a16="http://schemas.microsoft.com/office/drawing/2014/main" id="{436E651C-D979-81AE-45ED-F3D76BED3644}"/>
              </a:ext>
            </a:extLst>
          </p:cNvPr>
          <p:cNvSpPr/>
          <p:nvPr/>
        </p:nvSpPr>
        <p:spPr>
          <a:xfrm>
            <a:off x="-742088" y="2515145"/>
            <a:ext cx="533245" cy="447445"/>
          </a:xfrm>
          <a:custGeom>
            <a:avLst/>
            <a:gdLst>
              <a:gd name="connsiteX0" fmla="*/ 185194 w 533245"/>
              <a:gd name="connsiteY0" fmla="*/ 320766 h 447445"/>
              <a:gd name="connsiteX1" fmla="*/ 0 w 533245"/>
              <a:gd name="connsiteY1" fmla="*/ 0 h 447445"/>
              <a:gd name="connsiteX2" fmla="*/ 348051 w 533245"/>
              <a:gd name="connsiteY2" fmla="*/ 126680 h 447445"/>
              <a:gd name="connsiteX3" fmla="*/ 533246 w 533245"/>
              <a:gd name="connsiteY3" fmla="*/ 447446 h 447445"/>
              <a:gd name="connsiteX4" fmla="*/ 185194 w 533245"/>
              <a:gd name="connsiteY4" fmla="*/ 320766 h 447445"/>
              <a:gd name="connsiteX5" fmla="*/ 185194 w 533245"/>
              <a:gd name="connsiteY5" fmla="*/ 320766 h 44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5">
                <a:moveTo>
                  <a:pt x="185194" y="320766"/>
                </a:moveTo>
                <a:lnTo>
                  <a:pt x="0" y="0"/>
                </a:lnTo>
                <a:lnTo>
                  <a:pt x="348051" y="126680"/>
                </a:lnTo>
                <a:lnTo>
                  <a:pt x="533246" y="44744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9" name="Freeform: Shape 1058">
            <a:extLst>
              <a:ext uri="{FF2B5EF4-FFF2-40B4-BE49-F238E27FC236}">
                <a16:creationId xmlns:a16="http://schemas.microsoft.com/office/drawing/2014/main" id="{D6D5F260-57F3-415F-901C-1EBC09B1812F}"/>
              </a:ext>
            </a:extLst>
          </p:cNvPr>
          <p:cNvSpPr/>
          <p:nvPr/>
        </p:nvSpPr>
        <p:spPr>
          <a:xfrm>
            <a:off x="608136" y="176487"/>
            <a:ext cx="533245" cy="447446"/>
          </a:xfrm>
          <a:custGeom>
            <a:avLst/>
            <a:gdLst>
              <a:gd name="connsiteX0" fmla="*/ 185194 w 533245"/>
              <a:gd name="connsiteY0" fmla="*/ 320766 h 447446"/>
              <a:gd name="connsiteX1" fmla="*/ 0 w 533245"/>
              <a:gd name="connsiteY1" fmla="*/ 0 h 447446"/>
              <a:gd name="connsiteX2" fmla="*/ 348051 w 533245"/>
              <a:gd name="connsiteY2" fmla="*/ 126680 h 447446"/>
              <a:gd name="connsiteX3" fmla="*/ 533246 w 533245"/>
              <a:gd name="connsiteY3" fmla="*/ 447446 h 447446"/>
              <a:gd name="connsiteX4" fmla="*/ 185194 w 533245"/>
              <a:gd name="connsiteY4" fmla="*/ 320766 h 447446"/>
              <a:gd name="connsiteX5" fmla="*/ 185194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185194" y="320766"/>
                </a:moveTo>
                <a:lnTo>
                  <a:pt x="0" y="0"/>
                </a:lnTo>
                <a:lnTo>
                  <a:pt x="348051" y="126680"/>
                </a:lnTo>
                <a:lnTo>
                  <a:pt x="533246" y="44744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0" name="Freeform: Shape 1059">
            <a:extLst>
              <a:ext uri="{FF2B5EF4-FFF2-40B4-BE49-F238E27FC236}">
                <a16:creationId xmlns:a16="http://schemas.microsoft.com/office/drawing/2014/main" id="{06D0C7C0-D0DF-2EBF-E8DA-B3AC50821226}"/>
              </a:ext>
            </a:extLst>
          </p:cNvPr>
          <p:cNvSpPr/>
          <p:nvPr/>
        </p:nvSpPr>
        <p:spPr>
          <a:xfrm>
            <a:off x="-742088" y="2150384"/>
            <a:ext cx="412368" cy="491441"/>
          </a:xfrm>
          <a:custGeom>
            <a:avLst/>
            <a:gdLst>
              <a:gd name="connsiteX0" fmla="*/ 0 w 412368"/>
              <a:gd name="connsiteY0" fmla="*/ 364761 h 491441"/>
              <a:gd name="connsiteX1" fmla="*/ 64317 w 412368"/>
              <a:gd name="connsiteY1" fmla="*/ 0 h 491441"/>
              <a:gd name="connsiteX2" fmla="*/ 412369 w 412368"/>
              <a:gd name="connsiteY2" fmla="*/ 126680 h 491441"/>
              <a:gd name="connsiteX3" fmla="*/ 348051 w 412368"/>
              <a:gd name="connsiteY3" fmla="*/ 491442 h 491441"/>
              <a:gd name="connsiteX4" fmla="*/ 0 w 412368"/>
              <a:gd name="connsiteY4" fmla="*/ 364761 h 491441"/>
              <a:gd name="connsiteX5" fmla="*/ 0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364761"/>
                </a:moveTo>
                <a:lnTo>
                  <a:pt x="64317" y="0"/>
                </a:lnTo>
                <a:lnTo>
                  <a:pt x="412369" y="126680"/>
                </a:lnTo>
                <a:lnTo>
                  <a:pt x="348051" y="491442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1" name="Freeform: Shape 1060">
            <a:extLst>
              <a:ext uri="{FF2B5EF4-FFF2-40B4-BE49-F238E27FC236}">
                <a16:creationId xmlns:a16="http://schemas.microsoft.com/office/drawing/2014/main" id="{233ACE8A-0412-E449-3FBD-BA5CB8345A26}"/>
              </a:ext>
            </a:extLst>
          </p:cNvPr>
          <p:cNvSpPr/>
          <p:nvPr/>
        </p:nvSpPr>
        <p:spPr>
          <a:xfrm>
            <a:off x="-1090140" y="4124281"/>
            <a:ext cx="412368" cy="491441"/>
          </a:xfrm>
          <a:custGeom>
            <a:avLst/>
            <a:gdLst>
              <a:gd name="connsiteX0" fmla="*/ 0 w 412368"/>
              <a:gd name="connsiteY0" fmla="*/ 364761 h 491441"/>
              <a:gd name="connsiteX1" fmla="*/ 64317 w 412368"/>
              <a:gd name="connsiteY1" fmla="*/ 0 h 491441"/>
              <a:gd name="connsiteX2" fmla="*/ 412369 w 412368"/>
              <a:gd name="connsiteY2" fmla="*/ 126680 h 491441"/>
              <a:gd name="connsiteX3" fmla="*/ 348051 w 412368"/>
              <a:gd name="connsiteY3" fmla="*/ 491442 h 491441"/>
              <a:gd name="connsiteX4" fmla="*/ 0 w 412368"/>
              <a:gd name="connsiteY4" fmla="*/ 364761 h 491441"/>
              <a:gd name="connsiteX5" fmla="*/ 0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364761"/>
                </a:moveTo>
                <a:lnTo>
                  <a:pt x="64317" y="0"/>
                </a:lnTo>
                <a:lnTo>
                  <a:pt x="412369" y="126680"/>
                </a:lnTo>
                <a:lnTo>
                  <a:pt x="348051" y="491442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2" name="Freeform: Shape 1061">
            <a:extLst>
              <a:ext uri="{FF2B5EF4-FFF2-40B4-BE49-F238E27FC236}">
                <a16:creationId xmlns:a16="http://schemas.microsoft.com/office/drawing/2014/main" id="{7D5456B0-0724-F6D1-EF8C-D1EB40AD8290}"/>
              </a:ext>
            </a:extLst>
          </p:cNvPr>
          <p:cNvSpPr/>
          <p:nvPr/>
        </p:nvSpPr>
        <p:spPr>
          <a:xfrm>
            <a:off x="74890" y="735334"/>
            <a:ext cx="412368" cy="491441"/>
          </a:xfrm>
          <a:custGeom>
            <a:avLst/>
            <a:gdLst>
              <a:gd name="connsiteX0" fmla="*/ 0 w 412368"/>
              <a:gd name="connsiteY0" fmla="*/ 364761 h 491441"/>
              <a:gd name="connsiteX1" fmla="*/ 64317 w 412368"/>
              <a:gd name="connsiteY1" fmla="*/ 0 h 491441"/>
              <a:gd name="connsiteX2" fmla="*/ 412369 w 412368"/>
              <a:gd name="connsiteY2" fmla="*/ 126680 h 491441"/>
              <a:gd name="connsiteX3" fmla="*/ 348051 w 412368"/>
              <a:gd name="connsiteY3" fmla="*/ 491442 h 491441"/>
              <a:gd name="connsiteX4" fmla="*/ 0 w 412368"/>
              <a:gd name="connsiteY4" fmla="*/ 364761 h 491441"/>
              <a:gd name="connsiteX5" fmla="*/ 0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364761"/>
                </a:moveTo>
                <a:lnTo>
                  <a:pt x="64317" y="0"/>
                </a:lnTo>
                <a:lnTo>
                  <a:pt x="412369" y="126680"/>
                </a:lnTo>
                <a:lnTo>
                  <a:pt x="348051" y="491442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3" name="Freeform: Shape 1062">
            <a:extLst>
              <a:ext uri="{FF2B5EF4-FFF2-40B4-BE49-F238E27FC236}">
                <a16:creationId xmlns:a16="http://schemas.microsoft.com/office/drawing/2014/main" id="{AE580C82-AE14-A9BE-C8D2-E7BF3824395F}"/>
              </a:ext>
            </a:extLst>
          </p:cNvPr>
          <p:cNvSpPr/>
          <p:nvPr/>
        </p:nvSpPr>
        <p:spPr>
          <a:xfrm>
            <a:off x="729013" y="-873801"/>
            <a:ext cx="412368" cy="491441"/>
          </a:xfrm>
          <a:custGeom>
            <a:avLst/>
            <a:gdLst>
              <a:gd name="connsiteX0" fmla="*/ 0 w 412368"/>
              <a:gd name="connsiteY0" fmla="*/ 364761 h 491441"/>
              <a:gd name="connsiteX1" fmla="*/ 64317 w 412368"/>
              <a:gd name="connsiteY1" fmla="*/ 0 h 491441"/>
              <a:gd name="connsiteX2" fmla="*/ 412369 w 412368"/>
              <a:gd name="connsiteY2" fmla="*/ 126680 h 491441"/>
              <a:gd name="connsiteX3" fmla="*/ 348051 w 412368"/>
              <a:gd name="connsiteY3" fmla="*/ 491442 h 491441"/>
              <a:gd name="connsiteX4" fmla="*/ 0 w 412368"/>
              <a:gd name="connsiteY4" fmla="*/ 364761 h 491441"/>
              <a:gd name="connsiteX5" fmla="*/ 0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364761"/>
                </a:moveTo>
                <a:lnTo>
                  <a:pt x="64317" y="0"/>
                </a:lnTo>
                <a:lnTo>
                  <a:pt x="412369" y="126680"/>
                </a:lnTo>
                <a:lnTo>
                  <a:pt x="348051" y="491442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4" name="Freeform: Shape 1063">
            <a:extLst>
              <a:ext uri="{FF2B5EF4-FFF2-40B4-BE49-F238E27FC236}">
                <a16:creationId xmlns:a16="http://schemas.microsoft.com/office/drawing/2014/main" id="{922D15CF-CD86-39F7-2979-A6A75CAEF935}"/>
              </a:ext>
            </a:extLst>
          </p:cNvPr>
          <p:cNvSpPr/>
          <p:nvPr/>
        </p:nvSpPr>
        <p:spPr>
          <a:xfrm>
            <a:off x="1141381" y="-1238562"/>
            <a:ext cx="631785" cy="364761"/>
          </a:xfrm>
          <a:custGeom>
            <a:avLst/>
            <a:gdLst>
              <a:gd name="connsiteX0" fmla="*/ 0 w 631785"/>
              <a:gd name="connsiteY0" fmla="*/ 238081 h 364761"/>
              <a:gd name="connsiteX1" fmla="*/ 283734 w 631785"/>
              <a:gd name="connsiteY1" fmla="*/ 0 h 364761"/>
              <a:gd name="connsiteX2" fmla="*/ 631785 w 631785"/>
              <a:gd name="connsiteY2" fmla="*/ 126680 h 364761"/>
              <a:gd name="connsiteX3" fmla="*/ 348051 w 631785"/>
              <a:gd name="connsiteY3" fmla="*/ 364761 h 364761"/>
              <a:gd name="connsiteX4" fmla="*/ 0 w 631785"/>
              <a:gd name="connsiteY4" fmla="*/ 238081 h 364761"/>
              <a:gd name="connsiteX5" fmla="*/ 0 w 631785"/>
              <a:gd name="connsiteY5" fmla="*/ 23808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238081"/>
                </a:moveTo>
                <a:lnTo>
                  <a:pt x="283734" y="0"/>
                </a:lnTo>
                <a:lnTo>
                  <a:pt x="631785" y="126680"/>
                </a:lnTo>
                <a:lnTo>
                  <a:pt x="348051" y="36476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5" name="Freeform: Shape 1064">
            <a:extLst>
              <a:ext uri="{FF2B5EF4-FFF2-40B4-BE49-F238E27FC236}">
                <a16:creationId xmlns:a16="http://schemas.microsoft.com/office/drawing/2014/main" id="{FE392B8F-A474-2271-CF84-1593733B449B}"/>
              </a:ext>
            </a:extLst>
          </p:cNvPr>
          <p:cNvSpPr/>
          <p:nvPr/>
        </p:nvSpPr>
        <p:spPr>
          <a:xfrm>
            <a:off x="509596" y="497253"/>
            <a:ext cx="631785" cy="364761"/>
          </a:xfrm>
          <a:custGeom>
            <a:avLst/>
            <a:gdLst>
              <a:gd name="connsiteX0" fmla="*/ 0 w 631785"/>
              <a:gd name="connsiteY0" fmla="*/ 238081 h 364761"/>
              <a:gd name="connsiteX1" fmla="*/ 283734 w 631785"/>
              <a:gd name="connsiteY1" fmla="*/ 0 h 364761"/>
              <a:gd name="connsiteX2" fmla="*/ 631785 w 631785"/>
              <a:gd name="connsiteY2" fmla="*/ 126680 h 364761"/>
              <a:gd name="connsiteX3" fmla="*/ 348051 w 631785"/>
              <a:gd name="connsiteY3" fmla="*/ 364761 h 364761"/>
              <a:gd name="connsiteX4" fmla="*/ 0 w 631785"/>
              <a:gd name="connsiteY4" fmla="*/ 238081 h 364761"/>
              <a:gd name="connsiteX5" fmla="*/ 0 w 631785"/>
              <a:gd name="connsiteY5" fmla="*/ 23808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238081"/>
                </a:moveTo>
                <a:lnTo>
                  <a:pt x="283734" y="0"/>
                </a:lnTo>
                <a:lnTo>
                  <a:pt x="631785" y="126680"/>
                </a:lnTo>
                <a:lnTo>
                  <a:pt x="348051" y="36476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6" name="Freeform: Shape 1065">
            <a:extLst>
              <a:ext uri="{FF2B5EF4-FFF2-40B4-BE49-F238E27FC236}">
                <a16:creationId xmlns:a16="http://schemas.microsoft.com/office/drawing/2014/main" id="{E04ED4EE-08EB-994F-8BF5-5EC69883DE53}"/>
              </a:ext>
            </a:extLst>
          </p:cNvPr>
          <p:cNvSpPr/>
          <p:nvPr/>
        </p:nvSpPr>
        <p:spPr>
          <a:xfrm>
            <a:off x="-677771" y="1912303"/>
            <a:ext cx="631785" cy="364761"/>
          </a:xfrm>
          <a:custGeom>
            <a:avLst/>
            <a:gdLst>
              <a:gd name="connsiteX0" fmla="*/ 0 w 631785"/>
              <a:gd name="connsiteY0" fmla="*/ 238081 h 364761"/>
              <a:gd name="connsiteX1" fmla="*/ 283734 w 631785"/>
              <a:gd name="connsiteY1" fmla="*/ 0 h 364761"/>
              <a:gd name="connsiteX2" fmla="*/ 631785 w 631785"/>
              <a:gd name="connsiteY2" fmla="*/ 126680 h 364761"/>
              <a:gd name="connsiteX3" fmla="*/ 348051 w 631785"/>
              <a:gd name="connsiteY3" fmla="*/ 364761 h 364761"/>
              <a:gd name="connsiteX4" fmla="*/ 0 w 631785"/>
              <a:gd name="connsiteY4" fmla="*/ 238081 h 364761"/>
              <a:gd name="connsiteX5" fmla="*/ 0 w 631785"/>
              <a:gd name="connsiteY5" fmla="*/ 23808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238081"/>
                </a:moveTo>
                <a:lnTo>
                  <a:pt x="283734" y="0"/>
                </a:lnTo>
                <a:lnTo>
                  <a:pt x="631785" y="126680"/>
                </a:lnTo>
                <a:lnTo>
                  <a:pt x="348051" y="36476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7" name="Freeform: Shape 1066">
            <a:extLst>
              <a:ext uri="{FF2B5EF4-FFF2-40B4-BE49-F238E27FC236}">
                <a16:creationId xmlns:a16="http://schemas.microsoft.com/office/drawing/2014/main" id="{52DB94DD-26BD-5C76-91F0-796398B77946}"/>
              </a:ext>
            </a:extLst>
          </p:cNvPr>
          <p:cNvSpPr/>
          <p:nvPr/>
        </p:nvSpPr>
        <p:spPr>
          <a:xfrm>
            <a:off x="-1025822" y="3886200"/>
            <a:ext cx="631785" cy="364761"/>
          </a:xfrm>
          <a:custGeom>
            <a:avLst/>
            <a:gdLst>
              <a:gd name="connsiteX0" fmla="*/ 0 w 631785"/>
              <a:gd name="connsiteY0" fmla="*/ 238081 h 364761"/>
              <a:gd name="connsiteX1" fmla="*/ 283734 w 631785"/>
              <a:gd name="connsiteY1" fmla="*/ 0 h 364761"/>
              <a:gd name="connsiteX2" fmla="*/ 631785 w 631785"/>
              <a:gd name="connsiteY2" fmla="*/ 126680 h 364761"/>
              <a:gd name="connsiteX3" fmla="*/ 348051 w 631785"/>
              <a:gd name="connsiteY3" fmla="*/ 364761 h 364761"/>
              <a:gd name="connsiteX4" fmla="*/ 0 w 631785"/>
              <a:gd name="connsiteY4" fmla="*/ 238081 h 364761"/>
              <a:gd name="connsiteX5" fmla="*/ 0 w 631785"/>
              <a:gd name="connsiteY5" fmla="*/ 23808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238081"/>
                </a:moveTo>
                <a:lnTo>
                  <a:pt x="283734" y="0"/>
                </a:lnTo>
                <a:lnTo>
                  <a:pt x="631785" y="126680"/>
                </a:lnTo>
                <a:lnTo>
                  <a:pt x="348051" y="36476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8" name="Freeform: Shape 1067">
            <a:extLst>
              <a:ext uri="{FF2B5EF4-FFF2-40B4-BE49-F238E27FC236}">
                <a16:creationId xmlns:a16="http://schemas.microsoft.com/office/drawing/2014/main" id="{F9AB96E1-1666-10A8-321B-FF18FC98D9AF}"/>
              </a:ext>
            </a:extLst>
          </p:cNvPr>
          <p:cNvSpPr/>
          <p:nvPr/>
        </p:nvSpPr>
        <p:spPr>
          <a:xfrm>
            <a:off x="10985682" y="5412650"/>
            <a:ext cx="533245" cy="447446"/>
          </a:xfrm>
          <a:custGeom>
            <a:avLst/>
            <a:gdLst>
              <a:gd name="connsiteX0" fmla="*/ 185194 w 533245"/>
              <a:gd name="connsiteY0" fmla="*/ 320766 h 447446"/>
              <a:gd name="connsiteX1" fmla="*/ 0 w 533245"/>
              <a:gd name="connsiteY1" fmla="*/ 0 h 447446"/>
              <a:gd name="connsiteX2" fmla="*/ 348052 w 533245"/>
              <a:gd name="connsiteY2" fmla="*/ 126680 h 447446"/>
              <a:gd name="connsiteX3" fmla="*/ 533246 w 533245"/>
              <a:gd name="connsiteY3" fmla="*/ 447446 h 447446"/>
              <a:gd name="connsiteX4" fmla="*/ 185194 w 533245"/>
              <a:gd name="connsiteY4" fmla="*/ 320766 h 447446"/>
              <a:gd name="connsiteX5" fmla="*/ 185194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185194" y="320766"/>
                </a:moveTo>
                <a:lnTo>
                  <a:pt x="0" y="0"/>
                </a:lnTo>
                <a:lnTo>
                  <a:pt x="348052" y="126680"/>
                </a:lnTo>
                <a:lnTo>
                  <a:pt x="533246" y="44744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9" name="Freeform: Shape 1068">
            <a:extLst>
              <a:ext uri="{FF2B5EF4-FFF2-40B4-BE49-F238E27FC236}">
                <a16:creationId xmlns:a16="http://schemas.microsoft.com/office/drawing/2014/main" id="{643BBA43-F9A5-7412-5CD8-19E98CBFD271}"/>
              </a:ext>
            </a:extLst>
          </p:cNvPr>
          <p:cNvSpPr/>
          <p:nvPr/>
        </p:nvSpPr>
        <p:spPr>
          <a:xfrm>
            <a:off x="11205099" y="4445046"/>
            <a:ext cx="412367" cy="491441"/>
          </a:xfrm>
          <a:custGeom>
            <a:avLst/>
            <a:gdLst>
              <a:gd name="connsiteX0" fmla="*/ 0 w 412367"/>
              <a:gd name="connsiteY0" fmla="*/ 364761 h 491441"/>
              <a:gd name="connsiteX1" fmla="*/ 64317 w 412367"/>
              <a:gd name="connsiteY1" fmla="*/ 0 h 491441"/>
              <a:gd name="connsiteX2" fmla="*/ 412368 w 412367"/>
              <a:gd name="connsiteY2" fmla="*/ 126680 h 491441"/>
              <a:gd name="connsiteX3" fmla="*/ 348051 w 412367"/>
              <a:gd name="connsiteY3" fmla="*/ 491442 h 491441"/>
              <a:gd name="connsiteX4" fmla="*/ 0 w 412367"/>
              <a:gd name="connsiteY4" fmla="*/ 364761 h 491441"/>
              <a:gd name="connsiteX5" fmla="*/ 0 w 412367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7" h="491441">
                <a:moveTo>
                  <a:pt x="0" y="364761"/>
                </a:moveTo>
                <a:lnTo>
                  <a:pt x="64317" y="0"/>
                </a:lnTo>
                <a:lnTo>
                  <a:pt x="412368" y="126680"/>
                </a:lnTo>
                <a:lnTo>
                  <a:pt x="348051" y="491442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0" name="Freeform: Shape 1069">
            <a:extLst>
              <a:ext uri="{FF2B5EF4-FFF2-40B4-BE49-F238E27FC236}">
                <a16:creationId xmlns:a16="http://schemas.microsoft.com/office/drawing/2014/main" id="{43CA863F-28CC-F82E-491C-5B9F8DA0CEBA}"/>
              </a:ext>
            </a:extLst>
          </p:cNvPr>
          <p:cNvSpPr/>
          <p:nvPr/>
        </p:nvSpPr>
        <p:spPr>
          <a:xfrm>
            <a:off x="10921365" y="6054182"/>
            <a:ext cx="412368" cy="491441"/>
          </a:xfrm>
          <a:custGeom>
            <a:avLst/>
            <a:gdLst>
              <a:gd name="connsiteX0" fmla="*/ 0 w 412368"/>
              <a:gd name="connsiteY0" fmla="*/ 364761 h 491441"/>
              <a:gd name="connsiteX1" fmla="*/ 64317 w 412368"/>
              <a:gd name="connsiteY1" fmla="*/ 0 h 491441"/>
              <a:gd name="connsiteX2" fmla="*/ 412369 w 412368"/>
              <a:gd name="connsiteY2" fmla="*/ 126680 h 491441"/>
              <a:gd name="connsiteX3" fmla="*/ 348052 w 412368"/>
              <a:gd name="connsiteY3" fmla="*/ 491441 h 491441"/>
              <a:gd name="connsiteX4" fmla="*/ 0 w 412368"/>
              <a:gd name="connsiteY4" fmla="*/ 364761 h 491441"/>
              <a:gd name="connsiteX5" fmla="*/ 0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364761"/>
                </a:moveTo>
                <a:lnTo>
                  <a:pt x="64317" y="0"/>
                </a:lnTo>
                <a:lnTo>
                  <a:pt x="412369" y="126680"/>
                </a:lnTo>
                <a:lnTo>
                  <a:pt x="348052" y="49144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1" name="Freeform: Shape 1070">
            <a:extLst>
              <a:ext uri="{FF2B5EF4-FFF2-40B4-BE49-F238E27FC236}">
                <a16:creationId xmlns:a16="http://schemas.microsoft.com/office/drawing/2014/main" id="{2321AFAC-A8D1-F842-D275-BABCDDF8C41F}"/>
              </a:ext>
            </a:extLst>
          </p:cNvPr>
          <p:cNvSpPr/>
          <p:nvPr/>
        </p:nvSpPr>
        <p:spPr>
          <a:xfrm>
            <a:off x="9733997" y="7469232"/>
            <a:ext cx="412368" cy="491442"/>
          </a:xfrm>
          <a:custGeom>
            <a:avLst/>
            <a:gdLst>
              <a:gd name="connsiteX0" fmla="*/ 0 w 412368"/>
              <a:gd name="connsiteY0" fmla="*/ 364762 h 491442"/>
              <a:gd name="connsiteX1" fmla="*/ 64317 w 412368"/>
              <a:gd name="connsiteY1" fmla="*/ 0 h 491442"/>
              <a:gd name="connsiteX2" fmla="*/ 412369 w 412368"/>
              <a:gd name="connsiteY2" fmla="*/ 126680 h 491442"/>
              <a:gd name="connsiteX3" fmla="*/ 348052 w 412368"/>
              <a:gd name="connsiteY3" fmla="*/ 491442 h 491442"/>
              <a:gd name="connsiteX4" fmla="*/ 0 w 412368"/>
              <a:gd name="connsiteY4" fmla="*/ 364762 h 491442"/>
              <a:gd name="connsiteX5" fmla="*/ 0 w 412368"/>
              <a:gd name="connsiteY5" fmla="*/ 364762 h 491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2">
                <a:moveTo>
                  <a:pt x="0" y="364762"/>
                </a:moveTo>
                <a:lnTo>
                  <a:pt x="64317" y="0"/>
                </a:lnTo>
                <a:lnTo>
                  <a:pt x="412369" y="126680"/>
                </a:lnTo>
                <a:lnTo>
                  <a:pt x="348052" y="491442"/>
                </a:lnTo>
                <a:lnTo>
                  <a:pt x="0" y="364762"/>
                </a:lnTo>
                <a:lnTo>
                  <a:pt x="0" y="3647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2" name="Freeform: Shape 1071">
            <a:extLst>
              <a:ext uri="{FF2B5EF4-FFF2-40B4-BE49-F238E27FC236}">
                <a16:creationId xmlns:a16="http://schemas.microsoft.com/office/drawing/2014/main" id="{FF1FAD44-F51D-2A0D-23DE-A284D08EBE1A}"/>
              </a:ext>
            </a:extLst>
          </p:cNvPr>
          <p:cNvSpPr/>
          <p:nvPr/>
        </p:nvSpPr>
        <p:spPr>
          <a:xfrm>
            <a:off x="10353897" y="6910385"/>
            <a:ext cx="631785" cy="364761"/>
          </a:xfrm>
          <a:custGeom>
            <a:avLst/>
            <a:gdLst>
              <a:gd name="connsiteX0" fmla="*/ 0 w 631785"/>
              <a:gd name="connsiteY0" fmla="*/ 238082 h 364761"/>
              <a:gd name="connsiteX1" fmla="*/ 283734 w 631785"/>
              <a:gd name="connsiteY1" fmla="*/ 0 h 364761"/>
              <a:gd name="connsiteX2" fmla="*/ 631785 w 631785"/>
              <a:gd name="connsiteY2" fmla="*/ 126680 h 364761"/>
              <a:gd name="connsiteX3" fmla="*/ 348052 w 631785"/>
              <a:gd name="connsiteY3" fmla="*/ 364762 h 364761"/>
              <a:gd name="connsiteX4" fmla="*/ 0 w 631785"/>
              <a:gd name="connsiteY4" fmla="*/ 238082 h 364761"/>
              <a:gd name="connsiteX5" fmla="*/ 0 w 631785"/>
              <a:gd name="connsiteY5" fmla="*/ 238082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238082"/>
                </a:moveTo>
                <a:lnTo>
                  <a:pt x="283734" y="0"/>
                </a:lnTo>
                <a:lnTo>
                  <a:pt x="631785" y="126680"/>
                </a:lnTo>
                <a:lnTo>
                  <a:pt x="348052" y="364762"/>
                </a:lnTo>
                <a:lnTo>
                  <a:pt x="0" y="238082"/>
                </a:lnTo>
                <a:lnTo>
                  <a:pt x="0" y="23808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3" name="Freeform: Shape 1072">
            <a:extLst>
              <a:ext uri="{FF2B5EF4-FFF2-40B4-BE49-F238E27FC236}">
                <a16:creationId xmlns:a16="http://schemas.microsoft.com/office/drawing/2014/main" id="{F61439FD-492F-CA5D-0C4A-E9285A4394DA}"/>
              </a:ext>
            </a:extLst>
          </p:cNvPr>
          <p:cNvSpPr/>
          <p:nvPr/>
        </p:nvSpPr>
        <p:spPr>
          <a:xfrm>
            <a:off x="10985682" y="5174569"/>
            <a:ext cx="631785" cy="364761"/>
          </a:xfrm>
          <a:custGeom>
            <a:avLst/>
            <a:gdLst>
              <a:gd name="connsiteX0" fmla="*/ 0 w 631785"/>
              <a:gd name="connsiteY0" fmla="*/ 238081 h 364761"/>
              <a:gd name="connsiteX1" fmla="*/ 283734 w 631785"/>
              <a:gd name="connsiteY1" fmla="*/ 0 h 364761"/>
              <a:gd name="connsiteX2" fmla="*/ 631785 w 631785"/>
              <a:gd name="connsiteY2" fmla="*/ 126680 h 364761"/>
              <a:gd name="connsiteX3" fmla="*/ 348052 w 631785"/>
              <a:gd name="connsiteY3" fmla="*/ 364761 h 364761"/>
              <a:gd name="connsiteX4" fmla="*/ 0 w 631785"/>
              <a:gd name="connsiteY4" fmla="*/ 238081 h 364761"/>
              <a:gd name="connsiteX5" fmla="*/ 0 w 631785"/>
              <a:gd name="connsiteY5" fmla="*/ 23808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0" y="238081"/>
                </a:moveTo>
                <a:lnTo>
                  <a:pt x="283734" y="0"/>
                </a:lnTo>
                <a:lnTo>
                  <a:pt x="631785" y="126680"/>
                </a:lnTo>
                <a:lnTo>
                  <a:pt x="348052" y="36476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4" name="Freeform: Shape 1073">
            <a:extLst>
              <a:ext uri="{FF2B5EF4-FFF2-40B4-BE49-F238E27FC236}">
                <a16:creationId xmlns:a16="http://schemas.microsoft.com/office/drawing/2014/main" id="{33777063-5DBE-5FE4-B25E-4C44BD235666}"/>
              </a:ext>
            </a:extLst>
          </p:cNvPr>
          <p:cNvSpPr/>
          <p:nvPr/>
        </p:nvSpPr>
        <p:spPr>
          <a:xfrm>
            <a:off x="4844005" y="3200672"/>
            <a:ext cx="249511" cy="685527"/>
          </a:xfrm>
          <a:custGeom>
            <a:avLst/>
            <a:gdLst>
              <a:gd name="connsiteX0" fmla="*/ 0 w 249511"/>
              <a:gd name="connsiteY0" fmla="*/ 364761 h 685527"/>
              <a:gd name="connsiteX1" fmla="*/ 64317 w 249511"/>
              <a:gd name="connsiteY1" fmla="*/ 0 h 685527"/>
              <a:gd name="connsiteX2" fmla="*/ 249511 w 249511"/>
              <a:gd name="connsiteY2" fmla="*/ 320766 h 685527"/>
              <a:gd name="connsiteX3" fmla="*/ 185194 w 249511"/>
              <a:gd name="connsiteY3" fmla="*/ 685527 h 685527"/>
              <a:gd name="connsiteX4" fmla="*/ 0 w 249511"/>
              <a:gd name="connsiteY4" fmla="*/ 364761 h 685527"/>
              <a:gd name="connsiteX5" fmla="*/ 0 w 249511"/>
              <a:gd name="connsiteY5" fmla="*/ 364761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64761"/>
                </a:moveTo>
                <a:lnTo>
                  <a:pt x="64317" y="0"/>
                </a:lnTo>
                <a:lnTo>
                  <a:pt x="249511" y="320766"/>
                </a:lnTo>
                <a:lnTo>
                  <a:pt x="185194" y="685527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5" name="Freeform: Shape 1074">
            <a:extLst>
              <a:ext uri="{FF2B5EF4-FFF2-40B4-BE49-F238E27FC236}">
                <a16:creationId xmlns:a16="http://schemas.microsoft.com/office/drawing/2014/main" id="{7DCC22B1-9CDD-212A-3A4F-5056C6D856F0}"/>
              </a:ext>
            </a:extLst>
          </p:cNvPr>
          <p:cNvSpPr/>
          <p:nvPr/>
        </p:nvSpPr>
        <p:spPr>
          <a:xfrm>
            <a:off x="2960535" y="4615722"/>
            <a:ext cx="249511" cy="685527"/>
          </a:xfrm>
          <a:custGeom>
            <a:avLst/>
            <a:gdLst>
              <a:gd name="connsiteX0" fmla="*/ 0 w 249511"/>
              <a:gd name="connsiteY0" fmla="*/ 364761 h 685527"/>
              <a:gd name="connsiteX1" fmla="*/ 64317 w 249511"/>
              <a:gd name="connsiteY1" fmla="*/ 0 h 685527"/>
              <a:gd name="connsiteX2" fmla="*/ 249511 w 249511"/>
              <a:gd name="connsiteY2" fmla="*/ 320766 h 685527"/>
              <a:gd name="connsiteX3" fmla="*/ 185194 w 249511"/>
              <a:gd name="connsiteY3" fmla="*/ 685527 h 685527"/>
              <a:gd name="connsiteX4" fmla="*/ 0 w 249511"/>
              <a:gd name="connsiteY4" fmla="*/ 364761 h 685527"/>
              <a:gd name="connsiteX5" fmla="*/ 0 w 249511"/>
              <a:gd name="connsiteY5" fmla="*/ 364761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64761"/>
                </a:moveTo>
                <a:lnTo>
                  <a:pt x="64317" y="0"/>
                </a:lnTo>
                <a:lnTo>
                  <a:pt x="249511" y="320766"/>
                </a:lnTo>
                <a:lnTo>
                  <a:pt x="185194" y="685527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6" name="Freeform: Shape 1075">
            <a:extLst>
              <a:ext uri="{FF2B5EF4-FFF2-40B4-BE49-F238E27FC236}">
                <a16:creationId xmlns:a16="http://schemas.microsoft.com/office/drawing/2014/main" id="{E5E3A15D-D328-248D-9E1D-EDD966F5A0A5}"/>
              </a:ext>
            </a:extLst>
          </p:cNvPr>
          <p:cNvSpPr/>
          <p:nvPr/>
        </p:nvSpPr>
        <p:spPr>
          <a:xfrm>
            <a:off x="7317281" y="1912303"/>
            <a:ext cx="249511" cy="685527"/>
          </a:xfrm>
          <a:custGeom>
            <a:avLst/>
            <a:gdLst>
              <a:gd name="connsiteX0" fmla="*/ 0 w 249511"/>
              <a:gd name="connsiteY0" fmla="*/ 364761 h 685527"/>
              <a:gd name="connsiteX1" fmla="*/ 64317 w 249511"/>
              <a:gd name="connsiteY1" fmla="*/ 0 h 685527"/>
              <a:gd name="connsiteX2" fmla="*/ 249511 w 249511"/>
              <a:gd name="connsiteY2" fmla="*/ 320766 h 685527"/>
              <a:gd name="connsiteX3" fmla="*/ 185194 w 249511"/>
              <a:gd name="connsiteY3" fmla="*/ 685527 h 685527"/>
              <a:gd name="connsiteX4" fmla="*/ 0 w 249511"/>
              <a:gd name="connsiteY4" fmla="*/ 364761 h 685527"/>
              <a:gd name="connsiteX5" fmla="*/ 0 w 249511"/>
              <a:gd name="connsiteY5" fmla="*/ 364761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64761"/>
                </a:moveTo>
                <a:lnTo>
                  <a:pt x="64317" y="0"/>
                </a:lnTo>
                <a:lnTo>
                  <a:pt x="249511" y="320766"/>
                </a:lnTo>
                <a:lnTo>
                  <a:pt x="185194" y="685527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7" name="Freeform: Shape 1076">
            <a:extLst>
              <a:ext uri="{FF2B5EF4-FFF2-40B4-BE49-F238E27FC236}">
                <a16:creationId xmlns:a16="http://schemas.microsoft.com/office/drawing/2014/main" id="{03BCB9E8-34DB-B46E-8D3F-A75186A0F0A9}"/>
              </a:ext>
            </a:extLst>
          </p:cNvPr>
          <p:cNvSpPr/>
          <p:nvPr/>
        </p:nvSpPr>
        <p:spPr>
          <a:xfrm>
            <a:off x="608136" y="5860097"/>
            <a:ext cx="249511" cy="685526"/>
          </a:xfrm>
          <a:custGeom>
            <a:avLst/>
            <a:gdLst>
              <a:gd name="connsiteX0" fmla="*/ 0 w 249511"/>
              <a:gd name="connsiteY0" fmla="*/ 364761 h 685526"/>
              <a:gd name="connsiteX1" fmla="*/ 64317 w 249511"/>
              <a:gd name="connsiteY1" fmla="*/ 0 h 685526"/>
              <a:gd name="connsiteX2" fmla="*/ 249512 w 249511"/>
              <a:gd name="connsiteY2" fmla="*/ 320766 h 685526"/>
              <a:gd name="connsiteX3" fmla="*/ 185194 w 249511"/>
              <a:gd name="connsiteY3" fmla="*/ 685527 h 685526"/>
              <a:gd name="connsiteX4" fmla="*/ 0 w 249511"/>
              <a:gd name="connsiteY4" fmla="*/ 364761 h 685526"/>
              <a:gd name="connsiteX5" fmla="*/ 0 w 249511"/>
              <a:gd name="connsiteY5" fmla="*/ 364761 h 685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6">
                <a:moveTo>
                  <a:pt x="0" y="364761"/>
                </a:moveTo>
                <a:lnTo>
                  <a:pt x="64317" y="0"/>
                </a:lnTo>
                <a:lnTo>
                  <a:pt x="249512" y="320766"/>
                </a:lnTo>
                <a:lnTo>
                  <a:pt x="185194" y="685527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8" name="Freeform: Shape 1077">
            <a:extLst>
              <a:ext uri="{FF2B5EF4-FFF2-40B4-BE49-F238E27FC236}">
                <a16:creationId xmlns:a16="http://schemas.microsoft.com/office/drawing/2014/main" id="{91FA5723-075B-5726-84B3-8C79B1462EE1}"/>
              </a:ext>
            </a:extLst>
          </p:cNvPr>
          <p:cNvSpPr/>
          <p:nvPr/>
        </p:nvSpPr>
        <p:spPr>
          <a:xfrm>
            <a:off x="9450263" y="541248"/>
            <a:ext cx="249512" cy="685527"/>
          </a:xfrm>
          <a:custGeom>
            <a:avLst/>
            <a:gdLst>
              <a:gd name="connsiteX0" fmla="*/ 0 w 249512"/>
              <a:gd name="connsiteY0" fmla="*/ 364761 h 685527"/>
              <a:gd name="connsiteX1" fmla="*/ 64318 w 249512"/>
              <a:gd name="connsiteY1" fmla="*/ 0 h 685527"/>
              <a:gd name="connsiteX2" fmla="*/ 249512 w 249512"/>
              <a:gd name="connsiteY2" fmla="*/ 320766 h 685527"/>
              <a:gd name="connsiteX3" fmla="*/ 185194 w 249512"/>
              <a:gd name="connsiteY3" fmla="*/ 685527 h 685527"/>
              <a:gd name="connsiteX4" fmla="*/ 0 w 249512"/>
              <a:gd name="connsiteY4" fmla="*/ 364761 h 685527"/>
              <a:gd name="connsiteX5" fmla="*/ 0 w 249512"/>
              <a:gd name="connsiteY5" fmla="*/ 364761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2" h="685527">
                <a:moveTo>
                  <a:pt x="0" y="364761"/>
                </a:moveTo>
                <a:lnTo>
                  <a:pt x="64318" y="0"/>
                </a:lnTo>
                <a:lnTo>
                  <a:pt x="249512" y="320766"/>
                </a:lnTo>
                <a:lnTo>
                  <a:pt x="185194" y="685527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9" name="Freeform: Shape 1078">
            <a:extLst>
              <a:ext uri="{FF2B5EF4-FFF2-40B4-BE49-F238E27FC236}">
                <a16:creationId xmlns:a16="http://schemas.microsoft.com/office/drawing/2014/main" id="{060D0F62-72E1-6C7F-F14B-8A5E0BB97A94}"/>
              </a:ext>
            </a:extLst>
          </p:cNvPr>
          <p:cNvSpPr/>
          <p:nvPr/>
        </p:nvSpPr>
        <p:spPr>
          <a:xfrm>
            <a:off x="4908322" y="2962591"/>
            <a:ext cx="468928" cy="558846"/>
          </a:xfrm>
          <a:custGeom>
            <a:avLst/>
            <a:gdLst>
              <a:gd name="connsiteX0" fmla="*/ 0 w 468928"/>
              <a:gd name="connsiteY0" fmla="*/ 238081 h 558846"/>
              <a:gd name="connsiteX1" fmla="*/ 283734 w 468928"/>
              <a:gd name="connsiteY1" fmla="*/ 0 h 558846"/>
              <a:gd name="connsiteX2" fmla="*/ 468928 w 468928"/>
              <a:gd name="connsiteY2" fmla="*/ 320766 h 558846"/>
              <a:gd name="connsiteX3" fmla="*/ 185194 w 468928"/>
              <a:gd name="connsiteY3" fmla="*/ 558847 h 558846"/>
              <a:gd name="connsiteX4" fmla="*/ 0 w 468928"/>
              <a:gd name="connsiteY4" fmla="*/ 238081 h 558846"/>
              <a:gd name="connsiteX5" fmla="*/ 0 w 468928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238081"/>
                </a:moveTo>
                <a:lnTo>
                  <a:pt x="283734" y="0"/>
                </a:lnTo>
                <a:lnTo>
                  <a:pt x="468928" y="320766"/>
                </a:lnTo>
                <a:lnTo>
                  <a:pt x="185194" y="558847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0" name="Freeform: Shape 1079">
            <a:extLst>
              <a:ext uri="{FF2B5EF4-FFF2-40B4-BE49-F238E27FC236}">
                <a16:creationId xmlns:a16="http://schemas.microsoft.com/office/drawing/2014/main" id="{D0943264-4C7F-0164-3E59-8032953D6CB1}"/>
              </a:ext>
            </a:extLst>
          </p:cNvPr>
          <p:cNvSpPr/>
          <p:nvPr/>
        </p:nvSpPr>
        <p:spPr>
          <a:xfrm>
            <a:off x="3308586" y="3886200"/>
            <a:ext cx="468928" cy="558846"/>
          </a:xfrm>
          <a:custGeom>
            <a:avLst/>
            <a:gdLst>
              <a:gd name="connsiteX0" fmla="*/ 0 w 468928"/>
              <a:gd name="connsiteY0" fmla="*/ 238081 h 558846"/>
              <a:gd name="connsiteX1" fmla="*/ 283734 w 468928"/>
              <a:gd name="connsiteY1" fmla="*/ 0 h 558846"/>
              <a:gd name="connsiteX2" fmla="*/ 468929 w 468928"/>
              <a:gd name="connsiteY2" fmla="*/ 320766 h 558846"/>
              <a:gd name="connsiteX3" fmla="*/ 185194 w 468928"/>
              <a:gd name="connsiteY3" fmla="*/ 558847 h 558846"/>
              <a:gd name="connsiteX4" fmla="*/ 0 w 468928"/>
              <a:gd name="connsiteY4" fmla="*/ 238081 h 558846"/>
              <a:gd name="connsiteX5" fmla="*/ 0 w 468928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238081"/>
                </a:moveTo>
                <a:lnTo>
                  <a:pt x="283734" y="0"/>
                </a:lnTo>
                <a:lnTo>
                  <a:pt x="468929" y="320766"/>
                </a:lnTo>
                <a:lnTo>
                  <a:pt x="185194" y="558847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1" name="Freeform: Shape 1080">
            <a:extLst>
              <a:ext uri="{FF2B5EF4-FFF2-40B4-BE49-F238E27FC236}">
                <a16:creationId xmlns:a16="http://schemas.microsoft.com/office/drawing/2014/main" id="{062CEF9A-919D-8466-FDCD-2643F684FF55}"/>
              </a:ext>
            </a:extLst>
          </p:cNvPr>
          <p:cNvSpPr/>
          <p:nvPr/>
        </p:nvSpPr>
        <p:spPr>
          <a:xfrm>
            <a:off x="6095691" y="2277064"/>
            <a:ext cx="468928" cy="558846"/>
          </a:xfrm>
          <a:custGeom>
            <a:avLst/>
            <a:gdLst>
              <a:gd name="connsiteX0" fmla="*/ 0 w 468928"/>
              <a:gd name="connsiteY0" fmla="*/ 238081 h 558846"/>
              <a:gd name="connsiteX1" fmla="*/ 283734 w 468928"/>
              <a:gd name="connsiteY1" fmla="*/ 0 h 558846"/>
              <a:gd name="connsiteX2" fmla="*/ 468928 w 468928"/>
              <a:gd name="connsiteY2" fmla="*/ 320766 h 558846"/>
              <a:gd name="connsiteX3" fmla="*/ 185194 w 468928"/>
              <a:gd name="connsiteY3" fmla="*/ 558847 h 558846"/>
              <a:gd name="connsiteX4" fmla="*/ 0 w 468928"/>
              <a:gd name="connsiteY4" fmla="*/ 238081 h 558846"/>
              <a:gd name="connsiteX5" fmla="*/ 0 w 468928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238081"/>
                </a:moveTo>
                <a:lnTo>
                  <a:pt x="283734" y="0"/>
                </a:lnTo>
                <a:lnTo>
                  <a:pt x="468928" y="320766"/>
                </a:lnTo>
                <a:lnTo>
                  <a:pt x="185194" y="558847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2" name="Freeform: Shape 1081">
            <a:extLst>
              <a:ext uri="{FF2B5EF4-FFF2-40B4-BE49-F238E27FC236}">
                <a16:creationId xmlns:a16="http://schemas.microsoft.com/office/drawing/2014/main" id="{60BE7508-1590-6805-E454-994658AC574F}"/>
              </a:ext>
            </a:extLst>
          </p:cNvPr>
          <p:cNvSpPr/>
          <p:nvPr/>
        </p:nvSpPr>
        <p:spPr>
          <a:xfrm>
            <a:off x="1859821" y="4936488"/>
            <a:ext cx="468928" cy="558846"/>
          </a:xfrm>
          <a:custGeom>
            <a:avLst/>
            <a:gdLst>
              <a:gd name="connsiteX0" fmla="*/ 0 w 468928"/>
              <a:gd name="connsiteY0" fmla="*/ 238081 h 558846"/>
              <a:gd name="connsiteX1" fmla="*/ 283734 w 468928"/>
              <a:gd name="connsiteY1" fmla="*/ 0 h 558846"/>
              <a:gd name="connsiteX2" fmla="*/ 468928 w 468928"/>
              <a:gd name="connsiteY2" fmla="*/ 320766 h 558846"/>
              <a:gd name="connsiteX3" fmla="*/ 185194 w 468928"/>
              <a:gd name="connsiteY3" fmla="*/ 558847 h 558846"/>
              <a:gd name="connsiteX4" fmla="*/ 0 w 468928"/>
              <a:gd name="connsiteY4" fmla="*/ 238081 h 558846"/>
              <a:gd name="connsiteX5" fmla="*/ 0 w 468928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238081"/>
                </a:moveTo>
                <a:lnTo>
                  <a:pt x="283734" y="0"/>
                </a:lnTo>
                <a:lnTo>
                  <a:pt x="468928" y="320766"/>
                </a:lnTo>
                <a:lnTo>
                  <a:pt x="185194" y="558847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3" name="Freeform: Shape 1082">
            <a:extLst>
              <a:ext uri="{FF2B5EF4-FFF2-40B4-BE49-F238E27FC236}">
                <a16:creationId xmlns:a16="http://schemas.microsoft.com/office/drawing/2014/main" id="{419417CD-525D-667D-8149-76A066EE3D94}"/>
              </a:ext>
            </a:extLst>
          </p:cNvPr>
          <p:cNvSpPr/>
          <p:nvPr/>
        </p:nvSpPr>
        <p:spPr>
          <a:xfrm>
            <a:off x="7914844" y="1226775"/>
            <a:ext cx="468927" cy="558846"/>
          </a:xfrm>
          <a:custGeom>
            <a:avLst/>
            <a:gdLst>
              <a:gd name="connsiteX0" fmla="*/ 0 w 468927"/>
              <a:gd name="connsiteY0" fmla="*/ 238081 h 558846"/>
              <a:gd name="connsiteX1" fmla="*/ 283734 w 468927"/>
              <a:gd name="connsiteY1" fmla="*/ 0 h 558846"/>
              <a:gd name="connsiteX2" fmla="*/ 468928 w 468927"/>
              <a:gd name="connsiteY2" fmla="*/ 320766 h 558846"/>
              <a:gd name="connsiteX3" fmla="*/ 185194 w 468927"/>
              <a:gd name="connsiteY3" fmla="*/ 558847 h 558846"/>
              <a:gd name="connsiteX4" fmla="*/ 0 w 468927"/>
              <a:gd name="connsiteY4" fmla="*/ 238081 h 558846"/>
              <a:gd name="connsiteX5" fmla="*/ 0 w 468927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7" h="558846">
                <a:moveTo>
                  <a:pt x="0" y="238081"/>
                </a:moveTo>
                <a:lnTo>
                  <a:pt x="283734" y="0"/>
                </a:lnTo>
                <a:lnTo>
                  <a:pt x="468928" y="320766"/>
                </a:lnTo>
                <a:lnTo>
                  <a:pt x="185194" y="558847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4" name="Freeform: Shape 1083">
            <a:extLst>
              <a:ext uri="{FF2B5EF4-FFF2-40B4-BE49-F238E27FC236}">
                <a16:creationId xmlns:a16="http://schemas.microsoft.com/office/drawing/2014/main" id="{CDA69DC6-52FF-D0F8-E2E3-9A15941C7FC8}"/>
              </a:ext>
            </a:extLst>
          </p:cNvPr>
          <p:cNvSpPr/>
          <p:nvPr/>
        </p:nvSpPr>
        <p:spPr>
          <a:xfrm>
            <a:off x="672453" y="5622016"/>
            <a:ext cx="468928" cy="558846"/>
          </a:xfrm>
          <a:custGeom>
            <a:avLst/>
            <a:gdLst>
              <a:gd name="connsiteX0" fmla="*/ 0 w 468928"/>
              <a:gd name="connsiteY0" fmla="*/ 238081 h 558846"/>
              <a:gd name="connsiteX1" fmla="*/ 283734 w 468928"/>
              <a:gd name="connsiteY1" fmla="*/ 0 h 558846"/>
              <a:gd name="connsiteX2" fmla="*/ 468928 w 468928"/>
              <a:gd name="connsiteY2" fmla="*/ 320766 h 558846"/>
              <a:gd name="connsiteX3" fmla="*/ 185194 w 468928"/>
              <a:gd name="connsiteY3" fmla="*/ 558847 h 558846"/>
              <a:gd name="connsiteX4" fmla="*/ 0 w 468928"/>
              <a:gd name="connsiteY4" fmla="*/ 238081 h 558846"/>
              <a:gd name="connsiteX5" fmla="*/ 0 w 468928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238081"/>
                </a:moveTo>
                <a:lnTo>
                  <a:pt x="283734" y="0"/>
                </a:lnTo>
                <a:lnTo>
                  <a:pt x="468928" y="320766"/>
                </a:lnTo>
                <a:lnTo>
                  <a:pt x="185194" y="558847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5" name="Freeform: Shape 1084">
            <a:extLst>
              <a:ext uri="{FF2B5EF4-FFF2-40B4-BE49-F238E27FC236}">
                <a16:creationId xmlns:a16="http://schemas.microsoft.com/office/drawing/2014/main" id="{8CDA739D-62D8-0E97-8FE9-68FE4BB95F29}"/>
              </a:ext>
            </a:extLst>
          </p:cNvPr>
          <p:cNvSpPr/>
          <p:nvPr/>
        </p:nvSpPr>
        <p:spPr>
          <a:xfrm>
            <a:off x="9514581" y="303167"/>
            <a:ext cx="468927" cy="558846"/>
          </a:xfrm>
          <a:custGeom>
            <a:avLst/>
            <a:gdLst>
              <a:gd name="connsiteX0" fmla="*/ 0 w 468927"/>
              <a:gd name="connsiteY0" fmla="*/ 238081 h 558846"/>
              <a:gd name="connsiteX1" fmla="*/ 283734 w 468927"/>
              <a:gd name="connsiteY1" fmla="*/ 0 h 558846"/>
              <a:gd name="connsiteX2" fmla="*/ 468928 w 468927"/>
              <a:gd name="connsiteY2" fmla="*/ 320766 h 558846"/>
              <a:gd name="connsiteX3" fmla="*/ 185194 w 468927"/>
              <a:gd name="connsiteY3" fmla="*/ 558847 h 558846"/>
              <a:gd name="connsiteX4" fmla="*/ 0 w 468927"/>
              <a:gd name="connsiteY4" fmla="*/ 238081 h 558846"/>
              <a:gd name="connsiteX5" fmla="*/ 0 w 468927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7" h="558846">
                <a:moveTo>
                  <a:pt x="0" y="238081"/>
                </a:moveTo>
                <a:lnTo>
                  <a:pt x="283734" y="0"/>
                </a:lnTo>
                <a:lnTo>
                  <a:pt x="468928" y="320766"/>
                </a:lnTo>
                <a:lnTo>
                  <a:pt x="185194" y="558847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6" name="Freeform: Shape 1085">
            <a:extLst>
              <a:ext uri="{FF2B5EF4-FFF2-40B4-BE49-F238E27FC236}">
                <a16:creationId xmlns:a16="http://schemas.microsoft.com/office/drawing/2014/main" id="{D4F7BF79-236D-3DB4-DA52-4CA411B779C9}"/>
              </a:ext>
            </a:extLst>
          </p:cNvPr>
          <p:cNvSpPr/>
          <p:nvPr/>
        </p:nvSpPr>
        <p:spPr>
          <a:xfrm>
            <a:off x="-927282" y="6545623"/>
            <a:ext cx="468928" cy="558847"/>
          </a:xfrm>
          <a:custGeom>
            <a:avLst/>
            <a:gdLst>
              <a:gd name="connsiteX0" fmla="*/ 0 w 468928"/>
              <a:gd name="connsiteY0" fmla="*/ 238081 h 558847"/>
              <a:gd name="connsiteX1" fmla="*/ 283734 w 468928"/>
              <a:gd name="connsiteY1" fmla="*/ 0 h 558847"/>
              <a:gd name="connsiteX2" fmla="*/ 468928 w 468928"/>
              <a:gd name="connsiteY2" fmla="*/ 320766 h 558847"/>
              <a:gd name="connsiteX3" fmla="*/ 185194 w 468928"/>
              <a:gd name="connsiteY3" fmla="*/ 558847 h 558847"/>
              <a:gd name="connsiteX4" fmla="*/ 0 w 468928"/>
              <a:gd name="connsiteY4" fmla="*/ 238081 h 558847"/>
              <a:gd name="connsiteX5" fmla="*/ 0 w 468928"/>
              <a:gd name="connsiteY5" fmla="*/ 238081 h 558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7">
                <a:moveTo>
                  <a:pt x="0" y="238081"/>
                </a:moveTo>
                <a:lnTo>
                  <a:pt x="283734" y="0"/>
                </a:lnTo>
                <a:lnTo>
                  <a:pt x="468928" y="320766"/>
                </a:lnTo>
                <a:lnTo>
                  <a:pt x="185194" y="558847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7" name="Freeform: Shape 1086">
            <a:extLst>
              <a:ext uri="{FF2B5EF4-FFF2-40B4-BE49-F238E27FC236}">
                <a16:creationId xmlns:a16="http://schemas.microsoft.com/office/drawing/2014/main" id="{8E6ADAF7-6611-D2B2-D81D-FBA723D9A381}"/>
              </a:ext>
            </a:extLst>
          </p:cNvPr>
          <p:cNvSpPr/>
          <p:nvPr/>
        </p:nvSpPr>
        <p:spPr>
          <a:xfrm>
            <a:off x="7097864" y="3886200"/>
            <a:ext cx="249512" cy="685527"/>
          </a:xfrm>
          <a:custGeom>
            <a:avLst/>
            <a:gdLst>
              <a:gd name="connsiteX0" fmla="*/ 0 w 249512"/>
              <a:gd name="connsiteY0" fmla="*/ 364761 h 685527"/>
              <a:gd name="connsiteX1" fmla="*/ 64318 w 249512"/>
              <a:gd name="connsiteY1" fmla="*/ 0 h 685527"/>
              <a:gd name="connsiteX2" fmla="*/ 249512 w 249512"/>
              <a:gd name="connsiteY2" fmla="*/ 320766 h 685527"/>
              <a:gd name="connsiteX3" fmla="*/ 185194 w 249512"/>
              <a:gd name="connsiteY3" fmla="*/ 685527 h 685527"/>
              <a:gd name="connsiteX4" fmla="*/ 0 w 249512"/>
              <a:gd name="connsiteY4" fmla="*/ 364761 h 685527"/>
              <a:gd name="connsiteX5" fmla="*/ 0 w 249512"/>
              <a:gd name="connsiteY5" fmla="*/ 364761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2" h="685527">
                <a:moveTo>
                  <a:pt x="0" y="364761"/>
                </a:moveTo>
                <a:lnTo>
                  <a:pt x="64318" y="0"/>
                </a:lnTo>
                <a:lnTo>
                  <a:pt x="249512" y="320766"/>
                </a:lnTo>
                <a:lnTo>
                  <a:pt x="185194" y="685527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8" name="Freeform: Shape 1087">
            <a:extLst>
              <a:ext uri="{FF2B5EF4-FFF2-40B4-BE49-F238E27FC236}">
                <a16:creationId xmlns:a16="http://schemas.microsoft.com/office/drawing/2014/main" id="{03E026DA-13C3-06C1-CF7D-E51F26F3AA9A}"/>
              </a:ext>
            </a:extLst>
          </p:cNvPr>
          <p:cNvSpPr/>
          <p:nvPr/>
        </p:nvSpPr>
        <p:spPr>
          <a:xfrm>
            <a:off x="5127739" y="4809808"/>
            <a:ext cx="249511" cy="685527"/>
          </a:xfrm>
          <a:custGeom>
            <a:avLst/>
            <a:gdLst>
              <a:gd name="connsiteX0" fmla="*/ 0 w 249511"/>
              <a:gd name="connsiteY0" fmla="*/ 364761 h 685527"/>
              <a:gd name="connsiteX1" fmla="*/ 64317 w 249511"/>
              <a:gd name="connsiteY1" fmla="*/ 0 h 685527"/>
              <a:gd name="connsiteX2" fmla="*/ 249511 w 249511"/>
              <a:gd name="connsiteY2" fmla="*/ 320766 h 685527"/>
              <a:gd name="connsiteX3" fmla="*/ 185194 w 249511"/>
              <a:gd name="connsiteY3" fmla="*/ 685527 h 685527"/>
              <a:gd name="connsiteX4" fmla="*/ 0 w 249511"/>
              <a:gd name="connsiteY4" fmla="*/ 364761 h 685527"/>
              <a:gd name="connsiteX5" fmla="*/ 0 w 249511"/>
              <a:gd name="connsiteY5" fmla="*/ 364761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64761"/>
                </a:moveTo>
                <a:lnTo>
                  <a:pt x="64317" y="0"/>
                </a:lnTo>
                <a:lnTo>
                  <a:pt x="249511" y="320766"/>
                </a:lnTo>
                <a:lnTo>
                  <a:pt x="185194" y="685527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9" name="Freeform: Shape 1088">
            <a:extLst>
              <a:ext uri="{FF2B5EF4-FFF2-40B4-BE49-F238E27FC236}">
                <a16:creationId xmlns:a16="http://schemas.microsoft.com/office/drawing/2014/main" id="{4CAA6BC4-C506-07BA-773E-F163B2C3D51C}"/>
              </a:ext>
            </a:extLst>
          </p:cNvPr>
          <p:cNvSpPr/>
          <p:nvPr/>
        </p:nvSpPr>
        <p:spPr>
          <a:xfrm>
            <a:off x="9733997" y="2150384"/>
            <a:ext cx="249511" cy="685527"/>
          </a:xfrm>
          <a:custGeom>
            <a:avLst/>
            <a:gdLst>
              <a:gd name="connsiteX0" fmla="*/ 0 w 249511"/>
              <a:gd name="connsiteY0" fmla="*/ 364761 h 685527"/>
              <a:gd name="connsiteX1" fmla="*/ 64317 w 249511"/>
              <a:gd name="connsiteY1" fmla="*/ 0 h 685527"/>
              <a:gd name="connsiteX2" fmla="*/ 249511 w 249511"/>
              <a:gd name="connsiteY2" fmla="*/ 320766 h 685527"/>
              <a:gd name="connsiteX3" fmla="*/ 185194 w 249511"/>
              <a:gd name="connsiteY3" fmla="*/ 685527 h 685527"/>
              <a:gd name="connsiteX4" fmla="*/ 0 w 249511"/>
              <a:gd name="connsiteY4" fmla="*/ 364761 h 685527"/>
              <a:gd name="connsiteX5" fmla="*/ 0 w 249511"/>
              <a:gd name="connsiteY5" fmla="*/ 364761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64761"/>
                </a:moveTo>
                <a:lnTo>
                  <a:pt x="64317" y="0"/>
                </a:lnTo>
                <a:lnTo>
                  <a:pt x="249511" y="320766"/>
                </a:lnTo>
                <a:lnTo>
                  <a:pt x="185194" y="685527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0" name="Freeform: Shape 1089">
            <a:extLst>
              <a:ext uri="{FF2B5EF4-FFF2-40B4-BE49-F238E27FC236}">
                <a16:creationId xmlns:a16="http://schemas.microsoft.com/office/drawing/2014/main" id="{1386EBDB-8758-7786-6254-19A3689A64A1}"/>
              </a:ext>
            </a:extLst>
          </p:cNvPr>
          <p:cNvSpPr/>
          <p:nvPr/>
        </p:nvSpPr>
        <p:spPr>
          <a:xfrm>
            <a:off x="2676801" y="6224858"/>
            <a:ext cx="249511" cy="685527"/>
          </a:xfrm>
          <a:custGeom>
            <a:avLst/>
            <a:gdLst>
              <a:gd name="connsiteX0" fmla="*/ 0 w 249511"/>
              <a:gd name="connsiteY0" fmla="*/ 364761 h 685527"/>
              <a:gd name="connsiteX1" fmla="*/ 64317 w 249511"/>
              <a:gd name="connsiteY1" fmla="*/ 0 h 685527"/>
              <a:gd name="connsiteX2" fmla="*/ 249511 w 249511"/>
              <a:gd name="connsiteY2" fmla="*/ 320766 h 685527"/>
              <a:gd name="connsiteX3" fmla="*/ 185194 w 249511"/>
              <a:gd name="connsiteY3" fmla="*/ 685527 h 685527"/>
              <a:gd name="connsiteX4" fmla="*/ 0 w 249511"/>
              <a:gd name="connsiteY4" fmla="*/ 364761 h 685527"/>
              <a:gd name="connsiteX5" fmla="*/ 0 w 249511"/>
              <a:gd name="connsiteY5" fmla="*/ 364761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64761"/>
                </a:moveTo>
                <a:lnTo>
                  <a:pt x="64317" y="0"/>
                </a:lnTo>
                <a:lnTo>
                  <a:pt x="249511" y="320766"/>
                </a:lnTo>
                <a:lnTo>
                  <a:pt x="185194" y="685527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1" name="Freeform: Shape 1090">
            <a:extLst>
              <a:ext uri="{FF2B5EF4-FFF2-40B4-BE49-F238E27FC236}">
                <a16:creationId xmlns:a16="http://schemas.microsoft.com/office/drawing/2014/main" id="{F2101087-C851-BC4E-5C24-DB78510052C3}"/>
              </a:ext>
            </a:extLst>
          </p:cNvPr>
          <p:cNvSpPr/>
          <p:nvPr/>
        </p:nvSpPr>
        <p:spPr>
          <a:xfrm>
            <a:off x="891870" y="7469232"/>
            <a:ext cx="249511" cy="685527"/>
          </a:xfrm>
          <a:custGeom>
            <a:avLst/>
            <a:gdLst>
              <a:gd name="connsiteX0" fmla="*/ 0 w 249511"/>
              <a:gd name="connsiteY0" fmla="*/ 364762 h 685527"/>
              <a:gd name="connsiteX1" fmla="*/ 64317 w 249511"/>
              <a:gd name="connsiteY1" fmla="*/ 0 h 685527"/>
              <a:gd name="connsiteX2" fmla="*/ 249512 w 249511"/>
              <a:gd name="connsiteY2" fmla="*/ 320766 h 685527"/>
              <a:gd name="connsiteX3" fmla="*/ 185194 w 249511"/>
              <a:gd name="connsiteY3" fmla="*/ 685527 h 685527"/>
              <a:gd name="connsiteX4" fmla="*/ 0 w 249511"/>
              <a:gd name="connsiteY4" fmla="*/ 364762 h 685527"/>
              <a:gd name="connsiteX5" fmla="*/ 0 w 249511"/>
              <a:gd name="connsiteY5" fmla="*/ 364762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64762"/>
                </a:moveTo>
                <a:lnTo>
                  <a:pt x="64317" y="0"/>
                </a:lnTo>
                <a:lnTo>
                  <a:pt x="249512" y="320766"/>
                </a:lnTo>
                <a:lnTo>
                  <a:pt x="185194" y="685527"/>
                </a:lnTo>
                <a:lnTo>
                  <a:pt x="0" y="364762"/>
                </a:lnTo>
                <a:lnTo>
                  <a:pt x="0" y="3647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2" name="Freeform: Shape 1091">
            <a:extLst>
              <a:ext uri="{FF2B5EF4-FFF2-40B4-BE49-F238E27FC236}">
                <a16:creationId xmlns:a16="http://schemas.microsoft.com/office/drawing/2014/main" id="{2E45A1A9-28C8-02B5-E4FB-AAD82B2F4EB1}"/>
              </a:ext>
            </a:extLst>
          </p:cNvPr>
          <p:cNvSpPr/>
          <p:nvPr/>
        </p:nvSpPr>
        <p:spPr>
          <a:xfrm>
            <a:off x="6095691" y="4377641"/>
            <a:ext cx="468928" cy="558846"/>
          </a:xfrm>
          <a:custGeom>
            <a:avLst/>
            <a:gdLst>
              <a:gd name="connsiteX0" fmla="*/ 0 w 468928"/>
              <a:gd name="connsiteY0" fmla="*/ 238081 h 558846"/>
              <a:gd name="connsiteX1" fmla="*/ 283734 w 468928"/>
              <a:gd name="connsiteY1" fmla="*/ 0 h 558846"/>
              <a:gd name="connsiteX2" fmla="*/ 468928 w 468928"/>
              <a:gd name="connsiteY2" fmla="*/ 320766 h 558846"/>
              <a:gd name="connsiteX3" fmla="*/ 185194 w 468928"/>
              <a:gd name="connsiteY3" fmla="*/ 558847 h 558846"/>
              <a:gd name="connsiteX4" fmla="*/ 0 w 468928"/>
              <a:gd name="connsiteY4" fmla="*/ 238081 h 558846"/>
              <a:gd name="connsiteX5" fmla="*/ 0 w 468928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238081"/>
                </a:moveTo>
                <a:lnTo>
                  <a:pt x="283734" y="0"/>
                </a:lnTo>
                <a:lnTo>
                  <a:pt x="468928" y="320766"/>
                </a:lnTo>
                <a:lnTo>
                  <a:pt x="185194" y="558847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3" name="Freeform: Shape 1092">
            <a:extLst>
              <a:ext uri="{FF2B5EF4-FFF2-40B4-BE49-F238E27FC236}">
                <a16:creationId xmlns:a16="http://schemas.microsoft.com/office/drawing/2014/main" id="{E66F81A4-67D1-52F5-D7E7-8A8F670D83AF}"/>
              </a:ext>
            </a:extLst>
          </p:cNvPr>
          <p:cNvSpPr/>
          <p:nvPr/>
        </p:nvSpPr>
        <p:spPr>
          <a:xfrm>
            <a:off x="4495954" y="5301250"/>
            <a:ext cx="468928" cy="558846"/>
          </a:xfrm>
          <a:custGeom>
            <a:avLst/>
            <a:gdLst>
              <a:gd name="connsiteX0" fmla="*/ 0 w 468928"/>
              <a:gd name="connsiteY0" fmla="*/ 238081 h 558846"/>
              <a:gd name="connsiteX1" fmla="*/ 283734 w 468928"/>
              <a:gd name="connsiteY1" fmla="*/ 0 h 558846"/>
              <a:gd name="connsiteX2" fmla="*/ 468928 w 468928"/>
              <a:gd name="connsiteY2" fmla="*/ 320766 h 558846"/>
              <a:gd name="connsiteX3" fmla="*/ 185194 w 468928"/>
              <a:gd name="connsiteY3" fmla="*/ 558847 h 558846"/>
              <a:gd name="connsiteX4" fmla="*/ 0 w 468928"/>
              <a:gd name="connsiteY4" fmla="*/ 238081 h 558846"/>
              <a:gd name="connsiteX5" fmla="*/ 0 w 468928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238081"/>
                </a:moveTo>
                <a:lnTo>
                  <a:pt x="283734" y="0"/>
                </a:lnTo>
                <a:lnTo>
                  <a:pt x="468928" y="320766"/>
                </a:lnTo>
                <a:lnTo>
                  <a:pt x="185194" y="558847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4" name="Freeform: Shape 1093">
            <a:extLst>
              <a:ext uri="{FF2B5EF4-FFF2-40B4-BE49-F238E27FC236}">
                <a16:creationId xmlns:a16="http://schemas.microsoft.com/office/drawing/2014/main" id="{70DC9778-9ED0-47E4-51AC-4DCBC546E05C}"/>
              </a:ext>
            </a:extLst>
          </p:cNvPr>
          <p:cNvSpPr/>
          <p:nvPr/>
        </p:nvSpPr>
        <p:spPr>
          <a:xfrm>
            <a:off x="7347376" y="3327353"/>
            <a:ext cx="468927" cy="558846"/>
          </a:xfrm>
          <a:custGeom>
            <a:avLst/>
            <a:gdLst>
              <a:gd name="connsiteX0" fmla="*/ 0 w 468927"/>
              <a:gd name="connsiteY0" fmla="*/ 238081 h 558846"/>
              <a:gd name="connsiteX1" fmla="*/ 283734 w 468927"/>
              <a:gd name="connsiteY1" fmla="*/ 0 h 558846"/>
              <a:gd name="connsiteX2" fmla="*/ 468928 w 468927"/>
              <a:gd name="connsiteY2" fmla="*/ 320766 h 558846"/>
              <a:gd name="connsiteX3" fmla="*/ 185193 w 468927"/>
              <a:gd name="connsiteY3" fmla="*/ 558847 h 558846"/>
              <a:gd name="connsiteX4" fmla="*/ 0 w 468927"/>
              <a:gd name="connsiteY4" fmla="*/ 238081 h 558846"/>
              <a:gd name="connsiteX5" fmla="*/ 0 w 468927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7" h="558846">
                <a:moveTo>
                  <a:pt x="0" y="238081"/>
                </a:moveTo>
                <a:lnTo>
                  <a:pt x="283734" y="0"/>
                </a:lnTo>
                <a:lnTo>
                  <a:pt x="468928" y="320766"/>
                </a:lnTo>
                <a:lnTo>
                  <a:pt x="185193" y="558847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5" name="Freeform: Shape 1094">
            <a:extLst>
              <a:ext uri="{FF2B5EF4-FFF2-40B4-BE49-F238E27FC236}">
                <a16:creationId xmlns:a16="http://schemas.microsoft.com/office/drawing/2014/main" id="{424C9A15-437A-85B3-5896-44BD31827E93}"/>
              </a:ext>
            </a:extLst>
          </p:cNvPr>
          <p:cNvSpPr/>
          <p:nvPr/>
        </p:nvSpPr>
        <p:spPr>
          <a:xfrm>
            <a:off x="2741118" y="5986777"/>
            <a:ext cx="468928" cy="558846"/>
          </a:xfrm>
          <a:custGeom>
            <a:avLst/>
            <a:gdLst>
              <a:gd name="connsiteX0" fmla="*/ 0 w 468928"/>
              <a:gd name="connsiteY0" fmla="*/ 238081 h 558846"/>
              <a:gd name="connsiteX1" fmla="*/ 283734 w 468928"/>
              <a:gd name="connsiteY1" fmla="*/ 0 h 558846"/>
              <a:gd name="connsiteX2" fmla="*/ 468928 w 468928"/>
              <a:gd name="connsiteY2" fmla="*/ 320766 h 558846"/>
              <a:gd name="connsiteX3" fmla="*/ 185194 w 468928"/>
              <a:gd name="connsiteY3" fmla="*/ 558847 h 558846"/>
              <a:gd name="connsiteX4" fmla="*/ 0 w 468928"/>
              <a:gd name="connsiteY4" fmla="*/ 238081 h 558846"/>
              <a:gd name="connsiteX5" fmla="*/ 0 w 468928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238081"/>
                </a:moveTo>
                <a:lnTo>
                  <a:pt x="283734" y="0"/>
                </a:lnTo>
                <a:lnTo>
                  <a:pt x="468928" y="320766"/>
                </a:lnTo>
                <a:lnTo>
                  <a:pt x="185194" y="558847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6" name="Freeform: Shape 1095">
            <a:extLst>
              <a:ext uri="{FF2B5EF4-FFF2-40B4-BE49-F238E27FC236}">
                <a16:creationId xmlns:a16="http://schemas.microsoft.com/office/drawing/2014/main" id="{BABC6C95-589A-EDF9-29FC-3E7448B0F86A}"/>
              </a:ext>
            </a:extLst>
          </p:cNvPr>
          <p:cNvSpPr/>
          <p:nvPr/>
        </p:nvSpPr>
        <p:spPr>
          <a:xfrm>
            <a:off x="8917018" y="2962591"/>
            <a:ext cx="468927" cy="558846"/>
          </a:xfrm>
          <a:custGeom>
            <a:avLst/>
            <a:gdLst>
              <a:gd name="connsiteX0" fmla="*/ 0 w 468927"/>
              <a:gd name="connsiteY0" fmla="*/ 238081 h 558846"/>
              <a:gd name="connsiteX1" fmla="*/ 283734 w 468927"/>
              <a:gd name="connsiteY1" fmla="*/ 0 h 558846"/>
              <a:gd name="connsiteX2" fmla="*/ 468928 w 468927"/>
              <a:gd name="connsiteY2" fmla="*/ 320766 h 558846"/>
              <a:gd name="connsiteX3" fmla="*/ 185194 w 468927"/>
              <a:gd name="connsiteY3" fmla="*/ 558847 h 558846"/>
              <a:gd name="connsiteX4" fmla="*/ 0 w 468927"/>
              <a:gd name="connsiteY4" fmla="*/ 238081 h 558846"/>
              <a:gd name="connsiteX5" fmla="*/ 0 w 468927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7" h="558846">
                <a:moveTo>
                  <a:pt x="0" y="238081"/>
                </a:moveTo>
                <a:lnTo>
                  <a:pt x="283734" y="0"/>
                </a:lnTo>
                <a:lnTo>
                  <a:pt x="468928" y="320766"/>
                </a:lnTo>
                <a:lnTo>
                  <a:pt x="185194" y="558847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7" name="Freeform: Shape 1096">
            <a:extLst>
              <a:ext uri="{FF2B5EF4-FFF2-40B4-BE49-F238E27FC236}">
                <a16:creationId xmlns:a16="http://schemas.microsoft.com/office/drawing/2014/main" id="{8F081E98-31D5-1CB4-F5F8-55C94F90B4A1}"/>
              </a:ext>
            </a:extLst>
          </p:cNvPr>
          <p:cNvSpPr/>
          <p:nvPr/>
        </p:nvSpPr>
        <p:spPr>
          <a:xfrm>
            <a:off x="1489433" y="7037065"/>
            <a:ext cx="468928" cy="558846"/>
          </a:xfrm>
          <a:custGeom>
            <a:avLst/>
            <a:gdLst>
              <a:gd name="connsiteX0" fmla="*/ 0 w 468928"/>
              <a:gd name="connsiteY0" fmla="*/ 238082 h 558846"/>
              <a:gd name="connsiteX1" fmla="*/ 283734 w 468928"/>
              <a:gd name="connsiteY1" fmla="*/ 0 h 558846"/>
              <a:gd name="connsiteX2" fmla="*/ 468928 w 468928"/>
              <a:gd name="connsiteY2" fmla="*/ 320766 h 558846"/>
              <a:gd name="connsiteX3" fmla="*/ 185194 w 468928"/>
              <a:gd name="connsiteY3" fmla="*/ 558847 h 558846"/>
              <a:gd name="connsiteX4" fmla="*/ 0 w 468928"/>
              <a:gd name="connsiteY4" fmla="*/ 238082 h 558846"/>
              <a:gd name="connsiteX5" fmla="*/ 0 w 468928"/>
              <a:gd name="connsiteY5" fmla="*/ 238082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238082"/>
                </a:moveTo>
                <a:lnTo>
                  <a:pt x="283734" y="0"/>
                </a:lnTo>
                <a:lnTo>
                  <a:pt x="468928" y="320766"/>
                </a:lnTo>
                <a:lnTo>
                  <a:pt x="185194" y="558847"/>
                </a:lnTo>
                <a:lnTo>
                  <a:pt x="0" y="238082"/>
                </a:lnTo>
                <a:lnTo>
                  <a:pt x="0" y="23808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8" name="Freeform: Shape 1097">
            <a:extLst>
              <a:ext uri="{FF2B5EF4-FFF2-40B4-BE49-F238E27FC236}">
                <a16:creationId xmlns:a16="http://schemas.microsoft.com/office/drawing/2014/main" id="{12F0480F-AF80-6D4B-1B6F-2C79CF04DEF2}"/>
              </a:ext>
            </a:extLst>
          </p:cNvPr>
          <p:cNvSpPr/>
          <p:nvPr/>
        </p:nvSpPr>
        <p:spPr>
          <a:xfrm>
            <a:off x="10516754" y="2038983"/>
            <a:ext cx="468927" cy="558846"/>
          </a:xfrm>
          <a:custGeom>
            <a:avLst/>
            <a:gdLst>
              <a:gd name="connsiteX0" fmla="*/ 0 w 468927"/>
              <a:gd name="connsiteY0" fmla="*/ 238081 h 558846"/>
              <a:gd name="connsiteX1" fmla="*/ 283734 w 468927"/>
              <a:gd name="connsiteY1" fmla="*/ 0 h 558846"/>
              <a:gd name="connsiteX2" fmla="*/ 468928 w 468927"/>
              <a:gd name="connsiteY2" fmla="*/ 320766 h 558846"/>
              <a:gd name="connsiteX3" fmla="*/ 185194 w 468927"/>
              <a:gd name="connsiteY3" fmla="*/ 558847 h 558846"/>
              <a:gd name="connsiteX4" fmla="*/ 0 w 468927"/>
              <a:gd name="connsiteY4" fmla="*/ 238081 h 558846"/>
              <a:gd name="connsiteX5" fmla="*/ 0 w 468927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7" h="558846">
                <a:moveTo>
                  <a:pt x="0" y="238081"/>
                </a:moveTo>
                <a:lnTo>
                  <a:pt x="283734" y="0"/>
                </a:lnTo>
                <a:lnTo>
                  <a:pt x="468928" y="320766"/>
                </a:lnTo>
                <a:lnTo>
                  <a:pt x="185194" y="558847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9" name="Freeform: Shape 1098">
            <a:extLst>
              <a:ext uri="{FF2B5EF4-FFF2-40B4-BE49-F238E27FC236}">
                <a16:creationId xmlns:a16="http://schemas.microsoft.com/office/drawing/2014/main" id="{D148B134-037A-DC84-B8D7-8B12ADC1132E}"/>
              </a:ext>
            </a:extLst>
          </p:cNvPr>
          <p:cNvSpPr/>
          <p:nvPr/>
        </p:nvSpPr>
        <p:spPr>
          <a:xfrm>
            <a:off x="-110303" y="7960674"/>
            <a:ext cx="468928" cy="558846"/>
          </a:xfrm>
          <a:custGeom>
            <a:avLst/>
            <a:gdLst>
              <a:gd name="connsiteX0" fmla="*/ 0 w 468928"/>
              <a:gd name="connsiteY0" fmla="*/ 238081 h 558846"/>
              <a:gd name="connsiteX1" fmla="*/ 283734 w 468928"/>
              <a:gd name="connsiteY1" fmla="*/ 0 h 558846"/>
              <a:gd name="connsiteX2" fmla="*/ 468928 w 468928"/>
              <a:gd name="connsiteY2" fmla="*/ 320765 h 558846"/>
              <a:gd name="connsiteX3" fmla="*/ 185194 w 468928"/>
              <a:gd name="connsiteY3" fmla="*/ 558846 h 558846"/>
              <a:gd name="connsiteX4" fmla="*/ 0 w 468928"/>
              <a:gd name="connsiteY4" fmla="*/ 238081 h 558846"/>
              <a:gd name="connsiteX5" fmla="*/ 0 w 468928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238081"/>
                </a:moveTo>
                <a:lnTo>
                  <a:pt x="283734" y="0"/>
                </a:lnTo>
                <a:lnTo>
                  <a:pt x="468928" y="320765"/>
                </a:lnTo>
                <a:lnTo>
                  <a:pt x="185194" y="558846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0" name="Freeform: Shape 1099">
            <a:extLst>
              <a:ext uri="{FF2B5EF4-FFF2-40B4-BE49-F238E27FC236}">
                <a16:creationId xmlns:a16="http://schemas.microsoft.com/office/drawing/2014/main" id="{70620A94-53E6-A95E-C5B0-67941A09931F}"/>
              </a:ext>
            </a:extLst>
          </p:cNvPr>
          <p:cNvSpPr/>
          <p:nvPr/>
        </p:nvSpPr>
        <p:spPr>
          <a:xfrm>
            <a:off x="2079238" y="2835911"/>
            <a:ext cx="249511" cy="685527"/>
          </a:xfrm>
          <a:custGeom>
            <a:avLst/>
            <a:gdLst>
              <a:gd name="connsiteX0" fmla="*/ 0 w 249511"/>
              <a:gd name="connsiteY0" fmla="*/ 364761 h 685527"/>
              <a:gd name="connsiteX1" fmla="*/ 64317 w 249511"/>
              <a:gd name="connsiteY1" fmla="*/ 0 h 685527"/>
              <a:gd name="connsiteX2" fmla="*/ 249511 w 249511"/>
              <a:gd name="connsiteY2" fmla="*/ 320766 h 685527"/>
              <a:gd name="connsiteX3" fmla="*/ 185194 w 249511"/>
              <a:gd name="connsiteY3" fmla="*/ 685527 h 685527"/>
              <a:gd name="connsiteX4" fmla="*/ 0 w 249511"/>
              <a:gd name="connsiteY4" fmla="*/ 364761 h 685527"/>
              <a:gd name="connsiteX5" fmla="*/ 0 w 249511"/>
              <a:gd name="connsiteY5" fmla="*/ 364761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64761"/>
                </a:moveTo>
                <a:lnTo>
                  <a:pt x="64317" y="0"/>
                </a:lnTo>
                <a:lnTo>
                  <a:pt x="249511" y="320766"/>
                </a:lnTo>
                <a:lnTo>
                  <a:pt x="185194" y="685527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1" name="Freeform: Shape 1100">
            <a:extLst>
              <a:ext uri="{FF2B5EF4-FFF2-40B4-BE49-F238E27FC236}">
                <a16:creationId xmlns:a16="http://schemas.microsoft.com/office/drawing/2014/main" id="{86A48C3E-E9BA-D1A8-7FEE-8EBD61CFE1E1}"/>
              </a:ext>
            </a:extLst>
          </p:cNvPr>
          <p:cNvSpPr/>
          <p:nvPr/>
        </p:nvSpPr>
        <p:spPr>
          <a:xfrm>
            <a:off x="-110303" y="3886200"/>
            <a:ext cx="249511" cy="685527"/>
          </a:xfrm>
          <a:custGeom>
            <a:avLst/>
            <a:gdLst>
              <a:gd name="connsiteX0" fmla="*/ 0 w 249511"/>
              <a:gd name="connsiteY0" fmla="*/ 364761 h 685527"/>
              <a:gd name="connsiteX1" fmla="*/ 64317 w 249511"/>
              <a:gd name="connsiteY1" fmla="*/ 0 h 685527"/>
              <a:gd name="connsiteX2" fmla="*/ 249512 w 249511"/>
              <a:gd name="connsiteY2" fmla="*/ 320766 h 685527"/>
              <a:gd name="connsiteX3" fmla="*/ 185194 w 249511"/>
              <a:gd name="connsiteY3" fmla="*/ 685527 h 685527"/>
              <a:gd name="connsiteX4" fmla="*/ 0 w 249511"/>
              <a:gd name="connsiteY4" fmla="*/ 364761 h 685527"/>
              <a:gd name="connsiteX5" fmla="*/ 0 w 249511"/>
              <a:gd name="connsiteY5" fmla="*/ 364761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64761"/>
                </a:moveTo>
                <a:lnTo>
                  <a:pt x="64317" y="0"/>
                </a:lnTo>
                <a:lnTo>
                  <a:pt x="249512" y="320766"/>
                </a:lnTo>
                <a:lnTo>
                  <a:pt x="185194" y="685527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2" name="Freeform: Shape 1101">
            <a:extLst>
              <a:ext uri="{FF2B5EF4-FFF2-40B4-BE49-F238E27FC236}">
                <a16:creationId xmlns:a16="http://schemas.microsoft.com/office/drawing/2014/main" id="{0BAB3FFE-4FF0-DB54-7264-EDF3BF5A72DD}"/>
              </a:ext>
            </a:extLst>
          </p:cNvPr>
          <p:cNvSpPr/>
          <p:nvPr/>
        </p:nvSpPr>
        <p:spPr>
          <a:xfrm>
            <a:off x="4495954" y="1226775"/>
            <a:ext cx="249511" cy="685527"/>
          </a:xfrm>
          <a:custGeom>
            <a:avLst/>
            <a:gdLst>
              <a:gd name="connsiteX0" fmla="*/ 0 w 249511"/>
              <a:gd name="connsiteY0" fmla="*/ 364761 h 685527"/>
              <a:gd name="connsiteX1" fmla="*/ 64317 w 249511"/>
              <a:gd name="connsiteY1" fmla="*/ 0 h 685527"/>
              <a:gd name="connsiteX2" fmla="*/ 249511 w 249511"/>
              <a:gd name="connsiteY2" fmla="*/ 320766 h 685527"/>
              <a:gd name="connsiteX3" fmla="*/ 185194 w 249511"/>
              <a:gd name="connsiteY3" fmla="*/ 685527 h 685527"/>
              <a:gd name="connsiteX4" fmla="*/ 0 w 249511"/>
              <a:gd name="connsiteY4" fmla="*/ 364761 h 685527"/>
              <a:gd name="connsiteX5" fmla="*/ 0 w 249511"/>
              <a:gd name="connsiteY5" fmla="*/ 364761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64761"/>
                </a:moveTo>
                <a:lnTo>
                  <a:pt x="64317" y="0"/>
                </a:lnTo>
                <a:lnTo>
                  <a:pt x="249511" y="320766"/>
                </a:lnTo>
                <a:lnTo>
                  <a:pt x="185194" y="685527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3" name="Freeform: Shape 1102">
            <a:extLst>
              <a:ext uri="{FF2B5EF4-FFF2-40B4-BE49-F238E27FC236}">
                <a16:creationId xmlns:a16="http://schemas.microsoft.com/office/drawing/2014/main" id="{8BD2D4EF-8256-2AC3-9D9B-EE49A3E0D882}"/>
              </a:ext>
            </a:extLst>
          </p:cNvPr>
          <p:cNvSpPr/>
          <p:nvPr/>
        </p:nvSpPr>
        <p:spPr>
          <a:xfrm>
            <a:off x="6315107" y="176487"/>
            <a:ext cx="249511" cy="685527"/>
          </a:xfrm>
          <a:custGeom>
            <a:avLst/>
            <a:gdLst>
              <a:gd name="connsiteX0" fmla="*/ 0 w 249511"/>
              <a:gd name="connsiteY0" fmla="*/ 364761 h 685527"/>
              <a:gd name="connsiteX1" fmla="*/ 64318 w 249511"/>
              <a:gd name="connsiteY1" fmla="*/ 0 h 685527"/>
              <a:gd name="connsiteX2" fmla="*/ 249512 w 249511"/>
              <a:gd name="connsiteY2" fmla="*/ 320766 h 685527"/>
              <a:gd name="connsiteX3" fmla="*/ 185195 w 249511"/>
              <a:gd name="connsiteY3" fmla="*/ 685527 h 685527"/>
              <a:gd name="connsiteX4" fmla="*/ 0 w 249511"/>
              <a:gd name="connsiteY4" fmla="*/ 364761 h 685527"/>
              <a:gd name="connsiteX5" fmla="*/ 0 w 249511"/>
              <a:gd name="connsiteY5" fmla="*/ 364761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64761"/>
                </a:moveTo>
                <a:lnTo>
                  <a:pt x="64318" y="0"/>
                </a:lnTo>
                <a:lnTo>
                  <a:pt x="249512" y="320766"/>
                </a:lnTo>
                <a:lnTo>
                  <a:pt x="185195" y="685527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4" name="Freeform: Shape 1103">
            <a:extLst>
              <a:ext uri="{FF2B5EF4-FFF2-40B4-BE49-F238E27FC236}">
                <a16:creationId xmlns:a16="http://schemas.microsoft.com/office/drawing/2014/main" id="{BB423F8C-FDB8-9AF4-D196-471BEAAE564F}"/>
              </a:ext>
            </a:extLst>
          </p:cNvPr>
          <p:cNvSpPr/>
          <p:nvPr/>
        </p:nvSpPr>
        <p:spPr>
          <a:xfrm>
            <a:off x="8917018" y="-1111882"/>
            <a:ext cx="249511" cy="685527"/>
          </a:xfrm>
          <a:custGeom>
            <a:avLst/>
            <a:gdLst>
              <a:gd name="connsiteX0" fmla="*/ 0 w 249511"/>
              <a:gd name="connsiteY0" fmla="*/ 364761 h 685527"/>
              <a:gd name="connsiteX1" fmla="*/ 64317 w 249511"/>
              <a:gd name="connsiteY1" fmla="*/ 0 h 685527"/>
              <a:gd name="connsiteX2" fmla="*/ 249511 w 249511"/>
              <a:gd name="connsiteY2" fmla="*/ 320766 h 685527"/>
              <a:gd name="connsiteX3" fmla="*/ 185194 w 249511"/>
              <a:gd name="connsiteY3" fmla="*/ 685527 h 685527"/>
              <a:gd name="connsiteX4" fmla="*/ 0 w 249511"/>
              <a:gd name="connsiteY4" fmla="*/ 364761 h 685527"/>
              <a:gd name="connsiteX5" fmla="*/ 0 w 249511"/>
              <a:gd name="connsiteY5" fmla="*/ 364761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64761"/>
                </a:moveTo>
                <a:lnTo>
                  <a:pt x="64317" y="0"/>
                </a:lnTo>
                <a:lnTo>
                  <a:pt x="249511" y="320766"/>
                </a:lnTo>
                <a:lnTo>
                  <a:pt x="185194" y="685527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5" name="Freeform: Shape 1104">
            <a:extLst>
              <a:ext uri="{FF2B5EF4-FFF2-40B4-BE49-F238E27FC236}">
                <a16:creationId xmlns:a16="http://schemas.microsoft.com/office/drawing/2014/main" id="{C5F9A96C-E7D9-4137-D9DF-F3A30D9A1302}"/>
              </a:ext>
            </a:extLst>
          </p:cNvPr>
          <p:cNvSpPr/>
          <p:nvPr/>
        </p:nvSpPr>
        <p:spPr>
          <a:xfrm>
            <a:off x="4027026" y="1912303"/>
            <a:ext cx="468928" cy="558846"/>
          </a:xfrm>
          <a:custGeom>
            <a:avLst/>
            <a:gdLst>
              <a:gd name="connsiteX0" fmla="*/ 0 w 468928"/>
              <a:gd name="connsiteY0" fmla="*/ 238081 h 558846"/>
              <a:gd name="connsiteX1" fmla="*/ 283734 w 468928"/>
              <a:gd name="connsiteY1" fmla="*/ 0 h 558846"/>
              <a:gd name="connsiteX2" fmla="*/ 468928 w 468928"/>
              <a:gd name="connsiteY2" fmla="*/ 320766 h 558846"/>
              <a:gd name="connsiteX3" fmla="*/ 185194 w 468928"/>
              <a:gd name="connsiteY3" fmla="*/ 558847 h 558846"/>
              <a:gd name="connsiteX4" fmla="*/ 0 w 468928"/>
              <a:gd name="connsiteY4" fmla="*/ 238081 h 558846"/>
              <a:gd name="connsiteX5" fmla="*/ 0 w 468928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238081"/>
                </a:moveTo>
                <a:lnTo>
                  <a:pt x="283734" y="0"/>
                </a:lnTo>
                <a:lnTo>
                  <a:pt x="468928" y="320766"/>
                </a:lnTo>
                <a:lnTo>
                  <a:pt x="185194" y="558847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6" name="Freeform: Shape 1105">
            <a:extLst>
              <a:ext uri="{FF2B5EF4-FFF2-40B4-BE49-F238E27FC236}">
                <a16:creationId xmlns:a16="http://schemas.microsoft.com/office/drawing/2014/main" id="{EE141150-69CE-18AC-5209-162ECE8FDFE4}"/>
              </a:ext>
            </a:extLst>
          </p:cNvPr>
          <p:cNvSpPr/>
          <p:nvPr/>
        </p:nvSpPr>
        <p:spPr>
          <a:xfrm>
            <a:off x="2491606" y="2471150"/>
            <a:ext cx="468928" cy="558846"/>
          </a:xfrm>
          <a:custGeom>
            <a:avLst/>
            <a:gdLst>
              <a:gd name="connsiteX0" fmla="*/ 0 w 468928"/>
              <a:gd name="connsiteY0" fmla="*/ 238081 h 558846"/>
              <a:gd name="connsiteX1" fmla="*/ 283734 w 468928"/>
              <a:gd name="connsiteY1" fmla="*/ 0 h 558846"/>
              <a:gd name="connsiteX2" fmla="*/ 468928 w 468928"/>
              <a:gd name="connsiteY2" fmla="*/ 320766 h 558846"/>
              <a:gd name="connsiteX3" fmla="*/ 185194 w 468928"/>
              <a:gd name="connsiteY3" fmla="*/ 558847 h 558846"/>
              <a:gd name="connsiteX4" fmla="*/ 0 w 468928"/>
              <a:gd name="connsiteY4" fmla="*/ 238081 h 558846"/>
              <a:gd name="connsiteX5" fmla="*/ 0 w 468928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238081"/>
                </a:moveTo>
                <a:lnTo>
                  <a:pt x="283734" y="0"/>
                </a:lnTo>
                <a:lnTo>
                  <a:pt x="468928" y="320766"/>
                </a:lnTo>
                <a:lnTo>
                  <a:pt x="185194" y="558847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7" name="Freeform: Shape 1106">
            <a:extLst>
              <a:ext uri="{FF2B5EF4-FFF2-40B4-BE49-F238E27FC236}">
                <a16:creationId xmlns:a16="http://schemas.microsoft.com/office/drawing/2014/main" id="{A7A8A3A9-A5FC-AEA1-3EE2-0C21A1BEEEAB}"/>
              </a:ext>
            </a:extLst>
          </p:cNvPr>
          <p:cNvSpPr/>
          <p:nvPr/>
        </p:nvSpPr>
        <p:spPr>
          <a:xfrm>
            <a:off x="5278711" y="862014"/>
            <a:ext cx="468928" cy="558846"/>
          </a:xfrm>
          <a:custGeom>
            <a:avLst/>
            <a:gdLst>
              <a:gd name="connsiteX0" fmla="*/ 0 w 468928"/>
              <a:gd name="connsiteY0" fmla="*/ 238081 h 558846"/>
              <a:gd name="connsiteX1" fmla="*/ 283734 w 468928"/>
              <a:gd name="connsiteY1" fmla="*/ 0 h 558846"/>
              <a:gd name="connsiteX2" fmla="*/ 468928 w 468928"/>
              <a:gd name="connsiteY2" fmla="*/ 320766 h 558846"/>
              <a:gd name="connsiteX3" fmla="*/ 185194 w 468928"/>
              <a:gd name="connsiteY3" fmla="*/ 558847 h 558846"/>
              <a:gd name="connsiteX4" fmla="*/ 0 w 468928"/>
              <a:gd name="connsiteY4" fmla="*/ 238081 h 558846"/>
              <a:gd name="connsiteX5" fmla="*/ 0 w 468928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238081"/>
                </a:moveTo>
                <a:lnTo>
                  <a:pt x="283734" y="0"/>
                </a:lnTo>
                <a:lnTo>
                  <a:pt x="468928" y="320766"/>
                </a:lnTo>
                <a:lnTo>
                  <a:pt x="185194" y="558847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8" name="Freeform: Shape 1107">
            <a:extLst>
              <a:ext uri="{FF2B5EF4-FFF2-40B4-BE49-F238E27FC236}">
                <a16:creationId xmlns:a16="http://schemas.microsoft.com/office/drawing/2014/main" id="{711E027F-B875-0FC7-B9F3-EA1BF11EB98B}"/>
              </a:ext>
            </a:extLst>
          </p:cNvPr>
          <p:cNvSpPr/>
          <p:nvPr/>
        </p:nvSpPr>
        <p:spPr>
          <a:xfrm>
            <a:off x="857647" y="3200672"/>
            <a:ext cx="468928" cy="558846"/>
          </a:xfrm>
          <a:custGeom>
            <a:avLst/>
            <a:gdLst>
              <a:gd name="connsiteX0" fmla="*/ 0 w 468928"/>
              <a:gd name="connsiteY0" fmla="*/ 238081 h 558846"/>
              <a:gd name="connsiteX1" fmla="*/ 283734 w 468928"/>
              <a:gd name="connsiteY1" fmla="*/ 0 h 558846"/>
              <a:gd name="connsiteX2" fmla="*/ 468928 w 468928"/>
              <a:gd name="connsiteY2" fmla="*/ 320766 h 558846"/>
              <a:gd name="connsiteX3" fmla="*/ 185194 w 468928"/>
              <a:gd name="connsiteY3" fmla="*/ 558847 h 558846"/>
              <a:gd name="connsiteX4" fmla="*/ 0 w 468928"/>
              <a:gd name="connsiteY4" fmla="*/ 238081 h 558846"/>
              <a:gd name="connsiteX5" fmla="*/ 0 w 468928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238081"/>
                </a:moveTo>
                <a:lnTo>
                  <a:pt x="283734" y="0"/>
                </a:lnTo>
                <a:lnTo>
                  <a:pt x="468928" y="320766"/>
                </a:lnTo>
                <a:lnTo>
                  <a:pt x="185194" y="558847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9" name="Freeform: Shape 1108">
            <a:extLst>
              <a:ext uri="{FF2B5EF4-FFF2-40B4-BE49-F238E27FC236}">
                <a16:creationId xmlns:a16="http://schemas.microsoft.com/office/drawing/2014/main" id="{0FCF54E9-79A9-4540-92EB-A3789CFF7E08}"/>
              </a:ext>
            </a:extLst>
          </p:cNvPr>
          <p:cNvSpPr/>
          <p:nvPr/>
        </p:nvSpPr>
        <p:spPr>
          <a:xfrm>
            <a:off x="6727475" y="-188274"/>
            <a:ext cx="468928" cy="558846"/>
          </a:xfrm>
          <a:custGeom>
            <a:avLst/>
            <a:gdLst>
              <a:gd name="connsiteX0" fmla="*/ 0 w 468928"/>
              <a:gd name="connsiteY0" fmla="*/ 238081 h 558846"/>
              <a:gd name="connsiteX1" fmla="*/ 283734 w 468928"/>
              <a:gd name="connsiteY1" fmla="*/ 0 h 558846"/>
              <a:gd name="connsiteX2" fmla="*/ 468929 w 468928"/>
              <a:gd name="connsiteY2" fmla="*/ 320766 h 558846"/>
              <a:gd name="connsiteX3" fmla="*/ 185194 w 468928"/>
              <a:gd name="connsiteY3" fmla="*/ 558847 h 558846"/>
              <a:gd name="connsiteX4" fmla="*/ 0 w 468928"/>
              <a:gd name="connsiteY4" fmla="*/ 238081 h 558846"/>
              <a:gd name="connsiteX5" fmla="*/ 0 w 468928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238081"/>
                </a:moveTo>
                <a:lnTo>
                  <a:pt x="283734" y="0"/>
                </a:lnTo>
                <a:lnTo>
                  <a:pt x="468929" y="320766"/>
                </a:lnTo>
                <a:lnTo>
                  <a:pt x="185194" y="558847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10" name="Freeform: Shape 1109">
            <a:extLst>
              <a:ext uri="{FF2B5EF4-FFF2-40B4-BE49-F238E27FC236}">
                <a16:creationId xmlns:a16="http://schemas.microsoft.com/office/drawing/2014/main" id="{58D53EC3-A01B-301D-6BAD-7A8A47FF9D6D}"/>
              </a:ext>
            </a:extLst>
          </p:cNvPr>
          <p:cNvSpPr/>
          <p:nvPr/>
        </p:nvSpPr>
        <p:spPr>
          <a:xfrm>
            <a:off x="-394037" y="4250961"/>
            <a:ext cx="468928" cy="558846"/>
          </a:xfrm>
          <a:custGeom>
            <a:avLst/>
            <a:gdLst>
              <a:gd name="connsiteX0" fmla="*/ 0 w 468928"/>
              <a:gd name="connsiteY0" fmla="*/ 238081 h 558846"/>
              <a:gd name="connsiteX1" fmla="*/ 283734 w 468928"/>
              <a:gd name="connsiteY1" fmla="*/ 0 h 558846"/>
              <a:gd name="connsiteX2" fmla="*/ 468928 w 468928"/>
              <a:gd name="connsiteY2" fmla="*/ 320766 h 558846"/>
              <a:gd name="connsiteX3" fmla="*/ 185194 w 468928"/>
              <a:gd name="connsiteY3" fmla="*/ 558847 h 558846"/>
              <a:gd name="connsiteX4" fmla="*/ 0 w 468928"/>
              <a:gd name="connsiteY4" fmla="*/ 238081 h 558846"/>
              <a:gd name="connsiteX5" fmla="*/ 0 w 468928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238081"/>
                </a:moveTo>
                <a:lnTo>
                  <a:pt x="283734" y="0"/>
                </a:lnTo>
                <a:lnTo>
                  <a:pt x="468928" y="320766"/>
                </a:lnTo>
                <a:lnTo>
                  <a:pt x="185194" y="558847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11" name="Freeform: Shape 1110">
            <a:extLst>
              <a:ext uri="{FF2B5EF4-FFF2-40B4-BE49-F238E27FC236}">
                <a16:creationId xmlns:a16="http://schemas.microsoft.com/office/drawing/2014/main" id="{83A6F319-6D6B-E001-EC19-89646CA55DAE}"/>
              </a:ext>
            </a:extLst>
          </p:cNvPr>
          <p:cNvSpPr/>
          <p:nvPr/>
        </p:nvSpPr>
        <p:spPr>
          <a:xfrm>
            <a:off x="8262895" y="-747121"/>
            <a:ext cx="468928" cy="558846"/>
          </a:xfrm>
          <a:custGeom>
            <a:avLst/>
            <a:gdLst>
              <a:gd name="connsiteX0" fmla="*/ 0 w 468928"/>
              <a:gd name="connsiteY0" fmla="*/ 238081 h 558846"/>
              <a:gd name="connsiteX1" fmla="*/ 283734 w 468928"/>
              <a:gd name="connsiteY1" fmla="*/ 0 h 558846"/>
              <a:gd name="connsiteX2" fmla="*/ 468929 w 468928"/>
              <a:gd name="connsiteY2" fmla="*/ 320766 h 558846"/>
              <a:gd name="connsiteX3" fmla="*/ 185194 w 468928"/>
              <a:gd name="connsiteY3" fmla="*/ 558847 h 558846"/>
              <a:gd name="connsiteX4" fmla="*/ 0 w 468928"/>
              <a:gd name="connsiteY4" fmla="*/ 238081 h 558846"/>
              <a:gd name="connsiteX5" fmla="*/ 0 w 468928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238081"/>
                </a:moveTo>
                <a:lnTo>
                  <a:pt x="283734" y="0"/>
                </a:lnTo>
                <a:lnTo>
                  <a:pt x="468929" y="320766"/>
                </a:lnTo>
                <a:lnTo>
                  <a:pt x="185194" y="558847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12" name="Freeform: Shape 1111">
            <a:extLst>
              <a:ext uri="{FF2B5EF4-FFF2-40B4-BE49-F238E27FC236}">
                <a16:creationId xmlns:a16="http://schemas.microsoft.com/office/drawing/2014/main" id="{2D4EABDB-1671-49EA-8C3D-CE6B0F104E4C}"/>
              </a:ext>
            </a:extLst>
          </p:cNvPr>
          <p:cNvSpPr/>
          <p:nvPr/>
        </p:nvSpPr>
        <p:spPr>
          <a:xfrm>
            <a:off x="9733997" y="4250961"/>
            <a:ext cx="249511" cy="685527"/>
          </a:xfrm>
          <a:custGeom>
            <a:avLst/>
            <a:gdLst>
              <a:gd name="connsiteX0" fmla="*/ 0 w 249511"/>
              <a:gd name="connsiteY0" fmla="*/ 364761 h 685527"/>
              <a:gd name="connsiteX1" fmla="*/ 64317 w 249511"/>
              <a:gd name="connsiteY1" fmla="*/ 0 h 685527"/>
              <a:gd name="connsiteX2" fmla="*/ 249511 w 249511"/>
              <a:gd name="connsiteY2" fmla="*/ 320766 h 685527"/>
              <a:gd name="connsiteX3" fmla="*/ 185194 w 249511"/>
              <a:gd name="connsiteY3" fmla="*/ 685527 h 685527"/>
              <a:gd name="connsiteX4" fmla="*/ 0 w 249511"/>
              <a:gd name="connsiteY4" fmla="*/ 364761 h 685527"/>
              <a:gd name="connsiteX5" fmla="*/ 0 w 249511"/>
              <a:gd name="connsiteY5" fmla="*/ 364761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64761"/>
                </a:moveTo>
                <a:lnTo>
                  <a:pt x="64317" y="0"/>
                </a:lnTo>
                <a:lnTo>
                  <a:pt x="249511" y="320766"/>
                </a:lnTo>
                <a:lnTo>
                  <a:pt x="185194" y="685527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13" name="Freeform: Shape 1112">
            <a:extLst>
              <a:ext uri="{FF2B5EF4-FFF2-40B4-BE49-F238E27FC236}">
                <a16:creationId xmlns:a16="http://schemas.microsoft.com/office/drawing/2014/main" id="{8AF1E808-7C92-F3D9-E93E-F649CF51BB9B}"/>
              </a:ext>
            </a:extLst>
          </p:cNvPr>
          <p:cNvSpPr/>
          <p:nvPr/>
        </p:nvSpPr>
        <p:spPr>
          <a:xfrm>
            <a:off x="7914844" y="5301250"/>
            <a:ext cx="249511" cy="685526"/>
          </a:xfrm>
          <a:custGeom>
            <a:avLst/>
            <a:gdLst>
              <a:gd name="connsiteX0" fmla="*/ 0 w 249511"/>
              <a:gd name="connsiteY0" fmla="*/ 364761 h 685526"/>
              <a:gd name="connsiteX1" fmla="*/ 64317 w 249511"/>
              <a:gd name="connsiteY1" fmla="*/ 0 h 685526"/>
              <a:gd name="connsiteX2" fmla="*/ 249511 w 249511"/>
              <a:gd name="connsiteY2" fmla="*/ 320766 h 685526"/>
              <a:gd name="connsiteX3" fmla="*/ 185194 w 249511"/>
              <a:gd name="connsiteY3" fmla="*/ 685527 h 685526"/>
              <a:gd name="connsiteX4" fmla="*/ 0 w 249511"/>
              <a:gd name="connsiteY4" fmla="*/ 364761 h 685526"/>
              <a:gd name="connsiteX5" fmla="*/ 0 w 249511"/>
              <a:gd name="connsiteY5" fmla="*/ 364761 h 685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6">
                <a:moveTo>
                  <a:pt x="0" y="364761"/>
                </a:moveTo>
                <a:lnTo>
                  <a:pt x="64317" y="0"/>
                </a:lnTo>
                <a:lnTo>
                  <a:pt x="249511" y="320766"/>
                </a:lnTo>
                <a:lnTo>
                  <a:pt x="185194" y="685527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14" name="Freeform: Shape 1113">
            <a:extLst>
              <a:ext uri="{FF2B5EF4-FFF2-40B4-BE49-F238E27FC236}">
                <a16:creationId xmlns:a16="http://schemas.microsoft.com/office/drawing/2014/main" id="{11A7E8DA-796E-52CE-96DE-659EC5AD9990}"/>
              </a:ext>
            </a:extLst>
          </p:cNvPr>
          <p:cNvSpPr/>
          <p:nvPr/>
        </p:nvSpPr>
        <p:spPr>
          <a:xfrm>
            <a:off x="5498128" y="6910385"/>
            <a:ext cx="249511" cy="685527"/>
          </a:xfrm>
          <a:custGeom>
            <a:avLst/>
            <a:gdLst>
              <a:gd name="connsiteX0" fmla="*/ 0 w 249511"/>
              <a:gd name="connsiteY0" fmla="*/ 364762 h 685527"/>
              <a:gd name="connsiteX1" fmla="*/ 64317 w 249511"/>
              <a:gd name="connsiteY1" fmla="*/ 0 h 685527"/>
              <a:gd name="connsiteX2" fmla="*/ 249511 w 249511"/>
              <a:gd name="connsiteY2" fmla="*/ 320766 h 685527"/>
              <a:gd name="connsiteX3" fmla="*/ 185194 w 249511"/>
              <a:gd name="connsiteY3" fmla="*/ 685527 h 685527"/>
              <a:gd name="connsiteX4" fmla="*/ 0 w 249511"/>
              <a:gd name="connsiteY4" fmla="*/ 364762 h 685527"/>
              <a:gd name="connsiteX5" fmla="*/ 0 w 249511"/>
              <a:gd name="connsiteY5" fmla="*/ 364762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64762"/>
                </a:moveTo>
                <a:lnTo>
                  <a:pt x="64317" y="0"/>
                </a:lnTo>
                <a:lnTo>
                  <a:pt x="249511" y="320766"/>
                </a:lnTo>
                <a:lnTo>
                  <a:pt x="185194" y="685527"/>
                </a:lnTo>
                <a:lnTo>
                  <a:pt x="0" y="364762"/>
                </a:lnTo>
                <a:lnTo>
                  <a:pt x="0" y="3647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15" name="Freeform: Shape 1114">
            <a:extLst>
              <a:ext uri="{FF2B5EF4-FFF2-40B4-BE49-F238E27FC236}">
                <a16:creationId xmlns:a16="http://schemas.microsoft.com/office/drawing/2014/main" id="{5071270B-0030-BBAC-E220-4D3FD27CFCAF}"/>
              </a:ext>
            </a:extLst>
          </p:cNvPr>
          <p:cNvSpPr/>
          <p:nvPr/>
        </p:nvSpPr>
        <p:spPr>
          <a:xfrm>
            <a:off x="3308586" y="7960674"/>
            <a:ext cx="249511" cy="685526"/>
          </a:xfrm>
          <a:custGeom>
            <a:avLst/>
            <a:gdLst>
              <a:gd name="connsiteX0" fmla="*/ 0 w 249511"/>
              <a:gd name="connsiteY0" fmla="*/ 364761 h 685526"/>
              <a:gd name="connsiteX1" fmla="*/ 64318 w 249511"/>
              <a:gd name="connsiteY1" fmla="*/ 0 h 685526"/>
              <a:gd name="connsiteX2" fmla="*/ 249512 w 249511"/>
              <a:gd name="connsiteY2" fmla="*/ 320765 h 685526"/>
              <a:gd name="connsiteX3" fmla="*/ 185194 w 249511"/>
              <a:gd name="connsiteY3" fmla="*/ 685527 h 685526"/>
              <a:gd name="connsiteX4" fmla="*/ 0 w 249511"/>
              <a:gd name="connsiteY4" fmla="*/ 364761 h 685526"/>
              <a:gd name="connsiteX5" fmla="*/ 0 w 249511"/>
              <a:gd name="connsiteY5" fmla="*/ 364761 h 685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6">
                <a:moveTo>
                  <a:pt x="0" y="364761"/>
                </a:moveTo>
                <a:lnTo>
                  <a:pt x="64318" y="0"/>
                </a:lnTo>
                <a:lnTo>
                  <a:pt x="249512" y="320765"/>
                </a:lnTo>
                <a:lnTo>
                  <a:pt x="185194" y="685527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16" name="Freeform: Shape 1115">
            <a:extLst>
              <a:ext uri="{FF2B5EF4-FFF2-40B4-BE49-F238E27FC236}">
                <a16:creationId xmlns:a16="http://schemas.microsoft.com/office/drawing/2014/main" id="{E7CB1718-66BA-8C0E-C9C8-BD741AD9EC99}"/>
              </a:ext>
            </a:extLst>
          </p:cNvPr>
          <p:cNvSpPr/>
          <p:nvPr/>
        </p:nvSpPr>
        <p:spPr>
          <a:xfrm>
            <a:off x="7097864" y="5860097"/>
            <a:ext cx="468928" cy="558846"/>
          </a:xfrm>
          <a:custGeom>
            <a:avLst/>
            <a:gdLst>
              <a:gd name="connsiteX0" fmla="*/ 0 w 468928"/>
              <a:gd name="connsiteY0" fmla="*/ 238081 h 558846"/>
              <a:gd name="connsiteX1" fmla="*/ 283734 w 468928"/>
              <a:gd name="connsiteY1" fmla="*/ 0 h 558846"/>
              <a:gd name="connsiteX2" fmla="*/ 468929 w 468928"/>
              <a:gd name="connsiteY2" fmla="*/ 320766 h 558846"/>
              <a:gd name="connsiteX3" fmla="*/ 185194 w 468928"/>
              <a:gd name="connsiteY3" fmla="*/ 558847 h 558846"/>
              <a:gd name="connsiteX4" fmla="*/ 0 w 468928"/>
              <a:gd name="connsiteY4" fmla="*/ 238081 h 558846"/>
              <a:gd name="connsiteX5" fmla="*/ 0 w 468928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238081"/>
                </a:moveTo>
                <a:lnTo>
                  <a:pt x="283734" y="0"/>
                </a:lnTo>
                <a:lnTo>
                  <a:pt x="468929" y="320766"/>
                </a:lnTo>
                <a:lnTo>
                  <a:pt x="185194" y="558847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17" name="Freeform: Shape 1116">
            <a:extLst>
              <a:ext uri="{FF2B5EF4-FFF2-40B4-BE49-F238E27FC236}">
                <a16:creationId xmlns:a16="http://schemas.microsoft.com/office/drawing/2014/main" id="{BE1A2983-AC06-D2B1-E6C1-2B281270F161}"/>
              </a:ext>
            </a:extLst>
          </p:cNvPr>
          <p:cNvSpPr/>
          <p:nvPr/>
        </p:nvSpPr>
        <p:spPr>
          <a:xfrm>
            <a:off x="5910496" y="6545623"/>
            <a:ext cx="468928" cy="558847"/>
          </a:xfrm>
          <a:custGeom>
            <a:avLst/>
            <a:gdLst>
              <a:gd name="connsiteX0" fmla="*/ 0 w 468928"/>
              <a:gd name="connsiteY0" fmla="*/ 238081 h 558847"/>
              <a:gd name="connsiteX1" fmla="*/ 283734 w 468928"/>
              <a:gd name="connsiteY1" fmla="*/ 0 h 558847"/>
              <a:gd name="connsiteX2" fmla="*/ 468928 w 468928"/>
              <a:gd name="connsiteY2" fmla="*/ 320766 h 558847"/>
              <a:gd name="connsiteX3" fmla="*/ 185194 w 468928"/>
              <a:gd name="connsiteY3" fmla="*/ 558847 h 558847"/>
              <a:gd name="connsiteX4" fmla="*/ 0 w 468928"/>
              <a:gd name="connsiteY4" fmla="*/ 238081 h 558847"/>
              <a:gd name="connsiteX5" fmla="*/ 0 w 468928"/>
              <a:gd name="connsiteY5" fmla="*/ 238081 h 558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7">
                <a:moveTo>
                  <a:pt x="0" y="238081"/>
                </a:moveTo>
                <a:lnTo>
                  <a:pt x="283734" y="0"/>
                </a:lnTo>
                <a:lnTo>
                  <a:pt x="468928" y="320766"/>
                </a:lnTo>
                <a:lnTo>
                  <a:pt x="185194" y="558847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18" name="Freeform: Shape 1117">
            <a:extLst>
              <a:ext uri="{FF2B5EF4-FFF2-40B4-BE49-F238E27FC236}">
                <a16:creationId xmlns:a16="http://schemas.microsoft.com/office/drawing/2014/main" id="{77FF41BD-9184-D0A4-09F6-6D4A51EDF7AC}"/>
              </a:ext>
            </a:extLst>
          </p:cNvPr>
          <p:cNvSpPr/>
          <p:nvPr/>
        </p:nvSpPr>
        <p:spPr>
          <a:xfrm>
            <a:off x="8633283" y="4571727"/>
            <a:ext cx="468928" cy="558846"/>
          </a:xfrm>
          <a:custGeom>
            <a:avLst/>
            <a:gdLst>
              <a:gd name="connsiteX0" fmla="*/ 0 w 468928"/>
              <a:gd name="connsiteY0" fmla="*/ 238081 h 558846"/>
              <a:gd name="connsiteX1" fmla="*/ 283734 w 468928"/>
              <a:gd name="connsiteY1" fmla="*/ 0 h 558846"/>
              <a:gd name="connsiteX2" fmla="*/ 468929 w 468928"/>
              <a:gd name="connsiteY2" fmla="*/ 320766 h 558846"/>
              <a:gd name="connsiteX3" fmla="*/ 185194 w 468928"/>
              <a:gd name="connsiteY3" fmla="*/ 558847 h 558846"/>
              <a:gd name="connsiteX4" fmla="*/ 0 w 468928"/>
              <a:gd name="connsiteY4" fmla="*/ 238081 h 558846"/>
              <a:gd name="connsiteX5" fmla="*/ 0 w 468928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238081"/>
                </a:moveTo>
                <a:lnTo>
                  <a:pt x="283734" y="0"/>
                </a:lnTo>
                <a:lnTo>
                  <a:pt x="468929" y="320766"/>
                </a:lnTo>
                <a:lnTo>
                  <a:pt x="185194" y="558847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19" name="Freeform: Shape 1118">
            <a:extLst>
              <a:ext uri="{FF2B5EF4-FFF2-40B4-BE49-F238E27FC236}">
                <a16:creationId xmlns:a16="http://schemas.microsoft.com/office/drawing/2014/main" id="{75900986-1CC1-2C43-D5D5-CE3B50EDAF94}"/>
              </a:ext>
            </a:extLst>
          </p:cNvPr>
          <p:cNvSpPr/>
          <p:nvPr/>
        </p:nvSpPr>
        <p:spPr>
          <a:xfrm>
            <a:off x="4212220" y="6910385"/>
            <a:ext cx="468928" cy="558846"/>
          </a:xfrm>
          <a:custGeom>
            <a:avLst/>
            <a:gdLst>
              <a:gd name="connsiteX0" fmla="*/ 0 w 468928"/>
              <a:gd name="connsiteY0" fmla="*/ 238082 h 558846"/>
              <a:gd name="connsiteX1" fmla="*/ 283734 w 468928"/>
              <a:gd name="connsiteY1" fmla="*/ 0 h 558846"/>
              <a:gd name="connsiteX2" fmla="*/ 468928 w 468928"/>
              <a:gd name="connsiteY2" fmla="*/ 320766 h 558846"/>
              <a:gd name="connsiteX3" fmla="*/ 185194 w 468928"/>
              <a:gd name="connsiteY3" fmla="*/ 558847 h 558846"/>
              <a:gd name="connsiteX4" fmla="*/ 0 w 468928"/>
              <a:gd name="connsiteY4" fmla="*/ 238082 h 558846"/>
              <a:gd name="connsiteX5" fmla="*/ 0 w 468928"/>
              <a:gd name="connsiteY5" fmla="*/ 238082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238082"/>
                </a:moveTo>
                <a:lnTo>
                  <a:pt x="283734" y="0"/>
                </a:lnTo>
                <a:lnTo>
                  <a:pt x="468928" y="320766"/>
                </a:lnTo>
                <a:lnTo>
                  <a:pt x="185194" y="558847"/>
                </a:lnTo>
                <a:lnTo>
                  <a:pt x="0" y="238082"/>
                </a:lnTo>
                <a:lnTo>
                  <a:pt x="0" y="23808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20" name="Freeform: Shape 1119">
            <a:extLst>
              <a:ext uri="{FF2B5EF4-FFF2-40B4-BE49-F238E27FC236}">
                <a16:creationId xmlns:a16="http://schemas.microsoft.com/office/drawing/2014/main" id="{D7D9BEFF-6915-F0FA-F76A-900D92FDD15C}"/>
              </a:ext>
            </a:extLst>
          </p:cNvPr>
          <p:cNvSpPr/>
          <p:nvPr/>
        </p:nvSpPr>
        <p:spPr>
          <a:xfrm>
            <a:off x="10146366" y="3886200"/>
            <a:ext cx="468927" cy="558846"/>
          </a:xfrm>
          <a:custGeom>
            <a:avLst/>
            <a:gdLst>
              <a:gd name="connsiteX0" fmla="*/ 0 w 468927"/>
              <a:gd name="connsiteY0" fmla="*/ 238081 h 558846"/>
              <a:gd name="connsiteX1" fmla="*/ 283734 w 468927"/>
              <a:gd name="connsiteY1" fmla="*/ 0 h 558846"/>
              <a:gd name="connsiteX2" fmla="*/ 468928 w 468927"/>
              <a:gd name="connsiteY2" fmla="*/ 320766 h 558846"/>
              <a:gd name="connsiteX3" fmla="*/ 185194 w 468927"/>
              <a:gd name="connsiteY3" fmla="*/ 558847 h 558846"/>
              <a:gd name="connsiteX4" fmla="*/ 0 w 468927"/>
              <a:gd name="connsiteY4" fmla="*/ 238081 h 558846"/>
              <a:gd name="connsiteX5" fmla="*/ 0 w 468927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7" h="558846">
                <a:moveTo>
                  <a:pt x="0" y="238081"/>
                </a:moveTo>
                <a:lnTo>
                  <a:pt x="283734" y="0"/>
                </a:lnTo>
                <a:lnTo>
                  <a:pt x="468928" y="320766"/>
                </a:lnTo>
                <a:lnTo>
                  <a:pt x="185194" y="558847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21" name="Freeform: Shape 1120">
            <a:extLst>
              <a:ext uri="{FF2B5EF4-FFF2-40B4-BE49-F238E27FC236}">
                <a16:creationId xmlns:a16="http://schemas.microsoft.com/office/drawing/2014/main" id="{BEAAF526-351A-CC17-C0C2-62C3CF19CDFF}"/>
              </a:ext>
            </a:extLst>
          </p:cNvPr>
          <p:cNvSpPr/>
          <p:nvPr/>
        </p:nvSpPr>
        <p:spPr>
          <a:xfrm>
            <a:off x="2676801" y="8198755"/>
            <a:ext cx="468928" cy="558846"/>
          </a:xfrm>
          <a:custGeom>
            <a:avLst/>
            <a:gdLst>
              <a:gd name="connsiteX0" fmla="*/ 0 w 468928"/>
              <a:gd name="connsiteY0" fmla="*/ 238081 h 558846"/>
              <a:gd name="connsiteX1" fmla="*/ 283734 w 468928"/>
              <a:gd name="connsiteY1" fmla="*/ 0 h 558846"/>
              <a:gd name="connsiteX2" fmla="*/ 468928 w 468928"/>
              <a:gd name="connsiteY2" fmla="*/ 320765 h 558846"/>
              <a:gd name="connsiteX3" fmla="*/ 185194 w 468928"/>
              <a:gd name="connsiteY3" fmla="*/ 558847 h 558846"/>
              <a:gd name="connsiteX4" fmla="*/ 0 w 468928"/>
              <a:gd name="connsiteY4" fmla="*/ 238081 h 558846"/>
              <a:gd name="connsiteX5" fmla="*/ 0 w 468928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238081"/>
                </a:moveTo>
                <a:lnTo>
                  <a:pt x="283734" y="0"/>
                </a:lnTo>
                <a:lnTo>
                  <a:pt x="468928" y="320765"/>
                </a:lnTo>
                <a:lnTo>
                  <a:pt x="185194" y="558847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22" name="Freeform: Shape 1121">
            <a:extLst>
              <a:ext uri="{FF2B5EF4-FFF2-40B4-BE49-F238E27FC236}">
                <a16:creationId xmlns:a16="http://schemas.microsoft.com/office/drawing/2014/main" id="{D1AE32DD-49E0-B991-E7F7-1AB1BDF20B92}"/>
              </a:ext>
            </a:extLst>
          </p:cNvPr>
          <p:cNvSpPr/>
          <p:nvPr/>
        </p:nvSpPr>
        <p:spPr>
          <a:xfrm>
            <a:off x="1489433" y="8884282"/>
            <a:ext cx="468928" cy="558846"/>
          </a:xfrm>
          <a:custGeom>
            <a:avLst/>
            <a:gdLst>
              <a:gd name="connsiteX0" fmla="*/ 0 w 468928"/>
              <a:gd name="connsiteY0" fmla="*/ 238081 h 558846"/>
              <a:gd name="connsiteX1" fmla="*/ 283734 w 468928"/>
              <a:gd name="connsiteY1" fmla="*/ 0 h 558846"/>
              <a:gd name="connsiteX2" fmla="*/ 468928 w 468928"/>
              <a:gd name="connsiteY2" fmla="*/ 320765 h 558846"/>
              <a:gd name="connsiteX3" fmla="*/ 185194 w 468928"/>
              <a:gd name="connsiteY3" fmla="*/ 558847 h 558846"/>
              <a:gd name="connsiteX4" fmla="*/ 0 w 468928"/>
              <a:gd name="connsiteY4" fmla="*/ 238081 h 558846"/>
              <a:gd name="connsiteX5" fmla="*/ 0 w 468928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238081"/>
                </a:moveTo>
                <a:lnTo>
                  <a:pt x="283734" y="0"/>
                </a:lnTo>
                <a:lnTo>
                  <a:pt x="468928" y="320765"/>
                </a:lnTo>
                <a:lnTo>
                  <a:pt x="185194" y="558847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23" name="Freeform: Shape 1122">
            <a:extLst>
              <a:ext uri="{FF2B5EF4-FFF2-40B4-BE49-F238E27FC236}">
                <a16:creationId xmlns:a16="http://schemas.microsoft.com/office/drawing/2014/main" id="{CCCF6978-AFCE-8482-D618-70D3D88CBF7C}"/>
              </a:ext>
            </a:extLst>
          </p:cNvPr>
          <p:cNvSpPr/>
          <p:nvPr/>
        </p:nvSpPr>
        <p:spPr>
          <a:xfrm>
            <a:off x="-394037" y="2277064"/>
            <a:ext cx="249511" cy="685527"/>
          </a:xfrm>
          <a:custGeom>
            <a:avLst/>
            <a:gdLst>
              <a:gd name="connsiteX0" fmla="*/ 0 w 249511"/>
              <a:gd name="connsiteY0" fmla="*/ 364761 h 685527"/>
              <a:gd name="connsiteX1" fmla="*/ 64317 w 249511"/>
              <a:gd name="connsiteY1" fmla="*/ 0 h 685527"/>
              <a:gd name="connsiteX2" fmla="*/ 249512 w 249511"/>
              <a:gd name="connsiteY2" fmla="*/ 320766 h 685527"/>
              <a:gd name="connsiteX3" fmla="*/ 185194 w 249511"/>
              <a:gd name="connsiteY3" fmla="*/ 685527 h 685527"/>
              <a:gd name="connsiteX4" fmla="*/ 0 w 249511"/>
              <a:gd name="connsiteY4" fmla="*/ 364761 h 685527"/>
              <a:gd name="connsiteX5" fmla="*/ 0 w 249511"/>
              <a:gd name="connsiteY5" fmla="*/ 364761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64761"/>
                </a:moveTo>
                <a:lnTo>
                  <a:pt x="64317" y="0"/>
                </a:lnTo>
                <a:lnTo>
                  <a:pt x="249512" y="320766"/>
                </a:lnTo>
                <a:lnTo>
                  <a:pt x="185194" y="685527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24" name="Freeform: Shape 1123">
            <a:extLst>
              <a:ext uri="{FF2B5EF4-FFF2-40B4-BE49-F238E27FC236}">
                <a16:creationId xmlns:a16="http://schemas.microsoft.com/office/drawing/2014/main" id="{312687CA-D3E5-E1EC-86F4-A9AF9932429C}"/>
              </a:ext>
            </a:extLst>
          </p:cNvPr>
          <p:cNvSpPr/>
          <p:nvPr/>
        </p:nvSpPr>
        <p:spPr>
          <a:xfrm>
            <a:off x="2427289" y="862014"/>
            <a:ext cx="249511" cy="685527"/>
          </a:xfrm>
          <a:custGeom>
            <a:avLst/>
            <a:gdLst>
              <a:gd name="connsiteX0" fmla="*/ 0 w 249511"/>
              <a:gd name="connsiteY0" fmla="*/ 364761 h 685527"/>
              <a:gd name="connsiteX1" fmla="*/ 64317 w 249511"/>
              <a:gd name="connsiteY1" fmla="*/ 0 h 685527"/>
              <a:gd name="connsiteX2" fmla="*/ 249511 w 249511"/>
              <a:gd name="connsiteY2" fmla="*/ 320766 h 685527"/>
              <a:gd name="connsiteX3" fmla="*/ 185194 w 249511"/>
              <a:gd name="connsiteY3" fmla="*/ 685527 h 685527"/>
              <a:gd name="connsiteX4" fmla="*/ 0 w 249511"/>
              <a:gd name="connsiteY4" fmla="*/ 364761 h 685527"/>
              <a:gd name="connsiteX5" fmla="*/ 0 w 249511"/>
              <a:gd name="connsiteY5" fmla="*/ 364761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64761"/>
                </a:moveTo>
                <a:lnTo>
                  <a:pt x="64317" y="0"/>
                </a:lnTo>
                <a:lnTo>
                  <a:pt x="249511" y="320766"/>
                </a:lnTo>
                <a:lnTo>
                  <a:pt x="185194" y="685527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25" name="Freeform: Shape 1124">
            <a:extLst>
              <a:ext uri="{FF2B5EF4-FFF2-40B4-BE49-F238E27FC236}">
                <a16:creationId xmlns:a16="http://schemas.microsoft.com/office/drawing/2014/main" id="{C1469C5F-18E6-08E9-B0FD-86B73DF8CA39}"/>
              </a:ext>
            </a:extLst>
          </p:cNvPr>
          <p:cNvSpPr/>
          <p:nvPr/>
        </p:nvSpPr>
        <p:spPr>
          <a:xfrm>
            <a:off x="4212220" y="-382359"/>
            <a:ext cx="249511" cy="685527"/>
          </a:xfrm>
          <a:custGeom>
            <a:avLst/>
            <a:gdLst>
              <a:gd name="connsiteX0" fmla="*/ 0 w 249511"/>
              <a:gd name="connsiteY0" fmla="*/ 364761 h 685527"/>
              <a:gd name="connsiteX1" fmla="*/ 64317 w 249511"/>
              <a:gd name="connsiteY1" fmla="*/ 0 h 685527"/>
              <a:gd name="connsiteX2" fmla="*/ 249511 w 249511"/>
              <a:gd name="connsiteY2" fmla="*/ 320766 h 685527"/>
              <a:gd name="connsiteX3" fmla="*/ 185194 w 249511"/>
              <a:gd name="connsiteY3" fmla="*/ 685527 h 685527"/>
              <a:gd name="connsiteX4" fmla="*/ 0 w 249511"/>
              <a:gd name="connsiteY4" fmla="*/ 364761 h 685527"/>
              <a:gd name="connsiteX5" fmla="*/ 0 w 249511"/>
              <a:gd name="connsiteY5" fmla="*/ 364761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64761"/>
                </a:moveTo>
                <a:lnTo>
                  <a:pt x="64317" y="0"/>
                </a:lnTo>
                <a:lnTo>
                  <a:pt x="249511" y="320766"/>
                </a:lnTo>
                <a:lnTo>
                  <a:pt x="185194" y="685527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26" name="Freeform: Shape 1125">
            <a:extLst>
              <a:ext uri="{FF2B5EF4-FFF2-40B4-BE49-F238E27FC236}">
                <a16:creationId xmlns:a16="http://schemas.microsoft.com/office/drawing/2014/main" id="{FF6C379F-10E6-2F15-0B99-2F6575949948}"/>
              </a:ext>
            </a:extLst>
          </p:cNvPr>
          <p:cNvSpPr/>
          <p:nvPr/>
        </p:nvSpPr>
        <p:spPr>
          <a:xfrm>
            <a:off x="6663158" y="-1797409"/>
            <a:ext cx="249511" cy="685527"/>
          </a:xfrm>
          <a:custGeom>
            <a:avLst/>
            <a:gdLst>
              <a:gd name="connsiteX0" fmla="*/ 0 w 249511"/>
              <a:gd name="connsiteY0" fmla="*/ 364761 h 685527"/>
              <a:gd name="connsiteX1" fmla="*/ 64317 w 249511"/>
              <a:gd name="connsiteY1" fmla="*/ 0 h 685527"/>
              <a:gd name="connsiteX2" fmla="*/ 249511 w 249511"/>
              <a:gd name="connsiteY2" fmla="*/ 320766 h 685527"/>
              <a:gd name="connsiteX3" fmla="*/ 185194 w 249511"/>
              <a:gd name="connsiteY3" fmla="*/ 685527 h 685527"/>
              <a:gd name="connsiteX4" fmla="*/ 0 w 249511"/>
              <a:gd name="connsiteY4" fmla="*/ 364761 h 685527"/>
              <a:gd name="connsiteX5" fmla="*/ 0 w 249511"/>
              <a:gd name="connsiteY5" fmla="*/ 364761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64761"/>
                </a:moveTo>
                <a:lnTo>
                  <a:pt x="64317" y="0"/>
                </a:lnTo>
                <a:lnTo>
                  <a:pt x="249511" y="320766"/>
                </a:lnTo>
                <a:lnTo>
                  <a:pt x="185194" y="685527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27" name="Freeform: Shape 1126">
            <a:extLst>
              <a:ext uri="{FF2B5EF4-FFF2-40B4-BE49-F238E27FC236}">
                <a16:creationId xmlns:a16="http://schemas.microsoft.com/office/drawing/2014/main" id="{E9FD02A2-8AAB-2DA9-05F7-E6E5794FFE99}"/>
              </a:ext>
            </a:extLst>
          </p:cNvPr>
          <p:cNvSpPr/>
          <p:nvPr/>
        </p:nvSpPr>
        <p:spPr>
          <a:xfrm>
            <a:off x="2676801" y="303167"/>
            <a:ext cx="468928" cy="558846"/>
          </a:xfrm>
          <a:custGeom>
            <a:avLst/>
            <a:gdLst>
              <a:gd name="connsiteX0" fmla="*/ 0 w 468928"/>
              <a:gd name="connsiteY0" fmla="*/ 238081 h 558846"/>
              <a:gd name="connsiteX1" fmla="*/ 283734 w 468928"/>
              <a:gd name="connsiteY1" fmla="*/ 0 h 558846"/>
              <a:gd name="connsiteX2" fmla="*/ 468928 w 468928"/>
              <a:gd name="connsiteY2" fmla="*/ 320766 h 558846"/>
              <a:gd name="connsiteX3" fmla="*/ 185194 w 468928"/>
              <a:gd name="connsiteY3" fmla="*/ 558847 h 558846"/>
              <a:gd name="connsiteX4" fmla="*/ 0 w 468928"/>
              <a:gd name="connsiteY4" fmla="*/ 238081 h 558846"/>
              <a:gd name="connsiteX5" fmla="*/ 0 w 468928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238081"/>
                </a:moveTo>
                <a:lnTo>
                  <a:pt x="283734" y="0"/>
                </a:lnTo>
                <a:lnTo>
                  <a:pt x="468928" y="320766"/>
                </a:lnTo>
                <a:lnTo>
                  <a:pt x="185194" y="558847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28" name="Freeform: Shape 1127">
            <a:extLst>
              <a:ext uri="{FF2B5EF4-FFF2-40B4-BE49-F238E27FC236}">
                <a16:creationId xmlns:a16="http://schemas.microsoft.com/office/drawing/2014/main" id="{F636BAA7-FA57-DB1B-9858-2A5DA91FA3AE}"/>
              </a:ext>
            </a:extLst>
          </p:cNvPr>
          <p:cNvSpPr/>
          <p:nvPr/>
        </p:nvSpPr>
        <p:spPr>
          <a:xfrm>
            <a:off x="1141381" y="1591537"/>
            <a:ext cx="468928" cy="558846"/>
          </a:xfrm>
          <a:custGeom>
            <a:avLst/>
            <a:gdLst>
              <a:gd name="connsiteX0" fmla="*/ 0 w 468928"/>
              <a:gd name="connsiteY0" fmla="*/ 238081 h 558846"/>
              <a:gd name="connsiteX1" fmla="*/ 283734 w 468928"/>
              <a:gd name="connsiteY1" fmla="*/ 0 h 558846"/>
              <a:gd name="connsiteX2" fmla="*/ 468928 w 468928"/>
              <a:gd name="connsiteY2" fmla="*/ 320766 h 558846"/>
              <a:gd name="connsiteX3" fmla="*/ 185194 w 468928"/>
              <a:gd name="connsiteY3" fmla="*/ 558847 h 558846"/>
              <a:gd name="connsiteX4" fmla="*/ 0 w 468928"/>
              <a:gd name="connsiteY4" fmla="*/ 238081 h 558846"/>
              <a:gd name="connsiteX5" fmla="*/ 0 w 468928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238081"/>
                </a:moveTo>
                <a:lnTo>
                  <a:pt x="283734" y="0"/>
                </a:lnTo>
                <a:lnTo>
                  <a:pt x="468928" y="320766"/>
                </a:lnTo>
                <a:lnTo>
                  <a:pt x="185194" y="558847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29" name="Freeform: Shape 1128">
            <a:extLst>
              <a:ext uri="{FF2B5EF4-FFF2-40B4-BE49-F238E27FC236}">
                <a16:creationId xmlns:a16="http://schemas.microsoft.com/office/drawing/2014/main" id="{7319DEFD-C615-9695-700E-FCED7E6D0B69}"/>
              </a:ext>
            </a:extLst>
          </p:cNvPr>
          <p:cNvSpPr/>
          <p:nvPr/>
        </p:nvSpPr>
        <p:spPr>
          <a:xfrm>
            <a:off x="4276537" y="-620440"/>
            <a:ext cx="468928" cy="558846"/>
          </a:xfrm>
          <a:custGeom>
            <a:avLst/>
            <a:gdLst>
              <a:gd name="connsiteX0" fmla="*/ 0 w 468928"/>
              <a:gd name="connsiteY0" fmla="*/ 238081 h 558846"/>
              <a:gd name="connsiteX1" fmla="*/ 283734 w 468928"/>
              <a:gd name="connsiteY1" fmla="*/ 0 h 558846"/>
              <a:gd name="connsiteX2" fmla="*/ 468928 w 468928"/>
              <a:gd name="connsiteY2" fmla="*/ 320766 h 558846"/>
              <a:gd name="connsiteX3" fmla="*/ 185194 w 468928"/>
              <a:gd name="connsiteY3" fmla="*/ 558847 h 558846"/>
              <a:gd name="connsiteX4" fmla="*/ 0 w 468928"/>
              <a:gd name="connsiteY4" fmla="*/ 238081 h 558846"/>
              <a:gd name="connsiteX5" fmla="*/ 0 w 468928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238081"/>
                </a:moveTo>
                <a:lnTo>
                  <a:pt x="283734" y="0"/>
                </a:lnTo>
                <a:lnTo>
                  <a:pt x="468928" y="320766"/>
                </a:lnTo>
                <a:lnTo>
                  <a:pt x="185194" y="558847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30" name="Freeform: Shape 1129">
            <a:extLst>
              <a:ext uri="{FF2B5EF4-FFF2-40B4-BE49-F238E27FC236}">
                <a16:creationId xmlns:a16="http://schemas.microsoft.com/office/drawing/2014/main" id="{35DB1E59-693D-9846-26AB-955974FF51A3}"/>
              </a:ext>
            </a:extLst>
          </p:cNvPr>
          <p:cNvSpPr/>
          <p:nvPr/>
        </p:nvSpPr>
        <p:spPr>
          <a:xfrm>
            <a:off x="-329720" y="2038983"/>
            <a:ext cx="468928" cy="558846"/>
          </a:xfrm>
          <a:custGeom>
            <a:avLst/>
            <a:gdLst>
              <a:gd name="connsiteX0" fmla="*/ 0 w 468928"/>
              <a:gd name="connsiteY0" fmla="*/ 238081 h 558846"/>
              <a:gd name="connsiteX1" fmla="*/ 283734 w 468928"/>
              <a:gd name="connsiteY1" fmla="*/ 0 h 558846"/>
              <a:gd name="connsiteX2" fmla="*/ 468928 w 468928"/>
              <a:gd name="connsiteY2" fmla="*/ 320766 h 558846"/>
              <a:gd name="connsiteX3" fmla="*/ 185194 w 468928"/>
              <a:gd name="connsiteY3" fmla="*/ 558847 h 558846"/>
              <a:gd name="connsiteX4" fmla="*/ 0 w 468928"/>
              <a:gd name="connsiteY4" fmla="*/ 238081 h 558846"/>
              <a:gd name="connsiteX5" fmla="*/ 0 w 468928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238081"/>
                </a:moveTo>
                <a:lnTo>
                  <a:pt x="283734" y="0"/>
                </a:lnTo>
                <a:lnTo>
                  <a:pt x="468928" y="320766"/>
                </a:lnTo>
                <a:lnTo>
                  <a:pt x="185194" y="558847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31" name="Freeform: Shape 1130">
            <a:extLst>
              <a:ext uri="{FF2B5EF4-FFF2-40B4-BE49-F238E27FC236}">
                <a16:creationId xmlns:a16="http://schemas.microsoft.com/office/drawing/2014/main" id="{7C145940-431F-5924-D3AB-5450A27B5BE1}"/>
              </a:ext>
            </a:extLst>
          </p:cNvPr>
          <p:cNvSpPr/>
          <p:nvPr/>
        </p:nvSpPr>
        <p:spPr>
          <a:xfrm>
            <a:off x="5562445" y="-747121"/>
            <a:ext cx="468928" cy="558846"/>
          </a:xfrm>
          <a:custGeom>
            <a:avLst/>
            <a:gdLst>
              <a:gd name="connsiteX0" fmla="*/ 0 w 468928"/>
              <a:gd name="connsiteY0" fmla="*/ 238081 h 558846"/>
              <a:gd name="connsiteX1" fmla="*/ 283734 w 468928"/>
              <a:gd name="connsiteY1" fmla="*/ 0 h 558846"/>
              <a:gd name="connsiteX2" fmla="*/ 468928 w 468928"/>
              <a:gd name="connsiteY2" fmla="*/ 320766 h 558846"/>
              <a:gd name="connsiteX3" fmla="*/ 185194 w 468928"/>
              <a:gd name="connsiteY3" fmla="*/ 558847 h 558846"/>
              <a:gd name="connsiteX4" fmla="*/ 0 w 468928"/>
              <a:gd name="connsiteY4" fmla="*/ 238081 h 558846"/>
              <a:gd name="connsiteX5" fmla="*/ 0 w 468928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238081"/>
                </a:moveTo>
                <a:lnTo>
                  <a:pt x="283734" y="0"/>
                </a:lnTo>
                <a:lnTo>
                  <a:pt x="468928" y="320766"/>
                </a:lnTo>
                <a:lnTo>
                  <a:pt x="185194" y="558847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32" name="Freeform: Shape 1131">
            <a:extLst>
              <a:ext uri="{FF2B5EF4-FFF2-40B4-BE49-F238E27FC236}">
                <a16:creationId xmlns:a16="http://schemas.microsoft.com/office/drawing/2014/main" id="{F1567564-E2C2-C4DD-D309-D715FFCF5E04}"/>
              </a:ext>
            </a:extLst>
          </p:cNvPr>
          <p:cNvSpPr/>
          <p:nvPr/>
        </p:nvSpPr>
        <p:spPr>
          <a:xfrm>
            <a:off x="-1929456" y="2962591"/>
            <a:ext cx="468928" cy="558846"/>
          </a:xfrm>
          <a:custGeom>
            <a:avLst/>
            <a:gdLst>
              <a:gd name="connsiteX0" fmla="*/ 0 w 468928"/>
              <a:gd name="connsiteY0" fmla="*/ 238081 h 558846"/>
              <a:gd name="connsiteX1" fmla="*/ 283734 w 468928"/>
              <a:gd name="connsiteY1" fmla="*/ 0 h 558846"/>
              <a:gd name="connsiteX2" fmla="*/ 468928 w 468928"/>
              <a:gd name="connsiteY2" fmla="*/ 320766 h 558846"/>
              <a:gd name="connsiteX3" fmla="*/ 185194 w 468928"/>
              <a:gd name="connsiteY3" fmla="*/ 558847 h 558846"/>
              <a:gd name="connsiteX4" fmla="*/ 0 w 468928"/>
              <a:gd name="connsiteY4" fmla="*/ 238081 h 558846"/>
              <a:gd name="connsiteX5" fmla="*/ 0 w 468928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238081"/>
                </a:moveTo>
                <a:lnTo>
                  <a:pt x="283734" y="0"/>
                </a:lnTo>
                <a:lnTo>
                  <a:pt x="468928" y="320766"/>
                </a:lnTo>
                <a:lnTo>
                  <a:pt x="185194" y="558847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33" name="Freeform: Shape 1132">
            <a:extLst>
              <a:ext uri="{FF2B5EF4-FFF2-40B4-BE49-F238E27FC236}">
                <a16:creationId xmlns:a16="http://schemas.microsoft.com/office/drawing/2014/main" id="{12427788-63CB-5A2A-D54E-DFE4CD0FF7BF}"/>
              </a:ext>
            </a:extLst>
          </p:cNvPr>
          <p:cNvSpPr/>
          <p:nvPr/>
        </p:nvSpPr>
        <p:spPr>
          <a:xfrm>
            <a:off x="10017732" y="5860097"/>
            <a:ext cx="249511" cy="685526"/>
          </a:xfrm>
          <a:custGeom>
            <a:avLst/>
            <a:gdLst>
              <a:gd name="connsiteX0" fmla="*/ 0 w 249511"/>
              <a:gd name="connsiteY0" fmla="*/ 364761 h 685526"/>
              <a:gd name="connsiteX1" fmla="*/ 64317 w 249511"/>
              <a:gd name="connsiteY1" fmla="*/ 0 h 685526"/>
              <a:gd name="connsiteX2" fmla="*/ 249511 w 249511"/>
              <a:gd name="connsiteY2" fmla="*/ 320766 h 685526"/>
              <a:gd name="connsiteX3" fmla="*/ 185194 w 249511"/>
              <a:gd name="connsiteY3" fmla="*/ 685527 h 685526"/>
              <a:gd name="connsiteX4" fmla="*/ 0 w 249511"/>
              <a:gd name="connsiteY4" fmla="*/ 364761 h 685526"/>
              <a:gd name="connsiteX5" fmla="*/ 0 w 249511"/>
              <a:gd name="connsiteY5" fmla="*/ 364761 h 685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6">
                <a:moveTo>
                  <a:pt x="0" y="364761"/>
                </a:moveTo>
                <a:lnTo>
                  <a:pt x="64317" y="0"/>
                </a:lnTo>
                <a:lnTo>
                  <a:pt x="249511" y="320766"/>
                </a:lnTo>
                <a:lnTo>
                  <a:pt x="185194" y="685527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34" name="Freeform: Shape 1133">
            <a:extLst>
              <a:ext uri="{FF2B5EF4-FFF2-40B4-BE49-F238E27FC236}">
                <a16:creationId xmlns:a16="http://schemas.microsoft.com/office/drawing/2014/main" id="{63F6BC58-B0EC-864A-F1A4-7D38003B2FD8}"/>
              </a:ext>
            </a:extLst>
          </p:cNvPr>
          <p:cNvSpPr/>
          <p:nvPr/>
        </p:nvSpPr>
        <p:spPr>
          <a:xfrm>
            <a:off x="7914844" y="7148466"/>
            <a:ext cx="249511" cy="685527"/>
          </a:xfrm>
          <a:custGeom>
            <a:avLst/>
            <a:gdLst>
              <a:gd name="connsiteX0" fmla="*/ 0 w 249511"/>
              <a:gd name="connsiteY0" fmla="*/ 364761 h 685527"/>
              <a:gd name="connsiteX1" fmla="*/ 64317 w 249511"/>
              <a:gd name="connsiteY1" fmla="*/ 0 h 685527"/>
              <a:gd name="connsiteX2" fmla="*/ 249511 w 249511"/>
              <a:gd name="connsiteY2" fmla="*/ 320765 h 685527"/>
              <a:gd name="connsiteX3" fmla="*/ 185194 w 249511"/>
              <a:gd name="connsiteY3" fmla="*/ 685527 h 685527"/>
              <a:gd name="connsiteX4" fmla="*/ 0 w 249511"/>
              <a:gd name="connsiteY4" fmla="*/ 364761 h 685527"/>
              <a:gd name="connsiteX5" fmla="*/ 0 w 249511"/>
              <a:gd name="connsiteY5" fmla="*/ 364761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64761"/>
                </a:moveTo>
                <a:lnTo>
                  <a:pt x="64317" y="0"/>
                </a:lnTo>
                <a:lnTo>
                  <a:pt x="249511" y="320765"/>
                </a:lnTo>
                <a:lnTo>
                  <a:pt x="185194" y="685527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35" name="Freeform: Shape 1134">
            <a:extLst>
              <a:ext uri="{FF2B5EF4-FFF2-40B4-BE49-F238E27FC236}">
                <a16:creationId xmlns:a16="http://schemas.microsoft.com/office/drawing/2014/main" id="{AF548E47-1FD3-41C4-E64E-7EF76994CC3D}"/>
              </a:ext>
            </a:extLst>
          </p:cNvPr>
          <p:cNvSpPr/>
          <p:nvPr/>
        </p:nvSpPr>
        <p:spPr>
          <a:xfrm>
            <a:off x="5781862" y="8519520"/>
            <a:ext cx="249511" cy="685527"/>
          </a:xfrm>
          <a:custGeom>
            <a:avLst/>
            <a:gdLst>
              <a:gd name="connsiteX0" fmla="*/ 0 w 249511"/>
              <a:gd name="connsiteY0" fmla="*/ 364762 h 685527"/>
              <a:gd name="connsiteX1" fmla="*/ 64317 w 249511"/>
              <a:gd name="connsiteY1" fmla="*/ 0 h 685527"/>
              <a:gd name="connsiteX2" fmla="*/ 249511 w 249511"/>
              <a:gd name="connsiteY2" fmla="*/ 320766 h 685527"/>
              <a:gd name="connsiteX3" fmla="*/ 185194 w 249511"/>
              <a:gd name="connsiteY3" fmla="*/ 685527 h 685527"/>
              <a:gd name="connsiteX4" fmla="*/ 0 w 249511"/>
              <a:gd name="connsiteY4" fmla="*/ 364762 h 685527"/>
              <a:gd name="connsiteX5" fmla="*/ 0 w 249511"/>
              <a:gd name="connsiteY5" fmla="*/ 364762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64762"/>
                </a:moveTo>
                <a:lnTo>
                  <a:pt x="64317" y="0"/>
                </a:lnTo>
                <a:lnTo>
                  <a:pt x="249511" y="320766"/>
                </a:lnTo>
                <a:lnTo>
                  <a:pt x="185194" y="685527"/>
                </a:lnTo>
                <a:lnTo>
                  <a:pt x="0" y="364762"/>
                </a:lnTo>
                <a:lnTo>
                  <a:pt x="0" y="3647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36" name="Freeform: Shape 1135">
            <a:extLst>
              <a:ext uri="{FF2B5EF4-FFF2-40B4-BE49-F238E27FC236}">
                <a16:creationId xmlns:a16="http://schemas.microsoft.com/office/drawing/2014/main" id="{9CA89E67-5566-C9D1-E4EC-B7FB8222F629}"/>
              </a:ext>
            </a:extLst>
          </p:cNvPr>
          <p:cNvSpPr/>
          <p:nvPr/>
        </p:nvSpPr>
        <p:spPr>
          <a:xfrm>
            <a:off x="7979161" y="6910385"/>
            <a:ext cx="468927" cy="558846"/>
          </a:xfrm>
          <a:custGeom>
            <a:avLst/>
            <a:gdLst>
              <a:gd name="connsiteX0" fmla="*/ 0 w 468927"/>
              <a:gd name="connsiteY0" fmla="*/ 238082 h 558846"/>
              <a:gd name="connsiteX1" fmla="*/ 283734 w 468927"/>
              <a:gd name="connsiteY1" fmla="*/ 0 h 558846"/>
              <a:gd name="connsiteX2" fmla="*/ 468928 w 468927"/>
              <a:gd name="connsiteY2" fmla="*/ 320766 h 558846"/>
              <a:gd name="connsiteX3" fmla="*/ 185194 w 468927"/>
              <a:gd name="connsiteY3" fmla="*/ 558847 h 558846"/>
              <a:gd name="connsiteX4" fmla="*/ 0 w 468927"/>
              <a:gd name="connsiteY4" fmla="*/ 238082 h 558846"/>
              <a:gd name="connsiteX5" fmla="*/ 0 w 468927"/>
              <a:gd name="connsiteY5" fmla="*/ 238082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7" h="558846">
                <a:moveTo>
                  <a:pt x="0" y="238082"/>
                </a:moveTo>
                <a:lnTo>
                  <a:pt x="283734" y="0"/>
                </a:lnTo>
                <a:lnTo>
                  <a:pt x="468928" y="320766"/>
                </a:lnTo>
                <a:lnTo>
                  <a:pt x="185194" y="558847"/>
                </a:lnTo>
                <a:lnTo>
                  <a:pt x="0" y="238082"/>
                </a:lnTo>
                <a:lnTo>
                  <a:pt x="0" y="23808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37" name="Freeform: Shape 1136">
            <a:extLst>
              <a:ext uri="{FF2B5EF4-FFF2-40B4-BE49-F238E27FC236}">
                <a16:creationId xmlns:a16="http://schemas.microsoft.com/office/drawing/2014/main" id="{BE0B1BBA-D456-87C8-B161-0B219B78EA8E}"/>
              </a:ext>
            </a:extLst>
          </p:cNvPr>
          <p:cNvSpPr/>
          <p:nvPr/>
        </p:nvSpPr>
        <p:spPr>
          <a:xfrm>
            <a:off x="6727475" y="7960674"/>
            <a:ext cx="468928" cy="558846"/>
          </a:xfrm>
          <a:custGeom>
            <a:avLst/>
            <a:gdLst>
              <a:gd name="connsiteX0" fmla="*/ 0 w 468928"/>
              <a:gd name="connsiteY0" fmla="*/ 238081 h 558846"/>
              <a:gd name="connsiteX1" fmla="*/ 283734 w 468928"/>
              <a:gd name="connsiteY1" fmla="*/ 0 h 558846"/>
              <a:gd name="connsiteX2" fmla="*/ 468929 w 468928"/>
              <a:gd name="connsiteY2" fmla="*/ 320765 h 558846"/>
              <a:gd name="connsiteX3" fmla="*/ 185194 w 468928"/>
              <a:gd name="connsiteY3" fmla="*/ 558846 h 558846"/>
              <a:gd name="connsiteX4" fmla="*/ 0 w 468928"/>
              <a:gd name="connsiteY4" fmla="*/ 238081 h 558846"/>
              <a:gd name="connsiteX5" fmla="*/ 0 w 468928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238081"/>
                </a:moveTo>
                <a:lnTo>
                  <a:pt x="283734" y="0"/>
                </a:lnTo>
                <a:lnTo>
                  <a:pt x="468929" y="320765"/>
                </a:lnTo>
                <a:lnTo>
                  <a:pt x="185194" y="558846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38" name="Freeform: Shape 1137">
            <a:extLst>
              <a:ext uri="{FF2B5EF4-FFF2-40B4-BE49-F238E27FC236}">
                <a16:creationId xmlns:a16="http://schemas.microsoft.com/office/drawing/2014/main" id="{1904A560-54F1-F284-C70F-C4F05441B49A}"/>
              </a:ext>
            </a:extLst>
          </p:cNvPr>
          <p:cNvSpPr/>
          <p:nvPr/>
        </p:nvSpPr>
        <p:spPr>
          <a:xfrm>
            <a:off x="9450263" y="5986777"/>
            <a:ext cx="468928" cy="558846"/>
          </a:xfrm>
          <a:custGeom>
            <a:avLst/>
            <a:gdLst>
              <a:gd name="connsiteX0" fmla="*/ 0 w 468928"/>
              <a:gd name="connsiteY0" fmla="*/ 238081 h 558846"/>
              <a:gd name="connsiteX1" fmla="*/ 283734 w 468928"/>
              <a:gd name="connsiteY1" fmla="*/ 0 h 558846"/>
              <a:gd name="connsiteX2" fmla="*/ 468929 w 468928"/>
              <a:gd name="connsiteY2" fmla="*/ 320766 h 558846"/>
              <a:gd name="connsiteX3" fmla="*/ 185194 w 468928"/>
              <a:gd name="connsiteY3" fmla="*/ 558847 h 558846"/>
              <a:gd name="connsiteX4" fmla="*/ 0 w 468928"/>
              <a:gd name="connsiteY4" fmla="*/ 238081 h 558846"/>
              <a:gd name="connsiteX5" fmla="*/ 0 w 468928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238081"/>
                </a:moveTo>
                <a:lnTo>
                  <a:pt x="283734" y="0"/>
                </a:lnTo>
                <a:lnTo>
                  <a:pt x="468929" y="320766"/>
                </a:lnTo>
                <a:lnTo>
                  <a:pt x="185194" y="558847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39" name="Freeform: Shape 1138">
            <a:extLst>
              <a:ext uri="{FF2B5EF4-FFF2-40B4-BE49-F238E27FC236}">
                <a16:creationId xmlns:a16="http://schemas.microsoft.com/office/drawing/2014/main" id="{44B54050-CB5E-4930-9558-5A993A81F719}"/>
              </a:ext>
            </a:extLst>
          </p:cNvPr>
          <p:cNvSpPr/>
          <p:nvPr/>
        </p:nvSpPr>
        <p:spPr>
          <a:xfrm>
            <a:off x="5214394" y="8646201"/>
            <a:ext cx="468928" cy="558846"/>
          </a:xfrm>
          <a:custGeom>
            <a:avLst/>
            <a:gdLst>
              <a:gd name="connsiteX0" fmla="*/ 0 w 468928"/>
              <a:gd name="connsiteY0" fmla="*/ 238082 h 558846"/>
              <a:gd name="connsiteX1" fmla="*/ 283734 w 468928"/>
              <a:gd name="connsiteY1" fmla="*/ 0 h 558846"/>
              <a:gd name="connsiteX2" fmla="*/ 468928 w 468928"/>
              <a:gd name="connsiteY2" fmla="*/ 320766 h 558846"/>
              <a:gd name="connsiteX3" fmla="*/ 185194 w 468928"/>
              <a:gd name="connsiteY3" fmla="*/ 558847 h 558846"/>
              <a:gd name="connsiteX4" fmla="*/ 0 w 468928"/>
              <a:gd name="connsiteY4" fmla="*/ 238082 h 558846"/>
              <a:gd name="connsiteX5" fmla="*/ 0 w 468928"/>
              <a:gd name="connsiteY5" fmla="*/ 238082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238082"/>
                </a:moveTo>
                <a:lnTo>
                  <a:pt x="283734" y="0"/>
                </a:lnTo>
                <a:lnTo>
                  <a:pt x="468928" y="320766"/>
                </a:lnTo>
                <a:lnTo>
                  <a:pt x="185194" y="558847"/>
                </a:lnTo>
                <a:lnTo>
                  <a:pt x="0" y="238082"/>
                </a:lnTo>
                <a:lnTo>
                  <a:pt x="0" y="23808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40" name="Freeform: Shape 1139">
            <a:extLst>
              <a:ext uri="{FF2B5EF4-FFF2-40B4-BE49-F238E27FC236}">
                <a16:creationId xmlns:a16="http://schemas.microsoft.com/office/drawing/2014/main" id="{65E6B34B-74DD-CCA2-E320-AC5D24C36754}"/>
              </a:ext>
            </a:extLst>
          </p:cNvPr>
          <p:cNvSpPr/>
          <p:nvPr/>
        </p:nvSpPr>
        <p:spPr>
          <a:xfrm>
            <a:off x="11333734" y="5301250"/>
            <a:ext cx="468927" cy="558846"/>
          </a:xfrm>
          <a:custGeom>
            <a:avLst/>
            <a:gdLst>
              <a:gd name="connsiteX0" fmla="*/ 0 w 468927"/>
              <a:gd name="connsiteY0" fmla="*/ 238081 h 558846"/>
              <a:gd name="connsiteX1" fmla="*/ 283734 w 468927"/>
              <a:gd name="connsiteY1" fmla="*/ 0 h 558846"/>
              <a:gd name="connsiteX2" fmla="*/ 468928 w 468927"/>
              <a:gd name="connsiteY2" fmla="*/ 320766 h 558846"/>
              <a:gd name="connsiteX3" fmla="*/ 185194 w 468927"/>
              <a:gd name="connsiteY3" fmla="*/ 558847 h 558846"/>
              <a:gd name="connsiteX4" fmla="*/ 0 w 468927"/>
              <a:gd name="connsiteY4" fmla="*/ 238081 h 558846"/>
              <a:gd name="connsiteX5" fmla="*/ 0 w 468927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7" h="558846">
                <a:moveTo>
                  <a:pt x="0" y="238081"/>
                </a:moveTo>
                <a:lnTo>
                  <a:pt x="283734" y="0"/>
                </a:lnTo>
                <a:lnTo>
                  <a:pt x="468928" y="320766"/>
                </a:lnTo>
                <a:lnTo>
                  <a:pt x="185194" y="558847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41" name="Freeform: Shape 1140">
            <a:extLst>
              <a:ext uri="{FF2B5EF4-FFF2-40B4-BE49-F238E27FC236}">
                <a16:creationId xmlns:a16="http://schemas.microsoft.com/office/drawing/2014/main" id="{37F73CDD-93D0-B6F4-2076-055DDD343F86}"/>
              </a:ext>
            </a:extLst>
          </p:cNvPr>
          <p:cNvSpPr/>
          <p:nvPr/>
        </p:nvSpPr>
        <p:spPr>
          <a:xfrm>
            <a:off x="-458354" y="541248"/>
            <a:ext cx="249511" cy="685527"/>
          </a:xfrm>
          <a:custGeom>
            <a:avLst/>
            <a:gdLst>
              <a:gd name="connsiteX0" fmla="*/ 0 w 249511"/>
              <a:gd name="connsiteY0" fmla="*/ 364761 h 685527"/>
              <a:gd name="connsiteX1" fmla="*/ 64317 w 249511"/>
              <a:gd name="connsiteY1" fmla="*/ 0 h 685527"/>
              <a:gd name="connsiteX2" fmla="*/ 249512 w 249511"/>
              <a:gd name="connsiteY2" fmla="*/ 320766 h 685527"/>
              <a:gd name="connsiteX3" fmla="*/ 185194 w 249511"/>
              <a:gd name="connsiteY3" fmla="*/ 685527 h 685527"/>
              <a:gd name="connsiteX4" fmla="*/ 0 w 249511"/>
              <a:gd name="connsiteY4" fmla="*/ 364761 h 685527"/>
              <a:gd name="connsiteX5" fmla="*/ 0 w 249511"/>
              <a:gd name="connsiteY5" fmla="*/ 364761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64761"/>
                </a:moveTo>
                <a:lnTo>
                  <a:pt x="64317" y="0"/>
                </a:lnTo>
                <a:lnTo>
                  <a:pt x="249512" y="320766"/>
                </a:lnTo>
                <a:lnTo>
                  <a:pt x="185194" y="685527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42" name="Freeform: Shape 1141">
            <a:extLst>
              <a:ext uri="{FF2B5EF4-FFF2-40B4-BE49-F238E27FC236}">
                <a16:creationId xmlns:a16="http://schemas.microsoft.com/office/drawing/2014/main" id="{81595F2F-0738-25A9-76A0-27E6EE4D8076}"/>
              </a:ext>
            </a:extLst>
          </p:cNvPr>
          <p:cNvSpPr/>
          <p:nvPr/>
        </p:nvSpPr>
        <p:spPr>
          <a:xfrm>
            <a:off x="1425115" y="-873801"/>
            <a:ext cx="249511" cy="685527"/>
          </a:xfrm>
          <a:custGeom>
            <a:avLst/>
            <a:gdLst>
              <a:gd name="connsiteX0" fmla="*/ 0 w 249511"/>
              <a:gd name="connsiteY0" fmla="*/ 364761 h 685527"/>
              <a:gd name="connsiteX1" fmla="*/ 64317 w 249511"/>
              <a:gd name="connsiteY1" fmla="*/ 0 h 685527"/>
              <a:gd name="connsiteX2" fmla="*/ 249511 w 249511"/>
              <a:gd name="connsiteY2" fmla="*/ 320766 h 685527"/>
              <a:gd name="connsiteX3" fmla="*/ 185194 w 249511"/>
              <a:gd name="connsiteY3" fmla="*/ 685527 h 685527"/>
              <a:gd name="connsiteX4" fmla="*/ 0 w 249511"/>
              <a:gd name="connsiteY4" fmla="*/ 364761 h 685527"/>
              <a:gd name="connsiteX5" fmla="*/ 0 w 249511"/>
              <a:gd name="connsiteY5" fmla="*/ 364761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64761"/>
                </a:moveTo>
                <a:lnTo>
                  <a:pt x="64317" y="0"/>
                </a:lnTo>
                <a:lnTo>
                  <a:pt x="249511" y="320766"/>
                </a:lnTo>
                <a:lnTo>
                  <a:pt x="185194" y="685527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43" name="Freeform: Shape 1142">
            <a:extLst>
              <a:ext uri="{FF2B5EF4-FFF2-40B4-BE49-F238E27FC236}">
                <a16:creationId xmlns:a16="http://schemas.microsoft.com/office/drawing/2014/main" id="{8FF64F85-2855-FAE6-806A-EEB8DA86F2B2}"/>
              </a:ext>
            </a:extLst>
          </p:cNvPr>
          <p:cNvSpPr/>
          <p:nvPr/>
        </p:nvSpPr>
        <p:spPr>
          <a:xfrm>
            <a:off x="1489433" y="-1111882"/>
            <a:ext cx="468928" cy="558846"/>
          </a:xfrm>
          <a:custGeom>
            <a:avLst/>
            <a:gdLst>
              <a:gd name="connsiteX0" fmla="*/ 0 w 468928"/>
              <a:gd name="connsiteY0" fmla="*/ 238081 h 558846"/>
              <a:gd name="connsiteX1" fmla="*/ 283734 w 468928"/>
              <a:gd name="connsiteY1" fmla="*/ 0 h 558846"/>
              <a:gd name="connsiteX2" fmla="*/ 468928 w 468928"/>
              <a:gd name="connsiteY2" fmla="*/ 320766 h 558846"/>
              <a:gd name="connsiteX3" fmla="*/ 185194 w 468928"/>
              <a:gd name="connsiteY3" fmla="*/ 558847 h 558846"/>
              <a:gd name="connsiteX4" fmla="*/ 0 w 468928"/>
              <a:gd name="connsiteY4" fmla="*/ 238081 h 558846"/>
              <a:gd name="connsiteX5" fmla="*/ 0 w 468928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238081"/>
                </a:moveTo>
                <a:lnTo>
                  <a:pt x="283734" y="0"/>
                </a:lnTo>
                <a:lnTo>
                  <a:pt x="468928" y="320766"/>
                </a:lnTo>
                <a:lnTo>
                  <a:pt x="185194" y="558847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44" name="Freeform: Shape 1143">
            <a:extLst>
              <a:ext uri="{FF2B5EF4-FFF2-40B4-BE49-F238E27FC236}">
                <a16:creationId xmlns:a16="http://schemas.microsoft.com/office/drawing/2014/main" id="{D3CC3AEF-42CD-4FBE-BC12-ABE8A945EA87}"/>
              </a:ext>
            </a:extLst>
          </p:cNvPr>
          <p:cNvSpPr/>
          <p:nvPr/>
        </p:nvSpPr>
        <p:spPr>
          <a:xfrm>
            <a:off x="-45986" y="176487"/>
            <a:ext cx="468928" cy="558846"/>
          </a:xfrm>
          <a:custGeom>
            <a:avLst/>
            <a:gdLst>
              <a:gd name="connsiteX0" fmla="*/ 0 w 468928"/>
              <a:gd name="connsiteY0" fmla="*/ 238081 h 558846"/>
              <a:gd name="connsiteX1" fmla="*/ 283734 w 468928"/>
              <a:gd name="connsiteY1" fmla="*/ 0 h 558846"/>
              <a:gd name="connsiteX2" fmla="*/ 468928 w 468928"/>
              <a:gd name="connsiteY2" fmla="*/ 320766 h 558846"/>
              <a:gd name="connsiteX3" fmla="*/ 185194 w 468928"/>
              <a:gd name="connsiteY3" fmla="*/ 558847 h 558846"/>
              <a:gd name="connsiteX4" fmla="*/ 0 w 468928"/>
              <a:gd name="connsiteY4" fmla="*/ 238081 h 558846"/>
              <a:gd name="connsiteX5" fmla="*/ 0 w 468928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238081"/>
                </a:moveTo>
                <a:lnTo>
                  <a:pt x="283734" y="0"/>
                </a:lnTo>
                <a:lnTo>
                  <a:pt x="468928" y="320766"/>
                </a:lnTo>
                <a:lnTo>
                  <a:pt x="185194" y="558847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45" name="Freeform: Shape 1144">
            <a:extLst>
              <a:ext uri="{FF2B5EF4-FFF2-40B4-BE49-F238E27FC236}">
                <a16:creationId xmlns:a16="http://schemas.microsoft.com/office/drawing/2014/main" id="{F0FD4C4A-3B08-FD7C-BE06-512A82934670}"/>
              </a:ext>
            </a:extLst>
          </p:cNvPr>
          <p:cNvSpPr/>
          <p:nvPr/>
        </p:nvSpPr>
        <p:spPr>
          <a:xfrm>
            <a:off x="3024852" y="-1670729"/>
            <a:ext cx="468928" cy="558847"/>
          </a:xfrm>
          <a:custGeom>
            <a:avLst/>
            <a:gdLst>
              <a:gd name="connsiteX0" fmla="*/ 0 w 468928"/>
              <a:gd name="connsiteY0" fmla="*/ 238081 h 558847"/>
              <a:gd name="connsiteX1" fmla="*/ 283734 w 468928"/>
              <a:gd name="connsiteY1" fmla="*/ 0 h 558847"/>
              <a:gd name="connsiteX2" fmla="*/ 468928 w 468928"/>
              <a:gd name="connsiteY2" fmla="*/ 320766 h 558847"/>
              <a:gd name="connsiteX3" fmla="*/ 185194 w 468928"/>
              <a:gd name="connsiteY3" fmla="*/ 558847 h 558847"/>
              <a:gd name="connsiteX4" fmla="*/ 0 w 468928"/>
              <a:gd name="connsiteY4" fmla="*/ 238081 h 558847"/>
              <a:gd name="connsiteX5" fmla="*/ 0 w 468928"/>
              <a:gd name="connsiteY5" fmla="*/ 238081 h 558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7">
                <a:moveTo>
                  <a:pt x="0" y="238081"/>
                </a:moveTo>
                <a:lnTo>
                  <a:pt x="283734" y="0"/>
                </a:lnTo>
                <a:lnTo>
                  <a:pt x="468928" y="320766"/>
                </a:lnTo>
                <a:lnTo>
                  <a:pt x="185194" y="558847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46" name="Freeform: Shape 1145">
            <a:extLst>
              <a:ext uri="{FF2B5EF4-FFF2-40B4-BE49-F238E27FC236}">
                <a16:creationId xmlns:a16="http://schemas.microsoft.com/office/drawing/2014/main" id="{8E41C756-DB00-3DE3-2767-2BF5E6C1ED9D}"/>
              </a:ext>
            </a:extLst>
          </p:cNvPr>
          <p:cNvSpPr/>
          <p:nvPr/>
        </p:nvSpPr>
        <p:spPr>
          <a:xfrm>
            <a:off x="8546629" y="8884282"/>
            <a:ext cx="249511" cy="685527"/>
          </a:xfrm>
          <a:custGeom>
            <a:avLst/>
            <a:gdLst>
              <a:gd name="connsiteX0" fmla="*/ 0 w 249511"/>
              <a:gd name="connsiteY0" fmla="*/ 364761 h 685527"/>
              <a:gd name="connsiteX1" fmla="*/ 64317 w 249511"/>
              <a:gd name="connsiteY1" fmla="*/ 0 h 685527"/>
              <a:gd name="connsiteX2" fmla="*/ 249511 w 249511"/>
              <a:gd name="connsiteY2" fmla="*/ 320765 h 685527"/>
              <a:gd name="connsiteX3" fmla="*/ 185194 w 249511"/>
              <a:gd name="connsiteY3" fmla="*/ 685527 h 685527"/>
              <a:gd name="connsiteX4" fmla="*/ 0 w 249511"/>
              <a:gd name="connsiteY4" fmla="*/ 364761 h 685527"/>
              <a:gd name="connsiteX5" fmla="*/ 0 w 249511"/>
              <a:gd name="connsiteY5" fmla="*/ 364761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64761"/>
                </a:moveTo>
                <a:lnTo>
                  <a:pt x="64317" y="0"/>
                </a:lnTo>
                <a:lnTo>
                  <a:pt x="249511" y="320765"/>
                </a:lnTo>
                <a:lnTo>
                  <a:pt x="185194" y="685527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47" name="Freeform: Shape 1146">
            <a:extLst>
              <a:ext uri="{FF2B5EF4-FFF2-40B4-BE49-F238E27FC236}">
                <a16:creationId xmlns:a16="http://schemas.microsoft.com/office/drawing/2014/main" id="{A13D0682-0CF5-3E8F-87FD-FB89F9508DA7}"/>
              </a:ext>
            </a:extLst>
          </p:cNvPr>
          <p:cNvSpPr/>
          <p:nvPr/>
        </p:nvSpPr>
        <p:spPr>
          <a:xfrm>
            <a:off x="9166529" y="8325435"/>
            <a:ext cx="468927" cy="558846"/>
          </a:xfrm>
          <a:custGeom>
            <a:avLst/>
            <a:gdLst>
              <a:gd name="connsiteX0" fmla="*/ 0 w 468927"/>
              <a:gd name="connsiteY0" fmla="*/ 238081 h 558846"/>
              <a:gd name="connsiteX1" fmla="*/ 283734 w 468927"/>
              <a:gd name="connsiteY1" fmla="*/ 0 h 558846"/>
              <a:gd name="connsiteX2" fmla="*/ 468928 w 468927"/>
              <a:gd name="connsiteY2" fmla="*/ 320765 h 558846"/>
              <a:gd name="connsiteX3" fmla="*/ 185194 w 468927"/>
              <a:gd name="connsiteY3" fmla="*/ 558847 h 558846"/>
              <a:gd name="connsiteX4" fmla="*/ 0 w 468927"/>
              <a:gd name="connsiteY4" fmla="*/ 238081 h 558846"/>
              <a:gd name="connsiteX5" fmla="*/ 0 w 468927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7" h="558846">
                <a:moveTo>
                  <a:pt x="0" y="238081"/>
                </a:moveTo>
                <a:lnTo>
                  <a:pt x="283734" y="0"/>
                </a:lnTo>
                <a:lnTo>
                  <a:pt x="468928" y="320765"/>
                </a:lnTo>
                <a:lnTo>
                  <a:pt x="185194" y="558847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48" name="Freeform: Shape 1147">
            <a:extLst>
              <a:ext uri="{FF2B5EF4-FFF2-40B4-BE49-F238E27FC236}">
                <a16:creationId xmlns:a16="http://schemas.microsoft.com/office/drawing/2014/main" id="{CBEDC755-0409-E0B4-9A4F-381250856EB2}"/>
              </a:ext>
            </a:extLst>
          </p:cNvPr>
          <p:cNvSpPr/>
          <p:nvPr/>
        </p:nvSpPr>
        <p:spPr>
          <a:xfrm>
            <a:off x="7914844" y="9375723"/>
            <a:ext cx="468927" cy="558846"/>
          </a:xfrm>
          <a:custGeom>
            <a:avLst/>
            <a:gdLst>
              <a:gd name="connsiteX0" fmla="*/ 0 w 468927"/>
              <a:gd name="connsiteY0" fmla="*/ 238082 h 558846"/>
              <a:gd name="connsiteX1" fmla="*/ 283734 w 468927"/>
              <a:gd name="connsiteY1" fmla="*/ 0 h 558846"/>
              <a:gd name="connsiteX2" fmla="*/ 468928 w 468927"/>
              <a:gd name="connsiteY2" fmla="*/ 320766 h 558846"/>
              <a:gd name="connsiteX3" fmla="*/ 185194 w 468927"/>
              <a:gd name="connsiteY3" fmla="*/ 558847 h 558846"/>
              <a:gd name="connsiteX4" fmla="*/ 0 w 468927"/>
              <a:gd name="connsiteY4" fmla="*/ 238082 h 558846"/>
              <a:gd name="connsiteX5" fmla="*/ 0 w 468927"/>
              <a:gd name="connsiteY5" fmla="*/ 238082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7" h="558846">
                <a:moveTo>
                  <a:pt x="0" y="238082"/>
                </a:moveTo>
                <a:lnTo>
                  <a:pt x="283734" y="0"/>
                </a:lnTo>
                <a:lnTo>
                  <a:pt x="468928" y="320766"/>
                </a:lnTo>
                <a:lnTo>
                  <a:pt x="185194" y="558847"/>
                </a:lnTo>
                <a:lnTo>
                  <a:pt x="0" y="238082"/>
                </a:lnTo>
                <a:lnTo>
                  <a:pt x="0" y="23808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49" name="Freeform: Shape 1148">
            <a:extLst>
              <a:ext uri="{FF2B5EF4-FFF2-40B4-BE49-F238E27FC236}">
                <a16:creationId xmlns:a16="http://schemas.microsoft.com/office/drawing/2014/main" id="{3D7CEC9E-8449-9F9A-691A-FB28BDF2C8D8}"/>
              </a:ext>
            </a:extLst>
          </p:cNvPr>
          <p:cNvSpPr/>
          <p:nvPr/>
        </p:nvSpPr>
        <p:spPr>
          <a:xfrm>
            <a:off x="5029200" y="3283357"/>
            <a:ext cx="348051" cy="602842"/>
          </a:xfrm>
          <a:custGeom>
            <a:avLst/>
            <a:gdLst>
              <a:gd name="connsiteX0" fmla="*/ 64317 w 348051"/>
              <a:gd name="connsiteY0" fmla="*/ 238081 h 602842"/>
              <a:gd name="connsiteX1" fmla="*/ 348051 w 348051"/>
              <a:gd name="connsiteY1" fmla="*/ 0 h 602842"/>
              <a:gd name="connsiteX2" fmla="*/ 283734 w 348051"/>
              <a:gd name="connsiteY2" fmla="*/ 364761 h 602842"/>
              <a:gd name="connsiteX3" fmla="*/ 0 w 348051"/>
              <a:gd name="connsiteY3" fmla="*/ 602843 h 602842"/>
              <a:gd name="connsiteX4" fmla="*/ 64317 w 348051"/>
              <a:gd name="connsiteY4" fmla="*/ 238081 h 602842"/>
              <a:gd name="connsiteX5" fmla="*/ 64317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238081"/>
                </a:moveTo>
                <a:lnTo>
                  <a:pt x="348051" y="0"/>
                </a:lnTo>
                <a:lnTo>
                  <a:pt x="283734" y="364761"/>
                </a:lnTo>
                <a:lnTo>
                  <a:pt x="0" y="602843"/>
                </a:lnTo>
                <a:lnTo>
                  <a:pt x="64317" y="238081"/>
                </a:lnTo>
                <a:lnTo>
                  <a:pt x="64317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50" name="Freeform: Shape 1149">
            <a:extLst>
              <a:ext uri="{FF2B5EF4-FFF2-40B4-BE49-F238E27FC236}">
                <a16:creationId xmlns:a16="http://schemas.microsoft.com/office/drawing/2014/main" id="{279D1B29-3006-B65E-BCFF-6BBF33A81D92}"/>
              </a:ext>
            </a:extLst>
          </p:cNvPr>
          <p:cNvSpPr/>
          <p:nvPr/>
        </p:nvSpPr>
        <p:spPr>
          <a:xfrm>
            <a:off x="2676801" y="3156677"/>
            <a:ext cx="348051" cy="602842"/>
          </a:xfrm>
          <a:custGeom>
            <a:avLst/>
            <a:gdLst>
              <a:gd name="connsiteX0" fmla="*/ 64317 w 348051"/>
              <a:gd name="connsiteY0" fmla="*/ 238081 h 602842"/>
              <a:gd name="connsiteX1" fmla="*/ 348051 w 348051"/>
              <a:gd name="connsiteY1" fmla="*/ 0 h 602842"/>
              <a:gd name="connsiteX2" fmla="*/ 283734 w 348051"/>
              <a:gd name="connsiteY2" fmla="*/ 364761 h 602842"/>
              <a:gd name="connsiteX3" fmla="*/ 0 w 348051"/>
              <a:gd name="connsiteY3" fmla="*/ 602842 h 602842"/>
              <a:gd name="connsiteX4" fmla="*/ 64317 w 348051"/>
              <a:gd name="connsiteY4" fmla="*/ 238081 h 602842"/>
              <a:gd name="connsiteX5" fmla="*/ 64317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238081"/>
                </a:moveTo>
                <a:lnTo>
                  <a:pt x="348051" y="0"/>
                </a:lnTo>
                <a:lnTo>
                  <a:pt x="283734" y="364761"/>
                </a:lnTo>
                <a:lnTo>
                  <a:pt x="0" y="602842"/>
                </a:lnTo>
                <a:lnTo>
                  <a:pt x="64317" y="238081"/>
                </a:lnTo>
                <a:lnTo>
                  <a:pt x="64317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51" name="Freeform: Shape 1150">
            <a:extLst>
              <a:ext uri="{FF2B5EF4-FFF2-40B4-BE49-F238E27FC236}">
                <a16:creationId xmlns:a16="http://schemas.microsoft.com/office/drawing/2014/main" id="{6C6E22AD-D269-57F8-E9A1-3B3DB936F787}"/>
              </a:ext>
            </a:extLst>
          </p:cNvPr>
          <p:cNvSpPr/>
          <p:nvPr/>
        </p:nvSpPr>
        <p:spPr>
          <a:xfrm>
            <a:off x="7751987" y="3886200"/>
            <a:ext cx="348051" cy="602842"/>
          </a:xfrm>
          <a:custGeom>
            <a:avLst/>
            <a:gdLst>
              <a:gd name="connsiteX0" fmla="*/ 64317 w 348051"/>
              <a:gd name="connsiteY0" fmla="*/ 238081 h 602842"/>
              <a:gd name="connsiteX1" fmla="*/ 348052 w 348051"/>
              <a:gd name="connsiteY1" fmla="*/ 0 h 602842"/>
              <a:gd name="connsiteX2" fmla="*/ 283734 w 348051"/>
              <a:gd name="connsiteY2" fmla="*/ 364761 h 602842"/>
              <a:gd name="connsiteX3" fmla="*/ 0 w 348051"/>
              <a:gd name="connsiteY3" fmla="*/ 602843 h 602842"/>
              <a:gd name="connsiteX4" fmla="*/ 64317 w 348051"/>
              <a:gd name="connsiteY4" fmla="*/ 238081 h 602842"/>
              <a:gd name="connsiteX5" fmla="*/ 64317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238081"/>
                </a:moveTo>
                <a:lnTo>
                  <a:pt x="348052" y="0"/>
                </a:lnTo>
                <a:lnTo>
                  <a:pt x="283734" y="364761"/>
                </a:lnTo>
                <a:lnTo>
                  <a:pt x="0" y="602843"/>
                </a:lnTo>
                <a:lnTo>
                  <a:pt x="64317" y="238081"/>
                </a:lnTo>
                <a:lnTo>
                  <a:pt x="64317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52" name="Freeform: Shape 1151">
            <a:extLst>
              <a:ext uri="{FF2B5EF4-FFF2-40B4-BE49-F238E27FC236}">
                <a16:creationId xmlns:a16="http://schemas.microsoft.com/office/drawing/2014/main" id="{FE07A758-96F1-CE78-4A51-60A869FFB96B}"/>
              </a:ext>
            </a:extLst>
          </p:cNvPr>
          <p:cNvSpPr/>
          <p:nvPr/>
        </p:nvSpPr>
        <p:spPr>
          <a:xfrm>
            <a:off x="74890" y="2597830"/>
            <a:ext cx="348051" cy="602842"/>
          </a:xfrm>
          <a:custGeom>
            <a:avLst/>
            <a:gdLst>
              <a:gd name="connsiteX0" fmla="*/ 64317 w 348051"/>
              <a:gd name="connsiteY0" fmla="*/ 238081 h 602842"/>
              <a:gd name="connsiteX1" fmla="*/ 348051 w 348051"/>
              <a:gd name="connsiteY1" fmla="*/ 0 h 602842"/>
              <a:gd name="connsiteX2" fmla="*/ 283734 w 348051"/>
              <a:gd name="connsiteY2" fmla="*/ 364761 h 602842"/>
              <a:gd name="connsiteX3" fmla="*/ 0 w 348051"/>
              <a:gd name="connsiteY3" fmla="*/ 602842 h 602842"/>
              <a:gd name="connsiteX4" fmla="*/ 64317 w 348051"/>
              <a:gd name="connsiteY4" fmla="*/ 238081 h 602842"/>
              <a:gd name="connsiteX5" fmla="*/ 64317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238081"/>
                </a:moveTo>
                <a:lnTo>
                  <a:pt x="348051" y="0"/>
                </a:lnTo>
                <a:lnTo>
                  <a:pt x="283734" y="364761"/>
                </a:lnTo>
                <a:lnTo>
                  <a:pt x="0" y="602842"/>
                </a:lnTo>
                <a:lnTo>
                  <a:pt x="64317" y="238081"/>
                </a:lnTo>
                <a:lnTo>
                  <a:pt x="64317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53" name="Freeform: Shape 1152">
            <a:extLst>
              <a:ext uri="{FF2B5EF4-FFF2-40B4-BE49-F238E27FC236}">
                <a16:creationId xmlns:a16="http://schemas.microsoft.com/office/drawing/2014/main" id="{C64DD3A5-2D08-1B5E-618C-CB20B3EBFDCA}"/>
              </a:ext>
            </a:extLst>
          </p:cNvPr>
          <p:cNvSpPr/>
          <p:nvPr/>
        </p:nvSpPr>
        <p:spPr>
          <a:xfrm>
            <a:off x="10267243" y="4206965"/>
            <a:ext cx="348050" cy="602842"/>
          </a:xfrm>
          <a:custGeom>
            <a:avLst/>
            <a:gdLst>
              <a:gd name="connsiteX0" fmla="*/ 64317 w 348050"/>
              <a:gd name="connsiteY0" fmla="*/ 238081 h 602842"/>
              <a:gd name="connsiteX1" fmla="*/ 348051 w 348050"/>
              <a:gd name="connsiteY1" fmla="*/ 0 h 602842"/>
              <a:gd name="connsiteX2" fmla="*/ 283734 w 348050"/>
              <a:gd name="connsiteY2" fmla="*/ 364761 h 602842"/>
              <a:gd name="connsiteX3" fmla="*/ 0 w 348050"/>
              <a:gd name="connsiteY3" fmla="*/ 602843 h 602842"/>
              <a:gd name="connsiteX4" fmla="*/ 64317 w 348050"/>
              <a:gd name="connsiteY4" fmla="*/ 238081 h 602842"/>
              <a:gd name="connsiteX5" fmla="*/ 64317 w 348050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0" h="602842">
                <a:moveTo>
                  <a:pt x="64317" y="238081"/>
                </a:moveTo>
                <a:lnTo>
                  <a:pt x="348051" y="0"/>
                </a:lnTo>
                <a:lnTo>
                  <a:pt x="283734" y="364761"/>
                </a:lnTo>
                <a:lnTo>
                  <a:pt x="0" y="602843"/>
                </a:lnTo>
                <a:lnTo>
                  <a:pt x="64317" y="238081"/>
                </a:lnTo>
                <a:lnTo>
                  <a:pt x="64317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54" name="Freeform: Shape 1153">
            <a:extLst>
              <a:ext uri="{FF2B5EF4-FFF2-40B4-BE49-F238E27FC236}">
                <a16:creationId xmlns:a16="http://schemas.microsoft.com/office/drawing/2014/main" id="{17D13DAD-EA04-AE96-F538-4D9A3B418A86}"/>
              </a:ext>
            </a:extLst>
          </p:cNvPr>
          <p:cNvSpPr/>
          <p:nvPr/>
        </p:nvSpPr>
        <p:spPr>
          <a:xfrm>
            <a:off x="6315107" y="5257254"/>
            <a:ext cx="348051" cy="602842"/>
          </a:xfrm>
          <a:custGeom>
            <a:avLst/>
            <a:gdLst>
              <a:gd name="connsiteX0" fmla="*/ 64318 w 348051"/>
              <a:gd name="connsiteY0" fmla="*/ 238081 h 602842"/>
              <a:gd name="connsiteX1" fmla="*/ 348051 w 348051"/>
              <a:gd name="connsiteY1" fmla="*/ 0 h 602842"/>
              <a:gd name="connsiteX2" fmla="*/ 283734 w 348051"/>
              <a:gd name="connsiteY2" fmla="*/ 364761 h 602842"/>
              <a:gd name="connsiteX3" fmla="*/ 0 w 348051"/>
              <a:gd name="connsiteY3" fmla="*/ 602843 h 602842"/>
              <a:gd name="connsiteX4" fmla="*/ 64318 w 348051"/>
              <a:gd name="connsiteY4" fmla="*/ 238081 h 602842"/>
              <a:gd name="connsiteX5" fmla="*/ 64318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8" y="238081"/>
                </a:moveTo>
                <a:lnTo>
                  <a:pt x="348051" y="0"/>
                </a:lnTo>
                <a:lnTo>
                  <a:pt x="283734" y="364761"/>
                </a:lnTo>
                <a:lnTo>
                  <a:pt x="0" y="602843"/>
                </a:lnTo>
                <a:lnTo>
                  <a:pt x="64318" y="238081"/>
                </a:lnTo>
                <a:lnTo>
                  <a:pt x="64318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55" name="Freeform: Shape 1154">
            <a:extLst>
              <a:ext uri="{FF2B5EF4-FFF2-40B4-BE49-F238E27FC236}">
                <a16:creationId xmlns:a16="http://schemas.microsoft.com/office/drawing/2014/main" id="{6B86168D-81D3-2D8B-271C-40EDE6AE6E48}"/>
              </a:ext>
            </a:extLst>
          </p:cNvPr>
          <p:cNvSpPr/>
          <p:nvPr/>
        </p:nvSpPr>
        <p:spPr>
          <a:xfrm>
            <a:off x="4212220" y="4698407"/>
            <a:ext cx="348051" cy="602842"/>
          </a:xfrm>
          <a:custGeom>
            <a:avLst/>
            <a:gdLst>
              <a:gd name="connsiteX0" fmla="*/ 64317 w 348051"/>
              <a:gd name="connsiteY0" fmla="*/ 238081 h 602842"/>
              <a:gd name="connsiteX1" fmla="*/ 348051 w 348051"/>
              <a:gd name="connsiteY1" fmla="*/ 0 h 602842"/>
              <a:gd name="connsiteX2" fmla="*/ 283734 w 348051"/>
              <a:gd name="connsiteY2" fmla="*/ 364761 h 602842"/>
              <a:gd name="connsiteX3" fmla="*/ 0 w 348051"/>
              <a:gd name="connsiteY3" fmla="*/ 602843 h 602842"/>
              <a:gd name="connsiteX4" fmla="*/ 64317 w 348051"/>
              <a:gd name="connsiteY4" fmla="*/ 238081 h 602842"/>
              <a:gd name="connsiteX5" fmla="*/ 64317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238081"/>
                </a:moveTo>
                <a:lnTo>
                  <a:pt x="348051" y="0"/>
                </a:lnTo>
                <a:lnTo>
                  <a:pt x="283734" y="364761"/>
                </a:lnTo>
                <a:lnTo>
                  <a:pt x="0" y="602843"/>
                </a:lnTo>
                <a:lnTo>
                  <a:pt x="64317" y="238081"/>
                </a:lnTo>
                <a:lnTo>
                  <a:pt x="64317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56" name="Freeform: Shape 1155">
            <a:extLst>
              <a:ext uri="{FF2B5EF4-FFF2-40B4-BE49-F238E27FC236}">
                <a16:creationId xmlns:a16="http://schemas.microsoft.com/office/drawing/2014/main" id="{8342858C-C08A-15CB-93FA-622CD2BCC752}"/>
              </a:ext>
            </a:extLst>
          </p:cNvPr>
          <p:cNvSpPr/>
          <p:nvPr/>
        </p:nvSpPr>
        <p:spPr>
          <a:xfrm>
            <a:off x="9450263" y="5622016"/>
            <a:ext cx="348051" cy="602842"/>
          </a:xfrm>
          <a:custGeom>
            <a:avLst/>
            <a:gdLst>
              <a:gd name="connsiteX0" fmla="*/ 64318 w 348051"/>
              <a:gd name="connsiteY0" fmla="*/ 238081 h 602842"/>
              <a:gd name="connsiteX1" fmla="*/ 348052 w 348051"/>
              <a:gd name="connsiteY1" fmla="*/ 0 h 602842"/>
              <a:gd name="connsiteX2" fmla="*/ 283734 w 348051"/>
              <a:gd name="connsiteY2" fmla="*/ 364761 h 602842"/>
              <a:gd name="connsiteX3" fmla="*/ 0 w 348051"/>
              <a:gd name="connsiteY3" fmla="*/ 602842 h 602842"/>
              <a:gd name="connsiteX4" fmla="*/ 64318 w 348051"/>
              <a:gd name="connsiteY4" fmla="*/ 238081 h 602842"/>
              <a:gd name="connsiteX5" fmla="*/ 64318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8" y="238081"/>
                </a:moveTo>
                <a:lnTo>
                  <a:pt x="348052" y="0"/>
                </a:lnTo>
                <a:lnTo>
                  <a:pt x="283734" y="364761"/>
                </a:lnTo>
                <a:lnTo>
                  <a:pt x="0" y="602842"/>
                </a:lnTo>
                <a:lnTo>
                  <a:pt x="64318" y="238081"/>
                </a:lnTo>
                <a:lnTo>
                  <a:pt x="64318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57" name="Freeform: Shape 1156">
            <a:extLst>
              <a:ext uri="{FF2B5EF4-FFF2-40B4-BE49-F238E27FC236}">
                <a16:creationId xmlns:a16="http://schemas.microsoft.com/office/drawing/2014/main" id="{F107CEE4-8465-575F-F8F9-695725A7B9F1}"/>
              </a:ext>
            </a:extLst>
          </p:cNvPr>
          <p:cNvSpPr/>
          <p:nvPr/>
        </p:nvSpPr>
        <p:spPr>
          <a:xfrm>
            <a:off x="1425115" y="4206965"/>
            <a:ext cx="348051" cy="602842"/>
          </a:xfrm>
          <a:custGeom>
            <a:avLst/>
            <a:gdLst>
              <a:gd name="connsiteX0" fmla="*/ 64317 w 348051"/>
              <a:gd name="connsiteY0" fmla="*/ 238081 h 602842"/>
              <a:gd name="connsiteX1" fmla="*/ 348051 w 348051"/>
              <a:gd name="connsiteY1" fmla="*/ 0 h 602842"/>
              <a:gd name="connsiteX2" fmla="*/ 283734 w 348051"/>
              <a:gd name="connsiteY2" fmla="*/ 364761 h 602842"/>
              <a:gd name="connsiteX3" fmla="*/ 0 w 348051"/>
              <a:gd name="connsiteY3" fmla="*/ 602843 h 602842"/>
              <a:gd name="connsiteX4" fmla="*/ 64317 w 348051"/>
              <a:gd name="connsiteY4" fmla="*/ 238081 h 602842"/>
              <a:gd name="connsiteX5" fmla="*/ 64317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238081"/>
                </a:moveTo>
                <a:lnTo>
                  <a:pt x="348051" y="0"/>
                </a:lnTo>
                <a:lnTo>
                  <a:pt x="283734" y="364761"/>
                </a:lnTo>
                <a:lnTo>
                  <a:pt x="0" y="602843"/>
                </a:lnTo>
                <a:lnTo>
                  <a:pt x="64317" y="238081"/>
                </a:lnTo>
                <a:lnTo>
                  <a:pt x="64317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58" name="Freeform: Shape 1157">
            <a:extLst>
              <a:ext uri="{FF2B5EF4-FFF2-40B4-BE49-F238E27FC236}">
                <a16:creationId xmlns:a16="http://schemas.microsoft.com/office/drawing/2014/main" id="{E919BDE1-3E98-6C25-AD97-286BD5E0A5A4}"/>
              </a:ext>
            </a:extLst>
          </p:cNvPr>
          <p:cNvSpPr/>
          <p:nvPr/>
        </p:nvSpPr>
        <p:spPr>
          <a:xfrm>
            <a:off x="-742088" y="4012880"/>
            <a:ext cx="348051" cy="602842"/>
          </a:xfrm>
          <a:custGeom>
            <a:avLst/>
            <a:gdLst>
              <a:gd name="connsiteX0" fmla="*/ 64317 w 348051"/>
              <a:gd name="connsiteY0" fmla="*/ 238081 h 602842"/>
              <a:gd name="connsiteX1" fmla="*/ 348051 w 348051"/>
              <a:gd name="connsiteY1" fmla="*/ 0 h 602842"/>
              <a:gd name="connsiteX2" fmla="*/ 283734 w 348051"/>
              <a:gd name="connsiteY2" fmla="*/ 364761 h 602842"/>
              <a:gd name="connsiteX3" fmla="*/ 0 w 348051"/>
              <a:gd name="connsiteY3" fmla="*/ 602843 h 602842"/>
              <a:gd name="connsiteX4" fmla="*/ 64317 w 348051"/>
              <a:gd name="connsiteY4" fmla="*/ 238081 h 602842"/>
              <a:gd name="connsiteX5" fmla="*/ 64317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238081"/>
                </a:moveTo>
                <a:lnTo>
                  <a:pt x="348051" y="0"/>
                </a:lnTo>
                <a:lnTo>
                  <a:pt x="283734" y="364761"/>
                </a:lnTo>
                <a:lnTo>
                  <a:pt x="0" y="602843"/>
                </a:lnTo>
                <a:lnTo>
                  <a:pt x="64317" y="238081"/>
                </a:lnTo>
                <a:lnTo>
                  <a:pt x="64317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59" name="Freeform: Shape 1158">
            <a:extLst>
              <a:ext uri="{FF2B5EF4-FFF2-40B4-BE49-F238E27FC236}">
                <a16:creationId xmlns:a16="http://schemas.microsoft.com/office/drawing/2014/main" id="{56E00254-ACD4-6458-724A-0AB7E31C635B}"/>
              </a:ext>
            </a:extLst>
          </p:cNvPr>
          <p:cNvSpPr/>
          <p:nvPr/>
        </p:nvSpPr>
        <p:spPr>
          <a:xfrm>
            <a:off x="3145729" y="1226775"/>
            <a:ext cx="348051" cy="602842"/>
          </a:xfrm>
          <a:custGeom>
            <a:avLst/>
            <a:gdLst>
              <a:gd name="connsiteX0" fmla="*/ 64317 w 348051"/>
              <a:gd name="connsiteY0" fmla="*/ 238081 h 602842"/>
              <a:gd name="connsiteX1" fmla="*/ 348051 w 348051"/>
              <a:gd name="connsiteY1" fmla="*/ 0 h 602842"/>
              <a:gd name="connsiteX2" fmla="*/ 283734 w 348051"/>
              <a:gd name="connsiteY2" fmla="*/ 364761 h 602842"/>
              <a:gd name="connsiteX3" fmla="*/ 0 w 348051"/>
              <a:gd name="connsiteY3" fmla="*/ 602843 h 602842"/>
              <a:gd name="connsiteX4" fmla="*/ 64317 w 348051"/>
              <a:gd name="connsiteY4" fmla="*/ 238081 h 602842"/>
              <a:gd name="connsiteX5" fmla="*/ 64317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238081"/>
                </a:moveTo>
                <a:lnTo>
                  <a:pt x="348051" y="0"/>
                </a:lnTo>
                <a:lnTo>
                  <a:pt x="283734" y="364761"/>
                </a:lnTo>
                <a:lnTo>
                  <a:pt x="0" y="602843"/>
                </a:lnTo>
                <a:lnTo>
                  <a:pt x="64317" y="238081"/>
                </a:lnTo>
                <a:lnTo>
                  <a:pt x="64317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60" name="Freeform: Shape 1159">
            <a:extLst>
              <a:ext uri="{FF2B5EF4-FFF2-40B4-BE49-F238E27FC236}">
                <a16:creationId xmlns:a16="http://schemas.microsoft.com/office/drawing/2014/main" id="{E48E665F-048F-B146-341F-755153742298}"/>
              </a:ext>
            </a:extLst>
          </p:cNvPr>
          <p:cNvSpPr/>
          <p:nvPr/>
        </p:nvSpPr>
        <p:spPr>
          <a:xfrm>
            <a:off x="793330" y="623933"/>
            <a:ext cx="348051" cy="602842"/>
          </a:xfrm>
          <a:custGeom>
            <a:avLst/>
            <a:gdLst>
              <a:gd name="connsiteX0" fmla="*/ 64317 w 348051"/>
              <a:gd name="connsiteY0" fmla="*/ 238081 h 602842"/>
              <a:gd name="connsiteX1" fmla="*/ 348051 w 348051"/>
              <a:gd name="connsiteY1" fmla="*/ 0 h 602842"/>
              <a:gd name="connsiteX2" fmla="*/ 283734 w 348051"/>
              <a:gd name="connsiteY2" fmla="*/ 364761 h 602842"/>
              <a:gd name="connsiteX3" fmla="*/ 0 w 348051"/>
              <a:gd name="connsiteY3" fmla="*/ 602843 h 602842"/>
              <a:gd name="connsiteX4" fmla="*/ 64317 w 348051"/>
              <a:gd name="connsiteY4" fmla="*/ 238081 h 602842"/>
              <a:gd name="connsiteX5" fmla="*/ 64317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238081"/>
                </a:moveTo>
                <a:lnTo>
                  <a:pt x="348051" y="0"/>
                </a:lnTo>
                <a:lnTo>
                  <a:pt x="283734" y="364761"/>
                </a:lnTo>
                <a:lnTo>
                  <a:pt x="0" y="602843"/>
                </a:lnTo>
                <a:lnTo>
                  <a:pt x="64317" y="238081"/>
                </a:lnTo>
                <a:lnTo>
                  <a:pt x="64317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61" name="Freeform: Shape 1160">
            <a:extLst>
              <a:ext uri="{FF2B5EF4-FFF2-40B4-BE49-F238E27FC236}">
                <a16:creationId xmlns:a16="http://schemas.microsoft.com/office/drawing/2014/main" id="{7A59BF04-04A8-5A2B-0F59-5F60AC301068}"/>
              </a:ext>
            </a:extLst>
          </p:cNvPr>
          <p:cNvSpPr/>
          <p:nvPr/>
        </p:nvSpPr>
        <p:spPr>
          <a:xfrm>
            <a:off x="6031373" y="1547541"/>
            <a:ext cx="348051" cy="602842"/>
          </a:xfrm>
          <a:custGeom>
            <a:avLst/>
            <a:gdLst>
              <a:gd name="connsiteX0" fmla="*/ 64318 w 348051"/>
              <a:gd name="connsiteY0" fmla="*/ 238081 h 602842"/>
              <a:gd name="connsiteX1" fmla="*/ 348052 w 348051"/>
              <a:gd name="connsiteY1" fmla="*/ 0 h 602842"/>
              <a:gd name="connsiteX2" fmla="*/ 283734 w 348051"/>
              <a:gd name="connsiteY2" fmla="*/ 364761 h 602842"/>
              <a:gd name="connsiteX3" fmla="*/ 0 w 348051"/>
              <a:gd name="connsiteY3" fmla="*/ 602843 h 602842"/>
              <a:gd name="connsiteX4" fmla="*/ 64318 w 348051"/>
              <a:gd name="connsiteY4" fmla="*/ 238081 h 602842"/>
              <a:gd name="connsiteX5" fmla="*/ 64318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8" y="238081"/>
                </a:moveTo>
                <a:lnTo>
                  <a:pt x="348052" y="0"/>
                </a:lnTo>
                <a:lnTo>
                  <a:pt x="283734" y="364761"/>
                </a:lnTo>
                <a:lnTo>
                  <a:pt x="0" y="602843"/>
                </a:lnTo>
                <a:lnTo>
                  <a:pt x="64318" y="238081"/>
                </a:lnTo>
                <a:lnTo>
                  <a:pt x="64318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62" name="Freeform: Shape 1161">
            <a:extLst>
              <a:ext uri="{FF2B5EF4-FFF2-40B4-BE49-F238E27FC236}">
                <a16:creationId xmlns:a16="http://schemas.microsoft.com/office/drawing/2014/main" id="{6E692806-D1A0-0294-8155-54C1CE1415FC}"/>
              </a:ext>
            </a:extLst>
          </p:cNvPr>
          <p:cNvSpPr/>
          <p:nvPr/>
        </p:nvSpPr>
        <p:spPr>
          <a:xfrm>
            <a:off x="8100038" y="1912303"/>
            <a:ext cx="348050" cy="602842"/>
          </a:xfrm>
          <a:custGeom>
            <a:avLst/>
            <a:gdLst>
              <a:gd name="connsiteX0" fmla="*/ 64317 w 348050"/>
              <a:gd name="connsiteY0" fmla="*/ 238081 h 602842"/>
              <a:gd name="connsiteX1" fmla="*/ 348051 w 348050"/>
              <a:gd name="connsiteY1" fmla="*/ 0 h 602842"/>
              <a:gd name="connsiteX2" fmla="*/ 283734 w 348050"/>
              <a:gd name="connsiteY2" fmla="*/ 364761 h 602842"/>
              <a:gd name="connsiteX3" fmla="*/ 0 w 348050"/>
              <a:gd name="connsiteY3" fmla="*/ 602843 h 602842"/>
              <a:gd name="connsiteX4" fmla="*/ 64317 w 348050"/>
              <a:gd name="connsiteY4" fmla="*/ 238081 h 602842"/>
              <a:gd name="connsiteX5" fmla="*/ 64317 w 348050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0" h="602842">
                <a:moveTo>
                  <a:pt x="64317" y="238081"/>
                </a:moveTo>
                <a:lnTo>
                  <a:pt x="348051" y="0"/>
                </a:lnTo>
                <a:lnTo>
                  <a:pt x="283734" y="364761"/>
                </a:lnTo>
                <a:lnTo>
                  <a:pt x="0" y="602843"/>
                </a:lnTo>
                <a:lnTo>
                  <a:pt x="64317" y="238081"/>
                </a:lnTo>
                <a:lnTo>
                  <a:pt x="64317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63" name="Freeform: Shape 1162">
            <a:extLst>
              <a:ext uri="{FF2B5EF4-FFF2-40B4-BE49-F238E27FC236}">
                <a16:creationId xmlns:a16="http://schemas.microsoft.com/office/drawing/2014/main" id="{28D14B46-D62F-FE0C-77C4-8615813D8DAD}"/>
              </a:ext>
            </a:extLst>
          </p:cNvPr>
          <p:cNvSpPr/>
          <p:nvPr/>
        </p:nvSpPr>
        <p:spPr>
          <a:xfrm>
            <a:off x="10921365" y="2597830"/>
            <a:ext cx="348051" cy="602842"/>
          </a:xfrm>
          <a:custGeom>
            <a:avLst/>
            <a:gdLst>
              <a:gd name="connsiteX0" fmla="*/ 64317 w 348051"/>
              <a:gd name="connsiteY0" fmla="*/ 238081 h 602842"/>
              <a:gd name="connsiteX1" fmla="*/ 348052 w 348051"/>
              <a:gd name="connsiteY1" fmla="*/ 0 h 602842"/>
              <a:gd name="connsiteX2" fmla="*/ 283734 w 348051"/>
              <a:gd name="connsiteY2" fmla="*/ 364761 h 602842"/>
              <a:gd name="connsiteX3" fmla="*/ 0 w 348051"/>
              <a:gd name="connsiteY3" fmla="*/ 602842 h 602842"/>
              <a:gd name="connsiteX4" fmla="*/ 64317 w 348051"/>
              <a:gd name="connsiteY4" fmla="*/ 238081 h 602842"/>
              <a:gd name="connsiteX5" fmla="*/ 64317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238081"/>
                </a:moveTo>
                <a:lnTo>
                  <a:pt x="348052" y="0"/>
                </a:lnTo>
                <a:lnTo>
                  <a:pt x="283734" y="364761"/>
                </a:lnTo>
                <a:lnTo>
                  <a:pt x="0" y="602842"/>
                </a:lnTo>
                <a:lnTo>
                  <a:pt x="64317" y="238081"/>
                </a:lnTo>
                <a:lnTo>
                  <a:pt x="64317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64" name="Freeform: Shape 1163">
            <a:extLst>
              <a:ext uri="{FF2B5EF4-FFF2-40B4-BE49-F238E27FC236}">
                <a16:creationId xmlns:a16="http://schemas.microsoft.com/office/drawing/2014/main" id="{6E9B5FFF-5C22-EEAD-C958-355F5DED56DB}"/>
              </a:ext>
            </a:extLst>
          </p:cNvPr>
          <p:cNvSpPr/>
          <p:nvPr/>
        </p:nvSpPr>
        <p:spPr>
          <a:xfrm>
            <a:off x="8100038" y="7231151"/>
            <a:ext cx="348050" cy="602842"/>
          </a:xfrm>
          <a:custGeom>
            <a:avLst/>
            <a:gdLst>
              <a:gd name="connsiteX0" fmla="*/ 64317 w 348050"/>
              <a:gd name="connsiteY0" fmla="*/ 238081 h 602842"/>
              <a:gd name="connsiteX1" fmla="*/ 348051 w 348050"/>
              <a:gd name="connsiteY1" fmla="*/ 0 h 602842"/>
              <a:gd name="connsiteX2" fmla="*/ 283734 w 348050"/>
              <a:gd name="connsiteY2" fmla="*/ 364761 h 602842"/>
              <a:gd name="connsiteX3" fmla="*/ 0 w 348050"/>
              <a:gd name="connsiteY3" fmla="*/ 602843 h 602842"/>
              <a:gd name="connsiteX4" fmla="*/ 64317 w 348050"/>
              <a:gd name="connsiteY4" fmla="*/ 238081 h 602842"/>
              <a:gd name="connsiteX5" fmla="*/ 64317 w 348050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0" h="602842">
                <a:moveTo>
                  <a:pt x="64317" y="238081"/>
                </a:moveTo>
                <a:lnTo>
                  <a:pt x="348051" y="0"/>
                </a:lnTo>
                <a:lnTo>
                  <a:pt x="283734" y="364761"/>
                </a:lnTo>
                <a:lnTo>
                  <a:pt x="0" y="602843"/>
                </a:lnTo>
                <a:lnTo>
                  <a:pt x="64317" y="238081"/>
                </a:lnTo>
                <a:lnTo>
                  <a:pt x="64317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65" name="Freeform: Shape 1164">
            <a:extLst>
              <a:ext uri="{FF2B5EF4-FFF2-40B4-BE49-F238E27FC236}">
                <a16:creationId xmlns:a16="http://schemas.microsoft.com/office/drawing/2014/main" id="{FF36BBAB-5626-33B6-CCA2-74291F7A441F}"/>
              </a:ext>
            </a:extLst>
          </p:cNvPr>
          <p:cNvSpPr/>
          <p:nvPr/>
        </p:nvSpPr>
        <p:spPr>
          <a:xfrm>
            <a:off x="6031373" y="6866389"/>
            <a:ext cx="348051" cy="602842"/>
          </a:xfrm>
          <a:custGeom>
            <a:avLst/>
            <a:gdLst>
              <a:gd name="connsiteX0" fmla="*/ 64318 w 348051"/>
              <a:gd name="connsiteY0" fmla="*/ 238082 h 602842"/>
              <a:gd name="connsiteX1" fmla="*/ 348052 w 348051"/>
              <a:gd name="connsiteY1" fmla="*/ 0 h 602842"/>
              <a:gd name="connsiteX2" fmla="*/ 283734 w 348051"/>
              <a:gd name="connsiteY2" fmla="*/ 364762 h 602842"/>
              <a:gd name="connsiteX3" fmla="*/ 0 w 348051"/>
              <a:gd name="connsiteY3" fmla="*/ 602843 h 602842"/>
              <a:gd name="connsiteX4" fmla="*/ 64318 w 348051"/>
              <a:gd name="connsiteY4" fmla="*/ 238082 h 602842"/>
              <a:gd name="connsiteX5" fmla="*/ 64318 w 348051"/>
              <a:gd name="connsiteY5" fmla="*/ 238082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8" y="238082"/>
                </a:moveTo>
                <a:lnTo>
                  <a:pt x="348052" y="0"/>
                </a:lnTo>
                <a:lnTo>
                  <a:pt x="283734" y="364762"/>
                </a:lnTo>
                <a:lnTo>
                  <a:pt x="0" y="602843"/>
                </a:lnTo>
                <a:lnTo>
                  <a:pt x="64318" y="238082"/>
                </a:lnTo>
                <a:lnTo>
                  <a:pt x="64318" y="23808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66" name="Freeform: Shape 1165">
            <a:extLst>
              <a:ext uri="{FF2B5EF4-FFF2-40B4-BE49-F238E27FC236}">
                <a16:creationId xmlns:a16="http://schemas.microsoft.com/office/drawing/2014/main" id="{CE645363-527D-7943-6DDE-C3FF12FF01B4}"/>
              </a:ext>
            </a:extLst>
          </p:cNvPr>
          <p:cNvSpPr/>
          <p:nvPr/>
        </p:nvSpPr>
        <p:spPr>
          <a:xfrm>
            <a:off x="3145729" y="6545623"/>
            <a:ext cx="348051" cy="602842"/>
          </a:xfrm>
          <a:custGeom>
            <a:avLst/>
            <a:gdLst>
              <a:gd name="connsiteX0" fmla="*/ 64317 w 348051"/>
              <a:gd name="connsiteY0" fmla="*/ 238081 h 602842"/>
              <a:gd name="connsiteX1" fmla="*/ 348051 w 348051"/>
              <a:gd name="connsiteY1" fmla="*/ 0 h 602842"/>
              <a:gd name="connsiteX2" fmla="*/ 283734 w 348051"/>
              <a:gd name="connsiteY2" fmla="*/ 364761 h 602842"/>
              <a:gd name="connsiteX3" fmla="*/ 0 w 348051"/>
              <a:gd name="connsiteY3" fmla="*/ 602843 h 602842"/>
              <a:gd name="connsiteX4" fmla="*/ 64317 w 348051"/>
              <a:gd name="connsiteY4" fmla="*/ 238081 h 602842"/>
              <a:gd name="connsiteX5" fmla="*/ 64317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238081"/>
                </a:moveTo>
                <a:lnTo>
                  <a:pt x="348051" y="0"/>
                </a:lnTo>
                <a:lnTo>
                  <a:pt x="283734" y="364761"/>
                </a:lnTo>
                <a:lnTo>
                  <a:pt x="0" y="602843"/>
                </a:lnTo>
                <a:lnTo>
                  <a:pt x="64317" y="238081"/>
                </a:lnTo>
                <a:lnTo>
                  <a:pt x="64317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67" name="Freeform: Shape 1166">
            <a:extLst>
              <a:ext uri="{FF2B5EF4-FFF2-40B4-BE49-F238E27FC236}">
                <a16:creationId xmlns:a16="http://schemas.microsoft.com/office/drawing/2014/main" id="{E5158D0D-46E4-0543-1ADD-706D33EEE644}"/>
              </a:ext>
            </a:extLst>
          </p:cNvPr>
          <p:cNvSpPr/>
          <p:nvPr/>
        </p:nvSpPr>
        <p:spPr>
          <a:xfrm>
            <a:off x="793330" y="5942781"/>
            <a:ext cx="348051" cy="602842"/>
          </a:xfrm>
          <a:custGeom>
            <a:avLst/>
            <a:gdLst>
              <a:gd name="connsiteX0" fmla="*/ 64317 w 348051"/>
              <a:gd name="connsiteY0" fmla="*/ 238081 h 602842"/>
              <a:gd name="connsiteX1" fmla="*/ 348051 w 348051"/>
              <a:gd name="connsiteY1" fmla="*/ 0 h 602842"/>
              <a:gd name="connsiteX2" fmla="*/ 283734 w 348051"/>
              <a:gd name="connsiteY2" fmla="*/ 364761 h 602842"/>
              <a:gd name="connsiteX3" fmla="*/ 0 w 348051"/>
              <a:gd name="connsiteY3" fmla="*/ 602842 h 602842"/>
              <a:gd name="connsiteX4" fmla="*/ 64317 w 348051"/>
              <a:gd name="connsiteY4" fmla="*/ 238081 h 602842"/>
              <a:gd name="connsiteX5" fmla="*/ 64317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238081"/>
                </a:moveTo>
                <a:lnTo>
                  <a:pt x="348051" y="0"/>
                </a:lnTo>
                <a:lnTo>
                  <a:pt x="283734" y="364761"/>
                </a:lnTo>
                <a:lnTo>
                  <a:pt x="0" y="602842"/>
                </a:lnTo>
                <a:lnTo>
                  <a:pt x="64317" y="238081"/>
                </a:lnTo>
                <a:lnTo>
                  <a:pt x="64317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68" name="Freeform: Shape 1167">
            <a:extLst>
              <a:ext uri="{FF2B5EF4-FFF2-40B4-BE49-F238E27FC236}">
                <a16:creationId xmlns:a16="http://schemas.microsoft.com/office/drawing/2014/main" id="{72235F4D-4DFE-9A69-948E-E0A15507037D}"/>
              </a:ext>
            </a:extLst>
          </p:cNvPr>
          <p:cNvSpPr/>
          <p:nvPr/>
        </p:nvSpPr>
        <p:spPr>
          <a:xfrm>
            <a:off x="1610310" y="-791116"/>
            <a:ext cx="348051" cy="602842"/>
          </a:xfrm>
          <a:custGeom>
            <a:avLst/>
            <a:gdLst>
              <a:gd name="connsiteX0" fmla="*/ 64317 w 348051"/>
              <a:gd name="connsiteY0" fmla="*/ 238081 h 602842"/>
              <a:gd name="connsiteX1" fmla="*/ 348051 w 348051"/>
              <a:gd name="connsiteY1" fmla="*/ 0 h 602842"/>
              <a:gd name="connsiteX2" fmla="*/ 283734 w 348051"/>
              <a:gd name="connsiteY2" fmla="*/ 364761 h 602842"/>
              <a:gd name="connsiteX3" fmla="*/ 0 w 348051"/>
              <a:gd name="connsiteY3" fmla="*/ 602843 h 602842"/>
              <a:gd name="connsiteX4" fmla="*/ 64317 w 348051"/>
              <a:gd name="connsiteY4" fmla="*/ 238081 h 602842"/>
              <a:gd name="connsiteX5" fmla="*/ 64317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238081"/>
                </a:moveTo>
                <a:lnTo>
                  <a:pt x="348051" y="0"/>
                </a:lnTo>
                <a:lnTo>
                  <a:pt x="283734" y="364761"/>
                </a:lnTo>
                <a:lnTo>
                  <a:pt x="0" y="602843"/>
                </a:lnTo>
                <a:lnTo>
                  <a:pt x="64317" y="238081"/>
                </a:lnTo>
                <a:lnTo>
                  <a:pt x="64317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69" name="Freeform: Shape 1168">
            <a:extLst>
              <a:ext uri="{FF2B5EF4-FFF2-40B4-BE49-F238E27FC236}">
                <a16:creationId xmlns:a16="http://schemas.microsoft.com/office/drawing/2014/main" id="{9D0F25F9-A9EE-B69C-1398-6803E6AD5893}"/>
              </a:ext>
            </a:extLst>
          </p:cNvPr>
          <p:cNvSpPr/>
          <p:nvPr/>
        </p:nvSpPr>
        <p:spPr>
          <a:xfrm>
            <a:off x="4681148" y="-61593"/>
            <a:ext cx="348051" cy="602842"/>
          </a:xfrm>
          <a:custGeom>
            <a:avLst/>
            <a:gdLst>
              <a:gd name="connsiteX0" fmla="*/ 64317 w 348051"/>
              <a:gd name="connsiteY0" fmla="*/ 238081 h 602842"/>
              <a:gd name="connsiteX1" fmla="*/ 348051 w 348051"/>
              <a:gd name="connsiteY1" fmla="*/ 0 h 602842"/>
              <a:gd name="connsiteX2" fmla="*/ 283734 w 348051"/>
              <a:gd name="connsiteY2" fmla="*/ 364761 h 602842"/>
              <a:gd name="connsiteX3" fmla="*/ 0 w 348051"/>
              <a:gd name="connsiteY3" fmla="*/ 602843 h 602842"/>
              <a:gd name="connsiteX4" fmla="*/ 64317 w 348051"/>
              <a:gd name="connsiteY4" fmla="*/ 238081 h 602842"/>
              <a:gd name="connsiteX5" fmla="*/ 64317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238081"/>
                </a:moveTo>
                <a:lnTo>
                  <a:pt x="348051" y="0"/>
                </a:lnTo>
                <a:lnTo>
                  <a:pt x="283734" y="364761"/>
                </a:lnTo>
                <a:lnTo>
                  <a:pt x="0" y="602843"/>
                </a:lnTo>
                <a:lnTo>
                  <a:pt x="64317" y="238081"/>
                </a:lnTo>
                <a:lnTo>
                  <a:pt x="64317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70" name="Freeform: Shape 1169">
            <a:extLst>
              <a:ext uri="{FF2B5EF4-FFF2-40B4-BE49-F238E27FC236}">
                <a16:creationId xmlns:a16="http://schemas.microsoft.com/office/drawing/2014/main" id="{56973D40-6990-C61D-C3A1-A7F7AE136BBD}"/>
              </a:ext>
            </a:extLst>
          </p:cNvPr>
          <p:cNvSpPr/>
          <p:nvPr/>
        </p:nvSpPr>
        <p:spPr>
          <a:xfrm>
            <a:off x="6848353" y="132491"/>
            <a:ext cx="348051" cy="602842"/>
          </a:xfrm>
          <a:custGeom>
            <a:avLst/>
            <a:gdLst>
              <a:gd name="connsiteX0" fmla="*/ 64317 w 348051"/>
              <a:gd name="connsiteY0" fmla="*/ 238081 h 602842"/>
              <a:gd name="connsiteX1" fmla="*/ 348052 w 348051"/>
              <a:gd name="connsiteY1" fmla="*/ 0 h 602842"/>
              <a:gd name="connsiteX2" fmla="*/ 283734 w 348051"/>
              <a:gd name="connsiteY2" fmla="*/ 364761 h 602842"/>
              <a:gd name="connsiteX3" fmla="*/ 0 w 348051"/>
              <a:gd name="connsiteY3" fmla="*/ 602843 h 602842"/>
              <a:gd name="connsiteX4" fmla="*/ 64317 w 348051"/>
              <a:gd name="connsiteY4" fmla="*/ 238081 h 602842"/>
              <a:gd name="connsiteX5" fmla="*/ 64317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238081"/>
                </a:moveTo>
                <a:lnTo>
                  <a:pt x="348052" y="0"/>
                </a:lnTo>
                <a:lnTo>
                  <a:pt x="283734" y="364761"/>
                </a:lnTo>
                <a:lnTo>
                  <a:pt x="0" y="602843"/>
                </a:lnTo>
                <a:lnTo>
                  <a:pt x="64317" y="238081"/>
                </a:lnTo>
                <a:lnTo>
                  <a:pt x="64317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71" name="Freeform: Shape 1170">
            <a:extLst>
              <a:ext uri="{FF2B5EF4-FFF2-40B4-BE49-F238E27FC236}">
                <a16:creationId xmlns:a16="http://schemas.microsoft.com/office/drawing/2014/main" id="{6E5DA577-ABDB-FFC4-C766-5ACC52EC02BC}"/>
              </a:ext>
            </a:extLst>
          </p:cNvPr>
          <p:cNvSpPr/>
          <p:nvPr/>
        </p:nvSpPr>
        <p:spPr>
          <a:xfrm>
            <a:off x="9635457" y="623933"/>
            <a:ext cx="348051" cy="602842"/>
          </a:xfrm>
          <a:custGeom>
            <a:avLst/>
            <a:gdLst>
              <a:gd name="connsiteX0" fmla="*/ 64318 w 348051"/>
              <a:gd name="connsiteY0" fmla="*/ 238081 h 602842"/>
              <a:gd name="connsiteX1" fmla="*/ 348052 w 348051"/>
              <a:gd name="connsiteY1" fmla="*/ 0 h 602842"/>
              <a:gd name="connsiteX2" fmla="*/ 283734 w 348051"/>
              <a:gd name="connsiteY2" fmla="*/ 364761 h 602842"/>
              <a:gd name="connsiteX3" fmla="*/ 0 w 348051"/>
              <a:gd name="connsiteY3" fmla="*/ 602843 h 602842"/>
              <a:gd name="connsiteX4" fmla="*/ 64318 w 348051"/>
              <a:gd name="connsiteY4" fmla="*/ 238081 h 602842"/>
              <a:gd name="connsiteX5" fmla="*/ 64318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8" y="238081"/>
                </a:moveTo>
                <a:lnTo>
                  <a:pt x="348052" y="0"/>
                </a:lnTo>
                <a:lnTo>
                  <a:pt x="283734" y="364761"/>
                </a:lnTo>
                <a:lnTo>
                  <a:pt x="0" y="602843"/>
                </a:lnTo>
                <a:lnTo>
                  <a:pt x="64318" y="238081"/>
                </a:lnTo>
                <a:lnTo>
                  <a:pt x="64318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72" name="Freeform: Shape 1171">
            <a:extLst>
              <a:ext uri="{FF2B5EF4-FFF2-40B4-BE49-F238E27FC236}">
                <a16:creationId xmlns:a16="http://schemas.microsoft.com/office/drawing/2014/main" id="{C2C02343-86C2-5C05-B745-9B273D804889}"/>
              </a:ext>
            </a:extLst>
          </p:cNvPr>
          <p:cNvSpPr/>
          <p:nvPr/>
        </p:nvSpPr>
        <p:spPr>
          <a:xfrm>
            <a:off x="7283058" y="8646201"/>
            <a:ext cx="348051" cy="602842"/>
          </a:xfrm>
          <a:custGeom>
            <a:avLst/>
            <a:gdLst>
              <a:gd name="connsiteX0" fmla="*/ 64318 w 348051"/>
              <a:gd name="connsiteY0" fmla="*/ 238082 h 602842"/>
              <a:gd name="connsiteX1" fmla="*/ 348052 w 348051"/>
              <a:gd name="connsiteY1" fmla="*/ 0 h 602842"/>
              <a:gd name="connsiteX2" fmla="*/ 283734 w 348051"/>
              <a:gd name="connsiteY2" fmla="*/ 364762 h 602842"/>
              <a:gd name="connsiteX3" fmla="*/ 0 w 348051"/>
              <a:gd name="connsiteY3" fmla="*/ 602843 h 602842"/>
              <a:gd name="connsiteX4" fmla="*/ 64318 w 348051"/>
              <a:gd name="connsiteY4" fmla="*/ 238082 h 602842"/>
              <a:gd name="connsiteX5" fmla="*/ 64318 w 348051"/>
              <a:gd name="connsiteY5" fmla="*/ 238082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8" y="238082"/>
                </a:moveTo>
                <a:lnTo>
                  <a:pt x="348052" y="0"/>
                </a:lnTo>
                <a:lnTo>
                  <a:pt x="283734" y="364762"/>
                </a:lnTo>
                <a:lnTo>
                  <a:pt x="0" y="602843"/>
                </a:lnTo>
                <a:lnTo>
                  <a:pt x="64318" y="238082"/>
                </a:lnTo>
                <a:lnTo>
                  <a:pt x="64318" y="23808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73" name="Freeform: Shape 1172">
            <a:extLst>
              <a:ext uri="{FF2B5EF4-FFF2-40B4-BE49-F238E27FC236}">
                <a16:creationId xmlns:a16="http://schemas.microsoft.com/office/drawing/2014/main" id="{58190FFC-FB9E-4059-D089-77661EB1DBB8}"/>
              </a:ext>
            </a:extLst>
          </p:cNvPr>
          <p:cNvSpPr/>
          <p:nvPr/>
        </p:nvSpPr>
        <p:spPr>
          <a:xfrm>
            <a:off x="4844005" y="8281439"/>
            <a:ext cx="348051" cy="602842"/>
          </a:xfrm>
          <a:custGeom>
            <a:avLst/>
            <a:gdLst>
              <a:gd name="connsiteX0" fmla="*/ 64317 w 348051"/>
              <a:gd name="connsiteY0" fmla="*/ 238081 h 602842"/>
              <a:gd name="connsiteX1" fmla="*/ 348051 w 348051"/>
              <a:gd name="connsiteY1" fmla="*/ 0 h 602842"/>
              <a:gd name="connsiteX2" fmla="*/ 283734 w 348051"/>
              <a:gd name="connsiteY2" fmla="*/ 364761 h 602842"/>
              <a:gd name="connsiteX3" fmla="*/ 0 w 348051"/>
              <a:gd name="connsiteY3" fmla="*/ 602843 h 602842"/>
              <a:gd name="connsiteX4" fmla="*/ 64317 w 348051"/>
              <a:gd name="connsiteY4" fmla="*/ 238081 h 602842"/>
              <a:gd name="connsiteX5" fmla="*/ 64317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238081"/>
                </a:moveTo>
                <a:lnTo>
                  <a:pt x="348051" y="0"/>
                </a:lnTo>
                <a:lnTo>
                  <a:pt x="283734" y="364761"/>
                </a:lnTo>
                <a:lnTo>
                  <a:pt x="0" y="602843"/>
                </a:lnTo>
                <a:lnTo>
                  <a:pt x="64317" y="238081"/>
                </a:lnTo>
                <a:lnTo>
                  <a:pt x="64317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74" name="Freeform: Shape 1173">
            <a:extLst>
              <a:ext uri="{FF2B5EF4-FFF2-40B4-BE49-F238E27FC236}">
                <a16:creationId xmlns:a16="http://schemas.microsoft.com/office/drawing/2014/main" id="{DBD019F8-AF39-45AC-B5EC-E0708D78464F}"/>
              </a:ext>
            </a:extLst>
          </p:cNvPr>
          <p:cNvSpPr/>
          <p:nvPr/>
        </p:nvSpPr>
        <p:spPr>
          <a:xfrm>
            <a:off x="2328749" y="7960674"/>
            <a:ext cx="348051" cy="602841"/>
          </a:xfrm>
          <a:custGeom>
            <a:avLst/>
            <a:gdLst>
              <a:gd name="connsiteX0" fmla="*/ 64317 w 348051"/>
              <a:gd name="connsiteY0" fmla="*/ 238081 h 602841"/>
              <a:gd name="connsiteX1" fmla="*/ 348051 w 348051"/>
              <a:gd name="connsiteY1" fmla="*/ 0 h 602841"/>
              <a:gd name="connsiteX2" fmla="*/ 283734 w 348051"/>
              <a:gd name="connsiteY2" fmla="*/ 364761 h 602841"/>
              <a:gd name="connsiteX3" fmla="*/ 0 w 348051"/>
              <a:gd name="connsiteY3" fmla="*/ 602842 h 602841"/>
              <a:gd name="connsiteX4" fmla="*/ 64317 w 348051"/>
              <a:gd name="connsiteY4" fmla="*/ 238081 h 602841"/>
              <a:gd name="connsiteX5" fmla="*/ 64317 w 348051"/>
              <a:gd name="connsiteY5" fmla="*/ 238081 h 6028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1">
                <a:moveTo>
                  <a:pt x="64317" y="238081"/>
                </a:moveTo>
                <a:lnTo>
                  <a:pt x="348051" y="0"/>
                </a:lnTo>
                <a:lnTo>
                  <a:pt x="283734" y="364761"/>
                </a:lnTo>
                <a:lnTo>
                  <a:pt x="0" y="602842"/>
                </a:lnTo>
                <a:lnTo>
                  <a:pt x="64317" y="238081"/>
                </a:lnTo>
                <a:lnTo>
                  <a:pt x="64317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75" name="Freeform: Shape 1174">
            <a:extLst>
              <a:ext uri="{FF2B5EF4-FFF2-40B4-BE49-F238E27FC236}">
                <a16:creationId xmlns:a16="http://schemas.microsoft.com/office/drawing/2014/main" id="{B6F64F9F-E17E-5006-92D5-02C7C4CEC0A8}"/>
              </a:ext>
            </a:extLst>
          </p:cNvPr>
          <p:cNvSpPr/>
          <p:nvPr/>
        </p:nvSpPr>
        <p:spPr>
          <a:xfrm>
            <a:off x="-394037" y="7357832"/>
            <a:ext cx="348051" cy="602842"/>
          </a:xfrm>
          <a:custGeom>
            <a:avLst/>
            <a:gdLst>
              <a:gd name="connsiteX0" fmla="*/ 64317 w 348051"/>
              <a:gd name="connsiteY0" fmla="*/ 238081 h 602842"/>
              <a:gd name="connsiteX1" fmla="*/ 348051 w 348051"/>
              <a:gd name="connsiteY1" fmla="*/ 0 h 602842"/>
              <a:gd name="connsiteX2" fmla="*/ 283734 w 348051"/>
              <a:gd name="connsiteY2" fmla="*/ 364761 h 602842"/>
              <a:gd name="connsiteX3" fmla="*/ 0 w 348051"/>
              <a:gd name="connsiteY3" fmla="*/ 602843 h 602842"/>
              <a:gd name="connsiteX4" fmla="*/ 64317 w 348051"/>
              <a:gd name="connsiteY4" fmla="*/ 238081 h 602842"/>
              <a:gd name="connsiteX5" fmla="*/ 64317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238081"/>
                </a:moveTo>
                <a:lnTo>
                  <a:pt x="348051" y="0"/>
                </a:lnTo>
                <a:lnTo>
                  <a:pt x="283734" y="364761"/>
                </a:lnTo>
                <a:lnTo>
                  <a:pt x="0" y="602843"/>
                </a:lnTo>
                <a:lnTo>
                  <a:pt x="64317" y="238081"/>
                </a:lnTo>
                <a:lnTo>
                  <a:pt x="64317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76" name="Freeform: Shape 1175">
            <a:extLst>
              <a:ext uri="{FF2B5EF4-FFF2-40B4-BE49-F238E27FC236}">
                <a16:creationId xmlns:a16="http://schemas.microsoft.com/office/drawing/2014/main" id="{C883B59B-6A56-BC43-ABAB-7F4598425B0E}"/>
              </a:ext>
            </a:extLst>
          </p:cNvPr>
          <p:cNvSpPr/>
          <p:nvPr/>
        </p:nvSpPr>
        <p:spPr>
          <a:xfrm>
            <a:off x="5029200" y="-2035490"/>
            <a:ext cx="348051" cy="602842"/>
          </a:xfrm>
          <a:custGeom>
            <a:avLst/>
            <a:gdLst>
              <a:gd name="connsiteX0" fmla="*/ 64317 w 348051"/>
              <a:gd name="connsiteY0" fmla="*/ 238081 h 602842"/>
              <a:gd name="connsiteX1" fmla="*/ 348051 w 348051"/>
              <a:gd name="connsiteY1" fmla="*/ 0 h 602842"/>
              <a:gd name="connsiteX2" fmla="*/ 283734 w 348051"/>
              <a:gd name="connsiteY2" fmla="*/ 364761 h 602842"/>
              <a:gd name="connsiteX3" fmla="*/ 0 w 348051"/>
              <a:gd name="connsiteY3" fmla="*/ 602843 h 602842"/>
              <a:gd name="connsiteX4" fmla="*/ 64317 w 348051"/>
              <a:gd name="connsiteY4" fmla="*/ 238081 h 602842"/>
              <a:gd name="connsiteX5" fmla="*/ 64317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238081"/>
                </a:moveTo>
                <a:lnTo>
                  <a:pt x="348051" y="0"/>
                </a:lnTo>
                <a:lnTo>
                  <a:pt x="283734" y="364761"/>
                </a:lnTo>
                <a:lnTo>
                  <a:pt x="0" y="602843"/>
                </a:lnTo>
                <a:lnTo>
                  <a:pt x="64317" y="238081"/>
                </a:lnTo>
                <a:lnTo>
                  <a:pt x="64317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77" name="Freeform: Shape 1176">
            <a:extLst>
              <a:ext uri="{FF2B5EF4-FFF2-40B4-BE49-F238E27FC236}">
                <a16:creationId xmlns:a16="http://schemas.microsoft.com/office/drawing/2014/main" id="{E88F63F1-F132-3683-6F7D-1435C2DD85FD}"/>
              </a:ext>
            </a:extLst>
          </p:cNvPr>
          <p:cNvSpPr/>
          <p:nvPr/>
        </p:nvSpPr>
        <p:spPr>
          <a:xfrm>
            <a:off x="7566793" y="-1111882"/>
            <a:ext cx="348051" cy="602842"/>
          </a:xfrm>
          <a:custGeom>
            <a:avLst/>
            <a:gdLst>
              <a:gd name="connsiteX0" fmla="*/ 64317 w 348051"/>
              <a:gd name="connsiteY0" fmla="*/ 238081 h 602842"/>
              <a:gd name="connsiteX1" fmla="*/ 348052 w 348051"/>
              <a:gd name="connsiteY1" fmla="*/ 0 h 602842"/>
              <a:gd name="connsiteX2" fmla="*/ 283734 w 348051"/>
              <a:gd name="connsiteY2" fmla="*/ 364761 h 602842"/>
              <a:gd name="connsiteX3" fmla="*/ 0 w 348051"/>
              <a:gd name="connsiteY3" fmla="*/ 602843 h 602842"/>
              <a:gd name="connsiteX4" fmla="*/ 64317 w 348051"/>
              <a:gd name="connsiteY4" fmla="*/ 238081 h 602842"/>
              <a:gd name="connsiteX5" fmla="*/ 64317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238081"/>
                </a:moveTo>
                <a:lnTo>
                  <a:pt x="348052" y="0"/>
                </a:lnTo>
                <a:lnTo>
                  <a:pt x="283734" y="364761"/>
                </a:lnTo>
                <a:lnTo>
                  <a:pt x="0" y="602843"/>
                </a:lnTo>
                <a:lnTo>
                  <a:pt x="64317" y="238081"/>
                </a:lnTo>
                <a:lnTo>
                  <a:pt x="64317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178" name="Picture 1177" descr="A black text with a plus and a t&#10;&#10;AI-generated content may be incorrect.">
            <a:extLst>
              <a:ext uri="{FF2B5EF4-FFF2-40B4-BE49-F238E27FC236}">
                <a16:creationId xmlns:a16="http://schemas.microsoft.com/office/drawing/2014/main" id="{4D681F48-8963-21D7-717C-5975AE74F7AF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29600" y="7315200"/>
            <a:ext cx="1387588" cy="1828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8187211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4FAFBB80-80F2-A82F-A882-F61494B50DD8}"/>
              </a:ext>
            </a:extLst>
          </p:cNvPr>
          <p:cNvSpPr/>
          <p:nvPr/>
        </p:nvSpPr>
        <p:spPr>
          <a:xfrm>
            <a:off x="-187176" y="0"/>
            <a:ext cx="10432752" cy="7772400"/>
          </a:xfrm>
          <a:custGeom>
            <a:avLst/>
            <a:gdLst>
              <a:gd name="connsiteX0" fmla="*/ 0 w 10432752"/>
              <a:gd name="connsiteY0" fmla="*/ 0 h 7772400"/>
              <a:gd name="connsiteX1" fmla="*/ 10432752 w 10432752"/>
              <a:gd name="connsiteY1" fmla="*/ 0 h 7772400"/>
              <a:gd name="connsiteX2" fmla="*/ 10432752 w 10432752"/>
              <a:gd name="connsiteY2" fmla="*/ 7772400 h 7772400"/>
              <a:gd name="connsiteX3" fmla="*/ 0 w 10432752"/>
              <a:gd name="connsiteY3" fmla="*/ 7772400 h 777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32752" h="7772400">
                <a:moveTo>
                  <a:pt x="0" y="0"/>
                </a:moveTo>
                <a:lnTo>
                  <a:pt x="10432752" y="0"/>
                </a:lnTo>
                <a:lnTo>
                  <a:pt x="10432752" y="7772400"/>
                </a:lnTo>
                <a:lnTo>
                  <a:pt x="0" y="7772400"/>
                </a:lnTo>
                <a:close/>
              </a:path>
            </a:pathLst>
          </a:custGeom>
          <a:solidFill>
            <a:schemeClr val="bg1"/>
          </a:solidFill>
          <a:ln w="13037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CE3C02D1-02DA-E878-186E-8D3C8F016EE6}"/>
              </a:ext>
            </a:extLst>
          </p:cNvPr>
          <p:cNvSpPr/>
          <p:nvPr/>
        </p:nvSpPr>
        <p:spPr>
          <a:xfrm>
            <a:off x="3962708" y="2835911"/>
            <a:ext cx="2132982" cy="2100577"/>
          </a:xfrm>
          <a:custGeom>
            <a:avLst/>
            <a:gdLst>
              <a:gd name="connsiteX0" fmla="*/ 881297 w 2132982"/>
              <a:gd name="connsiteY0" fmla="*/ 2100577 h 2100577"/>
              <a:gd name="connsiteX1" fmla="*/ 533246 w 2132982"/>
              <a:gd name="connsiteY1" fmla="*/ 1973897 h 2100577"/>
              <a:gd name="connsiteX2" fmla="*/ 249512 w 2132982"/>
              <a:gd name="connsiteY2" fmla="*/ 1735816 h 2100577"/>
              <a:gd name="connsiteX3" fmla="*/ 64318 w 2132982"/>
              <a:gd name="connsiteY3" fmla="*/ 1415050 h 2100577"/>
              <a:gd name="connsiteX4" fmla="*/ 0 w 2132982"/>
              <a:gd name="connsiteY4" fmla="*/ 1050289 h 2100577"/>
              <a:gd name="connsiteX5" fmla="*/ 64318 w 2132982"/>
              <a:gd name="connsiteY5" fmla="*/ 685527 h 2100577"/>
              <a:gd name="connsiteX6" fmla="*/ 249512 w 2132982"/>
              <a:gd name="connsiteY6" fmla="*/ 364761 h 2100577"/>
              <a:gd name="connsiteX7" fmla="*/ 533246 w 2132982"/>
              <a:gd name="connsiteY7" fmla="*/ 126680 h 2100577"/>
              <a:gd name="connsiteX8" fmla="*/ 881297 w 2132982"/>
              <a:gd name="connsiteY8" fmla="*/ 0 h 2100577"/>
              <a:gd name="connsiteX9" fmla="*/ 1251686 w 2132982"/>
              <a:gd name="connsiteY9" fmla="*/ 0 h 2100577"/>
              <a:gd name="connsiteX10" fmla="*/ 1599737 w 2132982"/>
              <a:gd name="connsiteY10" fmla="*/ 126680 h 2100577"/>
              <a:gd name="connsiteX11" fmla="*/ 1883471 w 2132982"/>
              <a:gd name="connsiteY11" fmla="*/ 364761 h 2100577"/>
              <a:gd name="connsiteX12" fmla="*/ 2068665 w 2132982"/>
              <a:gd name="connsiteY12" fmla="*/ 685527 h 2100577"/>
              <a:gd name="connsiteX13" fmla="*/ 2132983 w 2132982"/>
              <a:gd name="connsiteY13" fmla="*/ 1050289 h 2100577"/>
              <a:gd name="connsiteX14" fmla="*/ 2068665 w 2132982"/>
              <a:gd name="connsiteY14" fmla="*/ 1415050 h 2100577"/>
              <a:gd name="connsiteX15" fmla="*/ 1883471 w 2132982"/>
              <a:gd name="connsiteY15" fmla="*/ 1735816 h 2100577"/>
              <a:gd name="connsiteX16" fmla="*/ 1599737 w 2132982"/>
              <a:gd name="connsiteY16" fmla="*/ 1973897 h 2100577"/>
              <a:gd name="connsiteX17" fmla="*/ 1251686 w 2132982"/>
              <a:gd name="connsiteY17" fmla="*/ 2100577 h 2100577"/>
              <a:gd name="connsiteX18" fmla="*/ 881297 w 2132982"/>
              <a:gd name="connsiteY18" fmla="*/ 2100577 h 2100577"/>
              <a:gd name="connsiteX19" fmla="*/ 881297 w 2132982"/>
              <a:gd name="connsiteY19" fmla="*/ 2100577 h 2100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132982" h="2100577">
                <a:moveTo>
                  <a:pt x="881297" y="2100577"/>
                </a:moveTo>
                <a:lnTo>
                  <a:pt x="533246" y="1973897"/>
                </a:lnTo>
                <a:lnTo>
                  <a:pt x="249512" y="1735816"/>
                </a:lnTo>
                <a:lnTo>
                  <a:pt x="64318" y="1415050"/>
                </a:lnTo>
                <a:lnTo>
                  <a:pt x="0" y="1050289"/>
                </a:lnTo>
                <a:lnTo>
                  <a:pt x="64318" y="685527"/>
                </a:lnTo>
                <a:lnTo>
                  <a:pt x="249512" y="364761"/>
                </a:lnTo>
                <a:lnTo>
                  <a:pt x="533246" y="126680"/>
                </a:lnTo>
                <a:lnTo>
                  <a:pt x="881297" y="0"/>
                </a:lnTo>
                <a:lnTo>
                  <a:pt x="1251686" y="0"/>
                </a:lnTo>
                <a:lnTo>
                  <a:pt x="1599737" y="126680"/>
                </a:lnTo>
                <a:lnTo>
                  <a:pt x="1883471" y="364761"/>
                </a:lnTo>
                <a:lnTo>
                  <a:pt x="2068665" y="685527"/>
                </a:lnTo>
                <a:lnTo>
                  <a:pt x="2132983" y="1050289"/>
                </a:lnTo>
                <a:lnTo>
                  <a:pt x="2068665" y="1415050"/>
                </a:lnTo>
                <a:lnTo>
                  <a:pt x="1883471" y="1735816"/>
                </a:lnTo>
                <a:lnTo>
                  <a:pt x="1599737" y="1973897"/>
                </a:lnTo>
                <a:lnTo>
                  <a:pt x="1251686" y="2100577"/>
                </a:lnTo>
                <a:lnTo>
                  <a:pt x="881297" y="2100577"/>
                </a:lnTo>
                <a:lnTo>
                  <a:pt x="881297" y="210057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7ABC02F6-5321-2E05-D354-73ECCC998CB5}"/>
              </a:ext>
            </a:extLst>
          </p:cNvPr>
          <p:cNvSpPr/>
          <p:nvPr/>
        </p:nvSpPr>
        <p:spPr>
          <a:xfrm>
            <a:off x="4560271" y="988694"/>
            <a:ext cx="937856" cy="476162"/>
          </a:xfrm>
          <a:custGeom>
            <a:avLst/>
            <a:gdLst>
              <a:gd name="connsiteX0" fmla="*/ 283734 w 937856"/>
              <a:gd name="connsiteY0" fmla="*/ 476162 h 476162"/>
              <a:gd name="connsiteX1" fmla="*/ 0 w 937856"/>
              <a:gd name="connsiteY1" fmla="*/ 238081 h 476162"/>
              <a:gd name="connsiteX2" fmla="*/ 283734 w 937856"/>
              <a:gd name="connsiteY2" fmla="*/ 0 h 476162"/>
              <a:gd name="connsiteX3" fmla="*/ 654122 w 937856"/>
              <a:gd name="connsiteY3" fmla="*/ 0 h 476162"/>
              <a:gd name="connsiteX4" fmla="*/ 937856 w 937856"/>
              <a:gd name="connsiteY4" fmla="*/ 238081 h 476162"/>
              <a:gd name="connsiteX5" fmla="*/ 654122 w 937856"/>
              <a:gd name="connsiteY5" fmla="*/ 476162 h 476162"/>
              <a:gd name="connsiteX6" fmla="*/ 283734 w 937856"/>
              <a:gd name="connsiteY6" fmla="*/ 476162 h 476162"/>
              <a:gd name="connsiteX7" fmla="*/ 283734 w 937856"/>
              <a:gd name="connsiteY7" fmla="*/ 476162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37856" h="476162">
                <a:moveTo>
                  <a:pt x="283734" y="476162"/>
                </a:moveTo>
                <a:lnTo>
                  <a:pt x="0" y="238081"/>
                </a:lnTo>
                <a:lnTo>
                  <a:pt x="283734" y="0"/>
                </a:lnTo>
                <a:lnTo>
                  <a:pt x="654122" y="0"/>
                </a:lnTo>
                <a:lnTo>
                  <a:pt x="937856" y="238081"/>
                </a:lnTo>
                <a:lnTo>
                  <a:pt x="654122" y="476162"/>
                </a:lnTo>
                <a:lnTo>
                  <a:pt x="283734" y="476162"/>
                </a:lnTo>
                <a:lnTo>
                  <a:pt x="283734" y="4761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A495F691-EBE3-549D-88FD-CE071563518F}"/>
              </a:ext>
            </a:extLst>
          </p:cNvPr>
          <p:cNvSpPr/>
          <p:nvPr/>
        </p:nvSpPr>
        <p:spPr>
          <a:xfrm>
            <a:off x="4560271" y="6307542"/>
            <a:ext cx="937856" cy="476162"/>
          </a:xfrm>
          <a:custGeom>
            <a:avLst/>
            <a:gdLst>
              <a:gd name="connsiteX0" fmla="*/ 283734 w 937856"/>
              <a:gd name="connsiteY0" fmla="*/ 476162 h 476162"/>
              <a:gd name="connsiteX1" fmla="*/ 0 w 937856"/>
              <a:gd name="connsiteY1" fmla="*/ 238081 h 476162"/>
              <a:gd name="connsiteX2" fmla="*/ 283734 w 937856"/>
              <a:gd name="connsiteY2" fmla="*/ 0 h 476162"/>
              <a:gd name="connsiteX3" fmla="*/ 654122 w 937856"/>
              <a:gd name="connsiteY3" fmla="*/ 0 h 476162"/>
              <a:gd name="connsiteX4" fmla="*/ 937856 w 937856"/>
              <a:gd name="connsiteY4" fmla="*/ 238081 h 476162"/>
              <a:gd name="connsiteX5" fmla="*/ 654122 w 937856"/>
              <a:gd name="connsiteY5" fmla="*/ 476162 h 476162"/>
              <a:gd name="connsiteX6" fmla="*/ 283734 w 937856"/>
              <a:gd name="connsiteY6" fmla="*/ 476162 h 476162"/>
              <a:gd name="connsiteX7" fmla="*/ 283734 w 937856"/>
              <a:gd name="connsiteY7" fmla="*/ 476162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37856" h="476162">
                <a:moveTo>
                  <a:pt x="283734" y="476162"/>
                </a:moveTo>
                <a:lnTo>
                  <a:pt x="0" y="238081"/>
                </a:lnTo>
                <a:lnTo>
                  <a:pt x="283734" y="0"/>
                </a:lnTo>
                <a:lnTo>
                  <a:pt x="654122" y="0"/>
                </a:lnTo>
                <a:lnTo>
                  <a:pt x="937856" y="238081"/>
                </a:lnTo>
                <a:lnTo>
                  <a:pt x="654122" y="476162"/>
                </a:lnTo>
                <a:lnTo>
                  <a:pt x="283734" y="476162"/>
                </a:lnTo>
                <a:lnTo>
                  <a:pt x="283734" y="4761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659037EC-FE7E-08ED-2215-A4830C05441C}"/>
              </a:ext>
            </a:extLst>
          </p:cNvPr>
          <p:cNvSpPr/>
          <p:nvPr/>
        </p:nvSpPr>
        <p:spPr>
          <a:xfrm>
            <a:off x="4560271" y="-1841405"/>
            <a:ext cx="937856" cy="476162"/>
          </a:xfrm>
          <a:custGeom>
            <a:avLst/>
            <a:gdLst>
              <a:gd name="connsiteX0" fmla="*/ 283734 w 937856"/>
              <a:gd name="connsiteY0" fmla="*/ 476162 h 476162"/>
              <a:gd name="connsiteX1" fmla="*/ 0 w 937856"/>
              <a:gd name="connsiteY1" fmla="*/ 238081 h 476162"/>
              <a:gd name="connsiteX2" fmla="*/ 283734 w 937856"/>
              <a:gd name="connsiteY2" fmla="*/ 0 h 476162"/>
              <a:gd name="connsiteX3" fmla="*/ 654122 w 937856"/>
              <a:gd name="connsiteY3" fmla="*/ 0 h 476162"/>
              <a:gd name="connsiteX4" fmla="*/ 937856 w 937856"/>
              <a:gd name="connsiteY4" fmla="*/ 238081 h 476162"/>
              <a:gd name="connsiteX5" fmla="*/ 654122 w 937856"/>
              <a:gd name="connsiteY5" fmla="*/ 476162 h 476162"/>
              <a:gd name="connsiteX6" fmla="*/ 283734 w 937856"/>
              <a:gd name="connsiteY6" fmla="*/ 476162 h 476162"/>
              <a:gd name="connsiteX7" fmla="*/ 283734 w 937856"/>
              <a:gd name="connsiteY7" fmla="*/ 476162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37856" h="476162">
                <a:moveTo>
                  <a:pt x="283734" y="476162"/>
                </a:moveTo>
                <a:lnTo>
                  <a:pt x="0" y="238081"/>
                </a:lnTo>
                <a:lnTo>
                  <a:pt x="283734" y="0"/>
                </a:lnTo>
                <a:lnTo>
                  <a:pt x="654122" y="0"/>
                </a:lnTo>
                <a:lnTo>
                  <a:pt x="937856" y="238081"/>
                </a:lnTo>
                <a:lnTo>
                  <a:pt x="654122" y="476162"/>
                </a:lnTo>
                <a:lnTo>
                  <a:pt x="283734" y="476162"/>
                </a:lnTo>
                <a:lnTo>
                  <a:pt x="283734" y="4761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49739A01-DD1F-9CE2-6ECD-8F49BEEB0DE7}"/>
              </a:ext>
            </a:extLst>
          </p:cNvPr>
          <p:cNvSpPr/>
          <p:nvPr/>
        </p:nvSpPr>
        <p:spPr>
          <a:xfrm>
            <a:off x="4560271" y="9137643"/>
            <a:ext cx="937856" cy="476162"/>
          </a:xfrm>
          <a:custGeom>
            <a:avLst/>
            <a:gdLst>
              <a:gd name="connsiteX0" fmla="*/ 283734 w 937856"/>
              <a:gd name="connsiteY0" fmla="*/ 476162 h 476162"/>
              <a:gd name="connsiteX1" fmla="*/ 0 w 937856"/>
              <a:gd name="connsiteY1" fmla="*/ 238081 h 476162"/>
              <a:gd name="connsiteX2" fmla="*/ 283734 w 937856"/>
              <a:gd name="connsiteY2" fmla="*/ 0 h 476162"/>
              <a:gd name="connsiteX3" fmla="*/ 654122 w 937856"/>
              <a:gd name="connsiteY3" fmla="*/ 0 h 476162"/>
              <a:gd name="connsiteX4" fmla="*/ 937856 w 937856"/>
              <a:gd name="connsiteY4" fmla="*/ 238081 h 476162"/>
              <a:gd name="connsiteX5" fmla="*/ 654122 w 937856"/>
              <a:gd name="connsiteY5" fmla="*/ 476162 h 476162"/>
              <a:gd name="connsiteX6" fmla="*/ 283734 w 937856"/>
              <a:gd name="connsiteY6" fmla="*/ 476162 h 476162"/>
              <a:gd name="connsiteX7" fmla="*/ 283734 w 937856"/>
              <a:gd name="connsiteY7" fmla="*/ 476162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37856" h="476162">
                <a:moveTo>
                  <a:pt x="283734" y="476162"/>
                </a:moveTo>
                <a:lnTo>
                  <a:pt x="0" y="238081"/>
                </a:lnTo>
                <a:lnTo>
                  <a:pt x="283734" y="0"/>
                </a:lnTo>
                <a:lnTo>
                  <a:pt x="654122" y="0"/>
                </a:lnTo>
                <a:lnTo>
                  <a:pt x="937856" y="238081"/>
                </a:lnTo>
                <a:lnTo>
                  <a:pt x="654122" y="476162"/>
                </a:lnTo>
                <a:lnTo>
                  <a:pt x="283734" y="476162"/>
                </a:lnTo>
                <a:lnTo>
                  <a:pt x="283734" y="4761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B35F80A1-B2A7-399B-5B50-95B3AB106772}"/>
              </a:ext>
            </a:extLst>
          </p:cNvPr>
          <p:cNvSpPr/>
          <p:nvPr/>
        </p:nvSpPr>
        <p:spPr>
          <a:xfrm>
            <a:off x="4779688" y="2106388"/>
            <a:ext cx="499022" cy="729522"/>
          </a:xfrm>
          <a:custGeom>
            <a:avLst/>
            <a:gdLst>
              <a:gd name="connsiteX0" fmla="*/ 64317 w 499022"/>
              <a:gd name="connsiteY0" fmla="*/ 729523 h 729522"/>
              <a:gd name="connsiteX1" fmla="*/ 0 w 499022"/>
              <a:gd name="connsiteY1" fmla="*/ 364761 h 729522"/>
              <a:gd name="connsiteX2" fmla="*/ 64317 w 499022"/>
              <a:gd name="connsiteY2" fmla="*/ 0 h 729522"/>
              <a:gd name="connsiteX3" fmla="*/ 434706 w 499022"/>
              <a:gd name="connsiteY3" fmla="*/ 0 h 729522"/>
              <a:gd name="connsiteX4" fmla="*/ 499023 w 499022"/>
              <a:gd name="connsiteY4" fmla="*/ 364761 h 729522"/>
              <a:gd name="connsiteX5" fmla="*/ 434706 w 499022"/>
              <a:gd name="connsiteY5" fmla="*/ 729523 h 729522"/>
              <a:gd name="connsiteX6" fmla="*/ 64317 w 499022"/>
              <a:gd name="connsiteY6" fmla="*/ 729523 h 729522"/>
              <a:gd name="connsiteX7" fmla="*/ 64317 w 499022"/>
              <a:gd name="connsiteY7" fmla="*/ 729523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99022" h="729522">
                <a:moveTo>
                  <a:pt x="64317" y="729523"/>
                </a:moveTo>
                <a:lnTo>
                  <a:pt x="0" y="364761"/>
                </a:lnTo>
                <a:lnTo>
                  <a:pt x="64317" y="0"/>
                </a:lnTo>
                <a:lnTo>
                  <a:pt x="434706" y="0"/>
                </a:lnTo>
                <a:lnTo>
                  <a:pt x="499023" y="364761"/>
                </a:lnTo>
                <a:lnTo>
                  <a:pt x="434706" y="729523"/>
                </a:lnTo>
                <a:lnTo>
                  <a:pt x="64317" y="729523"/>
                </a:lnTo>
                <a:lnTo>
                  <a:pt x="64317" y="72952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8B171FD7-052D-ECB2-740B-63E1EB2C2C99}"/>
              </a:ext>
            </a:extLst>
          </p:cNvPr>
          <p:cNvSpPr/>
          <p:nvPr/>
        </p:nvSpPr>
        <p:spPr>
          <a:xfrm>
            <a:off x="4779688" y="4936488"/>
            <a:ext cx="499022" cy="729522"/>
          </a:xfrm>
          <a:custGeom>
            <a:avLst/>
            <a:gdLst>
              <a:gd name="connsiteX0" fmla="*/ 64317 w 499022"/>
              <a:gd name="connsiteY0" fmla="*/ 729523 h 729522"/>
              <a:gd name="connsiteX1" fmla="*/ 0 w 499022"/>
              <a:gd name="connsiteY1" fmla="*/ 364761 h 729522"/>
              <a:gd name="connsiteX2" fmla="*/ 64317 w 499022"/>
              <a:gd name="connsiteY2" fmla="*/ 0 h 729522"/>
              <a:gd name="connsiteX3" fmla="*/ 434706 w 499022"/>
              <a:gd name="connsiteY3" fmla="*/ 0 h 729522"/>
              <a:gd name="connsiteX4" fmla="*/ 499023 w 499022"/>
              <a:gd name="connsiteY4" fmla="*/ 364761 h 729522"/>
              <a:gd name="connsiteX5" fmla="*/ 434706 w 499022"/>
              <a:gd name="connsiteY5" fmla="*/ 729523 h 729522"/>
              <a:gd name="connsiteX6" fmla="*/ 64317 w 499022"/>
              <a:gd name="connsiteY6" fmla="*/ 729523 h 729522"/>
              <a:gd name="connsiteX7" fmla="*/ 64317 w 499022"/>
              <a:gd name="connsiteY7" fmla="*/ 729523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99022" h="729522">
                <a:moveTo>
                  <a:pt x="64317" y="729523"/>
                </a:moveTo>
                <a:lnTo>
                  <a:pt x="0" y="364761"/>
                </a:lnTo>
                <a:lnTo>
                  <a:pt x="64317" y="0"/>
                </a:lnTo>
                <a:lnTo>
                  <a:pt x="434706" y="0"/>
                </a:lnTo>
                <a:lnTo>
                  <a:pt x="499023" y="364761"/>
                </a:lnTo>
                <a:lnTo>
                  <a:pt x="434706" y="729523"/>
                </a:lnTo>
                <a:lnTo>
                  <a:pt x="64317" y="729523"/>
                </a:lnTo>
                <a:lnTo>
                  <a:pt x="64317" y="72952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07D2E17C-79A5-DAD9-E8E9-FD818FD6AE6B}"/>
              </a:ext>
            </a:extLst>
          </p:cNvPr>
          <p:cNvSpPr/>
          <p:nvPr/>
        </p:nvSpPr>
        <p:spPr>
          <a:xfrm>
            <a:off x="4779688" y="259171"/>
            <a:ext cx="499022" cy="729522"/>
          </a:xfrm>
          <a:custGeom>
            <a:avLst/>
            <a:gdLst>
              <a:gd name="connsiteX0" fmla="*/ 64317 w 499022"/>
              <a:gd name="connsiteY0" fmla="*/ 729523 h 729522"/>
              <a:gd name="connsiteX1" fmla="*/ 0 w 499022"/>
              <a:gd name="connsiteY1" fmla="*/ 364761 h 729522"/>
              <a:gd name="connsiteX2" fmla="*/ 64317 w 499022"/>
              <a:gd name="connsiteY2" fmla="*/ 0 h 729522"/>
              <a:gd name="connsiteX3" fmla="*/ 434706 w 499022"/>
              <a:gd name="connsiteY3" fmla="*/ 0 h 729522"/>
              <a:gd name="connsiteX4" fmla="*/ 499023 w 499022"/>
              <a:gd name="connsiteY4" fmla="*/ 364761 h 729522"/>
              <a:gd name="connsiteX5" fmla="*/ 434706 w 499022"/>
              <a:gd name="connsiteY5" fmla="*/ 729523 h 729522"/>
              <a:gd name="connsiteX6" fmla="*/ 64317 w 499022"/>
              <a:gd name="connsiteY6" fmla="*/ 729523 h 729522"/>
              <a:gd name="connsiteX7" fmla="*/ 64317 w 499022"/>
              <a:gd name="connsiteY7" fmla="*/ 729523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99022" h="729522">
                <a:moveTo>
                  <a:pt x="64317" y="729523"/>
                </a:moveTo>
                <a:lnTo>
                  <a:pt x="0" y="364761"/>
                </a:lnTo>
                <a:lnTo>
                  <a:pt x="64317" y="0"/>
                </a:lnTo>
                <a:lnTo>
                  <a:pt x="434706" y="0"/>
                </a:lnTo>
                <a:lnTo>
                  <a:pt x="499023" y="364761"/>
                </a:lnTo>
                <a:lnTo>
                  <a:pt x="434706" y="729523"/>
                </a:lnTo>
                <a:lnTo>
                  <a:pt x="64317" y="729523"/>
                </a:lnTo>
                <a:lnTo>
                  <a:pt x="64317" y="72952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077054D7-3F99-FA90-AA0D-48B98CF2FD18}"/>
              </a:ext>
            </a:extLst>
          </p:cNvPr>
          <p:cNvSpPr/>
          <p:nvPr/>
        </p:nvSpPr>
        <p:spPr>
          <a:xfrm>
            <a:off x="4779688" y="6783705"/>
            <a:ext cx="499022" cy="729522"/>
          </a:xfrm>
          <a:custGeom>
            <a:avLst/>
            <a:gdLst>
              <a:gd name="connsiteX0" fmla="*/ 64317 w 499022"/>
              <a:gd name="connsiteY0" fmla="*/ 729523 h 729522"/>
              <a:gd name="connsiteX1" fmla="*/ 0 w 499022"/>
              <a:gd name="connsiteY1" fmla="*/ 364762 h 729522"/>
              <a:gd name="connsiteX2" fmla="*/ 64317 w 499022"/>
              <a:gd name="connsiteY2" fmla="*/ 0 h 729522"/>
              <a:gd name="connsiteX3" fmla="*/ 434706 w 499022"/>
              <a:gd name="connsiteY3" fmla="*/ 0 h 729522"/>
              <a:gd name="connsiteX4" fmla="*/ 499023 w 499022"/>
              <a:gd name="connsiteY4" fmla="*/ 364762 h 729522"/>
              <a:gd name="connsiteX5" fmla="*/ 434706 w 499022"/>
              <a:gd name="connsiteY5" fmla="*/ 729523 h 729522"/>
              <a:gd name="connsiteX6" fmla="*/ 64317 w 499022"/>
              <a:gd name="connsiteY6" fmla="*/ 729523 h 729522"/>
              <a:gd name="connsiteX7" fmla="*/ 64317 w 499022"/>
              <a:gd name="connsiteY7" fmla="*/ 729523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99022" h="729522">
                <a:moveTo>
                  <a:pt x="64317" y="729523"/>
                </a:moveTo>
                <a:lnTo>
                  <a:pt x="0" y="364762"/>
                </a:lnTo>
                <a:lnTo>
                  <a:pt x="64317" y="0"/>
                </a:lnTo>
                <a:lnTo>
                  <a:pt x="434706" y="0"/>
                </a:lnTo>
                <a:lnTo>
                  <a:pt x="499023" y="364762"/>
                </a:lnTo>
                <a:lnTo>
                  <a:pt x="434706" y="729523"/>
                </a:lnTo>
                <a:lnTo>
                  <a:pt x="64317" y="729523"/>
                </a:lnTo>
                <a:lnTo>
                  <a:pt x="64317" y="72952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B8A51925-E87E-30B0-1DD6-D33863A0F3F1}"/>
              </a:ext>
            </a:extLst>
          </p:cNvPr>
          <p:cNvSpPr/>
          <p:nvPr/>
        </p:nvSpPr>
        <p:spPr>
          <a:xfrm>
            <a:off x="4779688" y="-1365243"/>
            <a:ext cx="499022" cy="729522"/>
          </a:xfrm>
          <a:custGeom>
            <a:avLst/>
            <a:gdLst>
              <a:gd name="connsiteX0" fmla="*/ 64317 w 499022"/>
              <a:gd name="connsiteY0" fmla="*/ 729523 h 729522"/>
              <a:gd name="connsiteX1" fmla="*/ 0 w 499022"/>
              <a:gd name="connsiteY1" fmla="*/ 364761 h 729522"/>
              <a:gd name="connsiteX2" fmla="*/ 64317 w 499022"/>
              <a:gd name="connsiteY2" fmla="*/ 0 h 729522"/>
              <a:gd name="connsiteX3" fmla="*/ 434706 w 499022"/>
              <a:gd name="connsiteY3" fmla="*/ 0 h 729522"/>
              <a:gd name="connsiteX4" fmla="*/ 499023 w 499022"/>
              <a:gd name="connsiteY4" fmla="*/ 364761 h 729522"/>
              <a:gd name="connsiteX5" fmla="*/ 434706 w 499022"/>
              <a:gd name="connsiteY5" fmla="*/ 729523 h 729522"/>
              <a:gd name="connsiteX6" fmla="*/ 64317 w 499022"/>
              <a:gd name="connsiteY6" fmla="*/ 729523 h 729522"/>
              <a:gd name="connsiteX7" fmla="*/ 64317 w 499022"/>
              <a:gd name="connsiteY7" fmla="*/ 729523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99022" h="729522">
                <a:moveTo>
                  <a:pt x="64317" y="729523"/>
                </a:moveTo>
                <a:lnTo>
                  <a:pt x="0" y="364761"/>
                </a:lnTo>
                <a:lnTo>
                  <a:pt x="64317" y="0"/>
                </a:lnTo>
                <a:lnTo>
                  <a:pt x="434706" y="0"/>
                </a:lnTo>
                <a:lnTo>
                  <a:pt x="499023" y="364761"/>
                </a:lnTo>
                <a:lnTo>
                  <a:pt x="434706" y="729523"/>
                </a:lnTo>
                <a:lnTo>
                  <a:pt x="64317" y="729523"/>
                </a:lnTo>
                <a:lnTo>
                  <a:pt x="64317" y="72952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17F0D8F5-79E4-742F-F318-F0A243C28C93}"/>
              </a:ext>
            </a:extLst>
          </p:cNvPr>
          <p:cNvSpPr/>
          <p:nvPr/>
        </p:nvSpPr>
        <p:spPr>
          <a:xfrm>
            <a:off x="4779688" y="8408120"/>
            <a:ext cx="499022" cy="729522"/>
          </a:xfrm>
          <a:custGeom>
            <a:avLst/>
            <a:gdLst>
              <a:gd name="connsiteX0" fmla="*/ 64317 w 499022"/>
              <a:gd name="connsiteY0" fmla="*/ 729523 h 729522"/>
              <a:gd name="connsiteX1" fmla="*/ 0 w 499022"/>
              <a:gd name="connsiteY1" fmla="*/ 364761 h 729522"/>
              <a:gd name="connsiteX2" fmla="*/ 64317 w 499022"/>
              <a:gd name="connsiteY2" fmla="*/ 0 h 729522"/>
              <a:gd name="connsiteX3" fmla="*/ 434706 w 499022"/>
              <a:gd name="connsiteY3" fmla="*/ 0 h 729522"/>
              <a:gd name="connsiteX4" fmla="*/ 499023 w 499022"/>
              <a:gd name="connsiteY4" fmla="*/ 364761 h 729522"/>
              <a:gd name="connsiteX5" fmla="*/ 434706 w 499022"/>
              <a:gd name="connsiteY5" fmla="*/ 729523 h 729522"/>
              <a:gd name="connsiteX6" fmla="*/ 64317 w 499022"/>
              <a:gd name="connsiteY6" fmla="*/ 729523 h 729522"/>
              <a:gd name="connsiteX7" fmla="*/ 64317 w 499022"/>
              <a:gd name="connsiteY7" fmla="*/ 729523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99022" h="729522">
                <a:moveTo>
                  <a:pt x="64317" y="729523"/>
                </a:moveTo>
                <a:lnTo>
                  <a:pt x="0" y="364761"/>
                </a:lnTo>
                <a:lnTo>
                  <a:pt x="64317" y="0"/>
                </a:lnTo>
                <a:lnTo>
                  <a:pt x="434706" y="0"/>
                </a:lnTo>
                <a:lnTo>
                  <a:pt x="499023" y="364761"/>
                </a:lnTo>
                <a:lnTo>
                  <a:pt x="434706" y="729523"/>
                </a:lnTo>
                <a:lnTo>
                  <a:pt x="64317" y="729523"/>
                </a:lnTo>
                <a:lnTo>
                  <a:pt x="64317" y="72952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FD5772D5-B5E8-E02B-1C82-A523F09AD0B4}"/>
              </a:ext>
            </a:extLst>
          </p:cNvPr>
          <p:cNvSpPr/>
          <p:nvPr/>
        </p:nvSpPr>
        <p:spPr>
          <a:xfrm>
            <a:off x="4658811" y="1464856"/>
            <a:ext cx="740776" cy="641531"/>
          </a:xfrm>
          <a:custGeom>
            <a:avLst/>
            <a:gdLst>
              <a:gd name="connsiteX0" fmla="*/ 185194 w 740776"/>
              <a:gd name="connsiteY0" fmla="*/ 641532 h 641531"/>
              <a:gd name="connsiteX1" fmla="*/ 0 w 740776"/>
              <a:gd name="connsiteY1" fmla="*/ 320766 h 641531"/>
              <a:gd name="connsiteX2" fmla="*/ 185194 w 740776"/>
              <a:gd name="connsiteY2" fmla="*/ 0 h 641531"/>
              <a:gd name="connsiteX3" fmla="*/ 555583 w 740776"/>
              <a:gd name="connsiteY3" fmla="*/ 0 h 641531"/>
              <a:gd name="connsiteX4" fmla="*/ 740777 w 740776"/>
              <a:gd name="connsiteY4" fmla="*/ 320766 h 641531"/>
              <a:gd name="connsiteX5" fmla="*/ 555583 w 740776"/>
              <a:gd name="connsiteY5" fmla="*/ 641532 h 641531"/>
              <a:gd name="connsiteX6" fmla="*/ 185194 w 740776"/>
              <a:gd name="connsiteY6" fmla="*/ 641532 h 641531"/>
              <a:gd name="connsiteX7" fmla="*/ 185194 w 740776"/>
              <a:gd name="connsiteY7" fmla="*/ 641532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0776" h="641531">
                <a:moveTo>
                  <a:pt x="185194" y="641532"/>
                </a:moveTo>
                <a:lnTo>
                  <a:pt x="0" y="320766"/>
                </a:lnTo>
                <a:lnTo>
                  <a:pt x="185194" y="0"/>
                </a:lnTo>
                <a:lnTo>
                  <a:pt x="555583" y="0"/>
                </a:lnTo>
                <a:lnTo>
                  <a:pt x="740777" y="320766"/>
                </a:lnTo>
                <a:lnTo>
                  <a:pt x="555583" y="641532"/>
                </a:lnTo>
                <a:lnTo>
                  <a:pt x="185194" y="641532"/>
                </a:lnTo>
                <a:lnTo>
                  <a:pt x="185194" y="64153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CC1006A4-3D47-C6C7-8340-5B373CB82DA5}"/>
              </a:ext>
            </a:extLst>
          </p:cNvPr>
          <p:cNvSpPr/>
          <p:nvPr/>
        </p:nvSpPr>
        <p:spPr>
          <a:xfrm>
            <a:off x="4658811" y="5666011"/>
            <a:ext cx="740776" cy="641531"/>
          </a:xfrm>
          <a:custGeom>
            <a:avLst/>
            <a:gdLst>
              <a:gd name="connsiteX0" fmla="*/ 185194 w 740776"/>
              <a:gd name="connsiteY0" fmla="*/ 641532 h 641531"/>
              <a:gd name="connsiteX1" fmla="*/ 0 w 740776"/>
              <a:gd name="connsiteY1" fmla="*/ 320766 h 641531"/>
              <a:gd name="connsiteX2" fmla="*/ 185194 w 740776"/>
              <a:gd name="connsiteY2" fmla="*/ 0 h 641531"/>
              <a:gd name="connsiteX3" fmla="*/ 555583 w 740776"/>
              <a:gd name="connsiteY3" fmla="*/ 0 h 641531"/>
              <a:gd name="connsiteX4" fmla="*/ 740777 w 740776"/>
              <a:gd name="connsiteY4" fmla="*/ 320766 h 641531"/>
              <a:gd name="connsiteX5" fmla="*/ 555583 w 740776"/>
              <a:gd name="connsiteY5" fmla="*/ 641532 h 641531"/>
              <a:gd name="connsiteX6" fmla="*/ 185194 w 740776"/>
              <a:gd name="connsiteY6" fmla="*/ 641532 h 641531"/>
              <a:gd name="connsiteX7" fmla="*/ 185194 w 740776"/>
              <a:gd name="connsiteY7" fmla="*/ 641532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0776" h="641531">
                <a:moveTo>
                  <a:pt x="185194" y="641532"/>
                </a:moveTo>
                <a:lnTo>
                  <a:pt x="0" y="320766"/>
                </a:lnTo>
                <a:lnTo>
                  <a:pt x="185194" y="0"/>
                </a:lnTo>
                <a:lnTo>
                  <a:pt x="555583" y="0"/>
                </a:lnTo>
                <a:lnTo>
                  <a:pt x="740777" y="320766"/>
                </a:lnTo>
                <a:lnTo>
                  <a:pt x="555583" y="641532"/>
                </a:lnTo>
                <a:lnTo>
                  <a:pt x="185194" y="641532"/>
                </a:lnTo>
                <a:lnTo>
                  <a:pt x="185194" y="64153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E6C69A56-28B7-F5C9-6AF3-995744AF3A41}"/>
              </a:ext>
            </a:extLst>
          </p:cNvPr>
          <p:cNvSpPr/>
          <p:nvPr/>
        </p:nvSpPr>
        <p:spPr>
          <a:xfrm>
            <a:off x="4658811" y="-382359"/>
            <a:ext cx="740776" cy="641531"/>
          </a:xfrm>
          <a:custGeom>
            <a:avLst/>
            <a:gdLst>
              <a:gd name="connsiteX0" fmla="*/ 185194 w 740776"/>
              <a:gd name="connsiteY0" fmla="*/ 641532 h 641531"/>
              <a:gd name="connsiteX1" fmla="*/ 0 w 740776"/>
              <a:gd name="connsiteY1" fmla="*/ 320766 h 641531"/>
              <a:gd name="connsiteX2" fmla="*/ 185194 w 740776"/>
              <a:gd name="connsiteY2" fmla="*/ 0 h 641531"/>
              <a:gd name="connsiteX3" fmla="*/ 555583 w 740776"/>
              <a:gd name="connsiteY3" fmla="*/ 0 h 641531"/>
              <a:gd name="connsiteX4" fmla="*/ 740777 w 740776"/>
              <a:gd name="connsiteY4" fmla="*/ 320766 h 641531"/>
              <a:gd name="connsiteX5" fmla="*/ 555583 w 740776"/>
              <a:gd name="connsiteY5" fmla="*/ 641532 h 641531"/>
              <a:gd name="connsiteX6" fmla="*/ 185194 w 740776"/>
              <a:gd name="connsiteY6" fmla="*/ 641532 h 641531"/>
              <a:gd name="connsiteX7" fmla="*/ 185194 w 740776"/>
              <a:gd name="connsiteY7" fmla="*/ 641532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0776" h="641531">
                <a:moveTo>
                  <a:pt x="185194" y="641532"/>
                </a:moveTo>
                <a:lnTo>
                  <a:pt x="0" y="320766"/>
                </a:lnTo>
                <a:lnTo>
                  <a:pt x="185194" y="0"/>
                </a:lnTo>
                <a:lnTo>
                  <a:pt x="555583" y="0"/>
                </a:lnTo>
                <a:lnTo>
                  <a:pt x="740777" y="320766"/>
                </a:lnTo>
                <a:lnTo>
                  <a:pt x="555583" y="641532"/>
                </a:lnTo>
                <a:lnTo>
                  <a:pt x="185194" y="641532"/>
                </a:lnTo>
                <a:lnTo>
                  <a:pt x="185194" y="64153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981BFC7D-9415-37EC-C0EE-5C23A5693E8D}"/>
              </a:ext>
            </a:extLst>
          </p:cNvPr>
          <p:cNvSpPr/>
          <p:nvPr/>
        </p:nvSpPr>
        <p:spPr>
          <a:xfrm>
            <a:off x="4658811" y="7513228"/>
            <a:ext cx="740776" cy="641531"/>
          </a:xfrm>
          <a:custGeom>
            <a:avLst/>
            <a:gdLst>
              <a:gd name="connsiteX0" fmla="*/ 185194 w 740776"/>
              <a:gd name="connsiteY0" fmla="*/ 641532 h 641531"/>
              <a:gd name="connsiteX1" fmla="*/ 0 w 740776"/>
              <a:gd name="connsiteY1" fmla="*/ 320766 h 641531"/>
              <a:gd name="connsiteX2" fmla="*/ 185194 w 740776"/>
              <a:gd name="connsiteY2" fmla="*/ 0 h 641531"/>
              <a:gd name="connsiteX3" fmla="*/ 555583 w 740776"/>
              <a:gd name="connsiteY3" fmla="*/ 0 h 641531"/>
              <a:gd name="connsiteX4" fmla="*/ 740777 w 740776"/>
              <a:gd name="connsiteY4" fmla="*/ 320766 h 641531"/>
              <a:gd name="connsiteX5" fmla="*/ 555583 w 740776"/>
              <a:gd name="connsiteY5" fmla="*/ 641532 h 641531"/>
              <a:gd name="connsiteX6" fmla="*/ 185194 w 740776"/>
              <a:gd name="connsiteY6" fmla="*/ 641532 h 641531"/>
              <a:gd name="connsiteX7" fmla="*/ 185194 w 740776"/>
              <a:gd name="connsiteY7" fmla="*/ 641532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0776" h="641531">
                <a:moveTo>
                  <a:pt x="185194" y="641532"/>
                </a:moveTo>
                <a:lnTo>
                  <a:pt x="0" y="320766"/>
                </a:lnTo>
                <a:lnTo>
                  <a:pt x="185194" y="0"/>
                </a:lnTo>
                <a:lnTo>
                  <a:pt x="555583" y="0"/>
                </a:lnTo>
                <a:lnTo>
                  <a:pt x="740777" y="320766"/>
                </a:lnTo>
                <a:lnTo>
                  <a:pt x="555583" y="641532"/>
                </a:lnTo>
                <a:lnTo>
                  <a:pt x="185194" y="641532"/>
                </a:lnTo>
                <a:lnTo>
                  <a:pt x="185194" y="64153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9FFC171B-3E74-9494-BC14-6AF458136CF5}"/>
              </a:ext>
            </a:extLst>
          </p:cNvPr>
          <p:cNvSpPr/>
          <p:nvPr/>
        </p:nvSpPr>
        <p:spPr>
          <a:xfrm>
            <a:off x="4495954" y="-635720"/>
            <a:ext cx="1066490" cy="253360"/>
          </a:xfrm>
          <a:custGeom>
            <a:avLst/>
            <a:gdLst>
              <a:gd name="connsiteX0" fmla="*/ 348051 w 1066490"/>
              <a:gd name="connsiteY0" fmla="*/ 253361 h 253360"/>
              <a:gd name="connsiteX1" fmla="*/ 0 w 1066490"/>
              <a:gd name="connsiteY1" fmla="*/ 126680 h 253360"/>
              <a:gd name="connsiteX2" fmla="*/ 348051 w 1066490"/>
              <a:gd name="connsiteY2" fmla="*/ 0 h 253360"/>
              <a:gd name="connsiteX3" fmla="*/ 718440 w 1066490"/>
              <a:gd name="connsiteY3" fmla="*/ 0 h 253360"/>
              <a:gd name="connsiteX4" fmla="*/ 1066491 w 1066490"/>
              <a:gd name="connsiteY4" fmla="*/ 126680 h 253360"/>
              <a:gd name="connsiteX5" fmla="*/ 718440 w 1066490"/>
              <a:gd name="connsiteY5" fmla="*/ 253361 h 253360"/>
              <a:gd name="connsiteX6" fmla="*/ 348051 w 1066490"/>
              <a:gd name="connsiteY6" fmla="*/ 253361 h 253360"/>
              <a:gd name="connsiteX7" fmla="*/ 348051 w 1066490"/>
              <a:gd name="connsiteY7" fmla="*/ 253361 h 25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66490" h="253360">
                <a:moveTo>
                  <a:pt x="348051" y="253361"/>
                </a:moveTo>
                <a:lnTo>
                  <a:pt x="0" y="126680"/>
                </a:lnTo>
                <a:lnTo>
                  <a:pt x="348051" y="0"/>
                </a:lnTo>
                <a:lnTo>
                  <a:pt x="718440" y="0"/>
                </a:lnTo>
                <a:lnTo>
                  <a:pt x="1066491" y="126680"/>
                </a:lnTo>
                <a:lnTo>
                  <a:pt x="718440" y="253361"/>
                </a:lnTo>
                <a:lnTo>
                  <a:pt x="348051" y="253361"/>
                </a:lnTo>
                <a:lnTo>
                  <a:pt x="348051" y="2533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41956E7F-B7B1-7CA5-82DE-E602D93A40BD}"/>
              </a:ext>
            </a:extLst>
          </p:cNvPr>
          <p:cNvSpPr/>
          <p:nvPr/>
        </p:nvSpPr>
        <p:spPr>
          <a:xfrm>
            <a:off x="4495954" y="8154759"/>
            <a:ext cx="1066490" cy="253360"/>
          </a:xfrm>
          <a:custGeom>
            <a:avLst/>
            <a:gdLst>
              <a:gd name="connsiteX0" fmla="*/ 348051 w 1066490"/>
              <a:gd name="connsiteY0" fmla="*/ 253361 h 253360"/>
              <a:gd name="connsiteX1" fmla="*/ 0 w 1066490"/>
              <a:gd name="connsiteY1" fmla="*/ 126680 h 253360"/>
              <a:gd name="connsiteX2" fmla="*/ 348051 w 1066490"/>
              <a:gd name="connsiteY2" fmla="*/ 0 h 253360"/>
              <a:gd name="connsiteX3" fmla="*/ 718440 w 1066490"/>
              <a:gd name="connsiteY3" fmla="*/ 0 h 253360"/>
              <a:gd name="connsiteX4" fmla="*/ 1066491 w 1066490"/>
              <a:gd name="connsiteY4" fmla="*/ 126680 h 253360"/>
              <a:gd name="connsiteX5" fmla="*/ 718440 w 1066490"/>
              <a:gd name="connsiteY5" fmla="*/ 253361 h 253360"/>
              <a:gd name="connsiteX6" fmla="*/ 348051 w 1066490"/>
              <a:gd name="connsiteY6" fmla="*/ 253361 h 253360"/>
              <a:gd name="connsiteX7" fmla="*/ 348051 w 1066490"/>
              <a:gd name="connsiteY7" fmla="*/ 253361 h 25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66490" h="253360">
                <a:moveTo>
                  <a:pt x="348051" y="253361"/>
                </a:moveTo>
                <a:lnTo>
                  <a:pt x="0" y="126680"/>
                </a:lnTo>
                <a:lnTo>
                  <a:pt x="348051" y="0"/>
                </a:lnTo>
                <a:lnTo>
                  <a:pt x="718440" y="0"/>
                </a:lnTo>
                <a:lnTo>
                  <a:pt x="1066491" y="126680"/>
                </a:lnTo>
                <a:lnTo>
                  <a:pt x="718440" y="253361"/>
                </a:lnTo>
                <a:lnTo>
                  <a:pt x="348051" y="253361"/>
                </a:lnTo>
                <a:lnTo>
                  <a:pt x="348051" y="2533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0A2EE999-0B95-AD6D-19B2-5C22B77CC427}"/>
              </a:ext>
            </a:extLst>
          </p:cNvPr>
          <p:cNvSpPr/>
          <p:nvPr/>
        </p:nvSpPr>
        <p:spPr>
          <a:xfrm>
            <a:off x="2960535" y="5622016"/>
            <a:ext cx="718439" cy="602842"/>
          </a:xfrm>
          <a:custGeom>
            <a:avLst/>
            <a:gdLst>
              <a:gd name="connsiteX0" fmla="*/ 348051 w 718439"/>
              <a:gd name="connsiteY0" fmla="*/ 602842 h 602842"/>
              <a:gd name="connsiteX1" fmla="*/ 64317 w 718439"/>
              <a:gd name="connsiteY1" fmla="*/ 364761 h 602842"/>
              <a:gd name="connsiteX2" fmla="*/ 0 w 718439"/>
              <a:gd name="connsiteY2" fmla="*/ 0 h 602842"/>
              <a:gd name="connsiteX3" fmla="*/ 370389 w 718439"/>
              <a:gd name="connsiteY3" fmla="*/ 0 h 602842"/>
              <a:gd name="connsiteX4" fmla="*/ 654122 w 718439"/>
              <a:gd name="connsiteY4" fmla="*/ 238081 h 602842"/>
              <a:gd name="connsiteX5" fmla="*/ 718440 w 718439"/>
              <a:gd name="connsiteY5" fmla="*/ 602842 h 602842"/>
              <a:gd name="connsiteX6" fmla="*/ 348051 w 718439"/>
              <a:gd name="connsiteY6" fmla="*/ 602842 h 602842"/>
              <a:gd name="connsiteX7" fmla="*/ 348051 w 718439"/>
              <a:gd name="connsiteY7" fmla="*/ 602842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8439" h="602842">
                <a:moveTo>
                  <a:pt x="348051" y="602842"/>
                </a:moveTo>
                <a:lnTo>
                  <a:pt x="64317" y="364761"/>
                </a:lnTo>
                <a:lnTo>
                  <a:pt x="0" y="0"/>
                </a:lnTo>
                <a:lnTo>
                  <a:pt x="370389" y="0"/>
                </a:lnTo>
                <a:lnTo>
                  <a:pt x="654122" y="238081"/>
                </a:lnTo>
                <a:lnTo>
                  <a:pt x="718440" y="602842"/>
                </a:lnTo>
                <a:lnTo>
                  <a:pt x="348051" y="602842"/>
                </a:lnTo>
                <a:lnTo>
                  <a:pt x="348051" y="6028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2CC163C2-67E3-9AD5-9A1E-C002E75663AC}"/>
              </a:ext>
            </a:extLst>
          </p:cNvPr>
          <p:cNvSpPr/>
          <p:nvPr/>
        </p:nvSpPr>
        <p:spPr>
          <a:xfrm>
            <a:off x="3024852" y="3156677"/>
            <a:ext cx="654122" cy="238080"/>
          </a:xfrm>
          <a:custGeom>
            <a:avLst/>
            <a:gdLst>
              <a:gd name="connsiteX0" fmla="*/ 283734 w 654122"/>
              <a:gd name="connsiteY0" fmla="*/ 238081 h 238080"/>
              <a:gd name="connsiteX1" fmla="*/ 0 w 654122"/>
              <a:gd name="connsiteY1" fmla="*/ 0 h 238080"/>
              <a:gd name="connsiteX2" fmla="*/ 370388 w 654122"/>
              <a:gd name="connsiteY2" fmla="*/ 0 h 238080"/>
              <a:gd name="connsiteX3" fmla="*/ 654122 w 654122"/>
              <a:gd name="connsiteY3" fmla="*/ 238081 h 238080"/>
              <a:gd name="connsiteX4" fmla="*/ 283734 w 654122"/>
              <a:gd name="connsiteY4" fmla="*/ 238081 h 238080"/>
              <a:gd name="connsiteX5" fmla="*/ 283734 w 654122"/>
              <a:gd name="connsiteY5" fmla="*/ 238081 h 238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0">
                <a:moveTo>
                  <a:pt x="283734" y="238081"/>
                </a:moveTo>
                <a:lnTo>
                  <a:pt x="0" y="0"/>
                </a:lnTo>
                <a:lnTo>
                  <a:pt x="370388" y="0"/>
                </a:lnTo>
                <a:lnTo>
                  <a:pt x="654122" y="238081"/>
                </a:lnTo>
                <a:lnTo>
                  <a:pt x="283734" y="238081"/>
                </a:lnTo>
                <a:lnTo>
                  <a:pt x="28373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31ECEAAE-8E69-AE69-9D3B-D92F762E5ED9}"/>
              </a:ext>
            </a:extLst>
          </p:cNvPr>
          <p:cNvSpPr/>
          <p:nvPr/>
        </p:nvSpPr>
        <p:spPr>
          <a:xfrm>
            <a:off x="3024852" y="7833994"/>
            <a:ext cx="1002173" cy="364761"/>
          </a:xfrm>
          <a:custGeom>
            <a:avLst/>
            <a:gdLst>
              <a:gd name="connsiteX0" fmla="*/ 631785 w 1002173"/>
              <a:gd name="connsiteY0" fmla="*/ 364761 h 364761"/>
              <a:gd name="connsiteX1" fmla="*/ 283734 w 1002173"/>
              <a:gd name="connsiteY1" fmla="*/ 238081 h 364761"/>
              <a:gd name="connsiteX2" fmla="*/ 0 w 1002173"/>
              <a:gd name="connsiteY2" fmla="*/ 0 h 364761"/>
              <a:gd name="connsiteX3" fmla="*/ 370388 w 1002173"/>
              <a:gd name="connsiteY3" fmla="*/ 0 h 364761"/>
              <a:gd name="connsiteX4" fmla="*/ 718440 w 1002173"/>
              <a:gd name="connsiteY4" fmla="*/ 126680 h 364761"/>
              <a:gd name="connsiteX5" fmla="*/ 1002174 w 1002173"/>
              <a:gd name="connsiteY5" fmla="*/ 364761 h 364761"/>
              <a:gd name="connsiteX6" fmla="*/ 631785 w 1002173"/>
              <a:gd name="connsiteY6" fmla="*/ 364761 h 364761"/>
              <a:gd name="connsiteX7" fmla="*/ 631785 w 1002173"/>
              <a:gd name="connsiteY7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02173" h="364761">
                <a:moveTo>
                  <a:pt x="631785" y="364761"/>
                </a:moveTo>
                <a:lnTo>
                  <a:pt x="283734" y="238081"/>
                </a:lnTo>
                <a:lnTo>
                  <a:pt x="0" y="0"/>
                </a:lnTo>
                <a:lnTo>
                  <a:pt x="370388" y="0"/>
                </a:lnTo>
                <a:lnTo>
                  <a:pt x="718440" y="126680"/>
                </a:lnTo>
                <a:lnTo>
                  <a:pt x="1002174" y="364761"/>
                </a:lnTo>
                <a:lnTo>
                  <a:pt x="631785" y="364761"/>
                </a:lnTo>
                <a:lnTo>
                  <a:pt x="631785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E440864B-2317-018E-8268-0B86C8160DC3}"/>
              </a:ext>
            </a:extLst>
          </p:cNvPr>
          <p:cNvSpPr/>
          <p:nvPr/>
        </p:nvSpPr>
        <p:spPr>
          <a:xfrm>
            <a:off x="2960535" y="303167"/>
            <a:ext cx="654122" cy="238081"/>
          </a:xfrm>
          <a:custGeom>
            <a:avLst/>
            <a:gdLst>
              <a:gd name="connsiteX0" fmla="*/ 283734 w 654122"/>
              <a:gd name="connsiteY0" fmla="*/ 238081 h 238081"/>
              <a:gd name="connsiteX1" fmla="*/ 0 w 654122"/>
              <a:gd name="connsiteY1" fmla="*/ 0 h 238081"/>
              <a:gd name="connsiteX2" fmla="*/ 370389 w 654122"/>
              <a:gd name="connsiteY2" fmla="*/ 0 h 238081"/>
              <a:gd name="connsiteX3" fmla="*/ 654122 w 654122"/>
              <a:gd name="connsiteY3" fmla="*/ 238081 h 238081"/>
              <a:gd name="connsiteX4" fmla="*/ 283734 w 654122"/>
              <a:gd name="connsiteY4" fmla="*/ 238081 h 238081"/>
              <a:gd name="connsiteX5" fmla="*/ 283734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283734" y="238081"/>
                </a:moveTo>
                <a:lnTo>
                  <a:pt x="0" y="0"/>
                </a:lnTo>
                <a:lnTo>
                  <a:pt x="370389" y="0"/>
                </a:lnTo>
                <a:lnTo>
                  <a:pt x="654122" y="238081"/>
                </a:lnTo>
                <a:lnTo>
                  <a:pt x="283734" y="238081"/>
                </a:lnTo>
                <a:lnTo>
                  <a:pt x="28373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CA7EA6AC-DD20-AA19-379F-A0A4546779B3}"/>
              </a:ext>
            </a:extLst>
          </p:cNvPr>
          <p:cNvSpPr/>
          <p:nvPr/>
        </p:nvSpPr>
        <p:spPr>
          <a:xfrm>
            <a:off x="3244269" y="3886200"/>
            <a:ext cx="782757" cy="491441"/>
          </a:xfrm>
          <a:custGeom>
            <a:avLst/>
            <a:gdLst>
              <a:gd name="connsiteX0" fmla="*/ 64317 w 782757"/>
              <a:gd name="connsiteY0" fmla="*/ 491442 h 491441"/>
              <a:gd name="connsiteX1" fmla="*/ 0 w 782757"/>
              <a:gd name="connsiteY1" fmla="*/ 126680 h 491441"/>
              <a:gd name="connsiteX2" fmla="*/ 348052 w 782757"/>
              <a:gd name="connsiteY2" fmla="*/ 0 h 491441"/>
              <a:gd name="connsiteX3" fmla="*/ 718440 w 782757"/>
              <a:gd name="connsiteY3" fmla="*/ 0 h 491441"/>
              <a:gd name="connsiteX4" fmla="*/ 782757 w 782757"/>
              <a:gd name="connsiteY4" fmla="*/ 364761 h 491441"/>
              <a:gd name="connsiteX5" fmla="*/ 434706 w 782757"/>
              <a:gd name="connsiteY5" fmla="*/ 491442 h 491441"/>
              <a:gd name="connsiteX6" fmla="*/ 64317 w 782757"/>
              <a:gd name="connsiteY6" fmla="*/ 491442 h 491441"/>
              <a:gd name="connsiteX7" fmla="*/ 64317 w 782757"/>
              <a:gd name="connsiteY7" fmla="*/ 491442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757" h="491441">
                <a:moveTo>
                  <a:pt x="64317" y="491442"/>
                </a:moveTo>
                <a:lnTo>
                  <a:pt x="0" y="126680"/>
                </a:lnTo>
                <a:lnTo>
                  <a:pt x="348052" y="0"/>
                </a:lnTo>
                <a:lnTo>
                  <a:pt x="718440" y="0"/>
                </a:lnTo>
                <a:lnTo>
                  <a:pt x="782757" y="364761"/>
                </a:lnTo>
                <a:lnTo>
                  <a:pt x="434706" y="491442"/>
                </a:lnTo>
                <a:lnTo>
                  <a:pt x="64317" y="491442"/>
                </a:lnTo>
                <a:lnTo>
                  <a:pt x="64317" y="4914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FCCBC367-AF07-86DD-B984-27E8EC695DC2}"/>
              </a:ext>
            </a:extLst>
          </p:cNvPr>
          <p:cNvSpPr/>
          <p:nvPr/>
        </p:nvSpPr>
        <p:spPr>
          <a:xfrm>
            <a:off x="2960535" y="2150384"/>
            <a:ext cx="434705" cy="364761"/>
          </a:xfrm>
          <a:custGeom>
            <a:avLst/>
            <a:gdLst>
              <a:gd name="connsiteX0" fmla="*/ 64317 w 434705"/>
              <a:gd name="connsiteY0" fmla="*/ 364761 h 364761"/>
              <a:gd name="connsiteX1" fmla="*/ 0 w 434705"/>
              <a:gd name="connsiteY1" fmla="*/ 0 h 364761"/>
              <a:gd name="connsiteX2" fmla="*/ 370389 w 434705"/>
              <a:gd name="connsiteY2" fmla="*/ 0 h 364761"/>
              <a:gd name="connsiteX3" fmla="*/ 434706 w 434705"/>
              <a:gd name="connsiteY3" fmla="*/ 364761 h 364761"/>
              <a:gd name="connsiteX4" fmla="*/ 64317 w 434705"/>
              <a:gd name="connsiteY4" fmla="*/ 364761 h 364761"/>
              <a:gd name="connsiteX5" fmla="*/ 64317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1"/>
                </a:moveTo>
                <a:lnTo>
                  <a:pt x="0" y="0"/>
                </a:lnTo>
                <a:lnTo>
                  <a:pt x="370389" y="0"/>
                </a:lnTo>
                <a:lnTo>
                  <a:pt x="434706" y="364761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22965A95-AE90-80D6-6F93-8023C24329A3}"/>
              </a:ext>
            </a:extLst>
          </p:cNvPr>
          <p:cNvSpPr/>
          <p:nvPr/>
        </p:nvSpPr>
        <p:spPr>
          <a:xfrm>
            <a:off x="3244269" y="541248"/>
            <a:ext cx="434705" cy="364761"/>
          </a:xfrm>
          <a:custGeom>
            <a:avLst/>
            <a:gdLst>
              <a:gd name="connsiteX0" fmla="*/ 64317 w 434705"/>
              <a:gd name="connsiteY0" fmla="*/ 364761 h 364761"/>
              <a:gd name="connsiteX1" fmla="*/ 0 w 434705"/>
              <a:gd name="connsiteY1" fmla="*/ 0 h 364761"/>
              <a:gd name="connsiteX2" fmla="*/ 370389 w 434705"/>
              <a:gd name="connsiteY2" fmla="*/ 0 h 364761"/>
              <a:gd name="connsiteX3" fmla="*/ 434706 w 434705"/>
              <a:gd name="connsiteY3" fmla="*/ 364761 h 364761"/>
              <a:gd name="connsiteX4" fmla="*/ 64317 w 434705"/>
              <a:gd name="connsiteY4" fmla="*/ 364761 h 364761"/>
              <a:gd name="connsiteX5" fmla="*/ 64317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1"/>
                </a:moveTo>
                <a:lnTo>
                  <a:pt x="0" y="0"/>
                </a:lnTo>
                <a:lnTo>
                  <a:pt x="370389" y="0"/>
                </a:lnTo>
                <a:lnTo>
                  <a:pt x="434706" y="364761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21DA759C-6C64-BA11-4FE0-CE3C8E852E20}"/>
              </a:ext>
            </a:extLst>
          </p:cNvPr>
          <p:cNvSpPr/>
          <p:nvPr/>
        </p:nvSpPr>
        <p:spPr>
          <a:xfrm>
            <a:off x="2960535" y="7469232"/>
            <a:ext cx="434705" cy="364761"/>
          </a:xfrm>
          <a:custGeom>
            <a:avLst/>
            <a:gdLst>
              <a:gd name="connsiteX0" fmla="*/ 64317 w 434705"/>
              <a:gd name="connsiteY0" fmla="*/ 364762 h 364761"/>
              <a:gd name="connsiteX1" fmla="*/ 0 w 434705"/>
              <a:gd name="connsiteY1" fmla="*/ 0 h 364761"/>
              <a:gd name="connsiteX2" fmla="*/ 370389 w 434705"/>
              <a:gd name="connsiteY2" fmla="*/ 0 h 364761"/>
              <a:gd name="connsiteX3" fmla="*/ 434706 w 434705"/>
              <a:gd name="connsiteY3" fmla="*/ 364762 h 364761"/>
              <a:gd name="connsiteX4" fmla="*/ 64317 w 434705"/>
              <a:gd name="connsiteY4" fmla="*/ 364762 h 364761"/>
              <a:gd name="connsiteX5" fmla="*/ 64317 w 434705"/>
              <a:gd name="connsiteY5" fmla="*/ 364762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2"/>
                </a:moveTo>
                <a:lnTo>
                  <a:pt x="0" y="0"/>
                </a:lnTo>
                <a:lnTo>
                  <a:pt x="370389" y="0"/>
                </a:lnTo>
                <a:lnTo>
                  <a:pt x="434706" y="364762"/>
                </a:lnTo>
                <a:lnTo>
                  <a:pt x="64317" y="364762"/>
                </a:lnTo>
                <a:lnTo>
                  <a:pt x="64317" y="3647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BF53F036-3A00-C605-4187-D10A37EF28A5}"/>
              </a:ext>
            </a:extLst>
          </p:cNvPr>
          <p:cNvSpPr/>
          <p:nvPr/>
        </p:nvSpPr>
        <p:spPr>
          <a:xfrm>
            <a:off x="3592320" y="-791116"/>
            <a:ext cx="434705" cy="364761"/>
          </a:xfrm>
          <a:custGeom>
            <a:avLst/>
            <a:gdLst>
              <a:gd name="connsiteX0" fmla="*/ 64317 w 434705"/>
              <a:gd name="connsiteY0" fmla="*/ 364761 h 364761"/>
              <a:gd name="connsiteX1" fmla="*/ 0 w 434705"/>
              <a:gd name="connsiteY1" fmla="*/ 0 h 364761"/>
              <a:gd name="connsiteX2" fmla="*/ 370388 w 434705"/>
              <a:gd name="connsiteY2" fmla="*/ 0 h 364761"/>
              <a:gd name="connsiteX3" fmla="*/ 434706 w 434705"/>
              <a:gd name="connsiteY3" fmla="*/ 364761 h 364761"/>
              <a:gd name="connsiteX4" fmla="*/ 64317 w 434705"/>
              <a:gd name="connsiteY4" fmla="*/ 364761 h 364761"/>
              <a:gd name="connsiteX5" fmla="*/ 64317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1"/>
                </a:moveTo>
                <a:lnTo>
                  <a:pt x="0" y="0"/>
                </a:lnTo>
                <a:lnTo>
                  <a:pt x="370388" y="0"/>
                </a:lnTo>
                <a:lnTo>
                  <a:pt x="434706" y="364761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7F0FEA66-2096-3D03-85F3-E2F0AE7F5654}"/>
              </a:ext>
            </a:extLst>
          </p:cNvPr>
          <p:cNvSpPr/>
          <p:nvPr/>
        </p:nvSpPr>
        <p:spPr>
          <a:xfrm>
            <a:off x="3244269" y="9331728"/>
            <a:ext cx="434705" cy="364761"/>
          </a:xfrm>
          <a:custGeom>
            <a:avLst/>
            <a:gdLst>
              <a:gd name="connsiteX0" fmla="*/ 64317 w 434705"/>
              <a:gd name="connsiteY0" fmla="*/ 364762 h 364761"/>
              <a:gd name="connsiteX1" fmla="*/ 0 w 434705"/>
              <a:gd name="connsiteY1" fmla="*/ 0 h 364761"/>
              <a:gd name="connsiteX2" fmla="*/ 370389 w 434705"/>
              <a:gd name="connsiteY2" fmla="*/ 0 h 364761"/>
              <a:gd name="connsiteX3" fmla="*/ 434706 w 434705"/>
              <a:gd name="connsiteY3" fmla="*/ 364762 h 364761"/>
              <a:gd name="connsiteX4" fmla="*/ 64317 w 434705"/>
              <a:gd name="connsiteY4" fmla="*/ 364762 h 364761"/>
              <a:gd name="connsiteX5" fmla="*/ 64317 w 434705"/>
              <a:gd name="connsiteY5" fmla="*/ 364762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2"/>
                </a:moveTo>
                <a:lnTo>
                  <a:pt x="0" y="0"/>
                </a:lnTo>
                <a:lnTo>
                  <a:pt x="370389" y="0"/>
                </a:lnTo>
                <a:lnTo>
                  <a:pt x="434706" y="364762"/>
                </a:lnTo>
                <a:lnTo>
                  <a:pt x="64317" y="364762"/>
                </a:lnTo>
                <a:lnTo>
                  <a:pt x="64317" y="3647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D97F6582-2D94-3A11-55B0-57382E74E797}"/>
              </a:ext>
            </a:extLst>
          </p:cNvPr>
          <p:cNvSpPr/>
          <p:nvPr/>
        </p:nvSpPr>
        <p:spPr>
          <a:xfrm>
            <a:off x="2839658" y="2515145"/>
            <a:ext cx="740776" cy="641531"/>
          </a:xfrm>
          <a:custGeom>
            <a:avLst/>
            <a:gdLst>
              <a:gd name="connsiteX0" fmla="*/ 185194 w 740776"/>
              <a:gd name="connsiteY0" fmla="*/ 641532 h 641531"/>
              <a:gd name="connsiteX1" fmla="*/ 0 w 740776"/>
              <a:gd name="connsiteY1" fmla="*/ 320766 h 641531"/>
              <a:gd name="connsiteX2" fmla="*/ 185194 w 740776"/>
              <a:gd name="connsiteY2" fmla="*/ 0 h 641531"/>
              <a:gd name="connsiteX3" fmla="*/ 555583 w 740776"/>
              <a:gd name="connsiteY3" fmla="*/ 0 h 641531"/>
              <a:gd name="connsiteX4" fmla="*/ 740777 w 740776"/>
              <a:gd name="connsiteY4" fmla="*/ 320766 h 641531"/>
              <a:gd name="connsiteX5" fmla="*/ 555583 w 740776"/>
              <a:gd name="connsiteY5" fmla="*/ 641532 h 641531"/>
              <a:gd name="connsiteX6" fmla="*/ 185194 w 740776"/>
              <a:gd name="connsiteY6" fmla="*/ 641532 h 641531"/>
              <a:gd name="connsiteX7" fmla="*/ 185194 w 740776"/>
              <a:gd name="connsiteY7" fmla="*/ 641532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0776" h="641531">
                <a:moveTo>
                  <a:pt x="185194" y="641532"/>
                </a:moveTo>
                <a:lnTo>
                  <a:pt x="0" y="320766"/>
                </a:lnTo>
                <a:lnTo>
                  <a:pt x="185194" y="0"/>
                </a:lnTo>
                <a:lnTo>
                  <a:pt x="555583" y="0"/>
                </a:lnTo>
                <a:lnTo>
                  <a:pt x="740777" y="320766"/>
                </a:lnTo>
                <a:lnTo>
                  <a:pt x="555583" y="641532"/>
                </a:lnTo>
                <a:lnTo>
                  <a:pt x="185194" y="641532"/>
                </a:lnTo>
                <a:lnTo>
                  <a:pt x="185194" y="64153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145E0BF9-D921-94F1-76F4-63707856E381}"/>
              </a:ext>
            </a:extLst>
          </p:cNvPr>
          <p:cNvSpPr/>
          <p:nvPr/>
        </p:nvSpPr>
        <p:spPr>
          <a:xfrm>
            <a:off x="3123392" y="906010"/>
            <a:ext cx="740776" cy="641531"/>
          </a:xfrm>
          <a:custGeom>
            <a:avLst/>
            <a:gdLst>
              <a:gd name="connsiteX0" fmla="*/ 185194 w 740776"/>
              <a:gd name="connsiteY0" fmla="*/ 641532 h 641531"/>
              <a:gd name="connsiteX1" fmla="*/ 0 w 740776"/>
              <a:gd name="connsiteY1" fmla="*/ 320766 h 641531"/>
              <a:gd name="connsiteX2" fmla="*/ 185194 w 740776"/>
              <a:gd name="connsiteY2" fmla="*/ 0 h 641531"/>
              <a:gd name="connsiteX3" fmla="*/ 555583 w 740776"/>
              <a:gd name="connsiteY3" fmla="*/ 0 h 641531"/>
              <a:gd name="connsiteX4" fmla="*/ 740777 w 740776"/>
              <a:gd name="connsiteY4" fmla="*/ 320766 h 641531"/>
              <a:gd name="connsiteX5" fmla="*/ 555583 w 740776"/>
              <a:gd name="connsiteY5" fmla="*/ 641532 h 641531"/>
              <a:gd name="connsiteX6" fmla="*/ 185194 w 740776"/>
              <a:gd name="connsiteY6" fmla="*/ 641532 h 641531"/>
              <a:gd name="connsiteX7" fmla="*/ 185194 w 740776"/>
              <a:gd name="connsiteY7" fmla="*/ 641532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0776" h="641531">
                <a:moveTo>
                  <a:pt x="185194" y="641532"/>
                </a:moveTo>
                <a:lnTo>
                  <a:pt x="0" y="320766"/>
                </a:lnTo>
                <a:lnTo>
                  <a:pt x="185194" y="0"/>
                </a:lnTo>
                <a:lnTo>
                  <a:pt x="555583" y="0"/>
                </a:lnTo>
                <a:lnTo>
                  <a:pt x="740777" y="320766"/>
                </a:lnTo>
                <a:lnTo>
                  <a:pt x="555583" y="641532"/>
                </a:lnTo>
                <a:lnTo>
                  <a:pt x="185194" y="641532"/>
                </a:lnTo>
                <a:lnTo>
                  <a:pt x="185194" y="64153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A11D8A95-AE27-589A-5AA1-6A6049191DD4}"/>
              </a:ext>
            </a:extLst>
          </p:cNvPr>
          <p:cNvSpPr/>
          <p:nvPr/>
        </p:nvSpPr>
        <p:spPr>
          <a:xfrm>
            <a:off x="2839658" y="4615722"/>
            <a:ext cx="740776" cy="641531"/>
          </a:xfrm>
          <a:custGeom>
            <a:avLst/>
            <a:gdLst>
              <a:gd name="connsiteX0" fmla="*/ 185194 w 740776"/>
              <a:gd name="connsiteY0" fmla="*/ 641532 h 641531"/>
              <a:gd name="connsiteX1" fmla="*/ 0 w 740776"/>
              <a:gd name="connsiteY1" fmla="*/ 320766 h 641531"/>
              <a:gd name="connsiteX2" fmla="*/ 185194 w 740776"/>
              <a:gd name="connsiteY2" fmla="*/ 0 h 641531"/>
              <a:gd name="connsiteX3" fmla="*/ 555583 w 740776"/>
              <a:gd name="connsiteY3" fmla="*/ 0 h 641531"/>
              <a:gd name="connsiteX4" fmla="*/ 740777 w 740776"/>
              <a:gd name="connsiteY4" fmla="*/ 320766 h 641531"/>
              <a:gd name="connsiteX5" fmla="*/ 555583 w 740776"/>
              <a:gd name="connsiteY5" fmla="*/ 641532 h 641531"/>
              <a:gd name="connsiteX6" fmla="*/ 185194 w 740776"/>
              <a:gd name="connsiteY6" fmla="*/ 641532 h 641531"/>
              <a:gd name="connsiteX7" fmla="*/ 185194 w 740776"/>
              <a:gd name="connsiteY7" fmla="*/ 641532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0776" h="641531">
                <a:moveTo>
                  <a:pt x="185194" y="641532"/>
                </a:moveTo>
                <a:lnTo>
                  <a:pt x="0" y="320766"/>
                </a:lnTo>
                <a:lnTo>
                  <a:pt x="185194" y="0"/>
                </a:lnTo>
                <a:lnTo>
                  <a:pt x="555583" y="0"/>
                </a:lnTo>
                <a:lnTo>
                  <a:pt x="740777" y="320766"/>
                </a:lnTo>
                <a:lnTo>
                  <a:pt x="555583" y="641532"/>
                </a:lnTo>
                <a:lnTo>
                  <a:pt x="185194" y="641532"/>
                </a:lnTo>
                <a:lnTo>
                  <a:pt x="185194" y="64153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AF29AB35-30B2-7A5C-4BB0-96ADD524BFEA}"/>
              </a:ext>
            </a:extLst>
          </p:cNvPr>
          <p:cNvSpPr/>
          <p:nvPr/>
        </p:nvSpPr>
        <p:spPr>
          <a:xfrm>
            <a:off x="3407126" y="-1432648"/>
            <a:ext cx="740776" cy="641531"/>
          </a:xfrm>
          <a:custGeom>
            <a:avLst/>
            <a:gdLst>
              <a:gd name="connsiteX0" fmla="*/ 185194 w 740776"/>
              <a:gd name="connsiteY0" fmla="*/ 641532 h 641531"/>
              <a:gd name="connsiteX1" fmla="*/ 0 w 740776"/>
              <a:gd name="connsiteY1" fmla="*/ 320766 h 641531"/>
              <a:gd name="connsiteX2" fmla="*/ 185194 w 740776"/>
              <a:gd name="connsiteY2" fmla="*/ 0 h 641531"/>
              <a:gd name="connsiteX3" fmla="*/ 555582 w 740776"/>
              <a:gd name="connsiteY3" fmla="*/ 0 h 641531"/>
              <a:gd name="connsiteX4" fmla="*/ 740777 w 740776"/>
              <a:gd name="connsiteY4" fmla="*/ 320766 h 641531"/>
              <a:gd name="connsiteX5" fmla="*/ 555582 w 740776"/>
              <a:gd name="connsiteY5" fmla="*/ 641532 h 641531"/>
              <a:gd name="connsiteX6" fmla="*/ 185194 w 740776"/>
              <a:gd name="connsiteY6" fmla="*/ 641532 h 641531"/>
              <a:gd name="connsiteX7" fmla="*/ 185194 w 740776"/>
              <a:gd name="connsiteY7" fmla="*/ 641532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0776" h="641531">
                <a:moveTo>
                  <a:pt x="185194" y="641532"/>
                </a:moveTo>
                <a:lnTo>
                  <a:pt x="0" y="320766"/>
                </a:lnTo>
                <a:lnTo>
                  <a:pt x="185194" y="0"/>
                </a:lnTo>
                <a:lnTo>
                  <a:pt x="555582" y="0"/>
                </a:lnTo>
                <a:lnTo>
                  <a:pt x="740777" y="320766"/>
                </a:lnTo>
                <a:lnTo>
                  <a:pt x="555582" y="641532"/>
                </a:lnTo>
                <a:lnTo>
                  <a:pt x="185194" y="641532"/>
                </a:lnTo>
                <a:lnTo>
                  <a:pt x="185194" y="64153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784C830A-CD6B-B360-3479-C2F7183C74EC}"/>
              </a:ext>
            </a:extLst>
          </p:cNvPr>
          <p:cNvSpPr/>
          <p:nvPr/>
        </p:nvSpPr>
        <p:spPr>
          <a:xfrm>
            <a:off x="3123392" y="6224858"/>
            <a:ext cx="740776" cy="641531"/>
          </a:xfrm>
          <a:custGeom>
            <a:avLst/>
            <a:gdLst>
              <a:gd name="connsiteX0" fmla="*/ 185194 w 740776"/>
              <a:gd name="connsiteY0" fmla="*/ 641532 h 641531"/>
              <a:gd name="connsiteX1" fmla="*/ 0 w 740776"/>
              <a:gd name="connsiteY1" fmla="*/ 320766 h 641531"/>
              <a:gd name="connsiteX2" fmla="*/ 185194 w 740776"/>
              <a:gd name="connsiteY2" fmla="*/ 0 h 641531"/>
              <a:gd name="connsiteX3" fmla="*/ 555583 w 740776"/>
              <a:gd name="connsiteY3" fmla="*/ 0 h 641531"/>
              <a:gd name="connsiteX4" fmla="*/ 740777 w 740776"/>
              <a:gd name="connsiteY4" fmla="*/ 320766 h 641531"/>
              <a:gd name="connsiteX5" fmla="*/ 555583 w 740776"/>
              <a:gd name="connsiteY5" fmla="*/ 641532 h 641531"/>
              <a:gd name="connsiteX6" fmla="*/ 185194 w 740776"/>
              <a:gd name="connsiteY6" fmla="*/ 641532 h 641531"/>
              <a:gd name="connsiteX7" fmla="*/ 185194 w 740776"/>
              <a:gd name="connsiteY7" fmla="*/ 641532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0776" h="641531">
                <a:moveTo>
                  <a:pt x="185194" y="641532"/>
                </a:moveTo>
                <a:lnTo>
                  <a:pt x="0" y="320766"/>
                </a:lnTo>
                <a:lnTo>
                  <a:pt x="185194" y="0"/>
                </a:lnTo>
                <a:lnTo>
                  <a:pt x="555583" y="0"/>
                </a:lnTo>
                <a:lnTo>
                  <a:pt x="740777" y="320766"/>
                </a:lnTo>
                <a:lnTo>
                  <a:pt x="555583" y="641532"/>
                </a:lnTo>
                <a:lnTo>
                  <a:pt x="185194" y="641532"/>
                </a:lnTo>
                <a:lnTo>
                  <a:pt x="185194" y="64153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81B1467B-B41A-28E8-7204-C4BDB18D2EDA}"/>
              </a:ext>
            </a:extLst>
          </p:cNvPr>
          <p:cNvSpPr/>
          <p:nvPr/>
        </p:nvSpPr>
        <p:spPr>
          <a:xfrm>
            <a:off x="3407126" y="8563516"/>
            <a:ext cx="740776" cy="641531"/>
          </a:xfrm>
          <a:custGeom>
            <a:avLst/>
            <a:gdLst>
              <a:gd name="connsiteX0" fmla="*/ 185194 w 740776"/>
              <a:gd name="connsiteY0" fmla="*/ 641532 h 641531"/>
              <a:gd name="connsiteX1" fmla="*/ 0 w 740776"/>
              <a:gd name="connsiteY1" fmla="*/ 320766 h 641531"/>
              <a:gd name="connsiteX2" fmla="*/ 185194 w 740776"/>
              <a:gd name="connsiteY2" fmla="*/ 0 h 641531"/>
              <a:gd name="connsiteX3" fmla="*/ 555582 w 740776"/>
              <a:gd name="connsiteY3" fmla="*/ 0 h 641531"/>
              <a:gd name="connsiteX4" fmla="*/ 740777 w 740776"/>
              <a:gd name="connsiteY4" fmla="*/ 320766 h 641531"/>
              <a:gd name="connsiteX5" fmla="*/ 555582 w 740776"/>
              <a:gd name="connsiteY5" fmla="*/ 641532 h 641531"/>
              <a:gd name="connsiteX6" fmla="*/ 185194 w 740776"/>
              <a:gd name="connsiteY6" fmla="*/ 641532 h 641531"/>
              <a:gd name="connsiteX7" fmla="*/ 185194 w 740776"/>
              <a:gd name="connsiteY7" fmla="*/ 641532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0776" h="641531">
                <a:moveTo>
                  <a:pt x="185194" y="641532"/>
                </a:moveTo>
                <a:lnTo>
                  <a:pt x="0" y="320766"/>
                </a:lnTo>
                <a:lnTo>
                  <a:pt x="185194" y="0"/>
                </a:lnTo>
                <a:lnTo>
                  <a:pt x="555582" y="0"/>
                </a:lnTo>
                <a:lnTo>
                  <a:pt x="740777" y="320766"/>
                </a:lnTo>
                <a:lnTo>
                  <a:pt x="555582" y="641532"/>
                </a:lnTo>
                <a:lnTo>
                  <a:pt x="185194" y="641532"/>
                </a:lnTo>
                <a:lnTo>
                  <a:pt x="185194" y="64153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5CB9C1F4-4753-B33F-34CD-0319E8D17265}"/>
              </a:ext>
            </a:extLst>
          </p:cNvPr>
          <p:cNvSpPr/>
          <p:nvPr/>
        </p:nvSpPr>
        <p:spPr>
          <a:xfrm>
            <a:off x="3024852" y="-426355"/>
            <a:ext cx="1002173" cy="364761"/>
          </a:xfrm>
          <a:custGeom>
            <a:avLst/>
            <a:gdLst>
              <a:gd name="connsiteX0" fmla="*/ 0 w 1002173"/>
              <a:gd name="connsiteY0" fmla="*/ 364761 h 364761"/>
              <a:gd name="connsiteX1" fmla="*/ 283734 w 1002173"/>
              <a:gd name="connsiteY1" fmla="*/ 126680 h 364761"/>
              <a:gd name="connsiteX2" fmla="*/ 631785 w 1002173"/>
              <a:gd name="connsiteY2" fmla="*/ 0 h 364761"/>
              <a:gd name="connsiteX3" fmla="*/ 1002174 w 1002173"/>
              <a:gd name="connsiteY3" fmla="*/ 0 h 364761"/>
              <a:gd name="connsiteX4" fmla="*/ 718440 w 1002173"/>
              <a:gd name="connsiteY4" fmla="*/ 238081 h 364761"/>
              <a:gd name="connsiteX5" fmla="*/ 370388 w 1002173"/>
              <a:gd name="connsiteY5" fmla="*/ 364761 h 364761"/>
              <a:gd name="connsiteX6" fmla="*/ 0 w 1002173"/>
              <a:gd name="connsiteY6" fmla="*/ 364761 h 364761"/>
              <a:gd name="connsiteX7" fmla="*/ 0 w 1002173"/>
              <a:gd name="connsiteY7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02173" h="364761">
                <a:moveTo>
                  <a:pt x="0" y="364761"/>
                </a:moveTo>
                <a:lnTo>
                  <a:pt x="283734" y="126680"/>
                </a:lnTo>
                <a:lnTo>
                  <a:pt x="631785" y="0"/>
                </a:lnTo>
                <a:lnTo>
                  <a:pt x="1002174" y="0"/>
                </a:lnTo>
                <a:lnTo>
                  <a:pt x="718440" y="238081"/>
                </a:lnTo>
                <a:lnTo>
                  <a:pt x="370388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26F1B828-FE74-CEA6-E46F-AF958EE20807}"/>
              </a:ext>
            </a:extLst>
          </p:cNvPr>
          <p:cNvSpPr/>
          <p:nvPr/>
        </p:nvSpPr>
        <p:spPr>
          <a:xfrm>
            <a:off x="3244269" y="9205047"/>
            <a:ext cx="718439" cy="126680"/>
          </a:xfrm>
          <a:custGeom>
            <a:avLst/>
            <a:gdLst>
              <a:gd name="connsiteX0" fmla="*/ 0 w 718439"/>
              <a:gd name="connsiteY0" fmla="*/ 126680 h 126680"/>
              <a:gd name="connsiteX1" fmla="*/ 348052 w 718439"/>
              <a:gd name="connsiteY1" fmla="*/ 0 h 126680"/>
              <a:gd name="connsiteX2" fmla="*/ 718440 w 718439"/>
              <a:gd name="connsiteY2" fmla="*/ 0 h 126680"/>
              <a:gd name="connsiteX3" fmla="*/ 370389 w 718439"/>
              <a:gd name="connsiteY3" fmla="*/ 126680 h 126680"/>
              <a:gd name="connsiteX4" fmla="*/ 0 w 718439"/>
              <a:gd name="connsiteY4" fmla="*/ 126680 h 126680"/>
              <a:gd name="connsiteX5" fmla="*/ 0 w 718439"/>
              <a:gd name="connsiteY5" fmla="*/ 126680 h 126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8439" h="126680">
                <a:moveTo>
                  <a:pt x="0" y="126680"/>
                </a:moveTo>
                <a:lnTo>
                  <a:pt x="348052" y="0"/>
                </a:lnTo>
                <a:lnTo>
                  <a:pt x="718440" y="0"/>
                </a:lnTo>
                <a:lnTo>
                  <a:pt x="370389" y="126680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19EC3C65-D345-206D-842E-7168DD94512A}"/>
              </a:ext>
            </a:extLst>
          </p:cNvPr>
          <p:cNvSpPr/>
          <p:nvPr/>
        </p:nvSpPr>
        <p:spPr>
          <a:xfrm>
            <a:off x="3244269" y="3394758"/>
            <a:ext cx="782757" cy="491441"/>
          </a:xfrm>
          <a:custGeom>
            <a:avLst/>
            <a:gdLst>
              <a:gd name="connsiteX0" fmla="*/ 348052 w 782757"/>
              <a:gd name="connsiteY0" fmla="*/ 491442 h 491441"/>
              <a:gd name="connsiteX1" fmla="*/ 0 w 782757"/>
              <a:gd name="connsiteY1" fmla="*/ 364761 h 491441"/>
              <a:gd name="connsiteX2" fmla="*/ 64317 w 782757"/>
              <a:gd name="connsiteY2" fmla="*/ 0 h 491441"/>
              <a:gd name="connsiteX3" fmla="*/ 434706 w 782757"/>
              <a:gd name="connsiteY3" fmla="*/ 0 h 491441"/>
              <a:gd name="connsiteX4" fmla="*/ 782757 w 782757"/>
              <a:gd name="connsiteY4" fmla="*/ 126680 h 491441"/>
              <a:gd name="connsiteX5" fmla="*/ 718440 w 782757"/>
              <a:gd name="connsiteY5" fmla="*/ 491442 h 491441"/>
              <a:gd name="connsiteX6" fmla="*/ 348052 w 782757"/>
              <a:gd name="connsiteY6" fmla="*/ 491442 h 491441"/>
              <a:gd name="connsiteX7" fmla="*/ 348052 w 782757"/>
              <a:gd name="connsiteY7" fmla="*/ 491442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757" h="491441">
                <a:moveTo>
                  <a:pt x="348052" y="491442"/>
                </a:moveTo>
                <a:lnTo>
                  <a:pt x="0" y="364761"/>
                </a:lnTo>
                <a:lnTo>
                  <a:pt x="64317" y="0"/>
                </a:lnTo>
                <a:lnTo>
                  <a:pt x="434706" y="0"/>
                </a:lnTo>
                <a:lnTo>
                  <a:pt x="782757" y="126680"/>
                </a:lnTo>
                <a:lnTo>
                  <a:pt x="718440" y="491442"/>
                </a:lnTo>
                <a:lnTo>
                  <a:pt x="348052" y="491442"/>
                </a:lnTo>
                <a:lnTo>
                  <a:pt x="348052" y="4914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20EF8432-3548-C23B-281C-682C888562E8}"/>
              </a:ext>
            </a:extLst>
          </p:cNvPr>
          <p:cNvSpPr/>
          <p:nvPr/>
        </p:nvSpPr>
        <p:spPr>
          <a:xfrm>
            <a:off x="3244269" y="-1559328"/>
            <a:ext cx="718439" cy="126680"/>
          </a:xfrm>
          <a:custGeom>
            <a:avLst/>
            <a:gdLst>
              <a:gd name="connsiteX0" fmla="*/ 348052 w 718439"/>
              <a:gd name="connsiteY0" fmla="*/ 126680 h 126680"/>
              <a:gd name="connsiteX1" fmla="*/ 0 w 718439"/>
              <a:gd name="connsiteY1" fmla="*/ 0 h 126680"/>
              <a:gd name="connsiteX2" fmla="*/ 370389 w 718439"/>
              <a:gd name="connsiteY2" fmla="*/ 0 h 126680"/>
              <a:gd name="connsiteX3" fmla="*/ 718440 w 718439"/>
              <a:gd name="connsiteY3" fmla="*/ 126680 h 126680"/>
              <a:gd name="connsiteX4" fmla="*/ 348052 w 718439"/>
              <a:gd name="connsiteY4" fmla="*/ 126680 h 126680"/>
              <a:gd name="connsiteX5" fmla="*/ 348052 w 718439"/>
              <a:gd name="connsiteY5" fmla="*/ 126680 h 126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8439" h="126680">
                <a:moveTo>
                  <a:pt x="348052" y="126680"/>
                </a:moveTo>
                <a:lnTo>
                  <a:pt x="0" y="0"/>
                </a:lnTo>
                <a:lnTo>
                  <a:pt x="370389" y="0"/>
                </a:lnTo>
                <a:lnTo>
                  <a:pt x="718440" y="126680"/>
                </a:lnTo>
                <a:lnTo>
                  <a:pt x="348052" y="126680"/>
                </a:lnTo>
                <a:lnTo>
                  <a:pt x="348052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83B3AC23-7CEC-13E9-1E96-7E3724D32ADC}"/>
              </a:ext>
            </a:extLst>
          </p:cNvPr>
          <p:cNvSpPr/>
          <p:nvPr/>
        </p:nvSpPr>
        <p:spPr>
          <a:xfrm>
            <a:off x="2960535" y="5257254"/>
            <a:ext cx="434705" cy="364761"/>
          </a:xfrm>
          <a:custGeom>
            <a:avLst/>
            <a:gdLst>
              <a:gd name="connsiteX0" fmla="*/ 0 w 434705"/>
              <a:gd name="connsiteY0" fmla="*/ 364761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9 w 434705"/>
              <a:gd name="connsiteY3" fmla="*/ 364761 h 364761"/>
              <a:gd name="connsiteX4" fmla="*/ 0 w 434705"/>
              <a:gd name="connsiteY4" fmla="*/ 364761 h 364761"/>
              <a:gd name="connsiteX5" fmla="*/ 0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1"/>
                </a:moveTo>
                <a:lnTo>
                  <a:pt x="64317" y="0"/>
                </a:lnTo>
                <a:lnTo>
                  <a:pt x="434706" y="0"/>
                </a:lnTo>
                <a:lnTo>
                  <a:pt x="370389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55DE7C83-1D79-7DD0-9DAA-CB114059984B}"/>
              </a:ext>
            </a:extLst>
          </p:cNvPr>
          <p:cNvSpPr/>
          <p:nvPr/>
        </p:nvSpPr>
        <p:spPr>
          <a:xfrm>
            <a:off x="2960535" y="1547541"/>
            <a:ext cx="718439" cy="602842"/>
          </a:xfrm>
          <a:custGeom>
            <a:avLst/>
            <a:gdLst>
              <a:gd name="connsiteX0" fmla="*/ 0 w 718439"/>
              <a:gd name="connsiteY0" fmla="*/ 602843 h 602842"/>
              <a:gd name="connsiteX1" fmla="*/ 64317 w 718439"/>
              <a:gd name="connsiteY1" fmla="*/ 238081 h 602842"/>
              <a:gd name="connsiteX2" fmla="*/ 348051 w 718439"/>
              <a:gd name="connsiteY2" fmla="*/ 0 h 602842"/>
              <a:gd name="connsiteX3" fmla="*/ 718440 w 718439"/>
              <a:gd name="connsiteY3" fmla="*/ 0 h 602842"/>
              <a:gd name="connsiteX4" fmla="*/ 654122 w 718439"/>
              <a:gd name="connsiteY4" fmla="*/ 364761 h 602842"/>
              <a:gd name="connsiteX5" fmla="*/ 370389 w 718439"/>
              <a:gd name="connsiteY5" fmla="*/ 602843 h 602842"/>
              <a:gd name="connsiteX6" fmla="*/ 0 w 718439"/>
              <a:gd name="connsiteY6" fmla="*/ 602843 h 602842"/>
              <a:gd name="connsiteX7" fmla="*/ 0 w 718439"/>
              <a:gd name="connsiteY7" fmla="*/ 602843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8439" h="602842">
                <a:moveTo>
                  <a:pt x="0" y="602843"/>
                </a:moveTo>
                <a:lnTo>
                  <a:pt x="64317" y="238081"/>
                </a:lnTo>
                <a:lnTo>
                  <a:pt x="348051" y="0"/>
                </a:lnTo>
                <a:lnTo>
                  <a:pt x="718440" y="0"/>
                </a:lnTo>
                <a:lnTo>
                  <a:pt x="654122" y="364761"/>
                </a:lnTo>
                <a:lnTo>
                  <a:pt x="370389" y="602843"/>
                </a:lnTo>
                <a:lnTo>
                  <a:pt x="0" y="602843"/>
                </a:lnTo>
                <a:lnTo>
                  <a:pt x="0" y="6028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A2CE8DC7-873B-1FCD-71BE-66FE52441F3F}"/>
              </a:ext>
            </a:extLst>
          </p:cNvPr>
          <p:cNvSpPr/>
          <p:nvPr/>
        </p:nvSpPr>
        <p:spPr>
          <a:xfrm>
            <a:off x="3244269" y="6866389"/>
            <a:ext cx="434705" cy="364761"/>
          </a:xfrm>
          <a:custGeom>
            <a:avLst/>
            <a:gdLst>
              <a:gd name="connsiteX0" fmla="*/ 0 w 434705"/>
              <a:gd name="connsiteY0" fmla="*/ 364762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9 w 434705"/>
              <a:gd name="connsiteY3" fmla="*/ 364762 h 364761"/>
              <a:gd name="connsiteX4" fmla="*/ 0 w 434705"/>
              <a:gd name="connsiteY4" fmla="*/ 364762 h 364761"/>
              <a:gd name="connsiteX5" fmla="*/ 0 w 434705"/>
              <a:gd name="connsiteY5" fmla="*/ 364762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2"/>
                </a:moveTo>
                <a:lnTo>
                  <a:pt x="64317" y="0"/>
                </a:lnTo>
                <a:lnTo>
                  <a:pt x="434706" y="0"/>
                </a:lnTo>
                <a:lnTo>
                  <a:pt x="370389" y="364762"/>
                </a:lnTo>
                <a:lnTo>
                  <a:pt x="0" y="364762"/>
                </a:lnTo>
                <a:lnTo>
                  <a:pt x="0" y="3647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71E2A0C2-258E-E4F1-5895-DD4F24B201EB}"/>
              </a:ext>
            </a:extLst>
          </p:cNvPr>
          <p:cNvSpPr/>
          <p:nvPr/>
        </p:nvSpPr>
        <p:spPr>
          <a:xfrm>
            <a:off x="2960535" y="-61593"/>
            <a:ext cx="434705" cy="364761"/>
          </a:xfrm>
          <a:custGeom>
            <a:avLst/>
            <a:gdLst>
              <a:gd name="connsiteX0" fmla="*/ 0 w 434705"/>
              <a:gd name="connsiteY0" fmla="*/ 364761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9 w 434705"/>
              <a:gd name="connsiteY3" fmla="*/ 364761 h 364761"/>
              <a:gd name="connsiteX4" fmla="*/ 0 w 434705"/>
              <a:gd name="connsiteY4" fmla="*/ 364761 h 364761"/>
              <a:gd name="connsiteX5" fmla="*/ 0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1"/>
                </a:moveTo>
                <a:lnTo>
                  <a:pt x="64317" y="0"/>
                </a:lnTo>
                <a:lnTo>
                  <a:pt x="434706" y="0"/>
                </a:lnTo>
                <a:lnTo>
                  <a:pt x="370389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73A0223C-6861-D0A5-52C5-79BF8A128591}"/>
              </a:ext>
            </a:extLst>
          </p:cNvPr>
          <p:cNvSpPr/>
          <p:nvPr/>
        </p:nvSpPr>
        <p:spPr>
          <a:xfrm>
            <a:off x="3592320" y="8198755"/>
            <a:ext cx="434705" cy="364761"/>
          </a:xfrm>
          <a:custGeom>
            <a:avLst/>
            <a:gdLst>
              <a:gd name="connsiteX0" fmla="*/ 0 w 434705"/>
              <a:gd name="connsiteY0" fmla="*/ 364761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8 w 434705"/>
              <a:gd name="connsiteY3" fmla="*/ 364761 h 364761"/>
              <a:gd name="connsiteX4" fmla="*/ 0 w 434705"/>
              <a:gd name="connsiteY4" fmla="*/ 364761 h 364761"/>
              <a:gd name="connsiteX5" fmla="*/ 0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1"/>
                </a:moveTo>
                <a:lnTo>
                  <a:pt x="64317" y="0"/>
                </a:lnTo>
                <a:lnTo>
                  <a:pt x="434706" y="0"/>
                </a:lnTo>
                <a:lnTo>
                  <a:pt x="370388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3206663B-EF3E-9D4B-E268-FF56AC2B4A4C}"/>
              </a:ext>
            </a:extLst>
          </p:cNvPr>
          <p:cNvSpPr/>
          <p:nvPr/>
        </p:nvSpPr>
        <p:spPr>
          <a:xfrm>
            <a:off x="3244269" y="-1924089"/>
            <a:ext cx="434705" cy="364761"/>
          </a:xfrm>
          <a:custGeom>
            <a:avLst/>
            <a:gdLst>
              <a:gd name="connsiteX0" fmla="*/ 0 w 434705"/>
              <a:gd name="connsiteY0" fmla="*/ 364761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9 w 434705"/>
              <a:gd name="connsiteY3" fmla="*/ 364761 h 364761"/>
              <a:gd name="connsiteX4" fmla="*/ 0 w 434705"/>
              <a:gd name="connsiteY4" fmla="*/ 364761 h 364761"/>
              <a:gd name="connsiteX5" fmla="*/ 0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1"/>
                </a:moveTo>
                <a:lnTo>
                  <a:pt x="64317" y="0"/>
                </a:lnTo>
                <a:lnTo>
                  <a:pt x="434706" y="0"/>
                </a:lnTo>
                <a:lnTo>
                  <a:pt x="370389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A0DF1E00-A85C-DD8B-84E6-392788C5587B}"/>
              </a:ext>
            </a:extLst>
          </p:cNvPr>
          <p:cNvSpPr/>
          <p:nvPr/>
        </p:nvSpPr>
        <p:spPr>
          <a:xfrm>
            <a:off x="3024852" y="4377641"/>
            <a:ext cx="654122" cy="238081"/>
          </a:xfrm>
          <a:custGeom>
            <a:avLst/>
            <a:gdLst>
              <a:gd name="connsiteX0" fmla="*/ 0 w 654122"/>
              <a:gd name="connsiteY0" fmla="*/ 238081 h 238081"/>
              <a:gd name="connsiteX1" fmla="*/ 283734 w 654122"/>
              <a:gd name="connsiteY1" fmla="*/ 0 h 238081"/>
              <a:gd name="connsiteX2" fmla="*/ 654122 w 654122"/>
              <a:gd name="connsiteY2" fmla="*/ 0 h 238081"/>
              <a:gd name="connsiteX3" fmla="*/ 370388 w 654122"/>
              <a:gd name="connsiteY3" fmla="*/ 238081 h 238081"/>
              <a:gd name="connsiteX4" fmla="*/ 0 w 654122"/>
              <a:gd name="connsiteY4" fmla="*/ 238081 h 238081"/>
              <a:gd name="connsiteX5" fmla="*/ 0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0" y="238081"/>
                </a:moveTo>
                <a:lnTo>
                  <a:pt x="283734" y="0"/>
                </a:lnTo>
                <a:lnTo>
                  <a:pt x="654122" y="0"/>
                </a:lnTo>
                <a:lnTo>
                  <a:pt x="370388" y="23808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1C7E3F11-8A2C-11B7-5C09-67B7165F3837}"/>
              </a:ext>
            </a:extLst>
          </p:cNvPr>
          <p:cNvSpPr/>
          <p:nvPr/>
        </p:nvSpPr>
        <p:spPr>
          <a:xfrm>
            <a:off x="2960535" y="7231151"/>
            <a:ext cx="654122" cy="238080"/>
          </a:xfrm>
          <a:custGeom>
            <a:avLst/>
            <a:gdLst>
              <a:gd name="connsiteX0" fmla="*/ 0 w 654122"/>
              <a:gd name="connsiteY0" fmla="*/ 238081 h 238080"/>
              <a:gd name="connsiteX1" fmla="*/ 283734 w 654122"/>
              <a:gd name="connsiteY1" fmla="*/ 0 h 238080"/>
              <a:gd name="connsiteX2" fmla="*/ 654122 w 654122"/>
              <a:gd name="connsiteY2" fmla="*/ 0 h 238080"/>
              <a:gd name="connsiteX3" fmla="*/ 370389 w 654122"/>
              <a:gd name="connsiteY3" fmla="*/ 238081 h 238080"/>
              <a:gd name="connsiteX4" fmla="*/ 0 w 654122"/>
              <a:gd name="connsiteY4" fmla="*/ 238081 h 238080"/>
              <a:gd name="connsiteX5" fmla="*/ 0 w 654122"/>
              <a:gd name="connsiteY5" fmla="*/ 238081 h 238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0">
                <a:moveTo>
                  <a:pt x="0" y="238081"/>
                </a:moveTo>
                <a:lnTo>
                  <a:pt x="283734" y="0"/>
                </a:lnTo>
                <a:lnTo>
                  <a:pt x="654122" y="0"/>
                </a:lnTo>
                <a:lnTo>
                  <a:pt x="370389" y="23808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C521B940-1686-864E-081B-298CE60CA801}"/>
              </a:ext>
            </a:extLst>
          </p:cNvPr>
          <p:cNvSpPr/>
          <p:nvPr/>
        </p:nvSpPr>
        <p:spPr>
          <a:xfrm>
            <a:off x="6379425" y="1547541"/>
            <a:ext cx="718439" cy="602842"/>
          </a:xfrm>
          <a:custGeom>
            <a:avLst/>
            <a:gdLst>
              <a:gd name="connsiteX0" fmla="*/ 348051 w 718439"/>
              <a:gd name="connsiteY0" fmla="*/ 602843 h 602842"/>
              <a:gd name="connsiteX1" fmla="*/ 64317 w 718439"/>
              <a:gd name="connsiteY1" fmla="*/ 364761 h 602842"/>
              <a:gd name="connsiteX2" fmla="*/ 0 w 718439"/>
              <a:gd name="connsiteY2" fmla="*/ 0 h 602842"/>
              <a:gd name="connsiteX3" fmla="*/ 370389 w 718439"/>
              <a:gd name="connsiteY3" fmla="*/ 0 h 602842"/>
              <a:gd name="connsiteX4" fmla="*/ 654122 w 718439"/>
              <a:gd name="connsiteY4" fmla="*/ 238081 h 602842"/>
              <a:gd name="connsiteX5" fmla="*/ 718439 w 718439"/>
              <a:gd name="connsiteY5" fmla="*/ 602843 h 602842"/>
              <a:gd name="connsiteX6" fmla="*/ 348051 w 718439"/>
              <a:gd name="connsiteY6" fmla="*/ 602843 h 602842"/>
              <a:gd name="connsiteX7" fmla="*/ 348051 w 718439"/>
              <a:gd name="connsiteY7" fmla="*/ 602843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8439" h="602842">
                <a:moveTo>
                  <a:pt x="348051" y="602843"/>
                </a:moveTo>
                <a:lnTo>
                  <a:pt x="64317" y="364761"/>
                </a:lnTo>
                <a:lnTo>
                  <a:pt x="0" y="0"/>
                </a:lnTo>
                <a:lnTo>
                  <a:pt x="370389" y="0"/>
                </a:lnTo>
                <a:lnTo>
                  <a:pt x="654122" y="238081"/>
                </a:lnTo>
                <a:lnTo>
                  <a:pt x="718439" y="602843"/>
                </a:lnTo>
                <a:lnTo>
                  <a:pt x="348051" y="602843"/>
                </a:lnTo>
                <a:lnTo>
                  <a:pt x="348051" y="6028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A0E1D91E-A63C-30B1-E9CB-A9E1CA9C317F}"/>
              </a:ext>
            </a:extLst>
          </p:cNvPr>
          <p:cNvSpPr/>
          <p:nvPr/>
        </p:nvSpPr>
        <p:spPr>
          <a:xfrm>
            <a:off x="6031373" y="-426355"/>
            <a:ext cx="1002173" cy="364761"/>
          </a:xfrm>
          <a:custGeom>
            <a:avLst/>
            <a:gdLst>
              <a:gd name="connsiteX0" fmla="*/ 631785 w 1002173"/>
              <a:gd name="connsiteY0" fmla="*/ 364761 h 364761"/>
              <a:gd name="connsiteX1" fmla="*/ 283734 w 1002173"/>
              <a:gd name="connsiteY1" fmla="*/ 238081 h 364761"/>
              <a:gd name="connsiteX2" fmla="*/ 0 w 1002173"/>
              <a:gd name="connsiteY2" fmla="*/ 0 h 364761"/>
              <a:gd name="connsiteX3" fmla="*/ 370389 w 1002173"/>
              <a:gd name="connsiteY3" fmla="*/ 0 h 364761"/>
              <a:gd name="connsiteX4" fmla="*/ 718440 w 1002173"/>
              <a:gd name="connsiteY4" fmla="*/ 126680 h 364761"/>
              <a:gd name="connsiteX5" fmla="*/ 1002174 w 1002173"/>
              <a:gd name="connsiteY5" fmla="*/ 364761 h 364761"/>
              <a:gd name="connsiteX6" fmla="*/ 631785 w 1002173"/>
              <a:gd name="connsiteY6" fmla="*/ 364761 h 364761"/>
              <a:gd name="connsiteX7" fmla="*/ 631785 w 1002173"/>
              <a:gd name="connsiteY7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02173" h="364761">
                <a:moveTo>
                  <a:pt x="631785" y="364761"/>
                </a:moveTo>
                <a:lnTo>
                  <a:pt x="283734" y="238081"/>
                </a:lnTo>
                <a:lnTo>
                  <a:pt x="0" y="0"/>
                </a:lnTo>
                <a:lnTo>
                  <a:pt x="370389" y="0"/>
                </a:lnTo>
                <a:lnTo>
                  <a:pt x="718440" y="126680"/>
                </a:lnTo>
                <a:lnTo>
                  <a:pt x="1002174" y="364761"/>
                </a:lnTo>
                <a:lnTo>
                  <a:pt x="631785" y="364761"/>
                </a:lnTo>
                <a:lnTo>
                  <a:pt x="631785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A578B081-6473-B494-BD31-72BA12178438}"/>
              </a:ext>
            </a:extLst>
          </p:cNvPr>
          <p:cNvSpPr/>
          <p:nvPr/>
        </p:nvSpPr>
        <p:spPr>
          <a:xfrm>
            <a:off x="6379425" y="4377641"/>
            <a:ext cx="654122" cy="238081"/>
          </a:xfrm>
          <a:custGeom>
            <a:avLst/>
            <a:gdLst>
              <a:gd name="connsiteX0" fmla="*/ 283734 w 654122"/>
              <a:gd name="connsiteY0" fmla="*/ 238081 h 238081"/>
              <a:gd name="connsiteX1" fmla="*/ 0 w 654122"/>
              <a:gd name="connsiteY1" fmla="*/ 0 h 238081"/>
              <a:gd name="connsiteX2" fmla="*/ 370389 w 654122"/>
              <a:gd name="connsiteY2" fmla="*/ 0 h 238081"/>
              <a:gd name="connsiteX3" fmla="*/ 654122 w 654122"/>
              <a:gd name="connsiteY3" fmla="*/ 238081 h 238081"/>
              <a:gd name="connsiteX4" fmla="*/ 283734 w 654122"/>
              <a:gd name="connsiteY4" fmla="*/ 238081 h 238081"/>
              <a:gd name="connsiteX5" fmla="*/ 283734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283734" y="238081"/>
                </a:moveTo>
                <a:lnTo>
                  <a:pt x="0" y="0"/>
                </a:lnTo>
                <a:lnTo>
                  <a:pt x="370389" y="0"/>
                </a:lnTo>
                <a:lnTo>
                  <a:pt x="654122" y="238081"/>
                </a:lnTo>
                <a:lnTo>
                  <a:pt x="283734" y="238081"/>
                </a:lnTo>
                <a:lnTo>
                  <a:pt x="28373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DCF0F1E9-EDFA-9193-C066-4099DE11FB61}"/>
              </a:ext>
            </a:extLst>
          </p:cNvPr>
          <p:cNvSpPr/>
          <p:nvPr/>
        </p:nvSpPr>
        <p:spPr>
          <a:xfrm>
            <a:off x="6443742" y="7231151"/>
            <a:ext cx="654122" cy="238080"/>
          </a:xfrm>
          <a:custGeom>
            <a:avLst/>
            <a:gdLst>
              <a:gd name="connsiteX0" fmla="*/ 283734 w 654122"/>
              <a:gd name="connsiteY0" fmla="*/ 238081 h 238080"/>
              <a:gd name="connsiteX1" fmla="*/ 0 w 654122"/>
              <a:gd name="connsiteY1" fmla="*/ 0 h 238080"/>
              <a:gd name="connsiteX2" fmla="*/ 370389 w 654122"/>
              <a:gd name="connsiteY2" fmla="*/ 0 h 238080"/>
              <a:gd name="connsiteX3" fmla="*/ 654122 w 654122"/>
              <a:gd name="connsiteY3" fmla="*/ 238081 h 238080"/>
              <a:gd name="connsiteX4" fmla="*/ 283734 w 654122"/>
              <a:gd name="connsiteY4" fmla="*/ 238081 h 238080"/>
              <a:gd name="connsiteX5" fmla="*/ 283734 w 654122"/>
              <a:gd name="connsiteY5" fmla="*/ 238081 h 238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0">
                <a:moveTo>
                  <a:pt x="283734" y="238081"/>
                </a:moveTo>
                <a:lnTo>
                  <a:pt x="0" y="0"/>
                </a:lnTo>
                <a:lnTo>
                  <a:pt x="370389" y="0"/>
                </a:lnTo>
                <a:lnTo>
                  <a:pt x="654122" y="238081"/>
                </a:lnTo>
                <a:lnTo>
                  <a:pt x="283734" y="238081"/>
                </a:lnTo>
                <a:lnTo>
                  <a:pt x="28373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4E667E0B-AD45-77A6-E4F0-B4CC2C3FE58E}"/>
              </a:ext>
            </a:extLst>
          </p:cNvPr>
          <p:cNvSpPr/>
          <p:nvPr/>
        </p:nvSpPr>
        <p:spPr>
          <a:xfrm>
            <a:off x="6031373" y="3394758"/>
            <a:ext cx="782757" cy="491441"/>
          </a:xfrm>
          <a:custGeom>
            <a:avLst/>
            <a:gdLst>
              <a:gd name="connsiteX0" fmla="*/ 64318 w 782757"/>
              <a:gd name="connsiteY0" fmla="*/ 491442 h 491441"/>
              <a:gd name="connsiteX1" fmla="*/ 0 w 782757"/>
              <a:gd name="connsiteY1" fmla="*/ 126680 h 491441"/>
              <a:gd name="connsiteX2" fmla="*/ 348052 w 782757"/>
              <a:gd name="connsiteY2" fmla="*/ 0 h 491441"/>
              <a:gd name="connsiteX3" fmla="*/ 718440 w 782757"/>
              <a:gd name="connsiteY3" fmla="*/ 0 h 491441"/>
              <a:gd name="connsiteX4" fmla="*/ 782757 w 782757"/>
              <a:gd name="connsiteY4" fmla="*/ 364761 h 491441"/>
              <a:gd name="connsiteX5" fmla="*/ 434706 w 782757"/>
              <a:gd name="connsiteY5" fmla="*/ 491442 h 491441"/>
              <a:gd name="connsiteX6" fmla="*/ 64318 w 782757"/>
              <a:gd name="connsiteY6" fmla="*/ 491442 h 491441"/>
              <a:gd name="connsiteX7" fmla="*/ 64318 w 782757"/>
              <a:gd name="connsiteY7" fmla="*/ 491442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757" h="491441">
                <a:moveTo>
                  <a:pt x="64318" y="491442"/>
                </a:moveTo>
                <a:lnTo>
                  <a:pt x="0" y="126680"/>
                </a:lnTo>
                <a:lnTo>
                  <a:pt x="348052" y="0"/>
                </a:lnTo>
                <a:lnTo>
                  <a:pt x="718440" y="0"/>
                </a:lnTo>
                <a:lnTo>
                  <a:pt x="782757" y="364761"/>
                </a:lnTo>
                <a:lnTo>
                  <a:pt x="434706" y="491442"/>
                </a:lnTo>
                <a:lnTo>
                  <a:pt x="64318" y="491442"/>
                </a:lnTo>
                <a:lnTo>
                  <a:pt x="64318" y="4914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931707C7-70F7-1FEE-C0C7-BAC7997ECF15}"/>
              </a:ext>
            </a:extLst>
          </p:cNvPr>
          <p:cNvSpPr/>
          <p:nvPr/>
        </p:nvSpPr>
        <p:spPr>
          <a:xfrm>
            <a:off x="6663158" y="5257254"/>
            <a:ext cx="434705" cy="364761"/>
          </a:xfrm>
          <a:custGeom>
            <a:avLst/>
            <a:gdLst>
              <a:gd name="connsiteX0" fmla="*/ 64317 w 434705"/>
              <a:gd name="connsiteY0" fmla="*/ 364761 h 364761"/>
              <a:gd name="connsiteX1" fmla="*/ 0 w 434705"/>
              <a:gd name="connsiteY1" fmla="*/ 0 h 364761"/>
              <a:gd name="connsiteX2" fmla="*/ 370389 w 434705"/>
              <a:gd name="connsiteY2" fmla="*/ 0 h 364761"/>
              <a:gd name="connsiteX3" fmla="*/ 434706 w 434705"/>
              <a:gd name="connsiteY3" fmla="*/ 364761 h 364761"/>
              <a:gd name="connsiteX4" fmla="*/ 64317 w 434705"/>
              <a:gd name="connsiteY4" fmla="*/ 364761 h 364761"/>
              <a:gd name="connsiteX5" fmla="*/ 64317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1"/>
                </a:moveTo>
                <a:lnTo>
                  <a:pt x="0" y="0"/>
                </a:lnTo>
                <a:lnTo>
                  <a:pt x="370389" y="0"/>
                </a:lnTo>
                <a:lnTo>
                  <a:pt x="434706" y="364761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B26B04B1-0FFE-50C4-0EEE-837DE6D874F4}"/>
              </a:ext>
            </a:extLst>
          </p:cNvPr>
          <p:cNvSpPr/>
          <p:nvPr/>
        </p:nvSpPr>
        <p:spPr>
          <a:xfrm>
            <a:off x="6663158" y="-61593"/>
            <a:ext cx="434705" cy="364761"/>
          </a:xfrm>
          <a:custGeom>
            <a:avLst/>
            <a:gdLst>
              <a:gd name="connsiteX0" fmla="*/ 64317 w 434705"/>
              <a:gd name="connsiteY0" fmla="*/ 364761 h 364761"/>
              <a:gd name="connsiteX1" fmla="*/ 0 w 434705"/>
              <a:gd name="connsiteY1" fmla="*/ 0 h 364761"/>
              <a:gd name="connsiteX2" fmla="*/ 370389 w 434705"/>
              <a:gd name="connsiteY2" fmla="*/ 0 h 364761"/>
              <a:gd name="connsiteX3" fmla="*/ 434706 w 434705"/>
              <a:gd name="connsiteY3" fmla="*/ 364761 h 364761"/>
              <a:gd name="connsiteX4" fmla="*/ 64317 w 434705"/>
              <a:gd name="connsiteY4" fmla="*/ 364761 h 364761"/>
              <a:gd name="connsiteX5" fmla="*/ 64317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1"/>
                </a:moveTo>
                <a:lnTo>
                  <a:pt x="0" y="0"/>
                </a:lnTo>
                <a:lnTo>
                  <a:pt x="370389" y="0"/>
                </a:lnTo>
                <a:lnTo>
                  <a:pt x="434706" y="364761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C894F170-EFF1-D81B-9C92-4BF3B6207A24}"/>
              </a:ext>
            </a:extLst>
          </p:cNvPr>
          <p:cNvSpPr/>
          <p:nvPr/>
        </p:nvSpPr>
        <p:spPr>
          <a:xfrm>
            <a:off x="6379425" y="6866389"/>
            <a:ext cx="434705" cy="364761"/>
          </a:xfrm>
          <a:custGeom>
            <a:avLst/>
            <a:gdLst>
              <a:gd name="connsiteX0" fmla="*/ 64317 w 434705"/>
              <a:gd name="connsiteY0" fmla="*/ 364762 h 364761"/>
              <a:gd name="connsiteX1" fmla="*/ 0 w 434705"/>
              <a:gd name="connsiteY1" fmla="*/ 0 h 364761"/>
              <a:gd name="connsiteX2" fmla="*/ 370389 w 434705"/>
              <a:gd name="connsiteY2" fmla="*/ 0 h 364761"/>
              <a:gd name="connsiteX3" fmla="*/ 434706 w 434705"/>
              <a:gd name="connsiteY3" fmla="*/ 364762 h 364761"/>
              <a:gd name="connsiteX4" fmla="*/ 64317 w 434705"/>
              <a:gd name="connsiteY4" fmla="*/ 364762 h 364761"/>
              <a:gd name="connsiteX5" fmla="*/ 64317 w 434705"/>
              <a:gd name="connsiteY5" fmla="*/ 364762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2"/>
                </a:moveTo>
                <a:lnTo>
                  <a:pt x="0" y="0"/>
                </a:lnTo>
                <a:lnTo>
                  <a:pt x="370389" y="0"/>
                </a:lnTo>
                <a:lnTo>
                  <a:pt x="434706" y="364762"/>
                </a:lnTo>
                <a:lnTo>
                  <a:pt x="64317" y="364762"/>
                </a:lnTo>
                <a:lnTo>
                  <a:pt x="64317" y="3647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FEE6A129-8D6D-6C4D-E25C-710D07558913}"/>
              </a:ext>
            </a:extLst>
          </p:cNvPr>
          <p:cNvSpPr/>
          <p:nvPr/>
        </p:nvSpPr>
        <p:spPr>
          <a:xfrm>
            <a:off x="6379425" y="-1924089"/>
            <a:ext cx="434705" cy="364761"/>
          </a:xfrm>
          <a:custGeom>
            <a:avLst/>
            <a:gdLst>
              <a:gd name="connsiteX0" fmla="*/ 64317 w 434705"/>
              <a:gd name="connsiteY0" fmla="*/ 364761 h 364761"/>
              <a:gd name="connsiteX1" fmla="*/ 0 w 434705"/>
              <a:gd name="connsiteY1" fmla="*/ 0 h 364761"/>
              <a:gd name="connsiteX2" fmla="*/ 370389 w 434705"/>
              <a:gd name="connsiteY2" fmla="*/ 0 h 364761"/>
              <a:gd name="connsiteX3" fmla="*/ 434706 w 434705"/>
              <a:gd name="connsiteY3" fmla="*/ 364761 h 364761"/>
              <a:gd name="connsiteX4" fmla="*/ 64317 w 434705"/>
              <a:gd name="connsiteY4" fmla="*/ 364761 h 364761"/>
              <a:gd name="connsiteX5" fmla="*/ 64317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1"/>
                </a:moveTo>
                <a:lnTo>
                  <a:pt x="0" y="0"/>
                </a:lnTo>
                <a:lnTo>
                  <a:pt x="370389" y="0"/>
                </a:lnTo>
                <a:lnTo>
                  <a:pt x="434706" y="364761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2F6A7B6F-8818-F874-B9F8-C656FBD7BE35}"/>
              </a:ext>
            </a:extLst>
          </p:cNvPr>
          <p:cNvSpPr/>
          <p:nvPr/>
        </p:nvSpPr>
        <p:spPr>
          <a:xfrm>
            <a:off x="6031373" y="8198755"/>
            <a:ext cx="434705" cy="364761"/>
          </a:xfrm>
          <a:custGeom>
            <a:avLst/>
            <a:gdLst>
              <a:gd name="connsiteX0" fmla="*/ 64318 w 434705"/>
              <a:gd name="connsiteY0" fmla="*/ 364761 h 364761"/>
              <a:gd name="connsiteX1" fmla="*/ 0 w 434705"/>
              <a:gd name="connsiteY1" fmla="*/ 0 h 364761"/>
              <a:gd name="connsiteX2" fmla="*/ 370389 w 434705"/>
              <a:gd name="connsiteY2" fmla="*/ 0 h 364761"/>
              <a:gd name="connsiteX3" fmla="*/ 434706 w 434705"/>
              <a:gd name="connsiteY3" fmla="*/ 364761 h 364761"/>
              <a:gd name="connsiteX4" fmla="*/ 64318 w 434705"/>
              <a:gd name="connsiteY4" fmla="*/ 364761 h 364761"/>
              <a:gd name="connsiteX5" fmla="*/ 64318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8" y="364761"/>
                </a:moveTo>
                <a:lnTo>
                  <a:pt x="0" y="0"/>
                </a:lnTo>
                <a:lnTo>
                  <a:pt x="370389" y="0"/>
                </a:lnTo>
                <a:lnTo>
                  <a:pt x="434706" y="364761"/>
                </a:lnTo>
                <a:lnTo>
                  <a:pt x="64318" y="364761"/>
                </a:lnTo>
                <a:lnTo>
                  <a:pt x="64318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C8AF5A57-B69D-D6E4-5E78-2A323CFF1AAB}"/>
              </a:ext>
            </a:extLst>
          </p:cNvPr>
          <p:cNvSpPr/>
          <p:nvPr/>
        </p:nvSpPr>
        <p:spPr>
          <a:xfrm>
            <a:off x="6477964" y="4615722"/>
            <a:ext cx="740776" cy="641531"/>
          </a:xfrm>
          <a:custGeom>
            <a:avLst/>
            <a:gdLst>
              <a:gd name="connsiteX0" fmla="*/ 185194 w 740776"/>
              <a:gd name="connsiteY0" fmla="*/ 641532 h 641531"/>
              <a:gd name="connsiteX1" fmla="*/ 0 w 740776"/>
              <a:gd name="connsiteY1" fmla="*/ 320766 h 641531"/>
              <a:gd name="connsiteX2" fmla="*/ 185194 w 740776"/>
              <a:gd name="connsiteY2" fmla="*/ 0 h 641531"/>
              <a:gd name="connsiteX3" fmla="*/ 555582 w 740776"/>
              <a:gd name="connsiteY3" fmla="*/ 0 h 641531"/>
              <a:gd name="connsiteX4" fmla="*/ 740777 w 740776"/>
              <a:gd name="connsiteY4" fmla="*/ 320766 h 641531"/>
              <a:gd name="connsiteX5" fmla="*/ 555582 w 740776"/>
              <a:gd name="connsiteY5" fmla="*/ 641532 h 641531"/>
              <a:gd name="connsiteX6" fmla="*/ 185194 w 740776"/>
              <a:gd name="connsiteY6" fmla="*/ 641532 h 641531"/>
              <a:gd name="connsiteX7" fmla="*/ 185194 w 740776"/>
              <a:gd name="connsiteY7" fmla="*/ 641532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0776" h="641531">
                <a:moveTo>
                  <a:pt x="185194" y="641532"/>
                </a:moveTo>
                <a:lnTo>
                  <a:pt x="0" y="320766"/>
                </a:lnTo>
                <a:lnTo>
                  <a:pt x="185194" y="0"/>
                </a:lnTo>
                <a:lnTo>
                  <a:pt x="555582" y="0"/>
                </a:lnTo>
                <a:lnTo>
                  <a:pt x="740777" y="320766"/>
                </a:lnTo>
                <a:lnTo>
                  <a:pt x="555582" y="641532"/>
                </a:lnTo>
                <a:lnTo>
                  <a:pt x="185194" y="641532"/>
                </a:lnTo>
                <a:lnTo>
                  <a:pt x="185194" y="64153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C528261C-B758-EF1A-E55E-272D2E75D36A}"/>
              </a:ext>
            </a:extLst>
          </p:cNvPr>
          <p:cNvSpPr/>
          <p:nvPr/>
        </p:nvSpPr>
        <p:spPr>
          <a:xfrm>
            <a:off x="6477964" y="2515145"/>
            <a:ext cx="740776" cy="641531"/>
          </a:xfrm>
          <a:custGeom>
            <a:avLst/>
            <a:gdLst>
              <a:gd name="connsiteX0" fmla="*/ 185194 w 740776"/>
              <a:gd name="connsiteY0" fmla="*/ 641532 h 641531"/>
              <a:gd name="connsiteX1" fmla="*/ 0 w 740776"/>
              <a:gd name="connsiteY1" fmla="*/ 320766 h 641531"/>
              <a:gd name="connsiteX2" fmla="*/ 185194 w 740776"/>
              <a:gd name="connsiteY2" fmla="*/ 0 h 641531"/>
              <a:gd name="connsiteX3" fmla="*/ 555582 w 740776"/>
              <a:gd name="connsiteY3" fmla="*/ 0 h 641531"/>
              <a:gd name="connsiteX4" fmla="*/ 740777 w 740776"/>
              <a:gd name="connsiteY4" fmla="*/ 320766 h 641531"/>
              <a:gd name="connsiteX5" fmla="*/ 555582 w 740776"/>
              <a:gd name="connsiteY5" fmla="*/ 641532 h 641531"/>
              <a:gd name="connsiteX6" fmla="*/ 185194 w 740776"/>
              <a:gd name="connsiteY6" fmla="*/ 641532 h 641531"/>
              <a:gd name="connsiteX7" fmla="*/ 185194 w 740776"/>
              <a:gd name="connsiteY7" fmla="*/ 641532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0776" h="641531">
                <a:moveTo>
                  <a:pt x="185194" y="641532"/>
                </a:moveTo>
                <a:lnTo>
                  <a:pt x="0" y="320766"/>
                </a:lnTo>
                <a:lnTo>
                  <a:pt x="185194" y="0"/>
                </a:lnTo>
                <a:lnTo>
                  <a:pt x="555582" y="0"/>
                </a:lnTo>
                <a:lnTo>
                  <a:pt x="740777" y="320766"/>
                </a:lnTo>
                <a:lnTo>
                  <a:pt x="555582" y="641532"/>
                </a:lnTo>
                <a:lnTo>
                  <a:pt x="185194" y="641532"/>
                </a:lnTo>
                <a:lnTo>
                  <a:pt x="185194" y="64153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50B1C393-DE21-EE74-71B1-16E55069A2B6}"/>
              </a:ext>
            </a:extLst>
          </p:cNvPr>
          <p:cNvSpPr/>
          <p:nvPr/>
        </p:nvSpPr>
        <p:spPr>
          <a:xfrm>
            <a:off x="6194230" y="6224858"/>
            <a:ext cx="740776" cy="641531"/>
          </a:xfrm>
          <a:custGeom>
            <a:avLst/>
            <a:gdLst>
              <a:gd name="connsiteX0" fmla="*/ 185194 w 740776"/>
              <a:gd name="connsiteY0" fmla="*/ 641532 h 641531"/>
              <a:gd name="connsiteX1" fmla="*/ 0 w 740776"/>
              <a:gd name="connsiteY1" fmla="*/ 320766 h 641531"/>
              <a:gd name="connsiteX2" fmla="*/ 185194 w 740776"/>
              <a:gd name="connsiteY2" fmla="*/ 0 h 641531"/>
              <a:gd name="connsiteX3" fmla="*/ 555583 w 740776"/>
              <a:gd name="connsiteY3" fmla="*/ 0 h 641531"/>
              <a:gd name="connsiteX4" fmla="*/ 740777 w 740776"/>
              <a:gd name="connsiteY4" fmla="*/ 320766 h 641531"/>
              <a:gd name="connsiteX5" fmla="*/ 555583 w 740776"/>
              <a:gd name="connsiteY5" fmla="*/ 641532 h 641531"/>
              <a:gd name="connsiteX6" fmla="*/ 185194 w 740776"/>
              <a:gd name="connsiteY6" fmla="*/ 641532 h 641531"/>
              <a:gd name="connsiteX7" fmla="*/ 185194 w 740776"/>
              <a:gd name="connsiteY7" fmla="*/ 641532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0776" h="641531">
                <a:moveTo>
                  <a:pt x="185194" y="641532"/>
                </a:moveTo>
                <a:lnTo>
                  <a:pt x="0" y="320766"/>
                </a:lnTo>
                <a:lnTo>
                  <a:pt x="185194" y="0"/>
                </a:lnTo>
                <a:lnTo>
                  <a:pt x="555583" y="0"/>
                </a:lnTo>
                <a:lnTo>
                  <a:pt x="740777" y="320766"/>
                </a:lnTo>
                <a:lnTo>
                  <a:pt x="555583" y="641532"/>
                </a:lnTo>
                <a:lnTo>
                  <a:pt x="185194" y="641532"/>
                </a:lnTo>
                <a:lnTo>
                  <a:pt x="185194" y="64153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6B15AA30-4B2E-6360-7CFC-7C641E268EC5}"/>
              </a:ext>
            </a:extLst>
          </p:cNvPr>
          <p:cNvSpPr/>
          <p:nvPr/>
        </p:nvSpPr>
        <p:spPr>
          <a:xfrm>
            <a:off x="6194230" y="906010"/>
            <a:ext cx="740776" cy="641531"/>
          </a:xfrm>
          <a:custGeom>
            <a:avLst/>
            <a:gdLst>
              <a:gd name="connsiteX0" fmla="*/ 185194 w 740776"/>
              <a:gd name="connsiteY0" fmla="*/ 641532 h 641531"/>
              <a:gd name="connsiteX1" fmla="*/ 0 w 740776"/>
              <a:gd name="connsiteY1" fmla="*/ 320766 h 641531"/>
              <a:gd name="connsiteX2" fmla="*/ 185194 w 740776"/>
              <a:gd name="connsiteY2" fmla="*/ 0 h 641531"/>
              <a:gd name="connsiteX3" fmla="*/ 555583 w 740776"/>
              <a:gd name="connsiteY3" fmla="*/ 0 h 641531"/>
              <a:gd name="connsiteX4" fmla="*/ 740777 w 740776"/>
              <a:gd name="connsiteY4" fmla="*/ 320766 h 641531"/>
              <a:gd name="connsiteX5" fmla="*/ 555583 w 740776"/>
              <a:gd name="connsiteY5" fmla="*/ 641532 h 641531"/>
              <a:gd name="connsiteX6" fmla="*/ 185194 w 740776"/>
              <a:gd name="connsiteY6" fmla="*/ 641532 h 641531"/>
              <a:gd name="connsiteX7" fmla="*/ 185194 w 740776"/>
              <a:gd name="connsiteY7" fmla="*/ 641532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0776" h="641531">
                <a:moveTo>
                  <a:pt x="185194" y="641532"/>
                </a:moveTo>
                <a:lnTo>
                  <a:pt x="0" y="320766"/>
                </a:lnTo>
                <a:lnTo>
                  <a:pt x="185194" y="0"/>
                </a:lnTo>
                <a:lnTo>
                  <a:pt x="555583" y="0"/>
                </a:lnTo>
                <a:lnTo>
                  <a:pt x="740777" y="320766"/>
                </a:lnTo>
                <a:lnTo>
                  <a:pt x="555583" y="641532"/>
                </a:lnTo>
                <a:lnTo>
                  <a:pt x="185194" y="641532"/>
                </a:lnTo>
                <a:lnTo>
                  <a:pt x="185194" y="64153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BFCAE4AE-9339-2940-06A4-0C345360551B}"/>
              </a:ext>
            </a:extLst>
          </p:cNvPr>
          <p:cNvSpPr/>
          <p:nvPr/>
        </p:nvSpPr>
        <p:spPr>
          <a:xfrm>
            <a:off x="5910496" y="8563516"/>
            <a:ext cx="740776" cy="641531"/>
          </a:xfrm>
          <a:custGeom>
            <a:avLst/>
            <a:gdLst>
              <a:gd name="connsiteX0" fmla="*/ 185194 w 740776"/>
              <a:gd name="connsiteY0" fmla="*/ 641532 h 641531"/>
              <a:gd name="connsiteX1" fmla="*/ 0 w 740776"/>
              <a:gd name="connsiteY1" fmla="*/ 320766 h 641531"/>
              <a:gd name="connsiteX2" fmla="*/ 185194 w 740776"/>
              <a:gd name="connsiteY2" fmla="*/ 0 h 641531"/>
              <a:gd name="connsiteX3" fmla="*/ 555582 w 740776"/>
              <a:gd name="connsiteY3" fmla="*/ 0 h 641531"/>
              <a:gd name="connsiteX4" fmla="*/ 740777 w 740776"/>
              <a:gd name="connsiteY4" fmla="*/ 320766 h 641531"/>
              <a:gd name="connsiteX5" fmla="*/ 555582 w 740776"/>
              <a:gd name="connsiteY5" fmla="*/ 641532 h 641531"/>
              <a:gd name="connsiteX6" fmla="*/ 185194 w 740776"/>
              <a:gd name="connsiteY6" fmla="*/ 641532 h 641531"/>
              <a:gd name="connsiteX7" fmla="*/ 185194 w 740776"/>
              <a:gd name="connsiteY7" fmla="*/ 641532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0776" h="641531">
                <a:moveTo>
                  <a:pt x="185194" y="641532"/>
                </a:moveTo>
                <a:lnTo>
                  <a:pt x="0" y="320766"/>
                </a:lnTo>
                <a:lnTo>
                  <a:pt x="185194" y="0"/>
                </a:lnTo>
                <a:lnTo>
                  <a:pt x="555582" y="0"/>
                </a:lnTo>
                <a:lnTo>
                  <a:pt x="740777" y="320766"/>
                </a:lnTo>
                <a:lnTo>
                  <a:pt x="555582" y="641532"/>
                </a:lnTo>
                <a:lnTo>
                  <a:pt x="185194" y="641532"/>
                </a:lnTo>
                <a:lnTo>
                  <a:pt x="185194" y="64153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C69A20D9-75BE-46B5-762F-856AE7806898}"/>
              </a:ext>
            </a:extLst>
          </p:cNvPr>
          <p:cNvSpPr/>
          <p:nvPr/>
        </p:nvSpPr>
        <p:spPr>
          <a:xfrm>
            <a:off x="5910496" y="-1432648"/>
            <a:ext cx="740776" cy="641531"/>
          </a:xfrm>
          <a:custGeom>
            <a:avLst/>
            <a:gdLst>
              <a:gd name="connsiteX0" fmla="*/ 185194 w 740776"/>
              <a:gd name="connsiteY0" fmla="*/ 641532 h 641531"/>
              <a:gd name="connsiteX1" fmla="*/ 0 w 740776"/>
              <a:gd name="connsiteY1" fmla="*/ 320766 h 641531"/>
              <a:gd name="connsiteX2" fmla="*/ 185194 w 740776"/>
              <a:gd name="connsiteY2" fmla="*/ 0 h 641531"/>
              <a:gd name="connsiteX3" fmla="*/ 555582 w 740776"/>
              <a:gd name="connsiteY3" fmla="*/ 0 h 641531"/>
              <a:gd name="connsiteX4" fmla="*/ 740777 w 740776"/>
              <a:gd name="connsiteY4" fmla="*/ 320766 h 641531"/>
              <a:gd name="connsiteX5" fmla="*/ 555582 w 740776"/>
              <a:gd name="connsiteY5" fmla="*/ 641532 h 641531"/>
              <a:gd name="connsiteX6" fmla="*/ 185194 w 740776"/>
              <a:gd name="connsiteY6" fmla="*/ 641532 h 641531"/>
              <a:gd name="connsiteX7" fmla="*/ 185194 w 740776"/>
              <a:gd name="connsiteY7" fmla="*/ 641532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0776" h="641531">
                <a:moveTo>
                  <a:pt x="185194" y="641532"/>
                </a:moveTo>
                <a:lnTo>
                  <a:pt x="0" y="320766"/>
                </a:lnTo>
                <a:lnTo>
                  <a:pt x="185194" y="0"/>
                </a:lnTo>
                <a:lnTo>
                  <a:pt x="555582" y="0"/>
                </a:lnTo>
                <a:lnTo>
                  <a:pt x="740777" y="320766"/>
                </a:lnTo>
                <a:lnTo>
                  <a:pt x="555582" y="641532"/>
                </a:lnTo>
                <a:lnTo>
                  <a:pt x="185194" y="641532"/>
                </a:lnTo>
                <a:lnTo>
                  <a:pt x="185194" y="64153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39C69ACF-546F-364F-AA8A-7F35A8FDC66E}"/>
              </a:ext>
            </a:extLst>
          </p:cNvPr>
          <p:cNvSpPr/>
          <p:nvPr/>
        </p:nvSpPr>
        <p:spPr>
          <a:xfrm>
            <a:off x="6031373" y="7833994"/>
            <a:ext cx="1002173" cy="364761"/>
          </a:xfrm>
          <a:custGeom>
            <a:avLst/>
            <a:gdLst>
              <a:gd name="connsiteX0" fmla="*/ 0 w 1002173"/>
              <a:gd name="connsiteY0" fmla="*/ 364761 h 364761"/>
              <a:gd name="connsiteX1" fmla="*/ 283734 w 1002173"/>
              <a:gd name="connsiteY1" fmla="*/ 126680 h 364761"/>
              <a:gd name="connsiteX2" fmla="*/ 631785 w 1002173"/>
              <a:gd name="connsiteY2" fmla="*/ 0 h 364761"/>
              <a:gd name="connsiteX3" fmla="*/ 1002174 w 1002173"/>
              <a:gd name="connsiteY3" fmla="*/ 0 h 364761"/>
              <a:gd name="connsiteX4" fmla="*/ 718440 w 1002173"/>
              <a:gd name="connsiteY4" fmla="*/ 238081 h 364761"/>
              <a:gd name="connsiteX5" fmla="*/ 370389 w 1002173"/>
              <a:gd name="connsiteY5" fmla="*/ 364761 h 364761"/>
              <a:gd name="connsiteX6" fmla="*/ 0 w 1002173"/>
              <a:gd name="connsiteY6" fmla="*/ 364761 h 364761"/>
              <a:gd name="connsiteX7" fmla="*/ 0 w 1002173"/>
              <a:gd name="connsiteY7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02173" h="364761">
                <a:moveTo>
                  <a:pt x="0" y="364761"/>
                </a:moveTo>
                <a:lnTo>
                  <a:pt x="283734" y="126680"/>
                </a:lnTo>
                <a:lnTo>
                  <a:pt x="631785" y="0"/>
                </a:lnTo>
                <a:lnTo>
                  <a:pt x="1002174" y="0"/>
                </a:lnTo>
                <a:lnTo>
                  <a:pt x="718440" y="238081"/>
                </a:lnTo>
                <a:lnTo>
                  <a:pt x="370389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1AE04185-5C95-0627-7054-4F3594BC6BEA}"/>
              </a:ext>
            </a:extLst>
          </p:cNvPr>
          <p:cNvSpPr/>
          <p:nvPr/>
        </p:nvSpPr>
        <p:spPr>
          <a:xfrm>
            <a:off x="6095691" y="-1559328"/>
            <a:ext cx="718439" cy="126680"/>
          </a:xfrm>
          <a:custGeom>
            <a:avLst/>
            <a:gdLst>
              <a:gd name="connsiteX0" fmla="*/ 0 w 718439"/>
              <a:gd name="connsiteY0" fmla="*/ 126680 h 126680"/>
              <a:gd name="connsiteX1" fmla="*/ 348051 w 718439"/>
              <a:gd name="connsiteY1" fmla="*/ 0 h 126680"/>
              <a:gd name="connsiteX2" fmla="*/ 718440 w 718439"/>
              <a:gd name="connsiteY2" fmla="*/ 0 h 126680"/>
              <a:gd name="connsiteX3" fmla="*/ 370388 w 718439"/>
              <a:gd name="connsiteY3" fmla="*/ 126680 h 126680"/>
              <a:gd name="connsiteX4" fmla="*/ 0 w 718439"/>
              <a:gd name="connsiteY4" fmla="*/ 126680 h 126680"/>
              <a:gd name="connsiteX5" fmla="*/ 0 w 718439"/>
              <a:gd name="connsiteY5" fmla="*/ 126680 h 126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8439" h="126680">
                <a:moveTo>
                  <a:pt x="0" y="126680"/>
                </a:moveTo>
                <a:lnTo>
                  <a:pt x="348051" y="0"/>
                </a:lnTo>
                <a:lnTo>
                  <a:pt x="718440" y="0"/>
                </a:lnTo>
                <a:lnTo>
                  <a:pt x="370388" y="126680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B0783B01-83C1-AC6E-0059-0660778E526A}"/>
              </a:ext>
            </a:extLst>
          </p:cNvPr>
          <p:cNvSpPr/>
          <p:nvPr/>
        </p:nvSpPr>
        <p:spPr>
          <a:xfrm>
            <a:off x="6031373" y="3886200"/>
            <a:ext cx="782757" cy="491441"/>
          </a:xfrm>
          <a:custGeom>
            <a:avLst/>
            <a:gdLst>
              <a:gd name="connsiteX0" fmla="*/ 348052 w 782757"/>
              <a:gd name="connsiteY0" fmla="*/ 491442 h 491441"/>
              <a:gd name="connsiteX1" fmla="*/ 0 w 782757"/>
              <a:gd name="connsiteY1" fmla="*/ 364761 h 491441"/>
              <a:gd name="connsiteX2" fmla="*/ 64318 w 782757"/>
              <a:gd name="connsiteY2" fmla="*/ 0 h 491441"/>
              <a:gd name="connsiteX3" fmla="*/ 434706 w 782757"/>
              <a:gd name="connsiteY3" fmla="*/ 0 h 491441"/>
              <a:gd name="connsiteX4" fmla="*/ 782757 w 782757"/>
              <a:gd name="connsiteY4" fmla="*/ 126680 h 491441"/>
              <a:gd name="connsiteX5" fmla="*/ 718440 w 782757"/>
              <a:gd name="connsiteY5" fmla="*/ 491442 h 491441"/>
              <a:gd name="connsiteX6" fmla="*/ 348052 w 782757"/>
              <a:gd name="connsiteY6" fmla="*/ 491442 h 491441"/>
              <a:gd name="connsiteX7" fmla="*/ 348052 w 782757"/>
              <a:gd name="connsiteY7" fmla="*/ 491442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757" h="491441">
                <a:moveTo>
                  <a:pt x="348052" y="491442"/>
                </a:moveTo>
                <a:lnTo>
                  <a:pt x="0" y="364761"/>
                </a:lnTo>
                <a:lnTo>
                  <a:pt x="64318" y="0"/>
                </a:lnTo>
                <a:lnTo>
                  <a:pt x="434706" y="0"/>
                </a:lnTo>
                <a:lnTo>
                  <a:pt x="782757" y="126680"/>
                </a:lnTo>
                <a:lnTo>
                  <a:pt x="718440" y="491442"/>
                </a:lnTo>
                <a:lnTo>
                  <a:pt x="348052" y="491442"/>
                </a:lnTo>
                <a:lnTo>
                  <a:pt x="348052" y="4914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3D3F6E26-2170-3737-0B4D-B7E5EBB04A83}"/>
              </a:ext>
            </a:extLst>
          </p:cNvPr>
          <p:cNvSpPr/>
          <p:nvPr/>
        </p:nvSpPr>
        <p:spPr>
          <a:xfrm>
            <a:off x="6095691" y="9205047"/>
            <a:ext cx="718439" cy="126680"/>
          </a:xfrm>
          <a:custGeom>
            <a:avLst/>
            <a:gdLst>
              <a:gd name="connsiteX0" fmla="*/ 348051 w 718439"/>
              <a:gd name="connsiteY0" fmla="*/ 126680 h 126680"/>
              <a:gd name="connsiteX1" fmla="*/ 0 w 718439"/>
              <a:gd name="connsiteY1" fmla="*/ 0 h 126680"/>
              <a:gd name="connsiteX2" fmla="*/ 370388 w 718439"/>
              <a:gd name="connsiteY2" fmla="*/ 0 h 126680"/>
              <a:gd name="connsiteX3" fmla="*/ 718440 w 718439"/>
              <a:gd name="connsiteY3" fmla="*/ 126680 h 126680"/>
              <a:gd name="connsiteX4" fmla="*/ 348051 w 718439"/>
              <a:gd name="connsiteY4" fmla="*/ 126680 h 126680"/>
              <a:gd name="connsiteX5" fmla="*/ 348051 w 718439"/>
              <a:gd name="connsiteY5" fmla="*/ 126680 h 126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8439" h="126680">
                <a:moveTo>
                  <a:pt x="348051" y="126680"/>
                </a:moveTo>
                <a:lnTo>
                  <a:pt x="0" y="0"/>
                </a:lnTo>
                <a:lnTo>
                  <a:pt x="370388" y="0"/>
                </a:lnTo>
                <a:lnTo>
                  <a:pt x="718440" y="126680"/>
                </a:lnTo>
                <a:lnTo>
                  <a:pt x="348051" y="126680"/>
                </a:lnTo>
                <a:lnTo>
                  <a:pt x="348051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9E5EDCAC-7173-955B-D962-3C577BDB0B3D}"/>
              </a:ext>
            </a:extLst>
          </p:cNvPr>
          <p:cNvSpPr/>
          <p:nvPr/>
        </p:nvSpPr>
        <p:spPr>
          <a:xfrm>
            <a:off x="6379425" y="5622016"/>
            <a:ext cx="718439" cy="602842"/>
          </a:xfrm>
          <a:custGeom>
            <a:avLst/>
            <a:gdLst>
              <a:gd name="connsiteX0" fmla="*/ 0 w 718439"/>
              <a:gd name="connsiteY0" fmla="*/ 602842 h 602842"/>
              <a:gd name="connsiteX1" fmla="*/ 64317 w 718439"/>
              <a:gd name="connsiteY1" fmla="*/ 238081 h 602842"/>
              <a:gd name="connsiteX2" fmla="*/ 348051 w 718439"/>
              <a:gd name="connsiteY2" fmla="*/ 0 h 602842"/>
              <a:gd name="connsiteX3" fmla="*/ 718439 w 718439"/>
              <a:gd name="connsiteY3" fmla="*/ 0 h 602842"/>
              <a:gd name="connsiteX4" fmla="*/ 654122 w 718439"/>
              <a:gd name="connsiteY4" fmla="*/ 364761 h 602842"/>
              <a:gd name="connsiteX5" fmla="*/ 370389 w 718439"/>
              <a:gd name="connsiteY5" fmla="*/ 602842 h 602842"/>
              <a:gd name="connsiteX6" fmla="*/ 0 w 718439"/>
              <a:gd name="connsiteY6" fmla="*/ 602842 h 602842"/>
              <a:gd name="connsiteX7" fmla="*/ 0 w 718439"/>
              <a:gd name="connsiteY7" fmla="*/ 602842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8439" h="602842">
                <a:moveTo>
                  <a:pt x="0" y="602842"/>
                </a:moveTo>
                <a:lnTo>
                  <a:pt x="64317" y="238081"/>
                </a:lnTo>
                <a:lnTo>
                  <a:pt x="348051" y="0"/>
                </a:lnTo>
                <a:lnTo>
                  <a:pt x="718439" y="0"/>
                </a:lnTo>
                <a:lnTo>
                  <a:pt x="654122" y="364761"/>
                </a:lnTo>
                <a:lnTo>
                  <a:pt x="370389" y="602842"/>
                </a:lnTo>
                <a:lnTo>
                  <a:pt x="0" y="602842"/>
                </a:lnTo>
                <a:lnTo>
                  <a:pt x="0" y="6028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7CA9C7EB-97D6-DEE5-25FC-6960D1BB528E}"/>
              </a:ext>
            </a:extLst>
          </p:cNvPr>
          <p:cNvSpPr/>
          <p:nvPr/>
        </p:nvSpPr>
        <p:spPr>
          <a:xfrm>
            <a:off x="6663158" y="2150384"/>
            <a:ext cx="434705" cy="364761"/>
          </a:xfrm>
          <a:custGeom>
            <a:avLst/>
            <a:gdLst>
              <a:gd name="connsiteX0" fmla="*/ 0 w 434705"/>
              <a:gd name="connsiteY0" fmla="*/ 364761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9 w 434705"/>
              <a:gd name="connsiteY3" fmla="*/ 364761 h 364761"/>
              <a:gd name="connsiteX4" fmla="*/ 0 w 434705"/>
              <a:gd name="connsiteY4" fmla="*/ 364761 h 364761"/>
              <a:gd name="connsiteX5" fmla="*/ 0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1"/>
                </a:moveTo>
                <a:lnTo>
                  <a:pt x="64317" y="0"/>
                </a:lnTo>
                <a:lnTo>
                  <a:pt x="434706" y="0"/>
                </a:lnTo>
                <a:lnTo>
                  <a:pt x="370389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F5CC6EBB-ABCD-B0B0-21CB-2A8C0C612C6B}"/>
              </a:ext>
            </a:extLst>
          </p:cNvPr>
          <p:cNvSpPr/>
          <p:nvPr/>
        </p:nvSpPr>
        <p:spPr>
          <a:xfrm>
            <a:off x="6663158" y="7469232"/>
            <a:ext cx="434705" cy="364761"/>
          </a:xfrm>
          <a:custGeom>
            <a:avLst/>
            <a:gdLst>
              <a:gd name="connsiteX0" fmla="*/ 0 w 434705"/>
              <a:gd name="connsiteY0" fmla="*/ 364762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9 w 434705"/>
              <a:gd name="connsiteY3" fmla="*/ 364762 h 364761"/>
              <a:gd name="connsiteX4" fmla="*/ 0 w 434705"/>
              <a:gd name="connsiteY4" fmla="*/ 364762 h 364761"/>
              <a:gd name="connsiteX5" fmla="*/ 0 w 434705"/>
              <a:gd name="connsiteY5" fmla="*/ 364762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2"/>
                </a:moveTo>
                <a:lnTo>
                  <a:pt x="64317" y="0"/>
                </a:lnTo>
                <a:lnTo>
                  <a:pt x="434706" y="0"/>
                </a:lnTo>
                <a:lnTo>
                  <a:pt x="370389" y="364762"/>
                </a:lnTo>
                <a:lnTo>
                  <a:pt x="0" y="364762"/>
                </a:lnTo>
                <a:lnTo>
                  <a:pt x="0" y="3647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8D301D27-F3E5-23DA-F30E-782EFFF1146D}"/>
              </a:ext>
            </a:extLst>
          </p:cNvPr>
          <p:cNvSpPr/>
          <p:nvPr/>
        </p:nvSpPr>
        <p:spPr>
          <a:xfrm>
            <a:off x="6379425" y="541248"/>
            <a:ext cx="434705" cy="364761"/>
          </a:xfrm>
          <a:custGeom>
            <a:avLst/>
            <a:gdLst>
              <a:gd name="connsiteX0" fmla="*/ 0 w 434705"/>
              <a:gd name="connsiteY0" fmla="*/ 364761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9 w 434705"/>
              <a:gd name="connsiteY3" fmla="*/ 364761 h 364761"/>
              <a:gd name="connsiteX4" fmla="*/ 0 w 434705"/>
              <a:gd name="connsiteY4" fmla="*/ 364761 h 364761"/>
              <a:gd name="connsiteX5" fmla="*/ 0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1"/>
                </a:moveTo>
                <a:lnTo>
                  <a:pt x="64317" y="0"/>
                </a:lnTo>
                <a:lnTo>
                  <a:pt x="434706" y="0"/>
                </a:lnTo>
                <a:lnTo>
                  <a:pt x="370389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" name="Freeform: Shape 76">
            <a:extLst>
              <a:ext uri="{FF2B5EF4-FFF2-40B4-BE49-F238E27FC236}">
                <a16:creationId xmlns:a16="http://schemas.microsoft.com/office/drawing/2014/main" id="{4F4828DC-D84C-B1E3-B946-99A4096CB044}"/>
              </a:ext>
            </a:extLst>
          </p:cNvPr>
          <p:cNvSpPr/>
          <p:nvPr/>
        </p:nvSpPr>
        <p:spPr>
          <a:xfrm>
            <a:off x="6379425" y="9331728"/>
            <a:ext cx="434705" cy="364761"/>
          </a:xfrm>
          <a:custGeom>
            <a:avLst/>
            <a:gdLst>
              <a:gd name="connsiteX0" fmla="*/ 0 w 434705"/>
              <a:gd name="connsiteY0" fmla="*/ 364762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9 w 434705"/>
              <a:gd name="connsiteY3" fmla="*/ 364762 h 364761"/>
              <a:gd name="connsiteX4" fmla="*/ 0 w 434705"/>
              <a:gd name="connsiteY4" fmla="*/ 364762 h 364761"/>
              <a:gd name="connsiteX5" fmla="*/ 0 w 434705"/>
              <a:gd name="connsiteY5" fmla="*/ 364762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2"/>
                </a:moveTo>
                <a:lnTo>
                  <a:pt x="64317" y="0"/>
                </a:lnTo>
                <a:lnTo>
                  <a:pt x="434706" y="0"/>
                </a:lnTo>
                <a:lnTo>
                  <a:pt x="370389" y="364762"/>
                </a:lnTo>
                <a:lnTo>
                  <a:pt x="0" y="364762"/>
                </a:lnTo>
                <a:lnTo>
                  <a:pt x="0" y="3647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AC97D9C0-3B7B-FDB3-4B06-DDAEA7F5B561}"/>
              </a:ext>
            </a:extLst>
          </p:cNvPr>
          <p:cNvSpPr/>
          <p:nvPr/>
        </p:nvSpPr>
        <p:spPr>
          <a:xfrm>
            <a:off x="6031373" y="-791116"/>
            <a:ext cx="434705" cy="364761"/>
          </a:xfrm>
          <a:custGeom>
            <a:avLst/>
            <a:gdLst>
              <a:gd name="connsiteX0" fmla="*/ 0 w 434705"/>
              <a:gd name="connsiteY0" fmla="*/ 364761 h 364761"/>
              <a:gd name="connsiteX1" fmla="*/ 64318 w 434705"/>
              <a:gd name="connsiteY1" fmla="*/ 0 h 364761"/>
              <a:gd name="connsiteX2" fmla="*/ 434706 w 434705"/>
              <a:gd name="connsiteY2" fmla="*/ 0 h 364761"/>
              <a:gd name="connsiteX3" fmla="*/ 370389 w 434705"/>
              <a:gd name="connsiteY3" fmla="*/ 364761 h 364761"/>
              <a:gd name="connsiteX4" fmla="*/ 0 w 434705"/>
              <a:gd name="connsiteY4" fmla="*/ 364761 h 364761"/>
              <a:gd name="connsiteX5" fmla="*/ 0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1"/>
                </a:moveTo>
                <a:lnTo>
                  <a:pt x="64318" y="0"/>
                </a:lnTo>
                <a:lnTo>
                  <a:pt x="434706" y="0"/>
                </a:lnTo>
                <a:lnTo>
                  <a:pt x="370389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D3DB7009-30BA-7FAE-2E4E-A2325496494D}"/>
              </a:ext>
            </a:extLst>
          </p:cNvPr>
          <p:cNvSpPr/>
          <p:nvPr/>
        </p:nvSpPr>
        <p:spPr>
          <a:xfrm>
            <a:off x="6379425" y="3156677"/>
            <a:ext cx="654122" cy="238080"/>
          </a:xfrm>
          <a:custGeom>
            <a:avLst/>
            <a:gdLst>
              <a:gd name="connsiteX0" fmla="*/ 0 w 654122"/>
              <a:gd name="connsiteY0" fmla="*/ 238081 h 238080"/>
              <a:gd name="connsiteX1" fmla="*/ 283734 w 654122"/>
              <a:gd name="connsiteY1" fmla="*/ 0 h 238080"/>
              <a:gd name="connsiteX2" fmla="*/ 654122 w 654122"/>
              <a:gd name="connsiteY2" fmla="*/ 0 h 238080"/>
              <a:gd name="connsiteX3" fmla="*/ 370389 w 654122"/>
              <a:gd name="connsiteY3" fmla="*/ 238081 h 238080"/>
              <a:gd name="connsiteX4" fmla="*/ 0 w 654122"/>
              <a:gd name="connsiteY4" fmla="*/ 238081 h 238080"/>
              <a:gd name="connsiteX5" fmla="*/ 0 w 654122"/>
              <a:gd name="connsiteY5" fmla="*/ 238081 h 238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0">
                <a:moveTo>
                  <a:pt x="0" y="238081"/>
                </a:moveTo>
                <a:lnTo>
                  <a:pt x="283734" y="0"/>
                </a:lnTo>
                <a:lnTo>
                  <a:pt x="654122" y="0"/>
                </a:lnTo>
                <a:lnTo>
                  <a:pt x="370389" y="23808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3909A3AA-FC46-5045-1F15-FED8C5847524}"/>
              </a:ext>
            </a:extLst>
          </p:cNvPr>
          <p:cNvSpPr/>
          <p:nvPr/>
        </p:nvSpPr>
        <p:spPr>
          <a:xfrm>
            <a:off x="6443742" y="303167"/>
            <a:ext cx="654122" cy="238081"/>
          </a:xfrm>
          <a:custGeom>
            <a:avLst/>
            <a:gdLst>
              <a:gd name="connsiteX0" fmla="*/ 0 w 654122"/>
              <a:gd name="connsiteY0" fmla="*/ 238081 h 238081"/>
              <a:gd name="connsiteX1" fmla="*/ 283734 w 654122"/>
              <a:gd name="connsiteY1" fmla="*/ 0 h 238081"/>
              <a:gd name="connsiteX2" fmla="*/ 654122 w 654122"/>
              <a:gd name="connsiteY2" fmla="*/ 0 h 238081"/>
              <a:gd name="connsiteX3" fmla="*/ 370389 w 654122"/>
              <a:gd name="connsiteY3" fmla="*/ 238081 h 238081"/>
              <a:gd name="connsiteX4" fmla="*/ 0 w 654122"/>
              <a:gd name="connsiteY4" fmla="*/ 238081 h 238081"/>
              <a:gd name="connsiteX5" fmla="*/ 0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0" y="238081"/>
                </a:moveTo>
                <a:lnTo>
                  <a:pt x="283734" y="0"/>
                </a:lnTo>
                <a:lnTo>
                  <a:pt x="654122" y="0"/>
                </a:lnTo>
                <a:lnTo>
                  <a:pt x="370389" y="23808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CE6CD53F-A18E-9897-C3A4-A4F5F36920F5}"/>
              </a:ext>
            </a:extLst>
          </p:cNvPr>
          <p:cNvSpPr/>
          <p:nvPr/>
        </p:nvSpPr>
        <p:spPr>
          <a:xfrm>
            <a:off x="1141381" y="7789998"/>
            <a:ext cx="718439" cy="602842"/>
          </a:xfrm>
          <a:custGeom>
            <a:avLst/>
            <a:gdLst>
              <a:gd name="connsiteX0" fmla="*/ 348051 w 718439"/>
              <a:gd name="connsiteY0" fmla="*/ 602843 h 602842"/>
              <a:gd name="connsiteX1" fmla="*/ 64317 w 718439"/>
              <a:gd name="connsiteY1" fmla="*/ 364761 h 602842"/>
              <a:gd name="connsiteX2" fmla="*/ 0 w 718439"/>
              <a:gd name="connsiteY2" fmla="*/ 0 h 602842"/>
              <a:gd name="connsiteX3" fmla="*/ 370389 w 718439"/>
              <a:gd name="connsiteY3" fmla="*/ 0 h 602842"/>
              <a:gd name="connsiteX4" fmla="*/ 654122 w 718439"/>
              <a:gd name="connsiteY4" fmla="*/ 238081 h 602842"/>
              <a:gd name="connsiteX5" fmla="*/ 718440 w 718439"/>
              <a:gd name="connsiteY5" fmla="*/ 602843 h 602842"/>
              <a:gd name="connsiteX6" fmla="*/ 348051 w 718439"/>
              <a:gd name="connsiteY6" fmla="*/ 602843 h 602842"/>
              <a:gd name="connsiteX7" fmla="*/ 348051 w 718439"/>
              <a:gd name="connsiteY7" fmla="*/ 602843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8439" h="602842">
                <a:moveTo>
                  <a:pt x="348051" y="602843"/>
                </a:moveTo>
                <a:lnTo>
                  <a:pt x="64317" y="364761"/>
                </a:lnTo>
                <a:lnTo>
                  <a:pt x="0" y="0"/>
                </a:lnTo>
                <a:lnTo>
                  <a:pt x="370389" y="0"/>
                </a:lnTo>
                <a:lnTo>
                  <a:pt x="654122" y="238081"/>
                </a:lnTo>
                <a:lnTo>
                  <a:pt x="718440" y="602843"/>
                </a:lnTo>
                <a:lnTo>
                  <a:pt x="348051" y="602843"/>
                </a:lnTo>
                <a:lnTo>
                  <a:pt x="348051" y="6028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A43FE226-ECB2-7587-8764-4ADC4F40B990}"/>
              </a:ext>
            </a:extLst>
          </p:cNvPr>
          <p:cNvSpPr/>
          <p:nvPr/>
        </p:nvSpPr>
        <p:spPr>
          <a:xfrm>
            <a:off x="1141381" y="5301250"/>
            <a:ext cx="654122" cy="238081"/>
          </a:xfrm>
          <a:custGeom>
            <a:avLst/>
            <a:gdLst>
              <a:gd name="connsiteX0" fmla="*/ 283734 w 654122"/>
              <a:gd name="connsiteY0" fmla="*/ 238081 h 238081"/>
              <a:gd name="connsiteX1" fmla="*/ 0 w 654122"/>
              <a:gd name="connsiteY1" fmla="*/ 0 h 238081"/>
              <a:gd name="connsiteX2" fmla="*/ 370389 w 654122"/>
              <a:gd name="connsiteY2" fmla="*/ 0 h 238081"/>
              <a:gd name="connsiteX3" fmla="*/ 654122 w 654122"/>
              <a:gd name="connsiteY3" fmla="*/ 238081 h 238081"/>
              <a:gd name="connsiteX4" fmla="*/ 283734 w 654122"/>
              <a:gd name="connsiteY4" fmla="*/ 238081 h 238081"/>
              <a:gd name="connsiteX5" fmla="*/ 283734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283734" y="238081"/>
                </a:moveTo>
                <a:lnTo>
                  <a:pt x="0" y="0"/>
                </a:lnTo>
                <a:lnTo>
                  <a:pt x="370389" y="0"/>
                </a:lnTo>
                <a:lnTo>
                  <a:pt x="654122" y="238081"/>
                </a:lnTo>
                <a:lnTo>
                  <a:pt x="283734" y="238081"/>
                </a:lnTo>
                <a:lnTo>
                  <a:pt x="28373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" name="Freeform: Shape 82">
            <a:extLst>
              <a:ext uri="{FF2B5EF4-FFF2-40B4-BE49-F238E27FC236}">
                <a16:creationId xmlns:a16="http://schemas.microsoft.com/office/drawing/2014/main" id="{22CEA22D-53C9-B725-DF02-C81179A1E134}"/>
              </a:ext>
            </a:extLst>
          </p:cNvPr>
          <p:cNvSpPr/>
          <p:nvPr/>
        </p:nvSpPr>
        <p:spPr>
          <a:xfrm>
            <a:off x="1141381" y="2471150"/>
            <a:ext cx="654122" cy="238081"/>
          </a:xfrm>
          <a:custGeom>
            <a:avLst/>
            <a:gdLst>
              <a:gd name="connsiteX0" fmla="*/ 283734 w 654122"/>
              <a:gd name="connsiteY0" fmla="*/ 238081 h 238081"/>
              <a:gd name="connsiteX1" fmla="*/ 0 w 654122"/>
              <a:gd name="connsiteY1" fmla="*/ 0 h 238081"/>
              <a:gd name="connsiteX2" fmla="*/ 370389 w 654122"/>
              <a:gd name="connsiteY2" fmla="*/ 0 h 238081"/>
              <a:gd name="connsiteX3" fmla="*/ 654122 w 654122"/>
              <a:gd name="connsiteY3" fmla="*/ 238081 h 238081"/>
              <a:gd name="connsiteX4" fmla="*/ 283734 w 654122"/>
              <a:gd name="connsiteY4" fmla="*/ 238081 h 238081"/>
              <a:gd name="connsiteX5" fmla="*/ 283734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283734" y="238081"/>
                </a:moveTo>
                <a:lnTo>
                  <a:pt x="0" y="0"/>
                </a:lnTo>
                <a:lnTo>
                  <a:pt x="370389" y="0"/>
                </a:lnTo>
                <a:lnTo>
                  <a:pt x="654122" y="238081"/>
                </a:lnTo>
                <a:lnTo>
                  <a:pt x="283734" y="238081"/>
                </a:lnTo>
                <a:lnTo>
                  <a:pt x="28373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" name="Freeform: Shape 83">
            <a:extLst>
              <a:ext uri="{FF2B5EF4-FFF2-40B4-BE49-F238E27FC236}">
                <a16:creationId xmlns:a16="http://schemas.microsoft.com/office/drawing/2014/main" id="{4B94E8AB-B89A-0DCF-3C9F-0E57751C610A}"/>
              </a:ext>
            </a:extLst>
          </p:cNvPr>
          <p:cNvSpPr/>
          <p:nvPr/>
        </p:nvSpPr>
        <p:spPr>
          <a:xfrm>
            <a:off x="1141381" y="623933"/>
            <a:ext cx="654122" cy="238081"/>
          </a:xfrm>
          <a:custGeom>
            <a:avLst/>
            <a:gdLst>
              <a:gd name="connsiteX0" fmla="*/ 283734 w 654122"/>
              <a:gd name="connsiteY0" fmla="*/ 238081 h 238081"/>
              <a:gd name="connsiteX1" fmla="*/ 0 w 654122"/>
              <a:gd name="connsiteY1" fmla="*/ 0 h 238081"/>
              <a:gd name="connsiteX2" fmla="*/ 370389 w 654122"/>
              <a:gd name="connsiteY2" fmla="*/ 0 h 238081"/>
              <a:gd name="connsiteX3" fmla="*/ 654122 w 654122"/>
              <a:gd name="connsiteY3" fmla="*/ 238081 h 238081"/>
              <a:gd name="connsiteX4" fmla="*/ 283734 w 654122"/>
              <a:gd name="connsiteY4" fmla="*/ 238081 h 238081"/>
              <a:gd name="connsiteX5" fmla="*/ 283734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283734" y="238081"/>
                </a:moveTo>
                <a:lnTo>
                  <a:pt x="0" y="0"/>
                </a:lnTo>
                <a:lnTo>
                  <a:pt x="370389" y="0"/>
                </a:lnTo>
                <a:lnTo>
                  <a:pt x="654122" y="238081"/>
                </a:lnTo>
                <a:lnTo>
                  <a:pt x="283734" y="238081"/>
                </a:lnTo>
                <a:lnTo>
                  <a:pt x="28373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DB2E74EE-D976-1071-AE4F-DCB2D4CA078B}"/>
              </a:ext>
            </a:extLst>
          </p:cNvPr>
          <p:cNvSpPr/>
          <p:nvPr/>
        </p:nvSpPr>
        <p:spPr>
          <a:xfrm>
            <a:off x="1425115" y="4206965"/>
            <a:ext cx="782757" cy="491441"/>
          </a:xfrm>
          <a:custGeom>
            <a:avLst/>
            <a:gdLst>
              <a:gd name="connsiteX0" fmla="*/ 64317 w 782757"/>
              <a:gd name="connsiteY0" fmla="*/ 491442 h 491441"/>
              <a:gd name="connsiteX1" fmla="*/ 0 w 782757"/>
              <a:gd name="connsiteY1" fmla="*/ 126680 h 491441"/>
              <a:gd name="connsiteX2" fmla="*/ 348051 w 782757"/>
              <a:gd name="connsiteY2" fmla="*/ 0 h 491441"/>
              <a:gd name="connsiteX3" fmla="*/ 718440 w 782757"/>
              <a:gd name="connsiteY3" fmla="*/ 0 h 491441"/>
              <a:gd name="connsiteX4" fmla="*/ 782757 w 782757"/>
              <a:gd name="connsiteY4" fmla="*/ 364761 h 491441"/>
              <a:gd name="connsiteX5" fmla="*/ 434706 w 782757"/>
              <a:gd name="connsiteY5" fmla="*/ 491442 h 491441"/>
              <a:gd name="connsiteX6" fmla="*/ 64317 w 782757"/>
              <a:gd name="connsiteY6" fmla="*/ 491442 h 491441"/>
              <a:gd name="connsiteX7" fmla="*/ 64317 w 782757"/>
              <a:gd name="connsiteY7" fmla="*/ 491442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757" h="491441">
                <a:moveTo>
                  <a:pt x="64317" y="491442"/>
                </a:moveTo>
                <a:lnTo>
                  <a:pt x="0" y="126680"/>
                </a:lnTo>
                <a:lnTo>
                  <a:pt x="348051" y="0"/>
                </a:lnTo>
                <a:lnTo>
                  <a:pt x="718440" y="0"/>
                </a:lnTo>
                <a:lnTo>
                  <a:pt x="782757" y="364761"/>
                </a:lnTo>
                <a:lnTo>
                  <a:pt x="434706" y="491442"/>
                </a:lnTo>
                <a:lnTo>
                  <a:pt x="64317" y="491442"/>
                </a:lnTo>
                <a:lnTo>
                  <a:pt x="64317" y="4914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F70C9F7D-72BD-4D43-B8D2-0CE285345391}"/>
              </a:ext>
            </a:extLst>
          </p:cNvPr>
          <p:cNvSpPr/>
          <p:nvPr/>
        </p:nvSpPr>
        <p:spPr>
          <a:xfrm>
            <a:off x="1425115" y="2709231"/>
            <a:ext cx="434705" cy="364761"/>
          </a:xfrm>
          <a:custGeom>
            <a:avLst/>
            <a:gdLst>
              <a:gd name="connsiteX0" fmla="*/ 64317 w 434705"/>
              <a:gd name="connsiteY0" fmla="*/ 364761 h 364761"/>
              <a:gd name="connsiteX1" fmla="*/ 0 w 434705"/>
              <a:gd name="connsiteY1" fmla="*/ 0 h 364761"/>
              <a:gd name="connsiteX2" fmla="*/ 370389 w 434705"/>
              <a:gd name="connsiteY2" fmla="*/ 0 h 364761"/>
              <a:gd name="connsiteX3" fmla="*/ 434706 w 434705"/>
              <a:gd name="connsiteY3" fmla="*/ 364761 h 364761"/>
              <a:gd name="connsiteX4" fmla="*/ 64317 w 434705"/>
              <a:gd name="connsiteY4" fmla="*/ 364761 h 364761"/>
              <a:gd name="connsiteX5" fmla="*/ 64317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1"/>
                </a:moveTo>
                <a:lnTo>
                  <a:pt x="0" y="0"/>
                </a:lnTo>
                <a:lnTo>
                  <a:pt x="370389" y="0"/>
                </a:lnTo>
                <a:lnTo>
                  <a:pt x="434706" y="364761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" name="Freeform: Shape 86">
            <a:extLst>
              <a:ext uri="{FF2B5EF4-FFF2-40B4-BE49-F238E27FC236}">
                <a16:creationId xmlns:a16="http://schemas.microsoft.com/office/drawing/2014/main" id="{B277D9EA-3B48-9DCC-56BC-06E72165D5C2}"/>
              </a:ext>
            </a:extLst>
          </p:cNvPr>
          <p:cNvSpPr/>
          <p:nvPr/>
        </p:nvSpPr>
        <p:spPr>
          <a:xfrm>
            <a:off x="1425115" y="6180862"/>
            <a:ext cx="434705" cy="364761"/>
          </a:xfrm>
          <a:custGeom>
            <a:avLst/>
            <a:gdLst>
              <a:gd name="connsiteX0" fmla="*/ 64317 w 434705"/>
              <a:gd name="connsiteY0" fmla="*/ 364761 h 364761"/>
              <a:gd name="connsiteX1" fmla="*/ 0 w 434705"/>
              <a:gd name="connsiteY1" fmla="*/ 0 h 364761"/>
              <a:gd name="connsiteX2" fmla="*/ 370389 w 434705"/>
              <a:gd name="connsiteY2" fmla="*/ 0 h 364761"/>
              <a:gd name="connsiteX3" fmla="*/ 434706 w 434705"/>
              <a:gd name="connsiteY3" fmla="*/ 364761 h 364761"/>
              <a:gd name="connsiteX4" fmla="*/ 64317 w 434705"/>
              <a:gd name="connsiteY4" fmla="*/ 364761 h 364761"/>
              <a:gd name="connsiteX5" fmla="*/ 64317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1"/>
                </a:moveTo>
                <a:lnTo>
                  <a:pt x="0" y="0"/>
                </a:lnTo>
                <a:lnTo>
                  <a:pt x="370389" y="0"/>
                </a:lnTo>
                <a:lnTo>
                  <a:pt x="434706" y="364761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" name="Freeform: Shape 87">
            <a:extLst>
              <a:ext uri="{FF2B5EF4-FFF2-40B4-BE49-F238E27FC236}">
                <a16:creationId xmlns:a16="http://schemas.microsoft.com/office/drawing/2014/main" id="{4A45FDC9-05B4-414D-F916-622AD4E062F1}"/>
              </a:ext>
            </a:extLst>
          </p:cNvPr>
          <p:cNvSpPr/>
          <p:nvPr/>
        </p:nvSpPr>
        <p:spPr>
          <a:xfrm>
            <a:off x="1425115" y="862014"/>
            <a:ext cx="434705" cy="364761"/>
          </a:xfrm>
          <a:custGeom>
            <a:avLst/>
            <a:gdLst>
              <a:gd name="connsiteX0" fmla="*/ 64317 w 434705"/>
              <a:gd name="connsiteY0" fmla="*/ 364761 h 364761"/>
              <a:gd name="connsiteX1" fmla="*/ 0 w 434705"/>
              <a:gd name="connsiteY1" fmla="*/ 0 h 364761"/>
              <a:gd name="connsiteX2" fmla="*/ 370389 w 434705"/>
              <a:gd name="connsiteY2" fmla="*/ 0 h 364761"/>
              <a:gd name="connsiteX3" fmla="*/ 434706 w 434705"/>
              <a:gd name="connsiteY3" fmla="*/ 364761 h 364761"/>
              <a:gd name="connsiteX4" fmla="*/ 64317 w 434705"/>
              <a:gd name="connsiteY4" fmla="*/ 364761 h 364761"/>
              <a:gd name="connsiteX5" fmla="*/ 64317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1"/>
                </a:moveTo>
                <a:lnTo>
                  <a:pt x="0" y="0"/>
                </a:lnTo>
                <a:lnTo>
                  <a:pt x="370389" y="0"/>
                </a:lnTo>
                <a:lnTo>
                  <a:pt x="434706" y="364761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" name="Freeform: Shape 88">
            <a:extLst>
              <a:ext uri="{FF2B5EF4-FFF2-40B4-BE49-F238E27FC236}">
                <a16:creationId xmlns:a16="http://schemas.microsoft.com/office/drawing/2014/main" id="{42F53E05-09DE-25FF-CC6C-F5B24CBCD5C5}"/>
              </a:ext>
            </a:extLst>
          </p:cNvPr>
          <p:cNvSpPr/>
          <p:nvPr/>
        </p:nvSpPr>
        <p:spPr>
          <a:xfrm>
            <a:off x="1773167" y="-1111882"/>
            <a:ext cx="434705" cy="364761"/>
          </a:xfrm>
          <a:custGeom>
            <a:avLst/>
            <a:gdLst>
              <a:gd name="connsiteX0" fmla="*/ 64317 w 434705"/>
              <a:gd name="connsiteY0" fmla="*/ 364761 h 364761"/>
              <a:gd name="connsiteX1" fmla="*/ 0 w 434705"/>
              <a:gd name="connsiteY1" fmla="*/ 0 h 364761"/>
              <a:gd name="connsiteX2" fmla="*/ 370388 w 434705"/>
              <a:gd name="connsiteY2" fmla="*/ 0 h 364761"/>
              <a:gd name="connsiteX3" fmla="*/ 434706 w 434705"/>
              <a:gd name="connsiteY3" fmla="*/ 364761 h 364761"/>
              <a:gd name="connsiteX4" fmla="*/ 64317 w 434705"/>
              <a:gd name="connsiteY4" fmla="*/ 364761 h 364761"/>
              <a:gd name="connsiteX5" fmla="*/ 64317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1"/>
                </a:moveTo>
                <a:lnTo>
                  <a:pt x="0" y="0"/>
                </a:lnTo>
                <a:lnTo>
                  <a:pt x="370388" y="0"/>
                </a:lnTo>
                <a:lnTo>
                  <a:pt x="434706" y="364761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E0C963EC-6F53-433D-968D-866CCB6D987D}"/>
              </a:ext>
            </a:extLst>
          </p:cNvPr>
          <p:cNvSpPr/>
          <p:nvPr/>
        </p:nvSpPr>
        <p:spPr>
          <a:xfrm>
            <a:off x="1239921" y="1591537"/>
            <a:ext cx="740776" cy="641531"/>
          </a:xfrm>
          <a:custGeom>
            <a:avLst/>
            <a:gdLst>
              <a:gd name="connsiteX0" fmla="*/ 185194 w 740776"/>
              <a:gd name="connsiteY0" fmla="*/ 641532 h 641531"/>
              <a:gd name="connsiteX1" fmla="*/ 0 w 740776"/>
              <a:gd name="connsiteY1" fmla="*/ 320766 h 641531"/>
              <a:gd name="connsiteX2" fmla="*/ 185194 w 740776"/>
              <a:gd name="connsiteY2" fmla="*/ 0 h 641531"/>
              <a:gd name="connsiteX3" fmla="*/ 555583 w 740776"/>
              <a:gd name="connsiteY3" fmla="*/ 0 h 641531"/>
              <a:gd name="connsiteX4" fmla="*/ 740777 w 740776"/>
              <a:gd name="connsiteY4" fmla="*/ 320766 h 641531"/>
              <a:gd name="connsiteX5" fmla="*/ 555583 w 740776"/>
              <a:gd name="connsiteY5" fmla="*/ 641532 h 641531"/>
              <a:gd name="connsiteX6" fmla="*/ 185194 w 740776"/>
              <a:gd name="connsiteY6" fmla="*/ 641532 h 641531"/>
              <a:gd name="connsiteX7" fmla="*/ 185194 w 740776"/>
              <a:gd name="connsiteY7" fmla="*/ 641532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0776" h="641531">
                <a:moveTo>
                  <a:pt x="185194" y="641532"/>
                </a:moveTo>
                <a:lnTo>
                  <a:pt x="0" y="320766"/>
                </a:lnTo>
                <a:lnTo>
                  <a:pt x="185194" y="0"/>
                </a:lnTo>
                <a:lnTo>
                  <a:pt x="555583" y="0"/>
                </a:lnTo>
                <a:lnTo>
                  <a:pt x="740777" y="320766"/>
                </a:lnTo>
                <a:lnTo>
                  <a:pt x="555583" y="641532"/>
                </a:lnTo>
                <a:lnTo>
                  <a:pt x="185194" y="641532"/>
                </a:lnTo>
                <a:lnTo>
                  <a:pt x="185194" y="64153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8CBAD088-0123-C203-CC2C-A6F94003C00C}"/>
              </a:ext>
            </a:extLst>
          </p:cNvPr>
          <p:cNvSpPr/>
          <p:nvPr/>
        </p:nvSpPr>
        <p:spPr>
          <a:xfrm>
            <a:off x="956187" y="-17598"/>
            <a:ext cx="740776" cy="641531"/>
          </a:xfrm>
          <a:custGeom>
            <a:avLst/>
            <a:gdLst>
              <a:gd name="connsiteX0" fmla="*/ 185194 w 740776"/>
              <a:gd name="connsiteY0" fmla="*/ 641532 h 641531"/>
              <a:gd name="connsiteX1" fmla="*/ 0 w 740776"/>
              <a:gd name="connsiteY1" fmla="*/ 320766 h 641531"/>
              <a:gd name="connsiteX2" fmla="*/ 185194 w 740776"/>
              <a:gd name="connsiteY2" fmla="*/ 0 h 641531"/>
              <a:gd name="connsiteX3" fmla="*/ 555583 w 740776"/>
              <a:gd name="connsiteY3" fmla="*/ 0 h 641531"/>
              <a:gd name="connsiteX4" fmla="*/ 740777 w 740776"/>
              <a:gd name="connsiteY4" fmla="*/ 320766 h 641531"/>
              <a:gd name="connsiteX5" fmla="*/ 555583 w 740776"/>
              <a:gd name="connsiteY5" fmla="*/ 641532 h 641531"/>
              <a:gd name="connsiteX6" fmla="*/ 185194 w 740776"/>
              <a:gd name="connsiteY6" fmla="*/ 641532 h 641531"/>
              <a:gd name="connsiteX7" fmla="*/ 185194 w 740776"/>
              <a:gd name="connsiteY7" fmla="*/ 641532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0776" h="641531">
                <a:moveTo>
                  <a:pt x="185194" y="641532"/>
                </a:moveTo>
                <a:lnTo>
                  <a:pt x="0" y="320766"/>
                </a:lnTo>
                <a:lnTo>
                  <a:pt x="185194" y="0"/>
                </a:lnTo>
                <a:lnTo>
                  <a:pt x="555583" y="0"/>
                </a:lnTo>
                <a:lnTo>
                  <a:pt x="740777" y="320766"/>
                </a:lnTo>
                <a:lnTo>
                  <a:pt x="555583" y="641532"/>
                </a:lnTo>
                <a:lnTo>
                  <a:pt x="185194" y="641532"/>
                </a:lnTo>
                <a:lnTo>
                  <a:pt x="185194" y="64153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" name="Freeform: Shape 91">
            <a:extLst>
              <a:ext uri="{FF2B5EF4-FFF2-40B4-BE49-F238E27FC236}">
                <a16:creationId xmlns:a16="http://schemas.microsoft.com/office/drawing/2014/main" id="{2766198A-BF9A-DD9E-C8E1-5065EC19CCBC}"/>
              </a:ext>
            </a:extLst>
          </p:cNvPr>
          <p:cNvSpPr/>
          <p:nvPr/>
        </p:nvSpPr>
        <p:spPr>
          <a:xfrm>
            <a:off x="1587973" y="3565434"/>
            <a:ext cx="740776" cy="641531"/>
          </a:xfrm>
          <a:custGeom>
            <a:avLst/>
            <a:gdLst>
              <a:gd name="connsiteX0" fmla="*/ 185194 w 740776"/>
              <a:gd name="connsiteY0" fmla="*/ 641532 h 641531"/>
              <a:gd name="connsiteX1" fmla="*/ 0 w 740776"/>
              <a:gd name="connsiteY1" fmla="*/ 320766 h 641531"/>
              <a:gd name="connsiteX2" fmla="*/ 185194 w 740776"/>
              <a:gd name="connsiteY2" fmla="*/ 0 h 641531"/>
              <a:gd name="connsiteX3" fmla="*/ 555583 w 740776"/>
              <a:gd name="connsiteY3" fmla="*/ 0 h 641531"/>
              <a:gd name="connsiteX4" fmla="*/ 740777 w 740776"/>
              <a:gd name="connsiteY4" fmla="*/ 320766 h 641531"/>
              <a:gd name="connsiteX5" fmla="*/ 555583 w 740776"/>
              <a:gd name="connsiteY5" fmla="*/ 641532 h 641531"/>
              <a:gd name="connsiteX6" fmla="*/ 185194 w 740776"/>
              <a:gd name="connsiteY6" fmla="*/ 641532 h 641531"/>
              <a:gd name="connsiteX7" fmla="*/ 185194 w 740776"/>
              <a:gd name="connsiteY7" fmla="*/ 641532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0776" h="641531">
                <a:moveTo>
                  <a:pt x="185194" y="641532"/>
                </a:moveTo>
                <a:lnTo>
                  <a:pt x="0" y="320766"/>
                </a:lnTo>
                <a:lnTo>
                  <a:pt x="185194" y="0"/>
                </a:lnTo>
                <a:lnTo>
                  <a:pt x="555583" y="0"/>
                </a:lnTo>
                <a:lnTo>
                  <a:pt x="740777" y="320766"/>
                </a:lnTo>
                <a:lnTo>
                  <a:pt x="555583" y="641532"/>
                </a:lnTo>
                <a:lnTo>
                  <a:pt x="185194" y="641532"/>
                </a:lnTo>
                <a:lnTo>
                  <a:pt x="185194" y="64153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" name="Freeform: Shape 92">
            <a:extLst>
              <a:ext uri="{FF2B5EF4-FFF2-40B4-BE49-F238E27FC236}">
                <a16:creationId xmlns:a16="http://schemas.microsoft.com/office/drawing/2014/main" id="{485DFD3A-40CF-309F-7980-9749DFDF6A90}"/>
              </a:ext>
            </a:extLst>
          </p:cNvPr>
          <p:cNvSpPr/>
          <p:nvPr/>
        </p:nvSpPr>
        <p:spPr>
          <a:xfrm>
            <a:off x="1239921" y="5539331"/>
            <a:ext cx="740776" cy="641531"/>
          </a:xfrm>
          <a:custGeom>
            <a:avLst/>
            <a:gdLst>
              <a:gd name="connsiteX0" fmla="*/ 185194 w 740776"/>
              <a:gd name="connsiteY0" fmla="*/ 641532 h 641531"/>
              <a:gd name="connsiteX1" fmla="*/ 0 w 740776"/>
              <a:gd name="connsiteY1" fmla="*/ 320766 h 641531"/>
              <a:gd name="connsiteX2" fmla="*/ 185194 w 740776"/>
              <a:gd name="connsiteY2" fmla="*/ 0 h 641531"/>
              <a:gd name="connsiteX3" fmla="*/ 555583 w 740776"/>
              <a:gd name="connsiteY3" fmla="*/ 0 h 641531"/>
              <a:gd name="connsiteX4" fmla="*/ 740777 w 740776"/>
              <a:gd name="connsiteY4" fmla="*/ 320766 h 641531"/>
              <a:gd name="connsiteX5" fmla="*/ 555583 w 740776"/>
              <a:gd name="connsiteY5" fmla="*/ 641532 h 641531"/>
              <a:gd name="connsiteX6" fmla="*/ 185194 w 740776"/>
              <a:gd name="connsiteY6" fmla="*/ 641532 h 641531"/>
              <a:gd name="connsiteX7" fmla="*/ 185194 w 740776"/>
              <a:gd name="connsiteY7" fmla="*/ 641532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0776" h="641531">
                <a:moveTo>
                  <a:pt x="185194" y="641532"/>
                </a:moveTo>
                <a:lnTo>
                  <a:pt x="0" y="320766"/>
                </a:lnTo>
                <a:lnTo>
                  <a:pt x="185194" y="0"/>
                </a:lnTo>
                <a:lnTo>
                  <a:pt x="555583" y="0"/>
                </a:lnTo>
                <a:lnTo>
                  <a:pt x="740777" y="320766"/>
                </a:lnTo>
                <a:lnTo>
                  <a:pt x="555583" y="641532"/>
                </a:lnTo>
                <a:lnTo>
                  <a:pt x="185194" y="641532"/>
                </a:lnTo>
                <a:lnTo>
                  <a:pt x="185194" y="64153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" name="Freeform: Shape 93">
            <a:extLst>
              <a:ext uri="{FF2B5EF4-FFF2-40B4-BE49-F238E27FC236}">
                <a16:creationId xmlns:a16="http://schemas.microsoft.com/office/drawing/2014/main" id="{2EEFC3A2-7FED-5EF0-F4B0-C122A643DBC1}"/>
              </a:ext>
            </a:extLst>
          </p:cNvPr>
          <p:cNvSpPr/>
          <p:nvPr/>
        </p:nvSpPr>
        <p:spPr>
          <a:xfrm>
            <a:off x="956187" y="7148466"/>
            <a:ext cx="740776" cy="641531"/>
          </a:xfrm>
          <a:custGeom>
            <a:avLst/>
            <a:gdLst>
              <a:gd name="connsiteX0" fmla="*/ 185194 w 740776"/>
              <a:gd name="connsiteY0" fmla="*/ 641532 h 641531"/>
              <a:gd name="connsiteX1" fmla="*/ 0 w 740776"/>
              <a:gd name="connsiteY1" fmla="*/ 320765 h 641531"/>
              <a:gd name="connsiteX2" fmla="*/ 185194 w 740776"/>
              <a:gd name="connsiteY2" fmla="*/ 0 h 641531"/>
              <a:gd name="connsiteX3" fmla="*/ 555583 w 740776"/>
              <a:gd name="connsiteY3" fmla="*/ 0 h 641531"/>
              <a:gd name="connsiteX4" fmla="*/ 740777 w 740776"/>
              <a:gd name="connsiteY4" fmla="*/ 320765 h 641531"/>
              <a:gd name="connsiteX5" fmla="*/ 555583 w 740776"/>
              <a:gd name="connsiteY5" fmla="*/ 641532 h 641531"/>
              <a:gd name="connsiteX6" fmla="*/ 185194 w 740776"/>
              <a:gd name="connsiteY6" fmla="*/ 641532 h 641531"/>
              <a:gd name="connsiteX7" fmla="*/ 185194 w 740776"/>
              <a:gd name="connsiteY7" fmla="*/ 641532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0776" h="641531">
                <a:moveTo>
                  <a:pt x="185194" y="641532"/>
                </a:moveTo>
                <a:lnTo>
                  <a:pt x="0" y="320765"/>
                </a:lnTo>
                <a:lnTo>
                  <a:pt x="185194" y="0"/>
                </a:lnTo>
                <a:lnTo>
                  <a:pt x="555583" y="0"/>
                </a:lnTo>
                <a:lnTo>
                  <a:pt x="740777" y="320765"/>
                </a:lnTo>
                <a:lnTo>
                  <a:pt x="555583" y="641532"/>
                </a:lnTo>
                <a:lnTo>
                  <a:pt x="185194" y="641532"/>
                </a:lnTo>
                <a:lnTo>
                  <a:pt x="185194" y="64153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" name="Freeform: Shape 94">
            <a:extLst>
              <a:ext uri="{FF2B5EF4-FFF2-40B4-BE49-F238E27FC236}">
                <a16:creationId xmlns:a16="http://schemas.microsoft.com/office/drawing/2014/main" id="{BA78E74E-A1F3-F16B-9AA4-8BF4540E8AEF}"/>
              </a:ext>
            </a:extLst>
          </p:cNvPr>
          <p:cNvSpPr/>
          <p:nvPr/>
        </p:nvSpPr>
        <p:spPr>
          <a:xfrm>
            <a:off x="1489433" y="-747121"/>
            <a:ext cx="718439" cy="126680"/>
          </a:xfrm>
          <a:custGeom>
            <a:avLst/>
            <a:gdLst>
              <a:gd name="connsiteX0" fmla="*/ 0 w 718439"/>
              <a:gd name="connsiteY0" fmla="*/ 126680 h 126680"/>
              <a:gd name="connsiteX1" fmla="*/ 348051 w 718439"/>
              <a:gd name="connsiteY1" fmla="*/ 0 h 126680"/>
              <a:gd name="connsiteX2" fmla="*/ 718440 w 718439"/>
              <a:gd name="connsiteY2" fmla="*/ 0 h 126680"/>
              <a:gd name="connsiteX3" fmla="*/ 370389 w 718439"/>
              <a:gd name="connsiteY3" fmla="*/ 126680 h 126680"/>
              <a:gd name="connsiteX4" fmla="*/ 0 w 718439"/>
              <a:gd name="connsiteY4" fmla="*/ 126680 h 126680"/>
              <a:gd name="connsiteX5" fmla="*/ 0 w 718439"/>
              <a:gd name="connsiteY5" fmla="*/ 126680 h 126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8439" h="126680">
                <a:moveTo>
                  <a:pt x="0" y="126680"/>
                </a:moveTo>
                <a:lnTo>
                  <a:pt x="348051" y="0"/>
                </a:lnTo>
                <a:lnTo>
                  <a:pt x="718440" y="0"/>
                </a:lnTo>
                <a:lnTo>
                  <a:pt x="370389" y="126680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" name="Freeform: Shape 95">
            <a:extLst>
              <a:ext uri="{FF2B5EF4-FFF2-40B4-BE49-F238E27FC236}">
                <a16:creationId xmlns:a16="http://schemas.microsoft.com/office/drawing/2014/main" id="{FAD69A22-F9F7-1A8E-AE1B-CE5E15D6AC63}"/>
              </a:ext>
            </a:extLst>
          </p:cNvPr>
          <p:cNvSpPr/>
          <p:nvPr/>
        </p:nvSpPr>
        <p:spPr>
          <a:xfrm>
            <a:off x="1425115" y="8884282"/>
            <a:ext cx="718439" cy="126680"/>
          </a:xfrm>
          <a:custGeom>
            <a:avLst/>
            <a:gdLst>
              <a:gd name="connsiteX0" fmla="*/ 0 w 718439"/>
              <a:gd name="connsiteY0" fmla="*/ 126680 h 126680"/>
              <a:gd name="connsiteX1" fmla="*/ 348051 w 718439"/>
              <a:gd name="connsiteY1" fmla="*/ 0 h 126680"/>
              <a:gd name="connsiteX2" fmla="*/ 718440 w 718439"/>
              <a:gd name="connsiteY2" fmla="*/ 0 h 126680"/>
              <a:gd name="connsiteX3" fmla="*/ 370389 w 718439"/>
              <a:gd name="connsiteY3" fmla="*/ 126680 h 126680"/>
              <a:gd name="connsiteX4" fmla="*/ 0 w 718439"/>
              <a:gd name="connsiteY4" fmla="*/ 126680 h 126680"/>
              <a:gd name="connsiteX5" fmla="*/ 0 w 718439"/>
              <a:gd name="connsiteY5" fmla="*/ 126680 h 126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8439" h="126680">
                <a:moveTo>
                  <a:pt x="0" y="126680"/>
                </a:moveTo>
                <a:lnTo>
                  <a:pt x="348051" y="0"/>
                </a:lnTo>
                <a:lnTo>
                  <a:pt x="718440" y="0"/>
                </a:lnTo>
                <a:lnTo>
                  <a:pt x="370389" y="126680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" name="Freeform: Shape 96">
            <a:extLst>
              <a:ext uri="{FF2B5EF4-FFF2-40B4-BE49-F238E27FC236}">
                <a16:creationId xmlns:a16="http://schemas.microsoft.com/office/drawing/2014/main" id="{1AEA5653-42E0-1D71-13CE-F541E70C3ACF}"/>
              </a:ext>
            </a:extLst>
          </p:cNvPr>
          <p:cNvSpPr/>
          <p:nvPr/>
        </p:nvSpPr>
        <p:spPr>
          <a:xfrm>
            <a:off x="1489433" y="8392841"/>
            <a:ext cx="718439" cy="126679"/>
          </a:xfrm>
          <a:custGeom>
            <a:avLst/>
            <a:gdLst>
              <a:gd name="connsiteX0" fmla="*/ 348051 w 718439"/>
              <a:gd name="connsiteY0" fmla="*/ 126680 h 126679"/>
              <a:gd name="connsiteX1" fmla="*/ 0 w 718439"/>
              <a:gd name="connsiteY1" fmla="*/ 0 h 126679"/>
              <a:gd name="connsiteX2" fmla="*/ 370389 w 718439"/>
              <a:gd name="connsiteY2" fmla="*/ 0 h 126679"/>
              <a:gd name="connsiteX3" fmla="*/ 718440 w 718439"/>
              <a:gd name="connsiteY3" fmla="*/ 126680 h 126679"/>
              <a:gd name="connsiteX4" fmla="*/ 348051 w 718439"/>
              <a:gd name="connsiteY4" fmla="*/ 126680 h 126679"/>
              <a:gd name="connsiteX5" fmla="*/ 348051 w 718439"/>
              <a:gd name="connsiteY5" fmla="*/ 126680 h 126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8439" h="126679">
                <a:moveTo>
                  <a:pt x="348051" y="126680"/>
                </a:moveTo>
                <a:lnTo>
                  <a:pt x="0" y="0"/>
                </a:lnTo>
                <a:lnTo>
                  <a:pt x="370389" y="0"/>
                </a:lnTo>
                <a:lnTo>
                  <a:pt x="718440" y="126680"/>
                </a:lnTo>
                <a:lnTo>
                  <a:pt x="348051" y="126680"/>
                </a:lnTo>
                <a:lnTo>
                  <a:pt x="348051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" name="Freeform: Shape 97">
            <a:extLst>
              <a:ext uri="{FF2B5EF4-FFF2-40B4-BE49-F238E27FC236}">
                <a16:creationId xmlns:a16="http://schemas.microsoft.com/office/drawing/2014/main" id="{535DC134-1E7F-1149-106E-EAE110DB69B1}"/>
              </a:ext>
            </a:extLst>
          </p:cNvPr>
          <p:cNvSpPr/>
          <p:nvPr/>
        </p:nvSpPr>
        <p:spPr>
          <a:xfrm>
            <a:off x="1425115" y="3073992"/>
            <a:ext cx="782757" cy="491441"/>
          </a:xfrm>
          <a:custGeom>
            <a:avLst/>
            <a:gdLst>
              <a:gd name="connsiteX0" fmla="*/ 348051 w 782757"/>
              <a:gd name="connsiteY0" fmla="*/ 491442 h 491441"/>
              <a:gd name="connsiteX1" fmla="*/ 0 w 782757"/>
              <a:gd name="connsiteY1" fmla="*/ 364761 h 491441"/>
              <a:gd name="connsiteX2" fmla="*/ 64317 w 782757"/>
              <a:gd name="connsiteY2" fmla="*/ 0 h 491441"/>
              <a:gd name="connsiteX3" fmla="*/ 434706 w 782757"/>
              <a:gd name="connsiteY3" fmla="*/ 0 h 491441"/>
              <a:gd name="connsiteX4" fmla="*/ 782757 w 782757"/>
              <a:gd name="connsiteY4" fmla="*/ 126680 h 491441"/>
              <a:gd name="connsiteX5" fmla="*/ 718440 w 782757"/>
              <a:gd name="connsiteY5" fmla="*/ 491442 h 491441"/>
              <a:gd name="connsiteX6" fmla="*/ 348051 w 782757"/>
              <a:gd name="connsiteY6" fmla="*/ 491442 h 491441"/>
              <a:gd name="connsiteX7" fmla="*/ 348051 w 782757"/>
              <a:gd name="connsiteY7" fmla="*/ 491442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757" h="491441">
                <a:moveTo>
                  <a:pt x="348051" y="491442"/>
                </a:moveTo>
                <a:lnTo>
                  <a:pt x="0" y="364761"/>
                </a:lnTo>
                <a:lnTo>
                  <a:pt x="64317" y="0"/>
                </a:lnTo>
                <a:lnTo>
                  <a:pt x="434706" y="0"/>
                </a:lnTo>
                <a:lnTo>
                  <a:pt x="782757" y="126680"/>
                </a:lnTo>
                <a:lnTo>
                  <a:pt x="718440" y="491442"/>
                </a:lnTo>
                <a:lnTo>
                  <a:pt x="348051" y="491442"/>
                </a:lnTo>
                <a:lnTo>
                  <a:pt x="348051" y="4914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" name="Freeform: Shape 98">
            <a:extLst>
              <a:ext uri="{FF2B5EF4-FFF2-40B4-BE49-F238E27FC236}">
                <a16:creationId xmlns:a16="http://schemas.microsoft.com/office/drawing/2014/main" id="{830AAD85-2F8F-8A4A-9616-680FCF6328B7}"/>
              </a:ext>
            </a:extLst>
          </p:cNvPr>
          <p:cNvSpPr/>
          <p:nvPr/>
        </p:nvSpPr>
        <p:spPr>
          <a:xfrm>
            <a:off x="1425115" y="-1238562"/>
            <a:ext cx="718439" cy="126680"/>
          </a:xfrm>
          <a:custGeom>
            <a:avLst/>
            <a:gdLst>
              <a:gd name="connsiteX0" fmla="*/ 348051 w 718439"/>
              <a:gd name="connsiteY0" fmla="*/ 126680 h 126680"/>
              <a:gd name="connsiteX1" fmla="*/ 0 w 718439"/>
              <a:gd name="connsiteY1" fmla="*/ 0 h 126680"/>
              <a:gd name="connsiteX2" fmla="*/ 370389 w 718439"/>
              <a:gd name="connsiteY2" fmla="*/ 0 h 126680"/>
              <a:gd name="connsiteX3" fmla="*/ 718440 w 718439"/>
              <a:gd name="connsiteY3" fmla="*/ 126680 h 126680"/>
              <a:gd name="connsiteX4" fmla="*/ 348051 w 718439"/>
              <a:gd name="connsiteY4" fmla="*/ 126680 h 126680"/>
              <a:gd name="connsiteX5" fmla="*/ 348051 w 718439"/>
              <a:gd name="connsiteY5" fmla="*/ 126680 h 126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8439" h="126680">
                <a:moveTo>
                  <a:pt x="348051" y="126680"/>
                </a:moveTo>
                <a:lnTo>
                  <a:pt x="0" y="0"/>
                </a:lnTo>
                <a:lnTo>
                  <a:pt x="370389" y="0"/>
                </a:lnTo>
                <a:lnTo>
                  <a:pt x="718440" y="126680"/>
                </a:lnTo>
                <a:lnTo>
                  <a:pt x="348051" y="126680"/>
                </a:lnTo>
                <a:lnTo>
                  <a:pt x="348051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id="{E06CEB70-4ECC-B421-5A3D-21C28BF74C6D}"/>
              </a:ext>
            </a:extLst>
          </p:cNvPr>
          <p:cNvSpPr/>
          <p:nvPr/>
        </p:nvSpPr>
        <p:spPr>
          <a:xfrm>
            <a:off x="1425115" y="4698407"/>
            <a:ext cx="434705" cy="364761"/>
          </a:xfrm>
          <a:custGeom>
            <a:avLst/>
            <a:gdLst>
              <a:gd name="connsiteX0" fmla="*/ 0 w 434705"/>
              <a:gd name="connsiteY0" fmla="*/ 364761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9 w 434705"/>
              <a:gd name="connsiteY3" fmla="*/ 364761 h 364761"/>
              <a:gd name="connsiteX4" fmla="*/ 0 w 434705"/>
              <a:gd name="connsiteY4" fmla="*/ 364761 h 364761"/>
              <a:gd name="connsiteX5" fmla="*/ 0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1"/>
                </a:moveTo>
                <a:lnTo>
                  <a:pt x="64317" y="0"/>
                </a:lnTo>
                <a:lnTo>
                  <a:pt x="434706" y="0"/>
                </a:lnTo>
                <a:lnTo>
                  <a:pt x="370389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AFB4E0F0-6A44-16B6-E5E7-B829E363D594}"/>
              </a:ext>
            </a:extLst>
          </p:cNvPr>
          <p:cNvSpPr/>
          <p:nvPr/>
        </p:nvSpPr>
        <p:spPr>
          <a:xfrm>
            <a:off x="1425115" y="1226775"/>
            <a:ext cx="434705" cy="364761"/>
          </a:xfrm>
          <a:custGeom>
            <a:avLst/>
            <a:gdLst>
              <a:gd name="connsiteX0" fmla="*/ 0 w 434705"/>
              <a:gd name="connsiteY0" fmla="*/ 364761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9 w 434705"/>
              <a:gd name="connsiteY3" fmla="*/ 364761 h 364761"/>
              <a:gd name="connsiteX4" fmla="*/ 0 w 434705"/>
              <a:gd name="connsiteY4" fmla="*/ 364761 h 364761"/>
              <a:gd name="connsiteX5" fmla="*/ 0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1"/>
                </a:moveTo>
                <a:lnTo>
                  <a:pt x="64317" y="0"/>
                </a:lnTo>
                <a:lnTo>
                  <a:pt x="434706" y="0"/>
                </a:lnTo>
                <a:lnTo>
                  <a:pt x="370389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" name="Freeform: Shape 101">
            <a:extLst>
              <a:ext uri="{FF2B5EF4-FFF2-40B4-BE49-F238E27FC236}">
                <a16:creationId xmlns:a16="http://schemas.microsoft.com/office/drawing/2014/main" id="{8FF9C6CA-A882-F5AD-47F1-7AE811C936AD}"/>
              </a:ext>
            </a:extLst>
          </p:cNvPr>
          <p:cNvSpPr/>
          <p:nvPr/>
        </p:nvSpPr>
        <p:spPr>
          <a:xfrm>
            <a:off x="1425115" y="6545623"/>
            <a:ext cx="434705" cy="364761"/>
          </a:xfrm>
          <a:custGeom>
            <a:avLst/>
            <a:gdLst>
              <a:gd name="connsiteX0" fmla="*/ 0 w 434705"/>
              <a:gd name="connsiteY0" fmla="*/ 364761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9 w 434705"/>
              <a:gd name="connsiteY3" fmla="*/ 364761 h 364761"/>
              <a:gd name="connsiteX4" fmla="*/ 0 w 434705"/>
              <a:gd name="connsiteY4" fmla="*/ 364761 h 364761"/>
              <a:gd name="connsiteX5" fmla="*/ 0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1"/>
                </a:moveTo>
                <a:lnTo>
                  <a:pt x="64317" y="0"/>
                </a:lnTo>
                <a:lnTo>
                  <a:pt x="434706" y="0"/>
                </a:lnTo>
                <a:lnTo>
                  <a:pt x="370389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" name="Freeform: Shape 102">
            <a:extLst>
              <a:ext uri="{FF2B5EF4-FFF2-40B4-BE49-F238E27FC236}">
                <a16:creationId xmlns:a16="http://schemas.microsoft.com/office/drawing/2014/main" id="{45E365F2-7E8A-1CF8-FC52-DEEF1A029F2E}"/>
              </a:ext>
            </a:extLst>
          </p:cNvPr>
          <p:cNvSpPr/>
          <p:nvPr/>
        </p:nvSpPr>
        <p:spPr>
          <a:xfrm>
            <a:off x="1141381" y="-620440"/>
            <a:ext cx="718439" cy="602842"/>
          </a:xfrm>
          <a:custGeom>
            <a:avLst/>
            <a:gdLst>
              <a:gd name="connsiteX0" fmla="*/ 0 w 718439"/>
              <a:gd name="connsiteY0" fmla="*/ 602843 h 602842"/>
              <a:gd name="connsiteX1" fmla="*/ 64317 w 718439"/>
              <a:gd name="connsiteY1" fmla="*/ 238081 h 602842"/>
              <a:gd name="connsiteX2" fmla="*/ 348051 w 718439"/>
              <a:gd name="connsiteY2" fmla="*/ 0 h 602842"/>
              <a:gd name="connsiteX3" fmla="*/ 718440 w 718439"/>
              <a:gd name="connsiteY3" fmla="*/ 0 h 602842"/>
              <a:gd name="connsiteX4" fmla="*/ 654122 w 718439"/>
              <a:gd name="connsiteY4" fmla="*/ 364761 h 602842"/>
              <a:gd name="connsiteX5" fmla="*/ 370389 w 718439"/>
              <a:gd name="connsiteY5" fmla="*/ 602843 h 602842"/>
              <a:gd name="connsiteX6" fmla="*/ 0 w 718439"/>
              <a:gd name="connsiteY6" fmla="*/ 602843 h 602842"/>
              <a:gd name="connsiteX7" fmla="*/ 0 w 718439"/>
              <a:gd name="connsiteY7" fmla="*/ 602843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8439" h="602842">
                <a:moveTo>
                  <a:pt x="0" y="602843"/>
                </a:moveTo>
                <a:lnTo>
                  <a:pt x="64317" y="238081"/>
                </a:lnTo>
                <a:lnTo>
                  <a:pt x="348051" y="0"/>
                </a:lnTo>
                <a:lnTo>
                  <a:pt x="718440" y="0"/>
                </a:lnTo>
                <a:lnTo>
                  <a:pt x="654122" y="364761"/>
                </a:lnTo>
                <a:lnTo>
                  <a:pt x="370389" y="602843"/>
                </a:lnTo>
                <a:lnTo>
                  <a:pt x="0" y="602843"/>
                </a:lnTo>
                <a:lnTo>
                  <a:pt x="0" y="6028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" name="Freeform: Shape 103">
            <a:extLst>
              <a:ext uri="{FF2B5EF4-FFF2-40B4-BE49-F238E27FC236}">
                <a16:creationId xmlns:a16="http://schemas.microsoft.com/office/drawing/2014/main" id="{A6291834-A0D4-7E15-6247-E31962B8A397}"/>
              </a:ext>
            </a:extLst>
          </p:cNvPr>
          <p:cNvSpPr/>
          <p:nvPr/>
        </p:nvSpPr>
        <p:spPr>
          <a:xfrm>
            <a:off x="1773167" y="8519520"/>
            <a:ext cx="434705" cy="364761"/>
          </a:xfrm>
          <a:custGeom>
            <a:avLst/>
            <a:gdLst>
              <a:gd name="connsiteX0" fmla="*/ 0 w 434705"/>
              <a:gd name="connsiteY0" fmla="*/ 364762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8 w 434705"/>
              <a:gd name="connsiteY3" fmla="*/ 364762 h 364761"/>
              <a:gd name="connsiteX4" fmla="*/ 0 w 434705"/>
              <a:gd name="connsiteY4" fmla="*/ 364762 h 364761"/>
              <a:gd name="connsiteX5" fmla="*/ 0 w 434705"/>
              <a:gd name="connsiteY5" fmla="*/ 364762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2"/>
                </a:moveTo>
                <a:lnTo>
                  <a:pt x="64317" y="0"/>
                </a:lnTo>
                <a:lnTo>
                  <a:pt x="434706" y="0"/>
                </a:lnTo>
                <a:lnTo>
                  <a:pt x="370388" y="364762"/>
                </a:lnTo>
                <a:lnTo>
                  <a:pt x="0" y="364762"/>
                </a:lnTo>
                <a:lnTo>
                  <a:pt x="0" y="3647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id="{91D0E580-3FA1-93D7-A793-43BBBD8426EB}"/>
              </a:ext>
            </a:extLst>
          </p:cNvPr>
          <p:cNvSpPr/>
          <p:nvPr/>
        </p:nvSpPr>
        <p:spPr>
          <a:xfrm>
            <a:off x="1141381" y="2233068"/>
            <a:ext cx="654122" cy="238081"/>
          </a:xfrm>
          <a:custGeom>
            <a:avLst/>
            <a:gdLst>
              <a:gd name="connsiteX0" fmla="*/ 0 w 654122"/>
              <a:gd name="connsiteY0" fmla="*/ 238081 h 238081"/>
              <a:gd name="connsiteX1" fmla="*/ 283734 w 654122"/>
              <a:gd name="connsiteY1" fmla="*/ 0 h 238081"/>
              <a:gd name="connsiteX2" fmla="*/ 654122 w 654122"/>
              <a:gd name="connsiteY2" fmla="*/ 0 h 238081"/>
              <a:gd name="connsiteX3" fmla="*/ 370389 w 654122"/>
              <a:gd name="connsiteY3" fmla="*/ 238081 h 238081"/>
              <a:gd name="connsiteX4" fmla="*/ 0 w 654122"/>
              <a:gd name="connsiteY4" fmla="*/ 238081 h 238081"/>
              <a:gd name="connsiteX5" fmla="*/ 0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0" y="238081"/>
                </a:moveTo>
                <a:lnTo>
                  <a:pt x="283734" y="0"/>
                </a:lnTo>
                <a:lnTo>
                  <a:pt x="654122" y="0"/>
                </a:lnTo>
                <a:lnTo>
                  <a:pt x="370389" y="23808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" name="Freeform: Shape 105">
            <a:extLst>
              <a:ext uri="{FF2B5EF4-FFF2-40B4-BE49-F238E27FC236}">
                <a16:creationId xmlns:a16="http://schemas.microsoft.com/office/drawing/2014/main" id="{8A8526AC-F510-F3FF-09D6-47E0FF23683F}"/>
              </a:ext>
            </a:extLst>
          </p:cNvPr>
          <p:cNvSpPr/>
          <p:nvPr/>
        </p:nvSpPr>
        <p:spPr>
          <a:xfrm>
            <a:off x="1141381" y="5063169"/>
            <a:ext cx="654122" cy="238081"/>
          </a:xfrm>
          <a:custGeom>
            <a:avLst/>
            <a:gdLst>
              <a:gd name="connsiteX0" fmla="*/ 0 w 654122"/>
              <a:gd name="connsiteY0" fmla="*/ 238081 h 238081"/>
              <a:gd name="connsiteX1" fmla="*/ 283734 w 654122"/>
              <a:gd name="connsiteY1" fmla="*/ 0 h 238081"/>
              <a:gd name="connsiteX2" fmla="*/ 654122 w 654122"/>
              <a:gd name="connsiteY2" fmla="*/ 0 h 238081"/>
              <a:gd name="connsiteX3" fmla="*/ 370389 w 654122"/>
              <a:gd name="connsiteY3" fmla="*/ 238081 h 238081"/>
              <a:gd name="connsiteX4" fmla="*/ 0 w 654122"/>
              <a:gd name="connsiteY4" fmla="*/ 238081 h 238081"/>
              <a:gd name="connsiteX5" fmla="*/ 0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0" y="238081"/>
                </a:moveTo>
                <a:lnTo>
                  <a:pt x="283734" y="0"/>
                </a:lnTo>
                <a:lnTo>
                  <a:pt x="654122" y="0"/>
                </a:lnTo>
                <a:lnTo>
                  <a:pt x="370389" y="23808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" name="Freeform: Shape 106">
            <a:extLst>
              <a:ext uri="{FF2B5EF4-FFF2-40B4-BE49-F238E27FC236}">
                <a16:creationId xmlns:a16="http://schemas.microsoft.com/office/drawing/2014/main" id="{1B5A9F93-6B09-52A2-50D8-6EE455AF3E62}"/>
              </a:ext>
            </a:extLst>
          </p:cNvPr>
          <p:cNvSpPr/>
          <p:nvPr/>
        </p:nvSpPr>
        <p:spPr>
          <a:xfrm>
            <a:off x="1141381" y="6910385"/>
            <a:ext cx="654122" cy="238081"/>
          </a:xfrm>
          <a:custGeom>
            <a:avLst/>
            <a:gdLst>
              <a:gd name="connsiteX0" fmla="*/ 0 w 654122"/>
              <a:gd name="connsiteY0" fmla="*/ 238082 h 238081"/>
              <a:gd name="connsiteX1" fmla="*/ 283734 w 654122"/>
              <a:gd name="connsiteY1" fmla="*/ 0 h 238081"/>
              <a:gd name="connsiteX2" fmla="*/ 654122 w 654122"/>
              <a:gd name="connsiteY2" fmla="*/ 0 h 238081"/>
              <a:gd name="connsiteX3" fmla="*/ 370389 w 654122"/>
              <a:gd name="connsiteY3" fmla="*/ 238082 h 238081"/>
              <a:gd name="connsiteX4" fmla="*/ 0 w 654122"/>
              <a:gd name="connsiteY4" fmla="*/ 238082 h 238081"/>
              <a:gd name="connsiteX5" fmla="*/ 0 w 654122"/>
              <a:gd name="connsiteY5" fmla="*/ 238082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0" y="238082"/>
                </a:moveTo>
                <a:lnTo>
                  <a:pt x="283734" y="0"/>
                </a:lnTo>
                <a:lnTo>
                  <a:pt x="654122" y="0"/>
                </a:lnTo>
                <a:lnTo>
                  <a:pt x="370389" y="238082"/>
                </a:lnTo>
                <a:lnTo>
                  <a:pt x="0" y="238082"/>
                </a:lnTo>
                <a:lnTo>
                  <a:pt x="0" y="23808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" name="Freeform: Shape 107">
            <a:extLst>
              <a:ext uri="{FF2B5EF4-FFF2-40B4-BE49-F238E27FC236}">
                <a16:creationId xmlns:a16="http://schemas.microsoft.com/office/drawing/2014/main" id="{9394A86C-F3B4-BB76-4A68-F0CC41D7A227}"/>
              </a:ext>
            </a:extLst>
          </p:cNvPr>
          <p:cNvSpPr/>
          <p:nvPr/>
        </p:nvSpPr>
        <p:spPr>
          <a:xfrm>
            <a:off x="8198578" y="-620440"/>
            <a:ext cx="718440" cy="602842"/>
          </a:xfrm>
          <a:custGeom>
            <a:avLst/>
            <a:gdLst>
              <a:gd name="connsiteX0" fmla="*/ 348052 w 718440"/>
              <a:gd name="connsiteY0" fmla="*/ 602843 h 602842"/>
              <a:gd name="connsiteX1" fmla="*/ 64317 w 718440"/>
              <a:gd name="connsiteY1" fmla="*/ 364761 h 602842"/>
              <a:gd name="connsiteX2" fmla="*/ 0 w 718440"/>
              <a:gd name="connsiteY2" fmla="*/ 0 h 602842"/>
              <a:gd name="connsiteX3" fmla="*/ 370389 w 718440"/>
              <a:gd name="connsiteY3" fmla="*/ 0 h 602842"/>
              <a:gd name="connsiteX4" fmla="*/ 654123 w 718440"/>
              <a:gd name="connsiteY4" fmla="*/ 238081 h 602842"/>
              <a:gd name="connsiteX5" fmla="*/ 718440 w 718440"/>
              <a:gd name="connsiteY5" fmla="*/ 602843 h 602842"/>
              <a:gd name="connsiteX6" fmla="*/ 348052 w 718440"/>
              <a:gd name="connsiteY6" fmla="*/ 602843 h 602842"/>
              <a:gd name="connsiteX7" fmla="*/ 348052 w 718440"/>
              <a:gd name="connsiteY7" fmla="*/ 602843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8440" h="602842">
                <a:moveTo>
                  <a:pt x="348052" y="602843"/>
                </a:moveTo>
                <a:lnTo>
                  <a:pt x="64317" y="364761"/>
                </a:lnTo>
                <a:lnTo>
                  <a:pt x="0" y="0"/>
                </a:lnTo>
                <a:lnTo>
                  <a:pt x="370389" y="0"/>
                </a:lnTo>
                <a:lnTo>
                  <a:pt x="654123" y="238081"/>
                </a:lnTo>
                <a:lnTo>
                  <a:pt x="718440" y="602843"/>
                </a:lnTo>
                <a:lnTo>
                  <a:pt x="348052" y="602843"/>
                </a:lnTo>
                <a:lnTo>
                  <a:pt x="348052" y="6028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" name="Freeform: Shape 108">
            <a:extLst>
              <a:ext uri="{FF2B5EF4-FFF2-40B4-BE49-F238E27FC236}">
                <a16:creationId xmlns:a16="http://schemas.microsoft.com/office/drawing/2014/main" id="{29E87410-0A4E-E822-BA1B-329BB77B4023}"/>
              </a:ext>
            </a:extLst>
          </p:cNvPr>
          <p:cNvSpPr/>
          <p:nvPr/>
        </p:nvSpPr>
        <p:spPr>
          <a:xfrm>
            <a:off x="8262895" y="2233068"/>
            <a:ext cx="654122" cy="238081"/>
          </a:xfrm>
          <a:custGeom>
            <a:avLst/>
            <a:gdLst>
              <a:gd name="connsiteX0" fmla="*/ 283734 w 654122"/>
              <a:gd name="connsiteY0" fmla="*/ 238081 h 238081"/>
              <a:gd name="connsiteX1" fmla="*/ 0 w 654122"/>
              <a:gd name="connsiteY1" fmla="*/ 0 h 238081"/>
              <a:gd name="connsiteX2" fmla="*/ 370389 w 654122"/>
              <a:gd name="connsiteY2" fmla="*/ 0 h 238081"/>
              <a:gd name="connsiteX3" fmla="*/ 654123 w 654122"/>
              <a:gd name="connsiteY3" fmla="*/ 238081 h 238081"/>
              <a:gd name="connsiteX4" fmla="*/ 283734 w 654122"/>
              <a:gd name="connsiteY4" fmla="*/ 238081 h 238081"/>
              <a:gd name="connsiteX5" fmla="*/ 283734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283734" y="238081"/>
                </a:moveTo>
                <a:lnTo>
                  <a:pt x="0" y="0"/>
                </a:lnTo>
                <a:lnTo>
                  <a:pt x="370389" y="0"/>
                </a:lnTo>
                <a:lnTo>
                  <a:pt x="654123" y="238081"/>
                </a:lnTo>
                <a:lnTo>
                  <a:pt x="283734" y="238081"/>
                </a:lnTo>
                <a:lnTo>
                  <a:pt x="28373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" name="Freeform: Shape 109">
            <a:extLst>
              <a:ext uri="{FF2B5EF4-FFF2-40B4-BE49-F238E27FC236}">
                <a16:creationId xmlns:a16="http://schemas.microsoft.com/office/drawing/2014/main" id="{A96DC8CF-5F9F-979F-9F1B-D8D109803AC9}"/>
              </a:ext>
            </a:extLst>
          </p:cNvPr>
          <p:cNvSpPr/>
          <p:nvPr/>
        </p:nvSpPr>
        <p:spPr>
          <a:xfrm>
            <a:off x="8262895" y="5063169"/>
            <a:ext cx="654122" cy="238081"/>
          </a:xfrm>
          <a:custGeom>
            <a:avLst/>
            <a:gdLst>
              <a:gd name="connsiteX0" fmla="*/ 283734 w 654122"/>
              <a:gd name="connsiteY0" fmla="*/ 238081 h 238081"/>
              <a:gd name="connsiteX1" fmla="*/ 0 w 654122"/>
              <a:gd name="connsiteY1" fmla="*/ 0 h 238081"/>
              <a:gd name="connsiteX2" fmla="*/ 370389 w 654122"/>
              <a:gd name="connsiteY2" fmla="*/ 0 h 238081"/>
              <a:gd name="connsiteX3" fmla="*/ 654123 w 654122"/>
              <a:gd name="connsiteY3" fmla="*/ 238081 h 238081"/>
              <a:gd name="connsiteX4" fmla="*/ 283734 w 654122"/>
              <a:gd name="connsiteY4" fmla="*/ 238081 h 238081"/>
              <a:gd name="connsiteX5" fmla="*/ 283734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283734" y="238081"/>
                </a:moveTo>
                <a:lnTo>
                  <a:pt x="0" y="0"/>
                </a:lnTo>
                <a:lnTo>
                  <a:pt x="370389" y="0"/>
                </a:lnTo>
                <a:lnTo>
                  <a:pt x="654123" y="238081"/>
                </a:lnTo>
                <a:lnTo>
                  <a:pt x="283734" y="238081"/>
                </a:lnTo>
                <a:lnTo>
                  <a:pt x="28373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1F43F9E5-D755-1401-6F92-89BD4A86DD1F}"/>
              </a:ext>
            </a:extLst>
          </p:cNvPr>
          <p:cNvSpPr/>
          <p:nvPr/>
        </p:nvSpPr>
        <p:spPr>
          <a:xfrm>
            <a:off x="8262895" y="6910385"/>
            <a:ext cx="654122" cy="238081"/>
          </a:xfrm>
          <a:custGeom>
            <a:avLst/>
            <a:gdLst>
              <a:gd name="connsiteX0" fmla="*/ 283734 w 654122"/>
              <a:gd name="connsiteY0" fmla="*/ 238082 h 238081"/>
              <a:gd name="connsiteX1" fmla="*/ 0 w 654122"/>
              <a:gd name="connsiteY1" fmla="*/ 0 h 238081"/>
              <a:gd name="connsiteX2" fmla="*/ 370389 w 654122"/>
              <a:gd name="connsiteY2" fmla="*/ 0 h 238081"/>
              <a:gd name="connsiteX3" fmla="*/ 654123 w 654122"/>
              <a:gd name="connsiteY3" fmla="*/ 238082 h 238081"/>
              <a:gd name="connsiteX4" fmla="*/ 283734 w 654122"/>
              <a:gd name="connsiteY4" fmla="*/ 238082 h 238081"/>
              <a:gd name="connsiteX5" fmla="*/ 283734 w 654122"/>
              <a:gd name="connsiteY5" fmla="*/ 238082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283734" y="238082"/>
                </a:moveTo>
                <a:lnTo>
                  <a:pt x="0" y="0"/>
                </a:lnTo>
                <a:lnTo>
                  <a:pt x="370389" y="0"/>
                </a:lnTo>
                <a:lnTo>
                  <a:pt x="654123" y="238082"/>
                </a:lnTo>
                <a:lnTo>
                  <a:pt x="283734" y="238082"/>
                </a:lnTo>
                <a:lnTo>
                  <a:pt x="283734" y="23808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D062BCED-4E02-D246-6CC9-8070720523A0}"/>
              </a:ext>
            </a:extLst>
          </p:cNvPr>
          <p:cNvSpPr/>
          <p:nvPr/>
        </p:nvSpPr>
        <p:spPr>
          <a:xfrm>
            <a:off x="7850527" y="3073992"/>
            <a:ext cx="782756" cy="491441"/>
          </a:xfrm>
          <a:custGeom>
            <a:avLst/>
            <a:gdLst>
              <a:gd name="connsiteX0" fmla="*/ 64317 w 782756"/>
              <a:gd name="connsiteY0" fmla="*/ 491442 h 491441"/>
              <a:gd name="connsiteX1" fmla="*/ 0 w 782756"/>
              <a:gd name="connsiteY1" fmla="*/ 126680 h 491441"/>
              <a:gd name="connsiteX2" fmla="*/ 348051 w 782756"/>
              <a:gd name="connsiteY2" fmla="*/ 0 h 491441"/>
              <a:gd name="connsiteX3" fmla="*/ 718439 w 782756"/>
              <a:gd name="connsiteY3" fmla="*/ 0 h 491441"/>
              <a:gd name="connsiteX4" fmla="*/ 782757 w 782756"/>
              <a:gd name="connsiteY4" fmla="*/ 364761 h 491441"/>
              <a:gd name="connsiteX5" fmla="*/ 434706 w 782756"/>
              <a:gd name="connsiteY5" fmla="*/ 491442 h 491441"/>
              <a:gd name="connsiteX6" fmla="*/ 64317 w 782756"/>
              <a:gd name="connsiteY6" fmla="*/ 491442 h 491441"/>
              <a:gd name="connsiteX7" fmla="*/ 64317 w 782756"/>
              <a:gd name="connsiteY7" fmla="*/ 491442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756" h="491441">
                <a:moveTo>
                  <a:pt x="64317" y="491442"/>
                </a:moveTo>
                <a:lnTo>
                  <a:pt x="0" y="126680"/>
                </a:lnTo>
                <a:lnTo>
                  <a:pt x="348051" y="0"/>
                </a:lnTo>
                <a:lnTo>
                  <a:pt x="718439" y="0"/>
                </a:lnTo>
                <a:lnTo>
                  <a:pt x="782757" y="364761"/>
                </a:lnTo>
                <a:lnTo>
                  <a:pt x="434706" y="491442"/>
                </a:lnTo>
                <a:lnTo>
                  <a:pt x="64317" y="491442"/>
                </a:lnTo>
                <a:lnTo>
                  <a:pt x="64317" y="4914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0BFA2C82-FEE9-5F46-E84C-611DE610CBBB}"/>
              </a:ext>
            </a:extLst>
          </p:cNvPr>
          <p:cNvSpPr/>
          <p:nvPr/>
        </p:nvSpPr>
        <p:spPr>
          <a:xfrm>
            <a:off x="8198578" y="1226775"/>
            <a:ext cx="434705" cy="364761"/>
          </a:xfrm>
          <a:custGeom>
            <a:avLst/>
            <a:gdLst>
              <a:gd name="connsiteX0" fmla="*/ 64317 w 434705"/>
              <a:gd name="connsiteY0" fmla="*/ 364761 h 364761"/>
              <a:gd name="connsiteX1" fmla="*/ 0 w 434705"/>
              <a:gd name="connsiteY1" fmla="*/ 0 h 364761"/>
              <a:gd name="connsiteX2" fmla="*/ 370389 w 434705"/>
              <a:gd name="connsiteY2" fmla="*/ 0 h 364761"/>
              <a:gd name="connsiteX3" fmla="*/ 434706 w 434705"/>
              <a:gd name="connsiteY3" fmla="*/ 364761 h 364761"/>
              <a:gd name="connsiteX4" fmla="*/ 64317 w 434705"/>
              <a:gd name="connsiteY4" fmla="*/ 364761 h 364761"/>
              <a:gd name="connsiteX5" fmla="*/ 64317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1"/>
                </a:moveTo>
                <a:lnTo>
                  <a:pt x="0" y="0"/>
                </a:lnTo>
                <a:lnTo>
                  <a:pt x="370389" y="0"/>
                </a:lnTo>
                <a:lnTo>
                  <a:pt x="434706" y="364761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52BF7CA0-5480-7BC0-9294-011DDC2E0AEC}"/>
              </a:ext>
            </a:extLst>
          </p:cNvPr>
          <p:cNvSpPr/>
          <p:nvPr/>
        </p:nvSpPr>
        <p:spPr>
          <a:xfrm>
            <a:off x="8198578" y="4698407"/>
            <a:ext cx="434705" cy="364761"/>
          </a:xfrm>
          <a:custGeom>
            <a:avLst/>
            <a:gdLst>
              <a:gd name="connsiteX0" fmla="*/ 64317 w 434705"/>
              <a:gd name="connsiteY0" fmla="*/ 364761 h 364761"/>
              <a:gd name="connsiteX1" fmla="*/ 0 w 434705"/>
              <a:gd name="connsiteY1" fmla="*/ 0 h 364761"/>
              <a:gd name="connsiteX2" fmla="*/ 370389 w 434705"/>
              <a:gd name="connsiteY2" fmla="*/ 0 h 364761"/>
              <a:gd name="connsiteX3" fmla="*/ 434706 w 434705"/>
              <a:gd name="connsiteY3" fmla="*/ 364761 h 364761"/>
              <a:gd name="connsiteX4" fmla="*/ 64317 w 434705"/>
              <a:gd name="connsiteY4" fmla="*/ 364761 h 364761"/>
              <a:gd name="connsiteX5" fmla="*/ 64317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1"/>
                </a:moveTo>
                <a:lnTo>
                  <a:pt x="0" y="0"/>
                </a:lnTo>
                <a:lnTo>
                  <a:pt x="370389" y="0"/>
                </a:lnTo>
                <a:lnTo>
                  <a:pt x="434706" y="364761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D8BB8F4A-10AE-4E78-10F9-996B5D923F4A}"/>
              </a:ext>
            </a:extLst>
          </p:cNvPr>
          <p:cNvSpPr/>
          <p:nvPr/>
        </p:nvSpPr>
        <p:spPr>
          <a:xfrm>
            <a:off x="8198578" y="6545623"/>
            <a:ext cx="434705" cy="364761"/>
          </a:xfrm>
          <a:custGeom>
            <a:avLst/>
            <a:gdLst>
              <a:gd name="connsiteX0" fmla="*/ 64317 w 434705"/>
              <a:gd name="connsiteY0" fmla="*/ 364761 h 364761"/>
              <a:gd name="connsiteX1" fmla="*/ 0 w 434705"/>
              <a:gd name="connsiteY1" fmla="*/ 0 h 364761"/>
              <a:gd name="connsiteX2" fmla="*/ 370389 w 434705"/>
              <a:gd name="connsiteY2" fmla="*/ 0 h 364761"/>
              <a:gd name="connsiteX3" fmla="*/ 434706 w 434705"/>
              <a:gd name="connsiteY3" fmla="*/ 364761 h 364761"/>
              <a:gd name="connsiteX4" fmla="*/ 64317 w 434705"/>
              <a:gd name="connsiteY4" fmla="*/ 364761 h 364761"/>
              <a:gd name="connsiteX5" fmla="*/ 64317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1"/>
                </a:moveTo>
                <a:lnTo>
                  <a:pt x="0" y="0"/>
                </a:lnTo>
                <a:lnTo>
                  <a:pt x="370389" y="0"/>
                </a:lnTo>
                <a:lnTo>
                  <a:pt x="434706" y="364761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7D0DB7DD-12CB-0F06-680E-E9F562E5FFA9}"/>
              </a:ext>
            </a:extLst>
          </p:cNvPr>
          <p:cNvSpPr/>
          <p:nvPr/>
        </p:nvSpPr>
        <p:spPr>
          <a:xfrm>
            <a:off x="7850527" y="8519520"/>
            <a:ext cx="434705" cy="364761"/>
          </a:xfrm>
          <a:custGeom>
            <a:avLst/>
            <a:gdLst>
              <a:gd name="connsiteX0" fmla="*/ 64317 w 434705"/>
              <a:gd name="connsiteY0" fmla="*/ 364762 h 364761"/>
              <a:gd name="connsiteX1" fmla="*/ 0 w 434705"/>
              <a:gd name="connsiteY1" fmla="*/ 0 h 364761"/>
              <a:gd name="connsiteX2" fmla="*/ 370389 w 434705"/>
              <a:gd name="connsiteY2" fmla="*/ 0 h 364761"/>
              <a:gd name="connsiteX3" fmla="*/ 434706 w 434705"/>
              <a:gd name="connsiteY3" fmla="*/ 364762 h 364761"/>
              <a:gd name="connsiteX4" fmla="*/ 64317 w 434705"/>
              <a:gd name="connsiteY4" fmla="*/ 364762 h 364761"/>
              <a:gd name="connsiteX5" fmla="*/ 64317 w 434705"/>
              <a:gd name="connsiteY5" fmla="*/ 364762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2"/>
                </a:moveTo>
                <a:lnTo>
                  <a:pt x="0" y="0"/>
                </a:lnTo>
                <a:lnTo>
                  <a:pt x="370389" y="0"/>
                </a:lnTo>
                <a:lnTo>
                  <a:pt x="434706" y="364762"/>
                </a:lnTo>
                <a:lnTo>
                  <a:pt x="64317" y="364762"/>
                </a:lnTo>
                <a:lnTo>
                  <a:pt x="64317" y="3647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6A4E34E9-66C2-7C18-0521-DED3B0AAFF96}"/>
              </a:ext>
            </a:extLst>
          </p:cNvPr>
          <p:cNvSpPr/>
          <p:nvPr/>
        </p:nvSpPr>
        <p:spPr>
          <a:xfrm>
            <a:off x="8077701" y="5539331"/>
            <a:ext cx="740776" cy="641531"/>
          </a:xfrm>
          <a:custGeom>
            <a:avLst/>
            <a:gdLst>
              <a:gd name="connsiteX0" fmla="*/ 185194 w 740776"/>
              <a:gd name="connsiteY0" fmla="*/ 641532 h 641531"/>
              <a:gd name="connsiteX1" fmla="*/ 0 w 740776"/>
              <a:gd name="connsiteY1" fmla="*/ 320766 h 641531"/>
              <a:gd name="connsiteX2" fmla="*/ 185194 w 740776"/>
              <a:gd name="connsiteY2" fmla="*/ 0 h 641531"/>
              <a:gd name="connsiteX3" fmla="*/ 555583 w 740776"/>
              <a:gd name="connsiteY3" fmla="*/ 0 h 641531"/>
              <a:gd name="connsiteX4" fmla="*/ 740777 w 740776"/>
              <a:gd name="connsiteY4" fmla="*/ 320766 h 641531"/>
              <a:gd name="connsiteX5" fmla="*/ 555583 w 740776"/>
              <a:gd name="connsiteY5" fmla="*/ 641532 h 641531"/>
              <a:gd name="connsiteX6" fmla="*/ 185194 w 740776"/>
              <a:gd name="connsiteY6" fmla="*/ 641532 h 641531"/>
              <a:gd name="connsiteX7" fmla="*/ 185194 w 740776"/>
              <a:gd name="connsiteY7" fmla="*/ 641532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0776" h="641531">
                <a:moveTo>
                  <a:pt x="185194" y="641532"/>
                </a:moveTo>
                <a:lnTo>
                  <a:pt x="0" y="320766"/>
                </a:lnTo>
                <a:lnTo>
                  <a:pt x="185194" y="0"/>
                </a:lnTo>
                <a:lnTo>
                  <a:pt x="555583" y="0"/>
                </a:lnTo>
                <a:lnTo>
                  <a:pt x="740777" y="320766"/>
                </a:lnTo>
                <a:lnTo>
                  <a:pt x="555583" y="641532"/>
                </a:lnTo>
                <a:lnTo>
                  <a:pt x="185194" y="641532"/>
                </a:lnTo>
                <a:lnTo>
                  <a:pt x="185194" y="64153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2170A488-DE08-61CF-ED47-02BF286F4E72}"/>
              </a:ext>
            </a:extLst>
          </p:cNvPr>
          <p:cNvSpPr/>
          <p:nvPr/>
        </p:nvSpPr>
        <p:spPr>
          <a:xfrm>
            <a:off x="7729650" y="3565434"/>
            <a:ext cx="740776" cy="641531"/>
          </a:xfrm>
          <a:custGeom>
            <a:avLst/>
            <a:gdLst>
              <a:gd name="connsiteX0" fmla="*/ 185194 w 740776"/>
              <a:gd name="connsiteY0" fmla="*/ 641532 h 641531"/>
              <a:gd name="connsiteX1" fmla="*/ 0 w 740776"/>
              <a:gd name="connsiteY1" fmla="*/ 320766 h 641531"/>
              <a:gd name="connsiteX2" fmla="*/ 185194 w 740776"/>
              <a:gd name="connsiteY2" fmla="*/ 0 h 641531"/>
              <a:gd name="connsiteX3" fmla="*/ 555583 w 740776"/>
              <a:gd name="connsiteY3" fmla="*/ 0 h 641531"/>
              <a:gd name="connsiteX4" fmla="*/ 740777 w 740776"/>
              <a:gd name="connsiteY4" fmla="*/ 320766 h 641531"/>
              <a:gd name="connsiteX5" fmla="*/ 555583 w 740776"/>
              <a:gd name="connsiteY5" fmla="*/ 641532 h 641531"/>
              <a:gd name="connsiteX6" fmla="*/ 185194 w 740776"/>
              <a:gd name="connsiteY6" fmla="*/ 641532 h 641531"/>
              <a:gd name="connsiteX7" fmla="*/ 185194 w 740776"/>
              <a:gd name="connsiteY7" fmla="*/ 641532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0776" h="641531">
                <a:moveTo>
                  <a:pt x="185194" y="641532"/>
                </a:moveTo>
                <a:lnTo>
                  <a:pt x="0" y="320766"/>
                </a:lnTo>
                <a:lnTo>
                  <a:pt x="185194" y="0"/>
                </a:lnTo>
                <a:lnTo>
                  <a:pt x="555583" y="0"/>
                </a:lnTo>
                <a:lnTo>
                  <a:pt x="740777" y="320766"/>
                </a:lnTo>
                <a:lnTo>
                  <a:pt x="555583" y="641532"/>
                </a:lnTo>
                <a:lnTo>
                  <a:pt x="185194" y="641532"/>
                </a:lnTo>
                <a:lnTo>
                  <a:pt x="185194" y="64153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3581DE8C-257C-1E99-E616-F214305CFC51}"/>
              </a:ext>
            </a:extLst>
          </p:cNvPr>
          <p:cNvSpPr/>
          <p:nvPr/>
        </p:nvSpPr>
        <p:spPr>
          <a:xfrm>
            <a:off x="8361435" y="7148466"/>
            <a:ext cx="740776" cy="641531"/>
          </a:xfrm>
          <a:custGeom>
            <a:avLst/>
            <a:gdLst>
              <a:gd name="connsiteX0" fmla="*/ 185194 w 740776"/>
              <a:gd name="connsiteY0" fmla="*/ 641532 h 641531"/>
              <a:gd name="connsiteX1" fmla="*/ 0 w 740776"/>
              <a:gd name="connsiteY1" fmla="*/ 320765 h 641531"/>
              <a:gd name="connsiteX2" fmla="*/ 185194 w 740776"/>
              <a:gd name="connsiteY2" fmla="*/ 0 h 641531"/>
              <a:gd name="connsiteX3" fmla="*/ 555583 w 740776"/>
              <a:gd name="connsiteY3" fmla="*/ 0 h 641531"/>
              <a:gd name="connsiteX4" fmla="*/ 740777 w 740776"/>
              <a:gd name="connsiteY4" fmla="*/ 320765 h 641531"/>
              <a:gd name="connsiteX5" fmla="*/ 555583 w 740776"/>
              <a:gd name="connsiteY5" fmla="*/ 641532 h 641531"/>
              <a:gd name="connsiteX6" fmla="*/ 185194 w 740776"/>
              <a:gd name="connsiteY6" fmla="*/ 641532 h 641531"/>
              <a:gd name="connsiteX7" fmla="*/ 185194 w 740776"/>
              <a:gd name="connsiteY7" fmla="*/ 641532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0776" h="641531">
                <a:moveTo>
                  <a:pt x="185194" y="641532"/>
                </a:moveTo>
                <a:lnTo>
                  <a:pt x="0" y="320765"/>
                </a:lnTo>
                <a:lnTo>
                  <a:pt x="185194" y="0"/>
                </a:lnTo>
                <a:lnTo>
                  <a:pt x="555583" y="0"/>
                </a:lnTo>
                <a:lnTo>
                  <a:pt x="740777" y="320765"/>
                </a:lnTo>
                <a:lnTo>
                  <a:pt x="555583" y="641532"/>
                </a:lnTo>
                <a:lnTo>
                  <a:pt x="185194" y="641532"/>
                </a:lnTo>
                <a:lnTo>
                  <a:pt x="185194" y="64153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2840E0AA-0D4F-9E3B-63FC-8CD1118150E8}"/>
              </a:ext>
            </a:extLst>
          </p:cNvPr>
          <p:cNvSpPr/>
          <p:nvPr/>
        </p:nvSpPr>
        <p:spPr>
          <a:xfrm>
            <a:off x="8077701" y="1591537"/>
            <a:ext cx="740776" cy="641531"/>
          </a:xfrm>
          <a:custGeom>
            <a:avLst/>
            <a:gdLst>
              <a:gd name="connsiteX0" fmla="*/ 185194 w 740776"/>
              <a:gd name="connsiteY0" fmla="*/ 641532 h 641531"/>
              <a:gd name="connsiteX1" fmla="*/ 0 w 740776"/>
              <a:gd name="connsiteY1" fmla="*/ 320766 h 641531"/>
              <a:gd name="connsiteX2" fmla="*/ 185194 w 740776"/>
              <a:gd name="connsiteY2" fmla="*/ 0 h 641531"/>
              <a:gd name="connsiteX3" fmla="*/ 555583 w 740776"/>
              <a:gd name="connsiteY3" fmla="*/ 0 h 641531"/>
              <a:gd name="connsiteX4" fmla="*/ 740777 w 740776"/>
              <a:gd name="connsiteY4" fmla="*/ 320766 h 641531"/>
              <a:gd name="connsiteX5" fmla="*/ 555583 w 740776"/>
              <a:gd name="connsiteY5" fmla="*/ 641532 h 641531"/>
              <a:gd name="connsiteX6" fmla="*/ 185194 w 740776"/>
              <a:gd name="connsiteY6" fmla="*/ 641532 h 641531"/>
              <a:gd name="connsiteX7" fmla="*/ 185194 w 740776"/>
              <a:gd name="connsiteY7" fmla="*/ 641532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0776" h="641531">
                <a:moveTo>
                  <a:pt x="185194" y="641532"/>
                </a:moveTo>
                <a:lnTo>
                  <a:pt x="0" y="320766"/>
                </a:lnTo>
                <a:lnTo>
                  <a:pt x="185194" y="0"/>
                </a:lnTo>
                <a:lnTo>
                  <a:pt x="555583" y="0"/>
                </a:lnTo>
                <a:lnTo>
                  <a:pt x="740777" y="320766"/>
                </a:lnTo>
                <a:lnTo>
                  <a:pt x="555583" y="641532"/>
                </a:lnTo>
                <a:lnTo>
                  <a:pt x="185194" y="641532"/>
                </a:lnTo>
                <a:lnTo>
                  <a:pt x="185194" y="64153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1" name="Freeform: Shape 120">
            <a:extLst>
              <a:ext uri="{FF2B5EF4-FFF2-40B4-BE49-F238E27FC236}">
                <a16:creationId xmlns:a16="http://schemas.microsoft.com/office/drawing/2014/main" id="{DAD2C8DD-C7EE-59BF-76C2-8986A3274054}"/>
              </a:ext>
            </a:extLst>
          </p:cNvPr>
          <p:cNvSpPr/>
          <p:nvPr/>
        </p:nvSpPr>
        <p:spPr>
          <a:xfrm>
            <a:off x="8361435" y="-17598"/>
            <a:ext cx="740776" cy="641531"/>
          </a:xfrm>
          <a:custGeom>
            <a:avLst/>
            <a:gdLst>
              <a:gd name="connsiteX0" fmla="*/ 185194 w 740776"/>
              <a:gd name="connsiteY0" fmla="*/ 641532 h 641531"/>
              <a:gd name="connsiteX1" fmla="*/ 0 w 740776"/>
              <a:gd name="connsiteY1" fmla="*/ 320766 h 641531"/>
              <a:gd name="connsiteX2" fmla="*/ 185194 w 740776"/>
              <a:gd name="connsiteY2" fmla="*/ 0 h 641531"/>
              <a:gd name="connsiteX3" fmla="*/ 555583 w 740776"/>
              <a:gd name="connsiteY3" fmla="*/ 0 h 641531"/>
              <a:gd name="connsiteX4" fmla="*/ 740777 w 740776"/>
              <a:gd name="connsiteY4" fmla="*/ 320766 h 641531"/>
              <a:gd name="connsiteX5" fmla="*/ 555583 w 740776"/>
              <a:gd name="connsiteY5" fmla="*/ 641532 h 641531"/>
              <a:gd name="connsiteX6" fmla="*/ 185194 w 740776"/>
              <a:gd name="connsiteY6" fmla="*/ 641532 h 641531"/>
              <a:gd name="connsiteX7" fmla="*/ 185194 w 740776"/>
              <a:gd name="connsiteY7" fmla="*/ 641532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0776" h="641531">
                <a:moveTo>
                  <a:pt x="185194" y="641532"/>
                </a:moveTo>
                <a:lnTo>
                  <a:pt x="0" y="320766"/>
                </a:lnTo>
                <a:lnTo>
                  <a:pt x="185194" y="0"/>
                </a:lnTo>
                <a:lnTo>
                  <a:pt x="555583" y="0"/>
                </a:lnTo>
                <a:lnTo>
                  <a:pt x="740777" y="320766"/>
                </a:lnTo>
                <a:lnTo>
                  <a:pt x="555583" y="641532"/>
                </a:lnTo>
                <a:lnTo>
                  <a:pt x="185194" y="641532"/>
                </a:lnTo>
                <a:lnTo>
                  <a:pt x="185194" y="64153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382B8A2A-ED23-B12F-A744-9738A784CCE3}"/>
              </a:ext>
            </a:extLst>
          </p:cNvPr>
          <p:cNvSpPr/>
          <p:nvPr/>
        </p:nvSpPr>
        <p:spPr>
          <a:xfrm>
            <a:off x="7850527" y="8392841"/>
            <a:ext cx="718439" cy="126679"/>
          </a:xfrm>
          <a:custGeom>
            <a:avLst/>
            <a:gdLst>
              <a:gd name="connsiteX0" fmla="*/ 0 w 718439"/>
              <a:gd name="connsiteY0" fmla="*/ 126680 h 126679"/>
              <a:gd name="connsiteX1" fmla="*/ 348051 w 718439"/>
              <a:gd name="connsiteY1" fmla="*/ 0 h 126679"/>
              <a:gd name="connsiteX2" fmla="*/ 718439 w 718439"/>
              <a:gd name="connsiteY2" fmla="*/ 0 h 126679"/>
              <a:gd name="connsiteX3" fmla="*/ 370389 w 718439"/>
              <a:gd name="connsiteY3" fmla="*/ 126680 h 126679"/>
              <a:gd name="connsiteX4" fmla="*/ 0 w 718439"/>
              <a:gd name="connsiteY4" fmla="*/ 126680 h 126679"/>
              <a:gd name="connsiteX5" fmla="*/ 0 w 718439"/>
              <a:gd name="connsiteY5" fmla="*/ 126680 h 126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8439" h="126679">
                <a:moveTo>
                  <a:pt x="0" y="126680"/>
                </a:moveTo>
                <a:lnTo>
                  <a:pt x="348051" y="0"/>
                </a:lnTo>
                <a:lnTo>
                  <a:pt x="718439" y="0"/>
                </a:lnTo>
                <a:lnTo>
                  <a:pt x="370389" y="126680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id="{A5724DED-B6A1-2417-ECC3-15AFE25724C4}"/>
              </a:ext>
            </a:extLst>
          </p:cNvPr>
          <p:cNvSpPr/>
          <p:nvPr/>
        </p:nvSpPr>
        <p:spPr>
          <a:xfrm>
            <a:off x="7914844" y="-1238562"/>
            <a:ext cx="718439" cy="126680"/>
          </a:xfrm>
          <a:custGeom>
            <a:avLst/>
            <a:gdLst>
              <a:gd name="connsiteX0" fmla="*/ 0 w 718439"/>
              <a:gd name="connsiteY0" fmla="*/ 126680 h 126680"/>
              <a:gd name="connsiteX1" fmla="*/ 348051 w 718439"/>
              <a:gd name="connsiteY1" fmla="*/ 0 h 126680"/>
              <a:gd name="connsiteX2" fmla="*/ 718439 w 718439"/>
              <a:gd name="connsiteY2" fmla="*/ 0 h 126680"/>
              <a:gd name="connsiteX3" fmla="*/ 370389 w 718439"/>
              <a:gd name="connsiteY3" fmla="*/ 126680 h 126680"/>
              <a:gd name="connsiteX4" fmla="*/ 0 w 718439"/>
              <a:gd name="connsiteY4" fmla="*/ 126680 h 126680"/>
              <a:gd name="connsiteX5" fmla="*/ 0 w 718439"/>
              <a:gd name="connsiteY5" fmla="*/ 126680 h 126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8439" h="126680">
                <a:moveTo>
                  <a:pt x="0" y="126680"/>
                </a:moveTo>
                <a:lnTo>
                  <a:pt x="348051" y="0"/>
                </a:lnTo>
                <a:lnTo>
                  <a:pt x="718439" y="0"/>
                </a:lnTo>
                <a:lnTo>
                  <a:pt x="370389" y="126680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4" name="Freeform: Shape 123">
            <a:extLst>
              <a:ext uri="{FF2B5EF4-FFF2-40B4-BE49-F238E27FC236}">
                <a16:creationId xmlns:a16="http://schemas.microsoft.com/office/drawing/2014/main" id="{9E85A8A6-B0E7-1DA6-9C68-BC2181E859F0}"/>
              </a:ext>
            </a:extLst>
          </p:cNvPr>
          <p:cNvSpPr/>
          <p:nvPr/>
        </p:nvSpPr>
        <p:spPr>
          <a:xfrm>
            <a:off x="7850527" y="-747121"/>
            <a:ext cx="718439" cy="126680"/>
          </a:xfrm>
          <a:custGeom>
            <a:avLst/>
            <a:gdLst>
              <a:gd name="connsiteX0" fmla="*/ 348051 w 718439"/>
              <a:gd name="connsiteY0" fmla="*/ 126680 h 126680"/>
              <a:gd name="connsiteX1" fmla="*/ 0 w 718439"/>
              <a:gd name="connsiteY1" fmla="*/ 0 h 126680"/>
              <a:gd name="connsiteX2" fmla="*/ 370389 w 718439"/>
              <a:gd name="connsiteY2" fmla="*/ 0 h 126680"/>
              <a:gd name="connsiteX3" fmla="*/ 718439 w 718439"/>
              <a:gd name="connsiteY3" fmla="*/ 126680 h 126680"/>
              <a:gd name="connsiteX4" fmla="*/ 348051 w 718439"/>
              <a:gd name="connsiteY4" fmla="*/ 126680 h 126680"/>
              <a:gd name="connsiteX5" fmla="*/ 348051 w 718439"/>
              <a:gd name="connsiteY5" fmla="*/ 126680 h 126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8439" h="126680">
                <a:moveTo>
                  <a:pt x="348051" y="126680"/>
                </a:moveTo>
                <a:lnTo>
                  <a:pt x="0" y="0"/>
                </a:lnTo>
                <a:lnTo>
                  <a:pt x="370389" y="0"/>
                </a:lnTo>
                <a:lnTo>
                  <a:pt x="718439" y="126680"/>
                </a:lnTo>
                <a:lnTo>
                  <a:pt x="348051" y="126680"/>
                </a:lnTo>
                <a:lnTo>
                  <a:pt x="348051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5" name="Freeform: Shape 124">
            <a:extLst>
              <a:ext uri="{FF2B5EF4-FFF2-40B4-BE49-F238E27FC236}">
                <a16:creationId xmlns:a16="http://schemas.microsoft.com/office/drawing/2014/main" id="{419D5ACF-2580-7A3A-AD8F-6AE40C5A7588}"/>
              </a:ext>
            </a:extLst>
          </p:cNvPr>
          <p:cNvSpPr/>
          <p:nvPr/>
        </p:nvSpPr>
        <p:spPr>
          <a:xfrm>
            <a:off x="7850527" y="4206965"/>
            <a:ext cx="782756" cy="491441"/>
          </a:xfrm>
          <a:custGeom>
            <a:avLst/>
            <a:gdLst>
              <a:gd name="connsiteX0" fmla="*/ 348051 w 782756"/>
              <a:gd name="connsiteY0" fmla="*/ 491442 h 491441"/>
              <a:gd name="connsiteX1" fmla="*/ 0 w 782756"/>
              <a:gd name="connsiteY1" fmla="*/ 364761 h 491441"/>
              <a:gd name="connsiteX2" fmla="*/ 64317 w 782756"/>
              <a:gd name="connsiteY2" fmla="*/ 0 h 491441"/>
              <a:gd name="connsiteX3" fmla="*/ 434706 w 782756"/>
              <a:gd name="connsiteY3" fmla="*/ 0 h 491441"/>
              <a:gd name="connsiteX4" fmla="*/ 782757 w 782756"/>
              <a:gd name="connsiteY4" fmla="*/ 126680 h 491441"/>
              <a:gd name="connsiteX5" fmla="*/ 718439 w 782756"/>
              <a:gd name="connsiteY5" fmla="*/ 491442 h 491441"/>
              <a:gd name="connsiteX6" fmla="*/ 348051 w 782756"/>
              <a:gd name="connsiteY6" fmla="*/ 491442 h 491441"/>
              <a:gd name="connsiteX7" fmla="*/ 348051 w 782756"/>
              <a:gd name="connsiteY7" fmla="*/ 491442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756" h="491441">
                <a:moveTo>
                  <a:pt x="348051" y="491442"/>
                </a:moveTo>
                <a:lnTo>
                  <a:pt x="0" y="364761"/>
                </a:lnTo>
                <a:lnTo>
                  <a:pt x="64317" y="0"/>
                </a:lnTo>
                <a:lnTo>
                  <a:pt x="434706" y="0"/>
                </a:lnTo>
                <a:lnTo>
                  <a:pt x="782757" y="126680"/>
                </a:lnTo>
                <a:lnTo>
                  <a:pt x="718439" y="491442"/>
                </a:lnTo>
                <a:lnTo>
                  <a:pt x="348051" y="491442"/>
                </a:lnTo>
                <a:lnTo>
                  <a:pt x="348051" y="4914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6" name="Freeform: Shape 125">
            <a:extLst>
              <a:ext uri="{FF2B5EF4-FFF2-40B4-BE49-F238E27FC236}">
                <a16:creationId xmlns:a16="http://schemas.microsoft.com/office/drawing/2014/main" id="{1BECA8E9-373A-7D42-8B4D-C3231631DCD6}"/>
              </a:ext>
            </a:extLst>
          </p:cNvPr>
          <p:cNvSpPr/>
          <p:nvPr/>
        </p:nvSpPr>
        <p:spPr>
          <a:xfrm>
            <a:off x="7914844" y="8884282"/>
            <a:ext cx="718439" cy="126680"/>
          </a:xfrm>
          <a:custGeom>
            <a:avLst/>
            <a:gdLst>
              <a:gd name="connsiteX0" fmla="*/ 348051 w 718439"/>
              <a:gd name="connsiteY0" fmla="*/ 126680 h 126680"/>
              <a:gd name="connsiteX1" fmla="*/ 0 w 718439"/>
              <a:gd name="connsiteY1" fmla="*/ 0 h 126680"/>
              <a:gd name="connsiteX2" fmla="*/ 370389 w 718439"/>
              <a:gd name="connsiteY2" fmla="*/ 0 h 126680"/>
              <a:gd name="connsiteX3" fmla="*/ 718439 w 718439"/>
              <a:gd name="connsiteY3" fmla="*/ 126680 h 126680"/>
              <a:gd name="connsiteX4" fmla="*/ 348051 w 718439"/>
              <a:gd name="connsiteY4" fmla="*/ 126680 h 126680"/>
              <a:gd name="connsiteX5" fmla="*/ 348051 w 718439"/>
              <a:gd name="connsiteY5" fmla="*/ 126680 h 126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8439" h="126680">
                <a:moveTo>
                  <a:pt x="348051" y="126680"/>
                </a:moveTo>
                <a:lnTo>
                  <a:pt x="0" y="0"/>
                </a:lnTo>
                <a:lnTo>
                  <a:pt x="370389" y="0"/>
                </a:lnTo>
                <a:lnTo>
                  <a:pt x="718439" y="126680"/>
                </a:lnTo>
                <a:lnTo>
                  <a:pt x="348051" y="126680"/>
                </a:lnTo>
                <a:lnTo>
                  <a:pt x="348051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id="{32D0CCB1-872D-F914-AD03-41A742F494BA}"/>
              </a:ext>
            </a:extLst>
          </p:cNvPr>
          <p:cNvSpPr/>
          <p:nvPr/>
        </p:nvSpPr>
        <p:spPr>
          <a:xfrm>
            <a:off x="8198578" y="6180862"/>
            <a:ext cx="434705" cy="364761"/>
          </a:xfrm>
          <a:custGeom>
            <a:avLst/>
            <a:gdLst>
              <a:gd name="connsiteX0" fmla="*/ 0 w 434705"/>
              <a:gd name="connsiteY0" fmla="*/ 364761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9 w 434705"/>
              <a:gd name="connsiteY3" fmla="*/ 364761 h 364761"/>
              <a:gd name="connsiteX4" fmla="*/ 0 w 434705"/>
              <a:gd name="connsiteY4" fmla="*/ 364761 h 364761"/>
              <a:gd name="connsiteX5" fmla="*/ 0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1"/>
                </a:moveTo>
                <a:lnTo>
                  <a:pt x="64317" y="0"/>
                </a:lnTo>
                <a:lnTo>
                  <a:pt x="434706" y="0"/>
                </a:lnTo>
                <a:lnTo>
                  <a:pt x="370389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id="{F0BD9DF7-6C8F-A095-2CDA-FB6F4011F3BA}"/>
              </a:ext>
            </a:extLst>
          </p:cNvPr>
          <p:cNvSpPr/>
          <p:nvPr/>
        </p:nvSpPr>
        <p:spPr>
          <a:xfrm>
            <a:off x="8198578" y="2709231"/>
            <a:ext cx="434705" cy="364761"/>
          </a:xfrm>
          <a:custGeom>
            <a:avLst/>
            <a:gdLst>
              <a:gd name="connsiteX0" fmla="*/ 0 w 434705"/>
              <a:gd name="connsiteY0" fmla="*/ 364761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9 w 434705"/>
              <a:gd name="connsiteY3" fmla="*/ 364761 h 364761"/>
              <a:gd name="connsiteX4" fmla="*/ 0 w 434705"/>
              <a:gd name="connsiteY4" fmla="*/ 364761 h 364761"/>
              <a:gd name="connsiteX5" fmla="*/ 0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1"/>
                </a:moveTo>
                <a:lnTo>
                  <a:pt x="64317" y="0"/>
                </a:lnTo>
                <a:lnTo>
                  <a:pt x="434706" y="0"/>
                </a:lnTo>
                <a:lnTo>
                  <a:pt x="370389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F5E63607-FF70-0494-34F2-32E4B7795210}"/>
              </a:ext>
            </a:extLst>
          </p:cNvPr>
          <p:cNvSpPr/>
          <p:nvPr/>
        </p:nvSpPr>
        <p:spPr>
          <a:xfrm>
            <a:off x="8198578" y="7789998"/>
            <a:ext cx="718440" cy="602842"/>
          </a:xfrm>
          <a:custGeom>
            <a:avLst/>
            <a:gdLst>
              <a:gd name="connsiteX0" fmla="*/ 0 w 718440"/>
              <a:gd name="connsiteY0" fmla="*/ 602843 h 602842"/>
              <a:gd name="connsiteX1" fmla="*/ 64317 w 718440"/>
              <a:gd name="connsiteY1" fmla="*/ 238081 h 602842"/>
              <a:gd name="connsiteX2" fmla="*/ 348052 w 718440"/>
              <a:gd name="connsiteY2" fmla="*/ 0 h 602842"/>
              <a:gd name="connsiteX3" fmla="*/ 718440 w 718440"/>
              <a:gd name="connsiteY3" fmla="*/ 0 h 602842"/>
              <a:gd name="connsiteX4" fmla="*/ 654123 w 718440"/>
              <a:gd name="connsiteY4" fmla="*/ 364761 h 602842"/>
              <a:gd name="connsiteX5" fmla="*/ 370389 w 718440"/>
              <a:gd name="connsiteY5" fmla="*/ 602843 h 602842"/>
              <a:gd name="connsiteX6" fmla="*/ 0 w 718440"/>
              <a:gd name="connsiteY6" fmla="*/ 602843 h 602842"/>
              <a:gd name="connsiteX7" fmla="*/ 0 w 718440"/>
              <a:gd name="connsiteY7" fmla="*/ 602843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8440" h="602842">
                <a:moveTo>
                  <a:pt x="0" y="602843"/>
                </a:moveTo>
                <a:lnTo>
                  <a:pt x="64317" y="238081"/>
                </a:lnTo>
                <a:lnTo>
                  <a:pt x="348052" y="0"/>
                </a:lnTo>
                <a:lnTo>
                  <a:pt x="718440" y="0"/>
                </a:lnTo>
                <a:lnTo>
                  <a:pt x="654123" y="364761"/>
                </a:lnTo>
                <a:lnTo>
                  <a:pt x="370389" y="602843"/>
                </a:lnTo>
                <a:lnTo>
                  <a:pt x="0" y="602843"/>
                </a:lnTo>
                <a:lnTo>
                  <a:pt x="0" y="6028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0" name="Freeform: Shape 129">
            <a:extLst>
              <a:ext uri="{FF2B5EF4-FFF2-40B4-BE49-F238E27FC236}">
                <a16:creationId xmlns:a16="http://schemas.microsoft.com/office/drawing/2014/main" id="{24DE9D0B-23E7-FF4C-CEA7-7A5547BEE093}"/>
              </a:ext>
            </a:extLst>
          </p:cNvPr>
          <p:cNvSpPr/>
          <p:nvPr/>
        </p:nvSpPr>
        <p:spPr>
          <a:xfrm>
            <a:off x="8198578" y="862014"/>
            <a:ext cx="434705" cy="364761"/>
          </a:xfrm>
          <a:custGeom>
            <a:avLst/>
            <a:gdLst>
              <a:gd name="connsiteX0" fmla="*/ 0 w 434705"/>
              <a:gd name="connsiteY0" fmla="*/ 364761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9 w 434705"/>
              <a:gd name="connsiteY3" fmla="*/ 364761 h 364761"/>
              <a:gd name="connsiteX4" fmla="*/ 0 w 434705"/>
              <a:gd name="connsiteY4" fmla="*/ 364761 h 364761"/>
              <a:gd name="connsiteX5" fmla="*/ 0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1"/>
                </a:moveTo>
                <a:lnTo>
                  <a:pt x="64317" y="0"/>
                </a:lnTo>
                <a:lnTo>
                  <a:pt x="434706" y="0"/>
                </a:lnTo>
                <a:lnTo>
                  <a:pt x="370389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1" name="Freeform: Shape 130">
            <a:extLst>
              <a:ext uri="{FF2B5EF4-FFF2-40B4-BE49-F238E27FC236}">
                <a16:creationId xmlns:a16="http://schemas.microsoft.com/office/drawing/2014/main" id="{004C7BAC-FBD1-FCC7-741A-3A2F091AD55A}"/>
              </a:ext>
            </a:extLst>
          </p:cNvPr>
          <p:cNvSpPr/>
          <p:nvPr/>
        </p:nvSpPr>
        <p:spPr>
          <a:xfrm>
            <a:off x="7850527" y="-1111882"/>
            <a:ext cx="434705" cy="364761"/>
          </a:xfrm>
          <a:custGeom>
            <a:avLst/>
            <a:gdLst>
              <a:gd name="connsiteX0" fmla="*/ 0 w 434705"/>
              <a:gd name="connsiteY0" fmla="*/ 364761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9 w 434705"/>
              <a:gd name="connsiteY3" fmla="*/ 364761 h 364761"/>
              <a:gd name="connsiteX4" fmla="*/ 0 w 434705"/>
              <a:gd name="connsiteY4" fmla="*/ 364761 h 364761"/>
              <a:gd name="connsiteX5" fmla="*/ 0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1"/>
                </a:moveTo>
                <a:lnTo>
                  <a:pt x="64317" y="0"/>
                </a:lnTo>
                <a:lnTo>
                  <a:pt x="434706" y="0"/>
                </a:lnTo>
                <a:lnTo>
                  <a:pt x="370389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2" name="Freeform: Shape 131">
            <a:extLst>
              <a:ext uri="{FF2B5EF4-FFF2-40B4-BE49-F238E27FC236}">
                <a16:creationId xmlns:a16="http://schemas.microsoft.com/office/drawing/2014/main" id="{3A312180-BC0C-944E-8590-0C0596E469FD}"/>
              </a:ext>
            </a:extLst>
          </p:cNvPr>
          <p:cNvSpPr/>
          <p:nvPr/>
        </p:nvSpPr>
        <p:spPr>
          <a:xfrm>
            <a:off x="8262895" y="5301250"/>
            <a:ext cx="654122" cy="238081"/>
          </a:xfrm>
          <a:custGeom>
            <a:avLst/>
            <a:gdLst>
              <a:gd name="connsiteX0" fmla="*/ 0 w 654122"/>
              <a:gd name="connsiteY0" fmla="*/ 238081 h 238081"/>
              <a:gd name="connsiteX1" fmla="*/ 283734 w 654122"/>
              <a:gd name="connsiteY1" fmla="*/ 0 h 238081"/>
              <a:gd name="connsiteX2" fmla="*/ 654123 w 654122"/>
              <a:gd name="connsiteY2" fmla="*/ 0 h 238081"/>
              <a:gd name="connsiteX3" fmla="*/ 370389 w 654122"/>
              <a:gd name="connsiteY3" fmla="*/ 238081 h 238081"/>
              <a:gd name="connsiteX4" fmla="*/ 0 w 654122"/>
              <a:gd name="connsiteY4" fmla="*/ 238081 h 238081"/>
              <a:gd name="connsiteX5" fmla="*/ 0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0" y="238081"/>
                </a:moveTo>
                <a:lnTo>
                  <a:pt x="283734" y="0"/>
                </a:lnTo>
                <a:lnTo>
                  <a:pt x="654123" y="0"/>
                </a:lnTo>
                <a:lnTo>
                  <a:pt x="370389" y="23808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3" name="Freeform: Shape 132">
            <a:extLst>
              <a:ext uri="{FF2B5EF4-FFF2-40B4-BE49-F238E27FC236}">
                <a16:creationId xmlns:a16="http://schemas.microsoft.com/office/drawing/2014/main" id="{FA593E02-B2AA-0066-92B7-899604E6CA06}"/>
              </a:ext>
            </a:extLst>
          </p:cNvPr>
          <p:cNvSpPr/>
          <p:nvPr/>
        </p:nvSpPr>
        <p:spPr>
          <a:xfrm>
            <a:off x="8262895" y="2471150"/>
            <a:ext cx="654122" cy="238081"/>
          </a:xfrm>
          <a:custGeom>
            <a:avLst/>
            <a:gdLst>
              <a:gd name="connsiteX0" fmla="*/ 0 w 654122"/>
              <a:gd name="connsiteY0" fmla="*/ 238081 h 238081"/>
              <a:gd name="connsiteX1" fmla="*/ 283734 w 654122"/>
              <a:gd name="connsiteY1" fmla="*/ 0 h 238081"/>
              <a:gd name="connsiteX2" fmla="*/ 654123 w 654122"/>
              <a:gd name="connsiteY2" fmla="*/ 0 h 238081"/>
              <a:gd name="connsiteX3" fmla="*/ 370389 w 654122"/>
              <a:gd name="connsiteY3" fmla="*/ 238081 h 238081"/>
              <a:gd name="connsiteX4" fmla="*/ 0 w 654122"/>
              <a:gd name="connsiteY4" fmla="*/ 238081 h 238081"/>
              <a:gd name="connsiteX5" fmla="*/ 0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0" y="238081"/>
                </a:moveTo>
                <a:lnTo>
                  <a:pt x="283734" y="0"/>
                </a:lnTo>
                <a:lnTo>
                  <a:pt x="654123" y="0"/>
                </a:lnTo>
                <a:lnTo>
                  <a:pt x="370389" y="23808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id="{EF62A0E5-BBEB-BB5B-B5B7-2A4AA36F8152}"/>
              </a:ext>
            </a:extLst>
          </p:cNvPr>
          <p:cNvSpPr/>
          <p:nvPr/>
        </p:nvSpPr>
        <p:spPr>
          <a:xfrm>
            <a:off x="8262895" y="623933"/>
            <a:ext cx="654122" cy="238081"/>
          </a:xfrm>
          <a:custGeom>
            <a:avLst/>
            <a:gdLst>
              <a:gd name="connsiteX0" fmla="*/ 0 w 654122"/>
              <a:gd name="connsiteY0" fmla="*/ 238081 h 238081"/>
              <a:gd name="connsiteX1" fmla="*/ 283734 w 654122"/>
              <a:gd name="connsiteY1" fmla="*/ 0 h 238081"/>
              <a:gd name="connsiteX2" fmla="*/ 654123 w 654122"/>
              <a:gd name="connsiteY2" fmla="*/ 0 h 238081"/>
              <a:gd name="connsiteX3" fmla="*/ 370389 w 654122"/>
              <a:gd name="connsiteY3" fmla="*/ 238081 h 238081"/>
              <a:gd name="connsiteX4" fmla="*/ 0 w 654122"/>
              <a:gd name="connsiteY4" fmla="*/ 238081 h 238081"/>
              <a:gd name="connsiteX5" fmla="*/ 0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0" y="238081"/>
                </a:moveTo>
                <a:lnTo>
                  <a:pt x="283734" y="0"/>
                </a:lnTo>
                <a:lnTo>
                  <a:pt x="654123" y="0"/>
                </a:lnTo>
                <a:lnTo>
                  <a:pt x="370389" y="23808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CB6A395B-62CE-BEE2-AF39-C66A18D1AD9A}"/>
              </a:ext>
            </a:extLst>
          </p:cNvPr>
          <p:cNvSpPr/>
          <p:nvPr/>
        </p:nvSpPr>
        <p:spPr>
          <a:xfrm>
            <a:off x="-394037" y="7231151"/>
            <a:ext cx="654122" cy="238080"/>
          </a:xfrm>
          <a:custGeom>
            <a:avLst/>
            <a:gdLst>
              <a:gd name="connsiteX0" fmla="*/ 283734 w 654122"/>
              <a:gd name="connsiteY0" fmla="*/ 238081 h 238080"/>
              <a:gd name="connsiteX1" fmla="*/ 0 w 654122"/>
              <a:gd name="connsiteY1" fmla="*/ 0 h 238080"/>
              <a:gd name="connsiteX2" fmla="*/ 370388 w 654122"/>
              <a:gd name="connsiteY2" fmla="*/ 0 h 238080"/>
              <a:gd name="connsiteX3" fmla="*/ 654123 w 654122"/>
              <a:gd name="connsiteY3" fmla="*/ 238081 h 238080"/>
              <a:gd name="connsiteX4" fmla="*/ 283734 w 654122"/>
              <a:gd name="connsiteY4" fmla="*/ 238081 h 238080"/>
              <a:gd name="connsiteX5" fmla="*/ 283734 w 654122"/>
              <a:gd name="connsiteY5" fmla="*/ 238081 h 238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0">
                <a:moveTo>
                  <a:pt x="283734" y="238081"/>
                </a:moveTo>
                <a:lnTo>
                  <a:pt x="0" y="0"/>
                </a:lnTo>
                <a:lnTo>
                  <a:pt x="370388" y="0"/>
                </a:lnTo>
                <a:lnTo>
                  <a:pt x="654123" y="238081"/>
                </a:lnTo>
                <a:lnTo>
                  <a:pt x="283734" y="238081"/>
                </a:lnTo>
                <a:lnTo>
                  <a:pt x="28373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id="{047FB8AE-3E72-E763-7621-291F99750EE8}"/>
              </a:ext>
            </a:extLst>
          </p:cNvPr>
          <p:cNvSpPr/>
          <p:nvPr/>
        </p:nvSpPr>
        <p:spPr>
          <a:xfrm>
            <a:off x="-45986" y="3886200"/>
            <a:ext cx="654122" cy="238081"/>
          </a:xfrm>
          <a:custGeom>
            <a:avLst/>
            <a:gdLst>
              <a:gd name="connsiteX0" fmla="*/ 283734 w 654122"/>
              <a:gd name="connsiteY0" fmla="*/ 238081 h 238081"/>
              <a:gd name="connsiteX1" fmla="*/ 0 w 654122"/>
              <a:gd name="connsiteY1" fmla="*/ 0 h 238081"/>
              <a:gd name="connsiteX2" fmla="*/ 370388 w 654122"/>
              <a:gd name="connsiteY2" fmla="*/ 0 h 238081"/>
              <a:gd name="connsiteX3" fmla="*/ 654123 w 654122"/>
              <a:gd name="connsiteY3" fmla="*/ 238081 h 238081"/>
              <a:gd name="connsiteX4" fmla="*/ 283734 w 654122"/>
              <a:gd name="connsiteY4" fmla="*/ 238081 h 238081"/>
              <a:gd name="connsiteX5" fmla="*/ 283734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283734" y="238081"/>
                </a:moveTo>
                <a:lnTo>
                  <a:pt x="0" y="0"/>
                </a:lnTo>
                <a:lnTo>
                  <a:pt x="370388" y="0"/>
                </a:lnTo>
                <a:lnTo>
                  <a:pt x="654123" y="238081"/>
                </a:lnTo>
                <a:lnTo>
                  <a:pt x="283734" y="238081"/>
                </a:lnTo>
                <a:lnTo>
                  <a:pt x="28373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D4458B17-97D8-9F2A-D599-F056F2B79B86}"/>
              </a:ext>
            </a:extLst>
          </p:cNvPr>
          <p:cNvSpPr/>
          <p:nvPr/>
        </p:nvSpPr>
        <p:spPr>
          <a:xfrm>
            <a:off x="-394037" y="1912303"/>
            <a:ext cx="654122" cy="238081"/>
          </a:xfrm>
          <a:custGeom>
            <a:avLst/>
            <a:gdLst>
              <a:gd name="connsiteX0" fmla="*/ 283734 w 654122"/>
              <a:gd name="connsiteY0" fmla="*/ 238081 h 238081"/>
              <a:gd name="connsiteX1" fmla="*/ 0 w 654122"/>
              <a:gd name="connsiteY1" fmla="*/ 0 h 238081"/>
              <a:gd name="connsiteX2" fmla="*/ 370388 w 654122"/>
              <a:gd name="connsiteY2" fmla="*/ 0 h 238081"/>
              <a:gd name="connsiteX3" fmla="*/ 654123 w 654122"/>
              <a:gd name="connsiteY3" fmla="*/ 238081 h 238081"/>
              <a:gd name="connsiteX4" fmla="*/ 283734 w 654122"/>
              <a:gd name="connsiteY4" fmla="*/ 238081 h 238081"/>
              <a:gd name="connsiteX5" fmla="*/ 283734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283734" y="238081"/>
                </a:moveTo>
                <a:lnTo>
                  <a:pt x="0" y="0"/>
                </a:lnTo>
                <a:lnTo>
                  <a:pt x="370388" y="0"/>
                </a:lnTo>
                <a:lnTo>
                  <a:pt x="654123" y="238081"/>
                </a:lnTo>
                <a:lnTo>
                  <a:pt x="283734" y="238081"/>
                </a:lnTo>
                <a:lnTo>
                  <a:pt x="28373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8" name="Freeform: Shape 137">
            <a:extLst>
              <a:ext uri="{FF2B5EF4-FFF2-40B4-BE49-F238E27FC236}">
                <a16:creationId xmlns:a16="http://schemas.microsoft.com/office/drawing/2014/main" id="{B64B2E29-0293-44D9-14B7-C9118D0DDB33}"/>
              </a:ext>
            </a:extLst>
          </p:cNvPr>
          <p:cNvSpPr/>
          <p:nvPr/>
        </p:nvSpPr>
        <p:spPr>
          <a:xfrm>
            <a:off x="-174620" y="4489042"/>
            <a:ext cx="782757" cy="491441"/>
          </a:xfrm>
          <a:custGeom>
            <a:avLst/>
            <a:gdLst>
              <a:gd name="connsiteX0" fmla="*/ 64317 w 782757"/>
              <a:gd name="connsiteY0" fmla="*/ 491442 h 491441"/>
              <a:gd name="connsiteX1" fmla="*/ 0 w 782757"/>
              <a:gd name="connsiteY1" fmla="*/ 126680 h 491441"/>
              <a:gd name="connsiteX2" fmla="*/ 348051 w 782757"/>
              <a:gd name="connsiteY2" fmla="*/ 0 h 491441"/>
              <a:gd name="connsiteX3" fmla="*/ 718440 w 782757"/>
              <a:gd name="connsiteY3" fmla="*/ 0 h 491441"/>
              <a:gd name="connsiteX4" fmla="*/ 782757 w 782757"/>
              <a:gd name="connsiteY4" fmla="*/ 364761 h 491441"/>
              <a:gd name="connsiteX5" fmla="*/ 434706 w 782757"/>
              <a:gd name="connsiteY5" fmla="*/ 491442 h 491441"/>
              <a:gd name="connsiteX6" fmla="*/ 64317 w 782757"/>
              <a:gd name="connsiteY6" fmla="*/ 491442 h 491441"/>
              <a:gd name="connsiteX7" fmla="*/ 64317 w 782757"/>
              <a:gd name="connsiteY7" fmla="*/ 491442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757" h="491441">
                <a:moveTo>
                  <a:pt x="64317" y="491442"/>
                </a:moveTo>
                <a:lnTo>
                  <a:pt x="0" y="126680"/>
                </a:lnTo>
                <a:lnTo>
                  <a:pt x="348051" y="0"/>
                </a:lnTo>
                <a:lnTo>
                  <a:pt x="718440" y="0"/>
                </a:lnTo>
                <a:lnTo>
                  <a:pt x="782757" y="364761"/>
                </a:lnTo>
                <a:lnTo>
                  <a:pt x="434706" y="491442"/>
                </a:lnTo>
                <a:lnTo>
                  <a:pt x="64317" y="491442"/>
                </a:lnTo>
                <a:lnTo>
                  <a:pt x="64317" y="4914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9" name="Freeform: Shape 138">
            <a:extLst>
              <a:ext uri="{FF2B5EF4-FFF2-40B4-BE49-F238E27FC236}">
                <a16:creationId xmlns:a16="http://schemas.microsoft.com/office/drawing/2014/main" id="{31418CDA-8A13-92F6-ADCA-F50F1EB92423}"/>
              </a:ext>
            </a:extLst>
          </p:cNvPr>
          <p:cNvSpPr/>
          <p:nvPr/>
        </p:nvSpPr>
        <p:spPr>
          <a:xfrm>
            <a:off x="173430" y="3283357"/>
            <a:ext cx="434705" cy="364761"/>
          </a:xfrm>
          <a:custGeom>
            <a:avLst/>
            <a:gdLst>
              <a:gd name="connsiteX0" fmla="*/ 64317 w 434705"/>
              <a:gd name="connsiteY0" fmla="*/ 364761 h 364761"/>
              <a:gd name="connsiteX1" fmla="*/ 0 w 434705"/>
              <a:gd name="connsiteY1" fmla="*/ 0 h 364761"/>
              <a:gd name="connsiteX2" fmla="*/ 370389 w 434705"/>
              <a:gd name="connsiteY2" fmla="*/ 0 h 364761"/>
              <a:gd name="connsiteX3" fmla="*/ 434706 w 434705"/>
              <a:gd name="connsiteY3" fmla="*/ 364761 h 364761"/>
              <a:gd name="connsiteX4" fmla="*/ 64317 w 434705"/>
              <a:gd name="connsiteY4" fmla="*/ 364761 h 364761"/>
              <a:gd name="connsiteX5" fmla="*/ 64317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1"/>
                </a:moveTo>
                <a:lnTo>
                  <a:pt x="0" y="0"/>
                </a:lnTo>
                <a:lnTo>
                  <a:pt x="370389" y="0"/>
                </a:lnTo>
                <a:lnTo>
                  <a:pt x="434706" y="364761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id="{0529F986-11EF-E719-2D76-963C7DDE575B}"/>
              </a:ext>
            </a:extLst>
          </p:cNvPr>
          <p:cNvSpPr/>
          <p:nvPr/>
        </p:nvSpPr>
        <p:spPr>
          <a:xfrm>
            <a:off x="-458354" y="6224858"/>
            <a:ext cx="434705" cy="364761"/>
          </a:xfrm>
          <a:custGeom>
            <a:avLst/>
            <a:gdLst>
              <a:gd name="connsiteX0" fmla="*/ 64317 w 434705"/>
              <a:gd name="connsiteY0" fmla="*/ 364761 h 364761"/>
              <a:gd name="connsiteX1" fmla="*/ 0 w 434705"/>
              <a:gd name="connsiteY1" fmla="*/ 0 h 364761"/>
              <a:gd name="connsiteX2" fmla="*/ 370388 w 434705"/>
              <a:gd name="connsiteY2" fmla="*/ 0 h 364761"/>
              <a:gd name="connsiteX3" fmla="*/ 434706 w 434705"/>
              <a:gd name="connsiteY3" fmla="*/ 364761 h 364761"/>
              <a:gd name="connsiteX4" fmla="*/ 64317 w 434705"/>
              <a:gd name="connsiteY4" fmla="*/ 364761 h 364761"/>
              <a:gd name="connsiteX5" fmla="*/ 64317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1"/>
                </a:moveTo>
                <a:lnTo>
                  <a:pt x="0" y="0"/>
                </a:lnTo>
                <a:lnTo>
                  <a:pt x="370388" y="0"/>
                </a:lnTo>
                <a:lnTo>
                  <a:pt x="434706" y="364761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1" name="Freeform: Shape 140">
            <a:extLst>
              <a:ext uri="{FF2B5EF4-FFF2-40B4-BE49-F238E27FC236}">
                <a16:creationId xmlns:a16="http://schemas.microsoft.com/office/drawing/2014/main" id="{9D93021B-E2C6-96F7-8BE5-1AA255EA29F0}"/>
              </a:ext>
            </a:extLst>
          </p:cNvPr>
          <p:cNvSpPr/>
          <p:nvPr/>
        </p:nvSpPr>
        <p:spPr>
          <a:xfrm>
            <a:off x="-458354" y="1547541"/>
            <a:ext cx="434705" cy="364761"/>
          </a:xfrm>
          <a:custGeom>
            <a:avLst/>
            <a:gdLst>
              <a:gd name="connsiteX0" fmla="*/ 64317 w 434705"/>
              <a:gd name="connsiteY0" fmla="*/ 364761 h 364761"/>
              <a:gd name="connsiteX1" fmla="*/ 0 w 434705"/>
              <a:gd name="connsiteY1" fmla="*/ 0 h 364761"/>
              <a:gd name="connsiteX2" fmla="*/ 370388 w 434705"/>
              <a:gd name="connsiteY2" fmla="*/ 0 h 364761"/>
              <a:gd name="connsiteX3" fmla="*/ 434706 w 434705"/>
              <a:gd name="connsiteY3" fmla="*/ 364761 h 364761"/>
              <a:gd name="connsiteX4" fmla="*/ 64317 w 434705"/>
              <a:gd name="connsiteY4" fmla="*/ 364761 h 364761"/>
              <a:gd name="connsiteX5" fmla="*/ 64317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1"/>
                </a:moveTo>
                <a:lnTo>
                  <a:pt x="0" y="0"/>
                </a:lnTo>
                <a:lnTo>
                  <a:pt x="370388" y="0"/>
                </a:lnTo>
                <a:lnTo>
                  <a:pt x="434706" y="364761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2" name="Freeform: Shape 141">
            <a:extLst>
              <a:ext uri="{FF2B5EF4-FFF2-40B4-BE49-F238E27FC236}">
                <a16:creationId xmlns:a16="http://schemas.microsoft.com/office/drawing/2014/main" id="{AB6AD617-8870-3DAA-0007-10216E129FF9}"/>
              </a:ext>
            </a:extLst>
          </p:cNvPr>
          <p:cNvSpPr/>
          <p:nvPr/>
        </p:nvSpPr>
        <p:spPr>
          <a:xfrm>
            <a:off x="173430" y="7960674"/>
            <a:ext cx="434705" cy="364761"/>
          </a:xfrm>
          <a:custGeom>
            <a:avLst/>
            <a:gdLst>
              <a:gd name="connsiteX0" fmla="*/ 64317 w 434705"/>
              <a:gd name="connsiteY0" fmla="*/ 364761 h 364761"/>
              <a:gd name="connsiteX1" fmla="*/ 0 w 434705"/>
              <a:gd name="connsiteY1" fmla="*/ 0 h 364761"/>
              <a:gd name="connsiteX2" fmla="*/ 370389 w 434705"/>
              <a:gd name="connsiteY2" fmla="*/ 0 h 364761"/>
              <a:gd name="connsiteX3" fmla="*/ 434706 w 434705"/>
              <a:gd name="connsiteY3" fmla="*/ 364761 h 364761"/>
              <a:gd name="connsiteX4" fmla="*/ 64317 w 434705"/>
              <a:gd name="connsiteY4" fmla="*/ 364761 h 364761"/>
              <a:gd name="connsiteX5" fmla="*/ 64317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1"/>
                </a:moveTo>
                <a:lnTo>
                  <a:pt x="0" y="0"/>
                </a:lnTo>
                <a:lnTo>
                  <a:pt x="370389" y="0"/>
                </a:lnTo>
                <a:lnTo>
                  <a:pt x="434706" y="364761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09448892-B24C-A197-7246-28D47D95B7DF}"/>
              </a:ext>
            </a:extLst>
          </p:cNvPr>
          <p:cNvSpPr/>
          <p:nvPr/>
        </p:nvSpPr>
        <p:spPr>
          <a:xfrm>
            <a:off x="173430" y="-188274"/>
            <a:ext cx="434705" cy="364761"/>
          </a:xfrm>
          <a:custGeom>
            <a:avLst/>
            <a:gdLst>
              <a:gd name="connsiteX0" fmla="*/ 64317 w 434705"/>
              <a:gd name="connsiteY0" fmla="*/ 364761 h 364761"/>
              <a:gd name="connsiteX1" fmla="*/ 0 w 434705"/>
              <a:gd name="connsiteY1" fmla="*/ 0 h 364761"/>
              <a:gd name="connsiteX2" fmla="*/ 370389 w 434705"/>
              <a:gd name="connsiteY2" fmla="*/ 0 h 364761"/>
              <a:gd name="connsiteX3" fmla="*/ 434706 w 434705"/>
              <a:gd name="connsiteY3" fmla="*/ 364761 h 364761"/>
              <a:gd name="connsiteX4" fmla="*/ 64317 w 434705"/>
              <a:gd name="connsiteY4" fmla="*/ 364761 h 364761"/>
              <a:gd name="connsiteX5" fmla="*/ 64317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1"/>
                </a:moveTo>
                <a:lnTo>
                  <a:pt x="0" y="0"/>
                </a:lnTo>
                <a:lnTo>
                  <a:pt x="370389" y="0"/>
                </a:lnTo>
                <a:lnTo>
                  <a:pt x="434706" y="364761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BBF698BA-4658-5E3F-0168-02BB32EC4D57}"/>
              </a:ext>
            </a:extLst>
          </p:cNvPr>
          <p:cNvSpPr/>
          <p:nvPr/>
        </p:nvSpPr>
        <p:spPr>
          <a:xfrm>
            <a:off x="-579231" y="541248"/>
            <a:ext cx="740776" cy="641531"/>
          </a:xfrm>
          <a:custGeom>
            <a:avLst/>
            <a:gdLst>
              <a:gd name="connsiteX0" fmla="*/ 185194 w 740776"/>
              <a:gd name="connsiteY0" fmla="*/ 641532 h 641531"/>
              <a:gd name="connsiteX1" fmla="*/ 0 w 740776"/>
              <a:gd name="connsiteY1" fmla="*/ 320766 h 641531"/>
              <a:gd name="connsiteX2" fmla="*/ 185194 w 740776"/>
              <a:gd name="connsiteY2" fmla="*/ 0 h 641531"/>
              <a:gd name="connsiteX3" fmla="*/ 555583 w 740776"/>
              <a:gd name="connsiteY3" fmla="*/ 0 h 641531"/>
              <a:gd name="connsiteX4" fmla="*/ 740777 w 740776"/>
              <a:gd name="connsiteY4" fmla="*/ 320766 h 641531"/>
              <a:gd name="connsiteX5" fmla="*/ 555583 w 740776"/>
              <a:gd name="connsiteY5" fmla="*/ 641532 h 641531"/>
              <a:gd name="connsiteX6" fmla="*/ 185194 w 740776"/>
              <a:gd name="connsiteY6" fmla="*/ 641532 h 641531"/>
              <a:gd name="connsiteX7" fmla="*/ 185194 w 740776"/>
              <a:gd name="connsiteY7" fmla="*/ 641532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0776" h="641531">
                <a:moveTo>
                  <a:pt x="185194" y="641532"/>
                </a:moveTo>
                <a:lnTo>
                  <a:pt x="0" y="320766"/>
                </a:lnTo>
                <a:lnTo>
                  <a:pt x="185194" y="0"/>
                </a:lnTo>
                <a:lnTo>
                  <a:pt x="555583" y="0"/>
                </a:lnTo>
                <a:lnTo>
                  <a:pt x="740777" y="320766"/>
                </a:lnTo>
                <a:lnTo>
                  <a:pt x="555583" y="641532"/>
                </a:lnTo>
                <a:lnTo>
                  <a:pt x="185194" y="641532"/>
                </a:lnTo>
                <a:lnTo>
                  <a:pt x="185194" y="64153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5" name="Freeform: Shape 144">
            <a:extLst>
              <a:ext uri="{FF2B5EF4-FFF2-40B4-BE49-F238E27FC236}">
                <a16:creationId xmlns:a16="http://schemas.microsoft.com/office/drawing/2014/main" id="{E4B2C07C-3A3D-FFB2-4DA5-7209117BF4DC}"/>
              </a:ext>
            </a:extLst>
          </p:cNvPr>
          <p:cNvSpPr/>
          <p:nvPr/>
        </p:nvSpPr>
        <p:spPr>
          <a:xfrm>
            <a:off x="-295497" y="2150384"/>
            <a:ext cx="740776" cy="641531"/>
          </a:xfrm>
          <a:custGeom>
            <a:avLst/>
            <a:gdLst>
              <a:gd name="connsiteX0" fmla="*/ 185194 w 740776"/>
              <a:gd name="connsiteY0" fmla="*/ 641532 h 641531"/>
              <a:gd name="connsiteX1" fmla="*/ 0 w 740776"/>
              <a:gd name="connsiteY1" fmla="*/ 320766 h 641531"/>
              <a:gd name="connsiteX2" fmla="*/ 185194 w 740776"/>
              <a:gd name="connsiteY2" fmla="*/ 0 h 641531"/>
              <a:gd name="connsiteX3" fmla="*/ 555583 w 740776"/>
              <a:gd name="connsiteY3" fmla="*/ 0 h 641531"/>
              <a:gd name="connsiteX4" fmla="*/ 740777 w 740776"/>
              <a:gd name="connsiteY4" fmla="*/ 320766 h 641531"/>
              <a:gd name="connsiteX5" fmla="*/ 555583 w 740776"/>
              <a:gd name="connsiteY5" fmla="*/ 641532 h 641531"/>
              <a:gd name="connsiteX6" fmla="*/ 185194 w 740776"/>
              <a:gd name="connsiteY6" fmla="*/ 641532 h 641531"/>
              <a:gd name="connsiteX7" fmla="*/ 185194 w 740776"/>
              <a:gd name="connsiteY7" fmla="*/ 641532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0776" h="641531">
                <a:moveTo>
                  <a:pt x="185194" y="641532"/>
                </a:moveTo>
                <a:lnTo>
                  <a:pt x="0" y="320766"/>
                </a:lnTo>
                <a:lnTo>
                  <a:pt x="185194" y="0"/>
                </a:lnTo>
                <a:lnTo>
                  <a:pt x="555583" y="0"/>
                </a:lnTo>
                <a:lnTo>
                  <a:pt x="740777" y="320766"/>
                </a:lnTo>
                <a:lnTo>
                  <a:pt x="555583" y="641532"/>
                </a:lnTo>
                <a:lnTo>
                  <a:pt x="185194" y="641532"/>
                </a:lnTo>
                <a:lnTo>
                  <a:pt x="185194" y="64153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6" name="Freeform: Shape 145">
            <a:extLst>
              <a:ext uri="{FF2B5EF4-FFF2-40B4-BE49-F238E27FC236}">
                <a16:creationId xmlns:a16="http://schemas.microsoft.com/office/drawing/2014/main" id="{B4617EBB-3083-D198-2CDC-644668DDCB7D}"/>
              </a:ext>
            </a:extLst>
          </p:cNvPr>
          <p:cNvSpPr/>
          <p:nvPr/>
        </p:nvSpPr>
        <p:spPr>
          <a:xfrm>
            <a:off x="-295497" y="4980484"/>
            <a:ext cx="740776" cy="641531"/>
          </a:xfrm>
          <a:custGeom>
            <a:avLst/>
            <a:gdLst>
              <a:gd name="connsiteX0" fmla="*/ 185194 w 740776"/>
              <a:gd name="connsiteY0" fmla="*/ 641532 h 641531"/>
              <a:gd name="connsiteX1" fmla="*/ 0 w 740776"/>
              <a:gd name="connsiteY1" fmla="*/ 320766 h 641531"/>
              <a:gd name="connsiteX2" fmla="*/ 185194 w 740776"/>
              <a:gd name="connsiteY2" fmla="*/ 0 h 641531"/>
              <a:gd name="connsiteX3" fmla="*/ 555583 w 740776"/>
              <a:gd name="connsiteY3" fmla="*/ 0 h 641531"/>
              <a:gd name="connsiteX4" fmla="*/ 740777 w 740776"/>
              <a:gd name="connsiteY4" fmla="*/ 320766 h 641531"/>
              <a:gd name="connsiteX5" fmla="*/ 555583 w 740776"/>
              <a:gd name="connsiteY5" fmla="*/ 641532 h 641531"/>
              <a:gd name="connsiteX6" fmla="*/ 185194 w 740776"/>
              <a:gd name="connsiteY6" fmla="*/ 641532 h 641531"/>
              <a:gd name="connsiteX7" fmla="*/ 185194 w 740776"/>
              <a:gd name="connsiteY7" fmla="*/ 641532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0776" h="641531">
                <a:moveTo>
                  <a:pt x="185194" y="641532"/>
                </a:moveTo>
                <a:lnTo>
                  <a:pt x="0" y="320766"/>
                </a:lnTo>
                <a:lnTo>
                  <a:pt x="185194" y="0"/>
                </a:lnTo>
                <a:lnTo>
                  <a:pt x="555583" y="0"/>
                </a:lnTo>
                <a:lnTo>
                  <a:pt x="740777" y="320766"/>
                </a:lnTo>
                <a:lnTo>
                  <a:pt x="555583" y="641532"/>
                </a:lnTo>
                <a:lnTo>
                  <a:pt x="185194" y="641532"/>
                </a:lnTo>
                <a:lnTo>
                  <a:pt x="185194" y="64153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id="{B16DDFD4-C814-61E1-2C8F-6EF4F2897728}"/>
              </a:ext>
            </a:extLst>
          </p:cNvPr>
          <p:cNvSpPr/>
          <p:nvPr/>
        </p:nvSpPr>
        <p:spPr>
          <a:xfrm>
            <a:off x="-579231" y="6589619"/>
            <a:ext cx="740776" cy="641532"/>
          </a:xfrm>
          <a:custGeom>
            <a:avLst/>
            <a:gdLst>
              <a:gd name="connsiteX0" fmla="*/ 185194 w 740776"/>
              <a:gd name="connsiteY0" fmla="*/ 641532 h 641532"/>
              <a:gd name="connsiteX1" fmla="*/ 0 w 740776"/>
              <a:gd name="connsiteY1" fmla="*/ 320766 h 641532"/>
              <a:gd name="connsiteX2" fmla="*/ 185194 w 740776"/>
              <a:gd name="connsiteY2" fmla="*/ 0 h 641532"/>
              <a:gd name="connsiteX3" fmla="*/ 555583 w 740776"/>
              <a:gd name="connsiteY3" fmla="*/ 0 h 641532"/>
              <a:gd name="connsiteX4" fmla="*/ 740777 w 740776"/>
              <a:gd name="connsiteY4" fmla="*/ 320766 h 641532"/>
              <a:gd name="connsiteX5" fmla="*/ 555583 w 740776"/>
              <a:gd name="connsiteY5" fmla="*/ 641532 h 641532"/>
              <a:gd name="connsiteX6" fmla="*/ 185194 w 740776"/>
              <a:gd name="connsiteY6" fmla="*/ 641532 h 641532"/>
              <a:gd name="connsiteX7" fmla="*/ 185194 w 740776"/>
              <a:gd name="connsiteY7" fmla="*/ 641532 h 641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0776" h="641532">
                <a:moveTo>
                  <a:pt x="185194" y="641532"/>
                </a:moveTo>
                <a:lnTo>
                  <a:pt x="0" y="320766"/>
                </a:lnTo>
                <a:lnTo>
                  <a:pt x="185194" y="0"/>
                </a:lnTo>
                <a:lnTo>
                  <a:pt x="555583" y="0"/>
                </a:lnTo>
                <a:lnTo>
                  <a:pt x="740777" y="320766"/>
                </a:lnTo>
                <a:lnTo>
                  <a:pt x="555583" y="641532"/>
                </a:lnTo>
                <a:lnTo>
                  <a:pt x="185194" y="641532"/>
                </a:lnTo>
                <a:lnTo>
                  <a:pt x="185194" y="64153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8" name="Freeform: Shape 147">
            <a:extLst>
              <a:ext uri="{FF2B5EF4-FFF2-40B4-BE49-F238E27FC236}">
                <a16:creationId xmlns:a16="http://schemas.microsoft.com/office/drawing/2014/main" id="{25EB80B2-37F0-8C36-61EC-A990E2967616}"/>
              </a:ext>
            </a:extLst>
          </p:cNvPr>
          <p:cNvSpPr/>
          <p:nvPr/>
        </p:nvSpPr>
        <p:spPr>
          <a:xfrm>
            <a:off x="-110303" y="176487"/>
            <a:ext cx="718439" cy="126680"/>
          </a:xfrm>
          <a:custGeom>
            <a:avLst/>
            <a:gdLst>
              <a:gd name="connsiteX0" fmla="*/ 0 w 718439"/>
              <a:gd name="connsiteY0" fmla="*/ 126680 h 126680"/>
              <a:gd name="connsiteX1" fmla="*/ 348051 w 718439"/>
              <a:gd name="connsiteY1" fmla="*/ 0 h 126680"/>
              <a:gd name="connsiteX2" fmla="*/ 718440 w 718439"/>
              <a:gd name="connsiteY2" fmla="*/ 0 h 126680"/>
              <a:gd name="connsiteX3" fmla="*/ 370388 w 718439"/>
              <a:gd name="connsiteY3" fmla="*/ 126680 h 126680"/>
              <a:gd name="connsiteX4" fmla="*/ 0 w 718439"/>
              <a:gd name="connsiteY4" fmla="*/ 126680 h 126680"/>
              <a:gd name="connsiteX5" fmla="*/ 0 w 718439"/>
              <a:gd name="connsiteY5" fmla="*/ 126680 h 126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8439" h="126680">
                <a:moveTo>
                  <a:pt x="0" y="126680"/>
                </a:moveTo>
                <a:lnTo>
                  <a:pt x="348051" y="0"/>
                </a:lnTo>
                <a:lnTo>
                  <a:pt x="718440" y="0"/>
                </a:lnTo>
                <a:lnTo>
                  <a:pt x="370388" y="126680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9" name="Freeform: Shape 148">
            <a:extLst>
              <a:ext uri="{FF2B5EF4-FFF2-40B4-BE49-F238E27FC236}">
                <a16:creationId xmlns:a16="http://schemas.microsoft.com/office/drawing/2014/main" id="{5CB589EC-90BA-8A46-52D2-5C05DB8E53D0}"/>
              </a:ext>
            </a:extLst>
          </p:cNvPr>
          <p:cNvSpPr/>
          <p:nvPr/>
        </p:nvSpPr>
        <p:spPr>
          <a:xfrm>
            <a:off x="-110303" y="7469232"/>
            <a:ext cx="718439" cy="126680"/>
          </a:xfrm>
          <a:custGeom>
            <a:avLst/>
            <a:gdLst>
              <a:gd name="connsiteX0" fmla="*/ 348051 w 718439"/>
              <a:gd name="connsiteY0" fmla="*/ 126680 h 126680"/>
              <a:gd name="connsiteX1" fmla="*/ 0 w 718439"/>
              <a:gd name="connsiteY1" fmla="*/ 0 h 126680"/>
              <a:gd name="connsiteX2" fmla="*/ 370388 w 718439"/>
              <a:gd name="connsiteY2" fmla="*/ 0 h 126680"/>
              <a:gd name="connsiteX3" fmla="*/ 718440 w 718439"/>
              <a:gd name="connsiteY3" fmla="*/ 126680 h 126680"/>
              <a:gd name="connsiteX4" fmla="*/ 348051 w 718439"/>
              <a:gd name="connsiteY4" fmla="*/ 126680 h 126680"/>
              <a:gd name="connsiteX5" fmla="*/ 348051 w 718439"/>
              <a:gd name="connsiteY5" fmla="*/ 126680 h 126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8439" h="126680">
                <a:moveTo>
                  <a:pt x="348051" y="126680"/>
                </a:moveTo>
                <a:lnTo>
                  <a:pt x="0" y="0"/>
                </a:lnTo>
                <a:lnTo>
                  <a:pt x="370388" y="0"/>
                </a:lnTo>
                <a:lnTo>
                  <a:pt x="718440" y="126680"/>
                </a:lnTo>
                <a:lnTo>
                  <a:pt x="348051" y="126680"/>
                </a:lnTo>
                <a:lnTo>
                  <a:pt x="348051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0" name="Freeform: Shape 149">
            <a:extLst>
              <a:ext uri="{FF2B5EF4-FFF2-40B4-BE49-F238E27FC236}">
                <a16:creationId xmlns:a16="http://schemas.microsoft.com/office/drawing/2014/main" id="{0D720D3D-1856-E990-162D-F731D64C3C2A}"/>
              </a:ext>
            </a:extLst>
          </p:cNvPr>
          <p:cNvSpPr/>
          <p:nvPr/>
        </p:nvSpPr>
        <p:spPr>
          <a:xfrm>
            <a:off x="-174620" y="2791915"/>
            <a:ext cx="782757" cy="491441"/>
          </a:xfrm>
          <a:custGeom>
            <a:avLst/>
            <a:gdLst>
              <a:gd name="connsiteX0" fmla="*/ 348051 w 782757"/>
              <a:gd name="connsiteY0" fmla="*/ 491442 h 491441"/>
              <a:gd name="connsiteX1" fmla="*/ 0 w 782757"/>
              <a:gd name="connsiteY1" fmla="*/ 364761 h 491441"/>
              <a:gd name="connsiteX2" fmla="*/ 64317 w 782757"/>
              <a:gd name="connsiteY2" fmla="*/ 0 h 491441"/>
              <a:gd name="connsiteX3" fmla="*/ 434706 w 782757"/>
              <a:gd name="connsiteY3" fmla="*/ 0 h 491441"/>
              <a:gd name="connsiteX4" fmla="*/ 782757 w 782757"/>
              <a:gd name="connsiteY4" fmla="*/ 126680 h 491441"/>
              <a:gd name="connsiteX5" fmla="*/ 718440 w 782757"/>
              <a:gd name="connsiteY5" fmla="*/ 491442 h 491441"/>
              <a:gd name="connsiteX6" fmla="*/ 348051 w 782757"/>
              <a:gd name="connsiteY6" fmla="*/ 491442 h 491441"/>
              <a:gd name="connsiteX7" fmla="*/ 348051 w 782757"/>
              <a:gd name="connsiteY7" fmla="*/ 491442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757" h="491441">
                <a:moveTo>
                  <a:pt x="348051" y="491442"/>
                </a:moveTo>
                <a:lnTo>
                  <a:pt x="0" y="364761"/>
                </a:lnTo>
                <a:lnTo>
                  <a:pt x="64317" y="0"/>
                </a:lnTo>
                <a:lnTo>
                  <a:pt x="434706" y="0"/>
                </a:lnTo>
                <a:lnTo>
                  <a:pt x="782757" y="126680"/>
                </a:lnTo>
                <a:lnTo>
                  <a:pt x="718440" y="491442"/>
                </a:lnTo>
                <a:lnTo>
                  <a:pt x="348051" y="491442"/>
                </a:lnTo>
                <a:lnTo>
                  <a:pt x="348051" y="4914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1" name="Freeform: Shape 150">
            <a:extLst>
              <a:ext uri="{FF2B5EF4-FFF2-40B4-BE49-F238E27FC236}">
                <a16:creationId xmlns:a16="http://schemas.microsoft.com/office/drawing/2014/main" id="{121FC5E7-4827-CEF0-F370-2C79373CEF2A}"/>
              </a:ext>
            </a:extLst>
          </p:cNvPr>
          <p:cNvSpPr/>
          <p:nvPr/>
        </p:nvSpPr>
        <p:spPr>
          <a:xfrm>
            <a:off x="173430" y="4124281"/>
            <a:ext cx="434705" cy="364761"/>
          </a:xfrm>
          <a:custGeom>
            <a:avLst/>
            <a:gdLst>
              <a:gd name="connsiteX0" fmla="*/ 0 w 434705"/>
              <a:gd name="connsiteY0" fmla="*/ 364761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9 w 434705"/>
              <a:gd name="connsiteY3" fmla="*/ 364761 h 364761"/>
              <a:gd name="connsiteX4" fmla="*/ 0 w 434705"/>
              <a:gd name="connsiteY4" fmla="*/ 364761 h 364761"/>
              <a:gd name="connsiteX5" fmla="*/ 0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1"/>
                </a:moveTo>
                <a:lnTo>
                  <a:pt x="64317" y="0"/>
                </a:lnTo>
                <a:lnTo>
                  <a:pt x="434706" y="0"/>
                </a:lnTo>
                <a:lnTo>
                  <a:pt x="370389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2" name="Freeform: Shape 151">
            <a:extLst>
              <a:ext uri="{FF2B5EF4-FFF2-40B4-BE49-F238E27FC236}">
                <a16:creationId xmlns:a16="http://schemas.microsoft.com/office/drawing/2014/main" id="{CC36E92B-7044-3C12-1C9D-9F7F6FF2F033}"/>
              </a:ext>
            </a:extLst>
          </p:cNvPr>
          <p:cNvSpPr/>
          <p:nvPr/>
        </p:nvSpPr>
        <p:spPr>
          <a:xfrm>
            <a:off x="-458354" y="1182780"/>
            <a:ext cx="434705" cy="364761"/>
          </a:xfrm>
          <a:custGeom>
            <a:avLst/>
            <a:gdLst>
              <a:gd name="connsiteX0" fmla="*/ 0 w 434705"/>
              <a:gd name="connsiteY0" fmla="*/ 364761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8 w 434705"/>
              <a:gd name="connsiteY3" fmla="*/ 364761 h 364761"/>
              <a:gd name="connsiteX4" fmla="*/ 0 w 434705"/>
              <a:gd name="connsiteY4" fmla="*/ 364761 h 364761"/>
              <a:gd name="connsiteX5" fmla="*/ 0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1"/>
                </a:moveTo>
                <a:lnTo>
                  <a:pt x="64317" y="0"/>
                </a:lnTo>
                <a:lnTo>
                  <a:pt x="434706" y="0"/>
                </a:lnTo>
                <a:lnTo>
                  <a:pt x="370388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3" name="Freeform: Shape 152">
            <a:extLst>
              <a:ext uri="{FF2B5EF4-FFF2-40B4-BE49-F238E27FC236}">
                <a16:creationId xmlns:a16="http://schemas.microsoft.com/office/drawing/2014/main" id="{2E46286C-E895-6A36-ADD3-CB22C032FD2D}"/>
              </a:ext>
            </a:extLst>
          </p:cNvPr>
          <p:cNvSpPr/>
          <p:nvPr/>
        </p:nvSpPr>
        <p:spPr>
          <a:xfrm>
            <a:off x="-458354" y="5860097"/>
            <a:ext cx="434705" cy="364761"/>
          </a:xfrm>
          <a:custGeom>
            <a:avLst/>
            <a:gdLst>
              <a:gd name="connsiteX0" fmla="*/ 0 w 434705"/>
              <a:gd name="connsiteY0" fmla="*/ 364761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8 w 434705"/>
              <a:gd name="connsiteY3" fmla="*/ 364761 h 364761"/>
              <a:gd name="connsiteX4" fmla="*/ 0 w 434705"/>
              <a:gd name="connsiteY4" fmla="*/ 364761 h 364761"/>
              <a:gd name="connsiteX5" fmla="*/ 0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1"/>
                </a:moveTo>
                <a:lnTo>
                  <a:pt x="64317" y="0"/>
                </a:lnTo>
                <a:lnTo>
                  <a:pt x="434706" y="0"/>
                </a:lnTo>
                <a:lnTo>
                  <a:pt x="370388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4" name="Freeform: Shape 153">
            <a:extLst>
              <a:ext uri="{FF2B5EF4-FFF2-40B4-BE49-F238E27FC236}">
                <a16:creationId xmlns:a16="http://schemas.microsoft.com/office/drawing/2014/main" id="{8E2CFD56-0B65-5A85-919C-C67E72EB1FA9}"/>
              </a:ext>
            </a:extLst>
          </p:cNvPr>
          <p:cNvSpPr/>
          <p:nvPr/>
        </p:nvSpPr>
        <p:spPr>
          <a:xfrm>
            <a:off x="173430" y="-553035"/>
            <a:ext cx="434705" cy="364761"/>
          </a:xfrm>
          <a:custGeom>
            <a:avLst/>
            <a:gdLst>
              <a:gd name="connsiteX0" fmla="*/ 0 w 434705"/>
              <a:gd name="connsiteY0" fmla="*/ 364761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9 w 434705"/>
              <a:gd name="connsiteY3" fmla="*/ 364761 h 364761"/>
              <a:gd name="connsiteX4" fmla="*/ 0 w 434705"/>
              <a:gd name="connsiteY4" fmla="*/ 364761 h 364761"/>
              <a:gd name="connsiteX5" fmla="*/ 0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1"/>
                </a:moveTo>
                <a:lnTo>
                  <a:pt x="64317" y="0"/>
                </a:lnTo>
                <a:lnTo>
                  <a:pt x="434706" y="0"/>
                </a:lnTo>
                <a:lnTo>
                  <a:pt x="370389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5" name="Freeform: Shape 154">
            <a:extLst>
              <a:ext uri="{FF2B5EF4-FFF2-40B4-BE49-F238E27FC236}">
                <a16:creationId xmlns:a16="http://schemas.microsoft.com/office/drawing/2014/main" id="{1A2B8A6D-3448-73FF-D1E9-5D4B2337D3BA}"/>
              </a:ext>
            </a:extLst>
          </p:cNvPr>
          <p:cNvSpPr/>
          <p:nvPr/>
        </p:nvSpPr>
        <p:spPr>
          <a:xfrm>
            <a:off x="173430" y="7595912"/>
            <a:ext cx="434705" cy="364761"/>
          </a:xfrm>
          <a:custGeom>
            <a:avLst/>
            <a:gdLst>
              <a:gd name="connsiteX0" fmla="*/ 0 w 434705"/>
              <a:gd name="connsiteY0" fmla="*/ 364762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9 w 434705"/>
              <a:gd name="connsiteY3" fmla="*/ 364762 h 364761"/>
              <a:gd name="connsiteX4" fmla="*/ 0 w 434705"/>
              <a:gd name="connsiteY4" fmla="*/ 364762 h 364761"/>
              <a:gd name="connsiteX5" fmla="*/ 0 w 434705"/>
              <a:gd name="connsiteY5" fmla="*/ 364762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2"/>
                </a:moveTo>
                <a:lnTo>
                  <a:pt x="64317" y="0"/>
                </a:lnTo>
                <a:lnTo>
                  <a:pt x="434706" y="0"/>
                </a:lnTo>
                <a:lnTo>
                  <a:pt x="370389" y="364762"/>
                </a:lnTo>
                <a:lnTo>
                  <a:pt x="0" y="364762"/>
                </a:lnTo>
                <a:lnTo>
                  <a:pt x="0" y="3647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6" name="Freeform: Shape 155">
            <a:extLst>
              <a:ext uri="{FF2B5EF4-FFF2-40B4-BE49-F238E27FC236}">
                <a16:creationId xmlns:a16="http://schemas.microsoft.com/office/drawing/2014/main" id="{BB3C818C-6650-A068-46D7-C639AFC04E03}"/>
              </a:ext>
            </a:extLst>
          </p:cNvPr>
          <p:cNvSpPr/>
          <p:nvPr/>
        </p:nvSpPr>
        <p:spPr>
          <a:xfrm>
            <a:off x="-394037" y="303167"/>
            <a:ext cx="654122" cy="238081"/>
          </a:xfrm>
          <a:custGeom>
            <a:avLst/>
            <a:gdLst>
              <a:gd name="connsiteX0" fmla="*/ 0 w 654122"/>
              <a:gd name="connsiteY0" fmla="*/ 238081 h 238081"/>
              <a:gd name="connsiteX1" fmla="*/ 283734 w 654122"/>
              <a:gd name="connsiteY1" fmla="*/ 0 h 238081"/>
              <a:gd name="connsiteX2" fmla="*/ 654123 w 654122"/>
              <a:gd name="connsiteY2" fmla="*/ 0 h 238081"/>
              <a:gd name="connsiteX3" fmla="*/ 370388 w 654122"/>
              <a:gd name="connsiteY3" fmla="*/ 238081 h 238081"/>
              <a:gd name="connsiteX4" fmla="*/ 0 w 654122"/>
              <a:gd name="connsiteY4" fmla="*/ 238081 h 238081"/>
              <a:gd name="connsiteX5" fmla="*/ 0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0" y="238081"/>
                </a:moveTo>
                <a:lnTo>
                  <a:pt x="283734" y="0"/>
                </a:lnTo>
                <a:lnTo>
                  <a:pt x="654123" y="0"/>
                </a:lnTo>
                <a:lnTo>
                  <a:pt x="370388" y="23808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7" name="Freeform: Shape 156">
            <a:extLst>
              <a:ext uri="{FF2B5EF4-FFF2-40B4-BE49-F238E27FC236}">
                <a16:creationId xmlns:a16="http://schemas.microsoft.com/office/drawing/2014/main" id="{02524730-DCB2-C9FE-1C35-D1DE3E27548E}"/>
              </a:ext>
            </a:extLst>
          </p:cNvPr>
          <p:cNvSpPr/>
          <p:nvPr/>
        </p:nvSpPr>
        <p:spPr>
          <a:xfrm>
            <a:off x="-45986" y="3648118"/>
            <a:ext cx="654122" cy="238081"/>
          </a:xfrm>
          <a:custGeom>
            <a:avLst/>
            <a:gdLst>
              <a:gd name="connsiteX0" fmla="*/ 0 w 654122"/>
              <a:gd name="connsiteY0" fmla="*/ 238081 h 238081"/>
              <a:gd name="connsiteX1" fmla="*/ 283734 w 654122"/>
              <a:gd name="connsiteY1" fmla="*/ 0 h 238081"/>
              <a:gd name="connsiteX2" fmla="*/ 654123 w 654122"/>
              <a:gd name="connsiteY2" fmla="*/ 0 h 238081"/>
              <a:gd name="connsiteX3" fmla="*/ 370388 w 654122"/>
              <a:gd name="connsiteY3" fmla="*/ 238081 h 238081"/>
              <a:gd name="connsiteX4" fmla="*/ 0 w 654122"/>
              <a:gd name="connsiteY4" fmla="*/ 238081 h 238081"/>
              <a:gd name="connsiteX5" fmla="*/ 0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0" y="238081"/>
                </a:moveTo>
                <a:lnTo>
                  <a:pt x="283734" y="0"/>
                </a:lnTo>
                <a:lnTo>
                  <a:pt x="654123" y="0"/>
                </a:lnTo>
                <a:lnTo>
                  <a:pt x="370388" y="23808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8" name="Freeform: Shape 157">
            <a:extLst>
              <a:ext uri="{FF2B5EF4-FFF2-40B4-BE49-F238E27FC236}">
                <a16:creationId xmlns:a16="http://schemas.microsoft.com/office/drawing/2014/main" id="{C7786E07-1C0C-E590-2230-C8DBE6D36E83}"/>
              </a:ext>
            </a:extLst>
          </p:cNvPr>
          <p:cNvSpPr/>
          <p:nvPr/>
        </p:nvSpPr>
        <p:spPr>
          <a:xfrm>
            <a:off x="-394037" y="5622016"/>
            <a:ext cx="654122" cy="238081"/>
          </a:xfrm>
          <a:custGeom>
            <a:avLst/>
            <a:gdLst>
              <a:gd name="connsiteX0" fmla="*/ 0 w 654122"/>
              <a:gd name="connsiteY0" fmla="*/ 238081 h 238081"/>
              <a:gd name="connsiteX1" fmla="*/ 283734 w 654122"/>
              <a:gd name="connsiteY1" fmla="*/ 0 h 238081"/>
              <a:gd name="connsiteX2" fmla="*/ 654123 w 654122"/>
              <a:gd name="connsiteY2" fmla="*/ 0 h 238081"/>
              <a:gd name="connsiteX3" fmla="*/ 370388 w 654122"/>
              <a:gd name="connsiteY3" fmla="*/ 238081 h 238081"/>
              <a:gd name="connsiteX4" fmla="*/ 0 w 654122"/>
              <a:gd name="connsiteY4" fmla="*/ 238081 h 238081"/>
              <a:gd name="connsiteX5" fmla="*/ 0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0" y="238081"/>
                </a:moveTo>
                <a:lnTo>
                  <a:pt x="283734" y="0"/>
                </a:lnTo>
                <a:lnTo>
                  <a:pt x="654123" y="0"/>
                </a:lnTo>
                <a:lnTo>
                  <a:pt x="370388" y="23808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9" name="Freeform: Shape 158">
            <a:extLst>
              <a:ext uri="{FF2B5EF4-FFF2-40B4-BE49-F238E27FC236}">
                <a16:creationId xmlns:a16="http://schemas.microsoft.com/office/drawing/2014/main" id="{47FBBD15-1FB1-B181-9E9D-145929491C19}"/>
              </a:ext>
            </a:extLst>
          </p:cNvPr>
          <p:cNvSpPr/>
          <p:nvPr/>
        </p:nvSpPr>
        <p:spPr>
          <a:xfrm>
            <a:off x="9798314" y="303167"/>
            <a:ext cx="654122" cy="238081"/>
          </a:xfrm>
          <a:custGeom>
            <a:avLst/>
            <a:gdLst>
              <a:gd name="connsiteX0" fmla="*/ 283734 w 654122"/>
              <a:gd name="connsiteY0" fmla="*/ 238081 h 238081"/>
              <a:gd name="connsiteX1" fmla="*/ 0 w 654122"/>
              <a:gd name="connsiteY1" fmla="*/ 0 h 238081"/>
              <a:gd name="connsiteX2" fmla="*/ 370389 w 654122"/>
              <a:gd name="connsiteY2" fmla="*/ 0 h 238081"/>
              <a:gd name="connsiteX3" fmla="*/ 654123 w 654122"/>
              <a:gd name="connsiteY3" fmla="*/ 238081 h 238081"/>
              <a:gd name="connsiteX4" fmla="*/ 283734 w 654122"/>
              <a:gd name="connsiteY4" fmla="*/ 238081 h 238081"/>
              <a:gd name="connsiteX5" fmla="*/ 283734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283734" y="238081"/>
                </a:moveTo>
                <a:lnTo>
                  <a:pt x="0" y="0"/>
                </a:lnTo>
                <a:lnTo>
                  <a:pt x="370389" y="0"/>
                </a:lnTo>
                <a:lnTo>
                  <a:pt x="654123" y="238081"/>
                </a:lnTo>
                <a:lnTo>
                  <a:pt x="283734" y="238081"/>
                </a:lnTo>
                <a:lnTo>
                  <a:pt x="28373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0" name="Freeform: Shape 159">
            <a:extLst>
              <a:ext uri="{FF2B5EF4-FFF2-40B4-BE49-F238E27FC236}">
                <a16:creationId xmlns:a16="http://schemas.microsoft.com/office/drawing/2014/main" id="{CB007AB0-DD87-A929-59B6-5B8DA1216E26}"/>
              </a:ext>
            </a:extLst>
          </p:cNvPr>
          <p:cNvSpPr/>
          <p:nvPr/>
        </p:nvSpPr>
        <p:spPr>
          <a:xfrm>
            <a:off x="9450263" y="3648118"/>
            <a:ext cx="654122" cy="238081"/>
          </a:xfrm>
          <a:custGeom>
            <a:avLst/>
            <a:gdLst>
              <a:gd name="connsiteX0" fmla="*/ 283734 w 654122"/>
              <a:gd name="connsiteY0" fmla="*/ 238081 h 238081"/>
              <a:gd name="connsiteX1" fmla="*/ 0 w 654122"/>
              <a:gd name="connsiteY1" fmla="*/ 0 h 238081"/>
              <a:gd name="connsiteX2" fmla="*/ 370389 w 654122"/>
              <a:gd name="connsiteY2" fmla="*/ 0 h 238081"/>
              <a:gd name="connsiteX3" fmla="*/ 654123 w 654122"/>
              <a:gd name="connsiteY3" fmla="*/ 238081 h 238081"/>
              <a:gd name="connsiteX4" fmla="*/ 283734 w 654122"/>
              <a:gd name="connsiteY4" fmla="*/ 238081 h 238081"/>
              <a:gd name="connsiteX5" fmla="*/ 283734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283734" y="238081"/>
                </a:moveTo>
                <a:lnTo>
                  <a:pt x="0" y="0"/>
                </a:lnTo>
                <a:lnTo>
                  <a:pt x="370389" y="0"/>
                </a:lnTo>
                <a:lnTo>
                  <a:pt x="654123" y="238081"/>
                </a:lnTo>
                <a:lnTo>
                  <a:pt x="283734" y="238081"/>
                </a:lnTo>
                <a:lnTo>
                  <a:pt x="28373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1" name="Freeform: Shape 160">
            <a:extLst>
              <a:ext uri="{FF2B5EF4-FFF2-40B4-BE49-F238E27FC236}">
                <a16:creationId xmlns:a16="http://schemas.microsoft.com/office/drawing/2014/main" id="{D0F402F1-9628-A649-A26D-655D23848D5E}"/>
              </a:ext>
            </a:extLst>
          </p:cNvPr>
          <p:cNvSpPr/>
          <p:nvPr/>
        </p:nvSpPr>
        <p:spPr>
          <a:xfrm>
            <a:off x="9798314" y="5622016"/>
            <a:ext cx="654122" cy="238081"/>
          </a:xfrm>
          <a:custGeom>
            <a:avLst/>
            <a:gdLst>
              <a:gd name="connsiteX0" fmla="*/ 283734 w 654122"/>
              <a:gd name="connsiteY0" fmla="*/ 238081 h 238081"/>
              <a:gd name="connsiteX1" fmla="*/ 0 w 654122"/>
              <a:gd name="connsiteY1" fmla="*/ 0 h 238081"/>
              <a:gd name="connsiteX2" fmla="*/ 370389 w 654122"/>
              <a:gd name="connsiteY2" fmla="*/ 0 h 238081"/>
              <a:gd name="connsiteX3" fmla="*/ 654123 w 654122"/>
              <a:gd name="connsiteY3" fmla="*/ 238081 h 238081"/>
              <a:gd name="connsiteX4" fmla="*/ 283734 w 654122"/>
              <a:gd name="connsiteY4" fmla="*/ 238081 h 238081"/>
              <a:gd name="connsiteX5" fmla="*/ 283734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283734" y="238081"/>
                </a:moveTo>
                <a:lnTo>
                  <a:pt x="0" y="0"/>
                </a:lnTo>
                <a:lnTo>
                  <a:pt x="370389" y="0"/>
                </a:lnTo>
                <a:lnTo>
                  <a:pt x="654123" y="238081"/>
                </a:lnTo>
                <a:lnTo>
                  <a:pt x="283734" y="238081"/>
                </a:lnTo>
                <a:lnTo>
                  <a:pt x="28373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2" name="Freeform: Shape 161">
            <a:extLst>
              <a:ext uri="{FF2B5EF4-FFF2-40B4-BE49-F238E27FC236}">
                <a16:creationId xmlns:a16="http://schemas.microsoft.com/office/drawing/2014/main" id="{50C4DA73-DCB4-3F69-8C79-F0720E074148}"/>
              </a:ext>
            </a:extLst>
          </p:cNvPr>
          <p:cNvSpPr/>
          <p:nvPr/>
        </p:nvSpPr>
        <p:spPr>
          <a:xfrm>
            <a:off x="9450263" y="2791915"/>
            <a:ext cx="782757" cy="491441"/>
          </a:xfrm>
          <a:custGeom>
            <a:avLst/>
            <a:gdLst>
              <a:gd name="connsiteX0" fmla="*/ 64318 w 782757"/>
              <a:gd name="connsiteY0" fmla="*/ 491442 h 491441"/>
              <a:gd name="connsiteX1" fmla="*/ 0 w 782757"/>
              <a:gd name="connsiteY1" fmla="*/ 126680 h 491441"/>
              <a:gd name="connsiteX2" fmla="*/ 348052 w 782757"/>
              <a:gd name="connsiteY2" fmla="*/ 0 h 491441"/>
              <a:gd name="connsiteX3" fmla="*/ 718440 w 782757"/>
              <a:gd name="connsiteY3" fmla="*/ 0 h 491441"/>
              <a:gd name="connsiteX4" fmla="*/ 782757 w 782757"/>
              <a:gd name="connsiteY4" fmla="*/ 364761 h 491441"/>
              <a:gd name="connsiteX5" fmla="*/ 434706 w 782757"/>
              <a:gd name="connsiteY5" fmla="*/ 491442 h 491441"/>
              <a:gd name="connsiteX6" fmla="*/ 64318 w 782757"/>
              <a:gd name="connsiteY6" fmla="*/ 491442 h 491441"/>
              <a:gd name="connsiteX7" fmla="*/ 64318 w 782757"/>
              <a:gd name="connsiteY7" fmla="*/ 491442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757" h="491441">
                <a:moveTo>
                  <a:pt x="64318" y="491442"/>
                </a:moveTo>
                <a:lnTo>
                  <a:pt x="0" y="126680"/>
                </a:lnTo>
                <a:lnTo>
                  <a:pt x="348052" y="0"/>
                </a:lnTo>
                <a:lnTo>
                  <a:pt x="718440" y="0"/>
                </a:lnTo>
                <a:lnTo>
                  <a:pt x="782757" y="364761"/>
                </a:lnTo>
                <a:lnTo>
                  <a:pt x="434706" y="491442"/>
                </a:lnTo>
                <a:lnTo>
                  <a:pt x="64318" y="491442"/>
                </a:lnTo>
                <a:lnTo>
                  <a:pt x="64318" y="4914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3" name="Freeform: Shape 162">
            <a:extLst>
              <a:ext uri="{FF2B5EF4-FFF2-40B4-BE49-F238E27FC236}">
                <a16:creationId xmlns:a16="http://schemas.microsoft.com/office/drawing/2014/main" id="{26702BB9-3C3F-22ED-C1DB-20F3F6AB1B0E}"/>
              </a:ext>
            </a:extLst>
          </p:cNvPr>
          <p:cNvSpPr/>
          <p:nvPr/>
        </p:nvSpPr>
        <p:spPr>
          <a:xfrm>
            <a:off x="10082049" y="1182780"/>
            <a:ext cx="434705" cy="364761"/>
          </a:xfrm>
          <a:custGeom>
            <a:avLst/>
            <a:gdLst>
              <a:gd name="connsiteX0" fmla="*/ 64317 w 434705"/>
              <a:gd name="connsiteY0" fmla="*/ 364761 h 364761"/>
              <a:gd name="connsiteX1" fmla="*/ 0 w 434705"/>
              <a:gd name="connsiteY1" fmla="*/ 0 h 364761"/>
              <a:gd name="connsiteX2" fmla="*/ 370389 w 434705"/>
              <a:gd name="connsiteY2" fmla="*/ 0 h 364761"/>
              <a:gd name="connsiteX3" fmla="*/ 434706 w 434705"/>
              <a:gd name="connsiteY3" fmla="*/ 364761 h 364761"/>
              <a:gd name="connsiteX4" fmla="*/ 64317 w 434705"/>
              <a:gd name="connsiteY4" fmla="*/ 364761 h 364761"/>
              <a:gd name="connsiteX5" fmla="*/ 64317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1"/>
                </a:moveTo>
                <a:lnTo>
                  <a:pt x="0" y="0"/>
                </a:lnTo>
                <a:lnTo>
                  <a:pt x="370389" y="0"/>
                </a:lnTo>
                <a:lnTo>
                  <a:pt x="434706" y="364761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4" name="Freeform: Shape 163">
            <a:extLst>
              <a:ext uri="{FF2B5EF4-FFF2-40B4-BE49-F238E27FC236}">
                <a16:creationId xmlns:a16="http://schemas.microsoft.com/office/drawing/2014/main" id="{820754BC-01A4-AC62-109E-A4228C1FCEBD}"/>
              </a:ext>
            </a:extLst>
          </p:cNvPr>
          <p:cNvSpPr/>
          <p:nvPr/>
        </p:nvSpPr>
        <p:spPr>
          <a:xfrm>
            <a:off x="9450263" y="4124281"/>
            <a:ext cx="434705" cy="364761"/>
          </a:xfrm>
          <a:custGeom>
            <a:avLst/>
            <a:gdLst>
              <a:gd name="connsiteX0" fmla="*/ 64318 w 434705"/>
              <a:gd name="connsiteY0" fmla="*/ 364761 h 364761"/>
              <a:gd name="connsiteX1" fmla="*/ 0 w 434705"/>
              <a:gd name="connsiteY1" fmla="*/ 0 h 364761"/>
              <a:gd name="connsiteX2" fmla="*/ 370389 w 434705"/>
              <a:gd name="connsiteY2" fmla="*/ 0 h 364761"/>
              <a:gd name="connsiteX3" fmla="*/ 434706 w 434705"/>
              <a:gd name="connsiteY3" fmla="*/ 364761 h 364761"/>
              <a:gd name="connsiteX4" fmla="*/ 64318 w 434705"/>
              <a:gd name="connsiteY4" fmla="*/ 364761 h 364761"/>
              <a:gd name="connsiteX5" fmla="*/ 64318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8" y="364761"/>
                </a:moveTo>
                <a:lnTo>
                  <a:pt x="0" y="0"/>
                </a:lnTo>
                <a:lnTo>
                  <a:pt x="370389" y="0"/>
                </a:lnTo>
                <a:lnTo>
                  <a:pt x="434706" y="364761"/>
                </a:lnTo>
                <a:lnTo>
                  <a:pt x="64318" y="364761"/>
                </a:lnTo>
                <a:lnTo>
                  <a:pt x="64318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5" name="Freeform: Shape 164">
            <a:extLst>
              <a:ext uri="{FF2B5EF4-FFF2-40B4-BE49-F238E27FC236}">
                <a16:creationId xmlns:a16="http://schemas.microsoft.com/office/drawing/2014/main" id="{8C69C700-480C-90C1-3181-1384240FBD32}"/>
              </a:ext>
            </a:extLst>
          </p:cNvPr>
          <p:cNvSpPr/>
          <p:nvPr/>
        </p:nvSpPr>
        <p:spPr>
          <a:xfrm>
            <a:off x="9450263" y="-553035"/>
            <a:ext cx="434705" cy="364761"/>
          </a:xfrm>
          <a:custGeom>
            <a:avLst/>
            <a:gdLst>
              <a:gd name="connsiteX0" fmla="*/ 64318 w 434705"/>
              <a:gd name="connsiteY0" fmla="*/ 364761 h 364761"/>
              <a:gd name="connsiteX1" fmla="*/ 0 w 434705"/>
              <a:gd name="connsiteY1" fmla="*/ 0 h 364761"/>
              <a:gd name="connsiteX2" fmla="*/ 370389 w 434705"/>
              <a:gd name="connsiteY2" fmla="*/ 0 h 364761"/>
              <a:gd name="connsiteX3" fmla="*/ 434706 w 434705"/>
              <a:gd name="connsiteY3" fmla="*/ 364761 h 364761"/>
              <a:gd name="connsiteX4" fmla="*/ 64318 w 434705"/>
              <a:gd name="connsiteY4" fmla="*/ 364761 h 364761"/>
              <a:gd name="connsiteX5" fmla="*/ 64318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8" y="364761"/>
                </a:moveTo>
                <a:lnTo>
                  <a:pt x="0" y="0"/>
                </a:lnTo>
                <a:lnTo>
                  <a:pt x="370389" y="0"/>
                </a:lnTo>
                <a:lnTo>
                  <a:pt x="434706" y="364761"/>
                </a:lnTo>
                <a:lnTo>
                  <a:pt x="64318" y="364761"/>
                </a:lnTo>
                <a:lnTo>
                  <a:pt x="64318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6" name="Freeform: Shape 165">
            <a:extLst>
              <a:ext uri="{FF2B5EF4-FFF2-40B4-BE49-F238E27FC236}">
                <a16:creationId xmlns:a16="http://schemas.microsoft.com/office/drawing/2014/main" id="{3C56D9BB-8E7E-E6E8-84AD-BE7CA49664A3}"/>
              </a:ext>
            </a:extLst>
          </p:cNvPr>
          <p:cNvSpPr/>
          <p:nvPr/>
        </p:nvSpPr>
        <p:spPr>
          <a:xfrm>
            <a:off x="10082049" y="5860097"/>
            <a:ext cx="434705" cy="364761"/>
          </a:xfrm>
          <a:custGeom>
            <a:avLst/>
            <a:gdLst>
              <a:gd name="connsiteX0" fmla="*/ 64317 w 434705"/>
              <a:gd name="connsiteY0" fmla="*/ 364761 h 364761"/>
              <a:gd name="connsiteX1" fmla="*/ 0 w 434705"/>
              <a:gd name="connsiteY1" fmla="*/ 0 h 364761"/>
              <a:gd name="connsiteX2" fmla="*/ 370389 w 434705"/>
              <a:gd name="connsiteY2" fmla="*/ 0 h 364761"/>
              <a:gd name="connsiteX3" fmla="*/ 434706 w 434705"/>
              <a:gd name="connsiteY3" fmla="*/ 364761 h 364761"/>
              <a:gd name="connsiteX4" fmla="*/ 64317 w 434705"/>
              <a:gd name="connsiteY4" fmla="*/ 364761 h 364761"/>
              <a:gd name="connsiteX5" fmla="*/ 64317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7" y="364761"/>
                </a:moveTo>
                <a:lnTo>
                  <a:pt x="0" y="0"/>
                </a:lnTo>
                <a:lnTo>
                  <a:pt x="370389" y="0"/>
                </a:lnTo>
                <a:lnTo>
                  <a:pt x="434706" y="364761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7" name="Freeform: Shape 166">
            <a:extLst>
              <a:ext uri="{FF2B5EF4-FFF2-40B4-BE49-F238E27FC236}">
                <a16:creationId xmlns:a16="http://schemas.microsoft.com/office/drawing/2014/main" id="{D783B1E4-6E13-B839-0234-8B482700A849}"/>
              </a:ext>
            </a:extLst>
          </p:cNvPr>
          <p:cNvSpPr/>
          <p:nvPr/>
        </p:nvSpPr>
        <p:spPr>
          <a:xfrm>
            <a:off x="9450263" y="7595912"/>
            <a:ext cx="434705" cy="364761"/>
          </a:xfrm>
          <a:custGeom>
            <a:avLst/>
            <a:gdLst>
              <a:gd name="connsiteX0" fmla="*/ 64318 w 434705"/>
              <a:gd name="connsiteY0" fmla="*/ 364762 h 364761"/>
              <a:gd name="connsiteX1" fmla="*/ 0 w 434705"/>
              <a:gd name="connsiteY1" fmla="*/ 0 h 364761"/>
              <a:gd name="connsiteX2" fmla="*/ 370389 w 434705"/>
              <a:gd name="connsiteY2" fmla="*/ 0 h 364761"/>
              <a:gd name="connsiteX3" fmla="*/ 434706 w 434705"/>
              <a:gd name="connsiteY3" fmla="*/ 364762 h 364761"/>
              <a:gd name="connsiteX4" fmla="*/ 64318 w 434705"/>
              <a:gd name="connsiteY4" fmla="*/ 364762 h 364761"/>
              <a:gd name="connsiteX5" fmla="*/ 64318 w 434705"/>
              <a:gd name="connsiteY5" fmla="*/ 364762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64318" y="364762"/>
                </a:moveTo>
                <a:lnTo>
                  <a:pt x="0" y="0"/>
                </a:lnTo>
                <a:lnTo>
                  <a:pt x="370389" y="0"/>
                </a:lnTo>
                <a:lnTo>
                  <a:pt x="434706" y="364762"/>
                </a:lnTo>
                <a:lnTo>
                  <a:pt x="64318" y="364762"/>
                </a:lnTo>
                <a:lnTo>
                  <a:pt x="64318" y="3647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8" name="Freeform: Shape 167">
            <a:extLst>
              <a:ext uri="{FF2B5EF4-FFF2-40B4-BE49-F238E27FC236}">
                <a16:creationId xmlns:a16="http://schemas.microsoft.com/office/drawing/2014/main" id="{71323648-DA95-1314-B303-9B1D5192BC6A}"/>
              </a:ext>
            </a:extLst>
          </p:cNvPr>
          <p:cNvSpPr/>
          <p:nvPr/>
        </p:nvSpPr>
        <p:spPr>
          <a:xfrm>
            <a:off x="9896855" y="6589619"/>
            <a:ext cx="740776" cy="641532"/>
          </a:xfrm>
          <a:custGeom>
            <a:avLst/>
            <a:gdLst>
              <a:gd name="connsiteX0" fmla="*/ 185194 w 740776"/>
              <a:gd name="connsiteY0" fmla="*/ 641532 h 641532"/>
              <a:gd name="connsiteX1" fmla="*/ 0 w 740776"/>
              <a:gd name="connsiteY1" fmla="*/ 320766 h 641532"/>
              <a:gd name="connsiteX2" fmla="*/ 185194 w 740776"/>
              <a:gd name="connsiteY2" fmla="*/ 0 h 641532"/>
              <a:gd name="connsiteX3" fmla="*/ 555583 w 740776"/>
              <a:gd name="connsiteY3" fmla="*/ 0 h 641532"/>
              <a:gd name="connsiteX4" fmla="*/ 740777 w 740776"/>
              <a:gd name="connsiteY4" fmla="*/ 320766 h 641532"/>
              <a:gd name="connsiteX5" fmla="*/ 555583 w 740776"/>
              <a:gd name="connsiteY5" fmla="*/ 641532 h 641532"/>
              <a:gd name="connsiteX6" fmla="*/ 185194 w 740776"/>
              <a:gd name="connsiteY6" fmla="*/ 641532 h 641532"/>
              <a:gd name="connsiteX7" fmla="*/ 185194 w 740776"/>
              <a:gd name="connsiteY7" fmla="*/ 641532 h 6415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0776" h="641532">
                <a:moveTo>
                  <a:pt x="185194" y="641532"/>
                </a:moveTo>
                <a:lnTo>
                  <a:pt x="0" y="320766"/>
                </a:lnTo>
                <a:lnTo>
                  <a:pt x="185194" y="0"/>
                </a:lnTo>
                <a:lnTo>
                  <a:pt x="555583" y="0"/>
                </a:lnTo>
                <a:lnTo>
                  <a:pt x="740777" y="320766"/>
                </a:lnTo>
                <a:lnTo>
                  <a:pt x="555583" y="641532"/>
                </a:lnTo>
                <a:lnTo>
                  <a:pt x="185194" y="641532"/>
                </a:lnTo>
                <a:lnTo>
                  <a:pt x="185194" y="64153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9" name="Freeform: Shape 168">
            <a:extLst>
              <a:ext uri="{FF2B5EF4-FFF2-40B4-BE49-F238E27FC236}">
                <a16:creationId xmlns:a16="http://schemas.microsoft.com/office/drawing/2014/main" id="{D21FBC7B-1124-C506-C313-7B01E582C7A3}"/>
              </a:ext>
            </a:extLst>
          </p:cNvPr>
          <p:cNvSpPr/>
          <p:nvPr/>
        </p:nvSpPr>
        <p:spPr>
          <a:xfrm>
            <a:off x="9613120" y="4980484"/>
            <a:ext cx="740776" cy="641531"/>
          </a:xfrm>
          <a:custGeom>
            <a:avLst/>
            <a:gdLst>
              <a:gd name="connsiteX0" fmla="*/ 185194 w 740776"/>
              <a:gd name="connsiteY0" fmla="*/ 641532 h 641531"/>
              <a:gd name="connsiteX1" fmla="*/ 0 w 740776"/>
              <a:gd name="connsiteY1" fmla="*/ 320766 h 641531"/>
              <a:gd name="connsiteX2" fmla="*/ 185194 w 740776"/>
              <a:gd name="connsiteY2" fmla="*/ 0 h 641531"/>
              <a:gd name="connsiteX3" fmla="*/ 555583 w 740776"/>
              <a:gd name="connsiteY3" fmla="*/ 0 h 641531"/>
              <a:gd name="connsiteX4" fmla="*/ 740777 w 740776"/>
              <a:gd name="connsiteY4" fmla="*/ 320766 h 641531"/>
              <a:gd name="connsiteX5" fmla="*/ 555583 w 740776"/>
              <a:gd name="connsiteY5" fmla="*/ 641532 h 641531"/>
              <a:gd name="connsiteX6" fmla="*/ 185194 w 740776"/>
              <a:gd name="connsiteY6" fmla="*/ 641532 h 641531"/>
              <a:gd name="connsiteX7" fmla="*/ 185194 w 740776"/>
              <a:gd name="connsiteY7" fmla="*/ 641532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0776" h="641531">
                <a:moveTo>
                  <a:pt x="185194" y="641532"/>
                </a:moveTo>
                <a:lnTo>
                  <a:pt x="0" y="320766"/>
                </a:lnTo>
                <a:lnTo>
                  <a:pt x="185194" y="0"/>
                </a:lnTo>
                <a:lnTo>
                  <a:pt x="555583" y="0"/>
                </a:lnTo>
                <a:lnTo>
                  <a:pt x="740777" y="320766"/>
                </a:lnTo>
                <a:lnTo>
                  <a:pt x="555583" y="641532"/>
                </a:lnTo>
                <a:lnTo>
                  <a:pt x="185194" y="641532"/>
                </a:lnTo>
                <a:lnTo>
                  <a:pt x="185194" y="64153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0" name="Freeform: Shape 169">
            <a:extLst>
              <a:ext uri="{FF2B5EF4-FFF2-40B4-BE49-F238E27FC236}">
                <a16:creationId xmlns:a16="http://schemas.microsoft.com/office/drawing/2014/main" id="{96409311-617D-14C6-2BF9-F0A17A9FDB45}"/>
              </a:ext>
            </a:extLst>
          </p:cNvPr>
          <p:cNvSpPr/>
          <p:nvPr/>
        </p:nvSpPr>
        <p:spPr>
          <a:xfrm>
            <a:off x="9613120" y="2150384"/>
            <a:ext cx="740776" cy="641531"/>
          </a:xfrm>
          <a:custGeom>
            <a:avLst/>
            <a:gdLst>
              <a:gd name="connsiteX0" fmla="*/ 185194 w 740776"/>
              <a:gd name="connsiteY0" fmla="*/ 641532 h 641531"/>
              <a:gd name="connsiteX1" fmla="*/ 0 w 740776"/>
              <a:gd name="connsiteY1" fmla="*/ 320766 h 641531"/>
              <a:gd name="connsiteX2" fmla="*/ 185194 w 740776"/>
              <a:gd name="connsiteY2" fmla="*/ 0 h 641531"/>
              <a:gd name="connsiteX3" fmla="*/ 555583 w 740776"/>
              <a:gd name="connsiteY3" fmla="*/ 0 h 641531"/>
              <a:gd name="connsiteX4" fmla="*/ 740777 w 740776"/>
              <a:gd name="connsiteY4" fmla="*/ 320766 h 641531"/>
              <a:gd name="connsiteX5" fmla="*/ 555583 w 740776"/>
              <a:gd name="connsiteY5" fmla="*/ 641532 h 641531"/>
              <a:gd name="connsiteX6" fmla="*/ 185194 w 740776"/>
              <a:gd name="connsiteY6" fmla="*/ 641532 h 641531"/>
              <a:gd name="connsiteX7" fmla="*/ 185194 w 740776"/>
              <a:gd name="connsiteY7" fmla="*/ 641532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0776" h="641531">
                <a:moveTo>
                  <a:pt x="185194" y="641532"/>
                </a:moveTo>
                <a:lnTo>
                  <a:pt x="0" y="320766"/>
                </a:lnTo>
                <a:lnTo>
                  <a:pt x="185194" y="0"/>
                </a:lnTo>
                <a:lnTo>
                  <a:pt x="555583" y="0"/>
                </a:lnTo>
                <a:lnTo>
                  <a:pt x="740777" y="320766"/>
                </a:lnTo>
                <a:lnTo>
                  <a:pt x="555583" y="641532"/>
                </a:lnTo>
                <a:lnTo>
                  <a:pt x="185194" y="641532"/>
                </a:lnTo>
                <a:lnTo>
                  <a:pt x="185194" y="64153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1" name="Freeform: Shape 170">
            <a:extLst>
              <a:ext uri="{FF2B5EF4-FFF2-40B4-BE49-F238E27FC236}">
                <a16:creationId xmlns:a16="http://schemas.microsoft.com/office/drawing/2014/main" id="{F0177927-83C0-4C45-E79D-18740D67C1EC}"/>
              </a:ext>
            </a:extLst>
          </p:cNvPr>
          <p:cNvSpPr/>
          <p:nvPr/>
        </p:nvSpPr>
        <p:spPr>
          <a:xfrm>
            <a:off x="9896855" y="541248"/>
            <a:ext cx="740776" cy="641531"/>
          </a:xfrm>
          <a:custGeom>
            <a:avLst/>
            <a:gdLst>
              <a:gd name="connsiteX0" fmla="*/ 185194 w 740776"/>
              <a:gd name="connsiteY0" fmla="*/ 641532 h 641531"/>
              <a:gd name="connsiteX1" fmla="*/ 0 w 740776"/>
              <a:gd name="connsiteY1" fmla="*/ 320766 h 641531"/>
              <a:gd name="connsiteX2" fmla="*/ 185194 w 740776"/>
              <a:gd name="connsiteY2" fmla="*/ 0 h 641531"/>
              <a:gd name="connsiteX3" fmla="*/ 555583 w 740776"/>
              <a:gd name="connsiteY3" fmla="*/ 0 h 641531"/>
              <a:gd name="connsiteX4" fmla="*/ 740777 w 740776"/>
              <a:gd name="connsiteY4" fmla="*/ 320766 h 641531"/>
              <a:gd name="connsiteX5" fmla="*/ 555583 w 740776"/>
              <a:gd name="connsiteY5" fmla="*/ 641532 h 641531"/>
              <a:gd name="connsiteX6" fmla="*/ 185194 w 740776"/>
              <a:gd name="connsiteY6" fmla="*/ 641532 h 641531"/>
              <a:gd name="connsiteX7" fmla="*/ 185194 w 740776"/>
              <a:gd name="connsiteY7" fmla="*/ 641532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0776" h="641531">
                <a:moveTo>
                  <a:pt x="185194" y="641532"/>
                </a:moveTo>
                <a:lnTo>
                  <a:pt x="0" y="320766"/>
                </a:lnTo>
                <a:lnTo>
                  <a:pt x="185194" y="0"/>
                </a:lnTo>
                <a:lnTo>
                  <a:pt x="555583" y="0"/>
                </a:lnTo>
                <a:lnTo>
                  <a:pt x="740777" y="320766"/>
                </a:lnTo>
                <a:lnTo>
                  <a:pt x="555583" y="641532"/>
                </a:lnTo>
                <a:lnTo>
                  <a:pt x="185194" y="641532"/>
                </a:lnTo>
                <a:lnTo>
                  <a:pt x="185194" y="64153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2" name="Freeform: Shape 171">
            <a:extLst>
              <a:ext uri="{FF2B5EF4-FFF2-40B4-BE49-F238E27FC236}">
                <a16:creationId xmlns:a16="http://schemas.microsoft.com/office/drawing/2014/main" id="{E7D9353F-AB03-D441-5B4A-52A3193F5C3A}"/>
              </a:ext>
            </a:extLst>
          </p:cNvPr>
          <p:cNvSpPr/>
          <p:nvPr/>
        </p:nvSpPr>
        <p:spPr>
          <a:xfrm>
            <a:off x="9450263" y="7469232"/>
            <a:ext cx="718440" cy="126680"/>
          </a:xfrm>
          <a:custGeom>
            <a:avLst/>
            <a:gdLst>
              <a:gd name="connsiteX0" fmla="*/ 0 w 718440"/>
              <a:gd name="connsiteY0" fmla="*/ 126680 h 126680"/>
              <a:gd name="connsiteX1" fmla="*/ 348052 w 718440"/>
              <a:gd name="connsiteY1" fmla="*/ 0 h 126680"/>
              <a:gd name="connsiteX2" fmla="*/ 718440 w 718440"/>
              <a:gd name="connsiteY2" fmla="*/ 0 h 126680"/>
              <a:gd name="connsiteX3" fmla="*/ 370389 w 718440"/>
              <a:gd name="connsiteY3" fmla="*/ 126680 h 126680"/>
              <a:gd name="connsiteX4" fmla="*/ 0 w 718440"/>
              <a:gd name="connsiteY4" fmla="*/ 126680 h 126680"/>
              <a:gd name="connsiteX5" fmla="*/ 0 w 718440"/>
              <a:gd name="connsiteY5" fmla="*/ 126680 h 126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8440" h="126680">
                <a:moveTo>
                  <a:pt x="0" y="126680"/>
                </a:moveTo>
                <a:lnTo>
                  <a:pt x="348052" y="0"/>
                </a:lnTo>
                <a:lnTo>
                  <a:pt x="718440" y="0"/>
                </a:lnTo>
                <a:lnTo>
                  <a:pt x="370389" y="126680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3" name="Freeform: Shape 172">
            <a:extLst>
              <a:ext uri="{FF2B5EF4-FFF2-40B4-BE49-F238E27FC236}">
                <a16:creationId xmlns:a16="http://schemas.microsoft.com/office/drawing/2014/main" id="{BED2D99C-EE20-1EBF-D127-453B13E03820}"/>
              </a:ext>
            </a:extLst>
          </p:cNvPr>
          <p:cNvSpPr/>
          <p:nvPr/>
        </p:nvSpPr>
        <p:spPr>
          <a:xfrm>
            <a:off x="9450263" y="176487"/>
            <a:ext cx="718440" cy="126680"/>
          </a:xfrm>
          <a:custGeom>
            <a:avLst/>
            <a:gdLst>
              <a:gd name="connsiteX0" fmla="*/ 348052 w 718440"/>
              <a:gd name="connsiteY0" fmla="*/ 126680 h 126680"/>
              <a:gd name="connsiteX1" fmla="*/ 0 w 718440"/>
              <a:gd name="connsiteY1" fmla="*/ 0 h 126680"/>
              <a:gd name="connsiteX2" fmla="*/ 370389 w 718440"/>
              <a:gd name="connsiteY2" fmla="*/ 0 h 126680"/>
              <a:gd name="connsiteX3" fmla="*/ 718440 w 718440"/>
              <a:gd name="connsiteY3" fmla="*/ 126680 h 126680"/>
              <a:gd name="connsiteX4" fmla="*/ 348052 w 718440"/>
              <a:gd name="connsiteY4" fmla="*/ 126680 h 126680"/>
              <a:gd name="connsiteX5" fmla="*/ 348052 w 718440"/>
              <a:gd name="connsiteY5" fmla="*/ 126680 h 1266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8440" h="126680">
                <a:moveTo>
                  <a:pt x="348052" y="126680"/>
                </a:moveTo>
                <a:lnTo>
                  <a:pt x="0" y="0"/>
                </a:lnTo>
                <a:lnTo>
                  <a:pt x="370389" y="0"/>
                </a:lnTo>
                <a:lnTo>
                  <a:pt x="718440" y="126680"/>
                </a:lnTo>
                <a:lnTo>
                  <a:pt x="348052" y="126680"/>
                </a:lnTo>
                <a:lnTo>
                  <a:pt x="348052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4" name="Freeform: Shape 173">
            <a:extLst>
              <a:ext uri="{FF2B5EF4-FFF2-40B4-BE49-F238E27FC236}">
                <a16:creationId xmlns:a16="http://schemas.microsoft.com/office/drawing/2014/main" id="{6EEA5D66-38FF-477C-B2B6-6CB00EAE8CFD}"/>
              </a:ext>
            </a:extLst>
          </p:cNvPr>
          <p:cNvSpPr/>
          <p:nvPr/>
        </p:nvSpPr>
        <p:spPr>
          <a:xfrm>
            <a:off x="9450263" y="4489042"/>
            <a:ext cx="782757" cy="491441"/>
          </a:xfrm>
          <a:custGeom>
            <a:avLst/>
            <a:gdLst>
              <a:gd name="connsiteX0" fmla="*/ 348052 w 782757"/>
              <a:gd name="connsiteY0" fmla="*/ 491442 h 491441"/>
              <a:gd name="connsiteX1" fmla="*/ 0 w 782757"/>
              <a:gd name="connsiteY1" fmla="*/ 364761 h 491441"/>
              <a:gd name="connsiteX2" fmla="*/ 64318 w 782757"/>
              <a:gd name="connsiteY2" fmla="*/ 0 h 491441"/>
              <a:gd name="connsiteX3" fmla="*/ 434706 w 782757"/>
              <a:gd name="connsiteY3" fmla="*/ 0 h 491441"/>
              <a:gd name="connsiteX4" fmla="*/ 782757 w 782757"/>
              <a:gd name="connsiteY4" fmla="*/ 126680 h 491441"/>
              <a:gd name="connsiteX5" fmla="*/ 718440 w 782757"/>
              <a:gd name="connsiteY5" fmla="*/ 491442 h 491441"/>
              <a:gd name="connsiteX6" fmla="*/ 348052 w 782757"/>
              <a:gd name="connsiteY6" fmla="*/ 491442 h 491441"/>
              <a:gd name="connsiteX7" fmla="*/ 348052 w 782757"/>
              <a:gd name="connsiteY7" fmla="*/ 491442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2757" h="491441">
                <a:moveTo>
                  <a:pt x="348052" y="491442"/>
                </a:moveTo>
                <a:lnTo>
                  <a:pt x="0" y="364761"/>
                </a:lnTo>
                <a:lnTo>
                  <a:pt x="64318" y="0"/>
                </a:lnTo>
                <a:lnTo>
                  <a:pt x="434706" y="0"/>
                </a:lnTo>
                <a:lnTo>
                  <a:pt x="782757" y="126680"/>
                </a:lnTo>
                <a:lnTo>
                  <a:pt x="718440" y="491442"/>
                </a:lnTo>
                <a:lnTo>
                  <a:pt x="348052" y="491442"/>
                </a:lnTo>
                <a:lnTo>
                  <a:pt x="348052" y="4914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5" name="Freeform: Shape 174">
            <a:extLst>
              <a:ext uri="{FF2B5EF4-FFF2-40B4-BE49-F238E27FC236}">
                <a16:creationId xmlns:a16="http://schemas.microsoft.com/office/drawing/2014/main" id="{E1E0B0C3-8BAF-58F8-B4F6-D70359E3016F}"/>
              </a:ext>
            </a:extLst>
          </p:cNvPr>
          <p:cNvSpPr/>
          <p:nvPr/>
        </p:nvSpPr>
        <p:spPr>
          <a:xfrm>
            <a:off x="10082049" y="6224858"/>
            <a:ext cx="434705" cy="364761"/>
          </a:xfrm>
          <a:custGeom>
            <a:avLst/>
            <a:gdLst>
              <a:gd name="connsiteX0" fmla="*/ 0 w 434705"/>
              <a:gd name="connsiteY0" fmla="*/ 364761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9 w 434705"/>
              <a:gd name="connsiteY3" fmla="*/ 364761 h 364761"/>
              <a:gd name="connsiteX4" fmla="*/ 0 w 434705"/>
              <a:gd name="connsiteY4" fmla="*/ 364761 h 364761"/>
              <a:gd name="connsiteX5" fmla="*/ 0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1"/>
                </a:moveTo>
                <a:lnTo>
                  <a:pt x="64317" y="0"/>
                </a:lnTo>
                <a:lnTo>
                  <a:pt x="434706" y="0"/>
                </a:lnTo>
                <a:lnTo>
                  <a:pt x="370389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6" name="Freeform: Shape 175">
            <a:extLst>
              <a:ext uri="{FF2B5EF4-FFF2-40B4-BE49-F238E27FC236}">
                <a16:creationId xmlns:a16="http://schemas.microsoft.com/office/drawing/2014/main" id="{0E4AC411-E89F-6B9E-56BA-C609967A145A}"/>
              </a:ext>
            </a:extLst>
          </p:cNvPr>
          <p:cNvSpPr/>
          <p:nvPr/>
        </p:nvSpPr>
        <p:spPr>
          <a:xfrm>
            <a:off x="9450263" y="3283357"/>
            <a:ext cx="434705" cy="364761"/>
          </a:xfrm>
          <a:custGeom>
            <a:avLst/>
            <a:gdLst>
              <a:gd name="connsiteX0" fmla="*/ 0 w 434705"/>
              <a:gd name="connsiteY0" fmla="*/ 364761 h 364761"/>
              <a:gd name="connsiteX1" fmla="*/ 64318 w 434705"/>
              <a:gd name="connsiteY1" fmla="*/ 0 h 364761"/>
              <a:gd name="connsiteX2" fmla="*/ 434706 w 434705"/>
              <a:gd name="connsiteY2" fmla="*/ 0 h 364761"/>
              <a:gd name="connsiteX3" fmla="*/ 370389 w 434705"/>
              <a:gd name="connsiteY3" fmla="*/ 364761 h 364761"/>
              <a:gd name="connsiteX4" fmla="*/ 0 w 434705"/>
              <a:gd name="connsiteY4" fmla="*/ 364761 h 364761"/>
              <a:gd name="connsiteX5" fmla="*/ 0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1"/>
                </a:moveTo>
                <a:lnTo>
                  <a:pt x="64318" y="0"/>
                </a:lnTo>
                <a:lnTo>
                  <a:pt x="434706" y="0"/>
                </a:lnTo>
                <a:lnTo>
                  <a:pt x="370389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7" name="Freeform: Shape 176">
            <a:extLst>
              <a:ext uri="{FF2B5EF4-FFF2-40B4-BE49-F238E27FC236}">
                <a16:creationId xmlns:a16="http://schemas.microsoft.com/office/drawing/2014/main" id="{59FDA513-02A1-BF13-0B13-0ECB572906E7}"/>
              </a:ext>
            </a:extLst>
          </p:cNvPr>
          <p:cNvSpPr/>
          <p:nvPr/>
        </p:nvSpPr>
        <p:spPr>
          <a:xfrm>
            <a:off x="9450263" y="7960674"/>
            <a:ext cx="434705" cy="364761"/>
          </a:xfrm>
          <a:custGeom>
            <a:avLst/>
            <a:gdLst>
              <a:gd name="connsiteX0" fmla="*/ 0 w 434705"/>
              <a:gd name="connsiteY0" fmla="*/ 364761 h 364761"/>
              <a:gd name="connsiteX1" fmla="*/ 64318 w 434705"/>
              <a:gd name="connsiteY1" fmla="*/ 0 h 364761"/>
              <a:gd name="connsiteX2" fmla="*/ 434706 w 434705"/>
              <a:gd name="connsiteY2" fmla="*/ 0 h 364761"/>
              <a:gd name="connsiteX3" fmla="*/ 370389 w 434705"/>
              <a:gd name="connsiteY3" fmla="*/ 364761 h 364761"/>
              <a:gd name="connsiteX4" fmla="*/ 0 w 434705"/>
              <a:gd name="connsiteY4" fmla="*/ 364761 h 364761"/>
              <a:gd name="connsiteX5" fmla="*/ 0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1"/>
                </a:moveTo>
                <a:lnTo>
                  <a:pt x="64318" y="0"/>
                </a:lnTo>
                <a:lnTo>
                  <a:pt x="434706" y="0"/>
                </a:lnTo>
                <a:lnTo>
                  <a:pt x="370389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8" name="Freeform: Shape 177">
            <a:extLst>
              <a:ext uri="{FF2B5EF4-FFF2-40B4-BE49-F238E27FC236}">
                <a16:creationId xmlns:a16="http://schemas.microsoft.com/office/drawing/2014/main" id="{02B20072-7412-CD37-5A6C-B3FA4A6C82F7}"/>
              </a:ext>
            </a:extLst>
          </p:cNvPr>
          <p:cNvSpPr/>
          <p:nvPr/>
        </p:nvSpPr>
        <p:spPr>
          <a:xfrm>
            <a:off x="10082049" y="1547541"/>
            <a:ext cx="434705" cy="364761"/>
          </a:xfrm>
          <a:custGeom>
            <a:avLst/>
            <a:gdLst>
              <a:gd name="connsiteX0" fmla="*/ 0 w 434705"/>
              <a:gd name="connsiteY0" fmla="*/ 364761 h 364761"/>
              <a:gd name="connsiteX1" fmla="*/ 64317 w 434705"/>
              <a:gd name="connsiteY1" fmla="*/ 0 h 364761"/>
              <a:gd name="connsiteX2" fmla="*/ 434706 w 434705"/>
              <a:gd name="connsiteY2" fmla="*/ 0 h 364761"/>
              <a:gd name="connsiteX3" fmla="*/ 370389 w 434705"/>
              <a:gd name="connsiteY3" fmla="*/ 364761 h 364761"/>
              <a:gd name="connsiteX4" fmla="*/ 0 w 434705"/>
              <a:gd name="connsiteY4" fmla="*/ 364761 h 364761"/>
              <a:gd name="connsiteX5" fmla="*/ 0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1"/>
                </a:moveTo>
                <a:lnTo>
                  <a:pt x="64317" y="0"/>
                </a:lnTo>
                <a:lnTo>
                  <a:pt x="434706" y="0"/>
                </a:lnTo>
                <a:lnTo>
                  <a:pt x="370389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9" name="Freeform: Shape 178">
            <a:extLst>
              <a:ext uri="{FF2B5EF4-FFF2-40B4-BE49-F238E27FC236}">
                <a16:creationId xmlns:a16="http://schemas.microsoft.com/office/drawing/2014/main" id="{48A0A35A-98CA-6EF6-3259-E1AB0247041A}"/>
              </a:ext>
            </a:extLst>
          </p:cNvPr>
          <p:cNvSpPr/>
          <p:nvPr/>
        </p:nvSpPr>
        <p:spPr>
          <a:xfrm>
            <a:off x="9450263" y="-188274"/>
            <a:ext cx="434705" cy="364761"/>
          </a:xfrm>
          <a:custGeom>
            <a:avLst/>
            <a:gdLst>
              <a:gd name="connsiteX0" fmla="*/ 0 w 434705"/>
              <a:gd name="connsiteY0" fmla="*/ 364761 h 364761"/>
              <a:gd name="connsiteX1" fmla="*/ 64318 w 434705"/>
              <a:gd name="connsiteY1" fmla="*/ 0 h 364761"/>
              <a:gd name="connsiteX2" fmla="*/ 434706 w 434705"/>
              <a:gd name="connsiteY2" fmla="*/ 0 h 364761"/>
              <a:gd name="connsiteX3" fmla="*/ 370389 w 434705"/>
              <a:gd name="connsiteY3" fmla="*/ 364761 h 364761"/>
              <a:gd name="connsiteX4" fmla="*/ 0 w 434705"/>
              <a:gd name="connsiteY4" fmla="*/ 364761 h 364761"/>
              <a:gd name="connsiteX5" fmla="*/ 0 w 434705"/>
              <a:gd name="connsiteY5" fmla="*/ 36476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4705" h="364761">
                <a:moveTo>
                  <a:pt x="0" y="364761"/>
                </a:moveTo>
                <a:lnTo>
                  <a:pt x="64318" y="0"/>
                </a:lnTo>
                <a:lnTo>
                  <a:pt x="434706" y="0"/>
                </a:lnTo>
                <a:lnTo>
                  <a:pt x="370389" y="36476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0" name="Freeform: Shape 179">
            <a:extLst>
              <a:ext uri="{FF2B5EF4-FFF2-40B4-BE49-F238E27FC236}">
                <a16:creationId xmlns:a16="http://schemas.microsoft.com/office/drawing/2014/main" id="{D7546602-B981-75FC-38CE-88841FBB5224}"/>
              </a:ext>
            </a:extLst>
          </p:cNvPr>
          <p:cNvSpPr/>
          <p:nvPr/>
        </p:nvSpPr>
        <p:spPr>
          <a:xfrm>
            <a:off x="9798314" y="7231151"/>
            <a:ext cx="654122" cy="238080"/>
          </a:xfrm>
          <a:custGeom>
            <a:avLst/>
            <a:gdLst>
              <a:gd name="connsiteX0" fmla="*/ 0 w 654122"/>
              <a:gd name="connsiteY0" fmla="*/ 238081 h 238080"/>
              <a:gd name="connsiteX1" fmla="*/ 283734 w 654122"/>
              <a:gd name="connsiteY1" fmla="*/ 0 h 238080"/>
              <a:gd name="connsiteX2" fmla="*/ 654123 w 654122"/>
              <a:gd name="connsiteY2" fmla="*/ 0 h 238080"/>
              <a:gd name="connsiteX3" fmla="*/ 370389 w 654122"/>
              <a:gd name="connsiteY3" fmla="*/ 238081 h 238080"/>
              <a:gd name="connsiteX4" fmla="*/ 0 w 654122"/>
              <a:gd name="connsiteY4" fmla="*/ 238081 h 238080"/>
              <a:gd name="connsiteX5" fmla="*/ 0 w 654122"/>
              <a:gd name="connsiteY5" fmla="*/ 238081 h 2380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0">
                <a:moveTo>
                  <a:pt x="0" y="238081"/>
                </a:moveTo>
                <a:lnTo>
                  <a:pt x="283734" y="0"/>
                </a:lnTo>
                <a:lnTo>
                  <a:pt x="654123" y="0"/>
                </a:lnTo>
                <a:lnTo>
                  <a:pt x="370389" y="23808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1" name="Freeform: Shape 180">
            <a:extLst>
              <a:ext uri="{FF2B5EF4-FFF2-40B4-BE49-F238E27FC236}">
                <a16:creationId xmlns:a16="http://schemas.microsoft.com/office/drawing/2014/main" id="{2E5B49CD-4115-32DD-A328-FE8AF16FED8D}"/>
              </a:ext>
            </a:extLst>
          </p:cNvPr>
          <p:cNvSpPr/>
          <p:nvPr/>
        </p:nvSpPr>
        <p:spPr>
          <a:xfrm>
            <a:off x="9450263" y="3886200"/>
            <a:ext cx="654122" cy="238081"/>
          </a:xfrm>
          <a:custGeom>
            <a:avLst/>
            <a:gdLst>
              <a:gd name="connsiteX0" fmla="*/ 0 w 654122"/>
              <a:gd name="connsiteY0" fmla="*/ 238081 h 238081"/>
              <a:gd name="connsiteX1" fmla="*/ 283734 w 654122"/>
              <a:gd name="connsiteY1" fmla="*/ 0 h 238081"/>
              <a:gd name="connsiteX2" fmla="*/ 654123 w 654122"/>
              <a:gd name="connsiteY2" fmla="*/ 0 h 238081"/>
              <a:gd name="connsiteX3" fmla="*/ 370389 w 654122"/>
              <a:gd name="connsiteY3" fmla="*/ 238081 h 238081"/>
              <a:gd name="connsiteX4" fmla="*/ 0 w 654122"/>
              <a:gd name="connsiteY4" fmla="*/ 238081 h 238081"/>
              <a:gd name="connsiteX5" fmla="*/ 0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0" y="238081"/>
                </a:moveTo>
                <a:lnTo>
                  <a:pt x="283734" y="0"/>
                </a:lnTo>
                <a:lnTo>
                  <a:pt x="654123" y="0"/>
                </a:lnTo>
                <a:lnTo>
                  <a:pt x="370389" y="23808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2" name="Freeform: Shape 181">
            <a:extLst>
              <a:ext uri="{FF2B5EF4-FFF2-40B4-BE49-F238E27FC236}">
                <a16:creationId xmlns:a16="http://schemas.microsoft.com/office/drawing/2014/main" id="{716AA768-1157-9EA7-D4B1-070AFE9AE7F3}"/>
              </a:ext>
            </a:extLst>
          </p:cNvPr>
          <p:cNvSpPr/>
          <p:nvPr/>
        </p:nvSpPr>
        <p:spPr>
          <a:xfrm>
            <a:off x="9798314" y="1912303"/>
            <a:ext cx="654122" cy="238081"/>
          </a:xfrm>
          <a:custGeom>
            <a:avLst/>
            <a:gdLst>
              <a:gd name="connsiteX0" fmla="*/ 0 w 654122"/>
              <a:gd name="connsiteY0" fmla="*/ 238081 h 238081"/>
              <a:gd name="connsiteX1" fmla="*/ 283734 w 654122"/>
              <a:gd name="connsiteY1" fmla="*/ 0 h 238081"/>
              <a:gd name="connsiteX2" fmla="*/ 654123 w 654122"/>
              <a:gd name="connsiteY2" fmla="*/ 0 h 238081"/>
              <a:gd name="connsiteX3" fmla="*/ 370389 w 654122"/>
              <a:gd name="connsiteY3" fmla="*/ 238081 h 238081"/>
              <a:gd name="connsiteX4" fmla="*/ 0 w 654122"/>
              <a:gd name="connsiteY4" fmla="*/ 238081 h 238081"/>
              <a:gd name="connsiteX5" fmla="*/ 0 w 654122"/>
              <a:gd name="connsiteY5" fmla="*/ 238081 h 238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122" h="238081">
                <a:moveTo>
                  <a:pt x="0" y="238081"/>
                </a:moveTo>
                <a:lnTo>
                  <a:pt x="283734" y="0"/>
                </a:lnTo>
                <a:lnTo>
                  <a:pt x="654123" y="0"/>
                </a:lnTo>
                <a:lnTo>
                  <a:pt x="370389" y="238081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3" name="Freeform: Shape 182">
            <a:extLst>
              <a:ext uri="{FF2B5EF4-FFF2-40B4-BE49-F238E27FC236}">
                <a16:creationId xmlns:a16="http://schemas.microsoft.com/office/drawing/2014/main" id="{EF1EF4D5-05E8-D6AB-06F7-FF58D9DE0D9E}"/>
              </a:ext>
            </a:extLst>
          </p:cNvPr>
          <p:cNvSpPr/>
          <p:nvPr/>
        </p:nvSpPr>
        <p:spPr>
          <a:xfrm>
            <a:off x="-2050333" y="3565434"/>
            <a:ext cx="740776" cy="641531"/>
          </a:xfrm>
          <a:custGeom>
            <a:avLst/>
            <a:gdLst>
              <a:gd name="connsiteX0" fmla="*/ 185194 w 740776"/>
              <a:gd name="connsiteY0" fmla="*/ 641532 h 641531"/>
              <a:gd name="connsiteX1" fmla="*/ 0 w 740776"/>
              <a:gd name="connsiteY1" fmla="*/ 320766 h 641531"/>
              <a:gd name="connsiteX2" fmla="*/ 185194 w 740776"/>
              <a:gd name="connsiteY2" fmla="*/ 0 h 641531"/>
              <a:gd name="connsiteX3" fmla="*/ 555583 w 740776"/>
              <a:gd name="connsiteY3" fmla="*/ 0 h 641531"/>
              <a:gd name="connsiteX4" fmla="*/ 740777 w 740776"/>
              <a:gd name="connsiteY4" fmla="*/ 320766 h 641531"/>
              <a:gd name="connsiteX5" fmla="*/ 555583 w 740776"/>
              <a:gd name="connsiteY5" fmla="*/ 641532 h 641531"/>
              <a:gd name="connsiteX6" fmla="*/ 185194 w 740776"/>
              <a:gd name="connsiteY6" fmla="*/ 641532 h 641531"/>
              <a:gd name="connsiteX7" fmla="*/ 185194 w 740776"/>
              <a:gd name="connsiteY7" fmla="*/ 641532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0776" h="641531">
                <a:moveTo>
                  <a:pt x="185194" y="641532"/>
                </a:moveTo>
                <a:lnTo>
                  <a:pt x="0" y="320766"/>
                </a:lnTo>
                <a:lnTo>
                  <a:pt x="185194" y="0"/>
                </a:lnTo>
                <a:lnTo>
                  <a:pt x="555583" y="0"/>
                </a:lnTo>
                <a:lnTo>
                  <a:pt x="740777" y="320766"/>
                </a:lnTo>
                <a:lnTo>
                  <a:pt x="555583" y="641532"/>
                </a:lnTo>
                <a:lnTo>
                  <a:pt x="185194" y="641532"/>
                </a:lnTo>
                <a:lnTo>
                  <a:pt x="185194" y="64153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4" name="Freeform: Shape 183">
            <a:extLst>
              <a:ext uri="{FF2B5EF4-FFF2-40B4-BE49-F238E27FC236}">
                <a16:creationId xmlns:a16="http://schemas.microsoft.com/office/drawing/2014/main" id="{ECBD7CC8-F56A-E8F9-C0E5-5464BE8D9667}"/>
              </a:ext>
            </a:extLst>
          </p:cNvPr>
          <p:cNvSpPr/>
          <p:nvPr/>
        </p:nvSpPr>
        <p:spPr>
          <a:xfrm>
            <a:off x="11367956" y="3565434"/>
            <a:ext cx="740776" cy="641531"/>
          </a:xfrm>
          <a:custGeom>
            <a:avLst/>
            <a:gdLst>
              <a:gd name="connsiteX0" fmla="*/ 185194 w 740776"/>
              <a:gd name="connsiteY0" fmla="*/ 641532 h 641531"/>
              <a:gd name="connsiteX1" fmla="*/ 0 w 740776"/>
              <a:gd name="connsiteY1" fmla="*/ 320766 h 641531"/>
              <a:gd name="connsiteX2" fmla="*/ 185194 w 740776"/>
              <a:gd name="connsiteY2" fmla="*/ 0 h 641531"/>
              <a:gd name="connsiteX3" fmla="*/ 555583 w 740776"/>
              <a:gd name="connsiteY3" fmla="*/ 0 h 641531"/>
              <a:gd name="connsiteX4" fmla="*/ 740777 w 740776"/>
              <a:gd name="connsiteY4" fmla="*/ 320766 h 641531"/>
              <a:gd name="connsiteX5" fmla="*/ 555583 w 740776"/>
              <a:gd name="connsiteY5" fmla="*/ 641532 h 641531"/>
              <a:gd name="connsiteX6" fmla="*/ 185194 w 740776"/>
              <a:gd name="connsiteY6" fmla="*/ 641532 h 641531"/>
              <a:gd name="connsiteX7" fmla="*/ 185194 w 740776"/>
              <a:gd name="connsiteY7" fmla="*/ 641532 h 64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0776" h="641531">
                <a:moveTo>
                  <a:pt x="185194" y="641532"/>
                </a:moveTo>
                <a:lnTo>
                  <a:pt x="0" y="320766"/>
                </a:lnTo>
                <a:lnTo>
                  <a:pt x="185194" y="0"/>
                </a:lnTo>
                <a:lnTo>
                  <a:pt x="555583" y="0"/>
                </a:lnTo>
                <a:lnTo>
                  <a:pt x="740777" y="320766"/>
                </a:lnTo>
                <a:lnTo>
                  <a:pt x="555583" y="641532"/>
                </a:lnTo>
                <a:lnTo>
                  <a:pt x="185194" y="641532"/>
                </a:lnTo>
                <a:lnTo>
                  <a:pt x="185194" y="64153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5" name="Freeform: Shape 184">
            <a:extLst>
              <a:ext uri="{FF2B5EF4-FFF2-40B4-BE49-F238E27FC236}">
                <a16:creationId xmlns:a16="http://schemas.microsoft.com/office/drawing/2014/main" id="{7DB13286-FCCB-0540-B751-0AFE23FFE9EE}"/>
              </a:ext>
            </a:extLst>
          </p:cNvPr>
          <p:cNvSpPr/>
          <p:nvPr/>
        </p:nvSpPr>
        <p:spPr>
          <a:xfrm>
            <a:off x="5562445" y="2403744"/>
            <a:ext cx="752662" cy="796928"/>
          </a:xfrm>
          <a:custGeom>
            <a:avLst/>
            <a:gdLst>
              <a:gd name="connsiteX0" fmla="*/ 0 w 752662"/>
              <a:gd name="connsiteY0" fmla="*/ 558847 h 796928"/>
              <a:gd name="connsiteX1" fmla="*/ 185194 w 752662"/>
              <a:gd name="connsiteY1" fmla="*/ 238081 h 796928"/>
              <a:gd name="connsiteX2" fmla="*/ 468928 w 752662"/>
              <a:gd name="connsiteY2" fmla="*/ 0 h 796928"/>
              <a:gd name="connsiteX3" fmla="*/ 752662 w 752662"/>
              <a:gd name="connsiteY3" fmla="*/ 238081 h 796928"/>
              <a:gd name="connsiteX4" fmla="*/ 567468 w 752662"/>
              <a:gd name="connsiteY4" fmla="*/ 558847 h 796928"/>
              <a:gd name="connsiteX5" fmla="*/ 283734 w 752662"/>
              <a:gd name="connsiteY5" fmla="*/ 796928 h 796928"/>
              <a:gd name="connsiteX6" fmla="*/ 0 w 752662"/>
              <a:gd name="connsiteY6" fmla="*/ 558847 h 796928"/>
              <a:gd name="connsiteX7" fmla="*/ 0 w 752662"/>
              <a:gd name="connsiteY7" fmla="*/ 558847 h 796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2662" h="796928">
                <a:moveTo>
                  <a:pt x="0" y="558847"/>
                </a:moveTo>
                <a:lnTo>
                  <a:pt x="185194" y="238081"/>
                </a:lnTo>
                <a:lnTo>
                  <a:pt x="468928" y="0"/>
                </a:lnTo>
                <a:lnTo>
                  <a:pt x="752662" y="238081"/>
                </a:lnTo>
                <a:lnTo>
                  <a:pt x="567468" y="558847"/>
                </a:lnTo>
                <a:lnTo>
                  <a:pt x="283734" y="796928"/>
                </a:lnTo>
                <a:lnTo>
                  <a:pt x="0" y="558847"/>
                </a:lnTo>
                <a:lnTo>
                  <a:pt x="0" y="5588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6" name="Freeform: Shape 185">
            <a:extLst>
              <a:ext uri="{FF2B5EF4-FFF2-40B4-BE49-F238E27FC236}">
                <a16:creationId xmlns:a16="http://schemas.microsoft.com/office/drawing/2014/main" id="{0DD3055C-AAB0-C8B7-AF38-B6AA0900F1C0}"/>
              </a:ext>
            </a:extLst>
          </p:cNvPr>
          <p:cNvSpPr/>
          <p:nvPr/>
        </p:nvSpPr>
        <p:spPr>
          <a:xfrm>
            <a:off x="3743292" y="4571727"/>
            <a:ext cx="752662" cy="796928"/>
          </a:xfrm>
          <a:custGeom>
            <a:avLst/>
            <a:gdLst>
              <a:gd name="connsiteX0" fmla="*/ 0 w 752662"/>
              <a:gd name="connsiteY0" fmla="*/ 558847 h 796928"/>
              <a:gd name="connsiteX1" fmla="*/ 185194 w 752662"/>
              <a:gd name="connsiteY1" fmla="*/ 238081 h 796928"/>
              <a:gd name="connsiteX2" fmla="*/ 468928 w 752662"/>
              <a:gd name="connsiteY2" fmla="*/ 0 h 796928"/>
              <a:gd name="connsiteX3" fmla="*/ 752662 w 752662"/>
              <a:gd name="connsiteY3" fmla="*/ 238081 h 796928"/>
              <a:gd name="connsiteX4" fmla="*/ 567468 w 752662"/>
              <a:gd name="connsiteY4" fmla="*/ 558847 h 796928"/>
              <a:gd name="connsiteX5" fmla="*/ 283734 w 752662"/>
              <a:gd name="connsiteY5" fmla="*/ 796928 h 796928"/>
              <a:gd name="connsiteX6" fmla="*/ 0 w 752662"/>
              <a:gd name="connsiteY6" fmla="*/ 558847 h 796928"/>
              <a:gd name="connsiteX7" fmla="*/ 0 w 752662"/>
              <a:gd name="connsiteY7" fmla="*/ 558847 h 796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2662" h="796928">
                <a:moveTo>
                  <a:pt x="0" y="558847"/>
                </a:moveTo>
                <a:lnTo>
                  <a:pt x="185194" y="238081"/>
                </a:lnTo>
                <a:lnTo>
                  <a:pt x="468928" y="0"/>
                </a:lnTo>
                <a:lnTo>
                  <a:pt x="752662" y="238081"/>
                </a:lnTo>
                <a:lnTo>
                  <a:pt x="567468" y="558847"/>
                </a:lnTo>
                <a:lnTo>
                  <a:pt x="283734" y="796928"/>
                </a:lnTo>
                <a:lnTo>
                  <a:pt x="0" y="558847"/>
                </a:lnTo>
                <a:lnTo>
                  <a:pt x="0" y="5588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7" name="Freeform: Shape 186">
            <a:extLst>
              <a:ext uri="{FF2B5EF4-FFF2-40B4-BE49-F238E27FC236}">
                <a16:creationId xmlns:a16="http://schemas.microsoft.com/office/drawing/2014/main" id="{6AE83110-31F0-3BCB-ADE4-950BBB631788}"/>
              </a:ext>
            </a:extLst>
          </p:cNvPr>
          <p:cNvSpPr/>
          <p:nvPr/>
        </p:nvSpPr>
        <p:spPr>
          <a:xfrm>
            <a:off x="6749813" y="988694"/>
            <a:ext cx="752662" cy="796927"/>
          </a:xfrm>
          <a:custGeom>
            <a:avLst/>
            <a:gdLst>
              <a:gd name="connsiteX0" fmla="*/ 0 w 752662"/>
              <a:gd name="connsiteY0" fmla="*/ 558847 h 796927"/>
              <a:gd name="connsiteX1" fmla="*/ 185194 w 752662"/>
              <a:gd name="connsiteY1" fmla="*/ 238081 h 796927"/>
              <a:gd name="connsiteX2" fmla="*/ 468928 w 752662"/>
              <a:gd name="connsiteY2" fmla="*/ 0 h 796927"/>
              <a:gd name="connsiteX3" fmla="*/ 752662 w 752662"/>
              <a:gd name="connsiteY3" fmla="*/ 238081 h 796927"/>
              <a:gd name="connsiteX4" fmla="*/ 567468 w 752662"/>
              <a:gd name="connsiteY4" fmla="*/ 558847 h 796927"/>
              <a:gd name="connsiteX5" fmla="*/ 283734 w 752662"/>
              <a:gd name="connsiteY5" fmla="*/ 796928 h 796927"/>
              <a:gd name="connsiteX6" fmla="*/ 0 w 752662"/>
              <a:gd name="connsiteY6" fmla="*/ 558847 h 796927"/>
              <a:gd name="connsiteX7" fmla="*/ 0 w 752662"/>
              <a:gd name="connsiteY7" fmla="*/ 558847 h 796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2662" h="796927">
                <a:moveTo>
                  <a:pt x="0" y="558847"/>
                </a:moveTo>
                <a:lnTo>
                  <a:pt x="185194" y="238081"/>
                </a:lnTo>
                <a:lnTo>
                  <a:pt x="468928" y="0"/>
                </a:lnTo>
                <a:lnTo>
                  <a:pt x="752662" y="238081"/>
                </a:lnTo>
                <a:lnTo>
                  <a:pt x="567468" y="558847"/>
                </a:lnTo>
                <a:lnTo>
                  <a:pt x="283734" y="796928"/>
                </a:lnTo>
                <a:lnTo>
                  <a:pt x="0" y="558847"/>
                </a:lnTo>
                <a:lnTo>
                  <a:pt x="0" y="5588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8" name="Freeform: Shape 187">
            <a:extLst>
              <a:ext uri="{FF2B5EF4-FFF2-40B4-BE49-F238E27FC236}">
                <a16:creationId xmlns:a16="http://schemas.microsoft.com/office/drawing/2014/main" id="{D3181B4C-130F-2676-657E-C2DE9C14ABB7}"/>
              </a:ext>
            </a:extLst>
          </p:cNvPr>
          <p:cNvSpPr/>
          <p:nvPr/>
        </p:nvSpPr>
        <p:spPr>
          <a:xfrm>
            <a:off x="2555924" y="5986777"/>
            <a:ext cx="752662" cy="796928"/>
          </a:xfrm>
          <a:custGeom>
            <a:avLst/>
            <a:gdLst>
              <a:gd name="connsiteX0" fmla="*/ 0 w 752662"/>
              <a:gd name="connsiteY0" fmla="*/ 558847 h 796928"/>
              <a:gd name="connsiteX1" fmla="*/ 185194 w 752662"/>
              <a:gd name="connsiteY1" fmla="*/ 238081 h 796928"/>
              <a:gd name="connsiteX2" fmla="*/ 468928 w 752662"/>
              <a:gd name="connsiteY2" fmla="*/ 0 h 796928"/>
              <a:gd name="connsiteX3" fmla="*/ 752662 w 752662"/>
              <a:gd name="connsiteY3" fmla="*/ 238081 h 796928"/>
              <a:gd name="connsiteX4" fmla="*/ 567468 w 752662"/>
              <a:gd name="connsiteY4" fmla="*/ 558847 h 796928"/>
              <a:gd name="connsiteX5" fmla="*/ 283734 w 752662"/>
              <a:gd name="connsiteY5" fmla="*/ 796928 h 796928"/>
              <a:gd name="connsiteX6" fmla="*/ 0 w 752662"/>
              <a:gd name="connsiteY6" fmla="*/ 558847 h 796928"/>
              <a:gd name="connsiteX7" fmla="*/ 0 w 752662"/>
              <a:gd name="connsiteY7" fmla="*/ 558847 h 796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2662" h="796928">
                <a:moveTo>
                  <a:pt x="0" y="558847"/>
                </a:moveTo>
                <a:lnTo>
                  <a:pt x="185194" y="238081"/>
                </a:lnTo>
                <a:lnTo>
                  <a:pt x="468928" y="0"/>
                </a:lnTo>
                <a:lnTo>
                  <a:pt x="752662" y="238081"/>
                </a:lnTo>
                <a:lnTo>
                  <a:pt x="567468" y="558847"/>
                </a:lnTo>
                <a:lnTo>
                  <a:pt x="283734" y="796928"/>
                </a:lnTo>
                <a:lnTo>
                  <a:pt x="0" y="558847"/>
                </a:lnTo>
                <a:lnTo>
                  <a:pt x="0" y="5588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9" name="Freeform: Shape 188">
            <a:extLst>
              <a:ext uri="{FF2B5EF4-FFF2-40B4-BE49-F238E27FC236}">
                <a16:creationId xmlns:a16="http://schemas.microsoft.com/office/drawing/2014/main" id="{2628B1E9-33D0-73F8-5F09-494AAFFA977E}"/>
              </a:ext>
            </a:extLst>
          </p:cNvPr>
          <p:cNvSpPr/>
          <p:nvPr/>
        </p:nvSpPr>
        <p:spPr>
          <a:xfrm>
            <a:off x="7793967" y="-255679"/>
            <a:ext cx="752662" cy="796928"/>
          </a:xfrm>
          <a:custGeom>
            <a:avLst/>
            <a:gdLst>
              <a:gd name="connsiteX0" fmla="*/ 0 w 752662"/>
              <a:gd name="connsiteY0" fmla="*/ 558847 h 796928"/>
              <a:gd name="connsiteX1" fmla="*/ 185194 w 752662"/>
              <a:gd name="connsiteY1" fmla="*/ 238081 h 796928"/>
              <a:gd name="connsiteX2" fmla="*/ 468928 w 752662"/>
              <a:gd name="connsiteY2" fmla="*/ 0 h 796928"/>
              <a:gd name="connsiteX3" fmla="*/ 752662 w 752662"/>
              <a:gd name="connsiteY3" fmla="*/ 238081 h 796928"/>
              <a:gd name="connsiteX4" fmla="*/ 567468 w 752662"/>
              <a:gd name="connsiteY4" fmla="*/ 558847 h 796928"/>
              <a:gd name="connsiteX5" fmla="*/ 283734 w 752662"/>
              <a:gd name="connsiteY5" fmla="*/ 796928 h 796928"/>
              <a:gd name="connsiteX6" fmla="*/ 0 w 752662"/>
              <a:gd name="connsiteY6" fmla="*/ 558847 h 796928"/>
              <a:gd name="connsiteX7" fmla="*/ 0 w 752662"/>
              <a:gd name="connsiteY7" fmla="*/ 558847 h 796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2662" h="796928">
                <a:moveTo>
                  <a:pt x="0" y="558847"/>
                </a:moveTo>
                <a:lnTo>
                  <a:pt x="185194" y="238081"/>
                </a:lnTo>
                <a:lnTo>
                  <a:pt x="468928" y="0"/>
                </a:lnTo>
                <a:lnTo>
                  <a:pt x="752662" y="238081"/>
                </a:lnTo>
                <a:lnTo>
                  <a:pt x="567468" y="558847"/>
                </a:lnTo>
                <a:lnTo>
                  <a:pt x="283734" y="796928"/>
                </a:lnTo>
                <a:lnTo>
                  <a:pt x="0" y="558847"/>
                </a:lnTo>
                <a:lnTo>
                  <a:pt x="0" y="5588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0" name="Freeform: Shape 189">
            <a:extLst>
              <a:ext uri="{FF2B5EF4-FFF2-40B4-BE49-F238E27FC236}">
                <a16:creationId xmlns:a16="http://schemas.microsoft.com/office/drawing/2014/main" id="{4DE25690-4A22-2CAF-B8FC-AB789D9669FE}"/>
              </a:ext>
            </a:extLst>
          </p:cNvPr>
          <p:cNvSpPr/>
          <p:nvPr/>
        </p:nvSpPr>
        <p:spPr>
          <a:xfrm>
            <a:off x="1511770" y="7231151"/>
            <a:ext cx="752662" cy="796927"/>
          </a:xfrm>
          <a:custGeom>
            <a:avLst/>
            <a:gdLst>
              <a:gd name="connsiteX0" fmla="*/ 0 w 752662"/>
              <a:gd name="connsiteY0" fmla="*/ 558847 h 796927"/>
              <a:gd name="connsiteX1" fmla="*/ 185194 w 752662"/>
              <a:gd name="connsiteY1" fmla="*/ 238081 h 796927"/>
              <a:gd name="connsiteX2" fmla="*/ 468928 w 752662"/>
              <a:gd name="connsiteY2" fmla="*/ 0 h 796927"/>
              <a:gd name="connsiteX3" fmla="*/ 752662 w 752662"/>
              <a:gd name="connsiteY3" fmla="*/ 238081 h 796927"/>
              <a:gd name="connsiteX4" fmla="*/ 567468 w 752662"/>
              <a:gd name="connsiteY4" fmla="*/ 558847 h 796927"/>
              <a:gd name="connsiteX5" fmla="*/ 283734 w 752662"/>
              <a:gd name="connsiteY5" fmla="*/ 796928 h 796927"/>
              <a:gd name="connsiteX6" fmla="*/ 0 w 752662"/>
              <a:gd name="connsiteY6" fmla="*/ 558847 h 796927"/>
              <a:gd name="connsiteX7" fmla="*/ 0 w 752662"/>
              <a:gd name="connsiteY7" fmla="*/ 558847 h 796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2662" h="796927">
                <a:moveTo>
                  <a:pt x="0" y="558847"/>
                </a:moveTo>
                <a:lnTo>
                  <a:pt x="185194" y="238081"/>
                </a:lnTo>
                <a:lnTo>
                  <a:pt x="468928" y="0"/>
                </a:lnTo>
                <a:lnTo>
                  <a:pt x="752662" y="238081"/>
                </a:lnTo>
                <a:lnTo>
                  <a:pt x="567468" y="558847"/>
                </a:lnTo>
                <a:lnTo>
                  <a:pt x="283734" y="796928"/>
                </a:lnTo>
                <a:lnTo>
                  <a:pt x="0" y="558847"/>
                </a:lnTo>
                <a:lnTo>
                  <a:pt x="0" y="5588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1" name="Freeform: Shape 190">
            <a:extLst>
              <a:ext uri="{FF2B5EF4-FFF2-40B4-BE49-F238E27FC236}">
                <a16:creationId xmlns:a16="http://schemas.microsoft.com/office/drawing/2014/main" id="{75864B48-D942-1050-ADCB-BFCBA80C2EBE}"/>
              </a:ext>
            </a:extLst>
          </p:cNvPr>
          <p:cNvSpPr/>
          <p:nvPr/>
        </p:nvSpPr>
        <p:spPr>
          <a:xfrm>
            <a:off x="6031373" y="1912303"/>
            <a:ext cx="696102" cy="729522"/>
          </a:xfrm>
          <a:custGeom>
            <a:avLst/>
            <a:gdLst>
              <a:gd name="connsiteX0" fmla="*/ 0 w 696102"/>
              <a:gd name="connsiteY0" fmla="*/ 491442 h 729522"/>
              <a:gd name="connsiteX1" fmla="*/ 64318 w 696102"/>
              <a:gd name="connsiteY1" fmla="*/ 126680 h 729522"/>
              <a:gd name="connsiteX2" fmla="*/ 412369 w 696102"/>
              <a:gd name="connsiteY2" fmla="*/ 0 h 729522"/>
              <a:gd name="connsiteX3" fmla="*/ 696102 w 696102"/>
              <a:gd name="connsiteY3" fmla="*/ 238081 h 729522"/>
              <a:gd name="connsiteX4" fmla="*/ 631785 w 696102"/>
              <a:gd name="connsiteY4" fmla="*/ 602843 h 729522"/>
              <a:gd name="connsiteX5" fmla="*/ 283734 w 696102"/>
              <a:gd name="connsiteY5" fmla="*/ 729523 h 729522"/>
              <a:gd name="connsiteX6" fmla="*/ 0 w 696102"/>
              <a:gd name="connsiteY6" fmla="*/ 491442 h 729522"/>
              <a:gd name="connsiteX7" fmla="*/ 0 w 696102"/>
              <a:gd name="connsiteY7" fmla="*/ 491442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2">
                <a:moveTo>
                  <a:pt x="0" y="491442"/>
                </a:moveTo>
                <a:lnTo>
                  <a:pt x="64318" y="126680"/>
                </a:lnTo>
                <a:lnTo>
                  <a:pt x="412369" y="0"/>
                </a:lnTo>
                <a:lnTo>
                  <a:pt x="696102" y="238081"/>
                </a:lnTo>
                <a:lnTo>
                  <a:pt x="631785" y="602843"/>
                </a:lnTo>
                <a:lnTo>
                  <a:pt x="283734" y="729523"/>
                </a:lnTo>
                <a:lnTo>
                  <a:pt x="0" y="491442"/>
                </a:lnTo>
                <a:lnTo>
                  <a:pt x="0" y="4914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2" name="Freeform: Shape 191">
            <a:extLst>
              <a:ext uri="{FF2B5EF4-FFF2-40B4-BE49-F238E27FC236}">
                <a16:creationId xmlns:a16="http://schemas.microsoft.com/office/drawing/2014/main" id="{DBC71577-0572-987B-411F-EB09D0FD3701}"/>
              </a:ext>
            </a:extLst>
          </p:cNvPr>
          <p:cNvSpPr/>
          <p:nvPr/>
        </p:nvSpPr>
        <p:spPr>
          <a:xfrm>
            <a:off x="3330923" y="5130574"/>
            <a:ext cx="696102" cy="729522"/>
          </a:xfrm>
          <a:custGeom>
            <a:avLst/>
            <a:gdLst>
              <a:gd name="connsiteX0" fmla="*/ 0 w 696102"/>
              <a:gd name="connsiteY0" fmla="*/ 491442 h 729522"/>
              <a:gd name="connsiteX1" fmla="*/ 64317 w 696102"/>
              <a:gd name="connsiteY1" fmla="*/ 126680 h 729522"/>
              <a:gd name="connsiteX2" fmla="*/ 412369 w 696102"/>
              <a:gd name="connsiteY2" fmla="*/ 0 h 729522"/>
              <a:gd name="connsiteX3" fmla="*/ 696103 w 696102"/>
              <a:gd name="connsiteY3" fmla="*/ 238081 h 729522"/>
              <a:gd name="connsiteX4" fmla="*/ 631785 w 696102"/>
              <a:gd name="connsiteY4" fmla="*/ 602843 h 729522"/>
              <a:gd name="connsiteX5" fmla="*/ 283734 w 696102"/>
              <a:gd name="connsiteY5" fmla="*/ 729523 h 729522"/>
              <a:gd name="connsiteX6" fmla="*/ 0 w 696102"/>
              <a:gd name="connsiteY6" fmla="*/ 491442 h 729522"/>
              <a:gd name="connsiteX7" fmla="*/ 0 w 696102"/>
              <a:gd name="connsiteY7" fmla="*/ 491442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2">
                <a:moveTo>
                  <a:pt x="0" y="491442"/>
                </a:moveTo>
                <a:lnTo>
                  <a:pt x="64317" y="126680"/>
                </a:lnTo>
                <a:lnTo>
                  <a:pt x="412369" y="0"/>
                </a:lnTo>
                <a:lnTo>
                  <a:pt x="696103" y="238081"/>
                </a:lnTo>
                <a:lnTo>
                  <a:pt x="631785" y="602843"/>
                </a:lnTo>
                <a:lnTo>
                  <a:pt x="283734" y="729523"/>
                </a:lnTo>
                <a:lnTo>
                  <a:pt x="0" y="491442"/>
                </a:lnTo>
                <a:lnTo>
                  <a:pt x="0" y="4914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3" name="Freeform: Shape 192">
            <a:extLst>
              <a:ext uri="{FF2B5EF4-FFF2-40B4-BE49-F238E27FC236}">
                <a16:creationId xmlns:a16="http://schemas.microsoft.com/office/drawing/2014/main" id="{DC711B95-F6A2-A857-29DC-4808FE5A7513}"/>
              </a:ext>
            </a:extLst>
          </p:cNvPr>
          <p:cNvSpPr/>
          <p:nvPr/>
        </p:nvSpPr>
        <p:spPr>
          <a:xfrm>
            <a:off x="7218741" y="497253"/>
            <a:ext cx="696103" cy="729522"/>
          </a:xfrm>
          <a:custGeom>
            <a:avLst/>
            <a:gdLst>
              <a:gd name="connsiteX0" fmla="*/ 0 w 696103"/>
              <a:gd name="connsiteY0" fmla="*/ 491442 h 729522"/>
              <a:gd name="connsiteX1" fmla="*/ 64317 w 696103"/>
              <a:gd name="connsiteY1" fmla="*/ 126680 h 729522"/>
              <a:gd name="connsiteX2" fmla="*/ 412369 w 696103"/>
              <a:gd name="connsiteY2" fmla="*/ 0 h 729522"/>
              <a:gd name="connsiteX3" fmla="*/ 696103 w 696103"/>
              <a:gd name="connsiteY3" fmla="*/ 238081 h 729522"/>
              <a:gd name="connsiteX4" fmla="*/ 631786 w 696103"/>
              <a:gd name="connsiteY4" fmla="*/ 602843 h 729522"/>
              <a:gd name="connsiteX5" fmla="*/ 283734 w 696103"/>
              <a:gd name="connsiteY5" fmla="*/ 729523 h 729522"/>
              <a:gd name="connsiteX6" fmla="*/ 0 w 696103"/>
              <a:gd name="connsiteY6" fmla="*/ 491442 h 729522"/>
              <a:gd name="connsiteX7" fmla="*/ 0 w 696103"/>
              <a:gd name="connsiteY7" fmla="*/ 491442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3" h="729522">
                <a:moveTo>
                  <a:pt x="0" y="491442"/>
                </a:moveTo>
                <a:lnTo>
                  <a:pt x="64317" y="126680"/>
                </a:lnTo>
                <a:lnTo>
                  <a:pt x="412369" y="0"/>
                </a:lnTo>
                <a:lnTo>
                  <a:pt x="696103" y="238081"/>
                </a:lnTo>
                <a:lnTo>
                  <a:pt x="631786" y="602843"/>
                </a:lnTo>
                <a:lnTo>
                  <a:pt x="283734" y="729523"/>
                </a:lnTo>
                <a:lnTo>
                  <a:pt x="0" y="491442"/>
                </a:lnTo>
                <a:lnTo>
                  <a:pt x="0" y="4914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4" name="Freeform: Shape 193">
            <a:extLst>
              <a:ext uri="{FF2B5EF4-FFF2-40B4-BE49-F238E27FC236}">
                <a16:creationId xmlns:a16="http://schemas.microsoft.com/office/drawing/2014/main" id="{BAA18FAE-0CFC-8D25-94AF-D6A2A9FF0E95}"/>
              </a:ext>
            </a:extLst>
          </p:cNvPr>
          <p:cNvSpPr/>
          <p:nvPr/>
        </p:nvSpPr>
        <p:spPr>
          <a:xfrm>
            <a:off x="2143555" y="6545623"/>
            <a:ext cx="696102" cy="729523"/>
          </a:xfrm>
          <a:custGeom>
            <a:avLst/>
            <a:gdLst>
              <a:gd name="connsiteX0" fmla="*/ 0 w 696102"/>
              <a:gd name="connsiteY0" fmla="*/ 491442 h 729523"/>
              <a:gd name="connsiteX1" fmla="*/ 64317 w 696102"/>
              <a:gd name="connsiteY1" fmla="*/ 126680 h 729523"/>
              <a:gd name="connsiteX2" fmla="*/ 412369 w 696102"/>
              <a:gd name="connsiteY2" fmla="*/ 0 h 729523"/>
              <a:gd name="connsiteX3" fmla="*/ 696103 w 696102"/>
              <a:gd name="connsiteY3" fmla="*/ 238081 h 729523"/>
              <a:gd name="connsiteX4" fmla="*/ 631785 w 696102"/>
              <a:gd name="connsiteY4" fmla="*/ 602843 h 729523"/>
              <a:gd name="connsiteX5" fmla="*/ 283734 w 696102"/>
              <a:gd name="connsiteY5" fmla="*/ 729523 h 729523"/>
              <a:gd name="connsiteX6" fmla="*/ 0 w 696102"/>
              <a:gd name="connsiteY6" fmla="*/ 491442 h 729523"/>
              <a:gd name="connsiteX7" fmla="*/ 0 w 696102"/>
              <a:gd name="connsiteY7" fmla="*/ 491442 h 729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3">
                <a:moveTo>
                  <a:pt x="0" y="491442"/>
                </a:moveTo>
                <a:lnTo>
                  <a:pt x="64317" y="126680"/>
                </a:lnTo>
                <a:lnTo>
                  <a:pt x="412369" y="0"/>
                </a:lnTo>
                <a:lnTo>
                  <a:pt x="696103" y="238081"/>
                </a:lnTo>
                <a:lnTo>
                  <a:pt x="631785" y="602843"/>
                </a:lnTo>
                <a:lnTo>
                  <a:pt x="283734" y="729523"/>
                </a:lnTo>
                <a:lnTo>
                  <a:pt x="0" y="491442"/>
                </a:lnTo>
                <a:lnTo>
                  <a:pt x="0" y="4914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5" name="Freeform: Shape 194">
            <a:extLst>
              <a:ext uri="{FF2B5EF4-FFF2-40B4-BE49-F238E27FC236}">
                <a16:creationId xmlns:a16="http://schemas.microsoft.com/office/drawing/2014/main" id="{724CD204-9A61-924D-4352-F787A5BCD9C9}"/>
              </a:ext>
            </a:extLst>
          </p:cNvPr>
          <p:cNvSpPr/>
          <p:nvPr/>
        </p:nvSpPr>
        <p:spPr>
          <a:xfrm>
            <a:off x="8568966" y="-1111882"/>
            <a:ext cx="696102" cy="729522"/>
          </a:xfrm>
          <a:custGeom>
            <a:avLst/>
            <a:gdLst>
              <a:gd name="connsiteX0" fmla="*/ 0 w 696102"/>
              <a:gd name="connsiteY0" fmla="*/ 491442 h 729522"/>
              <a:gd name="connsiteX1" fmla="*/ 64317 w 696102"/>
              <a:gd name="connsiteY1" fmla="*/ 126680 h 729522"/>
              <a:gd name="connsiteX2" fmla="*/ 412369 w 696102"/>
              <a:gd name="connsiteY2" fmla="*/ 0 h 729522"/>
              <a:gd name="connsiteX3" fmla="*/ 696102 w 696102"/>
              <a:gd name="connsiteY3" fmla="*/ 238081 h 729522"/>
              <a:gd name="connsiteX4" fmla="*/ 631785 w 696102"/>
              <a:gd name="connsiteY4" fmla="*/ 602843 h 729522"/>
              <a:gd name="connsiteX5" fmla="*/ 283734 w 696102"/>
              <a:gd name="connsiteY5" fmla="*/ 729523 h 729522"/>
              <a:gd name="connsiteX6" fmla="*/ 0 w 696102"/>
              <a:gd name="connsiteY6" fmla="*/ 491442 h 729522"/>
              <a:gd name="connsiteX7" fmla="*/ 0 w 696102"/>
              <a:gd name="connsiteY7" fmla="*/ 491442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2">
                <a:moveTo>
                  <a:pt x="0" y="491442"/>
                </a:moveTo>
                <a:lnTo>
                  <a:pt x="64317" y="126680"/>
                </a:lnTo>
                <a:lnTo>
                  <a:pt x="412369" y="0"/>
                </a:lnTo>
                <a:lnTo>
                  <a:pt x="696102" y="238081"/>
                </a:lnTo>
                <a:lnTo>
                  <a:pt x="631785" y="602843"/>
                </a:lnTo>
                <a:lnTo>
                  <a:pt x="283734" y="729523"/>
                </a:lnTo>
                <a:lnTo>
                  <a:pt x="0" y="491442"/>
                </a:lnTo>
                <a:lnTo>
                  <a:pt x="0" y="4914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6" name="Freeform: Shape 195">
            <a:extLst>
              <a:ext uri="{FF2B5EF4-FFF2-40B4-BE49-F238E27FC236}">
                <a16:creationId xmlns:a16="http://schemas.microsoft.com/office/drawing/2014/main" id="{10968F82-0B6D-FB0B-1497-6C713FABEB26}"/>
              </a:ext>
            </a:extLst>
          </p:cNvPr>
          <p:cNvSpPr/>
          <p:nvPr/>
        </p:nvSpPr>
        <p:spPr>
          <a:xfrm>
            <a:off x="793330" y="8154759"/>
            <a:ext cx="696102" cy="729522"/>
          </a:xfrm>
          <a:custGeom>
            <a:avLst/>
            <a:gdLst>
              <a:gd name="connsiteX0" fmla="*/ 0 w 696102"/>
              <a:gd name="connsiteY0" fmla="*/ 491441 h 729522"/>
              <a:gd name="connsiteX1" fmla="*/ 64317 w 696102"/>
              <a:gd name="connsiteY1" fmla="*/ 126680 h 729522"/>
              <a:gd name="connsiteX2" fmla="*/ 412369 w 696102"/>
              <a:gd name="connsiteY2" fmla="*/ 0 h 729522"/>
              <a:gd name="connsiteX3" fmla="*/ 696103 w 696102"/>
              <a:gd name="connsiteY3" fmla="*/ 238082 h 729522"/>
              <a:gd name="connsiteX4" fmla="*/ 631785 w 696102"/>
              <a:gd name="connsiteY4" fmla="*/ 602843 h 729522"/>
              <a:gd name="connsiteX5" fmla="*/ 283734 w 696102"/>
              <a:gd name="connsiteY5" fmla="*/ 729523 h 729522"/>
              <a:gd name="connsiteX6" fmla="*/ 0 w 696102"/>
              <a:gd name="connsiteY6" fmla="*/ 491441 h 729522"/>
              <a:gd name="connsiteX7" fmla="*/ 0 w 696102"/>
              <a:gd name="connsiteY7" fmla="*/ 491441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2">
                <a:moveTo>
                  <a:pt x="0" y="491441"/>
                </a:moveTo>
                <a:lnTo>
                  <a:pt x="64317" y="126680"/>
                </a:lnTo>
                <a:lnTo>
                  <a:pt x="412369" y="0"/>
                </a:lnTo>
                <a:lnTo>
                  <a:pt x="696103" y="238082"/>
                </a:lnTo>
                <a:lnTo>
                  <a:pt x="631785" y="602843"/>
                </a:lnTo>
                <a:lnTo>
                  <a:pt x="283734" y="729523"/>
                </a:lnTo>
                <a:lnTo>
                  <a:pt x="0" y="491441"/>
                </a:lnTo>
                <a:lnTo>
                  <a:pt x="0" y="491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7" name="Freeform: Shape 196">
            <a:extLst>
              <a:ext uri="{FF2B5EF4-FFF2-40B4-BE49-F238E27FC236}">
                <a16:creationId xmlns:a16="http://schemas.microsoft.com/office/drawing/2014/main" id="{7AB1F3D9-ABCE-CE96-3300-BFAF2A495B8F}"/>
              </a:ext>
            </a:extLst>
          </p:cNvPr>
          <p:cNvSpPr/>
          <p:nvPr/>
        </p:nvSpPr>
        <p:spPr>
          <a:xfrm>
            <a:off x="7445916" y="176487"/>
            <a:ext cx="816979" cy="685527"/>
          </a:xfrm>
          <a:custGeom>
            <a:avLst/>
            <a:gdLst>
              <a:gd name="connsiteX0" fmla="*/ 468929 w 816979"/>
              <a:gd name="connsiteY0" fmla="*/ 558847 h 685527"/>
              <a:gd name="connsiteX1" fmla="*/ 185194 w 816979"/>
              <a:gd name="connsiteY1" fmla="*/ 320766 h 685527"/>
              <a:gd name="connsiteX2" fmla="*/ 0 w 816979"/>
              <a:gd name="connsiteY2" fmla="*/ 0 h 685527"/>
              <a:gd name="connsiteX3" fmla="*/ 348052 w 816979"/>
              <a:gd name="connsiteY3" fmla="*/ 126680 h 685527"/>
              <a:gd name="connsiteX4" fmla="*/ 631785 w 816979"/>
              <a:gd name="connsiteY4" fmla="*/ 364761 h 685527"/>
              <a:gd name="connsiteX5" fmla="*/ 816979 w 816979"/>
              <a:gd name="connsiteY5" fmla="*/ 685527 h 685527"/>
              <a:gd name="connsiteX6" fmla="*/ 468929 w 816979"/>
              <a:gd name="connsiteY6" fmla="*/ 558847 h 685527"/>
              <a:gd name="connsiteX7" fmla="*/ 468929 w 816979"/>
              <a:gd name="connsiteY7" fmla="*/ 558847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16979" h="685527">
                <a:moveTo>
                  <a:pt x="468929" y="558847"/>
                </a:moveTo>
                <a:lnTo>
                  <a:pt x="185194" y="320766"/>
                </a:lnTo>
                <a:lnTo>
                  <a:pt x="0" y="0"/>
                </a:lnTo>
                <a:lnTo>
                  <a:pt x="348052" y="126680"/>
                </a:lnTo>
                <a:lnTo>
                  <a:pt x="631785" y="364761"/>
                </a:lnTo>
                <a:lnTo>
                  <a:pt x="816979" y="685527"/>
                </a:lnTo>
                <a:lnTo>
                  <a:pt x="468929" y="558847"/>
                </a:lnTo>
                <a:lnTo>
                  <a:pt x="468929" y="5588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8" name="Freeform: Shape 197">
            <a:extLst>
              <a:ext uri="{FF2B5EF4-FFF2-40B4-BE49-F238E27FC236}">
                <a16:creationId xmlns:a16="http://schemas.microsoft.com/office/drawing/2014/main" id="{2FBB6044-CD29-1C78-EAE8-FF72B616FC7B}"/>
              </a:ext>
            </a:extLst>
          </p:cNvPr>
          <p:cNvSpPr/>
          <p:nvPr/>
        </p:nvSpPr>
        <p:spPr>
          <a:xfrm>
            <a:off x="1795504" y="6910385"/>
            <a:ext cx="816979" cy="685527"/>
          </a:xfrm>
          <a:custGeom>
            <a:avLst/>
            <a:gdLst>
              <a:gd name="connsiteX0" fmla="*/ 468928 w 816979"/>
              <a:gd name="connsiteY0" fmla="*/ 558847 h 685527"/>
              <a:gd name="connsiteX1" fmla="*/ 185194 w 816979"/>
              <a:gd name="connsiteY1" fmla="*/ 320766 h 685527"/>
              <a:gd name="connsiteX2" fmla="*/ 0 w 816979"/>
              <a:gd name="connsiteY2" fmla="*/ 0 h 685527"/>
              <a:gd name="connsiteX3" fmla="*/ 348051 w 816979"/>
              <a:gd name="connsiteY3" fmla="*/ 126680 h 685527"/>
              <a:gd name="connsiteX4" fmla="*/ 631785 w 816979"/>
              <a:gd name="connsiteY4" fmla="*/ 364762 h 685527"/>
              <a:gd name="connsiteX5" fmla="*/ 816980 w 816979"/>
              <a:gd name="connsiteY5" fmla="*/ 685527 h 685527"/>
              <a:gd name="connsiteX6" fmla="*/ 468928 w 816979"/>
              <a:gd name="connsiteY6" fmla="*/ 558847 h 685527"/>
              <a:gd name="connsiteX7" fmla="*/ 468928 w 816979"/>
              <a:gd name="connsiteY7" fmla="*/ 558847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16979" h="685527">
                <a:moveTo>
                  <a:pt x="468928" y="558847"/>
                </a:moveTo>
                <a:lnTo>
                  <a:pt x="185194" y="320766"/>
                </a:lnTo>
                <a:lnTo>
                  <a:pt x="0" y="0"/>
                </a:lnTo>
                <a:lnTo>
                  <a:pt x="348051" y="126680"/>
                </a:lnTo>
                <a:lnTo>
                  <a:pt x="631785" y="364762"/>
                </a:lnTo>
                <a:lnTo>
                  <a:pt x="816980" y="685527"/>
                </a:lnTo>
                <a:lnTo>
                  <a:pt x="468928" y="558847"/>
                </a:lnTo>
                <a:lnTo>
                  <a:pt x="468928" y="5588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9" name="Freeform: Shape 198">
            <a:extLst>
              <a:ext uri="{FF2B5EF4-FFF2-40B4-BE49-F238E27FC236}">
                <a16:creationId xmlns:a16="http://schemas.microsoft.com/office/drawing/2014/main" id="{6A6BCCA7-77D2-2F61-A878-B1DA2F8E8DCB}"/>
              </a:ext>
            </a:extLst>
          </p:cNvPr>
          <p:cNvSpPr/>
          <p:nvPr/>
        </p:nvSpPr>
        <p:spPr>
          <a:xfrm>
            <a:off x="2143555" y="3886200"/>
            <a:ext cx="533245" cy="923608"/>
          </a:xfrm>
          <a:custGeom>
            <a:avLst/>
            <a:gdLst>
              <a:gd name="connsiteX0" fmla="*/ 64317 w 533245"/>
              <a:gd name="connsiteY0" fmla="*/ 685527 h 923608"/>
              <a:gd name="connsiteX1" fmla="*/ 0 w 533245"/>
              <a:gd name="connsiteY1" fmla="*/ 320766 h 923608"/>
              <a:gd name="connsiteX2" fmla="*/ 185194 w 533245"/>
              <a:gd name="connsiteY2" fmla="*/ 0 h 923608"/>
              <a:gd name="connsiteX3" fmla="*/ 468928 w 533245"/>
              <a:gd name="connsiteY3" fmla="*/ 238081 h 923608"/>
              <a:gd name="connsiteX4" fmla="*/ 533246 w 533245"/>
              <a:gd name="connsiteY4" fmla="*/ 602843 h 923608"/>
              <a:gd name="connsiteX5" fmla="*/ 348051 w 533245"/>
              <a:gd name="connsiteY5" fmla="*/ 923608 h 923608"/>
              <a:gd name="connsiteX6" fmla="*/ 64317 w 533245"/>
              <a:gd name="connsiteY6" fmla="*/ 685527 h 923608"/>
              <a:gd name="connsiteX7" fmla="*/ 64317 w 533245"/>
              <a:gd name="connsiteY7" fmla="*/ 685527 h 923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3245" h="923608">
                <a:moveTo>
                  <a:pt x="64317" y="685527"/>
                </a:moveTo>
                <a:lnTo>
                  <a:pt x="0" y="320766"/>
                </a:lnTo>
                <a:lnTo>
                  <a:pt x="185194" y="0"/>
                </a:lnTo>
                <a:lnTo>
                  <a:pt x="468928" y="238081"/>
                </a:lnTo>
                <a:lnTo>
                  <a:pt x="533246" y="602843"/>
                </a:lnTo>
                <a:lnTo>
                  <a:pt x="348051" y="923608"/>
                </a:lnTo>
                <a:lnTo>
                  <a:pt x="64317" y="685527"/>
                </a:lnTo>
                <a:lnTo>
                  <a:pt x="64317" y="6855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0" name="Freeform: Shape 199">
            <a:extLst>
              <a:ext uri="{FF2B5EF4-FFF2-40B4-BE49-F238E27FC236}">
                <a16:creationId xmlns:a16="http://schemas.microsoft.com/office/drawing/2014/main" id="{9BDD4202-F546-CDB7-FEEC-E3FE35EDB0E1}"/>
              </a:ext>
            </a:extLst>
          </p:cNvPr>
          <p:cNvSpPr/>
          <p:nvPr/>
        </p:nvSpPr>
        <p:spPr>
          <a:xfrm>
            <a:off x="3962708" y="2038983"/>
            <a:ext cx="348051" cy="602842"/>
          </a:xfrm>
          <a:custGeom>
            <a:avLst/>
            <a:gdLst>
              <a:gd name="connsiteX0" fmla="*/ 64318 w 348051"/>
              <a:gd name="connsiteY0" fmla="*/ 364761 h 602842"/>
              <a:gd name="connsiteX1" fmla="*/ 0 w 348051"/>
              <a:gd name="connsiteY1" fmla="*/ 0 h 602842"/>
              <a:gd name="connsiteX2" fmla="*/ 283734 w 348051"/>
              <a:gd name="connsiteY2" fmla="*/ 238081 h 602842"/>
              <a:gd name="connsiteX3" fmla="*/ 348052 w 348051"/>
              <a:gd name="connsiteY3" fmla="*/ 602842 h 602842"/>
              <a:gd name="connsiteX4" fmla="*/ 64318 w 348051"/>
              <a:gd name="connsiteY4" fmla="*/ 364761 h 602842"/>
              <a:gd name="connsiteX5" fmla="*/ 64318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8" y="364761"/>
                </a:moveTo>
                <a:lnTo>
                  <a:pt x="0" y="0"/>
                </a:lnTo>
                <a:lnTo>
                  <a:pt x="283734" y="238081"/>
                </a:lnTo>
                <a:lnTo>
                  <a:pt x="348052" y="602842"/>
                </a:lnTo>
                <a:lnTo>
                  <a:pt x="64318" y="364761"/>
                </a:lnTo>
                <a:lnTo>
                  <a:pt x="64318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1" name="Freeform: Shape 200">
            <a:extLst>
              <a:ext uri="{FF2B5EF4-FFF2-40B4-BE49-F238E27FC236}">
                <a16:creationId xmlns:a16="http://schemas.microsoft.com/office/drawing/2014/main" id="{BD15A098-7CFB-9D9A-3B67-7650DA756EB8}"/>
              </a:ext>
            </a:extLst>
          </p:cNvPr>
          <p:cNvSpPr/>
          <p:nvPr/>
        </p:nvSpPr>
        <p:spPr>
          <a:xfrm>
            <a:off x="956187" y="5622016"/>
            <a:ext cx="533245" cy="923607"/>
          </a:xfrm>
          <a:custGeom>
            <a:avLst/>
            <a:gdLst>
              <a:gd name="connsiteX0" fmla="*/ 249511 w 533245"/>
              <a:gd name="connsiteY0" fmla="*/ 685527 h 923607"/>
              <a:gd name="connsiteX1" fmla="*/ 64317 w 533245"/>
              <a:gd name="connsiteY1" fmla="*/ 364761 h 923607"/>
              <a:gd name="connsiteX2" fmla="*/ 0 w 533245"/>
              <a:gd name="connsiteY2" fmla="*/ 0 h 923607"/>
              <a:gd name="connsiteX3" fmla="*/ 283734 w 533245"/>
              <a:gd name="connsiteY3" fmla="*/ 238081 h 923607"/>
              <a:gd name="connsiteX4" fmla="*/ 468928 w 533245"/>
              <a:gd name="connsiteY4" fmla="*/ 558847 h 923607"/>
              <a:gd name="connsiteX5" fmla="*/ 533245 w 533245"/>
              <a:gd name="connsiteY5" fmla="*/ 923608 h 923607"/>
              <a:gd name="connsiteX6" fmla="*/ 249511 w 533245"/>
              <a:gd name="connsiteY6" fmla="*/ 685527 h 923607"/>
              <a:gd name="connsiteX7" fmla="*/ 249511 w 533245"/>
              <a:gd name="connsiteY7" fmla="*/ 685527 h 923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3245" h="923607">
                <a:moveTo>
                  <a:pt x="249511" y="685527"/>
                </a:moveTo>
                <a:lnTo>
                  <a:pt x="64317" y="364761"/>
                </a:lnTo>
                <a:lnTo>
                  <a:pt x="0" y="0"/>
                </a:lnTo>
                <a:lnTo>
                  <a:pt x="283734" y="238081"/>
                </a:lnTo>
                <a:lnTo>
                  <a:pt x="468928" y="558847"/>
                </a:lnTo>
                <a:lnTo>
                  <a:pt x="533245" y="923608"/>
                </a:lnTo>
                <a:lnTo>
                  <a:pt x="249511" y="685527"/>
                </a:lnTo>
                <a:lnTo>
                  <a:pt x="249511" y="6855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2" name="Freeform: Shape 201">
            <a:extLst>
              <a:ext uri="{FF2B5EF4-FFF2-40B4-BE49-F238E27FC236}">
                <a16:creationId xmlns:a16="http://schemas.microsoft.com/office/drawing/2014/main" id="{B72B6283-6323-F3AF-E560-44D196D0F92C}"/>
              </a:ext>
            </a:extLst>
          </p:cNvPr>
          <p:cNvSpPr/>
          <p:nvPr/>
        </p:nvSpPr>
        <p:spPr>
          <a:xfrm>
            <a:off x="5747639" y="-188274"/>
            <a:ext cx="348051" cy="602842"/>
          </a:xfrm>
          <a:custGeom>
            <a:avLst/>
            <a:gdLst>
              <a:gd name="connsiteX0" fmla="*/ 64317 w 348051"/>
              <a:gd name="connsiteY0" fmla="*/ 364761 h 602842"/>
              <a:gd name="connsiteX1" fmla="*/ 0 w 348051"/>
              <a:gd name="connsiteY1" fmla="*/ 0 h 602842"/>
              <a:gd name="connsiteX2" fmla="*/ 283734 w 348051"/>
              <a:gd name="connsiteY2" fmla="*/ 238081 h 602842"/>
              <a:gd name="connsiteX3" fmla="*/ 348052 w 348051"/>
              <a:gd name="connsiteY3" fmla="*/ 602843 h 602842"/>
              <a:gd name="connsiteX4" fmla="*/ 64317 w 348051"/>
              <a:gd name="connsiteY4" fmla="*/ 364761 h 602842"/>
              <a:gd name="connsiteX5" fmla="*/ 64317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364761"/>
                </a:moveTo>
                <a:lnTo>
                  <a:pt x="0" y="0"/>
                </a:lnTo>
                <a:lnTo>
                  <a:pt x="283734" y="238081"/>
                </a:lnTo>
                <a:lnTo>
                  <a:pt x="348052" y="602843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3" name="Freeform: Shape 202">
            <a:extLst>
              <a:ext uri="{FF2B5EF4-FFF2-40B4-BE49-F238E27FC236}">
                <a16:creationId xmlns:a16="http://schemas.microsoft.com/office/drawing/2014/main" id="{BA698E2B-8E33-ACF8-723E-A5045D0D683B}"/>
              </a:ext>
            </a:extLst>
          </p:cNvPr>
          <p:cNvSpPr/>
          <p:nvPr/>
        </p:nvSpPr>
        <p:spPr>
          <a:xfrm>
            <a:off x="7381598" y="-2035490"/>
            <a:ext cx="348051" cy="602842"/>
          </a:xfrm>
          <a:custGeom>
            <a:avLst/>
            <a:gdLst>
              <a:gd name="connsiteX0" fmla="*/ 64317 w 348051"/>
              <a:gd name="connsiteY0" fmla="*/ 364761 h 602842"/>
              <a:gd name="connsiteX1" fmla="*/ 0 w 348051"/>
              <a:gd name="connsiteY1" fmla="*/ 0 h 602842"/>
              <a:gd name="connsiteX2" fmla="*/ 283734 w 348051"/>
              <a:gd name="connsiteY2" fmla="*/ 238081 h 602842"/>
              <a:gd name="connsiteX3" fmla="*/ 348052 w 348051"/>
              <a:gd name="connsiteY3" fmla="*/ 602843 h 602842"/>
              <a:gd name="connsiteX4" fmla="*/ 64317 w 348051"/>
              <a:gd name="connsiteY4" fmla="*/ 364761 h 602842"/>
              <a:gd name="connsiteX5" fmla="*/ 64317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364761"/>
                </a:moveTo>
                <a:lnTo>
                  <a:pt x="0" y="0"/>
                </a:lnTo>
                <a:lnTo>
                  <a:pt x="283734" y="238081"/>
                </a:lnTo>
                <a:lnTo>
                  <a:pt x="348052" y="602843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4" name="Freeform: Shape 203">
            <a:extLst>
              <a:ext uri="{FF2B5EF4-FFF2-40B4-BE49-F238E27FC236}">
                <a16:creationId xmlns:a16="http://schemas.microsoft.com/office/drawing/2014/main" id="{DFEA3C71-0F94-C1BD-DD25-BFD243DAD5CA}"/>
              </a:ext>
            </a:extLst>
          </p:cNvPr>
          <p:cNvSpPr/>
          <p:nvPr/>
        </p:nvSpPr>
        <p:spPr>
          <a:xfrm>
            <a:off x="3395240" y="2835911"/>
            <a:ext cx="816979" cy="685527"/>
          </a:xfrm>
          <a:custGeom>
            <a:avLst/>
            <a:gdLst>
              <a:gd name="connsiteX0" fmla="*/ 283734 w 816979"/>
              <a:gd name="connsiteY0" fmla="*/ 558847 h 685527"/>
              <a:gd name="connsiteX1" fmla="*/ 0 w 816979"/>
              <a:gd name="connsiteY1" fmla="*/ 320766 h 685527"/>
              <a:gd name="connsiteX2" fmla="*/ 185194 w 816979"/>
              <a:gd name="connsiteY2" fmla="*/ 0 h 685527"/>
              <a:gd name="connsiteX3" fmla="*/ 533245 w 816979"/>
              <a:gd name="connsiteY3" fmla="*/ 126680 h 685527"/>
              <a:gd name="connsiteX4" fmla="*/ 816980 w 816979"/>
              <a:gd name="connsiteY4" fmla="*/ 364761 h 685527"/>
              <a:gd name="connsiteX5" fmla="*/ 631786 w 816979"/>
              <a:gd name="connsiteY5" fmla="*/ 685527 h 685527"/>
              <a:gd name="connsiteX6" fmla="*/ 283734 w 816979"/>
              <a:gd name="connsiteY6" fmla="*/ 558847 h 685527"/>
              <a:gd name="connsiteX7" fmla="*/ 283734 w 816979"/>
              <a:gd name="connsiteY7" fmla="*/ 558847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16979" h="685527">
                <a:moveTo>
                  <a:pt x="283734" y="558847"/>
                </a:moveTo>
                <a:lnTo>
                  <a:pt x="0" y="320766"/>
                </a:lnTo>
                <a:lnTo>
                  <a:pt x="185194" y="0"/>
                </a:lnTo>
                <a:lnTo>
                  <a:pt x="533245" y="126680"/>
                </a:lnTo>
                <a:lnTo>
                  <a:pt x="816980" y="364761"/>
                </a:lnTo>
                <a:lnTo>
                  <a:pt x="631786" y="685527"/>
                </a:lnTo>
                <a:lnTo>
                  <a:pt x="283734" y="558847"/>
                </a:lnTo>
                <a:lnTo>
                  <a:pt x="283734" y="5588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5" name="Freeform: Shape 204">
            <a:extLst>
              <a:ext uri="{FF2B5EF4-FFF2-40B4-BE49-F238E27FC236}">
                <a16:creationId xmlns:a16="http://schemas.microsoft.com/office/drawing/2014/main" id="{EC46874A-ACFD-29D9-A954-03496F346037}"/>
              </a:ext>
            </a:extLst>
          </p:cNvPr>
          <p:cNvSpPr/>
          <p:nvPr/>
        </p:nvSpPr>
        <p:spPr>
          <a:xfrm>
            <a:off x="4375077" y="1226775"/>
            <a:ext cx="468928" cy="558846"/>
          </a:xfrm>
          <a:custGeom>
            <a:avLst/>
            <a:gdLst>
              <a:gd name="connsiteX0" fmla="*/ 0 w 468928"/>
              <a:gd name="connsiteY0" fmla="*/ 320766 h 558846"/>
              <a:gd name="connsiteX1" fmla="*/ 185194 w 468928"/>
              <a:gd name="connsiteY1" fmla="*/ 0 h 558846"/>
              <a:gd name="connsiteX2" fmla="*/ 468928 w 468928"/>
              <a:gd name="connsiteY2" fmla="*/ 238081 h 558846"/>
              <a:gd name="connsiteX3" fmla="*/ 283734 w 468928"/>
              <a:gd name="connsiteY3" fmla="*/ 558847 h 558846"/>
              <a:gd name="connsiteX4" fmla="*/ 0 w 468928"/>
              <a:gd name="connsiteY4" fmla="*/ 320766 h 558846"/>
              <a:gd name="connsiteX5" fmla="*/ 0 w 468928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320766"/>
                </a:moveTo>
                <a:lnTo>
                  <a:pt x="185194" y="0"/>
                </a:lnTo>
                <a:lnTo>
                  <a:pt x="468928" y="238081"/>
                </a:lnTo>
                <a:lnTo>
                  <a:pt x="283734" y="5588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6" name="Freeform: Shape 205">
            <a:extLst>
              <a:ext uri="{FF2B5EF4-FFF2-40B4-BE49-F238E27FC236}">
                <a16:creationId xmlns:a16="http://schemas.microsoft.com/office/drawing/2014/main" id="{162DFD62-B506-F31D-937D-8DCA90E845AD}"/>
              </a:ext>
            </a:extLst>
          </p:cNvPr>
          <p:cNvSpPr/>
          <p:nvPr/>
        </p:nvSpPr>
        <p:spPr>
          <a:xfrm>
            <a:off x="5626762" y="176487"/>
            <a:ext cx="468928" cy="558846"/>
          </a:xfrm>
          <a:custGeom>
            <a:avLst/>
            <a:gdLst>
              <a:gd name="connsiteX0" fmla="*/ 0 w 468928"/>
              <a:gd name="connsiteY0" fmla="*/ 320766 h 558846"/>
              <a:gd name="connsiteX1" fmla="*/ 185194 w 468928"/>
              <a:gd name="connsiteY1" fmla="*/ 0 h 558846"/>
              <a:gd name="connsiteX2" fmla="*/ 468929 w 468928"/>
              <a:gd name="connsiteY2" fmla="*/ 238081 h 558846"/>
              <a:gd name="connsiteX3" fmla="*/ 283734 w 468928"/>
              <a:gd name="connsiteY3" fmla="*/ 558847 h 558846"/>
              <a:gd name="connsiteX4" fmla="*/ 0 w 468928"/>
              <a:gd name="connsiteY4" fmla="*/ 320766 h 558846"/>
              <a:gd name="connsiteX5" fmla="*/ 0 w 468928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320766"/>
                </a:moveTo>
                <a:lnTo>
                  <a:pt x="185194" y="0"/>
                </a:lnTo>
                <a:lnTo>
                  <a:pt x="468929" y="238081"/>
                </a:lnTo>
                <a:lnTo>
                  <a:pt x="283734" y="5588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7" name="Freeform: Shape 206">
            <a:extLst>
              <a:ext uri="{FF2B5EF4-FFF2-40B4-BE49-F238E27FC236}">
                <a16:creationId xmlns:a16="http://schemas.microsoft.com/office/drawing/2014/main" id="{2F08D949-C080-58C6-C5DA-0EDD051104D5}"/>
              </a:ext>
            </a:extLst>
          </p:cNvPr>
          <p:cNvSpPr/>
          <p:nvPr/>
        </p:nvSpPr>
        <p:spPr>
          <a:xfrm>
            <a:off x="956187" y="5301250"/>
            <a:ext cx="468928" cy="558846"/>
          </a:xfrm>
          <a:custGeom>
            <a:avLst/>
            <a:gdLst>
              <a:gd name="connsiteX0" fmla="*/ 0 w 468928"/>
              <a:gd name="connsiteY0" fmla="*/ 320766 h 558846"/>
              <a:gd name="connsiteX1" fmla="*/ 185194 w 468928"/>
              <a:gd name="connsiteY1" fmla="*/ 0 h 558846"/>
              <a:gd name="connsiteX2" fmla="*/ 468928 w 468928"/>
              <a:gd name="connsiteY2" fmla="*/ 238081 h 558846"/>
              <a:gd name="connsiteX3" fmla="*/ 283734 w 468928"/>
              <a:gd name="connsiteY3" fmla="*/ 558847 h 558846"/>
              <a:gd name="connsiteX4" fmla="*/ 0 w 468928"/>
              <a:gd name="connsiteY4" fmla="*/ 320766 h 558846"/>
              <a:gd name="connsiteX5" fmla="*/ 0 w 468928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320766"/>
                </a:moveTo>
                <a:lnTo>
                  <a:pt x="185194" y="0"/>
                </a:lnTo>
                <a:lnTo>
                  <a:pt x="468928" y="238081"/>
                </a:lnTo>
                <a:lnTo>
                  <a:pt x="283734" y="5588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8" name="Freeform: Shape 207">
            <a:extLst>
              <a:ext uri="{FF2B5EF4-FFF2-40B4-BE49-F238E27FC236}">
                <a16:creationId xmlns:a16="http://schemas.microsoft.com/office/drawing/2014/main" id="{A63872FD-3974-BC79-2169-87F8C3F20663}"/>
              </a:ext>
            </a:extLst>
          </p:cNvPr>
          <p:cNvSpPr/>
          <p:nvPr/>
        </p:nvSpPr>
        <p:spPr>
          <a:xfrm>
            <a:off x="6749813" y="-620440"/>
            <a:ext cx="468927" cy="558846"/>
          </a:xfrm>
          <a:custGeom>
            <a:avLst/>
            <a:gdLst>
              <a:gd name="connsiteX0" fmla="*/ 0 w 468927"/>
              <a:gd name="connsiteY0" fmla="*/ 320766 h 558846"/>
              <a:gd name="connsiteX1" fmla="*/ 185194 w 468927"/>
              <a:gd name="connsiteY1" fmla="*/ 0 h 558846"/>
              <a:gd name="connsiteX2" fmla="*/ 468928 w 468927"/>
              <a:gd name="connsiteY2" fmla="*/ 238081 h 558846"/>
              <a:gd name="connsiteX3" fmla="*/ 283734 w 468927"/>
              <a:gd name="connsiteY3" fmla="*/ 558847 h 558846"/>
              <a:gd name="connsiteX4" fmla="*/ 0 w 468927"/>
              <a:gd name="connsiteY4" fmla="*/ 320766 h 558846"/>
              <a:gd name="connsiteX5" fmla="*/ 0 w 468927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7" h="558846">
                <a:moveTo>
                  <a:pt x="0" y="320766"/>
                </a:moveTo>
                <a:lnTo>
                  <a:pt x="185194" y="0"/>
                </a:lnTo>
                <a:lnTo>
                  <a:pt x="468928" y="238081"/>
                </a:lnTo>
                <a:lnTo>
                  <a:pt x="283734" y="5588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9" name="Freeform: Shape 208">
            <a:extLst>
              <a:ext uri="{FF2B5EF4-FFF2-40B4-BE49-F238E27FC236}">
                <a16:creationId xmlns:a16="http://schemas.microsoft.com/office/drawing/2014/main" id="{AE2673BB-797E-F815-EB32-24112156AF43}"/>
              </a:ext>
            </a:extLst>
          </p:cNvPr>
          <p:cNvSpPr/>
          <p:nvPr/>
        </p:nvSpPr>
        <p:spPr>
          <a:xfrm>
            <a:off x="-23648" y="6910385"/>
            <a:ext cx="468928" cy="558846"/>
          </a:xfrm>
          <a:custGeom>
            <a:avLst/>
            <a:gdLst>
              <a:gd name="connsiteX0" fmla="*/ 0 w 468928"/>
              <a:gd name="connsiteY0" fmla="*/ 320766 h 558846"/>
              <a:gd name="connsiteX1" fmla="*/ 185194 w 468928"/>
              <a:gd name="connsiteY1" fmla="*/ 0 h 558846"/>
              <a:gd name="connsiteX2" fmla="*/ 468928 w 468928"/>
              <a:gd name="connsiteY2" fmla="*/ 238082 h 558846"/>
              <a:gd name="connsiteX3" fmla="*/ 283734 w 468928"/>
              <a:gd name="connsiteY3" fmla="*/ 558847 h 558846"/>
              <a:gd name="connsiteX4" fmla="*/ 0 w 468928"/>
              <a:gd name="connsiteY4" fmla="*/ 320766 h 558846"/>
              <a:gd name="connsiteX5" fmla="*/ 0 w 468928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320766"/>
                </a:moveTo>
                <a:lnTo>
                  <a:pt x="185194" y="0"/>
                </a:lnTo>
                <a:lnTo>
                  <a:pt x="468928" y="238082"/>
                </a:lnTo>
                <a:lnTo>
                  <a:pt x="283734" y="5588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0" name="Freeform: Shape 209">
            <a:extLst>
              <a:ext uri="{FF2B5EF4-FFF2-40B4-BE49-F238E27FC236}">
                <a16:creationId xmlns:a16="http://schemas.microsoft.com/office/drawing/2014/main" id="{580DB486-D43A-4219-6400-267D6E3CD12C}"/>
              </a:ext>
            </a:extLst>
          </p:cNvPr>
          <p:cNvSpPr/>
          <p:nvPr/>
        </p:nvSpPr>
        <p:spPr>
          <a:xfrm>
            <a:off x="3962708" y="1547541"/>
            <a:ext cx="696102" cy="729522"/>
          </a:xfrm>
          <a:custGeom>
            <a:avLst/>
            <a:gdLst>
              <a:gd name="connsiteX0" fmla="*/ 0 w 696102"/>
              <a:gd name="connsiteY0" fmla="*/ 491442 h 729522"/>
              <a:gd name="connsiteX1" fmla="*/ 64318 w 696102"/>
              <a:gd name="connsiteY1" fmla="*/ 126680 h 729522"/>
              <a:gd name="connsiteX2" fmla="*/ 412369 w 696102"/>
              <a:gd name="connsiteY2" fmla="*/ 0 h 729522"/>
              <a:gd name="connsiteX3" fmla="*/ 696103 w 696102"/>
              <a:gd name="connsiteY3" fmla="*/ 238081 h 729522"/>
              <a:gd name="connsiteX4" fmla="*/ 631786 w 696102"/>
              <a:gd name="connsiteY4" fmla="*/ 602843 h 729522"/>
              <a:gd name="connsiteX5" fmla="*/ 283734 w 696102"/>
              <a:gd name="connsiteY5" fmla="*/ 729523 h 729522"/>
              <a:gd name="connsiteX6" fmla="*/ 0 w 696102"/>
              <a:gd name="connsiteY6" fmla="*/ 491442 h 729522"/>
              <a:gd name="connsiteX7" fmla="*/ 0 w 696102"/>
              <a:gd name="connsiteY7" fmla="*/ 491442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2">
                <a:moveTo>
                  <a:pt x="0" y="491442"/>
                </a:moveTo>
                <a:lnTo>
                  <a:pt x="64318" y="126680"/>
                </a:lnTo>
                <a:lnTo>
                  <a:pt x="412369" y="0"/>
                </a:lnTo>
                <a:lnTo>
                  <a:pt x="696103" y="238081"/>
                </a:lnTo>
                <a:lnTo>
                  <a:pt x="631786" y="602843"/>
                </a:lnTo>
                <a:lnTo>
                  <a:pt x="283734" y="729523"/>
                </a:lnTo>
                <a:lnTo>
                  <a:pt x="0" y="491442"/>
                </a:lnTo>
                <a:lnTo>
                  <a:pt x="0" y="4914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1" name="Freeform: Shape 210">
            <a:extLst>
              <a:ext uri="{FF2B5EF4-FFF2-40B4-BE49-F238E27FC236}">
                <a16:creationId xmlns:a16="http://schemas.microsoft.com/office/drawing/2014/main" id="{F0AF037E-BBDE-FB75-3A3D-36CFA3D59973}"/>
              </a:ext>
            </a:extLst>
          </p:cNvPr>
          <p:cNvSpPr/>
          <p:nvPr/>
        </p:nvSpPr>
        <p:spPr>
          <a:xfrm>
            <a:off x="5214394" y="497253"/>
            <a:ext cx="696102" cy="729522"/>
          </a:xfrm>
          <a:custGeom>
            <a:avLst/>
            <a:gdLst>
              <a:gd name="connsiteX0" fmla="*/ 0 w 696102"/>
              <a:gd name="connsiteY0" fmla="*/ 491442 h 729522"/>
              <a:gd name="connsiteX1" fmla="*/ 64317 w 696102"/>
              <a:gd name="connsiteY1" fmla="*/ 126680 h 729522"/>
              <a:gd name="connsiteX2" fmla="*/ 412368 w 696102"/>
              <a:gd name="connsiteY2" fmla="*/ 0 h 729522"/>
              <a:gd name="connsiteX3" fmla="*/ 696103 w 696102"/>
              <a:gd name="connsiteY3" fmla="*/ 238081 h 729522"/>
              <a:gd name="connsiteX4" fmla="*/ 631785 w 696102"/>
              <a:gd name="connsiteY4" fmla="*/ 602843 h 729522"/>
              <a:gd name="connsiteX5" fmla="*/ 283734 w 696102"/>
              <a:gd name="connsiteY5" fmla="*/ 729523 h 729522"/>
              <a:gd name="connsiteX6" fmla="*/ 0 w 696102"/>
              <a:gd name="connsiteY6" fmla="*/ 491442 h 729522"/>
              <a:gd name="connsiteX7" fmla="*/ 0 w 696102"/>
              <a:gd name="connsiteY7" fmla="*/ 491442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2">
                <a:moveTo>
                  <a:pt x="0" y="491442"/>
                </a:moveTo>
                <a:lnTo>
                  <a:pt x="64317" y="126680"/>
                </a:lnTo>
                <a:lnTo>
                  <a:pt x="412368" y="0"/>
                </a:lnTo>
                <a:lnTo>
                  <a:pt x="696103" y="238081"/>
                </a:lnTo>
                <a:lnTo>
                  <a:pt x="631785" y="602843"/>
                </a:lnTo>
                <a:lnTo>
                  <a:pt x="283734" y="729523"/>
                </a:lnTo>
                <a:lnTo>
                  <a:pt x="0" y="491442"/>
                </a:lnTo>
                <a:lnTo>
                  <a:pt x="0" y="4914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2" name="Freeform: Shape 211">
            <a:extLst>
              <a:ext uri="{FF2B5EF4-FFF2-40B4-BE49-F238E27FC236}">
                <a16:creationId xmlns:a16="http://schemas.microsoft.com/office/drawing/2014/main" id="{905F1E71-2362-657D-E4D2-3F3CCE1341A0}"/>
              </a:ext>
            </a:extLst>
          </p:cNvPr>
          <p:cNvSpPr/>
          <p:nvPr/>
        </p:nvSpPr>
        <p:spPr>
          <a:xfrm>
            <a:off x="2612483" y="3156677"/>
            <a:ext cx="696102" cy="729522"/>
          </a:xfrm>
          <a:custGeom>
            <a:avLst/>
            <a:gdLst>
              <a:gd name="connsiteX0" fmla="*/ 0 w 696102"/>
              <a:gd name="connsiteY0" fmla="*/ 491442 h 729522"/>
              <a:gd name="connsiteX1" fmla="*/ 64317 w 696102"/>
              <a:gd name="connsiteY1" fmla="*/ 126680 h 729522"/>
              <a:gd name="connsiteX2" fmla="*/ 412369 w 696102"/>
              <a:gd name="connsiteY2" fmla="*/ 0 h 729522"/>
              <a:gd name="connsiteX3" fmla="*/ 696102 w 696102"/>
              <a:gd name="connsiteY3" fmla="*/ 238081 h 729522"/>
              <a:gd name="connsiteX4" fmla="*/ 631785 w 696102"/>
              <a:gd name="connsiteY4" fmla="*/ 602842 h 729522"/>
              <a:gd name="connsiteX5" fmla="*/ 283734 w 696102"/>
              <a:gd name="connsiteY5" fmla="*/ 729523 h 729522"/>
              <a:gd name="connsiteX6" fmla="*/ 0 w 696102"/>
              <a:gd name="connsiteY6" fmla="*/ 491442 h 729522"/>
              <a:gd name="connsiteX7" fmla="*/ 0 w 696102"/>
              <a:gd name="connsiteY7" fmla="*/ 491442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2">
                <a:moveTo>
                  <a:pt x="0" y="491442"/>
                </a:moveTo>
                <a:lnTo>
                  <a:pt x="64317" y="126680"/>
                </a:lnTo>
                <a:lnTo>
                  <a:pt x="412369" y="0"/>
                </a:lnTo>
                <a:lnTo>
                  <a:pt x="696102" y="238081"/>
                </a:lnTo>
                <a:lnTo>
                  <a:pt x="631785" y="602842"/>
                </a:lnTo>
                <a:lnTo>
                  <a:pt x="283734" y="729523"/>
                </a:lnTo>
                <a:lnTo>
                  <a:pt x="0" y="491442"/>
                </a:lnTo>
                <a:lnTo>
                  <a:pt x="0" y="4914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3" name="Freeform: Shape 212">
            <a:extLst>
              <a:ext uri="{FF2B5EF4-FFF2-40B4-BE49-F238E27FC236}">
                <a16:creationId xmlns:a16="http://schemas.microsoft.com/office/drawing/2014/main" id="{2E8BB103-D774-F993-BE14-394EFDF3BA98}"/>
              </a:ext>
            </a:extLst>
          </p:cNvPr>
          <p:cNvSpPr/>
          <p:nvPr/>
        </p:nvSpPr>
        <p:spPr>
          <a:xfrm>
            <a:off x="6935007" y="-1111882"/>
            <a:ext cx="696102" cy="729522"/>
          </a:xfrm>
          <a:custGeom>
            <a:avLst/>
            <a:gdLst>
              <a:gd name="connsiteX0" fmla="*/ 0 w 696102"/>
              <a:gd name="connsiteY0" fmla="*/ 491442 h 729522"/>
              <a:gd name="connsiteX1" fmla="*/ 64317 w 696102"/>
              <a:gd name="connsiteY1" fmla="*/ 126680 h 729522"/>
              <a:gd name="connsiteX2" fmla="*/ 412369 w 696102"/>
              <a:gd name="connsiteY2" fmla="*/ 0 h 729522"/>
              <a:gd name="connsiteX3" fmla="*/ 696102 w 696102"/>
              <a:gd name="connsiteY3" fmla="*/ 238081 h 729522"/>
              <a:gd name="connsiteX4" fmla="*/ 631785 w 696102"/>
              <a:gd name="connsiteY4" fmla="*/ 602843 h 729522"/>
              <a:gd name="connsiteX5" fmla="*/ 283734 w 696102"/>
              <a:gd name="connsiteY5" fmla="*/ 729523 h 729522"/>
              <a:gd name="connsiteX6" fmla="*/ 0 w 696102"/>
              <a:gd name="connsiteY6" fmla="*/ 491442 h 729522"/>
              <a:gd name="connsiteX7" fmla="*/ 0 w 696102"/>
              <a:gd name="connsiteY7" fmla="*/ 491442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2">
                <a:moveTo>
                  <a:pt x="0" y="491442"/>
                </a:moveTo>
                <a:lnTo>
                  <a:pt x="64317" y="126680"/>
                </a:lnTo>
                <a:lnTo>
                  <a:pt x="412369" y="0"/>
                </a:lnTo>
                <a:lnTo>
                  <a:pt x="696102" y="238081"/>
                </a:lnTo>
                <a:lnTo>
                  <a:pt x="631785" y="602843"/>
                </a:lnTo>
                <a:lnTo>
                  <a:pt x="283734" y="729523"/>
                </a:lnTo>
                <a:lnTo>
                  <a:pt x="0" y="491442"/>
                </a:lnTo>
                <a:lnTo>
                  <a:pt x="0" y="4914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4" name="Freeform: Shape 213">
            <a:extLst>
              <a:ext uri="{FF2B5EF4-FFF2-40B4-BE49-F238E27FC236}">
                <a16:creationId xmlns:a16="http://schemas.microsoft.com/office/drawing/2014/main" id="{93C6D0EE-3371-86F8-C1D3-0356B82E964B}"/>
              </a:ext>
            </a:extLst>
          </p:cNvPr>
          <p:cNvSpPr/>
          <p:nvPr/>
        </p:nvSpPr>
        <p:spPr>
          <a:xfrm>
            <a:off x="1795504" y="4571727"/>
            <a:ext cx="696102" cy="729522"/>
          </a:xfrm>
          <a:custGeom>
            <a:avLst/>
            <a:gdLst>
              <a:gd name="connsiteX0" fmla="*/ 0 w 696102"/>
              <a:gd name="connsiteY0" fmla="*/ 491442 h 729522"/>
              <a:gd name="connsiteX1" fmla="*/ 64317 w 696102"/>
              <a:gd name="connsiteY1" fmla="*/ 126680 h 729522"/>
              <a:gd name="connsiteX2" fmla="*/ 412369 w 696102"/>
              <a:gd name="connsiteY2" fmla="*/ 0 h 729522"/>
              <a:gd name="connsiteX3" fmla="*/ 696103 w 696102"/>
              <a:gd name="connsiteY3" fmla="*/ 238081 h 729522"/>
              <a:gd name="connsiteX4" fmla="*/ 631785 w 696102"/>
              <a:gd name="connsiteY4" fmla="*/ 602843 h 729522"/>
              <a:gd name="connsiteX5" fmla="*/ 283734 w 696102"/>
              <a:gd name="connsiteY5" fmla="*/ 729523 h 729522"/>
              <a:gd name="connsiteX6" fmla="*/ 0 w 696102"/>
              <a:gd name="connsiteY6" fmla="*/ 491442 h 729522"/>
              <a:gd name="connsiteX7" fmla="*/ 0 w 696102"/>
              <a:gd name="connsiteY7" fmla="*/ 491442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2">
                <a:moveTo>
                  <a:pt x="0" y="491442"/>
                </a:moveTo>
                <a:lnTo>
                  <a:pt x="64317" y="126680"/>
                </a:lnTo>
                <a:lnTo>
                  <a:pt x="412369" y="0"/>
                </a:lnTo>
                <a:lnTo>
                  <a:pt x="696103" y="238081"/>
                </a:lnTo>
                <a:lnTo>
                  <a:pt x="631785" y="602843"/>
                </a:lnTo>
                <a:lnTo>
                  <a:pt x="283734" y="729523"/>
                </a:lnTo>
                <a:lnTo>
                  <a:pt x="0" y="491442"/>
                </a:lnTo>
                <a:lnTo>
                  <a:pt x="0" y="4914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5" name="Freeform: Shape 214">
            <a:extLst>
              <a:ext uri="{FF2B5EF4-FFF2-40B4-BE49-F238E27FC236}">
                <a16:creationId xmlns:a16="http://schemas.microsoft.com/office/drawing/2014/main" id="{0A6E687D-1794-10A5-72A5-1C0E763B6093}"/>
              </a:ext>
            </a:extLst>
          </p:cNvPr>
          <p:cNvSpPr/>
          <p:nvPr/>
        </p:nvSpPr>
        <p:spPr>
          <a:xfrm>
            <a:off x="509596" y="6545623"/>
            <a:ext cx="696102" cy="729523"/>
          </a:xfrm>
          <a:custGeom>
            <a:avLst/>
            <a:gdLst>
              <a:gd name="connsiteX0" fmla="*/ 0 w 696102"/>
              <a:gd name="connsiteY0" fmla="*/ 491442 h 729523"/>
              <a:gd name="connsiteX1" fmla="*/ 64317 w 696102"/>
              <a:gd name="connsiteY1" fmla="*/ 126680 h 729523"/>
              <a:gd name="connsiteX2" fmla="*/ 412369 w 696102"/>
              <a:gd name="connsiteY2" fmla="*/ 0 h 729523"/>
              <a:gd name="connsiteX3" fmla="*/ 696103 w 696102"/>
              <a:gd name="connsiteY3" fmla="*/ 238081 h 729523"/>
              <a:gd name="connsiteX4" fmla="*/ 631785 w 696102"/>
              <a:gd name="connsiteY4" fmla="*/ 602843 h 729523"/>
              <a:gd name="connsiteX5" fmla="*/ 283734 w 696102"/>
              <a:gd name="connsiteY5" fmla="*/ 729523 h 729523"/>
              <a:gd name="connsiteX6" fmla="*/ 0 w 696102"/>
              <a:gd name="connsiteY6" fmla="*/ 491442 h 729523"/>
              <a:gd name="connsiteX7" fmla="*/ 0 w 696102"/>
              <a:gd name="connsiteY7" fmla="*/ 491442 h 729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3">
                <a:moveTo>
                  <a:pt x="0" y="491442"/>
                </a:moveTo>
                <a:lnTo>
                  <a:pt x="64317" y="126680"/>
                </a:lnTo>
                <a:lnTo>
                  <a:pt x="412369" y="0"/>
                </a:lnTo>
                <a:lnTo>
                  <a:pt x="696103" y="238081"/>
                </a:lnTo>
                <a:lnTo>
                  <a:pt x="631785" y="602843"/>
                </a:lnTo>
                <a:lnTo>
                  <a:pt x="283734" y="729523"/>
                </a:lnTo>
                <a:lnTo>
                  <a:pt x="0" y="491442"/>
                </a:lnTo>
                <a:lnTo>
                  <a:pt x="0" y="4914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6" name="Freeform: Shape 215">
            <a:extLst>
              <a:ext uri="{FF2B5EF4-FFF2-40B4-BE49-F238E27FC236}">
                <a16:creationId xmlns:a16="http://schemas.microsoft.com/office/drawing/2014/main" id="{82025822-3E27-7569-53AB-F8DF06E3B753}"/>
              </a:ext>
            </a:extLst>
          </p:cNvPr>
          <p:cNvSpPr/>
          <p:nvPr/>
        </p:nvSpPr>
        <p:spPr>
          <a:xfrm>
            <a:off x="161545" y="6910385"/>
            <a:ext cx="631785" cy="364761"/>
          </a:xfrm>
          <a:custGeom>
            <a:avLst/>
            <a:gdLst>
              <a:gd name="connsiteX0" fmla="*/ 283734 w 631785"/>
              <a:gd name="connsiteY0" fmla="*/ 238082 h 364761"/>
              <a:gd name="connsiteX1" fmla="*/ 0 w 631785"/>
              <a:gd name="connsiteY1" fmla="*/ 0 h 364761"/>
              <a:gd name="connsiteX2" fmla="*/ 348051 w 631785"/>
              <a:gd name="connsiteY2" fmla="*/ 126680 h 364761"/>
              <a:gd name="connsiteX3" fmla="*/ 631785 w 631785"/>
              <a:gd name="connsiteY3" fmla="*/ 364762 h 364761"/>
              <a:gd name="connsiteX4" fmla="*/ 283734 w 631785"/>
              <a:gd name="connsiteY4" fmla="*/ 238082 h 364761"/>
              <a:gd name="connsiteX5" fmla="*/ 283734 w 631785"/>
              <a:gd name="connsiteY5" fmla="*/ 238082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283734" y="238082"/>
                </a:moveTo>
                <a:lnTo>
                  <a:pt x="0" y="0"/>
                </a:lnTo>
                <a:lnTo>
                  <a:pt x="348051" y="126680"/>
                </a:lnTo>
                <a:lnTo>
                  <a:pt x="631785" y="364762"/>
                </a:lnTo>
                <a:lnTo>
                  <a:pt x="283734" y="238082"/>
                </a:lnTo>
                <a:lnTo>
                  <a:pt x="283734" y="23808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7" name="Freeform: Shape 216">
            <a:extLst>
              <a:ext uri="{FF2B5EF4-FFF2-40B4-BE49-F238E27FC236}">
                <a16:creationId xmlns:a16="http://schemas.microsoft.com/office/drawing/2014/main" id="{9AF71D92-0E6E-6427-21E2-673B7DBB6096}"/>
              </a:ext>
            </a:extLst>
          </p:cNvPr>
          <p:cNvSpPr/>
          <p:nvPr/>
        </p:nvSpPr>
        <p:spPr>
          <a:xfrm>
            <a:off x="3743292" y="2403744"/>
            <a:ext cx="752662" cy="796928"/>
          </a:xfrm>
          <a:custGeom>
            <a:avLst/>
            <a:gdLst>
              <a:gd name="connsiteX0" fmla="*/ 185194 w 752662"/>
              <a:gd name="connsiteY0" fmla="*/ 558847 h 796928"/>
              <a:gd name="connsiteX1" fmla="*/ 0 w 752662"/>
              <a:gd name="connsiteY1" fmla="*/ 238081 h 796928"/>
              <a:gd name="connsiteX2" fmla="*/ 283734 w 752662"/>
              <a:gd name="connsiteY2" fmla="*/ 0 h 796928"/>
              <a:gd name="connsiteX3" fmla="*/ 567468 w 752662"/>
              <a:gd name="connsiteY3" fmla="*/ 238081 h 796928"/>
              <a:gd name="connsiteX4" fmla="*/ 752662 w 752662"/>
              <a:gd name="connsiteY4" fmla="*/ 558847 h 796928"/>
              <a:gd name="connsiteX5" fmla="*/ 468928 w 752662"/>
              <a:gd name="connsiteY5" fmla="*/ 796928 h 796928"/>
              <a:gd name="connsiteX6" fmla="*/ 185194 w 752662"/>
              <a:gd name="connsiteY6" fmla="*/ 558847 h 796928"/>
              <a:gd name="connsiteX7" fmla="*/ 185194 w 752662"/>
              <a:gd name="connsiteY7" fmla="*/ 558847 h 796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2662" h="796928">
                <a:moveTo>
                  <a:pt x="185194" y="558847"/>
                </a:moveTo>
                <a:lnTo>
                  <a:pt x="0" y="238081"/>
                </a:lnTo>
                <a:lnTo>
                  <a:pt x="283734" y="0"/>
                </a:lnTo>
                <a:lnTo>
                  <a:pt x="567468" y="238081"/>
                </a:lnTo>
                <a:lnTo>
                  <a:pt x="752662" y="558847"/>
                </a:lnTo>
                <a:lnTo>
                  <a:pt x="468928" y="796928"/>
                </a:lnTo>
                <a:lnTo>
                  <a:pt x="185194" y="558847"/>
                </a:lnTo>
                <a:lnTo>
                  <a:pt x="185194" y="5588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8" name="Freeform: Shape 217">
            <a:extLst>
              <a:ext uri="{FF2B5EF4-FFF2-40B4-BE49-F238E27FC236}">
                <a16:creationId xmlns:a16="http://schemas.microsoft.com/office/drawing/2014/main" id="{4B28A6BE-0C24-BCBC-EA44-72E2D991AAC0}"/>
              </a:ext>
            </a:extLst>
          </p:cNvPr>
          <p:cNvSpPr/>
          <p:nvPr/>
        </p:nvSpPr>
        <p:spPr>
          <a:xfrm>
            <a:off x="7162182" y="-1432648"/>
            <a:ext cx="468927" cy="558846"/>
          </a:xfrm>
          <a:custGeom>
            <a:avLst/>
            <a:gdLst>
              <a:gd name="connsiteX0" fmla="*/ 185194 w 468927"/>
              <a:gd name="connsiteY0" fmla="*/ 320766 h 558846"/>
              <a:gd name="connsiteX1" fmla="*/ 0 w 468927"/>
              <a:gd name="connsiteY1" fmla="*/ 0 h 558846"/>
              <a:gd name="connsiteX2" fmla="*/ 283734 w 468927"/>
              <a:gd name="connsiteY2" fmla="*/ 238081 h 558846"/>
              <a:gd name="connsiteX3" fmla="*/ 468928 w 468927"/>
              <a:gd name="connsiteY3" fmla="*/ 558847 h 558846"/>
              <a:gd name="connsiteX4" fmla="*/ 185194 w 468927"/>
              <a:gd name="connsiteY4" fmla="*/ 320766 h 558846"/>
              <a:gd name="connsiteX5" fmla="*/ 185194 w 468927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7" h="558846">
                <a:moveTo>
                  <a:pt x="185194" y="320766"/>
                </a:moveTo>
                <a:lnTo>
                  <a:pt x="0" y="0"/>
                </a:lnTo>
                <a:lnTo>
                  <a:pt x="283734" y="238081"/>
                </a:lnTo>
                <a:lnTo>
                  <a:pt x="468928" y="558847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9" name="Freeform: Shape 218">
            <a:extLst>
              <a:ext uri="{FF2B5EF4-FFF2-40B4-BE49-F238E27FC236}">
                <a16:creationId xmlns:a16="http://schemas.microsoft.com/office/drawing/2014/main" id="{897668DC-9F6B-5C5F-6EC5-6B117ED180AD}"/>
              </a:ext>
            </a:extLst>
          </p:cNvPr>
          <p:cNvSpPr/>
          <p:nvPr/>
        </p:nvSpPr>
        <p:spPr>
          <a:xfrm>
            <a:off x="2328749" y="3648118"/>
            <a:ext cx="567468" cy="476162"/>
          </a:xfrm>
          <a:custGeom>
            <a:avLst/>
            <a:gdLst>
              <a:gd name="connsiteX0" fmla="*/ 0 w 567468"/>
              <a:gd name="connsiteY0" fmla="*/ 238081 h 476162"/>
              <a:gd name="connsiteX1" fmla="*/ 283734 w 567468"/>
              <a:gd name="connsiteY1" fmla="*/ 0 h 476162"/>
              <a:gd name="connsiteX2" fmla="*/ 567468 w 567468"/>
              <a:gd name="connsiteY2" fmla="*/ 238081 h 476162"/>
              <a:gd name="connsiteX3" fmla="*/ 283734 w 567468"/>
              <a:gd name="connsiteY3" fmla="*/ 476162 h 476162"/>
              <a:gd name="connsiteX4" fmla="*/ 0 w 567468"/>
              <a:gd name="connsiteY4" fmla="*/ 238081 h 476162"/>
              <a:gd name="connsiteX5" fmla="*/ 0 w 567468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8" h="476162">
                <a:moveTo>
                  <a:pt x="0" y="238081"/>
                </a:moveTo>
                <a:lnTo>
                  <a:pt x="283734" y="0"/>
                </a:lnTo>
                <a:lnTo>
                  <a:pt x="567468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0" name="Freeform: Shape 219">
            <a:extLst>
              <a:ext uri="{FF2B5EF4-FFF2-40B4-BE49-F238E27FC236}">
                <a16:creationId xmlns:a16="http://schemas.microsoft.com/office/drawing/2014/main" id="{BAB74F5F-54B6-857A-C3B3-A818C4D402BB}"/>
              </a:ext>
            </a:extLst>
          </p:cNvPr>
          <p:cNvSpPr/>
          <p:nvPr/>
        </p:nvSpPr>
        <p:spPr>
          <a:xfrm>
            <a:off x="1511770" y="5063169"/>
            <a:ext cx="567467" cy="476162"/>
          </a:xfrm>
          <a:custGeom>
            <a:avLst/>
            <a:gdLst>
              <a:gd name="connsiteX0" fmla="*/ 0 w 567467"/>
              <a:gd name="connsiteY0" fmla="*/ 238081 h 476162"/>
              <a:gd name="connsiteX1" fmla="*/ 283734 w 567467"/>
              <a:gd name="connsiteY1" fmla="*/ 0 h 476162"/>
              <a:gd name="connsiteX2" fmla="*/ 567468 w 567467"/>
              <a:gd name="connsiteY2" fmla="*/ 238081 h 476162"/>
              <a:gd name="connsiteX3" fmla="*/ 283734 w 567467"/>
              <a:gd name="connsiteY3" fmla="*/ 476162 h 476162"/>
              <a:gd name="connsiteX4" fmla="*/ 0 w 567467"/>
              <a:gd name="connsiteY4" fmla="*/ 238081 h 476162"/>
              <a:gd name="connsiteX5" fmla="*/ 0 w 567467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7" h="476162">
                <a:moveTo>
                  <a:pt x="0" y="238081"/>
                </a:moveTo>
                <a:lnTo>
                  <a:pt x="283734" y="0"/>
                </a:lnTo>
                <a:lnTo>
                  <a:pt x="567468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1" name="Freeform: Shape 220">
            <a:extLst>
              <a:ext uri="{FF2B5EF4-FFF2-40B4-BE49-F238E27FC236}">
                <a16:creationId xmlns:a16="http://schemas.microsoft.com/office/drawing/2014/main" id="{AB6F3AD0-054C-C111-54C1-3253D5839CCC}"/>
              </a:ext>
            </a:extLst>
          </p:cNvPr>
          <p:cNvSpPr/>
          <p:nvPr/>
        </p:nvSpPr>
        <p:spPr>
          <a:xfrm>
            <a:off x="5747639" y="-426355"/>
            <a:ext cx="567467" cy="476162"/>
          </a:xfrm>
          <a:custGeom>
            <a:avLst/>
            <a:gdLst>
              <a:gd name="connsiteX0" fmla="*/ 0 w 567467"/>
              <a:gd name="connsiteY0" fmla="*/ 238081 h 476162"/>
              <a:gd name="connsiteX1" fmla="*/ 283734 w 567467"/>
              <a:gd name="connsiteY1" fmla="*/ 0 h 476162"/>
              <a:gd name="connsiteX2" fmla="*/ 567468 w 567467"/>
              <a:gd name="connsiteY2" fmla="*/ 238081 h 476162"/>
              <a:gd name="connsiteX3" fmla="*/ 283734 w 567467"/>
              <a:gd name="connsiteY3" fmla="*/ 476162 h 476162"/>
              <a:gd name="connsiteX4" fmla="*/ 0 w 567467"/>
              <a:gd name="connsiteY4" fmla="*/ 238081 h 476162"/>
              <a:gd name="connsiteX5" fmla="*/ 0 w 567467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7" h="476162">
                <a:moveTo>
                  <a:pt x="0" y="238081"/>
                </a:moveTo>
                <a:lnTo>
                  <a:pt x="283734" y="0"/>
                </a:lnTo>
                <a:lnTo>
                  <a:pt x="567468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2" name="Freeform: Shape 221">
            <a:extLst>
              <a:ext uri="{FF2B5EF4-FFF2-40B4-BE49-F238E27FC236}">
                <a16:creationId xmlns:a16="http://schemas.microsoft.com/office/drawing/2014/main" id="{22B1BCDF-24E2-F838-160A-E533299654A6}"/>
              </a:ext>
            </a:extLst>
          </p:cNvPr>
          <p:cNvSpPr/>
          <p:nvPr/>
        </p:nvSpPr>
        <p:spPr>
          <a:xfrm>
            <a:off x="921965" y="6307542"/>
            <a:ext cx="567467" cy="476162"/>
          </a:xfrm>
          <a:custGeom>
            <a:avLst/>
            <a:gdLst>
              <a:gd name="connsiteX0" fmla="*/ 0 w 567467"/>
              <a:gd name="connsiteY0" fmla="*/ 238081 h 476162"/>
              <a:gd name="connsiteX1" fmla="*/ 283734 w 567467"/>
              <a:gd name="connsiteY1" fmla="*/ 0 h 476162"/>
              <a:gd name="connsiteX2" fmla="*/ 567468 w 567467"/>
              <a:gd name="connsiteY2" fmla="*/ 238081 h 476162"/>
              <a:gd name="connsiteX3" fmla="*/ 283734 w 567467"/>
              <a:gd name="connsiteY3" fmla="*/ 476162 h 476162"/>
              <a:gd name="connsiteX4" fmla="*/ 0 w 567467"/>
              <a:gd name="connsiteY4" fmla="*/ 238081 h 476162"/>
              <a:gd name="connsiteX5" fmla="*/ 0 w 567467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7" h="476162">
                <a:moveTo>
                  <a:pt x="0" y="238081"/>
                </a:moveTo>
                <a:lnTo>
                  <a:pt x="283734" y="0"/>
                </a:lnTo>
                <a:lnTo>
                  <a:pt x="567468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3" name="Freeform: Shape 222">
            <a:extLst>
              <a:ext uri="{FF2B5EF4-FFF2-40B4-BE49-F238E27FC236}">
                <a16:creationId xmlns:a16="http://schemas.microsoft.com/office/drawing/2014/main" id="{BF080C4E-2D6A-1006-66B0-0FBF285A2E7A}"/>
              </a:ext>
            </a:extLst>
          </p:cNvPr>
          <p:cNvSpPr/>
          <p:nvPr/>
        </p:nvSpPr>
        <p:spPr>
          <a:xfrm>
            <a:off x="7162182" y="-1670729"/>
            <a:ext cx="567467" cy="476162"/>
          </a:xfrm>
          <a:custGeom>
            <a:avLst/>
            <a:gdLst>
              <a:gd name="connsiteX0" fmla="*/ 0 w 567467"/>
              <a:gd name="connsiteY0" fmla="*/ 238081 h 476162"/>
              <a:gd name="connsiteX1" fmla="*/ 283734 w 567467"/>
              <a:gd name="connsiteY1" fmla="*/ 0 h 476162"/>
              <a:gd name="connsiteX2" fmla="*/ 567468 w 567467"/>
              <a:gd name="connsiteY2" fmla="*/ 238081 h 476162"/>
              <a:gd name="connsiteX3" fmla="*/ 283734 w 567467"/>
              <a:gd name="connsiteY3" fmla="*/ 476162 h 476162"/>
              <a:gd name="connsiteX4" fmla="*/ 0 w 567467"/>
              <a:gd name="connsiteY4" fmla="*/ 238081 h 476162"/>
              <a:gd name="connsiteX5" fmla="*/ 0 w 567467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7" h="476162">
                <a:moveTo>
                  <a:pt x="0" y="238081"/>
                </a:moveTo>
                <a:lnTo>
                  <a:pt x="283734" y="0"/>
                </a:lnTo>
                <a:lnTo>
                  <a:pt x="567468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4" name="Freeform: Shape 223">
            <a:extLst>
              <a:ext uri="{FF2B5EF4-FFF2-40B4-BE49-F238E27FC236}">
                <a16:creationId xmlns:a16="http://schemas.microsoft.com/office/drawing/2014/main" id="{85F32909-DE90-8C82-22BF-1FFE2ABFFF45}"/>
              </a:ext>
            </a:extLst>
          </p:cNvPr>
          <p:cNvSpPr/>
          <p:nvPr/>
        </p:nvSpPr>
        <p:spPr>
          <a:xfrm>
            <a:off x="7381598" y="2962591"/>
            <a:ext cx="533245" cy="923608"/>
          </a:xfrm>
          <a:custGeom>
            <a:avLst/>
            <a:gdLst>
              <a:gd name="connsiteX0" fmla="*/ 64317 w 533245"/>
              <a:gd name="connsiteY0" fmla="*/ 685527 h 923608"/>
              <a:gd name="connsiteX1" fmla="*/ 0 w 533245"/>
              <a:gd name="connsiteY1" fmla="*/ 320766 h 923608"/>
              <a:gd name="connsiteX2" fmla="*/ 185194 w 533245"/>
              <a:gd name="connsiteY2" fmla="*/ 0 h 923608"/>
              <a:gd name="connsiteX3" fmla="*/ 468929 w 533245"/>
              <a:gd name="connsiteY3" fmla="*/ 238081 h 923608"/>
              <a:gd name="connsiteX4" fmla="*/ 533246 w 533245"/>
              <a:gd name="connsiteY4" fmla="*/ 602843 h 923608"/>
              <a:gd name="connsiteX5" fmla="*/ 348052 w 533245"/>
              <a:gd name="connsiteY5" fmla="*/ 923608 h 923608"/>
              <a:gd name="connsiteX6" fmla="*/ 64317 w 533245"/>
              <a:gd name="connsiteY6" fmla="*/ 685527 h 923608"/>
              <a:gd name="connsiteX7" fmla="*/ 64317 w 533245"/>
              <a:gd name="connsiteY7" fmla="*/ 685527 h 923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3245" h="923608">
                <a:moveTo>
                  <a:pt x="64317" y="685527"/>
                </a:moveTo>
                <a:lnTo>
                  <a:pt x="0" y="320766"/>
                </a:lnTo>
                <a:lnTo>
                  <a:pt x="185194" y="0"/>
                </a:lnTo>
                <a:lnTo>
                  <a:pt x="468929" y="238081"/>
                </a:lnTo>
                <a:lnTo>
                  <a:pt x="533246" y="602843"/>
                </a:lnTo>
                <a:lnTo>
                  <a:pt x="348052" y="923608"/>
                </a:lnTo>
                <a:lnTo>
                  <a:pt x="64317" y="685527"/>
                </a:lnTo>
                <a:lnTo>
                  <a:pt x="64317" y="6855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5" name="Freeform: Shape 224">
            <a:extLst>
              <a:ext uri="{FF2B5EF4-FFF2-40B4-BE49-F238E27FC236}">
                <a16:creationId xmlns:a16="http://schemas.microsoft.com/office/drawing/2014/main" id="{F621EFA2-2D0B-826D-A1C9-A9773DF24ED2}"/>
              </a:ext>
            </a:extLst>
          </p:cNvPr>
          <p:cNvSpPr/>
          <p:nvPr/>
        </p:nvSpPr>
        <p:spPr>
          <a:xfrm>
            <a:off x="8568966" y="1226775"/>
            <a:ext cx="533245" cy="923608"/>
          </a:xfrm>
          <a:custGeom>
            <a:avLst/>
            <a:gdLst>
              <a:gd name="connsiteX0" fmla="*/ 249511 w 533245"/>
              <a:gd name="connsiteY0" fmla="*/ 685527 h 923608"/>
              <a:gd name="connsiteX1" fmla="*/ 64317 w 533245"/>
              <a:gd name="connsiteY1" fmla="*/ 364761 h 923608"/>
              <a:gd name="connsiteX2" fmla="*/ 0 w 533245"/>
              <a:gd name="connsiteY2" fmla="*/ 0 h 923608"/>
              <a:gd name="connsiteX3" fmla="*/ 283734 w 533245"/>
              <a:gd name="connsiteY3" fmla="*/ 238081 h 923608"/>
              <a:gd name="connsiteX4" fmla="*/ 468929 w 533245"/>
              <a:gd name="connsiteY4" fmla="*/ 558847 h 923608"/>
              <a:gd name="connsiteX5" fmla="*/ 533246 w 533245"/>
              <a:gd name="connsiteY5" fmla="*/ 923608 h 923608"/>
              <a:gd name="connsiteX6" fmla="*/ 249511 w 533245"/>
              <a:gd name="connsiteY6" fmla="*/ 685527 h 923608"/>
              <a:gd name="connsiteX7" fmla="*/ 249511 w 533245"/>
              <a:gd name="connsiteY7" fmla="*/ 685527 h 923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3245" h="923608">
                <a:moveTo>
                  <a:pt x="249511" y="685527"/>
                </a:moveTo>
                <a:lnTo>
                  <a:pt x="64317" y="364761"/>
                </a:lnTo>
                <a:lnTo>
                  <a:pt x="0" y="0"/>
                </a:lnTo>
                <a:lnTo>
                  <a:pt x="283734" y="238081"/>
                </a:lnTo>
                <a:lnTo>
                  <a:pt x="468929" y="558847"/>
                </a:lnTo>
                <a:lnTo>
                  <a:pt x="533246" y="923608"/>
                </a:lnTo>
                <a:lnTo>
                  <a:pt x="249511" y="685527"/>
                </a:lnTo>
                <a:lnTo>
                  <a:pt x="249511" y="6855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6" name="Freeform: Shape 225">
            <a:extLst>
              <a:ext uri="{FF2B5EF4-FFF2-40B4-BE49-F238E27FC236}">
                <a16:creationId xmlns:a16="http://schemas.microsoft.com/office/drawing/2014/main" id="{3F57BCD4-6FCD-C99D-A840-180B60DF3440}"/>
              </a:ext>
            </a:extLst>
          </p:cNvPr>
          <p:cNvSpPr/>
          <p:nvPr/>
        </p:nvSpPr>
        <p:spPr>
          <a:xfrm>
            <a:off x="5747639" y="5130574"/>
            <a:ext cx="348051" cy="602842"/>
          </a:xfrm>
          <a:custGeom>
            <a:avLst/>
            <a:gdLst>
              <a:gd name="connsiteX0" fmla="*/ 64317 w 348051"/>
              <a:gd name="connsiteY0" fmla="*/ 364761 h 602842"/>
              <a:gd name="connsiteX1" fmla="*/ 0 w 348051"/>
              <a:gd name="connsiteY1" fmla="*/ 0 h 602842"/>
              <a:gd name="connsiteX2" fmla="*/ 283734 w 348051"/>
              <a:gd name="connsiteY2" fmla="*/ 238081 h 602842"/>
              <a:gd name="connsiteX3" fmla="*/ 348052 w 348051"/>
              <a:gd name="connsiteY3" fmla="*/ 602843 h 602842"/>
              <a:gd name="connsiteX4" fmla="*/ 64317 w 348051"/>
              <a:gd name="connsiteY4" fmla="*/ 364761 h 602842"/>
              <a:gd name="connsiteX5" fmla="*/ 64317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364761"/>
                </a:moveTo>
                <a:lnTo>
                  <a:pt x="0" y="0"/>
                </a:lnTo>
                <a:lnTo>
                  <a:pt x="283734" y="238081"/>
                </a:lnTo>
                <a:lnTo>
                  <a:pt x="348052" y="602843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7" name="Freeform: Shape 226">
            <a:extLst>
              <a:ext uri="{FF2B5EF4-FFF2-40B4-BE49-F238E27FC236}">
                <a16:creationId xmlns:a16="http://schemas.microsoft.com/office/drawing/2014/main" id="{7D94D4DC-EDD4-C796-7D9A-9F8FC054A21C}"/>
              </a:ext>
            </a:extLst>
          </p:cNvPr>
          <p:cNvSpPr/>
          <p:nvPr/>
        </p:nvSpPr>
        <p:spPr>
          <a:xfrm>
            <a:off x="3962708" y="7357832"/>
            <a:ext cx="348051" cy="602842"/>
          </a:xfrm>
          <a:custGeom>
            <a:avLst/>
            <a:gdLst>
              <a:gd name="connsiteX0" fmla="*/ 64318 w 348051"/>
              <a:gd name="connsiteY0" fmla="*/ 364761 h 602842"/>
              <a:gd name="connsiteX1" fmla="*/ 0 w 348051"/>
              <a:gd name="connsiteY1" fmla="*/ 0 h 602842"/>
              <a:gd name="connsiteX2" fmla="*/ 283734 w 348051"/>
              <a:gd name="connsiteY2" fmla="*/ 238081 h 602842"/>
              <a:gd name="connsiteX3" fmla="*/ 348052 w 348051"/>
              <a:gd name="connsiteY3" fmla="*/ 602843 h 602842"/>
              <a:gd name="connsiteX4" fmla="*/ 64318 w 348051"/>
              <a:gd name="connsiteY4" fmla="*/ 364761 h 602842"/>
              <a:gd name="connsiteX5" fmla="*/ 64318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8" y="364761"/>
                </a:moveTo>
                <a:lnTo>
                  <a:pt x="0" y="0"/>
                </a:lnTo>
                <a:lnTo>
                  <a:pt x="283734" y="238081"/>
                </a:lnTo>
                <a:lnTo>
                  <a:pt x="348052" y="602843"/>
                </a:lnTo>
                <a:lnTo>
                  <a:pt x="64318" y="364761"/>
                </a:lnTo>
                <a:lnTo>
                  <a:pt x="64318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8" name="Freeform: Shape 227">
            <a:extLst>
              <a:ext uri="{FF2B5EF4-FFF2-40B4-BE49-F238E27FC236}">
                <a16:creationId xmlns:a16="http://schemas.microsoft.com/office/drawing/2014/main" id="{263804D6-00BF-8070-6BB7-914A62E37648}"/>
              </a:ext>
            </a:extLst>
          </p:cNvPr>
          <p:cNvSpPr/>
          <p:nvPr/>
        </p:nvSpPr>
        <p:spPr>
          <a:xfrm>
            <a:off x="2328749" y="9205047"/>
            <a:ext cx="348051" cy="602842"/>
          </a:xfrm>
          <a:custGeom>
            <a:avLst/>
            <a:gdLst>
              <a:gd name="connsiteX0" fmla="*/ 64317 w 348051"/>
              <a:gd name="connsiteY0" fmla="*/ 364762 h 602842"/>
              <a:gd name="connsiteX1" fmla="*/ 0 w 348051"/>
              <a:gd name="connsiteY1" fmla="*/ 0 h 602842"/>
              <a:gd name="connsiteX2" fmla="*/ 283734 w 348051"/>
              <a:gd name="connsiteY2" fmla="*/ 238082 h 602842"/>
              <a:gd name="connsiteX3" fmla="*/ 348051 w 348051"/>
              <a:gd name="connsiteY3" fmla="*/ 602843 h 602842"/>
              <a:gd name="connsiteX4" fmla="*/ 64317 w 348051"/>
              <a:gd name="connsiteY4" fmla="*/ 364762 h 602842"/>
              <a:gd name="connsiteX5" fmla="*/ 64317 w 348051"/>
              <a:gd name="connsiteY5" fmla="*/ 364762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364762"/>
                </a:moveTo>
                <a:lnTo>
                  <a:pt x="0" y="0"/>
                </a:lnTo>
                <a:lnTo>
                  <a:pt x="283734" y="238082"/>
                </a:lnTo>
                <a:lnTo>
                  <a:pt x="348051" y="602843"/>
                </a:lnTo>
                <a:lnTo>
                  <a:pt x="64317" y="364762"/>
                </a:lnTo>
                <a:lnTo>
                  <a:pt x="64317" y="3647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9" name="Freeform: Shape 228">
            <a:extLst>
              <a:ext uri="{FF2B5EF4-FFF2-40B4-BE49-F238E27FC236}">
                <a16:creationId xmlns:a16="http://schemas.microsoft.com/office/drawing/2014/main" id="{7188EBDF-D800-178C-6876-2EB7E5B2C200}"/>
              </a:ext>
            </a:extLst>
          </p:cNvPr>
          <p:cNvSpPr/>
          <p:nvPr/>
        </p:nvSpPr>
        <p:spPr>
          <a:xfrm>
            <a:off x="5846179" y="4250961"/>
            <a:ext cx="816979" cy="685527"/>
          </a:xfrm>
          <a:custGeom>
            <a:avLst/>
            <a:gdLst>
              <a:gd name="connsiteX0" fmla="*/ 283734 w 816979"/>
              <a:gd name="connsiteY0" fmla="*/ 558847 h 685527"/>
              <a:gd name="connsiteX1" fmla="*/ 0 w 816979"/>
              <a:gd name="connsiteY1" fmla="*/ 320766 h 685527"/>
              <a:gd name="connsiteX2" fmla="*/ 185194 w 816979"/>
              <a:gd name="connsiteY2" fmla="*/ 0 h 685527"/>
              <a:gd name="connsiteX3" fmla="*/ 533246 w 816979"/>
              <a:gd name="connsiteY3" fmla="*/ 126680 h 685527"/>
              <a:gd name="connsiteX4" fmla="*/ 816979 w 816979"/>
              <a:gd name="connsiteY4" fmla="*/ 364761 h 685527"/>
              <a:gd name="connsiteX5" fmla="*/ 631786 w 816979"/>
              <a:gd name="connsiteY5" fmla="*/ 685527 h 685527"/>
              <a:gd name="connsiteX6" fmla="*/ 283734 w 816979"/>
              <a:gd name="connsiteY6" fmla="*/ 558847 h 685527"/>
              <a:gd name="connsiteX7" fmla="*/ 283734 w 816979"/>
              <a:gd name="connsiteY7" fmla="*/ 558847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16979" h="685527">
                <a:moveTo>
                  <a:pt x="283734" y="558847"/>
                </a:moveTo>
                <a:lnTo>
                  <a:pt x="0" y="320766"/>
                </a:lnTo>
                <a:lnTo>
                  <a:pt x="185194" y="0"/>
                </a:lnTo>
                <a:lnTo>
                  <a:pt x="533246" y="126680"/>
                </a:lnTo>
                <a:lnTo>
                  <a:pt x="816979" y="364761"/>
                </a:lnTo>
                <a:lnTo>
                  <a:pt x="631786" y="685527"/>
                </a:lnTo>
                <a:lnTo>
                  <a:pt x="283734" y="558847"/>
                </a:lnTo>
                <a:lnTo>
                  <a:pt x="283734" y="5588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0" name="Freeform: Shape 229">
            <a:extLst>
              <a:ext uri="{FF2B5EF4-FFF2-40B4-BE49-F238E27FC236}">
                <a16:creationId xmlns:a16="http://schemas.microsoft.com/office/drawing/2014/main" id="{8D4F47F1-730D-E8F9-6DF1-06EF79E587D5}"/>
              </a:ext>
            </a:extLst>
          </p:cNvPr>
          <p:cNvSpPr/>
          <p:nvPr/>
        </p:nvSpPr>
        <p:spPr>
          <a:xfrm>
            <a:off x="5214394" y="5986777"/>
            <a:ext cx="468928" cy="558846"/>
          </a:xfrm>
          <a:custGeom>
            <a:avLst/>
            <a:gdLst>
              <a:gd name="connsiteX0" fmla="*/ 0 w 468928"/>
              <a:gd name="connsiteY0" fmla="*/ 320766 h 558846"/>
              <a:gd name="connsiteX1" fmla="*/ 185194 w 468928"/>
              <a:gd name="connsiteY1" fmla="*/ 0 h 558846"/>
              <a:gd name="connsiteX2" fmla="*/ 468928 w 468928"/>
              <a:gd name="connsiteY2" fmla="*/ 238081 h 558846"/>
              <a:gd name="connsiteX3" fmla="*/ 283734 w 468928"/>
              <a:gd name="connsiteY3" fmla="*/ 558847 h 558846"/>
              <a:gd name="connsiteX4" fmla="*/ 0 w 468928"/>
              <a:gd name="connsiteY4" fmla="*/ 320766 h 558846"/>
              <a:gd name="connsiteX5" fmla="*/ 0 w 468928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320766"/>
                </a:moveTo>
                <a:lnTo>
                  <a:pt x="185194" y="0"/>
                </a:lnTo>
                <a:lnTo>
                  <a:pt x="468928" y="238081"/>
                </a:lnTo>
                <a:lnTo>
                  <a:pt x="283734" y="5588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1" name="Freeform: Shape 230">
            <a:extLst>
              <a:ext uri="{FF2B5EF4-FFF2-40B4-BE49-F238E27FC236}">
                <a16:creationId xmlns:a16="http://schemas.microsoft.com/office/drawing/2014/main" id="{9460619A-C5E8-F961-9F18-05D4ED857ABD}"/>
              </a:ext>
            </a:extLst>
          </p:cNvPr>
          <p:cNvSpPr/>
          <p:nvPr/>
        </p:nvSpPr>
        <p:spPr>
          <a:xfrm>
            <a:off x="8633283" y="1912303"/>
            <a:ext cx="468928" cy="558846"/>
          </a:xfrm>
          <a:custGeom>
            <a:avLst/>
            <a:gdLst>
              <a:gd name="connsiteX0" fmla="*/ 0 w 468928"/>
              <a:gd name="connsiteY0" fmla="*/ 320766 h 558846"/>
              <a:gd name="connsiteX1" fmla="*/ 185194 w 468928"/>
              <a:gd name="connsiteY1" fmla="*/ 0 h 558846"/>
              <a:gd name="connsiteX2" fmla="*/ 468929 w 468928"/>
              <a:gd name="connsiteY2" fmla="*/ 238081 h 558846"/>
              <a:gd name="connsiteX3" fmla="*/ 283734 w 468928"/>
              <a:gd name="connsiteY3" fmla="*/ 558847 h 558846"/>
              <a:gd name="connsiteX4" fmla="*/ 0 w 468928"/>
              <a:gd name="connsiteY4" fmla="*/ 320766 h 558846"/>
              <a:gd name="connsiteX5" fmla="*/ 0 w 468928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320766"/>
                </a:moveTo>
                <a:lnTo>
                  <a:pt x="185194" y="0"/>
                </a:lnTo>
                <a:lnTo>
                  <a:pt x="468929" y="238081"/>
                </a:lnTo>
                <a:lnTo>
                  <a:pt x="283734" y="5588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2" name="Freeform: Shape 231">
            <a:extLst>
              <a:ext uri="{FF2B5EF4-FFF2-40B4-BE49-F238E27FC236}">
                <a16:creationId xmlns:a16="http://schemas.microsoft.com/office/drawing/2014/main" id="{FDBB7EB8-42B6-1FF3-8BAC-B53C2F922F50}"/>
              </a:ext>
            </a:extLst>
          </p:cNvPr>
          <p:cNvSpPr/>
          <p:nvPr/>
        </p:nvSpPr>
        <p:spPr>
          <a:xfrm>
            <a:off x="3962708" y="7037065"/>
            <a:ext cx="468928" cy="558846"/>
          </a:xfrm>
          <a:custGeom>
            <a:avLst/>
            <a:gdLst>
              <a:gd name="connsiteX0" fmla="*/ 0 w 468928"/>
              <a:gd name="connsiteY0" fmla="*/ 320766 h 558846"/>
              <a:gd name="connsiteX1" fmla="*/ 185194 w 468928"/>
              <a:gd name="connsiteY1" fmla="*/ 0 h 558846"/>
              <a:gd name="connsiteX2" fmla="*/ 468929 w 468928"/>
              <a:gd name="connsiteY2" fmla="*/ 238082 h 558846"/>
              <a:gd name="connsiteX3" fmla="*/ 283734 w 468928"/>
              <a:gd name="connsiteY3" fmla="*/ 558847 h 558846"/>
              <a:gd name="connsiteX4" fmla="*/ 0 w 468928"/>
              <a:gd name="connsiteY4" fmla="*/ 320766 h 558846"/>
              <a:gd name="connsiteX5" fmla="*/ 0 w 468928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320766"/>
                </a:moveTo>
                <a:lnTo>
                  <a:pt x="185194" y="0"/>
                </a:lnTo>
                <a:lnTo>
                  <a:pt x="468929" y="238082"/>
                </a:lnTo>
                <a:lnTo>
                  <a:pt x="283734" y="5588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3" name="Freeform: Shape 232">
            <a:extLst>
              <a:ext uri="{FF2B5EF4-FFF2-40B4-BE49-F238E27FC236}">
                <a16:creationId xmlns:a16="http://schemas.microsoft.com/office/drawing/2014/main" id="{BE6B409E-3C30-10EA-E9BE-3B9D5F4E2987}"/>
              </a:ext>
            </a:extLst>
          </p:cNvPr>
          <p:cNvSpPr/>
          <p:nvPr/>
        </p:nvSpPr>
        <p:spPr>
          <a:xfrm>
            <a:off x="9613120" y="303167"/>
            <a:ext cx="468928" cy="558846"/>
          </a:xfrm>
          <a:custGeom>
            <a:avLst/>
            <a:gdLst>
              <a:gd name="connsiteX0" fmla="*/ 0 w 468928"/>
              <a:gd name="connsiteY0" fmla="*/ 320766 h 558846"/>
              <a:gd name="connsiteX1" fmla="*/ 185194 w 468928"/>
              <a:gd name="connsiteY1" fmla="*/ 0 h 558846"/>
              <a:gd name="connsiteX2" fmla="*/ 468929 w 468928"/>
              <a:gd name="connsiteY2" fmla="*/ 238081 h 558846"/>
              <a:gd name="connsiteX3" fmla="*/ 283734 w 468928"/>
              <a:gd name="connsiteY3" fmla="*/ 558847 h 558846"/>
              <a:gd name="connsiteX4" fmla="*/ 0 w 468928"/>
              <a:gd name="connsiteY4" fmla="*/ 320766 h 558846"/>
              <a:gd name="connsiteX5" fmla="*/ 0 w 468928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320766"/>
                </a:moveTo>
                <a:lnTo>
                  <a:pt x="185194" y="0"/>
                </a:lnTo>
                <a:lnTo>
                  <a:pt x="468929" y="238081"/>
                </a:lnTo>
                <a:lnTo>
                  <a:pt x="283734" y="5588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4" name="Freeform: Shape 233">
            <a:extLst>
              <a:ext uri="{FF2B5EF4-FFF2-40B4-BE49-F238E27FC236}">
                <a16:creationId xmlns:a16="http://schemas.microsoft.com/office/drawing/2014/main" id="{D3FED67C-C4AF-8E52-1E44-6F42693753AF}"/>
              </a:ext>
            </a:extLst>
          </p:cNvPr>
          <p:cNvSpPr/>
          <p:nvPr/>
        </p:nvSpPr>
        <p:spPr>
          <a:xfrm>
            <a:off x="2839658" y="7833994"/>
            <a:ext cx="468928" cy="558846"/>
          </a:xfrm>
          <a:custGeom>
            <a:avLst/>
            <a:gdLst>
              <a:gd name="connsiteX0" fmla="*/ 0 w 468928"/>
              <a:gd name="connsiteY0" fmla="*/ 320765 h 558846"/>
              <a:gd name="connsiteX1" fmla="*/ 185194 w 468928"/>
              <a:gd name="connsiteY1" fmla="*/ 0 h 558846"/>
              <a:gd name="connsiteX2" fmla="*/ 468928 w 468928"/>
              <a:gd name="connsiteY2" fmla="*/ 238081 h 558846"/>
              <a:gd name="connsiteX3" fmla="*/ 283734 w 468928"/>
              <a:gd name="connsiteY3" fmla="*/ 558847 h 558846"/>
              <a:gd name="connsiteX4" fmla="*/ 0 w 468928"/>
              <a:gd name="connsiteY4" fmla="*/ 320765 h 558846"/>
              <a:gd name="connsiteX5" fmla="*/ 0 w 468928"/>
              <a:gd name="connsiteY5" fmla="*/ 320765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320765"/>
                </a:moveTo>
                <a:lnTo>
                  <a:pt x="185194" y="0"/>
                </a:lnTo>
                <a:lnTo>
                  <a:pt x="468928" y="238081"/>
                </a:lnTo>
                <a:lnTo>
                  <a:pt x="283734" y="558847"/>
                </a:lnTo>
                <a:lnTo>
                  <a:pt x="0" y="320765"/>
                </a:lnTo>
                <a:lnTo>
                  <a:pt x="0" y="32076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5" name="Freeform: Shape 234">
            <a:extLst>
              <a:ext uri="{FF2B5EF4-FFF2-40B4-BE49-F238E27FC236}">
                <a16:creationId xmlns:a16="http://schemas.microsoft.com/office/drawing/2014/main" id="{94A4C322-3791-DD5A-96F9-52B123BD704A}"/>
              </a:ext>
            </a:extLst>
          </p:cNvPr>
          <p:cNvSpPr/>
          <p:nvPr/>
        </p:nvSpPr>
        <p:spPr>
          <a:xfrm>
            <a:off x="5399588" y="5495335"/>
            <a:ext cx="696102" cy="729522"/>
          </a:xfrm>
          <a:custGeom>
            <a:avLst/>
            <a:gdLst>
              <a:gd name="connsiteX0" fmla="*/ 0 w 696102"/>
              <a:gd name="connsiteY0" fmla="*/ 491441 h 729522"/>
              <a:gd name="connsiteX1" fmla="*/ 64317 w 696102"/>
              <a:gd name="connsiteY1" fmla="*/ 126680 h 729522"/>
              <a:gd name="connsiteX2" fmla="*/ 412368 w 696102"/>
              <a:gd name="connsiteY2" fmla="*/ 0 h 729522"/>
              <a:gd name="connsiteX3" fmla="*/ 696103 w 696102"/>
              <a:gd name="connsiteY3" fmla="*/ 238081 h 729522"/>
              <a:gd name="connsiteX4" fmla="*/ 631785 w 696102"/>
              <a:gd name="connsiteY4" fmla="*/ 602843 h 729522"/>
              <a:gd name="connsiteX5" fmla="*/ 283734 w 696102"/>
              <a:gd name="connsiteY5" fmla="*/ 729523 h 729522"/>
              <a:gd name="connsiteX6" fmla="*/ 0 w 696102"/>
              <a:gd name="connsiteY6" fmla="*/ 491441 h 729522"/>
              <a:gd name="connsiteX7" fmla="*/ 0 w 696102"/>
              <a:gd name="connsiteY7" fmla="*/ 491441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2">
                <a:moveTo>
                  <a:pt x="0" y="491441"/>
                </a:moveTo>
                <a:lnTo>
                  <a:pt x="64317" y="126680"/>
                </a:lnTo>
                <a:lnTo>
                  <a:pt x="412368" y="0"/>
                </a:lnTo>
                <a:lnTo>
                  <a:pt x="696103" y="238081"/>
                </a:lnTo>
                <a:lnTo>
                  <a:pt x="631785" y="602843"/>
                </a:lnTo>
                <a:lnTo>
                  <a:pt x="283734" y="729523"/>
                </a:lnTo>
                <a:lnTo>
                  <a:pt x="0" y="491441"/>
                </a:lnTo>
                <a:lnTo>
                  <a:pt x="0" y="491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6" name="Freeform: Shape 235">
            <a:extLst>
              <a:ext uri="{FF2B5EF4-FFF2-40B4-BE49-F238E27FC236}">
                <a16:creationId xmlns:a16="http://schemas.microsoft.com/office/drawing/2014/main" id="{6AC7AA7A-D522-E81E-AD8E-225F3B4DCB21}"/>
              </a:ext>
            </a:extLst>
          </p:cNvPr>
          <p:cNvSpPr/>
          <p:nvPr/>
        </p:nvSpPr>
        <p:spPr>
          <a:xfrm>
            <a:off x="6749813" y="3886200"/>
            <a:ext cx="696102" cy="729522"/>
          </a:xfrm>
          <a:custGeom>
            <a:avLst/>
            <a:gdLst>
              <a:gd name="connsiteX0" fmla="*/ 0 w 696102"/>
              <a:gd name="connsiteY0" fmla="*/ 491442 h 729522"/>
              <a:gd name="connsiteX1" fmla="*/ 64317 w 696102"/>
              <a:gd name="connsiteY1" fmla="*/ 126680 h 729522"/>
              <a:gd name="connsiteX2" fmla="*/ 412369 w 696102"/>
              <a:gd name="connsiteY2" fmla="*/ 0 h 729522"/>
              <a:gd name="connsiteX3" fmla="*/ 696102 w 696102"/>
              <a:gd name="connsiteY3" fmla="*/ 238081 h 729522"/>
              <a:gd name="connsiteX4" fmla="*/ 631785 w 696102"/>
              <a:gd name="connsiteY4" fmla="*/ 602843 h 729522"/>
              <a:gd name="connsiteX5" fmla="*/ 283734 w 696102"/>
              <a:gd name="connsiteY5" fmla="*/ 729523 h 729522"/>
              <a:gd name="connsiteX6" fmla="*/ 0 w 696102"/>
              <a:gd name="connsiteY6" fmla="*/ 491442 h 729522"/>
              <a:gd name="connsiteX7" fmla="*/ 0 w 696102"/>
              <a:gd name="connsiteY7" fmla="*/ 491442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2">
                <a:moveTo>
                  <a:pt x="0" y="491442"/>
                </a:moveTo>
                <a:lnTo>
                  <a:pt x="64317" y="126680"/>
                </a:lnTo>
                <a:lnTo>
                  <a:pt x="412369" y="0"/>
                </a:lnTo>
                <a:lnTo>
                  <a:pt x="696102" y="238081"/>
                </a:lnTo>
                <a:lnTo>
                  <a:pt x="631785" y="602843"/>
                </a:lnTo>
                <a:lnTo>
                  <a:pt x="283734" y="729523"/>
                </a:lnTo>
                <a:lnTo>
                  <a:pt x="0" y="491442"/>
                </a:lnTo>
                <a:lnTo>
                  <a:pt x="0" y="4914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7" name="Freeform: Shape 236">
            <a:extLst>
              <a:ext uri="{FF2B5EF4-FFF2-40B4-BE49-F238E27FC236}">
                <a16:creationId xmlns:a16="http://schemas.microsoft.com/office/drawing/2014/main" id="{139211DE-2AC7-B836-A903-E495D6847D4A}"/>
              </a:ext>
            </a:extLst>
          </p:cNvPr>
          <p:cNvSpPr/>
          <p:nvPr/>
        </p:nvSpPr>
        <p:spPr>
          <a:xfrm>
            <a:off x="4147903" y="6545623"/>
            <a:ext cx="696102" cy="729523"/>
          </a:xfrm>
          <a:custGeom>
            <a:avLst/>
            <a:gdLst>
              <a:gd name="connsiteX0" fmla="*/ 0 w 696102"/>
              <a:gd name="connsiteY0" fmla="*/ 491442 h 729523"/>
              <a:gd name="connsiteX1" fmla="*/ 64318 w 696102"/>
              <a:gd name="connsiteY1" fmla="*/ 126680 h 729523"/>
              <a:gd name="connsiteX2" fmla="*/ 412369 w 696102"/>
              <a:gd name="connsiteY2" fmla="*/ 0 h 729523"/>
              <a:gd name="connsiteX3" fmla="*/ 696103 w 696102"/>
              <a:gd name="connsiteY3" fmla="*/ 238081 h 729523"/>
              <a:gd name="connsiteX4" fmla="*/ 631786 w 696102"/>
              <a:gd name="connsiteY4" fmla="*/ 602843 h 729523"/>
              <a:gd name="connsiteX5" fmla="*/ 283734 w 696102"/>
              <a:gd name="connsiteY5" fmla="*/ 729523 h 729523"/>
              <a:gd name="connsiteX6" fmla="*/ 0 w 696102"/>
              <a:gd name="connsiteY6" fmla="*/ 491442 h 729523"/>
              <a:gd name="connsiteX7" fmla="*/ 0 w 696102"/>
              <a:gd name="connsiteY7" fmla="*/ 491442 h 729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3">
                <a:moveTo>
                  <a:pt x="0" y="491442"/>
                </a:moveTo>
                <a:lnTo>
                  <a:pt x="64318" y="126680"/>
                </a:lnTo>
                <a:lnTo>
                  <a:pt x="412369" y="0"/>
                </a:lnTo>
                <a:lnTo>
                  <a:pt x="696103" y="238081"/>
                </a:lnTo>
                <a:lnTo>
                  <a:pt x="631786" y="602843"/>
                </a:lnTo>
                <a:lnTo>
                  <a:pt x="283734" y="729523"/>
                </a:lnTo>
                <a:lnTo>
                  <a:pt x="0" y="491442"/>
                </a:lnTo>
                <a:lnTo>
                  <a:pt x="0" y="4914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8" name="Freeform: Shape 237">
            <a:extLst>
              <a:ext uri="{FF2B5EF4-FFF2-40B4-BE49-F238E27FC236}">
                <a16:creationId xmlns:a16="http://schemas.microsoft.com/office/drawing/2014/main" id="{4AB82FD4-0ADF-C1FE-4E34-4F3A69222ECF}"/>
              </a:ext>
            </a:extLst>
          </p:cNvPr>
          <p:cNvSpPr/>
          <p:nvPr/>
        </p:nvSpPr>
        <p:spPr>
          <a:xfrm>
            <a:off x="7566793" y="2471150"/>
            <a:ext cx="696102" cy="729522"/>
          </a:xfrm>
          <a:custGeom>
            <a:avLst/>
            <a:gdLst>
              <a:gd name="connsiteX0" fmla="*/ 0 w 696102"/>
              <a:gd name="connsiteY0" fmla="*/ 491442 h 729522"/>
              <a:gd name="connsiteX1" fmla="*/ 64317 w 696102"/>
              <a:gd name="connsiteY1" fmla="*/ 126680 h 729522"/>
              <a:gd name="connsiteX2" fmla="*/ 412369 w 696102"/>
              <a:gd name="connsiteY2" fmla="*/ 0 h 729522"/>
              <a:gd name="connsiteX3" fmla="*/ 696102 w 696102"/>
              <a:gd name="connsiteY3" fmla="*/ 238081 h 729522"/>
              <a:gd name="connsiteX4" fmla="*/ 631785 w 696102"/>
              <a:gd name="connsiteY4" fmla="*/ 602842 h 729522"/>
              <a:gd name="connsiteX5" fmla="*/ 283734 w 696102"/>
              <a:gd name="connsiteY5" fmla="*/ 729523 h 729522"/>
              <a:gd name="connsiteX6" fmla="*/ 0 w 696102"/>
              <a:gd name="connsiteY6" fmla="*/ 491442 h 729522"/>
              <a:gd name="connsiteX7" fmla="*/ 0 w 696102"/>
              <a:gd name="connsiteY7" fmla="*/ 491442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2">
                <a:moveTo>
                  <a:pt x="0" y="491442"/>
                </a:moveTo>
                <a:lnTo>
                  <a:pt x="64317" y="126680"/>
                </a:lnTo>
                <a:lnTo>
                  <a:pt x="412369" y="0"/>
                </a:lnTo>
                <a:lnTo>
                  <a:pt x="696102" y="238081"/>
                </a:lnTo>
                <a:lnTo>
                  <a:pt x="631785" y="602842"/>
                </a:lnTo>
                <a:lnTo>
                  <a:pt x="283734" y="729523"/>
                </a:lnTo>
                <a:lnTo>
                  <a:pt x="0" y="491442"/>
                </a:lnTo>
                <a:lnTo>
                  <a:pt x="0" y="4914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9" name="Freeform: Shape 238">
            <a:extLst>
              <a:ext uri="{FF2B5EF4-FFF2-40B4-BE49-F238E27FC236}">
                <a16:creationId xmlns:a16="http://schemas.microsoft.com/office/drawing/2014/main" id="{0ACC5799-DFE1-4272-21ED-67A193A5A694}"/>
              </a:ext>
            </a:extLst>
          </p:cNvPr>
          <p:cNvSpPr/>
          <p:nvPr/>
        </p:nvSpPr>
        <p:spPr>
          <a:xfrm>
            <a:off x="2427289" y="8154759"/>
            <a:ext cx="696102" cy="729522"/>
          </a:xfrm>
          <a:custGeom>
            <a:avLst/>
            <a:gdLst>
              <a:gd name="connsiteX0" fmla="*/ 0 w 696102"/>
              <a:gd name="connsiteY0" fmla="*/ 491441 h 729522"/>
              <a:gd name="connsiteX1" fmla="*/ 64317 w 696102"/>
              <a:gd name="connsiteY1" fmla="*/ 126680 h 729522"/>
              <a:gd name="connsiteX2" fmla="*/ 412369 w 696102"/>
              <a:gd name="connsiteY2" fmla="*/ 0 h 729522"/>
              <a:gd name="connsiteX3" fmla="*/ 696103 w 696102"/>
              <a:gd name="connsiteY3" fmla="*/ 238082 h 729522"/>
              <a:gd name="connsiteX4" fmla="*/ 631785 w 696102"/>
              <a:gd name="connsiteY4" fmla="*/ 602843 h 729522"/>
              <a:gd name="connsiteX5" fmla="*/ 283734 w 696102"/>
              <a:gd name="connsiteY5" fmla="*/ 729523 h 729522"/>
              <a:gd name="connsiteX6" fmla="*/ 0 w 696102"/>
              <a:gd name="connsiteY6" fmla="*/ 491441 h 729522"/>
              <a:gd name="connsiteX7" fmla="*/ 0 w 696102"/>
              <a:gd name="connsiteY7" fmla="*/ 491441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2">
                <a:moveTo>
                  <a:pt x="0" y="491441"/>
                </a:moveTo>
                <a:lnTo>
                  <a:pt x="64317" y="126680"/>
                </a:lnTo>
                <a:lnTo>
                  <a:pt x="412369" y="0"/>
                </a:lnTo>
                <a:lnTo>
                  <a:pt x="696103" y="238082"/>
                </a:lnTo>
                <a:lnTo>
                  <a:pt x="631785" y="602843"/>
                </a:lnTo>
                <a:lnTo>
                  <a:pt x="283734" y="729523"/>
                </a:lnTo>
                <a:lnTo>
                  <a:pt x="0" y="491441"/>
                </a:lnTo>
                <a:lnTo>
                  <a:pt x="0" y="491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0" name="Freeform: Shape 239">
            <a:extLst>
              <a:ext uri="{FF2B5EF4-FFF2-40B4-BE49-F238E27FC236}">
                <a16:creationId xmlns:a16="http://schemas.microsoft.com/office/drawing/2014/main" id="{61B12335-7A0E-2A94-1E3A-B2BC0AB85598}"/>
              </a:ext>
            </a:extLst>
          </p:cNvPr>
          <p:cNvSpPr/>
          <p:nvPr/>
        </p:nvSpPr>
        <p:spPr>
          <a:xfrm>
            <a:off x="8852701" y="497253"/>
            <a:ext cx="696102" cy="729522"/>
          </a:xfrm>
          <a:custGeom>
            <a:avLst/>
            <a:gdLst>
              <a:gd name="connsiteX0" fmla="*/ 0 w 696102"/>
              <a:gd name="connsiteY0" fmla="*/ 491442 h 729522"/>
              <a:gd name="connsiteX1" fmla="*/ 64317 w 696102"/>
              <a:gd name="connsiteY1" fmla="*/ 126680 h 729522"/>
              <a:gd name="connsiteX2" fmla="*/ 412368 w 696102"/>
              <a:gd name="connsiteY2" fmla="*/ 0 h 729522"/>
              <a:gd name="connsiteX3" fmla="*/ 696102 w 696102"/>
              <a:gd name="connsiteY3" fmla="*/ 238081 h 729522"/>
              <a:gd name="connsiteX4" fmla="*/ 631785 w 696102"/>
              <a:gd name="connsiteY4" fmla="*/ 602843 h 729522"/>
              <a:gd name="connsiteX5" fmla="*/ 283734 w 696102"/>
              <a:gd name="connsiteY5" fmla="*/ 729523 h 729522"/>
              <a:gd name="connsiteX6" fmla="*/ 0 w 696102"/>
              <a:gd name="connsiteY6" fmla="*/ 491442 h 729522"/>
              <a:gd name="connsiteX7" fmla="*/ 0 w 696102"/>
              <a:gd name="connsiteY7" fmla="*/ 491442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2">
                <a:moveTo>
                  <a:pt x="0" y="491442"/>
                </a:moveTo>
                <a:lnTo>
                  <a:pt x="64317" y="126680"/>
                </a:lnTo>
                <a:lnTo>
                  <a:pt x="412368" y="0"/>
                </a:lnTo>
                <a:lnTo>
                  <a:pt x="696102" y="238081"/>
                </a:lnTo>
                <a:lnTo>
                  <a:pt x="631785" y="602843"/>
                </a:lnTo>
                <a:lnTo>
                  <a:pt x="283734" y="729523"/>
                </a:lnTo>
                <a:lnTo>
                  <a:pt x="0" y="491442"/>
                </a:lnTo>
                <a:lnTo>
                  <a:pt x="0" y="4914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1" name="Freeform: Shape 240">
            <a:extLst>
              <a:ext uri="{FF2B5EF4-FFF2-40B4-BE49-F238E27FC236}">
                <a16:creationId xmlns:a16="http://schemas.microsoft.com/office/drawing/2014/main" id="{94A96532-4856-7080-B50A-60082149C24E}"/>
              </a:ext>
            </a:extLst>
          </p:cNvPr>
          <p:cNvSpPr/>
          <p:nvPr/>
        </p:nvSpPr>
        <p:spPr>
          <a:xfrm>
            <a:off x="9265069" y="497253"/>
            <a:ext cx="631785" cy="364761"/>
          </a:xfrm>
          <a:custGeom>
            <a:avLst/>
            <a:gdLst>
              <a:gd name="connsiteX0" fmla="*/ 283734 w 631785"/>
              <a:gd name="connsiteY0" fmla="*/ 238081 h 364761"/>
              <a:gd name="connsiteX1" fmla="*/ 0 w 631785"/>
              <a:gd name="connsiteY1" fmla="*/ 0 h 364761"/>
              <a:gd name="connsiteX2" fmla="*/ 348052 w 631785"/>
              <a:gd name="connsiteY2" fmla="*/ 126680 h 364761"/>
              <a:gd name="connsiteX3" fmla="*/ 631786 w 631785"/>
              <a:gd name="connsiteY3" fmla="*/ 364761 h 364761"/>
              <a:gd name="connsiteX4" fmla="*/ 283734 w 631785"/>
              <a:gd name="connsiteY4" fmla="*/ 238081 h 364761"/>
              <a:gd name="connsiteX5" fmla="*/ 283734 w 631785"/>
              <a:gd name="connsiteY5" fmla="*/ 23808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283734" y="238081"/>
                </a:moveTo>
                <a:lnTo>
                  <a:pt x="0" y="0"/>
                </a:lnTo>
                <a:lnTo>
                  <a:pt x="348052" y="126680"/>
                </a:lnTo>
                <a:lnTo>
                  <a:pt x="631786" y="364761"/>
                </a:lnTo>
                <a:lnTo>
                  <a:pt x="283734" y="238081"/>
                </a:lnTo>
                <a:lnTo>
                  <a:pt x="28373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2" name="Freeform: Shape 241">
            <a:extLst>
              <a:ext uri="{FF2B5EF4-FFF2-40B4-BE49-F238E27FC236}">
                <a16:creationId xmlns:a16="http://schemas.microsoft.com/office/drawing/2014/main" id="{73B3D964-BE6D-4058-E7C6-593CA88EE658}"/>
              </a:ext>
            </a:extLst>
          </p:cNvPr>
          <p:cNvSpPr/>
          <p:nvPr/>
        </p:nvSpPr>
        <p:spPr>
          <a:xfrm>
            <a:off x="5562445" y="4571727"/>
            <a:ext cx="752662" cy="796928"/>
          </a:xfrm>
          <a:custGeom>
            <a:avLst/>
            <a:gdLst>
              <a:gd name="connsiteX0" fmla="*/ 185194 w 752662"/>
              <a:gd name="connsiteY0" fmla="*/ 558847 h 796928"/>
              <a:gd name="connsiteX1" fmla="*/ 0 w 752662"/>
              <a:gd name="connsiteY1" fmla="*/ 238081 h 796928"/>
              <a:gd name="connsiteX2" fmla="*/ 283734 w 752662"/>
              <a:gd name="connsiteY2" fmla="*/ 0 h 796928"/>
              <a:gd name="connsiteX3" fmla="*/ 567468 w 752662"/>
              <a:gd name="connsiteY3" fmla="*/ 238081 h 796928"/>
              <a:gd name="connsiteX4" fmla="*/ 752662 w 752662"/>
              <a:gd name="connsiteY4" fmla="*/ 558847 h 796928"/>
              <a:gd name="connsiteX5" fmla="*/ 468928 w 752662"/>
              <a:gd name="connsiteY5" fmla="*/ 796928 h 796928"/>
              <a:gd name="connsiteX6" fmla="*/ 185194 w 752662"/>
              <a:gd name="connsiteY6" fmla="*/ 558847 h 796928"/>
              <a:gd name="connsiteX7" fmla="*/ 185194 w 752662"/>
              <a:gd name="connsiteY7" fmla="*/ 558847 h 796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2662" h="796928">
                <a:moveTo>
                  <a:pt x="185194" y="558847"/>
                </a:moveTo>
                <a:lnTo>
                  <a:pt x="0" y="238081"/>
                </a:lnTo>
                <a:lnTo>
                  <a:pt x="283734" y="0"/>
                </a:lnTo>
                <a:lnTo>
                  <a:pt x="567468" y="238081"/>
                </a:lnTo>
                <a:lnTo>
                  <a:pt x="752662" y="558847"/>
                </a:lnTo>
                <a:lnTo>
                  <a:pt x="468928" y="796928"/>
                </a:lnTo>
                <a:lnTo>
                  <a:pt x="185194" y="558847"/>
                </a:lnTo>
                <a:lnTo>
                  <a:pt x="185194" y="5588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3" name="Freeform: Shape 242">
            <a:extLst>
              <a:ext uri="{FF2B5EF4-FFF2-40B4-BE49-F238E27FC236}">
                <a16:creationId xmlns:a16="http://schemas.microsoft.com/office/drawing/2014/main" id="{5ACDBD49-D4D5-6820-12A0-A944471B167D}"/>
              </a:ext>
            </a:extLst>
          </p:cNvPr>
          <p:cNvSpPr/>
          <p:nvPr/>
        </p:nvSpPr>
        <p:spPr>
          <a:xfrm>
            <a:off x="2427289" y="8646201"/>
            <a:ext cx="468928" cy="558846"/>
          </a:xfrm>
          <a:custGeom>
            <a:avLst/>
            <a:gdLst>
              <a:gd name="connsiteX0" fmla="*/ 185194 w 468928"/>
              <a:gd name="connsiteY0" fmla="*/ 320766 h 558846"/>
              <a:gd name="connsiteX1" fmla="*/ 0 w 468928"/>
              <a:gd name="connsiteY1" fmla="*/ 0 h 558846"/>
              <a:gd name="connsiteX2" fmla="*/ 283734 w 468928"/>
              <a:gd name="connsiteY2" fmla="*/ 238082 h 558846"/>
              <a:gd name="connsiteX3" fmla="*/ 468928 w 468928"/>
              <a:gd name="connsiteY3" fmla="*/ 558847 h 558846"/>
              <a:gd name="connsiteX4" fmla="*/ 185194 w 468928"/>
              <a:gd name="connsiteY4" fmla="*/ 320766 h 558846"/>
              <a:gd name="connsiteX5" fmla="*/ 185194 w 468928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185194" y="320766"/>
                </a:moveTo>
                <a:lnTo>
                  <a:pt x="0" y="0"/>
                </a:lnTo>
                <a:lnTo>
                  <a:pt x="283734" y="238082"/>
                </a:lnTo>
                <a:lnTo>
                  <a:pt x="468928" y="558847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4" name="Freeform: Shape 243">
            <a:extLst>
              <a:ext uri="{FF2B5EF4-FFF2-40B4-BE49-F238E27FC236}">
                <a16:creationId xmlns:a16="http://schemas.microsoft.com/office/drawing/2014/main" id="{0FF24423-3778-EEF5-5BD7-6CEA74D823D0}"/>
              </a:ext>
            </a:extLst>
          </p:cNvPr>
          <p:cNvSpPr/>
          <p:nvPr/>
        </p:nvSpPr>
        <p:spPr>
          <a:xfrm>
            <a:off x="7162182" y="3648118"/>
            <a:ext cx="567467" cy="476162"/>
          </a:xfrm>
          <a:custGeom>
            <a:avLst/>
            <a:gdLst>
              <a:gd name="connsiteX0" fmla="*/ 0 w 567467"/>
              <a:gd name="connsiteY0" fmla="*/ 238081 h 476162"/>
              <a:gd name="connsiteX1" fmla="*/ 283734 w 567467"/>
              <a:gd name="connsiteY1" fmla="*/ 0 h 476162"/>
              <a:gd name="connsiteX2" fmla="*/ 567468 w 567467"/>
              <a:gd name="connsiteY2" fmla="*/ 238081 h 476162"/>
              <a:gd name="connsiteX3" fmla="*/ 283734 w 567467"/>
              <a:gd name="connsiteY3" fmla="*/ 476162 h 476162"/>
              <a:gd name="connsiteX4" fmla="*/ 0 w 567467"/>
              <a:gd name="connsiteY4" fmla="*/ 238081 h 476162"/>
              <a:gd name="connsiteX5" fmla="*/ 0 w 567467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7" h="476162">
                <a:moveTo>
                  <a:pt x="0" y="238081"/>
                </a:moveTo>
                <a:lnTo>
                  <a:pt x="283734" y="0"/>
                </a:lnTo>
                <a:lnTo>
                  <a:pt x="567468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5" name="Freeform: Shape 244">
            <a:extLst>
              <a:ext uri="{FF2B5EF4-FFF2-40B4-BE49-F238E27FC236}">
                <a16:creationId xmlns:a16="http://schemas.microsoft.com/office/drawing/2014/main" id="{22165A7E-EFC5-1C27-45B1-58E3E339DBE5}"/>
              </a:ext>
            </a:extLst>
          </p:cNvPr>
          <p:cNvSpPr/>
          <p:nvPr/>
        </p:nvSpPr>
        <p:spPr>
          <a:xfrm>
            <a:off x="3743292" y="7722593"/>
            <a:ext cx="567467" cy="476162"/>
          </a:xfrm>
          <a:custGeom>
            <a:avLst/>
            <a:gdLst>
              <a:gd name="connsiteX0" fmla="*/ 0 w 567467"/>
              <a:gd name="connsiteY0" fmla="*/ 238082 h 476162"/>
              <a:gd name="connsiteX1" fmla="*/ 283734 w 567467"/>
              <a:gd name="connsiteY1" fmla="*/ 0 h 476162"/>
              <a:gd name="connsiteX2" fmla="*/ 567468 w 567467"/>
              <a:gd name="connsiteY2" fmla="*/ 238082 h 476162"/>
              <a:gd name="connsiteX3" fmla="*/ 283734 w 567467"/>
              <a:gd name="connsiteY3" fmla="*/ 476162 h 476162"/>
              <a:gd name="connsiteX4" fmla="*/ 0 w 567467"/>
              <a:gd name="connsiteY4" fmla="*/ 238082 h 476162"/>
              <a:gd name="connsiteX5" fmla="*/ 0 w 567467"/>
              <a:gd name="connsiteY5" fmla="*/ 238082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7" h="476162">
                <a:moveTo>
                  <a:pt x="0" y="238082"/>
                </a:moveTo>
                <a:lnTo>
                  <a:pt x="283734" y="0"/>
                </a:lnTo>
                <a:lnTo>
                  <a:pt x="567468" y="238082"/>
                </a:lnTo>
                <a:lnTo>
                  <a:pt x="283734" y="476162"/>
                </a:lnTo>
                <a:lnTo>
                  <a:pt x="0" y="238082"/>
                </a:lnTo>
                <a:lnTo>
                  <a:pt x="0" y="23808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6" name="Freeform: Shape 245">
            <a:extLst>
              <a:ext uri="{FF2B5EF4-FFF2-40B4-BE49-F238E27FC236}">
                <a16:creationId xmlns:a16="http://schemas.microsoft.com/office/drawing/2014/main" id="{B4B4EC39-0450-3D46-8F39-923756C53760}"/>
              </a:ext>
            </a:extLst>
          </p:cNvPr>
          <p:cNvSpPr/>
          <p:nvPr/>
        </p:nvSpPr>
        <p:spPr>
          <a:xfrm>
            <a:off x="7979161" y="2233068"/>
            <a:ext cx="567467" cy="476162"/>
          </a:xfrm>
          <a:custGeom>
            <a:avLst/>
            <a:gdLst>
              <a:gd name="connsiteX0" fmla="*/ 0 w 567467"/>
              <a:gd name="connsiteY0" fmla="*/ 238081 h 476162"/>
              <a:gd name="connsiteX1" fmla="*/ 283734 w 567467"/>
              <a:gd name="connsiteY1" fmla="*/ 0 h 476162"/>
              <a:gd name="connsiteX2" fmla="*/ 567468 w 567467"/>
              <a:gd name="connsiteY2" fmla="*/ 238081 h 476162"/>
              <a:gd name="connsiteX3" fmla="*/ 283734 w 567467"/>
              <a:gd name="connsiteY3" fmla="*/ 476162 h 476162"/>
              <a:gd name="connsiteX4" fmla="*/ 0 w 567467"/>
              <a:gd name="connsiteY4" fmla="*/ 238081 h 476162"/>
              <a:gd name="connsiteX5" fmla="*/ 0 w 567467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7" h="476162">
                <a:moveTo>
                  <a:pt x="0" y="238081"/>
                </a:moveTo>
                <a:lnTo>
                  <a:pt x="283734" y="0"/>
                </a:lnTo>
                <a:lnTo>
                  <a:pt x="567468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7" name="Freeform: Shape 246">
            <a:extLst>
              <a:ext uri="{FF2B5EF4-FFF2-40B4-BE49-F238E27FC236}">
                <a16:creationId xmlns:a16="http://schemas.microsoft.com/office/drawing/2014/main" id="{5739CCA0-0B3F-3CBE-1862-A3F7D0AB5979}"/>
              </a:ext>
            </a:extLst>
          </p:cNvPr>
          <p:cNvSpPr/>
          <p:nvPr/>
        </p:nvSpPr>
        <p:spPr>
          <a:xfrm>
            <a:off x="2328749" y="8966967"/>
            <a:ext cx="567468" cy="476162"/>
          </a:xfrm>
          <a:custGeom>
            <a:avLst/>
            <a:gdLst>
              <a:gd name="connsiteX0" fmla="*/ 0 w 567468"/>
              <a:gd name="connsiteY0" fmla="*/ 238081 h 476162"/>
              <a:gd name="connsiteX1" fmla="*/ 283734 w 567468"/>
              <a:gd name="connsiteY1" fmla="*/ 0 h 476162"/>
              <a:gd name="connsiteX2" fmla="*/ 567468 w 567468"/>
              <a:gd name="connsiteY2" fmla="*/ 238081 h 476162"/>
              <a:gd name="connsiteX3" fmla="*/ 283734 w 567468"/>
              <a:gd name="connsiteY3" fmla="*/ 476162 h 476162"/>
              <a:gd name="connsiteX4" fmla="*/ 0 w 567468"/>
              <a:gd name="connsiteY4" fmla="*/ 238081 h 476162"/>
              <a:gd name="connsiteX5" fmla="*/ 0 w 567468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8" h="476162">
                <a:moveTo>
                  <a:pt x="0" y="238081"/>
                </a:moveTo>
                <a:lnTo>
                  <a:pt x="283734" y="0"/>
                </a:lnTo>
                <a:lnTo>
                  <a:pt x="567468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8" name="Freeform: Shape 247">
            <a:extLst>
              <a:ext uri="{FF2B5EF4-FFF2-40B4-BE49-F238E27FC236}">
                <a16:creationId xmlns:a16="http://schemas.microsoft.com/office/drawing/2014/main" id="{D6EC6354-8BED-2035-A61D-33D3E2284AE1}"/>
              </a:ext>
            </a:extLst>
          </p:cNvPr>
          <p:cNvSpPr/>
          <p:nvPr/>
        </p:nvSpPr>
        <p:spPr>
          <a:xfrm>
            <a:off x="8568966" y="988694"/>
            <a:ext cx="567467" cy="476162"/>
          </a:xfrm>
          <a:custGeom>
            <a:avLst/>
            <a:gdLst>
              <a:gd name="connsiteX0" fmla="*/ 0 w 567467"/>
              <a:gd name="connsiteY0" fmla="*/ 238081 h 476162"/>
              <a:gd name="connsiteX1" fmla="*/ 283734 w 567467"/>
              <a:gd name="connsiteY1" fmla="*/ 0 h 476162"/>
              <a:gd name="connsiteX2" fmla="*/ 567468 w 567467"/>
              <a:gd name="connsiteY2" fmla="*/ 238081 h 476162"/>
              <a:gd name="connsiteX3" fmla="*/ 283734 w 567467"/>
              <a:gd name="connsiteY3" fmla="*/ 476162 h 476162"/>
              <a:gd name="connsiteX4" fmla="*/ 0 w 567467"/>
              <a:gd name="connsiteY4" fmla="*/ 238081 h 476162"/>
              <a:gd name="connsiteX5" fmla="*/ 0 w 567467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7" h="476162">
                <a:moveTo>
                  <a:pt x="0" y="238081"/>
                </a:moveTo>
                <a:lnTo>
                  <a:pt x="283734" y="0"/>
                </a:lnTo>
                <a:lnTo>
                  <a:pt x="567468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9" name="Freeform: Shape 248">
            <a:extLst>
              <a:ext uri="{FF2B5EF4-FFF2-40B4-BE49-F238E27FC236}">
                <a16:creationId xmlns:a16="http://schemas.microsoft.com/office/drawing/2014/main" id="{95FF1890-801E-04AB-82BA-192837ECAB47}"/>
              </a:ext>
            </a:extLst>
          </p:cNvPr>
          <p:cNvSpPr/>
          <p:nvPr/>
        </p:nvSpPr>
        <p:spPr>
          <a:xfrm>
            <a:off x="-643548" y="4377641"/>
            <a:ext cx="533245" cy="923608"/>
          </a:xfrm>
          <a:custGeom>
            <a:avLst/>
            <a:gdLst>
              <a:gd name="connsiteX0" fmla="*/ 64317 w 533245"/>
              <a:gd name="connsiteY0" fmla="*/ 685527 h 923608"/>
              <a:gd name="connsiteX1" fmla="*/ 0 w 533245"/>
              <a:gd name="connsiteY1" fmla="*/ 320766 h 923608"/>
              <a:gd name="connsiteX2" fmla="*/ 185194 w 533245"/>
              <a:gd name="connsiteY2" fmla="*/ 0 h 923608"/>
              <a:gd name="connsiteX3" fmla="*/ 468928 w 533245"/>
              <a:gd name="connsiteY3" fmla="*/ 238081 h 923608"/>
              <a:gd name="connsiteX4" fmla="*/ 533246 w 533245"/>
              <a:gd name="connsiteY4" fmla="*/ 602843 h 923608"/>
              <a:gd name="connsiteX5" fmla="*/ 348051 w 533245"/>
              <a:gd name="connsiteY5" fmla="*/ 923608 h 923608"/>
              <a:gd name="connsiteX6" fmla="*/ 64317 w 533245"/>
              <a:gd name="connsiteY6" fmla="*/ 685527 h 923608"/>
              <a:gd name="connsiteX7" fmla="*/ 64317 w 533245"/>
              <a:gd name="connsiteY7" fmla="*/ 685527 h 923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3245" h="923608">
                <a:moveTo>
                  <a:pt x="64317" y="685527"/>
                </a:moveTo>
                <a:lnTo>
                  <a:pt x="0" y="320766"/>
                </a:lnTo>
                <a:lnTo>
                  <a:pt x="185194" y="0"/>
                </a:lnTo>
                <a:lnTo>
                  <a:pt x="468928" y="238081"/>
                </a:lnTo>
                <a:lnTo>
                  <a:pt x="533246" y="602843"/>
                </a:lnTo>
                <a:lnTo>
                  <a:pt x="348051" y="923608"/>
                </a:lnTo>
                <a:lnTo>
                  <a:pt x="64317" y="685527"/>
                </a:lnTo>
                <a:lnTo>
                  <a:pt x="64317" y="6855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0" name="Freeform: Shape 249">
            <a:extLst>
              <a:ext uri="{FF2B5EF4-FFF2-40B4-BE49-F238E27FC236}">
                <a16:creationId xmlns:a16="http://schemas.microsoft.com/office/drawing/2014/main" id="{2F86B199-806D-32BD-6A1A-045B9C22EAEA}"/>
              </a:ext>
            </a:extLst>
          </p:cNvPr>
          <p:cNvSpPr/>
          <p:nvPr/>
        </p:nvSpPr>
        <p:spPr>
          <a:xfrm>
            <a:off x="1141381" y="2471150"/>
            <a:ext cx="348051" cy="602842"/>
          </a:xfrm>
          <a:custGeom>
            <a:avLst/>
            <a:gdLst>
              <a:gd name="connsiteX0" fmla="*/ 64317 w 348051"/>
              <a:gd name="connsiteY0" fmla="*/ 364761 h 602842"/>
              <a:gd name="connsiteX1" fmla="*/ 0 w 348051"/>
              <a:gd name="connsiteY1" fmla="*/ 0 h 602842"/>
              <a:gd name="connsiteX2" fmla="*/ 283734 w 348051"/>
              <a:gd name="connsiteY2" fmla="*/ 238081 h 602842"/>
              <a:gd name="connsiteX3" fmla="*/ 348051 w 348051"/>
              <a:gd name="connsiteY3" fmla="*/ 602842 h 602842"/>
              <a:gd name="connsiteX4" fmla="*/ 64317 w 348051"/>
              <a:gd name="connsiteY4" fmla="*/ 364761 h 602842"/>
              <a:gd name="connsiteX5" fmla="*/ 64317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364761"/>
                </a:moveTo>
                <a:lnTo>
                  <a:pt x="0" y="0"/>
                </a:lnTo>
                <a:lnTo>
                  <a:pt x="283734" y="238081"/>
                </a:lnTo>
                <a:lnTo>
                  <a:pt x="348051" y="602842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1" name="Freeform: Shape 250">
            <a:extLst>
              <a:ext uri="{FF2B5EF4-FFF2-40B4-BE49-F238E27FC236}">
                <a16:creationId xmlns:a16="http://schemas.microsoft.com/office/drawing/2014/main" id="{09877DF0-4B99-DBBA-38C5-701067A3FA7B}"/>
              </a:ext>
            </a:extLst>
          </p:cNvPr>
          <p:cNvSpPr/>
          <p:nvPr/>
        </p:nvSpPr>
        <p:spPr>
          <a:xfrm>
            <a:off x="2960535" y="303167"/>
            <a:ext cx="348051" cy="602842"/>
          </a:xfrm>
          <a:custGeom>
            <a:avLst/>
            <a:gdLst>
              <a:gd name="connsiteX0" fmla="*/ 64317 w 348051"/>
              <a:gd name="connsiteY0" fmla="*/ 364761 h 602842"/>
              <a:gd name="connsiteX1" fmla="*/ 0 w 348051"/>
              <a:gd name="connsiteY1" fmla="*/ 0 h 602842"/>
              <a:gd name="connsiteX2" fmla="*/ 283734 w 348051"/>
              <a:gd name="connsiteY2" fmla="*/ 238081 h 602842"/>
              <a:gd name="connsiteX3" fmla="*/ 348051 w 348051"/>
              <a:gd name="connsiteY3" fmla="*/ 602843 h 602842"/>
              <a:gd name="connsiteX4" fmla="*/ 64317 w 348051"/>
              <a:gd name="connsiteY4" fmla="*/ 364761 h 602842"/>
              <a:gd name="connsiteX5" fmla="*/ 64317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364761"/>
                </a:moveTo>
                <a:lnTo>
                  <a:pt x="0" y="0"/>
                </a:lnTo>
                <a:lnTo>
                  <a:pt x="283734" y="238081"/>
                </a:lnTo>
                <a:lnTo>
                  <a:pt x="348051" y="602843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2" name="Freeform: Shape 251">
            <a:extLst>
              <a:ext uri="{FF2B5EF4-FFF2-40B4-BE49-F238E27FC236}">
                <a16:creationId xmlns:a16="http://schemas.microsoft.com/office/drawing/2014/main" id="{3D8A938C-A3D1-38E8-4B9F-795D0418E3EF}"/>
              </a:ext>
            </a:extLst>
          </p:cNvPr>
          <p:cNvSpPr/>
          <p:nvPr/>
        </p:nvSpPr>
        <p:spPr>
          <a:xfrm>
            <a:off x="4147903" y="-1111882"/>
            <a:ext cx="348051" cy="602842"/>
          </a:xfrm>
          <a:custGeom>
            <a:avLst/>
            <a:gdLst>
              <a:gd name="connsiteX0" fmla="*/ 64318 w 348051"/>
              <a:gd name="connsiteY0" fmla="*/ 364761 h 602842"/>
              <a:gd name="connsiteX1" fmla="*/ 0 w 348051"/>
              <a:gd name="connsiteY1" fmla="*/ 0 h 602842"/>
              <a:gd name="connsiteX2" fmla="*/ 283734 w 348051"/>
              <a:gd name="connsiteY2" fmla="*/ 238081 h 602842"/>
              <a:gd name="connsiteX3" fmla="*/ 348052 w 348051"/>
              <a:gd name="connsiteY3" fmla="*/ 602843 h 602842"/>
              <a:gd name="connsiteX4" fmla="*/ 64318 w 348051"/>
              <a:gd name="connsiteY4" fmla="*/ 364761 h 602842"/>
              <a:gd name="connsiteX5" fmla="*/ 64318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8" y="364761"/>
                </a:moveTo>
                <a:lnTo>
                  <a:pt x="0" y="0"/>
                </a:lnTo>
                <a:lnTo>
                  <a:pt x="283734" y="238081"/>
                </a:lnTo>
                <a:lnTo>
                  <a:pt x="348052" y="602843"/>
                </a:lnTo>
                <a:lnTo>
                  <a:pt x="64318" y="364761"/>
                </a:lnTo>
                <a:lnTo>
                  <a:pt x="64318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3" name="Freeform: Shape 252">
            <a:extLst>
              <a:ext uri="{FF2B5EF4-FFF2-40B4-BE49-F238E27FC236}">
                <a16:creationId xmlns:a16="http://schemas.microsoft.com/office/drawing/2014/main" id="{9AC73CD2-1F6F-BA7F-262E-A67D245A8F3B}"/>
              </a:ext>
            </a:extLst>
          </p:cNvPr>
          <p:cNvSpPr/>
          <p:nvPr/>
        </p:nvSpPr>
        <p:spPr>
          <a:xfrm>
            <a:off x="1795504" y="1912303"/>
            <a:ext cx="816979" cy="685527"/>
          </a:xfrm>
          <a:custGeom>
            <a:avLst/>
            <a:gdLst>
              <a:gd name="connsiteX0" fmla="*/ 283734 w 816979"/>
              <a:gd name="connsiteY0" fmla="*/ 558847 h 685527"/>
              <a:gd name="connsiteX1" fmla="*/ 0 w 816979"/>
              <a:gd name="connsiteY1" fmla="*/ 320766 h 685527"/>
              <a:gd name="connsiteX2" fmla="*/ 185194 w 816979"/>
              <a:gd name="connsiteY2" fmla="*/ 0 h 685527"/>
              <a:gd name="connsiteX3" fmla="*/ 533245 w 816979"/>
              <a:gd name="connsiteY3" fmla="*/ 126680 h 685527"/>
              <a:gd name="connsiteX4" fmla="*/ 816980 w 816979"/>
              <a:gd name="connsiteY4" fmla="*/ 364761 h 685527"/>
              <a:gd name="connsiteX5" fmla="*/ 631785 w 816979"/>
              <a:gd name="connsiteY5" fmla="*/ 685527 h 685527"/>
              <a:gd name="connsiteX6" fmla="*/ 283734 w 816979"/>
              <a:gd name="connsiteY6" fmla="*/ 558847 h 685527"/>
              <a:gd name="connsiteX7" fmla="*/ 283734 w 816979"/>
              <a:gd name="connsiteY7" fmla="*/ 558847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16979" h="685527">
                <a:moveTo>
                  <a:pt x="283734" y="558847"/>
                </a:moveTo>
                <a:lnTo>
                  <a:pt x="0" y="320766"/>
                </a:lnTo>
                <a:lnTo>
                  <a:pt x="185194" y="0"/>
                </a:lnTo>
                <a:lnTo>
                  <a:pt x="533245" y="126680"/>
                </a:lnTo>
                <a:lnTo>
                  <a:pt x="816980" y="364761"/>
                </a:lnTo>
                <a:lnTo>
                  <a:pt x="631785" y="685527"/>
                </a:lnTo>
                <a:lnTo>
                  <a:pt x="283734" y="558847"/>
                </a:lnTo>
                <a:lnTo>
                  <a:pt x="283734" y="5588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4" name="Freeform: Shape 253">
            <a:extLst>
              <a:ext uri="{FF2B5EF4-FFF2-40B4-BE49-F238E27FC236}">
                <a16:creationId xmlns:a16="http://schemas.microsoft.com/office/drawing/2014/main" id="{7DE2CD30-527A-01E0-432F-23F44E301231}"/>
              </a:ext>
            </a:extLst>
          </p:cNvPr>
          <p:cNvSpPr/>
          <p:nvPr/>
        </p:nvSpPr>
        <p:spPr>
          <a:xfrm>
            <a:off x="2839658" y="667928"/>
            <a:ext cx="468928" cy="558846"/>
          </a:xfrm>
          <a:custGeom>
            <a:avLst/>
            <a:gdLst>
              <a:gd name="connsiteX0" fmla="*/ 0 w 468928"/>
              <a:gd name="connsiteY0" fmla="*/ 320766 h 558846"/>
              <a:gd name="connsiteX1" fmla="*/ 185194 w 468928"/>
              <a:gd name="connsiteY1" fmla="*/ 0 h 558846"/>
              <a:gd name="connsiteX2" fmla="*/ 468928 w 468928"/>
              <a:gd name="connsiteY2" fmla="*/ 238081 h 558846"/>
              <a:gd name="connsiteX3" fmla="*/ 283734 w 468928"/>
              <a:gd name="connsiteY3" fmla="*/ 558847 h 558846"/>
              <a:gd name="connsiteX4" fmla="*/ 0 w 468928"/>
              <a:gd name="connsiteY4" fmla="*/ 320766 h 558846"/>
              <a:gd name="connsiteX5" fmla="*/ 0 w 468928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320766"/>
                </a:moveTo>
                <a:lnTo>
                  <a:pt x="185194" y="0"/>
                </a:lnTo>
                <a:lnTo>
                  <a:pt x="468928" y="238081"/>
                </a:lnTo>
                <a:lnTo>
                  <a:pt x="283734" y="5588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5" name="Freeform: Shape 254">
            <a:extLst>
              <a:ext uri="{FF2B5EF4-FFF2-40B4-BE49-F238E27FC236}">
                <a16:creationId xmlns:a16="http://schemas.microsoft.com/office/drawing/2014/main" id="{9F9D915C-7938-2E2A-43F5-BA46627C3BC9}"/>
              </a:ext>
            </a:extLst>
          </p:cNvPr>
          <p:cNvSpPr/>
          <p:nvPr/>
        </p:nvSpPr>
        <p:spPr>
          <a:xfrm>
            <a:off x="608136" y="3327353"/>
            <a:ext cx="468928" cy="558846"/>
          </a:xfrm>
          <a:custGeom>
            <a:avLst/>
            <a:gdLst>
              <a:gd name="connsiteX0" fmla="*/ 0 w 468928"/>
              <a:gd name="connsiteY0" fmla="*/ 320766 h 558846"/>
              <a:gd name="connsiteX1" fmla="*/ 185194 w 468928"/>
              <a:gd name="connsiteY1" fmla="*/ 0 h 558846"/>
              <a:gd name="connsiteX2" fmla="*/ 468928 w 468928"/>
              <a:gd name="connsiteY2" fmla="*/ 238081 h 558846"/>
              <a:gd name="connsiteX3" fmla="*/ 283734 w 468928"/>
              <a:gd name="connsiteY3" fmla="*/ 558847 h 558846"/>
              <a:gd name="connsiteX4" fmla="*/ 0 w 468928"/>
              <a:gd name="connsiteY4" fmla="*/ 320766 h 558846"/>
              <a:gd name="connsiteX5" fmla="*/ 0 w 468928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320766"/>
                </a:moveTo>
                <a:lnTo>
                  <a:pt x="185194" y="0"/>
                </a:lnTo>
                <a:lnTo>
                  <a:pt x="468928" y="238081"/>
                </a:lnTo>
                <a:lnTo>
                  <a:pt x="283734" y="5588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6" name="Freeform: Shape 255">
            <a:extLst>
              <a:ext uri="{FF2B5EF4-FFF2-40B4-BE49-F238E27FC236}">
                <a16:creationId xmlns:a16="http://schemas.microsoft.com/office/drawing/2014/main" id="{B1735DEE-902D-83F4-5152-B56145D33D41}"/>
              </a:ext>
            </a:extLst>
          </p:cNvPr>
          <p:cNvSpPr/>
          <p:nvPr/>
        </p:nvSpPr>
        <p:spPr>
          <a:xfrm>
            <a:off x="4027026" y="-747121"/>
            <a:ext cx="468928" cy="558846"/>
          </a:xfrm>
          <a:custGeom>
            <a:avLst/>
            <a:gdLst>
              <a:gd name="connsiteX0" fmla="*/ 0 w 468928"/>
              <a:gd name="connsiteY0" fmla="*/ 320766 h 558846"/>
              <a:gd name="connsiteX1" fmla="*/ 185194 w 468928"/>
              <a:gd name="connsiteY1" fmla="*/ 0 h 558846"/>
              <a:gd name="connsiteX2" fmla="*/ 468928 w 468928"/>
              <a:gd name="connsiteY2" fmla="*/ 238081 h 558846"/>
              <a:gd name="connsiteX3" fmla="*/ 283734 w 468928"/>
              <a:gd name="connsiteY3" fmla="*/ 558847 h 558846"/>
              <a:gd name="connsiteX4" fmla="*/ 0 w 468928"/>
              <a:gd name="connsiteY4" fmla="*/ 320766 h 558846"/>
              <a:gd name="connsiteX5" fmla="*/ 0 w 468928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320766"/>
                </a:moveTo>
                <a:lnTo>
                  <a:pt x="185194" y="0"/>
                </a:lnTo>
                <a:lnTo>
                  <a:pt x="468928" y="238081"/>
                </a:lnTo>
                <a:lnTo>
                  <a:pt x="283734" y="5588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7" name="Freeform: Shape 256">
            <a:extLst>
              <a:ext uri="{FF2B5EF4-FFF2-40B4-BE49-F238E27FC236}">
                <a16:creationId xmlns:a16="http://schemas.microsoft.com/office/drawing/2014/main" id="{DF109E1D-1D42-AF02-B27C-FA343CD46F9B}"/>
              </a:ext>
            </a:extLst>
          </p:cNvPr>
          <p:cNvSpPr/>
          <p:nvPr/>
        </p:nvSpPr>
        <p:spPr>
          <a:xfrm>
            <a:off x="-1211016" y="5495335"/>
            <a:ext cx="468928" cy="558846"/>
          </a:xfrm>
          <a:custGeom>
            <a:avLst/>
            <a:gdLst>
              <a:gd name="connsiteX0" fmla="*/ 0 w 468928"/>
              <a:gd name="connsiteY0" fmla="*/ 320766 h 558846"/>
              <a:gd name="connsiteX1" fmla="*/ 185194 w 468928"/>
              <a:gd name="connsiteY1" fmla="*/ 0 h 558846"/>
              <a:gd name="connsiteX2" fmla="*/ 468928 w 468928"/>
              <a:gd name="connsiteY2" fmla="*/ 238081 h 558846"/>
              <a:gd name="connsiteX3" fmla="*/ 283734 w 468928"/>
              <a:gd name="connsiteY3" fmla="*/ 558847 h 558846"/>
              <a:gd name="connsiteX4" fmla="*/ 0 w 468928"/>
              <a:gd name="connsiteY4" fmla="*/ 320766 h 558846"/>
              <a:gd name="connsiteX5" fmla="*/ 0 w 468928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320766"/>
                </a:moveTo>
                <a:lnTo>
                  <a:pt x="185194" y="0"/>
                </a:lnTo>
                <a:lnTo>
                  <a:pt x="468928" y="238081"/>
                </a:lnTo>
                <a:lnTo>
                  <a:pt x="283734" y="5588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8" name="Freeform: Shape 257">
            <a:extLst>
              <a:ext uri="{FF2B5EF4-FFF2-40B4-BE49-F238E27FC236}">
                <a16:creationId xmlns:a16="http://schemas.microsoft.com/office/drawing/2014/main" id="{B70F12D1-A916-AA68-2018-F70782FB3978}"/>
              </a:ext>
            </a:extLst>
          </p:cNvPr>
          <p:cNvSpPr/>
          <p:nvPr/>
        </p:nvSpPr>
        <p:spPr>
          <a:xfrm>
            <a:off x="3330923" y="-188274"/>
            <a:ext cx="696102" cy="729522"/>
          </a:xfrm>
          <a:custGeom>
            <a:avLst/>
            <a:gdLst>
              <a:gd name="connsiteX0" fmla="*/ 0 w 696102"/>
              <a:gd name="connsiteY0" fmla="*/ 491442 h 729522"/>
              <a:gd name="connsiteX1" fmla="*/ 64317 w 696102"/>
              <a:gd name="connsiteY1" fmla="*/ 126680 h 729522"/>
              <a:gd name="connsiteX2" fmla="*/ 412369 w 696102"/>
              <a:gd name="connsiteY2" fmla="*/ 0 h 729522"/>
              <a:gd name="connsiteX3" fmla="*/ 696103 w 696102"/>
              <a:gd name="connsiteY3" fmla="*/ 238081 h 729522"/>
              <a:gd name="connsiteX4" fmla="*/ 631785 w 696102"/>
              <a:gd name="connsiteY4" fmla="*/ 602843 h 729522"/>
              <a:gd name="connsiteX5" fmla="*/ 283734 w 696102"/>
              <a:gd name="connsiteY5" fmla="*/ 729523 h 729522"/>
              <a:gd name="connsiteX6" fmla="*/ 0 w 696102"/>
              <a:gd name="connsiteY6" fmla="*/ 491442 h 729522"/>
              <a:gd name="connsiteX7" fmla="*/ 0 w 696102"/>
              <a:gd name="connsiteY7" fmla="*/ 491442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2">
                <a:moveTo>
                  <a:pt x="0" y="491442"/>
                </a:moveTo>
                <a:lnTo>
                  <a:pt x="64317" y="126680"/>
                </a:lnTo>
                <a:lnTo>
                  <a:pt x="412369" y="0"/>
                </a:lnTo>
                <a:lnTo>
                  <a:pt x="696103" y="238081"/>
                </a:lnTo>
                <a:lnTo>
                  <a:pt x="631785" y="602843"/>
                </a:lnTo>
                <a:lnTo>
                  <a:pt x="283734" y="729523"/>
                </a:lnTo>
                <a:lnTo>
                  <a:pt x="0" y="491442"/>
                </a:lnTo>
                <a:lnTo>
                  <a:pt x="0" y="4914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9" name="Freeform: Shape 258">
            <a:extLst>
              <a:ext uri="{FF2B5EF4-FFF2-40B4-BE49-F238E27FC236}">
                <a16:creationId xmlns:a16="http://schemas.microsoft.com/office/drawing/2014/main" id="{889772E0-78A9-D4DC-4EC7-4FB820575B67}"/>
              </a:ext>
            </a:extLst>
          </p:cNvPr>
          <p:cNvSpPr/>
          <p:nvPr/>
        </p:nvSpPr>
        <p:spPr>
          <a:xfrm>
            <a:off x="4147903" y="-1603324"/>
            <a:ext cx="696102" cy="729522"/>
          </a:xfrm>
          <a:custGeom>
            <a:avLst/>
            <a:gdLst>
              <a:gd name="connsiteX0" fmla="*/ 0 w 696102"/>
              <a:gd name="connsiteY0" fmla="*/ 491442 h 729522"/>
              <a:gd name="connsiteX1" fmla="*/ 64318 w 696102"/>
              <a:gd name="connsiteY1" fmla="*/ 126680 h 729522"/>
              <a:gd name="connsiteX2" fmla="*/ 412369 w 696102"/>
              <a:gd name="connsiteY2" fmla="*/ 0 h 729522"/>
              <a:gd name="connsiteX3" fmla="*/ 696103 w 696102"/>
              <a:gd name="connsiteY3" fmla="*/ 238081 h 729522"/>
              <a:gd name="connsiteX4" fmla="*/ 631786 w 696102"/>
              <a:gd name="connsiteY4" fmla="*/ 602843 h 729522"/>
              <a:gd name="connsiteX5" fmla="*/ 283734 w 696102"/>
              <a:gd name="connsiteY5" fmla="*/ 729523 h 729522"/>
              <a:gd name="connsiteX6" fmla="*/ 0 w 696102"/>
              <a:gd name="connsiteY6" fmla="*/ 491442 h 729522"/>
              <a:gd name="connsiteX7" fmla="*/ 0 w 696102"/>
              <a:gd name="connsiteY7" fmla="*/ 491442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2">
                <a:moveTo>
                  <a:pt x="0" y="491442"/>
                </a:moveTo>
                <a:lnTo>
                  <a:pt x="64318" y="126680"/>
                </a:lnTo>
                <a:lnTo>
                  <a:pt x="412369" y="0"/>
                </a:lnTo>
                <a:lnTo>
                  <a:pt x="696103" y="238081"/>
                </a:lnTo>
                <a:lnTo>
                  <a:pt x="631786" y="602843"/>
                </a:lnTo>
                <a:lnTo>
                  <a:pt x="283734" y="729523"/>
                </a:lnTo>
                <a:lnTo>
                  <a:pt x="0" y="491442"/>
                </a:lnTo>
                <a:lnTo>
                  <a:pt x="0" y="4914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0" name="Freeform: Shape 259">
            <a:extLst>
              <a:ext uri="{FF2B5EF4-FFF2-40B4-BE49-F238E27FC236}">
                <a16:creationId xmlns:a16="http://schemas.microsoft.com/office/drawing/2014/main" id="{08343445-AF30-D8E1-F4DC-5883AF24421E}"/>
              </a:ext>
            </a:extLst>
          </p:cNvPr>
          <p:cNvSpPr/>
          <p:nvPr/>
        </p:nvSpPr>
        <p:spPr>
          <a:xfrm>
            <a:off x="2328749" y="1547541"/>
            <a:ext cx="696102" cy="729522"/>
          </a:xfrm>
          <a:custGeom>
            <a:avLst/>
            <a:gdLst>
              <a:gd name="connsiteX0" fmla="*/ 0 w 696102"/>
              <a:gd name="connsiteY0" fmla="*/ 491442 h 729522"/>
              <a:gd name="connsiteX1" fmla="*/ 64317 w 696102"/>
              <a:gd name="connsiteY1" fmla="*/ 126680 h 729522"/>
              <a:gd name="connsiteX2" fmla="*/ 412369 w 696102"/>
              <a:gd name="connsiteY2" fmla="*/ 0 h 729522"/>
              <a:gd name="connsiteX3" fmla="*/ 696103 w 696102"/>
              <a:gd name="connsiteY3" fmla="*/ 238081 h 729522"/>
              <a:gd name="connsiteX4" fmla="*/ 631785 w 696102"/>
              <a:gd name="connsiteY4" fmla="*/ 602843 h 729522"/>
              <a:gd name="connsiteX5" fmla="*/ 283734 w 696102"/>
              <a:gd name="connsiteY5" fmla="*/ 729523 h 729522"/>
              <a:gd name="connsiteX6" fmla="*/ 0 w 696102"/>
              <a:gd name="connsiteY6" fmla="*/ 491442 h 729522"/>
              <a:gd name="connsiteX7" fmla="*/ 0 w 696102"/>
              <a:gd name="connsiteY7" fmla="*/ 491442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2">
                <a:moveTo>
                  <a:pt x="0" y="491442"/>
                </a:moveTo>
                <a:lnTo>
                  <a:pt x="64317" y="126680"/>
                </a:lnTo>
                <a:lnTo>
                  <a:pt x="412369" y="0"/>
                </a:lnTo>
                <a:lnTo>
                  <a:pt x="696103" y="238081"/>
                </a:lnTo>
                <a:lnTo>
                  <a:pt x="631785" y="602843"/>
                </a:lnTo>
                <a:lnTo>
                  <a:pt x="283734" y="729523"/>
                </a:lnTo>
                <a:lnTo>
                  <a:pt x="0" y="491442"/>
                </a:lnTo>
                <a:lnTo>
                  <a:pt x="0" y="4914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1" name="Freeform: Shape 260">
            <a:extLst>
              <a:ext uri="{FF2B5EF4-FFF2-40B4-BE49-F238E27FC236}">
                <a16:creationId xmlns:a16="http://schemas.microsoft.com/office/drawing/2014/main" id="{F2A2A40B-D3EF-E1C9-5317-A4A379B5CF68}"/>
              </a:ext>
            </a:extLst>
          </p:cNvPr>
          <p:cNvSpPr/>
          <p:nvPr/>
        </p:nvSpPr>
        <p:spPr>
          <a:xfrm>
            <a:off x="793330" y="2835911"/>
            <a:ext cx="696102" cy="729522"/>
          </a:xfrm>
          <a:custGeom>
            <a:avLst/>
            <a:gdLst>
              <a:gd name="connsiteX0" fmla="*/ 0 w 696102"/>
              <a:gd name="connsiteY0" fmla="*/ 491442 h 729522"/>
              <a:gd name="connsiteX1" fmla="*/ 64317 w 696102"/>
              <a:gd name="connsiteY1" fmla="*/ 126680 h 729522"/>
              <a:gd name="connsiteX2" fmla="*/ 412369 w 696102"/>
              <a:gd name="connsiteY2" fmla="*/ 0 h 729522"/>
              <a:gd name="connsiteX3" fmla="*/ 696103 w 696102"/>
              <a:gd name="connsiteY3" fmla="*/ 238081 h 729522"/>
              <a:gd name="connsiteX4" fmla="*/ 631785 w 696102"/>
              <a:gd name="connsiteY4" fmla="*/ 602842 h 729522"/>
              <a:gd name="connsiteX5" fmla="*/ 283734 w 696102"/>
              <a:gd name="connsiteY5" fmla="*/ 729523 h 729522"/>
              <a:gd name="connsiteX6" fmla="*/ 0 w 696102"/>
              <a:gd name="connsiteY6" fmla="*/ 491442 h 729522"/>
              <a:gd name="connsiteX7" fmla="*/ 0 w 696102"/>
              <a:gd name="connsiteY7" fmla="*/ 491442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2">
                <a:moveTo>
                  <a:pt x="0" y="491442"/>
                </a:moveTo>
                <a:lnTo>
                  <a:pt x="64317" y="126680"/>
                </a:lnTo>
                <a:lnTo>
                  <a:pt x="412369" y="0"/>
                </a:lnTo>
                <a:lnTo>
                  <a:pt x="696103" y="238081"/>
                </a:lnTo>
                <a:lnTo>
                  <a:pt x="631785" y="602842"/>
                </a:lnTo>
                <a:lnTo>
                  <a:pt x="283734" y="729523"/>
                </a:lnTo>
                <a:lnTo>
                  <a:pt x="0" y="491442"/>
                </a:lnTo>
                <a:lnTo>
                  <a:pt x="0" y="4914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2" name="Freeform: Shape 261">
            <a:extLst>
              <a:ext uri="{FF2B5EF4-FFF2-40B4-BE49-F238E27FC236}">
                <a16:creationId xmlns:a16="http://schemas.microsoft.com/office/drawing/2014/main" id="{F92A57FA-5A4E-6035-48BF-5C59385D138D}"/>
              </a:ext>
            </a:extLst>
          </p:cNvPr>
          <p:cNvSpPr/>
          <p:nvPr/>
        </p:nvSpPr>
        <p:spPr>
          <a:xfrm>
            <a:off x="-458354" y="3886200"/>
            <a:ext cx="696102" cy="729522"/>
          </a:xfrm>
          <a:custGeom>
            <a:avLst/>
            <a:gdLst>
              <a:gd name="connsiteX0" fmla="*/ 0 w 696102"/>
              <a:gd name="connsiteY0" fmla="*/ 491442 h 729522"/>
              <a:gd name="connsiteX1" fmla="*/ 64317 w 696102"/>
              <a:gd name="connsiteY1" fmla="*/ 126680 h 729522"/>
              <a:gd name="connsiteX2" fmla="*/ 412369 w 696102"/>
              <a:gd name="connsiteY2" fmla="*/ 0 h 729522"/>
              <a:gd name="connsiteX3" fmla="*/ 696103 w 696102"/>
              <a:gd name="connsiteY3" fmla="*/ 238081 h 729522"/>
              <a:gd name="connsiteX4" fmla="*/ 631785 w 696102"/>
              <a:gd name="connsiteY4" fmla="*/ 602843 h 729522"/>
              <a:gd name="connsiteX5" fmla="*/ 283734 w 696102"/>
              <a:gd name="connsiteY5" fmla="*/ 729523 h 729522"/>
              <a:gd name="connsiteX6" fmla="*/ 0 w 696102"/>
              <a:gd name="connsiteY6" fmla="*/ 491442 h 729522"/>
              <a:gd name="connsiteX7" fmla="*/ 0 w 696102"/>
              <a:gd name="connsiteY7" fmla="*/ 491442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2">
                <a:moveTo>
                  <a:pt x="0" y="491442"/>
                </a:moveTo>
                <a:lnTo>
                  <a:pt x="64317" y="126680"/>
                </a:lnTo>
                <a:lnTo>
                  <a:pt x="412369" y="0"/>
                </a:lnTo>
                <a:lnTo>
                  <a:pt x="696103" y="238081"/>
                </a:lnTo>
                <a:lnTo>
                  <a:pt x="631785" y="602843"/>
                </a:lnTo>
                <a:lnTo>
                  <a:pt x="283734" y="729523"/>
                </a:lnTo>
                <a:lnTo>
                  <a:pt x="0" y="491442"/>
                </a:lnTo>
                <a:lnTo>
                  <a:pt x="0" y="4914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3" name="Freeform: Shape 262">
            <a:extLst>
              <a:ext uri="{FF2B5EF4-FFF2-40B4-BE49-F238E27FC236}">
                <a16:creationId xmlns:a16="http://schemas.microsoft.com/office/drawing/2014/main" id="{7A2C11C2-7FD6-80E8-2B05-F3B98FD93756}"/>
              </a:ext>
            </a:extLst>
          </p:cNvPr>
          <p:cNvSpPr/>
          <p:nvPr/>
        </p:nvSpPr>
        <p:spPr>
          <a:xfrm>
            <a:off x="-1623385" y="5816101"/>
            <a:ext cx="696102" cy="729522"/>
          </a:xfrm>
          <a:custGeom>
            <a:avLst/>
            <a:gdLst>
              <a:gd name="connsiteX0" fmla="*/ 0 w 696102"/>
              <a:gd name="connsiteY0" fmla="*/ 491441 h 729522"/>
              <a:gd name="connsiteX1" fmla="*/ 64317 w 696102"/>
              <a:gd name="connsiteY1" fmla="*/ 126680 h 729522"/>
              <a:gd name="connsiteX2" fmla="*/ 412369 w 696102"/>
              <a:gd name="connsiteY2" fmla="*/ 0 h 729522"/>
              <a:gd name="connsiteX3" fmla="*/ 696103 w 696102"/>
              <a:gd name="connsiteY3" fmla="*/ 238081 h 729522"/>
              <a:gd name="connsiteX4" fmla="*/ 631785 w 696102"/>
              <a:gd name="connsiteY4" fmla="*/ 602843 h 729522"/>
              <a:gd name="connsiteX5" fmla="*/ 283734 w 696102"/>
              <a:gd name="connsiteY5" fmla="*/ 729523 h 729522"/>
              <a:gd name="connsiteX6" fmla="*/ 0 w 696102"/>
              <a:gd name="connsiteY6" fmla="*/ 491441 h 729522"/>
              <a:gd name="connsiteX7" fmla="*/ 0 w 696102"/>
              <a:gd name="connsiteY7" fmla="*/ 491441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2">
                <a:moveTo>
                  <a:pt x="0" y="491441"/>
                </a:moveTo>
                <a:lnTo>
                  <a:pt x="64317" y="126680"/>
                </a:lnTo>
                <a:lnTo>
                  <a:pt x="412369" y="0"/>
                </a:lnTo>
                <a:lnTo>
                  <a:pt x="696103" y="238081"/>
                </a:lnTo>
                <a:lnTo>
                  <a:pt x="631785" y="602843"/>
                </a:lnTo>
                <a:lnTo>
                  <a:pt x="283734" y="729523"/>
                </a:lnTo>
                <a:lnTo>
                  <a:pt x="0" y="491441"/>
                </a:lnTo>
                <a:lnTo>
                  <a:pt x="0" y="491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4" name="Freeform: Shape 263">
            <a:extLst>
              <a:ext uri="{FF2B5EF4-FFF2-40B4-BE49-F238E27FC236}">
                <a16:creationId xmlns:a16="http://schemas.microsoft.com/office/drawing/2014/main" id="{940F46A0-D025-3084-36F6-B692A939BB72}"/>
              </a:ext>
            </a:extLst>
          </p:cNvPr>
          <p:cNvSpPr/>
          <p:nvPr/>
        </p:nvSpPr>
        <p:spPr>
          <a:xfrm>
            <a:off x="5214394" y="-1841405"/>
            <a:ext cx="631785" cy="364761"/>
          </a:xfrm>
          <a:custGeom>
            <a:avLst/>
            <a:gdLst>
              <a:gd name="connsiteX0" fmla="*/ 283734 w 631785"/>
              <a:gd name="connsiteY0" fmla="*/ 238081 h 364761"/>
              <a:gd name="connsiteX1" fmla="*/ 0 w 631785"/>
              <a:gd name="connsiteY1" fmla="*/ 0 h 364761"/>
              <a:gd name="connsiteX2" fmla="*/ 348051 w 631785"/>
              <a:gd name="connsiteY2" fmla="*/ 126680 h 364761"/>
              <a:gd name="connsiteX3" fmla="*/ 631785 w 631785"/>
              <a:gd name="connsiteY3" fmla="*/ 364761 h 364761"/>
              <a:gd name="connsiteX4" fmla="*/ 283734 w 631785"/>
              <a:gd name="connsiteY4" fmla="*/ 238081 h 364761"/>
              <a:gd name="connsiteX5" fmla="*/ 283734 w 631785"/>
              <a:gd name="connsiteY5" fmla="*/ 23808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283734" y="238081"/>
                </a:moveTo>
                <a:lnTo>
                  <a:pt x="0" y="0"/>
                </a:lnTo>
                <a:lnTo>
                  <a:pt x="348051" y="126680"/>
                </a:lnTo>
                <a:lnTo>
                  <a:pt x="631785" y="364761"/>
                </a:lnTo>
                <a:lnTo>
                  <a:pt x="283734" y="238081"/>
                </a:lnTo>
                <a:lnTo>
                  <a:pt x="28373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5" name="Freeform: Shape 264">
            <a:extLst>
              <a:ext uri="{FF2B5EF4-FFF2-40B4-BE49-F238E27FC236}">
                <a16:creationId xmlns:a16="http://schemas.microsoft.com/office/drawing/2014/main" id="{2609111D-18FC-F88D-A7FD-9A2B0F63AC10}"/>
              </a:ext>
            </a:extLst>
          </p:cNvPr>
          <p:cNvSpPr/>
          <p:nvPr/>
        </p:nvSpPr>
        <p:spPr>
          <a:xfrm>
            <a:off x="-1025822" y="5495335"/>
            <a:ext cx="631785" cy="364761"/>
          </a:xfrm>
          <a:custGeom>
            <a:avLst/>
            <a:gdLst>
              <a:gd name="connsiteX0" fmla="*/ 283734 w 631785"/>
              <a:gd name="connsiteY0" fmla="*/ 238081 h 364761"/>
              <a:gd name="connsiteX1" fmla="*/ 0 w 631785"/>
              <a:gd name="connsiteY1" fmla="*/ 0 h 364761"/>
              <a:gd name="connsiteX2" fmla="*/ 348051 w 631785"/>
              <a:gd name="connsiteY2" fmla="*/ 126680 h 364761"/>
              <a:gd name="connsiteX3" fmla="*/ 631785 w 631785"/>
              <a:gd name="connsiteY3" fmla="*/ 364761 h 364761"/>
              <a:gd name="connsiteX4" fmla="*/ 283734 w 631785"/>
              <a:gd name="connsiteY4" fmla="*/ 238081 h 364761"/>
              <a:gd name="connsiteX5" fmla="*/ 283734 w 631785"/>
              <a:gd name="connsiteY5" fmla="*/ 23808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283734" y="238081"/>
                </a:moveTo>
                <a:lnTo>
                  <a:pt x="0" y="0"/>
                </a:lnTo>
                <a:lnTo>
                  <a:pt x="348051" y="126680"/>
                </a:lnTo>
                <a:lnTo>
                  <a:pt x="631785" y="364761"/>
                </a:lnTo>
                <a:lnTo>
                  <a:pt x="283734" y="238081"/>
                </a:lnTo>
                <a:lnTo>
                  <a:pt x="28373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6" name="Freeform: Shape 265">
            <a:extLst>
              <a:ext uri="{FF2B5EF4-FFF2-40B4-BE49-F238E27FC236}">
                <a16:creationId xmlns:a16="http://schemas.microsoft.com/office/drawing/2014/main" id="{5DC5D3A9-1792-9FCC-D343-40CAA72CE55C}"/>
              </a:ext>
            </a:extLst>
          </p:cNvPr>
          <p:cNvSpPr/>
          <p:nvPr/>
        </p:nvSpPr>
        <p:spPr>
          <a:xfrm>
            <a:off x="-579231" y="5063169"/>
            <a:ext cx="468928" cy="558846"/>
          </a:xfrm>
          <a:custGeom>
            <a:avLst/>
            <a:gdLst>
              <a:gd name="connsiteX0" fmla="*/ 185194 w 468928"/>
              <a:gd name="connsiteY0" fmla="*/ 320766 h 558846"/>
              <a:gd name="connsiteX1" fmla="*/ 0 w 468928"/>
              <a:gd name="connsiteY1" fmla="*/ 0 h 558846"/>
              <a:gd name="connsiteX2" fmla="*/ 283734 w 468928"/>
              <a:gd name="connsiteY2" fmla="*/ 238081 h 558846"/>
              <a:gd name="connsiteX3" fmla="*/ 468928 w 468928"/>
              <a:gd name="connsiteY3" fmla="*/ 558847 h 558846"/>
              <a:gd name="connsiteX4" fmla="*/ 185194 w 468928"/>
              <a:gd name="connsiteY4" fmla="*/ 320766 h 558846"/>
              <a:gd name="connsiteX5" fmla="*/ 185194 w 468928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185194" y="320766"/>
                </a:moveTo>
                <a:lnTo>
                  <a:pt x="0" y="0"/>
                </a:lnTo>
                <a:lnTo>
                  <a:pt x="283734" y="238081"/>
                </a:lnTo>
                <a:lnTo>
                  <a:pt x="468928" y="558847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7" name="Freeform: Shape 266">
            <a:extLst>
              <a:ext uri="{FF2B5EF4-FFF2-40B4-BE49-F238E27FC236}">
                <a16:creationId xmlns:a16="http://schemas.microsoft.com/office/drawing/2014/main" id="{8557F106-0165-08E0-29E7-22ABCE84EF7F}"/>
              </a:ext>
            </a:extLst>
          </p:cNvPr>
          <p:cNvSpPr/>
          <p:nvPr/>
        </p:nvSpPr>
        <p:spPr>
          <a:xfrm>
            <a:off x="2555924" y="988694"/>
            <a:ext cx="752662" cy="796927"/>
          </a:xfrm>
          <a:custGeom>
            <a:avLst/>
            <a:gdLst>
              <a:gd name="connsiteX0" fmla="*/ 185194 w 752662"/>
              <a:gd name="connsiteY0" fmla="*/ 558847 h 796927"/>
              <a:gd name="connsiteX1" fmla="*/ 0 w 752662"/>
              <a:gd name="connsiteY1" fmla="*/ 238081 h 796927"/>
              <a:gd name="connsiteX2" fmla="*/ 283734 w 752662"/>
              <a:gd name="connsiteY2" fmla="*/ 0 h 796927"/>
              <a:gd name="connsiteX3" fmla="*/ 567468 w 752662"/>
              <a:gd name="connsiteY3" fmla="*/ 238081 h 796927"/>
              <a:gd name="connsiteX4" fmla="*/ 752662 w 752662"/>
              <a:gd name="connsiteY4" fmla="*/ 558847 h 796927"/>
              <a:gd name="connsiteX5" fmla="*/ 468928 w 752662"/>
              <a:gd name="connsiteY5" fmla="*/ 796928 h 796927"/>
              <a:gd name="connsiteX6" fmla="*/ 185194 w 752662"/>
              <a:gd name="connsiteY6" fmla="*/ 558847 h 796927"/>
              <a:gd name="connsiteX7" fmla="*/ 185194 w 752662"/>
              <a:gd name="connsiteY7" fmla="*/ 558847 h 796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2662" h="796927">
                <a:moveTo>
                  <a:pt x="185194" y="558847"/>
                </a:moveTo>
                <a:lnTo>
                  <a:pt x="0" y="238081"/>
                </a:lnTo>
                <a:lnTo>
                  <a:pt x="283734" y="0"/>
                </a:lnTo>
                <a:lnTo>
                  <a:pt x="567468" y="238081"/>
                </a:lnTo>
                <a:lnTo>
                  <a:pt x="752662" y="558847"/>
                </a:lnTo>
                <a:lnTo>
                  <a:pt x="468928" y="796928"/>
                </a:lnTo>
                <a:lnTo>
                  <a:pt x="185194" y="558847"/>
                </a:lnTo>
                <a:lnTo>
                  <a:pt x="185194" y="5588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8" name="Freeform: Shape 267">
            <a:extLst>
              <a:ext uri="{FF2B5EF4-FFF2-40B4-BE49-F238E27FC236}">
                <a16:creationId xmlns:a16="http://schemas.microsoft.com/office/drawing/2014/main" id="{AF3F8F26-C13A-E16C-981E-3AFB9069FEFE}"/>
              </a:ext>
            </a:extLst>
          </p:cNvPr>
          <p:cNvSpPr/>
          <p:nvPr/>
        </p:nvSpPr>
        <p:spPr>
          <a:xfrm>
            <a:off x="1511770" y="2233068"/>
            <a:ext cx="567467" cy="476162"/>
          </a:xfrm>
          <a:custGeom>
            <a:avLst/>
            <a:gdLst>
              <a:gd name="connsiteX0" fmla="*/ 0 w 567467"/>
              <a:gd name="connsiteY0" fmla="*/ 238081 h 476162"/>
              <a:gd name="connsiteX1" fmla="*/ 283734 w 567467"/>
              <a:gd name="connsiteY1" fmla="*/ 0 h 476162"/>
              <a:gd name="connsiteX2" fmla="*/ 567468 w 567467"/>
              <a:gd name="connsiteY2" fmla="*/ 238081 h 476162"/>
              <a:gd name="connsiteX3" fmla="*/ 283734 w 567467"/>
              <a:gd name="connsiteY3" fmla="*/ 476162 h 476162"/>
              <a:gd name="connsiteX4" fmla="*/ 0 w 567467"/>
              <a:gd name="connsiteY4" fmla="*/ 238081 h 476162"/>
              <a:gd name="connsiteX5" fmla="*/ 0 w 567467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7" h="476162">
                <a:moveTo>
                  <a:pt x="0" y="238081"/>
                </a:moveTo>
                <a:lnTo>
                  <a:pt x="283734" y="0"/>
                </a:lnTo>
                <a:lnTo>
                  <a:pt x="567468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9" name="Freeform: Shape 268">
            <a:extLst>
              <a:ext uri="{FF2B5EF4-FFF2-40B4-BE49-F238E27FC236}">
                <a16:creationId xmlns:a16="http://schemas.microsoft.com/office/drawing/2014/main" id="{2B88D2F9-BCF4-17E5-3AD8-62FE4F361311}"/>
              </a:ext>
            </a:extLst>
          </p:cNvPr>
          <p:cNvSpPr/>
          <p:nvPr/>
        </p:nvSpPr>
        <p:spPr>
          <a:xfrm>
            <a:off x="3743292" y="-426355"/>
            <a:ext cx="567467" cy="476162"/>
          </a:xfrm>
          <a:custGeom>
            <a:avLst/>
            <a:gdLst>
              <a:gd name="connsiteX0" fmla="*/ 0 w 567467"/>
              <a:gd name="connsiteY0" fmla="*/ 238081 h 476162"/>
              <a:gd name="connsiteX1" fmla="*/ 283734 w 567467"/>
              <a:gd name="connsiteY1" fmla="*/ 0 h 476162"/>
              <a:gd name="connsiteX2" fmla="*/ 567468 w 567467"/>
              <a:gd name="connsiteY2" fmla="*/ 238081 h 476162"/>
              <a:gd name="connsiteX3" fmla="*/ 283734 w 567467"/>
              <a:gd name="connsiteY3" fmla="*/ 476162 h 476162"/>
              <a:gd name="connsiteX4" fmla="*/ 0 w 567467"/>
              <a:gd name="connsiteY4" fmla="*/ 238081 h 476162"/>
              <a:gd name="connsiteX5" fmla="*/ 0 w 567467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7" h="476162">
                <a:moveTo>
                  <a:pt x="0" y="238081"/>
                </a:moveTo>
                <a:lnTo>
                  <a:pt x="283734" y="0"/>
                </a:lnTo>
                <a:lnTo>
                  <a:pt x="567468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0" name="Freeform: Shape 269">
            <a:extLst>
              <a:ext uri="{FF2B5EF4-FFF2-40B4-BE49-F238E27FC236}">
                <a16:creationId xmlns:a16="http://schemas.microsoft.com/office/drawing/2014/main" id="{77500538-348C-D318-B298-BA6A6C9107BC}"/>
              </a:ext>
            </a:extLst>
          </p:cNvPr>
          <p:cNvSpPr/>
          <p:nvPr/>
        </p:nvSpPr>
        <p:spPr>
          <a:xfrm>
            <a:off x="324402" y="3648118"/>
            <a:ext cx="567468" cy="476162"/>
          </a:xfrm>
          <a:custGeom>
            <a:avLst/>
            <a:gdLst>
              <a:gd name="connsiteX0" fmla="*/ 0 w 567468"/>
              <a:gd name="connsiteY0" fmla="*/ 238081 h 476162"/>
              <a:gd name="connsiteX1" fmla="*/ 283734 w 567468"/>
              <a:gd name="connsiteY1" fmla="*/ 0 h 476162"/>
              <a:gd name="connsiteX2" fmla="*/ 567468 w 567468"/>
              <a:gd name="connsiteY2" fmla="*/ 238081 h 476162"/>
              <a:gd name="connsiteX3" fmla="*/ 283734 w 567468"/>
              <a:gd name="connsiteY3" fmla="*/ 476162 h 476162"/>
              <a:gd name="connsiteX4" fmla="*/ 0 w 567468"/>
              <a:gd name="connsiteY4" fmla="*/ 238081 h 476162"/>
              <a:gd name="connsiteX5" fmla="*/ 0 w 567468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8" h="476162">
                <a:moveTo>
                  <a:pt x="0" y="238081"/>
                </a:moveTo>
                <a:lnTo>
                  <a:pt x="283734" y="0"/>
                </a:lnTo>
                <a:lnTo>
                  <a:pt x="567468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1" name="Freeform: Shape 270">
            <a:extLst>
              <a:ext uri="{FF2B5EF4-FFF2-40B4-BE49-F238E27FC236}">
                <a16:creationId xmlns:a16="http://schemas.microsoft.com/office/drawing/2014/main" id="{9359F921-E4A8-1373-AB21-E07D33028177}"/>
              </a:ext>
            </a:extLst>
          </p:cNvPr>
          <p:cNvSpPr/>
          <p:nvPr/>
        </p:nvSpPr>
        <p:spPr>
          <a:xfrm>
            <a:off x="-677771" y="5383934"/>
            <a:ext cx="567468" cy="476162"/>
          </a:xfrm>
          <a:custGeom>
            <a:avLst/>
            <a:gdLst>
              <a:gd name="connsiteX0" fmla="*/ 0 w 567468"/>
              <a:gd name="connsiteY0" fmla="*/ 238081 h 476162"/>
              <a:gd name="connsiteX1" fmla="*/ 283734 w 567468"/>
              <a:gd name="connsiteY1" fmla="*/ 0 h 476162"/>
              <a:gd name="connsiteX2" fmla="*/ 567468 w 567468"/>
              <a:gd name="connsiteY2" fmla="*/ 238081 h 476162"/>
              <a:gd name="connsiteX3" fmla="*/ 283734 w 567468"/>
              <a:gd name="connsiteY3" fmla="*/ 476162 h 476162"/>
              <a:gd name="connsiteX4" fmla="*/ 0 w 567468"/>
              <a:gd name="connsiteY4" fmla="*/ 238081 h 476162"/>
              <a:gd name="connsiteX5" fmla="*/ 0 w 567468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8" h="476162">
                <a:moveTo>
                  <a:pt x="0" y="238081"/>
                </a:moveTo>
                <a:lnTo>
                  <a:pt x="283734" y="0"/>
                </a:lnTo>
                <a:lnTo>
                  <a:pt x="567468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2" name="Freeform: Shape 271">
            <a:extLst>
              <a:ext uri="{FF2B5EF4-FFF2-40B4-BE49-F238E27FC236}">
                <a16:creationId xmlns:a16="http://schemas.microsoft.com/office/drawing/2014/main" id="{DBDD35E0-0F46-9C84-EC7B-99953BC7A94B}"/>
              </a:ext>
            </a:extLst>
          </p:cNvPr>
          <p:cNvSpPr/>
          <p:nvPr/>
        </p:nvSpPr>
        <p:spPr>
          <a:xfrm>
            <a:off x="10168703" y="2471150"/>
            <a:ext cx="533245" cy="923608"/>
          </a:xfrm>
          <a:custGeom>
            <a:avLst/>
            <a:gdLst>
              <a:gd name="connsiteX0" fmla="*/ 64317 w 533245"/>
              <a:gd name="connsiteY0" fmla="*/ 685527 h 923608"/>
              <a:gd name="connsiteX1" fmla="*/ 0 w 533245"/>
              <a:gd name="connsiteY1" fmla="*/ 320766 h 923608"/>
              <a:gd name="connsiteX2" fmla="*/ 185194 w 533245"/>
              <a:gd name="connsiteY2" fmla="*/ 0 h 923608"/>
              <a:gd name="connsiteX3" fmla="*/ 468929 w 533245"/>
              <a:gd name="connsiteY3" fmla="*/ 238081 h 923608"/>
              <a:gd name="connsiteX4" fmla="*/ 533246 w 533245"/>
              <a:gd name="connsiteY4" fmla="*/ 602842 h 923608"/>
              <a:gd name="connsiteX5" fmla="*/ 348052 w 533245"/>
              <a:gd name="connsiteY5" fmla="*/ 923608 h 923608"/>
              <a:gd name="connsiteX6" fmla="*/ 64317 w 533245"/>
              <a:gd name="connsiteY6" fmla="*/ 685527 h 923608"/>
              <a:gd name="connsiteX7" fmla="*/ 64317 w 533245"/>
              <a:gd name="connsiteY7" fmla="*/ 685527 h 923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3245" h="923608">
                <a:moveTo>
                  <a:pt x="64317" y="685527"/>
                </a:moveTo>
                <a:lnTo>
                  <a:pt x="0" y="320766"/>
                </a:lnTo>
                <a:lnTo>
                  <a:pt x="185194" y="0"/>
                </a:lnTo>
                <a:lnTo>
                  <a:pt x="468929" y="238081"/>
                </a:lnTo>
                <a:lnTo>
                  <a:pt x="533246" y="602842"/>
                </a:lnTo>
                <a:lnTo>
                  <a:pt x="348052" y="923608"/>
                </a:lnTo>
                <a:lnTo>
                  <a:pt x="64317" y="685527"/>
                </a:lnTo>
                <a:lnTo>
                  <a:pt x="64317" y="6855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3" name="Freeform: Shape 272">
            <a:extLst>
              <a:ext uri="{FF2B5EF4-FFF2-40B4-BE49-F238E27FC236}">
                <a16:creationId xmlns:a16="http://schemas.microsoft.com/office/drawing/2014/main" id="{ACC2A0CF-2161-8CF5-9A4A-71D3B4285A18}"/>
              </a:ext>
            </a:extLst>
          </p:cNvPr>
          <p:cNvSpPr/>
          <p:nvPr/>
        </p:nvSpPr>
        <p:spPr>
          <a:xfrm>
            <a:off x="8568966" y="4698407"/>
            <a:ext cx="348051" cy="602842"/>
          </a:xfrm>
          <a:custGeom>
            <a:avLst/>
            <a:gdLst>
              <a:gd name="connsiteX0" fmla="*/ 64317 w 348051"/>
              <a:gd name="connsiteY0" fmla="*/ 364761 h 602842"/>
              <a:gd name="connsiteX1" fmla="*/ 0 w 348051"/>
              <a:gd name="connsiteY1" fmla="*/ 0 h 602842"/>
              <a:gd name="connsiteX2" fmla="*/ 283734 w 348051"/>
              <a:gd name="connsiteY2" fmla="*/ 238081 h 602842"/>
              <a:gd name="connsiteX3" fmla="*/ 348052 w 348051"/>
              <a:gd name="connsiteY3" fmla="*/ 602843 h 602842"/>
              <a:gd name="connsiteX4" fmla="*/ 64317 w 348051"/>
              <a:gd name="connsiteY4" fmla="*/ 364761 h 602842"/>
              <a:gd name="connsiteX5" fmla="*/ 64317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364761"/>
                </a:moveTo>
                <a:lnTo>
                  <a:pt x="0" y="0"/>
                </a:lnTo>
                <a:lnTo>
                  <a:pt x="283734" y="238081"/>
                </a:lnTo>
                <a:lnTo>
                  <a:pt x="348052" y="602843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4" name="Freeform: Shape 273">
            <a:extLst>
              <a:ext uri="{FF2B5EF4-FFF2-40B4-BE49-F238E27FC236}">
                <a16:creationId xmlns:a16="http://schemas.microsoft.com/office/drawing/2014/main" id="{52933726-9441-ADAE-62C0-547DEEC8CB12}"/>
              </a:ext>
            </a:extLst>
          </p:cNvPr>
          <p:cNvSpPr/>
          <p:nvPr/>
        </p:nvSpPr>
        <p:spPr>
          <a:xfrm>
            <a:off x="6749813" y="6866389"/>
            <a:ext cx="348050" cy="602842"/>
          </a:xfrm>
          <a:custGeom>
            <a:avLst/>
            <a:gdLst>
              <a:gd name="connsiteX0" fmla="*/ 64317 w 348050"/>
              <a:gd name="connsiteY0" fmla="*/ 364762 h 602842"/>
              <a:gd name="connsiteX1" fmla="*/ 0 w 348050"/>
              <a:gd name="connsiteY1" fmla="*/ 0 h 602842"/>
              <a:gd name="connsiteX2" fmla="*/ 283734 w 348050"/>
              <a:gd name="connsiteY2" fmla="*/ 238082 h 602842"/>
              <a:gd name="connsiteX3" fmla="*/ 348051 w 348050"/>
              <a:gd name="connsiteY3" fmla="*/ 602843 h 602842"/>
              <a:gd name="connsiteX4" fmla="*/ 64317 w 348050"/>
              <a:gd name="connsiteY4" fmla="*/ 364762 h 602842"/>
              <a:gd name="connsiteX5" fmla="*/ 64317 w 348050"/>
              <a:gd name="connsiteY5" fmla="*/ 364762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0" h="602842">
                <a:moveTo>
                  <a:pt x="64317" y="364762"/>
                </a:moveTo>
                <a:lnTo>
                  <a:pt x="0" y="0"/>
                </a:lnTo>
                <a:lnTo>
                  <a:pt x="283734" y="238082"/>
                </a:lnTo>
                <a:lnTo>
                  <a:pt x="348051" y="602843"/>
                </a:lnTo>
                <a:lnTo>
                  <a:pt x="64317" y="364762"/>
                </a:lnTo>
                <a:lnTo>
                  <a:pt x="64317" y="3647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489F8323-15BF-3D7B-B178-74B9A4CA344D}"/>
              </a:ext>
            </a:extLst>
          </p:cNvPr>
          <p:cNvSpPr/>
          <p:nvPr/>
        </p:nvSpPr>
        <p:spPr>
          <a:xfrm>
            <a:off x="5562445" y="8281439"/>
            <a:ext cx="348051" cy="602842"/>
          </a:xfrm>
          <a:custGeom>
            <a:avLst/>
            <a:gdLst>
              <a:gd name="connsiteX0" fmla="*/ 64317 w 348051"/>
              <a:gd name="connsiteY0" fmla="*/ 364761 h 602842"/>
              <a:gd name="connsiteX1" fmla="*/ 0 w 348051"/>
              <a:gd name="connsiteY1" fmla="*/ 0 h 602842"/>
              <a:gd name="connsiteX2" fmla="*/ 283734 w 348051"/>
              <a:gd name="connsiteY2" fmla="*/ 238081 h 602842"/>
              <a:gd name="connsiteX3" fmla="*/ 348052 w 348051"/>
              <a:gd name="connsiteY3" fmla="*/ 602843 h 602842"/>
              <a:gd name="connsiteX4" fmla="*/ 64317 w 348051"/>
              <a:gd name="connsiteY4" fmla="*/ 364761 h 602842"/>
              <a:gd name="connsiteX5" fmla="*/ 64317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364761"/>
                </a:moveTo>
                <a:lnTo>
                  <a:pt x="0" y="0"/>
                </a:lnTo>
                <a:lnTo>
                  <a:pt x="283734" y="238081"/>
                </a:lnTo>
                <a:lnTo>
                  <a:pt x="348052" y="602843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BFF3EDBD-7814-4CA8-17CC-2383B0C88DE4}"/>
              </a:ext>
            </a:extLst>
          </p:cNvPr>
          <p:cNvSpPr/>
          <p:nvPr/>
        </p:nvSpPr>
        <p:spPr>
          <a:xfrm>
            <a:off x="7445916" y="5174569"/>
            <a:ext cx="816979" cy="685527"/>
          </a:xfrm>
          <a:custGeom>
            <a:avLst/>
            <a:gdLst>
              <a:gd name="connsiteX0" fmla="*/ 283734 w 816979"/>
              <a:gd name="connsiteY0" fmla="*/ 558847 h 685527"/>
              <a:gd name="connsiteX1" fmla="*/ 0 w 816979"/>
              <a:gd name="connsiteY1" fmla="*/ 320766 h 685527"/>
              <a:gd name="connsiteX2" fmla="*/ 185194 w 816979"/>
              <a:gd name="connsiteY2" fmla="*/ 0 h 685527"/>
              <a:gd name="connsiteX3" fmla="*/ 533246 w 816979"/>
              <a:gd name="connsiteY3" fmla="*/ 126680 h 685527"/>
              <a:gd name="connsiteX4" fmla="*/ 816979 w 816979"/>
              <a:gd name="connsiteY4" fmla="*/ 364761 h 685527"/>
              <a:gd name="connsiteX5" fmla="*/ 631785 w 816979"/>
              <a:gd name="connsiteY5" fmla="*/ 685527 h 685527"/>
              <a:gd name="connsiteX6" fmla="*/ 283734 w 816979"/>
              <a:gd name="connsiteY6" fmla="*/ 558847 h 685527"/>
              <a:gd name="connsiteX7" fmla="*/ 283734 w 816979"/>
              <a:gd name="connsiteY7" fmla="*/ 558847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16979" h="685527">
                <a:moveTo>
                  <a:pt x="283734" y="558847"/>
                </a:moveTo>
                <a:lnTo>
                  <a:pt x="0" y="320766"/>
                </a:lnTo>
                <a:lnTo>
                  <a:pt x="185194" y="0"/>
                </a:lnTo>
                <a:lnTo>
                  <a:pt x="533246" y="126680"/>
                </a:lnTo>
                <a:lnTo>
                  <a:pt x="816979" y="364761"/>
                </a:lnTo>
                <a:lnTo>
                  <a:pt x="631785" y="685527"/>
                </a:lnTo>
                <a:lnTo>
                  <a:pt x="283734" y="558847"/>
                </a:lnTo>
                <a:lnTo>
                  <a:pt x="283734" y="5588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4113801D-7055-2494-957E-3B1A730C1E82}"/>
              </a:ext>
            </a:extLst>
          </p:cNvPr>
          <p:cNvSpPr/>
          <p:nvPr/>
        </p:nvSpPr>
        <p:spPr>
          <a:xfrm>
            <a:off x="8981335" y="3886200"/>
            <a:ext cx="468927" cy="558846"/>
          </a:xfrm>
          <a:custGeom>
            <a:avLst/>
            <a:gdLst>
              <a:gd name="connsiteX0" fmla="*/ 0 w 468927"/>
              <a:gd name="connsiteY0" fmla="*/ 320766 h 558846"/>
              <a:gd name="connsiteX1" fmla="*/ 185194 w 468927"/>
              <a:gd name="connsiteY1" fmla="*/ 0 h 558846"/>
              <a:gd name="connsiteX2" fmla="*/ 468928 w 468927"/>
              <a:gd name="connsiteY2" fmla="*/ 238081 h 558846"/>
              <a:gd name="connsiteX3" fmla="*/ 283734 w 468927"/>
              <a:gd name="connsiteY3" fmla="*/ 558847 h 558846"/>
              <a:gd name="connsiteX4" fmla="*/ 0 w 468927"/>
              <a:gd name="connsiteY4" fmla="*/ 320766 h 558846"/>
              <a:gd name="connsiteX5" fmla="*/ 0 w 468927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7" h="558846">
                <a:moveTo>
                  <a:pt x="0" y="320766"/>
                </a:moveTo>
                <a:lnTo>
                  <a:pt x="185194" y="0"/>
                </a:lnTo>
                <a:lnTo>
                  <a:pt x="468928" y="238081"/>
                </a:lnTo>
                <a:lnTo>
                  <a:pt x="283734" y="5588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2F2D2DB9-8164-2F7B-C61E-4BC9DDEA1AFD}"/>
              </a:ext>
            </a:extLst>
          </p:cNvPr>
          <p:cNvSpPr/>
          <p:nvPr/>
        </p:nvSpPr>
        <p:spPr>
          <a:xfrm>
            <a:off x="6749813" y="6545623"/>
            <a:ext cx="468927" cy="558847"/>
          </a:xfrm>
          <a:custGeom>
            <a:avLst/>
            <a:gdLst>
              <a:gd name="connsiteX0" fmla="*/ 0 w 468927"/>
              <a:gd name="connsiteY0" fmla="*/ 320766 h 558847"/>
              <a:gd name="connsiteX1" fmla="*/ 185194 w 468927"/>
              <a:gd name="connsiteY1" fmla="*/ 0 h 558847"/>
              <a:gd name="connsiteX2" fmla="*/ 468928 w 468927"/>
              <a:gd name="connsiteY2" fmla="*/ 238081 h 558847"/>
              <a:gd name="connsiteX3" fmla="*/ 283734 w 468927"/>
              <a:gd name="connsiteY3" fmla="*/ 558847 h 558847"/>
              <a:gd name="connsiteX4" fmla="*/ 0 w 468927"/>
              <a:gd name="connsiteY4" fmla="*/ 320766 h 558847"/>
              <a:gd name="connsiteX5" fmla="*/ 0 w 468927"/>
              <a:gd name="connsiteY5" fmla="*/ 320766 h 558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7" h="558847">
                <a:moveTo>
                  <a:pt x="0" y="320766"/>
                </a:moveTo>
                <a:lnTo>
                  <a:pt x="185194" y="0"/>
                </a:lnTo>
                <a:lnTo>
                  <a:pt x="468928" y="238081"/>
                </a:lnTo>
                <a:lnTo>
                  <a:pt x="283734" y="5588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7CF57CA3-7478-C512-F911-18200675446C}"/>
              </a:ext>
            </a:extLst>
          </p:cNvPr>
          <p:cNvSpPr/>
          <p:nvPr/>
        </p:nvSpPr>
        <p:spPr>
          <a:xfrm>
            <a:off x="5562445" y="7960674"/>
            <a:ext cx="468928" cy="558846"/>
          </a:xfrm>
          <a:custGeom>
            <a:avLst/>
            <a:gdLst>
              <a:gd name="connsiteX0" fmla="*/ 0 w 468928"/>
              <a:gd name="connsiteY0" fmla="*/ 320765 h 558846"/>
              <a:gd name="connsiteX1" fmla="*/ 185194 w 468928"/>
              <a:gd name="connsiteY1" fmla="*/ 0 h 558846"/>
              <a:gd name="connsiteX2" fmla="*/ 468928 w 468928"/>
              <a:gd name="connsiteY2" fmla="*/ 238081 h 558846"/>
              <a:gd name="connsiteX3" fmla="*/ 283734 w 468928"/>
              <a:gd name="connsiteY3" fmla="*/ 558846 h 558846"/>
              <a:gd name="connsiteX4" fmla="*/ 0 w 468928"/>
              <a:gd name="connsiteY4" fmla="*/ 320765 h 558846"/>
              <a:gd name="connsiteX5" fmla="*/ 0 w 468928"/>
              <a:gd name="connsiteY5" fmla="*/ 320765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320765"/>
                </a:moveTo>
                <a:lnTo>
                  <a:pt x="185194" y="0"/>
                </a:lnTo>
                <a:lnTo>
                  <a:pt x="468928" y="238081"/>
                </a:lnTo>
                <a:lnTo>
                  <a:pt x="283734" y="558846"/>
                </a:lnTo>
                <a:lnTo>
                  <a:pt x="0" y="320765"/>
                </a:lnTo>
                <a:lnTo>
                  <a:pt x="0" y="32076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6B1B5827-06AB-3BF9-6538-3CAB473EBB67}"/>
              </a:ext>
            </a:extLst>
          </p:cNvPr>
          <p:cNvSpPr/>
          <p:nvPr/>
        </p:nvSpPr>
        <p:spPr>
          <a:xfrm>
            <a:off x="10800488" y="1718217"/>
            <a:ext cx="468928" cy="558846"/>
          </a:xfrm>
          <a:custGeom>
            <a:avLst/>
            <a:gdLst>
              <a:gd name="connsiteX0" fmla="*/ 0 w 468928"/>
              <a:gd name="connsiteY0" fmla="*/ 320766 h 558846"/>
              <a:gd name="connsiteX1" fmla="*/ 185194 w 468928"/>
              <a:gd name="connsiteY1" fmla="*/ 0 h 558846"/>
              <a:gd name="connsiteX2" fmla="*/ 468929 w 468928"/>
              <a:gd name="connsiteY2" fmla="*/ 238081 h 558846"/>
              <a:gd name="connsiteX3" fmla="*/ 283734 w 468928"/>
              <a:gd name="connsiteY3" fmla="*/ 558847 h 558846"/>
              <a:gd name="connsiteX4" fmla="*/ 0 w 468928"/>
              <a:gd name="connsiteY4" fmla="*/ 320766 h 558846"/>
              <a:gd name="connsiteX5" fmla="*/ 0 w 468928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320766"/>
                </a:moveTo>
                <a:lnTo>
                  <a:pt x="185194" y="0"/>
                </a:lnTo>
                <a:lnTo>
                  <a:pt x="468929" y="238081"/>
                </a:lnTo>
                <a:lnTo>
                  <a:pt x="283734" y="5588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16634648-99BC-FC3E-8B68-7B5EF901AF4D}"/>
              </a:ext>
            </a:extLst>
          </p:cNvPr>
          <p:cNvSpPr/>
          <p:nvPr/>
        </p:nvSpPr>
        <p:spPr>
          <a:xfrm>
            <a:off x="6031373" y="7231151"/>
            <a:ext cx="696102" cy="729522"/>
          </a:xfrm>
          <a:custGeom>
            <a:avLst/>
            <a:gdLst>
              <a:gd name="connsiteX0" fmla="*/ 0 w 696102"/>
              <a:gd name="connsiteY0" fmla="*/ 491441 h 729522"/>
              <a:gd name="connsiteX1" fmla="*/ 64318 w 696102"/>
              <a:gd name="connsiteY1" fmla="*/ 126680 h 729522"/>
              <a:gd name="connsiteX2" fmla="*/ 412369 w 696102"/>
              <a:gd name="connsiteY2" fmla="*/ 0 h 729522"/>
              <a:gd name="connsiteX3" fmla="*/ 696102 w 696102"/>
              <a:gd name="connsiteY3" fmla="*/ 238081 h 729522"/>
              <a:gd name="connsiteX4" fmla="*/ 631785 w 696102"/>
              <a:gd name="connsiteY4" fmla="*/ 602843 h 729522"/>
              <a:gd name="connsiteX5" fmla="*/ 283734 w 696102"/>
              <a:gd name="connsiteY5" fmla="*/ 729523 h 729522"/>
              <a:gd name="connsiteX6" fmla="*/ 0 w 696102"/>
              <a:gd name="connsiteY6" fmla="*/ 491441 h 729522"/>
              <a:gd name="connsiteX7" fmla="*/ 0 w 696102"/>
              <a:gd name="connsiteY7" fmla="*/ 491441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2">
                <a:moveTo>
                  <a:pt x="0" y="491441"/>
                </a:moveTo>
                <a:lnTo>
                  <a:pt x="64318" y="126680"/>
                </a:lnTo>
                <a:lnTo>
                  <a:pt x="412369" y="0"/>
                </a:lnTo>
                <a:lnTo>
                  <a:pt x="696102" y="238081"/>
                </a:lnTo>
                <a:lnTo>
                  <a:pt x="631785" y="602843"/>
                </a:lnTo>
                <a:lnTo>
                  <a:pt x="283734" y="729523"/>
                </a:lnTo>
                <a:lnTo>
                  <a:pt x="0" y="491441"/>
                </a:lnTo>
                <a:lnTo>
                  <a:pt x="0" y="491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37D869EA-3AD6-9DCA-DE7B-663D6FB653EF}"/>
              </a:ext>
            </a:extLst>
          </p:cNvPr>
          <p:cNvSpPr/>
          <p:nvPr/>
        </p:nvSpPr>
        <p:spPr>
          <a:xfrm>
            <a:off x="7033547" y="5495335"/>
            <a:ext cx="696103" cy="729522"/>
          </a:xfrm>
          <a:custGeom>
            <a:avLst/>
            <a:gdLst>
              <a:gd name="connsiteX0" fmla="*/ 0 w 696103"/>
              <a:gd name="connsiteY0" fmla="*/ 491441 h 729522"/>
              <a:gd name="connsiteX1" fmla="*/ 64317 w 696103"/>
              <a:gd name="connsiteY1" fmla="*/ 126680 h 729522"/>
              <a:gd name="connsiteX2" fmla="*/ 412369 w 696103"/>
              <a:gd name="connsiteY2" fmla="*/ 0 h 729522"/>
              <a:gd name="connsiteX3" fmla="*/ 696103 w 696103"/>
              <a:gd name="connsiteY3" fmla="*/ 238081 h 729522"/>
              <a:gd name="connsiteX4" fmla="*/ 631786 w 696103"/>
              <a:gd name="connsiteY4" fmla="*/ 602843 h 729522"/>
              <a:gd name="connsiteX5" fmla="*/ 283734 w 696103"/>
              <a:gd name="connsiteY5" fmla="*/ 729523 h 729522"/>
              <a:gd name="connsiteX6" fmla="*/ 0 w 696103"/>
              <a:gd name="connsiteY6" fmla="*/ 491441 h 729522"/>
              <a:gd name="connsiteX7" fmla="*/ 0 w 696103"/>
              <a:gd name="connsiteY7" fmla="*/ 491441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3" h="729522">
                <a:moveTo>
                  <a:pt x="0" y="491441"/>
                </a:moveTo>
                <a:lnTo>
                  <a:pt x="64317" y="126680"/>
                </a:lnTo>
                <a:lnTo>
                  <a:pt x="412369" y="0"/>
                </a:lnTo>
                <a:lnTo>
                  <a:pt x="696103" y="238081"/>
                </a:lnTo>
                <a:lnTo>
                  <a:pt x="631786" y="602843"/>
                </a:lnTo>
                <a:lnTo>
                  <a:pt x="283734" y="729523"/>
                </a:lnTo>
                <a:lnTo>
                  <a:pt x="0" y="491441"/>
                </a:lnTo>
                <a:lnTo>
                  <a:pt x="0" y="491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3AF345CE-F026-F62A-1DAA-901BF8A0417A}"/>
              </a:ext>
            </a:extLst>
          </p:cNvPr>
          <p:cNvSpPr/>
          <p:nvPr/>
        </p:nvSpPr>
        <p:spPr>
          <a:xfrm>
            <a:off x="5214394" y="8646201"/>
            <a:ext cx="696102" cy="729522"/>
          </a:xfrm>
          <a:custGeom>
            <a:avLst/>
            <a:gdLst>
              <a:gd name="connsiteX0" fmla="*/ 0 w 696102"/>
              <a:gd name="connsiteY0" fmla="*/ 491442 h 729522"/>
              <a:gd name="connsiteX1" fmla="*/ 64317 w 696102"/>
              <a:gd name="connsiteY1" fmla="*/ 126680 h 729522"/>
              <a:gd name="connsiteX2" fmla="*/ 412368 w 696102"/>
              <a:gd name="connsiteY2" fmla="*/ 0 h 729522"/>
              <a:gd name="connsiteX3" fmla="*/ 696103 w 696102"/>
              <a:gd name="connsiteY3" fmla="*/ 238082 h 729522"/>
              <a:gd name="connsiteX4" fmla="*/ 631785 w 696102"/>
              <a:gd name="connsiteY4" fmla="*/ 602843 h 729522"/>
              <a:gd name="connsiteX5" fmla="*/ 283734 w 696102"/>
              <a:gd name="connsiteY5" fmla="*/ 729523 h 729522"/>
              <a:gd name="connsiteX6" fmla="*/ 0 w 696102"/>
              <a:gd name="connsiteY6" fmla="*/ 491442 h 729522"/>
              <a:gd name="connsiteX7" fmla="*/ 0 w 696102"/>
              <a:gd name="connsiteY7" fmla="*/ 491442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2">
                <a:moveTo>
                  <a:pt x="0" y="491442"/>
                </a:moveTo>
                <a:lnTo>
                  <a:pt x="64317" y="126680"/>
                </a:lnTo>
                <a:lnTo>
                  <a:pt x="412368" y="0"/>
                </a:lnTo>
                <a:lnTo>
                  <a:pt x="696103" y="238082"/>
                </a:lnTo>
                <a:lnTo>
                  <a:pt x="631785" y="602843"/>
                </a:lnTo>
                <a:lnTo>
                  <a:pt x="283734" y="729523"/>
                </a:lnTo>
                <a:lnTo>
                  <a:pt x="0" y="491442"/>
                </a:lnTo>
                <a:lnTo>
                  <a:pt x="0" y="4914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A077CF7F-FD33-27FE-3900-500BA6B7C86E}"/>
              </a:ext>
            </a:extLst>
          </p:cNvPr>
          <p:cNvSpPr/>
          <p:nvPr/>
        </p:nvSpPr>
        <p:spPr>
          <a:xfrm>
            <a:off x="8568966" y="4206965"/>
            <a:ext cx="696102" cy="729522"/>
          </a:xfrm>
          <a:custGeom>
            <a:avLst/>
            <a:gdLst>
              <a:gd name="connsiteX0" fmla="*/ 0 w 696102"/>
              <a:gd name="connsiteY0" fmla="*/ 491442 h 729522"/>
              <a:gd name="connsiteX1" fmla="*/ 64317 w 696102"/>
              <a:gd name="connsiteY1" fmla="*/ 126680 h 729522"/>
              <a:gd name="connsiteX2" fmla="*/ 412369 w 696102"/>
              <a:gd name="connsiteY2" fmla="*/ 0 h 729522"/>
              <a:gd name="connsiteX3" fmla="*/ 696102 w 696102"/>
              <a:gd name="connsiteY3" fmla="*/ 238081 h 729522"/>
              <a:gd name="connsiteX4" fmla="*/ 631785 w 696102"/>
              <a:gd name="connsiteY4" fmla="*/ 602843 h 729522"/>
              <a:gd name="connsiteX5" fmla="*/ 283734 w 696102"/>
              <a:gd name="connsiteY5" fmla="*/ 729523 h 729522"/>
              <a:gd name="connsiteX6" fmla="*/ 0 w 696102"/>
              <a:gd name="connsiteY6" fmla="*/ 491442 h 729522"/>
              <a:gd name="connsiteX7" fmla="*/ 0 w 696102"/>
              <a:gd name="connsiteY7" fmla="*/ 491442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2">
                <a:moveTo>
                  <a:pt x="0" y="491442"/>
                </a:moveTo>
                <a:lnTo>
                  <a:pt x="64317" y="126680"/>
                </a:lnTo>
                <a:lnTo>
                  <a:pt x="412369" y="0"/>
                </a:lnTo>
                <a:lnTo>
                  <a:pt x="696102" y="238081"/>
                </a:lnTo>
                <a:lnTo>
                  <a:pt x="631785" y="602843"/>
                </a:lnTo>
                <a:lnTo>
                  <a:pt x="283734" y="729523"/>
                </a:lnTo>
                <a:lnTo>
                  <a:pt x="0" y="491442"/>
                </a:lnTo>
                <a:lnTo>
                  <a:pt x="0" y="4914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1F82797F-0E70-C8FB-6465-23671585117A}"/>
              </a:ext>
            </a:extLst>
          </p:cNvPr>
          <p:cNvSpPr/>
          <p:nvPr/>
        </p:nvSpPr>
        <p:spPr>
          <a:xfrm>
            <a:off x="9820651" y="3156677"/>
            <a:ext cx="696103" cy="729522"/>
          </a:xfrm>
          <a:custGeom>
            <a:avLst/>
            <a:gdLst>
              <a:gd name="connsiteX0" fmla="*/ 0 w 696103"/>
              <a:gd name="connsiteY0" fmla="*/ 491442 h 729522"/>
              <a:gd name="connsiteX1" fmla="*/ 64317 w 696103"/>
              <a:gd name="connsiteY1" fmla="*/ 126680 h 729522"/>
              <a:gd name="connsiteX2" fmla="*/ 412369 w 696103"/>
              <a:gd name="connsiteY2" fmla="*/ 0 h 729522"/>
              <a:gd name="connsiteX3" fmla="*/ 696103 w 696103"/>
              <a:gd name="connsiteY3" fmla="*/ 238081 h 729522"/>
              <a:gd name="connsiteX4" fmla="*/ 631786 w 696103"/>
              <a:gd name="connsiteY4" fmla="*/ 602842 h 729522"/>
              <a:gd name="connsiteX5" fmla="*/ 283734 w 696103"/>
              <a:gd name="connsiteY5" fmla="*/ 729523 h 729522"/>
              <a:gd name="connsiteX6" fmla="*/ 0 w 696103"/>
              <a:gd name="connsiteY6" fmla="*/ 491442 h 729522"/>
              <a:gd name="connsiteX7" fmla="*/ 0 w 696103"/>
              <a:gd name="connsiteY7" fmla="*/ 491442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3" h="729522">
                <a:moveTo>
                  <a:pt x="0" y="491442"/>
                </a:moveTo>
                <a:lnTo>
                  <a:pt x="64317" y="126680"/>
                </a:lnTo>
                <a:lnTo>
                  <a:pt x="412369" y="0"/>
                </a:lnTo>
                <a:lnTo>
                  <a:pt x="696103" y="238081"/>
                </a:lnTo>
                <a:lnTo>
                  <a:pt x="631786" y="602842"/>
                </a:lnTo>
                <a:lnTo>
                  <a:pt x="283734" y="729523"/>
                </a:lnTo>
                <a:lnTo>
                  <a:pt x="0" y="491442"/>
                </a:lnTo>
                <a:lnTo>
                  <a:pt x="0" y="4914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9FACEBDF-9A61-7054-400C-BE59A6CA9E60}"/>
              </a:ext>
            </a:extLst>
          </p:cNvPr>
          <p:cNvSpPr/>
          <p:nvPr/>
        </p:nvSpPr>
        <p:spPr>
          <a:xfrm>
            <a:off x="10985682" y="1226775"/>
            <a:ext cx="696103" cy="729522"/>
          </a:xfrm>
          <a:custGeom>
            <a:avLst/>
            <a:gdLst>
              <a:gd name="connsiteX0" fmla="*/ 0 w 696103"/>
              <a:gd name="connsiteY0" fmla="*/ 491442 h 729522"/>
              <a:gd name="connsiteX1" fmla="*/ 64317 w 696103"/>
              <a:gd name="connsiteY1" fmla="*/ 126680 h 729522"/>
              <a:gd name="connsiteX2" fmla="*/ 412369 w 696103"/>
              <a:gd name="connsiteY2" fmla="*/ 0 h 729522"/>
              <a:gd name="connsiteX3" fmla="*/ 696103 w 696103"/>
              <a:gd name="connsiteY3" fmla="*/ 238081 h 729522"/>
              <a:gd name="connsiteX4" fmla="*/ 631785 w 696103"/>
              <a:gd name="connsiteY4" fmla="*/ 602843 h 729522"/>
              <a:gd name="connsiteX5" fmla="*/ 283734 w 696103"/>
              <a:gd name="connsiteY5" fmla="*/ 729523 h 729522"/>
              <a:gd name="connsiteX6" fmla="*/ 0 w 696103"/>
              <a:gd name="connsiteY6" fmla="*/ 491442 h 729522"/>
              <a:gd name="connsiteX7" fmla="*/ 0 w 696103"/>
              <a:gd name="connsiteY7" fmla="*/ 491442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3" h="729522">
                <a:moveTo>
                  <a:pt x="0" y="491442"/>
                </a:moveTo>
                <a:lnTo>
                  <a:pt x="64317" y="126680"/>
                </a:lnTo>
                <a:lnTo>
                  <a:pt x="412369" y="0"/>
                </a:lnTo>
                <a:lnTo>
                  <a:pt x="696103" y="238081"/>
                </a:lnTo>
                <a:lnTo>
                  <a:pt x="631785" y="602843"/>
                </a:lnTo>
                <a:lnTo>
                  <a:pt x="283734" y="729523"/>
                </a:lnTo>
                <a:lnTo>
                  <a:pt x="0" y="491442"/>
                </a:lnTo>
                <a:lnTo>
                  <a:pt x="0" y="4914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54458BFF-26A2-8AA7-6C31-51641BDED697}"/>
              </a:ext>
            </a:extLst>
          </p:cNvPr>
          <p:cNvSpPr/>
          <p:nvPr/>
        </p:nvSpPr>
        <p:spPr>
          <a:xfrm>
            <a:off x="4212220" y="9249043"/>
            <a:ext cx="631785" cy="364761"/>
          </a:xfrm>
          <a:custGeom>
            <a:avLst/>
            <a:gdLst>
              <a:gd name="connsiteX0" fmla="*/ 283734 w 631785"/>
              <a:gd name="connsiteY0" fmla="*/ 238082 h 364761"/>
              <a:gd name="connsiteX1" fmla="*/ 0 w 631785"/>
              <a:gd name="connsiteY1" fmla="*/ 0 h 364761"/>
              <a:gd name="connsiteX2" fmla="*/ 348051 w 631785"/>
              <a:gd name="connsiteY2" fmla="*/ 126680 h 364761"/>
              <a:gd name="connsiteX3" fmla="*/ 631785 w 631785"/>
              <a:gd name="connsiteY3" fmla="*/ 364762 h 364761"/>
              <a:gd name="connsiteX4" fmla="*/ 283734 w 631785"/>
              <a:gd name="connsiteY4" fmla="*/ 238082 h 364761"/>
              <a:gd name="connsiteX5" fmla="*/ 283734 w 631785"/>
              <a:gd name="connsiteY5" fmla="*/ 238082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283734" y="238082"/>
                </a:moveTo>
                <a:lnTo>
                  <a:pt x="0" y="0"/>
                </a:lnTo>
                <a:lnTo>
                  <a:pt x="348051" y="126680"/>
                </a:lnTo>
                <a:lnTo>
                  <a:pt x="631785" y="364762"/>
                </a:lnTo>
                <a:lnTo>
                  <a:pt x="283734" y="238082"/>
                </a:lnTo>
                <a:lnTo>
                  <a:pt x="283734" y="23808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B11B3FA0-DD10-2022-8C37-75404DCC4A05}"/>
              </a:ext>
            </a:extLst>
          </p:cNvPr>
          <p:cNvSpPr/>
          <p:nvPr/>
        </p:nvSpPr>
        <p:spPr>
          <a:xfrm>
            <a:off x="10452437" y="1912303"/>
            <a:ext cx="631785" cy="364761"/>
          </a:xfrm>
          <a:custGeom>
            <a:avLst/>
            <a:gdLst>
              <a:gd name="connsiteX0" fmla="*/ 283734 w 631785"/>
              <a:gd name="connsiteY0" fmla="*/ 238081 h 364761"/>
              <a:gd name="connsiteX1" fmla="*/ 0 w 631785"/>
              <a:gd name="connsiteY1" fmla="*/ 0 h 364761"/>
              <a:gd name="connsiteX2" fmla="*/ 348051 w 631785"/>
              <a:gd name="connsiteY2" fmla="*/ 126680 h 364761"/>
              <a:gd name="connsiteX3" fmla="*/ 631785 w 631785"/>
              <a:gd name="connsiteY3" fmla="*/ 364761 h 364761"/>
              <a:gd name="connsiteX4" fmla="*/ 283734 w 631785"/>
              <a:gd name="connsiteY4" fmla="*/ 238081 h 364761"/>
              <a:gd name="connsiteX5" fmla="*/ 283734 w 631785"/>
              <a:gd name="connsiteY5" fmla="*/ 238081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283734" y="238081"/>
                </a:moveTo>
                <a:lnTo>
                  <a:pt x="0" y="0"/>
                </a:lnTo>
                <a:lnTo>
                  <a:pt x="348051" y="126680"/>
                </a:lnTo>
                <a:lnTo>
                  <a:pt x="631785" y="364761"/>
                </a:lnTo>
                <a:lnTo>
                  <a:pt x="283734" y="238081"/>
                </a:lnTo>
                <a:lnTo>
                  <a:pt x="28373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4AFB8F70-79A0-7CBB-4BDF-36514A22F548}"/>
              </a:ext>
            </a:extLst>
          </p:cNvPr>
          <p:cNvSpPr/>
          <p:nvPr/>
        </p:nvSpPr>
        <p:spPr>
          <a:xfrm>
            <a:off x="10168703" y="2150384"/>
            <a:ext cx="468928" cy="558846"/>
          </a:xfrm>
          <a:custGeom>
            <a:avLst/>
            <a:gdLst>
              <a:gd name="connsiteX0" fmla="*/ 185194 w 468928"/>
              <a:gd name="connsiteY0" fmla="*/ 320766 h 558846"/>
              <a:gd name="connsiteX1" fmla="*/ 0 w 468928"/>
              <a:gd name="connsiteY1" fmla="*/ 0 h 558846"/>
              <a:gd name="connsiteX2" fmla="*/ 283734 w 468928"/>
              <a:gd name="connsiteY2" fmla="*/ 238081 h 558846"/>
              <a:gd name="connsiteX3" fmla="*/ 468929 w 468928"/>
              <a:gd name="connsiteY3" fmla="*/ 558847 h 558846"/>
              <a:gd name="connsiteX4" fmla="*/ 185194 w 468928"/>
              <a:gd name="connsiteY4" fmla="*/ 320766 h 558846"/>
              <a:gd name="connsiteX5" fmla="*/ 185194 w 468928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185194" y="320766"/>
                </a:moveTo>
                <a:lnTo>
                  <a:pt x="0" y="0"/>
                </a:lnTo>
                <a:lnTo>
                  <a:pt x="283734" y="238081"/>
                </a:lnTo>
                <a:lnTo>
                  <a:pt x="468929" y="558847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C88DA02E-8BCC-0FF8-FA76-6E1F1C189C5F}"/>
              </a:ext>
            </a:extLst>
          </p:cNvPr>
          <p:cNvSpPr/>
          <p:nvPr/>
        </p:nvSpPr>
        <p:spPr>
          <a:xfrm>
            <a:off x="6749813" y="5986777"/>
            <a:ext cx="752662" cy="796928"/>
          </a:xfrm>
          <a:custGeom>
            <a:avLst/>
            <a:gdLst>
              <a:gd name="connsiteX0" fmla="*/ 185194 w 752662"/>
              <a:gd name="connsiteY0" fmla="*/ 558847 h 796928"/>
              <a:gd name="connsiteX1" fmla="*/ 0 w 752662"/>
              <a:gd name="connsiteY1" fmla="*/ 238081 h 796928"/>
              <a:gd name="connsiteX2" fmla="*/ 283734 w 752662"/>
              <a:gd name="connsiteY2" fmla="*/ 0 h 796928"/>
              <a:gd name="connsiteX3" fmla="*/ 567468 w 752662"/>
              <a:gd name="connsiteY3" fmla="*/ 238081 h 796928"/>
              <a:gd name="connsiteX4" fmla="*/ 752662 w 752662"/>
              <a:gd name="connsiteY4" fmla="*/ 558847 h 796928"/>
              <a:gd name="connsiteX5" fmla="*/ 468928 w 752662"/>
              <a:gd name="connsiteY5" fmla="*/ 796928 h 796928"/>
              <a:gd name="connsiteX6" fmla="*/ 185194 w 752662"/>
              <a:gd name="connsiteY6" fmla="*/ 558847 h 796928"/>
              <a:gd name="connsiteX7" fmla="*/ 185194 w 752662"/>
              <a:gd name="connsiteY7" fmla="*/ 558847 h 796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2662" h="796928">
                <a:moveTo>
                  <a:pt x="185194" y="558847"/>
                </a:moveTo>
                <a:lnTo>
                  <a:pt x="0" y="238081"/>
                </a:lnTo>
                <a:lnTo>
                  <a:pt x="283734" y="0"/>
                </a:lnTo>
                <a:lnTo>
                  <a:pt x="567468" y="238081"/>
                </a:lnTo>
                <a:lnTo>
                  <a:pt x="752662" y="558847"/>
                </a:lnTo>
                <a:lnTo>
                  <a:pt x="468928" y="796928"/>
                </a:lnTo>
                <a:lnTo>
                  <a:pt x="185194" y="558847"/>
                </a:lnTo>
                <a:lnTo>
                  <a:pt x="185194" y="5588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1" name="Freeform: Shape 290">
            <a:extLst>
              <a:ext uri="{FF2B5EF4-FFF2-40B4-BE49-F238E27FC236}">
                <a16:creationId xmlns:a16="http://schemas.microsoft.com/office/drawing/2014/main" id="{C81733E1-77F3-1133-5937-A460ED0A73F9}"/>
              </a:ext>
            </a:extLst>
          </p:cNvPr>
          <p:cNvSpPr/>
          <p:nvPr/>
        </p:nvSpPr>
        <p:spPr>
          <a:xfrm>
            <a:off x="5747639" y="7722593"/>
            <a:ext cx="567467" cy="476162"/>
          </a:xfrm>
          <a:custGeom>
            <a:avLst/>
            <a:gdLst>
              <a:gd name="connsiteX0" fmla="*/ 0 w 567467"/>
              <a:gd name="connsiteY0" fmla="*/ 238082 h 476162"/>
              <a:gd name="connsiteX1" fmla="*/ 283734 w 567467"/>
              <a:gd name="connsiteY1" fmla="*/ 0 h 476162"/>
              <a:gd name="connsiteX2" fmla="*/ 567468 w 567467"/>
              <a:gd name="connsiteY2" fmla="*/ 238082 h 476162"/>
              <a:gd name="connsiteX3" fmla="*/ 283734 w 567467"/>
              <a:gd name="connsiteY3" fmla="*/ 476162 h 476162"/>
              <a:gd name="connsiteX4" fmla="*/ 0 w 567467"/>
              <a:gd name="connsiteY4" fmla="*/ 238082 h 476162"/>
              <a:gd name="connsiteX5" fmla="*/ 0 w 567467"/>
              <a:gd name="connsiteY5" fmla="*/ 238082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7" h="476162">
                <a:moveTo>
                  <a:pt x="0" y="238082"/>
                </a:moveTo>
                <a:lnTo>
                  <a:pt x="283734" y="0"/>
                </a:lnTo>
                <a:lnTo>
                  <a:pt x="567468" y="238082"/>
                </a:lnTo>
                <a:lnTo>
                  <a:pt x="283734" y="476162"/>
                </a:lnTo>
                <a:lnTo>
                  <a:pt x="0" y="238082"/>
                </a:lnTo>
                <a:lnTo>
                  <a:pt x="0" y="23808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2" name="Freeform: Shape 291">
            <a:extLst>
              <a:ext uri="{FF2B5EF4-FFF2-40B4-BE49-F238E27FC236}">
                <a16:creationId xmlns:a16="http://schemas.microsoft.com/office/drawing/2014/main" id="{70126095-1CBA-267C-D477-9255147A2B59}"/>
              </a:ext>
            </a:extLst>
          </p:cNvPr>
          <p:cNvSpPr/>
          <p:nvPr/>
        </p:nvSpPr>
        <p:spPr>
          <a:xfrm>
            <a:off x="7979161" y="5063169"/>
            <a:ext cx="567467" cy="476162"/>
          </a:xfrm>
          <a:custGeom>
            <a:avLst/>
            <a:gdLst>
              <a:gd name="connsiteX0" fmla="*/ 0 w 567467"/>
              <a:gd name="connsiteY0" fmla="*/ 238081 h 476162"/>
              <a:gd name="connsiteX1" fmla="*/ 283734 w 567467"/>
              <a:gd name="connsiteY1" fmla="*/ 0 h 476162"/>
              <a:gd name="connsiteX2" fmla="*/ 567468 w 567467"/>
              <a:gd name="connsiteY2" fmla="*/ 238081 h 476162"/>
              <a:gd name="connsiteX3" fmla="*/ 283734 w 567467"/>
              <a:gd name="connsiteY3" fmla="*/ 476162 h 476162"/>
              <a:gd name="connsiteX4" fmla="*/ 0 w 567467"/>
              <a:gd name="connsiteY4" fmla="*/ 238081 h 476162"/>
              <a:gd name="connsiteX5" fmla="*/ 0 w 567467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7" h="476162">
                <a:moveTo>
                  <a:pt x="0" y="238081"/>
                </a:moveTo>
                <a:lnTo>
                  <a:pt x="283734" y="0"/>
                </a:lnTo>
                <a:lnTo>
                  <a:pt x="567468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3" name="Freeform: Shape 292">
            <a:extLst>
              <a:ext uri="{FF2B5EF4-FFF2-40B4-BE49-F238E27FC236}">
                <a16:creationId xmlns:a16="http://schemas.microsoft.com/office/drawing/2014/main" id="{AF84D44D-0F7B-B73F-C139-05681D5ECBFA}"/>
              </a:ext>
            </a:extLst>
          </p:cNvPr>
          <p:cNvSpPr/>
          <p:nvPr/>
        </p:nvSpPr>
        <p:spPr>
          <a:xfrm>
            <a:off x="9166529" y="3648118"/>
            <a:ext cx="567467" cy="476162"/>
          </a:xfrm>
          <a:custGeom>
            <a:avLst/>
            <a:gdLst>
              <a:gd name="connsiteX0" fmla="*/ 0 w 567467"/>
              <a:gd name="connsiteY0" fmla="*/ 238081 h 476162"/>
              <a:gd name="connsiteX1" fmla="*/ 283734 w 567467"/>
              <a:gd name="connsiteY1" fmla="*/ 0 h 476162"/>
              <a:gd name="connsiteX2" fmla="*/ 567468 w 567467"/>
              <a:gd name="connsiteY2" fmla="*/ 238081 h 476162"/>
              <a:gd name="connsiteX3" fmla="*/ 283734 w 567467"/>
              <a:gd name="connsiteY3" fmla="*/ 476162 h 476162"/>
              <a:gd name="connsiteX4" fmla="*/ 0 w 567467"/>
              <a:gd name="connsiteY4" fmla="*/ 238081 h 476162"/>
              <a:gd name="connsiteX5" fmla="*/ 0 w 567467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7" h="476162">
                <a:moveTo>
                  <a:pt x="0" y="238081"/>
                </a:moveTo>
                <a:lnTo>
                  <a:pt x="283734" y="0"/>
                </a:lnTo>
                <a:lnTo>
                  <a:pt x="567468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4" name="Freeform: Shape 293">
            <a:extLst>
              <a:ext uri="{FF2B5EF4-FFF2-40B4-BE49-F238E27FC236}">
                <a16:creationId xmlns:a16="http://schemas.microsoft.com/office/drawing/2014/main" id="{6D73CB44-6D77-3210-00AB-AA333B4FC47C}"/>
              </a:ext>
            </a:extLst>
          </p:cNvPr>
          <p:cNvSpPr/>
          <p:nvPr/>
        </p:nvSpPr>
        <p:spPr>
          <a:xfrm>
            <a:off x="10168703" y="1912303"/>
            <a:ext cx="567467" cy="476162"/>
          </a:xfrm>
          <a:custGeom>
            <a:avLst/>
            <a:gdLst>
              <a:gd name="connsiteX0" fmla="*/ 0 w 567467"/>
              <a:gd name="connsiteY0" fmla="*/ 238081 h 476162"/>
              <a:gd name="connsiteX1" fmla="*/ 283734 w 567467"/>
              <a:gd name="connsiteY1" fmla="*/ 0 h 476162"/>
              <a:gd name="connsiteX2" fmla="*/ 567468 w 567467"/>
              <a:gd name="connsiteY2" fmla="*/ 238081 h 476162"/>
              <a:gd name="connsiteX3" fmla="*/ 283734 w 567467"/>
              <a:gd name="connsiteY3" fmla="*/ 476162 h 476162"/>
              <a:gd name="connsiteX4" fmla="*/ 0 w 567467"/>
              <a:gd name="connsiteY4" fmla="*/ 238081 h 476162"/>
              <a:gd name="connsiteX5" fmla="*/ 0 w 567467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7" h="476162">
                <a:moveTo>
                  <a:pt x="0" y="238081"/>
                </a:moveTo>
                <a:lnTo>
                  <a:pt x="283734" y="0"/>
                </a:lnTo>
                <a:lnTo>
                  <a:pt x="567468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5" name="Freeform: Shape 294">
            <a:extLst>
              <a:ext uri="{FF2B5EF4-FFF2-40B4-BE49-F238E27FC236}">
                <a16:creationId xmlns:a16="http://schemas.microsoft.com/office/drawing/2014/main" id="{A769F983-AA6C-1331-A3B3-4D39CBD2563E}"/>
              </a:ext>
            </a:extLst>
          </p:cNvPr>
          <p:cNvSpPr/>
          <p:nvPr/>
        </p:nvSpPr>
        <p:spPr>
          <a:xfrm>
            <a:off x="-1275334" y="2962591"/>
            <a:ext cx="348051" cy="602842"/>
          </a:xfrm>
          <a:custGeom>
            <a:avLst/>
            <a:gdLst>
              <a:gd name="connsiteX0" fmla="*/ 64317 w 348051"/>
              <a:gd name="connsiteY0" fmla="*/ 364761 h 602842"/>
              <a:gd name="connsiteX1" fmla="*/ 0 w 348051"/>
              <a:gd name="connsiteY1" fmla="*/ 0 h 602842"/>
              <a:gd name="connsiteX2" fmla="*/ 283734 w 348051"/>
              <a:gd name="connsiteY2" fmla="*/ 238081 h 602842"/>
              <a:gd name="connsiteX3" fmla="*/ 348051 w 348051"/>
              <a:gd name="connsiteY3" fmla="*/ 602843 h 602842"/>
              <a:gd name="connsiteX4" fmla="*/ 64317 w 348051"/>
              <a:gd name="connsiteY4" fmla="*/ 364761 h 602842"/>
              <a:gd name="connsiteX5" fmla="*/ 64317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364761"/>
                </a:moveTo>
                <a:lnTo>
                  <a:pt x="0" y="0"/>
                </a:lnTo>
                <a:lnTo>
                  <a:pt x="283734" y="238081"/>
                </a:lnTo>
                <a:lnTo>
                  <a:pt x="348051" y="602843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6" name="Freeform: Shape 295">
            <a:extLst>
              <a:ext uri="{FF2B5EF4-FFF2-40B4-BE49-F238E27FC236}">
                <a16:creationId xmlns:a16="http://schemas.microsoft.com/office/drawing/2014/main" id="{4A372F22-D670-5601-06A9-33C24B842806}"/>
              </a:ext>
            </a:extLst>
          </p:cNvPr>
          <p:cNvSpPr/>
          <p:nvPr/>
        </p:nvSpPr>
        <p:spPr>
          <a:xfrm>
            <a:off x="1141381" y="623933"/>
            <a:ext cx="348051" cy="602842"/>
          </a:xfrm>
          <a:custGeom>
            <a:avLst/>
            <a:gdLst>
              <a:gd name="connsiteX0" fmla="*/ 64317 w 348051"/>
              <a:gd name="connsiteY0" fmla="*/ 364761 h 602842"/>
              <a:gd name="connsiteX1" fmla="*/ 0 w 348051"/>
              <a:gd name="connsiteY1" fmla="*/ 0 h 602842"/>
              <a:gd name="connsiteX2" fmla="*/ 283734 w 348051"/>
              <a:gd name="connsiteY2" fmla="*/ 238081 h 602842"/>
              <a:gd name="connsiteX3" fmla="*/ 348051 w 348051"/>
              <a:gd name="connsiteY3" fmla="*/ 602843 h 602842"/>
              <a:gd name="connsiteX4" fmla="*/ 64317 w 348051"/>
              <a:gd name="connsiteY4" fmla="*/ 364761 h 602842"/>
              <a:gd name="connsiteX5" fmla="*/ 64317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364761"/>
                </a:moveTo>
                <a:lnTo>
                  <a:pt x="0" y="0"/>
                </a:lnTo>
                <a:lnTo>
                  <a:pt x="283734" y="238081"/>
                </a:lnTo>
                <a:lnTo>
                  <a:pt x="348051" y="602843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7" name="Freeform: Shape 296">
            <a:extLst>
              <a:ext uri="{FF2B5EF4-FFF2-40B4-BE49-F238E27FC236}">
                <a16:creationId xmlns:a16="http://schemas.microsoft.com/office/drawing/2014/main" id="{587A9C02-50EC-F134-AEB8-A68E36D51838}"/>
              </a:ext>
            </a:extLst>
          </p:cNvPr>
          <p:cNvSpPr/>
          <p:nvPr/>
        </p:nvSpPr>
        <p:spPr>
          <a:xfrm>
            <a:off x="2143555" y="-1111882"/>
            <a:ext cx="348051" cy="602842"/>
          </a:xfrm>
          <a:custGeom>
            <a:avLst/>
            <a:gdLst>
              <a:gd name="connsiteX0" fmla="*/ 64317 w 348051"/>
              <a:gd name="connsiteY0" fmla="*/ 364761 h 602842"/>
              <a:gd name="connsiteX1" fmla="*/ 0 w 348051"/>
              <a:gd name="connsiteY1" fmla="*/ 0 h 602842"/>
              <a:gd name="connsiteX2" fmla="*/ 283734 w 348051"/>
              <a:gd name="connsiteY2" fmla="*/ 238081 h 602842"/>
              <a:gd name="connsiteX3" fmla="*/ 348051 w 348051"/>
              <a:gd name="connsiteY3" fmla="*/ 602843 h 602842"/>
              <a:gd name="connsiteX4" fmla="*/ 64317 w 348051"/>
              <a:gd name="connsiteY4" fmla="*/ 364761 h 602842"/>
              <a:gd name="connsiteX5" fmla="*/ 64317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364761"/>
                </a:moveTo>
                <a:lnTo>
                  <a:pt x="0" y="0"/>
                </a:lnTo>
                <a:lnTo>
                  <a:pt x="283734" y="238081"/>
                </a:lnTo>
                <a:lnTo>
                  <a:pt x="348051" y="602843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8" name="Freeform: Shape 297">
            <a:extLst>
              <a:ext uri="{FF2B5EF4-FFF2-40B4-BE49-F238E27FC236}">
                <a16:creationId xmlns:a16="http://schemas.microsoft.com/office/drawing/2014/main" id="{58064FC4-B5FF-3C8A-C942-81A7375D384A}"/>
              </a:ext>
            </a:extLst>
          </p:cNvPr>
          <p:cNvSpPr/>
          <p:nvPr/>
        </p:nvSpPr>
        <p:spPr>
          <a:xfrm>
            <a:off x="388719" y="1100095"/>
            <a:ext cx="816979" cy="685527"/>
          </a:xfrm>
          <a:custGeom>
            <a:avLst/>
            <a:gdLst>
              <a:gd name="connsiteX0" fmla="*/ 283734 w 816979"/>
              <a:gd name="connsiteY0" fmla="*/ 558847 h 685527"/>
              <a:gd name="connsiteX1" fmla="*/ 0 w 816979"/>
              <a:gd name="connsiteY1" fmla="*/ 320766 h 685527"/>
              <a:gd name="connsiteX2" fmla="*/ 185194 w 816979"/>
              <a:gd name="connsiteY2" fmla="*/ 0 h 685527"/>
              <a:gd name="connsiteX3" fmla="*/ 533246 w 816979"/>
              <a:gd name="connsiteY3" fmla="*/ 126680 h 685527"/>
              <a:gd name="connsiteX4" fmla="*/ 816980 w 816979"/>
              <a:gd name="connsiteY4" fmla="*/ 364761 h 685527"/>
              <a:gd name="connsiteX5" fmla="*/ 631785 w 816979"/>
              <a:gd name="connsiteY5" fmla="*/ 685527 h 685527"/>
              <a:gd name="connsiteX6" fmla="*/ 283734 w 816979"/>
              <a:gd name="connsiteY6" fmla="*/ 558847 h 685527"/>
              <a:gd name="connsiteX7" fmla="*/ 283734 w 816979"/>
              <a:gd name="connsiteY7" fmla="*/ 558847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16979" h="685527">
                <a:moveTo>
                  <a:pt x="283734" y="558847"/>
                </a:moveTo>
                <a:lnTo>
                  <a:pt x="0" y="320766"/>
                </a:lnTo>
                <a:lnTo>
                  <a:pt x="185194" y="0"/>
                </a:lnTo>
                <a:lnTo>
                  <a:pt x="533246" y="126680"/>
                </a:lnTo>
                <a:lnTo>
                  <a:pt x="816980" y="364761"/>
                </a:lnTo>
                <a:lnTo>
                  <a:pt x="631785" y="685527"/>
                </a:lnTo>
                <a:lnTo>
                  <a:pt x="283734" y="558847"/>
                </a:lnTo>
                <a:lnTo>
                  <a:pt x="283734" y="5588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9" name="Freeform: Shape 298">
            <a:extLst>
              <a:ext uri="{FF2B5EF4-FFF2-40B4-BE49-F238E27FC236}">
                <a16:creationId xmlns:a16="http://schemas.microsoft.com/office/drawing/2014/main" id="{D7E3D7F7-99CD-209B-D8A7-DBFA8F642E46}"/>
              </a:ext>
            </a:extLst>
          </p:cNvPr>
          <p:cNvSpPr/>
          <p:nvPr/>
        </p:nvSpPr>
        <p:spPr>
          <a:xfrm>
            <a:off x="1511770" y="303167"/>
            <a:ext cx="468928" cy="558846"/>
          </a:xfrm>
          <a:custGeom>
            <a:avLst/>
            <a:gdLst>
              <a:gd name="connsiteX0" fmla="*/ 0 w 468928"/>
              <a:gd name="connsiteY0" fmla="*/ 320766 h 558846"/>
              <a:gd name="connsiteX1" fmla="*/ 185194 w 468928"/>
              <a:gd name="connsiteY1" fmla="*/ 0 h 558846"/>
              <a:gd name="connsiteX2" fmla="*/ 468928 w 468928"/>
              <a:gd name="connsiteY2" fmla="*/ 238081 h 558846"/>
              <a:gd name="connsiteX3" fmla="*/ 283734 w 468928"/>
              <a:gd name="connsiteY3" fmla="*/ 558847 h 558846"/>
              <a:gd name="connsiteX4" fmla="*/ 0 w 468928"/>
              <a:gd name="connsiteY4" fmla="*/ 320766 h 558846"/>
              <a:gd name="connsiteX5" fmla="*/ 0 w 468928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320766"/>
                </a:moveTo>
                <a:lnTo>
                  <a:pt x="185194" y="0"/>
                </a:lnTo>
                <a:lnTo>
                  <a:pt x="468928" y="238081"/>
                </a:lnTo>
                <a:lnTo>
                  <a:pt x="283734" y="5588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0" name="Freeform: Shape 299">
            <a:extLst>
              <a:ext uri="{FF2B5EF4-FFF2-40B4-BE49-F238E27FC236}">
                <a16:creationId xmlns:a16="http://schemas.microsoft.com/office/drawing/2014/main" id="{4DBEF842-E802-185E-D6C6-ED9ED8E2FF8E}"/>
              </a:ext>
            </a:extLst>
          </p:cNvPr>
          <p:cNvSpPr/>
          <p:nvPr/>
        </p:nvSpPr>
        <p:spPr>
          <a:xfrm>
            <a:off x="-862965" y="2150384"/>
            <a:ext cx="468928" cy="558846"/>
          </a:xfrm>
          <a:custGeom>
            <a:avLst/>
            <a:gdLst>
              <a:gd name="connsiteX0" fmla="*/ 0 w 468928"/>
              <a:gd name="connsiteY0" fmla="*/ 320766 h 558846"/>
              <a:gd name="connsiteX1" fmla="*/ 185194 w 468928"/>
              <a:gd name="connsiteY1" fmla="*/ 0 h 558846"/>
              <a:gd name="connsiteX2" fmla="*/ 468928 w 468928"/>
              <a:gd name="connsiteY2" fmla="*/ 238081 h 558846"/>
              <a:gd name="connsiteX3" fmla="*/ 283734 w 468928"/>
              <a:gd name="connsiteY3" fmla="*/ 558847 h 558846"/>
              <a:gd name="connsiteX4" fmla="*/ 0 w 468928"/>
              <a:gd name="connsiteY4" fmla="*/ 320766 h 558846"/>
              <a:gd name="connsiteX5" fmla="*/ 0 w 468928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320766"/>
                </a:moveTo>
                <a:lnTo>
                  <a:pt x="185194" y="0"/>
                </a:lnTo>
                <a:lnTo>
                  <a:pt x="468928" y="238081"/>
                </a:lnTo>
                <a:lnTo>
                  <a:pt x="283734" y="5588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1" name="Freeform: Shape 300">
            <a:extLst>
              <a:ext uri="{FF2B5EF4-FFF2-40B4-BE49-F238E27FC236}">
                <a16:creationId xmlns:a16="http://schemas.microsoft.com/office/drawing/2014/main" id="{CE9D8B41-69C9-FC94-F5EE-C7E0E9092E88}"/>
              </a:ext>
            </a:extLst>
          </p:cNvPr>
          <p:cNvSpPr/>
          <p:nvPr/>
        </p:nvSpPr>
        <p:spPr>
          <a:xfrm>
            <a:off x="2143555" y="-1432648"/>
            <a:ext cx="468928" cy="558846"/>
          </a:xfrm>
          <a:custGeom>
            <a:avLst/>
            <a:gdLst>
              <a:gd name="connsiteX0" fmla="*/ 0 w 468928"/>
              <a:gd name="connsiteY0" fmla="*/ 320766 h 558846"/>
              <a:gd name="connsiteX1" fmla="*/ 185194 w 468928"/>
              <a:gd name="connsiteY1" fmla="*/ 0 h 558846"/>
              <a:gd name="connsiteX2" fmla="*/ 468928 w 468928"/>
              <a:gd name="connsiteY2" fmla="*/ 238081 h 558846"/>
              <a:gd name="connsiteX3" fmla="*/ 283734 w 468928"/>
              <a:gd name="connsiteY3" fmla="*/ 558847 h 558846"/>
              <a:gd name="connsiteX4" fmla="*/ 0 w 468928"/>
              <a:gd name="connsiteY4" fmla="*/ 320766 h 558846"/>
              <a:gd name="connsiteX5" fmla="*/ 0 w 468928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320766"/>
                </a:moveTo>
                <a:lnTo>
                  <a:pt x="185194" y="0"/>
                </a:lnTo>
                <a:lnTo>
                  <a:pt x="468928" y="238081"/>
                </a:lnTo>
                <a:lnTo>
                  <a:pt x="283734" y="5588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2" name="Freeform: Shape 301">
            <a:extLst>
              <a:ext uri="{FF2B5EF4-FFF2-40B4-BE49-F238E27FC236}">
                <a16:creationId xmlns:a16="http://schemas.microsoft.com/office/drawing/2014/main" id="{1872562A-1453-F2F3-1914-58FAE28E00F7}"/>
              </a:ext>
            </a:extLst>
          </p:cNvPr>
          <p:cNvSpPr/>
          <p:nvPr/>
        </p:nvSpPr>
        <p:spPr>
          <a:xfrm>
            <a:off x="-1494751" y="3886200"/>
            <a:ext cx="468928" cy="558846"/>
          </a:xfrm>
          <a:custGeom>
            <a:avLst/>
            <a:gdLst>
              <a:gd name="connsiteX0" fmla="*/ 0 w 468928"/>
              <a:gd name="connsiteY0" fmla="*/ 320766 h 558846"/>
              <a:gd name="connsiteX1" fmla="*/ 185194 w 468928"/>
              <a:gd name="connsiteY1" fmla="*/ 0 h 558846"/>
              <a:gd name="connsiteX2" fmla="*/ 468928 w 468928"/>
              <a:gd name="connsiteY2" fmla="*/ 238081 h 558846"/>
              <a:gd name="connsiteX3" fmla="*/ 283734 w 468928"/>
              <a:gd name="connsiteY3" fmla="*/ 558847 h 558846"/>
              <a:gd name="connsiteX4" fmla="*/ 0 w 468928"/>
              <a:gd name="connsiteY4" fmla="*/ 320766 h 558846"/>
              <a:gd name="connsiteX5" fmla="*/ 0 w 468928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320766"/>
                </a:moveTo>
                <a:lnTo>
                  <a:pt x="185194" y="0"/>
                </a:lnTo>
                <a:lnTo>
                  <a:pt x="468928" y="238081"/>
                </a:lnTo>
                <a:lnTo>
                  <a:pt x="283734" y="5588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3" name="Freeform: Shape 302">
            <a:extLst>
              <a:ext uri="{FF2B5EF4-FFF2-40B4-BE49-F238E27FC236}">
                <a16:creationId xmlns:a16="http://schemas.microsoft.com/office/drawing/2014/main" id="{5AEEEDA6-DB64-7C36-91C5-7351BD1F26E1}"/>
              </a:ext>
            </a:extLst>
          </p:cNvPr>
          <p:cNvSpPr/>
          <p:nvPr/>
        </p:nvSpPr>
        <p:spPr>
          <a:xfrm>
            <a:off x="2612483" y="-2162171"/>
            <a:ext cx="696102" cy="729522"/>
          </a:xfrm>
          <a:custGeom>
            <a:avLst/>
            <a:gdLst>
              <a:gd name="connsiteX0" fmla="*/ 0 w 696102"/>
              <a:gd name="connsiteY0" fmla="*/ 491442 h 729522"/>
              <a:gd name="connsiteX1" fmla="*/ 64317 w 696102"/>
              <a:gd name="connsiteY1" fmla="*/ 126680 h 729522"/>
              <a:gd name="connsiteX2" fmla="*/ 412369 w 696102"/>
              <a:gd name="connsiteY2" fmla="*/ 0 h 729522"/>
              <a:gd name="connsiteX3" fmla="*/ 696102 w 696102"/>
              <a:gd name="connsiteY3" fmla="*/ 238081 h 729522"/>
              <a:gd name="connsiteX4" fmla="*/ 631785 w 696102"/>
              <a:gd name="connsiteY4" fmla="*/ 602843 h 729522"/>
              <a:gd name="connsiteX5" fmla="*/ 283734 w 696102"/>
              <a:gd name="connsiteY5" fmla="*/ 729523 h 729522"/>
              <a:gd name="connsiteX6" fmla="*/ 0 w 696102"/>
              <a:gd name="connsiteY6" fmla="*/ 491442 h 729522"/>
              <a:gd name="connsiteX7" fmla="*/ 0 w 696102"/>
              <a:gd name="connsiteY7" fmla="*/ 491442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2">
                <a:moveTo>
                  <a:pt x="0" y="491442"/>
                </a:moveTo>
                <a:lnTo>
                  <a:pt x="64317" y="126680"/>
                </a:lnTo>
                <a:lnTo>
                  <a:pt x="412369" y="0"/>
                </a:lnTo>
                <a:lnTo>
                  <a:pt x="696102" y="238081"/>
                </a:lnTo>
                <a:lnTo>
                  <a:pt x="631785" y="602843"/>
                </a:lnTo>
                <a:lnTo>
                  <a:pt x="283734" y="729523"/>
                </a:lnTo>
                <a:lnTo>
                  <a:pt x="0" y="491442"/>
                </a:lnTo>
                <a:lnTo>
                  <a:pt x="0" y="4914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4" name="Freeform: Shape 303">
            <a:extLst>
              <a:ext uri="{FF2B5EF4-FFF2-40B4-BE49-F238E27FC236}">
                <a16:creationId xmlns:a16="http://schemas.microsoft.com/office/drawing/2014/main" id="{E1005A32-F020-9157-2991-C09AD43C2C04}"/>
              </a:ext>
            </a:extLst>
          </p:cNvPr>
          <p:cNvSpPr/>
          <p:nvPr/>
        </p:nvSpPr>
        <p:spPr>
          <a:xfrm>
            <a:off x="1795504" y="-747121"/>
            <a:ext cx="696102" cy="729522"/>
          </a:xfrm>
          <a:custGeom>
            <a:avLst/>
            <a:gdLst>
              <a:gd name="connsiteX0" fmla="*/ 0 w 696102"/>
              <a:gd name="connsiteY0" fmla="*/ 491442 h 729522"/>
              <a:gd name="connsiteX1" fmla="*/ 64317 w 696102"/>
              <a:gd name="connsiteY1" fmla="*/ 126680 h 729522"/>
              <a:gd name="connsiteX2" fmla="*/ 412369 w 696102"/>
              <a:gd name="connsiteY2" fmla="*/ 0 h 729522"/>
              <a:gd name="connsiteX3" fmla="*/ 696103 w 696102"/>
              <a:gd name="connsiteY3" fmla="*/ 238081 h 729522"/>
              <a:gd name="connsiteX4" fmla="*/ 631785 w 696102"/>
              <a:gd name="connsiteY4" fmla="*/ 602843 h 729522"/>
              <a:gd name="connsiteX5" fmla="*/ 283734 w 696102"/>
              <a:gd name="connsiteY5" fmla="*/ 729523 h 729522"/>
              <a:gd name="connsiteX6" fmla="*/ 0 w 696102"/>
              <a:gd name="connsiteY6" fmla="*/ 491442 h 729522"/>
              <a:gd name="connsiteX7" fmla="*/ 0 w 696102"/>
              <a:gd name="connsiteY7" fmla="*/ 491442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2">
                <a:moveTo>
                  <a:pt x="0" y="491442"/>
                </a:moveTo>
                <a:lnTo>
                  <a:pt x="64317" y="126680"/>
                </a:lnTo>
                <a:lnTo>
                  <a:pt x="412369" y="0"/>
                </a:lnTo>
                <a:lnTo>
                  <a:pt x="696103" y="238081"/>
                </a:lnTo>
                <a:lnTo>
                  <a:pt x="631785" y="602843"/>
                </a:lnTo>
                <a:lnTo>
                  <a:pt x="283734" y="729523"/>
                </a:lnTo>
                <a:lnTo>
                  <a:pt x="0" y="491442"/>
                </a:lnTo>
                <a:lnTo>
                  <a:pt x="0" y="4914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5" name="Freeform: Shape 304">
            <a:extLst>
              <a:ext uri="{FF2B5EF4-FFF2-40B4-BE49-F238E27FC236}">
                <a16:creationId xmlns:a16="http://schemas.microsoft.com/office/drawing/2014/main" id="{6F2AB7D3-50A3-B8FD-A0F0-B9BEF024AFF9}"/>
              </a:ext>
            </a:extLst>
          </p:cNvPr>
          <p:cNvSpPr/>
          <p:nvPr/>
        </p:nvSpPr>
        <p:spPr>
          <a:xfrm>
            <a:off x="-23648" y="1420861"/>
            <a:ext cx="696102" cy="729522"/>
          </a:xfrm>
          <a:custGeom>
            <a:avLst/>
            <a:gdLst>
              <a:gd name="connsiteX0" fmla="*/ 0 w 696102"/>
              <a:gd name="connsiteY0" fmla="*/ 491442 h 729522"/>
              <a:gd name="connsiteX1" fmla="*/ 64317 w 696102"/>
              <a:gd name="connsiteY1" fmla="*/ 126680 h 729522"/>
              <a:gd name="connsiteX2" fmla="*/ 412369 w 696102"/>
              <a:gd name="connsiteY2" fmla="*/ 0 h 729522"/>
              <a:gd name="connsiteX3" fmla="*/ 696103 w 696102"/>
              <a:gd name="connsiteY3" fmla="*/ 238081 h 729522"/>
              <a:gd name="connsiteX4" fmla="*/ 631785 w 696102"/>
              <a:gd name="connsiteY4" fmla="*/ 602843 h 729522"/>
              <a:gd name="connsiteX5" fmla="*/ 283734 w 696102"/>
              <a:gd name="connsiteY5" fmla="*/ 729523 h 729522"/>
              <a:gd name="connsiteX6" fmla="*/ 0 w 696102"/>
              <a:gd name="connsiteY6" fmla="*/ 491442 h 729522"/>
              <a:gd name="connsiteX7" fmla="*/ 0 w 696102"/>
              <a:gd name="connsiteY7" fmla="*/ 491442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2">
                <a:moveTo>
                  <a:pt x="0" y="491442"/>
                </a:moveTo>
                <a:lnTo>
                  <a:pt x="64317" y="126680"/>
                </a:lnTo>
                <a:lnTo>
                  <a:pt x="412369" y="0"/>
                </a:lnTo>
                <a:lnTo>
                  <a:pt x="696103" y="238081"/>
                </a:lnTo>
                <a:lnTo>
                  <a:pt x="631785" y="602843"/>
                </a:lnTo>
                <a:lnTo>
                  <a:pt x="283734" y="729523"/>
                </a:lnTo>
                <a:lnTo>
                  <a:pt x="0" y="491442"/>
                </a:lnTo>
                <a:lnTo>
                  <a:pt x="0" y="4914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6" name="Freeform: Shape 305">
            <a:extLst>
              <a:ext uri="{FF2B5EF4-FFF2-40B4-BE49-F238E27FC236}">
                <a16:creationId xmlns:a16="http://schemas.microsoft.com/office/drawing/2014/main" id="{31814A5D-3381-9894-6C22-6652840EFB06}"/>
              </a:ext>
            </a:extLst>
          </p:cNvPr>
          <p:cNvSpPr/>
          <p:nvPr/>
        </p:nvSpPr>
        <p:spPr>
          <a:xfrm>
            <a:off x="-1275334" y="2471150"/>
            <a:ext cx="696102" cy="729522"/>
          </a:xfrm>
          <a:custGeom>
            <a:avLst/>
            <a:gdLst>
              <a:gd name="connsiteX0" fmla="*/ 0 w 696102"/>
              <a:gd name="connsiteY0" fmla="*/ 491442 h 729522"/>
              <a:gd name="connsiteX1" fmla="*/ 64317 w 696102"/>
              <a:gd name="connsiteY1" fmla="*/ 126680 h 729522"/>
              <a:gd name="connsiteX2" fmla="*/ 412369 w 696102"/>
              <a:gd name="connsiteY2" fmla="*/ 0 h 729522"/>
              <a:gd name="connsiteX3" fmla="*/ 696103 w 696102"/>
              <a:gd name="connsiteY3" fmla="*/ 238081 h 729522"/>
              <a:gd name="connsiteX4" fmla="*/ 631785 w 696102"/>
              <a:gd name="connsiteY4" fmla="*/ 602842 h 729522"/>
              <a:gd name="connsiteX5" fmla="*/ 283734 w 696102"/>
              <a:gd name="connsiteY5" fmla="*/ 729523 h 729522"/>
              <a:gd name="connsiteX6" fmla="*/ 0 w 696102"/>
              <a:gd name="connsiteY6" fmla="*/ 491442 h 729522"/>
              <a:gd name="connsiteX7" fmla="*/ 0 w 696102"/>
              <a:gd name="connsiteY7" fmla="*/ 491442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2">
                <a:moveTo>
                  <a:pt x="0" y="491442"/>
                </a:moveTo>
                <a:lnTo>
                  <a:pt x="64317" y="126680"/>
                </a:lnTo>
                <a:lnTo>
                  <a:pt x="412369" y="0"/>
                </a:lnTo>
                <a:lnTo>
                  <a:pt x="696103" y="238081"/>
                </a:lnTo>
                <a:lnTo>
                  <a:pt x="631785" y="602842"/>
                </a:lnTo>
                <a:lnTo>
                  <a:pt x="283734" y="729523"/>
                </a:lnTo>
                <a:lnTo>
                  <a:pt x="0" y="491442"/>
                </a:lnTo>
                <a:lnTo>
                  <a:pt x="0" y="4914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7" name="Freeform: Shape 306">
            <a:extLst>
              <a:ext uri="{FF2B5EF4-FFF2-40B4-BE49-F238E27FC236}">
                <a16:creationId xmlns:a16="http://schemas.microsoft.com/office/drawing/2014/main" id="{F2B80232-4BDD-1DEA-E504-835373C0FD0E}"/>
              </a:ext>
            </a:extLst>
          </p:cNvPr>
          <p:cNvSpPr/>
          <p:nvPr/>
        </p:nvSpPr>
        <p:spPr>
          <a:xfrm>
            <a:off x="-1211016" y="3327353"/>
            <a:ext cx="468928" cy="558846"/>
          </a:xfrm>
          <a:custGeom>
            <a:avLst/>
            <a:gdLst>
              <a:gd name="connsiteX0" fmla="*/ 185194 w 468928"/>
              <a:gd name="connsiteY0" fmla="*/ 320766 h 558846"/>
              <a:gd name="connsiteX1" fmla="*/ 0 w 468928"/>
              <a:gd name="connsiteY1" fmla="*/ 0 h 558846"/>
              <a:gd name="connsiteX2" fmla="*/ 283734 w 468928"/>
              <a:gd name="connsiteY2" fmla="*/ 238081 h 558846"/>
              <a:gd name="connsiteX3" fmla="*/ 468928 w 468928"/>
              <a:gd name="connsiteY3" fmla="*/ 558847 h 558846"/>
              <a:gd name="connsiteX4" fmla="*/ 185194 w 468928"/>
              <a:gd name="connsiteY4" fmla="*/ 320766 h 558846"/>
              <a:gd name="connsiteX5" fmla="*/ 185194 w 468928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185194" y="320766"/>
                </a:moveTo>
                <a:lnTo>
                  <a:pt x="0" y="0"/>
                </a:lnTo>
                <a:lnTo>
                  <a:pt x="283734" y="238081"/>
                </a:lnTo>
                <a:lnTo>
                  <a:pt x="468928" y="558847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8" name="Freeform: Shape 307">
            <a:extLst>
              <a:ext uri="{FF2B5EF4-FFF2-40B4-BE49-F238E27FC236}">
                <a16:creationId xmlns:a16="http://schemas.microsoft.com/office/drawing/2014/main" id="{3C6C1AC9-DF5E-3171-FA43-F5E2AD7CCECD}"/>
              </a:ext>
            </a:extLst>
          </p:cNvPr>
          <p:cNvSpPr/>
          <p:nvPr/>
        </p:nvSpPr>
        <p:spPr>
          <a:xfrm>
            <a:off x="1511770" y="-255679"/>
            <a:ext cx="752662" cy="796928"/>
          </a:xfrm>
          <a:custGeom>
            <a:avLst/>
            <a:gdLst>
              <a:gd name="connsiteX0" fmla="*/ 185194 w 752662"/>
              <a:gd name="connsiteY0" fmla="*/ 558847 h 796928"/>
              <a:gd name="connsiteX1" fmla="*/ 0 w 752662"/>
              <a:gd name="connsiteY1" fmla="*/ 238081 h 796928"/>
              <a:gd name="connsiteX2" fmla="*/ 283734 w 752662"/>
              <a:gd name="connsiteY2" fmla="*/ 0 h 796928"/>
              <a:gd name="connsiteX3" fmla="*/ 567468 w 752662"/>
              <a:gd name="connsiteY3" fmla="*/ 238081 h 796928"/>
              <a:gd name="connsiteX4" fmla="*/ 752662 w 752662"/>
              <a:gd name="connsiteY4" fmla="*/ 558847 h 796928"/>
              <a:gd name="connsiteX5" fmla="*/ 468928 w 752662"/>
              <a:gd name="connsiteY5" fmla="*/ 796928 h 796928"/>
              <a:gd name="connsiteX6" fmla="*/ 185194 w 752662"/>
              <a:gd name="connsiteY6" fmla="*/ 558847 h 796928"/>
              <a:gd name="connsiteX7" fmla="*/ 185194 w 752662"/>
              <a:gd name="connsiteY7" fmla="*/ 558847 h 796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2662" h="796928">
                <a:moveTo>
                  <a:pt x="185194" y="558847"/>
                </a:moveTo>
                <a:lnTo>
                  <a:pt x="0" y="238081"/>
                </a:lnTo>
                <a:lnTo>
                  <a:pt x="283734" y="0"/>
                </a:lnTo>
                <a:lnTo>
                  <a:pt x="567468" y="238081"/>
                </a:lnTo>
                <a:lnTo>
                  <a:pt x="752662" y="558847"/>
                </a:lnTo>
                <a:lnTo>
                  <a:pt x="468928" y="796928"/>
                </a:lnTo>
                <a:lnTo>
                  <a:pt x="185194" y="558847"/>
                </a:lnTo>
                <a:lnTo>
                  <a:pt x="185194" y="5588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9" name="Freeform: Shape 308">
            <a:extLst>
              <a:ext uri="{FF2B5EF4-FFF2-40B4-BE49-F238E27FC236}">
                <a16:creationId xmlns:a16="http://schemas.microsoft.com/office/drawing/2014/main" id="{12D5123F-9E86-D0B7-09E0-C9890109BB2F}"/>
              </a:ext>
            </a:extLst>
          </p:cNvPr>
          <p:cNvSpPr/>
          <p:nvPr/>
        </p:nvSpPr>
        <p:spPr>
          <a:xfrm>
            <a:off x="921965" y="988694"/>
            <a:ext cx="567467" cy="476162"/>
          </a:xfrm>
          <a:custGeom>
            <a:avLst/>
            <a:gdLst>
              <a:gd name="connsiteX0" fmla="*/ 0 w 567467"/>
              <a:gd name="connsiteY0" fmla="*/ 238081 h 476162"/>
              <a:gd name="connsiteX1" fmla="*/ 283734 w 567467"/>
              <a:gd name="connsiteY1" fmla="*/ 0 h 476162"/>
              <a:gd name="connsiteX2" fmla="*/ 567468 w 567467"/>
              <a:gd name="connsiteY2" fmla="*/ 238081 h 476162"/>
              <a:gd name="connsiteX3" fmla="*/ 283734 w 567467"/>
              <a:gd name="connsiteY3" fmla="*/ 476162 h 476162"/>
              <a:gd name="connsiteX4" fmla="*/ 0 w 567467"/>
              <a:gd name="connsiteY4" fmla="*/ 238081 h 476162"/>
              <a:gd name="connsiteX5" fmla="*/ 0 w 567467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7" h="476162">
                <a:moveTo>
                  <a:pt x="0" y="238081"/>
                </a:moveTo>
                <a:lnTo>
                  <a:pt x="283734" y="0"/>
                </a:lnTo>
                <a:lnTo>
                  <a:pt x="567468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0" name="Freeform: Shape 309">
            <a:extLst>
              <a:ext uri="{FF2B5EF4-FFF2-40B4-BE49-F238E27FC236}">
                <a16:creationId xmlns:a16="http://schemas.microsoft.com/office/drawing/2014/main" id="{98F04F14-F054-DAB0-2188-FDB95C289FF7}"/>
              </a:ext>
            </a:extLst>
          </p:cNvPr>
          <p:cNvSpPr/>
          <p:nvPr/>
        </p:nvSpPr>
        <p:spPr>
          <a:xfrm>
            <a:off x="2328749" y="-1670729"/>
            <a:ext cx="567468" cy="476162"/>
          </a:xfrm>
          <a:custGeom>
            <a:avLst/>
            <a:gdLst>
              <a:gd name="connsiteX0" fmla="*/ 0 w 567468"/>
              <a:gd name="connsiteY0" fmla="*/ 238081 h 476162"/>
              <a:gd name="connsiteX1" fmla="*/ 283734 w 567468"/>
              <a:gd name="connsiteY1" fmla="*/ 0 h 476162"/>
              <a:gd name="connsiteX2" fmla="*/ 567468 w 567468"/>
              <a:gd name="connsiteY2" fmla="*/ 238081 h 476162"/>
              <a:gd name="connsiteX3" fmla="*/ 283734 w 567468"/>
              <a:gd name="connsiteY3" fmla="*/ 476162 h 476162"/>
              <a:gd name="connsiteX4" fmla="*/ 0 w 567468"/>
              <a:gd name="connsiteY4" fmla="*/ 238081 h 476162"/>
              <a:gd name="connsiteX5" fmla="*/ 0 w 567468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8" h="476162">
                <a:moveTo>
                  <a:pt x="0" y="238081"/>
                </a:moveTo>
                <a:lnTo>
                  <a:pt x="283734" y="0"/>
                </a:lnTo>
                <a:lnTo>
                  <a:pt x="567468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1" name="Freeform: Shape 310">
            <a:extLst>
              <a:ext uri="{FF2B5EF4-FFF2-40B4-BE49-F238E27FC236}">
                <a16:creationId xmlns:a16="http://schemas.microsoft.com/office/drawing/2014/main" id="{59111C11-6E4F-3382-90D3-D41F503435E2}"/>
              </a:ext>
            </a:extLst>
          </p:cNvPr>
          <p:cNvSpPr/>
          <p:nvPr/>
        </p:nvSpPr>
        <p:spPr>
          <a:xfrm>
            <a:off x="-677771" y="1912303"/>
            <a:ext cx="567468" cy="476162"/>
          </a:xfrm>
          <a:custGeom>
            <a:avLst/>
            <a:gdLst>
              <a:gd name="connsiteX0" fmla="*/ 0 w 567468"/>
              <a:gd name="connsiteY0" fmla="*/ 238081 h 476162"/>
              <a:gd name="connsiteX1" fmla="*/ 283734 w 567468"/>
              <a:gd name="connsiteY1" fmla="*/ 0 h 476162"/>
              <a:gd name="connsiteX2" fmla="*/ 567468 w 567468"/>
              <a:gd name="connsiteY2" fmla="*/ 238081 h 476162"/>
              <a:gd name="connsiteX3" fmla="*/ 283734 w 567468"/>
              <a:gd name="connsiteY3" fmla="*/ 476162 h 476162"/>
              <a:gd name="connsiteX4" fmla="*/ 0 w 567468"/>
              <a:gd name="connsiteY4" fmla="*/ 238081 h 476162"/>
              <a:gd name="connsiteX5" fmla="*/ 0 w 567468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8" h="476162">
                <a:moveTo>
                  <a:pt x="0" y="238081"/>
                </a:moveTo>
                <a:lnTo>
                  <a:pt x="283734" y="0"/>
                </a:lnTo>
                <a:lnTo>
                  <a:pt x="567468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2" name="Freeform: Shape 311">
            <a:extLst>
              <a:ext uri="{FF2B5EF4-FFF2-40B4-BE49-F238E27FC236}">
                <a16:creationId xmlns:a16="http://schemas.microsoft.com/office/drawing/2014/main" id="{DDF307A1-A5CB-F20C-2F25-452560AF14DD}"/>
              </a:ext>
            </a:extLst>
          </p:cNvPr>
          <p:cNvSpPr/>
          <p:nvPr/>
        </p:nvSpPr>
        <p:spPr>
          <a:xfrm>
            <a:off x="-1309556" y="3648118"/>
            <a:ext cx="567468" cy="476162"/>
          </a:xfrm>
          <a:custGeom>
            <a:avLst/>
            <a:gdLst>
              <a:gd name="connsiteX0" fmla="*/ 0 w 567468"/>
              <a:gd name="connsiteY0" fmla="*/ 238081 h 476162"/>
              <a:gd name="connsiteX1" fmla="*/ 283734 w 567468"/>
              <a:gd name="connsiteY1" fmla="*/ 0 h 476162"/>
              <a:gd name="connsiteX2" fmla="*/ 567468 w 567468"/>
              <a:gd name="connsiteY2" fmla="*/ 238081 h 476162"/>
              <a:gd name="connsiteX3" fmla="*/ 283734 w 567468"/>
              <a:gd name="connsiteY3" fmla="*/ 476162 h 476162"/>
              <a:gd name="connsiteX4" fmla="*/ 0 w 567468"/>
              <a:gd name="connsiteY4" fmla="*/ 238081 h 476162"/>
              <a:gd name="connsiteX5" fmla="*/ 0 w 567468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8" h="476162">
                <a:moveTo>
                  <a:pt x="0" y="238081"/>
                </a:moveTo>
                <a:lnTo>
                  <a:pt x="283734" y="0"/>
                </a:lnTo>
                <a:lnTo>
                  <a:pt x="567468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3" name="Freeform: Shape 312">
            <a:extLst>
              <a:ext uri="{FF2B5EF4-FFF2-40B4-BE49-F238E27FC236}">
                <a16:creationId xmlns:a16="http://schemas.microsoft.com/office/drawing/2014/main" id="{AE45413E-B45C-80DA-7FF6-F9326308FEF7}"/>
              </a:ext>
            </a:extLst>
          </p:cNvPr>
          <p:cNvSpPr/>
          <p:nvPr/>
        </p:nvSpPr>
        <p:spPr>
          <a:xfrm>
            <a:off x="10985682" y="4206965"/>
            <a:ext cx="348051" cy="602842"/>
          </a:xfrm>
          <a:custGeom>
            <a:avLst/>
            <a:gdLst>
              <a:gd name="connsiteX0" fmla="*/ 64317 w 348051"/>
              <a:gd name="connsiteY0" fmla="*/ 364761 h 602842"/>
              <a:gd name="connsiteX1" fmla="*/ 0 w 348051"/>
              <a:gd name="connsiteY1" fmla="*/ 0 h 602842"/>
              <a:gd name="connsiteX2" fmla="*/ 283734 w 348051"/>
              <a:gd name="connsiteY2" fmla="*/ 238081 h 602842"/>
              <a:gd name="connsiteX3" fmla="*/ 348052 w 348051"/>
              <a:gd name="connsiteY3" fmla="*/ 602843 h 602842"/>
              <a:gd name="connsiteX4" fmla="*/ 64317 w 348051"/>
              <a:gd name="connsiteY4" fmla="*/ 364761 h 602842"/>
              <a:gd name="connsiteX5" fmla="*/ 64317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364761"/>
                </a:moveTo>
                <a:lnTo>
                  <a:pt x="0" y="0"/>
                </a:lnTo>
                <a:lnTo>
                  <a:pt x="283734" y="238081"/>
                </a:lnTo>
                <a:lnTo>
                  <a:pt x="348052" y="602843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4" name="Freeform: Shape 313">
            <a:extLst>
              <a:ext uri="{FF2B5EF4-FFF2-40B4-BE49-F238E27FC236}">
                <a16:creationId xmlns:a16="http://schemas.microsoft.com/office/drawing/2014/main" id="{F7CC942D-67DF-2D1C-0468-C99D8CE43872}"/>
              </a:ext>
            </a:extLst>
          </p:cNvPr>
          <p:cNvSpPr/>
          <p:nvPr/>
        </p:nvSpPr>
        <p:spPr>
          <a:xfrm>
            <a:off x="8568966" y="6545623"/>
            <a:ext cx="348051" cy="602842"/>
          </a:xfrm>
          <a:custGeom>
            <a:avLst/>
            <a:gdLst>
              <a:gd name="connsiteX0" fmla="*/ 64317 w 348051"/>
              <a:gd name="connsiteY0" fmla="*/ 364761 h 602842"/>
              <a:gd name="connsiteX1" fmla="*/ 0 w 348051"/>
              <a:gd name="connsiteY1" fmla="*/ 0 h 602842"/>
              <a:gd name="connsiteX2" fmla="*/ 283734 w 348051"/>
              <a:gd name="connsiteY2" fmla="*/ 238081 h 602842"/>
              <a:gd name="connsiteX3" fmla="*/ 348052 w 348051"/>
              <a:gd name="connsiteY3" fmla="*/ 602843 h 602842"/>
              <a:gd name="connsiteX4" fmla="*/ 64317 w 348051"/>
              <a:gd name="connsiteY4" fmla="*/ 364761 h 602842"/>
              <a:gd name="connsiteX5" fmla="*/ 64317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364761"/>
                </a:moveTo>
                <a:lnTo>
                  <a:pt x="0" y="0"/>
                </a:lnTo>
                <a:lnTo>
                  <a:pt x="283734" y="238081"/>
                </a:lnTo>
                <a:lnTo>
                  <a:pt x="348052" y="602843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5" name="Freeform: Shape 314">
            <a:extLst>
              <a:ext uri="{FF2B5EF4-FFF2-40B4-BE49-F238E27FC236}">
                <a16:creationId xmlns:a16="http://schemas.microsoft.com/office/drawing/2014/main" id="{6DCB329D-BD00-16EB-9231-7E828B0A5F34}"/>
              </a:ext>
            </a:extLst>
          </p:cNvPr>
          <p:cNvSpPr/>
          <p:nvPr/>
        </p:nvSpPr>
        <p:spPr>
          <a:xfrm>
            <a:off x="7566793" y="8281439"/>
            <a:ext cx="348051" cy="602842"/>
          </a:xfrm>
          <a:custGeom>
            <a:avLst/>
            <a:gdLst>
              <a:gd name="connsiteX0" fmla="*/ 64317 w 348051"/>
              <a:gd name="connsiteY0" fmla="*/ 364761 h 602842"/>
              <a:gd name="connsiteX1" fmla="*/ 0 w 348051"/>
              <a:gd name="connsiteY1" fmla="*/ 0 h 602842"/>
              <a:gd name="connsiteX2" fmla="*/ 283734 w 348051"/>
              <a:gd name="connsiteY2" fmla="*/ 238081 h 602842"/>
              <a:gd name="connsiteX3" fmla="*/ 348052 w 348051"/>
              <a:gd name="connsiteY3" fmla="*/ 602843 h 602842"/>
              <a:gd name="connsiteX4" fmla="*/ 64317 w 348051"/>
              <a:gd name="connsiteY4" fmla="*/ 364761 h 602842"/>
              <a:gd name="connsiteX5" fmla="*/ 64317 w 348051"/>
              <a:gd name="connsiteY5" fmla="*/ 36476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364761"/>
                </a:moveTo>
                <a:lnTo>
                  <a:pt x="0" y="0"/>
                </a:lnTo>
                <a:lnTo>
                  <a:pt x="283734" y="238081"/>
                </a:lnTo>
                <a:lnTo>
                  <a:pt x="348052" y="602843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6" name="Freeform: Shape 315">
            <a:extLst>
              <a:ext uri="{FF2B5EF4-FFF2-40B4-BE49-F238E27FC236}">
                <a16:creationId xmlns:a16="http://schemas.microsoft.com/office/drawing/2014/main" id="{DB295C01-C49B-3C83-93E9-CEC103E355DC}"/>
              </a:ext>
            </a:extLst>
          </p:cNvPr>
          <p:cNvSpPr/>
          <p:nvPr/>
        </p:nvSpPr>
        <p:spPr>
          <a:xfrm>
            <a:off x="8852701" y="5986777"/>
            <a:ext cx="816979" cy="685527"/>
          </a:xfrm>
          <a:custGeom>
            <a:avLst/>
            <a:gdLst>
              <a:gd name="connsiteX0" fmla="*/ 283734 w 816979"/>
              <a:gd name="connsiteY0" fmla="*/ 558847 h 685527"/>
              <a:gd name="connsiteX1" fmla="*/ 0 w 816979"/>
              <a:gd name="connsiteY1" fmla="*/ 320766 h 685527"/>
              <a:gd name="connsiteX2" fmla="*/ 185194 w 816979"/>
              <a:gd name="connsiteY2" fmla="*/ 0 h 685527"/>
              <a:gd name="connsiteX3" fmla="*/ 533245 w 816979"/>
              <a:gd name="connsiteY3" fmla="*/ 126680 h 685527"/>
              <a:gd name="connsiteX4" fmla="*/ 816979 w 816979"/>
              <a:gd name="connsiteY4" fmla="*/ 364761 h 685527"/>
              <a:gd name="connsiteX5" fmla="*/ 631785 w 816979"/>
              <a:gd name="connsiteY5" fmla="*/ 685527 h 685527"/>
              <a:gd name="connsiteX6" fmla="*/ 283734 w 816979"/>
              <a:gd name="connsiteY6" fmla="*/ 558847 h 685527"/>
              <a:gd name="connsiteX7" fmla="*/ 283734 w 816979"/>
              <a:gd name="connsiteY7" fmla="*/ 558847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16979" h="685527">
                <a:moveTo>
                  <a:pt x="283734" y="558847"/>
                </a:moveTo>
                <a:lnTo>
                  <a:pt x="0" y="320766"/>
                </a:lnTo>
                <a:lnTo>
                  <a:pt x="185194" y="0"/>
                </a:lnTo>
                <a:lnTo>
                  <a:pt x="533245" y="126680"/>
                </a:lnTo>
                <a:lnTo>
                  <a:pt x="816979" y="364761"/>
                </a:lnTo>
                <a:lnTo>
                  <a:pt x="631785" y="685527"/>
                </a:lnTo>
                <a:lnTo>
                  <a:pt x="283734" y="558847"/>
                </a:lnTo>
                <a:lnTo>
                  <a:pt x="283734" y="5588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7" name="Freeform: Shape 316">
            <a:extLst>
              <a:ext uri="{FF2B5EF4-FFF2-40B4-BE49-F238E27FC236}">
                <a16:creationId xmlns:a16="http://schemas.microsoft.com/office/drawing/2014/main" id="{45FA4591-691B-0620-6104-B25225C50BC7}"/>
              </a:ext>
            </a:extLst>
          </p:cNvPr>
          <p:cNvSpPr/>
          <p:nvPr/>
        </p:nvSpPr>
        <p:spPr>
          <a:xfrm>
            <a:off x="10452437" y="5063169"/>
            <a:ext cx="468927" cy="558846"/>
          </a:xfrm>
          <a:custGeom>
            <a:avLst/>
            <a:gdLst>
              <a:gd name="connsiteX0" fmla="*/ 0 w 468927"/>
              <a:gd name="connsiteY0" fmla="*/ 320766 h 558846"/>
              <a:gd name="connsiteX1" fmla="*/ 185194 w 468927"/>
              <a:gd name="connsiteY1" fmla="*/ 0 h 558846"/>
              <a:gd name="connsiteX2" fmla="*/ 468928 w 468927"/>
              <a:gd name="connsiteY2" fmla="*/ 238081 h 558846"/>
              <a:gd name="connsiteX3" fmla="*/ 283734 w 468927"/>
              <a:gd name="connsiteY3" fmla="*/ 558847 h 558846"/>
              <a:gd name="connsiteX4" fmla="*/ 0 w 468927"/>
              <a:gd name="connsiteY4" fmla="*/ 320766 h 558846"/>
              <a:gd name="connsiteX5" fmla="*/ 0 w 468927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7" h="558846">
                <a:moveTo>
                  <a:pt x="0" y="320766"/>
                </a:moveTo>
                <a:lnTo>
                  <a:pt x="185194" y="0"/>
                </a:lnTo>
                <a:lnTo>
                  <a:pt x="468928" y="238081"/>
                </a:lnTo>
                <a:lnTo>
                  <a:pt x="283734" y="5588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8" name="Freeform: Shape 317">
            <a:extLst>
              <a:ext uri="{FF2B5EF4-FFF2-40B4-BE49-F238E27FC236}">
                <a16:creationId xmlns:a16="http://schemas.microsoft.com/office/drawing/2014/main" id="{E5EF2854-D0CA-721F-A141-11D490FE1834}"/>
              </a:ext>
            </a:extLst>
          </p:cNvPr>
          <p:cNvSpPr/>
          <p:nvPr/>
        </p:nvSpPr>
        <p:spPr>
          <a:xfrm>
            <a:off x="8077701" y="6910385"/>
            <a:ext cx="468928" cy="558846"/>
          </a:xfrm>
          <a:custGeom>
            <a:avLst/>
            <a:gdLst>
              <a:gd name="connsiteX0" fmla="*/ 0 w 468928"/>
              <a:gd name="connsiteY0" fmla="*/ 320766 h 558846"/>
              <a:gd name="connsiteX1" fmla="*/ 185194 w 468928"/>
              <a:gd name="connsiteY1" fmla="*/ 0 h 558846"/>
              <a:gd name="connsiteX2" fmla="*/ 468929 w 468928"/>
              <a:gd name="connsiteY2" fmla="*/ 238082 h 558846"/>
              <a:gd name="connsiteX3" fmla="*/ 283734 w 468928"/>
              <a:gd name="connsiteY3" fmla="*/ 558847 h 558846"/>
              <a:gd name="connsiteX4" fmla="*/ 0 w 468928"/>
              <a:gd name="connsiteY4" fmla="*/ 320766 h 558846"/>
              <a:gd name="connsiteX5" fmla="*/ 0 w 468928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320766"/>
                </a:moveTo>
                <a:lnTo>
                  <a:pt x="185194" y="0"/>
                </a:lnTo>
                <a:lnTo>
                  <a:pt x="468929" y="238082"/>
                </a:lnTo>
                <a:lnTo>
                  <a:pt x="283734" y="5588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9" name="Freeform: Shape 318">
            <a:extLst>
              <a:ext uri="{FF2B5EF4-FFF2-40B4-BE49-F238E27FC236}">
                <a16:creationId xmlns:a16="http://schemas.microsoft.com/office/drawing/2014/main" id="{75D3A31A-E9C1-6ADB-1E72-25B61ABDA7C5}"/>
              </a:ext>
            </a:extLst>
          </p:cNvPr>
          <p:cNvSpPr/>
          <p:nvPr/>
        </p:nvSpPr>
        <p:spPr>
          <a:xfrm>
            <a:off x="11084222" y="3327353"/>
            <a:ext cx="468927" cy="558846"/>
          </a:xfrm>
          <a:custGeom>
            <a:avLst/>
            <a:gdLst>
              <a:gd name="connsiteX0" fmla="*/ 0 w 468927"/>
              <a:gd name="connsiteY0" fmla="*/ 320766 h 558846"/>
              <a:gd name="connsiteX1" fmla="*/ 185194 w 468927"/>
              <a:gd name="connsiteY1" fmla="*/ 0 h 558846"/>
              <a:gd name="connsiteX2" fmla="*/ 468928 w 468927"/>
              <a:gd name="connsiteY2" fmla="*/ 238081 h 558846"/>
              <a:gd name="connsiteX3" fmla="*/ 283734 w 468927"/>
              <a:gd name="connsiteY3" fmla="*/ 558847 h 558846"/>
              <a:gd name="connsiteX4" fmla="*/ 0 w 468927"/>
              <a:gd name="connsiteY4" fmla="*/ 320766 h 558846"/>
              <a:gd name="connsiteX5" fmla="*/ 0 w 468927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7" h="558846">
                <a:moveTo>
                  <a:pt x="0" y="320766"/>
                </a:moveTo>
                <a:lnTo>
                  <a:pt x="185194" y="0"/>
                </a:lnTo>
                <a:lnTo>
                  <a:pt x="468928" y="238081"/>
                </a:lnTo>
                <a:lnTo>
                  <a:pt x="283734" y="5588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0" name="Freeform: Shape 319">
            <a:extLst>
              <a:ext uri="{FF2B5EF4-FFF2-40B4-BE49-F238E27FC236}">
                <a16:creationId xmlns:a16="http://schemas.microsoft.com/office/drawing/2014/main" id="{887551D4-C7C3-A4C3-C722-427E9D6EB34F}"/>
              </a:ext>
            </a:extLst>
          </p:cNvPr>
          <p:cNvSpPr/>
          <p:nvPr/>
        </p:nvSpPr>
        <p:spPr>
          <a:xfrm>
            <a:off x="7445916" y="8646201"/>
            <a:ext cx="468928" cy="558846"/>
          </a:xfrm>
          <a:custGeom>
            <a:avLst/>
            <a:gdLst>
              <a:gd name="connsiteX0" fmla="*/ 0 w 468928"/>
              <a:gd name="connsiteY0" fmla="*/ 320766 h 558846"/>
              <a:gd name="connsiteX1" fmla="*/ 185194 w 468928"/>
              <a:gd name="connsiteY1" fmla="*/ 0 h 558846"/>
              <a:gd name="connsiteX2" fmla="*/ 468929 w 468928"/>
              <a:gd name="connsiteY2" fmla="*/ 238082 h 558846"/>
              <a:gd name="connsiteX3" fmla="*/ 283734 w 468928"/>
              <a:gd name="connsiteY3" fmla="*/ 558847 h 558846"/>
              <a:gd name="connsiteX4" fmla="*/ 0 w 468928"/>
              <a:gd name="connsiteY4" fmla="*/ 320766 h 558846"/>
              <a:gd name="connsiteX5" fmla="*/ 0 w 468928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320766"/>
                </a:moveTo>
                <a:lnTo>
                  <a:pt x="185194" y="0"/>
                </a:lnTo>
                <a:lnTo>
                  <a:pt x="468929" y="238082"/>
                </a:lnTo>
                <a:lnTo>
                  <a:pt x="283734" y="5588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1" name="Freeform: Shape 320">
            <a:extLst>
              <a:ext uri="{FF2B5EF4-FFF2-40B4-BE49-F238E27FC236}">
                <a16:creationId xmlns:a16="http://schemas.microsoft.com/office/drawing/2014/main" id="{EBEE362F-FC69-C444-B568-E705A90ACBA2}"/>
              </a:ext>
            </a:extLst>
          </p:cNvPr>
          <p:cNvSpPr/>
          <p:nvPr/>
        </p:nvSpPr>
        <p:spPr>
          <a:xfrm>
            <a:off x="6749813" y="9205047"/>
            <a:ext cx="696102" cy="729522"/>
          </a:xfrm>
          <a:custGeom>
            <a:avLst/>
            <a:gdLst>
              <a:gd name="connsiteX0" fmla="*/ 0 w 696102"/>
              <a:gd name="connsiteY0" fmla="*/ 491442 h 729522"/>
              <a:gd name="connsiteX1" fmla="*/ 64317 w 696102"/>
              <a:gd name="connsiteY1" fmla="*/ 126680 h 729522"/>
              <a:gd name="connsiteX2" fmla="*/ 412369 w 696102"/>
              <a:gd name="connsiteY2" fmla="*/ 0 h 729522"/>
              <a:gd name="connsiteX3" fmla="*/ 696102 w 696102"/>
              <a:gd name="connsiteY3" fmla="*/ 238082 h 729522"/>
              <a:gd name="connsiteX4" fmla="*/ 631785 w 696102"/>
              <a:gd name="connsiteY4" fmla="*/ 602843 h 729522"/>
              <a:gd name="connsiteX5" fmla="*/ 283734 w 696102"/>
              <a:gd name="connsiteY5" fmla="*/ 729523 h 729522"/>
              <a:gd name="connsiteX6" fmla="*/ 0 w 696102"/>
              <a:gd name="connsiteY6" fmla="*/ 491442 h 729522"/>
              <a:gd name="connsiteX7" fmla="*/ 0 w 696102"/>
              <a:gd name="connsiteY7" fmla="*/ 491442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2">
                <a:moveTo>
                  <a:pt x="0" y="491442"/>
                </a:moveTo>
                <a:lnTo>
                  <a:pt x="64317" y="126680"/>
                </a:lnTo>
                <a:lnTo>
                  <a:pt x="412369" y="0"/>
                </a:lnTo>
                <a:lnTo>
                  <a:pt x="696102" y="238082"/>
                </a:lnTo>
                <a:lnTo>
                  <a:pt x="631785" y="602843"/>
                </a:lnTo>
                <a:lnTo>
                  <a:pt x="283734" y="729523"/>
                </a:lnTo>
                <a:lnTo>
                  <a:pt x="0" y="491442"/>
                </a:lnTo>
                <a:lnTo>
                  <a:pt x="0" y="4914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2" name="Freeform: Shape 321">
            <a:extLst>
              <a:ext uri="{FF2B5EF4-FFF2-40B4-BE49-F238E27FC236}">
                <a16:creationId xmlns:a16="http://schemas.microsoft.com/office/drawing/2014/main" id="{07127821-520C-C167-D5C3-29CE9DCD890B}"/>
              </a:ext>
            </a:extLst>
          </p:cNvPr>
          <p:cNvSpPr/>
          <p:nvPr/>
        </p:nvSpPr>
        <p:spPr>
          <a:xfrm>
            <a:off x="7566793" y="7789998"/>
            <a:ext cx="696102" cy="729522"/>
          </a:xfrm>
          <a:custGeom>
            <a:avLst/>
            <a:gdLst>
              <a:gd name="connsiteX0" fmla="*/ 0 w 696102"/>
              <a:gd name="connsiteY0" fmla="*/ 491441 h 729522"/>
              <a:gd name="connsiteX1" fmla="*/ 64317 w 696102"/>
              <a:gd name="connsiteY1" fmla="*/ 126680 h 729522"/>
              <a:gd name="connsiteX2" fmla="*/ 412369 w 696102"/>
              <a:gd name="connsiteY2" fmla="*/ 0 h 729522"/>
              <a:gd name="connsiteX3" fmla="*/ 696102 w 696102"/>
              <a:gd name="connsiteY3" fmla="*/ 238081 h 729522"/>
              <a:gd name="connsiteX4" fmla="*/ 631785 w 696102"/>
              <a:gd name="connsiteY4" fmla="*/ 602843 h 729522"/>
              <a:gd name="connsiteX5" fmla="*/ 283734 w 696102"/>
              <a:gd name="connsiteY5" fmla="*/ 729522 h 729522"/>
              <a:gd name="connsiteX6" fmla="*/ 0 w 696102"/>
              <a:gd name="connsiteY6" fmla="*/ 491441 h 729522"/>
              <a:gd name="connsiteX7" fmla="*/ 0 w 696102"/>
              <a:gd name="connsiteY7" fmla="*/ 491441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2">
                <a:moveTo>
                  <a:pt x="0" y="491441"/>
                </a:moveTo>
                <a:lnTo>
                  <a:pt x="64317" y="126680"/>
                </a:lnTo>
                <a:lnTo>
                  <a:pt x="412369" y="0"/>
                </a:lnTo>
                <a:lnTo>
                  <a:pt x="696102" y="238081"/>
                </a:lnTo>
                <a:lnTo>
                  <a:pt x="631785" y="602843"/>
                </a:lnTo>
                <a:lnTo>
                  <a:pt x="283734" y="729522"/>
                </a:lnTo>
                <a:lnTo>
                  <a:pt x="0" y="491441"/>
                </a:lnTo>
                <a:lnTo>
                  <a:pt x="0" y="491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3" name="Freeform: Shape 322">
            <a:extLst>
              <a:ext uri="{FF2B5EF4-FFF2-40B4-BE49-F238E27FC236}">
                <a16:creationId xmlns:a16="http://schemas.microsoft.com/office/drawing/2014/main" id="{CE9E340B-9E2F-D124-94EE-0E8DD5E50AD4}"/>
              </a:ext>
            </a:extLst>
          </p:cNvPr>
          <p:cNvSpPr/>
          <p:nvPr/>
        </p:nvSpPr>
        <p:spPr>
          <a:xfrm>
            <a:off x="9385946" y="5622016"/>
            <a:ext cx="696103" cy="729522"/>
          </a:xfrm>
          <a:custGeom>
            <a:avLst/>
            <a:gdLst>
              <a:gd name="connsiteX0" fmla="*/ 0 w 696103"/>
              <a:gd name="connsiteY0" fmla="*/ 491441 h 729522"/>
              <a:gd name="connsiteX1" fmla="*/ 64317 w 696103"/>
              <a:gd name="connsiteY1" fmla="*/ 126680 h 729522"/>
              <a:gd name="connsiteX2" fmla="*/ 412369 w 696103"/>
              <a:gd name="connsiteY2" fmla="*/ 0 h 729522"/>
              <a:gd name="connsiteX3" fmla="*/ 696103 w 696103"/>
              <a:gd name="connsiteY3" fmla="*/ 238081 h 729522"/>
              <a:gd name="connsiteX4" fmla="*/ 631786 w 696103"/>
              <a:gd name="connsiteY4" fmla="*/ 602842 h 729522"/>
              <a:gd name="connsiteX5" fmla="*/ 283734 w 696103"/>
              <a:gd name="connsiteY5" fmla="*/ 729523 h 729522"/>
              <a:gd name="connsiteX6" fmla="*/ 0 w 696103"/>
              <a:gd name="connsiteY6" fmla="*/ 491441 h 729522"/>
              <a:gd name="connsiteX7" fmla="*/ 0 w 696103"/>
              <a:gd name="connsiteY7" fmla="*/ 491441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3" h="729522">
                <a:moveTo>
                  <a:pt x="0" y="491441"/>
                </a:moveTo>
                <a:lnTo>
                  <a:pt x="64317" y="126680"/>
                </a:lnTo>
                <a:lnTo>
                  <a:pt x="412369" y="0"/>
                </a:lnTo>
                <a:lnTo>
                  <a:pt x="696103" y="238081"/>
                </a:lnTo>
                <a:lnTo>
                  <a:pt x="631786" y="602842"/>
                </a:lnTo>
                <a:lnTo>
                  <a:pt x="283734" y="729523"/>
                </a:lnTo>
                <a:lnTo>
                  <a:pt x="0" y="491441"/>
                </a:lnTo>
                <a:lnTo>
                  <a:pt x="0" y="491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4" name="Freeform: Shape 323">
            <a:extLst>
              <a:ext uri="{FF2B5EF4-FFF2-40B4-BE49-F238E27FC236}">
                <a16:creationId xmlns:a16="http://schemas.microsoft.com/office/drawing/2014/main" id="{6B8EA613-008D-0F76-0E2B-6BAB6025EE62}"/>
              </a:ext>
            </a:extLst>
          </p:cNvPr>
          <p:cNvSpPr/>
          <p:nvPr/>
        </p:nvSpPr>
        <p:spPr>
          <a:xfrm>
            <a:off x="10637631" y="4571727"/>
            <a:ext cx="696102" cy="729522"/>
          </a:xfrm>
          <a:custGeom>
            <a:avLst/>
            <a:gdLst>
              <a:gd name="connsiteX0" fmla="*/ 0 w 696102"/>
              <a:gd name="connsiteY0" fmla="*/ 491442 h 729522"/>
              <a:gd name="connsiteX1" fmla="*/ 64317 w 696102"/>
              <a:gd name="connsiteY1" fmla="*/ 126680 h 729522"/>
              <a:gd name="connsiteX2" fmla="*/ 412368 w 696102"/>
              <a:gd name="connsiteY2" fmla="*/ 0 h 729522"/>
              <a:gd name="connsiteX3" fmla="*/ 696102 w 696102"/>
              <a:gd name="connsiteY3" fmla="*/ 238081 h 729522"/>
              <a:gd name="connsiteX4" fmla="*/ 631785 w 696102"/>
              <a:gd name="connsiteY4" fmla="*/ 602843 h 729522"/>
              <a:gd name="connsiteX5" fmla="*/ 283734 w 696102"/>
              <a:gd name="connsiteY5" fmla="*/ 729523 h 729522"/>
              <a:gd name="connsiteX6" fmla="*/ 0 w 696102"/>
              <a:gd name="connsiteY6" fmla="*/ 491442 h 729522"/>
              <a:gd name="connsiteX7" fmla="*/ 0 w 696102"/>
              <a:gd name="connsiteY7" fmla="*/ 491442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2">
                <a:moveTo>
                  <a:pt x="0" y="491442"/>
                </a:moveTo>
                <a:lnTo>
                  <a:pt x="64317" y="126680"/>
                </a:lnTo>
                <a:lnTo>
                  <a:pt x="412368" y="0"/>
                </a:lnTo>
                <a:lnTo>
                  <a:pt x="696102" y="238081"/>
                </a:lnTo>
                <a:lnTo>
                  <a:pt x="631785" y="602843"/>
                </a:lnTo>
                <a:lnTo>
                  <a:pt x="283734" y="729523"/>
                </a:lnTo>
                <a:lnTo>
                  <a:pt x="0" y="491442"/>
                </a:lnTo>
                <a:lnTo>
                  <a:pt x="0" y="4914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5" name="Freeform: Shape 324">
            <a:extLst>
              <a:ext uri="{FF2B5EF4-FFF2-40B4-BE49-F238E27FC236}">
                <a16:creationId xmlns:a16="http://schemas.microsoft.com/office/drawing/2014/main" id="{2F587914-C30A-B9A1-037E-DD100BF318A2}"/>
              </a:ext>
            </a:extLst>
          </p:cNvPr>
          <p:cNvSpPr/>
          <p:nvPr/>
        </p:nvSpPr>
        <p:spPr>
          <a:xfrm>
            <a:off x="10800488" y="3886200"/>
            <a:ext cx="468928" cy="558846"/>
          </a:xfrm>
          <a:custGeom>
            <a:avLst/>
            <a:gdLst>
              <a:gd name="connsiteX0" fmla="*/ 185194 w 468928"/>
              <a:gd name="connsiteY0" fmla="*/ 320766 h 558846"/>
              <a:gd name="connsiteX1" fmla="*/ 0 w 468928"/>
              <a:gd name="connsiteY1" fmla="*/ 0 h 558846"/>
              <a:gd name="connsiteX2" fmla="*/ 283734 w 468928"/>
              <a:gd name="connsiteY2" fmla="*/ 238081 h 558846"/>
              <a:gd name="connsiteX3" fmla="*/ 468929 w 468928"/>
              <a:gd name="connsiteY3" fmla="*/ 558847 h 558846"/>
              <a:gd name="connsiteX4" fmla="*/ 185194 w 468928"/>
              <a:gd name="connsiteY4" fmla="*/ 320766 h 558846"/>
              <a:gd name="connsiteX5" fmla="*/ 185194 w 468928"/>
              <a:gd name="connsiteY5" fmla="*/ 320766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185194" y="320766"/>
                </a:moveTo>
                <a:lnTo>
                  <a:pt x="0" y="0"/>
                </a:lnTo>
                <a:lnTo>
                  <a:pt x="283734" y="238081"/>
                </a:lnTo>
                <a:lnTo>
                  <a:pt x="468929" y="558847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6" name="Freeform: Shape 325">
            <a:extLst>
              <a:ext uri="{FF2B5EF4-FFF2-40B4-BE49-F238E27FC236}">
                <a16:creationId xmlns:a16="http://schemas.microsoft.com/office/drawing/2014/main" id="{457D59F2-6AFD-00CA-C324-F24741A60140}"/>
              </a:ext>
            </a:extLst>
          </p:cNvPr>
          <p:cNvSpPr/>
          <p:nvPr/>
        </p:nvSpPr>
        <p:spPr>
          <a:xfrm>
            <a:off x="7793967" y="7231151"/>
            <a:ext cx="752662" cy="796927"/>
          </a:xfrm>
          <a:custGeom>
            <a:avLst/>
            <a:gdLst>
              <a:gd name="connsiteX0" fmla="*/ 185194 w 752662"/>
              <a:gd name="connsiteY0" fmla="*/ 558847 h 796927"/>
              <a:gd name="connsiteX1" fmla="*/ 0 w 752662"/>
              <a:gd name="connsiteY1" fmla="*/ 238081 h 796927"/>
              <a:gd name="connsiteX2" fmla="*/ 283734 w 752662"/>
              <a:gd name="connsiteY2" fmla="*/ 0 h 796927"/>
              <a:gd name="connsiteX3" fmla="*/ 567468 w 752662"/>
              <a:gd name="connsiteY3" fmla="*/ 238081 h 796927"/>
              <a:gd name="connsiteX4" fmla="*/ 752662 w 752662"/>
              <a:gd name="connsiteY4" fmla="*/ 558847 h 796927"/>
              <a:gd name="connsiteX5" fmla="*/ 468928 w 752662"/>
              <a:gd name="connsiteY5" fmla="*/ 796928 h 796927"/>
              <a:gd name="connsiteX6" fmla="*/ 185194 w 752662"/>
              <a:gd name="connsiteY6" fmla="*/ 558847 h 796927"/>
              <a:gd name="connsiteX7" fmla="*/ 185194 w 752662"/>
              <a:gd name="connsiteY7" fmla="*/ 558847 h 796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2662" h="796927">
                <a:moveTo>
                  <a:pt x="185194" y="558847"/>
                </a:moveTo>
                <a:lnTo>
                  <a:pt x="0" y="238081"/>
                </a:lnTo>
                <a:lnTo>
                  <a:pt x="283734" y="0"/>
                </a:lnTo>
                <a:lnTo>
                  <a:pt x="567468" y="238081"/>
                </a:lnTo>
                <a:lnTo>
                  <a:pt x="752662" y="558847"/>
                </a:lnTo>
                <a:lnTo>
                  <a:pt x="468928" y="796928"/>
                </a:lnTo>
                <a:lnTo>
                  <a:pt x="185194" y="558847"/>
                </a:lnTo>
                <a:lnTo>
                  <a:pt x="185194" y="5588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7" name="Freeform: Shape 326">
            <a:extLst>
              <a:ext uri="{FF2B5EF4-FFF2-40B4-BE49-F238E27FC236}">
                <a16:creationId xmlns:a16="http://schemas.microsoft.com/office/drawing/2014/main" id="{1FE8C8D4-43F7-33F9-3B24-1A9D096D3015}"/>
              </a:ext>
            </a:extLst>
          </p:cNvPr>
          <p:cNvSpPr/>
          <p:nvPr/>
        </p:nvSpPr>
        <p:spPr>
          <a:xfrm>
            <a:off x="7162182" y="8966967"/>
            <a:ext cx="567467" cy="476162"/>
          </a:xfrm>
          <a:custGeom>
            <a:avLst/>
            <a:gdLst>
              <a:gd name="connsiteX0" fmla="*/ 0 w 567467"/>
              <a:gd name="connsiteY0" fmla="*/ 238081 h 476162"/>
              <a:gd name="connsiteX1" fmla="*/ 283734 w 567467"/>
              <a:gd name="connsiteY1" fmla="*/ 0 h 476162"/>
              <a:gd name="connsiteX2" fmla="*/ 567468 w 567467"/>
              <a:gd name="connsiteY2" fmla="*/ 238081 h 476162"/>
              <a:gd name="connsiteX3" fmla="*/ 283734 w 567467"/>
              <a:gd name="connsiteY3" fmla="*/ 476162 h 476162"/>
              <a:gd name="connsiteX4" fmla="*/ 0 w 567467"/>
              <a:gd name="connsiteY4" fmla="*/ 238081 h 476162"/>
              <a:gd name="connsiteX5" fmla="*/ 0 w 567467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7" h="476162">
                <a:moveTo>
                  <a:pt x="0" y="238081"/>
                </a:moveTo>
                <a:lnTo>
                  <a:pt x="283734" y="0"/>
                </a:lnTo>
                <a:lnTo>
                  <a:pt x="567468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8" name="Freeform: Shape 327">
            <a:extLst>
              <a:ext uri="{FF2B5EF4-FFF2-40B4-BE49-F238E27FC236}">
                <a16:creationId xmlns:a16="http://schemas.microsoft.com/office/drawing/2014/main" id="{783E0C6E-3A4F-C94F-D353-0B0A25FEB366}"/>
              </a:ext>
            </a:extLst>
          </p:cNvPr>
          <p:cNvSpPr/>
          <p:nvPr/>
        </p:nvSpPr>
        <p:spPr>
          <a:xfrm>
            <a:off x="8568966" y="6307542"/>
            <a:ext cx="567467" cy="476162"/>
          </a:xfrm>
          <a:custGeom>
            <a:avLst/>
            <a:gdLst>
              <a:gd name="connsiteX0" fmla="*/ 0 w 567467"/>
              <a:gd name="connsiteY0" fmla="*/ 238081 h 476162"/>
              <a:gd name="connsiteX1" fmla="*/ 283734 w 567467"/>
              <a:gd name="connsiteY1" fmla="*/ 0 h 476162"/>
              <a:gd name="connsiteX2" fmla="*/ 567468 w 567467"/>
              <a:gd name="connsiteY2" fmla="*/ 238081 h 476162"/>
              <a:gd name="connsiteX3" fmla="*/ 283734 w 567467"/>
              <a:gd name="connsiteY3" fmla="*/ 476162 h 476162"/>
              <a:gd name="connsiteX4" fmla="*/ 0 w 567467"/>
              <a:gd name="connsiteY4" fmla="*/ 238081 h 476162"/>
              <a:gd name="connsiteX5" fmla="*/ 0 w 567467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7" h="476162">
                <a:moveTo>
                  <a:pt x="0" y="238081"/>
                </a:moveTo>
                <a:lnTo>
                  <a:pt x="283734" y="0"/>
                </a:lnTo>
                <a:lnTo>
                  <a:pt x="567468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9" name="Freeform: Shape 328">
            <a:extLst>
              <a:ext uri="{FF2B5EF4-FFF2-40B4-BE49-F238E27FC236}">
                <a16:creationId xmlns:a16="http://schemas.microsoft.com/office/drawing/2014/main" id="{D3DCF82D-0A22-EFE3-49C7-F31E0D3E98D8}"/>
              </a:ext>
            </a:extLst>
          </p:cNvPr>
          <p:cNvSpPr/>
          <p:nvPr/>
        </p:nvSpPr>
        <p:spPr>
          <a:xfrm>
            <a:off x="10168703" y="5383934"/>
            <a:ext cx="567467" cy="476162"/>
          </a:xfrm>
          <a:custGeom>
            <a:avLst/>
            <a:gdLst>
              <a:gd name="connsiteX0" fmla="*/ 0 w 567467"/>
              <a:gd name="connsiteY0" fmla="*/ 238081 h 476162"/>
              <a:gd name="connsiteX1" fmla="*/ 283734 w 567467"/>
              <a:gd name="connsiteY1" fmla="*/ 0 h 476162"/>
              <a:gd name="connsiteX2" fmla="*/ 567468 w 567467"/>
              <a:gd name="connsiteY2" fmla="*/ 238081 h 476162"/>
              <a:gd name="connsiteX3" fmla="*/ 283734 w 567467"/>
              <a:gd name="connsiteY3" fmla="*/ 476162 h 476162"/>
              <a:gd name="connsiteX4" fmla="*/ 0 w 567467"/>
              <a:gd name="connsiteY4" fmla="*/ 238081 h 476162"/>
              <a:gd name="connsiteX5" fmla="*/ 0 w 567467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7" h="476162">
                <a:moveTo>
                  <a:pt x="0" y="238081"/>
                </a:moveTo>
                <a:lnTo>
                  <a:pt x="283734" y="0"/>
                </a:lnTo>
                <a:lnTo>
                  <a:pt x="567468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B9961777-7103-642A-9335-658BC7638BA9}"/>
              </a:ext>
            </a:extLst>
          </p:cNvPr>
          <p:cNvSpPr/>
          <p:nvPr/>
        </p:nvSpPr>
        <p:spPr>
          <a:xfrm>
            <a:off x="10800488" y="3648118"/>
            <a:ext cx="567467" cy="476162"/>
          </a:xfrm>
          <a:custGeom>
            <a:avLst/>
            <a:gdLst>
              <a:gd name="connsiteX0" fmla="*/ 0 w 567467"/>
              <a:gd name="connsiteY0" fmla="*/ 238081 h 476162"/>
              <a:gd name="connsiteX1" fmla="*/ 283734 w 567467"/>
              <a:gd name="connsiteY1" fmla="*/ 0 h 476162"/>
              <a:gd name="connsiteX2" fmla="*/ 567468 w 567467"/>
              <a:gd name="connsiteY2" fmla="*/ 238081 h 476162"/>
              <a:gd name="connsiteX3" fmla="*/ 283734 w 567467"/>
              <a:gd name="connsiteY3" fmla="*/ 476162 h 476162"/>
              <a:gd name="connsiteX4" fmla="*/ 0 w 567467"/>
              <a:gd name="connsiteY4" fmla="*/ 238081 h 476162"/>
              <a:gd name="connsiteX5" fmla="*/ 0 w 567467"/>
              <a:gd name="connsiteY5" fmla="*/ 238081 h 476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7467" h="476162">
                <a:moveTo>
                  <a:pt x="0" y="238081"/>
                </a:moveTo>
                <a:lnTo>
                  <a:pt x="283734" y="0"/>
                </a:lnTo>
                <a:lnTo>
                  <a:pt x="567468" y="238081"/>
                </a:lnTo>
                <a:lnTo>
                  <a:pt x="283734" y="476162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A8B75959-8F67-AE38-2C01-49DDDD0CC7AA}"/>
              </a:ext>
            </a:extLst>
          </p:cNvPr>
          <p:cNvSpPr/>
          <p:nvPr/>
        </p:nvSpPr>
        <p:spPr>
          <a:xfrm>
            <a:off x="-458354" y="-791116"/>
            <a:ext cx="696102" cy="729522"/>
          </a:xfrm>
          <a:custGeom>
            <a:avLst/>
            <a:gdLst>
              <a:gd name="connsiteX0" fmla="*/ 0 w 696102"/>
              <a:gd name="connsiteY0" fmla="*/ 491442 h 729522"/>
              <a:gd name="connsiteX1" fmla="*/ 64317 w 696102"/>
              <a:gd name="connsiteY1" fmla="*/ 126680 h 729522"/>
              <a:gd name="connsiteX2" fmla="*/ 412369 w 696102"/>
              <a:gd name="connsiteY2" fmla="*/ 0 h 729522"/>
              <a:gd name="connsiteX3" fmla="*/ 696103 w 696102"/>
              <a:gd name="connsiteY3" fmla="*/ 238081 h 729522"/>
              <a:gd name="connsiteX4" fmla="*/ 631785 w 696102"/>
              <a:gd name="connsiteY4" fmla="*/ 602843 h 729522"/>
              <a:gd name="connsiteX5" fmla="*/ 283734 w 696102"/>
              <a:gd name="connsiteY5" fmla="*/ 729523 h 729522"/>
              <a:gd name="connsiteX6" fmla="*/ 0 w 696102"/>
              <a:gd name="connsiteY6" fmla="*/ 491442 h 729522"/>
              <a:gd name="connsiteX7" fmla="*/ 0 w 696102"/>
              <a:gd name="connsiteY7" fmla="*/ 491442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2">
                <a:moveTo>
                  <a:pt x="0" y="491442"/>
                </a:moveTo>
                <a:lnTo>
                  <a:pt x="64317" y="126680"/>
                </a:lnTo>
                <a:lnTo>
                  <a:pt x="412369" y="0"/>
                </a:lnTo>
                <a:lnTo>
                  <a:pt x="696103" y="238081"/>
                </a:lnTo>
                <a:lnTo>
                  <a:pt x="631785" y="602843"/>
                </a:lnTo>
                <a:lnTo>
                  <a:pt x="283734" y="729523"/>
                </a:lnTo>
                <a:lnTo>
                  <a:pt x="0" y="491442"/>
                </a:lnTo>
                <a:lnTo>
                  <a:pt x="0" y="4914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CDB8FD26-675A-E4CC-7EA4-C7DFCE5E296A}"/>
              </a:ext>
            </a:extLst>
          </p:cNvPr>
          <p:cNvSpPr/>
          <p:nvPr/>
        </p:nvSpPr>
        <p:spPr>
          <a:xfrm>
            <a:off x="9820651" y="7833994"/>
            <a:ext cx="696103" cy="729522"/>
          </a:xfrm>
          <a:custGeom>
            <a:avLst/>
            <a:gdLst>
              <a:gd name="connsiteX0" fmla="*/ 0 w 696103"/>
              <a:gd name="connsiteY0" fmla="*/ 491441 h 729522"/>
              <a:gd name="connsiteX1" fmla="*/ 64317 w 696103"/>
              <a:gd name="connsiteY1" fmla="*/ 126680 h 729522"/>
              <a:gd name="connsiteX2" fmla="*/ 412369 w 696103"/>
              <a:gd name="connsiteY2" fmla="*/ 0 h 729522"/>
              <a:gd name="connsiteX3" fmla="*/ 696103 w 696103"/>
              <a:gd name="connsiteY3" fmla="*/ 238081 h 729522"/>
              <a:gd name="connsiteX4" fmla="*/ 631786 w 696103"/>
              <a:gd name="connsiteY4" fmla="*/ 602842 h 729522"/>
              <a:gd name="connsiteX5" fmla="*/ 283734 w 696103"/>
              <a:gd name="connsiteY5" fmla="*/ 729522 h 729522"/>
              <a:gd name="connsiteX6" fmla="*/ 0 w 696103"/>
              <a:gd name="connsiteY6" fmla="*/ 491441 h 729522"/>
              <a:gd name="connsiteX7" fmla="*/ 0 w 696103"/>
              <a:gd name="connsiteY7" fmla="*/ 491441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3" h="729522">
                <a:moveTo>
                  <a:pt x="0" y="491441"/>
                </a:moveTo>
                <a:lnTo>
                  <a:pt x="64317" y="126680"/>
                </a:lnTo>
                <a:lnTo>
                  <a:pt x="412369" y="0"/>
                </a:lnTo>
                <a:lnTo>
                  <a:pt x="696103" y="238081"/>
                </a:lnTo>
                <a:lnTo>
                  <a:pt x="631786" y="602842"/>
                </a:lnTo>
                <a:lnTo>
                  <a:pt x="283734" y="729522"/>
                </a:lnTo>
                <a:lnTo>
                  <a:pt x="0" y="491441"/>
                </a:lnTo>
                <a:lnTo>
                  <a:pt x="0" y="491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8B088B01-7B80-2B1E-5CA4-668B8BF58A1C}"/>
              </a:ext>
            </a:extLst>
          </p:cNvPr>
          <p:cNvSpPr/>
          <p:nvPr/>
        </p:nvSpPr>
        <p:spPr>
          <a:xfrm>
            <a:off x="6749813" y="3156677"/>
            <a:ext cx="696102" cy="729522"/>
          </a:xfrm>
          <a:custGeom>
            <a:avLst/>
            <a:gdLst>
              <a:gd name="connsiteX0" fmla="*/ 64317 w 696102"/>
              <a:gd name="connsiteY0" fmla="*/ 602842 h 729522"/>
              <a:gd name="connsiteX1" fmla="*/ 0 w 696102"/>
              <a:gd name="connsiteY1" fmla="*/ 238081 h 729522"/>
              <a:gd name="connsiteX2" fmla="*/ 283734 w 696102"/>
              <a:gd name="connsiteY2" fmla="*/ 0 h 729522"/>
              <a:gd name="connsiteX3" fmla="*/ 631785 w 696102"/>
              <a:gd name="connsiteY3" fmla="*/ 126680 h 729522"/>
              <a:gd name="connsiteX4" fmla="*/ 696102 w 696102"/>
              <a:gd name="connsiteY4" fmla="*/ 491442 h 729522"/>
              <a:gd name="connsiteX5" fmla="*/ 412369 w 696102"/>
              <a:gd name="connsiteY5" fmla="*/ 729523 h 729522"/>
              <a:gd name="connsiteX6" fmla="*/ 64317 w 696102"/>
              <a:gd name="connsiteY6" fmla="*/ 602842 h 729522"/>
              <a:gd name="connsiteX7" fmla="*/ 64317 w 696102"/>
              <a:gd name="connsiteY7" fmla="*/ 602842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2">
                <a:moveTo>
                  <a:pt x="64317" y="602842"/>
                </a:moveTo>
                <a:lnTo>
                  <a:pt x="0" y="238081"/>
                </a:lnTo>
                <a:lnTo>
                  <a:pt x="283734" y="0"/>
                </a:lnTo>
                <a:lnTo>
                  <a:pt x="631785" y="126680"/>
                </a:lnTo>
                <a:lnTo>
                  <a:pt x="696102" y="491442"/>
                </a:lnTo>
                <a:lnTo>
                  <a:pt x="412369" y="729523"/>
                </a:lnTo>
                <a:lnTo>
                  <a:pt x="64317" y="602842"/>
                </a:lnTo>
                <a:lnTo>
                  <a:pt x="64317" y="6028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FBA35544-579C-1D50-021A-F9A9ACA7944A}"/>
              </a:ext>
            </a:extLst>
          </p:cNvPr>
          <p:cNvSpPr/>
          <p:nvPr/>
        </p:nvSpPr>
        <p:spPr>
          <a:xfrm>
            <a:off x="2612483" y="3886200"/>
            <a:ext cx="696102" cy="729522"/>
          </a:xfrm>
          <a:custGeom>
            <a:avLst/>
            <a:gdLst>
              <a:gd name="connsiteX0" fmla="*/ 64317 w 696102"/>
              <a:gd name="connsiteY0" fmla="*/ 602843 h 729522"/>
              <a:gd name="connsiteX1" fmla="*/ 0 w 696102"/>
              <a:gd name="connsiteY1" fmla="*/ 238081 h 729522"/>
              <a:gd name="connsiteX2" fmla="*/ 283734 w 696102"/>
              <a:gd name="connsiteY2" fmla="*/ 0 h 729522"/>
              <a:gd name="connsiteX3" fmla="*/ 631785 w 696102"/>
              <a:gd name="connsiteY3" fmla="*/ 126680 h 729522"/>
              <a:gd name="connsiteX4" fmla="*/ 696102 w 696102"/>
              <a:gd name="connsiteY4" fmla="*/ 491442 h 729522"/>
              <a:gd name="connsiteX5" fmla="*/ 412369 w 696102"/>
              <a:gd name="connsiteY5" fmla="*/ 729523 h 729522"/>
              <a:gd name="connsiteX6" fmla="*/ 64317 w 696102"/>
              <a:gd name="connsiteY6" fmla="*/ 602843 h 729522"/>
              <a:gd name="connsiteX7" fmla="*/ 64317 w 696102"/>
              <a:gd name="connsiteY7" fmla="*/ 602843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2">
                <a:moveTo>
                  <a:pt x="64317" y="602843"/>
                </a:moveTo>
                <a:lnTo>
                  <a:pt x="0" y="238081"/>
                </a:lnTo>
                <a:lnTo>
                  <a:pt x="283734" y="0"/>
                </a:lnTo>
                <a:lnTo>
                  <a:pt x="631785" y="126680"/>
                </a:lnTo>
                <a:lnTo>
                  <a:pt x="696102" y="491442"/>
                </a:lnTo>
                <a:lnTo>
                  <a:pt x="412369" y="729523"/>
                </a:lnTo>
                <a:lnTo>
                  <a:pt x="64317" y="602843"/>
                </a:lnTo>
                <a:lnTo>
                  <a:pt x="64317" y="6028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1708FEC8-1252-D745-6598-CFA93F45B04D}"/>
              </a:ext>
            </a:extLst>
          </p:cNvPr>
          <p:cNvSpPr/>
          <p:nvPr/>
        </p:nvSpPr>
        <p:spPr>
          <a:xfrm>
            <a:off x="8568966" y="2835911"/>
            <a:ext cx="696102" cy="729522"/>
          </a:xfrm>
          <a:custGeom>
            <a:avLst/>
            <a:gdLst>
              <a:gd name="connsiteX0" fmla="*/ 64317 w 696102"/>
              <a:gd name="connsiteY0" fmla="*/ 602842 h 729522"/>
              <a:gd name="connsiteX1" fmla="*/ 0 w 696102"/>
              <a:gd name="connsiteY1" fmla="*/ 238081 h 729522"/>
              <a:gd name="connsiteX2" fmla="*/ 283734 w 696102"/>
              <a:gd name="connsiteY2" fmla="*/ 0 h 729522"/>
              <a:gd name="connsiteX3" fmla="*/ 631785 w 696102"/>
              <a:gd name="connsiteY3" fmla="*/ 126680 h 729522"/>
              <a:gd name="connsiteX4" fmla="*/ 696102 w 696102"/>
              <a:gd name="connsiteY4" fmla="*/ 491442 h 729522"/>
              <a:gd name="connsiteX5" fmla="*/ 412369 w 696102"/>
              <a:gd name="connsiteY5" fmla="*/ 729523 h 729522"/>
              <a:gd name="connsiteX6" fmla="*/ 64317 w 696102"/>
              <a:gd name="connsiteY6" fmla="*/ 602842 h 729522"/>
              <a:gd name="connsiteX7" fmla="*/ 64317 w 696102"/>
              <a:gd name="connsiteY7" fmla="*/ 602842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2">
                <a:moveTo>
                  <a:pt x="64317" y="602842"/>
                </a:moveTo>
                <a:lnTo>
                  <a:pt x="0" y="238081"/>
                </a:lnTo>
                <a:lnTo>
                  <a:pt x="283734" y="0"/>
                </a:lnTo>
                <a:lnTo>
                  <a:pt x="631785" y="126680"/>
                </a:lnTo>
                <a:lnTo>
                  <a:pt x="696102" y="491442"/>
                </a:lnTo>
                <a:lnTo>
                  <a:pt x="412369" y="729523"/>
                </a:lnTo>
                <a:lnTo>
                  <a:pt x="64317" y="602842"/>
                </a:lnTo>
                <a:lnTo>
                  <a:pt x="64317" y="6028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B5908CEC-29E1-5147-0B8B-9D6A29909AD2}"/>
              </a:ext>
            </a:extLst>
          </p:cNvPr>
          <p:cNvSpPr/>
          <p:nvPr/>
        </p:nvSpPr>
        <p:spPr>
          <a:xfrm>
            <a:off x="793330" y="4206965"/>
            <a:ext cx="696102" cy="729522"/>
          </a:xfrm>
          <a:custGeom>
            <a:avLst/>
            <a:gdLst>
              <a:gd name="connsiteX0" fmla="*/ 64317 w 696102"/>
              <a:gd name="connsiteY0" fmla="*/ 602843 h 729522"/>
              <a:gd name="connsiteX1" fmla="*/ 0 w 696102"/>
              <a:gd name="connsiteY1" fmla="*/ 238081 h 729522"/>
              <a:gd name="connsiteX2" fmla="*/ 283734 w 696102"/>
              <a:gd name="connsiteY2" fmla="*/ 0 h 729522"/>
              <a:gd name="connsiteX3" fmla="*/ 631785 w 696102"/>
              <a:gd name="connsiteY3" fmla="*/ 126680 h 729522"/>
              <a:gd name="connsiteX4" fmla="*/ 696103 w 696102"/>
              <a:gd name="connsiteY4" fmla="*/ 491442 h 729522"/>
              <a:gd name="connsiteX5" fmla="*/ 412369 w 696102"/>
              <a:gd name="connsiteY5" fmla="*/ 729523 h 729522"/>
              <a:gd name="connsiteX6" fmla="*/ 64317 w 696102"/>
              <a:gd name="connsiteY6" fmla="*/ 602843 h 729522"/>
              <a:gd name="connsiteX7" fmla="*/ 64317 w 696102"/>
              <a:gd name="connsiteY7" fmla="*/ 602843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2">
                <a:moveTo>
                  <a:pt x="64317" y="602843"/>
                </a:moveTo>
                <a:lnTo>
                  <a:pt x="0" y="238081"/>
                </a:lnTo>
                <a:lnTo>
                  <a:pt x="283734" y="0"/>
                </a:lnTo>
                <a:lnTo>
                  <a:pt x="631785" y="126680"/>
                </a:lnTo>
                <a:lnTo>
                  <a:pt x="696103" y="491442"/>
                </a:lnTo>
                <a:lnTo>
                  <a:pt x="412369" y="729523"/>
                </a:lnTo>
                <a:lnTo>
                  <a:pt x="64317" y="602843"/>
                </a:lnTo>
                <a:lnTo>
                  <a:pt x="64317" y="6028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2646CB9C-C79C-2354-5905-78C539AE13E1}"/>
              </a:ext>
            </a:extLst>
          </p:cNvPr>
          <p:cNvSpPr/>
          <p:nvPr/>
        </p:nvSpPr>
        <p:spPr>
          <a:xfrm>
            <a:off x="10637631" y="2471150"/>
            <a:ext cx="696102" cy="729522"/>
          </a:xfrm>
          <a:custGeom>
            <a:avLst/>
            <a:gdLst>
              <a:gd name="connsiteX0" fmla="*/ 64317 w 696102"/>
              <a:gd name="connsiteY0" fmla="*/ 602842 h 729522"/>
              <a:gd name="connsiteX1" fmla="*/ 0 w 696102"/>
              <a:gd name="connsiteY1" fmla="*/ 238081 h 729522"/>
              <a:gd name="connsiteX2" fmla="*/ 283734 w 696102"/>
              <a:gd name="connsiteY2" fmla="*/ 0 h 729522"/>
              <a:gd name="connsiteX3" fmla="*/ 631785 w 696102"/>
              <a:gd name="connsiteY3" fmla="*/ 126680 h 729522"/>
              <a:gd name="connsiteX4" fmla="*/ 696102 w 696102"/>
              <a:gd name="connsiteY4" fmla="*/ 491442 h 729522"/>
              <a:gd name="connsiteX5" fmla="*/ 412368 w 696102"/>
              <a:gd name="connsiteY5" fmla="*/ 729523 h 729522"/>
              <a:gd name="connsiteX6" fmla="*/ 64317 w 696102"/>
              <a:gd name="connsiteY6" fmla="*/ 602842 h 729522"/>
              <a:gd name="connsiteX7" fmla="*/ 64317 w 696102"/>
              <a:gd name="connsiteY7" fmla="*/ 602842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2">
                <a:moveTo>
                  <a:pt x="64317" y="602842"/>
                </a:moveTo>
                <a:lnTo>
                  <a:pt x="0" y="238081"/>
                </a:lnTo>
                <a:lnTo>
                  <a:pt x="283734" y="0"/>
                </a:lnTo>
                <a:lnTo>
                  <a:pt x="631785" y="126680"/>
                </a:lnTo>
                <a:lnTo>
                  <a:pt x="696102" y="491442"/>
                </a:lnTo>
                <a:lnTo>
                  <a:pt x="412368" y="729523"/>
                </a:lnTo>
                <a:lnTo>
                  <a:pt x="64317" y="602842"/>
                </a:lnTo>
                <a:lnTo>
                  <a:pt x="64317" y="6028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79097992-2BA2-EFC1-9B94-FDFC15CED5B6}"/>
              </a:ext>
            </a:extLst>
          </p:cNvPr>
          <p:cNvSpPr/>
          <p:nvPr/>
        </p:nvSpPr>
        <p:spPr>
          <a:xfrm>
            <a:off x="-1275334" y="4571727"/>
            <a:ext cx="696102" cy="729522"/>
          </a:xfrm>
          <a:custGeom>
            <a:avLst/>
            <a:gdLst>
              <a:gd name="connsiteX0" fmla="*/ 64317 w 696102"/>
              <a:gd name="connsiteY0" fmla="*/ 602843 h 729522"/>
              <a:gd name="connsiteX1" fmla="*/ 0 w 696102"/>
              <a:gd name="connsiteY1" fmla="*/ 238081 h 729522"/>
              <a:gd name="connsiteX2" fmla="*/ 283734 w 696102"/>
              <a:gd name="connsiteY2" fmla="*/ 0 h 729522"/>
              <a:gd name="connsiteX3" fmla="*/ 631785 w 696102"/>
              <a:gd name="connsiteY3" fmla="*/ 126680 h 729522"/>
              <a:gd name="connsiteX4" fmla="*/ 696103 w 696102"/>
              <a:gd name="connsiteY4" fmla="*/ 491442 h 729522"/>
              <a:gd name="connsiteX5" fmla="*/ 412369 w 696102"/>
              <a:gd name="connsiteY5" fmla="*/ 729523 h 729522"/>
              <a:gd name="connsiteX6" fmla="*/ 64317 w 696102"/>
              <a:gd name="connsiteY6" fmla="*/ 602843 h 729522"/>
              <a:gd name="connsiteX7" fmla="*/ 64317 w 696102"/>
              <a:gd name="connsiteY7" fmla="*/ 602843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2">
                <a:moveTo>
                  <a:pt x="64317" y="602843"/>
                </a:moveTo>
                <a:lnTo>
                  <a:pt x="0" y="238081"/>
                </a:lnTo>
                <a:lnTo>
                  <a:pt x="283734" y="0"/>
                </a:lnTo>
                <a:lnTo>
                  <a:pt x="631785" y="126680"/>
                </a:lnTo>
                <a:lnTo>
                  <a:pt x="696103" y="491442"/>
                </a:lnTo>
                <a:lnTo>
                  <a:pt x="412369" y="729523"/>
                </a:lnTo>
                <a:lnTo>
                  <a:pt x="64317" y="602843"/>
                </a:lnTo>
                <a:lnTo>
                  <a:pt x="64317" y="6028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FF210C66-91FF-79AE-6A0E-4BFE7B03CF01}"/>
              </a:ext>
            </a:extLst>
          </p:cNvPr>
          <p:cNvSpPr/>
          <p:nvPr/>
        </p:nvSpPr>
        <p:spPr>
          <a:xfrm>
            <a:off x="9200751" y="2597830"/>
            <a:ext cx="313829" cy="1050288"/>
          </a:xfrm>
          <a:custGeom>
            <a:avLst/>
            <a:gdLst>
              <a:gd name="connsiteX0" fmla="*/ 64317 w 313829"/>
              <a:gd name="connsiteY0" fmla="*/ 729523 h 1050288"/>
              <a:gd name="connsiteX1" fmla="*/ 0 w 313829"/>
              <a:gd name="connsiteY1" fmla="*/ 364761 h 1050288"/>
              <a:gd name="connsiteX2" fmla="*/ 64317 w 313829"/>
              <a:gd name="connsiteY2" fmla="*/ 0 h 1050288"/>
              <a:gd name="connsiteX3" fmla="*/ 249511 w 313829"/>
              <a:gd name="connsiteY3" fmla="*/ 320766 h 1050288"/>
              <a:gd name="connsiteX4" fmla="*/ 313829 w 313829"/>
              <a:gd name="connsiteY4" fmla="*/ 685527 h 1050288"/>
              <a:gd name="connsiteX5" fmla="*/ 249511 w 313829"/>
              <a:gd name="connsiteY5" fmla="*/ 1050289 h 1050288"/>
              <a:gd name="connsiteX6" fmla="*/ 64317 w 313829"/>
              <a:gd name="connsiteY6" fmla="*/ 729523 h 1050288"/>
              <a:gd name="connsiteX7" fmla="*/ 64317 w 313829"/>
              <a:gd name="connsiteY7" fmla="*/ 729523 h 1050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3829" h="1050288">
                <a:moveTo>
                  <a:pt x="64317" y="729523"/>
                </a:moveTo>
                <a:lnTo>
                  <a:pt x="0" y="364761"/>
                </a:lnTo>
                <a:lnTo>
                  <a:pt x="64317" y="0"/>
                </a:lnTo>
                <a:lnTo>
                  <a:pt x="249511" y="320766"/>
                </a:lnTo>
                <a:lnTo>
                  <a:pt x="313829" y="685527"/>
                </a:lnTo>
                <a:lnTo>
                  <a:pt x="249511" y="1050289"/>
                </a:lnTo>
                <a:lnTo>
                  <a:pt x="64317" y="729523"/>
                </a:lnTo>
                <a:lnTo>
                  <a:pt x="64317" y="72952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F60F07B2-889C-5FA3-0FD0-F849D010249B}"/>
              </a:ext>
            </a:extLst>
          </p:cNvPr>
          <p:cNvSpPr/>
          <p:nvPr/>
        </p:nvSpPr>
        <p:spPr>
          <a:xfrm>
            <a:off x="543819" y="4124281"/>
            <a:ext cx="313828" cy="1050288"/>
          </a:xfrm>
          <a:custGeom>
            <a:avLst/>
            <a:gdLst>
              <a:gd name="connsiteX0" fmla="*/ 64317 w 313828"/>
              <a:gd name="connsiteY0" fmla="*/ 729523 h 1050288"/>
              <a:gd name="connsiteX1" fmla="*/ 0 w 313828"/>
              <a:gd name="connsiteY1" fmla="*/ 364761 h 1050288"/>
              <a:gd name="connsiteX2" fmla="*/ 64317 w 313828"/>
              <a:gd name="connsiteY2" fmla="*/ 0 h 1050288"/>
              <a:gd name="connsiteX3" fmla="*/ 249511 w 313828"/>
              <a:gd name="connsiteY3" fmla="*/ 320766 h 1050288"/>
              <a:gd name="connsiteX4" fmla="*/ 313829 w 313828"/>
              <a:gd name="connsiteY4" fmla="*/ 685527 h 1050288"/>
              <a:gd name="connsiteX5" fmla="*/ 249511 w 313828"/>
              <a:gd name="connsiteY5" fmla="*/ 1050289 h 1050288"/>
              <a:gd name="connsiteX6" fmla="*/ 64317 w 313828"/>
              <a:gd name="connsiteY6" fmla="*/ 729523 h 1050288"/>
              <a:gd name="connsiteX7" fmla="*/ 64317 w 313828"/>
              <a:gd name="connsiteY7" fmla="*/ 729523 h 1050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3828" h="1050288">
                <a:moveTo>
                  <a:pt x="64317" y="729523"/>
                </a:moveTo>
                <a:lnTo>
                  <a:pt x="0" y="364761"/>
                </a:lnTo>
                <a:lnTo>
                  <a:pt x="64317" y="0"/>
                </a:lnTo>
                <a:lnTo>
                  <a:pt x="249511" y="320766"/>
                </a:lnTo>
                <a:lnTo>
                  <a:pt x="313829" y="685527"/>
                </a:lnTo>
                <a:lnTo>
                  <a:pt x="249511" y="1050289"/>
                </a:lnTo>
                <a:lnTo>
                  <a:pt x="64317" y="729523"/>
                </a:lnTo>
                <a:lnTo>
                  <a:pt x="64317" y="72952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6132600C-E369-DB48-0A7A-10B7ACF91C4E}"/>
              </a:ext>
            </a:extLst>
          </p:cNvPr>
          <p:cNvSpPr/>
          <p:nvPr/>
        </p:nvSpPr>
        <p:spPr>
          <a:xfrm>
            <a:off x="2427289" y="2150384"/>
            <a:ext cx="597562" cy="812207"/>
          </a:xfrm>
          <a:custGeom>
            <a:avLst/>
            <a:gdLst>
              <a:gd name="connsiteX0" fmla="*/ 0 w 597562"/>
              <a:gd name="connsiteY0" fmla="*/ 447446 h 812207"/>
              <a:gd name="connsiteX1" fmla="*/ 185194 w 597562"/>
              <a:gd name="connsiteY1" fmla="*/ 126680 h 812207"/>
              <a:gd name="connsiteX2" fmla="*/ 533245 w 597562"/>
              <a:gd name="connsiteY2" fmla="*/ 0 h 812207"/>
              <a:gd name="connsiteX3" fmla="*/ 597563 w 597562"/>
              <a:gd name="connsiteY3" fmla="*/ 364761 h 812207"/>
              <a:gd name="connsiteX4" fmla="*/ 412369 w 597562"/>
              <a:gd name="connsiteY4" fmla="*/ 685527 h 812207"/>
              <a:gd name="connsiteX5" fmla="*/ 64317 w 597562"/>
              <a:gd name="connsiteY5" fmla="*/ 812207 h 812207"/>
              <a:gd name="connsiteX6" fmla="*/ 0 w 597562"/>
              <a:gd name="connsiteY6" fmla="*/ 447446 h 812207"/>
              <a:gd name="connsiteX7" fmla="*/ 0 w 597562"/>
              <a:gd name="connsiteY7" fmla="*/ 447446 h 812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7562" h="812207">
                <a:moveTo>
                  <a:pt x="0" y="447446"/>
                </a:moveTo>
                <a:lnTo>
                  <a:pt x="185194" y="126680"/>
                </a:lnTo>
                <a:lnTo>
                  <a:pt x="533245" y="0"/>
                </a:lnTo>
                <a:lnTo>
                  <a:pt x="597563" y="364761"/>
                </a:lnTo>
                <a:lnTo>
                  <a:pt x="412369" y="685527"/>
                </a:lnTo>
                <a:lnTo>
                  <a:pt x="64317" y="812207"/>
                </a:lnTo>
                <a:lnTo>
                  <a:pt x="0" y="447446"/>
                </a:lnTo>
                <a:lnTo>
                  <a:pt x="0" y="44744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F8BC2224-24C9-B46A-AEB0-72F94BABAFB8}"/>
              </a:ext>
            </a:extLst>
          </p:cNvPr>
          <p:cNvSpPr/>
          <p:nvPr/>
        </p:nvSpPr>
        <p:spPr>
          <a:xfrm>
            <a:off x="5214394" y="1785622"/>
            <a:ext cx="249511" cy="685527"/>
          </a:xfrm>
          <a:custGeom>
            <a:avLst/>
            <a:gdLst>
              <a:gd name="connsiteX0" fmla="*/ 0 w 249511"/>
              <a:gd name="connsiteY0" fmla="*/ 320766 h 685527"/>
              <a:gd name="connsiteX1" fmla="*/ 185194 w 249511"/>
              <a:gd name="connsiteY1" fmla="*/ 0 h 685527"/>
              <a:gd name="connsiteX2" fmla="*/ 249511 w 249511"/>
              <a:gd name="connsiteY2" fmla="*/ 364761 h 685527"/>
              <a:gd name="connsiteX3" fmla="*/ 64317 w 249511"/>
              <a:gd name="connsiteY3" fmla="*/ 685527 h 685527"/>
              <a:gd name="connsiteX4" fmla="*/ 0 w 249511"/>
              <a:gd name="connsiteY4" fmla="*/ 320766 h 685527"/>
              <a:gd name="connsiteX5" fmla="*/ 0 w 249511"/>
              <a:gd name="connsiteY5" fmla="*/ 320766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20766"/>
                </a:moveTo>
                <a:lnTo>
                  <a:pt x="185194" y="0"/>
                </a:lnTo>
                <a:lnTo>
                  <a:pt x="249511" y="364761"/>
                </a:lnTo>
                <a:lnTo>
                  <a:pt x="64317" y="68552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AFA197D4-F798-86C8-D1FD-C31B6FBF4C80}"/>
              </a:ext>
            </a:extLst>
          </p:cNvPr>
          <p:cNvSpPr/>
          <p:nvPr/>
        </p:nvSpPr>
        <p:spPr>
          <a:xfrm>
            <a:off x="543819" y="2597830"/>
            <a:ext cx="313828" cy="1050288"/>
          </a:xfrm>
          <a:custGeom>
            <a:avLst/>
            <a:gdLst>
              <a:gd name="connsiteX0" fmla="*/ 0 w 313828"/>
              <a:gd name="connsiteY0" fmla="*/ 685527 h 1050288"/>
              <a:gd name="connsiteX1" fmla="*/ 64317 w 313828"/>
              <a:gd name="connsiteY1" fmla="*/ 320766 h 1050288"/>
              <a:gd name="connsiteX2" fmla="*/ 249511 w 313828"/>
              <a:gd name="connsiteY2" fmla="*/ 0 h 1050288"/>
              <a:gd name="connsiteX3" fmla="*/ 313829 w 313828"/>
              <a:gd name="connsiteY3" fmla="*/ 364761 h 1050288"/>
              <a:gd name="connsiteX4" fmla="*/ 249511 w 313828"/>
              <a:gd name="connsiteY4" fmla="*/ 729523 h 1050288"/>
              <a:gd name="connsiteX5" fmla="*/ 64317 w 313828"/>
              <a:gd name="connsiteY5" fmla="*/ 1050289 h 1050288"/>
              <a:gd name="connsiteX6" fmla="*/ 0 w 313828"/>
              <a:gd name="connsiteY6" fmla="*/ 685527 h 1050288"/>
              <a:gd name="connsiteX7" fmla="*/ 0 w 313828"/>
              <a:gd name="connsiteY7" fmla="*/ 685527 h 1050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3828" h="1050288">
                <a:moveTo>
                  <a:pt x="0" y="685527"/>
                </a:moveTo>
                <a:lnTo>
                  <a:pt x="64317" y="320766"/>
                </a:lnTo>
                <a:lnTo>
                  <a:pt x="249511" y="0"/>
                </a:lnTo>
                <a:lnTo>
                  <a:pt x="313829" y="364761"/>
                </a:lnTo>
                <a:lnTo>
                  <a:pt x="249511" y="729523"/>
                </a:lnTo>
                <a:lnTo>
                  <a:pt x="64317" y="1050289"/>
                </a:lnTo>
                <a:lnTo>
                  <a:pt x="0" y="685527"/>
                </a:lnTo>
                <a:lnTo>
                  <a:pt x="0" y="6855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A5D5619A-4A4C-D927-4780-7E2785B673C2}"/>
              </a:ext>
            </a:extLst>
          </p:cNvPr>
          <p:cNvSpPr/>
          <p:nvPr/>
        </p:nvSpPr>
        <p:spPr>
          <a:xfrm>
            <a:off x="8013383" y="1226775"/>
            <a:ext cx="249511" cy="685527"/>
          </a:xfrm>
          <a:custGeom>
            <a:avLst/>
            <a:gdLst>
              <a:gd name="connsiteX0" fmla="*/ 0 w 249511"/>
              <a:gd name="connsiteY0" fmla="*/ 320766 h 685527"/>
              <a:gd name="connsiteX1" fmla="*/ 185194 w 249511"/>
              <a:gd name="connsiteY1" fmla="*/ 0 h 685527"/>
              <a:gd name="connsiteX2" fmla="*/ 249511 w 249511"/>
              <a:gd name="connsiteY2" fmla="*/ 364761 h 685527"/>
              <a:gd name="connsiteX3" fmla="*/ 64317 w 249511"/>
              <a:gd name="connsiteY3" fmla="*/ 685527 h 685527"/>
              <a:gd name="connsiteX4" fmla="*/ 0 w 249511"/>
              <a:gd name="connsiteY4" fmla="*/ 320766 h 685527"/>
              <a:gd name="connsiteX5" fmla="*/ 0 w 249511"/>
              <a:gd name="connsiteY5" fmla="*/ 320766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20766"/>
                </a:moveTo>
                <a:lnTo>
                  <a:pt x="185194" y="0"/>
                </a:lnTo>
                <a:lnTo>
                  <a:pt x="249511" y="364761"/>
                </a:lnTo>
                <a:lnTo>
                  <a:pt x="64317" y="68552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F458BEC5-E1D3-FF99-D494-C22E3FB452B1}"/>
              </a:ext>
            </a:extLst>
          </p:cNvPr>
          <p:cNvSpPr/>
          <p:nvPr/>
        </p:nvSpPr>
        <p:spPr>
          <a:xfrm>
            <a:off x="10452437" y="862014"/>
            <a:ext cx="249511" cy="685527"/>
          </a:xfrm>
          <a:custGeom>
            <a:avLst/>
            <a:gdLst>
              <a:gd name="connsiteX0" fmla="*/ 0 w 249511"/>
              <a:gd name="connsiteY0" fmla="*/ 320766 h 685527"/>
              <a:gd name="connsiteX1" fmla="*/ 185194 w 249511"/>
              <a:gd name="connsiteY1" fmla="*/ 0 h 685527"/>
              <a:gd name="connsiteX2" fmla="*/ 249511 w 249511"/>
              <a:gd name="connsiteY2" fmla="*/ 364761 h 685527"/>
              <a:gd name="connsiteX3" fmla="*/ 64317 w 249511"/>
              <a:gd name="connsiteY3" fmla="*/ 685527 h 685527"/>
              <a:gd name="connsiteX4" fmla="*/ 0 w 249511"/>
              <a:gd name="connsiteY4" fmla="*/ 320766 h 685527"/>
              <a:gd name="connsiteX5" fmla="*/ 0 w 249511"/>
              <a:gd name="connsiteY5" fmla="*/ 320766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20766"/>
                </a:moveTo>
                <a:lnTo>
                  <a:pt x="185194" y="0"/>
                </a:lnTo>
                <a:lnTo>
                  <a:pt x="249511" y="364761"/>
                </a:lnTo>
                <a:lnTo>
                  <a:pt x="64317" y="68552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F5A60229-2CBB-F1A8-CEE3-BCA06DD84F8C}"/>
              </a:ext>
            </a:extLst>
          </p:cNvPr>
          <p:cNvSpPr/>
          <p:nvPr/>
        </p:nvSpPr>
        <p:spPr>
          <a:xfrm>
            <a:off x="4246443" y="2150384"/>
            <a:ext cx="597562" cy="812207"/>
          </a:xfrm>
          <a:custGeom>
            <a:avLst/>
            <a:gdLst>
              <a:gd name="connsiteX0" fmla="*/ 64317 w 597562"/>
              <a:gd name="connsiteY0" fmla="*/ 491442 h 812207"/>
              <a:gd name="connsiteX1" fmla="*/ 0 w 597562"/>
              <a:gd name="connsiteY1" fmla="*/ 126680 h 812207"/>
              <a:gd name="connsiteX2" fmla="*/ 348051 w 597562"/>
              <a:gd name="connsiteY2" fmla="*/ 0 h 812207"/>
              <a:gd name="connsiteX3" fmla="*/ 533245 w 597562"/>
              <a:gd name="connsiteY3" fmla="*/ 320766 h 812207"/>
              <a:gd name="connsiteX4" fmla="*/ 597563 w 597562"/>
              <a:gd name="connsiteY4" fmla="*/ 685527 h 812207"/>
              <a:gd name="connsiteX5" fmla="*/ 249511 w 597562"/>
              <a:gd name="connsiteY5" fmla="*/ 812207 h 812207"/>
              <a:gd name="connsiteX6" fmla="*/ 64317 w 597562"/>
              <a:gd name="connsiteY6" fmla="*/ 491442 h 812207"/>
              <a:gd name="connsiteX7" fmla="*/ 64317 w 597562"/>
              <a:gd name="connsiteY7" fmla="*/ 491442 h 812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7562" h="812207">
                <a:moveTo>
                  <a:pt x="64317" y="491442"/>
                </a:moveTo>
                <a:lnTo>
                  <a:pt x="0" y="126680"/>
                </a:lnTo>
                <a:lnTo>
                  <a:pt x="348051" y="0"/>
                </a:lnTo>
                <a:lnTo>
                  <a:pt x="533245" y="320766"/>
                </a:lnTo>
                <a:lnTo>
                  <a:pt x="597563" y="685527"/>
                </a:lnTo>
                <a:lnTo>
                  <a:pt x="249511" y="812207"/>
                </a:lnTo>
                <a:lnTo>
                  <a:pt x="64317" y="491442"/>
                </a:lnTo>
                <a:lnTo>
                  <a:pt x="64317" y="4914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4A36360D-ECF2-FA52-A1C4-B027FD555C4E}"/>
              </a:ext>
            </a:extLst>
          </p:cNvPr>
          <p:cNvSpPr/>
          <p:nvPr/>
        </p:nvSpPr>
        <p:spPr>
          <a:xfrm>
            <a:off x="6031373" y="1547541"/>
            <a:ext cx="412368" cy="491441"/>
          </a:xfrm>
          <a:custGeom>
            <a:avLst/>
            <a:gdLst>
              <a:gd name="connsiteX0" fmla="*/ 0 w 412368"/>
              <a:gd name="connsiteY0" fmla="*/ 126680 h 491441"/>
              <a:gd name="connsiteX1" fmla="*/ 348052 w 412368"/>
              <a:gd name="connsiteY1" fmla="*/ 0 h 491441"/>
              <a:gd name="connsiteX2" fmla="*/ 412369 w 412368"/>
              <a:gd name="connsiteY2" fmla="*/ 364761 h 491441"/>
              <a:gd name="connsiteX3" fmla="*/ 64318 w 412368"/>
              <a:gd name="connsiteY3" fmla="*/ 491442 h 491441"/>
              <a:gd name="connsiteX4" fmla="*/ 0 w 412368"/>
              <a:gd name="connsiteY4" fmla="*/ 126680 h 491441"/>
              <a:gd name="connsiteX5" fmla="*/ 0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126680"/>
                </a:moveTo>
                <a:lnTo>
                  <a:pt x="348052" y="0"/>
                </a:lnTo>
                <a:lnTo>
                  <a:pt x="412369" y="364761"/>
                </a:lnTo>
                <a:lnTo>
                  <a:pt x="64318" y="491442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5789C5B2-055C-3E10-1D56-F06E729EBBC8}"/>
              </a:ext>
            </a:extLst>
          </p:cNvPr>
          <p:cNvSpPr/>
          <p:nvPr/>
        </p:nvSpPr>
        <p:spPr>
          <a:xfrm>
            <a:off x="7665333" y="1547541"/>
            <a:ext cx="412367" cy="491441"/>
          </a:xfrm>
          <a:custGeom>
            <a:avLst/>
            <a:gdLst>
              <a:gd name="connsiteX0" fmla="*/ 0 w 412367"/>
              <a:gd name="connsiteY0" fmla="*/ 126680 h 491441"/>
              <a:gd name="connsiteX1" fmla="*/ 348051 w 412367"/>
              <a:gd name="connsiteY1" fmla="*/ 0 h 491441"/>
              <a:gd name="connsiteX2" fmla="*/ 412368 w 412367"/>
              <a:gd name="connsiteY2" fmla="*/ 364761 h 491441"/>
              <a:gd name="connsiteX3" fmla="*/ 64317 w 412367"/>
              <a:gd name="connsiteY3" fmla="*/ 491442 h 491441"/>
              <a:gd name="connsiteX4" fmla="*/ 0 w 412367"/>
              <a:gd name="connsiteY4" fmla="*/ 126680 h 491441"/>
              <a:gd name="connsiteX5" fmla="*/ 0 w 412367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7" h="491441">
                <a:moveTo>
                  <a:pt x="0" y="126680"/>
                </a:moveTo>
                <a:lnTo>
                  <a:pt x="348051" y="0"/>
                </a:lnTo>
                <a:lnTo>
                  <a:pt x="412368" y="364761"/>
                </a:lnTo>
                <a:lnTo>
                  <a:pt x="64317" y="491442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A139199A-3F29-BE77-9141-94C18D2FE96E}"/>
              </a:ext>
            </a:extLst>
          </p:cNvPr>
          <p:cNvSpPr/>
          <p:nvPr/>
        </p:nvSpPr>
        <p:spPr>
          <a:xfrm>
            <a:off x="793330" y="2471150"/>
            <a:ext cx="412368" cy="491441"/>
          </a:xfrm>
          <a:custGeom>
            <a:avLst/>
            <a:gdLst>
              <a:gd name="connsiteX0" fmla="*/ 0 w 412368"/>
              <a:gd name="connsiteY0" fmla="*/ 126680 h 491441"/>
              <a:gd name="connsiteX1" fmla="*/ 348051 w 412368"/>
              <a:gd name="connsiteY1" fmla="*/ 0 h 491441"/>
              <a:gd name="connsiteX2" fmla="*/ 412369 w 412368"/>
              <a:gd name="connsiteY2" fmla="*/ 364761 h 491441"/>
              <a:gd name="connsiteX3" fmla="*/ 64317 w 412368"/>
              <a:gd name="connsiteY3" fmla="*/ 491442 h 491441"/>
              <a:gd name="connsiteX4" fmla="*/ 0 w 412368"/>
              <a:gd name="connsiteY4" fmla="*/ 126680 h 491441"/>
              <a:gd name="connsiteX5" fmla="*/ 0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126680"/>
                </a:moveTo>
                <a:lnTo>
                  <a:pt x="348051" y="0"/>
                </a:lnTo>
                <a:lnTo>
                  <a:pt x="412369" y="364761"/>
                </a:lnTo>
                <a:lnTo>
                  <a:pt x="64317" y="491442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6FDCCAB7-9E0E-3F31-D761-9D71E3A74281}"/>
              </a:ext>
            </a:extLst>
          </p:cNvPr>
          <p:cNvSpPr/>
          <p:nvPr/>
        </p:nvSpPr>
        <p:spPr>
          <a:xfrm>
            <a:off x="9037895" y="1658942"/>
            <a:ext cx="412367" cy="491441"/>
          </a:xfrm>
          <a:custGeom>
            <a:avLst/>
            <a:gdLst>
              <a:gd name="connsiteX0" fmla="*/ 0 w 412367"/>
              <a:gd name="connsiteY0" fmla="*/ 126680 h 491441"/>
              <a:gd name="connsiteX1" fmla="*/ 348051 w 412367"/>
              <a:gd name="connsiteY1" fmla="*/ 0 h 491441"/>
              <a:gd name="connsiteX2" fmla="*/ 412368 w 412367"/>
              <a:gd name="connsiteY2" fmla="*/ 364761 h 491441"/>
              <a:gd name="connsiteX3" fmla="*/ 64317 w 412367"/>
              <a:gd name="connsiteY3" fmla="*/ 491442 h 491441"/>
              <a:gd name="connsiteX4" fmla="*/ 0 w 412367"/>
              <a:gd name="connsiteY4" fmla="*/ 126680 h 491441"/>
              <a:gd name="connsiteX5" fmla="*/ 0 w 412367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7" h="491441">
                <a:moveTo>
                  <a:pt x="0" y="126680"/>
                </a:moveTo>
                <a:lnTo>
                  <a:pt x="348051" y="0"/>
                </a:lnTo>
                <a:lnTo>
                  <a:pt x="412368" y="364761"/>
                </a:lnTo>
                <a:lnTo>
                  <a:pt x="64317" y="491442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FD7C68AE-7247-F55F-8244-10861DB15D19}"/>
              </a:ext>
            </a:extLst>
          </p:cNvPr>
          <p:cNvSpPr/>
          <p:nvPr/>
        </p:nvSpPr>
        <p:spPr>
          <a:xfrm>
            <a:off x="-991600" y="3073992"/>
            <a:ext cx="412368" cy="491441"/>
          </a:xfrm>
          <a:custGeom>
            <a:avLst/>
            <a:gdLst>
              <a:gd name="connsiteX0" fmla="*/ 0 w 412368"/>
              <a:gd name="connsiteY0" fmla="*/ 126680 h 491441"/>
              <a:gd name="connsiteX1" fmla="*/ 348051 w 412368"/>
              <a:gd name="connsiteY1" fmla="*/ 0 h 491441"/>
              <a:gd name="connsiteX2" fmla="*/ 412369 w 412368"/>
              <a:gd name="connsiteY2" fmla="*/ 364761 h 491441"/>
              <a:gd name="connsiteX3" fmla="*/ 64317 w 412368"/>
              <a:gd name="connsiteY3" fmla="*/ 491442 h 491441"/>
              <a:gd name="connsiteX4" fmla="*/ 0 w 412368"/>
              <a:gd name="connsiteY4" fmla="*/ 126680 h 491441"/>
              <a:gd name="connsiteX5" fmla="*/ 0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126680"/>
                </a:moveTo>
                <a:lnTo>
                  <a:pt x="348051" y="0"/>
                </a:lnTo>
                <a:lnTo>
                  <a:pt x="412369" y="364761"/>
                </a:lnTo>
                <a:lnTo>
                  <a:pt x="64317" y="491442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D55089BB-6BCB-D379-6CCF-753FAA302BE3}"/>
              </a:ext>
            </a:extLst>
          </p:cNvPr>
          <p:cNvSpPr/>
          <p:nvPr/>
        </p:nvSpPr>
        <p:spPr>
          <a:xfrm>
            <a:off x="5399588" y="1547541"/>
            <a:ext cx="696102" cy="729522"/>
          </a:xfrm>
          <a:custGeom>
            <a:avLst/>
            <a:gdLst>
              <a:gd name="connsiteX0" fmla="*/ 64317 w 696102"/>
              <a:gd name="connsiteY0" fmla="*/ 602843 h 729522"/>
              <a:gd name="connsiteX1" fmla="*/ 0 w 696102"/>
              <a:gd name="connsiteY1" fmla="*/ 238081 h 729522"/>
              <a:gd name="connsiteX2" fmla="*/ 283734 w 696102"/>
              <a:gd name="connsiteY2" fmla="*/ 0 h 729522"/>
              <a:gd name="connsiteX3" fmla="*/ 631785 w 696102"/>
              <a:gd name="connsiteY3" fmla="*/ 126680 h 729522"/>
              <a:gd name="connsiteX4" fmla="*/ 696103 w 696102"/>
              <a:gd name="connsiteY4" fmla="*/ 491442 h 729522"/>
              <a:gd name="connsiteX5" fmla="*/ 412368 w 696102"/>
              <a:gd name="connsiteY5" fmla="*/ 729523 h 729522"/>
              <a:gd name="connsiteX6" fmla="*/ 64317 w 696102"/>
              <a:gd name="connsiteY6" fmla="*/ 602843 h 729522"/>
              <a:gd name="connsiteX7" fmla="*/ 64317 w 696102"/>
              <a:gd name="connsiteY7" fmla="*/ 602843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2">
                <a:moveTo>
                  <a:pt x="64317" y="602843"/>
                </a:moveTo>
                <a:lnTo>
                  <a:pt x="0" y="238081"/>
                </a:lnTo>
                <a:lnTo>
                  <a:pt x="283734" y="0"/>
                </a:lnTo>
                <a:lnTo>
                  <a:pt x="631785" y="126680"/>
                </a:lnTo>
                <a:lnTo>
                  <a:pt x="696103" y="491442"/>
                </a:lnTo>
                <a:lnTo>
                  <a:pt x="412368" y="729523"/>
                </a:lnTo>
                <a:lnTo>
                  <a:pt x="64317" y="602843"/>
                </a:lnTo>
                <a:lnTo>
                  <a:pt x="64317" y="6028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84BDAA59-12FB-F5F9-E2AB-94D009D1B46D}"/>
              </a:ext>
            </a:extLst>
          </p:cNvPr>
          <p:cNvSpPr/>
          <p:nvPr/>
        </p:nvSpPr>
        <p:spPr>
          <a:xfrm>
            <a:off x="7033547" y="1547541"/>
            <a:ext cx="696103" cy="729522"/>
          </a:xfrm>
          <a:custGeom>
            <a:avLst/>
            <a:gdLst>
              <a:gd name="connsiteX0" fmla="*/ 64317 w 696103"/>
              <a:gd name="connsiteY0" fmla="*/ 602843 h 729522"/>
              <a:gd name="connsiteX1" fmla="*/ 0 w 696103"/>
              <a:gd name="connsiteY1" fmla="*/ 238081 h 729522"/>
              <a:gd name="connsiteX2" fmla="*/ 283734 w 696103"/>
              <a:gd name="connsiteY2" fmla="*/ 0 h 729522"/>
              <a:gd name="connsiteX3" fmla="*/ 631786 w 696103"/>
              <a:gd name="connsiteY3" fmla="*/ 126680 h 729522"/>
              <a:gd name="connsiteX4" fmla="*/ 696103 w 696103"/>
              <a:gd name="connsiteY4" fmla="*/ 491442 h 729522"/>
              <a:gd name="connsiteX5" fmla="*/ 412369 w 696103"/>
              <a:gd name="connsiteY5" fmla="*/ 729523 h 729522"/>
              <a:gd name="connsiteX6" fmla="*/ 64317 w 696103"/>
              <a:gd name="connsiteY6" fmla="*/ 602843 h 729522"/>
              <a:gd name="connsiteX7" fmla="*/ 64317 w 696103"/>
              <a:gd name="connsiteY7" fmla="*/ 602843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3" h="729522">
                <a:moveTo>
                  <a:pt x="64317" y="602843"/>
                </a:moveTo>
                <a:lnTo>
                  <a:pt x="0" y="238081"/>
                </a:lnTo>
                <a:lnTo>
                  <a:pt x="283734" y="0"/>
                </a:lnTo>
                <a:lnTo>
                  <a:pt x="631786" y="126680"/>
                </a:lnTo>
                <a:lnTo>
                  <a:pt x="696103" y="491442"/>
                </a:lnTo>
                <a:lnTo>
                  <a:pt x="412369" y="729523"/>
                </a:lnTo>
                <a:lnTo>
                  <a:pt x="64317" y="602843"/>
                </a:lnTo>
                <a:lnTo>
                  <a:pt x="64317" y="6028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8EF00E9E-057C-6A7F-C807-1596E9A6C444}"/>
              </a:ext>
            </a:extLst>
          </p:cNvPr>
          <p:cNvSpPr/>
          <p:nvPr/>
        </p:nvSpPr>
        <p:spPr>
          <a:xfrm>
            <a:off x="3330923" y="1912303"/>
            <a:ext cx="696102" cy="729522"/>
          </a:xfrm>
          <a:custGeom>
            <a:avLst/>
            <a:gdLst>
              <a:gd name="connsiteX0" fmla="*/ 64317 w 696102"/>
              <a:gd name="connsiteY0" fmla="*/ 602843 h 729522"/>
              <a:gd name="connsiteX1" fmla="*/ 0 w 696102"/>
              <a:gd name="connsiteY1" fmla="*/ 238081 h 729522"/>
              <a:gd name="connsiteX2" fmla="*/ 283734 w 696102"/>
              <a:gd name="connsiteY2" fmla="*/ 0 h 729522"/>
              <a:gd name="connsiteX3" fmla="*/ 631785 w 696102"/>
              <a:gd name="connsiteY3" fmla="*/ 126680 h 729522"/>
              <a:gd name="connsiteX4" fmla="*/ 696103 w 696102"/>
              <a:gd name="connsiteY4" fmla="*/ 491442 h 729522"/>
              <a:gd name="connsiteX5" fmla="*/ 412369 w 696102"/>
              <a:gd name="connsiteY5" fmla="*/ 729523 h 729522"/>
              <a:gd name="connsiteX6" fmla="*/ 64317 w 696102"/>
              <a:gd name="connsiteY6" fmla="*/ 602843 h 729522"/>
              <a:gd name="connsiteX7" fmla="*/ 64317 w 696102"/>
              <a:gd name="connsiteY7" fmla="*/ 602843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2">
                <a:moveTo>
                  <a:pt x="64317" y="602843"/>
                </a:moveTo>
                <a:lnTo>
                  <a:pt x="0" y="238081"/>
                </a:lnTo>
                <a:lnTo>
                  <a:pt x="283734" y="0"/>
                </a:lnTo>
                <a:lnTo>
                  <a:pt x="631785" y="126680"/>
                </a:lnTo>
                <a:lnTo>
                  <a:pt x="696103" y="491442"/>
                </a:lnTo>
                <a:lnTo>
                  <a:pt x="412369" y="729523"/>
                </a:lnTo>
                <a:lnTo>
                  <a:pt x="64317" y="602843"/>
                </a:lnTo>
                <a:lnTo>
                  <a:pt x="64317" y="6028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029B3D2B-8B06-C4CB-F719-D2A9B98F7FD8}"/>
              </a:ext>
            </a:extLst>
          </p:cNvPr>
          <p:cNvSpPr/>
          <p:nvPr/>
        </p:nvSpPr>
        <p:spPr>
          <a:xfrm>
            <a:off x="9385946" y="1420861"/>
            <a:ext cx="696103" cy="729522"/>
          </a:xfrm>
          <a:custGeom>
            <a:avLst/>
            <a:gdLst>
              <a:gd name="connsiteX0" fmla="*/ 64317 w 696103"/>
              <a:gd name="connsiteY0" fmla="*/ 602843 h 729522"/>
              <a:gd name="connsiteX1" fmla="*/ 0 w 696103"/>
              <a:gd name="connsiteY1" fmla="*/ 238081 h 729522"/>
              <a:gd name="connsiteX2" fmla="*/ 283734 w 696103"/>
              <a:gd name="connsiteY2" fmla="*/ 0 h 729522"/>
              <a:gd name="connsiteX3" fmla="*/ 631786 w 696103"/>
              <a:gd name="connsiteY3" fmla="*/ 126680 h 729522"/>
              <a:gd name="connsiteX4" fmla="*/ 696103 w 696103"/>
              <a:gd name="connsiteY4" fmla="*/ 491442 h 729522"/>
              <a:gd name="connsiteX5" fmla="*/ 412369 w 696103"/>
              <a:gd name="connsiteY5" fmla="*/ 729523 h 729522"/>
              <a:gd name="connsiteX6" fmla="*/ 64317 w 696103"/>
              <a:gd name="connsiteY6" fmla="*/ 602843 h 729522"/>
              <a:gd name="connsiteX7" fmla="*/ 64317 w 696103"/>
              <a:gd name="connsiteY7" fmla="*/ 602843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3" h="729522">
                <a:moveTo>
                  <a:pt x="64317" y="602843"/>
                </a:moveTo>
                <a:lnTo>
                  <a:pt x="0" y="238081"/>
                </a:lnTo>
                <a:lnTo>
                  <a:pt x="283734" y="0"/>
                </a:lnTo>
                <a:lnTo>
                  <a:pt x="631786" y="126680"/>
                </a:lnTo>
                <a:lnTo>
                  <a:pt x="696103" y="491442"/>
                </a:lnTo>
                <a:lnTo>
                  <a:pt x="412369" y="729523"/>
                </a:lnTo>
                <a:lnTo>
                  <a:pt x="64317" y="602843"/>
                </a:lnTo>
                <a:lnTo>
                  <a:pt x="64317" y="6028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8B72D6B7-392C-C1AA-C9A4-D4AB940B86B3}"/>
              </a:ext>
            </a:extLst>
          </p:cNvPr>
          <p:cNvSpPr/>
          <p:nvPr/>
        </p:nvSpPr>
        <p:spPr>
          <a:xfrm>
            <a:off x="1795504" y="2471150"/>
            <a:ext cx="696102" cy="729522"/>
          </a:xfrm>
          <a:custGeom>
            <a:avLst/>
            <a:gdLst>
              <a:gd name="connsiteX0" fmla="*/ 64317 w 696102"/>
              <a:gd name="connsiteY0" fmla="*/ 602842 h 729522"/>
              <a:gd name="connsiteX1" fmla="*/ 0 w 696102"/>
              <a:gd name="connsiteY1" fmla="*/ 238081 h 729522"/>
              <a:gd name="connsiteX2" fmla="*/ 283734 w 696102"/>
              <a:gd name="connsiteY2" fmla="*/ 0 h 729522"/>
              <a:gd name="connsiteX3" fmla="*/ 631785 w 696102"/>
              <a:gd name="connsiteY3" fmla="*/ 126680 h 729522"/>
              <a:gd name="connsiteX4" fmla="*/ 696103 w 696102"/>
              <a:gd name="connsiteY4" fmla="*/ 491442 h 729522"/>
              <a:gd name="connsiteX5" fmla="*/ 412369 w 696102"/>
              <a:gd name="connsiteY5" fmla="*/ 729523 h 729522"/>
              <a:gd name="connsiteX6" fmla="*/ 64317 w 696102"/>
              <a:gd name="connsiteY6" fmla="*/ 602842 h 729522"/>
              <a:gd name="connsiteX7" fmla="*/ 64317 w 696102"/>
              <a:gd name="connsiteY7" fmla="*/ 602842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2">
                <a:moveTo>
                  <a:pt x="64317" y="602842"/>
                </a:moveTo>
                <a:lnTo>
                  <a:pt x="0" y="238081"/>
                </a:lnTo>
                <a:lnTo>
                  <a:pt x="283734" y="0"/>
                </a:lnTo>
                <a:lnTo>
                  <a:pt x="631785" y="126680"/>
                </a:lnTo>
                <a:lnTo>
                  <a:pt x="696103" y="491442"/>
                </a:lnTo>
                <a:lnTo>
                  <a:pt x="412369" y="729523"/>
                </a:lnTo>
                <a:lnTo>
                  <a:pt x="64317" y="602842"/>
                </a:lnTo>
                <a:lnTo>
                  <a:pt x="64317" y="6028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AB2CBCAB-01C9-3EB5-54CC-01ECE093F27C}"/>
              </a:ext>
            </a:extLst>
          </p:cNvPr>
          <p:cNvSpPr/>
          <p:nvPr/>
        </p:nvSpPr>
        <p:spPr>
          <a:xfrm>
            <a:off x="-458354" y="3156677"/>
            <a:ext cx="696102" cy="729522"/>
          </a:xfrm>
          <a:custGeom>
            <a:avLst/>
            <a:gdLst>
              <a:gd name="connsiteX0" fmla="*/ 64317 w 696102"/>
              <a:gd name="connsiteY0" fmla="*/ 602842 h 729522"/>
              <a:gd name="connsiteX1" fmla="*/ 0 w 696102"/>
              <a:gd name="connsiteY1" fmla="*/ 238081 h 729522"/>
              <a:gd name="connsiteX2" fmla="*/ 283734 w 696102"/>
              <a:gd name="connsiteY2" fmla="*/ 0 h 729522"/>
              <a:gd name="connsiteX3" fmla="*/ 631785 w 696102"/>
              <a:gd name="connsiteY3" fmla="*/ 126680 h 729522"/>
              <a:gd name="connsiteX4" fmla="*/ 696103 w 696102"/>
              <a:gd name="connsiteY4" fmla="*/ 491442 h 729522"/>
              <a:gd name="connsiteX5" fmla="*/ 412369 w 696102"/>
              <a:gd name="connsiteY5" fmla="*/ 729523 h 729522"/>
              <a:gd name="connsiteX6" fmla="*/ 64317 w 696102"/>
              <a:gd name="connsiteY6" fmla="*/ 602842 h 729522"/>
              <a:gd name="connsiteX7" fmla="*/ 64317 w 696102"/>
              <a:gd name="connsiteY7" fmla="*/ 602842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2">
                <a:moveTo>
                  <a:pt x="64317" y="602842"/>
                </a:moveTo>
                <a:lnTo>
                  <a:pt x="0" y="238081"/>
                </a:lnTo>
                <a:lnTo>
                  <a:pt x="283734" y="0"/>
                </a:lnTo>
                <a:lnTo>
                  <a:pt x="631785" y="126680"/>
                </a:lnTo>
                <a:lnTo>
                  <a:pt x="696103" y="491442"/>
                </a:lnTo>
                <a:lnTo>
                  <a:pt x="412369" y="729523"/>
                </a:lnTo>
                <a:lnTo>
                  <a:pt x="64317" y="602842"/>
                </a:lnTo>
                <a:lnTo>
                  <a:pt x="64317" y="6028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9245B54C-83F8-B673-C98B-518E3B8815F6}"/>
              </a:ext>
            </a:extLst>
          </p:cNvPr>
          <p:cNvSpPr/>
          <p:nvPr/>
        </p:nvSpPr>
        <p:spPr>
          <a:xfrm>
            <a:off x="-643548" y="3073992"/>
            <a:ext cx="249511" cy="685527"/>
          </a:xfrm>
          <a:custGeom>
            <a:avLst/>
            <a:gdLst>
              <a:gd name="connsiteX0" fmla="*/ 64317 w 249511"/>
              <a:gd name="connsiteY0" fmla="*/ 364761 h 685527"/>
              <a:gd name="connsiteX1" fmla="*/ 0 w 249511"/>
              <a:gd name="connsiteY1" fmla="*/ 0 h 685527"/>
              <a:gd name="connsiteX2" fmla="*/ 185194 w 249511"/>
              <a:gd name="connsiteY2" fmla="*/ 320766 h 685527"/>
              <a:gd name="connsiteX3" fmla="*/ 249512 w 249511"/>
              <a:gd name="connsiteY3" fmla="*/ 685527 h 685527"/>
              <a:gd name="connsiteX4" fmla="*/ 64317 w 249511"/>
              <a:gd name="connsiteY4" fmla="*/ 364761 h 685527"/>
              <a:gd name="connsiteX5" fmla="*/ 64317 w 249511"/>
              <a:gd name="connsiteY5" fmla="*/ 364761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64317" y="364761"/>
                </a:moveTo>
                <a:lnTo>
                  <a:pt x="0" y="0"/>
                </a:lnTo>
                <a:lnTo>
                  <a:pt x="185194" y="320766"/>
                </a:lnTo>
                <a:lnTo>
                  <a:pt x="249512" y="685527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B09683C4-B67A-B4A8-B6F2-EF3F726787EE}"/>
              </a:ext>
            </a:extLst>
          </p:cNvPr>
          <p:cNvSpPr/>
          <p:nvPr/>
        </p:nvSpPr>
        <p:spPr>
          <a:xfrm>
            <a:off x="10017732" y="1182780"/>
            <a:ext cx="128634" cy="729522"/>
          </a:xfrm>
          <a:custGeom>
            <a:avLst/>
            <a:gdLst>
              <a:gd name="connsiteX0" fmla="*/ 0 w 128634"/>
              <a:gd name="connsiteY0" fmla="*/ 364761 h 729522"/>
              <a:gd name="connsiteX1" fmla="*/ 64317 w 128634"/>
              <a:gd name="connsiteY1" fmla="*/ 0 h 729522"/>
              <a:gd name="connsiteX2" fmla="*/ 128634 w 128634"/>
              <a:gd name="connsiteY2" fmla="*/ 364761 h 729522"/>
              <a:gd name="connsiteX3" fmla="*/ 64317 w 128634"/>
              <a:gd name="connsiteY3" fmla="*/ 729523 h 729522"/>
              <a:gd name="connsiteX4" fmla="*/ 0 w 128634"/>
              <a:gd name="connsiteY4" fmla="*/ 364761 h 729522"/>
              <a:gd name="connsiteX5" fmla="*/ 0 w 128634"/>
              <a:gd name="connsiteY5" fmla="*/ 364761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8634" h="729522">
                <a:moveTo>
                  <a:pt x="0" y="364761"/>
                </a:moveTo>
                <a:lnTo>
                  <a:pt x="64317" y="0"/>
                </a:lnTo>
                <a:lnTo>
                  <a:pt x="128634" y="364761"/>
                </a:lnTo>
                <a:lnTo>
                  <a:pt x="64317" y="729523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F980470B-B652-AB61-BB69-7A7FACE46715}"/>
              </a:ext>
            </a:extLst>
          </p:cNvPr>
          <p:cNvSpPr/>
          <p:nvPr/>
        </p:nvSpPr>
        <p:spPr>
          <a:xfrm>
            <a:off x="7033547" y="4809808"/>
            <a:ext cx="597563" cy="812207"/>
          </a:xfrm>
          <a:custGeom>
            <a:avLst/>
            <a:gdLst>
              <a:gd name="connsiteX0" fmla="*/ 0 w 597563"/>
              <a:gd name="connsiteY0" fmla="*/ 447446 h 812207"/>
              <a:gd name="connsiteX1" fmla="*/ 185194 w 597563"/>
              <a:gd name="connsiteY1" fmla="*/ 126680 h 812207"/>
              <a:gd name="connsiteX2" fmla="*/ 533246 w 597563"/>
              <a:gd name="connsiteY2" fmla="*/ 0 h 812207"/>
              <a:gd name="connsiteX3" fmla="*/ 597563 w 597563"/>
              <a:gd name="connsiteY3" fmla="*/ 364761 h 812207"/>
              <a:gd name="connsiteX4" fmla="*/ 412369 w 597563"/>
              <a:gd name="connsiteY4" fmla="*/ 685527 h 812207"/>
              <a:gd name="connsiteX5" fmla="*/ 64317 w 597563"/>
              <a:gd name="connsiteY5" fmla="*/ 812208 h 812207"/>
              <a:gd name="connsiteX6" fmla="*/ 0 w 597563"/>
              <a:gd name="connsiteY6" fmla="*/ 447446 h 812207"/>
              <a:gd name="connsiteX7" fmla="*/ 0 w 597563"/>
              <a:gd name="connsiteY7" fmla="*/ 447446 h 812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7563" h="812207">
                <a:moveTo>
                  <a:pt x="0" y="447446"/>
                </a:moveTo>
                <a:lnTo>
                  <a:pt x="185194" y="126680"/>
                </a:lnTo>
                <a:lnTo>
                  <a:pt x="533246" y="0"/>
                </a:lnTo>
                <a:lnTo>
                  <a:pt x="597563" y="364761"/>
                </a:lnTo>
                <a:lnTo>
                  <a:pt x="412369" y="685527"/>
                </a:lnTo>
                <a:lnTo>
                  <a:pt x="64317" y="812208"/>
                </a:lnTo>
                <a:lnTo>
                  <a:pt x="0" y="447446"/>
                </a:lnTo>
                <a:lnTo>
                  <a:pt x="0" y="44744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701DD8DF-3E9E-362F-F815-787C83ABF24D}"/>
              </a:ext>
            </a:extLst>
          </p:cNvPr>
          <p:cNvSpPr/>
          <p:nvPr/>
        </p:nvSpPr>
        <p:spPr>
          <a:xfrm>
            <a:off x="9200751" y="4124281"/>
            <a:ext cx="313829" cy="1050288"/>
          </a:xfrm>
          <a:custGeom>
            <a:avLst/>
            <a:gdLst>
              <a:gd name="connsiteX0" fmla="*/ 0 w 313829"/>
              <a:gd name="connsiteY0" fmla="*/ 685527 h 1050288"/>
              <a:gd name="connsiteX1" fmla="*/ 64317 w 313829"/>
              <a:gd name="connsiteY1" fmla="*/ 320766 h 1050288"/>
              <a:gd name="connsiteX2" fmla="*/ 249511 w 313829"/>
              <a:gd name="connsiteY2" fmla="*/ 0 h 1050288"/>
              <a:gd name="connsiteX3" fmla="*/ 313829 w 313829"/>
              <a:gd name="connsiteY3" fmla="*/ 364761 h 1050288"/>
              <a:gd name="connsiteX4" fmla="*/ 249511 w 313829"/>
              <a:gd name="connsiteY4" fmla="*/ 729523 h 1050288"/>
              <a:gd name="connsiteX5" fmla="*/ 64317 w 313829"/>
              <a:gd name="connsiteY5" fmla="*/ 1050289 h 1050288"/>
              <a:gd name="connsiteX6" fmla="*/ 0 w 313829"/>
              <a:gd name="connsiteY6" fmla="*/ 685527 h 1050288"/>
              <a:gd name="connsiteX7" fmla="*/ 0 w 313829"/>
              <a:gd name="connsiteY7" fmla="*/ 685527 h 1050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13829" h="1050288">
                <a:moveTo>
                  <a:pt x="0" y="685527"/>
                </a:moveTo>
                <a:lnTo>
                  <a:pt x="64317" y="320766"/>
                </a:lnTo>
                <a:lnTo>
                  <a:pt x="249511" y="0"/>
                </a:lnTo>
                <a:lnTo>
                  <a:pt x="313829" y="364761"/>
                </a:lnTo>
                <a:lnTo>
                  <a:pt x="249511" y="729523"/>
                </a:lnTo>
                <a:lnTo>
                  <a:pt x="64317" y="1050289"/>
                </a:lnTo>
                <a:lnTo>
                  <a:pt x="0" y="685527"/>
                </a:lnTo>
                <a:lnTo>
                  <a:pt x="0" y="6855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C701BF8C-E740-DF2C-D579-5A6C64EA5511}"/>
              </a:ext>
            </a:extLst>
          </p:cNvPr>
          <p:cNvSpPr/>
          <p:nvPr/>
        </p:nvSpPr>
        <p:spPr>
          <a:xfrm>
            <a:off x="4594494" y="5301250"/>
            <a:ext cx="249511" cy="685526"/>
          </a:xfrm>
          <a:custGeom>
            <a:avLst/>
            <a:gdLst>
              <a:gd name="connsiteX0" fmla="*/ 0 w 249511"/>
              <a:gd name="connsiteY0" fmla="*/ 320766 h 685526"/>
              <a:gd name="connsiteX1" fmla="*/ 185194 w 249511"/>
              <a:gd name="connsiteY1" fmla="*/ 0 h 685526"/>
              <a:gd name="connsiteX2" fmla="*/ 249511 w 249511"/>
              <a:gd name="connsiteY2" fmla="*/ 364761 h 685526"/>
              <a:gd name="connsiteX3" fmla="*/ 64317 w 249511"/>
              <a:gd name="connsiteY3" fmla="*/ 685527 h 685526"/>
              <a:gd name="connsiteX4" fmla="*/ 0 w 249511"/>
              <a:gd name="connsiteY4" fmla="*/ 320766 h 685526"/>
              <a:gd name="connsiteX5" fmla="*/ 0 w 249511"/>
              <a:gd name="connsiteY5" fmla="*/ 320766 h 685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6">
                <a:moveTo>
                  <a:pt x="0" y="320766"/>
                </a:moveTo>
                <a:lnTo>
                  <a:pt x="185194" y="0"/>
                </a:lnTo>
                <a:lnTo>
                  <a:pt x="249511" y="364761"/>
                </a:lnTo>
                <a:lnTo>
                  <a:pt x="64317" y="68552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6E97346C-9025-EEE1-8C0C-DADB82A2DFA4}"/>
              </a:ext>
            </a:extLst>
          </p:cNvPr>
          <p:cNvSpPr/>
          <p:nvPr/>
        </p:nvSpPr>
        <p:spPr>
          <a:xfrm>
            <a:off x="1795504" y="5860097"/>
            <a:ext cx="249511" cy="685526"/>
          </a:xfrm>
          <a:custGeom>
            <a:avLst/>
            <a:gdLst>
              <a:gd name="connsiteX0" fmla="*/ 0 w 249511"/>
              <a:gd name="connsiteY0" fmla="*/ 320766 h 685526"/>
              <a:gd name="connsiteX1" fmla="*/ 185194 w 249511"/>
              <a:gd name="connsiteY1" fmla="*/ 0 h 685526"/>
              <a:gd name="connsiteX2" fmla="*/ 249511 w 249511"/>
              <a:gd name="connsiteY2" fmla="*/ 364761 h 685526"/>
              <a:gd name="connsiteX3" fmla="*/ 64317 w 249511"/>
              <a:gd name="connsiteY3" fmla="*/ 685527 h 685526"/>
              <a:gd name="connsiteX4" fmla="*/ 0 w 249511"/>
              <a:gd name="connsiteY4" fmla="*/ 320766 h 685526"/>
              <a:gd name="connsiteX5" fmla="*/ 0 w 249511"/>
              <a:gd name="connsiteY5" fmla="*/ 320766 h 685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6">
                <a:moveTo>
                  <a:pt x="0" y="320766"/>
                </a:moveTo>
                <a:lnTo>
                  <a:pt x="185194" y="0"/>
                </a:lnTo>
                <a:lnTo>
                  <a:pt x="249511" y="364761"/>
                </a:lnTo>
                <a:lnTo>
                  <a:pt x="64317" y="68552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F0DA7BAA-DDA9-7576-33E2-1FDDCD505FFB}"/>
              </a:ext>
            </a:extLst>
          </p:cNvPr>
          <p:cNvSpPr/>
          <p:nvPr/>
        </p:nvSpPr>
        <p:spPr>
          <a:xfrm>
            <a:off x="-643548" y="6224858"/>
            <a:ext cx="249511" cy="685527"/>
          </a:xfrm>
          <a:custGeom>
            <a:avLst/>
            <a:gdLst>
              <a:gd name="connsiteX0" fmla="*/ 0 w 249511"/>
              <a:gd name="connsiteY0" fmla="*/ 320766 h 685527"/>
              <a:gd name="connsiteX1" fmla="*/ 185194 w 249511"/>
              <a:gd name="connsiteY1" fmla="*/ 0 h 685527"/>
              <a:gd name="connsiteX2" fmla="*/ 249512 w 249511"/>
              <a:gd name="connsiteY2" fmla="*/ 364761 h 685527"/>
              <a:gd name="connsiteX3" fmla="*/ 64317 w 249511"/>
              <a:gd name="connsiteY3" fmla="*/ 685527 h 685527"/>
              <a:gd name="connsiteX4" fmla="*/ 0 w 249511"/>
              <a:gd name="connsiteY4" fmla="*/ 320766 h 685527"/>
              <a:gd name="connsiteX5" fmla="*/ 0 w 249511"/>
              <a:gd name="connsiteY5" fmla="*/ 320766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20766"/>
                </a:moveTo>
                <a:lnTo>
                  <a:pt x="185194" y="0"/>
                </a:lnTo>
                <a:lnTo>
                  <a:pt x="249512" y="364761"/>
                </a:lnTo>
                <a:lnTo>
                  <a:pt x="64317" y="68552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E2897ED3-B746-D4FB-19B8-003DE4E39F13}"/>
              </a:ext>
            </a:extLst>
          </p:cNvPr>
          <p:cNvSpPr/>
          <p:nvPr/>
        </p:nvSpPr>
        <p:spPr>
          <a:xfrm>
            <a:off x="5214394" y="4809808"/>
            <a:ext cx="597562" cy="812207"/>
          </a:xfrm>
          <a:custGeom>
            <a:avLst/>
            <a:gdLst>
              <a:gd name="connsiteX0" fmla="*/ 64317 w 597562"/>
              <a:gd name="connsiteY0" fmla="*/ 491442 h 812207"/>
              <a:gd name="connsiteX1" fmla="*/ 0 w 597562"/>
              <a:gd name="connsiteY1" fmla="*/ 126680 h 812207"/>
              <a:gd name="connsiteX2" fmla="*/ 348051 w 597562"/>
              <a:gd name="connsiteY2" fmla="*/ 0 h 812207"/>
              <a:gd name="connsiteX3" fmla="*/ 533245 w 597562"/>
              <a:gd name="connsiteY3" fmla="*/ 320766 h 812207"/>
              <a:gd name="connsiteX4" fmla="*/ 597563 w 597562"/>
              <a:gd name="connsiteY4" fmla="*/ 685527 h 812207"/>
              <a:gd name="connsiteX5" fmla="*/ 249511 w 597562"/>
              <a:gd name="connsiteY5" fmla="*/ 812208 h 812207"/>
              <a:gd name="connsiteX6" fmla="*/ 64317 w 597562"/>
              <a:gd name="connsiteY6" fmla="*/ 491442 h 812207"/>
              <a:gd name="connsiteX7" fmla="*/ 64317 w 597562"/>
              <a:gd name="connsiteY7" fmla="*/ 491442 h 812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7562" h="812207">
                <a:moveTo>
                  <a:pt x="64317" y="491442"/>
                </a:moveTo>
                <a:lnTo>
                  <a:pt x="0" y="126680"/>
                </a:lnTo>
                <a:lnTo>
                  <a:pt x="348051" y="0"/>
                </a:lnTo>
                <a:lnTo>
                  <a:pt x="533245" y="320766"/>
                </a:lnTo>
                <a:lnTo>
                  <a:pt x="597563" y="685527"/>
                </a:lnTo>
                <a:lnTo>
                  <a:pt x="249511" y="812208"/>
                </a:lnTo>
                <a:lnTo>
                  <a:pt x="64317" y="491442"/>
                </a:lnTo>
                <a:lnTo>
                  <a:pt x="64317" y="4914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53FAADD5-4C64-9B60-4F91-7964A92C5A55}"/>
              </a:ext>
            </a:extLst>
          </p:cNvPr>
          <p:cNvSpPr/>
          <p:nvPr/>
        </p:nvSpPr>
        <p:spPr>
          <a:xfrm>
            <a:off x="3614657" y="5733416"/>
            <a:ext cx="412368" cy="491441"/>
          </a:xfrm>
          <a:custGeom>
            <a:avLst/>
            <a:gdLst>
              <a:gd name="connsiteX0" fmla="*/ 0 w 412368"/>
              <a:gd name="connsiteY0" fmla="*/ 126680 h 491441"/>
              <a:gd name="connsiteX1" fmla="*/ 348051 w 412368"/>
              <a:gd name="connsiteY1" fmla="*/ 0 h 491441"/>
              <a:gd name="connsiteX2" fmla="*/ 412369 w 412368"/>
              <a:gd name="connsiteY2" fmla="*/ 364761 h 491441"/>
              <a:gd name="connsiteX3" fmla="*/ 64317 w 412368"/>
              <a:gd name="connsiteY3" fmla="*/ 491441 h 491441"/>
              <a:gd name="connsiteX4" fmla="*/ 0 w 412368"/>
              <a:gd name="connsiteY4" fmla="*/ 126680 h 491441"/>
              <a:gd name="connsiteX5" fmla="*/ 0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126680"/>
                </a:moveTo>
                <a:lnTo>
                  <a:pt x="348051" y="0"/>
                </a:lnTo>
                <a:lnTo>
                  <a:pt x="412369" y="364761"/>
                </a:lnTo>
                <a:lnTo>
                  <a:pt x="64317" y="49144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27D96778-C3E7-FF53-646C-53860B95104A}"/>
              </a:ext>
            </a:extLst>
          </p:cNvPr>
          <p:cNvSpPr/>
          <p:nvPr/>
        </p:nvSpPr>
        <p:spPr>
          <a:xfrm>
            <a:off x="8852701" y="4809808"/>
            <a:ext cx="412367" cy="491441"/>
          </a:xfrm>
          <a:custGeom>
            <a:avLst/>
            <a:gdLst>
              <a:gd name="connsiteX0" fmla="*/ 0 w 412367"/>
              <a:gd name="connsiteY0" fmla="*/ 126680 h 491441"/>
              <a:gd name="connsiteX1" fmla="*/ 348051 w 412367"/>
              <a:gd name="connsiteY1" fmla="*/ 0 h 491441"/>
              <a:gd name="connsiteX2" fmla="*/ 412368 w 412367"/>
              <a:gd name="connsiteY2" fmla="*/ 364761 h 491441"/>
              <a:gd name="connsiteX3" fmla="*/ 64317 w 412367"/>
              <a:gd name="connsiteY3" fmla="*/ 491442 h 491441"/>
              <a:gd name="connsiteX4" fmla="*/ 0 w 412367"/>
              <a:gd name="connsiteY4" fmla="*/ 126680 h 491441"/>
              <a:gd name="connsiteX5" fmla="*/ 0 w 412367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7" h="491441">
                <a:moveTo>
                  <a:pt x="0" y="126680"/>
                </a:moveTo>
                <a:lnTo>
                  <a:pt x="348051" y="0"/>
                </a:lnTo>
                <a:lnTo>
                  <a:pt x="412368" y="364761"/>
                </a:lnTo>
                <a:lnTo>
                  <a:pt x="64317" y="491442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56162490-9F08-0E40-18C2-93B9E7A485DA}"/>
              </a:ext>
            </a:extLst>
          </p:cNvPr>
          <p:cNvSpPr/>
          <p:nvPr/>
        </p:nvSpPr>
        <p:spPr>
          <a:xfrm>
            <a:off x="1980698" y="5733416"/>
            <a:ext cx="412368" cy="491441"/>
          </a:xfrm>
          <a:custGeom>
            <a:avLst/>
            <a:gdLst>
              <a:gd name="connsiteX0" fmla="*/ 0 w 412368"/>
              <a:gd name="connsiteY0" fmla="*/ 126680 h 491441"/>
              <a:gd name="connsiteX1" fmla="*/ 348051 w 412368"/>
              <a:gd name="connsiteY1" fmla="*/ 0 h 491441"/>
              <a:gd name="connsiteX2" fmla="*/ 412369 w 412368"/>
              <a:gd name="connsiteY2" fmla="*/ 364761 h 491441"/>
              <a:gd name="connsiteX3" fmla="*/ 64317 w 412368"/>
              <a:gd name="connsiteY3" fmla="*/ 491441 h 491441"/>
              <a:gd name="connsiteX4" fmla="*/ 0 w 412368"/>
              <a:gd name="connsiteY4" fmla="*/ 126680 h 491441"/>
              <a:gd name="connsiteX5" fmla="*/ 0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126680"/>
                </a:moveTo>
                <a:lnTo>
                  <a:pt x="348051" y="0"/>
                </a:lnTo>
                <a:lnTo>
                  <a:pt x="412369" y="364761"/>
                </a:lnTo>
                <a:lnTo>
                  <a:pt x="64317" y="49144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9E5133B3-FB6C-63E8-DE24-CCEEA4A158EA}"/>
              </a:ext>
            </a:extLst>
          </p:cNvPr>
          <p:cNvSpPr/>
          <p:nvPr/>
        </p:nvSpPr>
        <p:spPr>
          <a:xfrm>
            <a:off x="10637631" y="4206965"/>
            <a:ext cx="412367" cy="491441"/>
          </a:xfrm>
          <a:custGeom>
            <a:avLst/>
            <a:gdLst>
              <a:gd name="connsiteX0" fmla="*/ 0 w 412367"/>
              <a:gd name="connsiteY0" fmla="*/ 126680 h 491441"/>
              <a:gd name="connsiteX1" fmla="*/ 348051 w 412367"/>
              <a:gd name="connsiteY1" fmla="*/ 0 h 491441"/>
              <a:gd name="connsiteX2" fmla="*/ 412368 w 412367"/>
              <a:gd name="connsiteY2" fmla="*/ 364761 h 491441"/>
              <a:gd name="connsiteX3" fmla="*/ 64317 w 412367"/>
              <a:gd name="connsiteY3" fmla="*/ 491442 h 491441"/>
              <a:gd name="connsiteX4" fmla="*/ 0 w 412367"/>
              <a:gd name="connsiteY4" fmla="*/ 126680 h 491441"/>
              <a:gd name="connsiteX5" fmla="*/ 0 w 412367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7" h="491441">
                <a:moveTo>
                  <a:pt x="0" y="126680"/>
                </a:moveTo>
                <a:lnTo>
                  <a:pt x="348051" y="0"/>
                </a:lnTo>
                <a:lnTo>
                  <a:pt x="412368" y="364761"/>
                </a:lnTo>
                <a:lnTo>
                  <a:pt x="64317" y="491442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1B6517FB-EC6A-847A-4A26-6B4062FF950C}"/>
              </a:ext>
            </a:extLst>
          </p:cNvPr>
          <p:cNvSpPr/>
          <p:nvPr/>
        </p:nvSpPr>
        <p:spPr>
          <a:xfrm>
            <a:off x="608136" y="5622016"/>
            <a:ext cx="412368" cy="491441"/>
          </a:xfrm>
          <a:custGeom>
            <a:avLst/>
            <a:gdLst>
              <a:gd name="connsiteX0" fmla="*/ 0 w 412368"/>
              <a:gd name="connsiteY0" fmla="*/ 126680 h 491441"/>
              <a:gd name="connsiteX1" fmla="*/ 348051 w 412368"/>
              <a:gd name="connsiteY1" fmla="*/ 0 h 491441"/>
              <a:gd name="connsiteX2" fmla="*/ 412369 w 412368"/>
              <a:gd name="connsiteY2" fmla="*/ 364761 h 491441"/>
              <a:gd name="connsiteX3" fmla="*/ 64317 w 412368"/>
              <a:gd name="connsiteY3" fmla="*/ 491441 h 491441"/>
              <a:gd name="connsiteX4" fmla="*/ 0 w 412368"/>
              <a:gd name="connsiteY4" fmla="*/ 126680 h 491441"/>
              <a:gd name="connsiteX5" fmla="*/ 0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126680"/>
                </a:moveTo>
                <a:lnTo>
                  <a:pt x="348051" y="0"/>
                </a:lnTo>
                <a:lnTo>
                  <a:pt x="412369" y="364761"/>
                </a:lnTo>
                <a:lnTo>
                  <a:pt x="64317" y="49144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5AFA69D1-53C8-5C08-42F0-1AAC2D0A152E}"/>
              </a:ext>
            </a:extLst>
          </p:cNvPr>
          <p:cNvSpPr/>
          <p:nvPr/>
        </p:nvSpPr>
        <p:spPr>
          <a:xfrm>
            <a:off x="3962708" y="5495335"/>
            <a:ext cx="696102" cy="729522"/>
          </a:xfrm>
          <a:custGeom>
            <a:avLst/>
            <a:gdLst>
              <a:gd name="connsiteX0" fmla="*/ 64318 w 696102"/>
              <a:gd name="connsiteY0" fmla="*/ 602843 h 729522"/>
              <a:gd name="connsiteX1" fmla="*/ 0 w 696102"/>
              <a:gd name="connsiteY1" fmla="*/ 238081 h 729522"/>
              <a:gd name="connsiteX2" fmla="*/ 283734 w 696102"/>
              <a:gd name="connsiteY2" fmla="*/ 0 h 729522"/>
              <a:gd name="connsiteX3" fmla="*/ 631786 w 696102"/>
              <a:gd name="connsiteY3" fmla="*/ 126680 h 729522"/>
              <a:gd name="connsiteX4" fmla="*/ 696103 w 696102"/>
              <a:gd name="connsiteY4" fmla="*/ 491441 h 729522"/>
              <a:gd name="connsiteX5" fmla="*/ 412369 w 696102"/>
              <a:gd name="connsiteY5" fmla="*/ 729523 h 729522"/>
              <a:gd name="connsiteX6" fmla="*/ 64318 w 696102"/>
              <a:gd name="connsiteY6" fmla="*/ 602843 h 729522"/>
              <a:gd name="connsiteX7" fmla="*/ 64318 w 696102"/>
              <a:gd name="connsiteY7" fmla="*/ 602843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2">
                <a:moveTo>
                  <a:pt x="64318" y="602843"/>
                </a:moveTo>
                <a:lnTo>
                  <a:pt x="0" y="238081"/>
                </a:lnTo>
                <a:lnTo>
                  <a:pt x="283734" y="0"/>
                </a:lnTo>
                <a:lnTo>
                  <a:pt x="631786" y="126680"/>
                </a:lnTo>
                <a:lnTo>
                  <a:pt x="696103" y="491441"/>
                </a:lnTo>
                <a:lnTo>
                  <a:pt x="412369" y="729523"/>
                </a:lnTo>
                <a:lnTo>
                  <a:pt x="64318" y="602843"/>
                </a:lnTo>
                <a:lnTo>
                  <a:pt x="64318" y="6028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3ACF9C77-F8F0-3092-5BFF-C123EFAE5FCF}"/>
              </a:ext>
            </a:extLst>
          </p:cNvPr>
          <p:cNvSpPr/>
          <p:nvPr/>
        </p:nvSpPr>
        <p:spPr>
          <a:xfrm>
            <a:off x="6031373" y="5130574"/>
            <a:ext cx="696102" cy="729522"/>
          </a:xfrm>
          <a:custGeom>
            <a:avLst/>
            <a:gdLst>
              <a:gd name="connsiteX0" fmla="*/ 64318 w 696102"/>
              <a:gd name="connsiteY0" fmla="*/ 602843 h 729522"/>
              <a:gd name="connsiteX1" fmla="*/ 0 w 696102"/>
              <a:gd name="connsiteY1" fmla="*/ 238081 h 729522"/>
              <a:gd name="connsiteX2" fmla="*/ 283734 w 696102"/>
              <a:gd name="connsiteY2" fmla="*/ 0 h 729522"/>
              <a:gd name="connsiteX3" fmla="*/ 631785 w 696102"/>
              <a:gd name="connsiteY3" fmla="*/ 126680 h 729522"/>
              <a:gd name="connsiteX4" fmla="*/ 696102 w 696102"/>
              <a:gd name="connsiteY4" fmla="*/ 491442 h 729522"/>
              <a:gd name="connsiteX5" fmla="*/ 412369 w 696102"/>
              <a:gd name="connsiteY5" fmla="*/ 729523 h 729522"/>
              <a:gd name="connsiteX6" fmla="*/ 64318 w 696102"/>
              <a:gd name="connsiteY6" fmla="*/ 602843 h 729522"/>
              <a:gd name="connsiteX7" fmla="*/ 64318 w 696102"/>
              <a:gd name="connsiteY7" fmla="*/ 602843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2">
                <a:moveTo>
                  <a:pt x="64318" y="602843"/>
                </a:moveTo>
                <a:lnTo>
                  <a:pt x="0" y="238081"/>
                </a:lnTo>
                <a:lnTo>
                  <a:pt x="283734" y="0"/>
                </a:lnTo>
                <a:lnTo>
                  <a:pt x="631785" y="126680"/>
                </a:lnTo>
                <a:lnTo>
                  <a:pt x="696102" y="491442"/>
                </a:lnTo>
                <a:lnTo>
                  <a:pt x="412369" y="729523"/>
                </a:lnTo>
                <a:lnTo>
                  <a:pt x="64318" y="602843"/>
                </a:lnTo>
                <a:lnTo>
                  <a:pt x="64318" y="6028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B989CCEB-D9FC-F2BE-905D-6D80AB327F89}"/>
              </a:ext>
            </a:extLst>
          </p:cNvPr>
          <p:cNvSpPr/>
          <p:nvPr/>
        </p:nvSpPr>
        <p:spPr>
          <a:xfrm>
            <a:off x="2328749" y="5495335"/>
            <a:ext cx="696102" cy="729522"/>
          </a:xfrm>
          <a:custGeom>
            <a:avLst/>
            <a:gdLst>
              <a:gd name="connsiteX0" fmla="*/ 64317 w 696102"/>
              <a:gd name="connsiteY0" fmla="*/ 602843 h 729522"/>
              <a:gd name="connsiteX1" fmla="*/ 0 w 696102"/>
              <a:gd name="connsiteY1" fmla="*/ 238081 h 729522"/>
              <a:gd name="connsiteX2" fmla="*/ 283734 w 696102"/>
              <a:gd name="connsiteY2" fmla="*/ 0 h 729522"/>
              <a:gd name="connsiteX3" fmla="*/ 631785 w 696102"/>
              <a:gd name="connsiteY3" fmla="*/ 126680 h 729522"/>
              <a:gd name="connsiteX4" fmla="*/ 696103 w 696102"/>
              <a:gd name="connsiteY4" fmla="*/ 491441 h 729522"/>
              <a:gd name="connsiteX5" fmla="*/ 412369 w 696102"/>
              <a:gd name="connsiteY5" fmla="*/ 729523 h 729522"/>
              <a:gd name="connsiteX6" fmla="*/ 64317 w 696102"/>
              <a:gd name="connsiteY6" fmla="*/ 602843 h 729522"/>
              <a:gd name="connsiteX7" fmla="*/ 64317 w 696102"/>
              <a:gd name="connsiteY7" fmla="*/ 602843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2">
                <a:moveTo>
                  <a:pt x="64317" y="602843"/>
                </a:moveTo>
                <a:lnTo>
                  <a:pt x="0" y="238081"/>
                </a:lnTo>
                <a:lnTo>
                  <a:pt x="283734" y="0"/>
                </a:lnTo>
                <a:lnTo>
                  <a:pt x="631785" y="126680"/>
                </a:lnTo>
                <a:lnTo>
                  <a:pt x="696103" y="491441"/>
                </a:lnTo>
                <a:lnTo>
                  <a:pt x="412369" y="729523"/>
                </a:lnTo>
                <a:lnTo>
                  <a:pt x="64317" y="602843"/>
                </a:lnTo>
                <a:lnTo>
                  <a:pt x="64317" y="6028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C43B240B-8084-0C09-A469-BA65E17AFCC6}"/>
              </a:ext>
            </a:extLst>
          </p:cNvPr>
          <p:cNvSpPr/>
          <p:nvPr/>
        </p:nvSpPr>
        <p:spPr>
          <a:xfrm>
            <a:off x="7566793" y="4571727"/>
            <a:ext cx="696102" cy="729522"/>
          </a:xfrm>
          <a:custGeom>
            <a:avLst/>
            <a:gdLst>
              <a:gd name="connsiteX0" fmla="*/ 64317 w 696102"/>
              <a:gd name="connsiteY0" fmla="*/ 602843 h 729522"/>
              <a:gd name="connsiteX1" fmla="*/ 0 w 696102"/>
              <a:gd name="connsiteY1" fmla="*/ 238081 h 729522"/>
              <a:gd name="connsiteX2" fmla="*/ 283734 w 696102"/>
              <a:gd name="connsiteY2" fmla="*/ 0 h 729522"/>
              <a:gd name="connsiteX3" fmla="*/ 631785 w 696102"/>
              <a:gd name="connsiteY3" fmla="*/ 126680 h 729522"/>
              <a:gd name="connsiteX4" fmla="*/ 696102 w 696102"/>
              <a:gd name="connsiteY4" fmla="*/ 491442 h 729522"/>
              <a:gd name="connsiteX5" fmla="*/ 412369 w 696102"/>
              <a:gd name="connsiteY5" fmla="*/ 729523 h 729522"/>
              <a:gd name="connsiteX6" fmla="*/ 64317 w 696102"/>
              <a:gd name="connsiteY6" fmla="*/ 602843 h 729522"/>
              <a:gd name="connsiteX7" fmla="*/ 64317 w 696102"/>
              <a:gd name="connsiteY7" fmla="*/ 602843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2">
                <a:moveTo>
                  <a:pt x="64317" y="602843"/>
                </a:moveTo>
                <a:lnTo>
                  <a:pt x="0" y="238081"/>
                </a:lnTo>
                <a:lnTo>
                  <a:pt x="283734" y="0"/>
                </a:lnTo>
                <a:lnTo>
                  <a:pt x="631785" y="126680"/>
                </a:lnTo>
                <a:lnTo>
                  <a:pt x="696102" y="491442"/>
                </a:lnTo>
                <a:lnTo>
                  <a:pt x="412369" y="729523"/>
                </a:lnTo>
                <a:lnTo>
                  <a:pt x="64317" y="602843"/>
                </a:lnTo>
                <a:lnTo>
                  <a:pt x="64317" y="6028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4C06A4BA-F2D7-4F22-2326-A901E95C7613}"/>
              </a:ext>
            </a:extLst>
          </p:cNvPr>
          <p:cNvSpPr/>
          <p:nvPr/>
        </p:nvSpPr>
        <p:spPr>
          <a:xfrm>
            <a:off x="-23648" y="5622016"/>
            <a:ext cx="696102" cy="729522"/>
          </a:xfrm>
          <a:custGeom>
            <a:avLst/>
            <a:gdLst>
              <a:gd name="connsiteX0" fmla="*/ 64317 w 696102"/>
              <a:gd name="connsiteY0" fmla="*/ 602842 h 729522"/>
              <a:gd name="connsiteX1" fmla="*/ 0 w 696102"/>
              <a:gd name="connsiteY1" fmla="*/ 238081 h 729522"/>
              <a:gd name="connsiteX2" fmla="*/ 283734 w 696102"/>
              <a:gd name="connsiteY2" fmla="*/ 0 h 729522"/>
              <a:gd name="connsiteX3" fmla="*/ 631785 w 696102"/>
              <a:gd name="connsiteY3" fmla="*/ 126680 h 729522"/>
              <a:gd name="connsiteX4" fmla="*/ 696103 w 696102"/>
              <a:gd name="connsiteY4" fmla="*/ 491441 h 729522"/>
              <a:gd name="connsiteX5" fmla="*/ 412369 w 696102"/>
              <a:gd name="connsiteY5" fmla="*/ 729523 h 729522"/>
              <a:gd name="connsiteX6" fmla="*/ 64317 w 696102"/>
              <a:gd name="connsiteY6" fmla="*/ 602842 h 729522"/>
              <a:gd name="connsiteX7" fmla="*/ 64317 w 696102"/>
              <a:gd name="connsiteY7" fmla="*/ 602842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2">
                <a:moveTo>
                  <a:pt x="64317" y="602842"/>
                </a:moveTo>
                <a:lnTo>
                  <a:pt x="0" y="238081"/>
                </a:lnTo>
                <a:lnTo>
                  <a:pt x="283734" y="0"/>
                </a:lnTo>
                <a:lnTo>
                  <a:pt x="631785" y="126680"/>
                </a:lnTo>
                <a:lnTo>
                  <a:pt x="696103" y="491441"/>
                </a:lnTo>
                <a:lnTo>
                  <a:pt x="412369" y="729523"/>
                </a:lnTo>
                <a:lnTo>
                  <a:pt x="64317" y="602842"/>
                </a:lnTo>
                <a:lnTo>
                  <a:pt x="64317" y="6028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ED12969F-5902-FAFB-6805-EA8B3BD9E9F8}"/>
              </a:ext>
            </a:extLst>
          </p:cNvPr>
          <p:cNvSpPr/>
          <p:nvPr/>
        </p:nvSpPr>
        <p:spPr>
          <a:xfrm>
            <a:off x="9820651" y="3886200"/>
            <a:ext cx="696103" cy="729522"/>
          </a:xfrm>
          <a:custGeom>
            <a:avLst/>
            <a:gdLst>
              <a:gd name="connsiteX0" fmla="*/ 64317 w 696103"/>
              <a:gd name="connsiteY0" fmla="*/ 602843 h 729522"/>
              <a:gd name="connsiteX1" fmla="*/ 0 w 696103"/>
              <a:gd name="connsiteY1" fmla="*/ 238081 h 729522"/>
              <a:gd name="connsiteX2" fmla="*/ 283734 w 696103"/>
              <a:gd name="connsiteY2" fmla="*/ 0 h 729522"/>
              <a:gd name="connsiteX3" fmla="*/ 631786 w 696103"/>
              <a:gd name="connsiteY3" fmla="*/ 126680 h 729522"/>
              <a:gd name="connsiteX4" fmla="*/ 696103 w 696103"/>
              <a:gd name="connsiteY4" fmla="*/ 491442 h 729522"/>
              <a:gd name="connsiteX5" fmla="*/ 412369 w 696103"/>
              <a:gd name="connsiteY5" fmla="*/ 729523 h 729522"/>
              <a:gd name="connsiteX6" fmla="*/ 64317 w 696103"/>
              <a:gd name="connsiteY6" fmla="*/ 602843 h 729522"/>
              <a:gd name="connsiteX7" fmla="*/ 64317 w 696103"/>
              <a:gd name="connsiteY7" fmla="*/ 602843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3" h="729522">
                <a:moveTo>
                  <a:pt x="64317" y="602843"/>
                </a:moveTo>
                <a:lnTo>
                  <a:pt x="0" y="238081"/>
                </a:lnTo>
                <a:lnTo>
                  <a:pt x="283734" y="0"/>
                </a:lnTo>
                <a:lnTo>
                  <a:pt x="631786" y="126680"/>
                </a:lnTo>
                <a:lnTo>
                  <a:pt x="696103" y="491442"/>
                </a:lnTo>
                <a:lnTo>
                  <a:pt x="412369" y="729523"/>
                </a:lnTo>
                <a:lnTo>
                  <a:pt x="64317" y="602843"/>
                </a:lnTo>
                <a:lnTo>
                  <a:pt x="64317" y="6028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9416DE4A-60D4-08A3-C472-DFCF2EE7A62E}"/>
              </a:ext>
            </a:extLst>
          </p:cNvPr>
          <p:cNvSpPr/>
          <p:nvPr/>
        </p:nvSpPr>
        <p:spPr>
          <a:xfrm>
            <a:off x="10452437" y="4012880"/>
            <a:ext cx="249511" cy="685527"/>
          </a:xfrm>
          <a:custGeom>
            <a:avLst/>
            <a:gdLst>
              <a:gd name="connsiteX0" fmla="*/ 64317 w 249511"/>
              <a:gd name="connsiteY0" fmla="*/ 364761 h 685527"/>
              <a:gd name="connsiteX1" fmla="*/ 0 w 249511"/>
              <a:gd name="connsiteY1" fmla="*/ 0 h 685527"/>
              <a:gd name="connsiteX2" fmla="*/ 185194 w 249511"/>
              <a:gd name="connsiteY2" fmla="*/ 320766 h 685527"/>
              <a:gd name="connsiteX3" fmla="*/ 249511 w 249511"/>
              <a:gd name="connsiteY3" fmla="*/ 685527 h 685527"/>
              <a:gd name="connsiteX4" fmla="*/ 64317 w 249511"/>
              <a:gd name="connsiteY4" fmla="*/ 364761 h 685527"/>
              <a:gd name="connsiteX5" fmla="*/ 64317 w 249511"/>
              <a:gd name="connsiteY5" fmla="*/ 364761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64317" y="364761"/>
                </a:moveTo>
                <a:lnTo>
                  <a:pt x="0" y="0"/>
                </a:lnTo>
                <a:lnTo>
                  <a:pt x="185194" y="320766"/>
                </a:lnTo>
                <a:lnTo>
                  <a:pt x="249511" y="685527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0633A7ED-4964-07BF-5B5D-4F84094616D1}"/>
              </a:ext>
            </a:extLst>
          </p:cNvPr>
          <p:cNvSpPr/>
          <p:nvPr/>
        </p:nvSpPr>
        <p:spPr>
          <a:xfrm>
            <a:off x="-87966" y="5860097"/>
            <a:ext cx="128634" cy="729522"/>
          </a:xfrm>
          <a:custGeom>
            <a:avLst/>
            <a:gdLst>
              <a:gd name="connsiteX0" fmla="*/ 0 w 128634"/>
              <a:gd name="connsiteY0" fmla="*/ 364761 h 729522"/>
              <a:gd name="connsiteX1" fmla="*/ 64317 w 128634"/>
              <a:gd name="connsiteY1" fmla="*/ 0 h 729522"/>
              <a:gd name="connsiteX2" fmla="*/ 128635 w 128634"/>
              <a:gd name="connsiteY2" fmla="*/ 364761 h 729522"/>
              <a:gd name="connsiteX3" fmla="*/ 64317 w 128634"/>
              <a:gd name="connsiteY3" fmla="*/ 729523 h 729522"/>
              <a:gd name="connsiteX4" fmla="*/ 0 w 128634"/>
              <a:gd name="connsiteY4" fmla="*/ 364761 h 729522"/>
              <a:gd name="connsiteX5" fmla="*/ 0 w 128634"/>
              <a:gd name="connsiteY5" fmla="*/ 364761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8634" h="729522">
                <a:moveTo>
                  <a:pt x="0" y="364761"/>
                </a:moveTo>
                <a:lnTo>
                  <a:pt x="64317" y="0"/>
                </a:lnTo>
                <a:lnTo>
                  <a:pt x="128635" y="364761"/>
                </a:lnTo>
                <a:lnTo>
                  <a:pt x="64317" y="729523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C5348DEC-447E-6B4F-70AF-E201FCD612F1}"/>
              </a:ext>
            </a:extLst>
          </p:cNvPr>
          <p:cNvSpPr/>
          <p:nvPr/>
        </p:nvSpPr>
        <p:spPr>
          <a:xfrm>
            <a:off x="-23648" y="735334"/>
            <a:ext cx="597562" cy="812207"/>
          </a:xfrm>
          <a:custGeom>
            <a:avLst/>
            <a:gdLst>
              <a:gd name="connsiteX0" fmla="*/ 0 w 597562"/>
              <a:gd name="connsiteY0" fmla="*/ 447446 h 812207"/>
              <a:gd name="connsiteX1" fmla="*/ 185194 w 597562"/>
              <a:gd name="connsiteY1" fmla="*/ 126680 h 812207"/>
              <a:gd name="connsiteX2" fmla="*/ 533246 w 597562"/>
              <a:gd name="connsiteY2" fmla="*/ 0 h 812207"/>
              <a:gd name="connsiteX3" fmla="*/ 597563 w 597562"/>
              <a:gd name="connsiteY3" fmla="*/ 364761 h 812207"/>
              <a:gd name="connsiteX4" fmla="*/ 412369 w 597562"/>
              <a:gd name="connsiteY4" fmla="*/ 685527 h 812207"/>
              <a:gd name="connsiteX5" fmla="*/ 64317 w 597562"/>
              <a:gd name="connsiteY5" fmla="*/ 812208 h 812207"/>
              <a:gd name="connsiteX6" fmla="*/ 0 w 597562"/>
              <a:gd name="connsiteY6" fmla="*/ 447446 h 812207"/>
              <a:gd name="connsiteX7" fmla="*/ 0 w 597562"/>
              <a:gd name="connsiteY7" fmla="*/ 447446 h 812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7562" h="812207">
                <a:moveTo>
                  <a:pt x="0" y="447446"/>
                </a:moveTo>
                <a:lnTo>
                  <a:pt x="185194" y="126680"/>
                </a:lnTo>
                <a:lnTo>
                  <a:pt x="533246" y="0"/>
                </a:lnTo>
                <a:lnTo>
                  <a:pt x="597563" y="364761"/>
                </a:lnTo>
                <a:lnTo>
                  <a:pt x="412369" y="685527"/>
                </a:lnTo>
                <a:lnTo>
                  <a:pt x="64317" y="812208"/>
                </a:lnTo>
                <a:lnTo>
                  <a:pt x="0" y="447446"/>
                </a:lnTo>
                <a:lnTo>
                  <a:pt x="0" y="44744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AA1B9A31-CF88-C4EC-FFFA-9D206C4BE7E9}"/>
              </a:ext>
            </a:extLst>
          </p:cNvPr>
          <p:cNvSpPr/>
          <p:nvPr/>
        </p:nvSpPr>
        <p:spPr>
          <a:xfrm>
            <a:off x="2775340" y="303167"/>
            <a:ext cx="249511" cy="685527"/>
          </a:xfrm>
          <a:custGeom>
            <a:avLst/>
            <a:gdLst>
              <a:gd name="connsiteX0" fmla="*/ 0 w 249511"/>
              <a:gd name="connsiteY0" fmla="*/ 320766 h 685527"/>
              <a:gd name="connsiteX1" fmla="*/ 185194 w 249511"/>
              <a:gd name="connsiteY1" fmla="*/ 0 h 685527"/>
              <a:gd name="connsiteX2" fmla="*/ 249512 w 249511"/>
              <a:gd name="connsiteY2" fmla="*/ 364761 h 685527"/>
              <a:gd name="connsiteX3" fmla="*/ 64317 w 249511"/>
              <a:gd name="connsiteY3" fmla="*/ 685527 h 685527"/>
              <a:gd name="connsiteX4" fmla="*/ 0 w 249511"/>
              <a:gd name="connsiteY4" fmla="*/ 320766 h 685527"/>
              <a:gd name="connsiteX5" fmla="*/ 0 w 249511"/>
              <a:gd name="connsiteY5" fmla="*/ 320766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20766"/>
                </a:moveTo>
                <a:lnTo>
                  <a:pt x="185194" y="0"/>
                </a:lnTo>
                <a:lnTo>
                  <a:pt x="249512" y="364761"/>
                </a:lnTo>
                <a:lnTo>
                  <a:pt x="64317" y="68552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273CFA49-DB0E-18C9-8CC3-EC4253847DD5}"/>
              </a:ext>
            </a:extLst>
          </p:cNvPr>
          <p:cNvSpPr/>
          <p:nvPr/>
        </p:nvSpPr>
        <p:spPr>
          <a:xfrm>
            <a:off x="5562445" y="-188274"/>
            <a:ext cx="249511" cy="685527"/>
          </a:xfrm>
          <a:custGeom>
            <a:avLst/>
            <a:gdLst>
              <a:gd name="connsiteX0" fmla="*/ 0 w 249511"/>
              <a:gd name="connsiteY0" fmla="*/ 320766 h 685527"/>
              <a:gd name="connsiteX1" fmla="*/ 185194 w 249511"/>
              <a:gd name="connsiteY1" fmla="*/ 0 h 685527"/>
              <a:gd name="connsiteX2" fmla="*/ 249511 w 249511"/>
              <a:gd name="connsiteY2" fmla="*/ 364761 h 685527"/>
              <a:gd name="connsiteX3" fmla="*/ 64317 w 249511"/>
              <a:gd name="connsiteY3" fmla="*/ 685527 h 685527"/>
              <a:gd name="connsiteX4" fmla="*/ 0 w 249511"/>
              <a:gd name="connsiteY4" fmla="*/ 320766 h 685527"/>
              <a:gd name="connsiteX5" fmla="*/ 0 w 249511"/>
              <a:gd name="connsiteY5" fmla="*/ 320766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20766"/>
                </a:moveTo>
                <a:lnTo>
                  <a:pt x="185194" y="0"/>
                </a:lnTo>
                <a:lnTo>
                  <a:pt x="249511" y="364761"/>
                </a:lnTo>
                <a:lnTo>
                  <a:pt x="64317" y="68552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30C16967-7076-7605-9359-02F36DA01B29}"/>
              </a:ext>
            </a:extLst>
          </p:cNvPr>
          <p:cNvSpPr/>
          <p:nvPr/>
        </p:nvSpPr>
        <p:spPr>
          <a:xfrm>
            <a:off x="7381598" y="-509039"/>
            <a:ext cx="249511" cy="685527"/>
          </a:xfrm>
          <a:custGeom>
            <a:avLst/>
            <a:gdLst>
              <a:gd name="connsiteX0" fmla="*/ 0 w 249511"/>
              <a:gd name="connsiteY0" fmla="*/ 320766 h 685527"/>
              <a:gd name="connsiteX1" fmla="*/ 185194 w 249511"/>
              <a:gd name="connsiteY1" fmla="*/ 0 h 685527"/>
              <a:gd name="connsiteX2" fmla="*/ 249511 w 249511"/>
              <a:gd name="connsiteY2" fmla="*/ 364761 h 685527"/>
              <a:gd name="connsiteX3" fmla="*/ 64317 w 249511"/>
              <a:gd name="connsiteY3" fmla="*/ 685527 h 685527"/>
              <a:gd name="connsiteX4" fmla="*/ 0 w 249511"/>
              <a:gd name="connsiteY4" fmla="*/ 320766 h 685527"/>
              <a:gd name="connsiteX5" fmla="*/ 0 w 249511"/>
              <a:gd name="connsiteY5" fmla="*/ 320766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20766"/>
                </a:moveTo>
                <a:lnTo>
                  <a:pt x="185194" y="0"/>
                </a:lnTo>
                <a:lnTo>
                  <a:pt x="249511" y="364761"/>
                </a:lnTo>
                <a:lnTo>
                  <a:pt x="64317" y="68552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C2D25403-086D-3125-236B-09C1DD0A4CDD}"/>
              </a:ext>
            </a:extLst>
          </p:cNvPr>
          <p:cNvSpPr/>
          <p:nvPr/>
        </p:nvSpPr>
        <p:spPr>
          <a:xfrm>
            <a:off x="3614657" y="414568"/>
            <a:ext cx="597563" cy="812207"/>
          </a:xfrm>
          <a:custGeom>
            <a:avLst/>
            <a:gdLst>
              <a:gd name="connsiteX0" fmla="*/ 64317 w 597563"/>
              <a:gd name="connsiteY0" fmla="*/ 491442 h 812207"/>
              <a:gd name="connsiteX1" fmla="*/ 0 w 597563"/>
              <a:gd name="connsiteY1" fmla="*/ 126680 h 812207"/>
              <a:gd name="connsiteX2" fmla="*/ 348051 w 597563"/>
              <a:gd name="connsiteY2" fmla="*/ 0 h 812207"/>
              <a:gd name="connsiteX3" fmla="*/ 533245 w 597563"/>
              <a:gd name="connsiteY3" fmla="*/ 320766 h 812207"/>
              <a:gd name="connsiteX4" fmla="*/ 597563 w 597563"/>
              <a:gd name="connsiteY4" fmla="*/ 685527 h 812207"/>
              <a:gd name="connsiteX5" fmla="*/ 249511 w 597563"/>
              <a:gd name="connsiteY5" fmla="*/ 812208 h 812207"/>
              <a:gd name="connsiteX6" fmla="*/ 64317 w 597563"/>
              <a:gd name="connsiteY6" fmla="*/ 491442 h 812207"/>
              <a:gd name="connsiteX7" fmla="*/ 64317 w 597563"/>
              <a:gd name="connsiteY7" fmla="*/ 491442 h 812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7563" h="812207">
                <a:moveTo>
                  <a:pt x="64317" y="491442"/>
                </a:moveTo>
                <a:lnTo>
                  <a:pt x="0" y="126680"/>
                </a:lnTo>
                <a:lnTo>
                  <a:pt x="348051" y="0"/>
                </a:lnTo>
                <a:lnTo>
                  <a:pt x="533245" y="320766"/>
                </a:lnTo>
                <a:lnTo>
                  <a:pt x="597563" y="685527"/>
                </a:lnTo>
                <a:lnTo>
                  <a:pt x="249511" y="812208"/>
                </a:lnTo>
                <a:lnTo>
                  <a:pt x="64317" y="491442"/>
                </a:lnTo>
                <a:lnTo>
                  <a:pt x="64317" y="4914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B6838CC8-3134-9AD8-58C5-B896B19D94FB}"/>
              </a:ext>
            </a:extLst>
          </p:cNvPr>
          <p:cNvSpPr/>
          <p:nvPr/>
        </p:nvSpPr>
        <p:spPr>
          <a:xfrm>
            <a:off x="5214394" y="132491"/>
            <a:ext cx="412368" cy="491441"/>
          </a:xfrm>
          <a:custGeom>
            <a:avLst/>
            <a:gdLst>
              <a:gd name="connsiteX0" fmla="*/ 0 w 412368"/>
              <a:gd name="connsiteY0" fmla="*/ 126680 h 491441"/>
              <a:gd name="connsiteX1" fmla="*/ 348051 w 412368"/>
              <a:gd name="connsiteY1" fmla="*/ 0 h 491441"/>
              <a:gd name="connsiteX2" fmla="*/ 412368 w 412368"/>
              <a:gd name="connsiteY2" fmla="*/ 364761 h 491441"/>
              <a:gd name="connsiteX3" fmla="*/ 64317 w 412368"/>
              <a:gd name="connsiteY3" fmla="*/ 491442 h 491441"/>
              <a:gd name="connsiteX4" fmla="*/ 0 w 412368"/>
              <a:gd name="connsiteY4" fmla="*/ 126680 h 491441"/>
              <a:gd name="connsiteX5" fmla="*/ 0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126680"/>
                </a:moveTo>
                <a:lnTo>
                  <a:pt x="348051" y="0"/>
                </a:lnTo>
                <a:lnTo>
                  <a:pt x="412368" y="364761"/>
                </a:lnTo>
                <a:lnTo>
                  <a:pt x="64317" y="491442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12EFBC2A-D31E-DCA5-D3E8-8A7C85A7EB30}"/>
              </a:ext>
            </a:extLst>
          </p:cNvPr>
          <p:cNvSpPr/>
          <p:nvPr/>
        </p:nvSpPr>
        <p:spPr>
          <a:xfrm>
            <a:off x="1795504" y="735334"/>
            <a:ext cx="412368" cy="491441"/>
          </a:xfrm>
          <a:custGeom>
            <a:avLst/>
            <a:gdLst>
              <a:gd name="connsiteX0" fmla="*/ 0 w 412368"/>
              <a:gd name="connsiteY0" fmla="*/ 126680 h 491441"/>
              <a:gd name="connsiteX1" fmla="*/ 348051 w 412368"/>
              <a:gd name="connsiteY1" fmla="*/ 0 h 491441"/>
              <a:gd name="connsiteX2" fmla="*/ 412369 w 412368"/>
              <a:gd name="connsiteY2" fmla="*/ 364761 h 491441"/>
              <a:gd name="connsiteX3" fmla="*/ 64317 w 412368"/>
              <a:gd name="connsiteY3" fmla="*/ 491442 h 491441"/>
              <a:gd name="connsiteX4" fmla="*/ 0 w 412368"/>
              <a:gd name="connsiteY4" fmla="*/ 126680 h 491441"/>
              <a:gd name="connsiteX5" fmla="*/ 0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126680"/>
                </a:moveTo>
                <a:lnTo>
                  <a:pt x="348051" y="0"/>
                </a:lnTo>
                <a:lnTo>
                  <a:pt x="412369" y="364761"/>
                </a:lnTo>
                <a:lnTo>
                  <a:pt x="64317" y="491442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8AC0D268-A163-F4BD-1E92-3F6DF2D6D5F7}"/>
              </a:ext>
            </a:extLst>
          </p:cNvPr>
          <p:cNvSpPr/>
          <p:nvPr/>
        </p:nvSpPr>
        <p:spPr>
          <a:xfrm>
            <a:off x="7033547" y="-188274"/>
            <a:ext cx="412368" cy="491441"/>
          </a:xfrm>
          <a:custGeom>
            <a:avLst/>
            <a:gdLst>
              <a:gd name="connsiteX0" fmla="*/ 0 w 412368"/>
              <a:gd name="connsiteY0" fmla="*/ 126680 h 491441"/>
              <a:gd name="connsiteX1" fmla="*/ 348052 w 412368"/>
              <a:gd name="connsiteY1" fmla="*/ 0 h 491441"/>
              <a:gd name="connsiteX2" fmla="*/ 412369 w 412368"/>
              <a:gd name="connsiteY2" fmla="*/ 364761 h 491441"/>
              <a:gd name="connsiteX3" fmla="*/ 64317 w 412368"/>
              <a:gd name="connsiteY3" fmla="*/ 491442 h 491441"/>
              <a:gd name="connsiteX4" fmla="*/ 0 w 412368"/>
              <a:gd name="connsiteY4" fmla="*/ 126680 h 491441"/>
              <a:gd name="connsiteX5" fmla="*/ 0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126680"/>
                </a:moveTo>
                <a:lnTo>
                  <a:pt x="348052" y="0"/>
                </a:lnTo>
                <a:lnTo>
                  <a:pt x="412369" y="364761"/>
                </a:lnTo>
                <a:lnTo>
                  <a:pt x="64317" y="491442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AD30A818-200E-2AEA-6507-7CE1FBDB00ED}"/>
              </a:ext>
            </a:extLst>
          </p:cNvPr>
          <p:cNvSpPr/>
          <p:nvPr/>
        </p:nvSpPr>
        <p:spPr>
          <a:xfrm>
            <a:off x="9037895" y="-188274"/>
            <a:ext cx="412367" cy="491441"/>
          </a:xfrm>
          <a:custGeom>
            <a:avLst/>
            <a:gdLst>
              <a:gd name="connsiteX0" fmla="*/ 0 w 412367"/>
              <a:gd name="connsiteY0" fmla="*/ 126680 h 491441"/>
              <a:gd name="connsiteX1" fmla="*/ 348051 w 412367"/>
              <a:gd name="connsiteY1" fmla="*/ 0 h 491441"/>
              <a:gd name="connsiteX2" fmla="*/ 412368 w 412367"/>
              <a:gd name="connsiteY2" fmla="*/ 364761 h 491441"/>
              <a:gd name="connsiteX3" fmla="*/ 64317 w 412367"/>
              <a:gd name="connsiteY3" fmla="*/ 491442 h 491441"/>
              <a:gd name="connsiteX4" fmla="*/ 0 w 412367"/>
              <a:gd name="connsiteY4" fmla="*/ 126680 h 491441"/>
              <a:gd name="connsiteX5" fmla="*/ 0 w 412367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7" h="491441">
                <a:moveTo>
                  <a:pt x="0" y="126680"/>
                </a:moveTo>
                <a:lnTo>
                  <a:pt x="348051" y="0"/>
                </a:lnTo>
                <a:lnTo>
                  <a:pt x="412368" y="364761"/>
                </a:lnTo>
                <a:lnTo>
                  <a:pt x="64317" y="491442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D118682F-70A4-F2AA-6F47-7EBA9951FEE5}"/>
              </a:ext>
            </a:extLst>
          </p:cNvPr>
          <p:cNvSpPr/>
          <p:nvPr/>
        </p:nvSpPr>
        <p:spPr>
          <a:xfrm>
            <a:off x="-991600" y="1226775"/>
            <a:ext cx="412368" cy="491441"/>
          </a:xfrm>
          <a:custGeom>
            <a:avLst/>
            <a:gdLst>
              <a:gd name="connsiteX0" fmla="*/ 0 w 412368"/>
              <a:gd name="connsiteY0" fmla="*/ 126680 h 491441"/>
              <a:gd name="connsiteX1" fmla="*/ 348051 w 412368"/>
              <a:gd name="connsiteY1" fmla="*/ 0 h 491441"/>
              <a:gd name="connsiteX2" fmla="*/ 412369 w 412368"/>
              <a:gd name="connsiteY2" fmla="*/ 364761 h 491441"/>
              <a:gd name="connsiteX3" fmla="*/ 64317 w 412368"/>
              <a:gd name="connsiteY3" fmla="*/ 491442 h 491441"/>
              <a:gd name="connsiteX4" fmla="*/ 0 w 412368"/>
              <a:gd name="connsiteY4" fmla="*/ 126680 h 491441"/>
              <a:gd name="connsiteX5" fmla="*/ 0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126680"/>
                </a:moveTo>
                <a:lnTo>
                  <a:pt x="348051" y="0"/>
                </a:lnTo>
                <a:lnTo>
                  <a:pt x="412369" y="364761"/>
                </a:lnTo>
                <a:lnTo>
                  <a:pt x="64317" y="491442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7A960CE5-0D9A-C81B-5171-F69610D6C431}"/>
              </a:ext>
            </a:extLst>
          </p:cNvPr>
          <p:cNvSpPr/>
          <p:nvPr/>
        </p:nvSpPr>
        <p:spPr>
          <a:xfrm>
            <a:off x="6031373" y="-188274"/>
            <a:ext cx="696102" cy="729522"/>
          </a:xfrm>
          <a:custGeom>
            <a:avLst/>
            <a:gdLst>
              <a:gd name="connsiteX0" fmla="*/ 64318 w 696102"/>
              <a:gd name="connsiteY0" fmla="*/ 602843 h 729522"/>
              <a:gd name="connsiteX1" fmla="*/ 0 w 696102"/>
              <a:gd name="connsiteY1" fmla="*/ 238081 h 729522"/>
              <a:gd name="connsiteX2" fmla="*/ 283734 w 696102"/>
              <a:gd name="connsiteY2" fmla="*/ 0 h 729522"/>
              <a:gd name="connsiteX3" fmla="*/ 631785 w 696102"/>
              <a:gd name="connsiteY3" fmla="*/ 126680 h 729522"/>
              <a:gd name="connsiteX4" fmla="*/ 696102 w 696102"/>
              <a:gd name="connsiteY4" fmla="*/ 491442 h 729522"/>
              <a:gd name="connsiteX5" fmla="*/ 412369 w 696102"/>
              <a:gd name="connsiteY5" fmla="*/ 729523 h 729522"/>
              <a:gd name="connsiteX6" fmla="*/ 64318 w 696102"/>
              <a:gd name="connsiteY6" fmla="*/ 602843 h 729522"/>
              <a:gd name="connsiteX7" fmla="*/ 64318 w 696102"/>
              <a:gd name="connsiteY7" fmla="*/ 602843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2">
                <a:moveTo>
                  <a:pt x="64318" y="602843"/>
                </a:moveTo>
                <a:lnTo>
                  <a:pt x="0" y="238081"/>
                </a:lnTo>
                <a:lnTo>
                  <a:pt x="283734" y="0"/>
                </a:lnTo>
                <a:lnTo>
                  <a:pt x="631785" y="126680"/>
                </a:lnTo>
                <a:lnTo>
                  <a:pt x="696102" y="491442"/>
                </a:lnTo>
                <a:lnTo>
                  <a:pt x="412369" y="729523"/>
                </a:lnTo>
                <a:lnTo>
                  <a:pt x="64318" y="602843"/>
                </a:lnTo>
                <a:lnTo>
                  <a:pt x="64318" y="6028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604656F3-16E6-363D-5ECA-4D03732C0CE2}"/>
              </a:ext>
            </a:extLst>
          </p:cNvPr>
          <p:cNvSpPr/>
          <p:nvPr/>
        </p:nvSpPr>
        <p:spPr>
          <a:xfrm>
            <a:off x="7566793" y="-747121"/>
            <a:ext cx="696102" cy="729522"/>
          </a:xfrm>
          <a:custGeom>
            <a:avLst/>
            <a:gdLst>
              <a:gd name="connsiteX0" fmla="*/ 64317 w 696102"/>
              <a:gd name="connsiteY0" fmla="*/ 602843 h 729522"/>
              <a:gd name="connsiteX1" fmla="*/ 0 w 696102"/>
              <a:gd name="connsiteY1" fmla="*/ 238081 h 729522"/>
              <a:gd name="connsiteX2" fmla="*/ 283734 w 696102"/>
              <a:gd name="connsiteY2" fmla="*/ 0 h 729522"/>
              <a:gd name="connsiteX3" fmla="*/ 631785 w 696102"/>
              <a:gd name="connsiteY3" fmla="*/ 126680 h 729522"/>
              <a:gd name="connsiteX4" fmla="*/ 696102 w 696102"/>
              <a:gd name="connsiteY4" fmla="*/ 491442 h 729522"/>
              <a:gd name="connsiteX5" fmla="*/ 412369 w 696102"/>
              <a:gd name="connsiteY5" fmla="*/ 729523 h 729522"/>
              <a:gd name="connsiteX6" fmla="*/ 64317 w 696102"/>
              <a:gd name="connsiteY6" fmla="*/ 602843 h 729522"/>
              <a:gd name="connsiteX7" fmla="*/ 64317 w 696102"/>
              <a:gd name="connsiteY7" fmla="*/ 602843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2">
                <a:moveTo>
                  <a:pt x="64317" y="602843"/>
                </a:moveTo>
                <a:lnTo>
                  <a:pt x="0" y="238081"/>
                </a:lnTo>
                <a:lnTo>
                  <a:pt x="283734" y="0"/>
                </a:lnTo>
                <a:lnTo>
                  <a:pt x="631785" y="126680"/>
                </a:lnTo>
                <a:lnTo>
                  <a:pt x="696102" y="491442"/>
                </a:lnTo>
                <a:lnTo>
                  <a:pt x="412369" y="729523"/>
                </a:lnTo>
                <a:lnTo>
                  <a:pt x="64317" y="602843"/>
                </a:lnTo>
                <a:lnTo>
                  <a:pt x="64317" y="6028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286B39CD-2526-2D8B-43A5-A57074C852CF}"/>
              </a:ext>
            </a:extLst>
          </p:cNvPr>
          <p:cNvSpPr/>
          <p:nvPr/>
        </p:nvSpPr>
        <p:spPr>
          <a:xfrm>
            <a:off x="4147903" y="497253"/>
            <a:ext cx="696102" cy="729522"/>
          </a:xfrm>
          <a:custGeom>
            <a:avLst/>
            <a:gdLst>
              <a:gd name="connsiteX0" fmla="*/ 64318 w 696102"/>
              <a:gd name="connsiteY0" fmla="*/ 602843 h 729522"/>
              <a:gd name="connsiteX1" fmla="*/ 0 w 696102"/>
              <a:gd name="connsiteY1" fmla="*/ 238081 h 729522"/>
              <a:gd name="connsiteX2" fmla="*/ 283734 w 696102"/>
              <a:gd name="connsiteY2" fmla="*/ 0 h 729522"/>
              <a:gd name="connsiteX3" fmla="*/ 631786 w 696102"/>
              <a:gd name="connsiteY3" fmla="*/ 126680 h 729522"/>
              <a:gd name="connsiteX4" fmla="*/ 696103 w 696102"/>
              <a:gd name="connsiteY4" fmla="*/ 491442 h 729522"/>
              <a:gd name="connsiteX5" fmla="*/ 412369 w 696102"/>
              <a:gd name="connsiteY5" fmla="*/ 729523 h 729522"/>
              <a:gd name="connsiteX6" fmla="*/ 64318 w 696102"/>
              <a:gd name="connsiteY6" fmla="*/ 602843 h 729522"/>
              <a:gd name="connsiteX7" fmla="*/ 64318 w 696102"/>
              <a:gd name="connsiteY7" fmla="*/ 602843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2">
                <a:moveTo>
                  <a:pt x="64318" y="602843"/>
                </a:moveTo>
                <a:lnTo>
                  <a:pt x="0" y="238081"/>
                </a:lnTo>
                <a:lnTo>
                  <a:pt x="283734" y="0"/>
                </a:lnTo>
                <a:lnTo>
                  <a:pt x="631786" y="126680"/>
                </a:lnTo>
                <a:lnTo>
                  <a:pt x="696103" y="491442"/>
                </a:lnTo>
                <a:lnTo>
                  <a:pt x="412369" y="729523"/>
                </a:lnTo>
                <a:lnTo>
                  <a:pt x="64318" y="602843"/>
                </a:lnTo>
                <a:lnTo>
                  <a:pt x="64318" y="6028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2358CE9F-14FC-DA40-93F5-71C3165FB213}"/>
              </a:ext>
            </a:extLst>
          </p:cNvPr>
          <p:cNvSpPr/>
          <p:nvPr/>
        </p:nvSpPr>
        <p:spPr>
          <a:xfrm>
            <a:off x="9820651" y="-791116"/>
            <a:ext cx="696103" cy="729522"/>
          </a:xfrm>
          <a:custGeom>
            <a:avLst/>
            <a:gdLst>
              <a:gd name="connsiteX0" fmla="*/ 64317 w 696103"/>
              <a:gd name="connsiteY0" fmla="*/ 602843 h 729522"/>
              <a:gd name="connsiteX1" fmla="*/ 0 w 696103"/>
              <a:gd name="connsiteY1" fmla="*/ 238081 h 729522"/>
              <a:gd name="connsiteX2" fmla="*/ 283734 w 696103"/>
              <a:gd name="connsiteY2" fmla="*/ 0 h 729522"/>
              <a:gd name="connsiteX3" fmla="*/ 631786 w 696103"/>
              <a:gd name="connsiteY3" fmla="*/ 126680 h 729522"/>
              <a:gd name="connsiteX4" fmla="*/ 696103 w 696103"/>
              <a:gd name="connsiteY4" fmla="*/ 491442 h 729522"/>
              <a:gd name="connsiteX5" fmla="*/ 412369 w 696103"/>
              <a:gd name="connsiteY5" fmla="*/ 729523 h 729522"/>
              <a:gd name="connsiteX6" fmla="*/ 64317 w 696103"/>
              <a:gd name="connsiteY6" fmla="*/ 602843 h 729522"/>
              <a:gd name="connsiteX7" fmla="*/ 64317 w 696103"/>
              <a:gd name="connsiteY7" fmla="*/ 602843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3" h="729522">
                <a:moveTo>
                  <a:pt x="64317" y="602843"/>
                </a:moveTo>
                <a:lnTo>
                  <a:pt x="0" y="238081"/>
                </a:lnTo>
                <a:lnTo>
                  <a:pt x="283734" y="0"/>
                </a:lnTo>
                <a:lnTo>
                  <a:pt x="631786" y="126680"/>
                </a:lnTo>
                <a:lnTo>
                  <a:pt x="696103" y="491442"/>
                </a:lnTo>
                <a:lnTo>
                  <a:pt x="412369" y="729523"/>
                </a:lnTo>
                <a:lnTo>
                  <a:pt x="64317" y="602843"/>
                </a:lnTo>
                <a:lnTo>
                  <a:pt x="64317" y="6028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06844602-D8EA-563E-8F68-97A828CF8D85}"/>
              </a:ext>
            </a:extLst>
          </p:cNvPr>
          <p:cNvSpPr/>
          <p:nvPr/>
        </p:nvSpPr>
        <p:spPr>
          <a:xfrm>
            <a:off x="2143555" y="497253"/>
            <a:ext cx="696102" cy="729522"/>
          </a:xfrm>
          <a:custGeom>
            <a:avLst/>
            <a:gdLst>
              <a:gd name="connsiteX0" fmla="*/ 64317 w 696102"/>
              <a:gd name="connsiteY0" fmla="*/ 602843 h 729522"/>
              <a:gd name="connsiteX1" fmla="*/ 0 w 696102"/>
              <a:gd name="connsiteY1" fmla="*/ 238081 h 729522"/>
              <a:gd name="connsiteX2" fmla="*/ 283734 w 696102"/>
              <a:gd name="connsiteY2" fmla="*/ 0 h 729522"/>
              <a:gd name="connsiteX3" fmla="*/ 631785 w 696102"/>
              <a:gd name="connsiteY3" fmla="*/ 126680 h 729522"/>
              <a:gd name="connsiteX4" fmla="*/ 696103 w 696102"/>
              <a:gd name="connsiteY4" fmla="*/ 491442 h 729522"/>
              <a:gd name="connsiteX5" fmla="*/ 412369 w 696102"/>
              <a:gd name="connsiteY5" fmla="*/ 729523 h 729522"/>
              <a:gd name="connsiteX6" fmla="*/ 64317 w 696102"/>
              <a:gd name="connsiteY6" fmla="*/ 602843 h 729522"/>
              <a:gd name="connsiteX7" fmla="*/ 64317 w 696102"/>
              <a:gd name="connsiteY7" fmla="*/ 602843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2">
                <a:moveTo>
                  <a:pt x="64317" y="602843"/>
                </a:moveTo>
                <a:lnTo>
                  <a:pt x="0" y="238081"/>
                </a:lnTo>
                <a:lnTo>
                  <a:pt x="283734" y="0"/>
                </a:lnTo>
                <a:lnTo>
                  <a:pt x="631785" y="126680"/>
                </a:lnTo>
                <a:lnTo>
                  <a:pt x="696103" y="491442"/>
                </a:lnTo>
                <a:lnTo>
                  <a:pt x="412369" y="729523"/>
                </a:lnTo>
                <a:lnTo>
                  <a:pt x="64317" y="602843"/>
                </a:lnTo>
                <a:lnTo>
                  <a:pt x="64317" y="6028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A741E2E5-7191-474C-E148-425D7E74B392}"/>
              </a:ext>
            </a:extLst>
          </p:cNvPr>
          <p:cNvSpPr/>
          <p:nvPr/>
        </p:nvSpPr>
        <p:spPr>
          <a:xfrm>
            <a:off x="509596" y="497253"/>
            <a:ext cx="696102" cy="729522"/>
          </a:xfrm>
          <a:custGeom>
            <a:avLst/>
            <a:gdLst>
              <a:gd name="connsiteX0" fmla="*/ 64317 w 696102"/>
              <a:gd name="connsiteY0" fmla="*/ 602843 h 729522"/>
              <a:gd name="connsiteX1" fmla="*/ 0 w 696102"/>
              <a:gd name="connsiteY1" fmla="*/ 238081 h 729522"/>
              <a:gd name="connsiteX2" fmla="*/ 283734 w 696102"/>
              <a:gd name="connsiteY2" fmla="*/ 0 h 729522"/>
              <a:gd name="connsiteX3" fmla="*/ 631785 w 696102"/>
              <a:gd name="connsiteY3" fmla="*/ 126680 h 729522"/>
              <a:gd name="connsiteX4" fmla="*/ 696103 w 696102"/>
              <a:gd name="connsiteY4" fmla="*/ 491442 h 729522"/>
              <a:gd name="connsiteX5" fmla="*/ 412369 w 696102"/>
              <a:gd name="connsiteY5" fmla="*/ 729523 h 729522"/>
              <a:gd name="connsiteX6" fmla="*/ 64317 w 696102"/>
              <a:gd name="connsiteY6" fmla="*/ 602843 h 729522"/>
              <a:gd name="connsiteX7" fmla="*/ 64317 w 696102"/>
              <a:gd name="connsiteY7" fmla="*/ 602843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2">
                <a:moveTo>
                  <a:pt x="64317" y="602843"/>
                </a:moveTo>
                <a:lnTo>
                  <a:pt x="0" y="238081"/>
                </a:lnTo>
                <a:lnTo>
                  <a:pt x="283734" y="0"/>
                </a:lnTo>
                <a:lnTo>
                  <a:pt x="631785" y="126680"/>
                </a:lnTo>
                <a:lnTo>
                  <a:pt x="696103" y="491442"/>
                </a:lnTo>
                <a:lnTo>
                  <a:pt x="412369" y="729523"/>
                </a:lnTo>
                <a:lnTo>
                  <a:pt x="64317" y="602843"/>
                </a:lnTo>
                <a:lnTo>
                  <a:pt x="64317" y="6028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E4C5847E-9249-8588-DEFA-80E94ACE5131}"/>
              </a:ext>
            </a:extLst>
          </p:cNvPr>
          <p:cNvSpPr/>
          <p:nvPr/>
        </p:nvSpPr>
        <p:spPr>
          <a:xfrm>
            <a:off x="-1623385" y="1226775"/>
            <a:ext cx="696102" cy="729522"/>
          </a:xfrm>
          <a:custGeom>
            <a:avLst/>
            <a:gdLst>
              <a:gd name="connsiteX0" fmla="*/ 64317 w 696102"/>
              <a:gd name="connsiteY0" fmla="*/ 602843 h 729522"/>
              <a:gd name="connsiteX1" fmla="*/ 0 w 696102"/>
              <a:gd name="connsiteY1" fmla="*/ 238081 h 729522"/>
              <a:gd name="connsiteX2" fmla="*/ 283734 w 696102"/>
              <a:gd name="connsiteY2" fmla="*/ 0 h 729522"/>
              <a:gd name="connsiteX3" fmla="*/ 631785 w 696102"/>
              <a:gd name="connsiteY3" fmla="*/ 126680 h 729522"/>
              <a:gd name="connsiteX4" fmla="*/ 696103 w 696102"/>
              <a:gd name="connsiteY4" fmla="*/ 491442 h 729522"/>
              <a:gd name="connsiteX5" fmla="*/ 412369 w 696102"/>
              <a:gd name="connsiteY5" fmla="*/ 729523 h 729522"/>
              <a:gd name="connsiteX6" fmla="*/ 64317 w 696102"/>
              <a:gd name="connsiteY6" fmla="*/ 602843 h 729522"/>
              <a:gd name="connsiteX7" fmla="*/ 64317 w 696102"/>
              <a:gd name="connsiteY7" fmla="*/ 602843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2">
                <a:moveTo>
                  <a:pt x="64317" y="602843"/>
                </a:moveTo>
                <a:lnTo>
                  <a:pt x="0" y="238081"/>
                </a:lnTo>
                <a:lnTo>
                  <a:pt x="283734" y="0"/>
                </a:lnTo>
                <a:lnTo>
                  <a:pt x="631785" y="126680"/>
                </a:lnTo>
                <a:lnTo>
                  <a:pt x="696103" y="491442"/>
                </a:lnTo>
                <a:lnTo>
                  <a:pt x="412369" y="729523"/>
                </a:lnTo>
                <a:lnTo>
                  <a:pt x="64317" y="602843"/>
                </a:lnTo>
                <a:lnTo>
                  <a:pt x="64317" y="6028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7526A7A2-32A6-096E-0276-1B0AAB56137A}"/>
              </a:ext>
            </a:extLst>
          </p:cNvPr>
          <p:cNvSpPr/>
          <p:nvPr/>
        </p:nvSpPr>
        <p:spPr>
          <a:xfrm>
            <a:off x="8852701" y="-382359"/>
            <a:ext cx="249511" cy="685527"/>
          </a:xfrm>
          <a:custGeom>
            <a:avLst/>
            <a:gdLst>
              <a:gd name="connsiteX0" fmla="*/ 64317 w 249511"/>
              <a:gd name="connsiteY0" fmla="*/ 364761 h 685527"/>
              <a:gd name="connsiteX1" fmla="*/ 0 w 249511"/>
              <a:gd name="connsiteY1" fmla="*/ 0 h 685527"/>
              <a:gd name="connsiteX2" fmla="*/ 185194 w 249511"/>
              <a:gd name="connsiteY2" fmla="*/ 320766 h 685527"/>
              <a:gd name="connsiteX3" fmla="*/ 249511 w 249511"/>
              <a:gd name="connsiteY3" fmla="*/ 685527 h 685527"/>
              <a:gd name="connsiteX4" fmla="*/ 64317 w 249511"/>
              <a:gd name="connsiteY4" fmla="*/ 364761 h 685527"/>
              <a:gd name="connsiteX5" fmla="*/ 64317 w 249511"/>
              <a:gd name="connsiteY5" fmla="*/ 364761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64317" y="364761"/>
                </a:moveTo>
                <a:lnTo>
                  <a:pt x="0" y="0"/>
                </a:lnTo>
                <a:lnTo>
                  <a:pt x="185194" y="320766"/>
                </a:lnTo>
                <a:lnTo>
                  <a:pt x="249511" y="685527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A17C857E-2AAF-7449-F6A4-49622C386D12}"/>
              </a:ext>
            </a:extLst>
          </p:cNvPr>
          <p:cNvSpPr/>
          <p:nvPr/>
        </p:nvSpPr>
        <p:spPr>
          <a:xfrm>
            <a:off x="-643548" y="1226775"/>
            <a:ext cx="249511" cy="685527"/>
          </a:xfrm>
          <a:custGeom>
            <a:avLst/>
            <a:gdLst>
              <a:gd name="connsiteX0" fmla="*/ 64317 w 249511"/>
              <a:gd name="connsiteY0" fmla="*/ 364761 h 685527"/>
              <a:gd name="connsiteX1" fmla="*/ 0 w 249511"/>
              <a:gd name="connsiteY1" fmla="*/ 0 h 685527"/>
              <a:gd name="connsiteX2" fmla="*/ 185194 w 249511"/>
              <a:gd name="connsiteY2" fmla="*/ 320766 h 685527"/>
              <a:gd name="connsiteX3" fmla="*/ 249512 w 249511"/>
              <a:gd name="connsiteY3" fmla="*/ 685527 h 685527"/>
              <a:gd name="connsiteX4" fmla="*/ 64317 w 249511"/>
              <a:gd name="connsiteY4" fmla="*/ 364761 h 685527"/>
              <a:gd name="connsiteX5" fmla="*/ 64317 w 249511"/>
              <a:gd name="connsiteY5" fmla="*/ 364761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64317" y="364761"/>
                </a:moveTo>
                <a:lnTo>
                  <a:pt x="0" y="0"/>
                </a:lnTo>
                <a:lnTo>
                  <a:pt x="185194" y="320766"/>
                </a:lnTo>
                <a:lnTo>
                  <a:pt x="249512" y="685527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138CD992-5754-67EE-05E2-B8F5346FCF4E}"/>
              </a:ext>
            </a:extLst>
          </p:cNvPr>
          <p:cNvSpPr/>
          <p:nvPr/>
        </p:nvSpPr>
        <p:spPr>
          <a:xfrm>
            <a:off x="-87966" y="1182780"/>
            <a:ext cx="128634" cy="729522"/>
          </a:xfrm>
          <a:custGeom>
            <a:avLst/>
            <a:gdLst>
              <a:gd name="connsiteX0" fmla="*/ 0 w 128634"/>
              <a:gd name="connsiteY0" fmla="*/ 364761 h 729522"/>
              <a:gd name="connsiteX1" fmla="*/ 64317 w 128634"/>
              <a:gd name="connsiteY1" fmla="*/ 0 h 729522"/>
              <a:gd name="connsiteX2" fmla="*/ 128635 w 128634"/>
              <a:gd name="connsiteY2" fmla="*/ 364761 h 729522"/>
              <a:gd name="connsiteX3" fmla="*/ 64317 w 128634"/>
              <a:gd name="connsiteY3" fmla="*/ 729523 h 729522"/>
              <a:gd name="connsiteX4" fmla="*/ 0 w 128634"/>
              <a:gd name="connsiteY4" fmla="*/ 364761 h 729522"/>
              <a:gd name="connsiteX5" fmla="*/ 0 w 128634"/>
              <a:gd name="connsiteY5" fmla="*/ 364761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8634" h="729522">
                <a:moveTo>
                  <a:pt x="0" y="364761"/>
                </a:moveTo>
                <a:lnTo>
                  <a:pt x="64317" y="0"/>
                </a:lnTo>
                <a:lnTo>
                  <a:pt x="128635" y="364761"/>
                </a:lnTo>
                <a:lnTo>
                  <a:pt x="64317" y="729523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D64BD1CB-4C81-DFE7-F521-25D19D2CA056}"/>
              </a:ext>
            </a:extLst>
          </p:cNvPr>
          <p:cNvSpPr/>
          <p:nvPr/>
        </p:nvSpPr>
        <p:spPr>
          <a:xfrm>
            <a:off x="9385946" y="-553035"/>
            <a:ext cx="128635" cy="729522"/>
          </a:xfrm>
          <a:custGeom>
            <a:avLst/>
            <a:gdLst>
              <a:gd name="connsiteX0" fmla="*/ 0 w 128635"/>
              <a:gd name="connsiteY0" fmla="*/ 364761 h 729522"/>
              <a:gd name="connsiteX1" fmla="*/ 64317 w 128635"/>
              <a:gd name="connsiteY1" fmla="*/ 0 h 729522"/>
              <a:gd name="connsiteX2" fmla="*/ 128635 w 128635"/>
              <a:gd name="connsiteY2" fmla="*/ 364761 h 729522"/>
              <a:gd name="connsiteX3" fmla="*/ 64317 w 128635"/>
              <a:gd name="connsiteY3" fmla="*/ 729523 h 729522"/>
              <a:gd name="connsiteX4" fmla="*/ 0 w 128635"/>
              <a:gd name="connsiteY4" fmla="*/ 364761 h 729522"/>
              <a:gd name="connsiteX5" fmla="*/ 0 w 128635"/>
              <a:gd name="connsiteY5" fmla="*/ 364761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8635" h="729522">
                <a:moveTo>
                  <a:pt x="0" y="364761"/>
                </a:moveTo>
                <a:lnTo>
                  <a:pt x="64317" y="0"/>
                </a:lnTo>
                <a:lnTo>
                  <a:pt x="128635" y="364761"/>
                </a:lnTo>
                <a:lnTo>
                  <a:pt x="64317" y="729523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F0D263E1-83AA-D6DC-DF28-2E51B6326F59}"/>
              </a:ext>
            </a:extLst>
          </p:cNvPr>
          <p:cNvSpPr/>
          <p:nvPr/>
        </p:nvSpPr>
        <p:spPr>
          <a:xfrm>
            <a:off x="9484486" y="6224858"/>
            <a:ext cx="597563" cy="812207"/>
          </a:xfrm>
          <a:custGeom>
            <a:avLst/>
            <a:gdLst>
              <a:gd name="connsiteX0" fmla="*/ 0 w 597563"/>
              <a:gd name="connsiteY0" fmla="*/ 447446 h 812207"/>
              <a:gd name="connsiteX1" fmla="*/ 185194 w 597563"/>
              <a:gd name="connsiteY1" fmla="*/ 126680 h 812207"/>
              <a:gd name="connsiteX2" fmla="*/ 533246 w 597563"/>
              <a:gd name="connsiteY2" fmla="*/ 0 h 812207"/>
              <a:gd name="connsiteX3" fmla="*/ 597563 w 597563"/>
              <a:gd name="connsiteY3" fmla="*/ 364761 h 812207"/>
              <a:gd name="connsiteX4" fmla="*/ 412369 w 597563"/>
              <a:gd name="connsiteY4" fmla="*/ 685527 h 812207"/>
              <a:gd name="connsiteX5" fmla="*/ 64317 w 597563"/>
              <a:gd name="connsiteY5" fmla="*/ 812208 h 812207"/>
              <a:gd name="connsiteX6" fmla="*/ 0 w 597563"/>
              <a:gd name="connsiteY6" fmla="*/ 447446 h 812207"/>
              <a:gd name="connsiteX7" fmla="*/ 0 w 597563"/>
              <a:gd name="connsiteY7" fmla="*/ 447446 h 812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7563" h="812207">
                <a:moveTo>
                  <a:pt x="0" y="447446"/>
                </a:moveTo>
                <a:lnTo>
                  <a:pt x="185194" y="126680"/>
                </a:lnTo>
                <a:lnTo>
                  <a:pt x="533246" y="0"/>
                </a:lnTo>
                <a:lnTo>
                  <a:pt x="597563" y="364761"/>
                </a:lnTo>
                <a:lnTo>
                  <a:pt x="412369" y="685527"/>
                </a:lnTo>
                <a:lnTo>
                  <a:pt x="64317" y="812208"/>
                </a:lnTo>
                <a:lnTo>
                  <a:pt x="0" y="447446"/>
                </a:lnTo>
                <a:lnTo>
                  <a:pt x="0" y="44744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1" name="Freeform: Shape 400">
            <a:extLst>
              <a:ext uri="{FF2B5EF4-FFF2-40B4-BE49-F238E27FC236}">
                <a16:creationId xmlns:a16="http://schemas.microsoft.com/office/drawing/2014/main" id="{F9E66B26-E28A-8BD1-05FD-FF20290A3791}"/>
              </a:ext>
            </a:extLst>
          </p:cNvPr>
          <p:cNvSpPr/>
          <p:nvPr/>
        </p:nvSpPr>
        <p:spPr>
          <a:xfrm>
            <a:off x="7033547" y="6783705"/>
            <a:ext cx="249511" cy="685527"/>
          </a:xfrm>
          <a:custGeom>
            <a:avLst/>
            <a:gdLst>
              <a:gd name="connsiteX0" fmla="*/ 0 w 249511"/>
              <a:gd name="connsiteY0" fmla="*/ 320766 h 685527"/>
              <a:gd name="connsiteX1" fmla="*/ 185194 w 249511"/>
              <a:gd name="connsiteY1" fmla="*/ 0 h 685527"/>
              <a:gd name="connsiteX2" fmla="*/ 249511 w 249511"/>
              <a:gd name="connsiteY2" fmla="*/ 364762 h 685527"/>
              <a:gd name="connsiteX3" fmla="*/ 64317 w 249511"/>
              <a:gd name="connsiteY3" fmla="*/ 685527 h 685527"/>
              <a:gd name="connsiteX4" fmla="*/ 0 w 249511"/>
              <a:gd name="connsiteY4" fmla="*/ 320766 h 685527"/>
              <a:gd name="connsiteX5" fmla="*/ 0 w 249511"/>
              <a:gd name="connsiteY5" fmla="*/ 320766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20766"/>
                </a:moveTo>
                <a:lnTo>
                  <a:pt x="185194" y="0"/>
                </a:lnTo>
                <a:lnTo>
                  <a:pt x="249511" y="364762"/>
                </a:lnTo>
                <a:lnTo>
                  <a:pt x="64317" y="68552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2" name="Freeform: Shape 401">
            <a:extLst>
              <a:ext uri="{FF2B5EF4-FFF2-40B4-BE49-F238E27FC236}">
                <a16:creationId xmlns:a16="http://schemas.microsoft.com/office/drawing/2014/main" id="{DB1F30E0-67E5-CF04-69C6-799A556FC6F7}"/>
              </a:ext>
            </a:extLst>
          </p:cNvPr>
          <p:cNvSpPr/>
          <p:nvPr/>
        </p:nvSpPr>
        <p:spPr>
          <a:xfrm>
            <a:off x="4246443" y="7275147"/>
            <a:ext cx="249511" cy="685527"/>
          </a:xfrm>
          <a:custGeom>
            <a:avLst/>
            <a:gdLst>
              <a:gd name="connsiteX0" fmla="*/ 0 w 249511"/>
              <a:gd name="connsiteY0" fmla="*/ 320765 h 685527"/>
              <a:gd name="connsiteX1" fmla="*/ 185194 w 249511"/>
              <a:gd name="connsiteY1" fmla="*/ 0 h 685527"/>
              <a:gd name="connsiteX2" fmla="*/ 249511 w 249511"/>
              <a:gd name="connsiteY2" fmla="*/ 364761 h 685527"/>
              <a:gd name="connsiteX3" fmla="*/ 64317 w 249511"/>
              <a:gd name="connsiteY3" fmla="*/ 685527 h 685527"/>
              <a:gd name="connsiteX4" fmla="*/ 0 w 249511"/>
              <a:gd name="connsiteY4" fmla="*/ 320765 h 685527"/>
              <a:gd name="connsiteX5" fmla="*/ 0 w 249511"/>
              <a:gd name="connsiteY5" fmla="*/ 320765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20765"/>
                </a:moveTo>
                <a:lnTo>
                  <a:pt x="185194" y="0"/>
                </a:lnTo>
                <a:lnTo>
                  <a:pt x="249511" y="364761"/>
                </a:lnTo>
                <a:lnTo>
                  <a:pt x="64317" y="685527"/>
                </a:lnTo>
                <a:lnTo>
                  <a:pt x="0" y="320765"/>
                </a:lnTo>
                <a:lnTo>
                  <a:pt x="0" y="32076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3" name="Freeform: Shape 402">
            <a:extLst>
              <a:ext uri="{FF2B5EF4-FFF2-40B4-BE49-F238E27FC236}">
                <a16:creationId xmlns:a16="http://schemas.microsoft.com/office/drawing/2014/main" id="{E49B4FA2-C119-5011-17A8-0C245BA2369A}"/>
              </a:ext>
            </a:extLst>
          </p:cNvPr>
          <p:cNvSpPr/>
          <p:nvPr/>
        </p:nvSpPr>
        <p:spPr>
          <a:xfrm>
            <a:off x="2427289" y="7595912"/>
            <a:ext cx="249511" cy="685527"/>
          </a:xfrm>
          <a:custGeom>
            <a:avLst/>
            <a:gdLst>
              <a:gd name="connsiteX0" fmla="*/ 0 w 249511"/>
              <a:gd name="connsiteY0" fmla="*/ 320766 h 685527"/>
              <a:gd name="connsiteX1" fmla="*/ 185194 w 249511"/>
              <a:gd name="connsiteY1" fmla="*/ 0 h 685527"/>
              <a:gd name="connsiteX2" fmla="*/ 249511 w 249511"/>
              <a:gd name="connsiteY2" fmla="*/ 364762 h 685527"/>
              <a:gd name="connsiteX3" fmla="*/ 64317 w 249511"/>
              <a:gd name="connsiteY3" fmla="*/ 685527 h 685527"/>
              <a:gd name="connsiteX4" fmla="*/ 0 w 249511"/>
              <a:gd name="connsiteY4" fmla="*/ 320766 h 685527"/>
              <a:gd name="connsiteX5" fmla="*/ 0 w 249511"/>
              <a:gd name="connsiteY5" fmla="*/ 320766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20766"/>
                </a:moveTo>
                <a:lnTo>
                  <a:pt x="185194" y="0"/>
                </a:lnTo>
                <a:lnTo>
                  <a:pt x="249511" y="364762"/>
                </a:lnTo>
                <a:lnTo>
                  <a:pt x="64317" y="68552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4" name="Freeform: Shape 403">
            <a:extLst>
              <a:ext uri="{FF2B5EF4-FFF2-40B4-BE49-F238E27FC236}">
                <a16:creationId xmlns:a16="http://schemas.microsoft.com/office/drawing/2014/main" id="{869DA80B-B2CE-AE96-0765-5C6B0B84AE45}"/>
              </a:ext>
            </a:extLst>
          </p:cNvPr>
          <p:cNvSpPr/>
          <p:nvPr/>
        </p:nvSpPr>
        <p:spPr>
          <a:xfrm>
            <a:off x="5846179" y="6545623"/>
            <a:ext cx="597563" cy="812208"/>
          </a:xfrm>
          <a:custGeom>
            <a:avLst/>
            <a:gdLst>
              <a:gd name="connsiteX0" fmla="*/ 64318 w 597563"/>
              <a:gd name="connsiteY0" fmla="*/ 491442 h 812208"/>
              <a:gd name="connsiteX1" fmla="*/ 0 w 597563"/>
              <a:gd name="connsiteY1" fmla="*/ 126680 h 812208"/>
              <a:gd name="connsiteX2" fmla="*/ 348052 w 597563"/>
              <a:gd name="connsiteY2" fmla="*/ 0 h 812208"/>
              <a:gd name="connsiteX3" fmla="*/ 533246 w 597563"/>
              <a:gd name="connsiteY3" fmla="*/ 320766 h 812208"/>
              <a:gd name="connsiteX4" fmla="*/ 597563 w 597563"/>
              <a:gd name="connsiteY4" fmla="*/ 685528 h 812208"/>
              <a:gd name="connsiteX5" fmla="*/ 249512 w 597563"/>
              <a:gd name="connsiteY5" fmla="*/ 812208 h 812208"/>
              <a:gd name="connsiteX6" fmla="*/ 64318 w 597563"/>
              <a:gd name="connsiteY6" fmla="*/ 491442 h 812208"/>
              <a:gd name="connsiteX7" fmla="*/ 64318 w 597563"/>
              <a:gd name="connsiteY7" fmla="*/ 491442 h 812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7563" h="812208">
                <a:moveTo>
                  <a:pt x="64318" y="491442"/>
                </a:moveTo>
                <a:lnTo>
                  <a:pt x="0" y="126680"/>
                </a:lnTo>
                <a:lnTo>
                  <a:pt x="348052" y="0"/>
                </a:lnTo>
                <a:lnTo>
                  <a:pt x="533246" y="320766"/>
                </a:lnTo>
                <a:lnTo>
                  <a:pt x="597563" y="685528"/>
                </a:lnTo>
                <a:lnTo>
                  <a:pt x="249512" y="812208"/>
                </a:lnTo>
                <a:lnTo>
                  <a:pt x="64318" y="491442"/>
                </a:lnTo>
                <a:lnTo>
                  <a:pt x="64318" y="4914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5" name="Freeform: Shape 404">
            <a:extLst>
              <a:ext uri="{FF2B5EF4-FFF2-40B4-BE49-F238E27FC236}">
                <a16:creationId xmlns:a16="http://schemas.microsoft.com/office/drawing/2014/main" id="{FE405102-E8CF-8161-1EFA-D07A7EFE8468}"/>
              </a:ext>
            </a:extLst>
          </p:cNvPr>
          <p:cNvSpPr/>
          <p:nvPr/>
        </p:nvSpPr>
        <p:spPr>
          <a:xfrm>
            <a:off x="7850527" y="6545623"/>
            <a:ext cx="412367" cy="491441"/>
          </a:xfrm>
          <a:custGeom>
            <a:avLst/>
            <a:gdLst>
              <a:gd name="connsiteX0" fmla="*/ 0 w 412367"/>
              <a:gd name="connsiteY0" fmla="*/ 126680 h 491441"/>
              <a:gd name="connsiteX1" fmla="*/ 348051 w 412367"/>
              <a:gd name="connsiteY1" fmla="*/ 0 h 491441"/>
              <a:gd name="connsiteX2" fmla="*/ 412368 w 412367"/>
              <a:gd name="connsiteY2" fmla="*/ 364761 h 491441"/>
              <a:gd name="connsiteX3" fmla="*/ 64317 w 412367"/>
              <a:gd name="connsiteY3" fmla="*/ 491442 h 491441"/>
              <a:gd name="connsiteX4" fmla="*/ 0 w 412367"/>
              <a:gd name="connsiteY4" fmla="*/ 126680 h 491441"/>
              <a:gd name="connsiteX5" fmla="*/ 0 w 412367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7" h="491441">
                <a:moveTo>
                  <a:pt x="0" y="126680"/>
                </a:moveTo>
                <a:lnTo>
                  <a:pt x="348051" y="0"/>
                </a:lnTo>
                <a:lnTo>
                  <a:pt x="412368" y="364761"/>
                </a:lnTo>
                <a:lnTo>
                  <a:pt x="64317" y="491442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6" name="Freeform: Shape 405">
            <a:extLst>
              <a:ext uri="{FF2B5EF4-FFF2-40B4-BE49-F238E27FC236}">
                <a16:creationId xmlns:a16="http://schemas.microsoft.com/office/drawing/2014/main" id="{2DF02EC8-B960-2AC3-C3C1-E58E1A551967}"/>
              </a:ext>
            </a:extLst>
          </p:cNvPr>
          <p:cNvSpPr/>
          <p:nvPr/>
        </p:nvSpPr>
        <p:spPr>
          <a:xfrm>
            <a:off x="4431637" y="7148466"/>
            <a:ext cx="412368" cy="491441"/>
          </a:xfrm>
          <a:custGeom>
            <a:avLst/>
            <a:gdLst>
              <a:gd name="connsiteX0" fmla="*/ 0 w 412368"/>
              <a:gd name="connsiteY0" fmla="*/ 126680 h 491441"/>
              <a:gd name="connsiteX1" fmla="*/ 348051 w 412368"/>
              <a:gd name="connsiteY1" fmla="*/ 0 h 491441"/>
              <a:gd name="connsiteX2" fmla="*/ 412368 w 412368"/>
              <a:gd name="connsiteY2" fmla="*/ 364761 h 491441"/>
              <a:gd name="connsiteX3" fmla="*/ 64317 w 412368"/>
              <a:gd name="connsiteY3" fmla="*/ 491441 h 491441"/>
              <a:gd name="connsiteX4" fmla="*/ 0 w 412368"/>
              <a:gd name="connsiteY4" fmla="*/ 126680 h 491441"/>
              <a:gd name="connsiteX5" fmla="*/ 0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126680"/>
                </a:moveTo>
                <a:lnTo>
                  <a:pt x="348051" y="0"/>
                </a:lnTo>
                <a:lnTo>
                  <a:pt x="412368" y="364761"/>
                </a:lnTo>
                <a:lnTo>
                  <a:pt x="64317" y="49144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7" name="Freeform: Shape 406">
            <a:extLst>
              <a:ext uri="{FF2B5EF4-FFF2-40B4-BE49-F238E27FC236}">
                <a16:creationId xmlns:a16="http://schemas.microsoft.com/office/drawing/2014/main" id="{36CBC9C4-F7F9-926E-A329-52CD2B58F573}"/>
              </a:ext>
            </a:extLst>
          </p:cNvPr>
          <p:cNvSpPr/>
          <p:nvPr/>
        </p:nvSpPr>
        <p:spPr>
          <a:xfrm>
            <a:off x="2612483" y="7469232"/>
            <a:ext cx="412368" cy="491442"/>
          </a:xfrm>
          <a:custGeom>
            <a:avLst/>
            <a:gdLst>
              <a:gd name="connsiteX0" fmla="*/ 0 w 412368"/>
              <a:gd name="connsiteY0" fmla="*/ 126680 h 491442"/>
              <a:gd name="connsiteX1" fmla="*/ 348051 w 412368"/>
              <a:gd name="connsiteY1" fmla="*/ 0 h 491442"/>
              <a:gd name="connsiteX2" fmla="*/ 412369 w 412368"/>
              <a:gd name="connsiteY2" fmla="*/ 364762 h 491442"/>
              <a:gd name="connsiteX3" fmla="*/ 64317 w 412368"/>
              <a:gd name="connsiteY3" fmla="*/ 491442 h 491442"/>
              <a:gd name="connsiteX4" fmla="*/ 0 w 412368"/>
              <a:gd name="connsiteY4" fmla="*/ 126680 h 491442"/>
              <a:gd name="connsiteX5" fmla="*/ 0 w 412368"/>
              <a:gd name="connsiteY5" fmla="*/ 126680 h 491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2">
                <a:moveTo>
                  <a:pt x="0" y="126680"/>
                </a:moveTo>
                <a:lnTo>
                  <a:pt x="348051" y="0"/>
                </a:lnTo>
                <a:lnTo>
                  <a:pt x="412369" y="364762"/>
                </a:lnTo>
                <a:lnTo>
                  <a:pt x="64317" y="491442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8" name="Freeform: Shape 407">
            <a:extLst>
              <a:ext uri="{FF2B5EF4-FFF2-40B4-BE49-F238E27FC236}">
                <a16:creationId xmlns:a16="http://schemas.microsoft.com/office/drawing/2014/main" id="{B6B71984-7E9C-A8EE-D890-10CB4ABFD10E}"/>
              </a:ext>
            </a:extLst>
          </p:cNvPr>
          <p:cNvSpPr/>
          <p:nvPr/>
        </p:nvSpPr>
        <p:spPr>
          <a:xfrm>
            <a:off x="10637631" y="6054182"/>
            <a:ext cx="412367" cy="491441"/>
          </a:xfrm>
          <a:custGeom>
            <a:avLst/>
            <a:gdLst>
              <a:gd name="connsiteX0" fmla="*/ 0 w 412367"/>
              <a:gd name="connsiteY0" fmla="*/ 126680 h 491441"/>
              <a:gd name="connsiteX1" fmla="*/ 348051 w 412367"/>
              <a:gd name="connsiteY1" fmla="*/ 0 h 491441"/>
              <a:gd name="connsiteX2" fmla="*/ 412368 w 412367"/>
              <a:gd name="connsiteY2" fmla="*/ 364761 h 491441"/>
              <a:gd name="connsiteX3" fmla="*/ 64317 w 412367"/>
              <a:gd name="connsiteY3" fmla="*/ 491441 h 491441"/>
              <a:gd name="connsiteX4" fmla="*/ 0 w 412367"/>
              <a:gd name="connsiteY4" fmla="*/ 126680 h 491441"/>
              <a:gd name="connsiteX5" fmla="*/ 0 w 412367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7" h="491441">
                <a:moveTo>
                  <a:pt x="0" y="126680"/>
                </a:moveTo>
                <a:lnTo>
                  <a:pt x="348051" y="0"/>
                </a:lnTo>
                <a:lnTo>
                  <a:pt x="412368" y="364761"/>
                </a:lnTo>
                <a:lnTo>
                  <a:pt x="64317" y="49144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9" name="Freeform: Shape 408">
            <a:extLst>
              <a:ext uri="{FF2B5EF4-FFF2-40B4-BE49-F238E27FC236}">
                <a16:creationId xmlns:a16="http://schemas.microsoft.com/office/drawing/2014/main" id="{765382E6-69CC-B106-FAE2-4A1DD52D409D}"/>
              </a:ext>
            </a:extLst>
          </p:cNvPr>
          <p:cNvSpPr/>
          <p:nvPr/>
        </p:nvSpPr>
        <p:spPr>
          <a:xfrm>
            <a:off x="608136" y="7469232"/>
            <a:ext cx="412368" cy="491442"/>
          </a:xfrm>
          <a:custGeom>
            <a:avLst/>
            <a:gdLst>
              <a:gd name="connsiteX0" fmla="*/ 0 w 412368"/>
              <a:gd name="connsiteY0" fmla="*/ 126680 h 491442"/>
              <a:gd name="connsiteX1" fmla="*/ 348051 w 412368"/>
              <a:gd name="connsiteY1" fmla="*/ 0 h 491442"/>
              <a:gd name="connsiteX2" fmla="*/ 412369 w 412368"/>
              <a:gd name="connsiteY2" fmla="*/ 364762 h 491442"/>
              <a:gd name="connsiteX3" fmla="*/ 64317 w 412368"/>
              <a:gd name="connsiteY3" fmla="*/ 491442 h 491442"/>
              <a:gd name="connsiteX4" fmla="*/ 0 w 412368"/>
              <a:gd name="connsiteY4" fmla="*/ 126680 h 491442"/>
              <a:gd name="connsiteX5" fmla="*/ 0 w 412368"/>
              <a:gd name="connsiteY5" fmla="*/ 126680 h 491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2">
                <a:moveTo>
                  <a:pt x="0" y="126680"/>
                </a:moveTo>
                <a:lnTo>
                  <a:pt x="348051" y="0"/>
                </a:lnTo>
                <a:lnTo>
                  <a:pt x="412369" y="364762"/>
                </a:lnTo>
                <a:lnTo>
                  <a:pt x="64317" y="491442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0" name="Freeform: Shape 409">
            <a:extLst>
              <a:ext uri="{FF2B5EF4-FFF2-40B4-BE49-F238E27FC236}">
                <a16:creationId xmlns:a16="http://schemas.microsoft.com/office/drawing/2014/main" id="{9670842B-0460-63E1-21B2-3FC5D468912D}"/>
              </a:ext>
            </a:extLst>
          </p:cNvPr>
          <p:cNvSpPr/>
          <p:nvPr/>
        </p:nvSpPr>
        <p:spPr>
          <a:xfrm>
            <a:off x="3330923" y="7231151"/>
            <a:ext cx="696102" cy="729522"/>
          </a:xfrm>
          <a:custGeom>
            <a:avLst/>
            <a:gdLst>
              <a:gd name="connsiteX0" fmla="*/ 64317 w 696102"/>
              <a:gd name="connsiteY0" fmla="*/ 602843 h 729522"/>
              <a:gd name="connsiteX1" fmla="*/ 0 w 696102"/>
              <a:gd name="connsiteY1" fmla="*/ 238081 h 729522"/>
              <a:gd name="connsiteX2" fmla="*/ 283734 w 696102"/>
              <a:gd name="connsiteY2" fmla="*/ 0 h 729522"/>
              <a:gd name="connsiteX3" fmla="*/ 631785 w 696102"/>
              <a:gd name="connsiteY3" fmla="*/ 126680 h 729522"/>
              <a:gd name="connsiteX4" fmla="*/ 696103 w 696102"/>
              <a:gd name="connsiteY4" fmla="*/ 491441 h 729522"/>
              <a:gd name="connsiteX5" fmla="*/ 412369 w 696102"/>
              <a:gd name="connsiteY5" fmla="*/ 729523 h 729522"/>
              <a:gd name="connsiteX6" fmla="*/ 64317 w 696102"/>
              <a:gd name="connsiteY6" fmla="*/ 602843 h 729522"/>
              <a:gd name="connsiteX7" fmla="*/ 64317 w 696102"/>
              <a:gd name="connsiteY7" fmla="*/ 602843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2">
                <a:moveTo>
                  <a:pt x="64317" y="602843"/>
                </a:moveTo>
                <a:lnTo>
                  <a:pt x="0" y="238081"/>
                </a:lnTo>
                <a:lnTo>
                  <a:pt x="283734" y="0"/>
                </a:lnTo>
                <a:lnTo>
                  <a:pt x="631785" y="126680"/>
                </a:lnTo>
                <a:lnTo>
                  <a:pt x="696103" y="491441"/>
                </a:lnTo>
                <a:lnTo>
                  <a:pt x="412369" y="729523"/>
                </a:lnTo>
                <a:lnTo>
                  <a:pt x="64317" y="602843"/>
                </a:lnTo>
                <a:lnTo>
                  <a:pt x="64317" y="6028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1" name="Freeform: Shape 410">
            <a:extLst>
              <a:ext uri="{FF2B5EF4-FFF2-40B4-BE49-F238E27FC236}">
                <a16:creationId xmlns:a16="http://schemas.microsoft.com/office/drawing/2014/main" id="{518FDA75-4239-F4C3-7412-76EB65E6CED8}"/>
              </a:ext>
            </a:extLst>
          </p:cNvPr>
          <p:cNvSpPr/>
          <p:nvPr/>
        </p:nvSpPr>
        <p:spPr>
          <a:xfrm>
            <a:off x="5214394" y="6545623"/>
            <a:ext cx="696102" cy="729523"/>
          </a:xfrm>
          <a:custGeom>
            <a:avLst/>
            <a:gdLst>
              <a:gd name="connsiteX0" fmla="*/ 64317 w 696102"/>
              <a:gd name="connsiteY0" fmla="*/ 602843 h 729523"/>
              <a:gd name="connsiteX1" fmla="*/ 0 w 696102"/>
              <a:gd name="connsiteY1" fmla="*/ 238081 h 729523"/>
              <a:gd name="connsiteX2" fmla="*/ 283734 w 696102"/>
              <a:gd name="connsiteY2" fmla="*/ 0 h 729523"/>
              <a:gd name="connsiteX3" fmla="*/ 631785 w 696102"/>
              <a:gd name="connsiteY3" fmla="*/ 126680 h 729523"/>
              <a:gd name="connsiteX4" fmla="*/ 696103 w 696102"/>
              <a:gd name="connsiteY4" fmla="*/ 491442 h 729523"/>
              <a:gd name="connsiteX5" fmla="*/ 412368 w 696102"/>
              <a:gd name="connsiteY5" fmla="*/ 729523 h 729523"/>
              <a:gd name="connsiteX6" fmla="*/ 64317 w 696102"/>
              <a:gd name="connsiteY6" fmla="*/ 602843 h 729523"/>
              <a:gd name="connsiteX7" fmla="*/ 64317 w 696102"/>
              <a:gd name="connsiteY7" fmla="*/ 602843 h 729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3">
                <a:moveTo>
                  <a:pt x="64317" y="602843"/>
                </a:moveTo>
                <a:lnTo>
                  <a:pt x="0" y="238081"/>
                </a:lnTo>
                <a:lnTo>
                  <a:pt x="283734" y="0"/>
                </a:lnTo>
                <a:lnTo>
                  <a:pt x="631785" y="126680"/>
                </a:lnTo>
                <a:lnTo>
                  <a:pt x="696103" y="491442"/>
                </a:lnTo>
                <a:lnTo>
                  <a:pt x="412368" y="729523"/>
                </a:lnTo>
                <a:lnTo>
                  <a:pt x="64317" y="602843"/>
                </a:lnTo>
                <a:lnTo>
                  <a:pt x="64317" y="6028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2" name="Freeform: Shape 411">
            <a:extLst>
              <a:ext uri="{FF2B5EF4-FFF2-40B4-BE49-F238E27FC236}">
                <a16:creationId xmlns:a16="http://schemas.microsoft.com/office/drawing/2014/main" id="{C8DABE6E-C8E7-DD5A-C539-E05103664A71}"/>
              </a:ext>
            </a:extLst>
          </p:cNvPr>
          <p:cNvSpPr/>
          <p:nvPr/>
        </p:nvSpPr>
        <p:spPr>
          <a:xfrm>
            <a:off x="1795504" y="7789998"/>
            <a:ext cx="696102" cy="729522"/>
          </a:xfrm>
          <a:custGeom>
            <a:avLst/>
            <a:gdLst>
              <a:gd name="connsiteX0" fmla="*/ 64317 w 696102"/>
              <a:gd name="connsiteY0" fmla="*/ 602843 h 729522"/>
              <a:gd name="connsiteX1" fmla="*/ 0 w 696102"/>
              <a:gd name="connsiteY1" fmla="*/ 238081 h 729522"/>
              <a:gd name="connsiteX2" fmla="*/ 283734 w 696102"/>
              <a:gd name="connsiteY2" fmla="*/ 0 h 729522"/>
              <a:gd name="connsiteX3" fmla="*/ 631785 w 696102"/>
              <a:gd name="connsiteY3" fmla="*/ 126680 h 729522"/>
              <a:gd name="connsiteX4" fmla="*/ 696103 w 696102"/>
              <a:gd name="connsiteY4" fmla="*/ 491441 h 729522"/>
              <a:gd name="connsiteX5" fmla="*/ 412369 w 696102"/>
              <a:gd name="connsiteY5" fmla="*/ 729522 h 729522"/>
              <a:gd name="connsiteX6" fmla="*/ 64317 w 696102"/>
              <a:gd name="connsiteY6" fmla="*/ 602843 h 729522"/>
              <a:gd name="connsiteX7" fmla="*/ 64317 w 696102"/>
              <a:gd name="connsiteY7" fmla="*/ 602843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2">
                <a:moveTo>
                  <a:pt x="64317" y="602843"/>
                </a:moveTo>
                <a:lnTo>
                  <a:pt x="0" y="238081"/>
                </a:lnTo>
                <a:lnTo>
                  <a:pt x="283734" y="0"/>
                </a:lnTo>
                <a:lnTo>
                  <a:pt x="631785" y="126680"/>
                </a:lnTo>
                <a:lnTo>
                  <a:pt x="696103" y="491441"/>
                </a:lnTo>
                <a:lnTo>
                  <a:pt x="412369" y="729522"/>
                </a:lnTo>
                <a:lnTo>
                  <a:pt x="64317" y="602843"/>
                </a:lnTo>
                <a:lnTo>
                  <a:pt x="64317" y="6028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3" name="Freeform: Shape 412">
            <a:extLst>
              <a:ext uri="{FF2B5EF4-FFF2-40B4-BE49-F238E27FC236}">
                <a16:creationId xmlns:a16="http://schemas.microsoft.com/office/drawing/2014/main" id="{C36D1B41-08E7-0EB6-1BE6-94701EBC5835}"/>
              </a:ext>
            </a:extLst>
          </p:cNvPr>
          <p:cNvSpPr/>
          <p:nvPr/>
        </p:nvSpPr>
        <p:spPr>
          <a:xfrm>
            <a:off x="7218741" y="6545623"/>
            <a:ext cx="696103" cy="729523"/>
          </a:xfrm>
          <a:custGeom>
            <a:avLst/>
            <a:gdLst>
              <a:gd name="connsiteX0" fmla="*/ 64317 w 696103"/>
              <a:gd name="connsiteY0" fmla="*/ 602843 h 729523"/>
              <a:gd name="connsiteX1" fmla="*/ 0 w 696103"/>
              <a:gd name="connsiteY1" fmla="*/ 238081 h 729523"/>
              <a:gd name="connsiteX2" fmla="*/ 283734 w 696103"/>
              <a:gd name="connsiteY2" fmla="*/ 0 h 729523"/>
              <a:gd name="connsiteX3" fmla="*/ 631786 w 696103"/>
              <a:gd name="connsiteY3" fmla="*/ 126680 h 729523"/>
              <a:gd name="connsiteX4" fmla="*/ 696103 w 696103"/>
              <a:gd name="connsiteY4" fmla="*/ 491442 h 729523"/>
              <a:gd name="connsiteX5" fmla="*/ 412369 w 696103"/>
              <a:gd name="connsiteY5" fmla="*/ 729523 h 729523"/>
              <a:gd name="connsiteX6" fmla="*/ 64317 w 696103"/>
              <a:gd name="connsiteY6" fmla="*/ 602843 h 729523"/>
              <a:gd name="connsiteX7" fmla="*/ 64317 w 696103"/>
              <a:gd name="connsiteY7" fmla="*/ 602843 h 729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3" h="729523">
                <a:moveTo>
                  <a:pt x="64317" y="602843"/>
                </a:moveTo>
                <a:lnTo>
                  <a:pt x="0" y="238081"/>
                </a:lnTo>
                <a:lnTo>
                  <a:pt x="283734" y="0"/>
                </a:lnTo>
                <a:lnTo>
                  <a:pt x="631786" y="126680"/>
                </a:lnTo>
                <a:lnTo>
                  <a:pt x="696103" y="491442"/>
                </a:lnTo>
                <a:lnTo>
                  <a:pt x="412369" y="729523"/>
                </a:lnTo>
                <a:lnTo>
                  <a:pt x="64317" y="602843"/>
                </a:lnTo>
                <a:lnTo>
                  <a:pt x="64317" y="6028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4" name="Freeform: Shape 413">
            <a:extLst>
              <a:ext uri="{FF2B5EF4-FFF2-40B4-BE49-F238E27FC236}">
                <a16:creationId xmlns:a16="http://schemas.microsoft.com/office/drawing/2014/main" id="{ADF20E94-5635-6111-8771-B6E566F3272B}"/>
              </a:ext>
            </a:extLst>
          </p:cNvPr>
          <p:cNvSpPr/>
          <p:nvPr/>
        </p:nvSpPr>
        <p:spPr>
          <a:xfrm>
            <a:off x="-458354" y="7833994"/>
            <a:ext cx="696102" cy="729522"/>
          </a:xfrm>
          <a:custGeom>
            <a:avLst/>
            <a:gdLst>
              <a:gd name="connsiteX0" fmla="*/ 64317 w 696102"/>
              <a:gd name="connsiteY0" fmla="*/ 602842 h 729522"/>
              <a:gd name="connsiteX1" fmla="*/ 0 w 696102"/>
              <a:gd name="connsiteY1" fmla="*/ 238081 h 729522"/>
              <a:gd name="connsiteX2" fmla="*/ 283734 w 696102"/>
              <a:gd name="connsiteY2" fmla="*/ 0 h 729522"/>
              <a:gd name="connsiteX3" fmla="*/ 631785 w 696102"/>
              <a:gd name="connsiteY3" fmla="*/ 126680 h 729522"/>
              <a:gd name="connsiteX4" fmla="*/ 696103 w 696102"/>
              <a:gd name="connsiteY4" fmla="*/ 491441 h 729522"/>
              <a:gd name="connsiteX5" fmla="*/ 412369 w 696102"/>
              <a:gd name="connsiteY5" fmla="*/ 729522 h 729522"/>
              <a:gd name="connsiteX6" fmla="*/ 64317 w 696102"/>
              <a:gd name="connsiteY6" fmla="*/ 602842 h 729522"/>
              <a:gd name="connsiteX7" fmla="*/ 64317 w 696102"/>
              <a:gd name="connsiteY7" fmla="*/ 602842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2">
                <a:moveTo>
                  <a:pt x="64317" y="602842"/>
                </a:moveTo>
                <a:lnTo>
                  <a:pt x="0" y="238081"/>
                </a:lnTo>
                <a:lnTo>
                  <a:pt x="283734" y="0"/>
                </a:lnTo>
                <a:lnTo>
                  <a:pt x="631785" y="126680"/>
                </a:lnTo>
                <a:lnTo>
                  <a:pt x="696103" y="491441"/>
                </a:lnTo>
                <a:lnTo>
                  <a:pt x="412369" y="729522"/>
                </a:lnTo>
                <a:lnTo>
                  <a:pt x="64317" y="602842"/>
                </a:lnTo>
                <a:lnTo>
                  <a:pt x="64317" y="6028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5" name="Freeform: Shape 414">
            <a:extLst>
              <a:ext uri="{FF2B5EF4-FFF2-40B4-BE49-F238E27FC236}">
                <a16:creationId xmlns:a16="http://schemas.microsoft.com/office/drawing/2014/main" id="{CEFC4AC6-5C01-4847-2A71-6606D12CDD93}"/>
              </a:ext>
            </a:extLst>
          </p:cNvPr>
          <p:cNvSpPr/>
          <p:nvPr/>
        </p:nvSpPr>
        <p:spPr>
          <a:xfrm>
            <a:off x="8852701" y="6545623"/>
            <a:ext cx="696102" cy="729523"/>
          </a:xfrm>
          <a:custGeom>
            <a:avLst/>
            <a:gdLst>
              <a:gd name="connsiteX0" fmla="*/ 64317 w 696102"/>
              <a:gd name="connsiteY0" fmla="*/ 602843 h 729523"/>
              <a:gd name="connsiteX1" fmla="*/ 0 w 696102"/>
              <a:gd name="connsiteY1" fmla="*/ 238081 h 729523"/>
              <a:gd name="connsiteX2" fmla="*/ 283734 w 696102"/>
              <a:gd name="connsiteY2" fmla="*/ 0 h 729523"/>
              <a:gd name="connsiteX3" fmla="*/ 631785 w 696102"/>
              <a:gd name="connsiteY3" fmla="*/ 126680 h 729523"/>
              <a:gd name="connsiteX4" fmla="*/ 696102 w 696102"/>
              <a:gd name="connsiteY4" fmla="*/ 491442 h 729523"/>
              <a:gd name="connsiteX5" fmla="*/ 412368 w 696102"/>
              <a:gd name="connsiteY5" fmla="*/ 729523 h 729523"/>
              <a:gd name="connsiteX6" fmla="*/ 64317 w 696102"/>
              <a:gd name="connsiteY6" fmla="*/ 602843 h 729523"/>
              <a:gd name="connsiteX7" fmla="*/ 64317 w 696102"/>
              <a:gd name="connsiteY7" fmla="*/ 602843 h 729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3">
                <a:moveTo>
                  <a:pt x="64317" y="602843"/>
                </a:moveTo>
                <a:lnTo>
                  <a:pt x="0" y="238081"/>
                </a:lnTo>
                <a:lnTo>
                  <a:pt x="283734" y="0"/>
                </a:lnTo>
                <a:lnTo>
                  <a:pt x="631785" y="126680"/>
                </a:lnTo>
                <a:lnTo>
                  <a:pt x="696102" y="491442"/>
                </a:lnTo>
                <a:lnTo>
                  <a:pt x="412368" y="729523"/>
                </a:lnTo>
                <a:lnTo>
                  <a:pt x="64317" y="602843"/>
                </a:lnTo>
                <a:lnTo>
                  <a:pt x="64317" y="6028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6" name="Freeform: Shape 415">
            <a:extLst>
              <a:ext uri="{FF2B5EF4-FFF2-40B4-BE49-F238E27FC236}">
                <a16:creationId xmlns:a16="http://schemas.microsoft.com/office/drawing/2014/main" id="{FA5E3277-EF69-3578-9F11-A875CDCE3C64}"/>
              </a:ext>
            </a:extLst>
          </p:cNvPr>
          <p:cNvSpPr/>
          <p:nvPr/>
        </p:nvSpPr>
        <p:spPr>
          <a:xfrm>
            <a:off x="10985682" y="5816101"/>
            <a:ext cx="696103" cy="729522"/>
          </a:xfrm>
          <a:custGeom>
            <a:avLst/>
            <a:gdLst>
              <a:gd name="connsiteX0" fmla="*/ 64317 w 696103"/>
              <a:gd name="connsiteY0" fmla="*/ 602843 h 729522"/>
              <a:gd name="connsiteX1" fmla="*/ 0 w 696103"/>
              <a:gd name="connsiteY1" fmla="*/ 238081 h 729522"/>
              <a:gd name="connsiteX2" fmla="*/ 283734 w 696103"/>
              <a:gd name="connsiteY2" fmla="*/ 0 h 729522"/>
              <a:gd name="connsiteX3" fmla="*/ 631785 w 696103"/>
              <a:gd name="connsiteY3" fmla="*/ 126680 h 729522"/>
              <a:gd name="connsiteX4" fmla="*/ 696103 w 696103"/>
              <a:gd name="connsiteY4" fmla="*/ 491441 h 729522"/>
              <a:gd name="connsiteX5" fmla="*/ 412369 w 696103"/>
              <a:gd name="connsiteY5" fmla="*/ 729523 h 729522"/>
              <a:gd name="connsiteX6" fmla="*/ 64317 w 696103"/>
              <a:gd name="connsiteY6" fmla="*/ 602843 h 729522"/>
              <a:gd name="connsiteX7" fmla="*/ 64317 w 696103"/>
              <a:gd name="connsiteY7" fmla="*/ 602843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3" h="729522">
                <a:moveTo>
                  <a:pt x="64317" y="602843"/>
                </a:moveTo>
                <a:lnTo>
                  <a:pt x="0" y="238081"/>
                </a:lnTo>
                <a:lnTo>
                  <a:pt x="283734" y="0"/>
                </a:lnTo>
                <a:lnTo>
                  <a:pt x="631785" y="126680"/>
                </a:lnTo>
                <a:lnTo>
                  <a:pt x="696103" y="491441"/>
                </a:lnTo>
                <a:lnTo>
                  <a:pt x="412369" y="729523"/>
                </a:lnTo>
                <a:lnTo>
                  <a:pt x="64317" y="602843"/>
                </a:lnTo>
                <a:lnTo>
                  <a:pt x="64317" y="6028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7" name="Freeform: Shape 416">
            <a:extLst>
              <a:ext uri="{FF2B5EF4-FFF2-40B4-BE49-F238E27FC236}">
                <a16:creationId xmlns:a16="http://schemas.microsoft.com/office/drawing/2014/main" id="{5E4470CD-4951-749A-A6D4-CF9E57730183}"/>
              </a:ext>
            </a:extLst>
          </p:cNvPr>
          <p:cNvSpPr/>
          <p:nvPr/>
        </p:nvSpPr>
        <p:spPr>
          <a:xfrm>
            <a:off x="956187" y="7469232"/>
            <a:ext cx="249511" cy="685527"/>
          </a:xfrm>
          <a:custGeom>
            <a:avLst/>
            <a:gdLst>
              <a:gd name="connsiteX0" fmla="*/ 64317 w 249511"/>
              <a:gd name="connsiteY0" fmla="*/ 364762 h 685527"/>
              <a:gd name="connsiteX1" fmla="*/ 0 w 249511"/>
              <a:gd name="connsiteY1" fmla="*/ 0 h 685527"/>
              <a:gd name="connsiteX2" fmla="*/ 185194 w 249511"/>
              <a:gd name="connsiteY2" fmla="*/ 320766 h 685527"/>
              <a:gd name="connsiteX3" fmla="*/ 249511 w 249511"/>
              <a:gd name="connsiteY3" fmla="*/ 685527 h 685527"/>
              <a:gd name="connsiteX4" fmla="*/ 64317 w 249511"/>
              <a:gd name="connsiteY4" fmla="*/ 364762 h 685527"/>
              <a:gd name="connsiteX5" fmla="*/ 64317 w 249511"/>
              <a:gd name="connsiteY5" fmla="*/ 364762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64317" y="364762"/>
                </a:moveTo>
                <a:lnTo>
                  <a:pt x="0" y="0"/>
                </a:lnTo>
                <a:lnTo>
                  <a:pt x="185194" y="320766"/>
                </a:lnTo>
                <a:lnTo>
                  <a:pt x="249511" y="685527"/>
                </a:lnTo>
                <a:lnTo>
                  <a:pt x="64317" y="364762"/>
                </a:lnTo>
                <a:lnTo>
                  <a:pt x="64317" y="3647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8" name="Freeform: Shape 417">
            <a:extLst>
              <a:ext uri="{FF2B5EF4-FFF2-40B4-BE49-F238E27FC236}">
                <a16:creationId xmlns:a16="http://schemas.microsoft.com/office/drawing/2014/main" id="{A1432F9C-7C9C-C88F-2C9D-48BE3305CFD8}"/>
              </a:ext>
            </a:extLst>
          </p:cNvPr>
          <p:cNvSpPr/>
          <p:nvPr/>
        </p:nvSpPr>
        <p:spPr>
          <a:xfrm>
            <a:off x="10452437" y="5860097"/>
            <a:ext cx="249511" cy="685526"/>
          </a:xfrm>
          <a:custGeom>
            <a:avLst/>
            <a:gdLst>
              <a:gd name="connsiteX0" fmla="*/ 64317 w 249511"/>
              <a:gd name="connsiteY0" fmla="*/ 364761 h 685526"/>
              <a:gd name="connsiteX1" fmla="*/ 0 w 249511"/>
              <a:gd name="connsiteY1" fmla="*/ 0 h 685526"/>
              <a:gd name="connsiteX2" fmla="*/ 185194 w 249511"/>
              <a:gd name="connsiteY2" fmla="*/ 320766 h 685526"/>
              <a:gd name="connsiteX3" fmla="*/ 249511 w 249511"/>
              <a:gd name="connsiteY3" fmla="*/ 685527 h 685526"/>
              <a:gd name="connsiteX4" fmla="*/ 64317 w 249511"/>
              <a:gd name="connsiteY4" fmla="*/ 364761 h 685526"/>
              <a:gd name="connsiteX5" fmla="*/ 64317 w 249511"/>
              <a:gd name="connsiteY5" fmla="*/ 364761 h 685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6">
                <a:moveTo>
                  <a:pt x="64317" y="364761"/>
                </a:moveTo>
                <a:lnTo>
                  <a:pt x="0" y="0"/>
                </a:lnTo>
                <a:lnTo>
                  <a:pt x="185194" y="320766"/>
                </a:lnTo>
                <a:lnTo>
                  <a:pt x="249511" y="685527"/>
                </a:lnTo>
                <a:lnTo>
                  <a:pt x="64317" y="364761"/>
                </a:lnTo>
                <a:lnTo>
                  <a:pt x="64317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9" name="Freeform: Shape 418">
            <a:extLst>
              <a:ext uri="{FF2B5EF4-FFF2-40B4-BE49-F238E27FC236}">
                <a16:creationId xmlns:a16="http://schemas.microsoft.com/office/drawing/2014/main" id="{D1CECEE0-B024-6BD1-253B-42F545134BE5}"/>
              </a:ext>
            </a:extLst>
          </p:cNvPr>
          <p:cNvSpPr/>
          <p:nvPr/>
        </p:nvSpPr>
        <p:spPr>
          <a:xfrm>
            <a:off x="10017732" y="5860097"/>
            <a:ext cx="128634" cy="729522"/>
          </a:xfrm>
          <a:custGeom>
            <a:avLst/>
            <a:gdLst>
              <a:gd name="connsiteX0" fmla="*/ 0 w 128634"/>
              <a:gd name="connsiteY0" fmla="*/ 364761 h 729522"/>
              <a:gd name="connsiteX1" fmla="*/ 64317 w 128634"/>
              <a:gd name="connsiteY1" fmla="*/ 0 h 729522"/>
              <a:gd name="connsiteX2" fmla="*/ 128634 w 128634"/>
              <a:gd name="connsiteY2" fmla="*/ 364761 h 729522"/>
              <a:gd name="connsiteX3" fmla="*/ 64317 w 128634"/>
              <a:gd name="connsiteY3" fmla="*/ 729523 h 729522"/>
              <a:gd name="connsiteX4" fmla="*/ 0 w 128634"/>
              <a:gd name="connsiteY4" fmla="*/ 364761 h 729522"/>
              <a:gd name="connsiteX5" fmla="*/ 0 w 128634"/>
              <a:gd name="connsiteY5" fmla="*/ 364761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8634" h="729522">
                <a:moveTo>
                  <a:pt x="0" y="364761"/>
                </a:moveTo>
                <a:lnTo>
                  <a:pt x="64317" y="0"/>
                </a:lnTo>
                <a:lnTo>
                  <a:pt x="128634" y="364761"/>
                </a:lnTo>
                <a:lnTo>
                  <a:pt x="64317" y="729523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0" name="Freeform: Shape 419">
            <a:extLst>
              <a:ext uri="{FF2B5EF4-FFF2-40B4-BE49-F238E27FC236}">
                <a16:creationId xmlns:a16="http://schemas.microsoft.com/office/drawing/2014/main" id="{2AC98B49-42B3-0B70-1919-ABF13AE6AB3A}"/>
              </a:ext>
            </a:extLst>
          </p:cNvPr>
          <p:cNvSpPr/>
          <p:nvPr/>
        </p:nvSpPr>
        <p:spPr>
          <a:xfrm>
            <a:off x="543819" y="7595912"/>
            <a:ext cx="128634" cy="729522"/>
          </a:xfrm>
          <a:custGeom>
            <a:avLst/>
            <a:gdLst>
              <a:gd name="connsiteX0" fmla="*/ 0 w 128634"/>
              <a:gd name="connsiteY0" fmla="*/ 364762 h 729522"/>
              <a:gd name="connsiteX1" fmla="*/ 64317 w 128634"/>
              <a:gd name="connsiteY1" fmla="*/ 0 h 729522"/>
              <a:gd name="connsiteX2" fmla="*/ 128635 w 128634"/>
              <a:gd name="connsiteY2" fmla="*/ 364762 h 729522"/>
              <a:gd name="connsiteX3" fmla="*/ 64317 w 128634"/>
              <a:gd name="connsiteY3" fmla="*/ 729523 h 729522"/>
              <a:gd name="connsiteX4" fmla="*/ 0 w 128634"/>
              <a:gd name="connsiteY4" fmla="*/ 364762 h 729522"/>
              <a:gd name="connsiteX5" fmla="*/ 0 w 128634"/>
              <a:gd name="connsiteY5" fmla="*/ 364762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8634" h="729522">
                <a:moveTo>
                  <a:pt x="0" y="364762"/>
                </a:moveTo>
                <a:lnTo>
                  <a:pt x="64317" y="0"/>
                </a:lnTo>
                <a:lnTo>
                  <a:pt x="128635" y="364762"/>
                </a:lnTo>
                <a:lnTo>
                  <a:pt x="64317" y="729523"/>
                </a:lnTo>
                <a:lnTo>
                  <a:pt x="0" y="364762"/>
                </a:lnTo>
                <a:lnTo>
                  <a:pt x="0" y="3647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1" name="Freeform: Shape 420">
            <a:extLst>
              <a:ext uri="{FF2B5EF4-FFF2-40B4-BE49-F238E27FC236}">
                <a16:creationId xmlns:a16="http://schemas.microsoft.com/office/drawing/2014/main" id="{F3E8613A-E066-BDF8-12FA-D3D156F0831C}"/>
              </a:ext>
            </a:extLst>
          </p:cNvPr>
          <p:cNvSpPr/>
          <p:nvPr/>
        </p:nvSpPr>
        <p:spPr>
          <a:xfrm>
            <a:off x="608136" y="-873801"/>
            <a:ext cx="249511" cy="685527"/>
          </a:xfrm>
          <a:custGeom>
            <a:avLst/>
            <a:gdLst>
              <a:gd name="connsiteX0" fmla="*/ 0 w 249511"/>
              <a:gd name="connsiteY0" fmla="*/ 320766 h 685527"/>
              <a:gd name="connsiteX1" fmla="*/ 185194 w 249511"/>
              <a:gd name="connsiteY1" fmla="*/ 0 h 685527"/>
              <a:gd name="connsiteX2" fmla="*/ 249512 w 249511"/>
              <a:gd name="connsiteY2" fmla="*/ 364761 h 685527"/>
              <a:gd name="connsiteX3" fmla="*/ 64317 w 249511"/>
              <a:gd name="connsiteY3" fmla="*/ 685527 h 685527"/>
              <a:gd name="connsiteX4" fmla="*/ 0 w 249511"/>
              <a:gd name="connsiteY4" fmla="*/ 320766 h 685527"/>
              <a:gd name="connsiteX5" fmla="*/ 0 w 249511"/>
              <a:gd name="connsiteY5" fmla="*/ 320766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20766"/>
                </a:moveTo>
                <a:lnTo>
                  <a:pt x="185194" y="0"/>
                </a:lnTo>
                <a:lnTo>
                  <a:pt x="249512" y="364761"/>
                </a:lnTo>
                <a:lnTo>
                  <a:pt x="64317" y="68552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2" name="Freeform: Shape 421">
            <a:extLst>
              <a:ext uri="{FF2B5EF4-FFF2-40B4-BE49-F238E27FC236}">
                <a16:creationId xmlns:a16="http://schemas.microsoft.com/office/drawing/2014/main" id="{C4D331DD-9E2E-5F25-225F-A2CD8D622D0D}"/>
              </a:ext>
            </a:extLst>
          </p:cNvPr>
          <p:cNvSpPr/>
          <p:nvPr/>
        </p:nvSpPr>
        <p:spPr>
          <a:xfrm>
            <a:off x="3962708" y="-1111882"/>
            <a:ext cx="249511" cy="685527"/>
          </a:xfrm>
          <a:custGeom>
            <a:avLst/>
            <a:gdLst>
              <a:gd name="connsiteX0" fmla="*/ 0 w 249511"/>
              <a:gd name="connsiteY0" fmla="*/ 320766 h 685527"/>
              <a:gd name="connsiteX1" fmla="*/ 185194 w 249511"/>
              <a:gd name="connsiteY1" fmla="*/ 0 h 685527"/>
              <a:gd name="connsiteX2" fmla="*/ 249512 w 249511"/>
              <a:gd name="connsiteY2" fmla="*/ 364761 h 685527"/>
              <a:gd name="connsiteX3" fmla="*/ 64318 w 249511"/>
              <a:gd name="connsiteY3" fmla="*/ 685527 h 685527"/>
              <a:gd name="connsiteX4" fmla="*/ 0 w 249511"/>
              <a:gd name="connsiteY4" fmla="*/ 320766 h 685527"/>
              <a:gd name="connsiteX5" fmla="*/ 0 w 249511"/>
              <a:gd name="connsiteY5" fmla="*/ 320766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20766"/>
                </a:moveTo>
                <a:lnTo>
                  <a:pt x="185194" y="0"/>
                </a:lnTo>
                <a:lnTo>
                  <a:pt x="249512" y="364761"/>
                </a:lnTo>
                <a:lnTo>
                  <a:pt x="64318" y="68552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3" name="Freeform: Shape 422">
            <a:extLst>
              <a:ext uri="{FF2B5EF4-FFF2-40B4-BE49-F238E27FC236}">
                <a16:creationId xmlns:a16="http://schemas.microsoft.com/office/drawing/2014/main" id="{A0A8948F-2B63-825C-0450-24BF8FC12669}"/>
              </a:ext>
            </a:extLst>
          </p:cNvPr>
          <p:cNvSpPr/>
          <p:nvPr/>
        </p:nvSpPr>
        <p:spPr>
          <a:xfrm>
            <a:off x="5846179" y="-1797409"/>
            <a:ext cx="249511" cy="685527"/>
          </a:xfrm>
          <a:custGeom>
            <a:avLst/>
            <a:gdLst>
              <a:gd name="connsiteX0" fmla="*/ 0 w 249511"/>
              <a:gd name="connsiteY0" fmla="*/ 320766 h 685527"/>
              <a:gd name="connsiteX1" fmla="*/ 185194 w 249511"/>
              <a:gd name="connsiteY1" fmla="*/ 0 h 685527"/>
              <a:gd name="connsiteX2" fmla="*/ 249512 w 249511"/>
              <a:gd name="connsiteY2" fmla="*/ 364761 h 685527"/>
              <a:gd name="connsiteX3" fmla="*/ 64318 w 249511"/>
              <a:gd name="connsiteY3" fmla="*/ 685527 h 685527"/>
              <a:gd name="connsiteX4" fmla="*/ 0 w 249511"/>
              <a:gd name="connsiteY4" fmla="*/ 320766 h 685527"/>
              <a:gd name="connsiteX5" fmla="*/ 0 w 249511"/>
              <a:gd name="connsiteY5" fmla="*/ 320766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20766"/>
                </a:moveTo>
                <a:lnTo>
                  <a:pt x="185194" y="0"/>
                </a:lnTo>
                <a:lnTo>
                  <a:pt x="249512" y="364761"/>
                </a:lnTo>
                <a:lnTo>
                  <a:pt x="64318" y="68552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4" name="Freeform: Shape 423">
            <a:extLst>
              <a:ext uri="{FF2B5EF4-FFF2-40B4-BE49-F238E27FC236}">
                <a16:creationId xmlns:a16="http://schemas.microsoft.com/office/drawing/2014/main" id="{BC1B49D7-FB61-B7ED-84D6-60C47B7EEB8C}"/>
              </a:ext>
            </a:extLst>
          </p:cNvPr>
          <p:cNvSpPr/>
          <p:nvPr/>
        </p:nvSpPr>
        <p:spPr>
          <a:xfrm>
            <a:off x="3059075" y="-1111882"/>
            <a:ext cx="597562" cy="812207"/>
          </a:xfrm>
          <a:custGeom>
            <a:avLst/>
            <a:gdLst>
              <a:gd name="connsiteX0" fmla="*/ 64317 w 597562"/>
              <a:gd name="connsiteY0" fmla="*/ 491442 h 812207"/>
              <a:gd name="connsiteX1" fmla="*/ 0 w 597562"/>
              <a:gd name="connsiteY1" fmla="*/ 126680 h 812207"/>
              <a:gd name="connsiteX2" fmla="*/ 348051 w 597562"/>
              <a:gd name="connsiteY2" fmla="*/ 0 h 812207"/>
              <a:gd name="connsiteX3" fmla="*/ 533246 w 597562"/>
              <a:gd name="connsiteY3" fmla="*/ 320766 h 812207"/>
              <a:gd name="connsiteX4" fmla="*/ 597563 w 597562"/>
              <a:gd name="connsiteY4" fmla="*/ 685527 h 812207"/>
              <a:gd name="connsiteX5" fmla="*/ 249511 w 597562"/>
              <a:gd name="connsiteY5" fmla="*/ 812208 h 812207"/>
              <a:gd name="connsiteX6" fmla="*/ 64317 w 597562"/>
              <a:gd name="connsiteY6" fmla="*/ 491442 h 812207"/>
              <a:gd name="connsiteX7" fmla="*/ 64317 w 597562"/>
              <a:gd name="connsiteY7" fmla="*/ 491442 h 812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7562" h="812207">
                <a:moveTo>
                  <a:pt x="64317" y="491442"/>
                </a:moveTo>
                <a:lnTo>
                  <a:pt x="0" y="126680"/>
                </a:lnTo>
                <a:lnTo>
                  <a:pt x="348051" y="0"/>
                </a:lnTo>
                <a:lnTo>
                  <a:pt x="533246" y="320766"/>
                </a:lnTo>
                <a:lnTo>
                  <a:pt x="597563" y="685527"/>
                </a:lnTo>
                <a:lnTo>
                  <a:pt x="249511" y="812208"/>
                </a:lnTo>
                <a:lnTo>
                  <a:pt x="64317" y="491442"/>
                </a:lnTo>
                <a:lnTo>
                  <a:pt x="64317" y="4914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5" name="Freeform: Shape 424">
            <a:extLst>
              <a:ext uri="{FF2B5EF4-FFF2-40B4-BE49-F238E27FC236}">
                <a16:creationId xmlns:a16="http://schemas.microsoft.com/office/drawing/2014/main" id="{BC40E667-C33F-53A6-117F-14AB568E5893}"/>
              </a:ext>
            </a:extLst>
          </p:cNvPr>
          <p:cNvSpPr/>
          <p:nvPr/>
        </p:nvSpPr>
        <p:spPr>
          <a:xfrm>
            <a:off x="4431637" y="-1000481"/>
            <a:ext cx="412368" cy="491441"/>
          </a:xfrm>
          <a:custGeom>
            <a:avLst/>
            <a:gdLst>
              <a:gd name="connsiteX0" fmla="*/ 0 w 412368"/>
              <a:gd name="connsiteY0" fmla="*/ 126680 h 491441"/>
              <a:gd name="connsiteX1" fmla="*/ 348051 w 412368"/>
              <a:gd name="connsiteY1" fmla="*/ 0 h 491441"/>
              <a:gd name="connsiteX2" fmla="*/ 412368 w 412368"/>
              <a:gd name="connsiteY2" fmla="*/ 364761 h 491441"/>
              <a:gd name="connsiteX3" fmla="*/ 64317 w 412368"/>
              <a:gd name="connsiteY3" fmla="*/ 491442 h 491441"/>
              <a:gd name="connsiteX4" fmla="*/ 0 w 412368"/>
              <a:gd name="connsiteY4" fmla="*/ 126680 h 491441"/>
              <a:gd name="connsiteX5" fmla="*/ 0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126680"/>
                </a:moveTo>
                <a:lnTo>
                  <a:pt x="348051" y="0"/>
                </a:lnTo>
                <a:lnTo>
                  <a:pt x="412368" y="364761"/>
                </a:lnTo>
                <a:lnTo>
                  <a:pt x="64317" y="491442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6" name="Freeform: Shape 425">
            <a:extLst>
              <a:ext uri="{FF2B5EF4-FFF2-40B4-BE49-F238E27FC236}">
                <a16:creationId xmlns:a16="http://schemas.microsoft.com/office/drawing/2014/main" id="{31F30F9A-E265-DDD8-00DF-0E402040F594}"/>
              </a:ext>
            </a:extLst>
          </p:cNvPr>
          <p:cNvSpPr/>
          <p:nvPr/>
        </p:nvSpPr>
        <p:spPr>
          <a:xfrm>
            <a:off x="1425115" y="-1111882"/>
            <a:ext cx="412368" cy="491441"/>
          </a:xfrm>
          <a:custGeom>
            <a:avLst/>
            <a:gdLst>
              <a:gd name="connsiteX0" fmla="*/ 0 w 412368"/>
              <a:gd name="connsiteY0" fmla="*/ 126680 h 491441"/>
              <a:gd name="connsiteX1" fmla="*/ 348051 w 412368"/>
              <a:gd name="connsiteY1" fmla="*/ 0 h 491441"/>
              <a:gd name="connsiteX2" fmla="*/ 412369 w 412368"/>
              <a:gd name="connsiteY2" fmla="*/ 364761 h 491441"/>
              <a:gd name="connsiteX3" fmla="*/ 64317 w 412368"/>
              <a:gd name="connsiteY3" fmla="*/ 491442 h 491441"/>
              <a:gd name="connsiteX4" fmla="*/ 0 w 412368"/>
              <a:gd name="connsiteY4" fmla="*/ 126680 h 491441"/>
              <a:gd name="connsiteX5" fmla="*/ 0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126680"/>
                </a:moveTo>
                <a:lnTo>
                  <a:pt x="348051" y="0"/>
                </a:lnTo>
                <a:lnTo>
                  <a:pt x="412369" y="364761"/>
                </a:lnTo>
                <a:lnTo>
                  <a:pt x="64317" y="491442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7" name="Freeform: Shape 426">
            <a:extLst>
              <a:ext uri="{FF2B5EF4-FFF2-40B4-BE49-F238E27FC236}">
                <a16:creationId xmlns:a16="http://schemas.microsoft.com/office/drawing/2014/main" id="{3DD3DD15-DA32-F496-AA4A-31FF57957268}"/>
              </a:ext>
            </a:extLst>
          </p:cNvPr>
          <p:cNvSpPr/>
          <p:nvPr/>
        </p:nvSpPr>
        <p:spPr>
          <a:xfrm>
            <a:off x="6031373" y="-1924089"/>
            <a:ext cx="412368" cy="491441"/>
          </a:xfrm>
          <a:custGeom>
            <a:avLst/>
            <a:gdLst>
              <a:gd name="connsiteX0" fmla="*/ 0 w 412368"/>
              <a:gd name="connsiteY0" fmla="*/ 126680 h 491441"/>
              <a:gd name="connsiteX1" fmla="*/ 348052 w 412368"/>
              <a:gd name="connsiteY1" fmla="*/ 0 h 491441"/>
              <a:gd name="connsiteX2" fmla="*/ 412369 w 412368"/>
              <a:gd name="connsiteY2" fmla="*/ 364761 h 491441"/>
              <a:gd name="connsiteX3" fmla="*/ 64318 w 412368"/>
              <a:gd name="connsiteY3" fmla="*/ 491442 h 491441"/>
              <a:gd name="connsiteX4" fmla="*/ 0 w 412368"/>
              <a:gd name="connsiteY4" fmla="*/ 126680 h 491441"/>
              <a:gd name="connsiteX5" fmla="*/ 0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126680"/>
                </a:moveTo>
                <a:lnTo>
                  <a:pt x="348052" y="0"/>
                </a:lnTo>
                <a:lnTo>
                  <a:pt x="412369" y="364761"/>
                </a:lnTo>
                <a:lnTo>
                  <a:pt x="64318" y="491442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8" name="Freeform: Shape 427">
            <a:extLst>
              <a:ext uri="{FF2B5EF4-FFF2-40B4-BE49-F238E27FC236}">
                <a16:creationId xmlns:a16="http://schemas.microsoft.com/office/drawing/2014/main" id="{F43CF3C5-08FE-976A-1BD9-DA93D26618C8}"/>
              </a:ext>
            </a:extLst>
          </p:cNvPr>
          <p:cNvSpPr/>
          <p:nvPr/>
        </p:nvSpPr>
        <p:spPr>
          <a:xfrm>
            <a:off x="-174620" y="-188274"/>
            <a:ext cx="412368" cy="491441"/>
          </a:xfrm>
          <a:custGeom>
            <a:avLst/>
            <a:gdLst>
              <a:gd name="connsiteX0" fmla="*/ 0 w 412368"/>
              <a:gd name="connsiteY0" fmla="*/ 126680 h 491441"/>
              <a:gd name="connsiteX1" fmla="*/ 348051 w 412368"/>
              <a:gd name="connsiteY1" fmla="*/ 0 h 491441"/>
              <a:gd name="connsiteX2" fmla="*/ 412369 w 412368"/>
              <a:gd name="connsiteY2" fmla="*/ 364761 h 491441"/>
              <a:gd name="connsiteX3" fmla="*/ 64317 w 412368"/>
              <a:gd name="connsiteY3" fmla="*/ 491442 h 491441"/>
              <a:gd name="connsiteX4" fmla="*/ 0 w 412368"/>
              <a:gd name="connsiteY4" fmla="*/ 126680 h 491441"/>
              <a:gd name="connsiteX5" fmla="*/ 0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126680"/>
                </a:moveTo>
                <a:lnTo>
                  <a:pt x="348051" y="0"/>
                </a:lnTo>
                <a:lnTo>
                  <a:pt x="412369" y="364761"/>
                </a:lnTo>
                <a:lnTo>
                  <a:pt x="64317" y="491442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9" name="Freeform: Shape 428">
            <a:extLst>
              <a:ext uri="{FF2B5EF4-FFF2-40B4-BE49-F238E27FC236}">
                <a16:creationId xmlns:a16="http://schemas.microsoft.com/office/drawing/2014/main" id="{51BC2770-8257-D5A3-98A2-77C663125E5C}"/>
              </a:ext>
            </a:extLst>
          </p:cNvPr>
          <p:cNvSpPr/>
          <p:nvPr/>
        </p:nvSpPr>
        <p:spPr>
          <a:xfrm>
            <a:off x="6749813" y="-2162171"/>
            <a:ext cx="696102" cy="729522"/>
          </a:xfrm>
          <a:custGeom>
            <a:avLst/>
            <a:gdLst>
              <a:gd name="connsiteX0" fmla="*/ 64317 w 696102"/>
              <a:gd name="connsiteY0" fmla="*/ 602843 h 729522"/>
              <a:gd name="connsiteX1" fmla="*/ 0 w 696102"/>
              <a:gd name="connsiteY1" fmla="*/ 238081 h 729522"/>
              <a:gd name="connsiteX2" fmla="*/ 283734 w 696102"/>
              <a:gd name="connsiteY2" fmla="*/ 0 h 729522"/>
              <a:gd name="connsiteX3" fmla="*/ 631785 w 696102"/>
              <a:gd name="connsiteY3" fmla="*/ 126680 h 729522"/>
              <a:gd name="connsiteX4" fmla="*/ 696102 w 696102"/>
              <a:gd name="connsiteY4" fmla="*/ 491442 h 729522"/>
              <a:gd name="connsiteX5" fmla="*/ 412369 w 696102"/>
              <a:gd name="connsiteY5" fmla="*/ 729523 h 729522"/>
              <a:gd name="connsiteX6" fmla="*/ 64317 w 696102"/>
              <a:gd name="connsiteY6" fmla="*/ 602843 h 729522"/>
              <a:gd name="connsiteX7" fmla="*/ 64317 w 696102"/>
              <a:gd name="connsiteY7" fmla="*/ 602843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2">
                <a:moveTo>
                  <a:pt x="64317" y="602843"/>
                </a:moveTo>
                <a:lnTo>
                  <a:pt x="0" y="238081"/>
                </a:lnTo>
                <a:lnTo>
                  <a:pt x="283734" y="0"/>
                </a:lnTo>
                <a:lnTo>
                  <a:pt x="631785" y="126680"/>
                </a:lnTo>
                <a:lnTo>
                  <a:pt x="696102" y="491442"/>
                </a:lnTo>
                <a:lnTo>
                  <a:pt x="412369" y="729523"/>
                </a:lnTo>
                <a:lnTo>
                  <a:pt x="64317" y="602843"/>
                </a:lnTo>
                <a:lnTo>
                  <a:pt x="64317" y="6028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0" name="Freeform: Shape 429">
            <a:extLst>
              <a:ext uri="{FF2B5EF4-FFF2-40B4-BE49-F238E27FC236}">
                <a16:creationId xmlns:a16="http://schemas.microsoft.com/office/drawing/2014/main" id="{B2B927E0-57C4-EA04-4128-7900682F3859}"/>
              </a:ext>
            </a:extLst>
          </p:cNvPr>
          <p:cNvSpPr/>
          <p:nvPr/>
        </p:nvSpPr>
        <p:spPr>
          <a:xfrm>
            <a:off x="5214394" y="-1603324"/>
            <a:ext cx="696102" cy="729522"/>
          </a:xfrm>
          <a:custGeom>
            <a:avLst/>
            <a:gdLst>
              <a:gd name="connsiteX0" fmla="*/ 64317 w 696102"/>
              <a:gd name="connsiteY0" fmla="*/ 602843 h 729522"/>
              <a:gd name="connsiteX1" fmla="*/ 0 w 696102"/>
              <a:gd name="connsiteY1" fmla="*/ 238081 h 729522"/>
              <a:gd name="connsiteX2" fmla="*/ 283734 w 696102"/>
              <a:gd name="connsiteY2" fmla="*/ 0 h 729522"/>
              <a:gd name="connsiteX3" fmla="*/ 631785 w 696102"/>
              <a:gd name="connsiteY3" fmla="*/ 126680 h 729522"/>
              <a:gd name="connsiteX4" fmla="*/ 696103 w 696102"/>
              <a:gd name="connsiteY4" fmla="*/ 491442 h 729522"/>
              <a:gd name="connsiteX5" fmla="*/ 412368 w 696102"/>
              <a:gd name="connsiteY5" fmla="*/ 729523 h 729522"/>
              <a:gd name="connsiteX6" fmla="*/ 64317 w 696102"/>
              <a:gd name="connsiteY6" fmla="*/ 602843 h 729522"/>
              <a:gd name="connsiteX7" fmla="*/ 64317 w 696102"/>
              <a:gd name="connsiteY7" fmla="*/ 602843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2">
                <a:moveTo>
                  <a:pt x="64317" y="602843"/>
                </a:moveTo>
                <a:lnTo>
                  <a:pt x="0" y="238081"/>
                </a:lnTo>
                <a:lnTo>
                  <a:pt x="283734" y="0"/>
                </a:lnTo>
                <a:lnTo>
                  <a:pt x="631785" y="126680"/>
                </a:lnTo>
                <a:lnTo>
                  <a:pt x="696103" y="491442"/>
                </a:lnTo>
                <a:lnTo>
                  <a:pt x="412368" y="729523"/>
                </a:lnTo>
                <a:lnTo>
                  <a:pt x="64317" y="602843"/>
                </a:lnTo>
                <a:lnTo>
                  <a:pt x="64317" y="6028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1" name="Freeform: Shape 430">
            <a:extLst>
              <a:ext uri="{FF2B5EF4-FFF2-40B4-BE49-F238E27FC236}">
                <a16:creationId xmlns:a16="http://schemas.microsoft.com/office/drawing/2014/main" id="{F02E7F99-B339-4CF7-1788-18FB67719735}"/>
              </a:ext>
            </a:extLst>
          </p:cNvPr>
          <p:cNvSpPr/>
          <p:nvPr/>
        </p:nvSpPr>
        <p:spPr>
          <a:xfrm>
            <a:off x="2427289" y="-1111882"/>
            <a:ext cx="696102" cy="729522"/>
          </a:xfrm>
          <a:custGeom>
            <a:avLst/>
            <a:gdLst>
              <a:gd name="connsiteX0" fmla="*/ 64317 w 696102"/>
              <a:gd name="connsiteY0" fmla="*/ 602843 h 729522"/>
              <a:gd name="connsiteX1" fmla="*/ 0 w 696102"/>
              <a:gd name="connsiteY1" fmla="*/ 238081 h 729522"/>
              <a:gd name="connsiteX2" fmla="*/ 283734 w 696102"/>
              <a:gd name="connsiteY2" fmla="*/ 0 h 729522"/>
              <a:gd name="connsiteX3" fmla="*/ 631785 w 696102"/>
              <a:gd name="connsiteY3" fmla="*/ 126680 h 729522"/>
              <a:gd name="connsiteX4" fmla="*/ 696103 w 696102"/>
              <a:gd name="connsiteY4" fmla="*/ 491442 h 729522"/>
              <a:gd name="connsiteX5" fmla="*/ 412369 w 696102"/>
              <a:gd name="connsiteY5" fmla="*/ 729523 h 729522"/>
              <a:gd name="connsiteX6" fmla="*/ 64317 w 696102"/>
              <a:gd name="connsiteY6" fmla="*/ 602843 h 729522"/>
              <a:gd name="connsiteX7" fmla="*/ 64317 w 696102"/>
              <a:gd name="connsiteY7" fmla="*/ 602843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2">
                <a:moveTo>
                  <a:pt x="64317" y="602843"/>
                </a:moveTo>
                <a:lnTo>
                  <a:pt x="0" y="238081"/>
                </a:lnTo>
                <a:lnTo>
                  <a:pt x="283734" y="0"/>
                </a:lnTo>
                <a:lnTo>
                  <a:pt x="631785" y="126680"/>
                </a:lnTo>
                <a:lnTo>
                  <a:pt x="696103" y="491442"/>
                </a:lnTo>
                <a:lnTo>
                  <a:pt x="412369" y="729523"/>
                </a:lnTo>
                <a:lnTo>
                  <a:pt x="64317" y="602843"/>
                </a:lnTo>
                <a:lnTo>
                  <a:pt x="64317" y="6028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2" name="Freeform: Shape 431">
            <a:extLst>
              <a:ext uri="{FF2B5EF4-FFF2-40B4-BE49-F238E27FC236}">
                <a16:creationId xmlns:a16="http://schemas.microsoft.com/office/drawing/2014/main" id="{77137C61-63AF-D624-0F77-1D354BC221C6}"/>
              </a:ext>
            </a:extLst>
          </p:cNvPr>
          <p:cNvSpPr/>
          <p:nvPr/>
        </p:nvSpPr>
        <p:spPr>
          <a:xfrm>
            <a:off x="793330" y="-1111882"/>
            <a:ext cx="696102" cy="729522"/>
          </a:xfrm>
          <a:custGeom>
            <a:avLst/>
            <a:gdLst>
              <a:gd name="connsiteX0" fmla="*/ 64317 w 696102"/>
              <a:gd name="connsiteY0" fmla="*/ 602843 h 729522"/>
              <a:gd name="connsiteX1" fmla="*/ 0 w 696102"/>
              <a:gd name="connsiteY1" fmla="*/ 238081 h 729522"/>
              <a:gd name="connsiteX2" fmla="*/ 283734 w 696102"/>
              <a:gd name="connsiteY2" fmla="*/ 0 h 729522"/>
              <a:gd name="connsiteX3" fmla="*/ 631785 w 696102"/>
              <a:gd name="connsiteY3" fmla="*/ 126680 h 729522"/>
              <a:gd name="connsiteX4" fmla="*/ 696103 w 696102"/>
              <a:gd name="connsiteY4" fmla="*/ 491442 h 729522"/>
              <a:gd name="connsiteX5" fmla="*/ 412369 w 696102"/>
              <a:gd name="connsiteY5" fmla="*/ 729523 h 729522"/>
              <a:gd name="connsiteX6" fmla="*/ 64317 w 696102"/>
              <a:gd name="connsiteY6" fmla="*/ 602843 h 729522"/>
              <a:gd name="connsiteX7" fmla="*/ 64317 w 696102"/>
              <a:gd name="connsiteY7" fmla="*/ 602843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2">
                <a:moveTo>
                  <a:pt x="64317" y="602843"/>
                </a:moveTo>
                <a:lnTo>
                  <a:pt x="0" y="238081"/>
                </a:lnTo>
                <a:lnTo>
                  <a:pt x="283734" y="0"/>
                </a:lnTo>
                <a:lnTo>
                  <a:pt x="631785" y="126680"/>
                </a:lnTo>
                <a:lnTo>
                  <a:pt x="696103" y="491442"/>
                </a:lnTo>
                <a:lnTo>
                  <a:pt x="412369" y="729523"/>
                </a:lnTo>
                <a:lnTo>
                  <a:pt x="64317" y="602843"/>
                </a:lnTo>
                <a:lnTo>
                  <a:pt x="64317" y="6028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3" name="Freeform: Shape 432">
            <a:extLst>
              <a:ext uri="{FF2B5EF4-FFF2-40B4-BE49-F238E27FC236}">
                <a16:creationId xmlns:a16="http://schemas.microsoft.com/office/drawing/2014/main" id="{09F5C6C7-78E6-F525-49BB-B4AE4C538398}"/>
              </a:ext>
            </a:extLst>
          </p:cNvPr>
          <p:cNvSpPr/>
          <p:nvPr/>
        </p:nvSpPr>
        <p:spPr>
          <a:xfrm>
            <a:off x="543819" y="-553035"/>
            <a:ext cx="128634" cy="729522"/>
          </a:xfrm>
          <a:custGeom>
            <a:avLst/>
            <a:gdLst>
              <a:gd name="connsiteX0" fmla="*/ 0 w 128634"/>
              <a:gd name="connsiteY0" fmla="*/ 364761 h 729522"/>
              <a:gd name="connsiteX1" fmla="*/ 64317 w 128634"/>
              <a:gd name="connsiteY1" fmla="*/ 0 h 729522"/>
              <a:gd name="connsiteX2" fmla="*/ 128635 w 128634"/>
              <a:gd name="connsiteY2" fmla="*/ 364761 h 729522"/>
              <a:gd name="connsiteX3" fmla="*/ 64317 w 128634"/>
              <a:gd name="connsiteY3" fmla="*/ 729523 h 729522"/>
              <a:gd name="connsiteX4" fmla="*/ 0 w 128634"/>
              <a:gd name="connsiteY4" fmla="*/ 364761 h 729522"/>
              <a:gd name="connsiteX5" fmla="*/ 0 w 128634"/>
              <a:gd name="connsiteY5" fmla="*/ 364761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8634" h="729522">
                <a:moveTo>
                  <a:pt x="0" y="364761"/>
                </a:moveTo>
                <a:lnTo>
                  <a:pt x="64317" y="0"/>
                </a:lnTo>
                <a:lnTo>
                  <a:pt x="128635" y="364761"/>
                </a:lnTo>
                <a:lnTo>
                  <a:pt x="64317" y="729523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4" name="Freeform: Shape 433">
            <a:extLst>
              <a:ext uri="{FF2B5EF4-FFF2-40B4-BE49-F238E27FC236}">
                <a16:creationId xmlns:a16="http://schemas.microsoft.com/office/drawing/2014/main" id="{35B66ED9-FAA5-7078-A2F9-F5904A1D5870}"/>
              </a:ext>
            </a:extLst>
          </p:cNvPr>
          <p:cNvSpPr/>
          <p:nvPr/>
        </p:nvSpPr>
        <p:spPr>
          <a:xfrm>
            <a:off x="9200751" y="7960674"/>
            <a:ext cx="249511" cy="685526"/>
          </a:xfrm>
          <a:custGeom>
            <a:avLst/>
            <a:gdLst>
              <a:gd name="connsiteX0" fmla="*/ 0 w 249511"/>
              <a:gd name="connsiteY0" fmla="*/ 320765 h 685526"/>
              <a:gd name="connsiteX1" fmla="*/ 185194 w 249511"/>
              <a:gd name="connsiteY1" fmla="*/ 0 h 685526"/>
              <a:gd name="connsiteX2" fmla="*/ 249511 w 249511"/>
              <a:gd name="connsiteY2" fmla="*/ 364761 h 685526"/>
              <a:gd name="connsiteX3" fmla="*/ 64317 w 249511"/>
              <a:gd name="connsiteY3" fmla="*/ 685527 h 685526"/>
              <a:gd name="connsiteX4" fmla="*/ 0 w 249511"/>
              <a:gd name="connsiteY4" fmla="*/ 320765 h 685526"/>
              <a:gd name="connsiteX5" fmla="*/ 0 w 249511"/>
              <a:gd name="connsiteY5" fmla="*/ 320765 h 685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6">
                <a:moveTo>
                  <a:pt x="0" y="320765"/>
                </a:moveTo>
                <a:lnTo>
                  <a:pt x="185194" y="0"/>
                </a:lnTo>
                <a:lnTo>
                  <a:pt x="249511" y="364761"/>
                </a:lnTo>
                <a:lnTo>
                  <a:pt x="64317" y="685527"/>
                </a:lnTo>
                <a:lnTo>
                  <a:pt x="0" y="320765"/>
                </a:lnTo>
                <a:lnTo>
                  <a:pt x="0" y="32076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5" name="Freeform: Shape 434">
            <a:extLst>
              <a:ext uri="{FF2B5EF4-FFF2-40B4-BE49-F238E27FC236}">
                <a16:creationId xmlns:a16="http://schemas.microsoft.com/office/drawing/2014/main" id="{D6C43CA6-4B2F-0D62-81AC-567D32DB0FD6}"/>
              </a:ext>
            </a:extLst>
          </p:cNvPr>
          <p:cNvSpPr/>
          <p:nvPr/>
        </p:nvSpPr>
        <p:spPr>
          <a:xfrm>
            <a:off x="5846179" y="8198755"/>
            <a:ext cx="249511" cy="685527"/>
          </a:xfrm>
          <a:custGeom>
            <a:avLst/>
            <a:gdLst>
              <a:gd name="connsiteX0" fmla="*/ 0 w 249511"/>
              <a:gd name="connsiteY0" fmla="*/ 320765 h 685527"/>
              <a:gd name="connsiteX1" fmla="*/ 185194 w 249511"/>
              <a:gd name="connsiteY1" fmla="*/ 0 h 685527"/>
              <a:gd name="connsiteX2" fmla="*/ 249512 w 249511"/>
              <a:gd name="connsiteY2" fmla="*/ 364761 h 685527"/>
              <a:gd name="connsiteX3" fmla="*/ 64318 w 249511"/>
              <a:gd name="connsiteY3" fmla="*/ 685527 h 685527"/>
              <a:gd name="connsiteX4" fmla="*/ 0 w 249511"/>
              <a:gd name="connsiteY4" fmla="*/ 320765 h 685527"/>
              <a:gd name="connsiteX5" fmla="*/ 0 w 249511"/>
              <a:gd name="connsiteY5" fmla="*/ 320765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20765"/>
                </a:moveTo>
                <a:lnTo>
                  <a:pt x="185194" y="0"/>
                </a:lnTo>
                <a:lnTo>
                  <a:pt x="249512" y="364761"/>
                </a:lnTo>
                <a:lnTo>
                  <a:pt x="64318" y="685527"/>
                </a:lnTo>
                <a:lnTo>
                  <a:pt x="0" y="320765"/>
                </a:lnTo>
                <a:lnTo>
                  <a:pt x="0" y="32076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6" name="Freeform: Shape 435">
            <a:extLst>
              <a:ext uri="{FF2B5EF4-FFF2-40B4-BE49-F238E27FC236}">
                <a16:creationId xmlns:a16="http://schemas.microsoft.com/office/drawing/2014/main" id="{A88B07C1-2C63-1B1E-E6F0-98DE8B1923BC}"/>
              </a:ext>
            </a:extLst>
          </p:cNvPr>
          <p:cNvSpPr/>
          <p:nvPr/>
        </p:nvSpPr>
        <p:spPr>
          <a:xfrm>
            <a:off x="3962708" y="8884282"/>
            <a:ext cx="249511" cy="685527"/>
          </a:xfrm>
          <a:custGeom>
            <a:avLst/>
            <a:gdLst>
              <a:gd name="connsiteX0" fmla="*/ 0 w 249511"/>
              <a:gd name="connsiteY0" fmla="*/ 320765 h 685527"/>
              <a:gd name="connsiteX1" fmla="*/ 185194 w 249511"/>
              <a:gd name="connsiteY1" fmla="*/ 0 h 685527"/>
              <a:gd name="connsiteX2" fmla="*/ 249512 w 249511"/>
              <a:gd name="connsiteY2" fmla="*/ 364761 h 685527"/>
              <a:gd name="connsiteX3" fmla="*/ 64318 w 249511"/>
              <a:gd name="connsiteY3" fmla="*/ 685527 h 685527"/>
              <a:gd name="connsiteX4" fmla="*/ 0 w 249511"/>
              <a:gd name="connsiteY4" fmla="*/ 320765 h 685527"/>
              <a:gd name="connsiteX5" fmla="*/ 0 w 249511"/>
              <a:gd name="connsiteY5" fmla="*/ 320765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20765"/>
                </a:moveTo>
                <a:lnTo>
                  <a:pt x="185194" y="0"/>
                </a:lnTo>
                <a:lnTo>
                  <a:pt x="249512" y="364761"/>
                </a:lnTo>
                <a:lnTo>
                  <a:pt x="64318" y="685527"/>
                </a:lnTo>
                <a:lnTo>
                  <a:pt x="0" y="320765"/>
                </a:lnTo>
                <a:lnTo>
                  <a:pt x="0" y="32076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7" name="Freeform: Shape 436">
            <a:extLst>
              <a:ext uri="{FF2B5EF4-FFF2-40B4-BE49-F238E27FC236}">
                <a16:creationId xmlns:a16="http://schemas.microsoft.com/office/drawing/2014/main" id="{024EEFBD-EC55-BF43-1ECE-C1DFCA63AFEA}"/>
              </a:ext>
            </a:extLst>
          </p:cNvPr>
          <p:cNvSpPr/>
          <p:nvPr/>
        </p:nvSpPr>
        <p:spPr>
          <a:xfrm>
            <a:off x="6401762" y="8072074"/>
            <a:ext cx="597563" cy="812207"/>
          </a:xfrm>
          <a:custGeom>
            <a:avLst/>
            <a:gdLst>
              <a:gd name="connsiteX0" fmla="*/ 64317 w 597563"/>
              <a:gd name="connsiteY0" fmla="*/ 491441 h 812207"/>
              <a:gd name="connsiteX1" fmla="*/ 0 w 597563"/>
              <a:gd name="connsiteY1" fmla="*/ 126680 h 812207"/>
              <a:gd name="connsiteX2" fmla="*/ 348052 w 597563"/>
              <a:gd name="connsiteY2" fmla="*/ 0 h 812207"/>
              <a:gd name="connsiteX3" fmla="*/ 533246 w 597563"/>
              <a:gd name="connsiteY3" fmla="*/ 320766 h 812207"/>
              <a:gd name="connsiteX4" fmla="*/ 597563 w 597563"/>
              <a:gd name="connsiteY4" fmla="*/ 685527 h 812207"/>
              <a:gd name="connsiteX5" fmla="*/ 249511 w 597563"/>
              <a:gd name="connsiteY5" fmla="*/ 812208 h 812207"/>
              <a:gd name="connsiteX6" fmla="*/ 64317 w 597563"/>
              <a:gd name="connsiteY6" fmla="*/ 491441 h 812207"/>
              <a:gd name="connsiteX7" fmla="*/ 64317 w 597563"/>
              <a:gd name="connsiteY7" fmla="*/ 491441 h 812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7563" h="812207">
                <a:moveTo>
                  <a:pt x="64317" y="491441"/>
                </a:moveTo>
                <a:lnTo>
                  <a:pt x="0" y="126680"/>
                </a:lnTo>
                <a:lnTo>
                  <a:pt x="348052" y="0"/>
                </a:lnTo>
                <a:lnTo>
                  <a:pt x="533246" y="320766"/>
                </a:lnTo>
                <a:lnTo>
                  <a:pt x="597563" y="685527"/>
                </a:lnTo>
                <a:lnTo>
                  <a:pt x="249511" y="812208"/>
                </a:lnTo>
                <a:lnTo>
                  <a:pt x="64317" y="491441"/>
                </a:lnTo>
                <a:lnTo>
                  <a:pt x="64317" y="491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8" name="Freeform: Shape 437">
            <a:extLst>
              <a:ext uri="{FF2B5EF4-FFF2-40B4-BE49-F238E27FC236}">
                <a16:creationId xmlns:a16="http://schemas.microsoft.com/office/drawing/2014/main" id="{5C57CA6E-106D-3362-D347-3CD06F3042CD}"/>
              </a:ext>
            </a:extLst>
          </p:cNvPr>
          <p:cNvSpPr/>
          <p:nvPr/>
        </p:nvSpPr>
        <p:spPr>
          <a:xfrm>
            <a:off x="8220915" y="8392841"/>
            <a:ext cx="412367" cy="491441"/>
          </a:xfrm>
          <a:custGeom>
            <a:avLst/>
            <a:gdLst>
              <a:gd name="connsiteX0" fmla="*/ 0 w 412367"/>
              <a:gd name="connsiteY0" fmla="*/ 126680 h 491441"/>
              <a:gd name="connsiteX1" fmla="*/ 348051 w 412367"/>
              <a:gd name="connsiteY1" fmla="*/ 0 h 491441"/>
              <a:gd name="connsiteX2" fmla="*/ 412368 w 412367"/>
              <a:gd name="connsiteY2" fmla="*/ 364761 h 491441"/>
              <a:gd name="connsiteX3" fmla="*/ 64317 w 412367"/>
              <a:gd name="connsiteY3" fmla="*/ 491441 h 491441"/>
              <a:gd name="connsiteX4" fmla="*/ 0 w 412367"/>
              <a:gd name="connsiteY4" fmla="*/ 126680 h 491441"/>
              <a:gd name="connsiteX5" fmla="*/ 0 w 412367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7" h="491441">
                <a:moveTo>
                  <a:pt x="0" y="126680"/>
                </a:moveTo>
                <a:lnTo>
                  <a:pt x="348051" y="0"/>
                </a:lnTo>
                <a:lnTo>
                  <a:pt x="412368" y="364761"/>
                </a:lnTo>
                <a:lnTo>
                  <a:pt x="64317" y="49144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9" name="Freeform: Shape 438">
            <a:extLst>
              <a:ext uri="{FF2B5EF4-FFF2-40B4-BE49-F238E27FC236}">
                <a16:creationId xmlns:a16="http://schemas.microsoft.com/office/drawing/2014/main" id="{D8E7D84F-D2B8-4ABF-D085-D6F34158B4E3}"/>
              </a:ext>
            </a:extLst>
          </p:cNvPr>
          <p:cNvSpPr/>
          <p:nvPr/>
        </p:nvSpPr>
        <p:spPr>
          <a:xfrm>
            <a:off x="5214394" y="8281439"/>
            <a:ext cx="412368" cy="491441"/>
          </a:xfrm>
          <a:custGeom>
            <a:avLst/>
            <a:gdLst>
              <a:gd name="connsiteX0" fmla="*/ 0 w 412368"/>
              <a:gd name="connsiteY0" fmla="*/ 126680 h 491441"/>
              <a:gd name="connsiteX1" fmla="*/ 348051 w 412368"/>
              <a:gd name="connsiteY1" fmla="*/ 0 h 491441"/>
              <a:gd name="connsiteX2" fmla="*/ 412368 w 412368"/>
              <a:gd name="connsiteY2" fmla="*/ 364761 h 491441"/>
              <a:gd name="connsiteX3" fmla="*/ 64317 w 412368"/>
              <a:gd name="connsiteY3" fmla="*/ 491441 h 491441"/>
              <a:gd name="connsiteX4" fmla="*/ 0 w 412368"/>
              <a:gd name="connsiteY4" fmla="*/ 126680 h 491441"/>
              <a:gd name="connsiteX5" fmla="*/ 0 w 412368"/>
              <a:gd name="connsiteY5" fmla="*/ 126680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126680"/>
                </a:moveTo>
                <a:lnTo>
                  <a:pt x="348051" y="0"/>
                </a:lnTo>
                <a:lnTo>
                  <a:pt x="412368" y="364761"/>
                </a:lnTo>
                <a:lnTo>
                  <a:pt x="64317" y="49144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0" name="Freeform: Shape 439">
            <a:extLst>
              <a:ext uri="{FF2B5EF4-FFF2-40B4-BE49-F238E27FC236}">
                <a16:creationId xmlns:a16="http://schemas.microsoft.com/office/drawing/2014/main" id="{674E89A2-F066-B9E7-0588-E67DB7C7D6D9}"/>
              </a:ext>
            </a:extLst>
          </p:cNvPr>
          <p:cNvSpPr/>
          <p:nvPr/>
        </p:nvSpPr>
        <p:spPr>
          <a:xfrm>
            <a:off x="9820651" y="7469232"/>
            <a:ext cx="412368" cy="491442"/>
          </a:xfrm>
          <a:custGeom>
            <a:avLst/>
            <a:gdLst>
              <a:gd name="connsiteX0" fmla="*/ 0 w 412368"/>
              <a:gd name="connsiteY0" fmla="*/ 126680 h 491442"/>
              <a:gd name="connsiteX1" fmla="*/ 348052 w 412368"/>
              <a:gd name="connsiteY1" fmla="*/ 0 h 491442"/>
              <a:gd name="connsiteX2" fmla="*/ 412369 w 412368"/>
              <a:gd name="connsiteY2" fmla="*/ 364762 h 491442"/>
              <a:gd name="connsiteX3" fmla="*/ 64317 w 412368"/>
              <a:gd name="connsiteY3" fmla="*/ 491442 h 491442"/>
              <a:gd name="connsiteX4" fmla="*/ 0 w 412368"/>
              <a:gd name="connsiteY4" fmla="*/ 126680 h 491442"/>
              <a:gd name="connsiteX5" fmla="*/ 0 w 412368"/>
              <a:gd name="connsiteY5" fmla="*/ 126680 h 491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2">
                <a:moveTo>
                  <a:pt x="0" y="126680"/>
                </a:moveTo>
                <a:lnTo>
                  <a:pt x="348052" y="0"/>
                </a:lnTo>
                <a:lnTo>
                  <a:pt x="412369" y="364762"/>
                </a:lnTo>
                <a:lnTo>
                  <a:pt x="64317" y="491442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1" name="Freeform: Shape 440">
            <a:extLst>
              <a:ext uri="{FF2B5EF4-FFF2-40B4-BE49-F238E27FC236}">
                <a16:creationId xmlns:a16="http://schemas.microsoft.com/office/drawing/2014/main" id="{B5E43C82-41B3-D808-3CE0-C5D608831BAE}"/>
              </a:ext>
            </a:extLst>
          </p:cNvPr>
          <p:cNvSpPr/>
          <p:nvPr/>
        </p:nvSpPr>
        <p:spPr>
          <a:xfrm>
            <a:off x="3614657" y="9205047"/>
            <a:ext cx="412368" cy="491442"/>
          </a:xfrm>
          <a:custGeom>
            <a:avLst/>
            <a:gdLst>
              <a:gd name="connsiteX0" fmla="*/ 0 w 412368"/>
              <a:gd name="connsiteY0" fmla="*/ 126680 h 491442"/>
              <a:gd name="connsiteX1" fmla="*/ 348051 w 412368"/>
              <a:gd name="connsiteY1" fmla="*/ 0 h 491442"/>
              <a:gd name="connsiteX2" fmla="*/ 412369 w 412368"/>
              <a:gd name="connsiteY2" fmla="*/ 364762 h 491442"/>
              <a:gd name="connsiteX3" fmla="*/ 64317 w 412368"/>
              <a:gd name="connsiteY3" fmla="*/ 491442 h 491442"/>
              <a:gd name="connsiteX4" fmla="*/ 0 w 412368"/>
              <a:gd name="connsiteY4" fmla="*/ 126680 h 491442"/>
              <a:gd name="connsiteX5" fmla="*/ 0 w 412368"/>
              <a:gd name="connsiteY5" fmla="*/ 126680 h 491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2">
                <a:moveTo>
                  <a:pt x="0" y="126680"/>
                </a:moveTo>
                <a:lnTo>
                  <a:pt x="348051" y="0"/>
                </a:lnTo>
                <a:lnTo>
                  <a:pt x="412369" y="364762"/>
                </a:lnTo>
                <a:lnTo>
                  <a:pt x="64317" y="491442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2" name="Freeform: Shape 441">
            <a:extLst>
              <a:ext uri="{FF2B5EF4-FFF2-40B4-BE49-F238E27FC236}">
                <a16:creationId xmlns:a16="http://schemas.microsoft.com/office/drawing/2014/main" id="{90A0EAD5-2032-23C8-8C03-7F3CB3494DD7}"/>
              </a:ext>
            </a:extLst>
          </p:cNvPr>
          <p:cNvSpPr/>
          <p:nvPr/>
        </p:nvSpPr>
        <p:spPr>
          <a:xfrm>
            <a:off x="2612483" y="9205047"/>
            <a:ext cx="696102" cy="729522"/>
          </a:xfrm>
          <a:custGeom>
            <a:avLst/>
            <a:gdLst>
              <a:gd name="connsiteX0" fmla="*/ 64317 w 696102"/>
              <a:gd name="connsiteY0" fmla="*/ 602843 h 729522"/>
              <a:gd name="connsiteX1" fmla="*/ 0 w 696102"/>
              <a:gd name="connsiteY1" fmla="*/ 238082 h 729522"/>
              <a:gd name="connsiteX2" fmla="*/ 283734 w 696102"/>
              <a:gd name="connsiteY2" fmla="*/ 0 h 729522"/>
              <a:gd name="connsiteX3" fmla="*/ 631785 w 696102"/>
              <a:gd name="connsiteY3" fmla="*/ 126680 h 729522"/>
              <a:gd name="connsiteX4" fmla="*/ 696102 w 696102"/>
              <a:gd name="connsiteY4" fmla="*/ 491442 h 729522"/>
              <a:gd name="connsiteX5" fmla="*/ 412369 w 696102"/>
              <a:gd name="connsiteY5" fmla="*/ 729523 h 729522"/>
              <a:gd name="connsiteX6" fmla="*/ 64317 w 696102"/>
              <a:gd name="connsiteY6" fmla="*/ 602843 h 729522"/>
              <a:gd name="connsiteX7" fmla="*/ 64317 w 696102"/>
              <a:gd name="connsiteY7" fmla="*/ 602843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2">
                <a:moveTo>
                  <a:pt x="64317" y="602843"/>
                </a:moveTo>
                <a:lnTo>
                  <a:pt x="0" y="238082"/>
                </a:lnTo>
                <a:lnTo>
                  <a:pt x="283734" y="0"/>
                </a:lnTo>
                <a:lnTo>
                  <a:pt x="631785" y="126680"/>
                </a:lnTo>
                <a:lnTo>
                  <a:pt x="696102" y="491442"/>
                </a:lnTo>
                <a:lnTo>
                  <a:pt x="412369" y="729523"/>
                </a:lnTo>
                <a:lnTo>
                  <a:pt x="64317" y="602843"/>
                </a:lnTo>
                <a:lnTo>
                  <a:pt x="64317" y="6028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3" name="Freeform: Shape 442">
            <a:extLst>
              <a:ext uri="{FF2B5EF4-FFF2-40B4-BE49-F238E27FC236}">
                <a16:creationId xmlns:a16="http://schemas.microsoft.com/office/drawing/2014/main" id="{CC01F209-4C0E-C45A-6115-92AEEEA6754F}"/>
              </a:ext>
            </a:extLst>
          </p:cNvPr>
          <p:cNvSpPr/>
          <p:nvPr/>
        </p:nvSpPr>
        <p:spPr>
          <a:xfrm>
            <a:off x="4147903" y="8646201"/>
            <a:ext cx="696102" cy="729522"/>
          </a:xfrm>
          <a:custGeom>
            <a:avLst/>
            <a:gdLst>
              <a:gd name="connsiteX0" fmla="*/ 64318 w 696102"/>
              <a:gd name="connsiteY0" fmla="*/ 602843 h 729522"/>
              <a:gd name="connsiteX1" fmla="*/ 0 w 696102"/>
              <a:gd name="connsiteY1" fmla="*/ 238082 h 729522"/>
              <a:gd name="connsiteX2" fmla="*/ 283734 w 696102"/>
              <a:gd name="connsiteY2" fmla="*/ 0 h 729522"/>
              <a:gd name="connsiteX3" fmla="*/ 631786 w 696102"/>
              <a:gd name="connsiteY3" fmla="*/ 126680 h 729522"/>
              <a:gd name="connsiteX4" fmla="*/ 696103 w 696102"/>
              <a:gd name="connsiteY4" fmla="*/ 491442 h 729522"/>
              <a:gd name="connsiteX5" fmla="*/ 412369 w 696102"/>
              <a:gd name="connsiteY5" fmla="*/ 729523 h 729522"/>
              <a:gd name="connsiteX6" fmla="*/ 64318 w 696102"/>
              <a:gd name="connsiteY6" fmla="*/ 602843 h 729522"/>
              <a:gd name="connsiteX7" fmla="*/ 64318 w 696102"/>
              <a:gd name="connsiteY7" fmla="*/ 602843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2">
                <a:moveTo>
                  <a:pt x="64318" y="602843"/>
                </a:moveTo>
                <a:lnTo>
                  <a:pt x="0" y="238082"/>
                </a:lnTo>
                <a:lnTo>
                  <a:pt x="283734" y="0"/>
                </a:lnTo>
                <a:lnTo>
                  <a:pt x="631786" y="126680"/>
                </a:lnTo>
                <a:lnTo>
                  <a:pt x="696103" y="491442"/>
                </a:lnTo>
                <a:lnTo>
                  <a:pt x="412369" y="729523"/>
                </a:lnTo>
                <a:lnTo>
                  <a:pt x="64318" y="602843"/>
                </a:lnTo>
                <a:lnTo>
                  <a:pt x="64318" y="6028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4" name="Freeform: Shape 443">
            <a:extLst>
              <a:ext uri="{FF2B5EF4-FFF2-40B4-BE49-F238E27FC236}">
                <a16:creationId xmlns:a16="http://schemas.microsoft.com/office/drawing/2014/main" id="{CF507DF7-9885-F89F-E124-D3FC0EA4879B}"/>
              </a:ext>
            </a:extLst>
          </p:cNvPr>
          <p:cNvSpPr/>
          <p:nvPr/>
        </p:nvSpPr>
        <p:spPr>
          <a:xfrm>
            <a:off x="6935007" y="8154759"/>
            <a:ext cx="696102" cy="729522"/>
          </a:xfrm>
          <a:custGeom>
            <a:avLst/>
            <a:gdLst>
              <a:gd name="connsiteX0" fmla="*/ 64317 w 696102"/>
              <a:gd name="connsiteY0" fmla="*/ 602843 h 729522"/>
              <a:gd name="connsiteX1" fmla="*/ 0 w 696102"/>
              <a:gd name="connsiteY1" fmla="*/ 238082 h 729522"/>
              <a:gd name="connsiteX2" fmla="*/ 283734 w 696102"/>
              <a:gd name="connsiteY2" fmla="*/ 0 h 729522"/>
              <a:gd name="connsiteX3" fmla="*/ 631785 w 696102"/>
              <a:gd name="connsiteY3" fmla="*/ 126680 h 729522"/>
              <a:gd name="connsiteX4" fmla="*/ 696102 w 696102"/>
              <a:gd name="connsiteY4" fmla="*/ 491441 h 729522"/>
              <a:gd name="connsiteX5" fmla="*/ 412369 w 696102"/>
              <a:gd name="connsiteY5" fmla="*/ 729523 h 729522"/>
              <a:gd name="connsiteX6" fmla="*/ 64317 w 696102"/>
              <a:gd name="connsiteY6" fmla="*/ 602843 h 729522"/>
              <a:gd name="connsiteX7" fmla="*/ 64317 w 696102"/>
              <a:gd name="connsiteY7" fmla="*/ 602843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2">
                <a:moveTo>
                  <a:pt x="64317" y="602843"/>
                </a:moveTo>
                <a:lnTo>
                  <a:pt x="0" y="238082"/>
                </a:lnTo>
                <a:lnTo>
                  <a:pt x="283734" y="0"/>
                </a:lnTo>
                <a:lnTo>
                  <a:pt x="631785" y="126680"/>
                </a:lnTo>
                <a:lnTo>
                  <a:pt x="696102" y="491441"/>
                </a:lnTo>
                <a:lnTo>
                  <a:pt x="412369" y="729523"/>
                </a:lnTo>
                <a:lnTo>
                  <a:pt x="64317" y="602843"/>
                </a:lnTo>
                <a:lnTo>
                  <a:pt x="64317" y="6028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5" name="Freeform: Shape 444">
            <a:extLst>
              <a:ext uri="{FF2B5EF4-FFF2-40B4-BE49-F238E27FC236}">
                <a16:creationId xmlns:a16="http://schemas.microsoft.com/office/drawing/2014/main" id="{532B02BF-6F73-B4BB-DE3A-4A6F88893138}"/>
              </a:ext>
            </a:extLst>
          </p:cNvPr>
          <p:cNvSpPr/>
          <p:nvPr/>
        </p:nvSpPr>
        <p:spPr>
          <a:xfrm>
            <a:off x="8568966" y="8154759"/>
            <a:ext cx="696102" cy="729522"/>
          </a:xfrm>
          <a:custGeom>
            <a:avLst/>
            <a:gdLst>
              <a:gd name="connsiteX0" fmla="*/ 64317 w 696102"/>
              <a:gd name="connsiteY0" fmla="*/ 602843 h 729522"/>
              <a:gd name="connsiteX1" fmla="*/ 0 w 696102"/>
              <a:gd name="connsiteY1" fmla="*/ 238082 h 729522"/>
              <a:gd name="connsiteX2" fmla="*/ 283734 w 696102"/>
              <a:gd name="connsiteY2" fmla="*/ 0 h 729522"/>
              <a:gd name="connsiteX3" fmla="*/ 631785 w 696102"/>
              <a:gd name="connsiteY3" fmla="*/ 126680 h 729522"/>
              <a:gd name="connsiteX4" fmla="*/ 696102 w 696102"/>
              <a:gd name="connsiteY4" fmla="*/ 491441 h 729522"/>
              <a:gd name="connsiteX5" fmla="*/ 412369 w 696102"/>
              <a:gd name="connsiteY5" fmla="*/ 729523 h 729522"/>
              <a:gd name="connsiteX6" fmla="*/ 64317 w 696102"/>
              <a:gd name="connsiteY6" fmla="*/ 602843 h 729522"/>
              <a:gd name="connsiteX7" fmla="*/ 64317 w 696102"/>
              <a:gd name="connsiteY7" fmla="*/ 602843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6102" h="729522">
                <a:moveTo>
                  <a:pt x="64317" y="602843"/>
                </a:moveTo>
                <a:lnTo>
                  <a:pt x="0" y="238082"/>
                </a:lnTo>
                <a:lnTo>
                  <a:pt x="283734" y="0"/>
                </a:lnTo>
                <a:lnTo>
                  <a:pt x="631785" y="126680"/>
                </a:lnTo>
                <a:lnTo>
                  <a:pt x="696102" y="491441"/>
                </a:lnTo>
                <a:lnTo>
                  <a:pt x="412369" y="729523"/>
                </a:lnTo>
                <a:lnTo>
                  <a:pt x="64317" y="602843"/>
                </a:lnTo>
                <a:lnTo>
                  <a:pt x="64317" y="6028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6" name="Freeform: Shape 445">
            <a:extLst>
              <a:ext uri="{FF2B5EF4-FFF2-40B4-BE49-F238E27FC236}">
                <a16:creationId xmlns:a16="http://schemas.microsoft.com/office/drawing/2014/main" id="{3A2B4507-12AF-AE86-01F8-8F51CB061502}"/>
              </a:ext>
            </a:extLst>
          </p:cNvPr>
          <p:cNvSpPr/>
          <p:nvPr/>
        </p:nvSpPr>
        <p:spPr>
          <a:xfrm>
            <a:off x="9385946" y="7595912"/>
            <a:ext cx="128635" cy="729522"/>
          </a:xfrm>
          <a:custGeom>
            <a:avLst/>
            <a:gdLst>
              <a:gd name="connsiteX0" fmla="*/ 0 w 128635"/>
              <a:gd name="connsiteY0" fmla="*/ 364762 h 729522"/>
              <a:gd name="connsiteX1" fmla="*/ 64317 w 128635"/>
              <a:gd name="connsiteY1" fmla="*/ 0 h 729522"/>
              <a:gd name="connsiteX2" fmla="*/ 128635 w 128635"/>
              <a:gd name="connsiteY2" fmla="*/ 364762 h 729522"/>
              <a:gd name="connsiteX3" fmla="*/ 64317 w 128635"/>
              <a:gd name="connsiteY3" fmla="*/ 729523 h 729522"/>
              <a:gd name="connsiteX4" fmla="*/ 0 w 128635"/>
              <a:gd name="connsiteY4" fmla="*/ 364762 h 729522"/>
              <a:gd name="connsiteX5" fmla="*/ 0 w 128635"/>
              <a:gd name="connsiteY5" fmla="*/ 364762 h 729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8635" h="729522">
                <a:moveTo>
                  <a:pt x="0" y="364762"/>
                </a:moveTo>
                <a:lnTo>
                  <a:pt x="64317" y="0"/>
                </a:lnTo>
                <a:lnTo>
                  <a:pt x="128635" y="364762"/>
                </a:lnTo>
                <a:lnTo>
                  <a:pt x="64317" y="729523"/>
                </a:lnTo>
                <a:lnTo>
                  <a:pt x="0" y="364762"/>
                </a:lnTo>
                <a:lnTo>
                  <a:pt x="0" y="3647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7" name="Freeform: Shape 446">
            <a:extLst>
              <a:ext uri="{FF2B5EF4-FFF2-40B4-BE49-F238E27FC236}">
                <a16:creationId xmlns:a16="http://schemas.microsoft.com/office/drawing/2014/main" id="{942BF26F-2379-AEC7-294C-27906FA1ADC7}"/>
              </a:ext>
            </a:extLst>
          </p:cNvPr>
          <p:cNvSpPr/>
          <p:nvPr/>
        </p:nvSpPr>
        <p:spPr>
          <a:xfrm>
            <a:off x="8568966" y="5622016"/>
            <a:ext cx="533245" cy="923607"/>
          </a:xfrm>
          <a:custGeom>
            <a:avLst/>
            <a:gdLst>
              <a:gd name="connsiteX0" fmla="*/ 64317 w 533245"/>
              <a:gd name="connsiteY0" fmla="*/ 558847 h 923607"/>
              <a:gd name="connsiteX1" fmla="*/ 249511 w 533245"/>
              <a:gd name="connsiteY1" fmla="*/ 238081 h 923607"/>
              <a:gd name="connsiteX2" fmla="*/ 533246 w 533245"/>
              <a:gd name="connsiteY2" fmla="*/ 0 h 923607"/>
              <a:gd name="connsiteX3" fmla="*/ 468929 w 533245"/>
              <a:gd name="connsiteY3" fmla="*/ 364761 h 923607"/>
              <a:gd name="connsiteX4" fmla="*/ 283734 w 533245"/>
              <a:gd name="connsiteY4" fmla="*/ 685527 h 923607"/>
              <a:gd name="connsiteX5" fmla="*/ 0 w 533245"/>
              <a:gd name="connsiteY5" fmla="*/ 923608 h 923607"/>
              <a:gd name="connsiteX6" fmla="*/ 64317 w 533245"/>
              <a:gd name="connsiteY6" fmla="*/ 558847 h 923607"/>
              <a:gd name="connsiteX7" fmla="*/ 64317 w 533245"/>
              <a:gd name="connsiteY7" fmla="*/ 558847 h 923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3245" h="923607">
                <a:moveTo>
                  <a:pt x="64317" y="558847"/>
                </a:moveTo>
                <a:lnTo>
                  <a:pt x="249511" y="238081"/>
                </a:lnTo>
                <a:lnTo>
                  <a:pt x="533246" y="0"/>
                </a:lnTo>
                <a:lnTo>
                  <a:pt x="468929" y="364761"/>
                </a:lnTo>
                <a:lnTo>
                  <a:pt x="283734" y="685527"/>
                </a:lnTo>
                <a:lnTo>
                  <a:pt x="0" y="923608"/>
                </a:lnTo>
                <a:lnTo>
                  <a:pt x="64317" y="558847"/>
                </a:lnTo>
                <a:lnTo>
                  <a:pt x="64317" y="5588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8" name="Freeform: Shape 447">
            <a:extLst>
              <a:ext uri="{FF2B5EF4-FFF2-40B4-BE49-F238E27FC236}">
                <a16:creationId xmlns:a16="http://schemas.microsoft.com/office/drawing/2014/main" id="{B6BB5089-DB1A-54F7-7483-BB1C848893C8}"/>
              </a:ext>
            </a:extLst>
          </p:cNvPr>
          <p:cNvSpPr/>
          <p:nvPr/>
        </p:nvSpPr>
        <p:spPr>
          <a:xfrm>
            <a:off x="956187" y="1226775"/>
            <a:ext cx="533245" cy="923608"/>
          </a:xfrm>
          <a:custGeom>
            <a:avLst/>
            <a:gdLst>
              <a:gd name="connsiteX0" fmla="*/ 64317 w 533245"/>
              <a:gd name="connsiteY0" fmla="*/ 558847 h 923608"/>
              <a:gd name="connsiteX1" fmla="*/ 249511 w 533245"/>
              <a:gd name="connsiteY1" fmla="*/ 238081 h 923608"/>
              <a:gd name="connsiteX2" fmla="*/ 533245 w 533245"/>
              <a:gd name="connsiteY2" fmla="*/ 0 h 923608"/>
              <a:gd name="connsiteX3" fmla="*/ 468928 w 533245"/>
              <a:gd name="connsiteY3" fmla="*/ 364761 h 923608"/>
              <a:gd name="connsiteX4" fmla="*/ 283734 w 533245"/>
              <a:gd name="connsiteY4" fmla="*/ 685527 h 923608"/>
              <a:gd name="connsiteX5" fmla="*/ 0 w 533245"/>
              <a:gd name="connsiteY5" fmla="*/ 923608 h 923608"/>
              <a:gd name="connsiteX6" fmla="*/ 64317 w 533245"/>
              <a:gd name="connsiteY6" fmla="*/ 558847 h 923608"/>
              <a:gd name="connsiteX7" fmla="*/ 64317 w 533245"/>
              <a:gd name="connsiteY7" fmla="*/ 558847 h 923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3245" h="923608">
                <a:moveTo>
                  <a:pt x="64317" y="558847"/>
                </a:moveTo>
                <a:lnTo>
                  <a:pt x="249511" y="238081"/>
                </a:lnTo>
                <a:lnTo>
                  <a:pt x="533245" y="0"/>
                </a:lnTo>
                <a:lnTo>
                  <a:pt x="468928" y="364761"/>
                </a:lnTo>
                <a:lnTo>
                  <a:pt x="283734" y="685527"/>
                </a:lnTo>
                <a:lnTo>
                  <a:pt x="0" y="923608"/>
                </a:lnTo>
                <a:lnTo>
                  <a:pt x="64317" y="558847"/>
                </a:lnTo>
                <a:lnTo>
                  <a:pt x="64317" y="5588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9" name="Freeform: Shape 448">
            <a:extLst>
              <a:ext uri="{FF2B5EF4-FFF2-40B4-BE49-F238E27FC236}">
                <a16:creationId xmlns:a16="http://schemas.microsoft.com/office/drawing/2014/main" id="{E794E615-F91C-6B60-F6C5-A3DA6463E4C9}"/>
              </a:ext>
            </a:extLst>
          </p:cNvPr>
          <p:cNvSpPr/>
          <p:nvPr/>
        </p:nvSpPr>
        <p:spPr>
          <a:xfrm>
            <a:off x="3678974" y="1100095"/>
            <a:ext cx="881296" cy="574126"/>
          </a:xfrm>
          <a:custGeom>
            <a:avLst/>
            <a:gdLst>
              <a:gd name="connsiteX0" fmla="*/ 0 w 881296"/>
              <a:gd name="connsiteY0" fmla="*/ 447446 h 574126"/>
              <a:gd name="connsiteX1" fmla="*/ 185194 w 881296"/>
              <a:gd name="connsiteY1" fmla="*/ 126680 h 574126"/>
              <a:gd name="connsiteX2" fmla="*/ 533246 w 881296"/>
              <a:gd name="connsiteY2" fmla="*/ 0 h 574126"/>
              <a:gd name="connsiteX3" fmla="*/ 881297 w 881296"/>
              <a:gd name="connsiteY3" fmla="*/ 126680 h 574126"/>
              <a:gd name="connsiteX4" fmla="*/ 696103 w 881296"/>
              <a:gd name="connsiteY4" fmla="*/ 447446 h 574126"/>
              <a:gd name="connsiteX5" fmla="*/ 348052 w 881296"/>
              <a:gd name="connsiteY5" fmla="*/ 574126 h 574126"/>
              <a:gd name="connsiteX6" fmla="*/ 0 w 881296"/>
              <a:gd name="connsiteY6" fmla="*/ 447446 h 574126"/>
              <a:gd name="connsiteX7" fmla="*/ 0 w 881296"/>
              <a:gd name="connsiteY7" fmla="*/ 447446 h 574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81296" h="574126">
                <a:moveTo>
                  <a:pt x="0" y="447446"/>
                </a:moveTo>
                <a:lnTo>
                  <a:pt x="185194" y="126680"/>
                </a:lnTo>
                <a:lnTo>
                  <a:pt x="533246" y="0"/>
                </a:lnTo>
                <a:lnTo>
                  <a:pt x="881297" y="126680"/>
                </a:lnTo>
                <a:lnTo>
                  <a:pt x="696103" y="447446"/>
                </a:lnTo>
                <a:lnTo>
                  <a:pt x="348052" y="574126"/>
                </a:lnTo>
                <a:lnTo>
                  <a:pt x="0" y="447446"/>
                </a:lnTo>
                <a:lnTo>
                  <a:pt x="0" y="44744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0" name="Freeform: Shape 449">
            <a:extLst>
              <a:ext uri="{FF2B5EF4-FFF2-40B4-BE49-F238E27FC236}">
                <a16:creationId xmlns:a16="http://schemas.microsoft.com/office/drawing/2014/main" id="{AABD5394-95EC-E207-0675-C81691DD1418}"/>
              </a:ext>
            </a:extLst>
          </p:cNvPr>
          <p:cNvSpPr/>
          <p:nvPr/>
        </p:nvSpPr>
        <p:spPr>
          <a:xfrm>
            <a:off x="6129913" y="2515145"/>
            <a:ext cx="533245" cy="447445"/>
          </a:xfrm>
          <a:custGeom>
            <a:avLst/>
            <a:gdLst>
              <a:gd name="connsiteX0" fmla="*/ 185194 w 533245"/>
              <a:gd name="connsiteY0" fmla="*/ 126680 h 447445"/>
              <a:gd name="connsiteX1" fmla="*/ 533245 w 533245"/>
              <a:gd name="connsiteY1" fmla="*/ 0 h 447445"/>
              <a:gd name="connsiteX2" fmla="*/ 348051 w 533245"/>
              <a:gd name="connsiteY2" fmla="*/ 320766 h 447445"/>
              <a:gd name="connsiteX3" fmla="*/ 0 w 533245"/>
              <a:gd name="connsiteY3" fmla="*/ 447446 h 447445"/>
              <a:gd name="connsiteX4" fmla="*/ 185194 w 533245"/>
              <a:gd name="connsiteY4" fmla="*/ 126680 h 447445"/>
              <a:gd name="connsiteX5" fmla="*/ 185194 w 533245"/>
              <a:gd name="connsiteY5" fmla="*/ 126680 h 44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5">
                <a:moveTo>
                  <a:pt x="185194" y="126680"/>
                </a:moveTo>
                <a:lnTo>
                  <a:pt x="533245" y="0"/>
                </a:lnTo>
                <a:lnTo>
                  <a:pt x="348051" y="320766"/>
                </a:lnTo>
                <a:lnTo>
                  <a:pt x="0" y="447446"/>
                </a:lnTo>
                <a:lnTo>
                  <a:pt x="185194" y="126680"/>
                </a:lnTo>
                <a:lnTo>
                  <a:pt x="185194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1" name="Freeform: Shape 450">
            <a:extLst>
              <a:ext uri="{FF2B5EF4-FFF2-40B4-BE49-F238E27FC236}">
                <a16:creationId xmlns:a16="http://schemas.microsoft.com/office/drawing/2014/main" id="{F36B5DDB-15C1-7E7D-29EF-AF7513582AB9}"/>
              </a:ext>
            </a:extLst>
          </p:cNvPr>
          <p:cNvSpPr/>
          <p:nvPr/>
        </p:nvSpPr>
        <p:spPr>
          <a:xfrm>
            <a:off x="1795504" y="176487"/>
            <a:ext cx="816979" cy="685527"/>
          </a:xfrm>
          <a:custGeom>
            <a:avLst/>
            <a:gdLst>
              <a:gd name="connsiteX0" fmla="*/ 185194 w 816979"/>
              <a:gd name="connsiteY0" fmla="*/ 364761 h 685527"/>
              <a:gd name="connsiteX1" fmla="*/ 468928 w 816979"/>
              <a:gd name="connsiteY1" fmla="*/ 126680 h 685527"/>
              <a:gd name="connsiteX2" fmla="*/ 816980 w 816979"/>
              <a:gd name="connsiteY2" fmla="*/ 0 h 685527"/>
              <a:gd name="connsiteX3" fmla="*/ 631785 w 816979"/>
              <a:gd name="connsiteY3" fmla="*/ 320766 h 685527"/>
              <a:gd name="connsiteX4" fmla="*/ 348051 w 816979"/>
              <a:gd name="connsiteY4" fmla="*/ 558847 h 685527"/>
              <a:gd name="connsiteX5" fmla="*/ 0 w 816979"/>
              <a:gd name="connsiteY5" fmla="*/ 685527 h 685527"/>
              <a:gd name="connsiteX6" fmla="*/ 185194 w 816979"/>
              <a:gd name="connsiteY6" fmla="*/ 364761 h 685527"/>
              <a:gd name="connsiteX7" fmla="*/ 185194 w 816979"/>
              <a:gd name="connsiteY7" fmla="*/ 364761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16979" h="685527">
                <a:moveTo>
                  <a:pt x="185194" y="364761"/>
                </a:moveTo>
                <a:lnTo>
                  <a:pt x="468928" y="126680"/>
                </a:lnTo>
                <a:lnTo>
                  <a:pt x="816980" y="0"/>
                </a:lnTo>
                <a:lnTo>
                  <a:pt x="631785" y="320766"/>
                </a:lnTo>
                <a:lnTo>
                  <a:pt x="348051" y="558847"/>
                </a:lnTo>
                <a:lnTo>
                  <a:pt x="0" y="685527"/>
                </a:lnTo>
                <a:lnTo>
                  <a:pt x="185194" y="364761"/>
                </a:lnTo>
                <a:lnTo>
                  <a:pt x="185194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2" name="Freeform: Shape 451">
            <a:extLst>
              <a:ext uri="{FF2B5EF4-FFF2-40B4-BE49-F238E27FC236}">
                <a16:creationId xmlns:a16="http://schemas.microsoft.com/office/drawing/2014/main" id="{27D3E960-64E3-5B41-F27C-ACB26E5C6480}"/>
              </a:ext>
            </a:extLst>
          </p:cNvPr>
          <p:cNvSpPr/>
          <p:nvPr/>
        </p:nvSpPr>
        <p:spPr>
          <a:xfrm>
            <a:off x="8633283" y="3886200"/>
            <a:ext cx="533245" cy="447446"/>
          </a:xfrm>
          <a:custGeom>
            <a:avLst/>
            <a:gdLst>
              <a:gd name="connsiteX0" fmla="*/ 185194 w 533245"/>
              <a:gd name="connsiteY0" fmla="*/ 126680 h 447446"/>
              <a:gd name="connsiteX1" fmla="*/ 533246 w 533245"/>
              <a:gd name="connsiteY1" fmla="*/ 0 h 447446"/>
              <a:gd name="connsiteX2" fmla="*/ 348052 w 533245"/>
              <a:gd name="connsiteY2" fmla="*/ 320766 h 447446"/>
              <a:gd name="connsiteX3" fmla="*/ 0 w 533245"/>
              <a:gd name="connsiteY3" fmla="*/ 447446 h 447446"/>
              <a:gd name="connsiteX4" fmla="*/ 185194 w 533245"/>
              <a:gd name="connsiteY4" fmla="*/ 126680 h 447446"/>
              <a:gd name="connsiteX5" fmla="*/ 185194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185194" y="126680"/>
                </a:moveTo>
                <a:lnTo>
                  <a:pt x="533246" y="0"/>
                </a:lnTo>
                <a:lnTo>
                  <a:pt x="348052" y="320766"/>
                </a:lnTo>
                <a:lnTo>
                  <a:pt x="0" y="447446"/>
                </a:lnTo>
                <a:lnTo>
                  <a:pt x="185194" y="126680"/>
                </a:lnTo>
                <a:lnTo>
                  <a:pt x="185194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3" name="Freeform: Shape 452">
            <a:extLst>
              <a:ext uri="{FF2B5EF4-FFF2-40B4-BE49-F238E27FC236}">
                <a16:creationId xmlns:a16="http://schemas.microsoft.com/office/drawing/2014/main" id="{6E5AFF94-C958-C010-B6A1-96F868E07261}"/>
              </a:ext>
            </a:extLst>
          </p:cNvPr>
          <p:cNvSpPr/>
          <p:nvPr/>
        </p:nvSpPr>
        <p:spPr>
          <a:xfrm>
            <a:off x="10736171" y="5174569"/>
            <a:ext cx="533245" cy="447446"/>
          </a:xfrm>
          <a:custGeom>
            <a:avLst/>
            <a:gdLst>
              <a:gd name="connsiteX0" fmla="*/ 185194 w 533245"/>
              <a:gd name="connsiteY0" fmla="*/ 126680 h 447446"/>
              <a:gd name="connsiteX1" fmla="*/ 533246 w 533245"/>
              <a:gd name="connsiteY1" fmla="*/ 0 h 447446"/>
              <a:gd name="connsiteX2" fmla="*/ 348052 w 533245"/>
              <a:gd name="connsiteY2" fmla="*/ 320766 h 447446"/>
              <a:gd name="connsiteX3" fmla="*/ 0 w 533245"/>
              <a:gd name="connsiteY3" fmla="*/ 447446 h 447446"/>
              <a:gd name="connsiteX4" fmla="*/ 185194 w 533245"/>
              <a:gd name="connsiteY4" fmla="*/ 126680 h 447446"/>
              <a:gd name="connsiteX5" fmla="*/ 185194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185194" y="126680"/>
                </a:moveTo>
                <a:lnTo>
                  <a:pt x="533246" y="0"/>
                </a:lnTo>
                <a:lnTo>
                  <a:pt x="348052" y="320766"/>
                </a:lnTo>
                <a:lnTo>
                  <a:pt x="0" y="447446"/>
                </a:lnTo>
                <a:lnTo>
                  <a:pt x="185194" y="126680"/>
                </a:lnTo>
                <a:lnTo>
                  <a:pt x="185194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4" name="Freeform: Shape 453">
            <a:extLst>
              <a:ext uri="{FF2B5EF4-FFF2-40B4-BE49-F238E27FC236}">
                <a16:creationId xmlns:a16="http://schemas.microsoft.com/office/drawing/2014/main" id="{4E05C824-CA55-C2CF-5024-E7B94377C759}"/>
              </a:ext>
            </a:extLst>
          </p:cNvPr>
          <p:cNvSpPr/>
          <p:nvPr/>
        </p:nvSpPr>
        <p:spPr>
          <a:xfrm>
            <a:off x="5214394" y="2150384"/>
            <a:ext cx="597562" cy="812207"/>
          </a:xfrm>
          <a:custGeom>
            <a:avLst/>
            <a:gdLst>
              <a:gd name="connsiteX0" fmla="*/ 0 w 597562"/>
              <a:gd name="connsiteY0" fmla="*/ 685527 h 812207"/>
              <a:gd name="connsiteX1" fmla="*/ 64317 w 597562"/>
              <a:gd name="connsiteY1" fmla="*/ 320766 h 812207"/>
              <a:gd name="connsiteX2" fmla="*/ 249511 w 597562"/>
              <a:gd name="connsiteY2" fmla="*/ 0 h 812207"/>
              <a:gd name="connsiteX3" fmla="*/ 597563 w 597562"/>
              <a:gd name="connsiteY3" fmla="*/ 126680 h 812207"/>
              <a:gd name="connsiteX4" fmla="*/ 533245 w 597562"/>
              <a:gd name="connsiteY4" fmla="*/ 491442 h 812207"/>
              <a:gd name="connsiteX5" fmla="*/ 348051 w 597562"/>
              <a:gd name="connsiteY5" fmla="*/ 812207 h 812207"/>
              <a:gd name="connsiteX6" fmla="*/ 0 w 597562"/>
              <a:gd name="connsiteY6" fmla="*/ 685527 h 812207"/>
              <a:gd name="connsiteX7" fmla="*/ 0 w 597562"/>
              <a:gd name="connsiteY7" fmla="*/ 685527 h 812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7562" h="812207">
                <a:moveTo>
                  <a:pt x="0" y="685527"/>
                </a:moveTo>
                <a:lnTo>
                  <a:pt x="64317" y="320766"/>
                </a:lnTo>
                <a:lnTo>
                  <a:pt x="249511" y="0"/>
                </a:lnTo>
                <a:lnTo>
                  <a:pt x="597563" y="126680"/>
                </a:lnTo>
                <a:lnTo>
                  <a:pt x="533245" y="491442"/>
                </a:lnTo>
                <a:lnTo>
                  <a:pt x="348051" y="812207"/>
                </a:lnTo>
                <a:lnTo>
                  <a:pt x="0" y="685527"/>
                </a:lnTo>
                <a:lnTo>
                  <a:pt x="0" y="6855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5" name="Freeform: Shape 454">
            <a:extLst>
              <a:ext uri="{FF2B5EF4-FFF2-40B4-BE49-F238E27FC236}">
                <a16:creationId xmlns:a16="http://schemas.microsoft.com/office/drawing/2014/main" id="{67C3941F-49D2-966E-7312-624A910942F1}"/>
              </a:ext>
            </a:extLst>
          </p:cNvPr>
          <p:cNvSpPr/>
          <p:nvPr/>
        </p:nvSpPr>
        <p:spPr>
          <a:xfrm>
            <a:off x="7033547" y="2835911"/>
            <a:ext cx="533245" cy="447445"/>
          </a:xfrm>
          <a:custGeom>
            <a:avLst/>
            <a:gdLst>
              <a:gd name="connsiteX0" fmla="*/ 0 w 533245"/>
              <a:gd name="connsiteY0" fmla="*/ 320766 h 447445"/>
              <a:gd name="connsiteX1" fmla="*/ 185194 w 533245"/>
              <a:gd name="connsiteY1" fmla="*/ 0 h 447445"/>
              <a:gd name="connsiteX2" fmla="*/ 533246 w 533245"/>
              <a:gd name="connsiteY2" fmla="*/ 126680 h 447445"/>
              <a:gd name="connsiteX3" fmla="*/ 348052 w 533245"/>
              <a:gd name="connsiteY3" fmla="*/ 447446 h 447445"/>
              <a:gd name="connsiteX4" fmla="*/ 0 w 533245"/>
              <a:gd name="connsiteY4" fmla="*/ 320766 h 447445"/>
              <a:gd name="connsiteX5" fmla="*/ 0 w 533245"/>
              <a:gd name="connsiteY5" fmla="*/ 320766 h 44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5">
                <a:moveTo>
                  <a:pt x="0" y="320766"/>
                </a:moveTo>
                <a:lnTo>
                  <a:pt x="185194" y="0"/>
                </a:lnTo>
                <a:lnTo>
                  <a:pt x="533246" y="126680"/>
                </a:lnTo>
                <a:lnTo>
                  <a:pt x="348052" y="44744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6" name="Freeform: Shape 455">
            <a:extLst>
              <a:ext uri="{FF2B5EF4-FFF2-40B4-BE49-F238E27FC236}">
                <a16:creationId xmlns:a16="http://schemas.microsoft.com/office/drawing/2014/main" id="{C2AB3A8F-0BEB-4127-3942-A6F3D0295541}"/>
              </a:ext>
            </a:extLst>
          </p:cNvPr>
          <p:cNvSpPr/>
          <p:nvPr/>
        </p:nvSpPr>
        <p:spPr>
          <a:xfrm>
            <a:off x="8285233" y="3886200"/>
            <a:ext cx="533245" cy="447446"/>
          </a:xfrm>
          <a:custGeom>
            <a:avLst/>
            <a:gdLst>
              <a:gd name="connsiteX0" fmla="*/ 0 w 533245"/>
              <a:gd name="connsiteY0" fmla="*/ 320766 h 447446"/>
              <a:gd name="connsiteX1" fmla="*/ 185194 w 533245"/>
              <a:gd name="connsiteY1" fmla="*/ 0 h 447446"/>
              <a:gd name="connsiteX2" fmla="*/ 533245 w 533245"/>
              <a:gd name="connsiteY2" fmla="*/ 126680 h 447446"/>
              <a:gd name="connsiteX3" fmla="*/ 348051 w 533245"/>
              <a:gd name="connsiteY3" fmla="*/ 447446 h 447446"/>
              <a:gd name="connsiteX4" fmla="*/ 0 w 533245"/>
              <a:gd name="connsiteY4" fmla="*/ 320766 h 447446"/>
              <a:gd name="connsiteX5" fmla="*/ 0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320766"/>
                </a:moveTo>
                <a:lnTo>
                  <a:pt x="185194" y="0"/>
                </a:lnTo>
                <a:lnTo>
                  <a:pt x="533245" y="126680"/>
                </a:lnTo>
                <a:lnTo>
                  <a:pt x="348051" y="44744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7" name="Freeform: Shape 456">
            <a:extLst>
              <a:ext uri="{FF2B5EF4-FFF2-40B4-BE49-F238E27FC236}">
                <a16:creationId xmlns:a16="http://schemas.microsoft.com/office/drawing/2014/main" id="{168A8611-24E0-C66D-8292-AC1F4D3F0D83}"/>
              </a:ext>
            </a:extLst>
          </p:cNvPr>
          <p:cNvSpPr/>
          <p:nvPr/>
        </p:nvSpPr>
        <p:spPr>
          <a:xfrm>
            <a:off x="2427289" y="176487"/>
            <a:ext cx="533245" cy="447446"/>
          </a:xfrm>
          <a:custGeom>
            <a:avLst/>
            <a:gdLst>
              <a:gd name="connsiteX0" fmla="*/ 0 w 533245"/>
              <a:gd name="connsiteY0" fmla="*/ 320766 h 447446"/>
              <a:gd name="connsiteX1" fmla="*/ 185194 w 533245"/>
              <a:gd name="connsiteY1" fmla="*/ 0 h 447446"/>
              <a:gd name="connsiteX2" fmla="*/ 533245 w 533245"/>
              <a:gd name="connsiteY2" fmla="*/ 126680 h 447446"/>
              <a:gd name="connsiteX3" fmla="*/ 348051 w 533245"/>
              <a:gd name="connsiteY3" fmla="*/ 447446 h 447446"/>
              <a:gd name="connsiteX4" fmla="*/ 0 w 533245"/>
              <a:gd name="connsiteY4" fmla="*/ 320766 h 447446"/>
              <a:gd name="connsiteX5" fmla="*/ 0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320766"/>
                </a:moveTo>
                <a:lnTo>
                  <a:pt x="185194" y="0"/>
                </a:lnTo>
                <a:lnTo>
                  <a:pt x="533245" y="126680"/>
                </a:lnTo>
                <a:lnTo>
                  <a:pt x="348051" y="44744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8" name="Freeform: Shape 457">
            <a:extLst>
              <a:ext uri="{FF2B5EF4-FFF2-40B4-BE49-F238E27FC236}">
                <a16:creationId xmlns:a16="http://schemas.microsoft.com/office/drawing/2014/main" id="{0AFE0BCA-852E-AE0B-329B-6B6E80BA593A}"/>
              </a:ext>
            </a:extLst>
          </p:cNvPr>
          <p:cNvSpPr/>
          <p:nvPr/>
        </p:nvSpPr>
        <p:spPr>
          <a:xfrm>
            <a:off x="9265069" y="4853804"/>
            <a:ext cx="533245" cy="447446"/>
          </a:xfrm>
          <a:custGeom>
            <a:avLst/>
            <a:gdLst>
              <a:gd name="connsiteX0" fmla="*/ 0 w 533245"/>
              <a:gd name="connsiteY0" fmla="*/ 320766 h 447446"/>
              <a:gd name="connsiteX1" fmla="*/ 185194 w 533245"/>
              <a:gd name="connsiteY1" fmla="*/ 0 h 447446"/>
              <a:gd name="connsiteX2" fmla="*/ 533246 w 533245"/>
              <a:gd name="connsiteY2" fmla="*/ 126680 h 447446"/>
              <a:gd name="connsiteX3" fmla="*/ 348052 w 533245"/>
              <a:gd name="connsiteY3" fmla="*/ 447446 h 447446"/>
              <a:gd name="connsiteX4" fmla="*/ 0 w 533245"/>
              <a:gd name="connsiteY4" fmla="*/ 320766 h 447446"/>
              <a:gd name="connsiteX5" fmla="*/ 0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320766"/>
                </a:moveTo>
                <a:lnTo>
                  <a:pt x="185194" y="0"/>
                </a:lnTo>
                <a:lnTo>
                  <a:pt x="533246" y="126680"/>
                </a:lnTo>
                <a:lnTo>
                  <a:pt x="348052" y="44744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9" name="Freeform: Shape 458">
            <a:extLst>
              <a:ext uri="{FF2B5EF4-FFF2-40B4-BE49-F238E27FC236}">
                <a16:creationId xmlns:a16="http://schemas.microsoft.com/office/drawing/2014/main" id="{B961FE55-EEA5-24FF-FF54-16340558195F}"/>
              </a:ext>
            </a:extLst>
          </p:cNvPr>
          <p:cNvSpPr/>
          <p:nvPr/>
        </p:nvSpPr>
        <p:spPr>
          <a:xfrm>
            <a:off x="672453" y="-509039"/>
            <a:ext cx="533245" cy="447446"/>
          </a:xfrm>
          <a:custGeom>
            <a:avLst/>
            <a:gdLst>
              <a:gd name="connsiteX0" fmla="*/ 0 w 533245"/>
              <a:gd name="connsiteY0" fmla="*/ 320766 h 447446"/>
              <a:gd name="connsiteX1" fmla="*/ 185194 w 533245"/>
              <a:gd name="connsiteY1" fmla="*/ 0 h 447446"/>
              <a:gd name="connsiteX2" fmla="*/ 533246 w 533245"/>
              <a:gd name="connsiteY2" fmla="*/ 126680 h 447446"/>
              <a:gd name="connsiteX3" fmla="*/ 348051 w 533245"/>
              <a:gd name="connsiteY3" fmla="*/ 447446 h 447446"/>
              <a:gd name="connsiteX4" fmla="*/ 0 w 533245"/>
              <a:gd name="connsiteY4" fmla="*/ 320766 h 447446"/>
              <a:gd name="connsiteX5" fmla="*/ 0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320766"/>
                </a:moveTo>
                <a:lnTo>
                  <a:pt x="185194" y="0"/>
                </a:lnTo>
                <a:lnTo>
                  <a:pt x="533246" y="126680"/>
                </a:lnTo>
                <a:lnTo>
                  <a:pt x="348051" y="44744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0" name="Freeform: Shape 459">
            <a:extLst>
              <a:ext uri="{FF2B5EF4-FFF2-40B4-BE49-F238E27FC236}">
                <a16:creationId xmlns:a16="http://schemas.microsoft.com/office/drawing/2014/main" id="{7D8E0F7F-90FB-2C3A-A79D-0F1592F8FF67}"/>
              </a:ext>
            </a:extLst>
          </p:cNvPr>
          <p:cNvSpPr/>
          <p:nvPr/>
        </p:nvSpPr>
        <p:spPr>
          <a:xfrm>
            <a:off x="956187" y="-382359"/>
            <a:ext cx="249511" cy="685527"/>
          </a:xfrm>
          <a:custGeom>
            <a:avLst/>
            <a:gdLst>
              <a:gd name="connsiteX0" fmla="*/ 64317 w 249511"/>
              <a:gd name="connsiteY0" fmla="*/ 320766 h 685527"/>
              <a:gd name="connsiteX1" fmla="*/ 249511 w 249511"/>
              <a:gd name="connsiteY1" fmla="*/ 0 h 685527"/>
              <a:gd name="connsiteX2" fmla="*/ 185194 w 249511"/>
              <a:gd name="connsiteY2" fmla="*/ 364761 h 685527"/>
              <a:gd name="connsiteX3" fmla="*/ 0 w 249511"/>
              <a:gd name="connsiteY3" fmla="*/ 685527 h 685527"/>
              <a:gd name="connsiteX4" fmla="*/ 64317 w 249511"/>
              <a:gd name="connsiteY4" fmla="*/ 320766 h 685527"/>
              <a:gd name="connsiteX5" fmla="*/ 64317 w 249511"/>
              <a:gd name="connsiteY5" fmla="*/ 320766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64317" y="320766"/>
                </a:moveTo>
                <a:lnTo>
                  <a:pt x="249511" y="0"/>
                </a:lnTo>
                <a:lnTo>
                  <a:pt x="185194" y="364761"/>
                </a:lnTo>
                <a:lnTo>
                  <a:pt x="0" y="685527"/>
                </a:lnTo>
                <a:lnTo>
                  <a:pt x="64317" y="320766"/>
                </a:lnTo>
                <a:lnTo>
                  <a:pt x="64317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1" name="Freeform: Shape 460">
            <a:extLst>
              <a:ext uri="{FF2B5EF4-FFF2-40B4-BE49-F238E27FC236}">
                <a16:creationId xmlns:a16="http://schemas.microsoft.com/office/drawing/2014/main" id="{536E199E-3D53-384B-9211-6A7C4BD522E7}"/>
              </a:ext>
            </a:extLst>
          </p:cNvPr>
          <p:cNvSpPr/>
          <p:nvPr/>
        </p:nvSpPr>
        <p:spPr>
          <a:xfrm>
            <a:off x="10168703" y="5063169"/>
            <a:ext cx="468928" cy="558846"/>
          </a:xfrm>
          <a:custGeom>
            <a:avLst/>
            <a:gdLst>
              <a:gd name="connsiteX0" fmla="*/ 185194 w 468928"/>
              <a:gd name="connsiteY0" fmla="*/ 238081 h 558846"/>
              <a:gd name="connsiteX1" fmla="*/ 468929 w 468928"/>
              <a:gd name="connsiteY1" fmla="*/ 0 h 558846"/>
              <a:gd name="connsiteX2" fmla="*/ 283734 w 468928"/>
              <a:gd name="connsiteY2" fmla="*/ 320766 h 558846"/>
              <a:gd name="connsiteX3" fmla="*/ 0 w 468928"/>
              <a:gd name="connsiteY3" fmla="*/ 558847 h 558846"/>
              <a:gd name="connsiteX4" fmla="*/ 185194 w 468928"/>
              <a:gd name="connsiteY4" fmla="*/ 238081 h 558846"/>
              <a:gd name="connsiteX5" fmla="*/ 185194 w 468928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185194" y="238081"/>
                </a:moveTo>
                <a:lnTo>
                  <a:pt x="468929" y="0"/>
                </a:lnTo>
                <a:lnTo>
                  <a:pt x="283734" y="320766"/>
                </a:lnTo>
                <a:lnTo>
                  <a:pt x="0" y="558847"/>
                </a:lnTo>
                <a:lnTo>
                  <a:pt x="185194" y="238081"/>
                </a:lnTo>
                <a:lnTo>
                  <a:pt x="18519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2" name="Freeform: Shape 461">
            <a:extLst>
              <a:ext uri="{FF2B5EF4-FFF2-40B4-BE49-F238E27FC236}">
                <a16:creationId xmlns:a16="http://schemas.microsoft.com/office/drawing/2014/main" id="{D6820CB7-EB5C-05ED-F80D-5E08E5603CCD}"/>
              </a:ext>
            </a:extLst>
          </p:cNvPr>
          <p:cNvSpPr/>
          <p:nvPr/>
        </p:nvSpPr>
        <p:spPr>
          <a:xfrm>
            <a:off x="5498128" y="6098178"/>
            <a:ext cx="881296" cy="574126"/>
          </a:xfrm>
          <a:custGeom>
            <a:avLst/>
            <a:gdLst>
              <a:gd name="connsiteX0" fmla="*/ 0 w 881296"/>
              <a:gd name="connsiteY0" fmla="*/ 447446 h 574126"/>
              <a:gd name="connsiteX1" fmla="*/ 185194 w 881296"/>
              <a:gd name="connsiteY1" fmla="*/ 126680 h 574126"/>
              <a:gd name="connsiteX2" fmla="*/ 533245 w 881296"/>
              <a:gd name="connsiteY2" fmla="*/ 0 h 574126"/>
              <a:gd name="connsiteX3" fmla="*/ 881297 w 881296"/>
              <a:gd name="connsiteY3" fmla="*/ 126680 h 574126"/>
              <a:gd name="connsiteX4" fmla="*/ 696103 w 881296"/>
              <a:gd name="connsiteY4" fmla="*/ 447446 h 574126"/>
              <a:gd name="connsiteX5" fmla="*/ 348051 w 881296"/>
              <a:gd name="connsiteY5" fmla="*/ 574126 h 574126"/>
              <a:gd name="connsiteX6" fmla="*/ 0 w 881296"/>
              <a:gd name="connsiteY6" fmla="*/ 447446 h 574126"/>
              <a:gd name="connsiteX7" fmla="*/ 0 w 881296"/>
              <a:gd name="connsiteY7" fmla="*/ 447446 h 574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81296" h="574126">
                <a:moveTo>
                  <a:pt x="0" y="447446"/>
                </a:moveTo>
                <a:lnTo>
                  <a:pt x="185194" y="126680"/>
                </a:lnTo>
                <a:lnTo>
                  <a:pt x="533245" y="0"/>
                </a:lnTo>
                <a:lnTo>
                  <a:pt x="881297" y="126680"/>
                </a:lnTo>
                <a:lnTo>
                  <a:pt x="696103" y="447446"/>
                </a:lnTo>
                <a:lnTo>
                  <a:pt x="348051" y="574126"/>
                </a:lnTo>
                <a:lnTo>
                  <a:pt x="0" y="447446"/>
                </a:lnTo>
                <a:lnTo>
                  <a:pt x="0" y="44744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3" name="Freeform: Shape 462">
            <a:extLst>
              <a:ext uri="{FF2B5EF4-FFF2-40B4-BE49-F238E27FC236}">
                <a16:creationId xmlns:a16="http://schemas.microsoft.com/office/drawing/2014/main" id="{96EBE74B-A758-1C3E-1CF3-42761DB4E217}"/>
              </a:ext>
            </a:extLst>
          </p:cNvPr>
          <p:cNvSpPr/>
          <p:nvPr/>
        </p:nvSpPr>
        <p:spPr>
          <a:xfrm>
            <a:off x="7445916" y="6910385"/>
            <a:ext cx="816979" cy="685527"/>
          </a:xfrm>
          <a:custGeom>
            <a:avLst/>
            <a:gdLst>
              <a:gd name="connsiteX0" fmla="*/ 185194 w 816979"/>
              <a:gd name="connsiteY0" fmla="*/ 364762 h 685527"/>
              <a:gd name="connsiteX1" fmla="*/ 468929 w 816979"/>
              <a:gd name="connsiteY1" fmla="*/ 126680 h 685527"/>
              <a:gd name="connsiteX2" fmla="*/ 816979 w 816979"/>
              <a:gd name="connsiteY2" fmla="*/ 0 h 685527"/>
              <a:gd name="connsiteX3" fmla="*/ 631785 w 816979"/>
              <a:gd name="connsiteY3" fmla="*/ 320766 h 685527"/>
              <a:gd name="connsiteX4" fmla="*/ 348052 w 816979"/>
              <a:gd name="connsiteY4" fmla="*/ 558847 h 685527"/>
              <a:gd name="connsiteX5" fmla="*/ 0 w 816979"/>
              <a:gd name="connsiteY5" fmla="*/ 685527 h 685527"/>
              <a:gd name="connsiteX6" fmla="*/ 185194 w 816979"/>
              <a:gd name="connsiteY6" fmla="*/ 364762 h 685527"/>
              <a:gd name="connsiteX7" fmla="*/ 185194 w 816979"/>
              <a:gd name="connsiteY7" fmla="*/ 364762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16979" h="685527">
                <a:moveTo>
                  <a:pt x="185194" y="364762"/>
                </a:moveTo>
                <a:lnTo>
                  <a:pt x="468929" y="126680"/>
                </a:lnTo>
                <a:lnTo>
                  <a:pt x="816979" y="0"/>
                </a:lnTo>
                <a:lnTo>
                  <a:pt x="631785" y="320766"/>
                </a:lnTo>
                <a:lnTo>
                  <a:pt x="348052" y="558847"/>
                </a:lnTo>
                <a:lnTo>
                  <a:pt x="0" y="685527"/>
                </a:lnTo>
                <a:lnTo>
                  <a:pt x="185194" y="364762"/>
                </a:lnTo>
                <a:lnTo>
                  <a:pt x="185194" y="3647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4" name="Freeform: Shape 463">
            <a:extLst>
              <a:ext uri="{FF2B5EF4-FFF2-40B4-BE49-F238E27FC236}">
                <a16:creationId xmlns:a16="http://schemas.microsoft.com/office/drawing/2014/main" id="{01EFE71E-97FA-9847-6008-00741F53F78E}"/>
              </a:ext>
            </a:extLst>
          </p:cNvPr>
          <p:cNvSpPr/>
          <p:nvPr/>
        </p:nvSpPr>
        <p:spPr>
          <a:xfrm>
            <a:off x="3395240" y="4809808"/>
            <a:ext cx="533245" cy="447446"/>
          </a:xfrm>
          <a:custGeom>
            <a:avLst/>
            <a:gdLst>
              <a:gd name="connsiteX0" fmla="*/ 185194 w 533245"/>
              <a:gd name="connsiteY0" fmla="*/ 126680 h 447446"/>
              <a:gd name="connsiteX1" fmla="*/ 533245 w 533245"/>
              <a:gd name="connsiteY1" fmla="*/ 0 h 447446"/>
              <a:gd name="connsiteX2" fmla="*/ 348052 w 533245"/>
              <a:gd name="connsiteY2" fmla="*/ 320766 h 447446"/>
              <a:gd name="connsiteX3" fmla="*/ 0 w 533245"/>
              <a:gd name="connsiteY3" fmla="*/ 447446 h 447446"/>
              <a:gd name="connsiteX4" fmla="*/ 185194 w 533245"/>
              <a:gd name="connsiteY4" fmla="*/ 126680 h 447446"/>
              <a:gd name="connsiteX5" fmla="*/ 185194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185194" y="126680"/>
                </a:moveTo>
                <a:lnTo>
                  <a:pt x="533245" y="0"/>
                </a:lnTo>
                <a:lnTo>
                  <a:pt x="348052" y="320766"/>
                </a:lnTo>
                <a:lnTo>
                  <a:pt x="0" y="447446"/>
                </a:lnTo>
                <a:lnTo>
                  <a:pt x="185194" y="126680"/>
                </a:lnTo>
                <a:lnTo>
                  <a:pt x="185194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5" name="Freeform: Shape 464">
            <a:extLst>
              <a:ext uri="{FF2B5EF4-FFF2-40B4-BE49-F238E27FC236}">
                <a16:creationId xmlns:a16="http://schemas.microsoft.com/office/drawing/2014/main" id="{B2924FE0-C609-A7A5-934F-D789360BAF8D}"/>
              </a:ext>
            </a:extLst>
          </p:cNvPr>
          <p:cNvSpPr/>
          <p:nvPr/>
        </p:nvSpPr>
        <p:spPr>
          <a:xfrm>
            <a:off x="891870" y="3438753"/>
            <a:ext cx="533245" cy="447446"/>
          </a:xfrm>
          <a:custGeom>
            <a:avLst/>
            <a:gdLst>
              <a:gd name="connsiteX0" fmla="*/ 185194 w 533245"/>
              <a:gd name="connsiteY0" fmla="*/ 126680 h 447446"/>
              <a:gd name="connsiteX1" fmla="*/ 533246 w 533245"/>
              <a:gd name="connsiteY1" fmla="*/ 0 h 447446"/>
              <a:gd name="connsiteX2" fmla="*/ 348051 w 533245"/>
              <a:gd name="connsiteY2" fmla="*/ 320766 h 447446"/>
              <a:gd name="connsiteX3" fmla="*/ 0 w 533245"/>
              <a:gd name="connsiteY3" fmla="*/ 447446 h 447446"/>
              <a:gd name="connsiteX4" fmla="*/ 185194 w 533245"/>
              <a:gd name="connsiteY4" fmla="*/ 126680 h 447446"/>
              <a:gd name="connsiteX5" fmla="*/ 185194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185194" y="126680"/>
                </a:moveTo>
                <a:lnTo>
                  <a:pt x="533246" y="0"/>
                </a:lnTo>
                <a:lnTo>
                  <a:pt x="348051" y="320766"/>
                </a:lnTo>
                <a:lnTo>
                  <a:pt x="0" y="447446"/>
                </a:lnTo>
                <a:lnTo>
                  <a:pt x="185194" y="126680"/>
                </a:lnTo>
                <a:lnTo>
                  <a:pt x="185194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6" name="Freeform: Shape 465">
            <a:extLst>
              <a:ext uri="{FF2B5EF4-FFF2-40B4-BE49-F238E27FC236}">
                <a16:creationId xmlns:a16="http://schemas.microsoft.com/office/drawing/2014/main" id="{0FC7C37B-33D4-1168-79EE-E1EEBB109052}"/>
              </a:ext>
            </a:extLst>
          </p:cNvPr>
          <p:cNvSpPr/>
          <p:nvPr/>
        </p:nvSpPr>
        <p:spPr>
          <a:xfrm>
            <a:off x="-1211016" y="2150384"/>
            <a:ext cx="533245" cy="447446"/>
          </a:xfrm>
          <a:custGeom>
            <a:avLst/>
            <a:gdLst>
              <a:gd name="connsiteX0" fmla="*/ 185194 w 533245"/>
              <a:gd name="connsiteY0" fmla="*/ 126680 h 447446"/>
              <a:gd name="connsiteX1" fmla="*/ 533246 w 533245"/>
              <a:gd name="connsiteY1" fmla="*/ 0 h 447446"/>
              <a:gd name="connsiteX2" fmla="*/ 348051 w 533245"/>
              <a:gd name="connsiteY2" fmla="*/ 320766 h 447446"/>
              <a:gd name="connsiteX3" fmla="*/ 0 w 533245"/>
              <a:gd name="connsiteY3" fmla="*/ 447446 h 447446"/>
              <a:gd name="connsiteX4" fmla="*/ 185194 w 533245"/>
              <a:gd name="connsiteY4" fmla="*/ 126680 h 447446"/>
              <a:gd name="connsiteX5" fmla="*/ 185194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185194" y="126680"/>
                </a:moveTo>
                <a:lnTo>
                  <a:pt x="533246" y="0"/>
                </a:lnTo>
                <a:lnTo>
                  <a:pt x="348051" y="320766"/>
                </a:lnTo>
                <a:lnTo>
                  <a:pt x="0" y="447446"/>
                </a:lnTo>
                <a:lnTo>
                  <a:pt x="185194" y="126680"/>
                </a:lnTo>
                <a:lnTo>
                  <a:pt x="185194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7" name="Freeform: Shape 466">
            <a:extLst>
              <a:ext uri="{FF2B5EF4-FFF2-40B4-BE49-F238E27FC236}">
                <a16:creationId xmlns:a16="http://schemas.microsoft.com/office/drawing/2014/main" id="{4CDA1BAB-B54B-20AC-9CEE-FA03AB61DAE6}"/>
              </a:ext>
            </a:extLst>
          </p:cNvPr>
          <p:cNvSpPr/>
          <p:nvPr/>
        </p:nvSpPr>
        <p:spPr>
          <a:xfrm>
            <a:off x="4246443" y="4809808"/>
            <a:ext cx="597562" cy="812207"/>
          </a:xfrm>
          <a:custGeom>
            <a:avLst/>
            <a:gdLst>
              <a:gd name="connsiteX0" fmla="*/ 0 w 597562"/>
              <a:gd name="connsiteY0" fmla="*/ 685527 h 812207"/>
              <a:gd name="connsiteX1" fmla="*/ 64317 w 597562"/>
              <a:gd name="connsiteY1" fmla="*/ 320766 h 812207"/>
              <a:gd name="connsiteX2" fmla="*/ 249511 w 597562"/>
              <a:gd name="connsiteY2" fmla="*/ 0 h 812207"/>
              <a:gd name="connsiteX3" fmla="*/ 597563 w 597562"/>
              <a:gd name="connsiteY3" fmla="*/ 126680 h 812207"/>
              <a:gd name="connsiteX4" fmla="*/ 533245 w 597562"/>
              <a:gd name="connsiteY4" fmla="*/ 491442 h 812207"/>
              <a:gd name="connsiteX5" fmla="*/ 348051 w 597562"/>
              <a:gd name="connsiteY5" fmla="*/ 812208 h 812207"/>
              <a:gd name="connsiteX6" fmla="*/ 0 w 597562"/>
              <a:gd name="connsiteY6" fmla="*/ 685527 h 812207"/>
              <a:gd name="connsiteX7" fmla="*/ 0 w 597562"/>
              <a:gd name="connsiteY7" fmla="*/ 685527 h 812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7562" h="812207">
                <a:moveTo>
                  <a:pt x="0" y="685527"/>
                </a:moveTo>
                <a:lnTo>
                  <a:pt x="64317" y="320766"/>
                </a:lnTo>
                <a:lnTo>
                  <a:pt x="249511" y="0"/>
                </a:lnTo>
                <a:lnTo>
                  <a:pt x="597563" y="126680"/>
                </a:lnTo>
                <a:lnTo>
                  <a:pt x="533245" y="491442"/>
                </a:lnTo>
                <a:lnTo>
                  <a:pt x="348051" y="812208"/>
                </a:lnTo>
                <a:lnTo>
                  <a:pt x="0" y="685527"/>
                </a:lnTo>
                <a:lnTo>
                  <a:pt x="0" y="6855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8" name="Freeform: Shape 467">
            <a:extLst>
              <a:ext uri="{FF2B5EF4-FFF2-40B4-BE49-F238E27FC236}">
                <a16:creationId xmlns:a16="http://schemas.microsoft.com/office/drawing/2014/main" id="{5159A8D1-6048-930D-5F83-165B56582A82}"/>
              </a:ext>
            </a:extLst>
          </p:cNvPr>
          <p:cNvSpPr/>
          <p:nvPr/>
        </p:nvSpPr>
        <p:spPr>
          <a:xfrm>
            <a:off x="2491606" y="4489042"/>
            <a:ext cx="533245" cy="447446"/>
          </a:xfrm>
          <a:custGeom>
            <a:avLst/>
            <a:gdLst>
              <a:gd name="connsiteX0" fmla="*/ 0 w 533245"/>
              <a:gd name="connsiteY0" fmla="*/ 320766 h 447446"/>
              <a:gd name="connsiteX1" fmla="*/ 185194 w 533245"/>
              <a:gd name="connsiteY1" fmla="*/ 0 h 447446"/>
              <a:gd name="connsiteX2" fmla="*/ 533246 w 533245"/>
              <a:gd name="connsiteY2" fmla="*/ 126680 h 447446"/>
              <a:gd name="connsiteX3" fmla="*/ 348051 w 533245"/>
              <a:gd name="connsiteY3" fmla="*/ 447446 h 447446"/>
              <a:gd name="connsiteX4" fmla="*/ 0 w 533245"/>
              <a:gd name="connsiteY4" fmla="*/ 320766 h 447446"/>
              <a:gd name="connsiteX5" fmla="*/ 0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320766"/>
                </a:moveTo>
                <a:lnTo>
                  <a:pt x="185194" y="0"/>
                </a:lnTo>
                <a:lnTo>
                  <a:pt x="533246" y="126680"/>
                </a:lnTo>
                <a:lnTo>
                  <a:pt x="348051" y="44744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9" name="Freeform: Shape 468">
            <a:extLst>
              <a:ext uri="{FF2B5EF4-FFF2-40B4-BE49-F238E27FC236}">
                <a16:creationId xmlns:a16="http://schemas.microsoft.com/office/drawing/2014/main" id="{AB476C58-2F6F-D420-D5E0-CDF467CAE6D7}"/>
              </a:ext>
            </a:extLst>
          </p:cNvPr>
          <p:cNvSpPr/>
          <p:nvPr/>
        </p:nvSpPr>
        <p:spPr>
          <a:xfrm>
            <a:off x="7097864" y="7148466"/>
            <a:ext cx="533245" cy="447445"/>
          </a:xfrm>
          <a:custGeom>
            <a:avLst/>
            <a:gdLst>
              <a:gd name="connsiteX0" fmla="*/ 0 w 533245"/>
              <a:gd name="connsiteY0" fmla="*/ 320765 h 447445"/>
              <a:gd name="connsiteX1" fmla="*/ 185194 w 533245"/>
              <a:gd name="connsiteY1" fmla="*/ 0 h 447445"/>
              <a:gd name="connsiteX2" fmla="*/ 533246 w 533245"/>
              <a:gd name="connsiteY2" fmla="*/ 126680 h 447445"/>
              <a:gd name="connsiteX3" fmla="*/ 348052 w 533245"/>
              <a:gd name="connsiteY3" fmla="*/ 447446 h 447445"/>
              <a:gd name="connsiteX4" fmla="*/ 0 w 533245"/>
              <a:gd name="connsiteY4" fmla="*/ 320765 h 447445"/>
              <a:gd name="connsiteX5" fmla="*/ 0 w 533245"/>
              <a:gd name="connsiteY5" fmla="*/ 320765 h 44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5">
                <a:moveTo>
                  <a:pt x="0" y="320765"/>
                </a:moveTo>
                <a:lnTo>
                  <a:pt x="185194" y="0"/>
                </a:lnTo>
                <a:lnTo>
                  <a:pt x="533246" y="126680"/>
                </a:lnTo>
                <a:lnTo>
                  <a:pt x="348052" y="447446"/>
                </a:lnTo>
                <a:lnTo>
                  <a:pt x="0" y="320765"/>
                </a:lnTo>
                <a:lnTo>
                  <a:pt x="0" y="32076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0" name="Freeform: Shape 469">
            <a:extLst>
              <a:ext uri="{FF2B5EF4-FFF2-40B4-BE49-F238E27FC236}">
                <a16:creationId xmlns:a16="http://schemas.microsoft.com/office/drawing/2014/main" id="{CAB35919-E034-8F61-B663-822CFBDC2504}"/>
              </a:ext>
            </a:extLst>
          </p:cNvPr>
          <p:cNvSpPr/>
          <p:nvPr/>
        </p:nvSpPr>
        <p:spPr>
          <a:xfrm>
            <a:off x="1239921" y="3438753"/>
            <a:ext cx="533245" cy="447446"/>
          </a:xfrm>
          <a:custGeom>
            <a:avLst/>
            <a:gdLst>
              <a:gd name="connsiteX0" fmla="*/ 0 w 533245"/>
              <a:gd name="connsiteY0" fmla="*/ 320766 h 447446"/>
              <a:gd name="connsiteX1" fmla="*/ 185194 w 533245"/>
              <a:gd name="connsiteY1" fmla="*/ 0 h 447446"/>
              <a:gd name="connsiteX2" fmla="*/ 533246 w 533245"/>
              <a:gd name="connsiteY2" fmla="*/ 126680 h 447446"/>
              <a:gd name="connsiteX3" fmla="*/ 348051 w 533245"/>
              <a:gd name="connsiteY3" fmla="*/ 447446 h 447446"/>
              <a:gd name="connsiteX4" fmla="*/ 0 w 533245"/>
              <a:gd name="connsiteY4" fmla="*/ 320766 h 447446"/>
              <a:gd name="connsiteX5" fmla="*/ 0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320766"/>
                </a:moveTo>
                <a:lnTo>
                  <a:pt x="185194" y="0"/>
                </a:lnTo>
                <a:lnTo>
                  <a:pt x="533246" y="126680"/>
                </a:lnTo>
                <a:lnTo>
                  <a:pt x="348051" y="44744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1" name="Freeform: Shape 470">
            <a:extLst>
              <a:ext uri="{FF2B5EF4-FFF2-40B4-BE49-F238E27FC236}">
                <a16:creationId xmlns:a16="http://schemas.microsoft.com/office/drawing/2014/main" id="{E36D6803-B268-404A-9239-56EE9ED88F60}"/>
              </a:ext>
            </a:extLst>
          </p:cNvPr>
          <p:cNvSpPr/>
          <p:nvPr/>
        </p:nvSpPr>
        <p:spPr>
          <a:xfrm>
            <a:off x="8852701" y="7833994"/>
            <a:ext cx="533245" cy="447445"/>
          </a:xfrm>
          <a:custGeom>
            <a:avLst/>
            <a:gdLst>
              <a:gd name="connsiteX0" fmla="*/ 0 w 533245"/>
              <a:gd name="connsiteY0" fmla="*/ 320765 h 447445"/>
              <a:gd name="connsiteX1" fmla="*/ 185194 w 533245"/>
              <a:gd name="connsiteY1" fmla="*/ 0 h 447445"/>
              <a:gd name="connsiteX2" fmla="*/ 533245 w 533245"/>
              <a:gd name="connsiteY2" fmla="*/ 126680 h 447445"/>
              <a:gd name="connsiteX3" fmla="*/ 348051 w 533245"/>
              <a:gd name="connsiteY3" fmla="*/ 447446 h 447445"/>
              <a:gd name="connsiteX4" fmla="*/ 0 w 533245"/>
              <a:gd name="connsiteY4" fmla="*/ 320765 h 447445"/>
              <a:gd name="connsiteX5" fmla="*/ 0 w 533245"/>
              <a:gd name="connsiteY5" fmla="*/ 320765 h 44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5">
                <a:moveTo>
                  <a:pt x="0" y="320765"/>
                </a:moveTo>
                <a:lnTo>
                  <a:pt x="185194" y="0"/>
                </a:lnTo>
                <a:lnTo>
                  <a:pt x="533245" y="126680"/>
                </a:lnTo>
                <a:lnTo>
                  <a:pt x="348051" y="447446"/>
                </a:lnTo>
                <a:lnTo>
                  <a:pt x="0" y="320765"/>
                </a:lnTo>
                <a:lnTo>
                  <a:pt x="0" y="32076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2" name="Freeform: Shape 471">
            <a:extLst>
              <a:ext uri="{FF2B5EF4-FFF2-40B4-BE49-F238E27FC236}">
                <a16:creationId xmlns:a16="http://schemas.microsoft.com/office/drawing/2014/main" id="{1E3139F1-38B2-3050-2840-7643E197CFF1}"/>
              </a:ext>
            </a:extLst>
          </p:cNvPr>
          <p:cNvSpPr/>
          <p:nvPr/>
        </p:nvSpPr>
        <p:spPr>
          <a:xfrm>
            <a:off x="260085" y="2471150"/>
            <a:ext cx="533245" cy="447446"/>
          </a:xfrm>
          <a:custGeom>
            <a:avLst/>
            <a:gdLst>
              <a:gd name="connsiteX0" fmla="*/ 0 w 533245"/>
              <a:gd name="connsiteY0" fmla="*/ 320766 h 447446"/>
              <a:gd name="connsiteX1" fmla="*/ 185194 w 533245"/>
              <a:gd name="connsiteY1" fmla="*/ 0 h 447446"/>
              <a:gd name="connsiteX2" fmla="*/ 533246 w 533245"/>
              <a:gd name="connsiteY2" fmla="*/ 126680 h 447446"/>
              <a:gd name="connsiteX3" fmla="*/ 348051 w 533245"/>
              <a:gd name="connsiteY3" fmla="*/ 447446 h 447446"/>
              <a:gd name="connsiteX4" fmla="*/ 0 w 533245"/>
              <a:gd name="connsiteY4" fmla="*/ 320766 h 447446"/>
              <a:gd name="connsiteX5" fmla="*/ 0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320766"/>
                </a:moveTo>
                <a:lnTo>
                  <a:pt x="185194" y="0"/>
                </a:lnTo>
                <a:lnTo>
                  <a:pt x="533246" y="126680"/>
                </a:lnTo>
                <a:lnTo>
                  <a:pt x="348051" y="44744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3" name="Freeform: Shape 472">
            <a:extLst>
              <a:ext uri="{FF2B5EF4-FFF2-40B4-BE49-F238E27FC236}">
                <a16:creationId xmlns:a16="http://schemas.microsoft.com/office/drawing/2014/main" id="{F772D76B-B669-1B4D-5931-F17FDE0A2391}"/>
              </a:ext>
            </a:extLst>
          </p:cNvPr>
          <p:cNvSpPr/>
          <p:nvPr/>
        </p:nvSpPr>
        <p:spPr>
          <a:xfrm>
            <a:off x="8852701" y="7469232"/>
            <a:ext cx="249511" cy="685527"/>
          </a:xfrm>
          <a:custGeom>
            <a:avLst/>
            <a:gdLst>
              <a:gd name="connsiteX0" fmla="*/ 64317 w 249511"/>
              <a:gd name="connsiteY0" fmla="*/ 320766 h 685527"/>
              <a:gd name="connsiteX1" fmla="*/ 249511 w 249511"/>
              <a:gd name="connsiteY1" fmla="*/ 0 h 685527"/>
              <a:gd name="connsiteX2" fmla="*/ 185194 w 249511"/>
              <a:gd name="connsiteY2" fmla="*/ 364762 h 685527"/>
              <a:gd name="connsiteX3" fmla="*/ 0 w 249511"/>
              <a:gd name="connsiteY3" fmla="*/ 685527 h 685527"/>
              <a:gd name="connsiteX4" fmla="*/ 64317 w 249511"/>
              <a:gd name="connsiteY4" fmla="*/ 320766 h 685527"/>
              <a:gd name="connsiteX5" fmla="*/ 64317 w 249511"/>
              <a:gd name="connsiteY5" fmla="*/ 320766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64317" y="320766"/>
                </a:moveTo>
                <a:lnTo>
                  <a:pt x="249511" y="0"/>
                </a:lnTo>
                <a:lnTo>
                  <a:pt x="185194" y="364762"/>
                </a:lnTo>
                <a:lnTo>
                  <a:pt x="0" y="685527"/>
                </a:lnTo>
                <a:lnTo>
                  <a:pt x="64317" y="320766"/>
                </a:lnTo>
                <a:lnTo>
                  <a:pt x="64317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4" name="Freeform: Shape 473">
            <a:extLst>
              <a:ext uri="{FF2B5EF4-FFF2-40B4-BE49-F238E27FC236}">
                <a16:creationId xmlns:a16="http://schemas.microsoft.com/office/drawing/2014/main" id="{F270962F-956D-5691-9419-CAA3DF2955BE}"/>
              </a:ext>
            </a:extLst>
          </p:cNvPr>
          <p:cNvSpPr/>
          <p:nvPr/>
        </p:nvSpPr>
        <p:spPr>
          <a:xfrm>
            <a:off x="-579231" y="2150384"/>
            <a:ext cx="468928" cy="558846"/>
          </a:xfrm>
          <a:custGeom>
            <a:avLst/>
            <a:gdLst>
              <a:gd name="connsiteX0" fmla="*/ 185194 w 468928"/>
              <a:gd name="connsiteY0" fmla="*/ 238081 h 558846"/>
              <a:gd name="connsiteX1" fmla="*/ 468928 w 468928"/>
              <a:gd name="connsiteY1" fmla="*/ 0 h 558846"/>
              <a:gd name="connsiteX2" fmla="*/ 283734 w 468928"/>
              <a:gd name="connsiteY2" fmla="*/ 320766 h 558846"/>
              <a:gd name="connsiteX3" fmla="*/ 0 w 468928"/>
              <a:gd name="connsiteY3" fmla="*/ 558847 h 558846"/>
              <a:gd name="connsiteX4" fmla="*/ 185194 w 468928"/>
              <a:gd name="connsiteY4" fmla="*/ 238081 h 558846"/>
              <a:gd name="connsiteX5" fmla="*/ 185194 w 468928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185194" y="238081"/>
                </a:moveTo>
                <a:lnTo>
                  <a:pt x="468928" y="0"/>
                </a:lnTo>
                <a:lnTo>
                  <a:pt x="283734" y="320766"/>
                </a:lnTo>
                <a:lnTo>
                  <a:pt x="0" y="558847"/>
                </a:lnTo>
                <a:lnTo>
                  <a:pt x="185194" y="238081"/>
                </a:lnTo>
                <a:lnTo>
                  <a:pt x="18519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5" name="Freeform: Shape 474">
            <a:extLst>
              <a:ext uri="{FF2B5EF4-FFF2-40B4-BE49-F238E27FC236}">
                <a16:creationId xmlns:a16="http://schemas.microsoft.com/office/drawing/2014/main" id="{910833DD-58C3-925E-A04A-C95DEA2C63D1}"/>
              </a:ext>
            </a:extLst>
          </p:cNvPr>
          <p:cNvSpPr/>
          <p:nvPr/>
        </p:nvSpPr>
        <p:spPr>
          <a:xfrm>
            <a:off x="2711023" y="-1559328"/>
            <a:ext cx="881296" cy="574126"/>
          </a:xfrm>
          <a:custGeom>
            <a:avLst/>
            <a:gdLst>
              <a:gd name="connsiteX0" fmla="*/ 0 w 881296"/>
              <a:gd name="connsiteY0" fmla="*/ 447446 h 574126"/>
              <a:gd name="connsiteX1" fmla="*/ 185194 w 881296"/>
              <a:gd name="connsiteY1" fmla="*/ 126680 h 574126"/>
              <a:gd name="connsiteX2" fmla="*/ 533245 w 881296"/>
              <a:gd name="connsiteY2" fmla="*/ 0 h 574126"/>
              <a:gd name="connsiteX3" fmla="*/ 881297 w 881296"/>
              <a:gd name="connsiteY3" fmla="*/ 126680 h 574126"/>
              <a:gd name="connsiteX4" fmla="*/ 696103 w 881296"/>
              <a:gd name="connsiteY4" fmla="*/ 447446 h 574126"/>
              <a:gd name="connsiteX5" fmla="*/ 348051 w 881296"/>
              <a:gd name="connsiteY5" fmla="*/ 574126 h 574126"/>
              <a:gd name="connsiteX6" fmla="*/ 0 w 881296"/>
              <a:gd name="connsiteY6" fmla="*/ 447446 h 574126"/>
              <a:gd name="connsiteX7" fmla="*/ 0 w 881296"/>
              <a:gd name="connsiteY7" fmla="*/ 447446 h 574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81296" h="574126">
                <a:moveTo>
                  <a:pt x="0" y="447446"/>
                </a:moveTo>
                <a:lnTo>
                  <a:pt x="185194" y="126680"/>
                </a:lnTo>
                <a:lnTo>
                  <a:pt x="533245" y="0"/>
                </a:lnTo>
                <a:lnTo>
                  <a:pt x="881297" y="126680"/>
                </a:lnTo>
                <a:lnTo>
                  <a:pt x="696103" y="447446"/>
                </a:lnTo>
                <a:lnTo>
                  <a:pt x="348051" y="574126"/>
                </a:lnTo>
                <a:lnTo>
                  <a:pt x="0" y="447446"/>
                </a:lnTo>
                <a:lnTo>
                  <a:pt x="0" y="44744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6" name="Freeform: Shape 475">
            <a:extLst>
              <a:ext uri="{FF2B5EF4-FFF2-40B4-BE49-F238E27FC236}">
                <a16:creationId xmlns:a16="http://schemas.microsoft.com/office/drawing/2014/main" id="{EF47F85D-E90B-0B25-D4E1-E65A025B8AE3}"/>
              </a:ext>
            </a:extLst>
          </p:cNvPr>
          <p:cNvSpPr/>
          <p:nvPr/>
        </p:nvSpPr>
        <p:spPr>
          <a:xfrm>
            <a:off x="5214394" y="-188274"/>
            <a:ext cx="533245" cy="447446"/>
          </a:xfrm>
          <a:custGeom>
            <a:avLst/>
            <a:gdLst>
              <a:gd name="connsiteX0" fmla="*/ 185194 w 533245"/>
              <a:gd name="connsiteY0" fmla="*/ 126680 h 447446"/>
              <a:gd name="connsiteX1" fmla="*/ 533245 w 533245"/>
              <a:gd name="connsiteY1" fmla="*/ 0 h 447446"/>
              <a:gd name="connsiteX2" fmla="*/ 348051 w 533245"/>
              <a:gd name="connsiteY2" fmla="*/ 320766 h 447446"/>
              <a:gd name="connsiteX3" fmla="*/ 0 w 533245"/>
              <a:gd name="connsiteY3" fmla="*/ 447446 h 447446"/>
              <a:gd name="connsiteX4" fmla="*/ 185194 w 533245"/>
              <a:gd name="connsiteY4" fmla="*/ 126680 h 447446"/>
              <a:gd name="connsiteX5" fmla="*/ 185194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185194" y="126680"/>
                </a:moveTo>
                <a:lnTo>
                  <a:pt x="533245" y="0"/>
                </a:lnTo>
                <a:lnTo>
                  <a:pt x="348051" y="320766"/>
                </a:lnTo>
                <a:lnTo>
                  <a:pt x="0" y="447446"/>
                </a:lnTo>
                <a:lnTo>
                  <a:pt x="185194" y="126680"/>
                </a:lnTo>
                <a:lnTo>
                  <a:pt x="185194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7" name="Freeform: Shape 476">
            <a:extLst>
              <a:ext uri="{FF2B5EF4-FFF2-40B4-BE49-F238E27FC236}">
                <a16:creationId xmlns:a16="http://schemas.microsoft.com/office/drawing/2014/main" id="{12B87040-E31B-1595-1507-C46067AD666D}"/>
              </a:ext>
            </a:extLst>
          </p:cNvPr>
          <p:cNvSpPr/>
          <p:nvPr/>
        </p:nvSpPr>
        <p:spPr>
          <a:xfrm>
            <a:off x="7665333" y="1226775"/>
            <a:ext cx="533245" cy="447446"/>
          </a:xfrm>
          <a:custGeom>
            <a:avLst/>
            <a:gdLst>
              <a:gd name="connsiteX0" fmla="*/ 185194 w 533245"/>
              <a:gd name="connsiteY0" fmla="*/ 126680 h 447446"/>
              <a:gd name="connsiteX1" fmla="*/ 533245 w 533245"/>
              <a:gd name="connsiteY1" fmla="*/ 0 h 447446"/>
              <a:gd name="connsiteX2" fmla="*/ 348051 w 533245"/>
              <a:gd name="connsiteY2" fmla="*/ 320766 h 447446"/>
              <a:gd name="connsiteX3" fmla="*/ 0 w 533245"/>
              <a:gd name="connsiteY3" fmla="*/ 447446 h 447446"/>
              <a:gd name="connsiteX4" fmla="*/ 185194 w 533245"/>
              <a:gd name="connsiteY4" fmla="*/ 126680 h 447446"/>
              <a:gd name="connsiteX5" fmla="*/ 185194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185194" y="126680"/>
                </a:moveTo>
                <a:lnTo>
                  <a:pt x="533245" y="0"/>
                </a:lnTo>
                <a:lnTo>
                  <a:pt x="348051" y="320766"/>
                </a:lnTo>
                <a:lnTo>
                  <a:pt x="0" y="447446"/>
                </a:lnTo>
                <a:lnTo>
                  <a:pt x="185194" y="126680"/>
                </a:lnTo>
                <a:lnTo>
                  <a:pt x="185194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8" name="Freeform: Shape 477">
            <a:extLst>
              <a:ext uri="{FF2B5EF4-FFF2-40B4-BE49-F238E27FC236}">
                <a16:creationId xmlns:a16="http://schemas.microsoft.com/office/drawing/2014/main" id="{1FC94E73-0253-5E31-1E8C-C6274543ACE8}"/>
              </a:ext>
            </a:extLst>
          </p:cNvPr>
          <p:cNvSpPr/>
          <p:nvPr/>
        </p:nvSpPr>
        <p:spPr>
          <a:xfrm>
            <a:off x="9265069" y="2150384"/>
            <a:ext cx="533245" cy="447446"/>
          </a:xfrm>
          <a:custGeom>
            <a:avLst/>
            <a:gdLst>
              <a:gd name="connsiteX0" fmla="*/ 185194 w 533245"/>
              <a:gd name="connsiteY0" fmla="*/ 126680 h 447446"/>
              <a:gd name="connsiteX1" fmla="*/ 533246 w 533245"/>
              <a:gd name="connsiteY1" fmla="*/ 0 h 447446"/>
              <a:gd name="connsiteX2" fmla="*/ 348052 w 533245"/>
              <a:gd name="connsiteY2" fmla="*/ 320766 h 447446"/>
              <a:gd name="connsiteX3" fmla="*/ 0 w 533245"/>
              <a:gd name="connsiteY3" fmla="*/ 447446 h 447446"/>
              <a:gd name="connsiteX4" fmla="*/ 185194 w 533245"/>
              <a:gd name="connsiteY4" fmla="*/ 126680 h 447446"/>
              <a:gd name="connsiteX5" fmla="*/ 185194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185194" y="126680"/>
                </a:moveTo>
                <a:lnTo>
                  <a:pt x="533246" y="0"/>
                </a:lnTo>
                <a:lnTo>
                  <a:pt x="348052" y="320766"/>
                </a:lnTo>
                <a:lnTo>
                  <a:pt x="0" y="447446"/>
                </a:lnTo>
                <a:lnTo>
                  <a:pt x="185194" y="126680"/>
                </a:lnTo>
                <a:lnTo>
                  <a:pt x="185194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9" name="Freeform: Shape 478">
            <a:extLst>
              <a:ext uri="{FF2B5EF4-FFF2-40B4-BE49-F238E27FC236}">
                <a16:creationId xmlns:a16="http://schemas.microsoft.com/office/drawing/2014/main" id="{17CC3330-49FF-F44C-D599-7EE96A67CB32}"/>
              </a:ext>
            </a:extLst>
          </p:cNvPr>
          <p:cNvSpPr/>
          <p:nvPr/>
        </p:nvSpPr>
        <p:spPr>
          <a:xfrm>
            <a:off x="5846179" y="414568"/>
            <a:ext cx="597563" cy="812207"/>
          </a:xfrm>
          <a:custGeom>
            <a:avLst/>
            <a:gdLst>
              <a:gd name="connsiteX0" fmla="*/ 0 w 597563"/>
              <a:gd name="connsiteY0" fmla="*/ 685527 h 812207"/>
              <a:gd name="connsiteX1" fmla="*/ 64318 w 597563"/>
              <a:gd name="connsiteY1" fmla="*/ 320766 h 812207"/>
              <a:gd name="connsiteX2" fmla="*/ 249512 w 597563"/>
              <a:gd name="connsiteY2" fmla="*/ 0 h 812207"/>
              <a:gd name="connsiteX3" fmla="*/ 597563 w 597563"/>
              <a:gd name="connsiteY3" fmla="*/ 126680 h 812207"/>
              <a:gd name="connsiteX4" fmla="*/ 533246 w 597563"/>
              <a:gd name="connsiteY4" fmla="*/ 491442 h 812207"/>
              <a:gd name="connsiteX5" fmla="*/ 348052 w 597563"/>
              <a:gd name="connsiteY5" fmla="*/ 812208 h 812207"/>
              <a:gd name="connsiteX6" fmla="*/ 0 w 597563"/>
              <a:gd name="connsiteY6" fmla="*/ 685527 h 812207"/>
              <a:gd name="connsiteX7" fmla="*/ 0 w 597563"/>
              <a:gd name="connsiteY7" fmla="*/ 685527 h 812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7563" h="812207">
                <a:moveTo>
                  <a:pt x="0" y="685527"/>
                </a:moveTo>
                <a:lnTo>
                  <a:pt x="64318" y="320766"/>
                </a:lnTo>
                <a:lnTo>
                  <a:pt x="249512" y="0"/>
                </a:lnTo>
                <a:lnTo>
                  <a:pt x="597563" y="126680"/>
                </a:lnTo>
                <a:lnTo>
                  <a:pt x="533246" y="491442"/>
                </a:lnTo>
                <a:lnTo>
                  <a:pt x="348052" y="812208"/>
                </a:lnTo>
                <a:lnTo>
                  <a:pt x="0" y="685527"/>
                </a:lnTo>
                <a:lnTo>
                  <a:pt x="0" y="6855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0" name="Freeform: Shape 479">
            <a:extLst>
              <a:ext uri="{FF2B5EF4-FFF2-40B4-BE49-F238E27FC236}">
                <a16:creationId xmlns:a16="http://schemas.microsoft.com/office/drawing/2014/main" id="{0D2C3C5A-BD37-F575-6BF8-C0B83A069E6B}"/>
              </a:ext>
            </a:extLst>
          </p:cNvPr>
          <p:cNvSpPr/>
          <p:nvPr/>
        </p:nvSpPr>
        <p:spPr>
          <a:xfrm>
            <a:off x="7317281" y="1226775"/>
            <a:ext cx="533245" cy="447446"/>
          </a:xfrm>
          <a:custGeom>
            <a:avLst/>
            <a:gdLst>
              <a:gd name="connsiteX0" fmla="*/ 0 w 533245"/>
              <a:gd name="connsiteY0" fmla="*/ 320766 h 447446"/>
              <a:gd name="connsiteX1" fmla="*/ 185194 w 533245"/>
              <a:gd name="connsiteY1" fmla="*/ 0 h 447446"/>
              <a:gd name="connsiteX2" fmla="*/ 533246 w 533245"/>
              <a:gd name="connsiteY2" fmla="*/ 126680 h 447446"/>
              <a:gd name="connsiteX3" fmla="*/ 348052 w 533245"/>
              <a:gd name="connsiteY3" fmla="*/ 447446 h 447446"/>
              <a:gd name="connsiteX4" fmla="*/ 0 w 533245"/>
              <a:gd name="connsiteY4" fmla="*/ 320766 h 447446"/>
              <a:gd name="connsiteX5" fmla="*/ 0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320766"/>
                </a:moveTo>
                <a:lnTo>
                  <a:pt x="185194" y="0"/>
                </a:lnTo>
                <a:lnTo>
                  <a:pt x="533246" y="126680"/>
                </a:lnTo>
                <a:lnTo>
                  <a:pt x="348052" y="44744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1" name="Freeform: Shape 480">
            <a:extLst>
              <a:ext uri="{FF2B5EF4-FFF2-40B4-BE49-F238E27FC236}">
                <a16:creationId xmlns:a16="http://schemas.microsoft.com/office/drawing/2014/main" id="{3DEC8588-D39A-57C4-8939-352CC2C292DA}"/>
              </a:ext>
            </a:extLst>
          </p:cNvPr>
          <p:cNvSpPr/>
          <p:nvPr/>
        </p:nvSpPr>
        <p:spPr>
          <a:xfrm>
            <a:off x="4310760" y="-509039"/>
            <a:ext cx="533245" cy="447446"/>
          </a:xfrm>
          <a:custGeom>
            <a:avLst/>
            <a:gdLst>
              <a:gd name="connsiteX0" fmla="*/ 0 w 533245"/>
              <a:gd name="connsiteY0" fmla="*/ 320766 h 447446"/>
              <a:gd name="connsiteX1" fmla="*/ 185194 w 533245"/>
              <a:gd name="connsiteY1" fmla="*/ 0 h 447446"/>
              <a:gd name="connsiteX2" fmla="*/ 533245 w 533245"/>
              <a:gd name="connsiteY2" fmla="*/ 126680 h 447446"/>
              <a:gd name="connsiteX3" fmla="*/ 348051 w 533245"/>
              <a:gd name="connsiteY3" fmla="*/ 447446 h 447446"/>
              <a:gd name="connsiteX4" fmla="*/ 0 w 533245"/>
              <a:gd name="connsiteY4" fmla="*/ 320766 h 447446"/>
              <a:gd name="connsiteX5" fmla="*/ 0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320766"/>
                </a:moveTo>
                <a:lnTo>
                  <a:pt x="185194" y="0"/>
                </a:lnTo>
                <a:lnTo>
                  <a:pt x="533245" y="126680"/>
                </a:lnTo>
                <a:lnTo>
                  <a:pt x="348051" y="44744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2" name="Freeform: Shape 481">
            <a:extLst>
              <a:ext uri="{FF2B5EF4-FFF2-40B4-BE49-F238E27FC236}">
                <a16:creationId xmlns:a16="http://schemas.microsoft.com/office/drawing/2014/main" id="{11F0A3F5-05B0-282D-3200-4535D64208AA}"/>
              </a:ext>
            </a:extLst>
          </p:cNvPr>
          <p:cNvSpPr/>
          <p:nvPr/>
        </p:nvSpPr>
        <p:spPr>
          <a:xfrm>
            <a:off x="8917018" y="2150384"/>
            <a:ext cx="533245" cy="447446"/>
          </a:xfrm>
          <a:custGeom>
            <a:avLst/>
            <a:gdLst>
              <a:gd name="connsiteX0" fmla="*/ 0 w 533245"/>
              <a:gd name="connsiteY0" fmla="*/ 320766 h 447446"/>
              <a:gd name="connsiteX1" fmla="*/ 185194 w 533245"/>
              <a:gd name="connsiteY1" fmla="*/ 0 h 447446"/>
              <a:gd name="connsiteX2" fmla="*/ 533245 w 533245"/>
              <a:gd name="connsiteY2" fmla="*/ 126680 h 447446"/>
              <a:gd name="connsiteX3" fmla="*/ 348051 w 533245"/>
              <a:gd name="connsiteY3" fmla="*/ 447446 h 447446"/>
              <a:gd name="connsiteX4" fmla="*/ 0 w 533245"/>
              <a:gd name="connsiteY4" fmla="*/ 320766 h 447446"/>
              <a:gd name="connsiteX5" fmla="*/ 0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320766"/>
                </a:moveTo>
                <a:lnTo>
                  <a:pt x="185194" y="0"/>
                </a:lnTo>
                <a:lnTo>
                  <a:pt x="533245" y="126680"/>
                </a:lnTo>
                <a:lnTo>
                  <a:pt x="348051" y="44744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3" name="Freeform: Shape 482">
            <a:extLst>
              <a:ext uri="{FF2B5EF4-FFF2-40B4-BE49-F238E27FC236}">
                <a16:creationId xmlns:a16="http://schemas.microsoft.com/office/drawing/2014/main" id="{3F8CF693-2773-ADBD-D723-999B8DD5FB41}"/>
              </a:ext>
            </a:extLst>
          </p:cNvPr>
          <p:cNvSpPr/>
          <p:nvPr/>
        </p:nvSpPr>
        <p:spPr>
          <a:xfrm>
            <a:off x="10452437" y="3438753"/>
            <a:ext cx="533245" cy="447446"/>
          </a:xfrm>
          <a:custGeom>
            <a:avLst/>
            <a:gdLst>
              <a:gd name="connsiteX0" fmla="*/ 0 w 533245"/>
              <a:gd name="connsiteY0" fmla="*/ 320766 h 447446"/>
              <a:gd name="connsiteX1" fmla="*/ 185194 w 533245"/>
              <a:gd name="connsiteY1" fmla="*/ 0 h 447446"/>
              <a:gd name="connsiteX2" fmla="*/ 533245 w 533245"/>
              <a:gd name="connsiteY2" fmla="*/ 126680 h 447446"/>
              <a:gd name="connsiteX3" fmla="*/ 348051 w 533245"/>
              <a:gd name="connsiteY3" fmla="*/ 447446 h 447446"/>
              <a:gd name="connsiteX4" fmla="*/ 0 w 533245"/>
              <a:gd name="connsiteY4" fmla="*/ 320766 h 447446"/>
              <a:gd name="connsiteX5" fmla="*/ 0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320766"/>
                </a:moveTo>
                <a:lnTo>
                  <a:pt x="185194" y="0"/>
                </a:lnTo>
                <a:lnTo>
                  <a:pt x="533245" y="126680"/>
                </a:lnTo>
                <a:lnTo>
                  <a:pt x="348051" y="44744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4" name="Freeform: Shape 483">
            <a:extLst>
              <a:ext uri="{FF2B5EF4-FFF2-40B4-BE49-F238E27FC236}">
                <a16:creationId xmlns:a16="http://schemas.microsoft.com/office/drawing/2014/main" id="{EEAC86A4-F15B-4E47-32E4-284ABDFB3C54}"/>
              </a:ext>
            </a:extLst>
          </p:cNvPr>
          <p:cNvSpPr/>
          <p:nvPr/>
        </p:nvSpPr>
        <p:spPr>
          <a:xfrm>
            <a:off x="10452437" y="3073992"/>
            <a:ext cx="249511" cy="685527"/>
          </a:xfrm>
          <a:custGeom>
            <a:avLst/>
            <a:gdLst>
              <a:gd name="connsiteX0" fmla="*/ 64317 w 249511"/>
              <a:gd name="connsiteY0" fmla="*/ 320766 h 685527"/>
              <a:gd name="connsiteX1" fmla="*/ 249511 w 249511"/>
              <a:gd name="connsiteY1" fmla="*/ 0 h 685527"/>
              <a:gd name="connsiteX2" fmla="*/ 185194 w 249511"/>
              <a:gd name="connsiteY2" fmla="*/ 364761 h 685527"/>
              <a:gd name="connsiteX3" fmla="*/ 0 w 249511"/>
              <a:gd name="connsiteY3" fmla="*/ 685527 h 685527"/>
              <a:gd name="connsiteX4" fmla="*/ 64317 w 249511"/>
              <a:gd name="connsiteY4" fmla="*/ 320766 h 685527"/>
              <a:gd name="connsiteX5" fmla="*/ 64317 w 249511"/>
              <a:gd name="connsiteY5" fmla="*/ 320766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64317" y="320766"/>
                </a:moveTo>
                <a:lnTo>
                  <a:pt x="249511" y="0"/>
                </a:lnTo>
                <a:lnTo>
                  <a:pt x="185194" y="364761"/>
                </a:lnTo>
                <a:lnTo>
                  <a:pt x="0" y="685527"/>
                </a:lnTo>
                <a:lnTo>
                  <a:pt x="64317" y="320766"/>
                </a:lnTo>
                <a:lnTo>
                  <a:pt x="64317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5" name="Freeform: Shape 484">
            <a:extLst>
              <a:ext uri="{FF2B5EF4-FFF2-40B4-BE49-F238E27FC236}">
                <a16:creationId xmlns:a16="http://schemas.microsoft.com/office/drawing/2014/main" id="{6AA4930B-CFC8-6F11-8A69-17F7BE8B4120}"/>
              </a:ext>
            </a:extLst>
          </p:cNvPr>
          <p:cNvSpPr/>
          <p:nvPr/>
        </p:nvSpPr>
        <p:spPr>
          <a:xfrm>
            <a:off x="2427289" y="-1432648"/>
            <a:ext cx="468928" cy="558846"/>
          </a:xfrm>
          <a:custGeom>
            <a:avLst/>
            <a:gdLst>
              <a:gd name="connsiteX0" fmla="*/ 185194 w 468928"/>
              <a:gd name="connsiteY0" fmla="*/ 238081 h 558846"/>
              <a:gd name="connsiteX1" fmla="*/ 468928 w 468928"/>
              <a:gd name="connsiteY1" fmla="*/ 0 h 558846"/>
              <a:gd name="connsiteX2" fmla="*/ 283734 w 468928"/>
              <a:gd name="connsiteY2" fmla="*/ 320766 h 558846"/>
              <a:gd name="connsiteX3" fmla="*/ 0 w 468928"/>
              <a:gd name="connsiteY3" fmla="*/ 558847 h 558846"/>
              <a:gd name="connsiteX4" fmla="*/ 185194 w 468928"/>
              <a:gd name="connsiteY4" fmla="*/ 238081 h 558846"/>
              <a:gd name="connsiteX5" fmla="*/ 185194 w 468928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185194" y="238081"/>
                </a:moveTo>
                <a:lnTo>
                  <a:pt x="468928" y="0"/>
                </a:lnTo>
                <a:lnTo>
                  <a:pt x="283734" y="320766"/>
                </a:lnTo>
                <a:lnTo>
                  <a:pt x="0" y="558847"/>
                </a:lnTo>
                <a:lnTo>
                  <a:pt x="185194" y="238081"/>
                </a:lnTo>
                <a:lnTo>
                  <a:pt x="18519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6" name="Freeform: Shape 485">
            <a:extLst>
              <a:ext uri="{FF2B5EF4-FFF2-40B4-BE49-F238E27FC236}">
                <a16:creationId xmlns:a16="http://schemas.microsoft.com/office/drawing/2014/main" id="{C51DE64B-B3F3-0532-DF43-1022BB002D5D}"/>
              </a:ext>
            </a:extLst>
          </p:cNvPr>
          <p:cNvSpPr/>
          <p:nvPr/>
        </p:nvSpPr>
        <p:spPr>
          <a:xfrm>
            <a:off x="10800488" y="3327353"/>
            <a:ext cx="468928" cy="558846"/>
          </a:xfrm>
          <a:custGeom>
            <a:avLst/>
            <a:gdLst>
              <a:gd name="connsiteX0" fmla="*/ 185194 w 468928"/>
              <a:gd name="connsiteY0" fmla="*/ 238081 h 558846"/>
              <a:gd name="connsiteX1" fmla="*/ 468929 w 468928"/>
              <a:gd name="connsiteY1" fmla="*/ 0 h 558846"/>
              <a:gd name="connsiteX2" fmla="*/ 283734 w 468928"/>
              <a:gd name="connsiteY2" fmla="*/ 320766 h 558846"/>
              <a:gd name="connsiteX3" fmla="*/ 0 w 468928"/>
              <a:gd name="connsiteY3" fmla="*/ 558847 h 558846"/>
              <a:gd name="connsiteX4" fmla="*/ 185194 w 468928"/>
              <a:gd name="connsiteY4" fmla="*/ 238081 h 558846"/>
              <a:gd name="connsiteX5" fmla="*/ 185194 w 468928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185194" y="238081"/>
                </a:moveTo>
                <a:lnTo>
                  <a:pt x="468929" y="0"/>
                </a:lnTo>
                <a:lnTo>
                  <a:pt x="283734" y="320766"/>
                </a:lnTo>
                <a:lnTo>
                  <a:pt x="0" y="558847"/>
                </a:lnTo>
                <a:lnTo>
                  <a:pt x="185194" y="238081"/>
                </a:lnTo>
                <a:lnTo>
                  <a:pt x="18519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7" name="Freeform: Shape 486">
            <a:extLst>
              <a:ext uri="{FF2B5EF4-FFF2-40B4-BE49-F238E27FC236}">
                <a16:creationId xmlns:a16="http://schemas.microsoft.com/office/drawing/2014/main" id="{E580B9B2-88CB-C8C7-FD23-FC12516BBF5A}"/>
              </a:ext>
            </a:extLst>
          </p:cNvPr>
          <p:cNvSpPr/>
          <p:nvPr/>
        </p:nvSpPr>
        <p:spPr>
          <a:xfrm>
            <a:off x="6466079" y="8757602"/>
            <a:ext cx="881297" cy="574126"/>
          </a:xfrm>
          <a:custGeom>
            <a:avLst/>
            <a:gdLst>
              <a:gd name="connsiteX0" fmla="*/ 0 w 881297"/>
              <a:gd name="connsiteY0" fmla="*/ 447446 h 574126"/>
              <a:gd name="connsiteX1" fmla="*/ 185194 w 881297"/>
              <a:gd name="connsiteY1" fmla="*/ 126680 h 574126"/>
              <a:gd name="connsiteX2" fmla="*/ 533246 w 881297"/>
              <a:gd name="connsiteY2" fmla="*/ 0 h 574126"/>
              <a:gd name="connsiteX3" fmla="*/ 881297 w 881297"/>
              <a:gd name="connsiteY3" fmla="*/ 126680 h 574126"/>
              <a:gd name="connsiteX4" fmla="*/ 696103 w 881297"/>
              <a:gd name="connsiteY4" fmla="*/ 447446 h 574126"/>
              <a:gd name="connsiteX5" fmla="*/ 348052 w 881297"/>
              <a:gd name="connsiteY5" fmla="*/ 574126 h 574126"/>
              <a:gd name="connsiteX6" fmla="*/ 0 w 881297"/>
              <a:gd name="connsiteY6" fmla="*/ 447446 h 574126"/>
              <a:gd name="connsiteX7" fmla="*/ 0 w 881297"/>
              <a:gd name="connsiteY7" fmla="*/ 447446 h 574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81297" h="574126">
                <a:moveTo>
                  <a:pt x="0" y="447446"/>
                </a:moveTo>
                <a:lnTo>
                  <a:pt x="185194" y="126680"/>
                </a:lnTo>
                <a:lnTo>
                  <a:pt x="533246" y="0"/>
                </a:lnTo>
                <a:lnTo>
                  <a:pt x="881297" y="126680"/>
                </a:lnTo>
                <a:lnTo>
                  <a:pt x="696103" y="447446"/>
                </a:lnTo>
                <a:lnTo>
                  <a:pt x="348052" y="574126"/>
                </a:lnTo>
                <a:lnTo>
                  <a:pt x="0" y="447446"/>
                </a:lnTo>
                <a:lnTo>
                  <a:pt x="0" y="44744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8" name="Freeform: Shape 487">
            <a:extLst>
              <a:ext uri="{FF2B5EF4-FFF2-40B4-BE49-F238E27FC236}">
                <a16:creationId xmlns:a16="http://schemas.microsoft.com/office/drawing/2014/main" id="{BA60E2B9-12C1-D46E-4510-DD5494150D85}"/>
              </a:ext>
            </a:extLst>
          </p:cNvPr>
          <p:cNvSpPr/>
          <p:nvPr/>
        </p:nvSpPr>
        <p:spPr>
          <a:xfrm>
            <a:off x="4310760" y="7513228"/>
            <a:ext cx="533245" cy="447446"/>
          </a:xfrm>
          <a:custGeom>
            <a:avLst/>
            <a:gdLst>
              <a:gd name="connsiteX0" fmla="*/ 185194 w 533245"/>
              <a:gd name="connsiteY0" fmla="*/ 126680 h 447446"/>
              <a:gd name="connsiteX1" fmla="*/ 533245 w 533245"/>
              <a:gd name="connsiteY1" fmla="*/ 0 h 447446"/>
              <a:gd name="connsiteX2" fmla="*/ 348051 w 533245"/>
              <a:gd name="connsiteY2" fmla="*/ 320766 h 447446"/>
              <a:gd name="connsiteX3" fmla="*/ 0 w 533245"/>
              <a:gd name="connsiteY3" fmla="*/ 447447 h 447446"/>
              <a:gd name="connsiteX4" fmla="*/ 185194 w 533245"/>
              <a:gd name="connsiteY4" fmla="*/ 126680 h 447446"/>
              <a:gd name="connsiteX5" fmla="*/ 185194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185194" y="126680"/>
                </a:moveTo>
                <a:lnTo>
                  <a:pt x="533245" y="0"/>
                </a:lnTo>
                <a:lnTo>
                  <a:pt x="348051" y="320766"/>
                </a:lnTo>
                <a:lnTo>
                  <a:pt x="0" y="447447"/>
                </a:lnTo>
                <a:lnTo>
                  <a:pt x="185194" y="126680"/>
                </a:lnTo>
                <a:lnTo>
                  <a:pt x="185194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9" name="Freeform: Shape 488">
            <a:extLst>
              <a:ext uri="{FF2B5EF4-FFF2-40B4-BE49-F238E27FC236}">
                <a16:creationId xmlns:a16="http://schemas.microsoft.com/office/drawing/2014/main" id="{9AAE40D3-13E9-9612-0CB3-9095D76C794B}"/>
              </a:ext>
            </a:extLst>
          </p:cNvPr>
          <p:cNvSpPr/>
          <p:nvPr/>
        </p:nvSpPr>
        <p:spPr>
          <a:xfrm>
            <a:off x="1859821" y="6098178"/>
            <a:ext cx="533245" cy="447445"/>
          </a:xfrm>
          <a:custGeom>
            <a:avLst/>
            <a:gdLst>
              <a:gd name="connsiteX0" fmla="*/ 185194 w 533245"/>
              <a:gd name="connsiteY0" fmla="*/ 126680 h 447445"/>
              <a:gd name="connsiteX1" fmla="*/ 533246 w 533245"/>
              <a:gd name="connsiteY1" fmla="*/ 0 h 447445"/>
              <a:gd name="connsiteX2" fmla="*/ 348051 w 533245"/>
              <a:gd name="connsiteY2" fmla="*/ 320766 h 447445"/>
              <a:gd name="connsiteX3" fmla="*/ 0 w 533245"/>
              <a:gd name="connsiteY3" fmla="*/ 447446 h 447445"/>
              <a:gd name="connsiteX4" fmla="*/ 185194 w 533245"/>
              <a:gd name="connsiteY4" fmla="*/ 126680 h 447445"/>
              <a:gd name="connsiteX5" fmla="*/ 185194 w 533245"/>
              <a:gd name="connsiteY5" fmla="*/ 126680 h 44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5">
                <a:moveTo>
                  <a:pt x="185194" y="126680"/>
                </a:moveTo>
                <a:lnTo>
                  <a:pt x="533246" y="0"/>
                </a:lnTo>
                <a:lnTo>
                  <a:pt x="348051" y="320766"/>
                </a:lnTo>
                <a:lnTo>
                  <a:pt x="0" y="447446"/>
                </a:lnTo>
                <a:lnTo>
                  <a:pt x="185194" y="126680"/>
                </a:lnTo>
                <a:lnTo>
                  <a:pt x="185194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0" name="Freeform: Shape 489">
            <a:extLst>
              <a:ext uri="{FF2B5EF4-FFF2-40B4-BE49-F238E27FC236}">
                <a16:creationId xmlns:a16="http://schemas.microsoft.com/office/drawing/2014/main" id="{4C71BFC2-064B-1624-A0C7-DEC88E79DAE5}"/>
              </a:ext>
            </a:extLst>
          </p:cNvPr>
          <p:cNvSpPr/>
          <p:nvPr/>
        </p:nvSpPr>
        <p:spPr>
          <a:xfrm>
            <a:off x="260085" y="5174569"/>
            <a:ext cx="533245" cy="447446"/>
          </a:xfrm>
          <a:custGeom>
            <a:avLst/>
            <a:gdLst>
              <a:gd name="connsiteX0" fmla="*/ 185194 w 533245"/>
              <a:gd name="connsiteY0" fmla="*/ 126680 h 447446"/>
              <a:gd name="connsiteX1" fmla="*/ 533246 w 533245"/>
              <a:gd name="connsiteY1" fmla="*/ 0 h 447446"/>
              <a:gd name="connsiteX2" fmla="*/ 348051 w 533245"/>
              <a:gd name="connsiteY2" fmla="*/ 320766 h 447446"/>
              <a:gd name="connsiteX3" fmla="*/ 0 w 533245"/>
              <a:gd name="connsiteY3" fmla="*/ 447446 h 447446"/>
              <a:gd name="connsiteX4" fmla="*/ 185194 w 533245"/>
              <a:gd name="connsiteY4" fmla="*/ 126680 h 447446"/>
              <a:gd name="connsiteX5" fmla="*/ 185194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185194" y="126680"/>
                </a:moveTo>
                <a:lnTo>
                  <a:pt x="533246" y="0"/>
                </a:lnTo>
                <a:lnTo>
                  <a:pt x="348051" y="320766"/>
                </a:lnTo>
                <a:lnTo>
                  <a:pt x="0" y="447446"/>
                </a:lnTo>
                <a:lnTo>
                  <a:pt x="185194" y="126680"/>
                </a:lnTo>
                <a:lnTo>
                  <a:pt x="185194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1" name="Freeform: Shape 490">
            <a:extLst>
              <a:ext uri="{FF2B5EF4-FFF2-40B4-BE49-F238E27FC236}">
                <a16:creationId xmlns:a16="http://schemas.microsoft.com/office/drawing/2014/main" id="{5205D490-EA14-1D9E-2C23-7D9207DA35A6}"/>
              </a:ext>
            </a:extLst>
          </p:cNvPr>
          <p:cNvSpPr/>
          <p:nvPr/>
        </p:nvSpPr>
        <p:spPr>
          <a:xfrm>
            <a:off x="3614657" y="6545623"/>
            <a:ext cx="597563" cy="812208"/>
          </a:xfrm>
          <a:custGeom>
            <a:avLst/>
            <a:gdLst>
              <a:gd name="connsiteX0" fmla="*/ 0 w 597563"/>
              <a:gd name="connsiteY0" fmla="*/ 685528 h 812208"/>
              <a:gd name="connsiteX1" fmla="*/ 64317 w 597563"/>
              <a:gd name="connsiteY1" fmla="*/ 320766 h 812208"/>
              <a:gd name="connsiteX2" fmla="*/ 249511 w 597563"/>
              <a:gd name="connsiteY2" fmla="*/ 0 h 812208"/>
              <a:gd name="connsiteX3" fmla="*/ 597563 w 597563"/>
              <a:gd name="connsiteY3" fmla="*/ 126680 h 812208"/>
              <a:gd name="connsiteX4" fmla="*/ 533245 w 597563"/>
              <a:gd name="connsiteY4" fmla="*/ 491442 h 812208"/>
              <a:gd name="connsiteX5" fmla="*/ 348051 w 597563"/>
              <a:gd name="connsiteY5" fmla="*/ 812208 h 812208"/>
              <a:gd name="connsiteX6" fmla="*/ 0 w 597563"/>
              <a:gd name="connsiteY6" fmla="*/ 685528 h 812208"/>
              <a:gd name="connsiteX7" fmla="*/ 0 w 597563"/>
              <a:gd name="connsiteY7" fmla="*/ 685528 h 812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7563" h="812208">
                <a:moveTo>
                  <a:pt x="0" y="685528"/>
                </a:moveTo>
                <a:lnTo>
                  <a:pt x="64317" y="320766"/>
                </a:lnTo>
                <a:lnTo>
                  <a:pt x="249511" y="0"/>
                </a:lnTo>
                <a:lnTo>
                  <a:pt x="597563" y="126680"/>
                </a:lnTo>
                <a:lnTo>
                  <a:pt x="533245" y="491442"/>
                </a:lnTo>
                <a:lnTo>
                  <a:pt x="348051" y="812208"/>
                </a:lnTo>
                <a:lnTo>
                  <a:pt x="0" y="685528"/>
                </a:lnTo>
                <a:lnTo>
                  <a:pt x="0" y="6855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2" name="Freeform: Shape 491">
            <a:extLst>
              <a:ext uri="{FF2B5EF4-FFF2-40B4-BE49-F238E27FC236}">
                <a16:creationId xmlns:a16="http://schemas.microsoft.com/office/drawing/2014/main" id="{77FFF5DB-4358-AD60-60B7-9D5C4357A605}"/>
              </a:ext>
            </a:extLst>
          </p:cNvPr>
          <p:cNvSpPr/>
          <p:nvPr/>
        </p:nvSpPr>
        <p:spPr>
          <a:xfrm>
            <a:off x="5214394" y="7833994"/>
            <a:ext cx="533245" cy="447445"/>
          </a:xfrm>
          <a:custGeom>
            <a:avLst/>
            <a:gdLst>
              <a:gd name="connsiteX0" fmla="*/ 0 w 533245"/>
              <a:gd name="connsiteY0" fmla="*/ 320765 h 447445"/>
              <a:gd name="connsiteX1" fmla="*/ 185194 w 533245"/>
              <a:gd name="connsiteY1" fmla="*/ 0 h 447445"/>
              <a:gd name="connsiteX2" fmla="*/ 533245 w 533245"/>
              <a:gd name="connsiteY2" fmla="*/ 126680 h 447445"/>
              <a:gd name="connsiteX3" fmla="*/ 348051 w 533245"/>
              <a:gd name="connsiteY3" fmla="*/ 447446 h 447445"/>
              <a:gd name="connsiteX4" fmla="*/ 0 w 533245"/>
              <a:gd name="connsiteY4" fmla="*/ 320765 h 447445"/>
              <a:gd name="connsiteX5" fmla="*/ 0 w 533245"/>
              <a:gd name="connsiteY5" fmla="*/ 320765 h 44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5">
                <a:moveTo>
                  <a:pt x="0" y="320765"/>
                </a:moveTo>
                <a:lnTo>
                  <a:pt x="185194" y="0"/>
                </a:lnTo>
                <a:lnTo>
                  <a:pt x="533245" y="126680"/>
                </a:lnTo>
                <a:lnTo>
                  <a:pt x="348051" y="447446"/>
                </a:lnTo>
                <a:lnTo>
                  <a:pt x="0" y="320765"/>
                </a:lnTo>
                <a:lnTo>
                  <a:pt x="0" y="32076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3" name="Freeform: Shape 492">
            <a:extLst>
              <a:ext uri="{FF2B5EF4-FFF2-40B4-BE49-F238E27FC236}">
                <a16:creationId xmlns:a16="http://schemas.microsoft.com/office/drawing/2014/main" id="{8218E966-F90B-688A-CD51-4111A0A9E863}"/>
              </a:ext>
            </a:extLst>
          </p:cNvPr>
          <p:cNvSpPr/>
          <p:nvPr/>
        </p:nvSpPr>
        <p:spPr>
          <a:xfrm>
            <a:off x="2207872" y="6098178"/>
            <a:ext cx="533245" cy="447445"/>
          </a:xfrm>
          <a:custGeom>
            <a:avLst/>
            <a:gdLst>
              <a:gd name="connsiteX0" fmla="*/ 0 w 533245"/>
              <a:gd name="connsiteY0" fmla="*/ 320766 h 447445"/>
              <a:gd name="connsiteX1" fmla="*/ 185194 w 533245"/>
              <a:gd name="connsiteY1" fmla="*/ 0 h 447445"/>
              <a:gd name="connsiteX2" fmla="*/ 533245 w 533245"/>
              <a:gd name="connsiteY2" fmla="*/ 126680 h 447445"/>
              <a:gd name="connsiteX3" fmla="*/ 348051 w 533245"/>
              <a:gd name="connsiteY3" fmla="*/ 447446 h 447445"/>
              <a:gd name="connsiteX4" fmla="*/ 0 w 533245"/>
              <a:gd name="connsiteY4" fmla="*/ 320766 h 447445"/>
              <a:gd name="connsiteX5" fmla="*/ 0 w 533245"/>
              <a:gd name="connsiteY5" fmla="*/ 320766 h 44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5">
                <a:moveTo>
                  <a:pt x="0" y="320766"/>
                </a:moveTo>
                <a:lnTo>
                  <a:pt x="185194" y="0"/>
                </a:lnTo>
                <a:lnTo>
                  <a:pt x="533245" y="126680"/>
                </a:lnTo>
                <a:lnTo>
                  <a:pt x="348051" y="44744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4" name="Freeform: Shape 493">
            <a:extLst>
              <a:ext uri="{FF2B5EF4-FFF2-40B4-BE49-F238E27FC236}">
                <a16:creationId xmlns:a16="http://schemas.microsoft.com/office/drawing/2014/main" id="{0EB9B064-1D19-5DD6-E700-440374684D86}"/>
              </a:ext>
            </a:extLst>
          </p:cNvPr>
          <p:cNvSpPr/>
          <p:nvPr/>
        </p:nvSpPr>
        <p:spPr>
          <a:xfrm>
            <a:off x="608136" y="5174569"/>
            <a:ext cx="533245" cy="447446"/>
          </a:xfrm>
          <a:custGeom>
            <a:avLst/>
            <a:gdLst>
              <a:gd name="connsiteX0" fmla="*/ 0 w 533245"/>
              <a:gd name="connsiteY0" fmla="*/ 320766 h 447446"/>
              <a:gd name="connsiteX1" fmla="*/ 185194 w 533245"/>
              <a:gd name="connsiteY1" fmla="*/ 0 h 447446"/>
              <a:gd name="connsiteX2" fmla="*/ 533246 w 533245"/>
              <a:gd name="connsiteY2" fmla="*/ 126680 h 447446"/>
              <a:gd name="connsiteX3" fmla="*/ 348051 w 533245"/>
              <a:gd name="connsiteY3" fmla="*/ 447446 h 447446"/>
              <a:gd name="connsiteX4" fmla="*/ 0 w 533245"/>
              <a:gd name="connsiteY4" fmla="*/ 320766 h 447446"/>
              <a:gd name="connsiteX5" fmla="*/ 0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320766"/>
                </a:moveTo>
                <a:lnTo>
                  <a:pt x="185194" y="0"/>
                </a:lnTo>
                <a:lnTo>
                  <a:pt x="533246" y="126680"/>
                </a:lnTo>
                <a:lnTo>
                  <a:pt x="348051" y="44744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5" name="Freeform: Shape 494">
            <a:extLst>
              <a:ext uri="{FF2B5EF4-FFF2-40B4-BE49-F238E27FC236}">
                <a16:creationId xmlns:a16="http://schemas.microsoft.com/office/drawing/2014/main" id="{498A1C37-00C3-F8D2-9A01-DE0A87E4C3D1}"/>
              </a:ext>
            </a:extLst>
          </p:cNvPr>
          <p:cNvSpPr/>
          <p:nvPr/>
        </p:nvSpPr>
        <p:spPr>
          <a:xfrm>
            <a:off x="-927282" y="3886200"/>
            <a:ext cx="533245" cy="447446"/>
          </a:xfrm>
          <a:custGeom>
            <a:avLst/>
            <a:gdLst>
              <a:gd name="connsiteX0" fmla="*/ 0 w 533245"/>
              <a:gd name="connsiteY0" fmla="*/ 320766 h 447446"/>
              <a:gd name="connsiteX1" fmla="*/ 185194 w 533245"/>
              <a:gd name="connsiteY1" fmla="*/ 0 h 447446"/>
              <a:gd name="connsiteX2" fmla="*/ 533246 w 533245"/>
              <a:gd name="connsiteY2" fmla="*/ 126680 h 447446"/>
              <a:gd name="connsiteX3" fmla="*/ 348051 w 533245"/>
              <a:gd name="connsiteY3" fmla="*/ 447446 h 447446"/>
              <a:gd name="connsiteX4" fmla="*/ 0 w 533245"/>
              <a:gd name="connsiteY4" fmla="*/ 320766 h 447446"/>
              <a:gd name="connsiteX5" fmla="*/ 0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320766"/>
                </a:moveTo>
                <a:lnTo>
                  <a:pt x="185194" y="0"/>
                </a:lnTo>
                <a:lnTo>
                  <a:pt x="533246" y="126680"/>
                </a:lnTo>
                <a:lnTo>
                  <a:pt x="348051" y="44744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6" name="Freeform: Shape 495">
            <a:extLst>
              <a:ext uri="{FF2B5EF4-FFF2-40B4-BE49-F238E27FC236}">
                <a16:creationId xmlns:a16="http://schemas.microsoft.com/office/drawing/2014/main" id="{11F166C7-8B21-C90E-80AD-38D175D81E45}"/>
              </a:ext>
            </a:extLst>
          </p:cNvPr>
          <p:cNvSpPr/>
          <p:nvPr/>
        </p:nvSpPr>
        <p:spPr>
          <a:xfrm>
            <a:off x="-643548" y="4012880"/>
            <a:ext cx="249511" cy="685527"/>
          </a:xfrm>
          <a:custGeom>
            <a:avLst/>
            <a:gdLst>
              <a:gd name="connsiteX0" fmla="*/ 64317 w 249511"/>
              <a:gd name="connsiteY0" fmla="*/ 320766 h 685527"/>
              <a:gd name="connsiteX1" fmla="*/ 249512 w 249511"/>
              <a:gd name="connsiteY1" fmla="*/ 0 h 685527"/>
              <a:gd name="connsiteX2" fmla="*/ 185194 w 249511"/>
              <a:gd name="connsiteY2" fmla="*/ 364761 h 685527"/>
              <a:gd name="connsiteX3" fmla="*/ 0 w 249511"/>
              <a:gd name="connsiteY3" fmla="*/ 685527 h 685527"/>
              <a:gd name="connsiteX4" fmla="*/ 64317 w 249511"/>
              <a:gd name="connsiteY4" fmla="*/ 320766 h 685527"/>
              <a:gd name="connsiteX5" fmla="*/ 64317 w 249511"/>
              <a:gd name="connsiteY5" fmla="*/ 320766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64317" y="320766"/>
                </a:moveTo>
                <a:lnTo>
                  <a:pt x="249512" y="0"/>
                </a:lnTo>
                <a:lnTo>
                  <a:pt x="185194" y="364761"/>
                </a:lnTo>
                <a:lnTo>
                  <a:pt x="0" y="685527"/>
                </a:lnTo>
                <a:lnTo>
                  <a:pt x="64317" y="320766"/>
                </a:lnTo>
                <a:lnTo>
                  <a:pt x="64317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7" name="Freeform: Shape 496">
            <a:extLst>
              <a:ext uri="{FF2B5EF4-FFF2-40B4-BE49-F238E27FC236}">
                <a16:creationId xmlns:a16="http://schemas.microsoft.com/office/drawing/2014/main" id="{6C8FDC27-9792-E0A5-1190-41ED85CB6358}"/>
              </a:ext>
            </a:extLst>
          </p:cNvPr>
          <p:cNvSpPr/>
          <p:nvPr/>
        </p:nvSpPr>
        <p:spPr>
          <a:xfrm>
            <a:off x="7162182" y="8646201"/>
            <a:ext cx="468927" cy="558846"/>
          </a:xfrm>
          <a:custGeom>
            <a:avLst/>
            <a:gdLst>
              <a:gd name="connsiteX0" fmla="*/ 185194 w 468927"/>
              <a:gd name="connsiteY0" fmla="*/ 238082 h 558846"/>
              <a:gd name="connsiteX1" fmla="*/ 468928 w 468927"/>
              <a:gd name="connsiteY1" fmla="*/ 0 h 558846"/>
              <a:gd name="connsiteX2" fmla="*/ 283734 w 468927"/>
              <a:gd name="connsiteY2" fmla="*/ 320766 h 558846"/>
              <a:gd name="connsiteX3" fmla="*/ 0 w 468927"/>
              <a:gd name="connsiteY3" fmla="*/ 558847 h 558846"/>
              <a:gd name="connsiteX4" fmla="*/ 185194 w 468927"/>
              <a:gd name="connsiteY4" fmla="*/ 238082 h 558846"/>
              <a:gd name="connsiteX5" fmla="*/ 185194 w 468927"/>
              <a:gd name="connsiteY5" fmla="*/ 238082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7" h="558846">
                <a:moveTo>
                  <a:pt x="185194" y="238082"/>
                </a:moveTo>
                <a:lnTo>
                  <a:pt x="468928" y="0"/>
                </a:lnTo>
                <a:lnTo>
                  <a:pt x="283734" y="320766"/>
                </a:lnTo>
                <a:lnTo>
                  <a:pt x="0" y="558847"/>
                </a:lnTo>
                <a:lnTo>
                  <a:pt x="185194" y="238082"/>
                </a:lnTo>
                <a:lnTo>
                  <a:pt x="185194" y="23808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8" name="Freeform: Shape 497">
            <a:extLst>
              <a:ext uri="{FF2B5EF4-FFF2-40B4-BE49-F238E27FC236}">
                <a16:creationId xmlns:a16="http://schemas.microsoft.com/office/drawing/2014/main" id="{6DE10BCB-EAC9-85E1-721E-B9F4E00C7B22}"/>
              </a:ext>
            </a:extLst>
          </p:cNvPr>
          <p:cNvSpPr/>
          <p:nvPr/>
        </p:nvSpPr>
        <p:spPr>
          <a:xfrm>
            <a:off x="-1211016" y="3886200"/>
            <a:ext cx="468928" cy="558846"/>
          </a:xfrm>
          <a:custGeom>
            <a:avLst/>
            <a:gdLst>
              <a:gd name="connsiteX0" fmla="*/ 185194 w 468928"/>
              <a:gd name="connsiteY0" fmla="*/ 238081 h 558846"/>
              <a:gd name="connsiteX1" fmla="*/ 468928 w 468928"/>
              <a:gd name="connsiteY1" fmla="*/ 0 h 558846"/>
              <a:gd name="connsiteX2" fmla="*/ 283734 w 468928"/>
              <a:gd name="connsiteY2" fmla="*/ 320766 h 558846"/>
              <a:gd name="connsiteX3" fmla="*/ 0 w 468928"/>
              <a:gd name="connsiteY3" fmla="*/ 558847 h 558846"/>
              <a:gd name="connsiteX4" fmla="*/ 185194 w 468928"/>
              <a:gd name="connsiteY4" fmla="*/ 238081 h 558846"/>
              <a:gd name="connsiteX5" fmla="*/ 185194 w 468928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185194" y="238081"/>
                </a:moveTo>
                <a:lnTo>
                  <a:pt x="468928" y="0"/>
                </a:lnTo>
                <a:lnTo>
                  <a:pt x="283734" y="320766"/>
                </a:lnTo>
                <a:lnTo>
                  <a:pt x="0" y="558847"/>
                </a:lnTo>
                <a:lnTo>
                  <a:pt x="185194" y="238081"/>
                </a:lnTo>
                <a:lnTo>
                  <a:pt x="185194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9" name="Freeform: Shape 498">
            <a:extLst>
              <a:ext uri="{FF2B5EF4-FFF2-40B4-BE49-F238E27FC236}">
                <a16:creationId xmlns:a16="http://schemas.microsoft.com/office/drawing/2014/main" id="{71E408FD-9118-1B7A-2FC7-9ABE8CFE100F}"/>
              </a:ext>
            </a:extLst>
          </p:cNvPr>
          <p:cNvSpPr/>
          <p:nvPr/>
        </p:nvSpPr>
        <p:spPr>
          <a:xfrm>
            <a:off x="7033547" y="-509039"/>
            <a:ext cx="533245" cy="447446"/>
          </a:xfrm>
          <a:custGeom>
            <a:avLst/>
            <a:gdLst>
              <a:gd name="connsiteX0" fmla="*/ 185194 w 533245"/>
              <a:gd name="connsiteY0" fmla="*/ 126680 h 447446"/>
              <a:gd name="connsiteX1" fmla="*/ 533246 w 533245"/>
              <a:gd name="connsiteY1" fmla="*/ 0 h 447446"/>
              <a:gd name="connsiteX2" fmla="*/ 348052 w 533245"/>
              <a:gd name="connsiteY2" fmla="*/ 320766 h 447446"/>
              <a:gd name="connsiteX3" fmla="*/ 0 w 533245"/>
              <a:gd name="connsiteY3" fmla="*/ 447446 h 447446"/>
              <a:gd name="connsiteX4" fmla="*/ 185194 w 533245"/>
              <a:gd name="connsiteY4" fmla="*/ 126680 h 447446"/>
              <a:gd name="connsiteX5" fmla="*/ 185194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185194" y="126680"/>
                </a:moveTo>
                <a:lnTo>
                  <a:pt x="533246" y="0"/>
                </a:lnTo>
                <a:lnTo>
                  <a:pt x="348052" y="320766"/>
                </a:lnTo>
                <a:lnTo>
                  <a:pt x="0" y="447446"/>
                </a:lnTo>
                <a:lnTo>
                  <a:pt x="185194" y="126680"/>
                </a:lnTo>
                <a:lnTo>
                  <a:pt x="185194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0" name="Freeform: Shape 499">
            <a:extLst>
              <a:ext uri="{FF2B5EF4-FFF2-40B4-BE49-F238E27FC236}">
                <a16:creationId xmlns:a16="http://schemas.microsoft.com/office/drawing/2014/main" id="{07FA8A48-6113-9380-D721-79ACD63C745C}"/>
              </a:ext>
            </a:extLst>
          </p:cNvPr>
          <p:cNvSpPr/>
          <p:nvPr/>
        </p:nvSpPr>
        <p:spPr>
          <a:xfrm>
            <a:off x="8917018" y="176487"/>
            <a:ext cx="533245" cy="447446"/>
          </a:xfrm>
          <a:custGeom>
            <a:avLst/>
            <a:gdLst>
              <a:gd name="connsiteX0" fmla="*/ 185194 w 533245"/>
              <a:gd name="connsiteY0" fmla="*/ 126680 h 447446"/>
              <a:gd name="connsiteX1" fmla="*/ 533245 w 533245"/>
              <a:gd name="connsiteY1" fmla="*/ 0 h 447446"/>
              <a:gd name="connsiteX2" fmla="*/ 348051 w 533245"/>
              <a:gd name="connsiteY2" fmla="*/ 320766 h 447446"/>
              <a:gd name="connsiteX3" fmla="*/ 0 w 533245"/>
              <a:gd name="connsiteY3" fmla="*/ 447446 h 447446"/>
              <a:gd name="connsiteX4" fmla="*/ 185194 w 533245"/>
              <a:gd name="connsiteY4" fmla="*/ 126680 h 447446"/>
              <a:gd name="connsiteX5" fmla="*/ 185194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185194" y="126680"/>
                </a:moveTo>
                <a:lnTo>
                  <a:pt x="533245" y="0"/>
                </a:lnTo>
                <a:lnTo>
                  <a:pt x="348051" y="320766"/>
                </a:lnTo>
                <a:lnTo>
                  <a:pt x="0" y="447446"/>
                </a:lnTo>
                <a:lnTo>
                  <a:pt x="185194" y="126680"/>
                </a:lnTo>
                <a:lnTo>
                  <a:pt x="185194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1" name="Freeform: Shape 500">
            <a:extLst>
              <a:ext uri="{FF2B5EF4-FFF2-40B4-BE49-F238E27FC236}">
                <a16:creationId xmlns:a16="http://schemas.microsoft.com/office/drawing/2014/main" id="{27AFA024-A586-0B7C-F368-DDA110FF85DA}"/>
              </a:ext>
            </a:extLst>
          </p:cNvPr>
          <p:cNvSpPr/>
          <p:nvPr/>
        </p:nvSpPr>
        <p:spPr>
          <a:xfrm>
            <a:off x="6401762" y="-1111882"/>
            <a:ext cx="597563" cy="812207"/>
          </a:xfrm>
          <a:custGeom>
            <a:avLst/>
            <a:gdLst>
              <a:gd name="connsiteX0" fmla="*/ 0 w 597563"/>
              <a:gd name="connsiteY0" fmla="*/ 685527 h 812207"/>
              <a:gd name="connsiteX1" fmla="*/ 64317 w 597563"/>
              <a:gd name="connsiteY1" fmla="*/ 320766 h 812207"/>
              <a:gd name="connsiteX2" fmla="*/ 249511 w 597563"/>
              <a:gd name="connsiteY2" fmla="*/ 0 h 812207"/>
              <a:gd name="connsiteX3" fmla="*/ 597563 w 597563"/>
              <a:gd name="connsiteY3" fmla="*/ 126680 h 812207"/>
              <a:gd name="connsiteX4" fmla="*/ 533246 w 597563"/>
              <a:gd name="connsiteY4" fmla="*/ 491442 h 812207"/>
              <a:gd name="connsiteX5" fmla="*/ 348052 w 597563"/>
              <a:gd name="connsiteY5" fmla="*/ 812208 h 812207"/>
              <a:gd name="connsiteX6" fmla="*/ 0 w 597563"/>
              <a:gd name="connsiteY6" fmla="*/ 685527 h 812207"/>
              <a:gd name="connsiteX7" fmla="*/ 0 w 597563"/>
              <a:gd name="connsiteY7" fmla="*/ 685527 h 812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7563" h="812207">
                <a:moveTo>
                  <a:pt x="0" y="685527"/>
                </a:moveTo>
                <a:lnTo>
                  <a:pt x="64317" y="320766"/>
                </a:lnTo>
                <a:lnTo>
                  <a:pt x="249511" y="0"/>
                </a:lnTo>
                <a:lnTo>
                  <a:pt x="597563" y="126680"/>
                </a:lnTo>
                <a:lnTo>
                  <a:pt x="533246" y="491442"/>
                </a:lnTo>
                <a:lnTo>
                  <a:pt x="348052" y="812208"/>
                </a:lnTo>
                <a:lnTo>
                  <a:pt x="0" y="685527"/>
                </a:lnTo>
                <a:lnTo>
                  <a:pt x="0" y="6855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2" name="Freeform: Shape 501">
            <a:extLst>
              <a:ext uri="{FF2B5EF4-FFF2-40B4-BE49-F238E27FC236}">
                <a16:creationId xmlns:a16="http://schemas.microsoft.com/office/drawing/2014/main" id="{102FC8FE-D903-DB7A-F446-C9BAC77AC5B3}"/>
              </a:ext>
            </a:extLst>
          </p:cNvPr>
          <p:cNvSpPr/>
          <p:nvPr/>
        </p:nvSpPr>
        <p:spPr>
          <a:xfrm>
            <a:off x="7445916" y="-144278"/>
            <a:ext cx="533245" cy="447446"/>
          </a:xfrm>
          <a:custGeom>
            <a:avLst/>
            <a:gdLst>
              <a:gd name="connsiteX0" fmla="*/ 0 w 533245"/>
              <a:gd name="connsiteY0" fmla="*/ 320766 h 447446"/>
              <a:gd name="connsiteX1" fmla="*/ 185194 w 533245"/>
              <a:gd name="connsiteY1" fmla="*/ 0 h 447446"/>
              <a:gd name="connsiteX2" fmla="*/ 533246 w 533245"/>
              <a:gd name="connsiteY2" fmla="*/ 126680 h 447446"/>
              <a:gd name="connsiteX3" fmla="*/ 348052 w 533245"/>
              <a:gd name="connsiteY3" fmla="*/ 447446 h 447446"/>
              <a:gd name="connsiteX4" fmla="*/ 0 w 533245"/>
              <a:gd name="connsiteY4" fmla="*/ 320766 h 447446"/>
              <a:gd name="connsiteX5" fmla="*/ 0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320766"/>
                </a:moveTo>
                <a:lnTo>
                  <a:pt x="185194" y="0"/>
                </a:lnTo>
                <a:lnTo>
                  <a:pt x="533246" y="126680"/>
                </a:lnTo>
                <a:lnTo>
                  <a:pt x="348052" y="44744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3" name="Freeform: Shape 502">
            <a:extLst>
              <a:ext uri="{FF2B5EF4-FFF2-40B4-BE49-F238E27FC236}">
                <a16:creationId xmlns:a16="http://schemas.microsoft.com/office/drawing/2014/main" id="{219EAB99-B9A9-EE1C-A437-464B7291B1F6}"/>
              </a:ext>
            </a:extLst>
          </p:cNvPr>
          <p:cNvSpPr/>
          <p:nvPr/>
        </p:nvSpPr>
        <p:spPr>
          <a:xfrm>
            <a:off x="9265069" y="176487"/>
            <a:ext cx="533245" cy="447446"/>
          </a:xfrm>
          <a:custGeom>
            <a:avLst/>
            <a:gdLst>
              <a:gd name="connsiteX0" fmla="*/ 0 w 533245"/>
              <a:gd name="connsiteY0" fmla="*/ 320766 h 447446"/>
              <a:gd name="connsiteX1" fmla="*/ 185194 w 533245"/>
              <a:gd name="connsiteY1" fmla="*/ 0 h 447446"/>
              <a:gd name="connsiteX2" fmla="*/ 533246 w 533245"/>
              <a:gd name="connsiteY2" fmla="*/ 126680 h 447446"/>
              <a:gd name="connsiteX3" fmla="*/ 348052 w 533245"/>
              <a:gd name="connsiteY3" fmla="*/ 447446 h 447446"/>
              <a:gd name="connsiteX4" fmla="*/ 0 w 533245"/>
              <a:gd name="connsiteY4" fmla="*/ 320766 h 447446"/>
              <a:gd name="connsiteX5" fmla="*/ 0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320766"/>
                </a:moveTo>
                <a:lnTo>
                  <a:pt x="185194" y="0"/>
                </a:lnTo>
                <a:lnTo>
                  <a:pt x="533246" y="126680"/>
                </a:lnTo>
                <a:lnTo>
                  <a:pt x="348052" y="44744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4" name="Freeform: Shape 503">
            <a:extLst>
              <a:ext uri="{FF2B5EF4-FFF2-40B4-BE49-F238E27FC236}">
                <a16:creationId xmlns:a16="http://schemas.microsoft.com/office/drawing/2014/main" id="{BD28760E-FDDC-482E-1D82-109134345A2A}"/>
              </a:ext>
            </a:extLst>
          </p:cNvPr>
          <p:cNvSpPr/>
          <p:nvPr/>
        </p:nvSpPr>
        <p:spPr>
          <a:xfrm>
            <a:off x="10452437" y="1591537"/>
            <a:ext cx="533245" cy="447446"/>
          </a:xfrm>
          <a:custGeom>
            <a:avLst/>
            <a:gdLst>
              <a:gd name="connsiteX0" fmla="*/ 0 w 533245"/>
              <a:gd name="connsiteY0" fmla="*/ 320766 h 447446"/>
              <a:gd name="connsiteX1" fmla="*/ 185194 w 533245"/>
              <a:gd name="connsiteY1" fmla="*/ 0 h 447446"/>
              <a:gd name="connsiteX2" fmla="*/ 533245 w 533245"/>
              <a:gd name="connsiteY2" fmla="*/ 126680 h 447446"/>
              <a:gd name="connsiteX3" fmla="*/ 348051 w 533245"/>
              <a:gd name="connsiteY3" fmla="*/ 447446 h 447446"/>
              <a:gd name="connsiteX4" fmla="*/ 0 w 533245"/>
              <a:gd name="connsiteY4" fmla="*/ 320766 h 447446"/>
              <a:gd name="connsiteX5" fmla="*/ 0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320766"/>
                </a:moveTo>
                <a:lnTo>
                  <a:pt x="185194" y="0"/>
                </a:lnTo>
                <a:lnTo>
                  <a:pt x="533245" y="126680"/>
                </a:lnTo>
                <a:lnTo>
                  <a:pt x="348051" y="44744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5" name="Freeform: Shape 504">
            <a:extLst>
              <a:ext uri="{FF2B5EF4-FFF2-40B4-BE49-F238E27FC236}">
                <a16:creationId xmlns:a16="http://schemas.microsoft.com/office/drawing/2014/main" id="{2AE40DFA-7F3D-0438-4AEB-2E009A39C288}"/>
              </a:ext>
            </a:extLst>
          </p:cNvPr>
          <p:cNvSpPr/>
          <p:nvPr/>
        </p:nvSpPr>
        <p:spPr>
          <a:xfrm>
            <a:off x="10452437" y="1226775"/>
            <a:ext cx="249511" cy="685527"/>
          </a:xfrm>
          <a:custGeom>
            <a:avLst/>
            <a:gdLst>
              <a:gd name="connsiteX0" fmla="*/ 64317 w 249511"/>
              <a:gd name="connsiteY0" fmla="*/ 320766 h 685527"/>
              <a:gd name="connsiteX1" fmla="*/ 249511 w 249511"/>
              <a:gd name="connsiteY1" fmla="*/ 0 h 685527"/>
              <a:gd name="connsiteX2" fmla="*/ 185194 w 249511"/>
              <a:gd name="connsiteY2" fmla="*/ 364761 h 685527"/>
              <a:gd name="connsiteX3" fmla="*/ 0 w 249511"/>
              <a:gd name="connsiteY3" fmla="*/ 685527 h 685527"/>
              <a:gd name="connsiteX4" fmla="*/ 64317 w 249511"/>
              <a:gd name="connsiteY4" fmla="*/ 320766 h 685527"/>
              <a:gd name="connsiteX5" fmla="*/ 64317 w 249511"/>
              <a:gd name="connsiteY5" fmla="*/ 320766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64317" y="320766"/>
                </a:moveTo>
                <a:lnTo>
                  <a:pt x="249511" y="0"/>
                </a:lnTo>
                <a:lnTo>
                  <a:pt x="185194" y="364761"/>
                </a:lnTo>
                <a:lnTo>
                  <a:pt x="0" y="685527"/>
                </a:lnTo>
                <a:lnTo>
                  <a:pt x="64317" y="320766"/>
                </a:lnTo>
                <a:lnTo>
                  <a:pt x="64317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6" name="Freeform: Shape 505">
            <a:extLst>
              <a:ext uri="{FF2B5EF4-FFF2-40B4-BE49-F238E27FC236}">
                <a16:creationId xmlns:a16="http://schemas.microsoft.com/office/drawing/2014/main" id="{F97454F4-9FBC-766D-5EC9-7D1FED9098D9}"/>
              </a:ext>
            </a:extLst>
          </p:cNvPr>
          <p:cNvSpPr/>
          <p:nvPr/>
        </p:nvSpPr>
        <p:spPr>
          <a:xfrm>
            <a:off x="2491606" y="7833994"/>
            <a:ext cx="533245" cy="447445"/>
          </a:xfrm>
          <a:custGeom>
            <a:avLst/>
            <a:gdLst>
              <a:gd name="connsiteX0" fmla="*/ 185194 w 533245"/>
              <a:gd name="connsiteY0" fmla="*/ 126680 h 447445"/>
              <a:gd name="connsiteX1" fmla="*/ 533246 w 533245"/>
              <a:gd name="connsiteY1" fmla="*/ 0 h 447445"/>
              <a:gd name="connsiteX2" fmla="*/ 348051 w 533245"/>
              <a:gd name="connsiteY2" fmla="*/ 320765 h 447445"/>
              <a:gd name="connsiteX3" fmla="*/ 0 w 533245"/>
              <a:gd name="connsiteY3" fmla="*/ 447446 h 447445"/>
              <a:gd name="connsiteX4" fmla="*/ 185194 w 533245"/>
              <a:gd name="connsiteY4" fmla="*/ 126680 h 447445"/>
              <a:gd name="connsiteX5" fmla="*/ 185194 w 533245"/>
              <a:gd name="connsiteY5" fmla="*/ 126680 h 44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5">
                <a:moveTo>
                  <a:pt x="185194" y="126680"/>
                </a:moveTo>
                <a:lnTo>
                  <a:pt x="533246" y="0"/>
                </a:lnTo>
                <a:lnTo>
                  <a:pt x="348051" y="320765"/>
                </a:lnTo>
                <a:lnTo>
                  <a:pt x="0" y="447446"/>
                </a:lnTo>
                <a:lnTo>
                  <a:pt x="185194" y="126680"/>
                </a:lnTo>
                <a:lnTo>
                  <a:pt x="185194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7" name="Freeform: Shape 506">
            <a:extLst>
              <a:ext uri="{FF2B5EF4-FFF2-40B4-BE49-F238E27FC236}">
                <a16:creationId xmlns:a16="http://schemas.microsoft.com/office/drawing/2014/main" id="{858DD915-C5C0-012E-F9D4-163A4BAD415F}"/>
              </a:ext>
            </a:extLst>
          </p:cNvPr>
          <p:cNvSpPr/>
          <p:nvPr/>
        </p:nvSpPr>
        <p:spPr>
          <a:xfrm>
            <a:off x="608136" y="7148466"/>
            <a:ext cx="533245" cy="447445"/>
          </a:xfrm>
          <a:custGeom>
            <a:avLst/>
            <a:gdLst>
              <a:gd name="connsiteX0" fmla="*/ 185194 w 533245"/>
              <a:gd name="connsiteY0" fmla="*/ 126680 h 447445"/>
              <a:gd name="connsiteX1" fmla="*/ 533246 w 533245"/>
              <a:gd name="connsiteY1" fmla="*/ 0 h 447445"/>
              <a:gd name="connsiteX2" fmla="*/ 348051 w 533245"/>
              <a:gd name="connsiteY2" fmla="*/ 320765 h 447445"/>
              <a:gd name="connsiteX3" fmla="*/ 0 w 533245"/>
              <a:gd name="connsiteY3" fmla="*/ 447446 h 447445"/>
              <a:gd name="connsiteX4" fmla="*/ 185194 w 533245"/>
              <a:gd name="connsiteY4" fmla="*/ 126680 h 447445"/>
              <a:gd name="connsiteX5" fmla="*/ 185194 w 533245"/>
              <a:gd name="connsiteY5" fmla="*/ 126680 h 44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5">
                <a:moveTo>
                  <a:pt x="185194" y="126680"/>
                </a:moveTo>
                <a:lnTo>
                  <a:pt x="533246" y="0"/>
                </a:lnTo>
                <a:lnTo>
                  <a:pt x="348051" y="320765"/>
                </a:lnTo>
                <a:lnTo>
                  <a:pt x="0" y="447446"/>
                </a:lnTo>
                <a:lnTo>
                  <a:pt x="185194" y="126680"/>
                </a:lnTo>
                <a:lnTo>
                  <a:pt x="185194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8" name="Freeform: Shape 507">
            <a:extLst>
              <a:ext uri="{FF2B5EF4-FFF2-40B4-BE49-F238E27FC236}">
                <a16:creationId xmlns:a16="http://schemas.microsoft.com/office/drawing/2014/main" id="{4A410936-3A36-733D-8392-FEC88D21BD21}"/>
              </a:ext>
            </a:extLst>
          </p:cNvPr>
          <p:cNvSpPr/>
          <p:nvPr/>
        </p:nvSpPr>
        <p:spPr>
          <a:xfrm>
            <a:off x="3059075" y="8072074"/>
            <a:ext cx="597562" cy="812207"/>
          </a:xfrm>
          <a:custGeom>
            <a:avLst/>
            <a:gdLst>
              <a:gd name="connsiteX0" fmla="*/ 0 w 597562"/>
              <a:gd name="connsiteY0" fmla="*/ 685527 h 812207"/>
              <a:gd name="connsiteX1" fmla="*/ 64317 w 597562"/>
              <a:gd name="connsiteY1" fmla="*/ 320766 h 812207"/>
              <a:gd name="connsiteX2" fmla="*/ 249511 w 597562"/>
              <a:gd name="connsiteY2" fmla="*/ 0 h 812207"/>
              <a:gd name="connsiteX3" fmla="*/ 597563 w 597562"/>
              <a:gd name="connsiteY3" fmla="*/ 126680 h 812207"/>
              <a:gd name="connsiteX4" fmla="*/ 533246 w 597562"/>
              <a:gd name="connsiteY4" fmla="*/ 491441 h 812207"/>
              <a:gd name="connsiteX5" fmla="*/ 348051 w 597562"/>
              <a:gd name="connsiteY5" fmla="*/ 812208 h 812207"/>
              <a:gd name="connsiteX6" fmla="*/ 0 w 597562"/>
              <a:gd name="connsiteY6" fmla="*/ 685527 h 812207"/>
              <a:gd name="connsiteX7" fmla="*/ 0 w 597562"/>
              <a:gd name="connsiteY7" fmla="*/ 685527 h 812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7562" h="812207">
                <a:moveTo>
                  <a:pt x="0" y="685527"/>
                </a:moveTo>
                <a:lnTo>
                  <a:pt x="64317" y="320766"/>
                </a:lnTo>
                <a:lnTo>
                  <a:pt x="249511" y="0"/>
                </a:lnTo>
                <a:lnTo>
                  <a:pt x="597563" y="126680"/>
                </a:lnTo>
                <a:lnTo>
                  <a:pt x="533246" y="491441"/>
                </a:lnTo>
                <a:lnTo>
                  <a:pt x="348051" y="812208"/>
                </a:lnTo>
                <a:lnTo>
                  <a:pt x="0" y="685527"/>
                </a:lnTo>
                <a:lnTo>
                  <a:pt x="0" y="6855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9" name="Freeform: Shape 508">
            <a:extLst>
              <a:ext uri="{FF2B5EF4-FFF2-40B4-BE49-F238E27FC236}">
                <a16:creationId xmlns:a16="http://schemas.microsoft.com/office/drawing/2014/main" id="{D9698F96-C549-F238-BBDD-10ED6327B645}"/>
              </a:ext>
            </a:extLst>
          </p:cNvPr>
          <p:cNvSpPr/>
          <p:nvPr/>
        </p:nvSpPr>
        <p:spPr>
          <a:xfrm>
            <a:off x="2079238" y="7469232"/>
            <a:ext cx="533245" cy="447446"/>
          </a:xfrm>
          <a:custGeom>
            <a:avLst/>
            <a:gdLst>
              <a:gd name="connsiteX0" fmla="*/ 0 w 533245"/>
              <a:gd name="connsiteY0" fmla="*/ 320766 h 447446"/>
              <a:gd name="connsiteX1" fmla="*/ 185194 w 533245"/>
              <a:gd name="connsiteY1" fmla="*/ 0 h 447446"/>
              <a:gd name="connsiteX2" fmla="*/ 533246 w 533245"/>
              <a:gd name="connsiteY2" fmla="*/ 126680 h 447446"/>
              <a:gd name="connsiteX3" fmla="*/ 348051 w 533245"/>
              <a:gd name="connsiteY3" fmla="*/ 447447 h 447446"/>
              <a:gd name="connsiteX4" fmla="*/ 0 w 533245"/>
              <a:gd name="connsiteY4" fmla="*/ 320766 h 447446"/>
              <a:gd name="connsiteX5" fmla="*/ 0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320766"/>
                </a:moveTo>
                <a:lnTo>
                  <a:pt x="185194" y="0"/>
                </a:lnTo>
                <a:lnTo>
                  <a:pt x="533246" y="126680"/>
                </a:lnTo>
                <a:lnTo>
                  <a:pt x="348051" y="447447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0" name="Freeform: Shape 509">
            <a:extLst>
              <a:ext uri="{FF2B5EF4-FFF2-40B4-BE49-F238E27FC236}">
                <a16:creationId xmlns:a16="http://schemas.microsoft.com/office/drawing/2014/main" id="{BF6A73AF-F3FE-CD3B-3367-977D937CFB50}"/>
              </a:ext>
            </a:extLst>
          </p:cNvPr>
          <p:cNvSpPr/>
          <p:nvPr/>
        </p:nvSpPr>
        <p:spPr>
          <a:xfrm>
            <a:off x="260085" y="7148466"/>
            <a:ext cx="533245" cy="447445"/>
          </a:xfrm>
          <a:custGeom>
            <a:avLst/>
            <a:gdLst>
              <a:gd name="connsiteX0" fmla="*/ 0 w 533245"/>
              <a:gd name="connsiteY0" fmla="*/ 320765 h 447445"/>
              <a:gd name="connsiteX1" fmla="*/ 185194 w 533245"/>
              <a:gd name="connsiteY1" fmla="*/ 0 h 447445"/>
              <a:gd name="connsiteX2" fmla="*/ 533246 w 533245"/>
              <a:gd name="connsiteY2" fmla="*/ 126680 h 447445"/>
              <a:gd name="connsiteX3" fmla="*/ 348051 w 533245"/>
              <a:gd name="connsiteY3" fmla="*/ 447446 h 447445"/>
              <a:gd name="connsiteX4" fmla="*/ 0 w 533245"/>
              <a:gd name="connsiteY4" fmla="*/ 320765 h 447445"/>
              <a:gd name="connsiteX5" fmla="*/ 0 w 533245"/>
              <a:gd name="connsiteY5" fmla="*/ 320765 h 44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5">
                <a:moveTo>
                  <a:pt x="0" y="320765"/>
                </a:moveTo>
                <a:lnTo>
                  <a:pt x="185194" y="0"/>
                </a:lnTo>
                <a:lnTo>
                  <a:pt x="533246" y="126680"/>
                </a:lnTo>
                <a:lnTo>
                  <a:pt x="348051" y="447446"/>
                </a:lnTo>
                <a:lnTo>
                  <a:pt x="0" y="320765"/>
                </a:lnTo>
                <a:lnTo>
                  <a:pt x="0" y="32076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1" name="Freeform: Shape 510">
            <a:extLst>
              <a:ext uri="{FF2B5EF4-FFF2-40B4-BE49-F238E27FC236}">
                <a16:creationId xmlns:a16="http://schemas.microsoft.com/office/drawing/2014/main" id="{C6C4761C-4C2A-BF9A-9E12-12884B5698AF}"/>
              </a:ext>
            </a:extLst>
          </p:cNvPr>
          <p:cNvSpPr/>
          <p:nvPr/>
        </p:nvSpPr>
        <p:spPr>
          <a:xfrm>
            <a:off x="-927282" y="5733416"/>
            <a:ext cx="533245" cy="447446"/>
          </a:xfrm>
          <a:custGeom>
            <a:avLst/>
            <a:gdLst>
              <a:gd name="connsiteX0" fmla="*/ 0 w 533245"/>
              <a:gd name="connsiteY0" fmla="*/ 320766 h 447446"/>
              <a:gd name="connsiteX1" fmla="*/ 185194 w 533245"/>
              <a:gd name="connsiteY1" fmla="*/ 0 h 447446"/>
              <a:gd name="connsiteX2" fmla="*/ 533246 w 533245"/>
              <a:gd name="connsiteY2" fmla="*/ 126680 h 447446"/>
              <a:gd name="connsiteX3" fmla="*/ 348051 w 533245"/>
              <a:gd name="connsiteY3" fmla="*/ 447446 h 447446"/>
              <a:gd name="connsiteX4" fmla="*/ 0 w 533245"/>
              <a:gd name="connsiteY4" fmla="*/ 320766 h 447446"/>
              <a:gd name="connsiteX5" fmla="*/ 0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320766"/>
                </a:moveTo>
                <a:lnTo>
                  <a:pt x="185194" y="0"/>
                </a:lnTo>
                <a:lnTo>
                  <a:pt x="533246" y="126680"/>
                </a:lnTo>
                <a:lnTo>
                  <a:pt x="348051" y="447446"/>
                </a:lnTo>
                <a:lnTo>
                  <a:pt x="0" y="320766"/>
                </a:lnTo>
                <a:lnTo>
                  <a:pt x="0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2" name="Freeform: Shape 511">
            <a:extLst>
              <a:ext uri="{FF2B5EF4-FFF2-40B4-BE49-F238E27FC236}">
                <a16:creationId xmlns:a16="http://schemas.microsoft.com/office/drawing/2014/main" id="{D2F5D168-C335-4053-F6BD-29727ED4EB39}"/>
              </a:ext>
            </a:extLst>
          </p:cNvPr>
          <p:cNvSpPr/>
          <p:nvPr/>
        </p:nvSpPr>
        <p:spPr>
          <a:xfrm>
            <a:off x="-643548" y="5860097"/>
            <a:ext cx="249511" cy="685526"/>
          </a:xfrm>
          <a:custGeom>
            <a:avLst/>
            <a:gdLst>
              <a:gd name="connsiteX0" fmla="*/ 64317 w 249511"/>
              <a:gd name="connsiteY0" fmla="*/ 320766 h 685526"/>
              <a:gd name="connsiteX1" fmla="*/ 249512 w 249511"/>
              <a:gd name="connsiteY1" fmla="*/ 0 h 685526"/>
              <a:gd name="connsiteX2" fmla="*/ 185194 w 249511"/>
              <a:gd name="connsiteY2" fmla="*/ 364761 h 685526"/>
              <a:gd name="connsiteX3" fmla="*/ 0 w 249511"/>
              <a:gd name="connsiteY3" fmla="*/ 685527 h 685526"/>
              <a:gd name="connsiteX4" fmla="*/ 64317 w 249511"/>
              <a:gd name="connsiteY4" fmla="*/ 320766 h 685526"/>
              <a:gd name="connsiteX5" fmla="*/ 64317 w 249511"/>
              <a:gd name="connsiteY5" fmla="*/ 320766 h 685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6">
                <a:moveTo>
                  <a:pt x="64317" y="320766"/>
                </a:moveTo>
                <a:lnTo>
                  <a:pt x="249512" y="0"/>
                </a:lnTo>
                <a:lnTo>
                  <a:pt x="185194" y="364761"/>
                </a:lnTo>
                <a:lnTo>
                  <a:pt x="0" y="685527"/>
                </a:lnTo>
                <a:lnTo>
                  <a:pt x="64317" y="320766"/>
                </a:lnTo>
                <a:lnTo>
                  <a:pt x="64317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3" name="Freeform: Shape 512">
            <a:extLst>
              <a:ext uri="{FF2B5EF4-FFF2-40B4-BE49-F238E27FC236}">
                <a16:creationId xmlns:a16="http://schemas.microsoft.com/office/drawing/2014/main" id="{FE2C3063-B35F-FAAA-C1E2-EBD004F72C52}"/>
              </a:ext>
            </a:extLst>
          </p:cNvPr>
          <p:cNvSpPr/>
          <p:nvPr/>
        </p:nvSpPr>
        <p:spPr>
          <a:xfrm>
            <a:off x="5498128" y="1100095"/>
            <a:ext cx="881296" cy="574126"/>
          </a:xfrm>
          <a:custGeom>
            <a:avLst/>
            <a:gdLst>
              <a:gd name="connsiteX0" fmla="*/ 185194 w 881296"/>
              <a:gd name="connsiteY0" fmla="*/ 447446 h 574126"/>
              <a:gd name="connsiteX1" fmla="*/ 0 w 881296"/>
              <a:gd name="connsiteY1" fmla="*/ 126680 h 574126"/>
              <a:gd name="connsiteX2" fmla="*/ 348051 w 881296"/>
              <a:gd name="connsiteY2" fmla="*/ 0 h 574126"/>
              <a:gd name="connsiteX3" fmla="*/ 696103 w 881296"/>
              <a:gd name="connsiteY3" fmla="*/ 126680 h 574126"/>
              <a:gd name="connsiteX4" fmla="*/ 881297 w 881296"/>
              <a:gd name="connsiteY4" fmla="*/ 447446 h 574126"/>
              <a:gd name="connsiteX5" fmla="*/ 533245 w 881296"/>
              <a:gd name="connsiteY5" fmla="*/ 574126 h 574126"/>
              <a:gd name="connsiteX6" fmla="*/ 185194 w 881296"/>
              <a:gd name="connsiteY6" fmla="*/ 447446 h 574126"/>
              <a:gd name="connsiteX7" fmla="*/ 185194 w 881296"/>
              <a:gd name="connsiteY7" fmla="*/ 447446 h 574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81296" h="574126">
                <a:moveTo>
                  <a:pt x="185194" y="447446"/>
                </a:moveTo>
                <a:lnTo>
                  <a:pt x="0" y="126680"/>
                </a:lnTo>
                <a:lnTo>
                  <a:pt x="348051" y="0"/>
                </a:lnTo>
                <a:lnTo>
                  <a:pt x="696103" y="126680"/>
                </a:lnTo>
                <a:lnTo>
                  <a:pt x="881297" y="447446"/>
                </a:lnTo>
                <a:lnTo>
                  <a:pt x="533245" y="574126"/>
                </a:lnTo>
                <a:lnTo>
                  <a:pt x="185194" y="447446"/>
                </a:lnTo>
                <a:lnTo>
                  <a:pt x="185194" y="44744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4" name="Freeform: Shape 513">
            <a:extLst>
              <a:ext uri="{FF2B5EF4-FFF2-40B4-BE49-F238E27FC236}">
                <a16:creationId xmlns:a16="http://schemas.microsoft.com/office/drawing/2014/main" id="{371D7ACC-7F05-C1FE-1584-2D9329B7577B}"/>
              </a:ext>
            </a:extLst>
          </p:cNvPr>
          <p:cNvSpPr/>
          <p:nvPr/>
        </p:nvSpPr>
        <p:spPr>
          <a:xfrm>
            <a:off x="6466079" y="3759519"/>
            <a:ext cx="696103" cy="253360"/>
          </a:xfrm>
          <a:custGeom>
            <a:avLst/>
            <a:gdLst>
              <a:gd name="connsiteX0" fmla="*/ 0 w 696103"/>
              <a:gd name="connsiteY0" fmla="*/ 126680 h 253360"/>
              <a:gd name="connsiteX1" fmla="*/ 348052 w 696103"/>
              <a:gd name="connsiteY1" fmla="*/ 0 h 253360"/>
              <a:gd name="connsiteX2" fmla="*/ 696103 w 696103"/>
              <a:gd name="connsiteY2" fmla="*/ 126680 h 253360"/>
              <a:gd name="connsiteX3" fmla="*/ 348052 w 696103"/>
              <a:gd name="connsiteY3" fmla="*/ 253361 h 253360"/>
              <a:gd name="connsiteX4" fmla="*/ 0 w 696103"/>
              <a:gd name="connsiteY4" fmla="*/ 126680 h 253360"/>
              <a:gd name="connsiteX5" fmla="*/ 0 w 696103"/>
              <a:gd name="connsiteY5" fmla="*/ 126680 h 25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6103" h="253360">
                <a:moveTo>
                  <a:pt x="0" y="126680"/>
                </a:moveTo>
                <a:lnTo>
                  <a:pt x="348052" y="0"/>
                </a:lnTo>
                <a:lnTo>
                  <a:pt x="696103" y="126680"/>
                </a:lnTo>
                <a:lnTo>
                  <a:pt x="348052" y="2533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5" name="Freeform: Shape 514">
            <a:extLst>
              <a:ext uri="{FF2B5EF4-FFF2-40B4-BE49-F238E27FC236}">
                <a16:creationId xmlns:a16="http://schemas.microsoft.com/office/drawing/2014/main" id="{89848D1A-F557-B592-797A-D60AD8626411}"/>
              </a:ext>
            </a:extLst>
          </p:cNvPr>
          <p:cNvSpPr/>
          <p:nvPr/>
        </p:nvSpPr>
        <p:spPr>
          <a:xfrm>
            <a:off x="7502475" y="6418944"/>
            <a:ext cx="696102" cy="253360"/>
          </a:xfrm>
          <a:custGeom>
            <a:avLst/>
            <a:gdLst>
              <a:gd name="connsiteX0" fmla="*/ 0 w 696102"/>
              <a:gd name="connsiteY0" fmla="*/ 126680 h 253360"/>
              <a:gd name="connsiteX1" fmla="*/ 348052 w 696102"/>
              <a:gd name="connsiteY1" fmla="*/ 0 h 253360"/>
              <a:gd name="connsiteX2" fmla="*/ 696102 w 696102"/>
              <a:gd name="connsiteY2" fmla="*/ 126680 h 253360"/>
              <a:gd name="connsiteX3" fmla="*/ 348052 w 696102"/>
              <a:gd name="connsiteY3" fmla="*/ 253360 h 253360"/>
              <a:gd name="connsiteX4" fmla="*/ 0 w 696102"/>
              <a:gd name="connsiteY4" fmla="*/ 126680 h 253360"/>
              <a:gd name="connsiteX5" fmla="*/ 0 w 696102"/>
              <a:gd name="connsiteY5" fmla="*/ 126680 h 25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6102" h="253360">
                <a:moveTo>
                  <a:pt x="0" y="126680"/>
                </a:moveTo>
                <a:lnTo>
                  <a:pt x="348052" y="0"/>
                </a:lnTo>
                <a:lnTo>
                  <a:pt x="696102" y="126680"/>
                </a:lnTo>
                <a:lnTo>
                  <a:pt x="348052" y="253360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6" name="Freeform: Shape 515">
            <a:extLst>
              <a:ext uri="{FF2B5EF4-FFF2-40B4-BE49-F238E27FC236}">
                <a16:creationId xmlns:a16="http://schemas.microsoft.com/office/drawing/2014/main" id="{31BE51F4-A626-68A4-6F81-FCAF6E5A6AF1}"/>
              </a:ext>
            </a:extLst>
          </p:cNvPr>
          <p:cNvSpPr/>
          <p:nvPr/>
        </p:nvSpPr>
        <p:spPr>
          <a:xfrm>
            <a:off x="8285233" y="8757602"/>
            <a:ext cx="696102" cy="253360"/>
          </a:xfrm>
          <a:custGeom>
            <a:avLst/>
            <a:gdLst>
              <a:gd name="connsiteX0" fmla="*/ 0 w 696102"/>
              <a:gd name="connsiteY0" fmla="*/ 126680 h 253360"/>
              <a:gd name="connsiteX1" fmla="*/ 348051 w 696102"/>
              <a:gd name="connsiteY1" fmla="*/ 0 h 253360"/>
              <a:gd name="connsiteX2" fmla="*/ 696102 w 696102"/>
              <a:gd name="connsiteY2" fmla="*/ 126680 h 253360"/>
              <a:gd name="connsiteX3" fmla="*/ 348051 w 696102"/>
              <a:gd name="connsiteY3" fmla="*/ 253361 h 253360"/>
              <a:gd name="connsiteX4" fmla="*/ 0 w 696102"/>
              <a:gd name="connsiteY4" fmla="*/ 126680 h 253360"/>
              <a:gd name="connsiteX5" fmla="*/ 0 w 696102"/>
              <a:gd name="connsiteY5" fmla="*/ 126680 h 25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6102" h="253360">
                <a:moveTo>
                  <a:pt x="0" y="126680"/>
                </a:moveTo>
                <a:lnTo>
                  <a:pt x="348051" y="0"/>
                </a:lnTo>
                <a:lnTo>
                  <a:pt x="696102" y="126680"/>
                </a:lnTo>
                <a:lnTo>
                  <a:pt x="348051" y="2533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7" name="Freeform: Shape 516">
            <a:extLst>
              <a:ext uri="{FF2B5EF4-FFF2-40B4-BE49-F238E27FC236}">
                <a16:creationId xmlns:a16="http://schemas.microsoft.com/office/drawing/2014/main" id="{62D1FAC3-FFD4-18B4-0DD3-7F825EA00339}"/>
              </a:ext>
            </a:extLst>
          </p:cNvPr>
          <p:cNvSpPr/>
          <p:nvPr/>
        </p:nvSpPr>
        <p:spPr>
          <a:xfrm>
            <a:off x="5846179" y="2835911"/>
            <a:ext cx="816979" cy="685527"/>
          </a:xfrm>
          <a:custGeom>
            <a:avLst/>
            <a:gdLst>
              <a:gd name="connsiteX0" fmla="*/ 0 w 816979"/>
              <a:gd name="connsiteY0" fmla="*/ 364761 h 685527"/>
              <a:gd name="connsiteX1" fmla="*/ 283734 w 816979"/>
              <a:gd name="connsiteY1" fmla="*/ 126680 h 685527"/>
              <a:gd name="connsiteX2" fmla="*/ 631786 w 816979"/>
              <a:gd name="connsiteY2" fmla="*/ 0 h 685527"/>
              <a:gd name="connsiteX3" fmla="*/ 816979 w 816979"/>
              <a:gd name="connsiteY3" fmla="*/ 320766 h 685527"/>
              <a:gd name="connsiteX4" fmla="*/ 533246 w 816979"/>
              <a:gd name="connsiteY4" fmla="*/ 558847 h 685527"/>
              <a:gd name="connsiteX5" fmla="*/ 185194 w 816979"/>
              <a:gd name="connsiteY5" fmla="*/ 685527 h 685527"/>
              <a:gd name="connsiteX6" fmla="*/ 0 w 816979"/>
              <a:gd name="connsiteY6" fmla="*/ 364761 h 685527"/>
              <a:gd name="connsiteX7" fmla="*/ 0 w 816979"/>
              <a:gd name="connsiteY7" fmla="*/ 364761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16979" h="685527">
                <a:moveTo>
                  <a:pt x="0" y="364761"/>
                </a:moveTo>
                <a:lnTo>
                  <a:pt x="283734" y="126680"/>
                </a:lnTo>
                <a:lnTo>
                  <a:pt x="631786" y="0"/>
                </a:lnTo>
                <a:lnTo>
                  <a:pt x="816979" y="320766"/>
                </a:lnTo>
                <a:lnTo>
                  <a:pt x="533246" y="558847"/>
                </a:lnTo>
                <a:lnTo>
                  <a:pt x="185194" y="685527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8" name="Freeform: Shape 517">
            <a:extLst>
              <a:ext uri="{FF2B5EF4-FFF2-40B4-BE49-F238E27FC236}">
                <a16:creationId xmlns:a16="http://schemas.microsoft.com/office/drawing/2014/main" id="{E40470BE-0AC6-E353-C46A-CF1DBC495B39}"/>
              </a:ext>
            </a:extLst>
          </p:cNvPr>
          <p:cNvSpPr/>
          <p:nvPr/>
        </p:nvSpPr>
        <p:spPr>
          <a:xfrm>
            <a:off x="7033547" y="4489042"/>
            <a:ext cx="533245" cy="447446"/>
          </a:xfrm>
          <a:custGeom>
            <a:avLst/>
            <a:gdLst>
              <a:gd name="connsiteX0" fmla="*/ 0 w 533245"/>
              <a:gd name="connsiteY0" fmla="*/ 126680 h 447446"/>
              <a:gd name="connsiteX1" fmla="*/ 348052 w 533245"/>
              <a:gd name="connsiteY1" fmla="*/ 0 h 447446"/>
              <a:gd name="connsiteX2" fmla="*/ 533246 w 533245"/>
              <a:gd name="connsiteY2" fmla="*/ 320766 h 447446"/>
              <a:gd name="connsiteX3" fmla="*/ 185194 w 533245"/>
              <a:gd name="connsiteY3" fmla="*/ 447446 h 447446"/>
              <a:gd name="connsiteX4" fmla="*/ 0 w 533245"/>
              <a:gd name="connsiteY4" fmla="*/ 126680 h 447446"/>
              <a:gd name="connsiteX5" fmla="*/ 0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126680"/>
                </a:moveTo>
                <a:lnTo>
                  <a:pt x="348052" y="0"/>
                </a:lnTo>
                <a:lnTo>
                  <a:pt x="533246" y="320766"/>
                </a:lnTo>
                <a:lnTo>
                  <a:pt x="185194" y="447446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9" name="Freeform: Shape 518">
            <a:extLst>
              <a:ext uri="{FF2B5EF4-FFF2-40B4-BE49-F238E27FC236}">
                <a16:creationId xmlns:a16="http://schemas.microsoft.com/office/drawing/2014/main" id="{2448FB21-F225-8B3D-25A3-03C2B817F3C9}"/>
              </a:ext>
            </a:extLst>
          </p:cNvPr>
          <p:cNvSpPr/>
          <p:nvPr/>
        </p:nvSpPr>
        <p:spPr>
          <a:xfrm>
            <a:off x="7317281" y="6098178"/>
            <a:ext cx="533245" cy="447445"/>
          </a:xfrm>
          <a:custGeom>
            <a:avLst/>
            <a:gdLst>
              <a:gd name="connsiteX0" fmla="*/ 0 w 533245"/>
              <a:gd name="connsiteY0" fmla="*/ 126680 h 447445"/>
              <a:gd name="connsiteX1" fmla="*/ 348052 w 533245"/>
              <a:gd name="connsiteY1" fmla="*/ 0 h 447445"/>
              <a:gd name="connsiteX2" fmla="*/ 533246 w 533245"/>
              <a:gd name="connsiteY2" fmla="*/ 320766 h 447445"/>
              <a:gd name="connsiteX3" fmla="*/ 185194 w 533245"/>
              <a:gd name="connsiteY3" fmla="*/ 447446 h 447445"/>
              <a:gd name="connsiteX4" fmla="*/ 0 w 533245"/>
              <a:gd name="connsiteY4" fmla="*/ 126680 h 447445"/>
              <a:gd name="connsiteX5" fmla="*/ 0 w 533245"/>
              <a:gd name="connsiteY5" fmla="*/ 126680 h 44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5">
                <a:moveTo>
                  <a:pt x="0" y="126680"/>
                </a:moveTo>
                <a:lnTo>
                  <a:pt x="348052" y="0"/>
                </a:lnTo>
                <a:lnTo>
                  <a:pt x="533246" y="320766"/>
                </a:lnTo>
                <a:lnTo>
                  <a:pt x="185194" y="447446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0" name="Freeform: Shape 519">
            <a:extLst>
              <a:ext uri="{FF2B5EF4-FFF2-40B4-BE49-F238E27FC236}">
                <a16:creationId xmlns:a16="http://schemas.microsoft.com/office/drawing/2014/main" id="{B58F5C3C-DC2B-7198-4528-2EF74A5BE356}"/>
              </a:ext>
            </a:extLst>
          </p:cNvPr>
          <p:cNvSpPr/>
          <p:nvPr/>
        </p:nvSpPr>
        <p:spPr>
          <a:xfrm>
            <a:off x="5214394" y="-509039"/>
            <a:ext cx="533245" cy="447446"/>
          </a:xfrm>
          <a:custGeom>
            <a:avLst/>
            <a:gdLst>
              <a:gd name="connsiteX0" fmla="*/ 0 w 533245"/>
              <a:gd name="connsiteY0" fmla="*/ 126680 h 447446"/>
              <a:gd name="connsiteX1" fmla="*/ 348051 w 533245"/>
              <a:gd name="connsiteY1" fmla="*/ 0 h 447446"/>
              <a:gd name="connsiteX2" fmla="*/ 533245 w 533245"/>
              <a:gd name="connsiteY2" fmla="*/ 320766 h 447446"/>
              <a:gd name="connsiteX3" fmla="*/ 185194 w 533245"/>
              <a:gd name="connsiteY3" fmla="*/ 447446 h 447446"/>
              <a:gd name="connsiteX4" fmla="*/ 0 w 533245"/>
              <a:gd name="connsiteY4" fmla="*/ 126680 h 447446"/>
              <a:gd name="connsiteX5" fmla="*/ 0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126680"/>
                </a:moveTo>
                <a:lnTo>
                  <a:pt x="348051" y="0"/>
                </a:lnTo>
                <a:lnTo>
                  <a:pt x="533245" y="320766"/>
                </a:lnTo>
                <a:lnTo>
                  <a:pt x="185194" y="447446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1" name="Freeform: Shape 520">
            <a:extLst>
              <a:ext uri="{FF2B5EF4-FFF2-40B4-BE49-F238E27FC236}">
                <a16:creationId xmlns:a16="http://schemas.microsoft.com/office/drawing/2014/main" id="{09C69257-DAA5-3411-350F-F9AC1468226C}"/>
              </a:ext>
            </a:extLst>
          </p:cNvPr>
          <p:cNvSpPr/>
          <p:nvPr/>
        </p:nvSpPr>
        <p:spPr>
          <a:xfrm>
            <a:off x="7445916" y="7469232"/>
            <a:ext cx="533245" cy="447446"/>
          </a:xfrm>
          <a:custGeom>
            <a:avLst/>
            <a:gdLst>
              <a:gd name="connsiteX0" fmla="*/ 0 w 533245"/>
              <a:gd name="connsiteY0" fmla="*/ 126680 h 447446"/>
              <a:gd name="connsiteX1" fmla="*/ 348052 w 533245"/>
              <a:gd name="connsiteY1" fmla="*/ 0 h 447446"/>
              <a:gd name="connsiteX2" fmla="*/ 533246 w 533245"/>
              <a:gd name="connsiteY2" fmla="*/ 320766 h 447446"/>
              <a:gd name="connsiteX3" fmla="*/ 185194 w 533245"/>
              <a:gd name="connsiteY3" fmla="*/ 447447 h 447446"/>
              <a:gd name="connsiteX4" fmla="*/ 0 w 533245"/>
              <a:gd name="connsiteY4" fmla="*/ 126680 h 447446"/>
              <a:gd name="connsiteX5" fmla="*/ 0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126680"/>
                </a:moveTo>
                <a:lnTo>
                  <a:pt x="348052" y="0"/>
                </a:lnTo>
                <a:lnTo>
                  <a:pt x="533246" y="320766"/>
                </a:lnTo>
                <a:lnTo>
                  <a:pt x="185194" y="447447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2" name="Freeform: Shape 521">
            <a:extLst>
              <a:ext uri="{FF2B5EF4-FFF2-40B4-BE49-F238E27FC236}">
                <a16:creationId xmlns:a16="http://schemas.microsoft.com/office/drawing/2014/main" id="{8623A7CF-6B8F-CBE0-51AF-BAD3500EA3AF}"/>
              </a:ext>
            </a:extLst>
          </p:cNvPr>
          <p:cNvSpPr/>
          <p:nvPr/>
        </p:nvSpPr>
        <p:spPr>
          <a:xfrm>
            <a:off x="4212220" y="-1841405"/>
            <a:ext cx="631785" cy="364761"/>
          </a:xfrm>
          <a:custGeom>
            <a:avLst/>
            <a:gdLst>
              <a:gd name="connsiteX0" fmla="*/ 283734 w 631785"/>
              <a:gd name="connsiteY0" fmla="*/ 126680 h 364761"/>
              <a:gd name="connsiteX1" fmla="*/ 631785 w 631785"/>
              <a:gd name="connsiteY1" fmla="*/ 0 h 364761"/>
              <a:gd name="connsiteX2" fmla="*/ 348051 w 631785"/>
              <a:gd name="connsiteY2" fmla="*/ 238081 h 364761"/>
              <a:gd name="connsiteX3" fmla="*/ 0 w 631785"/>
              <a:gd name="connsiteY3" fmla="*/ 364761 h 364761"/>
              <a:gd name="connsiteX4" fmla="*/ 283734 w 631785"/>
              <a:gd name="connsiteY4" fmla="*/ 126680 h 364761"/>
              <a:gd name="connsiteX5" fmla="*/ 283734 w 631785"/>
              <a:gd name="connsiteY5" fmla="*/ 126680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283734" y="126680"/>
                </a:moveTo>
                <a:lnTo>
                  <a:pt x="631785" y="0"/>
                </a:lnTo>
                <a:lnTo>
                  <a:pt x="348051" y="238081"/>
                </a:lnTo>
                <a:lnTo>
                  <a:pt x="0" y="364761"/>
                </a:lnTo>
                <a:lnTo>
                  <a:pt x="283734" y="126680"/>
                </a:lnTo>
                <a:lnTo>
                  <a:pt x="283734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3" name="Freeform: Shape 522">
            <a:extLst>
              <a:ext uri="{FF2B5EF4-FFF2-40B4-BE49-F238E27FC236}">
                <a16:creationId xmlns:a16="http://schemas.microsoft.com/office/drawing/2014/main" id="{9DC11428-C043-10A9-8DF9-6C164EBBE163}"/>
              </a:ext>
            </a:extLst>
          </p:cNvPr>
          <p:cNvSpPr/>
          <p:nvPr/>
        </p:nvSpPr>
        <p:spPr>
          <a:xfrm>
            <a:off x="3678974" y="6098178"/>
            <a:ext cx="881296" cy="574126"/>
          </a:xfrm>
          <a:custGeom>
            <a:avLst/>
            <a:gdLst>
              <a:gd name="connsiteX0" fmla="*/ 185194 w 881296"/>
              <a:gd name="connsiteY0" fmla="*/ 447446 h 574126"/>
              <a:gd name="connsiteX1" fmla="*/ 0 w 881296"/>
              <a:gd name="connsiteY1" fmla="*/ 126680 h 574126"/>
              <a:gd name="connsiteX2" fmla="*/ 348052 w 881296"/>
              <a:gd name="connsiteY2" fmla="*/ 0 h 574126"/>
              <a:gd name="connsiteX3" fmla="*/ 696103 w 881296"/>
              <a:gd name="connsiteY3" fmla="*/ 126680 h 574126"/>
              <a:gd name="connsiteX4" fmla="*/ 881297 w 881296"/>
              <a:gd name="connsiteY4" fmla="*/ 447446 h 574126"/>
              <a:gd name="connsiteX5" fmla="*/ 533246 w 881296"/>
              <a:gd name="connsiteY5" fmla="*/ 574126 h 574126"/>
              <a:gd name="connsiteX6" fmla="*/ 185194 w 881296"/>
              <a:gd name="connsiteY6" fmla="*/ 447446 h 574126"/>
              <a:gd name="connsiteX7" fmla="*/ 185194 w 881296"/>
              <a:gd name="connsiteY7" fmla="*/ 447446 h 574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81296" h="574126">
                <a:moveTo>
                  <a:pt x="185194" y="447446"/>
                </a:moveTo>
                <a:lnTo>
                  <a:pt x="0" y="126680"/>
                </a:lnTo>
                <a:lnTo>
                  <a:pt x="348052" y="0"/>
                </a:lnTo>
                <a:lnTo>
                  <a:pt x="696103" y="126680"/>
                </a:lnTo>
                <a:lnTo>
                  <a:pt x="881297" y="447446"/>
                </a:lnTo>
                <a:lnTo>
                  <a:pt x="533246" y="574126"/>
                </a:lnTo>
                <a:lnTo>
                  <a:pt x="185194" y="447446"/>
                </a:lnTo>
                <a:lnTo>
                  <a:pt x="185194" y="44744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4" name="Freeform: Shape 523">
            <a:extLst>
              <a:ext uri="{FF2B5EF4-FFF2-40B4-BE49-F238E27FC236}">
                <a16:creationId xmlns:a16="http://schemas.microsoft.com/office/drawing/2014/main" id="{7B7CEF84-F319-27C9-E614-E8E5291C344B}"/>
              </a:ext>
            </a:extLst>
          </p:cNvPr>
          <p:cNvSpPr/>
          <p:nvPr/>
        </p:nvSpPr>
        <p:spPr>
          <a:xfrm>
            <a:off x="2896217" y="3759519"/>
            <a:ext cx="696102" cy="253360"/>
          </a:xfrm>
          <a:custGeom>
            <a:avLst/>
            <a:gdLst>
              <a:gd name="connsiteX0" fmla="*/ 0 w 696102"/>
              <a:gd name="connsiteY0" fmla="*/ 126680 h 253360"/>
              <a:gd name="connsiteX1" fmla="*/ 348051 w 696102"/>
              <a:gd name="connsiteY1" fmla="*/ 0 h 253360"/>
              <a:gd name="connsiteX2" fmla="*/ 696103 w 696102"/>
              <a:gd name="connsiteY2" fmla="*/ 126680 h 253360"/>
              <a:gd name="connsiteX3" fmla="*/ 348051 w 696102"/>
              <a:gd name="connsiteY3" fmla="*/ 253361 h 253360"/>
              <a:gd name="connsiteX4" fmla="*/ 0 w 696102"/>
              <a:gd name="connsiteY4" fmla="*/ 126680 h 253360"/>
              <a:gd name="connsiteX5" fmla="*/ 0 w 696102"/>
              <a:gd name="connsiteY5" fmla="*/ 126680 h 25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6102" h="253360">
                <a:moveTo>
                  <a:pt x="0" y="126680"/>
                </a:moveTo>
                <a:lnTo>
                  <a:pt x="348051" y="0"/>
                </a:lnTo>
                <a:lnTo>
                  <a:pt x="696103" y="126680"/>
                </a:lnTo>
                <a:lnTo>
                  <a:pt x="348051" y="2533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5" name="Freeform: Shape 524">
            <a:extLst>
              <a:ext uri="{FF2B5EF4-FFF2-40B4-BE49-F238E27FC236}">
                <a16:creationId xmlns:a16="http://schemas.microsoft.com/office/drawing/2014/main" id="{9530787D-0951-F504-2212-59511E72EB1C}"/>
              </a:ext>
            </a:extLst>
          </p:cNvPr>
          <p:cNvSpPr/>
          <p:nvPr/>
        </p:nvSpPr>
        <p:spPr>
          <a:xfrm>
            <a:off x="1859821" y="1100095"/>
            <a:ext cx="696102" cy="253360"/>
          </a:xfrm>
          <a:custGeom>
            <a:avLst/>
            <a:gdLst>
              <a:gd name="connsiteX0" fmla="*/ 0 w 696102"/>
              <a:gd name="connsiteY0" fmla="*/ 126680 h 253360"/>
              <a:gd name="connsiteX1" fmla="*/ 348051 w 696102"/>
              <a:gd name="connsiteY1" fmla="*/ 0 h 253360"/>
              <a:gd name="connsiteX2" fmla="*/ 696103 w 696102"/>
              <a:gd name="connsiteY2" fmla="*/ 126680 h 253360"/>
              <a:gd name="connsiteX3" fmla="*/ 348051 w 696102"/>
              <a:gd name="connsiteY3" fmla="*/ 253361 h 253360"/>
              <a:gd name="connsiteX4" fmla="*/ 0 w 696102"/>
              <a:gd name="connsiteY4" fmla="*/ 126680 h 253360"/>
              <a:gd name="connsiteX5" fmla="*/ 0 w 696102"/>
              <a:gd name="connsiteY5" fmla="*/ 126680 h 25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6102" h="253360">
                <a:moveTo>
                  <a:pt x="0" y="126680"/>
                </a:moveTo>
                <a:lnTo>
                  <a:pt x="348051" y="0"/>
                </a:lnTo>
                <a:lnTo>
                  <a:pt x="696103" y="126680"/>
                </a:lnTo>
                <a:lnTo>
                  <a:pt x="348051" y="2533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6" name="Freeform: Shape 525">
            <a:extLst>
              <a:ext uri="{FF2B5EF4-FFF2-40B4-BE49-F238E27FC236}">
                <a16:creationId xmlns:a16="http://schemas.microsoft.com/office/drawing/2014/main" id="{F122C357-2364-0C27-E89C-051F5E9CBF50}"/>
              </a:ext>
            </a:extLst>
          </p:cNvPr>
          <p:cNvSpPr/>
          <p:nvPr/>
        </p:nvSpPr>
        <p:spPr>
          <a:xfrm>
            <a:off x="1077064" y="-1238562"/>
            <a:ext cx="696102" cy="253360"/>
          </a:xfrm>
          <a:custGeom>
            <a:avLst/>
            <a:gdLst>
              <a:gd name="connsiteX0" fmla="*/ 0 w 696102"/>
              <a:gd name="connsiteY0" fmla="*/ 126680 h 253360"/>
              <a:gd name="connsiteX1" fmla="*/ 348051 w 696102"/>
              <a:gd name="connsiteY1" fmla="*/ 0 h 253360"/>
              <a:gd name="connsiteX2" fmla="*/ 696103 w 696102"/>
              <a:gd name="connsiteY2" fmla="*/ 126680 h 253360"/>
              <a:gd name="connsiteX3" fmla="*/ 348051 w 696102"/>
              <a:gd name="connsiteY3" fmla="*/ 253361 h 253360"/>
              <a:gd name="connsiteX4" fmla="*/ 0 w 696102"/>
              <a:gd name="connsiteY4" fmla="*/ 126680 h 253360"/>
              <a:gd name="connsiteX5" fmla="*/ 0 w 696102"/>
              <a:gd name="connsiteY5" fmla="*/ 126680 h 25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6102" h="253360">
                <a:moveTo>
                  <a:pt x="0" y="126680"/>
                </a:moveTo>
                <a:lnTo>
                  <a:pt x="348051" y="0"/>
                </a:lnTo>
                <a:lnTo>
                  <a:pt x="696103" y="126680"/>
                </a:lnTo>
                <a:lnTo>
                  <a:pt x="348051" y="2533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7" name="Freeform: Shape 526">
            <a:extLst>
              <a:ext uri="{FF2B5EF4-FFF2-40B4-BE49-F238E27FC236}">
                <a16:creationId xmlns:a16="http://schemas.microsoft.com/office/drawing/2014/main" id="{B9A2541E-D97F-8D06-54A2-5092DB4794AE}"/>
              </a:ext>
            </a:extLst>
          </p:cNvPr>
          <p:cNvSpPr/>
          <p:nvPr/>
        </p:nvSpPr>
        <p:spPr>
          <a:xfrm>
            <a:off x="3395240" y="4250961"/>
            <a:ext cx="816979" cy="685527"/>
          </a:xfrm>
          <a:custGeom>
            <a:avLst/>
            <a:gdLst>
              <a:gd name="connsiteX0" fmla="*/ 0 w 816979"/>
              <a:gd name="connsiteY0" fmla="*/ 364761 h 685527"/>
              <a:gd name="connsiteX1" fmla="*/ 283734 w 816979"/>
              <a:gd name="connsiteY1" fmla="*/ 126680 h 685527"/>
              <a:gd name="connsiteX2" fmla="*/ 631786 w 816979"/>
              <a:gd name="connsiteY2" fmla="*/ 0 h 685527"/>
              <a:gd name="connsiteX3" fmla="*/ 816980 w 816979"/>
              <a:gd name="connsiteY3" fmla="*/ 320766 h 685527"/>
              <a:gd name="connsiteX4" fmla="*/ 533245 w 816979"/>
              <a:gd name="connsiteY4" fmla="*/ 558847 h 685527"/>
              <a:gd name="connsiteX5" fmla="*/ 185194 w 816979"/>
              <a:gd name="connsiteY5" fmla="*/ 685527 h 685527"/>
              <a:gd name="connsiteX6" fmla="*/ 0 w 816979"/>
              <a:gd name="connsiteY6" fmla="*/ 364761 h 685527"/>
              <a:gd name="connsiteX7" fmla="*/ 0 w 816979"/>
              <a:gd name="connsiteY7" fmla="*/ 364761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16979" h="685527">
                <a:moveTo>
                  <a:pt x="0" y="364761"/>
                </a:moveTo>
                <a:lnTo>
                  <a:pt x="283734" y="126680"/>
                </a:lnTo>
                <a:lnTo>
                  <a:pt x="631786" y="0"/>
                </a:lnTo>
                <a:lnTo>
                  <a:pt x="816980" y="320766"/>
                </a:lnTo>
                <a:lnTo>
                  <a:pt x="533245" y="558847"/>
                </a:lnTo>
                <a:lnTo>
                  <a:pt x="185194" y="685527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8" name="Freeform: Shape 527">
            <a:extLst>
              <a:ext uri="{FF2B5EF4-FFF2-40B4-BE49-F238E27FC236}">
                <a16:creationId xmlns:a16="http://schemas.microsoft.com/office/drawing/2014/main" id="{AC90FD94-4346-A081-F465-3D30D4841403}"/>
              </a:ext>
            </a:extLst>
          </p:cNvPr>
          <p:cNvSpPr/>
          <p:nvPr/>
        </p:nvSpPr>
        <p:spPr>
          <a:xfrm>
            <a:off x="2491606" y="2835911"/>
            <a:ext cx="533245" cy="447445"/>
          </a:xfrm>
          <a:custGeom>
            <a:avLst/>
            <a:gdLst>
              <a:gd name="connsiteX0" fmla="*/ 0 w 533245"/>
              <a:gd name="connsiteY0" fmla="*/ 126680 h 447445"/>
              <a:gd name="connsiteX1" fmla="*/ 348051 w 533245"/>
              <a:gd name="connsiteY1" fmla="*/ 0 h 447445"/>
              <a:gd name="connsiteX2" fmla="*/ 533246 w 533245"/>
              <a:gd name="connsiteY2" fmla="*/ 320766 h 447445"/>
              <a:gd name="connsiteX3" fmla="*/ 185194 w 533245"/>
              <a:gd name="connsiteY3" fmla="*/ 447446 h 447445"/>
              <a:gd name="connsiteX4" fmla="*/ 0 w 533245"/>
              <a:gd name="connsiteY4" fmla="*/ 126680 h 447445"/>
              <a:gd name="connsiteX5" fmla="*/ 0 w 533245"/>
              <a:gd name="connsiteY5" fmla="*/ 126680 h 44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5">
                <a:moveTo>
                  <a:pt x="0" y="126680"/>
                </a:moveTo>
                <a:lnTo>
                  <a:pt x="348051" y="0"/>
                </a:lnTo>
                <a:lnTo>
                  <a:pt x="533246" y="320766"/>
                </a:lnTo>
                <a:lnTo>
                  <a:pt x="185194" y="447446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9" name="Freeform: Shape 528">
            <a:extLst>
              <a:ext uri="{FF2B5EF4-FFF2-40B4-BE49-F238E27FC236}">
                <a16:creationId xmlns:a16="http://schemas.microsoft.com/office/drawing/2014/main" id="{E7220E5B-F1AE-D7B5-B2AE-7183DC065B10}"/>
              </a:ext>
            </a:extLst>
          </p:cNvPr>
          <p:cNvSpPr/>
          <p:nvPr/>
        </p:nvSpPr>
        <p:spPr>
          <a:xfrm>
            <a:off x="4310760" y="7833994"/>
            <a:ext cx="533245" cy="447445"/>
          </a:xfrm>
          <a:custGeom>
            <a:avLst/>
            <a:gdLst>
              <a:gd name="connsiteX0" fmla="*/ 0 w 533245"/>
              <a:gd name="connsiteY0" fmla="*/ 126680 h 447445"/>
              <a:gd name="connsiteX1" fmla="*/ 348051 w 533245"/>
              <a:gd name="connsiteY1" fmla="*/ 0 h 447445"/>
              <a:gd name="connsiteX2" fmla="*/ 533245 w 533245"/>
              <a:gd name="connsiteY2" fmla="*/ 320765 h 447445"/>
              <a:gd name="connsiteX3" fmla="*/ 185194 w 533245"/>
              <a:gd name="connsiteY3" fmla="*/ 447446 h 447445"/>
              <a:gd name="connsiteX4" fmla="*/ 0 w 533245"/>
              <a:gd name="connsiteY4" fmla="*/ 126680 h 447445"/>
              <a:gd name="connsiteX5" fmla="*/ 0 w 533245"/>
              <a:gd name="connsiteY5" fmla="*/ 126680 h 44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5">
                <a:moveTo>
                  <a:pt x="0" y="126680"/>
                </a:moveTo>
                <a:lnTo>
                  <a:pt x="348051" y="0"/>
                </a:lnTo>
                <a:lnTo>
                  <a:pt x="533245" y="320765"/>
                </a:lnTo>
                <a:lnTo>
                  <a:pt x="185194" y="447446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0" name="Freeform: Shape 529">
            <a:extLst>
              <a:ext uri="{FF2B5EF4-FFF2-40B4-BE49-F238E27FC236}">
                <a16:creationId xmlns:a16="http://schemas.microsoft.com/office/drawing/2014/main" id="{A37AF4C3-061E-B284-CC89-007024C89BD0}"/>
              </a:ext>
            </a:extLst>
          </p:cNvPr>
          <p:cNvSpPr/>
          <p:nvPr/>
        </p:nvSpPr>
        <p:spPr>
          <a:xfrm>
            <a:off x="2207872" y="1226775"/>
            <a:ext cx="533245" cy="447446"/>
          </a:xfrm>
          <a:custGeom>
            <a:avLst/>
            <a:gdLst>
              <a:gd name="connsiteX0" fmla="*/ 0 w 533245"/>
              <a:gd name="connsiteY0" fmla="*/ 126680 h 447446"/>
              <a:gd name="connsiteX1" fmla="*/ 348051 w 533245"/>
              <a:gd name="connsiteY1" fmla="*/ 0 h 447446"/>
              <a:gd name="connsiteX2" fmla="*/ 533245 w 533245"/>
              <a:gd name="connsiteY2" fmla="*/ 320766 h 447446"/>
              <a:gd name="connsiteX3" fmla="*/ 185194 w 533245"/>
              <a:gd name="connsiteY3" fmla="*/ 447446 h 447446"/>
              <a:gd name="connsiteX4" fmla="*/ 0 w 533245"/>
              <a:gd name="connsiteY4" fmla="*/ 126680 h 447446"/>
              <a:gd name="connsiteX5" fmla="*/ 0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126680"/>
                </a:moveTo>
                <a:lnTo>
                  <a:pt x="348051" y="0"/>
                </a:lnTo>
                <a:lnTo>
                  <a:pt x="533245" y="320766"/>
                </a:lnTo>
                <a:lnTo>
                  <a:pt x="185194" y="447446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1" name="Freeform: Shape 530">
            <a:extLst>
              <a:ext uri="{FF2B5EF4-FFF2-40B4-BE49-F238E27FC236}">
                <a16:creationId xmlns:a16="http://schemas.microsoft.com/office/drawing/2014/main" id="{912B4EA5-A4F2-2C14-A45B-3DF07EA39BD7}"/>
              </a:ext>
            </a:extLst>
          </p:cNvPr>
          <p:cNvSpPr/>
          <p:nvPr/>
        </p:nvSpPr>
        <p:spPr>
          <a:xfrm>
            <a:off x="2079238" y="-144278"/>
            <a:ext cx="533245" cy="447446"/>
          </a:xfrm>
          <a:custGeom>
            <a:avLst/>
            <a:gdLst>
              <a:gd name="connsiteX0" fmla="*/ 0 w 533245"/>
              <a:gd name="connsiteY0" fmla="*/ 126680 h 447446"/>
              <a:gd name="connsiteX1" fmla="*/ 348051 w 533245"/>
              <a:gd name="connsiteY1" fmla="*/ 0 h 447446"/>
              <a:gd name="connsiteX2" fmla="*/ 533246 w 533245"/>
              <a:gd name="connsiteY2" fmla="*/ 320766 h 447446"/>
              <a:gd name="connsiteX3" fmla="*/ 185194 w 533245"/>
              <a:gd name="connsiteY3" fmla="*/ 447446 h 447446"/>
              <a:gd name="connsiteX4" fmla="*/ 0 w 533245"/>
              <a:gd name="connsiteY4" fmla="*/ 126680 h 447446"/>
              <a:gd name="connsiteX5" fmla="*/ 0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126680"/>
                </a:moveTo>
                <a:lnTo>
                  <a:pt x="348051" y="0"/>
                </a:lnTo>
                <a:lnTo>
                  <a:pt x="533246" y="320766"/>
                </a:lnTo>
                <a:lnTo>
                  <a:pt x="185194" y="447446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2" name="Freeform: Shape 531">
            <a:extLst>
              <a:ext uri="{FF2B5EF4-FFF2-40B4-BE49-F238E27FC236}">
                <a16:creationId xmlns:a16="http://schemas.microsoft.com/office/drawing/2014/main" id="{3B5C03D0-3709-630C-EF6C-196B2B2D7A8E}"/>
              </a:ext>
            </a:extLst>
          </p:cNvPr>
          <p:cNvSpPr/>
          <p:nvPr/>
        </p:nvSpPr>
        <p:spPr>
          <a:xfrm>
            <a:off x="5214394" y="9249043"/>
            <a:ext cx="631785" cy="364761"/>
          </a:xfrm>
          <a:custGeom>
            <a:avLst/>
            <a:gdLst>
              <a:gd name="connsiteX0" fmla="*/ 283734 w 631785"/>
              <a:gd name="connsiteY0" fmla="*/ 126680 h 364761"/>
              <a:gd name="connsiteX1" fmla="*/ 631785 w 631785"/>
              <a:gd name="connsiteY1" fmla="*/ 0 h 364761"/>
              <a:gd name="connsiteX2" fmla="*/ 348051 w 631785"/>
              <a:gd name="connsiteY2" fmla="*/ 238082 h 364761"/>
              <a:gd name="connsiteX3" fmla="*/ 0 w 631785"/>
              <a:gd name="connsiteY3" fmla="*/ 364762 h 364761"/>
              <a:gd name="connsiteX4" fmla="*/ 283734 w 631785"/>
              <a:gd name="connsiteY4" fmla="*/ 126680 h 364761"/>
              <a:gd name="connsiteX5" fmla="*/ 283734 w 631785"/>
              <a:gd name="connsiteY5" fmla="*/ 126680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283734" y="126680"/>
                </a:moveTo>
                <a:lnTo>
                  <a:pt x="631785" y="0"/>
                </a:lnTo>
                <a:lnTo>
                  <a:pt x="348051" y="238082"/>
                </a:lnTo>
                <a:lnTo>
                  <a:pt x="0" y="364762"/>
                </a:lnTo>
                <a:lnTo>
                  <a:pt x="283734" y="126680"/>
                </a:lnTo>
                <a:lnTo>
                  <a:pt x="283734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3" name="Freeform: Shape 532">
            <a:extLst>
              <a:ext uri="{FF2B5EF4-FFF2-40B4-BE49-F238E27FC236}">
                <a16:creationId xmlns:a16="http://schemas.microsoft.com/office/drawing/2014/main" id="{4A8D034F-7772-2FEF-86AD-F54F0436D3EC}"/>
              </a:ext>
            </a:extLst>
          </p:cNvPr>
          <p:cNvSpPr/>
          <p:nvPr/>
        </p:nvSpPr>
        <p:spPr>
          <a:xfrm>
            <a:off x="6466079" y="-1559328"/>
            <a:ext cx="881297" cy="574126"/>
          </a:xfrm>
          <a:custGeom>
            <a:avLst/>
            <a:gdLst>
              <a:gd name="connsiteX0" fmla="*/ 185194 w 881297"/>
              <a:gd name="connsiteY0" fmla="*/ 447446 h 574126"/>
              <a:gd name="connsiteX1" fmla="*/ 0 w 881297"/>
              <a:gd name="connsiteY1" fmla="*/ 126680 h 574126"/>
              <a:gd name="connsiteX2" fmla="*/ 348052 w 881297"/>
              <a:gd name="connsiteY2" fmla="*/ 0 h 574126"/>
              <a:gd name="connsiteX3" fmla="*/ 696103 w 881297"/>
              <a:gd name="connsiteY3" fmla="*/ 126680 h 574126"/>
              <a:gd name="connsiteX4" fmla="*/ 881297 w 881297"/>
              <a:gd name="connsiteY4" fmla="*/ 447446 h 574126"/>
              <a:gd name="connsiteX5" fmla="*/ 533246 w 881297"/>
              <a:gd name="connsiteY5" fmla="*/ 574126 h 574126"/>
              <a:gd name="connsiteX6" fmla="*/ 185194 w 881297"/>
              <a:gd name="connsiteY6" fmla="*/ 447446 h 574126"/>
              <a:gd name="connsiteX7" fmla="*/ 185194 w 881297"/>
              <a:gd name="connsiteY7" fmla="*/ 447446 h 574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81297" h="574126">
                <a:moveTo>
                  <a:pt x="185194" y="447446"/>
                </a:moveTo>
                <a:lnTo>
                  <a:pt x="0" y="126680"/>
                </a:lnTo>
                <a:lnTo>
                  <a:pt x="348052" y="0"/>
                </a:lnTo>
                <a:lnTo>
                  <a:pt x="696103" y="126680"/>
                </a:lnTo>
                <a:lnTo>
                  <a:pt x="881297" y="447446"/>
                </a:lnTo>
                <a:lnTo>
                  <a:pt x="533246" y="574126"/>
                </a:lnTo>
                <a:lnTo>
                  <a:pt x="185194" y="447446"/>
                </a:lnTo>
                <a:lnTo>
                  <a:pt x="185194" y="44744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4" name="Freeform: Shape 533">
            <a:extLst>
              <a:ext uri="{FF2B5EF4-FFF2-40B4-BE49-F238E27FC236}">
                <a16:creationId xmlns:a16="http://schemas.microsoft.com/office/drawing/2014/main" id="{7A0B229E-F9F3-200E-CA3E-BFF10B9E9770}"/>
              </a:ext>
            </a:extLst>
          </p:cNvPr>
          <p:cNvSpPr/>
          <p:nvPr/>
        </p:nvSpPr>
        <p:spPr>
          <a:xfrm>
            <a:off x="7502475" y="1100095"/>
            <a:ext cx="696102" cy="253360"/>
          </a:xfrm>
          <a:custGeom>
            <a:avLst/>
            <a:gdLst>
              <a:gd name="connsiteX0" fmla="*/ 0 w 696102"/>
              <a:gd name="connsiteY0" fmla="*/ 126680 h 253360"/>
              <a:gd name="connsiteX1" fmla="*/ 348052 w 696102"/>
              <a:gd name="connsiteY1" fmla="*/ 0 h 253360"/>
              <a:gd name="connsiteX2" fmla="*/ 696102 w 696102"/>
              <a:gd name="connsiteY2" fmla="*/ 126680 h 253360"/>
              <a:gd name="connsiteX3" fmla="*/ 348052 w 696102"/>
              <a:gd name="connsiteY3" fmla="*/ 253361 h 253360"/>
              <a:gd name="connsiteX4" fmla="*/ 0 w 696102"/>
              <a:gd name="connsiteY4" fmla="*/ 126680 h 253360"/>
              <a:gd name="connsiteX5" fmla="*/ 0 w 696102"/>
              <a:gd name="connsiteY5" fmla="*/ 126680 h 25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6102" h="253360">
                <a:moveTo>
                  <a:pt x="0" y="126680"/>
                </a:moveTo>
                <a:lnTo>
                  <a:pt x="348052" y="0"/>
                </a:lnTo>
                <a:lnTo>
                  <a:pt x="696102" y="126680"/>
                </a:lnTo>
                <a:lnTo>
                  <a:pt x="348052" y="2533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5" name="Freeform: Shape 534">
            <a:extLst>
              <a:ext uri="{FF2B5EF4-FFF2-40B4-BE49-F238E27FC236}">
                <a16:creationId xmlns:a16="http://schemas.microsoft.com/office/drawing/2014/main" id="{622BDD9D-0EB2-02ED-D553-B48515212C86}"/>
              </a:ext>
            </a:extLst>
          </p:cNvPr>
          <p:cNvSpPr/>
          <p:nvPr/>
        </p:nvSpPr>
        <p:spPr>
          <a:xfrm>
            <a:off x="8470427" y="3759519"/>
            <a:ext cx="696102" cy="253360"/>
          </a:xfrm>
          <a:custGeom>
            <a:avLst/>
            <a:gdLst>
              <a:gd name="connsiteX0" fmla="*/ 0 w 696102"/>
              <a:gd name="connsiteY0" fmla="*/ 126680 h 253360"/>
              <a:gd name="connsiteX1" fmla="*/ 348051 w 696102"/>
              <a:gd name="connsiteY1" fmla="*/ 0 h 253360"/>
              <a:gd name="connsiteX2" fmla="*/ 696102 w 696102"/>
              <a:gd name="connsiteY2" fmla="*/ 126680 h 253360"/>
              <a:gd name="connsiteX3" fmla="*/ 348051 w 696102"/>
              <a:gd name="connsiteY3" fmla="*/ 253361 h 253360"/>
              <a:gd name="connsiteX4" fmla="*/ 0 w 696102"/>
              <a:gd name="connsiteY4" fmla="*/ 126680 h 253360"/>
              <a:gd name="connsiteX5" fmla="*/ 0 w 696102"/>
              <a:gd name="connsiteY5" fmla="*/ 126680 h 25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6102" h="253360">
                <a:moveTo>
                  <a:pt x="0" y="126680"/>
                </a:moveTo>
                <a:lnTo>
                  <a:pt x="348051" y="0"/>
                </a:lnTo>
                <a:lnTo>
                  <a:pt x="696102" y="126680"/>
                </a:lnTo>
                <a:lnTo>
                  <a:pt x="348051" y="2533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6" name="Freeform: Shape 535">
            <a:extLst>
              <a:ext uri="{FF2B5EF4-FFF2-40B4-BE49-F238E27FC236}">
                <a16:creationId xmlns:a16="http://schemas.microsoft.com/office/drawing/2014/main" id="{0CCCAC9D-0A05-DB8D-672C-F2E7C68D0303}"/>
              </a:ext>
            </a:extLst>
          </p:cNvPr>
          <p:cNvSpPr/>
          <p:nvPr/>
        </p:nvSpPr>
        <p:spPr>
          <a:xfrm>
            <a:off x="9102212" y="5495335"/>
            <a:ext cx="696102" cy="253360"/>
          </a:xfrm>
          <a:custGeom>
            <a:avLst/>
            <a:gdLst>
              <a:gd name="connsiteX0" fmla="*/ 0 w 696102"/>
              <a:gd name="connsiteY0" fmla="*/ 126680 h 253360"/>
              <a:gd name="connsiteX1" fmla="*/ 348051 w 696102"/>
              <a:gd name="connsiteY1" fmla="*/ 0 h 253360"/>
              <a:gd name="connsiteX2" fmla="*/ 696102 w 696102"/>
              <a:gd name="connsiteY2" fmla="*/ 126680 h 253360"/>
              <a:gd name="connsiteX3" fmla="*/ 348051 w 696102"/>
              <a:gd name="connsiteY3" fmla="*/ 253361 h 253360"/>
              <a:gd name="connsiteX4" fmla="*/ 0 w 696102"/>
              <a:gd name="connsiteY4" fmla="*/ 126680 h 253360"/>
              <a:gd name="connsiteX5" fmla="*/ 0 w 696102"/>
              <a:gd name="connsiteY5" fmla="*/ 126680 h 25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6102" h="253360">
                <a:moveTo>
                  <a:pt x="0" y="126680"/>
                </a:moveTo>
                <a:lnTo>
                  <a:pt x="348051" y="0"/>
                </a:lnTo>
                <a:lnTo>
                  <a:pt x="696102" y="126680"/>
                </a:lnTo>
                <a:lnTo>
                  <a:pt x="348051" y="2533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7" name="Freeform: Shape 536">
            <a:extLst>
              <a:ext uri="{FF2B5EF4-FFF2-40B4-BE49-F238E27FC236}">
                <a16:creationId xmlns:a16="http://schemas.microsoft.com/office/drawing/2014/main" id="{FA19D2FC-E3AD-5898-5723-8D576DB34CDC}"/>
              </a:ext>
            </a:extLst>
          </p:cNvPr>
          <p:cNvSpPr/>
          <p:nvPr/>
        </p:nvSpPr>
        <p:spPr>
          <a:xfrm>
            <a:off x="7445916" y="1912303"/>
            <a:ext cx="816979" cy="685527"/>
          </a:xfrm>
          <a:custGeom>
            <a:avLst/>
            <a:gdLst>
              <a:gd name="connsiteX0" fmla="*/ 0 w 816979"/>
              <a:gd name="connsiteY0" fmla="*/ 364761 h 685527"/>
              <a:gd name="connsiteX1" fmla="*/ 283734 w 816979"/>
              <a:gd name="connsiteY1" fmla="*/ 126680 h 685527"/>
              <a:gd name="connsiteX2" fmla="*/ 631785 w 816979"/>
              <a:gd name="connsiteY2" fmla="*/ 0 h 685527"/>
              <a:gd name="connsiteX3" fmla="*/ 816979 w 816979"/>
              <a:gd name="connsiteY3" fmla="*/ 320766 h 685527"/>
              <a:gd name="connsiteX4" fmla="*/ 533246 w 816979"/>
              <a:gd name="connsiteY4" fmla="*/ 558847 h 685527"/>
              <a:gd name="connsiteX5" fmla="*/ 185194 w 816979"/>
              <a:gd name="connsiteY5" fmla="*/ 685527 h 685527"/>
              <a:gd name="connsiteX6" fmla="*/ 0 w 816979"/>
              <a:gd name="connsiteY6" fmla="*/ 364761 h 685527"/>
              <a:gd name="connsiteX7" fmla="*/ 0 w 816979"/>
              <a:gd name="connsiteY7" fmla="*/ 364761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16979" h="685527">
                <a:moveTo>
                  <a:pt x="0" y="364761"/>
                </a:moveTo>
                <a:lnTo>
                  <a:pt x="283734" y="126680"/>
                </a:lnTo>
                <a:lnTo>
                  <a:pt x="631785" y="0"/>
                </a:lnTo>
                <a:lnTo>
                  <a:pt x="816979" y="320766"/>
                </a:lnTo>
                <a:lnTo>
                  <a:pt x="533246" y="558847"/>
                </a:lnTo>
                <a:lnTo>
                  <a:pt x="185194" y="685527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8" name="Freeform: Shape 537">
            <a:extLst>
              <a:ext uri="{FF2B5EF4-FFF2-40B4-BE49-F238E27FC236}">
                <a16:creationId xmlns:a16="http://schemas.microsoft.com/office/drawing/2014/main" id="{08B090D6-91CF-B054-7A93-4405F1C4EC87}"/>
              </a:ext>
            </a:extLst>
          </p:cNvPr>
          <p:cNvSpPr/>
          <p:nvPr/>
        </p:nvSpPr>
        <p:spPr>
          <a:xfrm>
            <a:off x="8285233" y="3438753"/>
            <a:ext cx="533245" cy="447446"/>
          </a:xfrm>
          <a:custGeom>
            <a:avLst/>
            <a:gdLst>
              <a:gd name="connsiteX0" fmla="*/ 0 w 533245"/>
              <a:gd name="connsiteY0" fmla="*/ 126680 h 447446"/>
              <a:gd name="connsiteX1" fmla="*/ 348051 w 533245"/>
              <a:gd name="connsiteY1" fmla="*/ 0 h 447446"/>
              <a:gd name="connsiteX2" fmla="*/ 533245 w 533245"/>
              <a:gd name="connsiteY2" fmla="*/ 320766 h 447446"/>
              <a:gd name="connsiteX3" fmla="*/ 185194 w 533245"/>
              <a:gd name="connsiteY3" fmla="*/ 447446 h 447446"/>
              <a:gd name="connsiteX4" fmla="*/ 0 w 533245"/>
              <a:gd name="connsiteY4" fmla="*/ 126680 h 447446"/>
              <a:gd name="connsiteX5" fmla="*/ 0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126680"/>
                </a:moveTo>
                <a:lnTo>
                  <a:pt x="348051" y="0"/>
                </a:lnTo>
                <a:lnTo>
                  <a:pt x="533245" y="320766"/>
                </a:lnTo>
                <a:lnTo>
                  <a:pt x="185194" y="447446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9" name="Freeform: Shape 538">
            <a:extLst>
              <a:ext uri="{FF2B5EF4-FFF2-40B4-BE49-F238E27FC236}">
                <a16:creationId xmlns:a16="http://schemas.microsoft.com/office/drawing/2014/main" id="{EFF5AA88-99CA-DE24-A9C6-AD122C6A0227}"/>
              </a:ext>
            </a:extLst>
          </p:cNvPr>
          <p:cNvSpPr/>
          <p:nvPr/>
        </p:nvSpPr>
        <p:spPr>
          <a:xfrm>
            <a:off x="7097864" y="176487"/>
            <a:ext cx="533245" cy="447446"/>
          </a:xfrm>
          <a:custGeom>
            <a:avLst/>
            <a:gdLst>
              <a:gd name="connsiteX0" fmla="*/ 0 w 533245"/>
              <a:gd name="connsiteY0" fmla="*/ 126680 h 447446"/>
              <a:gd name="connsiteX1" fmla="*/ 348052 w 533245"/>
              <a:gd name="connsiteY1" fmla="*/ 0 h 447446"/>
              <a:gd name="connsiteX2" fmla="*/ 533246 w 533245"/>
              <a:gd name="connsiteY2" fmla="*/ 320766 h 447446"/>
              <a:gd name="connsiteX3" fmla="*/ 185194 w 533245"/>
              <a:gd name="connsiteY3" fmla="*/ 447446 h 447446"/>
              <a:gd name="connsiteX4" fmla="*/ 0 w 533245"/>
              <a:gd name="connsiteY4" fmla="*/ 126680 h 447446"/>
              <a:gd name="connsiteX5" fmla="*/ 0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126680"/>
                </a:moveTo>
                <a:lnTo>
                  <a:pt x="348052" y="0"/>
                </a:lnTo>
                <a:lnTo>
                  <a:pt x="533246" y="320766"/>
                </a:lnTo>
                <a:lnTo>
                  <a:pt x="185194" y="447446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0" name="Freeform: Shape 539">
            <a:extLst>
              <a:ext uri="{FF2B5EF4-FFF2-40B4-BE49-F238E27FC236}">
                <a16:creationId xmlns:a16="http://schemas.microsoft.com/office/drawing/2014/main" id="{6FC0C286-EB3D-4B3A-E8B4-619AC99A8D32}"/>
              </a:ext>
            </a:extLst>
          </p:cNvPr>
          <p:cNvSpPr/>
          <p:nvPr/>
        </p:nvSpPr>
        <p:spPr>
          <a:xfrm>
            <a:off x="8917018" y="5174569"/>
            <a:ext cx="533245" cy="447446"/>
          </a:xfrm>
          <a:custGeom>
            <a:avLst/>
            <a:gdLst>
              <a:gd name="connsiteX0" fmla="*/ 0 w 533245"/>
              <a:gd name="connsiteY0" fmla="*/ 126680 h 447446"/>
              <a:gd name="connsiteX1" fmla="*/ 348051 w 533245"/>
              <a:gd name="connsiteY1" fmla="*/ 0 h 447446"/>
              <a:gd name="connsiteX2" fmla="*/ 533245 w 533245"/>
              <a:gd name="connsiteY2" fmla="*/ 320766 h 447446"/>
              <a:gd name="connsiteX3" fmla="*/ 185194 w 533245"/>
              <a:gd name="connsiteY3" fmla="*/ 447446 h 447446"/>
              <a:gd name="connsiteX4" fmla="*/ 0 w 533245"/>
              <a:gd name="connsiteY4" fmla="*/ 126680 h 447446"/>
              <a:gd name="connsiteX5" fmla="*/ 0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126680"/>
                </a:moveTo>
                <a:lnTo>
                  <a:pt x="348051" y="0"/>
                </a:lnTo>
                <a:lnTo>
                  <a:pt x="533245" y="320766"/>
                </a:lnTo>
                <a:lnTo>
                  <a:pt x="185194" y="447446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1" name="Freeform: Shape 540">
            <a:extLst>
              <a:ext uri="{FF2B5EF4-FFF2-40B4-BE49-F238E27FC236}">
                <a16:creationId xmlns:a16="http://schemas.microsoft.com/office/drawing/2014/main" id="{CC9FEF07-47B2-86C9-6894-A8E57DD0A22F}"/>
              </a:ext>
            </a:extLst>
          </p:cNvPr>
          <p:cNvSpPr/>
          <p:nvPr/>
        </p:nvSpPr>
        <p:spPr>
          <a:xfrm>
            <a:off x="9265069" y="7148466"/>
            <a:ext cx="533245" cy="447445"/>
          </a:xfrm>
          <a:custGeom>
            <a:avLst/>
            <a:gdLst>
              <a:gd name="connsiteX0" fmla="*/ 0 w 533245"/>
              <a:gd name="connsiteY0" fmla="*/ 126680 h 447445"/>
              <a:gd name="connsiteX1" fmla="*/ 348052 w 533245"/>
              <a:gd name="connsiteY1" fmla="*/ 0 h 447445"/>
              <a:gd name="connsiteX2" fmla="*/ 533246 w 533245"/>
              <a:gd name="connsiteY2" fmla="*/ 320765 h 447445"/>
              <a:gd name="connsiteX3" fmla="*/ 185194 w 533245"/>
              <a:gd name="connsiteY3" fmla="*/ 447446 h 447445"/>
              <a:gd name="connsiteX4" fmla="*/ 0 w 533245"/>
              <a:gd name="connsiteY4" fmla="*/ 126680 h 447445"/>
              <a:gd name="connsiteX5" fmla="*/ 0 w 533245"/>
              <a:gd name="connsiteY5" fmla="*/ 126680 h 44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5">
                <a:moveTo>
                  <a:pt x="0" y="126680"/>
                </a:moveTo>
                <a:lnTo>
                  <a:pt x="348052" y="0"/>
                </a:lnTo>
                <a:lnTo>
                  <a:pt x="533246" y="320765"/>
                </a:lnTo>
                <a:lnTo>
                  <a:pt x="185194" y="447446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2" name="Freeform: Shape 541">
            <a:extLst>
              <a:ext uri="{FF2B5EF4-FFF2-40B4-BE49-F238E27FC236}">
                <a16:creationId xmlns:a16="http://schemas.microsoft.com/office/drawing/2014/main" id="{0A1A9CC9-799F-F498-67A5-A4C34AC78DEC}"/>
              </a:ext>
            </a:extLst>
          </p:cNvPr>
          <p:cNvSpPr/>
          <p:nvPr/>
        </p:nvSpPr>
        <p:spPr>
          <a:xfrm>
            <a:off x="9265069" y="6910385"/>
            <a:ext cx="631785" cy="364761"/>
          </a:xfrm>
          <a:custGeom>
            <a:avLst/>
            <a:gdLst>
              <a:gd name="connsiteX0" fmla="*/ 283734 w 631785"/>
              <a:gd name="connsiteY0" fmla="*/ 126680 h 364761"/>
              <a:gd name="connsiteX1" fmla="*/ 631786 w 631785"/>
              <a:gd name="connsiteY1" fmla="*/ 0 h 364761"/>
              <a:gd name="connsiteX2" fmla="*/ 348052 w 631785"/>
              <a:gd name="connsiteY2" fmla="*/ 238082 h 364761"/>
              <a:gd name="connsiteX3" fmla="*/ 0 w 631785"/>
              <a:gd name="connsiteY3" fmla="*/ 364762 h 364761"/>
              <a:gd name="connsiteX4" fmla="*/ 283734 w 631785"/>
              <a:gd name="connsiteY4" fmla="*/ 126680 h 364761"/>
              <a:gd name="connsiteX5" fmla="*/ 283734 w 631785"/>
              <a:gd name="connsiteY5" fmla="*/ 126680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283734" y="126680"/>
                </a:moveTo>
                <a:lnTo>
                  <a:pt x="631786" y="0"/>
                </a:lnTo>
                <a:lnTo>
                  <a:pt x="348052" y="238082"/>
                </a:lnTo>
                <a:lnTo>
                  <a:pt x="0" y="364762"/>
                </a:lnTo>
                <a:lnTo>
                  <a:pt x="283734" y="126680"/>
                </a:lnTo>
                <a:lnTo>
                  <a:pt x="283734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3" name="Freeform: Shape 542">
            <a:extLst>
              <a:ext uri="{FF2B5EF4-FFF2-40B4-BE49-F238E27FC236}">
                <a16:creationId xmlns:a16="http://schemas.microsoft.com/office/drawing/2014/main" id="{3D6F70BD-AB1F-F09E-41EE-29BB617EE492}"/>
              </a:ext>
            </a:extLst>
          </p:cNvPr>
          <p:cNvSpPr/>
          <p:nvPr/>
        </p:nvSpPr>
        <p:spPr>
          <a:xfrm>
            <a:off x="2711023" y="8757602"/>
            <a:ext cx="881296" cy="574126"/>
          </a:xfrm>
          <a:custGeom>
            <a:avLst/>
            <a:gdLst>
              <a:gd name="connsiteX0" fmla="*/ 185194 w 881296"/>
              <a:gd name="connsiteY0" fmla="*/ 447446 h 574126"/>
              <a:gd name="connsiteX1" fmla="*/ 0 w 881296"/>
              <a:gd name="connsiteY1" fmla="*/ 126680 h 574126"/>
              <a:gd name="connsiteX2" fmla="*/ 348051 w 881296"/>
              <a:gd name="connsiteY2" fmla="*/ 0 h 574126"/>
              <a:gd name="connsiteX3" fmla="*/ 696103 w 881296"/>
              <a:gd name="connsiteY3" fmla="*/ 126680 h 574126"/>
              <a:gd name="connsiteX4" fmla="*/ 881297 w 881296"/>
              <a:gd name="connsiteY4" fmla="*/ 447446 h 574126"/>
              <a:gd name="connsiteX5" fmla="*/ 533245 w 881296"/>
              <a:gd name="connsiteY5" fmla="*/ 574126 h 574126"/>
              <a:gd name="connsiteX6" fmla="*/ 185194 w 881296"/>
              <a:gd name="connsiteY6" fmla="*/ 447446 h 574126"/>
              <a:gd name="connsiteX7" fmla="*/ 185194 w 881296"/>
              <a:gd name="connsiteY7" fmla="*/ 447446 h 574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81296" h="574126">
                <a:moveTo>
                  <a:pt x="185194" y="447446"/>
                </a:moveTo>
                <a:lnTo>
                  <a:pt x="0" y="126680"/>
                </a:lnTo>
                <a:lnTo>
                  <a:pt x="348051" y="0"/>
                </a:lnTo>
                <a:lnTo>
                  <a:pt x="696103" y="126680"/>
                </a:lnTo>
                <a:lnTo>
                  <a:pt x="881297" y="447446"/>
                </a:lnTo>
                <a:lnTo>
                  <a:pt x="533245" y="574126"/>
                </a:lnTo>
                <a:lnTo>
                  <a:pt x="185194" y="447446"/>
                </a:lnTo>
                <a:lnTo>
                  <a:pt x="185194" y="44744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4" name="Freeform: Shape 543">
            <a:extLst>
              <a:ext uri="{FF2B5EF4-FFF2-40B4-BE49-F238E27FC236}">
                <a16:creationId xmlns:a16="http://schemas.microsoft.com/office/drawing/2014/main" id="{2DFB322B-5260-39FA-9C52-5E2E715A2E5B}"/>
              </a:ext>
            </a:extLst>
          </p:cNvPr>
          <p:cNvSpPr/>
          <p:nvPr/>
        </p:nvSpPr>
        <p:spPr>
          <a:xfrm>
            <a:off x="1859821" y="6418944"/>
            <a:ext cx="696102" cy="253360"/>
          </a:xfrm>
          <a:custGeom>
            <a:avLst/>
            <a:gdLst>
              <a:gd name="connsiteX0" fmla="*/ 0 w 696102"/>
              <a:gd name="connsiteY0" fmla="*/ 126680 h 253360"/>
              <a:gd name="connsiteX1" fmla="*/ 348051 w 696102"/>
              <a:gd name="connsiteY1" fmla="*/ 0 h 253360"/>
              <a:gd name="connsiteX2" fmla="*/ 696103 w 696102"/>
              <a:gd name="connsiteY2" fmla="*/ 126680 h 253360"/>
              <a:gd name="connsiteX3" fmla="*/ 348051 w 696102"/>
              <a:gd name="connsiteY3" fmla="*/ 253360 h 253360"/>
              <a:gd name="connsiteX4" fmla="*/ 0 w 696102"/>
              <a:gd name="connsiteY4" fmla="*/ 126680 h 253360"/>
              <a:gd name="connsiteX5" fmla="*/ 0 w 696102"/>
              <a:gd name="connsiteY5" fmla="*/ 126680 h 25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6102" h="253360">
                <a:moveTo>
                  <a:pt x="0" y="126680"/>
                </a:moveTo>
                <a:lnTo>
                  <a:pt x="348051" y="0"/>
                </a:lnTo>
                <a:lnTo>
                  <a:pt x="696103" y="126680"/>
                </a:lnTo>
                <a:lnTo>
                  <a:pt x="348051" y="253360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5" name="Freeform: Shape 544">
            <a:extLst>
              <a:ext uri="{FF2B5EF4-FFF2-40B4-BE49-F238E27FC236}">
                <a16:creationId xmlns:a16="http://schemas.microsoft.com/office/drawing/2014/main" id="{5952983B-55F7-509E-A24F-06E2FD1CCF4F}"/>
              </a:ext>
            </a:extLst>
          </p:cNvPr>
          <p:cNvSpPr/>
          <p:nvPr/>
        </p:nvSpPr>
        <p:spPr>
          <a:xfrm>
            <a:off x="891870" y="3759519"/>
            <a:ext cx="696102" cy="253360"/>
          </a:xfrm>
          <a:custGeom>
            <a:avLst/>
            <a:gdLst>
              <a:gd name="connsiteX0" fmla="*/ 0 w 696102"/>
              <a:gd name="connsiteY0" fmla="*/ 126680 h 253360"/>
              <a:gd name="connsiteX1" fmla="*/ 348051 w 696102"/>
              <a:gd name="connsiteY1" fmla="*/ 0 h 253360"/>
              <a:gd name="connsiteX2" fmla="*/ 696103 w 696102"/>
              <a:gd name="connsiteY2" fmla="*/ 126680 h 253360"/>
              <a:gd name="connsiteX3" fmla="*/ 348051 w 696102"/>
              <a:gd name="connsiteY3" fmla="*/ 253361 h 253360"/>
              <a:gd name="connsiteX4" fmla="*/ 0 w 696102"/>
              <a:gd name="connsiteY4" fmla="*/ 126680 h 253360"/>
              <a:gd name="connsiteX5" fmla="*/ 0 w 696102"/>
              <a:gd name="connsiteY5" fmla="*/ 126680 h 25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6102" h="253360">
                <a:moveTo>
                  <a:pt x="0" y="126680"/>
                </a:moveTo>
                <a:lnTo>
                  <a:pt x="348051" y="0"/>
                </a:lnTo>
                <a:lnTo>
                  <a:pt x="696103" y="126680"/>
                </a:lnTo>
                <a:lnTo>
                  <a:pt x="348051" y="2533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6" name="Freeform: Shape 545">
            <a:extLst>
              <a:ext uri="{FF2B5EF4-FFF2-40B4-BE49-F238E27FC236}">
                <a16:creationId xmlns:a16="http://schemas.microsoft.com/office/drawing/2014/main" id="{E0948AF8-5C4B-4D9C-6F1F-AE3067D38543}"/>
              </a:ext>
            </a:extLst>
          </p:cNvPr>
          <p:cNvSpPr/>
          <p:nvPr/>
        </p:nvSpPr>
        <p:spPr>
          <a:xfrm>
            <a:off x="260085" y="2023703"/>
            <a:ext cx="696102" cy="253360"/>
          </a:xfrm>
          <a:custGeom>
            <a:avLst/>
            <a:gdLst>
              <a:gd name="connsiteX0" fmla="*/ 0 w 696102"/>
              <a:gd name="connsiteY0" fmla="*/ 126680 h 253360"/>
              <a:gd name="connsiteX1" fmla="*/ 348051 w 696102"/>
              <a:gd name="connsiteY1" fmla="*/ 0 h 253360"/>
              <a:gd name="connsiteX2" fmla="*/ 696103 w 696102"/>
              <a:gd name="connsiteY2" fmla="*/ 126680 h 253360"/>
              <a:gd name="connsiteX3" fmla="*/ 348051 w 696102"/>
              <a:gd name="connsiteY3" fmla="*/ 253361 h 253360"/>
              <a:gd name="connsiteX4" fmla="*/ 0 w 696102"/>
              <a:gd name="connsiteY4" fmla="*/ 126680 h 253360"/>
              <a:gd name="connsiteX5" fmla="*/ 0 w 696102"/>
              <a:gd name="connsiteY5" fmla="*/ 126680 h 25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6102" h="253360">
                <a:moveTo>
                  <a:pt x="0" y="126680"/>
                </a:moveTo>
                <a:lnTo>
                  <a:pt x="348051" y="0"/>
                </a:lnTo>
                <a:lnTo>
                  <a:pt x="696103" y="126680"/>
                </a:lnTo>
                <a:lnTo>
                  <a:pt x="348051" y="2533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7" name="Freeform: Shape 546">
            <a:extLst>
              <a:ext uri="{FF2B5EF4-FFF2-40B4-BE49-F238E27FC236}">
                <a16:creationId xmlns:a16="http://schemas.microsoft.com/office/drawing/2014/main" id="{47259081-825F-7520-14B0-FB487EFBABA3}"/>
              </a:ext>
            </a:extLst>
          </p:cNvPr>
          <p:cNvSpPr/>
          <p:nvPr/>
        </p:nvSpPr>
        <p:spPr>
          <a:xfrm>
            <a:off x="1795504" y="5174569"/>
            <a:ext cx="816979" cy="685527"/>
          </a:xfrm>
          <a:custGeom>
            <a:avLst/>
            <a:gdLst>
              <a:gd name="connsiteX0" fmla="*/ 0 w 816979"/>
              <a:gd name="connsiteY0" fmla="*/ 364761 h 685527"/>
              <a:gd name="connsiteX1" fmla="*/ 283734 w 816979"/>
              <a:gd name="connsiteY1" fmla="*/ 126680 h 685527"/>
              <a:gd name="connsiteX2" fmla="*/ 631785 w 816979"/>
              <a:gd name="connsiteY2" fmla="*/ 0 h 685527"/>
              <a:gd name="connsiteX3" fmla="*/ 816980 w 816979"/>
              <a:gd name="connsiteY3" fmla="*/ 320766 h 685527"/>
              <a:gd name="connsiteX4" fmla="*/ 533245 w 816979"/>
              <a:gd name="connsiteY4" fmla="*/ 558847 h 685527"/>
              <a:gd name="connsiteX5" fmla="*/ 185194 w 816979"/>
              <a:gd name="connsiteY5" fmla="*/ 685527 h 685527"/>
              <a:gd name="connsiteX6" fmla="*/ 0 w 816979"/>
              <a:gd name="connsiteY6" fmla="*/ 364761 h 685527"/>
              <a:gd name="connsiteX7" fmla="*/ 0 w 816979"/>
              <a:gd name="connsiteY7" fmla="*/ 364761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16979" h="685527">
                <a:moveTo>
                  <a:pt x="0" y="364761"/>
                </a:moveTo>
                <a:lnTo>
                  <a:pt x="283734" y="126680"/>
                </a:lnTo>
                <a:lnTo>
                  <a:pt x="631785" y="0"/>
                </a:lnTo>
                <a:lnTo>
                  <a:pt x="816980" y="320766"/>
                </a:lnTo>
                <a:lnTo>
                  <a:pt x="533245" y="558847"/>
                </a:lnTo>
                <a:lnTo>
                  <a:pt x="185194" y="685527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8" name="Freeform: Shape 547">
            <a:extLst>
              <a:ext uri="{FF2B5EF4-FFF2-40B4-BE49-F238E27FC236}">
                <a16:creationId xmlns:a16="http://schemas.microsoft.com/office/drawing/2014/main" id="{60E82F9F-65F1-57A5-C232-53E725512315}"/>
              </a:ext>
            </a:extLst>
          </p:cNvPr>
          <p:cNvSpPr/>
          <p:nvPr/>
        </p:nvSpPr>
        <p:spPr>
          <a:xfrm>
            <a:off x="2427289" y="7148466"/>
            <a:ext cx="533245" cy="447445"/>
          </a:xfrm>
          <a:custGeom>
            <a:avLst/>
            <a:gdLst>
              <a:gd name="connsiteX0" fmla="*/ 0 w 533245"/>
              <a:gd name="connsiteY0" fmla="*/ 126680 h 447445"/>
              <a:gd name="connsiteX1" fmla="*/ 348051 w 533245"/>
              <a:gd name="connsiteY1" fmla="*/ 0 h 447445"/>
              <a:gd name="connsiteX2" fmla="*/ 533245 w 533245"/>
              <a:gd name="connsiteY2" fmla="*/ 320765 h 447445"/>
              <a:gd name="connsiteX3" fmla="*/ 185194 w 533245"/>
              <a:gd name="connsiteY3" fmla="*/ 447446 h 447445"/>
              <a:gd name="connsiteX4" fmla="*/ 0 w 533245"/>
              <a:gd name="connsiteY4" fmla="*/ 126680 h 447445"/>
              <a:gd name="connsiteX5" fmla="*/ 0 w 533245"/>
              <a:gd name="connsiteY5" fmla="*/ 126680 h 44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5">
                <a:moveTo>
                  <a:pt x="0" y="126680"/>
                </a:moveTo>
                <a:lnTo>
                  <a:pt x="348051" y="0"/>
                </a:lnTo>
                <a:lnTo>
                  <a:pt x="533245" y="320765"/>
                </a:lnTo>
                <a:lnTo>
                  <a:pt x="185194" y="447446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9" name="Freeform: Shape 548">
            <a:extLst>
              <a:ext uri="{FF2B5EF4-FFF2-40B4-BE49-F238E27FC236}">
                <a16:creationId xmlns:a16="http://schemas.microsoft.com/office/drawing/2014/main" id="{B3F1D127-77A1-C9E9-41AF-CE7E574F889A}"/>
              </a:ext>
            </a:extLst>
          </p:cNvPr>
          <p:cNvSpPr/>
          <p:nvPr/>
        </p:nvSpPr>
        <p:spPr>
          <a:xfrm>
            <a:off x="1239921" y="3886200"/>
            <a:ext cx="533245" cy="447446"/>
          </a:xfrm>
          <a:custGeom>
            <a:avLst/>
            <a:gdLst>
              <a:gd name="connsiteX0" fmla="*/ 0 w 533245"/>
              <a:gd name="connsiteY0" fmla="*/ 126680 h 447446"/>
              <a:gd name="connsiteX1" fmla="*/ 348051 w 533245"/>
              <a:gd name="connsiteY1" fmla="*/ 0 h 447446"/>
              <a:gd name="connsiteX2" fmla="*/ 533246 w 533245"/>
              <a:gd name="connsiteY2" fmla="*/ 320766 h 447446"/>
              <a:gd name="connsiteX3" fmla="*/ 185194 w 533245"/>
              <a:gd name="connsiteY3" fmla="*/ 447446 h 447446"/>
              <a:gd name="connsiteX4" fmla="*/ 0 w 533245"/>
              <a:gd name="connsiteY4" fmla="*/ 126680 h 447446"/>
              <a:gd name="connsiteX5" fmla="*/ 0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126680"/>
                </a:moveTo>
                <a:lnTo>
                  <a:pt x="348051" y="0"/>
                </a:lnTo>
                <a:lnTo>
                  <a:pt x="533246" y="320766"/>
                </a:lnTo>
                <a:lnTo>
                  <a:pt x="185194" y="447446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0" name="Freeform: Shape 549">
            <a:extLst>
              <a:ext uri="{FF2B5EF4-FFF2-40B4-BE49-F238E27FC236}">
                <a16:creationId xmlns:a16="http://schemas.microsoft.com/office/drawing/2014/main" id="{D64FFD10-DADC-B17D-2034-A726AE675D0D}"/>
              </a:ext>
            </a:extLst>
          </p:cNvPr>
          <p:cNvSpPr/>
          <p:nvPr/>
        </p:nvSpPr>
        <p:spPr>
          <a:xfrm>
            <a:off x="608136" y="2150384"/>
            <a:ext cx="533245" cy="447446"/>
          </a:xfrm>
          <a:custGeom>
            <a:avLst/>
            <a:gdLst>
              <a:gd name="connsiteX0" fmla="*/ 0 w 533245"/>
              <a:gd name="connsiteY0" fmla="*/ 126680 h 447446"/>
              <a:gd name="connsiteX1" fmla="*/ 348051 w 533245"/>
              <a:gd name="connsiteY1" fmla="*/ 0 h 447446"/>
              <a:gd name="connsiteX2" fmla="*/ 533246 w 533245"/>
              <a:gd name="connsiteY2" fmla="*/ 320766 h 447446"/>
              <a:gd name="connsiteX3" fmla="*/ 185194 w 533245"/>
              <a:gd name="connsiteY3" fmla="*/ 447446 h 447446"/>
              <a:gd name="connsiteX4" fmla="*/ 0 w 533245"/>
              <a:gd name="connsiteY4" fmla="*/ 126680 h 447446"/>
              <a:gd name="connsiteX5" fmla="*/ 0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126680"/>
                </a:moveTo>
                <a:lnTo>
                  <a:pt x="348051" y="0"/>
                </a:lnTo>
                <a:lnTo>
                  <a:pt x="533246" y="320766"/>
                </a:lnTo>
                <a:lnTo>
                  <a:pt x="185194" y="447446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1" name="Freeform: Shape 550">
            <a:extLst>
              <a:ext uri="{FF2B5EF4-FFF2-40B4-BE49-F238E27FC236}">
                <a16:creationId xmlns:a16="http://schemas.microsoft.com/office/drawing/2014/main" id="{3679ACE9-19D5-2A7E-E682-0C89435CCBEC}"/>
              </a:ext>
            </a:extLst>
          </p:cNvPr>
          <p:cNvSpPr/>
          <p:nvPr/>
        </p:nvSpPr>
        <p:spPr>
          <a:xfrm>
            <a:off x="260085" y="176487"/>
            <a:ext cx="533245" cy="447446"/>
          </a:xfrm>
          <a:custGeom>
            <a:avLst/>
            <a:gdLst>
              <a:gd name="connsiteX0" fmla="*/ 0 w 533245"/>
              <a:gd name="connsiteY0" fmla="*/ 126680 h 447446"/>
              <a:gd name="connsiteX1" fmla="*/ 348051 w 533245"/>
              <a:gd name="connsiteY1" fmla="*/ 0 h 447446"/>
              <a:gd name="connsiteX2" fmla="*/ 533246 w 533245"/>
              <a:gd name="connsiteY2" fmla="*/ 320766 h 447446"/>
              <a:gd name="connsiteX3" fmla="*/ 185194 w 533245"/>
              <a:gd name="connsiteY3" fmla="*/ 447446 h 447446"/>
              <a:gd name="connsiteX4" fmla="*/ 0 w 533245"/>
              <a:gd name="connsiteY4" fmla="*/ 126680 h 447446"/>
              <a:gd name="connsiteX5" fmla="*/ 0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126680"/>
                </a:moveTo>
                <a:lnTo>
                  <a:pt x="348051" y="0"/>
                </a:lnTo>
                <a:lnTo>
                  <a:pt x="533246" y="320766"/>
                </a:lnTo>
                <a:lnTo>
                  <a:pt x="185194" y="447446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2" name="Freeform: Shape 551">
            <a:extLst>
              <a:ext uri="{FF2B5EF4-FFF2-40B4-BE49-F238E27FC236}">
                <a16:creationId xmlns:a16="http://schemas.microsoft.com/office/drawing/2014/main" id="{560DECD4-F2C7-3AE3-5375-335BA700AFB8}"/>
              </a:ext>
            </a:extLst>
          </p:cNvPr>
          <p:cNvSpPr/>
          <p:nvPr/>
        </p:nvSpPr>
        <p:spPr>
          <a:xfrm>
            <a:off x="161545" y="497253"/>
            <a:ext cx="631785" cy="364761"/>
          </a:xfrm>
          <a:custGeom>
            <a:avLst/>
            <a:gdLst>
              <a:gd name="connsiteX0" fmla="*/ 283734 w 631785"/>
              <a:gd name="connsiteY0" fmla="*/ 126680 h 364761"/>
              <a:gd name="connsiteX1" fmla="*/ 631785 w 631785"/>
              <a:gd name="connsiteY1" fmla="*/ 0 h 364761"/>
              <a:gd name="connsiteX2" fmla="*/ 348051 w 631785"/>
              <a:gd name="connsiteY2" fmla="*/ 238081 h 364761"/>
              <a:gd name="connsiteX3" fmla="*/ 0 w 631785"/>
              <a:gd name="connsiteY3" fmla="*/ 364761 h 364761"/>
              <a:gd name="connsiteX4" fmla="*/ 283734 w 631785"/>
              <a:gd name="connsiteY4" fmla="*/ 126680 h 364761"/>
              <a:gd name="connsiteX5" fmla="*/ 283734 w 631785"/>
              <a:gd name="connsiteY5" fmla="*/ 126680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283734" y="126680"/>
                </a:moveTo>
                <a:lnTo>
                  <a:pt x="631785" y="0"/>
                </a:lnTo>
                <a:lnTo>
                  <a:pt x="348051" y="238081"/>
                </a:lnTo>
                <a:lnTo>
                  <a:pt x="0" y="364761"/>
                </a:lnTo>
                <a:lnTo>
                  <a:pt x="283734" y="126680"/>
                </a:lnTo>
                <a:lnTo>
                  <a:pt x="283734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3" name="Freeform: Shape 552">
            <a:extLst>
              <a:ext uri="{FF2B5EF4-FFF2-40B4-BE49-F238E27FC236}">
                <a16:creationId xmlns:a16="http://schemas.microsoft.com/office/drawing/2014/main" id="{230F7FFB-21BA-CEB1-FAEF-EEF1F1FD3190}"/>
              </a:ext>
            </a:extLst>
          </p:cNvPr>
          <p:cNvSpPr/>
          <p:nvPr/>
        </p:nvSpPr>
        <p:spPr>
          <a:xfrm>
            <a:off x="8285233" y="-1238562"/>
            <a:ext cx="696102" cy="253360"/>
          </a:xfrm>
          <a:custGeom>
            <a:avLst/>
            <a:gdLst>
              <a:gd name="connsiteX0" fmla="*/ 0 w 696102"/>
              <a:gd name="connsiteY0" fmla="*/ 126680 h 253360"/>
              <a:gd name="connsiteX1" fmla="*/ 348051 w 696102"/>
              <a:gd name="connsiteY1" fmla="*/ 0 h 253360"/>
              <a:gd name="connsiteX2" fmla="*/ 696102 w 696102"/>
              <a:gd name="connsiteY2" fmla="*/ 126680 h 253360"/>
              <a:gd name="connsiteX3" fmla="*/ 348051 w 696102"/>
              <a:gd name="connsiteY3" fmla="*/ 253361 h 253360"/>
              <a:gd name="connsiteX4" fmla="*/ 0 w 696102"/>
              <a:gd name="connsiteY4" fmla="*/ 126680 h 253360"/>
              <a:gd name="connsiteX5" fmla="*/ 0 w 696102"/>
              <a:gd name="connsiteY5" fmla="*/ 126680 h 25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6102" h="253360">
                <a:moveTo>
                  <a:pt x="0" y="126680"/>
                </a:moveTo>
                <a:lnTo>
                  <a:pt x="348051" y="0"/>
                </a:lnTo>
                <a:lnTo>
                  <a:pt x="696102" y="126680"/>
                </a:lnTo>
                <a:lnTo>
                  <a:pt x="348051" y="2533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4" name="Freeform: Shape 553">
            <a:extLst>
              <a:ext uri="{FF2B5EF4-FFF2-40B4-BE49-F238E27FC236}">
                <a16:creationId xmlns:a16="http://schemas.microsoft.com/office/drawing/2014/main" id="{5C0EE9DC-4E2F-21A2-70F4-9ACC793BF6AB}"/>
              </a:ext>
            </a:extLst>
          </p:cNvPr>
          <p:cNvSpPr/>
          <p:nvPr/>
        </p:nvSpPr>
        <p:spPr>
          <a:xfrm>
            <a:off x="9102212" y="2023703"/>
            <a:ext cx="696102" cy="253360"/>
          </a:xfrm>
          <a:custGeom>
            <a:avLst/>
            <a:gdLst>
              <a:gd name="connsiteX0" fmla="*/ 0 w 696102"/>
              <a:gd name="connsiteY0" fmla="*/ 126680 h 253360"/>
              <a:gd name="connsiteX1" fmla="*/ 348051 w 696102"/>
              <a:gd name="connsiteY1" fmla="*/ 0 h 253360"/>
              <a:gd name="connsiteX2" fmla="*/ 696102 w 696102"/>
              <a:gd name="connsiteY2" fmla="*/ 126680 h 253360"/>
              <a:gd name="connsiteX3" fmla="*/ 348051 w 696102"/>
              <a:gd name="connsiteY3" fmla="*/ 253361 h 253360"/>
              <a:gd name="connsiteX4" fmla="*/ 0 w 696102"/>
              <a:gd name="connsiteY4" fmla="*/ 126680 h 253360"/>
              <a:gd name="connsiteX5" fmla="*/ 0 w 696102"/>
              <a:gd name="connsiteY5" fmla="*/ 126680 h 25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6102" h="253360">
                <a:moveTo>
                  <a:pt x="0" y="126680"/>
                </a:moveTo>
                <a:lnTo>
                  <a:pt x="348051" y="0"/>
                </a:lnTo>
                <a:lnTo>
                  <a:pt x="696102" y="126680"/>
                </a:lnTo>
                <a:lnTo>
                  <a:pt x="348051" y="2533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5" name="Freeform: Shape 554">
            <a:extLst>
              <a:ext uri="{FF2B5EF4-FFF2-40B4-BE49-F238E27FC236}">
                <a16:creationId xmlns:a16="http://schemas.microsoft.com/office/drawing/2014/main" id="{A5EA871B-DD71-81BA-638B-FE6AAAC1FC87}"/>
              </a:ext>
            </a:extLst>
          </p:cNvPr>
          <p:cNvSpPr/>
          <p:nvPr/>
        </p:nvSpPr>
        <p:spPr>
          <a:xfrm>
            <a:off x="10104386" y="3759519"/>
            <a:ext cx="696102" cy="253360"/>
          </a:xfrm>
          <a:custGeom>
            <a:avLst/>
            <a:gdLst>
              <a:gd name="connsiteX0" fmla="*/ 0 w 696102"/>
              <a:gd name="connsiteY0" fmla="*/ 126680 h 253360"/>
              <a:gd name="connsiteX1" fmla="*/ 348052 w 696102"/>
              <a:gd name="connsiteY1" fmla="*/ 0 h 253360"/>
              <a:gd name="connsiteX2" fmla="*/ 696102 w 696102"/>
              <a:gd name="connsiteY2" fmla="*/ 126680 h 253360"/>
              <a:gd name="connsiteX3" fmla="*/ 348052 w 696102"/>
              <a:gd name="connsiteY3" fmla="*/ 253361 h 253360"/>
              <a:gd name="connsiteX4" fmla="*/ 0 w 696102"/>
              <a:gd name="connsiteY4" fmla="*/ 126680 h 253360"/>
              <a:gd name="connsiteX5" fmla="*/ 0 w 696102"/>
              <a:gd name="connsiteY5" fmla="*/ 126680 h 25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6102" h="253360">
                <a:moveTo>
                  <a:pt x="0" y="126680"/>
                </a:moveTo>
                <a:lnTo>
                  <a:pt x="348052" y="0"/>
                </a:lnTo>
                <a:lnTo>
                  <a:pt x="696102" y="126680"/>
                </a:lnTo>
                <a:lnTo>
                  <a:pt x="348052" y="2533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6" name="Freeform: Shape 555">
            <a:extLst>
              <a:ext uri="{FF2B5EF4-FFF2-40B4-BE49-F238E27FC236}">
                <a16:creationId xmlns:a16="http://schemas.microsoft.com/office/drawing/2014/main" id="{BE88866D-6C8F-72B1-F532-86304C569E37}"/>
              </a:ext>
            </a:extLst>
          </p:cNvPr>
          <p:cNvSpPr/>
          <p:nvPr/>
        </p:nvSpPr>
        <p:spPr>
          <a:xfrm>
            <a:off x="8852701" y="1100095"/>
            <a:ext cx="816979" cy="685527"/>
          </a:xfrm>
          <a:custGeom>
            <a:avLst/>
            <a:gdLst>
              <a:gd name="connsiteX0" fmla="*/ 0 w 816979"/>
              <a:gd name="connsiteY0" fmla="*/ 364761 h 685527"/>
              <a:gd name="connsiteX1" fmla="*/ 283734 w 816979"/>
              <a:gd name="connsiteY1" fmla="*/ 126680 h 685527"/>
              <a:gd name="connsiteX2" fmla="*/ 631785 w 816979"/>
              <a:gd name="connsiteY2" fmla="*/ 0 h 685527"/>
              <a:gd name="connsiteX3" fmla="*/ 816979 w 816979"/>
              <a:gd name="connsiteY3" fmla="*/ 320766 h 685527"/>
              <a:gd name="connsiteX4" fmla="*/ 533245 w 816979"/>
              <a:gd name="connsiteY4" fmla="*/ 558847 h 685527"/>
              <a:gd name="connsiteX5" fmla="*/ 185194 w 816979"/>
              <a:gd name="connsiteY5" fmla="*/ 685527 h 685527"/>
              <a:gd name="connsiteX6" fmla="*/ 0 w 816979"/>
              <a:gd name="connsiteY6" fmla="*/ 364761 h 685527"/>
              <a:gd name="connsiteX7" fmla="*/ 0 w 816979"/>
              <a:gd name="connsiteY7" fmla="*/ 364761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16979" h="685527">
                <a:moveTo>
                  <a:pt x="0" y="364761"/>
                </a:moveTo>
                <a:lnTo>
                  <a:pt x="283734" y="126680"/>
                </a:lnTo>
                <a:lnTo>
                  <a:pt x="631785" y="0"/>
                </a:lnTo>
                <a:lnTo>
                  <a:pt x="816979" y="320766"/>
                </a:lnTo>
                <a:lnTo>
                  <a:pt x="533245" y="558847"/>
                </a:lnTo>
                <a:lnTo>
                  <a:pt x="185194" y="685527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7" name="Freeform: Shape 556">
            <a:extLst>
              <a:ext uri="{FF2B5EF4-FFF2-40B4-BE49-F238E27FC236}">
                <a16:creationId xmlns:a16="http://schemas.microsoft.com/office/drawing/2014/main" id="{D2F96168-ED2F-46EA-3343-91B880301904}"/>
              </a:ext>
            </a:extLst>
          </p:cNvPr>
          <p:cNvSpPr/>
          <p:nvPr/>
        </p:nvSpPr>
        <p:spPr>
          <a:xfrm>
            <a:off x="9265069" y="2471150"/>
            <a:ext cx="533245" cy="447446"/>
          </a:xfrm>
          <a:custGeom>
            <a:avLst/>
            <a:gdLst>
              <a:gd name="connsiteX0" fmla="*/ 0 w 533245"/>
              <a:gd name="connsiteY0" fmla="*/ 126680 h 447446"/>
              <a:gd name="connsiteX1" fmla="*/ 348052 w 533245"/>
              <a:gd name="connsiteY1" fmla="*/ 0 h 447446"/>
              <a:gd name="connsiteX2" fmla="*/ 533246 w 533245"/>
              <a:gd name="connsiteY2" fmla="*/ 320766 h 447446"/>
              <a:gd name="connsiteX3" fmla="*/ 185194 w 533245"/>
              <a:gd name="connsiteY3" fmla="*/ 447446 h 447446"/>
              <a:gd name="connsiteX4" fmla="*/ 0 w 533245"/>
              <a:gd name="connsiteY4" fmla="*/ 126680 h 447446"/>
              <a:gd name="connsiteX5" fmla="*/ 0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126680"/>
                </a:moveTo>
                <a:lnTo>
                  <a:pt x="348052" y="0"/>
                </a:lnTo>
                <a:lnTo>
                  <a:pt x="533246" y="320766"/>
                </a:lnTo>
                <a:lnTo>
                  <a:pt x="185194" y="447446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8" name="Freeform: Shape 557">
            <a:extLst>
              <a:ext uri="{FF2B5EF4-FFF2-40B4-BE49-F238E27FC236}">
                <a16:creationId xmlns:a16="http://schemas.microsoft.com/office/drawing/2014/main" id="{C6DA9AF0-B4B5-D920-0122-C16827F22976}"/>
              </a:ext>
            </a:extLst>
          </p:cNvPr>
          <p:cNvSpPr/>
          <p:nvPr/>
        </p:nvSpPr>
        <p:spPr>
          <a:xfrm>
            <a:off x="8852701" y="-509039"/>
            <a:ext cx="533245" cy="447446"/>
          </a:xfrm>
          <a:custGeom>
            <a:avLst/>
            <a:gdLst>
              <a:gd name="connsiteX0" fmla="*/ 0 w 533245"/>
              <a:gd name="connsiteY0" fmla="*/ 126680 h 447446"/>
              <a:gd name="connsiteX1" fmla="*/ 348051 w 533245"/>
              <a:gd name="connsiteY1" fmla="*/ 0 h 447446"/>
              <a:gd name="connsiteX2" fmla="*/ 533245 w 533245"/>
              <a:gd name="connsiteY2" fmla="*/ 320766 h 447446"/>
              <a:gd name="connsiteX3" fmla="*/ 185194 w 533245"/>
              <a:gd name="connsiteY3" fmla="*/ 447446 h 447446"/>
              <a:gd name="connsiteX4" fmla="*/ 0 w 533245"/>
              <a:gd name="connsiteY4" fmla="*/ 126680 h 447446"/>
              <a:gd name="connsiteX5" fmla="*/ 0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126680"/>
                </a:moveTo>
                <a:lnTo>
                  <a:pt x="348051" y="0"/>
                </a:lnTo>
                <a:lnTo>
                  <a:pt x="533245" y="320766"/>
                </a:lnTo>
                <a:lnTo>
                  <a:pt x="185194" y="447446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9" name="Freeform: Shape 558">
            <a:extLst>
              <a:ext uri="{FF2B5EF4-FFF2-40B4-BE49-F238E27FC236}">
                <a16:creationId xmlns:a16="http://schemas.microsoft.com/office/drawing/2014/main" id="{B9C0EE30-D548-5D8C-4B50-25287E1E1F54}"/>
              </a:ext>
            </a:extLst>
          </p:cNvPr>
          <p:cNvSpPr/>
          <p:nvPr/>
        </p:nvSpPr>
        <p:spPr>
          <a:xfrm>
            <a:off x="10452437" y="3886200"/>
            <a:ext cx="533245" cy="447446"/>
          </a:xfrm>
          <a:custGeom>
            <a:avLst/>
            <a:gdLst>
              <a:gd name="connsiteX0" fmla="*/ 0 w 533245"/>
              <a:gd name="connsiteY0" fmla="*/ 126680 h 447446"/>
              <a:gd name="connsiteX1" fmla="*/ 348051 w 533245"/>
              <a:gd name="connsiteY1" fmla="*/ 0 h 447446"/>
              <a:gd name="connsiteX2" fmla="*/ 533245 w 533245"/>
              <a:gd name="connsiteY2" fmla="*/ 320766 h 447446"/>
              <a:gd name="connsiteX3" fmla="*/ 185194 w 533245"/>
              <a:gd name="connsiteY3" fmla="*/ 447446 h 447446"/>
              <a:gd name="connsiteX4" fmla="*/ 0 w 533245"/>
              <a:gd name="connsiteY4" fmla="*/ 126680 h 447446"/>
              <a:gd name="connsiteX5" fmla="*/ 0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126680"/>
                </a:moveTo>
                <a:lnTo>
                  <a:pt x="348051" y="0"/>
                </a:lnTo>
                <a:lnTo>
                  <a:pt x="533245" y="320766"/>
                </a:lnTo>
                <a:lnTo>
                  <a:pt x="185194" y="447446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0" name="Freeform: Shape 559">
            <a:extLst>
              <a:ext uri="{FF2B5EF4-FFF2-40B4-BE49-F238E27FC236}">
                <a16:creationId xmlns:a16="http://schemas.microsoft.com/office/drawing/2014/main" id="{6BB8D725-32D0-897B-072E-5706DBEDE794}"/>
              </a:ext>
            </a:extLst>
          </p:cNvPr>
          <p:cNvSpPr/>
          <p:nvPr/>
        </p:nvSpPr>
        <p:spPr>
          <a:xfrm>
            <a:off x="10452437" y="5733416"/>
            <a:ext cx="533245" cy="447446"/>
          </a:xfrm>
          <a:custGeom>
            <a:avLst/>
            <a:gdLst>
              <a:gd name="connsiteX0" fmla="*/ 0 w 533245"/>
              <a:gd name="connsiteY0" fmla="*/ 126680 h 447446"/>
              <a:gd name="connsiteX1" fmla="*/ 348051 w 533245"/>
              <a:gd name="connsiteY1" fmla="*/ 0 h 447446"/>
              <a:gd name="connsiteX2" fmla="*/ 533245 w 533245"/>
              <a:gd name="connsiteY2" fmla="*/ 320766 h 447446"/>
              <a:gd name="connsiteX3" fmla="*/ 185194 w 533245"/>
              <a:gd name="connsiteY3" fmla="*/ 447446 h 447446"/>
              <a:gd name="connsiteX4" fmla="*/ 0 w 533245"/>
              <a:gd name="connsiteY4" fmla="*/ 126680 h 447446"/>
              <a:gd name="connsiteX5" fmla="*/ 0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126680"/>
                </a:moveTo>
                <a:lnTo>
                  <a:pt x="348051" y="0"/>
                </a:lnTo>
                <a:lnTo>
                  <a:pt x="533245" y="320766"/>
                </a:lnTo>
                <a:lnTo>
                  <a:pt x="185194" y="447446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1" name="Freeform: Shape 560">
            <a:extLst>
              <a:ext uri="{FF2B5EF4-FFF2-40B4-BE49-F238E27FC236}">
                <a16:creationId xmlns:a16="http://schemas.microsoft.com/office/drawing/2014/main" id="{A1235F00-A1AE-11B6-D24F-2FF950342F9A}"/>
              </a:ext>
            </a:extLst>
          </p:cNvPr>
          <p:cNvSpPr/>
          <p:nvPr/>
        </p:nvSpPr>
        <p:spPr>
          <a:xfrm>
            <a:off x="10452437" y="5495335"/>
            <a:ext cx="631785" cy="364761"/>
          </a:xfrm>
          <a:custGeom>
            <a:avLst/>
            <a:gdLst>
              <a:gd name="connsiteX0" fmla="*/ 283734 w 631785"/>
              <a:gd name="connsiteY0" fmla="*/ 126680 h 364761"/>
              <a:gd name="connsiteX1" fmla="*/ 631785 w 631785"/>
              <a:gd name="connsiteY1" fmla="*/ 0 h 364761"/>
              <a:gd name="connsiteX2" fmla="*/ 348051 w 631785"/>
              <a:gd name="connsiteY2" fmla="*/ 238081 h 364761"/>
              <a:gd name="connsiteX3" fmla="*/ 0 w 631785"/>
              <a:gd name="connsiteY3" fmla="*/ 364761 h 364761"/>
              <a:gd name="connsiteX4" fmla="*/ 283734 w 631785"/>
              <a:gd name="connsiteY4" fmla="*/ 126680 h 364761"/>
              <a:gd name="connsiteX5" fmla="*/ 283734 w 631785"/>
              <a:gd name="connsiteY5" fmla="*/ 126680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283734" y="126680"/>
                </a:moveTo>
                <a:lnTo>
                  <a:pt x="631785" y="0"/>
                </a:lnTo>
                <a:lnTo>
                  <a:pt x="348051" y="238081"/>
                </a:lnTo>
                <a:lnTo>
                  <a:pt x="0" y="364761"/>
                </a:lnTo>
                <a:lnTo>
                  <a:pt x="283734" y="126680"/>
                </a:lnTo>
                <a:lnTo>
                  <a:pt x="283734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2" name="Freeform: Shape 561">
            <a:extLst>
              <a:ext uri="{FF2B5EF4-FFF2-40B4-BE49-F238E27FC236}">
                <a16:creationId xmlns:a16="http://schemas.microsoft.com/office/drawing/2014/main" id="{79EA8FFE-FB68-97C4-D52E-08C29A6A58F8}"/>
              </a:ext>
            </a:extLst>
          </p:cNvPr>
          <p:cNvSpPr/>
          <p:nvPr/>
        </p:nvSpPr>
        <p:spPr>
          <a:xfrm>
            <a:off x="1077064" y="8757602"/>
            <a:ext cx="696102" cy="253360"/>
          </a:xfrm>
          <a:custGeom>
            <a:avLst/>
            <a:gdLst>
              <a:gd name="connsiteX0" fmla="*/ 0 w 696102"/>
              <a:gd name="connsiteY0" fmla="*/ 126680 h 253360"/>
              <a:gd name="connsiteX1" fmla="*/ 348051 w 696102"/>
              <a:gd name="connsiteY1" fmla="*/ 0 h 253360"/>
              <a:gd name="connsiteX2" fmla="*/ 696103 w 696102"/>
              <a:gd name="connsiteY2" fmla="*/ 126680 h 253360"/>
              <a:gd name="connsiteX3" fmla="*/ 348051 w 696102"/>
              <a:gd name="connsiteY3" fmla="*/ 253361 h 253360"/>
              <a:gd name="connsiteX4" fmla="*/ 0 w 696102"/>
              <a:gd name="connsiteY4" fmla="*/ 126680 h 253360"/>
              <a:gd name="connsiteX5" fmla="*/ 0 w 696102"/>
              <a:gd name="connsiteY5" fmla="*/ 126680 h 25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6102" h="253360">
                <a:moveTo>
                  <a:pt x="0" y="126680"/>
                </a:moveTo>
                <a:lnTo>
                  <a:pt x="348051" y="0"/>
                </a:lnTo>
                <a:lnTo>
                  <a:pt x="696103" y="126680"/>
                </a:lnTo>
                <a:lnTo>
                  <a:pt x="348051" y="2533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3" name="Freeform: Shape 562">
            <a:extLst>
              <a:ext uri="{FF2B5EF4-FFF2-40B4-BE49-F238E27FC236}">
                <a16:creationId xmlns:a16="http://schemas.microsoft.com/office/drawing/2014/main" id="{D5A373E9-77F6-3F47-09A0-4E50A884D29A}"/>
              </a:ext>
            </a:extLst>
          </p:cNvPr>
          <p:cNvSpPr/>
          <p:nvPr/>
        </p:nvSpPr>
        <p:spPr>
          <a:xfrm>
            <a:off x="260085" y="5495335"/>
            <a:ext cx="696102" cy="253360"/>
          </a:xfrm>
          <a:custGeom>
            <a:avLst/>
            <a:gdLst>
              <a:gd name="connsiteX0" fmla="*/ 0 w 696102"/>
              <a:gd name="connsiteY0" fmla="*/ 126680 h 253360"/>
              <a:gd name="connsiteX1" fmla="*/ 348051 w 696102"/>
              <a:gd name="connsiteY1" fmla="*/ 0 h 253360"/>
              <a:gd name="connsiteX2" fmla="*/ 696103 w 696102"/>
              <a:gd name="connsiteY2" fmla="*/ 126680 h 253360"/>
              <a:gd name="connsiteX3" fmla="*/ 348051 w 696102"/>
              <a:gd name="connsiteY3" fmla="*/ 253361 h 253360"/>
              <a:gd name="connsiteX4" fmla="*/ 0 w 696102"/>
              <a:gd name="connsiteY4" fmla="*/ 126680 h 253360"/>
              <a:gd name="connsiteX5" fmla="*/ 0 w 696102"/>
              <a:gd name="connsiteY5" fmla="*/ 126680 h 25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6102" h="253360">
                <a:moveTo>
                  <a:pt x="0" y="126680"/>
                </a:moveTo>
                <a:lnTo>
                  <a:pt x="348051" y="0"/>
                </a:lnTo>
                <a:lnTo>
                  <a:pt x="696103" y="126680"/>
                </a:lnTo>
                <a:lnTo>
                  <a:pt x="348051" y="2533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4" name="Freeform: Shape 563">
            <a:extLst>
              <a:ext uri="{FF2B5EF4-FFF2-40B4-BE49-F238E27FC236}">
                <a16:creationId xmlns:a16="http://schemas.microsoft.com/office/drawing/2014/main" id="{1D58452B-9B29-A61C-5D5C-5FE963DC88A2}"/>
              </a:ext>
            </a:extLst>
          </p:cNvPr>
          <p:cNvSpPr/>
          <p:nvPr/>
        </p:nvSpPr>
        <p:spPr>
          <a:xfrm>
            <a:off x="-742088" y="3759519"/>
            <a:ext cx="696102" cy="253360"/>
          </a:xfrm>
          <a:custGeom>
            <a:avLst/>
            <a:gdLst>
              <a:gd name="connsiteX0" fmla="*/ 0 w 696102"/>
              <a:gd name="connsiteY0" fmla="*/ 126680 h 253360"/>
              <a:gd name="connsiteX1" fmla="*/ 348051 w 696102"/>
              <a:gd name="connsiteY1" fmla="*/ 0 h 253360"/>
              <a:gd name="connsiteX2" fmla="*/ 696103 w 696102"/>
              <a:gd name="connsiteY2" fmla="*/ 126680 h 253360"/>
              <a:gd name="connsiteX3" fmla="*/ 348051 w 696102"/>
              <a:gd name="connsiteY3" fmla="*/ 253361 h 253360"/>
              <a:gd name="connsiteX4" fmla="*/ 0 w 696102"/>
              <a:gd name="connsiteY4" fmla="*/ 126680 h 253360"/>
              <a:gd name="connsiteX5" fmla="*/ 0 w 696102"/>
              <a:gd name="connsiteY5" fmla="*/ 126680 h 2533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6102" h="253360">
                <a:moveTo>
                  <a:pt x="0" y="126680"/>
                </a:moveTo>
                <a:lnTo>
                  <a:pt x="348051" y="0"/>
                </a:lnTo>
                <a:lnTo>
                  <a:pt x="696103" y="126680"/>
                </a:lnTo>
                <a:lnTo>
                  <a:pt x="348051" y="253361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5" name="Freeform: Shape 564">
            <a:extLst>
              <a:ext uri="{FF2B5EF4-FFF2-40B4-BE49-F238E27FC236}">
                <a16:creationId xmlns:a16="http://schemas.microsoft.com/office/drawing/2014/main" id="{AB840A77-2586-FA2B-6AF1-A449F1A230AB}"/>
              </a:ext>
            </a:extLst>
          </p:cNvPr>
          <p:cNvSpPr/>
          <p:nvPr/>
        </p:nvSpPr>
        <p:spPr>
          <a:xfrm>
            <a:off x="388719" y="5986777"/>
            <a:ext cx="816979" cy="685527"/>
          </a:xfrm>
          <a:custGeom>
            <a:avLst/>
            <a:gdLst>
              <a:gd name="connsiteX0" fmla="*/ 0 w 816979"/>
              <a:gd name="connsiteY0" fmla="*/ 364761 h 685527"/>
              <a:gd name="connsiteX1" fmla="*/ 283734 w 816979"/>
              <a:gd name="connsiteY1" fmla="*/ 126680 h 685527"/>
              <a:gd name="connsiteX2" fmla="*/ 631785 w 816979"/>
              <a:gd name="connsiteY2" fmla="*/ 0 h 685527"/>
              <a:gd name="connsiteX3" fmla="*/ 816980 w 816979"/>
              <a:gd name="connsiteY3" fmla="*/ 320766 h 685527"/>
              <a:gd name="connsiteX4" fmla="*/ 533246 w 816979"/>
              <a:gd name="connsiteY4" fmla="*/ 558847 h 685527"/>
              <a:gd name="connsiteX5" fmla="*/ 185194 w 816979"/>
              <a:gd name="connsiteY5" fmla="*/ 685527 h 685527"/>
              <a:gd name="connsiteX6" fmla="*/ 0 w 816979"/>
              <a:gd name="connsiteY6" fmla="*/ 364761 h 685527"/>
              <a:gd name="connsiteX7" fmla="*/ 0 w 816979"/>
              <a:gd name="connsiteY7" fmla="*/ 364761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16979" h="685527">
                <a:moveTo>
                  <a:pt x="0" y="364761"/>
                </a:moveTo>
                <a:lnTo>
                  <a:pt x="283734" y="126680"/>
                </a:lnTo>
                <a:lnTo>
                  <a:pt x="631785" y="0"/>
                </a:lnTo>
                <a:lnTo>
                  <a:pt x="816980" y="320766"/>
                </a:lnTo>
                <a:lnTo>
                  <a:pt x="533246" y="558847"/>
                </a:lnTo>
                <a:lnTo>
                  <a:pt x="185194" y="685527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6" name="Freeform: Shape 565">
            <a:extLst>
              <a:ext uri="{FF2B5EF4-FFF2-40B4-BE49-F238E27FC236}">
                <a16:creationId xmlns:a16="http://schemas.microsoft.com/office/drawing/2014/main" id="{21F4A838-095E-BDB4-00DC-214C0F8601F9}"/>
              </a:ext>
            </a:extLst>
          </p:cNvPr>
          <p:cNvSpPr/>
          <p:nvPr/>
        </p:nvSpPr>
        <p:spPr>
          <a:xfrm>
            <a:off x="672453" y="7833994"/>
            <a:ext cx="533245" cy="447445"/>
          </a:xfrm>
          <a:custGeom>
            <a:avLst/>
            <a:gdLst>
              <a:gd name="connsiteX0" fmla="*/ 0 w 533245"/>
              <a:gd name="connsiteY0" fmla="*/ 126680 h 447445"/>
              <a:gd name="connsiteX1" fmla="*/ 348051 w 533245"/>
              <a:gd name="connsiteY1" fmla="*/ 0 h 447445"/>
              <a:gd name="connsiteX2" fmla="*/ 533246 w 533245"/>
              <a:gd name="connsiteY2" fmla="*/ 320765 h 447445"/>
              <a:gd name="connsiteX3" fmla="*/ 185194 w 533245"/>
              <a:gd name="connsiteY3" fmla="*/ 447446 h 447445"/>
              <a:gd name="connsiteX4" fmla="*/ 0 w 533245"/>
              <a:gd name="connsiteY4" fmla="*/ 126680 h 447445"/>
              <a:gd name="connsiteX5" fmla="*/ 0 w 533245"/>
              <a:gd name="connsiteY5" fmla="*/ 126680 h 44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5">
                <a:moveTo>
                  <a:pt x="0" y="126680"/>
                </a:moveTo>
                <a:lnTo>
                  <a:pt x="348051" y="0"/>
                </a:lnTo>
                <a:lnTo>
                  <a:pt x="533246" y="320765"/>
                </a:lnTo>
                <a:lnTo>
                  <a:pt x="185194" y="447446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7" name="Freeform: Shape 566">
            <a:extLst>
              <a:ext uri="{FF2B5EF4-FFF2-40B4-BE49-F238E27FC236}">
                <a16:creationId xmlns:a16="http://schemas.microsoft.com/office/drawing/2014/main" id="{82D72087-98AE-F45B-2AD5-54320653D3F6}"/>
              </a:ext>
            </a:extLst>
          </p:cNvPr>
          <p:cNvSpPr/>
          <p:nvPr/>
        </p:nvSpPr>
        <p:spPr>
          <a:xfrm>
            <a:off x="260085" y="4853804"/>
            <a:ext cx="533245" cy="447446"/>
          </a:xfrm>
          <a:custGeom>
            <a:avLst/>
            <a:gdLst>
              <a:gd name="connsiteX0" fmla="*/ 0 w 533245"/>
              <a:gd name="connsiteY0" fmla="*/ 126680 h 447446"/>
              <a:gd name="connsiteX1" fmla="*/ 348051 w 533245"/>
              <a:gd name="connsiteY1" fmla="*/ 0 h 447446"/>
              <a:gd name="connsiteX2" fmla="*/ 533246 w 533245"/>
              <a:gd name="connsiteY2" fmla="*/ 320766 h 447446"/>
              <a:gd name="connsiteX3" fmla="*/ 185194 w 533245"/>
              <a:gd name="connsiteY3" fmla="*/ 447446 h 447446"/>
              <a:gd name="connsiteX4" fmla="*/ 0 w 533245"/>
              <a:gd name="connsiteY4" fmla="*/ 126680 h 447446"/>
              <a:gd name="connsiteX5" fmla="*/ 0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126680"/>
                </a:moveTo>
                <a:lnTo>
                  <a:pt x="348051" y="0"/>
                </a:lnTo>
                <a:lnTo>
                  <a:pt x="533246" y="320766"/>
                </a:lnTo>
                <a:lnTo>
                  <a:pt x="185194" y="447446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8" name="Freeform: Shape 567">
            <a:extLst>
              <a:ext uri="{FF2B5EF4-FFF2-40B4-BE49-F238E27FC236}">
                <a16:creationId xmlns:a16="http://schemas.microsoft.com/office/drawing/2014/main" id="{FF87157D-9DF0-E955-C9B6-392999E1E0B1}"/>
              </a:ext>
            </a:extLst>
          </p:cNvPr>
          <p:cNvSpPr/>
          <p:nvPr/>
        </p:nvSpPr>
        <p:spPr>
          <a:xfrm>
            <a:off x="-927282" y="3438753"/>
            <a:ext cx="533245" cy="447446"/>
          </a:xfrm>
          <a:custGeom>
            <a:avLst/>
            <a:gdLst>
              <a:gd name="connsiteX0" fmla="*/ 0 w 533245"/>
              <a:gd name="connsiteY0" fmla="*/ 126680 h 447446"/>
              <a:gd name="connsiteX1" fmla="*/ 348051 w 533245"/>
              <a:gd name="connsiteY1" fmla="*/ 0 h 447446"/>
              <a:gd name="connsiteX2" fmla="*/ 533246 w 533245"/>
              <a:gd name="connsiteY2" fmla="*/ 320766 h 447446"/>
              <a:gd name="connsiteX3" fmla="*/ 185194 w 533245"/>
              <a:gd name="connsiteY3" fmla="*/ 447446 h 447446"/>
              <a:gd name="connsiteX4" fmla="*/ 0 w 533245"/>
              <a:gd name="connsiteY4" fmla="*/ 126680 h 447446"/>
              <a:gd name="connsiteX5" fmla="*/ 0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126680"/>
                </a:moveTo>
                <a:lnTo>
                  <a:pt x="348051" y="0"/>
                </a:lnTo>
                <a:lnTo>
                  <a:pt x="533246" y="320766"/>
                </a:lnTo>
                <a:lnTo>
                  <a:pt x="185194" y="447446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9" name="Freeform: Shape 568">
            <a:extLst>
              <a:ext uri="{FF2B5EF4-FFF2-40B4-BE49-F238E27FC236}">
                <a16:creationId xmlns:a16="http://schemas.microsoft.com/office/drawing/2014/main" id="{41D743D0-4E3D-D37B-9B03-2C4ECFC6F287}"/>
              </a:ext>
            </a:extLst>
          </p:cNvPr>
          <p:cNvSpPr/>
          <p:nvPr/>
        </p:nvSpPr>
        <p:spPr>
          <a:xfrm>
            <a:off x="-927282" y="1591537"/>
            <a:ext cx="533245" cy="447446"/>
          </a:xfrm>
          <a:custGeom>
            <a:avLst/>
            <a:gdLst>
              <a:gd name="connsiteX0" fmla="*/ 0 w 533245"/>
              <a:gd name="connsiteY0" fmla="*/ 126680 h 447446"/>
              <a:gd name="connsiteX1" fmla="*/ 348051 w 533245"/>
              <a:gd name="connsiteY1" fmla="*/ 0 h 447446"/>
              <a:gd name="connsiteX2" fmla="*/ 533246 w 533245"/>
              <a:gd name="connsiteY2" fmla="*/ 320766 h 447446"/>
              <a:gd name="connsiteX3" fmla="*/ 185194 w 533245"/>
              <a:gd name="connsiteY3" fmla="*/ 447446 h 447446"/>
              <a:gd name="connsiteX4" fmla="*/ 0 w 533245"/>
              <a:gd name="connsiteY4" fmla="*/ 126680 h 447446"/>
              <a:gd name="connsiteX5" fmla="*/ 0 w 533245"/>
              <a:gd name="connsiteY5" fmla="*/ 126680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0" y="126680"/>
                </a:moveTo>
                <a:lnTo>
                  <a:pt x="348051" y="0"/>
                </a:lnTo>
                <a:lnTo>
                  <a:pt x="533246" y="320766"/>
                </a:lnTo>
                <a:lnTo>
                  <a:pt x="185194" y="447446"/>
                </a:lnTo>
                <a:lnTo>
                  <a:pt x="0" y="126680"/>
                </a:lnTo>
                <a:lnTo>
                  <a:pt x="0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0" name="Freeform: Shape 569">
            <a:extLst>
              <a:ext uri="{FF2B5EF4-FFF2-40B4-BE49-F238E27FC236}">
                <a16:creationId xmlns:a16="http://schemas.microsoft.com/office/drawing/2014/main" id="{D713CDF4-0ABB-81D1-7287-90D2402115BA}"/>
              </a:ext>
            </a:extLst>
          </p:cNvPr>
          <p:cNvSpPr/>
          <p:nvPr/>
        </p:nvSpPr>
        <p:spPr>
          <a:xfrm>
            <a:off x="-1025822" y="1912303"/>
            <a:ext cx="631785" cy="364761"/>
          </a:xfrm>
          <a:custGeom>
            <a:avLst/>
            <a:gdLst>
              <a:gd name="connsiteX0" fmla="*/ 283734 w 631785"/>
              <a:gd name="connsiteY0" fmla="*/ 126680 h 364761"/>
              <a:gd name="connsiteX1" fmla="*/ 631785 w 631785"/>
              <a:gd name="connsiteY1" fmla="*/ 0 h 364761"/>
              <a:gd name="connsiteX2" fmla="*/ 348051 w 631785"/>
              <a:gd name="connsiteY2" fmla="*/ 238081 h 364761"/>
              <a:gd name="connsiteX3" fmla="*/ 0 w 631785"/>
              <a:gd name="connsiteY3" fmla="*/ 364761 h 364761"/>
              <a:gd name="connsiteX4" fmla="*/ 283734 w 631785"/>
              <a:gd name="connsiteY4" fmla="*/ 126680 h 364761"/>
              <a:gd name="connsiteX5" fmla="*/ 283734 w 631785"/>
              <a:gd name="connsiteY5" fmla="*/ 126680 h 3647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1785" h="364761">
                <a:moveTo>
                  <a:pt x="283734" y="126680"/>
                </a:moveTo>
                <a:lnTo>
                  <a:pt x="631785" y="0"/>
                </a:lnTo>
                <a:lnTo>
                  <a:pt x="348051" y="238081"/>
                </a:lnTo>
                <a:lnTo>
                  <a:pt x="0" y="364761"/>
                </a:lnTo>
                <a:lnTo>
                  <a:pt x="283734" y="126680"/>
                </a:lnTo>
                <a:lnTo>
                  <a:pt x="283734" y="12668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1" name="Freeform: Shape 570">
            <a:extLst>
              <a:ext uri="{FF2B5EF4-FFF2-40B4-BE49-F238E27FC236}">
                <a16:creationId xmlns:a16="http://schemas.microsoft.com/office/drawing/2014/main" id="{1394FC4C-99ED-585C-20C9-7C46FDA925DC}"/>
              </a:ext>
            </a:extLst>
          </p:cNvPr>
          <p:cNvSpPr/>
          <p:nvPr/>
        </p:nvSpPr>
        <p:spPr>
          <a:xfrm>
            <a:off x="7033547" y="2150384"/>
            <a:ext cx="597563" cy="812207"/>
          </a:xfrm>
          <a:custGeom>
            <a:avLst/>
            <a:gdLst>
              <a:gd name="connsiteX0" fmla="*/ 185194 w 597563"/>
              <a:gd name="connsiteY0" fmla="*/ 685527 h 812207"/>
              <a:gd name="connsiteX1" fmla="*/ 0 w 597563"/>
              <a:gd name="connsiteY1" fmla="*/ 364761 h 812207"/>
              <a:gd name="connsiteX2" fmla="*/ 64317 w 597563"/>
              <a:gd name="connsiteY2" fmla="*/ 0 h 812207"/>
              <a:gd name="connsiteX3" fmla="*/ 412369 w 597563"/>
              <a:gd name="connsiteY3" fmla="*/ 126680 h 812207"/>
              <a:gd name="connsiteX4" fmla="*/ 597563 w 597563"/>
              <a:gd name="connsiteY4" fmla="*/ 447446 h 812207"/>
              <a:gd name="connsiteX5" fmla="*/ 533246 w 597563"/>
              <a:gd name="connsiteY5" fmla="*/ 812207 h 812207"/>
              <a:gd name="connsiteX6" fmla="*/ 185194 w 597563"/>
              <a:gd name="connsiteY6" fmla="*/ 685527 h 812207"/>
              <a:gd name="connsiteX7" fmla="*/ 185194 w 597563"/>
              <a:gd name="connsiteY7" fmla="*/ 685527 h 812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7563" h="812207">
                <a:moveTo>
                  <a:pt x="185194" y="685527"/>
                </a:moveTo>
                <a:lnTo>
                  <a:pt x="0" y="364761"/>
                </a:lnTo>
                <a:lnTo>
                  <a:pt x="64317" y="0"/>
                </a:lnTo>
                <a:lnTo>
                  <a:pt x="412369" y="126680"/>
                </a:lnTo>
                <a:lnTo>
                  <a:pt x="597563" y="447446"/>
                </a:lnTo>
                <a:lnTo>
                  <a:pt x="533246" y="812207"/>
                </a:lnTo>
                <a:lnTo>
                  <a:pt x="185194" y="685527"/>
                </a:lnTo>
                <a:lnTo>
                  <a:pt x="185194" y="6855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2" name="Freeform: Shape 571">
            <a:extLst>
              <a:ext uri="{FF2B5EF4-FFF2-40B4-BE49-F238E27FC236}">
                <a16:creationId xmlns:a16="http://schemas.microsoft.com/office/drawing/2014/main" id="{8448CDBE-B401-1D9C-99CA-14B9CEB87D45}"/>
              </a:ext>
            </a:extLst>
          </p:cNvPr>
          <p:cNvSpPr/>
          <p:nvPr/>
        </p:nvSpPr>
        <p:spPr>
          <a:xfrm>
            <a:off x="6129913" y="4809808"/>
            <a:ext cx="533245" cy="447446"/>
          </a:xfrm>
          <a:custGeom>
            <a:avLst/>
            <a:gdLst>
              <a:gd name="connsiteX0" fmla="*/ 185194 w 533245"/>
              <a:gd name="connsiteY0" fmla="*/ 320766 h 447446"/>
              <a:gd name="connsiteX1" fmla="*/ 0 w 533245"/>
              <a:gd name="connsiteY1" fmla="*/ 0 h 447446"/>
              <a:gd name="connsiteX2" fmla="*/ 348051 w 533245"/>
              <a:gd name="connsiteY2" fmla="*/ 126680 h 447446"/>
              <a:gd name="connsiteX3" fmla="*/ 533245 w 533245"/>
              <a:gd name="connsiteY3" fmla="*/ 447446 h 447446"/>
              <a:gd name="connsiteX4" fmla="*/ 185194 w 533245"/>
              <a:gd name="connsiteY4" fmla="*/ 320766 h 447446"/>
              <a:gd name="connsiteX5" fmla="*/ 185194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185194" y="320766"/>
                </a:moveTo>
                <a:lnTo>
                  <a:pt x="0" y="0"/>
                </a:lnTo>
                <a:lnTo>
                  <a:pt x="348051" y="126680"/>
                </a:lnTo>
                <a:lnTo>
                  <a:pt x="533245" y="44744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3" name="Freeform: Shape 572">
            <a:extLst>
              <a:ext uri="{FF2B5EF4-FFF2-40B4-BE49-F238E27FC236}">
                <a16:creationId xmlns:a16="http://schemas.microsoft.com/office/drawing/2014/main" id="{1F8670A3-BF16-7E6B-4523-F1F6690E3FE2}"/>
              </a:ext>
            </a:extLst>
          </p:cNvPr>
          <p:cNvSpPr/>
          <p:nvPr/>
        </p:nvSpPr>
        <p:spPr>
          <a:xfrm>
            <a:off x="5214394" y="7513228"/>
            <a:ext cx="533245" cy="447446"/>
          </a:xfrm>
          <a:custGeom>
            <a:avLst/>
            <a:gdLst>
              <a:gd name="connsiteX0" fmla="*/ 185194 w 533245"/>
              <a:gd name="connsiteY0" fmla="*/ 320766 h 447446"/>
              <a:gd name="connsiteX1" fmla="*/ 0 w 533245"/>
              <a:gd name="connsiteY1" fmla="*/ 0 h 447446"/>
              <a:gd name="connsiteX2" fmla="*/ 348051 w 533245"/>
              <a:gd name="connsiteY2" fmla="*/ 126680 h 447446"/>
              <a:gd name="connsiteX3" fmla="*/ 533245 w 533245"/>
              <a:gd name="connsiteY3" fmla="*/ 447447 h 447446"/>
              <a:gd name="connsiteX4" fmla="*/ 185194 w 533245"/>
              <a:gd name="connsiteY4" fmla="*/ 320766 h 447446"/>
              <a:gd name="connsiteX5" fmla="*/ 185194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185194" y="320766"/>
                </a:moveTo>
                <a:lnTo>
                  <a:pt x="0" y="0"/>
                </a:lnTo>
                <a:lnTo>
                  <a:pt x="348051" y="126680"/>
                </a:lnTo>
                <a:lnTo>
                  <a:pt x="533245" y="447447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4" name="Freeform: Shape 573">
            <a:extLst>
              <a:ext uri="{FF2B5EF4-FFF2-40B4-BE49-F238E27FC236}">
                <a16:creationId xmlns:a16="http://schemas.microsoft.com/office/drawing/2014/main" id="{B66F5629-4AD2-D1C1-0620-75E06F2A5BEB}"/>
              </a:ext>
            </a:extLst>
          </p:cNvPr>
          <p:cNvSpPr/>
          <p:nvPr/>
        </p:nvSpPr>
        <p:spPr>
          <a:xfrm>
            <a:off x="6031373" y="5733416"/>
            <a:ext cx="412368" cy="491441"/>
          </a:xfrm>
          <a:custGeom>
            <a:avLst/>
            <a:gdLst>
              <a:gd name="connsiteX0" fmla="*/ 0 w 412368"/>
              <a:gd name="connsiteY0" fmla="*/ 364761 h 491441"/>
              <a:gd name="connsiteX1" fmla="*/ 64318 w 412368"/>
              <a:gd name="connsiteY1" fmla="*/ 0 h 491441"/>
              <a:gd name="connsiteX2" fmla="*/ 412369 w 412368"/>
              <a:gd name="connsiteY2" fmla="*/ 126680 h 491441"/>
              <a:gd name="connsiteX3" fmla="*/ 348052 w 412368"/>
              <a:gd name="connsiteY3" fmla="*/ 491441 h 491441"/>
              <a:gd name="connsiteX4" fmla="*/ 0 w 412368"/>
              <a:gd name="connsiteY4" fmla="*/ 364761 h 491441"/>
              <a:gd name="connsiteX5" fmla="*/ 0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364761"/>
                </a:moveTo>
                <a:lnTo>
                  <a:pt x="64318" y="0"/>
                </a:lnTo>
                <a:lnTo>
                  <a:pt x="412369" y="126680"/>
                </a:lnTo>
                <a:lnTo>
                  <a:pt x="348052" y="49144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5" name="Freeform: Shape 574">
            <a:extLst>
              <a:ext uri="{FF2B5EF4-FFF2-40B4-BE49-F238E27FC236}">
                <a16:creationId xmlns:a16="http://schemas.microsoft.com/office/drawing/2014/main" id="{22255D14-E2F7-7134-842F-1313638D1B4B}"/>
              </a:ext>
            </a:extLst>
          </p:cNvPr>
          <p:cNvSpPr/>
          <p:nvPr/>
        </p:nvSpPr>
        <p:spPr>
          <a:xfrm>
            <a:off x="5214394" y="7148466"/>
            <a:ext cx="412368" cy="491441"/>
          </a:xfrm>
          <a:custGeom>
            <a:avLst/>
            <a:gdLst>
              <a:gd name="connsiteX0" fmla="*/ 0 w 412368"/>
              <a:gd name="connsiteY0" fmla="*/ 364761 h 491441"/>
              <a:gd name="connsiteX1" fmla="*/ 64317 w 412368"/>
              <a:gd name="connsiteY1" fmla="*/ 0 h 491441"/>
              <a:gd name="connsiteX2" fmla="*/ 412368 w 412368"/>
              <a:gd name="connsiteY2" fmla="*/ 126680 h 491441"/>
              <a:gd name="connsiteX3" fmla="*/ 348051 w 412368"/>
              <a:gd name="connsiteY3" fmla="*/ 491441 h 491441"/>
              <a:gd name="connsiteX4" fmla="*/ 0 w 412368"/>
              <a:gd name="connsiteY4" fmla="*/ 364761 h 491441"/>
              <a:gd name="connsiteX5" fmla="*/ 0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364761"/>
                </a:moveTo>
                <a:lnTo>
                  <a:pt x="64317" y="0"/>
                </a:lnTo>
                <a:lnTo>
                  <a:pt x="412368" y="126680"/>
                </a:lnTo>
                <a:lnTo>
                  <a:pt x="348051" y="49144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6" name="Freeform: Shape 575">
            <a:extLst>
              <a:ext uri="{FF2B5EF4-FFF2-40B4-BE49-F238E27FC236}">
                <a16:creationId xmlns:a16="http://schemas.microsoft.com/office/drawing/2014/main" id="{3577E0D5-00E7-1CA3-39F7-A7157FC1D0ED}"/>
              </a:ext>
            </a:extLst>
          </p:cNvPr>
          <p:cNvSpPr/>
          <p:nvPr/>
        </p:nvSpPr>
        <p:spPr>
          <a:xfrm>
            <a:off x="7850527" y="735334"/>
            <a:ext cx="412367" cy="491441"/>
          </a:xfrm>
          <a:custGeom>
            <a:avLst/>
            <a:gdLst>
              <a:gd name="connsiteX0" fmla="*/ 0 w 412367"/>
              <a:gd name="connsiteY0" fmla="*/ 364761 h 491441"/>
              <a:gd name="connsiteX1" fmla="*/ 64317 w 412367"/>
              <a:gd name="connsiteY1" fmla="*/ 0 h 491441"/>
              <a:gd name="connsiteX2" fmla="*/ 412368 w 412367"/>
              <a:gd name="connsiteY2" fmla="*/ 126680 h 491441"/>
              <a:gd name="connsiteX3" fmla="*/ 348051 w 412367"/>
              <a:gd name="connsiteY3" fmla="*/ 491442 h 491441"/>
              <a:gd name="connsiteX4" fmla="*/ 0 w 412367"/>
              <a:gd name="connsiteY4" fmla="*/ 364761 h 491441"/>
              <a:gd name="connsiteX5" fmla="*/ 0 w 412367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7" h="491441">
                <a:moveTo>
                  <a:pt x="0" y="364761"/>
                </a:moveTo>
                <a:lnTo>
                  <a:pt x="64317" y="0"/>
                </a:lnTo>
                <a:lnTo>
                  <a:pt x="412368" y="126680"/>
                </a:lnTo>
                <a:lnTo>
                  <a:pt x="348051" y="491442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7" name="Freeform: Shape 576">
            <a:extLst>
              <a:ext uri="{FF2B5EF4-FFF2-40B4-BE49-F238E27FC236}">
                <a16:creationId xmlns:a16="http://schemas.microsoft.com/office/drawing/2014/main" id="{27FFB457-DAE4-DD98-4CB9-39AD4A4DDF29}"/>
              </a:ext>
            </a:extLst>
          </p:cNvPr>
          <p:cNvSpPr/>
          <p:nvPr/>
        </p:nvSpPr>
        <p:spPr>
          <a:xfrm>
            <a:off x="4431637" y="8281439"/>
            <a:ext cx="412368" cy="491441"/>
          </a:xfrm>
          <a:custGeom>
            <a:avLst/>
            <a:gdLst>
              <a:gd name="connsiteX0" fmla="*/ 0 w 412368"/>
              <a:gd name="connsiteY0" fmla="*/ 364761 h 491441"/>
              <a:gd name="connsiteX1" fmla="*/ 64317 w 412368"/>
              <a:gd name="connsiteY1" fmla="*/ 0 h 491441"/>
              <a:gd name="connsiteX2" fmla="*/ 412368 w 412368"/>
              <a:gd name="connsiteY2" fmla="*/ 126680 h 491441"/>
              <a:gd name="connsiteX3" fmla="*/ 348051 w 412368"/>
              <a:gd name="connsiteY3" fmla="*/ 491441 h 491441"/>
              <a:gd name="connsiteX4" fmla="*/ 0 w 412368"/>
              <a:gd name="connsiteY4" fmla="*/ 364761 h 491441"/>
              <a:gd name="connsiteX5" fmla="*/ 0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364761"/>
                </a:moveTo>
                <a:lnTo>
                  <a:pt x="64317" y="0"/>
                </a:lnTo>
                <a:lnTo>
                  <a:pt x="412368" y="126680"/>
                </a:lnTo>
                <a:lnTo>
                  <a:pt x="348051" y="49144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8" name="Freeform: Shape 577">
            <a:extLst>
              <a:ext uri="{FF2B5EF4-FFF2-40B4-BE49-F238E27FC236}">
                <a16:creationId xmlns:a16="http://schemas.microsoft.com/office/drawing/2014/main" id="{4A09A504-5F34-8EFF-9BBE-95EBAEBA4ED4}"/>
              </a:ext>
            </a:extLst>
          </p:cNvPr>
          <p:cNvSpPr/>
          <p:nvPr/>
        </p:nvSpPr>
        <p:spPr>
          <a:xfrm>
            <a:off x="8220915" y="-1111882"/>
            <a:ext cx="412367" cy="491441"/>
          </a:xfrm>
          <a:custGeom>
            <a:avLst/>
            <a:gdLst>
              <a:gd name="connsiteX0" fmla="*/ 0 w 412367"/>
              <a:gd name="connsiteY0" fmla="*/ 364761 h 491441"/>
              <a:gd name="connsiteX1" fmla="*/ 64317 w 412367"/>
              <a:gd name="connsiteY1" fmla="*/ 0 h 491441"/>
              <a:gd name="connsiteX2" fmla="*/ 412368 w 412367"/>
              <a:gd name="connsiteY2" fmla="*/ 126680 h 491441"/>
              <a:gd name="connsiteX3" fmla="*/ 348051 w 412367"/>
              <a:gd name="connsiteY3" fmla="*/ 491442 h 491441"/>
              <a:gd name="connsiteX4" fmla="*/ 0 w 412367"/>
              <a:gd name="connsiteY4" fmla="*/ 364761 h 491441"/>
              <a:gd name="connsiteX5" fmla="*/ 0 w 412367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7" h="491441">
                <a:moveTo>
                  <a:pt x="0" y="364761"/>
                </a:moveTo>
                <a:lnTo>
                  <a:pt x="64317" y="0"/>
                </a:lnTo>
                <a:lnTo>
                  <a:pt x="412368" y="126680"/>
                </a:lnTo>
                <a:lnTo>
                  <a:pt x="348051" y="491442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9" name="Freeform: Shape 578">
            <a:extLst>
              <a:ext uri="{FF2B5EF4-FFF2-40B4-BE49-F238E27FC236}">
                <a16:creationId xmlns:a16="http://schemas.microsoft.com/office/drawing/2014/main" id="{5F5DBDDF-DB69-7DB4-0571-8468F8E606AA}"/>
              </a:ext>
            </a:extLst>
          </p:cNvPr>
          <p:cNvSpPr/>
          <p:nvPr/>
        </p:nvSpPr>
        <p:spPr>
          <a:xfrm>
            <a:off x="2427289" y="4809808"/>
            <a:ext cx="597562" cy="812207"/>
          </a:xfrm>
          <a:custGeom>
            <a:avLst/>
            <a:gdLst>
              <a:gd name="connsiteX0" fmla="*/ 185194 w 597562"/>
              <a:gd name="connsiteY0" fmla="*/ 685527 h 812207"/>
              <a:gd name="connsiteX1" fmla="*/ 0 w 597562"/>
              <a:gd name="connsiteY1" fmla="*/ 364761 h 812207"/>
              <a:gd name="connsiteX2" fmla="*/ 64317 w 597562"/>
              <a:gd name="connsiteY2" fmla="*/ 0 h 812207"/>
              <a:gd name="connsiteX3" fmla="*/ 412369 w 597562"/>
              <a:gd name="connsiteY3" fmla="*/ 126680 h 812207"/>
              <a:gd name="connsiteX4" fmla="*/ 597563 w 597562"/>
              <a:gd name="connsiteY4" fmla="*/ 447446 h 812207"/>
              <a:gd name="connsiteX5" fmla="*/ 533245 w 597562"/>
              <a:gd name="connsiteY5" fmla="*/ 812208 h 812207"/>
              <a:gd name="connsiteX6" fmla="*/ 185194 w 597562"/>
              <a:gd name="connsiteY6" fmla="*/ 685527 h 812207"/>
              <a:gd name="connsiteX7" fmla="*/ 185194 w 597562"/>
              <a:gd name="connsiteY7" fmla="*/ 685527 h 812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7562" h="812207">
                <a:moveTo>
                  <a:pt x="185194" y="685527"/>
                </a:moveTo>
                <a:lnTo>
                  <a:pt x="0" y="364761"/>
                </a:lnTo>
                <a:lnTo>
                  <a:pt x="64317" y="0"/>
                </a:lnTo>
                <a:lnTo>
                  <a:pt x="412369" y="126680"/>
                </a:lnTo>
                <a:lnTo>
                  <a:pt x="597563" y="447446"/>
                </a:lnTo>
                <a:lnTo>
                  <a:pt x="533245" y="812208"/>
                </a:lnTo>
                <a:lnTo>
                  <a:pt x="185194" y="685527"/>
                </a:lnTo>
                <a:lnTo>
                  <a:pt x="185194" y="6855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0" name="Freeform: Shape 579">
            <a:extLst>
              <a:ext uri="{FF2B5EF4-FFF2-40B4-BE49-F238E27FC236}">
                <a16:creationId xmlns:a16="http://schemas.microsoft.com/office/drawing/2014/main" id="{7F55086F-DD98-3412-8924-F5CE09289B9E}"/>
              </a:ext>
            </a:extLst>
          </p:cNvPr>
          <p:cNvSpPr/>
          <p:nvPr/>
        </p:nvSpPr>
        <p:spPr>
          <a:xfrm>
            <a:off x="3395240" y="2515145"/>
            <a:ext cx="533245" cy="447445"/>
          </a:xfrm>
          <a:custGeom>
            <a:avLst/>
            <a:gdLst>
              <a:gd name="connsiteX0" fmla="*/ 185194 w 533245"/>
              <a:gd name="connsiteY0" fmla="*/ 320766 h 447445"/>
              <a:gd name="connsiteX1" fmla="*/ 0 w 533245"/>
              <a:gd name="connsiteY1" fmla="*/ 0 h 447445"/>
              <a:gd name="connsiteX2" fmla="*/ 348052 w 533245"/>
              <a:gd name="connsiteY2" fmla="*/ 126680 h 447445"/>
              <a:gd name="connsiteX3" fmla="*/ 533245 w 533245"/>
              <a:gd name="connsiteY3" fmla="*/ 447446 h 447445"/>
              <a:gd name="connsiteX4" fmla="*/ 185194 w 533245"/>
              <a:gd name="connsiteY4" fmla="*/ 320766 h 447445"/>
              <a:gd name="connsiteX5" fmla="*/ 185194 w 533245"/>
              <a:gd name="connsiteY5" fmla="*/ 320766 h 44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5">
                <a:moveTo>
                  <a:pt x="185194" y="320766"/>
                </a:moveTo>
                <a:lnTo>
                  <a:pt x="0" y="0"/>
                </a:lnTo>
                <a:lnTo>
                  <a:pt x="348052" y="126680"/>
                </a:lnTo>
                <a:lnTo>
                  <a:pt x="533245" y="44744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1" name="Freeform: Shape 580">
            <a:extLst>
              <a:ext uri="{FF2B5EF4-FFF2-40B4-BE49-F238E27FC236}">
                <a16:creationId xmlns:a16="http://schemas.microsoft.com/office/drawing/2014/main" id="{71C61FD0-50DD-BBFE-0631-AFE188E1F4FD}"/>
              </a:ext>
            </a:extLst>
          </p:cNvPr>
          <p:cNvSpPr/>
          <p:nvPr/>
        </p:nvSpPr>
        <p:spPr>
          <a:xfrm>
            <a:off x="4310760" y="-188274"/>
            <a:ext cx="533245" cy="447446"/>
          </a:xfrm>
          <a:custGeom>
            <a:avLst/>
            <a:gdLst>
              <a:gd name="connsiteX0" fmla="*/ 185194 w 533245"/>
              <a:gd name="connsiteY0" fmla="*/ 320766 h 447446"/>
              <a:gd name="connsiteX1" fmla="*/ 0 w 533245"/>
              <a:gd name="connsiteY1" fmla="*/ 0 h 447446"/>
              <a:gd name="connsiteX2" fmla="*/ 348051 w 533245"/>
              <a:gd name="connsiteY2" fmla="*/ 126680 h 447446"/>
              <a:gd name="connsiteX3" fmla="*/ 533245 w 533245"/>
              <a:gd name="connsiteY3" fmla="*/ 447446 h 447446"/>
              <a:gd name="connsiteX4" fmla="*/ 185194 w 533245"/>
              <a:gd name="connsiteY4" fmla="*/ 320766 h 447446"/>
              <a:gd name="connsiteX5" fmla="*/ 185194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185194" y="320766"/>
                </a:moveTo>
                <a:lnTo>
                  <a:pt x="0" y="0"/>
                </a:lnTo>
                <a:lnTo>
                  <a:pt x="348051" y="126680"/>
                </a:lnTo>
                <a:lnTo>
                  <a:pt x="533245" y="44744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2" name="Freeform: Shape 581">
            <a:extLst>
              <a:ext uri="{FF2B5EF4-FFF2-40B4-BE49-F238E27FC236}">
                <a16:creationId xmlns:a16="http://schemas.microsoft.com/office/drawing/2014/main" id="{67D117A9-63EF-50A0-0276-94FF6B72C0A2}"/>
              </a:ext>
            </a:extLst>
          </p:cNvPr>
          <p:cNvSpPr/>
          <p:nvPr/>
        </p:nvSpPr>
        <p:spPr>
          <a:xfrm>
            <a:off x="3614657" y="1547541"/>
            <a:ext cx="412368" cy="491441"/>
          </a:xfrm>
          <a:custGeom>
            <a:avLst/>
            <a:gdLst>
              <a:gd name="connsiteX0" fmla="*/ 0 w 412368"/>
              <a:gd name="connsiteY0" fmla="*/ 364761 h 491441"/>
              <a:gd name="connsiteX1" fmla="*/ 64317 w 412368"/>
              <a:gd name="connsiteY1" fmla="*/ 0 h 491441"/>
              <a:gd name="connsiteX2" fmla="*/ 412369 w 412368"/>
              <a:gd name="connsiteY2" fmla="*/ 126680 h 491441"/>
              <a:gd name="connsiteX3" fmla="*/ 348051 w 412368"/>
              <a:gd name="connsiteY3" fmla="*/ 491442 h 491441"/>
              <a:gd name="connsiteX4" fmla="*/ 0 w 412368"/>
              <a:gd name="connsiteY4" fmla="*/ 364761 h 491441"/>
              <a:gd name="connsiteX5" fmla="*/ 0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364761"/>
                </a:moveTo>
                <a:lnTo>
                  <a:pt x="64317" y="0"/>
                </a:lnTo>
                <a:lnTo>
                  <a:pt x="412369" y="126680"/>
                </a:lnTo>
                <a:lnTo>
                  <a:pt x="348051" y="491442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3" name="Freeform: Shape 582">
            <a:extLst>
              <a:ext uri="{FF2B5EF4-FFF2-40B4-BE49-F238E27FC236}">
                <a16:creationId xmlns:a16="http://schemas.microsoft.com/office/drawing/2014/main" id="{7FC54315-F806-2613-490C-62BF4E81522F}"/>
              </a:ext>
            </a:extLst>
          </p:cNvPr>
          <p:cNvSpPr/>
          <p:nvPr/>
        </p:nvSpPr>
        <p:spPr>
          <a:xfrm>
            <a:off x="1795504" y="6545623"/>
            <a:ext cx="412368" cy="491441"/>
          </a:xfrm>
          <a:custGeom>
            <a:avLst/>
            <a:gdLst>
              <a:gd name="connsiteX0" fmla="*/ 0 w 412368"/>
              <a:gd name="connsiteY0" fmla="*/ 364761 h 491441"/>
              <a:gd name="connsiteX1" fmla="*/ 64317 w 412368"/>
              <a:gd name="connsiteY1" fmla="*/ 0 h 491441"/>
              <a:gd name="connsiteX2" fmla="*/ 412369 w 412368"/>
              <a:gd name="connsiteY2" fmla="*/ 126680 h 491441"/>
              <a:gd name="connsiteX3" fmla="*/ 348051 w 412368"/>
              <a:gd name="connsiteY3" fmla="*/ 491442 h 491441"/>
              <a:gd name="connsiteX4" fmla="*/ 0 w 412368"/>
              <a:gd name="connsiteY4" fmla="*/ 364761 h 491441"/>
              <a:gd name="connsiteX5" fmla="*/ 0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364761"/>
                </a:moveTo>
                <a:lnTo>
                  <a:pt x="64317" y="0"/>
                </a:lnTo>
                <a:lnTo>
                  <a:pt x="412369" y="126680"/>
                </a:lnTo>
                <a:lnTo>
                  <a:pt x="348051" y="491442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4" name="Freeform: Shape 583">
            <a:extLst>
              <a:ext uri="{FF2B5EF4-FFF2-40B4-BE49-F238E27FC236}">
                <a16:creationId xmlns:a16="http://schemas.microsoft.com/office/drawing/2014/main" id="{38289D0F-3BA7-F632-ACF9-CE22A89027CC}"/>
              </a:ext>
            </a:extLst>
          </p:cNvPr>
          <p:cNvSpPr/>
          <p:nvPr/>
        </p:nvSpPr>
        <p:spPr>
          <a:xfrm>
            <a:off x="4431637" y="132491"/>
            <a:ext cx="412368" cy="491441"/>
          </a:xfrm>
          <a:custGeom>
            <a:avLst/>
            <a:gdLst>
              <a:gd name="connsiteX0" fmla="*/ 0 w 412368"/>
              <a:gd name="connsiteY0" fmla="*/ 364761 h 491441"/>
              <a:gd name="connsiteX1" fmla="*/ 64317 w 412368"/>
              <a:gd name="connsiteY1" fmla="*/ 0 h 491441"/>
              <a:gd name="connsiteX2" fmla="*/ 412368 w 412368"/>
              <a:gd name="connsiteY2" fmla="*/ 126680 h 491441"/>
              <a:gd name="connsiteX3" fmla="*/ 348051 w 412368"/>
              <a:gd name="connsiteY3" fmla="*/ 491442 h 491441"/>
              <a:gd name="connsiteX4" fmla="*/ 0 w 412368"/>
              <a:gd name="connsiteY4" fmla="*/ 364761 h 491441"/>
              <a:gd name="connsiteX5" fmla="*/ 0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364761"/>
                </a:moveTo>
                <a:lnTo>
                  <a:pt x="64317" y="0"/>
                </a:lnTo>
                <a:lnTo>
                  <a:pt x="412368" y="126680"/>
                </a:lnTo>
                <a:lnTo>
                  <a:pt x="348051" y="491442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5" name="Freeform: Shape 584">
            <a:extLst>
              <a:ext uri="{FF2B5EF4-FFF2-40B4-BE49-F238E27FC236}">
                <a16:creationId xmlns:a16="http://schemas.microsoft.com/office/drawing/2014/main" id="{96E80195-1B31-80FA-FB51-971619743F9E}"/>
              </a:ext>
            </a:extLst>
          </p:cNvPr>
          <p:cNvSpPr/>
          <p:nvPr/>
        </p:nvSpPr>
        <p:spPr>
          <a:xfrm>
            <a:off x="1425115" y="8392841"/>
            <a:ext cx="412368" cy="491441"/>
          </a:xfrm>
          <a:custGeom>
            <a:avLst/>
            <a:gdLst>
              <a:gd name="connsiteX0" fmla="*/ 0 w 412368"/>
              <a:gd name="connsiteY0" fmla="*/ 364761 h 491441"/>
              <a:gd name="connsiteX1" fmla="*/ 64317 w 412368"/>
              <a:gd name="connsiteY1" fmla="*/ 0 h 491441"/>
              <a:gd name="connsiteX2" fmla="*/ 412369 w 412368"/>
              <a:gd name="connsiteY2" fmla="*/ 126680 h 491441"/>
              <a:gd name="connsiteX3" fmla="*/ 348051 w 412368"/>
              <a:gd name="connsiteY3" fmla="*/ 491441 h 491441"/>
              <a:gd name="connsiteX4" fmla="*/ 0 w 412368"/>
              <a:gd name="connsiteY4" fmla="*/ 364761 h 491441"/>
              <a:gd name="connsiteX5" fmla="*/ 0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364761"/>
                </a:moveTo>
                <a:lnTo>
                  <a:pt x="64317" y="0"/>
                </a:lnTo>
                <a:lnTo>
                  <a:pt x="412369" y="126680"/>
                </a:lnTo>
                <a:lnTo>
                  <a:pt x="348051" y="49144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6" name="Freeform: Shape 585">
            <a:extLst>
              <a:ext uri="{FF2B5EF4-FFF2-40B4-BE49-F238E27FC236}">
                <a16:creationId xmlns:a16="http://schemas.microsoft.com/office/drawing/2014/main" id="{09DD1AF6-79F6-8C34-EB6F-561302FB647D}"/>
              </a:ext>
            </a:extLst>
          </p:cNvPr>
          <p:cNvSpPr/>
          <p:nvPr/>
        </p:nvSpPr>
        <p:spPr>
          <a:xfrm>
            <a:off x="5214394" y="-1000481"/>
            <a:ext cx="412368" cy="491441"/>
          </a:xfrm>
          <a:custGeom>
            <a:avLst/>
            <a:gdLst>
              <a:gd name="connsiteX0" fmla="*/ 0 w 412368"/>
              <a:gd name="connsiteY0" fmla="*/ 364761 h 491441"/>
              <a:gd name="connsiteX1" fmla="*/ 64317 w 412368"/>
              <a:gd name="connsiteY1" fmla="*/ 0 h 491441"/>
              <a:gd name="connsiteX2" fmla="*/ 412368 w 412368"/>
              <a:gd name="connsiteY2" fmla="*/ 126680 h 491441"/>
              <a:gd name="connsiteX3" fmla="*/ 348051 w 412368"/>
              <a:gd name="connsiteY3" fmla="*/ 491442 h 491441"/>
              <a:gd name="connsiteX4" fmla="*/ 0 w 412368"/>
              <a:gd name="connsiteY4" fmla="*/ 364761 h 491441"/>
              <a:gd name="connsiteX5" fmla="*/ 0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364761"/>
                </a:moveTo>
                <a:lnTo>
                  <a:pt x="64317" y="0"/>
                </a:lnTo>
                <a:lnTo>
                  <a:pt x="412368" y="126680"/>
                </a:lnTo>
                <a:lnTo>
                  <a:pt x="348051" y="491442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7" name="Freeform: Shape 586">
            <a:extLst>
              <a:ext uri="{FF2B5EF4-FFF2-40B4-BE49-F238E27FC236}">
                <a16:creationId xmlns:a16="http://schemas.microsoft.com/office/drawing/2014/main" id="{45BC8709-EA33-BB7B-8602-53696448429A}"/>
              </a:ext>
            </a:extLst>
          </p:cNvPr>
          <p:cNvSpPr/>
          <p:nvPr/>
        </p:nvSpPr>
        <p:spPr>
          <a:xfrm>
            <a:off x="9484486" y="735334"/>
            <a:ext cx="597563" cy="812207"/>
          </a:xfrm>
          <a:custGeom>
            <a:avLst/>
            <a:gdLst>
              <a:gd name="connsiteX0" fmla="*/ 185194 w 597563"/>
              <a:gd name="connsiteY0" fmla="*/ 685527 h 812207"/>
              <a:gd name="connsiteX1" fmla="*/ 0 w 597563"/>
              <a:gd name="connsiteY1" fmla="*/ 364761 h 812207"/>
              <a:gd name="connsiteX2" fmla="*/ 64317 w 597563"/>
              <a:gd name="connsiteY2" fmla="*/ 0 h 812207"/>
              <a:gd name="connsiteX3" fmla="*/ 412369 w 597563"/>
              <a:gd name="connsiteY3" fmla="*/ 126680 h 812207"/>
              <a:gd name="connsiteX4" fmla="*/ 597563 w 597563"/>
              <a:gd name="connsiteY4" fmla="*/ 447446 h 812207"/>
              <a:gd name="connsiteX5" fmla="*/ 533246 w 597563"/>
              <a:gd name="connsiteY5" fmla="*/ 812208 h 812207"/>
              <a:gd name="connsiteX6" fmla="*/ 185194 w 597563"/>
              <a:gd name="connsiteY6" fmla="*/ 685527 h 812207"/>
              <a:gd name="connsiteX7" fmla="*/ 185194 w 597563"/>
              <a:gd name="connsiteY7" fmla="*/ 685527 h 812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7563" h="812207">
                <a:moveTo>
                  <a:pt x="185194" y="685527"/>
                </a:moveTo>
                <a:lnTo>
                  <a:pt x="0" y="364761"/>
                </a:lnTo>
                <a:lnTo>
                  <a:pt x="64317" y="0"/>
                </a:lnTo>
                <a:lnTo>
                  <a:pt x="412369" y="126680"/>
                </a:lnTo>
                <a:lnTo>
                  <a:pt x="597563" y="447446"/>
                </a:lnTo>
                <a:lnTo>
                  <a:pt x="533246" y="812208"/>
                </a:lnTo>
                <a:lnTo>
                  <a:pt x="185194" y="685527"/>
                </a:lnTo>
                <a:lnTo>
                  <a:pt x="185194" y="6855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8" name="Freeform: Shape 587">
            <a:extLst>
              <a:ext uri="{FF2B5EF4-FFF2-40B4-BE49-F238E27FC236}">
                <a16:creationId xmlns:a16="http://schemas.microsoft.com/office/drawing/2014/main" id="{BBD5AF76-DA54-D5D4-F1CD-E6ECB1B00363}"/>
              </a:ext>
            </a:extLst>
          </p:cNvPr>
          <p:cNvSpPr/>
          <p:nvPr/>
        </p:nvSpPr>
        <p:spPr>
          <a:xfrm>
            <a:off x="8633283" y="3438753"/>
            <a:ext cx="533245" cy="447446"/>
          </a:xfrm>
          <a:custGeom>
            <a:avLst/>
            <a:gdLst>
              <a:gd name="connsiteX0" fmla="*/ 185194 w 533245"/>
              <a:gd name="connsiteY0" fmla="*/ 320766 h 447446"/>
              <a:gd name="connsiteX1" fmla="*/ 0 w 533245"/>
              <a:gd name="connsiteY1" fmla="*/ 0 h 447446"/>
              <a:gd name="connsiteX2" fmla="*/ 348052 w 533245"/>
              <a:gd name="connsiteY2" fmla="*/ 126680 h 447446"/>
              <a:gd name="connsiteX3" fmla="*/ 533246 w 533245"/>
              <a:gd name="connsiteY3" fmla="*/ 447446 h 447446"/>
              <a:gd name="connsiteX4" fmla="*/ 185194 w 533245"/>
              <a:gd name="connsiteY4" fmla="*/ 320766 h 447446"/>
              <a:gd name="connsiteX5" fmla="*/ 185194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185194" y="320766"/>
                </a:moveTo>
                <a:lnTo>
                  <a:pt x="0" y="0"/>
                </a:lnTo>
                <a:lnTo>
                  <a:pt x="348052" y="126680"/>
                </a:lnTo>
                <a:lnTo>
                  <a:pt x="533246" y="44744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9" name="Freeform: Shape 588">
            <a:extLst>
              <a:ext uri="{FF2B5EF4-FFF2-40B4-BE49-F238E27FC236}">
                <a16:creationId xmlns:a16="http://schemas.microsoft.com/office/drawing/2014/main" id="{FBC1618A-8AC6-EDCD-C318-FC8AFA882A3D}"/>
              </a:ext>
            </a:extLst>
          </p:cNvPr>
          <p:cNvSpPr/>
          <p:nvPr/>
        </p:nvSpPr>
        <p:spPr>
          <a:xfrm>
            <a:off x="7665333" y="6098178"/>
            <a:ext cx="533245" cy="447445"/>
          </a:xfrm>
          <a:custGeom>
            <a:avLst/>
            <a:gdLst>
              <a:gd name="connsiteX0" fmla="*/ 185194 w 533245"/>
              <a:gd name="connsiteY0" fmla="*/ 320766 h 447445"/>
              <a:gd name="connsiteX1" fmla="*/ 0 w 533245"/>
              <a:gd name="connsiteY1" fmla="*/ 0 h 447445"/>
              <a:gd name="connsiteX2" fmla="*/ 348051 w 533245"/>
              <a:gd name="connsiteY2" fmla="*/ 126680 h 447445"/>
              <a:gd name="connsiteX3" fmla="*/ 533245 w 533245"/>
              <a:gd name="connsiteY3" fmla="*/ 447446 h 447445"/>
              <a:gd name="connsiteX4" fmla="*/ 185194 w 533245"/>
              <a:gd name="connsiteY4" fmla="*/ 320766 h 447445"/>
              <a:gd name="connsiteX5" fmla="*/ 185194 w 533245"/>
              <a:gd name="connsiteY5" fmla="*/ 320766 h 44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5">
                <a:moveTo>
                  <a:pt x="185194" y="320766"/>
                </a:moveTo>
                <a:lnTo>
                  <a:pt x="0" y="0"/>
                </a:lnTo>
                <a:lnTo>
                  <a:pt x="348051" y="126680"/>
                </a:lnTo>
                <a:lnTo>
                  <a:pt x="533245" y="44744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0" name="Freeform: Shape 589">
            <a:extLst>
              <a:ext uri="{FF2B5EF4-FFF2-40B4-BE49-F238E27FC236}">
                <a16:creationId xmlns:a16="http://schemas.microsoft.com/office/drawing/2014/main" id="{01E6EAA7-1305-B416-DBB0-5163F3D143E6}"/>
              </a:ext>
            </a:extLst>
          </p:cNvPr>
          <p:cNvSpPr/>
          <p:nvPr/>
        </p:nvSpPr>
        <p:spPr>
          <a:xfrm>
            <a:off x="7033547" y="7833994"/>
            <a:ext cx="533245" cy="447445"/>
          </a:xfrm>
          <a:custGeom>
            <a:avLst/>
            <a:gdLst>
              <a:gd name="connsiteX0" fmla="*/ 185194 w 533245"/>
              <a:gd name="connsiteY0" fmla="*/ 320765 h 447445"/>
              <a:gd name="connsiteX1" fmla="*/ 0 w 533245"/>
              <a:gd name="connsiteY1" fmla="*/ 0 h 447445"/>
              <a:gd name="connsiteX2" fmla="*/ 348052 w 533245"/>
              <a:gd name="connsiteY2" fmla="*/ 126680 h 447445"/>
              <a:gd name="connsiteX3" fmla="*/ 533246 w 533245"/>
              <a:gd name="connsiteY3" fmla="*/ 447446 h 447445"/>
              <a:gd name="connsiteX4" fmla="*/ 185194 w 533245"/>
              <a:gd name="connsiteY4" fmla="*/ 320765 h 447445"/>
              <a:gd name="connsiteX5" fmla="*/ 185194 w 533245"/>
              <a:gd name="connsiteY5" fmla="*/ 320765 h 44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5">
                <a:moveTo>
                  <a:pt x="185194" y="320765"/>
                </a:moveTo>
                <a:lnTo>
                  <a:pt x="0" y="0"/>
                </a:lnTo>
                <a:lnTo>
                  <a:pt x="348052" y="126680"/>
                </a:lnTo>
                <a:lnTo>
                  <a:pt x="533246" y="447446"/>
                </a:lnTo>
                <a:lnTo>
                  <a:pt x="185194" y="320765"/>
                </a:lnTo>
                <a:lnTo>
                  <a:pt x="185194" y="32076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1" name="Freeform: Shape 590">
            <a:extLst>
              <a:ext uri="{FF2B5EF4-FFF2-40B4-BE49-F238E27FC236}">
                <a16:creationId xmlns:a16="http://schemas.microsoft.com/office/drawing/2014/main" id="{F7DDA179-09D1-B776-6524-A38357642C78}"/>
              </a:ext>
            </a:extLst>
          </p:cNvPr>
          <p:cNvSpPr/>
          <p:nvPr/>
        </p:nvSpPr>
        <p:spPr>
          <a:xfrm>
            <a:off x="7665333" y="5733416"/>
            <a:ext cx="412367" cy="491441"/>
          </a:xfrm>
          <a:custGeom>
            <a:avLst/>
            <a:gdLst>
              <a:gd name="connsiteX0" fmla="*/ 0 w 412367"/>
              <a:gd name="connsiteY0" fmla="*/ 364761 h 491441"/>
              <a:gd name="connsiteX1" fmla="*/ 64317 w 412367"/>
              <a:gd name="connsiteY1" fmla="*/ 0 h 491441"/>
              <a:gd name="connsiteX2" fmla="*/ 412368 w 412367"/>
              <a:gd name="connsiteY2" fmla="*/ 126680 h 491441"/>
              <a:gd name="connsiteX3" fmla="*/ 348051 w 412367"/>
              <a:gd name="connsiteY3" fmla="*/ 491441 h 491441"/>
              <a:gd name="connsiteX4" fmla="*/ 0 w 412367"/>
              <a:gd name="connsiteY4" fmla="*/ 364761 h 491441"/>
              <a:gd name="connsiteX5" fmla="*/ 0 w 412367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7" h="491441">
                <a:moveTo>
                  <a:pt x="0" y="364761"/>
                </a:moveTo>
                <a:lnTo>
                  <a:pt x="64317" y="0"/>
                </a:lnTo>
                <a:lnTo>
                  <a:pt x="412368" y="126680"/>
                </a:lnTo>
                <a:lnTo>
                  <a:pt x="348051" y="49144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2" name="Freeform: Shape 591">
            <a:extLst>
              <a:ext uri="{FF2B5EF4-FFF2-40B4-BE49-F238E27FC236}">
                <a16:creationId xmlns:a16="http://schemas.microsoft.com/office/drawing/2014/main" id="{4BBE0BCE-1F81-44EB-CD60-483E43718A25}"/>
              </a:ext>
            </a:extLst>
          </p:cNvPr>
          <p:cNvSpPr/>
          <p:nvPr/>
        </p:nvSpPr>
        <p:spPr>
          <a:xfrm>
            <a:off x="8852701" y="2471150"/>
            <a:ext cx="412367" cy="491441"/>
          </a:xfrm>
          <a:custGeom>
            <a:avLst/>
            <a:gdLst>
              <a:gd name="connsiteX0" fmla="*/ 0 w 412367"/>
              <a:gd name="connsiteY0" fmla="*/ 364761 h 491441"/>
              <a:gd name="connsiteX1" fmla="*/ 64317 w 412367"/>
              <a:gd name="connsiteY1" fmla="*/ 0 h 491441"/>
              <a:gd name="connsiteX2" fmla="*/ 412368 w 412367"/>
              <a:gd name="connsiteY2" fmla="*/ 126680 h 491441"/>
              <a:gd name="connsiteX3" fmla="*/ 348051 w 412367"/>
              <a:gd name="connsiteY3" fmla="*/ 491442 h 491441"/>
              <a:gd name="connsiteX4" fmla="*/ 0 w 412367"/>
              <a:gd name="connsiteY4" fmla="*/ 364761 h 491441"/>
              <a:gd name="connsiteX5" fmla="*/ 0 w 412367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7" h="491441">
                <a:moveTo>
                  <a:pt x="0" y="364761"/>
                </a:moveTo>
                <a:lnTo>
                  <a:pt x="64317" y="0"/>
                </a:lnTo>
                <a:lnTo>
                  <a:pt x="412368" y="126680"/>
                </a:lnTo>
                <a:lnTo>
                  <a:pt x="348051" y="491442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3" name="Freeform: Shape 592">
            <a:extLst>
              <a:ext uri="{FF2B5EF4-FFF2-40B4-BE49-F238E27FC236}">
                <a16:creationId xmlns:a16="http://schemas.microsoft.com/office/drawing/2014/main" id="{53BF7F62-7260-1F6F-2B74-EF831EF3276B}"/>
              </a:ext>
            </a:extLst>
          </p:cNvPr>
          <p:cNvSpPr/>
          <p:nvPr/>
        </p:nvSpPr>
        <p:spPr>
          <a:xfrm>
            <a:off x="7033547" y="7469232"/>
            <a:ext cx="412368" cy="491442"/>
          </a:xfrm>
          <a:custGeom>
            <a:avLst/>
            <a:gdLst>
              <a:gd name="connsiteX0" fmla="*/ 0 w 412368"/>
              <a:gd name="connsiteY0" fmla="*/ 364762 h 491442"/>
              <a:gd name="connsiteX1" fmla="*/ 64317 w 412368"/>
              <a:gd name="connsiteY1" fmla="*/ 0 h 491442"/>
              <a:gd name="connsiteX2" fmla="*/ 412369 w 412368"/>
              <a:gd name="connsiteY2" fmla="*/ 126680 h 491442"/>
              <a:gd name="connsiteX3" fmla="*/ 348052 w 412368"/>
              <a:gd name="connsiteY3" fmla="*/ 491442 h 491442"/>
              <a:gd name="connsiteX4" fmla="*/ 0 w 412368"/>
              <a:gd name="connsiteY4" fmla="*/ 364762 h 491442"/>
              <a:gd name="connsiteX5" fmla="*/ 0 w 412368"/>
              <a:gd name="connsiteY5" fmla="*/ 364762 h 491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2">
                <a:moveTo>
                  <a:pt x="0" y="364762"/>
                </a:moveTo>
                <a:lnTo>
                  <a:pt x="64317" y="0"/>
                </a:lnTo>
                <a:lnTo>
                  <a:pt x="412369" y="126680"/>
                </a:lnTo>
                <a:lnTo>
                  <a:pt x="348052" y="491442"/>
                </a:lnTo>
                <a:lnTo>
                  <a:pt x="0" y="364762"/>
                </a:lnTo>
                <a:lnTo>
                  <a:pt x="0" y="3647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4" name="Freeform: Shape 593">
            <a:extLst>
              <a:ext uri="{FF2B5EF4-FFF2-40B4-BE49-F238E27FC236}">
                <a16:creationId xmlns:a16="http://schemas.microsoft.com/office/drawing/2014/main" id="{07E5E26C-D150-D4F6-6FEC-F465991DE9E5}"/>
              </a:ext>
            </a:extLst>
          </p:cNvPr>
          <p:cNvSpPr/>
          <p:nvPr/>
        </p:nvSpPr>
        <p:spPr>
          <a:xfrm>
            <a:off x="6031373" y="9205047"/>
            <a:ext cx="412368" cy="491442"/>
          </a:xfrm>
          <a:custGeom>
            <a:avLst/>
            <a:gdLst>
              <a:gd name="connsiteX0" fmla="*/ 0 w 412368"/>
              <a:gd name="connsiteY0" fmla="*/ 364762 h 491442"/>
              <a:gd name="connsiteX1" fmla="*/ 64318 w 412368"/>
              <a:gd name="connsiteY1" fmla="*/ 0 h 491442"/>
              <a:gd name="connsiteX2" fmla="*/ 412369 w 412368"/>
              <a:gd name="connsiteY2" fmla="*/ 126680 h 491442"/>
              <a:gd name="connsiteX3" fmla="*/ 348052 w 412368"/>
              <a:gd name="connsiteY3" fmla="*/ 491442 h 491442"/>
              <a:gd name="connsiteX4" fmla="*/ 0 w 412368"/>
              <a:gd name="connsiteY4" fmla="*/ 364762 h 491442"/>
              <a:gd name="connsiteX5" fmla="*/ 0 w 412368"/>
              <a:gd name="connsiteY5" fmla="*/ 364762 h 491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2">
                <a:moveTo>
                  <a:pt x="0" y="364762"/>
                </a:moveTo>
                <a:lnTo>
                  <a:pt x="64318" y="0"/>
                </a:lnTo>
                <a:lnTo>
                  <a:pt x="412369" y="126680"/>
                </a:lnTo>
                <a:lnTo>
                  <a:pt x="348052" y="491442"/>
                </a:lnTo>
                <a:lnTo>
                  <a:pt x="0" y="364762"/>
                </a:lnTo>
                <a:lnTo>
                  <a:pt x="0" y="3647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5" name="Freeform: Shape 594">
            <a:extLst>
              <a:ext uri="{FF2B5EF4-FFF2-40B4-BE49-F238E27FC236}">
                <a16:creationId xmlns:a16="http://schemas.microsoft.com/office/drawing/2014/main" id="{126D2BFB-DA8C-FAB0-0F71-82F57AA3620B}"/>
              </a:ext>
            </a:extLst>
          </p:cNvPr>
          <p:cNvSpPr/>
          <p:nvPr/>
        </p:nvSpPr>
        <p:spPr>
          <a:xfrm>
            <a:off x="9820651" y="-188274"/>
            <a:ext cx="412368" cy="491441"/>
          </a:xfrm>
          <a:custGeom>
            <a:avLst/>
            <a:gdLst>
              <a:gd name="connsiteX0" fmla="*/ 0 w 412368"/>
              <a:gd name="connsiteY0" fmla="*/ 364761 h 491441"/>
              <a:gd name="connsiteX1" fmla="*/ 64317 w 412368"/>
              <a:gd name="connsiteY1" fmla="*/ 0 h 491441"/>
              <a:gd name="connsiteX2" fmla="*/ 412369 w 412368"/>
              <a:gd name="connsiteY2" fmla="*/ 126680 h 491441"/>
              <a:gd name="connsiteX3" fmla="*/ 348052 w 412368"/>
              <a:gd name="connsiteY3" fmla="*/ 491442 h 491441"/>
              <a:gd name="connsiteX4" fmla="*/ 0 w 412368"/>
              <a:gd name="connsiteY4" fmla="*/ 364761 h 491441"/>
              <a:gd name="connsiteX5" fmla="*/ 0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364761"/>
                </a:moveTo>
                <a:lnTo>
                  <a:pt x="64317" y="0"/>
                </a:lnTo>
                <a:lnTo>
                  <a:pt x="412369" y="126680"/>
                </a:lnTo>
                <a:lnTo>
                  <a:pt x="348052" y="491442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6" name="Freeform: Shape 595">
            <a:extLst>
              <a:ext uri="{FF2B5EF4-FFF2-40B4-BE49-F238E27FC236}">
                <a16:creationId xmlns:a16="http://schemas.microsoft.com/office/drawing/2014/main" id="{869AF1E6-819B-4EB7-721B-7AA94EF2C26D}"/>
              </a:ext>
            </a:extLst>
          </p:cNvPr>
          <p:cNvSpPr/>
          <p:nvPr/>
        </p:nvSpPr>
        <p:spPr>
          <a:xfrm>
            <a:off x="-23648" y="6224858"/>
            <a:ext cx="597562" cy="812207"/>
          </a:xfrm>
          <a:custGeom>
            <a:avLst/>
            <a:gdLst>
              <a:gd name="connsiteX0" fmla="*/ 185194 w 597562"/>
              <a:gd name="connsiteY0" fmla="*/ 685527 h 812207"/>
              <a:gd name="connsiteX1" fmla="*/ 0 w 597562"/>
              <a:gd name="connsiteY1" fmla="*/ 364761 h 812207"/>
              <a:gd name="connsiteX2" fmla="*/ 64317 w 597562"/>
              <a:gd name="connsiteY2" fmla="*/ 0 h 812207"/>
              <a:gd name="connsiteX3" fmla="*/ 412369 w 597562"/>
              <a:gd name="connsiteY3" fmla="*/ 126680 h 812207"/>
              <a:gd name="connsiteX4" fmla="*/ 597563 w 597562"/>
              <a:gd name="connsiteY4" fmla="*/ 447446 h 812207"/>
              <a:gd name="connsiteX5" fmla="*/ 533246 w 597562"/>
              <a:gd name="connsiteY5" fmla="*/ 812208 h 812207"/>
              <a:gd name="connsiteX6" fmla="*/ 185194 w 597562"/>
              <a:gd name="connsiteY6" fmla="*/ 685527 h 812207"/>
              <a:gd name="connsiteX7" fmla="*/ 185194 w 597562"/>
              <a:gd name="connsiteY7" fmla="*/ 685527 h 812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7562" h="812207">
                <a:moveTo>
                  <a:pt x="185194" y="685527"/>
                </a:moveTo>
                <a:lnTo>
                  <a:pt x="0" y="364761"/>
                </a:lnTo>
                <a:lnTo>
                  <a:pt x="64317" y="0"/>
                </a:lnTo>
                <a:lnTo>
                  <a:pt x="412369" y="126680"/>
                </a:lnTo>
                <a:lnTo>
                  <a:pt x="597563" y="447446"/>
                </a:lnTo>
                <a:lnTo>
                  <a:pt x="533246" y="812208"/>
                </a:lnTo>
                <a:lnTo>
                  <a:pt x="185194" y="685527"/>
                </a:lnTo>
                <a:lnTo>
                  <a:pt x="185194" y="6855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7" name="Freeform: Shape 596">
            <a:extLst>
              <a:ext uri="{FF2B5EF4-FFF2-40B4-BE49-F238E27FC236}">
                <a16:creationId xmlns:a16="http://schemas.microsoft.com/office/drawing/2014/main" id="{6BCFE479-AF43-8C4F-8640-4618743FE548}"/>
              </a:ext>
            </a:extLst>
          </p:cNvPr>
          <p:cNvSpPr/>
          <p:nvPr/>
        </p:nvSpPr>
        <p:spPr>
          <a:xfrm>
            <a:off x="891870" y="3886200"/>
            <a:ext cx="533245" cy="447446"/>
          </a:xfrm>
          <a:custGeom>
            <a:avLst/>
            <a:gdLst>
              <a:gd name="connsiteX0" fmla="*/ 185194 w 533245"/>
              <a:gd name="connsiteY0" fmla="*/ 320766 h 447446"/>
              <a:gd name="connsiteX1" fmla="*/ 0 w 533245"/>
              <a:gd name="connsiteY1" fmla="*/ 0 h 447446"/>
              <a:gd name="connsiteX2" fmla="*/ 348051 w 533245"/>
              <a:gd name="connsiteY2" fmla="*/ 126680 h 447446"/>
              <a:gd name="connsiteX3" fmla="*/ 533246 w 533245"/>
              <a:gd name="connsiteY3" fmla="*/ 447446 h 447446"/>
              <a:gd name="connsiteX4" fmla="*/ 185194 w 533245"/>
              <a:gd name="connsiteY4" fmla="*/ 320766 h 447446"/>
              <a:gd name="connsiteX5" fmla="*/ 185194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185194" y="320766"/>
                </a:moveTo>
                <a:lnTo>
                  <a:pt x="0" y="0"/>
                </a:lnTo>
                <a:lnTo>
                  <a:pt x="348051" y="126680"/>
                </a:lnTo>
                <a:lnTo>
                  <a:pt x="533246" y="44744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8" name="Freeform: Shape 597">
            <a:extLst>
              <a:ext uri="{FF2B5EF4-FFF2-40B4-BE49-F238E27FC236}">
                <a16:creationId xmlns:a16="http://schemas.microsoft.com/office/drawing/2014/main" id="{E7D6D694-56ED-12A2-E4AB-FF4B1E34D6B8}"/>
              </a:ext>
            </a:extLst>
          </p:cNvPr>
          <p:cNvSpPr/>
          <p:nvPr/>
        </p:nvSpPr>
        <p:spPr>
          <a:xfrm>
            <a:off x="1859821" y="1226775"/>
            <a:ext cx="533245" cy="447446"/>
          </a:xfrm>
          <a:custGeom>
            <a:avLst/>
            <a:gdLst>
              <a:gd name="connsiteX0" fmla="*/ 185194 w 533245"/>
              <a:gd name="connsiteY0" fmla="*/ 320766 h 447446"/>
              <a:gd name="connsiteX1" fmla="*/ 0 w 533245"/>
              <a:gd name="connsiteY1" fmla="*/ 0 h 447446"/>
              <a:gd name="connsiteX2" fmla="*/ 348051 w 533245"/>
              <a:gd name="connsiteY2" fmla="*/ 126680 h 447446"/>
              <a:gd name="connsiteX3" fmla="*/ 533246 w 533245"/>
              <a:gd name="connsiteY3" fmla="*/ 447446 h 447446"/>
              <a:gd name="connsiteX4" fmla="*/ 185194 w 533245"/>
              <a:gd name="connsiteY4" fmla="*/ 320766 h 447446"/>
              <a:gd name="connsiteX5" fmla="*/ 185194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185194" y="320766"/>
                </a:moveTo>
                <a:lnTo>
                  <a:pt x="0" y="0"/>
                </a:lnTo>
                <a:lnTo>
                  <a:pt x="348051" y="126680"/>
                </a:lnTo>
                <a:lnTo>
                  <a:pt x="533246" y="44744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9" name="Freeform: Shape 598">
            <a:extLst>
              <a:ext uri="{FF2B5EF4-FFF2-40B4-BE49-F238E27FC236}">
                <a16:creationId xmlns:a16="http://schemas.microsoft.com/office/drawing/2014/main" id="{4C4051C0-3AC0-4A77-25EE-EDA49A708AFC}"/>
              </a:ext>
            </a:extLst>
          </p:cNvPr>
          <p:cNvSpPr/>
          <p:nvPr/>
        </p:nvSpPr>
        <p:spPr>
          <a:xfrm>
            <a:off x="2491606" y="-509039"/>
            <a:ext cx="533245" cy="447446"/>
          </a:xfrm>
          <a:custGeom>
            <a:avLst/>
            <a:gdLst>
              <a:gd name="connsiteX0" fmla="*/ 185194 w 533245"/>
              <a:gd name="connsiteY0" fmla="*/ 320766 h 447446"/>
              <a:gd name="connsiteX1" fmla="*/ 0 w 533245"/>
              <a:gd name="connsiteY1" fmla="*/ 0 h 447446"/>
              <a:gd name="connsiteX2" fmla="*/ 348051 w 533245"/>
              <a:gd name="connsiteY2" fmla="*/ 126680 h 447446"/>
              <a:gd name="connsiteX3" fmla="*/ 533246 w 533245"/>
              <a:gd name="connsiteY3" fmla="*/ 447446 h 447446"/>
              <a:gd name="connsiteX4" fmla="*/ 185194 w 533245"/>
              <a:gd name="connsiteY4" fmla="*/ 320766 h 447446"/>
              <a:gd name="connsiteX5" fmla="*/ 185194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185194" y="320766"/>
                </a:moveTo>
                <a:lnTo>
                  <a:pt x="0" y="0"/>
                </a:lnTo>
                <a:lnTo>
                  <a:pt x="348051" y="126680"/>
                </a:lnTo>
                <a:lnTo>
                  <a:pt x="533246" y="44744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0" name="Freeform: Shape 599">
            <a:extLst>
              <a:ext uri="{FF2B5EF4-FFF2-40B4-BE49-F238E27FC236}">
                <a16:creationId xmlns:a16="http://schemas.microsoft.com/office/drawing/2014/main" id="{6DC7BC8B-E354-4FBA-4869-F84622D71232}"/>
              </a:ext>
            </a:extLst>
          </p:cNvPr>
          <p:cNvSpPr/>
          <p:nvPr/>
        </p:nvSpPr>
        <p:spPr>
          <a:xfrm>
            <a:off x="793330" y="4809808"/>
            <a:ext cx="412368" cy="491441"/>
          </a:xfrm>
          <a:custGeom>
            <a:avLst/>
            <a:gdLst>
              <a:gd name="connsiteX0" fmla="*/ 0 w 412368"/>
              <a:gd name="connsiteY0" fmla="*/ 364761 h 491441"/>
              <a:gd name="connsiteX1" fmla="*/ 64317 w 412368"/>
              <a:gd name="connsiteY1" fmla="*/ 0 h 491441"/>
              <a:gd name="connsiteX2" fmla="*/ 412369 w 412368"/>
              <a:gd name="connsiteY2" fmla="*/ 126680 h 491441"/>
              <a:gd name="connsiteX3" fmla="*/ 348051 w 412368"/>
              <a:gd name="connsiteY3" fmla="*/ 491442 h 491441"/>
              <a:gd name="connsiteX4" fmla="*/ 0 w 412368"/>
              <a:gd name="connsiteY4" fmla="*/ 364761 h 491441"/>
              <a:gd name="connsiteX5" fmla="*/ 0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364761"/>
                </a:moveTo>
                <a:lnTo>
                  <a:pt x="64317" y="0"/>
                </a:lnTo>
                <a:lnTo>
                  <a:pt x="412369" y="126680"/>
                </a:lnTo>
                <a:lnTo>
                  <a:pt x="348051" y="491442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1" name="Freeform: Shape 600">
            <a:extLst>
              <a:ext uri="{FF2B5EF4-FFF2-40B4-BE49-F238E27FC236}">
                <a16:creationId xmlns:a16="http://schemas.microsoft.com/office/drawing/2014/main" id="{95872D98-BB99-6D7B-936B-792CF2601F79}"/>
              </a:ext>
            </a:extLst>
          </p:cNvPr>
          <p:cNvSpPr/>
          <p:nvPr/>
        </p:nvSpPr>
        <p:spPr>
          <a:xfrm>
            <a:off x="1980698" y="1547541"/>
            <a:ext cx="412368" cy="491441"/>
          </a:xfrm>
          <a:custGeom>
            <a:avLst/>
            <a:gdLst>
              <a:gd name="connsiteX0" fmla="*/ 0 w 412368"/>
              <a:gd name="connsiteY0" fmla="*/ 364761 h 491441"/>
              <a:gd name="connsiteX1" fmla="*/ 64317 w 412368"/>
              <a:gd name="connsiteY1" fmla="*/ 0 h 491441"/>
              <a:gd name="connsiteX2" fmla="*/ 412369 w 412368"/>
              <a:gd name="connsiteY2" fmla="*/ 126680 h 491441"/>
              <a:gd name="connsiteX3" fmla="*/ 348051 w 412368"/>
              <a:gd name="connsiteY3" fmla="*/ 491442 h 491441"/>
              <a:gd name="connsiteX4" fmla="*/ 0 w 412368"/>
              <a:gd name="connsiteY4" fmla="*/ 364761 h 491441"/>
              <a:gd name="connsiteX5" fmla="*/ 0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364761"/>
                </a:moveTo>
                <a:lnTo>
                  <a:pt x="64317" y="0"/>
                </a:lnTo>
                <a:lnTo>
                  <a:pt x="412369" y="126680"/>
                </a:lnTo>
                <a:lnTo>
                  <a:pt x="348051" y="491442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2" name="Freeform: Shape 601">
            <a:extLst>
              <a:ext uri="{FF2B5EF4-FFF2-40B4-BE49-F238E27FC236}">
                <a16:creationId xmlns:a16="http://schemas.microsoft.com/office/drawing/2014/main" id="{AF027307-BB34-4DCE-A6C2-B046F18D0AD5}"/>
              </a:ext>
            </a:extLst>
          </p:cNvPr>
          <p:cNvSpPr/>
          <p:nvPr/>
        </p:nvSpPr>
        <p:spPr>
          <a:xfrm>
            <a:off x="2612483" y="-188274"/>
            <a:ext cx="412368" cy="491441"/>
          </a:xfrm>
          <a:custGeom>
            <a:avLst/>
            <a:gdLst>
              <a:gd name="connsiteX0" fmla="*/ 0 w 412368"/>
              <a:gd name="connsiteY0" fmla="*/ 364761 h 491441"/>
              <a:gd name="connsiteX1" fmla="*/ 64317 w 412368"/>
              <a:gd name="connsiteY1" fmla="*/ 0 h 491441"/>
              <a:gd name="connsiteX2" fmla="*/ 412369 w 412368"/>
              <a:gd name="connsiteY2" fmla="*/ 126680 h 491441"/>
              <a:gd name="connsiteX3" fmla="*/ 348051 w 412368"/>
              <a:gd name="connsiteY3" fmla="*/ 491442 h 491441"/>
              <a:gd name="connsiteX4" fmla="*/ 0 w 412368"/>
              <a:gd name="connsiteY4" fmla="*/ 364761 h 491441"/>
              <a:gd name="connsiteX5" fmla="*/ 0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364761"/>
                </a:moveTo>
                <a:lnTo>
                  <a:pt x="64317" y="0"/>
                </a:lnTo>
                <a:lnTo>
                  <a:pt x="412369" y="126680"/>
                </a:lnTo>
                <a:lnTo>
                  <a:pt x="348051" y="491442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3" name="Freeform: Shape 602">
            <a:extLst>
              <a:ext uri="{FF2B5EF4-FFF2-40B4-BE49-F238E27FC236}">
                <a16:creationId xmlns:a16="http://schemas.microsoft.com/office/drawing/2014/main" id="{CF4988D0-57B0-0B4F-06EF-96C6AE3D342E}"/>
              </a:ext>
            </a:extLst>
          </p:cNvPr>
          <p:cNvSpPr/>
          <p:nvPr/>
        </p:nvSpPr>
        <p:spPr>
          <a:xfrm>
            <a:off x="-174620" y="7469232"/>
            <a:ext cx="412368" cy="491442"/>
          </a:xfrm>
          <a:custGeom>
            <a:avLst/>
            <a:gdLst>
              <a:gd name="connsiteX0" fmla="*/ 0 w 412368"/>
              <a:gd name="connsiteY0" fmla="*/ 364762 h 491442"/>
              <a:gd name="connsiteX1" fmla="*/ 64317 w 412368"/>
              <a:gd name="connsiteY1" fmla="*/ 0 h 491442"/>
              <a:gd name="connsiteX2" fmla="*/ 412369 w 412368"/>
              <a:gd name="connsiteY2" fmla="*/ 126680 h 491442"/>
              <a:gd name="connsiteX3" fmla="*/ 348051 w 412368"/>
              <a:gd name="connsiteY3" fmla="*/ 491442 h 491442"/>
              <a:gd name="connsiteX4" fmla="*/ 0 w 412368"/>
              <a:gd name="connsiteY4" fmla="*/ 364762 h 491442"/>
              <a:gd name="connsiteX5" fmla="*/ 0 w 412368"/>
              <a:gd name="connsiteY5" fmla="*/ 364762 h 491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2">
                <a:moveTo>
                  <a:pt x="0" y="364762"/>
                </a:moveTo>
                <a:lnTo>
                  <a:pt x="64317" y="0"/>
                </a:lnTo>
                <a:lnTo>
                  <a:pt x="412369" y="126680"/>
                </a:lnTo>
                <a:lnTo>
                  <a:pt x="348051" y="491442"/>
                </a:lnTo>
                <a:lnTo>
                  <a:pt x="0" y="364762"/>
                </a:lnTo>
                <a:lnTo>
                  <a:pt x="0" y="3647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4" name="Freeform: Shape 603">
            <a:extLst>
              <a:ext uri="{FF2B5EF4-FFF2-40B4-BE49-F238E27FC236}">
                <a16:creationId xmlns:a16="http://schemas.microsoft.com/office/drawing/2014/main" id="{8B397E6D-4C7F-2B09-8DB9-330FB94500EC}"/>
              </a:ext>
            </a:extLst>
          </p:cNvPr>
          <p:cNvSpPr/>
          <p:nvPr/>
        </p:nvSpPr>
        <p:spPr>
          <a:xfrm>
            <a:off x="3614657" y="-1924089"/>
            <a:ext cx="412368" cy="491441"/>
          </a:xfrm>
          <a:custGeom>
            <a:avLst/>
            <a:gdLst>
              <a:gd name="connsiteX0" fmla="*/ 0 w 412368"/>
              <a:gd name="connsiteY0" fmla="*/ 364761 h 491441"/>
              <a:gd name="connsiteX1" fmla="*/ 64317 w 412368"/>
              <a:gd name="connsiteY1" fmla="*/ 0 h 491441"/>
              <a:gd name="connsiteX2" fmla="*/ 412369 w 412368"/>
              <a:gd name="connsiteY2" fmla="*/ 126680 h 491441"/>
              <a:gd name="connsiteX3" fmla="*/ 348051 w 412368"/>
              <a:gd name="connsiteY3" fmla="*/ 491442 h 491441"/>
              <a:gd name="connsiteX4" fmla="*/ 0 w 412368"/>
              <a:gd name="connsiteY4" fmla="*/ 364761 h 491441"/>
              <a:gd name="connsiteX5" fmla="*/ 0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364761"/>
                </a:moveTo>
                <a:lnTo>
                  <a:pt x="64317" y="0"/>
                </a:lnTo>
                <a:lnTo>
                  <a:pt x="412369" y="126680"/>
                </a:lnTo>
                <a:lnTo>
                  <a:pt x="348051" y="491442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5" name="Freeform: Shape 604">
            <a:extLst>
              <a:ext uri="{FF2B5EF4-FFF2-40B4-BE49-F238E27FC236}">
                <a16:creationId xmlns:a16="http://schemas.microsoft.com/office/drawing/2014/main" id="{5E0BA985-75CF-37B6-D3DB-63D82013349E}"/>
              </a:ext>
            </a:extLst>
          </p:cNvPr>
          <p:cNvSpPr/>
          <p:nvPr/>
        </p:nvSpPr>
        <p:spPr>
          <a:xfrm>
            <a:off x="10736171" y="2150384"/>
            <a:ext cx="533245" cy="447446"/>
          </a:xfrm>
          <a:custGeom>
            <a:avLst/>
            <a:gdLst>
              <a:gd name="connsiteX0" fmla="*/ 185194 w 533245"/>
              <a:gd name="connsiteY0" fmla="*/ 320766 h 447446"/>
              <a:gd name="connsiteX1" fmla="*/ 0 w 533245"/>
              <a:gd name="connsiteY1" fmla="*/ 0 h 447446"/>
              <a:gd name="connsiteX2" fmla="*/ 348052 w 533245"/>
              <a:gd name="connsiteY2" fmla="*/ 126680 h 447446"/>
              <a:gd name="connsiteX3" fmla="*/ 533246 w 533245"/>
              <a:gd name="connsiteY3" fmla="*/ 447446 h 447446"/>
              <a:gd name="connsiteX4" fmla="*/ 185194 w 533245"/>
              <a:gd name="connsiteY4" fmla="*/ 320766 h 447446"/>
              <a:gd name="connsiteX5" fmla="*/ 185194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185194" y="320766"/>
                </a:moveTo>
                <a:lnTo>
                  <a:pt x="0" y="0"/>
                </a:lnTo>
                <a:lnTo>
                  <a:pt x="348052" y="126680"/>
                </a:lnTo>
                <a:lnTo>
                  <a:pt x="533246" y="44744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6" name="Freeform: Shape 605">
            <a:extLst>
              <a:ext uri="{FF2B5EF4-FFF2-40B4-BE49-F238E27FC236}">
                <a16:creationId xmlns:a16="http://schemas.microsoft.com/office/drawing/2014/main" id="{7804EDA4-56BB-0C07-958C-85D457F398B7}"/>
              </a:ext>
            </a:extLst>
          </p:cNvPr>
          <p:cNvSpPr/>
          <p:nvPr/>
        </p:nvSpPr>
        <p:spPr>
          <a:xfrm>
            <a:off x="9265069" y="5174569"/>
            <a:ext cx="533245" cy="447446"/>
          </a:xfrm>
          <a:custGeom>
            <a:avLst/>
            <a:gdLst>
              <a:gd name="connsiteX0" fmla="*/ 185194 w 533245"/>
              <a:gd name="connsiteY0" fmla="*/ 320766 h 447446"/>
              <a:gd name="connsiteX1" fmla="*/ 0 w 533245"/>
              <a:gd name="connsiteY1" fmla="*/ 0 h 447446"/>
              <a:gd name="connsiteX2" fmla="*/ 348052 w 533245"/>
              <a:gd name="connsiteY2" fmla="*/ 126680 h 447446"/>
              <a:gd name="connsiteX3" fmla="*/ 533246 w 533245"/>
              <a:gd name="connsiteY3" fmla="*/ 447446 h 447446"/>
              <a:gd name="connsiteX4" fmla="*/ 185194 w 533245"/>
              <a:gd name="connsiteY4" fmla="*/ 320766 h 447446"/>
              <a:gd name="connsiteX5" fmla="*/ 185194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185194" y="320766"/>
                </a:moveTo>
                <a:lnTo>
                  <a:pt x="0" y="0"/>
                </a:lnTo>
                <a:lnTo>
                  <a:pt x="348052" y="126680"/>
                </a:lnTo>
                <a:lnTo>
                  <a:pt x="533246" y="44744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7" name="Freeform: Shape 606">
            <a:extLst>
              <a:ext uri="{FF2B5EF4-FFF2-40B4-BE49-F238E27FC236}">
                <a16:creationId xmlns:a16="http://schemas.microsoft.com/office/drawing/2014/main" id="{582B7D4C-20F2-1631-9163-5C8050A905DF}"/>
              </a:ext>
            </a:extLst>
          </p:cNvPr>
          <p:cNvSpPr/>
          <p:nvPr/>
        </p:nvSpPr>
        <p:spPr>
          <a:xfrm>
            <a:off x="8917018" y="7148466"/>
            <a:ext cx="533245" cy="447445"/>
          </a:xfrm>
          <a:custGeom>
            <a:avLst/>
            <a:gdLst>
              <a:gd name="connsiteX0" fmla="*/ 185194 w 533245"/>
              <a:gd name="connsiteY0" fmla="*/ 320765 h 447445"/>
              <a:gd name="connsiteX1" fmla="*/ 0 w 533245"/>
              <a:gd name="connsiteY1" fmla="*/ 0 h 447445"/>
              <a:gd name="connsiteX2" fmla="*/ 348051 w 533245"/>
              <a:gd name="connsiteY2" fmla="*/ 126680 h 447445"/>
              <a:gd name="connsiteX3" fmla="*/ 533245 w 533245"/>
              <a:gd name="connsiteY3" fmla="*/ 447446 h 447445"/>
              <a:gd name="connsiteX4" fmla="*/ 185194 w 533245"/>
              <a:gd name="connsiteY4" fmla="*/ 320765 h 447445"/>
              <a:gd name="connsiteX5" fmla="*/ 185194 w 533245"/>
              <a:gd name="connsiteY5" fmla="*/ 320765 h 4474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5">
                <a:moveTo>
                  <a:pt x="185194" y="320765"/>
                </a:moveTo>
                <a:lnTo>
                  <a:pt x="0" y="0"/>
                </a:lnTo>
                <a:lnTo>
                  <a:pt x="348051" y="126680"/>
                </a:lnTo>
                <a:lnTo>
                  <a:pt x="533245" y="447446"/>
                </a:lnTo>
                <a:lnTo>
                  <a:pt x="185194" y="320765"/>
                </a:lnTo>
                <a:lnTo>
                  <a:pt x="185194" y="32076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8" name="Freeform: Shape 607">
            <a:extLst>
              <a:ext uri="{FF2B5EF4-FFF2-40B4-BE49-F238E27FC236}">
                <a16:creationId xmlns:a16="http://schemas.microsoft.com/office/drawing/2014/main" id="{AC79ABFD-5418-34B3-7A22-C4D83C00F238}"/>
              </a:ext>
            </a:extLst>
          </p:cNvPr>
          <p:cNvSpPr/>
          <p:nvPr/>
        </p:nvSpPr>
        <p:spPr>
          <a:xfrm>
            <a:off x="9037895" y="5622016"/>
            <a:ext cx="412367" cy="491441"/>
          </a:xfrm>
          <a:custGeom>
            <a:avLst/>
            <a:gdLst>
              <a:gd name="connsiteX0" fmla="*/ 0 w 412367"/>
              <a:gd name="connsiteY0" fmla="*/ 364761 h 491441"/>
              <a:gd name="connsiteX1" fmla="*/ 64317 w 412367"/>
              <a:gd name="connsiteY1" fmla="*/ 0 h 491441"/>
              <a:gd name="connsiteX2" fmla="*/ 412368 w 412367"/>
              <a:gd name="connsiteY2" fmla="*/ 126680 h 491441"/>
              <a:gd name="connsiteX3" fmla="*/ 348051 w 412367"/>
              <a:gd name="connsiteY3" fmla="*/ 491441 h 491441"/>
              <a:gd name="connsiteX4" fmla="*/ 0 w 412367"/>
              <a:gd name="connsiteY4" fmla="*/ 364761 h 491441"/>
              <a:gd name="connsiteX5" fmla="*/ 0 w 412367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7" h="491441">
                <a:moveTo>
                  <a:pt x="0" y="364761"/>
                </a:moveTo>
                <a:lnTo>
                  <a:pt x="64317" y="0"/>
                </a:lnTo>
                <a:lnTo>
                  <a:pt x="412368" y="126680"/>
                </a:lnTo>
                <a:lnTo>
                  <a:pt x="348051" y="49144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9" name="Freeform: Shape 608">
            <a:extLst>
              <a:ext uri="{FF2B5EF4-FFF2-40B4-BE49-F238E27FC236}">
                <a16:creationId xmlns:a16="http://schemas.microsoft.com/office/drawing/2014/main" id="{2BCFEDAB-8545-C774-0C25-421A4343D938}"/>
              </a:ext>
            </a:extLst>
          </p:cNvPr>
          <p:cNvSpPr/>
          <p:nvPr/>
        </p:nvSpPr>
        <p:spPr>
          <a:xfrm>
            <a:off x="10637631" y="3073992"/>
            <a:ext cx="412367" cy="491441"/>
          </a:xfrm>
          <a:custGeom>
            <a:avLst/>
            <a:gdLst>
              <a:gd name="connsiteX0" fmla="*/ 0 w 412367"/>
              <a:gd name="connsiteY0" fmla="*/ 364761 h 491441"/>
              <a:gd name="connsiteX1" fmla="*/ 64317 w 412367"/>
              <a:gd name="connsiteY1" fmla="*/ 0 h 491441"/>
              <a:gd name="connsiteX2" fmla="*/ 412368 w 412367"/>
              <a:gd name="connsiteY2" fmla="*/ 126680 h 491441"/>
              <a:gd name="connsiteX3" fmla="*/ 348051 w 412367"/>
              <a:gd name="connsiteY3" fmla="*/ 491442 h 491441"/>
              <a:gd name="connsiteX4" fmla="*/ 0 w 412367"/>
              <a:gd name="connsiteY4" fmla="*/ 364761 h 491441"/>
              <a:gd name="connsiteX5" fmla="*/ 0 w 412367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7" h="491441">
                <a:moveTo>
                  <a:pt x="0" y="364761"/>
                </a:moveTo>
                <a:lnTo>
                  <a:pt x="64317" y="0"/>
                </a:lnTo>
                <a:lnTo>
                  <a:pt x="412368" y="126680"/>
                </a:lnTo>
                <a:lnTo>
                  <a:pt x="348051" y="491442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0" name="Freeform: Shape 609">
            <a:extLst>
              <a:ext uri="{FF2B5EF4-FFF2-40B4-BE49-F238E27FC236}">
                <a16:creationId xmlns:a16="http://schemas.microsoft.com/office/drawing/2014/main" id="{113C257B-86D6-8031-90AA-D9D02500255A}"/>
              </a:ext>
            </a:extLst>
          </p:cNvPr>
          <p:cNvSpPr/>
          <p:nvPr/>
        </p:nvSpPr>
        <p:spPr>
          <a:xfrm>
            <a:off x="9037895" y="7469232"/>
            <a:ext cx="412367" cy="491442"/>
          </a:xfrm>
          <a:custGeom>
            <a:avLst/>
            <a:gdLst>
              <a:gd name="connsiteX0" fmla="*/ 0 w 412367"/>
              <a:gd name="connsiteY0" fmla="*/ 364762 h 491442"/>
              <a:gd name="connsiteX1" fmla="*/ 64317 w 412367"/>
              <a:gd name="connsiteY1" fmla="*/ 0 h 491442"/>
              <a:gd name="connsiteX2" fmla="*/ 412368 w 412367"/>
              <a:gd name="connsiteY2" fmla="*/ 126680 h 491442"/>
              <a:gd name="connsiteX3" fmla="*/ 348051 w 412367"/>
              <a:gd name="connsiteY3" fmla="*/ 491442 h 491442"/>
              <a:gd name="connsiteX4" fmla="*/ 0 w 412367"/>
              <a:gd name="connsiteY4" fmla="*/ 364762 h 491442"/>
              <a:gd name="connsiteX5" fmla="*/ 0 w 412367"/>
              <a:gd name="connsiteY5" fmla="*/ 364762 h 491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7" h="491442">
                <a:moveTo>
                  <a:pt x="0" y="364762"/>
                </a:moveTo>
                <a:lnTo>
                  <a:pt x="64317" y="0"/>
                </a:lnTo>
                <a:lnTo>
                  <a:pt x="412368" y="126680"/>
                </a:lnTo>
                <a:lnTo>
                  <a:pt x="348051" y="491442"/>
                </a:lnTo>
                <a:lnTo>
                  <a:pt x="0" y="364762"/>
                </a:lnTo>
                <a:lnTo>
                  <a:pt x="0" y="3647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1" name="Freeform: Shape 610">
            <a:extLst>
              <a:ext uri="{FF2B5EF4-FFF2-40B4-BE49-F238E27FC236}">
                <a16:creationId xmlns:a16="http://schemas.microsoft.com/office/drawing/2014/main" id="{4E1126A9-9321-224E-24AE-2A46927B156D}"/>
              </a:ext>
            </a:extLst>
          </p:cNvPr>
          <p:cNvSpPr/>
          <p:nvPr/>
        </p:nvSpPr>
        <p:spPr>
          <a:xfrm>
            <a:off x="10637631" y="1226775"/>
            <a:ext cx="412367" cy="491441"/>
          </a:xfrm>
          <a:custGeom>
            <a:avLst/>
            <a:gdLst>
              <a:gd name="connsiteX0" fmla="*/ 0 w 412367"/>
              <a:gd name="connsiteY0" fmla="*/ 364761 h 491441"/>
              <a:gd name="connsiteX1" fmla="*/ 64317 w 412367"/>
              <a:gd name="connsiteY1" fmla="*/ 0 h 491441"/>
              <a:gd name="connsiteX2" fmla="*/ 412368 w 412367"/>
              <a:gd name="connsiteY2" fmla="*/ 126680 h 491441"/>
              <a:gd name="connsiteX3" fmla="*/ 348051 w 412367"/>
              <a:gd name="connsiteY3" fmla="*/ 491442 h 491441"/>
              <a:gd name="connsiteX4" fmla="*/ 0 w 412367"/>
              <a:gd name="connsiteY4" fmla="*/ 364761 h 491441"/>
              <a:gd name="connsiteX5" fmla="*/ 0 w 412367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7" h="491441">
                <a:moveTo>
                  <a:pt x="0" y="364761"/>
                </a:moveTo>
                <a:lnTo>
                  <a:pt x="64317" y="0"/>
                </a:lnTo>
                <a:lnTo>
                  <a:pt x="412368" y="126680"/>
                </a:lnTo>
                <a:lnTo>
                  <a:pt x="348051" y="491442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2" name="Freeform: Shape 611">
            <a:extLst>
              <a:ext uri="{FF2B5EF4-FFF2-40B4-BE49-F238E27FC236}">
                <a16:creationId xmlns:a16="http://schemas.microsoft.com/office/drawing/2014/main" id="{17ADA040-DD29-9645-D77B-4934F9932BC5}"/>
              </a:ext>
            </a:extLst>
          </p:cNvPr>
          <p:cNvSpPr/>
          <p:nvPr/>
        </p:nvSpPr>
        <p:spPr>
          <a:xfrm>
            <a:off x="-1211016" y="5174569"/>
            <a:ext cx="533245" cy="447446"/>
          </a:xfrm>
          <a:custGeom>
            <a:avLst/>
            <a:gdLst>
              <a:gd name="connsiteX0" fmla="*/ 185194 w 533245"/>
              <a:gd name="connsiteY0" fmla="*/ 320766 h 447446"/>
              <a:gd name="connsiteX1" fmla="*/ 0 w 533245"/>
              <a:gd name="connsiteY1" fmla="*/ 0 h 447446"/>
              <a:gd name="connsiteX2" fmla="*/ 348051 w 533245"/>
              <a:gd name="connsiteY2" fmla="*/ 126680 h 447446"/>
              <a:gd name="connsiteX3" fmla="*/ 533246 w 533245"/>
              <a:gd name="connsiteY3" fmla="*/ 447446 h 447446"/>
              <a:gd name="connsiteX4" fmla="*/ 185194 w 533245"/>
              <a:gd name="connsiteY4" fmla="*/ 320766 h 447446"/>
              <a:gd name="connsiteX5" fmla="*/ 185194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185194" y="320766"/>
                </a:moveTo>
                <a:lnTo>
                  <a:pt x="0" y="0"/>
                </a:lnTo>
                <a:lnTo>
                  <a:pt x="348051" y="126680"/>
                </a:lnTo>
                <a:lnTo>
                  <a:pt x="533246" y="44744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3" name="Freeform: Shape 612">
            <a:extLst>
              <a:ext uri="{FF2B5EF4-FFF2-40B4-BE49-F238E27FC236}">
                <a16:creationId xmlns:a16="http://schemas.microsoft.com/office/drawing/2014/main" id="{063D807B-C3A1-A067-C543-B875A007A3BE}"/>
              </a:ext>
            </a:extLst>
          </p:cNvPr>
          <p:cNvSpPr/>
          <p:nvPr/>
        </p:nvSpPr>
        <p:spPr>
          <a:xfrm>
            <a:off x="260085" y="2150384"/>
            <a:ext cx="533245" cy="447446"/>
          </a:xfrm>
          <a:custGeom>
            <a:avLst/>
            <a:gdLst>
              <a:gd name="connsiteX0" fmla="*/ 185194 w 533245"/>
              <a:gd name="connsiteY0" fmla="*/ 320766 h 447446"/>
              <a:gd name="connsiteX1" fmla="*/ 0 w 533245"/>
              <a:gd name="connsiteY1" fmla="*/ 0 h 447446"/>
              <a:gd name="connsiteX2" fmla="*/ 348051 w 533245"/>
              <a:gd name="connsiteY2" fmla="*/ 126680 h 447446"/>
              <a:gd name="connsiteX3" fmla="*/ 533246 w 533245"/>
              <a:gd name="connsiteY3" fmla="*/ 447446 h 447446"/>
              <a:gd name="connsiteX4" fmla="*/ 185194 w 533245"/>
              <a:gd name="connsiteY4" fmla="*/ 320766 h 447446"/>
              <a:gd name="connsiteX5" fmla="*/ 185194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185194" y="320766"/>
                </a:moveTo>
                <a:lnTo>
                  <a:pt x="0" y="0"/>
                </a:lnTo>
                <a:lnTo>
                  <a:pt x="348051" y="126680"/>
                </a:lnTo>
                <a:lnTo>
                  <a:pt x="533246" y="44744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4" name="Freeform: Shape 613">
            <a:extLst>
              <a:ext uri="{FF2B5EF4-FFF2-40B4-BE49-F238E27FC236}">
                <a16:creationId xmlns:a16="http://schemas.microsoft.com/office/drawing/2014/main" id="{2AF07171-9721-A8DC-E88C-03DE3E82BC28}"/>
              </a:ext>
            </a:extLst>
          </p:cNvPr>
          <p:cNvSpPr/>
          <p:nvPr/>
        </p:nvSpPr>
        <p:spPr>
          <a:xfrm>
            <a:off x="608136" y="176487"/>
            <a:ext cx="533245" cy="447446"/>
          </a:xfrm>
          <a:custGeom>
            <a:avLst/>
            <a:gdLst>
              <a:gd name="connsiteX0" fmla="*/ 185194 w 533245"/>
              <a:gd name="connsiteY0" fmla="*/ 320766 h 447446"/>
              <a:gd name="connsiteX1" fmla="*/ 0 w 533245"/>
              <a:gd name="connsiteY1" fmla="*/ 0 h 447446"/>
              <a:gd name="connsiteX2" fmla="*/ 348051 w 533245"/>
              <a:gd name="connsiteY2" fmla="*/ 126680 h 447446"/>
              <a:gd name="connsiteX3" fmla="*/ 533246 w 533245"/>
              <a:gd name="connsiteY3" fmla="*/ 447446 h 447446"/>
              <a:gd name="connsiteX4" fmla="*/ 185194 w 533245"/>
              <a:gd name="connsiteY4" fmla="*/ 320766 h 447446"/>
              <a:gd name="connsiteX5" fmla="*/ 185194 w 533245"/>
              <a:gd name="connsiteY5" fmla="*/ 320766 h 447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3245" h="447446">
                <a:moveTo>
                  <a:pt x="185194" y="320766"/>
                </a:moveTo>
                <a:lnTo>
                  <a:pt x="0" y="0"/>
                </a:lnTo>
                <a:lnTo>
                  <a:pt x="348051" y="126680"/>
                </a:lnTo>
                <a:lnTo>
                  <a:pt x="533246" y="447446"/>
                </a:lnTo>
                <a:lnTo>
                  <a:pt x="185194" y="320766"/>
                </a:lnTo>
                <a:lnTo>
                  <a:pt x="185194" y="3207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5" name="Freeform: Shape 614">
            <a:extLst>
              <a:ext uri="{FF2B5EF4-FFF2-40B4-BE49-F238E27FC236}">
                <a16:creationId xmlns:a16="http://schemas.microsoft.com/office/drawing/2014/main" id="{405361E7-0BF2-89EC-A149-EBF835B9191A}"/>
              </a:ext>
            </a:extLst>
          </p:cNvPr>
          <p:cNvSpPr/>
          <p:nvPr/>
        </p:nvSpPr>
        <p:spPr>
          <a:xfrm>
            <a:off x="-991600" y="4206965"/>
            <a:ext cx="412368" cy="491441"/>
          </a:xfrm>
          <a:custGeom>
            <a:avLst/>
            <a:gdLst>
              <a:gd name="connsiteX0" fmla="*/ 0 w 412368"/>
              <a:gd name="connsiteY0" fmla="*/ 364761 h 491441"/>
              <a:gd name="connsiteX1" fmla="*/ 64317 w 412368"/>
              <a:gd name="connsiteY1" fmla="*/ 0 h 491441"/>
              <a:gd name="connsiteX2" fmla="*/ 412369 w 412368"/>
              <a:gd name="connsiteY2" fmla="*/ 126680 h 491441"/>
              <a:gd name="connsiteX3" fmla="*/ 348051 w 412368"/>
              <a:gd name="connsiteY3" fmla="*/ 491442 h 491441"/>
              <a:gd name="connsiteX4" fmla="*/ 0 w 412368"/>
              <a:gd name="connsiteY4" fmla="*/ 364761 h 491441"/>
              <a:gd name="connsiteX5" fmla="*/ 0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364761"/>
                </a:moveTo>
                <a:lnTo>
                  <a:pt x="64317" y="0"/>
                </a:lnTo>
                <a:lnTo>
                  <a:pt x="412369" y="126680"/>
                </a:lnTo>
                <a:lnTo>
                  <a:pt x="348051" y="491442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6" name="Freeform: Shape 615">
            <a:extLst>
              <a:ext uri="{FF2B5EF4-FFF2-40B4-BE49-F238E27FC236}">
                <a16:creationId xmlns:a16="http://schemas.microsoft.com/office/drawing/2014/main" id="{B0967918-FA0C-2013-B1B6-B4765B962F27}"/>
              </a:ext>
            </a:extLst>
          </p:cNvPr>
          <p:cNvSpPr/>
          <p:nvPr/>
        </p:nvSpPr>
        <p:spPr>
          <a:xfrm>
            <a:off x="608136" y="1658942"/>
            <a:ext cx="412368" cy="491441"/>
          </a:xfrm>
          <a:custGeom>
            <a:avLst/>
            <a:gdLst>
              <a:gd name="connsiteX0" fmla="*/ 0 w 412368"/>
              <a:gd name="connsiteY0" fmla="*/ 364761 h 491441"/>
              <a:gd name="connsiteX1" fmla="*/ 64317 w 412368"/>
              <a:gd name="connsiteY1" fmla="*/ 0 h 491441"/>
              <a:gd name="connsiteX2" fmla="*/ 412369 w 412368"/>
              <a:gd name="connsiteY2" fmla="*/ 126680 h 491441"/>
              <a:gd name="connsiteX3" fmla="*/ 348051 w 412368"/>
              <a:gd name="connsiteY3" fmla="*/ 491442 h 491441"/>
              <a:gd name="connsiteX4" fmla="*/ 0 w 412368"/>
              <a:gd name="connsiteY4" fmla="*/ 364761 h 491441"/>
              <a:gd name="connsiteX5" fmla="*/ 0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364761"/>
                </a:moveTo>
                <a:lnTo>
                  <a:pt x="64317" y="0"/>
                </a:lnTo>
                <a:lnTo>
                  <a:pt x="412369" y="126680"/>
                </a:lnTo>
                <a:lnTo>
                  <a:pt x="348051" y="491442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7" name="Freeform: Shape 616">
            <a:extLst>
              <a:ext uri="{FF2B5EF4-FFF2-40B4-BE49-F238E27FC236}">
                <a16:creationId xmlns:a16="http://schemas.microsoft.com/office/drawing/2014/main" id="{AA7EF3D5-B85A-789A-6C85-A727981E8F01}"/>
              </a:ext>
            </a:extLst>
          </p:cNvPr>
          <p:cNvSpPr/>
          <p:nvPr/>
        </p:nvSpPr>
        <p:spPr>
          <a:xfrm>
            <a:off x="-991600" y="6054182"/>
            <a:ext cx="412368" cy="491441"/>
          </a:xfrm>
          <a:custGeom>
            <a:avLst/>
            <a:gdLst>
              <a:gd name="connsiteX0" fmla="*/ 0 w 412368"/>
              <a:gd name="connsiteY0" fmla="*/ 364761 h 491441"/>
              <a:gd name="connsiteX1" fmla="*/ 64317 w 412368"/>
              <a:gd name="connsiteY1" fmla="*/ 0 h 491441"/>
              <a:gd name="connsiteX2" fmla="*/ 412369 w 412368"/>
              <a:gd name="connsiteY2" fmla="*/ 126680 h 491441"/>
              <a:gd name="connsiteX3" fmla="*/ 348051 w 412368"/>
              <a:gd name="connsiteY3" fmla="*/ 491441 h 491441"/>
              <a:gd name="connsiteX4" fmla="*/ 0 w 412368"/>
              <a:gd name="connsiteY4" fmla="*/ 364761 h 491441"/>
              <a:gd name="connsiteX5" fmla="*/ 0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364761"/>
                </a:moveTo>
                <a:lnTo>
                  <a:pt x="64317" y="0"/>
                </a:lnTo>
                <a:lnTo>
                  <a:pt x="412369" y="126680"/>
                </a:lnTo>
                <a:lnTo>
                  <a:pt x="348051" y="491441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8" name="Freeform: Shape 617">
            <a:extLst>
              <a:ext uri="{FF2B5EF4-FFF2-40B4-BE49-F238E27FC236}">
                <a16:creationId xmlns:a16="http://schemas.microsoft.com/office/drawing/2014/main" id="{4AB523A4-00ED-0833-E678-4A091B606F5B}"/>
              </a:ext>
            </a:extLst>
          </p:cNvPr>
          <p:cNvSpPr/>
          <p:nvPr/>
        </p:nvSpPr>
        <p:spPr>
          <a:xfrm>
            <a:off x="608136" y="-188274"/>
            <a:ext cx="412368" cy="491441"/>
          </a:xfrm>
          <a:custGeom>
            <a:avLst/>
            <a:gdLst>
              <a:gd name="connsiteX0" fmla="*/ 0 w 412368"/>
              <a:gd name="connsiteY0" fmla="*/ 364761 h 491441"/>
              <a:gd name="connsiteX1" fmla="*/ 64317 w 412368"/>
              <a:gd name="connsiteY1" fmla="*/ 0 h 491441"/>
              <a:gd name="connsiteX2" fmla="*/ 412369 w 412368"/>
              <a:gd name="connsiteY2" fmla="*/ 126680 h 491441"/>
              <a:gd name="connsiteX3" fmla="*/ 348051 w 412368"/>
              <a:gd name="connsiteY3" fmla="*/ 491442 h 491441"/>
              <a:gd name="connsiteX4" fmla="*/ 0 w 412368"/>
              <a:gd name="connsiteY4" fmla="*/ 364761 h 491441"/>
              <a:gd name="connsiteX5" fmla="*/ 0 w 412368"/>
              <a:gd name="connsiteY5" fmla="*/ 364761 h 491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2368" h="491441">
                <a:moveTo>
                  <a:pt x="0" y="364761"/>
                </a:moveTo>
                <a:lnTo>
                  <a:pt x="64317" y="0"/>
                </a:lnTo>
                <a:lnTo>
                  <a:pt x="412369" y="126680"/>
                </a:lnTo>
                <a:lnTo>
                  <a:pt x="348051" y="491442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9" name="Freeform: Shape 618">
            <a:extLst>
              <a:ext uri="{FF2B5EF4-FFF2-40B4-BE49-F238E27FC236}">
                <a16:creationId xmlns:a16="http://schemas.microsoft.com/office/drawing/2014/main" id="{31D8C173-61C8-A52D-13E8-6928473BBA4B}"/>
              </a:ext>
            </a:extLst>
          </p:cNvPr>
          <p:cNvSpPr/>
          <p:nvPr/>
        </p:nvSpPr>
        <p:spPr>
          <a:xfrm>
            <a:off x="7381598" y="3886200"/>
            <a:ext cx="533245" cy="923608"/>
          </a:xfrm>
          <a:custGeom>
            <a:avLst/>
            <a:gdLst>
              <a:gd name="connsiteX0" fmla="*/ 0 w 533245"/>
              <a:gd name="connsiteY0" fmla="*/ 602843 h 923608"/>
              <a:gd name="connsiteX1" fmla="*/ 64317 w 533245"/>
              <a:gd name="connsiteY1" fmla="*/ 238081 h 923608"/>
              <a:gd name="connsiteX2" fmla="*/ 348052 w 533245"/>
              <a:gd name="connsiteY2" fmla="*/ 0 h 923608"/>
              <a:gd name="connsiteX3" fmla="*/ 533246 w 533245"/>
              <a:gd name="connsiteY3" fmla="*/ 320766 h 923608"/>
              <a:gd name="connsiteX4" fmla="*/ 468929 w 533245"/>
              <a:gd name="connsiteY4" fmla="*/ 685527 h 923608"/>
              <a:gd name="connsiteX5" fmla="*/ 185194 w 533245"/>
              <a:gd name="connsiteY5" fmla="*/ 923608 h 923608"/>
              <a:gd name="connsiteX6" fmla="*/ 0 w 533245"/>
              <a:gd name="connsiteY6" fmla="*/ 602843 h 923608"/>
              <a:gd name="connsiteX7" fmla="*/ 0 w 533245"/>
              <a:gd name="connsiteY7" fmla="*/ 602843 h 923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3245" h="923608">
                <a:moveTo>
                  <a:pt x="0" y="602843"/>
                </a:moveTo>
                <a:lnTo>
                  <a:pt x="64317" y="238081"/>
                </a:lnTo>
                <a:lnTo>
                  <a:pt x="348052" y="0"/>
                </a:lnTo>
                <a:lnTo>
                  <a:pt x="533246" y="320766"/>
                </a:lnTo>
                <a:lnTo>
                  <a:pt x="468929" y="685527"/>
                </a:lnTo>
                <a:lnTo>
                  <a:pt x="185194" y="923608"/>
                </a:lnTo>
                <a:lnTo>
                  <a:pt x="0" y="602843"/>
                </a:lnTo>
                <a:lnTo>
                  <a:pt x="0" y="6028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0" name="Freeform: Shape 619">
            <a:extLst>
              <a:ext uri="{FF2B5EF4-FFF2-40B4-BE49-F238E27FC236}">
                <a16:creationId xmlns:a16="http://schemas.microsoft.com/office/drawing/2014/main" id="{22ECF619-241A-19CC-B196-702A2D53D653}"/>
              </a:ext>
            </a:extLst>
          </p:cNvPr>
          <p:cNvSpPr/>
          <p:nvPr/>
        </p:nvSpPr>
        <p:spPr>
          <a:xfrm>
            <a:off x="5214394" y="5301250"/>
            <a:ext cx="249511" cy="685526"/>
          </a:xfrm>
          <a:custGeom>
            <a:avLst/>
            <a:gdLst>
              <a:gd name="connsiteX0" fmla="*/ 0 w 249511"/>
              <a:gd name="connsiteY0" fmla="*/ 364761 h 685526"/>
              <a:gd name="connsiteX1" fmla="*/ 64317 w 249511"/>
              <a:gd name="connsiteY1" fmla="*/ 0 h 685526"/>
              <a:gd name="connsiteX2" fmla="*/ 249511 w 249511"/>
              <a:gd name="connsiteY2" fmla="*/ 320766 h 685526"/>
              <a:gd name="connsiteX3" fmla="*/ 185194 w 249511"/>
              <a:gd name="connsiteY3" fmla="*/ 685527 h 685526"/>
              <a:gd name="connsiteX4" fmla="*/ 0 w 249511"/>
              <a:gd name="connsiteY4" fmla="*/ 364761 h 685526"/>
              <a:gd name="connsiteX5" fmla="*/ 0 w 249511"/>
              <a:gd name="connsiteY5" fmla="*/ 364761 h 685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6">
                <a:moveTo>
                  <a:pt x="0" y="364761"/>
                </a:moveTo>
                <a:lnTo>
                  <a:pt x="64317" y="0"/>
                </a:lnTo>
                <a:lnTo>
                  <a:pt x="249511" y="320766"/>
                </a:lnTo>
                <a:lnTo>
                  <a:pt x="185194" y="685527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1" name="Freeform: Shape 620">
            <a:extLst>
              <a:ext uri="{FF2B5EF4-FFF2-40B4-BE49-F238E27FC236}">
                <a16:creationId xmlns:a16="http://schemas.microsoft.com/office/drawing/2014/main" id="{3922ED9E-7A4B-AD63-170D-BCD0808342E1}"/>
              </a:ext>
            </a:extLst>
          </p:cNvPr>
          <p:cNvSpPr/>
          <p:nvPr/>
        </p:nvSpPr>
        <p:spPr>
          <a:xfrm>
            <a:off x="2775340" y="6783705"/>
            <a:ext cx="249511" cy="685527"/>
          </a:xfrm>
          <a:custGeom>
            <a:avLst/>
            <a:gdLst>
              <a:gd name="connsiteX0" fmla="*/ 0 w 249511"/>
              <a:gd name="connsiteY0" fmla="*/ 364762 h 685527"/>
              <a:gd name="connsiteX1" fmla="*/ 64317 w 249511"/>
              <a:gd name="connsiteY1" fmla="*/ 0 h 685527"/>
              <a:gd name="connsiteX2" fmla="*/ 249512 w 249511"/>
              <a:gd name="connsiteY2" fmla="*/ 320766 h 685527"/>
              <a:gd name="connsiteX3" fmla="*/ 185194 w 249511"/>
              <a:gd name="connsiteY3" fmla="*/ 685527 h 685527"/>
              <a:gd name="connsiteX4" fmla="*/ 0 w 249511"/>
              <a:gd name="connsiteY4" fmla="*/ 364762 h 685527"/>
              <a:gd name="connsiteX5" fmla="*/ 0 w 249511"/>
              <a:gd name="connsiteY5" fmla="*/ 364762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64762"/>
                </a:moveTo>
                <a:lnTo>
                  <a:pt x="64317" y="0"/>
                </a:lnTo>
                <a:lnTo>
                  <a:pt x="249512" y="320766"/>
                </a:lnTo>
                <a:lnTo>
                  <a:pt x="185194" y="685527"/>
                </a:lnTo>
                <a:lnTo>
                  <a:pt x="0" y="364762"/>
                </a:lnTo>
                <a:lnTo>
                  <a:pt x="0" y="3647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2" name="Freeform: Shape 621">
            <a:extLst>
              <a:ext uri="{FF2B5EF4-FFF2-40B4-BE49-F238E27FC236}">
                <a16:creationId xmlns:a16="http://schemas.microsoft.com/office/drawing/2014/main" id="{09E28095-5D34-C8D5-9D8B-9BF41DCB7C03}"/>
              </a:ext>
            </a:extLst>
          </p:cNvPr>
          <p:cNvSpPr/>
          <p:nvPr/>
        </p:nvSpPr>
        <p:spPr>
          <a:xfrm>
            <a:off x="608136" y="7960674"/>
            <a:ext cx="249511" cy="685526"/>
          </a:xfrm>
          <a:custGeom>
            <a:avLst/>
            <a:gdLst>
              <a:gd name="connsiteX0" fmla="*/ 0 w 249511"/>
              <a:gd name="connsiteY0" fmla="*/ 364761 h 685526"/>
              <a:gd name="connsiteX1" fmla="*/ 64317 w 249511"/>
              <a:gd name="connsiteY1" fmla="*/ 0 h 685526"/>
              <a:gd name="connsiteX2" fmla="*/ 249512 w 249511"/>
              <a:gd name="connsiteY2" fmla="*/ 320765 h 685526"/>
              <a:gd name="connsiteX3" fmla="*/ 185194 w 249511"/>
              <a:gd name="connsiteY3" fmla="*/ 685527 h 685526"/>
              <a:gd name="connsiteX4" fmla="*/ 0 w 249511"/>
              <a:gd name="connsiteY4" fmla="*/ 364761 h 685526"/>
              <a:gd name="connsiteX5" fmla="*/ 0 w 249511"/>
              <a:gd name="connsiteY5" fmla="*/ 364761 h 685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6">
                <a:moveTo>
                  <a:pt x="0" y="364761"/>
                </a:moveTo>
                <a:lnTo>
                  <a:pt x="64317" y="0"/>
                </a:lnTo>
                <a:lnTo>
                  <a:pt x="249512" y="320765"/>
                </a:lnTo>
                <a:lnTo>
                  <a:pt x="185194" y="685527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3" name="Freeform: Shape 622">
            <a:extLst>
              <a:ext uri="{FF2B5EF4-FFF2-40B4-BE49-F238E27FC236}">
                <a16:creationId xmlns:a16="http://schemas.microsoft.com/office/drawing/2014/main" id="{2B442AB9-CA4B-AA29-CE11-442A47F6BFD4}"/>
              </a:ext>
            </a:extLst>
          </p:cNvPr>
          <p:cNvSpPr/>
          <p:nvPr/>
        </p:nvSpPr>
        <p:spPr>
          <a:xfrm>
            <a:off x="4375077" y="5986777"/>
            <a:ext cx="468928" cy="558846"/>
          </a:xfrm>
          <a:custGeom>
            <a:avLst/>
            <a:gdLst>
              <a:gd name="connsiteX0" fmla="*/ 0 w 468928"/>
              <a:gd name="connsiteY0" fmla="*/ 238081 h 558846"/>
              <a:gd name="connsiteX1" fmla="*/ 283734 w 468928"/>
              <a:gd name="connsiteY1" fmla="*/ 0 h 558846"/>
              <a:gd name="connsiteX2" fmla="*/ 468928 w 468928"/>
              <a:gd name="connsiteY2" fmla="*/ 320766 h 558846"/>
              <a:gd name="connsiteX3" fmla="*/ 185194 w 468928"/>
              <a:gd name="connsiteY3" fmla="*/ 558847 h 558846"/>
              <a:gd name="connsiteX4" fmla="*/ 0 w 468928"/>
              <a:gd name="connsiteY4" fmla="*/ 238081 h 558846"/>
              <a:gd name="connsiteX5" fmla="*/ 0 w 468928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238081"/>
                </a:moveTo>
                <a:lnTo>
                  <a:pt x="283734" y="0"/>
                </a:lnTo>
                <a:lnTo>
                  <a:pt x="468928" y="320766"/>
                </a:lnTo>
                <a:lnTo>
                  <a:pt x="185194" y="558847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4" name="Freeform: Shape 623">
            <a:extLst>
              <a:ext uri="{FF2B5EF4-FFF2-40B4-BE49-F238E27FC236}">
                <a16:creationId xmlns:a16="http://schemas.microsoft.com/office/drawing/2014/main" id="{10015C4C-AD26-C564-F7C9-456F66A13FA9}"/>
              </a:ext>
            </a:extLst>
          </p:cNvPr>
          <p:cNvSpPr/>
          <p:nvPr/>
        </p:nvSpPr>
        <p:spPr>
          <a:xfrm>
            <a:off x="2839658" y="6545623"/>
            <a:ext cx="468928" cy="558847"/>
          </a:xfrm>
          <a:custGeom>
            <a:avLst/>
            <a:gdLst>
              <a:gd name="connsiteX0" fmla="*/ 0 w 468928"/>
              <a:gd name="connsiteY0" fmla="*/ 238081 h 558847"/>
              <a:gd name="connsiteX1" fmla="*/ 283734 w 468928"/>
              <a:gd name="connsiteY1" fmla="*/ 0 h 558847"/>
              <a:gd name="connsiteX2" fmla="*/ 468928 w 468928"/>
              <a:gd name="connsiteY2" fmla="*/ 320766 h 558847"/>
              <a:gd name="connsiteX3" fmla="*/ 185194 w 468928"/>
              <a:gd name="connsiteY3" fmla="*/ 558847 h 558847"/>
              <a:gd name="connsiteX4" fmla="*/ 0 w 468928"/>
              <a:gd name="connsiteY4" fmla="*/ 238081 h 558847"/>
              <a:gd name="connsiteX5" fmla="*/ 0 w 468928"/>
              <a:gd name="connsiteY5" fmla="*/ 238081 h 558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7">
                <a:moveTo>
                  <a:pt x="0" y="238081"/>
                </a:moveTo>
                <a:lnTo>
                  <a:pt x="283734" y="0"/>
                </a:lnTo>
                <a:lnTo>
                  <a:pt x="468928" y="320766"/>
                </a:lnTo>
                <a:lnTo>
                  <a:pt x="185194" y="558847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5" name="Freeform: Shape 624">
            <a:extLst>
              <a:ext uri="{FF2B5EF4-FFF2-40B4-BE49-F238E27FC236}">
                <a16:creationId xmlns:a16="http://schemas.microsoft.com/office/drawing/2014/main" id="{4FB8688E-4F05-AE02-C554-A6693E89A050}"/>
              </a:ext>
            </a:extLst>
          </p:cNvPr>
          <p:cNvSpPr/>
          <p:nvPr/>
        </p:nvSpPr>
        <p:spPr>
          <a:xfrm>
            <a:off x="8981335" y="3327353"/>
            <a:ext cx="468927" cy="558846"/>
          </a:xfrm>
          <a:custGeom>
            <a:avLst/>
            <a:gdLst>
              <a:gd name="connsiteX0" fmla="*/ 0 w 468927"/>
              <a:gd name="connsiteY0" fmla="*/ 238081 h 558846"/>
              <a:gd name="connsiteX1" fmla="*/ 283734 w 468927"/>
              <a:gd name="connsiteY1" fmla="*/ 0 h 558846"/>
              <a:gd name="connsiteX2" fmla="*/ 468928 w 468927"/>
              <a:gd name="connsiteY2" fmla="*/ 320766 h 558846"/>
              <a:gd name="connsiteX3" fmla="*/ 185194 w 468927"/>
              <a:gd name="connsiteY3" fmla="*/ 558847 h 558846"/>
              <a:gd name="connsiteX4" fmla="*/ 0 w 468927"/>
              <a:gd name="connsiteY4" fmla="*/ 238081 h 558846"/>
              <a:gd name="connsiteX5" fmla="*/ 0 w 468927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7" h="558846">
                <a:moveTo>
                  <a:pt x="0" y="238081"/>
                </a:moveTo>
                <a:lnTo>
                  <a:pt x="283734" y="0"/>
                </a:lnTo>
                <a:lnTo>
                  <a:pt x="468928" y="320766"/>
                </a:lnTo>
                <a:lnTo>
                  <a:pt x="185194" y="558847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6" name="Freeform: Shape 625">
            <a:extLst>
              <a:ext uri="{FF2B5EF4-FFF2-40B4-BE49-F238E27FC236}">
                <a16:creationId xmlns:a16="http://schemas.microsoft.com/office/drawing/2014/main" id="{CDDED658-6ED0-BD18-D7E5-7B8ED582E33C}"/>
              </a:ext>
            </a:extLst>
          </p:cNvPr>
          <p:cNvSpPr/>
          <p:nvPr/>
        </p:nvSpPr>
        <p:spPr>
          <a:xfrm>
            <a:off x="1511770" y="6910385"/>
            <a:ext cx="468928" cy="558846"/>
          </a:xfrm>
          <a:custGeom>
            <a:avLst/>
            <a:gdLst>
              <a:gd name="connsiteX0" fmla="*/ 0 w 468928"/>
              <a:gd name="connsiteY0" fmla="*/ 238082 h 558846"/>
              <a:gd name="connsiteX1" fmla="*/ 283734 w 468928"/>
              <a:gd name="connsiteY1" fmla="*/ 0 h 558846"/>
              <a:gd name="connsiteX2" fmla="*/ 468928 w 468928"/>
              <a:gd name="connsiteY2" fmla="*/ 320766 h 558846"/>
              <a:gd name="connsiteX3" fmla="*/ 185194 w 468928"/>
              <a:gd name="connsiteY3" fmla="*/ 558847 h 558846"/>
              <a:gd name="connsiteX4" fmla="*/ 0 w 468928"/>
              <a:gd name="connsiteY4" fmla="*/ 238082 h 558846"/>
              <a:gd name="connsiteX5" fmla="*/ 0 w 468928"/>
              <a:gd name="connsiteY5" fmla="*/ 238082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238082"/>
                </a:moveTo>
                <a:lnTo>
                  <a:pt x="283734" y="0"/>
                </a:lnTo>
                <a:lnTo>
                  <a:pt x="468928" y="320766"/>
                </a:lnTo>
                <a:lnTo>
                  <a:pt x="185194" y="558847"/>
                </a:lnTo>
                <a:lnTo>
                  <a:pt x="0" y="238082"/>
                </a:lnTo>
                <a:lnTo>
                  <a:pt x="0" y="23808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7" name="Freeform: Shape 626">
            <a:extLst>
              <a:ext uri="{FF2B5EF4-FFF2-40B4-BE49-F238E27FC236}">
                <a16:creationId xmlns:a16="http://schemas.microsoft.com/office/drawing/2014/main" id="{29A2F549-CBEB-CA7B-3BC3-11236BE2F505}"/>
              </a:ext>
            </a:extLst>
          </p:cNvPr>
          <p:cNvSpPr/>
          <p:nvPr/>
        </p:nvSpPr>
        <p:spPr>
          <a:xfrm>
            <a:off x="10452437" y="2150384"/>
            <a:ext cx="468927" cy="558846"/>
          </a:xfrm>
          <a:custGeom>
            <a:avLst/>
            <a:gdLst>
              <a:gd name="connsiteX0" fmla="*/ 0 w 468927"/>
              <a:gd name="connsiteY0" fmla="*/ 238081 h 558846"/>
              <a:gd name="connsiteX1" fmla="*/ 283734 w 468927"/>
              <a:gd name="connsiteY1" fmla="*/ 0 h 558846"/>
              <a:gd name="connsiteX2" fmla="*/ 468928 w 468927"/>
              <a:gd name="connsiteY2" fmla="*/ 320766 h 558846"/>
              <a:gd name="connsiteX3" fmla="*/ 185194 w 468927"/>
              <a:gd name="connsiteY3" fmla="*/ 558847 h 558846"/>
              <a:gd name="connsiteX4" fmla="*/ 0 w 468927"/>
              <a:gd name="connsiteY4" fmla="*/ 238081 h 558846"/>
              <a:gd name="connsiteX5" fmla="*/ 0 w 468927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7" h="558846">
                <a:moveTo>
                  <a:pt x="0" y="238081"/>
                </a:moveTo>
                <a:lnTo>
                  <a:pt x="283734" y="0"/>
                </a:lnTo>
                <a:lnTo>
                  <a:pt x="468928" y="320766"/>
                </a:lnTo>
                <a:lnTo>
                  <a:pt x="185194" y="558847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8" name="Freeform: Shape 627">
            <a:extLst>
              <a:ext uri="{FF2B5EF4-FFF2-40B4-BE49-F238E27FC236}">
                <a16:creationId xmlns:a16="http://schemas.microsoft.com/office/drawing/2014/main" id="{EF5F72C6-775B-41BD-F367-26429AA63E32}"/>
              </a:ext>
            </a:extLst>
          </p:cNvPr>
          <p:cNvSpPr/>
          <p:nvPr/>
        </p:nvSpPr>
        <p:spPr>
          <a:xfrm>
            <a:off x="2143555" y="2962591"/>
            <a:ext cx="533245" cy="923608"/>
          </a:xfrm>
          <a:custGeom>
            <a:avLst/>
            <a:gdLst>
              <a:gd name="connsiteX0" fmla="*/ 0 w 533245"/>
              <a:gd name="connsiteY0" fmla="*/ 602843 h 923608"/>
              <a:gd name="connsiteX1" fmla="*/ 64317 w 533245"/>
              <a:gd name="connsiteY1" fmla="*/ 238081 h 923608"/>
              <a:gd name="connsiteX2" fmla="*/ 348051 w 533245"/>
              <a:gd name="connsiteY2" fmla="*/ 0 h 923608"/>
              <a:gd name="connsiteX3" fmla="*/ 533246 w 533245"/>
              <a:gd name="connsiteY3" fmla="*/ 320766 h 923608"/>
              <a:gd name="connsiteX4" fmla="*/ 468928 w 533245"/>
              <a:gd name="connsiteY4" fmla="*/ 685527 h 923608"/>
              <a:gd name="connsiteX5" fmla="*/ 185194 w 533245"/>
              <a:gd name="connsiteY5" fmla="*/ 923608 h 923608"/>
              <a:gd name="connsiteX6" fmla="*/ 0 w 533245"/>
              <a:gd name="connsiteY6" fmla="*/ 602843 h 923608"/>
              <a:gd name="connsiteX7" fmla="*/ 0 w 533245"/>
              <a:gd name="connsiteY7" fmla="*/ 602843 h 923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3245" h="923608">
                <a:moveTo>
                  <a:pt x="0" y="602843"/>
                </a:moveTo>
                <a:lnTo>
                  <a:pt x="64317" y="238081"/>
                </a:lnTo>
                <a:lnTo>
                  <a:pt x="348051" y="0"/>
                </a:lnTo>
                <a:lnTo>
                  <a:pt x="533246" y="320766"/>
                </a:lnTo>
                <a:lnTo>
                  <a:pt x="468928" y="685527"/>
                </a:lnTo>
                <a:lnTo>
                  <a:pt x="185194" y="923608"/>
                </a:lnTo>
                <a:lnTo>
                  <a:pt x="0" y="602843"/>
                </a:lnTo>
                <a:lnTo>
                  <a:pt x="0" y="6028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9" name="Freeform: Shape 628">
            <a:extLst>
              <a:ext uri="{FF2B5EF4-FFF2-40B4-BE49-F238E27FC236}">
                <a16:creationId xmlns:a16="http://schemas.microsoft.com/office/drawing/2014/main" id="{DFFF69A3-4CBC-A779-FF91-C826613255DC}"/>
              </a:ext>
            </a:extLst>
          </p:cNvPr>
          <p:cNvSpPr/>
          <p:nvPr/>
        </p:nvSpPr>
        <p:spPr>
          <a:xfrm>
            <a:off x="4594494" y="1785622"/>
            <a:ext cx="249511" cy="685527"/>
          </a:xfrm>
          <a:custGeom>
            <a:avLst/>
            <a:gdLst>
              <a:gd name="connsiteX0" fmla="*/ 0 w 249511"/>
              <a:gd name="connsiteY0" fmla="*/ 364761 h 685527"/>
              <a:gd name="connsiteX1" fmla="*/ 64317 w 249511"/>
              <a:gd name="connsiteY1" fmla="*/ 0 h 685527"/>
              <a:gd name="connsiteX2" fmla="*/ 249511 w 249511"/>
              <a:gd name="connsiteY2" fmla="*/ 320766 h 685527"/>
              <a:gd name="connsiteX3" fmla="*/ 185194 w 249511"/>
              <a:gd name="connsiteY3" fmla="*/ 685527 h 685527"/>
              <a:gd name="connsiteX4" fmla="*/ 0 w 249511"/>
              <a:gd name="connsiteY4" fmla="*/ 364761 h 685527"/>
              <a:gd name="connsiteX5" fmla="*/ 0 w 249511"/>
              <a:gd name="connsiteY5" fmla="*/ 364761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64761"/>
                </a:moveTo>
                <a:lnTo>
                  <a:pt x="64317" y="0"/>
                </a:lnTo>
                <a:lnTo>
                  <a:pt x="249511" y="320766"/>
                </a:lnTo>
                <a:lnTo>
                  <a:pt x="185194" y="685527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0" name="Freeform: Shape 629">
            <a:extLst>
              <a:ext uri="{FF2B5EF4-FFF2-40B4-BE49-F238E27FC236}">
                <a16:creationId xmlns:a16="http://schemas.microsoft.com/office/drawing/2014/main" id="{F79C2F63-362B-0758-8812-A24B73FC7C61}"/>
              </a:ext>
            </a:extLst>
          </p:cNvPr>
          <p:cNvSpPr/>
          <p:nvPr/>
        </p:nvSpPr>
        <p:spPr>
          <a:xfrm>
            <a:off x="7033547" y="303167"/>
            <a:ext cx="249511" cy="685527"/>
          </a:xfrm>
          <a:custGeom>
            <a:avLst/>
            <a:gdLst>
              <a:gd name="connsiteX0" fmla="*/ 0 w 249511"/>
              <a:gd name="connsiteY0" fmla="*/ 364761 h 685527"/>
              <a:gd name="connsiteX1" fmla="*/ 64317 w 249511"/>
              <a:gd name="connsiteY1" fmla="*/ 0 h 685527"/>
              <a:gd name="connsiteX2" fmla="*/ 249511 w 249511"/>
              <a:gd name="connsiteY2" fmla="*/ 320766 h 685527"/>
              <a:gd name="connsiteX3" fmla="*/ 185194 w 249511"/>
              <a:gd name="connsiteY3" fmla="*/ 685527 h 685527"/>
              <a:gd name="connsiteX4" fmla="*/ 0 w 249511"/>
              <a:gd name="connsiteY4" fmla="*/ 364761 h 685527"/>
              <a:gd name="connsiteX5" fmla="*/ 0 w 249511"/>
              <a:gd name="connsiteY5" fmla="*/ 364761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64761"/>
                </a:moveTo>
                <a:lnTo>
                  <a:pt x="64317" y="0"/>
                </a:lnTo>
                <a:lnTo>
                  <a:pt x="249511" y="320766"/>
                </a:lnTo>
                <a:lnTo>
                  <a:pt x="185194" y="685527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1" name="Freeform: Shape 630">
            <a:extLst>
              <a:ext uri="{FF2B5EF4-FFF2-40B4-BE49-F238E27FC236}">
                <a16:creationId xmlns:a16="http://schemas.microsoft.com/office/drawing/2014/main" id="{F761161D-2AAE-23A3-B8B8-CCF489B14A86}"/>
              </a:ext>
            </a:extLst>
          </p:cNvPr>
          <p:cNvSpPr/>
          <p:nvPr/>
        </p:nvSpPr>
        <p:spPr>
          <a:xfrm>
            <a:off x="9200751" y="-873801"/>
            <a:ext cx="249511" cy="685527"/>
          </a:xfrm>
          <a:custGeom>
            <a:avLst/>
            <a:gdLst>
              <a:gd name="connsiteX0" fmla="*/ 0 w 249511"/>
              <a:gd name="connsiteY0" fmla="*/ 364761 h 685527"/>
              <a:gd name="connsiteX1" fmla="*/ 64317 w 249511"/>
              <a:gd name="connsiteY1" fmla="*/ 0 h 685527"/>
              <a:gd name="connsiteX2" fmla="*/ 249511 w 249511"/>
              <a:gd name="connsiteY2" fmla="*/ 320766 h 685527"/>
              <a:gd name="connsiteX3" fmla="*/ 185194 w 249511"/>
              <a:gd name="connsiteY3" fmla="*/ 685527 h 685527"/>
              <a:gd name="connsiteX4" fmla="*/ 0 w 249511"/>
              <a:gd name="connsiteY4" fmla="*/ 364761 h 685527"/>
              <a:gd name="connsiteX5" fmla="*/ 0 w 249511"/>
              <a:gd name="connsiteY5" fmla="*/ 364761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64761"/>
                </a:moveTo>
                <a:lnTo>
                  <a:pt x="64317" y="0"/>
                </a:lnTo>
                <a:lnTo>
                  <a:pt x="249511" y="320766"/>
                </a:lnTo>
                <a:lnTo>
                  <a:pt x="185194" y="685527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2" name="Freeform: Shape 631">
            <a:extLst>
              <a:ext uri="{FF2B5EF4-FFF2-40B4-BE49-F238E27FC236}">
                <a16:creationId xmlns:a16="http://schemas.microsoft.com/office/drawing/2014/main" id="{B1A65B8C-29C2-645F-E10A-A3741668029E}"/>
              </a:ext>
            </a:extLst>
          </p:cNvPr>
          <p:cNvSpPr/>
          <p:nvPr/>
        </p:nvSpPr>
        <p:spPr>
          <a:xfrm>
            <a:off x="5214394" y="1226775"/>
            <a:ext cx="468928" cy="558846"/>
          </a:xfrm>
          <a:custGeom>
            <a:avLst/>
            <a:gdLst>
              <a:gd name="connsiteX0" fmla="*/ 0 w 468928"/>
              <a:gd name="connsiteY0" fmla="*/ 238081 h 558846"/>
              <a:gd name="connsiteX1" fmla="*/ 283734 w 468928"/>
              <a:gd name="connsiteY1" fmla="*/ 0 h 558846"/>
              <a:gd name="connsiteX2" fmla="*/ 468928 w 468928"/>
              <a:gd name="connsiteY2" fmla="*/ 320766 h 558846"/>
              <a:gd name="connsiteX3" fmla="*/ 185194 w 468928"/>
              <a:gd name="connsiteY3" fmla="*/ 558847 h 558846"/>
              <a:gd name="connsiteX4" fmla="*/ 0 w 468928"/>
              <a:gd name="connsiteY4" fmla="*/ 238081 h 558846"/>
              <a:gd name="connsiteX5" fmla="*/ 0 w 468928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238081"/>
                </a:moveTo>
                <a:lnTo>
                  <a:pt x="283734" y="0"/>
                </a:lnTo>
                <a:lnTo>
                  <a:pt x="468928" y="320766"/>
                </a:lnTo>
                <a:lnTo>
                  <a:pt x="185194" y="558847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3" name="Freeform: Shape 632">
            <a:extLst>
              <a:ext uri="{FF2B5EF4-FFF2-40B4-BE49-F238E27FC236}">
                <a16:creationId xmlns:a16="http://schemas.microsoft.com/office/drawing/2014/main" id="{A3BBD0B7-13FA-6F6A-4761-0EF0F0C31788}"/>
              </a:ext>
            </a:extLst>
          </p:cNvPr>
          <p:cNvSpPr/>
          <p:nvPr/>
        </p:nvSpPr>
        <p:spPr>
          <a:xfrm>
            <a:off x="608136" y="3886200"/>
            <a:ext cx="468928" cy="558846"/>
          </a:xfrm>
          <a:custGeom>
            <a:avLst/>
            <a:gdLst>
              <a:gd name="connsiteX0" fmla="*/ 0 w 468928"/>
              <a:gd name="connsiteY0" fmla="*/ 238081 h 558846"/>
              <a:gd name="connsiteX1" fmla="*/ 283734 w 468928"/>
              <a:gd name="connsiteY1" fmla="*/ 0 h 558846"/>
              <a:gd name="connsiteX2" fmla="*/ 468928 w 468928"/>
              <a:gd name="connsiteY2" fmla="*/ 320766 h 558846"/>
              <a:gd name="connsiteX3" fmla="*/ 185194 w 468928"/>
              <a:gd name="connsiteY3" fmla="*/ 558847 h 558846"/>
              <a:gd name="connsiteX4" fmla="*/ 0 w 468928"/>
              <a:gd name="connsiteY4" fmla="*/ 238081 h 558846"/>
              <a:gd name="connsiteX5" fmla="*/ 0 w 468928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238081"/>
                </a:moveTo>
                <a:lnTo>
                  <a:pt x="283734" y="0"/>
                </a:lnTo>
                <a:lnTo>
                  <a:pt x="468928" y="320766"/>
                </a:lnTo>
                <a:lnTo>
                  <a:pt x="185194" y="558847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4" name="Freeform: Shape 633">
            <a:extLst>
              <a:ext uri="{FF2B5EF4-FFF2-40B4-BE49-F238E27FC236}">
                <a16:creationId xmlns:a16="http://schemas.microsoft.com/office/drawing/2014/main" id="{C37C4A0F-3696-F83C-90AC-28AF1FC6B517}"/>
              </a:ext>
            </a:extLst>
          </p:cNvPr>
          <p:cNvSpPr/>
          <p:nvPr/>
        </p:nvSpPr>
        <p:spPr>
          <a:xfrm>
            <a:off x="6749813" y="667928"/>
            <a:ext cx="468927" cy="558846"/>
          </a:xfrm>
          <a:custGeom>
            <a:avLst/>
            <a:gdLst>
              <a:gd name="connsiteX0" fmla="*/ 0 w 468927"/>
              <a:gd name="connsiteY0" fmla="*/ 238081 h 558846"/>
              <a:gd name="connsiteX1" fmla="*/ 283734 w 468927"/>
              <a:gd name="connsiteY1" fmla="*/ 0 h 558846"/>
              <a:gd name="connsiteX2" fmla="*/ 468928 w 468927"/>
              <a:gd name="connsiteY2" fmla="*/ 320766 h 558846"/>
              <a:gd name="connsiteX3" fmla="*/ 185194 w 468927"/>
              <a:gd name="connsiteY3" fmla="*/ 558847 h 558846"/>
              <a:gd name="connsiteX4" fmla="*/ 0 w 468927"/>
              <a:gd name="connsiteY4" fmla="*/ 238081 h 558846"/>
              <a:gd name="connsiteX5" fmla="*/ 0 w 468927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7" h="558846">
                <a:moveTo>
                  <a:pt x="0" y="238081"/>
                </a:moveTo>
                <a:lnTo>
                  <a:pt x="283734" y="0"/>
                </a:lnTo>
                <a:lnTo>
                  <a:pt x="468928" y="320766"/>
                </a:lnTo>
                <a:lnTo>
                  <a:pt x="185194" y="558847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5" name="Freeform: Shape 634">
            <a:extLst>
              <a:ext uri="{FF2B5EF4-FFF2-40B4-BE49-F238E27FC236}">
                <a16:creationId xmlns:a16="http://schemas.microsoft.com/office/drawing/2014/main" id="{A2C8F3B6-A83B-3C88-3E6A-91D12751B664}"/>
              </a:ext>
            </a:extLst>
          </p:cNvPr>
          <p:cNvSpPr/>
          <p:nvPr/>
        </p:nvSpPr>
        <p:spPr>
          <a:xfrm>
            <a:off x="-862965" y="5063169"/>
            <a:ext cx="468928" cy="558846"/>
          </a:xfrm>
          <a:custGeom>
            <a:avLst/>
            <a:gdLst>
              <a:gd name="connsiteX0" fmla="*/ 0 w 468928"/>
              <a:gd name="connsiteY0" fmla="*/ 238081 h 558846"/>
              <a:gd name="connsiteX1" fmla="*/ 283734 w 468928"/>
              <a:gd name="connsiteY1" fmla="*/ 0 h 558846"/>
              <a:gd name="connsiteX2" fmla="*/ 468928 w 468928"/>
              <a:gd name="connsiteY2" fmla="*/ 320766 h 558846"/>
              <a:gd name="connsiteX3" fmla="*/ 185194 w 468928"/>
              <a:gd name="connsiteY3" fmla="*/ 558847 h 558846"/>
              <a:gd name="connsiteX4" fmla="*/ 0 w 468928"/>
              <a:gd name="connsiteY4" fmla="*/ 238081 h 558846"/>
              <a:gd name="connsiteX5" fmla="*/ 0 w 468928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238081"/>
                </a:moveTo>
                <a:lnTo>
                  <a:pt x="283734" y="0"/>
                </a:lnTo>
                <a:lnTo>
                  <a:pt x="468928" y="320766"/>
                </a:lnTo>
                <a:lnTo>
                  <a:pt x="185194" y="558847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6" name="Freeform: Shape 635">
            <a:extLst>
              <a:ext uri="{FF2B5EF4-FFF2-40B4-BE49-F238E27FC236}">
                <a16:creationId xmlns:a16="http://schemas.microsoft.com/office/drawing/2014/main" id="{4AEB7F73-A855-0CC1-B89E-6F4C1FDCBE10}"/>
              </a:ext>
            </a:extLst>
          </p:cNvPr>
          <p:cNvSpPr/>
          <p:nvPr/>
        </p:nvSpPr>
        <p:spPr>
          <a:xfrm>
            <a:off x="8077701" y="303167"/>
            <a:ext cx="468928" cy="558846"/>
          </a:xfrm>
          <a:custGeom>
            <a:avLst/>
            <a:gdLst>
              <a:gd name="connsiteX0" fmla="*/ 0 w 468928"/>
              <a:gd name="connsiteY0" fmla="*/ 238081 h 558846"/>
              <a:gd name="connsiteX1" fmla="*/ 283734 w 468928"/>
              <a:gd name="connsiteY1" fmla="*/ 0 h 558846"/>
              <a:gd name="connsiteX2" fmla="*/ 468929 w 468928"/>
              <a:gd name="connsiteY2" fmla="*/ 320766 h 558846"/>
              <a:gd name="connsiteX3" fmla="*/ 185194 w 468928"/>
              <a:gd name="connsiteY3" fmla="*/ 558847 h 558846"/>
              <a:gd name="connsiteX4" fmla="*/ 0 w 468928"/>
              <a:gd name="connsiteY4" fmla="*/ 238081 h 558846"/>
              <a:gd name="connsiteX5" fmla="*/ 0 w 468928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238081"/>
                </a:moveTo>
                <a:lnTo>
                  <a:pt x="283734" y="0"/>
                </a:lnTo>
                <a:lnTo>
                  <a:pt x="468929" y="320766"/>
                </a:lnTo>
                <a:lnTo>
                  <a:pt x="185194" y="558847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7" name="Freeform: Shape 636">
            <a:extLst>
              <a:ext uri="{FF2B5EF4-FFF2-40B4-BE49-F238E27FC236}">
                <a16:creationId xmlns:a16="http://schemas.microsoft.com/office/drawing/2014/main" id="{EA23DCA5-B412-6C86-1DEC-F4DC6E7F5EBC}"/>
              </a:ext>
            </a:extLst>
          </p:cNvPr>
          <p:cNvSpPr/>
          <p:nvPr/>
        </p:nvSpPr>
        <p:spPr>
          <a:xfrm>
            <a:off x="10168703" y="4377641"/>
            <a:ext cx="533245" cy="923608"/>
          </a:xfrm>
          <a:custGeom>
            <a:avLst/>
            <a:gdLst>
              <a:gd name="connsiteX0" fmla="*/ 0 w 533245"/>
              <a:gd name="connsiteY0" fmla="*/ 602843 h 923608"/>
              <a:gd name="connsiteX1" fmla="*/ 64317 w 533245"/>
              <a:gd name="connsiteY1" fmla="*/ 238081 h 923608"/>
              <a:gd name="connsiteX2" fmla="*/ 348052 w 533245"/>
              <a:gd name="connsiteY2" fmla="*/ 0 h 923608"/>
              <a:gd name="connsiteX3" fmla="*/ 533246 w 533245"/>
              <a:gd name="connsiteY3" fmla="*/ 320766 h 923608"/>
              <a:gd name="connsiteX4" fmla="*/ 468929 w 533245"/>
              <a:gd name="connsiteY4" fmla="*/ 685527 h 923608"/>
              <a:gd name="connsiteX5" fmla="*/ 185194 w 533245"/>
              <a:gd name="connsiteY5" fmla="*/ 923608 h 923608"/>
              <a:gd name="connsiteX6" fmla="*/ 0 w 533245"/>
              <a:gd name="connsiteY6" fmla="*/ 602843 h 923608"/>
              <a:gd name="connsiteX7" fmla="*/ 0 w 533245"/>
              <a:gd name="connsiteY7" fmla="*/ 602843 h 923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3245" h="923608">
                <a:moveTo>
                  <a:pt x="0" y="602843"/>
                </a:moveTo>
                <a:lnTo>
                  <a:pt x="64317" y="238081"/>
                </a:lnTo>
                <a:lnTo>
                  <a:pt x="348052" y="0"/>
                </a:lnTo>
                <a:lnTo>
                  <a:pt x="533246" y="320766"/>
                </a:lnTo>
                <a:lnTo>
                  <a:pt x="468929" y="685527"/>
                </a:lnTo>
                <a:lnTo>
                  <a:pt x="185194" y="923608"/>
                </a:lnTo>
                <a:lnTo>
                  <a:pt x="0" y="602843"/>
                </a:lnTo>
                <a:lnTo>
                  <a:pt x="0" y="6028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8" name="Freeform: Shape 637">
            <a:extLst>
              <a:ext uri="{FF2B5EF4-FFF2-40B4-BE49-F238E27FC236}">
                <a16:creationId xmlns:a16="http://schemas.microsoft.com/office/drawing/2014/main" id="{810770A6-8055-AAF3-2C23-539A49BD7597}"/>
              </a:ext>
            </a:extLst>
          </p:cNvPr>
          <p:cNvSpPr/>
          <p:nvPr/>
        </p:nvSpPr>
        <p:spPr>
          <a:xfrm>
            <a:off x="8013383" y="5860097"/>
            <a:ext cx="249511" cy="685526"/>
          </a:xfrm>
          <a:custGeom>
            <a:avLst/>
            <a:gdLst>
              <a:gd name="connsiteX0" fmla="*/ 0 w 249511"/>
              <a:gd name="connsiteY0" fmla="*/ 364761 h 685526"/>
              <a:gd name="connsiteX1" fmla="*/ 64317 w 249511"/>
              <a:gd name="connsiteY1" fmla="*/ 0 h 685526"/>
              <a:gd name="connsiteX2" fmla="*/ 249511 w 249511"/>
              <a:gd name="connsiteY2" fmla="*/ 320766 h 685526"/>
              <a:gd name="connsiteX3" fmla="*/ 185194 w 249511"/>
              <a:gd name="connsiteY3" fmla="*/ 685527 h 685526"/>
              <a:gd name="connsiteX4" fmla="*/ 0 w 249511"/>
              <a:gd name="connsiteY4" fmla="*/ 364761 h 685526"/>
              <a:gd name="connsiteX5" fmla="*/ 0 w 249511"/>
              <a:gd name="connsiteY5" fmla="*/ 364761 h 685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6">
                <a:moveTo>
                  <a:pt x="0" y="364761"/>
                </a:moveTo>
                <a:lnTo>
                  <a:pt x="64317" y="0"/>
                </a:lnTo>
                <a:lnTo>
                  <a:pt x="249511" y="320766"/>
                </a:lnTo>
                <a:lnTo>
                  <a:pt x="185194" y="685527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9" name="Freeform: Shape 638">
            <a:extLst>
              <a:ext uri="{FF2B5EF4-FFF2-40B4-BE49-F238E27FC236}">
                <a16:creationId xmlns:a16="http://schemas.microsoft.com/office/drawing/2014/main" id="{A305C0BB-7C6E-6B8A-5208-BE2B8F9CC36F}"/>
              </a:ext>
            </a:extLst>
          </p:cNvPr>
          <p:cNvSpPr/>
          <p:nvPr/>
        </p:nvSpPr>
        <p:spPr>
          <a:xfrm>
            <a:off x="5562445" y="7275147"/>
            <a:ext cx="249511" cy="685527"/>
          </a:xfrm>
          <a:custGeom>
            <a:avLst/>
            <a:gdLst>
              <a:gd name="connsiteX0" fmla="*/ 0 w 249511"/>
              <a:gd name="connsiteY0" fmla="*/ 364761 h 685527"/>
              <a:gd name="connsiteX1" fmla="*/ 64317 w 249511"/>
              <a:gd name="connsiteY1" fmla="*/ 0 h 685527"/>
              <a:gd name="connsiteX2" fmla="*/ 249511 w 249511"/>
              <a:gd name="connsiteY2" fmla="*/ 320765 h 685527"/>
              <a:gd name="connsiteX3" fmla="*/ 185194 w 249511"/>
              <a:gd name="connsiteY3" fmla="*/ 685527 h 685527"/>
              <a:gd name="connsiteX4" fmla="*/ 0 w 249511"/>
              <a:gd name="connsiteY4" fmla="*/ 364761 h 685527"/>
              <a:gd name="connsiteX5" fmla="*/ 0 w 249511"/>
              <a:gd name="connsiteY5" fmla="*/ 364761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64761"/>
                </a:moveTo>
                <a:lnTo>
                  <a:pt x="64317" y="0"/>
                </a:lnTo>
                <a:lnTo>
                  <a:pt x="249511" y="320765"/>
                </a:lnTo>
                <a:lnTo>
                  <a:pt x="185194" y="685527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0" name="Freeform: Shape 639">
            <a:extLst>
              <a:ext uri="{FF2B5EF4-FFF2-40B4-BE49-F238E27FC236}">
                <a16:creationId xmlns:a16="http://schemas.microsoft.com/office/drawing/2014/main" id="{4F157A22-0A02-206B-8663-F2C277016953}"/>
              </a:ext>
            </a:extLst>
          </p:cNvPr>
          <p:cNvSpPr/>
          <p:nvPr/>
        </p:nvSpPr>
        <p:spPr>
          <a:xfrm>
            <a:off x="3962708" y="8198755"/>
            <a:ext cx="249511" cy="685527"/>
          </a:xfrm>
          <a:custGeom>
            <a:avLst/>
            <a:gdLst>
              <a:gd name="connsiteX0" fmla="*/ 0 w 249511"/>
              <a:gd name="connsiteY0" fmla="*/ 364761 h 685527"/>
              <a:gd name="connsiteX1" fmla="*/ 64318 w 249511"/>
              <a:gd name="connsiteY1" fmla="*/ 0 h 685527"/>
              <a:gd name="connsiteX2" fmla="*/ 249512 w 249511"/>
              <a:gd name="connsiteY2" fmla="*/ 320765 h 685527"/>
              <a:gd name="connsiteX3" fmla="*/ 185194 w 249511"/>
              <a:gd name="connsiteY3" fmla="*/ 685527 h 685527"/>
              <a:gd name="connsiteX4" fmla="*/ 0 w 249511"/>
              <a:gd name="connsiteY4" fmla="*/ 364761 h 685527"/>
              <a:gd name="connsiteX5" fmla="*/ 0 w 249511"/>
              <a:gd name="connsiteY5" fmla="*/ 364761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64761"/>
                </a:moveTo>
                <a:lnTo>
                  <a:pt x="64318" y="0"/>
                </a:lnTo>
                <a:lnTo>
                  <a:pt x="249512" y="320765"/>
                </a:lnTo>
                <a:lnTo>
                  <a:pt x="185194" y="685527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1" name="Freeform: Shape 640">
            <a:extLst>
              <a:ext uri="{FF2B5EF4-FFF2-40B4-BE49-F238E27FC236}">
                <a16:creationId xmlns:a16="http://schemas.microsoft.com/office/drawing/2014/main" id="{E4194E56-952B-7C8A-95E3-ADF923CFC34B}"/>
              </a:ext>
            </a:extLst>
          </p:cNvPr>
          <p:cNvSpPr/>
          <p:nvPr/>
        </p:nvSpPr>
        <p:spPr>
          <a:xfrm>
            <a:off x="5626762" y="7037065"/>
            <a:ext cx="468928" cy="558846"/>
          </a:xfrm>
          <a:custGeom>
            <a:avLst/>
            <a:gdLst>
              <a:gd name="connsiteX0" fmla="*/ 0 w 468928"/>
              <a:gd name="connsiteY0" fmla="*/ 238082 h 558846"/>
              <a:gd name="connsiteX1" fmla="*/ 283734 w 468928"/>
              <a:gd name="connsiteY1" fmla="*/ 0 h 558846"/>
              <a:gd name="connsiteX2" fmla="*/ 468929 w 468928"/>
              <a:gd name="connsiteY2" fmla="*/ 320766 h 558846"/>
              <a:gd name="connsiteX3" fmla="*/ 185194 w 468928"/>
              <a:gd name="connsiteY3" fmla="*/ 558847 h 558846"/>
              <a:gd name="connsiteX4" fmla="*/ 0 w 468928"/>
              <a:gd name="connsiteY4" fmla="*/ 238082 h 558846"/>
              <a:gd name="connsiteX5" fmla="*/ 0 w 468928"/>
              <a:gd name="connsiteY5" fmla="*/ 238082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238082"/>
                </a:moveTo>
                <a:lnTo>
                  <a:pt x="283734" y="0"/>
                </a:lnTo>
                <a:lnTo>
                  <a:pt x="468929" y="320766"/>
                </a:lnTo>
                <a:lnTo>
                  <a:pt x="185194" y="558847"/>
                </a:lnTo>
                <a:lnTo>
                  <a:pt x="0" y="238082"/>
                </a:lnTo>
                <a:lnTo>
                  <a:pt x="0" y="23808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2" name="Freeform: Shape 641">
            <a:extLst>
              <a:ext uri="{FF2B5EF4-FFF2-40B4-BE49-F238E27FC236}">
                <a16:creationId xmlns:a16="http://schemas.microsoft.com/office/drawing/2014/main" id="{F4EEDE62-D273-A69D-100D-05DE2BBBC5D0}"/>
              </a:ext>
            </a:extLst>
          </p:cNvPr>
          <p:cNvSpPr/>
          <p:nvPr/>
        </p:nvSpPr>
        <p:spPr>
          <a:xfrm>
            <a:off x="8633283" y="5301250"/>
            <a:ext cx="468928" cy="558846"/>
          </a:xfrm>
          <a:custGeom>
            <a:avLst/>
            <a:gdLst>
              <a:gd name="connsiteX0" fmla="*/ 0 w 468928"/>
              <a:gd name="connsiteY0" fmla="*/ 238081 h 558846"/>
              <a:gd name="connsiteX1" fmla="*/ 283734 w 468928"/>
              <a:gd name="connsiteY1" fmla="*/ 0 h 558846"/>
              <a:gd name="connsiteX2" fmla="*/ 468929 w 468928"/>
              <a:gd name="connsiteY2" fmla="*/ 320766 h 558846"/>
              <a:gd name="connsiteX3" fmla="*/ 185194 w 468928"/>
              <a:gd name="connsiteY3" fmla="*/ 558847 h 558846"/>
              <a:gd name="connsiteX4" fmla="*/ 0 w 468928"/>
              <a:gd name="connsiteY4" fmla="*/ 238081 h 558846"/>
              <a:gd name="connsiteX5" fmla="*/ 0 w 468928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238081"/>
                </a:moveTo>
                <a:lnTo>
                  <a:pt x="283734" y="0"/>
                </a:lnTo>
                <a:lnTo>
                  <a:pt x="468929" y="320766"/>
                </a:lnTo>
                <a:lnTo>
                  <a:pt x="185194" y="558847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3" name="Freeform: Shape 642">
            <a:extLst>
              <a:ext uri="{FF2B5EF4-FFF2-40B4-BE49-F238E27FC236}">
                <a16:creationId xmlns:a16="http://schemas.microsoft.com/office/drawing/2014/main" id="{C53C5FB6-4230-0975-E40B-C720B187EDB4}"/>
              </a:ext>
            </a:extLst>
          </p:cNvPr>
          <p:cNvSpPr/>
          <p:nvPr/>
        </p:nvSpPr>
        <p:spPr>
          <a:xfrm>
            <a:off x="4027026" y="7960674"/>
            <a:ext cx="468928" cy="558846"/>
          </a:xfrm>
          <a:custGeom>
            <a:avLst/>
            <a:gdLst>
              <a:gd name="connsiteX0" fmla="*/ 0 w 468928"/>
              <a:gd name="connsiteY0" fmla="*/ 238081 h 558846"/>
              <a:gd name="connsiteX1" fmla="*/ 283734 w 468928"/>
              <a:gd name="connsiteY1" fmla="*/ 0 h 558846"/>
              <a:gd name="connsiteX2" fmla="*/ 468928 w 468928"/>
              <a:gd name="connsiteY2" fmla="*/ 320765 h 558846"/>
              <a:gd name="connsiteX3" fmla="*/ 185194 w 468928"/>
              <a:gd name="connsiteY3" fmla="*/ 558846 h 558846"/>
              <a:gd name="connsiteX4" fmla="*/ 0 w 468928"/>
              <a:gd name="connsiteY4" fmla="*/ 238081 h 558846"/>
              <a:gd name="connsiteX5" fmla="*/ 0 w 468928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238081"/>
                </a:moveTo>
                <a:lnTo>
                  <a:pt x="283734" y="0"/>
                </a:lnTo>
                <a:lnTo>
                  <a:pt x="468928" y="320765"/>
                </a:lnTo>
                <a:lnTo>
                  <a:pt x="185194" y="558846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4" name="Freeform: Shape 643">
            <a:extLst>
              <a:ext uri="{FF2B5EF4-FFF2-40B4-BE49-F238E27FC236}">
                <a16:creationId xmlns:a16="http://schemas.microsoft.com/office/drawing/2014/main" id="{7A40D56B-53DF-7898-D01D-94847D29C5A3}"/>
              </a:ext>
            </a:extLst>
          </p:cNvPr>
          <p:cNvSpPr/>
          <p:nvPr/>
        </p:nvSpPr>
        <p:spPr>
          <a:xfrm>
            <a:off x="2143555" y="8646201"/>
            <a:ext cx="468928" cy="558846"/>
          </a:xfrm>
          <a:custGeom>
            <a:avLst/>
            <a:gdLst>
              <a:gd name="connsiteX0" fmla="*/ 0 w 468928"/>
              <a:gd name="connsiteY0" fmla="*/ 238082 h 558846"/>
              <a:gd name="connsiteX1" fmla="*/ 283734 w 468928"/>
              <a:gd name="connsiteY1" fmla="*/ 0 h 558846"/>
              <a:gd name="connsiteX2" fmla="*/ 468928 w 468928"/>
              <a:gd name="connsiteY2" fmla="*/ 320766 h 558846"/>
              <a:gd name="connsiteX3" fmla="*/ 185194 w 468928"/>
              <a:gd name="connsiteY3" fmla="*/ 558847 h 558846"/>
              <a:gd name="connsiteX4" fmla="*/ 0 w 468928"/>
              <a:gd name="connsiteY4" fmla="*/ 238082 h 558846"/>
              <a:gd name="connsiteX5" fmla="*/ 0 w 468928"/>
              <a:gd name="connsiteY5" fmla="*/ 238082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238082"/>
                </a:moveTo>
                <a:lnTo>
                  <a:pt x="283734" y="0"/>
                </a:lnTo>
                <a:lnTo>
                  <a:pt x="468928" y="320766"/>
                </a:lnTo>
                <a:lnTo>
                  <a:pt x="185194" y="558847"/>
                </a:lnTo>
                <a:lnTo>
                  <a:pt x="0" y="238082"/>
                </a:lnTo>
                <a:lnTo>
                  <a:pt x="0" y="23808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5" name="Freeform: Shape 644">
            <a:extLst>
              <a:ext uri="{FF2B5EF4-FFF2-40B4-BE49-F238E27FC236}">
                <a16:creationId xmlns:a16="http://schemas.microsoft.com/office/drawing/2014/main" id="{F55923E2-ADBD-54BB-A9DE-2C7149264F5A}"/>
              </a:ext>
            </a:extLst>
          </p:cNvPr>
          <p:cNvSpPr/>
          <p:nvPr/>
        </p:nvSpPr>
        <p:spPr>
          <a:xfrm>
            <a:off x="11084222" y="3886200"/>
            <a:ext cx="468927" cy="558846"/>
          </a:xfrm>
          <a:custGeom>
            <a:avLst/>
            <a:gdLst>
              <a:gd name="connsiteX0" fmla="*/ 0 w 468927"/>
              <a:gd name="connsiteY0" fmla="*/ 238081 h 558846"/>
              <a:gd name="connsiteX1" fmla="*/ 283734 w 468927"/>
              <a:gd name="connsiteY1" fmla="*/ 0 h 558846"/>
              <a:gd name="connsiteX2" fmla="*/ 468928 w 468927"/>
              <a:gd name="connsiteY2" fmla="*/ 320766 h 558846"/>
              <a:gd name="connsiteX3" fmla="*/ 185194 w 468927"/>
              <a:gd name="connsiteY3" fmla="*/ 558847 h 558846"/>
              <a:gd name="connsiteX4" fmla="*/ 0 w 468927"/>
              <a:gd name="connsiteY4" fmla="*/ 238081 h 558846"/>
              <a:gd name="connsiteX5" fmla="*/ 0 w 468927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7" h="558846">
                <a:moveTo>
                  <a:pt x="0" y="238081"/>
                </a:moveTo>
                <a:lnTo>
                  <a:pt x="283734" y="0"/>
                </a:lnTo>
                <a:lnTo>
                  <a:pt x="468928" y="320766"/>
                </a:lnTo>
                <a:lnTo>
                  <a:pt x="185194" y="558847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6" name="Freeform: Shape 645">
            <a:extLst>
              <a:ext uri="{FF2B5EF4-FFF2-40B4-BE49-F238E27FC236}">
                <a16:creationId xmlns:a16="http://schemas.microsoft.com/office/drawing/2014/main" id="{20217332-BC9E-ECB9-27B8-58AA2D7C6113}"/>
              </a:ext>
            </a:extLst>
          </p:cNvPr>
          <p:cNvSpPr/>
          <p:nvPr/>
        </p:nvSpPr>
        <p:spPr>
          <a:xfrm>
            <a:off x="-643548" y="2471150"/>
            <a:ext cx="533245" cy="923608"/>
          </a:xfrm>
          <a:custGeom>
            <a:avLst/>
            <a:gdLst>
              <a:gd name="connsiteX0" fmla="*/ 0 w 533245"/>
              <a:gd name="connsiteY0" fmla="*/ 602842 h 923608"/>
              <a:gd name="connsiteX1" fmla="*/ 64317 w 533245"/>
              <a:gd name="connsiteY1" fmla="*/ 238081 h 923608"/>
              <a:gd name="connsiteX2" fmla="*/ 348051 w 533245"/>
              <a:gd name="connsiteY2" fmla="*/ 0 h 923608"/>
              <a:gd name="connsiteX3" fmla="*/ 533246 w 533245"/>
              <a:gd name="connsiteY3" fmla="*/ 320766 h 923608"/>
              <a:gd name="connsiteX4" fmla="*/ 468928 w 533245"/>
              <a:gd name="connsiteY4" fmla="*/ 685527 h 923608"/>
              <a:gd name="connsiteX5" fmla="*/ 185194 w 533245"/>
              <a:gd name="connsiteY5" fmla="*/ 923608 h 923608"/>
              <a:gd name="connsiteX6" fmla="*/ 0 w 533245"/>
              <a:gd name="connsiteY6" fmla="*/ 602842 h 923608"/>
              <a:gd name="connsiteX7" fmla="*/ 0 w 533245"/>
              <a:gd name="connsiteY7" fmla="*/ 602842 h 923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33245" h="923608">
                <a:moveTo>
                  <a:pt x="0" y="602842"/>
                </a:moveTo>
                <a:lnTo>
                  <a:pt x="64317" y="238081"/>
                </a:lnTo>
                <a:lnTo>
                  <a:pt x="348051" y="0"/>
                </a:lnTo>
                <a:lnTo>
                  <a:pt x="533246" y="320766"/>
                </a:lnTo>
                <a:lnTo>
                  <a:pt x="468928" y="685527"/>
                </a:lnTo>
                <a:lnTo>
                  <a:pt x="185194" y="923608"/>
                </a:lnTo>
                <a:lnTo>
                  <a:pt x="0" y="602842"/>
                </a:lnTo>
                <a:lnTo>
                  <a:pt x="0" y="6028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7" name="Freeform: Shape 646">
            <a:extLst>
              <a:ext uri="{FF2B5EF4-FFF2-40B4-BE49-F238E27FC236}">
                <a16:creationId xmlns:a16="http://schemas.microsoft.com/office/drawing/2014/main" id="{946B07ED-183F-AAB5-1D84-E6CC8D82966E}"/>
              </a:ext>
            </a:extLst>
          </p:cNvPr>
          <p:cNvSpPr/>
          <p:nvPr/>
        </p:nvSpPr>
        <p:spPr>
          <a:xfrm>
            <a:off x="1795504" y="1226775"/>
            <a:ext cx="249511" cy="685527"/>
          </a:xfrm>
          <a:custGeom>
            <a:avLst/>
            <a:gdLst>
              <a:gd name="connsiteX0" fmla="*/ 0 w 249511"/>
              <a:gd name="connsiteY0" fmla="*/ 364761 h 685527"/>
              <a:gd name="connsiteX1" fmla="*/ 64317 w 249511"/>
              <a:gd name="connsiteY1" fmla="*/ 0 h 685527"/>
              <a:gd name="connsiteX2" fmla="*/ 249511 w 249511"/>
              <a:gd name="connsiteY2" fmla="*/ 320766 h 685527"/>
              <a:gd name="connsiteX3" fmla="*/ 185194 w 249511"/>
              <a:gd name="connsiteY3" fmla="*/ 685527 h 685527"/>
              <a:gd name="connsiteX4" fmla="*/ 0 w 249511"/>
              <a:gd name="connsiteY4" fmla="*/ 364761 h 685527"/>
              <a:gd name="connsiteX5" fmla="*/ 0 w 249511"/>
              <a:gd name="connsiteY5" fmla="*/ 364761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64761"/>
                </a:moveTo>
                <a:lnTo>
                  <a:pt x="64317" y="0"/>
                </a:lnTo>
                <a:lnTo>
                  <a:pt x="249511" y="320766"/>
                </a:lnTo>
                <a:lnTo>
                  <a:pt x="185194" y="685527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8" name="Freeform: Shape 647">
            <a:extLst>
              <a:ext uri="{FF2B5EF4-FFF2-40B4-BE49-F238E27FC236}">
                <a16:creationId xmlns:a16="http://schemas.microsoft.com/office/drawing/2014/main" id="{4D73D8E0-38C0-F570-668D-E6B8092DCF9A}"/>
              </a:ext>
            </a:extLst>
          </p:cNvPr>
          <p:cNvSpPr/>
          <p:nvPr/>
        </p:nvSpPr>
        <p:spPr>
          <a:xfrm>
            <a:off x="4246443" y="-188274"/>
            <a:ext cx="249511" cy="685527"/>
          </a:xfrm>
          <a:custGeom>
            <a:avLst/>
            <a:gdLst>
              <a:gd name="connsiteX0" fmla="*/ 0 w 249511"/>
              <a:gd name="connsiteY0" fmla="*/ 364761 h 685527"/>
              <a:gd name="connsiteX1" fmla="*/ 64317 w 249511"/>
              <a:gd name="connsiteY1" fmla="*/ 0 h 685527"/>
              <a:gd name="connsiteX2" fmla="*/ 249511 w 249511"/>
              <a:gd name="connsiteY2" fmla="*/ 320766 h 685527"/>
              <a:gd name="connsiteX3" fmla="*/ 185194 w 249511"/>
              <a:gd name="connsiteY3" fmla="*/ 685527 h 685527"/>
              <a:gd name="connsiteX4" fmla="*/ 0 w 249511"/>
              <a:gd name="connsiteY4" fmla="*/ 364761 h 685527"/>
              <a:gd name="connsiteX5" fmla="*/ 0 w 249511"/>
              <a:gd name="connsiteY5" fmla="*/ 364761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64761"/>
                </a:moveTo>
                <a:lnTo>
                  <a:pt x="64317" y="0"/>
                </a:lnTo>
                <a:lnTo>
                  <a:pt x="249511" y="320766"/>
                </a:lnTo>
                <a:lnTo>
                  <a:pt x="185194" y="685527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9" name="Freeform: Shape 648">
            <a:extLst>
              <a:ext uri="{FF2B5EF4-FFF2-40B4-BE49-F238E27FC236}">
                <a16:creationId xmlns:a16="http://schemas.microsoft.com/office/drawing/2014/main" id="{C8682261-E1D4-713E-213B-1FC044A21C71}"/>
              </a:ext>
            </a:extLst>
          </p:cNvPr>
          <p:cNvSpPr/>
          <p:nvPr/>
        </p:nvSpPr>
        <p:spPr>
          <a:xfrm>
            <a:off x="5846179" y="-1111882"/>
            <a:ext cx="249511" cy="685527"/>
          </a:xfrm>
          <a:custGeom>
            <a:avLst/>
            <a:gdLst>
              <a:gd name="connsiteX0" fmla="*/ 0 w 249511"/>
              <a:gd name="connsiteY0" fmla="*/ 364761 h 685527"/>
              <a:gd name="connsiteX1" fmla="*/ 64318 w 249511"/>
              <a:gd name="connsiteY1" fmla="*/ 0 h 685527"/>
              <a:gd name="connsiteX2" fmla="*/ 249512 w 249511"/>
              <a:gd name="connsiteY2" fmla="*/ 320766 h 685527"/>
              <a:gd name="connsiteX3" fmla="*/ 185194 w 249511"/>
              <a:gd name="connsiteY3" fmla="*/ 685527 h 685527"/>
              <a:gd name="connsiteX4" fmla="*/ 0 w 249511"/>
              <a:gd name="connsiteY4" fmla="*/ 364761 h 685527"/>
              <a:gd name="connsiteX5" fmla="*/ 0 w 249511"/>
              <a:gd name="connsiteY5" fmla="*/ 364761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64761"/>
                </a:moveTo>
                <a:lnTo>
                  <a:pt x="64318" y="0"/>
                </a:lnTo>
                <a:lnTo>
                  <a:pt x="249512" y="320766"/>
                </a:lnTo>
                <a:lnTo>
                  <a:pt x="185194" y="685527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0" name="Freeform: Shape 649">
            <a:extLst>
              <a:ext uri="{FF2B5EF4-FFF2-40B4-BE49-F238E27FC236}">
                <a16:creationId xmlns:a16="http://schemas.microsoft.com/office/drawing/2014/main" id="{F8C1EDB0-EB4F-F99F-4315-70088EAB6EBE}"/>
              </a:ext>
            </a:extLst>
          </p:cNvPr>
          <p:cNvSpPr/>
          <p:nvPr/>
        </p:nvSpPr>
        <p:spPr>
          <a:xfrm>
            <a:off x="956187" y="1912303"/>
            <a:ext cx="468928" cy="558846"/>
          </a:xfrm>
          <a:custGeom>
            <a:avLst/>
            <a:gdLst>
              <a:gd name="connsiteX0" fmla="*/ 0 w 468928"/>
              <a:gd name="connsiteY0" fmla="*/ 238081 h 558846"/>
              <a:gd name="connsiteX1" fmla="*/ 283734 w 468928"/>
              <a:gd name="connsiteY1" fmla="*/ 0 h 558846"/>
              <a:gd name="connsiteX2" fmla="*/ 468928 w 468928"/>
              <a:gd name="connsiteY2" fmla="*/ 320766 h 558846"/>
              <a:gd name="connsiteX3" fmla="*/ 185194 w 468928"/>
              <a:gd name="connsiteY3" fmla="*/ 558847 h 558846"/>
              <a:gd name="connsiteX4" fmla="*/ 0 w 468928"/>
              <a:gd name="connsiteY4" fmla="*/ 238081 h 558846"/>
              <a:gd name="connsiteX5" fmla="*/ 0 w 468928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238081"/>
                </a:moveTo>
                <a:lnTo>
                  <a:pt x="283734" y="0"/>
                </a:lnTo>
                <a:lnTo>
                  <a:pt x="468928" y="320766"/>
                </a:lnTo>
                <a:lnTo>
                  <a:pt x="185194" y="558847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1" name="Freeform: Shape 650">
            <a:extLst>
              <a:ext uri="{FF2B5EF4-FFF2-40B4-BE49-F238E27FC236}">
                <a16:creationId xmlns:a16="http://schemas.microsoft.com/office/drawing/2014/main" id="{AB35EFC9-25AD-EDAC-219E-9AFD2E717680}"/>
              </a:ext>
            </a:extLst>
          </p:cNvPr>
          <p:cNvSpPr/>
          <p:nvPr/>
        </p:nvSpPr>
        <p:spPr>
          <a:xfrm>
            <a:off x="3962708" y="176487"/>
            <a:ext cx="468928" cy="558846"/>
          </a:xfrm>
          <a:custGeom>
            <a:avLst/>
            <a:gdLst>
              <a:gd name="connsiteX0" fmla="*/ 0 w 468928"/>
              <a:gd name="connsiteY0" fmla="*/ 238081 h 558846"/>
              <a:gd name="connsiteX1" fmla="*/ 283734 w 468928"/>
              <a:gd name="connsiteY1" fmla="*/ 0 h 558846"/>
              <a:gd name="connsiteX2" fmla="*/ 468929 w 468928"/>
              <a:gd name="connsiteY2" fmla="*/ 320766 h 558846"/>
              <a:gd name="connsiteX3" fmla="*/ 185194 w 468928"/>
              <a:gd name="connsiteY3" fmla="*/ 558847 h 558846"/>
              <a:gd name="connsiteX4" fmla="*/ 0 w 468928"/>
              <a:gd name="connsiteY4" fmla="*/ 238081 h 558846"/>
              <a:gd name="connsiteX5" fmla="*/ 0 w 468928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238081"/>
                </a:moveTo>
                <a:lnTo>
                  <a:pt x="283734" y="0"/>
                </a:lnTo>
                <a:lnTo>
                  <a:pt x="468929" y="320766"/>
                </a:lnTo>
                <a:lnTo>
                  <a:pt x="185194" y="558847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2" name="Freeform: Shape 651">
            <a:extLst>
              <a:ext uri="{FF2B5EF4-FFF2-40B4-BE49-F238E27FC236}">
                <a16:creationId xmlns:a16="http://schemas.microsoft.com/office/drawing/2014/main" id="{2C2BE2FF-BB8F-F00D-0AB3-D29831A73029}"/>
              </a:ext>
            </a:extLst>
          </p:cNvPr>
          <p:cNvSpPr/>
          <p:nvPr/>
        </p:nvSpPr>
        <p:spPr>
          <a:xfrm>
            <a:off x="5562445" y="-747121"/>
            <a:ext cx="468928" cy="558846"/>
          </a:xfrm>
          <a:custGeom>
            <a:avLst/>
            <a:gdLst>
              <a:gd name="connsiteX0" fmla="*/ 0 w 468928"/>
              <a:gd name="connsiteY0" fmla="*/ 238081 h 558846"/>
              <a:gd name="connsiteX1" fmla="*/ 283734 w 468928"/>
              <a:gd name="connsiteY1" fmla="*/ 0 h 558846"/>
              <a:gd name="connsiteX2" fmla="*/ 468928 w 468928"/>
              <a:gd name="connsiteY2" fmla="*/ 320766 h 558846"/>
              <a:gd name="connsiteX3" fmla="*/ 185194 w 468928"/>
              <a:gd name="connsiteY3" fmla="*/ 558847 h 558846"/>
              <a:gd name="connsiteX4" fmla="*/ 0 w 468928"/>
              <a:gd name="connsiteY4" fmla="*/ 238081 h 558846"/>
              <a:gd name="connsiteX5" fmla="*/ 0 w 468928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238081"/>
                </a:moveTo>
                <a:lnTo>
                  <a:pt x="283734" y="0"/>
                </a:lnTo>
                <a:lnTo>
                  <a:pt x="468928" y="320766"/>
                </a:lnTo>
                <a:lnTo>
                  <a:pt x="185194" y="558847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3" name="Freeform: Shape 652">
            <a:extLst>
              <a:ext uri="{FF2B5EF4-FFF2-40B4-BE49-F238E27FC236}">
                <a16:creationId xmlns:a16="http://schemas.microsoft.com/office/drawing/2014/main" id="{A3CBA399-D561-2F35-E7F4-E831F3AB2D76}"/>
              </a:ext>
            </a:extLst>
          </p:cNvPr>
          <p:cNvSpPr/>
          <p:nvPr/>
        </p:nvSpPr>
        <p:spPr>
          <a:xfrm>
            <a:off x="-1494751" y="3327353"/>
            <a:ext cx="468928" cy="558846"/>
          </a:xfrm>
          <a:custGeom>
            <a:avLst/>
            <a:gdLst>
              <a:gd name="connsiteX0" fmla="*/ 0 w 468928"/>
              <a:gd name="connsiteY0" fmla="*/ 238081 h 558846"/>
              <a:gd name="connsiteX1" fmla="*/ 283734 w 468928"/>
              <a:gd name="connsiteY1" fmla="*/ 0 h 558846"/>
              <a:gd name="connsiteX2" fmla="*/ 468928 w 468928"/>
              <a:gd name="connsiteY2" fmla="*/ 320766 h 558846"/>
              <a:gd name="connsiteX3" fmla="*/ 185194 w 468928"/>
              <a:gd name="connsiteY3" fmla="*/ 558847 h 558846"/>
              <a:gd name="connsiteX4" fmla="*/ 0 w 468928"/>
              <a:gd name="connsiteY4" fmla="*/ 238081 h 558846"/>
              <a:gd name="connsiteX5" fmla="*/ 0 w 468928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238081"/>
                </a:moveTo>
                <a:lnTo>
                  <a:pt x="283734" y="0"/>
                </a:lnTo>
                <a:lnTo>
                  <a:pt x="468928" y="320766"/>
                </a:lnTo>
                <a:lnTo>
                  <a:pt x="185194" y="558847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4" name="Freeform: Shape 653">
            <a:extLst>
              <a:ext uri="{FF2B5EF4-FFF2-40B4-BE49-F238E27FC236}">
                <a16:creationId xmlns:a16="http://schemas.microsoft.com/office/drawing/2014/main" id="{73769223-B809-BAD8-C027-BDF1063F90B3}"/>
              </a:ext>
            </a:extLst>
          </p:cNvPr>
          <p:cNvSpPr/>
          <p:nvPr/>
        </p:nvSpPr>
        <p:spPr>
          <a:xfrm>
            <a:off x="7445916" y="-1432648"/>
            <a:ext cx="468928" cy="558846"/>
          </a:xfrm>
          <a:custGeom>
            <a:avLst/>
            <a:gdLst>
              <a:gd name="connsiteX0" fmla="*/ 0 w 468928"/>
              <a:gd name="connsiteY0" fmla="*/ 238081 h 558846"/>
              <a:gd name="connsiteX1" fmla="*/ 283734 w 468928"/>
              <a:gd name="connsiteY1" fmla="*/ 0 h 558846"/>
              <a:gd name="connsiteX2" fmla="*/ 468929 w 468928"/>
              <a:gd name="connsiteY2" fmla="*/ 320766 h 558846"/>
              <a:gd name="connsiteX3" fmla="*/ 185194 w 468928"/>
              <a:gd name="connsiteY3" fmla="*/ 558847 h 558846"/>
              <a:gd name="connsiteX4" fmla="*/ 0 w 468928"/>
              <a:gd name="connsiteY4" fmla="*/ 238081 h 558846"/>
              <a:gd name="connsiteX5" fmla="*/ 0 w 468928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238081"/>
                </a:moveTo>
                <a:lnTo>
                  <a:pt x="283734" y="0"/>
                </a:lnTo>
                <a:lnTo>
                  <a:pt x="468929" y="320766"/>
                </a:lnTo>
                <a:lnTo>
                  <a:pt x="185194" y="558847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5" name="Freeform: Shape 654">
            <a:extLst>
              <a:ext uri="{FF2B5EF4-FFF2-40B4-BE49-F238E27FC236}">
                <a16:creationId xmlns:a16="http://schemas.microsoft.com/office/drawing/2014/main" id="{3F9F4C01-B4F6-ADD8-5953-162FC1375CE1}"/>
              </a:ext>
            </a:extLst>
          </p:cNvPr>
          <p:cNvSpPr/>
          <p:nvPr/>
        </p:nvSpPr>
        <p:spPr>
          <a:xfrm>
            <a:off x="10452437" y="6224858"/>
            <a:ext cx="249511" cy="685527"/>
          </a:xfrm>
          <a:custGeom>
            <a:avLst/>
            <a:gdLst>
              <a:gd name="connsiteX0" fmla="*/ 0 w 249511"/>
              <a:gd name="connsiteY0" fmla="*/ 364761 h 685527"/>
              <a:gd name="connsiteX1" fmla="*/ 64317 w 249511"/>
              <a:gd name="connsiteY1" fmla="*/ 0 h 685527"/>
              <a:gd name="connsiteX2" fmla="*/ 249511 w 249511"/>
              <a:gd name="connsiteY2" fmla="*/ 320766 h 685527"/>
              <a:gd name="connsiteX3" fmla="*/ 185194 w 249511"/>
              <a:gd name="connsiteY3" fmla="*/ 685527 h 685527"/>
              <a:gd name="connsiteX4" fmla="*/ 0 w 249511"/>
              <a:gd name="connsiteY4" fmla="*/ 364761 h 685527"/>
              <a:gd name="connsiteX5" fmla="*/ 0 w 249511"/>
              <a:gd name="connsiteY5" fmla="*/ 364761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64761"/>
                </a:moveTo>
                <a:lnTo>
                  <a:pt x="64317" y="0"/>
                </a:lnTo>
                <a:lnTo>
                  <a:pt x="249511" y="320766"/>
                </a:lnTo>
                <a:lnTo>
                  <a:pt x="185194" y="685527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6" name="Freeform: Shape 655">
            <a:extLst>
              <a:ext uri="{FF2B5EF4-FFF2-40B4-BE49-F238E27FC236}">
                <a16:creationId xmlns:a16="http://schemas.microsoft.com/office/drawing/2014/main" id="{8FC85A2B-B7EC-1CAE-7322-944C2119095C}"/>
              </a:ext>
            </a:extLst>
          </p:cNvPr>
          <p:cNvSpPr/>
          <p:nvPr/>
        </p:nvSpPr>
        <p:spPr>
          <a:xfrm>
            <a:off x="7381598" y="7595912"/>
            <a:ext cx="249511" cy="685527"/>
          </a:xfrm>
          <a:custGeom>
            <a:avLst/>
            <a:gdLst>
              <a:gd name="connsiteX0" fmla="*/ 0 w 249511"/>
              <a:gd name="connsiteY0" fmla="*/ 364762 h 685527"/>
              <a:gd name="connsiteX1" fmla="*/ 64317 w 249511"/>
              <a:gd name="connsiteY1" fmla="*/ 0 h 685527"/>
              <a:gd name="connsiteX2" fmla="*/ 249511 w 249511"/>
              <a:gd name="connsiteY2" fmla="*/ 320766 h 685527"/>
              <a:gd name="connsiteX3" fmla="*/ 185194 w 249511"/>
              <a:gd name="connsiteY3" fmla="*/ 685527 h 685527"/>
              <a:gd name="connsiteX4" fmla="*/ 0 w 249511"/>
              <a:gd name="connsiteY4" fmla="*/ 364762 h 685527"/>
              <a:gd name="connsiteX5" fmla="*/ 0 w 249511"/>
              <a:gd name="connsiteY5" fmla="*/ 364762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64762"/>
                </a:moveTo>
                <a:lnTo>
                  <a:pt x="64317" y="0"/>
                </a:lnTo>
                <a:lnTo>
                  <a:pt x="249511" y="320766"/>
                </a:lnTo>
                <a:lnTo>
                  <a:pt x="185194" y="685527"/>
                </a:lnTo>
                <a:lnTo>
                  <a:pt x="0" y="364762"/>
                </a:lnTo>
                <a:lnTo>
                  <a:pt x="0" y="3647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7" name="Freeform: Shape 656">
            <a:extLst>
              <a:ext uri="{FF2B5EF4-FFF2-40B4-BE49-F238E27FC236}">
                <a16:creationId xmlns:a16="http://schemas.microsoft.com/office/drawing/2014/main" id="{2003AEE7-78AE-B0BC-B87A-FD5AFDBF081C}"/>
              </a:ext>
            </a:extLst>
          </p:cNvPr>
          <p:cNvSpPr/>
          <p:nvPr/>
        </p:nvSpPr>
        <p:spPr>
          <a:xfrm>
            <a:off x="5846179" y="8884282"/>
            <a:ext cx="249511" cy="685527"/>
          </a:xfrm>
          <a:custGeom>
            <a:avLst/>
            <a:gdLst>
              <a:gd name="connsiteX0" fmla="*/ 0 w 249511"/>
              <a:gd name="connsiteY0" fmla="*/ 364761 h 685527"/>
              <a:gd name="connsiteX1" fmla="*/ 64318 w 249511"/>
              <a:gd name="connsiteY1" fmla="*/ 0 h 685527"/>
              <a:gd name="connsiteX2" fmla="*/ 249512 w 249511"/>
              <a:gd name="connsiteY2" fmla="*/ 320765 h 685527"/>
              <a:gd name="connsiteX3" fmla="*/ 185194 w 249511"/>
              <a:gd name="connsiteY3" fmla="*/ 685527 h 685527"/>
              <a:gd name="connsiteX4" fmla="*/ 0 w 249511"/>
              <a:gd name="connsiteY4" fmla="*/ 364761 h 685527"/>
              <a:gd name="connsiteX5" fmla="*/ 0 w 249511"/>
              <a:gd name="connsiteY5" fmla="*/ 364761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64761"/>
                </a:moveTo>
                <a:lnTo>
                  <a:pt x="64318" y="0"/>
                </a:lnTo>
                <a:lnTo>
                  <a:pt x="249512" y="320765"/>
                </a:lnTo>
                <a:lnTo>
                  <a:pt x="185194" y="685527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8" name="Freeform: Shape 657">
            <a:extLst>
              <a:ext uri="{FF2B5EF4-FFF2-40B4-BE49-F238E27FC236}">
                <a16:creationId xmlns:a16="http://schemas.microsoft.com/office/drawing/2014/main" id="{740EC5A5-E053-5A3C-B21D-55FDA5AF663E}"/>
              </a:ext>
            </a:extLst>
          </p:cNvPr>
          <p:cNvSpPr/>
          <p:nvPr/>
        </p:nvSpPr>
        <p:spPr>
          <a:xfrm>
            <a:off x="6749813" y="7833994"/>
            <a:ext cx="468927" cy="558846"/>
          </a:xfrm>
          <a:custGeom>
            <a:avLst/>
            <a:gdLst>
              <a:gd name="connsiteX0" fmla="*/ 0 w 468927"/>
              <a:gd name="connsiteY0" fmla="*/ 238081 h 558846"/>
              <a:gd name="connsiteX1" fmla="*/ 283734 w 468927"/>
              <a:gd name="connsiteY1" fmla="*/ 0 h 558846"/>
              <a:gd name="connsiteX2" fmla="*/ 468928 w 468927"/>
              <a:gd name="connsiteY2" fmla="*/ 320765 h 558846"/>
              <a:gd name="connsiteX3" fmla="*/ 185194 w 468927"/>
              <a:gd name="connsiteY3" fmla="*/ 558847 h 558846"/>
              <a:gd name="connsiteX4" fmla="*/ 0 w 468927"/>
              <a:gd name="connsiteY4" fmla="*/ 238081 h 558846"/>
              <a:gd name="connsiteX5" fmla="*/ 0 w 468927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7" h="558846">
                <a:moveTo>
                  <a:pt x="0" y="238081"/>
                </a:moveTo>
                <a:lnTo>
                  <a:pt x="283734" y="0"/>
                </a:lnTo>
                <a:lnTo>
                  <a:pt x="468928" y="320765"/>
                </a:lnTo>
                <a:lnTo>
                  <a:pt x="185194" y="558847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9" name="Freeform: Shape 658">
            <a:extLst>
              <a:ext uri="{FF2B5EF4-FFF2-40B4-BE49-F238E27FC236}">
                <a16:creationId xmlns:a16="http://schemas.microsoft.com/office/drawing/2014/main" id="{C8DCDBD5-4B0B-6259-5136-99725C717D47}"/>
              </a:ext>
            </a:extLst>
          </p:cNvPr>
          <p:cNvSpPr/>
          <p:nvPr/>
        </p:nvSpPr>
        <p:spPr>
          <a:xfrm>
            <a:off x="9613120" y="6910385"/>
            <a:ext cx="468928" cy="558846"/>
          </a:xfrm>
          <a:custGeom>
            <a:avLst/>
            <a:gdLst>
              <a:gd name="connsiteX0" fmla="*/ 0 w 468928"/>
              <a:gd name="connsiteY0" fmla="*/ 238082 h 558846"/>
              <a:gd name="connsiteX1" fmla="*/ 283734 w 468928"/>
              <a:gd name="connsiteY1" fmla="*/ 0 h 558846"/>
              <a:gd name="connsiteX2" fmla="*/ 468929 w 468928"/>
              <a:gd name="connsiteY2" fmla="*/ 320766 h 558846"/>
              <a:gd name="connsiteX3" fmla="*/ 185194 w 468928"/>
              <a:gd name="connsiteY3" fmla="*/ 558847 h 558846"/>
              <a:gd name="connsiteX4" fmla="*/ 0 w 468928"/>
              <a:gd name="connsiteY4" fmla="*/ 238082 h 558846"/>
              <a:gd name="connsiteX5" fmla="*/ 0 w 468928"/>
              <a:gd name="connsiteY5" fmla="*/ 238082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238082"/>
                </a:moveTo>
                <a:lnTo>
                  <a:pt x="283734" y="0"/>
                </a:lnTo>
                <a:lnTo>
                  <a:pt x="468929" y="320766"/>
                </a:lnTo>
                <a:lnTo>
                  <a:pt x="185194" y="558847"/>
                </a:lnTo>
                <a:lnTo>
                  <a:pt x="0" y="238082"/>
                </a:lnTo>
                <a:lnTo>
                  <a:pt x="0" y="23808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0" name="Freeform: Shape 659">
            <a:extLst>
              <a:ext uri="{FF2B5EF4-FFF2-40B4-BE49-F238E27FC236}">
                <a16:creationId xmlns:a16="http://schemas.microsoft.com/office/drawing/2014/main" id="{07DC4EA7-413A-00B4-33F9-5A049503B5AC}"/>
              </a:ext>
            </a:extLst>
          </p:cNvPr>
          <p:cNvSpPr/>
          <p:nvPr/>
        </p:nvSpPr>
        <p:spPr>
          <a:xfrm>
            <a:off x="10800488" y="5495335"/>
            <a:ext cx="468928" cy="558846"/>
          </a:xfrm>
          <a:custGeom>
            <a:avLst/>
            <a:gdLst>
              <a:gd name="connsiteX0" fmla="*/ 0 w 468928"/>
              <a:gd name="connsiteY0" fmla="*/ 238081 h 558846"/>
              <a:gd name="connsiteX1" fmla="*/ 283734 w 468928"/>
              <a:gd name="connsiteY1" fmla="*/ 0 h 558846"/>
              <a:gd name="connsiteX2" fmla="*/ 468929 w 468928"/>
              <a:gd name="connsiteY2" fmla="*/ 320766 h 558846"/>
              <a:gd name="connsiteX3" fmla="*/ 185194 w 468928"/>
              <a:gd name="connsiteY3" fmla="*/ 558847 h 558846"/>
              <a:gd name="connsiteX4" fmla="*/ 0 w 468928"/>
              <a:gd name="connsiteY4" fmla="*/ 238081 h 558846"/>
              <a:gd name="connsiteX5" fmla="*/ 0 w 468928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238081"/>
                </a:moveTo>
                <a:lnTo>
                  <a:pt x="283734" y="0"/>
                </a:lnTo>
                <a:lnTo>
                  <a:pt x="468929" y="320766"/>
                </a:lnTo>
                <a:lnTo>
                  <a:pt x="185194" y="558847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1" name="Freeform: Shape 660">
            <a:extLst>
              <a:ext uri="{FF2B5EF4-FFF2-40B4-BE49-F238E27FC236}">
                <a16:creationId xmlns:a16="http://schemas.microsoft.com/office/drawing/2014/main" id="{AE2A5666-6562-111F-37A4-AE1973B5E909}"/>
              </a:ext>
            </a:extLst>
          </p:cNvPr>
          <p:cNvSpPr/>
          <p:nvPr/>
        </p:nvSpPr>
        <p:spPr>
          <a:xfrm>
            <a:off x="-643548" y="862014"/>
            <a:ext cx="249511" cy="685527"/>
          </a:xfrm>
          <a:custGeom>
            <a:avLst/>
            <a:gdLst>
              <a:gd name="connsiteX0" fmla="*/ 0 w 249511"/>
              <a:gd name="connsiteY0" fmla="*/ 364761 h 685527"/>
              <a:gd name="connsiteX1" fmla="*/ 64317 w 249511"/>
              <a:gd name="connsiteY1" fmla="*/ 0 h 685527"/>
              <a:gd name="connsiteX2" fmla="*/ 249512 w 249511"/>
              <a:gd name="connsiteY2" fmla="*/ 320766 h 685527"/>
              <a:gd name="connsiteX3" fmla="*/ 185194 w 249511"/>
              <a:gd name="connsiteY3" fmla="*/ 685527 h 685527"/>
              <a:gd name="connsiteX4" fmla="*/ 0 w 249511"/>
              <a:gd name="connsiteY4" fmla="*/ 364761 h 685527"/>
              <a:gd name="connsiteX5" fmla="*/ 0 w 249511"/>
              <a:gd name="connsiteY5" fmla="*/ 364761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64761"/>
                </a:moveTo>
                <a:lnTo>
                  <a:pt x="64317" y="0"/>
                </a:lnTo>
                <a:lnTo>
                  <a:pt x="249512" y="320766"/>
                </a:lnTo>
                <a:lnTo>
                  <a:pt x="185194" y="685527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2" name="Freeform: Shape 661">
            <a:extLst>
              <a:ext uri="{FF2B5EF4-FFF2-40B4-BE49-F238E27FC236}">
                <a16:creationId xmlns:a16="http://schemas.microsoft.com/office/drawing/2014/main" id="{95F9FCF8-5758-151A-18C3-AF9B7B40DD10}"/>
              </a:ext>
            </a:extLst>
          </p:cNvPr>
          <p:cNvSpPr/>
          <p:nvPr/>
        </p:nvSpPr>
        <p:spPr>
          <a:xfrm>
            <a:off x="2427289" y="-509039"/>
            <a:ext cx="249511" cy="685527"/>
          </a:xfrm>
          <a:custGeom>
            <a:avLst/>
            <a:gdLst>
              <a:gd name="connsiteX0" fmla="*/ 0 w 249511"/>
              <a:gd name="connsiteY0" fmla="*/ 364761 h 685527"/>
              <a:gd name="connsiteX1" fmla="*/ 64317 w 249511"/>
              <a:gd name="connsiteY1" fmla="*/ 0 h 685527"/>
              <a:gd name="connsiteX2" fmla="*/ 249511 w 249511"/>
              <a:gd name="connsiteY2" fmla="*/ 320766 h 685527"/>
              <a:gd name="connsiteX3" fmla="*/ 185194 w 249511"/>
              <a:gd name="connsiteY3" fmla="*/ 685527 h 685527"/>
              <a:gd name="connsiteX4" fmla="*/ 0 w 249511"/>
              <a:gd name="connsiteY4" fmla="*/ 364761 h 685527"/>
              <a:gd name="connsiteX5" fmla="*/ 0 w 249511"/>
              <a:gd name="connsiteY5" fmla="*/ 364761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64761"/>
                </a:moveTo>
                <a:lnTo>
                  <a:pt x="64317" y="0"/>
                </a:lnTo>
                <a:lnTo>
                  <a:pt x="249511" y="320766"/>
                </a:lnTo>
                <a:lnTo>
                  <a:pt x="185194" y="685527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3" name="Freeform: Shape 662">
            <a:extLst>
              <a:ext uri="{FF2B5EF4-FFF2-40B4-BE49-F238E27FC236}">
                <a16:creationId xmlns:a16="http://schemas.microsoft.com/office/drawing/2014/main" id="{DB8660B8-68B7-9DB6-2DBE-F755ADE12E1E}"/>
              </a:ext>
            </a:extLst>
          </p:cNvPr>
          <p:cNvSpPr/>
          <p:nvPr/>
        </p:nvSpPr>
        <p:spPr>
          <a:xfrm>
            <a:off x="3962708" y="-1797409"/>
            <a:ext cx="249511" cy="685527"/>
          </a:xfrm>
          <a:custGeom>
            <a:avLst/>
            <a:gdLst>
              <a:gd name="connsiteX0" fmla="*/ 0 w 249511"/>
              <a:gd name="connsiteY0" fmla="*/ 364761 h 685527"/>
              <a:gd name="connsiteX1" fmla="*/ 64318 w 249511"/>
              <a:gd name="connsiteY1" fmla="*/ 0 h 685527"/>
              <a:gd name="connsiteX2" fmla="*/ 249512 w 249511"/>
              <a:gd name="connsiteY2" fmla="*/ 320766 h 685527"/>
              <a:gd name="connsiteX3" fmla="*/ 185194 w 249511"/>
              <a:gd name="connsiteY3" fmla="*/ 685527 h 685527"/>
              <a:gd name="connsiteX4" fmla="*/ 0 w 249511"/>
              <a:gd name="connsiteY4" fmla="*/ 364761 h 685527"/>
              <a:gd name="connsiteX5" fmla="*/ 0 w 249511"/>
              <a:gd name="connsiteY5" fmla="*/ 364761 h 685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9511" h="685527">
                <a:moveTo>
                  <a:pt x="0" y="364761"/>
                </a:moveTo>
                <a:lnTo>
                  <a:pt x="64318" y="0"/>
                </a:lnTo>
                <a:lnTo>
                  <a:pt x="249512" y="320766"/>
                </a:lnTo>
                <a:lnTo>
                  <a:pt x="185194" y="685527"/>
                </a:lnTo>
                <a:lnTo>
                  <a:pt x="0" y="364761"/>
                </a:lnTo>
                <a:lnTo>
                  <a:pt x="0" y="3647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4" name="Freeform: Shape 663">
            <a:extLst>
              <a:ext uri="{FF2B5EF4-FFF2-40B4-BE49-F238E27FC236}">
                <a16:creationId xmlns:a16="http://schemas.microsoft.com/office/drawing/2014/main" id="{7792FD5B-C635-2FD5-1EBB-77835CDCF2AB}"/>
              </a:ext>
            </a:extLst>
          </p:cNvPr>
          <p:cNvSpPr/>
          <p:nvPr/>
        </p:nvSpPr>
        <p:spPr>
          <a:xfrm>
            <a:off x="-23648" y="303167"/>
            <a:ext cx="468928" cy="558846"/>
          </a:xfrm>
          <a:custGeom>
            <a:avLst/>
            <a:gdLst>
              <a:gd name="connsiteX0" fmla="*/ 0 w 468928"/>
              <a:gd name="connsiteY0" fmla="*/ 238081 h 558846"/>
              <a:gd name="connsiteX1" fmla="*/ 283734 w 468928"/>
              <a:gd name="connsiteY1" fmla="*/ 0 h 558846"/>
              <a:gd name="connsiteX2" fmla="*/ 468928 w 468928"/>
              <a:gd name="connsiteY2" fmla="*/ 320766 h 558846"/>
              <a:gd name="connsiteX3" fmla="*/ 185194 w 468928"/>
              <a:gd name="connsiteY3" fmla="*/ 558847 h 558846"/>
              <a:gd name="connsiteX4" fmla="*/ 0 w 468928"/>
              <a:gd name="connsiteY4" fmla="*/ 238081 h 558846"/>
              <a:gd name="connsiteX5" fmla="*/ 0 w 468928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238081"/>
                </a:moveTo>
                <a:lnTo>
                  <a:pt x="283734" y="0"/>
                </a:lnTo>
                <a:lnTo>
                  <a:pt x="468928" y="320766"/>
                </a:lnTo>
                <a:lnTo>
                  <a:pt x="185194" y="558847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5" name="Freeform: Shape 664">
            <a:extLst>
              <a:ext uri="{FF2B5EF4-FFF2-40B4-BE49-F238E27FC236}">
                <a16:creationId xmlns:a16="http://schemas.microsoft.com/office/drawing/2014/main" id="{59E314FF-F522-0EAD-6107-E16F17466B64}"/>
              </a:ext>
            </a:extLst>
          </p:cNvPr>
          <p:cNvSpPr/>
          <p:nvPr/>
        </p:nvSpPr>
        <p:spPr>
          <a:xfrm>
            <a:off x="2839658" y="-620440"/>
            <a:ext cx="468928" cy="558846"/>
          </a:xfrm>
          <a:custGeom>
            <a:avLst/>
            <a:gdLst>
              <a:gd name="connsiteX0" fmla="*/ 0 w 468928"/>
              <a:gd name="connsiteY0" fmla="*/ 238081 h 558846"/>
              <a:gd name="connsiteX1" fmla="*/ 283734 w 468928"/>
              <a:gd name="connsiteY1" fmla="*/ 0 h 558846"/>
              <a:gd name="connsiteX2" fmla="*/ 468928 w 468928"/>
              <a:gd name="connsiteY2" fmla="*/ 320766 h 558846"/>
              <a:gd name="connsiteX3" fmla="*/ 185194 w 468928"/>
              <a:gd name="connsiteY3" fmla="*/ 558847 h 558846"/>
              <a:gd name="connsiteX4" fmla="*/ 0 w 468928"/>
              <a:gd name="connsiteY4" fmla="*/ 238081 h 558846"/>
              <a:gd name="connsiteX5" fmla="*/ 0 w 468928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238081"/>
                </a:moveTo>
                <a:lnTo>
                  <a:pt x="283734" y="0"/>
                </a:lnTo>
                <a:lnTo>
                  <a:pt x="468928" y="320766"/>
                </a:lnTo>
                <a:lnTo>
                  <a:pt x="185194" y="558847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6" name="Freeform: Shape 665">
            <a:extLst>
              <a:ext uri="{FF2B5EF4-FFF2-40B4-BE49-F238E27FC236}">
                <a16:creationId xmlns:a16="http://schemas.microsoft.com/office/drawing/2014/main" id="{3A413591-4570-5685-7755-6FFC864CA1D9}"/>
              </a:ext>
            </a:extLst>
          </p:cNvPr>
          <p:cNvSpPr/>
          <p:nvPr/>
        </p:nvSpPr>
        <p:spPr>
          <a:xfrm>
            <a:off x="-1211016" y="1718217"/>
            <a:ext cx="468928" cy="558846"/>
          </a:xfrm>
          <a:custGeom>
            <a:avLst/>
            <a:gdLst>
              <a:gd name="connsiteX0" fmla="*/ 0 w 468928"/>
              <a:gd name="connsiteY0" fmla="*/ 238081 h 558846"/>
              <a:gd name="connsiteX1" fmla="*/ 283734 w 468928"/>
              <a:gd name="connsiteY1" fmla="*/ 0 h 558846"/>
              <a:gd name="connsiteX2" fmla="*/ 468928 w 468928"/>
              <a:gd name="connsiteY2" fmla="*/ 320766 h 558846"/>
              <a:gd name="connsiteX3" fmla="*/ 185194 w 468928"/>
              <a:gd name="connsiteY3" fmla="*/ 558847 h 558846"/>
              <a:gd name="connsiteX4" fmla="*/ 0 w 468928"/>
              <a:gd name="connsiteY4" fmla="*/ 238081 h 558846"/>
              <a:gd name="connsiteX5" fmla="*/ 0 w 468928"/>
              <a:gd name="connsiteY5" fmla="*/ 238081 h 558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8928" h="558846">
                <a:moveTo>
                  <a:pt x="0" y="238081"/>
                </a:moveTo>
                <a:lnTo>
                  <a:pt x="283734" y="0"/>
                </a:lnTo>
                <a:lnTo>
                  <a:pt x="468928" y="320766"/>
                </a:lnTo>
                <a:lnTo>
                  <a:pt x="185194" y="558847"/>
                </a:lnTo>
                <a:lnTo>
                  <a:pt x="0" y="238081"/>
                </a:lnTo>
                <a:lnTo>
                  <a:pt x="0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7" name="Freeform: Shape 666">
            <a:extLst>
              <a:ext uri="{FF2B5EF4-FFF2-40B4-BE49-F238E27FC236}">
                <a16:creationId xmlns:a16="http://schemas.microsoft.com/office/drawing/2014/main" id="{DABEF419-20C3-146A-9B96-C2F9E00B6772}"/>
              </a:ext>
            </a:extLst>
          </p:cNvPr>
          <p:cNvSpPr/>
          <p:nvPr/>
        </p:nvSpPr>
        <p:spPr>
          <a:xfrm>
            <a:off x="3962708" y="5130574"/>
            <a:ext cx="348051" cy="602842"/>
          </a:xfrm>
          <a:custGeom>
            <a:avLst/>
            <a:gdLst>
              <a:gd name="connsiteX0" fmla="*/ 64318 w 348051"/>
              <a:gd name="connsiteY0" fmla="*/ 238081 h 602842"/>
              <a:gd name="connsiteX1" fmla="*/ 348052 w 348051"/>
              <a:gd name="connsiteY1" fmla="*/ 0 h 602842"/>
              <a:gd name="connsiteX2" fmla="*/ 283734 w 348051"/>
              <a:gd name="connsiteY2" fmla="*/ 364761 h 602842"/>
              <a:gd name="connsiteX3" fmla="*/ 0 w 348051"/>
              <a:gd name="connsiteY3" fmla="*/ 602843 h 602842"/>
              <a:gd name="connsiteX4" fmla="*/ 64318 w 348051"/>
              <a:gd name="connsiteY4" fmla="*/ 238081 h 602842"/>
              <a:gd name="connsiteX5" fmla="*/ 64318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8" y="238081"/>
                </a:moveTo>
                <a:lnTo>
                  <a:pt x="348052" y="0"/>
                </a:lnTo>
                <a:lnTo>
                  <a:pt x="283734" y="364761"/>
                </a:lnTo>
                <a:lnTo>
                  <a:pt x="0" y="602843"/>
                </a:lnTo>
                <a:lnTo>
                  <a:pt x="64318" y="238081"/>
                </a:lnTo>
                <a:lnTo>
                  <a:pt x="64318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8" name="Freeform: Shape 667">
            <a:extLst>
              <a:ext uri="{FF2B5EF4-FFF2-40B4-BE49-F238E27FC236}">
                <a16:creationId xmlns:a16="http://schemas.microsoft.com/office/drawing/2014/main" id="{406A9128-F63D-B4E4-316A-9B95D34DEB0D}"/>
              </a:ext>
            </a:extLst>
          </p:cNvPr>
          <p:cNvSpPr/>
          <p:nvPr/>
        </p:nvSpPr>
        <p:spPr>
          <a:xfrm>
            <a:off x="1141381" y="4698407"/>
            <a:ext cx="348051" cy="602842"/>
          </a:xfrm>
          <a:custGeom>
            <a:avLst/>
            <a:gdLst>
              <a:gd name="connsiteX0" fmla="*/ 64317 w 348051"/>
              <a:gd name="connsiteY0" fmla="*/ 238081 h 602842"/>
              <a:gd name="connsiteX1" fmla="*/ 348051 w 348051"/>
              <a:gd name="connsiteY1" fmla="*/ 0 h 602842"/>
              <a:gd name="connsiteX2" fmla="*/ 283734 w 348051"/>
              <a:gd name="connsiteY2" fmla="*/ 364761 h 602842"/>
              <a:gd name="connsiteX3" fmla="*/ 0 w 348051"/>
              <a:gd name="connsiteY3" fmla="*/ 602843 h 602842"/>
              <a:gd name="connsiteX4" fmla="*/ 64317 w 348051"/>
              <a:gd name="connsiteY4" fmla="*/ 238081 h 602842"/>
              <a:gd name="connsiteX5" fmla="*/ 64317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238081"/>
                </a:moveTo>
                <a:lnTo>
                  <a:pt x="348051" y="0"/>
                </a:lnTo>
                <a:lnTo>
                  <a:pt x="283734" y="364761"/>
                </a:lnTo>
                <a:lnTo>
                  <a:pt x="0" y="602843"/>
                </a:lnTo>
                <a:lnTo>
                  <a:pt x="64317" y="238081"/>
                </a:lnTo>
                <a:lnTo>
                  <a:pt x="64317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9" name="Freeform: Shape 668">
            <a:extLst>
              <a:ext uri="{FF2B5EF4-FFF2-40B4-BE49-F238E27FC236}">
                <a16:creationId xmlns:a16="http://schemas.microsoft.com/office/drawing/2014/main" id="{AFD14473-5B56-A216-E5B5-B00342175FCB}"/>
              </a:ext>
            </a:extLst>
          </p:cNvPr>
          <p:cNvSpPr/>
          <p:nvPr/>
        </p:nvSpPr>
        <p:spPr>
          <a:xfrm>
            <a:off x="-1275334" y="4206965"/>
            <a:ext cx="348051" cy="602842"/>
          </a:xfrm>
          <a:custGeom>
            <a:avLst/>
            <a:gdLst>
              <a:gd name="connsiteX0" fmla="*/ 64317 w 348051"/>
              <a:gd name="connsiteY0" fmla="*/ 238081 h 602842"/>
              <a:gd name="connsiteX1" fmla="*/ 348051 w 348051"/>
              <a:gd name="connsiteY1" fmla="*/ 0 h 602842"/>
              <a:gd name="connsiteX2" fmla="*/ 283734 w 348051"/>
              <a:gd name="connsiteY2" fmla="*/ 364761 h 602842"/>
              <a:gd name="connsiteX3" fmla="*/ 0 w 348051"/>
              <a:gd name="connsiteY3" fmla="*/ 602843 h 602842"/>
              <a:gd name="connsiteX4" fmla="*/ 64317 w 348051"/>
              <a:gd name="connsiteY4" fmla="*/ 238081 h 602842"/>
              <a:gd name="connsiteX5" fmla="*/ 64317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238081"/>
                </a:moveTo>
                <a:lnTo>
                  <a:pt x="348051" y="0"/>
                </a:lnTo>
                <a:lnTo>
                  <a:pt x="283734" y="364761"/>
                </a:lnTo>
                <a:lnTo>
                  <a:pt x="0" y="602843"/>
                </a:lnTo>
                <a:lnTo>
                  <a:pt x="64317" y="238081"/>
                </a:lnTo>
                <a:lnTo>
                  <a:pt x="64317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0" name="Freeform: Shape 669">
            <a:extLst>
              <a:ext uri="{FF2B5EF4-FFF2-40B4-BE49-F238E27FC236}">
                <a16:creationId xmlns:a16="http://schemas.microsoft.com/office/drawing/2014/main" id="{D4380000-29B6-407A-C7F1-C75355A2CF8A}"/>
              </a:ext>
            </a:extLst>
          </p:cNvPr>
          <p:cNvSpPr/>
          <p:nvPr/>
        </p:nvSpPr>
        <p:spPr>
          <a:xfrm>
            <a:off x="5747639" y="2038983"/>
            <a:ext cx="348051" cy="602842"/>
          </a:xfrm>
          <a:custGeom>
            <a:avLst/>
            <a:gdLst>
              <a:gd name="connsiteX0" fmla="*/ 64317 w 348051"/>
              <a:gd name="connsiteY0" fmla="*/ 238081 h 602842"/>
              <a:gd name="connsiteX1" fmla="*/ 348052 w 348051"/>
              <a:gd name="connsiteY1" fmla="*/ 0 h 602842"/>
              <a:gd name="connsiteX2" fmla="*/ 283734 w 348051"/>
              <a:gd name="connsiteY2" fmla="*/ 364761 h 602842"/>
              <a:gd name="connsiteX3" fmla="*/ 0 w 348051"/>
              <a:gd name="connsiteY3" fmla="*/ 602842 h 602842"/>
              <a:gd name="connsiteX4" fmla="*/ 64317 w 348051"/>
              <a:gd name="connsiteY4" fmla="*/ 238081 h 602842"/>
              <a:gd name="connsiteX5" fmla="*/ 64317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238081"/>
                </a:moveTo>
                <a:lnTo>
                  <a:pt x="348052" y="0"/>
                </a:lnTo>
                <a:lnTo>
                  <a:pt x="283734" y="364761"/>
                </a:lnTo>
                <a:lnTo>
                  <a:pt x="0" y="602842"/>
                </a:lnTo>
                <a:lnTo>
                  <a:pt x="64317" y="238081"/>
                </a:lnTo>
                <a:lnTo>
                  <a:pt x="64317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1" name="Freeform: Shape 670">
            <a:extLst>
              <a:ext uri="{FF2B5EF4-FFF2-40B4-BE49-F238E27FC236}">
                <a16:creationId xmlns:a16="http://schemas.microsoft.com/office/drawing/2014/main" id="{E32B46A3-43FB-6548-082D-B71494AEC8F5}"/>
              </a:ext>
            </a:extLst>
          </p:cNvPr>
          <p:cNvSpPr/>
          <p:nvPr/>
        </p:nvSpPr>
        <p:spPr>
          <a:xfrm>
            <a:off x="8568966" y="2471150"/>
            <a:ext cx="348051" cy="602842"/>
          </a:xfrm>
          <a:custGeom>
            <a:avLst/>
            <a:gdLst>
              <a:gd name="connsiteX0" fmla="*/ 64317 w 348051"/>
              <a:gd name="connsiteY0" fmla="*/ 238081 h 602842"/>
              <a:gd name="connsiteX1" fmla="*/ 348052 w 348051"/>
              <a:gd name="connsiteY1" fmla="*/ 0 h 602842"/>
              <a:gd name="connsiteX2" fmla="*/ 283734 w 348051"/>
              <a:gd name="connsiteY2" fmla="*/ 364761 h 602842"/>
              <a:gd name="connsiteX3" fmla="*/ 0 w 348051"/>
              <a:gd name="connsiteY3" fmla="*/ 602842 h 602842"/>
              <a:gd name="connsiteX4" fmla="*/ 64317 w 348051"/>
              <a:gd name="connsiteY4" fmla="*/ 238081 h 602842"/>
              <a:gd name="connsiteX5" fmla="*/ 64317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238081"/>
                </a:moveTo>
                <a:lnTo>
                  <a:pt x="348052" y="0"/>
                </a:lnTo>
                <a:lnTo>
                  <a:pt x="283734" y="364761"/>
                </a:lnTo>
                <a:lnTo>
                  <a:pt x="0" y="602842"/>
                </a:lnTo>
                <a:lnTo>
                  <a:pt x="64317" y="238081"/>
                </a:lnTo>
                <a:lnTo>
                  <a:pt x="64317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2" name="Freeform: Shape 671">
            <a:extLst>
              <a:ext uri="{FF2B5EF4-FFF2-40B4-BE49-F238E27FC236}">
                <a16:creationId xmlns:a16="http://schemas.microsoft.com/office/drawing/2014/main" id="{CE426453-A528-8894-8D5F-CF71B5C8138B}"/>
              </a:ext>
            </a:extLst>
          </p:cNvPr>
          <p:cNvSpPr/>
          <p:nvPr/>
        </p:nvSpPr>
        <p:spPr>
          <a:xfrm>
            <a:off x="10985682" y="2962591"/>
            <a:ext cx="348051" cy="602842"/>
          </a:xfrm>
          <a:custGeom>
            <a:avLst/>
            <a:gdLst>
              <a:gd name="connsiteX0" fmla="*/ 64317 w 348051"/>
              <a:gd name="connsiteY0" fmla="*/ 238081 h 602842"/>
              <a:gd name="connsiteX1" fmla="*/ 348052 w 348051"/>
              <a:gd name="connsiteY1" fmla="*/ 0 h 602842"/>
              <a:gd name="connsiteX2" fmla="*/ 283734 w 348051"/>
              <a:gd name="connsiteY2" fmla="*/ 364761 h 602842"/>
              <a:gd name="connsiteX3" fmla="*/ 0 w 348051"/>
              <a:gd name="connsiteY3" fmla="*/ 602843 h 602842"/>
              <a:gd name="connsiteX4" fmla="*/ 64317 w 348051"/>
              <a:gd name="connsiteY4" fmla="*/ 238081 h 602842"/>
              <a:gd name="connsiteX5" fmla="*/ 64317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238081"/>
                </a:moveTo>
                <a:lnTo>
                  <a:pt x="348052" y="0"/>
                </a:lnTo>
                <a:lnTo>
                  <a:pt x="283734" y="364761"/>
                </a:lnTo>
                <a:lnTo>
                  <a:pt x="0" y="602843"/>
                </a:lnTo>
                <a:lnTo>
                  <a:pt x="64317" y="238081"/>
                </a:lnTo>
                <a:lnTo>
                  <a:pt x="64317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3" name="Freeform: Shape 672">
            <a:extLst>
              <a:ext uri="{FF2B5EF4-FFF2-40B4-BE49-F238E27FC236}">
                <a16:creationId xmlns:a16="http://schemas.microsoft.com/office/drawing/2014/main" id="{98CF8DD1-85ED-EDDA-B5B1-63965DA9D950}"/>
              </a:ext>
            </a:extLst>
          </p:cNvPr>
          <p:cNvSpPr/>
          <p:nvPr/>
        </p:nvSpPr>
        <p:spPr>
          <a:xfrm>
            <a:off x="5747639" y="7357832"/>
            <a:ext cx="348051" cy="602842"/>
          </a:xfrm>
          <a:custGeom>
            <a:avLst/>
            <a:gdLst>
              <a:gd name="connsiteX0" fmla="*/ 64317 w 348051"/>
              <a:gd name="connsiteY0" fmla="*/ 238081 h 602842"/>
              <a:gd name="connsiteX1" fmla="*/ 348052 w 348051"/>
              <a:gd name="connsiteY1" fmla="*/ 0 h 602842"/>
              <a:gd name="connsiteX2" fmla="*/ 283734 w 348051"/>
              <a:gd name="connsiteY2" fmla="*/ 364761 h 602842"/>
              <a:gd name="connsiteX3" fmla="*/ 0 w 348051"/>
              <a:gd name="connsiteY3" fmla="*/ 602843 h 602842"/>
              <a:gd name="connsiteX4" fmla="*/ 64317 w 348051"/>
              <a:gd name="connsiteY4" fmla="*/ 238081 h 602842"/>
              <a:gd name="connsiteX5" fmla="*/ 64317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238081"/>
                </a:moveTo>
                <a:lnTo>
                  <a:pt x="348052" y="0"/>
                </a:lnTo>
                <a:lnTo>
                  <a:pt x="283734" y="364761"/>
                </a:lnTo>
                <a:lnTo>
                  <a:pt x="0" y="602843"/>
                </a:lnTo>
                <a:lnTo>
                  <a:pt x="64317" y="238081"/>
                </a:lnTo>
                <a:lnTo>
                  <a:pt x="64317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4" name="Freeform: Shape 673">
            <a:extLst>
              <a:ext uri="{FF2B5EF4-FFF2-40B4-BE49-F238E27FC236}">
                <a16:creationId xmlns:a16="http://schemas.microsoft.com/office/drawing/2014/main" id="{BA43F2E3-36A7-7ACF-9693-E086E9134CDC}"/>
              </a:ext>
            </a:extLst>
          </p:cNvPr>
          <p:cNvSpPr/>
          <p:nvPr/>
        </p:nvSpPr>
        <p:spPr>
          <a:xfrm>
            <a:off x="2960535" y="6866389"/>
            <a:ext cx="348051" cy="602842"/>
          </a:xfrm>
          <a:custGeom>
            <a:avLst/>
            <a:gdLst>
              <a:gd name="connsiteX0" fmla="*/ 64317 w 348051"/>
              <a:gd name="connsiteY0" fmla="*/ 238082 h 602842"/>
              <a:gd name="connsiteX1" fmla="*/ 348051 w 348051"/>
              <a:gd name="connsiteY1" fmla="*/ 0 h 602842"/>
              <a:gd name="connsiteX2" fmla="*/ 283734 w 348051"/>
              <a:gd name="connsiteY2" fmla="*/ 364762 h 602842"/>
              <a:gd name="connsiteX3" fmla="*/ 0 w 348051"/>
              <a:gd name="connsiteY3" fmla="*/ 602843 h 602842"/>
              <a:gd name="connsiteX4" fmla="*/ 64317 w 348051"/>
              <a:gd name="connsiteY4" fmla="*/ 238082 h 602842"/>
              <a:gd name="connsiteX5" fmla="*/ 64317 w 348051"/>
              <a:gd name="connsiteY5" fmla="*/ 238082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238082"/>
                </a:moveTo>
                <a:lnTo>
                  <a:pt x="348051" y="0"/>
                </a:lnTo>
                <a:lnTo>
                  <a:pt x="283734" y="364762"/>
                </a:lnTo>
                <a:lnTo>
                  <a:pt x="0" y="602843"/>
                </a:lnTo>
                <a:lnTo>
                  <a:pt x="64317" y="238082"/>
                </a:lnTo>
                <a:lnTo>
                  <a:pt x="64317" y="23808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5" name="Freeform: Shape 674">
            <a:extLst>
              <a:ext uri="{FF2B5EF4-FFF2-40B4-BE49-F238E27FC236}">
                <a16:creationId xmlns:a16="http://schemas.microsoft.com/office/drawing/2014/main" id="{73954C61-363F-639C-2C9B-71CBCFAED69E}"/>
              </a:ext>
            </a:extLst>
          </p:cNvPr>
          <p:cNvSpPr/>
          <p:nvPr/>
        </p:nvSpPr>
        <p:spPr>
          <a:xfrm>
            <a:off x="1141381" y="6545623"/>
            <a:ext cx="348051" cy="602842"/>
          </a:xfrm>
          <a:custGeom>
            <a:avLst/>
            <a:gdLst>
              <a:gd name="connsiteX0" fmla="*/ 64317 w 348051"/>
              <a:gd name="connsiteY0" fmla="*/ 238081 h 602842"/>
              <a:gd name="connsiteX1" fmla="*/ 348051 w 348051"/>
              <a:gd name="connsiteY1" fmla="*/ 0 h 602842"/>
              <a:gd name="connsiteX2" fmla="*/ 283734 w 348051"/>
              <a:gd name="connsiteY2" fmla="*/ 364761 h 602842"/>
              <a:gd name="connsiteX3" fmla="*/ 0 w 348051"/>
              <a:gd name="connsiteY3" fmla="*/ 602843 h 602842"/>
              <a:gd name="connsiteX4" fmla="*/ 64317 w 348051"/>
              <a:gd name="connsiteY4" fmla="*/ 238081 h 602842"/>
              <a:gd name="connsiteX5" fmla="*/ 64317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238081"/>
                </a:moveTo>
                <a:lnTo>
                  <a:pt x="348051" y="0"/>
                </a:lnTo>
                <a:lnTo>
                  <a:pt x="283734" y="364761"/>
                </a:lnTo>
                <a:lnTo>
                  <a:pt x="0" y="602843"/>
                </a:lnTo>
                <a:lnTo>
                  <a:pt x="64317" y="238081"/>
                </a:lnTo>
                <a:lnTo>
                  <a:pt x="64317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6" name="Freeform: Shape 675">
            <a:extLst>
              <a:ext uri="{FF2B5EF4-FFF2-40B4-BE49-F238E27FC236}">
                <a16:creationId xmlns:a16="http://schemas.microsoft.com/office/drawing/2014/main" id="{0C380253-06D2-7008-808E-27C622F2EF7D}"/>
              </a:ext>
            </a:extLst>
          </p:cNvPr>
          <p:cNvSpPr/>
          <p:nvPr/>
        </p:nvSpPr>
        <p:spPr>
          <a:xfrm>
            <a:off x="3962708" y="-188274"/>
            <a:ext cx="348051" cy="602842"/>
          </a:xfrm>
          <a:custGeom>
            <a:avLst/>
            <a:gdLst>
              <a:gd name="connsiteX0" fmla="*/ 64318 w 348051"/>
              <a:gd name="connsiteY0" fmla="*/ 238081 h 602842"/>
              <a:gd name="connsiteX1" fmla="*/ 348052 w 348051"/>
              <a:gd name="connsiteY1" fmla="*/ 0 h 602842"/>
              <a:gd name="connsiteX2" fmla="*/ 283734 w 348051"/>
              <a:gd name="connsiteY2" fmla="*/ 364761 h 602842"/>
              <a:gd name="connsiteX3" fmla="*/ 0 w 348051"/>
              <a:gd name="connsiteY3" fmla="*/ 602843 h 602842"/>
              <a:gd name="connsiteX4" fmla="*/ 64318 w 348051"/>
              <a:gd name="connsiteY4" fmla="*/ 238081 h 602842"/>
              <a:gd name="connsiteX5" fmla="*/ 64318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8" y="238081"/>
                </a:moveTo>
                <a:lnTo>
                  <a:pt x="348052" y="0"/>
                </a:lnTo>
                <a:lnTo>
                  <a:pt x="283734" y="364761"/>
                </a:lnTo>
                <a:lnTo>
                  <a:pt x="0" y="602843"/>
                </a:lnTo>
                <a:lnTo>
                  <a:pt x="64318" y="238081"/>
                </a:lnTo>
                <a:lnTo>
                  <a:pt x="64318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7" name="Freeform: Shape 676">
            <a:extLst>
              <a:ext uri="{FF2B5EF4-FFF2-40B4-BE49-F238E27FC236}">
                <a16:creationId xmlns:a16="http://schemas.microsoft.com/office/drawing/2014/main" id="{A90FD890-6975-BEAB-B6D7-5CBCDA5B7F1D}"/>
              </a:ext>
            </a:extLst>
          </p:cNvPr>
          <p:cNvSpPr/>
          <p:nvPr/>
        </p:nvSpPr>
        <p:spPr>
          <a:xfrm>
            <a:off x="6749813" y="303167"/>
            <a:ext cx="348050" cy="602842"/>
          </a:xfrm>
          <a:custGeom>
            <a:avLst/>
            <a:gdLst>
              <a:gd name="connsiteX0" fmla="*/ 64317 w 348050"/>
              <a:gd name="connsiteY0" fmla="*/ 238081 h 602842"/>
              <a:gd name="connsiteX1" fmla="*/ 348051 w 348050"/>
              <a:gd name="connsiteY1" fmla="*/ 0 h 602842"/>
              <a:gd name="connsiteX2" fmla="*/ 283734 w 348050"/>
              <a:gd name="connsiteY2" fmla="*/ 364761 h 602842"/>
              <a:gd name="connsiteX3" fmla="*/ 0 w 348050"/>
              <a:gd name="connsiteY3" fmla="*/ 602843 h 602842"/>
              <a:gd name="connsiteX4" fmla="*/ 64317 w 348050"/>
              <a:gd name="connsiteY4" fmla="*/ 238081 h 602842"/>
              <a:gd name="connsiteX5" fmla="*/ 64317 w 348050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0" h="602842">
                <a:moveTo>
                  <a:pt x="64317" y="238081"/>
                </a:moveTo>
                <a:lnTo>
                  <a:pt x="348051" y="0"/>
                </a:lnTo>
                <a:lnTo>
                  <a:pt x="283734" y="364761"/>
                </a:lnTo>
                <a:lnTo>
                  <a:pt x="0" y="602843"/>
                </a:lnTo>
                <a:lnTo>
                  <a:pt x="64317" y="238081"/>
                </a:lnTo>
                <a:lnTo>
                  <a:pt x="64317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8" name="Freeform: Shape 677">
            <a:extLst>
              <a:ext uri="{FF2B5EF4-FFF2-40B4-BE49-F238E27FC236}">
                <a16:creationId xmlns:a16="http://schemas.microsoft.com/office/drawing/2014/main" id="{36F85A2B-50AE-D5DF-4259-995BCE343012}"/>
              </a:ext>
            </a:extLst>
          </p:cNvPr>
          <p:cNvSpPr/>
          <p:nvPr/>
        </p:nvSpPr>
        <p:spPr>
          <a:xfrm>
            <a:off x="8568966" y="623933"/>
            <a:ext cx="348051" cy="602842"/>
          </a:xfrm>
          <a:custGeom>
            <a:avLst/>
            <a:gdLst>
              <a:gd name="connsiteX0" fmla="*/ 64317 w 348051"/>
              <a:gd name="connsiteY0" fmla="*/ 238081 h 602842"/>
              <a:gd name="connsiteX1" fmla="*/ 348052 w 348051"/>
              <a:gd name="connsiteY1" fmla="*/ 0 h 602842"/>
              <a:gd name="connsiteX2" fmla="*/ 283734 w 348051"/>
              <a:gd name="connsiteY2" fmla="*/ 364761 h 602842"/>
              <a:gd name="connsiteX3" fmla="*/ 0 w 348051"/>
              <a:gd name="connsiteY3" fmla="*/ 602843 h 602842"/>
              <a:gd name="connsiteX4" fmla="*/ 64317 w 348051"/>
              <a:gd name="connsiteY4" fmla="*/ 238081 h 602842"/>
              <a:gd name="connsiteX5" fmla="*/ 64317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238081"/>
                </a:moveTo>
                <a:lnTo>
                  <a:pt x="348052" y="0"/>
                </a:lnTo>
                <a:lnTo>
                  <a:pt x="283734" y="364761"/>
                </a:lnTo>
                <a:lnTo>
                  <a:pt x="0" y="602843"/>
                </a:lnTo>
                <a:lnTo>
                  <a:pt x="64317" y="238081"/>
                </a:lnTo>
                <a:lnTo>
                  <a:pt x="64317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9" name="Freeform: Shape 678">
            <a:extLst>
              <a:ext uri="{FF2B5EF4-FFF2-40B4-BE49-F238E27FC236}">
                <a16:creationId xmlns:a16="http://schemas.microsoft.com/office/drawing/2014/main" id="{F5781074-4003-9DA5-7951-3254CCBCFAF3}"/>
              </a:ext>
            </a:extLst>
          </p:cNvPr>
          <p:cNvSpPr/>
          <p:nvPr/>
        </p:nvSpPr>
        <p:spPr>
          <a:xfrm>
            <a:off x="7381598" y="9205047"/>
            <a:ext cx="348051" cy="602842"/>
          </a:xfrm>
          <a:custGeom>
            <a:avLst/>
            <a:gdLst>
              <a:gd name="connsiteX0" fmla="*/ 64317 w 348051"/>
              <a:gd name="connsiteY0" fmla="*/ 238082 h 602842"/>
              <a:gd name="connsiteX1" fmla="*/ 348052 w 348051"/>
              <a:gd name="connsiteY1" fmla="*/ 0 h 602842"/>
              <a:gd name="connsiteX2" fmla="*/ 283734 w 348051"/>
              <a:gd name="connsiteY2" fmla="*/ 364762 h 602842"/>
              <a:gd name="connsiteX3" fmla="*/ 0 w 348051"/>
              <a:gd name="connsiteY3" fmla="*/ 602843 h 602842"/>
              <a:gd name="connsiteX4" fmla="*/ 64317 w 348051"/>
              <a:gd name="connsiteY4" fmla="*/ 238082 h 602842"/>
              <a:gd name="connsiteX5" fmla="*/ 64317 w 348051"/>
              <a:gd name="connsiteY5" fmla="*/ 238082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238082"/>
                </a:moveTo>
                <a:lnTo>
                  <a:pt x="348052" y="0"/>
                </a:lnTo>
                <a:lnTo>
                  <a:pt x="283734" y="364762"/>
                </a:lnTo>
                <a:lnTo>
                  <a:pt x="0" y="602843"/>
                </a:lnTo>
                <a:lnTo>
                  <a:pt x="64317" y="238082"/>
                </a:lnTo>
                <a:lnTo>
                  <a:pt x="64317" y="23808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0" name="Freeform: Shape 679">
            <a:extLst>
              <a:ext uri="{FF2B5EF4-FFF2-40B4-BE49-F238E27FC236}">
                <a16:creationId xmlns:a16="http://schemas.microsoft.com/office/drawing/2014/main" id="{30335FDA-773D-9A28-3C1A-99DDD2CC7EDA}"/>
              </a:ext>
            </a:extLst>
          </p:cNvPr>
          <p:cNvSpPr/>
          <p:nvPr/>
        </p:nvSpPr>
        <p:spPr>
          <a:xfrm>
            <a:off x="4147903" y="8281439"/>
            <a:ext cx="348051" cy="602842"/>
          </a:xfrm>
          <a:custGeom>
            <a:avLst/>
            <a:gdLst>
              <a:gd name="connsiteX0" fmla="*/ 64318 w 348051"/>
              <a:gd name="connsiteY0" fmla="*/ 238081 h 602842"/>
              <a:gd name="connsiteX1" fmla="*/ 348052 w 348051"/>
              <a:gd name="connsiteY1" fmla="*/ 0 h 602842"/>
              <a:gd name="connsiteX2" fmla="*/ 283734 w 348051"/>
              <a:gd name="connsiteY2" fmla="*/ 364761 h 602842"/>
              <a:gd name="connsiteX3" fmla="*/ 0 w 348051"/>
              <a:gd name="connsiteY3" fmla="*/ 602843 h 602842"/>
              <a:gd name="connsiteX4" fmla="*/ 64318 w 348051"/>
              <a:gd name="connsiteY4" fmla="*/ 238081 h 602842"/>
              <a:gd name="connsiteX5" fmla="*/ 64318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8" y="238081"/>
                </a:moveTo>
                <a:lnTo>
                  <a:pt x="348052" y="0"/>
                </a:lnTo>
                <a:lnTo>
                  <a:pt x="283734" y="364761"/>
                </a:lnTo>
                <a:lnTo>
                  <a:pt x="0" y="602843"/>
                </a:lnTo>
                <a:lnTo>
                  <a:pt x="64318" y="238081"/>
                </a:lnTo>
                <a:lnTo>
                  <a:pt x="64318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1" name="Freeform: Shape 680">
            <a:extLst>
              <a:ext uri="{FF2B5EF4-FFF2-40B4-BE49-F238E27FC236}">
                <a16:creationId xmlns:a16="http://schemas.microsoft.com/office/drawing/2014/main" id="{CE044CAE-3F1E-AFB4-D5D2-6AAF111FB7B7}"/>
              </a:ext>
            </a:extLst>
          </p:cNvPr>
          <p:cNvSpPr/>
          <p:nvPr/>
        </p:nvSpPr>
        <p:spPr>
          <a:xfrm>
            <a:off x="2143555" y="8281439"/>
            <a:ext cx="348051" cy="602842"/>
          </a:xfrm>
          <a:custGeom>
            <a:avLst/>
            <a:gdLst>
              <a:gd name="connsiteX0" fmla="*/ 64317 w 348051"/>
              <a:gd name="connsiteY0" fmla="*/ 238081 h 602842"/>
              <a:gd name="connsiteX1" fmla="*/ 348051 w 348051"/>
              <a:gd name="connsiteY1" fmla="*/ 0 h 602842"/>
              <a:gd name="connsiteX2" fmla="*/ 283734 w 348051"/>
              <a:gd name="connsiteY2" fmla="*/ 364761 h 602842"/>
              <a:gd name="connsiteX3" fmla="*/ 0 w 348051"/>
              <a:gd name="connsiteY3" fmla="*/ 602843 h 602842"/>
              <a:gd name="connsiteX4" fmla="*/ 64317 w 348051"/>
              <a:gd name="connsiteY4" fmla="*/ 238081 h 602842"/>
              <a:gd name="connsiteX5" fmla="*/ 64317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238081"/>
                </a:moveTo>
                <a:lnTo>
                  <a:pt x="348051" y="0"/>
                </a:lnTo>
                <a:lnTo>
                  <a:pt x="283734" y="364761"/>
                </a:lnTo>
                <a:lnTo>
                  <a:pt x="0" y="602843"/>
                </a:lnTo>
                <a:lnTo>
                  <a:pt x="64317" y="238081"/>
                </a:lnTo>
                <a:lnTo>
                  <a:pt x="64317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2" name="Freeform: Shape 681">
            <a:extLst>
              <a:ext uri="{FF2B5EF4-FFF2-40B4-BE49-F238E27FC236}">
                <a16:creationId xmlns:a16="http://schemas.microsoft.com/office/drawing/2014/main" id="{913C1F42-994F-3DAC-D450-A80E058F795F}"/>
              </a:ext>
            </a:extLst>
          </p:cNvPr>
          <p:cNvSpPr/>
          <p:nvPr/>
        </p:nvSpPr>
        <p:spPr>
          <a:xfrm>
            <a:off x="2328749" y="-2035490"/>
            <a:ext cx="348051" cy="602842"/>
          </a:xfrm>
          <a:custGeom>
            <a:avLst/>
            <a:gdLst>
              <a:gd name="connsiteX0" fmla="*/ 64317 w 348051"/>
              <a:gd name="connsiteY0" fmla="*/ 238081 h 602842"/>
              <a:gd name="connsiteX1" fmla="*/ 348051 w 348051"/>
              <a:gd name="connsiteY1" fmla="*/ 0 h 602842"/>
              <a:gd name="connsiteX2" fmla="*/ 283734 w 348051"/>
              <a:gd name="connsiteY2" fmla="*/ 364761 h 602842"/>
              <a:gd name="connsiteX3" fmla="*/ 0 w 348051"/>
              <a:gd name="connsiteY3" fmla="*/ 602843 h 602842"/>
              <a:gd name="connsiteX4" fmla="*/ 64317 w 348051"/>
              <a:gd name="connsiteY4" fmla="*/ 238081 h 602842"/>
              <a:gd name="connsiteX5" fmla="*/ 64317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238081"/>
                </a:moveTo>
                <a:lnTo>
                  <a:pt x="348051" y="0"/>
                </a:lnTo>
                <a:lnTo>
                  <a:pt x="283734" y="364761"/>
                </a:lnTo>
                <a:lnTo>
                  <a:pt x="0" y="602843"/>
                </a:lnTo>
                <a:lnTo>
                  <a:pt x="64317" y="238081"/>
                </a:lnTo>
                <a:lnTo>
                  <a:pt x="64317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3" name="Freeform: Shape 682">
            <a:extLst>
              <a:ext uri="{FF2B5EF4-FFF2-40B4-BE49-F238E27FC236}">
                <a16:creationId xmlns:a16="http://schemas.microsoft.com/office/drawing/2014/main" id="{7A230D46-D0D1-84EC-D943-A5CF694C123C}"/>
              </a:ext>
            </a:extLst>
          </p:cNvPr>
          <p:cNvSpPr/>
          <p:nvPr/>
        </p:nvSpPr>
        <p:spPr>
          <a:xfrm>
            <a:off x="5562445" y="-1111882"/>
            <a:ext cx="348051" cy="602842"/>
          </a:xfrm>
          <a:custGeom>
            <a:avLst/>
            <a:gdLst>
              <a:gd name="connsiteX0" fmla="*/ 64317 w 348051"/>
              <a:gd name="connsiteY0" fmla="*/ 238081 h 602842"/>
              <a:gd name="connsiteX1" fmla="*/ 348052 w 348051"/>
              <a:gd name="connsiteY1" fmla="*/ 0 h 602842"/>
              <a:gd name="connsiteX2" fmla="*/ 283734 w 348051"/>
              <a:gd name="connsiteY2" fmla="*/ 364761 h 602842"/>
              <a:gd name="connsiteX3" fmla="*/ 0 w 348051"/>
              <a:gd name="connsiteY3" fmla="*/ 602843 h 602842"/>
              <a:gd name="connsiteX4" fmla="*/ 64317 w 348051"/>
              <a:gd name="connsiteY4" fmla="*/ 238081 h 602842"/>
              <a:gd name="connsiteX5" fmla="*/ 64317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238081"/>
                </a:moveTo>
                <a:lnTo>
                  <a:pt x="348052" y="0"/>
                </a:lnTo>
                <a:lnTo>
                  <a:pt x="283734" y="364761"/>
                </a:lnTo>
                <a:lnTo>
                  <a:pt x="0" y="602843"/>
                </a:lnTo>
                <a:lnTo>
                  <a:pt x="64317" y="238081"/>
                </a:lnTo>
                <a:lnTo>
                  <a:pt x="64317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4" name="Freeform: Shape 683">
            <a:extLst>
              <a:ext uri="{FF2B5EF4-FFF2-40B4-BE49-F238E27FC236}">
                <a16:creationId xmlns:a16="http://schemas.microsoft.com/office/drawing/2014/main" id="{ED70AAFC-7F79-02C4-90A6-C50A19D5D22A}"/>
              </a:ext>
            </a:extLst>
          </p:cNvPr>
          <p:cNvSpPr/>
          <p:nvPr/>
        </p:nvSpPr>
        <p:spPr>
          <a:xfrm>
            <a:off x="7566793" y="-1111882"/>
            <a:ext cx="348051" cy="602842"/>
          </a:xfrm>
          <a:custGeom>
            <a:avLst/>
            <a:gdLst>
              <a:gd name="connsiteX0" fmla="*/ 64317 w 348051"/>
              <a:gd name="connsiteY0" fmla="*/ 238081 h 602842"/>
              <a:gd name="connsiteX1" fmla="*/ 348052 w 348051"/>
              <a:gd name="connsiteY1" fmla="*/ 0 h 602842"/>
              <a:gd name="connsiteX2" fmla="*/ 283734 w 348051"/>
              <a:gd name="connsiteY2" fmla="*/ 364761 h 602842"/>
              <a:gd name="connsiteX3" fmla="*/ 0 w 348051"/>
              <a:gd name="connsiteY3" fmla="*/ 602843 h 602842"/>
              <a:gd name="connsiteX4" fmla="*/ 64317 w 348051"/>
              <a:gd name="connsiteY4" fmla="*/ 238081 h 602842"/>
              <a:gd name="connsiteX5" fmla="*/ 64317 w 348051"/>
              <a:gd name="connsiteY5" fmla="*/ 238081 h 602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48051" h="602842">
                <a:moveTo>
                  <a:pt x="64317" y="238081"/>
                </a:moveTo>
                <a:lnTo>
                  <a:pt x="348052" y="0"/>
                </a:lnTo>
                <a:lnTo>
                  <a:pt x="283734" y="364761"/>
                </a:lnTo>
                <a:lnTo>
                  <a:pt x="0" y="602843"/>
                </a:lnTo>
                <a:lnTo>
                  <a:pt x="64317" y="238081"/>
                </a:lnTo>
                <a:lnTo>
                  <a:pt x="64317" y="2380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685" name="Picture 684" descr="A black text with a plus and a t&#10;&#10;AI-generated content may be incorrect.">
            <a:extLst>
              <a:ext uri="{FF2B5EF4-FFF2-40B4-BE49-F238E27FC236}">
                <a16:creationId xmlns:a16="http://schemas.microsoft.com/office/drawing/2014/main" id="{D0870DA2-D64F-B111-773A-77093B34D473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29600" y="7315200"/>
            <a:ext cx="1387588" cy="1828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77855486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426708F3-71BC-C156-21F0-396D24E6F1A3}"/>
              </a:ext>
            </a:extLst>
          </p:cNvPr>
          <p:cNvSpPr/>
          <p:nvPr/>
        </p:nvSpPr>
        <p:spPr>
          <a:xfrm>
            <a:off x="-187176" y="0"/>
            <a:ext cx="10432752" cy="7772400"/>
          </a:xfrm>
          <a:custGeom>
            <a:avLst/>
            <a:gdLst>
              <a:gd name="connsiteX0" fmla="*/ 0 w 10432752"/>
              <a:gd name="connsiteY0" fmla="*/ 0 h 7772400"/>
              <a:gd name="connsiteX1" fmla="*/ 10432752 w 10432752"/>
              <a:gd name="connsiteY1" fmla="*/ 0 h 7772400"/>
              <a:gd name="connsiteX2" fmla="*/ 10432752 w 10432752"/>
              <a:gd name="connsiteY2" fmla="*/ 7772400 h 7772400"/>
              <a:gd name="connsiteX3" fmla="*/ 0 w 10432752"/>
              <a:gd name="connsiteY3" fmla="*/ 7772400 h 777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32752" h="7772400">
                <a:moveTo>
                  <a:pt x="0" y="0"/>
                </a:moveTo>
                <a:lnTo>
                  <a:pt x="10432752" y="0"/>
                </a:lnTo>
                <a:lnTo>
                  <a:pt x="10432752" y="7772400"/>
                </a:lnTo>
                <a:lnTo>
                  <a:pt x="0" y="7772400"/>
                </a:lnTo>
                <a:close/>
              </a:path>
            </a:pathLst>
          </a:custGeom>
          <a:solidFill>
            <a:schemeClr val="bg1"/>
          </a:solidFill>
          <a:ln w="13037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1269B185-9B56-2B40-BC4A-37F9A3153363}"/>
              </a:ext>
            </a:extLst>
          </p:cNvPr>
          <p:cNvSpPr/>
          <p:nvPr/>
        </p:nvSpPr>
        <p:spPr>
          <a:xfrm>
            <a:off x="5029200" y="3886200"/>
            <a:ext cx="775331" cy="251920"/>
          </a:xfrm>
          <a:custGeom>
            <a:avLst/>
            <a:gdLst>
              <a:gd name="connsiteX0" fmla="*/ 346739 w 775331"/>
              <a:gd name="connsiteY0" fmla="*/ 251920 h 251920"/>
              <a:gd name="connsiteX1" fmla="*/ 0 w 775331"/>
              <a:gd name="connsiteY1" fmla="*/ 0 h 251920"/>
              <a:gd name="connsiteX2" fmla="*/ 428592 w 775331"/>
              <a:gd name="connsiteY2" fmla="*/ 0 h 251920"/>
              <a:gd name="connsiteX3" fmla="*/ 775331 w 775331"/>
              <a:gd name="connsiteY3" fmla="*/ 251920 h 251920"/>
              <a:gd name="connsiteX4" fmla="*/ 346739 w 775331"/>
              <a:gd name="connsiteY4" fmla="*/ 251920 h 251920"/>
              <a:gd name="connsiteX5" fmla="*/ 346739 w 775331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346739" y="251920"/>
                </a:moveTo>
                <a:lnTo>
                  <a:pt x="0" y="0"/>
                </a:lnTo>
                <a:lnTo>
                  <a:pt x="428592" y="0"/>
                </a:lnTo>
                <a:lnTo>
                  <a:pt x="775331" y="251920"/>
                </a:lnTo>
                <a:lnTo>
                  <a:pt x="346739" y="251920"/>
                </a:lnTo>
                <a:lnTo>
                  <a:pt x="346739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E3F8D5C6-88E8-4DA3-C096-ED7E2C7A2728}"/>
              </a:ext>
            </a:extLst>
          </p:cNvPr>
          <p:cNvSpPr/>
          <p:nvPr/>
        </p:nvSpPr>
        <p:spPr>
          <a:xfrm>
            <a:off x="5294084" y="432825"/>
            <a:ext cx="775331" cy="251920"/>
          </a:xfrm>
          <a:custGeom>
            <a:avLst/>
            <a:gdLst>
              <a:gd name="connsiteX0" fmla="*/ 346739 w 775331"/>
              <a:gd name="connsiteY0" fmla="*/ 251920 h 251920"/>
              <a:gd name="connsiteX1" fmla="*/ 0 w 775331"/>
              <a:gd name="connsiteY1" fmla="*/ 0 h 251920"/>
              <a:gd name="connsiteX2" fmla="*/ 428592 w 775331"/>
              <a:gd name="connsiteY2" fmla="*/ 0 h 251920"/>
              <a:gd name="connsiteX3" fmla="*/ 775331 w 775331"/>
              <a:gd name="connsiteY3" fmla="*/ 251920 h 251920"/>
              <a:gd name="connsiteX4" fmla="*/ 346739 w 775331"/>
              <a:gd name="connsiteY4" fmla="*/ 251920 h 251920"/>
              <a:gd name="connsiteX5" fmla="*/ 346739 w 775331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346739" y="251920"/>
                </a:moveTo>
                <a:lnTo>
                  <a:pt x="0" y="0"/>
                </a:lnTo>
                <a:lnTo>
                  <a:pt x="428592" y="0"/>
                </a:lnTo>
                <a:lnTo>
                  <a:pt x="775331" y="251920"/>
                </a:lnTo>
                <a:lnTo>
                  <a:pt x="346739" y="251920"/>
                </a:lnTo>
                <a:lnTo>
                  <a:pt x="346739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B25D6978-5374-70CF-FD72-C6CD7EA0EEB9}"/>
              </a:ext>
            </a:extLst>
          </p:cNvPr>
          <p:cNvSpPr/>
          <p:nvPr/>
        </p:nvSpPr>
        <p:spPr>
          <a:xfrm>
            <a:off x="5029200" y="8154805"/>
            <a:ext cx="775331" cy="251920"/>
          </a:xfrm>
          <a:custGeom>
            <a:avLst/>
            <a:gdLst>
              <a:gd name="connsiteX0" fmla="*/ 346739 w 775331"/>
              <a:gd name="connsiteY0" fmla="*/ 251921 h 251920"/>
              <a:gd name="connsiteX1" fmla="*/ 0 w 775331"/>
              <a:gd name="connsiteY1" fmla="*/ 0 h 251920"/>
              <a:gd name="connsiteX2" fmla="*/ 428592 w 775331"/>
              <a:gd name="connsiteY2" fmla="*/ 0 h 251920"/>
              <a:gd name="connsiteX3" fmla="*/ 775331 w 775331"/>
              <a:gd name="connsiteY3" fmla="*/ 251921 h 251920"/>
              <a:gd name="connsiteX4" fmla="*/ 346739 w 775331"/>
              <a:gd name="connsiteY4" fmla="*/ 251921 h 251920"/>
              <a:gd name="connsiteX5" fmla="*/ 346739 w 775331"/>
              <a:gd name="connsiteY5" fmla="*/ 251921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346739" y="251921"/>
                </a:moveTo>
                <a:lnTo>
                  <a:pt x="0" y="0"/>
                </a:lnTo>
                <a:lnTo>
                  <a:pt x="428592" y="0"/>
                </a:lnTo>
                <a:lnTo>
                  <a:pt x="775331" y="251921"/>
                </a:lnTo>
                <a:lnTo>
                  <a:pt x="346739" y="251921"/>
                </a:lnTo>
                <a:lnTo>
                  <a:pt x="346739" y="25192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CE9C1992-6992-A1B7-5F11-1F0DB7074958}"/>
              </a:ext>
            </a:extLst>
          </p:cNvPr>
          <p:cNvSpPr/>
          <p:nvPr/>
        </p:nvSpPr>
        <p:spPr>
          <a:xfrm>
            <a:off x="5722676" y="4390040"/>
            <a:ext cx="561034" cy="407615"/>
          </a:xfrm>
          <a:custGeom>
            <a:avLst/>
            <a:gdLst>
              <a:gd name="connsiteX0" fmla="*/ 132442 w 561034"/>
              <a:gd name="connsiteY0" fmla="*/ 407616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5 w 561034"/>
              <a:gd name="connsiteY3" fmla="*/ 407616 h 407615"/>
              <a:gd name="connsiteX4" fmla="*/ 132442 w 561034"/>
              <a:gd name="connsiteY4" fmla="*/ 407616 h 407615"/>
              <a:gd name="connsiteX5" fmla="*/ 132442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6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AB082153-76E4-D5FF-A4DC-5D0B0A233066}"/>
              </a:ext>
            </a:extLst>
          </p:cNvPr>
          <p:cNvSpPr/>
          <p:nvPr/>
        </p:nvSpPr>
        <p:spPr>
          <a:xfrm>
            <a:off x="5722676" y="1751897"/>
            <a:ext cx="561034" cy="407615"/>
          </a:xfrm>
          <a:custGeom>
            <a:avLst/>
            <a:gdLst>
              <a:gd name="connsiteX0" fmla="*/ 132442 w 561034"/>
              <a:gd name="connsiteY0" fmla="*/ 407616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5 w 561034"/>
              <a:gd name="connsiteY3" fmla="*/ 407616 h 407615"/>
              <a:gd name="connsiteX4" fmla="*/ 132442 w 561034"/>
              <a:gd name="connsiteY4" fmla="*/ 407616 h 407615"/>
              <a:gd name="connsiteX5" fmla="*/ 132442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6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8951A789-DB61-791F-4333-321175E05602}"/>
              </a:ext>
            </a:extLst>
          </p:cNvPr>
          <p:cNvSpPr/>
          <p:nvPr/>
        </p:nvSpPr>
        <p:spPr>
          <a:xfrm>
            <a:off x="5722676" y="6020502"/>
            <a:ext cx="561034" cy="407615"/>
          </a:xfrm>
          <a:custGeom>
            <a:avLst/>
            <a:gdLst>
              <a:gd name="connsiteX0" fmla="*/ 132442 w 561034"/>
              <a:gd name="connsiteY0" fmla="*/ 407616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5 w 561034"/>
              <a:gd name="connsiteY3" fmla="*/ 407616 h 407615"/>
              <a:gd name="connsiteX4" fmla="*/ 132442 w 561034"/>
              <a:gd name="connsiteY4" fmla="*/ 407616 h 407615"/>
              <a:gd name="connsiteX5" fmla="*/ 132442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6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F01A3F2B-FC44-3154-A45D-A0B02CBEB6FE}"/>
              </a:ext>
            </a:extLst>
          </p:cNvPr>
          <p:cNvSpPr/>
          <p:nvPr/>
        </p:nvSpPr>
        <p:spPr>
          <a:xfrm>
            <a:off x="5029200" y="-382405"/>
            <a:ext cx="561034" cy="407615"/>
          </a:xfrm>
          <a:custGeom>
            <a:avLst/>
            <a:gdLst>
              <a:gd name="connsiteX0" fmla="*/ 132442 w 561034"/>
              <a:gd name="connsiteY0" fmla="*/ 407616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5 w 561034"/>
              <a:gd name="connsiteY3" fmla="*/ 407616 h 407615"/>
              <a:gd name="connsiteX4" fmla="*/ 132442 w 561034"/>
              <a:gd name="connsiteY4" fmla="*/ 407616 h 407615"/>
              <a:gd name="connsiteX5" fmla="*/ 132442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6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F8C667C9-DFAF-B7E5-FD32-8497103AE8B6}"/>
              </a:ext>
            </a:extLst>
          </p:cNvPr>
          <p:cNvSpPr/>
          <p:nvPr/>
        </p:nvSpPr>
        <p:spPr>
          <a:xfrm>
            <a:off x="5722676" y="8658645"/>
            <a:ext cx="561034" cy="407615"/>
          </a:xfrm>
          <a:custGeom>
            <a:avLst/>
            <a:gdLst>
              <a:gd name="connsiteX0" fmla="*/ 132442 w 561034"/>
              <a:gd name="connsiteY0" fmla="*/ 407615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5 w 561034"/>
              <a:gd name="connsiteY3" fmla="*/ 407615 h 407615"/>
              <a:gd name="connsiteX4" fmla="*/ 132442 w 561034"/>
              <a:gd name="connsiteY4" fmla="*/ 407615 h 407615"/>
              <a:gd name="connsiteX5" fmla="*/ 132442 w 561034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5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5"/>
                </a:lnTo>
                <a:lnTo>
                  <a:pt x="132442" y="407615"/>
                </a:lnTo>
                <a:lnTo>
                  <a:pt x="132442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C7983F1B-74BB-8E76-41D6-425B1D630BFC}"/>
              </a:ext>
            </a:extLst>
          </p:cNvPr>
          <p:cNvSpPr/>
          <p:nvPr/>
        </p:nvSpPr>
        <p:spPr>
          <a:xfrm>
            <a:off x="5722676" y="-2516708"/>
            <a:ext cx="561034" cy="407615"/>
          </a:xfrm>
          <a:custGeom>
            <a:avLst/>
            <a:gdLst>
              <a:gd name="connsiteX0" fmla="*/ 132442 w 561034"/>
              <a:gd name="connsiteY0" fmla="*/ 407616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5 w 561034"/>
              <a:gd name="connsiteY3" fmla="*/ 407616 h 407615"/>
              <a:gd name="connsiteX4" fmla="*/ 132442 w 561034"/>
              <a:gd name="connsiteY4" fmla="*/ 407616 h 407615"/>
              <a:gd name="connsiteX5" fmla="*/ 132442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6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A91D5B11-C8D4-DAC9-495B-E9A937B6B15A}"/>
              </a:ext>
            </a:extLst>
          </p:cNvPr>
          <p:cNvSpPr/>
          <p:nvPr/>
        </p:nvSpPr>
        <p:spPr>
          <a:xfrm>
            <a:off x="5855119" y="5205271"/>
            <a:ext cx="561035" cy="407615"/>
          </a:xfrm>
          <a:custGeom>
            <a:avLst/>
            <a:gdLst>
              <a:gd name="connsiteX0" fmla="*/ 0 w 561035"/>
              <a:gd name="connsiteY0" fmla="*/ 407616 h 407615"/>
              <a:gd name="connsiteX1" fmla="*/ 132443 w 561035"/>
              <a:gd name="connsiteY1" fmla="*/ 0 h 407615"/>
              <a:gd name="connsiteX2" fmla="*/ 561035 w 561035"/>
              <a:gd name="connsiteY2" fmla="*/ 0 h 407615"/>
              <a:gd name="connsiteX3" fmla="*/ 428592 w 561035"/>
              <a:gd name="connsiteY3" fmla="*/ 407616 h 407615"/>
              <a:gd name="connsiteX4" fmla="*/ 0 w 561035"/>
              <a:gd name="connsiteY4" fmla="*/ 407616 h 407615"/>
              <a:gd name="connsiteX5" fmla="*/ 0 w 561035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0" y="407616"/>
                </a:moveTo>
                <a:lnTo>
                  <a:pt x="132443" y="0"/>
                </a:lnTo>
                <a:lnTo>
                  <a:pt x="561035" y="0"/>
                </a:lnTo>
                <a:lnTo>
                  <a:pt x="428592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5881279D-DB01-F7D6-B770-E332D220C385}"/>
              </a:ext>
            </a:extLst>
          </p:cNvPr>
          <p:cNvSpPr/>
          <p:nvPr/>
        </p:nvSpPr>
        <p:spPr>
          <a:xfrm>
            <a:off x="5855119" y="2567128"/>
            <a:ext cx="561035" cy="407615"/>
          </a:xfrm>
          <a:custGeom>
            <a:avLst/>
            <a:gdLst>
              <a:gd name="connsiteX0" fmla="*/ 0 w 561035"/>
              <a:gd name="connsiteY0" fmla="*/ 407616 h 407615"/>
              <a:gd name="connsiteX1" fmla="*/ 132443 w 561035"/>
              <a:gd name="connsiteY1" fmla="*/ 0 h 407615"/>
              <a:gd name="connsiteX2" fmla="*/ 561035 w 561035"/>
              <a:gd name="connsiteY2" fmla="*/ 0 h 407615"/>
              <a:gd name="connsiteX3" fmla="*/ 428592 w 561035"/>
              <a:gd name="connsiteY3" fmla="*/ 407616 h 407615"/>
              <a:gd name="connsiteX4" fmla="*/ 0 w 561035"/>
              <a:gd name="connsiteY4" fmla="*/ 407616 h 407615"/>
              <a:gd name="connsiteX5" fmla="*/ 0 w 561035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0" y="407616"/>
                </a:moveTo>
                <a:lnTo>
                  <a:pt x="132443" y="0"/>
                </a:lnTo>
                <a:lnTo>
                  <a:pt x="561035" y="0"/>
                </a:lnTo>
                <a:lnTo>
                  <a:pt x="428592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0F321DDA-5EFF-C36C-121B-14108957BAEB}"/>
              </a:ext>
            </a:extLst>
          </p:cNvPr>
          <p:cNvSpPr/>
          <p:nvPr/>
        </p:nvSpPr>
        <p:spPr>
          <a:xfrm>
            <a:off x="5161642" y="7339574"/>
            <a:ext cx="561034" cy="407615"/>
          </a:xfrm>
          <a:custGeom>
            <a:avLst/>
            <a:gdLst>
              <a:gd name="connsiteX0" fmla="*/ 0 w 561034"/>
              <a:gd name="connsiteY0" fmla="*/ 407615 h 407615"/>
              <a:gd name="connsiteX1" fmla="*/ 132442 w 561034"/>
              <a:gd name="connsiteY1" fmla="*/ 0 h 407615"/>
              <a:gd name="connsiteX2" fmla="*/ 561035 w 561034"/>
              <a:gd name="connsiteY2" fmla="*/ 0 h 407615"/>
              <a:gd name="connsiteX3" fmla="*/ 428592 w 561034"/>
              <a:gd name="connsiteY3" fmla="*/ 407615 h 407615"/>
              <a:gd name="connsiteX4" fmla="*/ 0 w 561034"/>
              <a:gd name="connsiteY4" fmla="*/ 407615 h 407615"/>
              <a:gd name="connsiteX5" fmla="*/ 0 w 561034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0" y="407615"/>
                </a:moveTo>
                <a:lnTo>
                  <a:pt x="132442" y="0"/>
                </a:lnTo>
                <a:lnTo>
                  <a:pt x="561035" y="0"/>
                </a:lnTo>
                <a:lnTo>
                  <a:pt x="428592" y="407615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E77F4BD8-2B61-0392-4C8E-41F20C1E1808}"/>
              </a:ext>
            </a:extLst>
          </p:cNvPr>
          <p:cNvSpPr/>
          <p:nvPr/>
        </p:nvSpPr>
        <p:spPr>
          <a:xfrm>
            <a:off x="5508380" y="684745"/>
            <a:ext cx="561034" cy="407615"/>
          </a:xfrm>
          <a:custGeom>
            <a:avLst/>
            <a:gdLst>
              <a:gd name="connsiteX0" fmla="*/ 0 w 561034"/>
              <a:gd name="connsiteY0" fmla="*/ 407616 h 407615"/>
              <a:gd name="connsiteX1" fmla="*/ 132442 w 561034"/>
              <a:gd name="connsiteY1" fmla="*/ 0 h 407615"/>
              <a:gd name="connsiteX2" fmla="*/ 561035 w 561034"/>
              <a:gd name="connsiteY2" fmla="*/ 0 h 407615"/>
              <a:gd name="connsiteX3" fmla="*/ 428592 w 561034"/>
              <a:gd name="connsiteY3" fmla="*/ 407616 h 407615"/>
              <a:gd name="connsiteX4" fmla="*/ 0 w 561034"/>
              <a:gd name="connsiteY4" fmla="*/ 407616 h 407615"/>
              <a:gd name="connsiteX5" fmla="*/ 0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0" y="407616"/>
                </a:moveTo>
                <a:lnTo>
                  <a:pt x="132442" y="0"/>
                </a:lnTo>
                <a:lnTo>
                  <a:pt x="561035" y="0"/>
                </a:lnTo>
                <a:lnTo>
                  <a:pt x="428592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BE492E67-B334-933E-A6D4-A2E83C59EB4B}"/>
              </a:ext>
            </a:extLst>
          </p:cNvPr>
          <p:cNvSpPr/>
          <p:nvPr/>
        </p:nvSpPr>
        <p:spPr>
          <a:xfrm>
            <a:off x="5855119" y="9473877"/>
            <a:ext cx="561035" cy="407615"/>
          </a:xfrm>
          <a:custGeom>
            <a:avLst/>
            <a:gdLst>
              <a:gd name="connsiteX0" fmla="*/ 0 w 561035"/>
              <a:gd name="connsiteY0" fmla="*/ 407615 h 407615"/>
              <a:gd name="connsiteX1" fmla="*/ 132443 w 561035"/>
              <a:gd name="connsiteY1" fmla="*/ 0 h 407615"/>
              <a:gd name="connsiteX2" fmla="*/ 561035 w 561035"/>
              <a:gd name="connsiteY2" fmla="*/ 0 h 407615"/>
              <a:gd name="connsiteX3" fmla="*/ 428592 w 561035"/>
              <a:gd name="connsiteY3" fmla="*/ 407615 h 407615"/>
              <a:gd name="connsiteX4" fmla="*/ 0 w 561035"/>
              <a:gd name="connsiteY4" fmla="*/ 407615 h 407615"/>
              <a:gd name="connsiteX5" fmla="*/ 0 w 561035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0" y="407615"/>
                </a:moveTo>
                <a:lnTo>
                  <a:pt x="132443" y="0"/>
                </a:lnTo>
                <a:lnTo>
                  <a:pt x="561035" y="0"/>
                </a:lnTo>
                <a:lnTo>
                  <a:pt x="428592" y="407615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D198701D-37B6-F839-1C36-DC2033903AEA}"/>
              </a:ext>
            </a:extLst>
          </p:cNvPr>
          <p:cNvSpPr/>
          <p:nvPr/>
        </p:nvSpPr>
        <p:spPr>
          <a:xfrm>
            <a:off x="5855119" y="-1701476"/>
            <a:ext cx="561035" cy="407615"/>
          </a:xfrm>
          <a:custGeom>
            <a:avLst/>
            <a:gdLst>
              <a:gd name="connsiteX0" fmla="*/ 0 w 561035"/>
              <a:gd name="connsiteY0" fmla="*/ 407615 h 407615"/>
              <a:gd name="connsiteX1" fmla="*/ 132443 w 561035"/>
              <a:gd name="connsiteY1" fmla="*/ 0 h 407615"/>
              <a:gd name="connsiteX2" fmla="*/ 561035 w 561035"/>
              <a:gd name="connsiteY2" fmla="*/ 0 h 407615"/>
              <a:gd name="connsiteX3" fmla="*/ 428592 w 561035"/>
              <a:gd name="connsiteY3" fmla="*/ 407615 h 407615"/>
              <a:gd name="connsiteX4" fmla="*/ 0 w 561035"/>
              <a:gd name="connsiteY4" fmla="*/ 407615 h 407615"/>
              <a:gd name="connsiteX5" fmla="*/ 0 w 561035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0" y="407615"/>
                </a:moveTo>
                <a:lnTo>
                  <a:pt x="132443" y="0"/>
                </a:lnTo>
                <a:lnTo>
                  <a:pt x="561035" y="0"/>
                </a:lnTo>
                <a:lnTo>
                  <a:pt x="428592" y="407615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2BA757DF-7B01-CF12-432E-D13B2429A7EF}"/>
              </a:ext>
            </a:extLst>
          </p:cNvPr>
          <p:cNvSpPr/>
          <p:nvPr/>
        </p:nvSpPr>
        <p:spPr>
          <a:xfrm>
            <a:off x="5508380" y="6428118"/>
            <a:ext cx="775330" cy="251920"/>
          </a:xfrm>
          <a:custGeom>
            <a:avLst/>
            <a:gdLst>
              <a:gd name="connsiteX0" fmla="*/ 0 w 775330"/>
              <a:gd name="connsiteY0" fmla="*/ 251920 h 251920"/>
              <a:gd name="connsiteX1" fmla="*/ 346738 w 775330"/>
              <a:gd name="connsiteY1" fmla="*/ 0 h 251920"/>
              <a:gd name="connsiteX2" fmla="*/ 775331 w 775330"/>
              <a:gd name="connsiteY2" fmla="*/ 0 h 251920"/>
              <a:gd name="connsiteX3" fmla="*/ 428592 w 775330"/>
              <a:gd name="connsiteY3" fmla="*/ 251920 h 251920"/>
              <a:gd name="connsiteX4" fmla="*/ 0 w 775330"/>
              <a:gd name="connsiteY4" fmla="*/ 251920 h 251920"/>
              <a:gd name="connsiteX5" fmla="*/ 0 w 775330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0" h="251920">
                <a:moveTo>
                  <a:pt x="0" y="251920"/>
                </a:moveTo>
                <a:lnTo>
                  <a:pt x="346738" y="0"/>
                </a:lnTo>
                <a:lnTo>
                  <a:pt x="775331" y="0"/>
                </a:lnTo>
                <a:lnTo>
                  <a:pt x="428592" y="25192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F7D98772-15D1-F9DC-E28C-188E8BEE5ADE}"/>
              </a:ext>
            </a:extLst>
          </p:cNvPr>
          <p:cNvSpPr/>
          <p:nvPr/>
        </p:nvSpPr>
        <p:spPr>
          <a:xfrm>
            <a:off x="5375938" y="3382359"/>
            <a:ext cx="775330" cy="251920"/>
          </a:xfrm>
          <a:custGeom>
            <a:avLst/>
            <a:gdLst>
              <a:gd name="connsiteX0" fmla="*/ 0 w 775330"/>
              <a:gd name="connsiteY0" fmla="*/ 251920 h 251920"/>
              <a:gd name="connsiteX1" fmla="*/ 346738 w 775330"/>
              <a:gd name="connsiteY1" fmla="*/ 0 h 251920"/>
              <a:gd name="connsiteX2" fmla="*/ 775331 w 775330"/>
              <a:gd name="connsiteY2" fmla="*/ 0 h 251920"/>
              <a:gd name="connsiteX3" fmla="*/ 428592 w 775330"/>
              <a:gd name="connsiteY3" fmla="*/ 251920 h 251920"/>
              <a:gd name="connsiteX4" fmla="*/ 0 w 775330"/>
              <a:gd name="connsiteY4" fmla="*/ 251920 h 251920"/>
              <a:gd name="connsiteX5" fmla="*/ 0 w 775330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0" h="251920">
                <a:moveTo>
                  <a:pt x="0" y="251920"/>
                </a:moveTo>
                <a:lnTo>
                  <a:pt x="346738" y="0"/>
                </a:lnTo>
                <a:lnTo>
                  <a:pt x="775331" y="0"/>
                </a:lnTo>
                <a:lnTo>
                  <a:pt x="428592" y="25192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ABDF3098-8FB2-17A1-9704-F955B84F9A33}"/>
              </a:ext>
            </a:extLst>
          </p:cNvPr>
          <p:cNvSpPr/>
          <p:nvPr/>
        </p:nvSpPr>
        <p:spPr>
          <a:xfrm>
            <a:off x="5375938" y="-886245"/>
            <a:ext cx="775330" cy="251920"/>
          </a:xfrm>
          <a:custGeom>
            <a:avLst/>
            <a:gdLst>
              <a:gd name="connsiteX0" fmla="*/ 0 w 775330"/>
              <a:gd name="connsiteY0" fmla="*/ 251920 h 251920"/>
              <a:gd name="connsiteX1" fmla="*/ 346738 w 775330"/>
              <a:gd name="connsiteY1" fmla="*/ 0 h 251920"/>
              <a:gd name="connsiteX2" fmla="*/ 775331 w 775330"/>
              <a:gd name="connsiteY2" fmla="*/ 0 h 251920"/>
              <a:gd name="connsiteX3" fmla="*/ 428592 w 775330"/>
              <a:gd name="connsiteY3" fmla="*/ 251920 h 251920"/>
              <a:gd name="connsiteX4" fmla="*/ 0 w 775330"/>
              <a:gd name="connsiteY4" fmla="*/ 251920 h 251920"/>
              <a:gd name="connsiteX5" fmla="*/ 0 w 775330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0" h="251920">
                <a:moveTo>
                  <a:pt x="0" y="251920"/>
                </a:moveTo>
                <a:lnTo>
                  <a:pt x="346738" y="0"/>
                </a:lnTo>
                <a:lnTo>
                  <a:pt x="775331" y="0"/>
                </a:lnTo>
                <a:lnTo>
                  <a:pt x="428592" y="25192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3EB16676-A175-A8D3-A2F3-79A6F3D0CA79}"/>
              </a:ext>
            </a:extLst>
          </p:cNvPr>
          <p:cNvSpPr/>
          <p:nvPr/>
        </p:nvSpPr>
        <p:spPr>
          <a:xfrm>
            <a:off x="5508380" y="1092361"/>
            <a:ext cx="775330" cy="251920"/>
          </a:xfrm>
          <a:custGeom>
            <a:avLst/>
            <a:gdLst>
              <a:gd name="connsiteX0" fmla="*/ 346738 w 775330"/>
              <a:gd name="connsiteY0" fmla="*/ 251920 h 251920"/>
              <a:gd name="connsiteX1" fmla="*/ 0 w 775330"/>
              <a:gd name="connsiteY1" fmla="*/ 0 h 251920"/>
              <a:gd name="connsiteX2" fmla="*/ 428592 w 775330"/>
              <a:gd name="connsiteY2" fmla="*/ 0 h 251920"/>
              <a:gd name="connsiteX3" fmla="*/ 775331 w 775330"/>
              <a:gd name="connsiteY3" fmla="*/ 251920 h 251920"/>
              <a:gd name="connsiteX4" fmla="*/ 346738 w 775330"/>
              <a:gd name="connsiteY4" fmla="*/ 251920 h 251920"/>
              <a:gd name="connsiteX5" fmla="*/ 346738 w 775330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0" h="251920">
                <a:moveTo>
                  <a:pt x="346738" y="251920"/>
                </a:moveTo>
                <a:lnTo>
                  <a:pt x="0" y="0"/>
                </a:lnTo>
                <a:lnTo>
                  <a:pt x="428592" y="0"/>
                </a:lnTo>
                <a:lnTo>
                  <a:pt x="775331" y="251920"/>
                </a:lnTo>
                <a:lnTo>
                  <a:pt x="346738" y="251920"/>
                </a:lnTo>
                <a:lnTo>
                  <a:pt x="346738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D15BADD0-FA06-0320-924C-2ABFB269C9AD}"/>
              </a:ext>
            </a:extLst>
          </p:cNvPr>
          <p:cNvSpPr/>
          <p:nvPr/>
        </p:nvSpPr>
        <p:spPr>
          <a:xfrm>
            <a:off x="5375938" y="4138120"/>
            <a:ext cx="775330" cy="251920"/>
          </a:xfrm>
          <a:custGeom>
            <a:avLst/>
            <a:gdLst>
              <a:gd name="connsiteX0" fmla="*/ 346738 w 775330"/>
              <a:gd name="connsiteY0" fmla="*/ 251920 h 251920"/>
              <a:gd name="connsiteX1" fmla="*/ 0 w 775330"/>
              <a:gd name="connsiteY1" fmla="*/ 0 h 251920"/>
              <a:gd name="connsiteX2" fmla="*/ 428592 w 775330"/>
              <a:gd name="connsiteY2" fmla="*/ 0 h 251920"/>
              <a:gd name="connsiteX3" fmla="*/ 775331 w 775330"/>
              <a:gd name="connsiteY3" fmla="*/ 251920 h 251920"/>
              <a:gd name="connsiteX4" fmla="*/ 346738 w 775330"/>
              <a:gd name="connsiteY4" fmla="*/ 251920 h 251920"/>
              <a:gd name="connsiteX5" fmla="*/ 346738 w 775330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0" h="251920">
                <a:moveTo>
                  <a:pt x="346738" y="251920"/>
                </a:moveTo>
                <a:lnTo>
                  <a:pt x="0" y="0"/>
                </a:lnTo>
                <a:lnTo>
                  <a:pt x="428592" y="0"/>
                </a:lnTo>
                <a:lnTo>
                  <a:pt x="775331" y="251920"/>
                </a:lnTo>
                <a:lnTo>
                  <a:pt x="346738" y="251920"/>
                </a:lnTo>
                <a:lnTo>
                  <a:pt x="346738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EB0B01ED-24DF-7082-CB38-507EA5CFF367}"/>
              </a:ext>
            </a:extLst>
          </p:cNvPr>
          <p:cNvSpPr/>
          <p:nvPr/>
        </p:nvSpPr>
        <p:spPr>
          <a:xfrm>
            <a:off x="5375938" y="8406725"/>
            <a:ext cx="775330" cy="251920"/>
          </a:xfrm>
          <a:custGeom>
            <a:avLst/>
            <a:gdLst>
              <a:gd name="connsiteX0" fmla="*/ 346738 w 775330"/>
              <a:gd name="connsiteY0" fmla="*/ 251920 h 251920"/>
              <a:gd name="connsiteX1" fmla="*/ 0 w 775330"/>
              <a:gd name="connsiteY1" fmla="*/ 0 h 251920"/>
              <a:gd name="connsiteX2" fmla="*/ 428592 w 775330"/>
              <a:gd name="connsiteY2" fmla="*/ 0 h 251920"/>
              <a:gd name="connsiteX3" fmla="*/ 775331 w 775330"/>
              <a:gd name="connsiteY3" fmla="*/ 251920 h 251920"/>
              <a:gd name="connsiteX4" fmla="*/ 346738 w 775330"/>
              <a:gd name="connsiteY4" fmla="*/ 251920 h 251920"/>
              <a:gd name="connsiteX5" fmla="*/ 346738 w 775330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0" h="251920">
                <a:moveTo>
                  <a:pt x="346738" y="251920"/>
                </a:moveTo>
                <a:lnTo>
                  <a:pt x="0" y="0"/>
                </a:lnTo>
                <a:lnTo>
                  <a:pt x="428592" y="0"/>
                </a:lnTo>
                <a:lnTo>
                  <a:pt x="775331" y="251920"/>
                </a:lnTo>
                <a:lnTo>
                  <a:pt x="346738" y="251920"/>
                </a:lnTo>
                <a:lnTo>
                  <a:pt x="346738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5D50824A-7A42-E5B9-94C4-AF67355AAC15}"/>
              </a:ext>
            </a:extLst>
          </p:cNvPr>
          <p:cNvSpPr/>
          <p:nvPr/>
        </p:nvSpPr>
        <p:spPr>
          <a:xfrm>
            <a:off x="5855119" y="2159512"/>
            <a:ext cx="561035" cy="407615"/>
          </a:xfrm>
          <a:custGeom>
            <a:avLst/>
            <a:gdLst>
              <a:gd name="connsiteX0" fmla="*/ 132443 w 561035"/>
              <a:gd name="connsiteY0" fmla="*/ 407616 h 407615"/>
              <a:gd name="connsiteX1" fmla="*/ 0 w 561035"/>
              <a:gd name="connsiteY1" fmla="*/ 0 h 407615"/>
              <a:gd name="connsiteX2" fmla="*/ 428592 w 561035"/>
              <a:gd name="connsiteY2" fmla="*/ 0 h 407615"/>
              <a:gd name="connsiteX3" fmla="*/ 561035 w 561035"/>
              <a:gd name="connsiteY3" fmla="*/ 407616 h 407615"/>
              <a:gd name="connsiteX4" fmla="*/ 132443 w 561035"/>
              <a:gd name="connsiteY4" fmla="*/ 407616 h 407615"/>
              <a:gd name="connsiteX5" fmla="*/ 132443 w 561035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132443" y="407616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6"/>
                </a:lnTo>
                <a:lnTo>
                  <a:pt x="132443" y="407616"/>
                </a:lnTo>
                <a:lnTo>
                  <a:pt x="132443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2B2D2919-3F50-7AC0-ED7B-038C218E858D}"/>
              </a:ext>
            </a:extLst>
          </p:cNvPr>
          <p:cNvSpPr/>
          <p:nvPr/>
        </p:nvSpPr>
        <p:spPr>
          <a:xfrm>
            <a:off x="5855119" y="4797656"/>
            <a:ext cx="561035" cy="407615"/>
          </a:xfrm>
          <a:custGeom>
            <a:avLst/>
            <a:gdLst>
              <a:gd name="connsiteX0" fmla="*/ 132443 w 561035"/>
              <a:gd name="connsiteY0" fmla="*/ 407615 h 407615"/>
              <a:gd name="connsiteX1" fmla="*/ 0 w 561035"/>
              <a:gd name="connsiteY1" fmla="*/ 0 h 407615"/>
              <a:gd name="connsiteX2" fmla="*/ 428592 w 561035"/>
              <a:gd name="connsiteY2" fmla="*/ 0 h 407615"/>
              <a:gd name="connsiteX3" fmla="*/ 561035 w 561035"/>
              <a:gd name="connsiteY3" fmla="*/ 407615 h 407615"/>
              <a:gd name="connsiteX4" fmla="*/ 132443 w 561035"/>
              <a:gd name="connsiteY4" fmla="*/ 407615 h 407615"/>
              <a:gd name="connsiteX5" fmla="*/ 132443 w 561035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132443" y="407615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5"/>
                </a:lnTo>
                <a:lnTo>
                  <a:pt x="132443" y="407615"/>
                </a:lnTo>
                <a:lnTo>
                  <a:pt x="132443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47F4FD9F-AE5F-DB0A-C367-D8BC0C6C5768}"/>
              </a:ext>
            </a:extLst>
          </p:cNvPr>
          <p:cNvSpPr/>
          <p:nvPr/>
        </p:nvSpPr>
        <p:spPr>
          <a:xfrm>
            <a:off x="5161642" y="25210"/>
            <a:ext cx="561034" cy="407615"/>
          </a:xfrm>
          <a:custGeom>
            <a:avLst/>
            <a:gdLst>
              <a:gd name="connsiteX0" fmla="*/ 132442 w 561034"/>
              <a:gd name="connsiteY0" fmla="*/ 407616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5 w 561034"/>
              <a:gd name="connsiteY3" fmla="*/ 407616 h 407615"/>
              <a:gd name="connsiteX4" fmla="*/ 132442 w 561034"/>
              <a:gd name="connsiteY4" fmla="*/ 407616 h 407615"/>
              <a:gd name="connsiteX5" fmla="*/ 132442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6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6A1937C2-53FD-E8F2-9D32-351C71EDC02C}"/>
              </a:ext>
            </a:extLst>
          </p:cNvPr>
          <p:cNvSpPr/>
          <p:nvPr/>
        </p:nvSpPr>
        <p:spPr>
          <a:xfrm>
            <a:off x="5508380" y="6680038"/>
            <a:ext cx="561034" cy="407616"/>
          </a:xfrm>
          <a:custGeom>
            <a:avLst/>
            <a:gdLst>
              <a:gd name="connsiteX0" fmla="*/ 132442 w 561034"/>
              <a:gd name="connsiteY0" fmla="*/ 407616 h 407616"/>
              <a:gd name="connsiteX1" fmla="*/ 0 w 561034"/>
              <a:gd name="connsiteY1" fmla="*/ 0 h 407616"/>
              <a:gd name="connsiteX2" fmla="*/ 428592 w 561034"/>
              <a:gd name="connsiteY2" fmla="*/ 0 h 407616"/>
              <a:gd name="connsiteX3" fmla="*/ 561035 w 561034"/>
              <a:gd name="connsiteY3" fmla="*/ 407616 h 407616"/>
              <a:gd name="connsiteX4" fmla="*/ 132442 w 561034"/>
              <a:gd name="connsiteY4" fmla="*/ 407616 h 407616"/>
              <a:gd name="connsiteX5" fmla="*/ 132442 w 561034"/>
              <a:gd name="connsiteY5" fmla="*/ 407616 h 407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6">
                <a:moveTo>
                  <a:pt x="132442" y="407616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319C3A25-35FB-5EB7-0097-4DDF63A454FD}"/>
              </a:ext>
            </a:extLst>
          </p:cNvPr>
          <p:cNvSpPr/>
          <p:nvPr/>
        </p:nvSpPr>
        <p:spPr>
          <a:xfrm>
            <a:off x="5855119" y="-2109092"/>
            <a:ext cx="561035" cy="407615"/>
          </a:xfrm>
          <a:custGeom>
            <a:avLst/>
            <a:gdLst>
              <a:gd name="connsiteX0" fmla="*/ 132443 w 561035"/>
              <a:gd name="connsiteY0" fmla="*/ 407616 h 407615"/>
              <a:gd name="connsiteX1" fmla="*/ 0 w 561035"/>
              <a:gd name="connsiteY1" fmla="*/ 0 h 407615"/>
              <a:gd name="connsiteX2" fmla="*/ 428592 w 561035"/>
              <a:gd name="connsiteY2" fmla="*/ 0 h 407615"/>
              <a:gd name="connsiteX3" fmla="*/ 561035 w 561035"/>
              <a:gd name="connsiteY3" fmla="*/ 407616 h 407615"/>
              <a:gd name="connsiteX4" fmla="*/ 132443 w 561035"/>
              <a:gd name="connsiteY4" fmla="*/ 407616 h 407615"/>
              <a:gd name="connsiteX5" fmla="*/ 132443 w 561035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132443" y="407616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6"/>
                </a:lnTo>
                <a:lnTo>
                  <a:pt x="132443" y="407616"/>
                </a:lnTo>
                <a:lnTo>
                  <a:pt x="132443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7416D046-4488-E078-BD32-11CF7C4A7BBE}"/>
              </a:ext>
            </a:extLst>
          </p:cNvPr>
          <p:cNvSpPr/>
          <p:nvPr/>
        </p:nvSpPr>
        <p:spPr>
          <a:xfrm>
            <a:off x="5855119" y="9066261"/>
            <a:ext cx="561035" cy="407616"/>
          </a:xfrm>
          <a:custGeom>
            <a:avLst/>
            <a:gdLst>
              <a:gd name="connsiteX0" fmla="*/ 132443 w 561035"/>
              <a:gd name="connsiteY0" fmla="*/ 407616 h 407616"/>
              <a:gd name="connsiteX1" fmla="*/ 0 w 561035"/>
              <a:gd name="connsiteY1" fmla="*/ 0 h 407616"/>
              <a:gd name="connsiteX2" fmla="*/ 428592 w 561035"/>
              <a:gd name="connsiteY2" fmla="*/ 0 h 407616"/>
              <a:gd name="connsiteX3" fmla="*/ 561035 w 561035"/>
              <a:gd name="connsiteY3" fmla="*/ 407616 h 407616"/>
              <a:gd name="connsiteX4" fmla="*/ 132443 w 561035"/>
              <a:gd name="connsiteY4" fmla="*/ 407616 h 407616"/>
              <a:gd name="connsiteX5" fmla="*/ 132443 w 561035"/>
              <a:gd name="connsiteY5" fmla="*/ 407616 h 407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6">
                <a:moveTo>
                  <a:pt x="132443" y="407616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6"/>
                </a:lnTo>
                <a:lnTo>
                  <a:pt x="132443" y="407616"/>
                </a:lnTo>
                <a:lnTo>
                  <a:pt x="132443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F7E288FC-D9DE-7175-6902-EE243D6029F5}"/>
              </a:ext>
            </a:extLst>
          </p:cNvPr>
          <p:cNvSpPr/>
          <p:nvPr/>
        </p:nvSpPr>
        <p:spPr>
          <a:xfrm>
            <a:off x="5722676" y="2974743"/>
            <a:ext cx="561034" cy="407615"/>
          </a:xfrm>
          <a:custGeom>
            <a:avLst/>
            <a:gdLst>
              <a:gd name="connsiteX0" fmla="*/ 0 w 561034"/>
              <a:gd name="connsiteY0" fmla="*/ 407616 h 407615"/>
              <a:gd name="connsiteX1" fmla="*/ 132442 w 561034"/>
              <a:gd name="connsiteY1" fmla="*/ 0 h 407615"/>
              <a:gd name="connsiteX2" fmla="*/ 561035 w 561034"/>
              <a:gd name="connsiteY2" fmla="*/ 0 h 407615"/>
              <a:gd name="connsiteX3" fmla="*/ 428592 w 561034"/>
              <a:gd name="connsiteY3" fmla="*/ 407616 h 407615"/>
              <a:gd name="connsiteX4" fmla="*/ 0 w 561034"/>
              <a:gd name="connsiteY4" fmla="*/ 407616 h 407615"/>
              <a:gd name="connsiteX5" fmla="*/ 0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0" y="407616"/>
                </a:moveTo>
                <a:lnTo>
                  <a:pt x="132442" y="0"/>
                </a:lnTo>
                <a:lnTo>
                  <a:pt x="561035" y="0"/>
                </a:lnTo>
                <a:lnTo>
                  <a:pt x="428592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7C5C244E-AEC6-2E9D-7E1E-63D85A8976AB}"/>
              </a:ext>
            </a:extLst>
          </p:cNvPr>
          <p:cNvSpPr/>
          <p:nvPr/>
        </p:nvSpPr>
        <p:spPr>
          <a:xfrm>
            <a:off x="5722676" y="5612887"/>
            <a:ext cx="561034" cy="407615"/>
          </a:xfrm>
          <a:custGeom>
            <a:avLst/>
            <a:gdLst>
              <a:gd name="connsiteX0" fmla="*/ 0 w 561034"/>
              <a:gd name="connsiteY0" fmla="*/ 407615 h 407615"/>
              <a:gd name="connsiteX1" fmla="*/ 132442 w 561034"/>
              <a:gd name="connsiteY1" fmla="*/ 0 h 407615"/>
              <a:gd name="connsiteX2" fmla="*/ 561035 w 561034"/>
              <a:gd name="connsiteY2" fmla="*/ 0 h 407615"/>
              <a:gd name="connsiteX3" fmla="*/ 428592 w 561034"/>
              <a:gd name="connsiteY3" fmla="*/ 407615 h 407615"/>
              <a:gd name="connsiteX4" fmla="*/ 0 w 561034"/>
              <a:gd name="connsiteY4" fmla="*/ 407615 h 407615"/>
              <a:gd name="connsiteX5" fmla="*/ 0 w 561034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0" y="407615"/>
                </a:moveTo>
                <a:lnTo>
                  <a:pt x="132442" y="0"/>
                </a:lnTo>
                <a:lnTo>
                  <a:pt x="561035" y="0"/>
                </a:lnTo>
                <a:lnTo>
                  <a:pt x="428592" y="407615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EBED7BF2-1FE4-B067-7A4C-4EFE6031A4F2}"/>
              </a:ext>
            </a:extLst>
          </p:cNvPr>
          <p:cNvSpPr/>
          <p:nvPr/>
        </p:nvSpPr>
        <p:spPr>
          <a:xfrm>
            <a:off x="5722676" y="1344281"/>
            <a:ext cx="561034" cy="407615"/>
          </a:xfrm>
          <a:custGeom>
            <a:avLst/>
            <a:gdLst>
              <a:gd name="connsiteX0" fmla="*/ 0 w 561034"/>
              <a:gd name="connsiteY0" fmla="*/ 407616 h 407615"/>
              <a:gd name="connsiteX1" fmla="*/ 132442 w 561034"/>
              <a:gd name="connsiteY1" fmla="*/ 0 h 407615"/>
              <a:gd name="connsiteX2" fmla="*/ 561035 w 561034"/>
              <a:gd name="connsiteY2" fmla="*/ 0 h 407615"/>
              <a:gd name="connsiteX3" fmla="*/ 428592 w 561034"/>
              <a:gd name="connsiteY3" fmla="*/ 407616 h 407615"/>
              <a:gd name="connsiteX4" fmla="*/ 0 w 561034"/>
              <a:gd name="connsiteY4" fmla="*/ 407616 h 407615"/>
              <a:gd name="connsiteX5" fmla="*/ 0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0" y="407616"/>
                </a:moveTo>
                <a:lnTo>
                  <a:pt x="132442" y="0"/>
                </a:lnTo>
                <a:lnTo>
                  <a:pt x="561035" y="0"/>
                </a:lnTo>
                <a:lnTo>
                  <a:pt x="428592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D592A6BE-A5BD-F925-BC06-3737030FA798}"/>
              </a:ext>
            </a:extLst>
          </p:cNvPr>
          <p:cNvSpPr/>
          <p:nvPr/>
        </p:nvSpPr>
        <p:spPr>
          <a:xfrm>
            <a:off x="5029200" y="7747189"/>
            <a:ext cx="561034" cy="407615"/>
          </a:xfrm>
          <a:custGeom>
            <a:avLst/>
            <a:gdLst>
              <a:gd name="connsiteX0" fmla="*/ 0 w 561034"/>
              <a:gd name="connsiteY0" fmla="*/ 407615 h 407615"/>
              <a:gd name="connsiteX1" fmla="*/ 132442 w 561034"/>
              <a:gd name="connsiteY1" fmla="*/ 0 h 407615"/>
              <a:gd name="connsiteX2" fmla="*/ 561035 w 561034"/>
              <a:gd name="connsiteY2" fmla="*/ 0 h 407615"/>
              <a:gd name="connsiteX3" fmla="*/ 428592 w 561034"/>
              <a:gd name="connsiteY3" fmla="*/ 407615 h 407615"/>
              <a:gd name="connsiteX4" fmla="*/ 0 w 561034"/>
              <a:gd name="connsiteY4" fmla="*/ 407615 h 407615"/>
              <a:gd name="connsiteX5" fmla="*/ 0 w 561034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0" y="407615"/>
                </a:moveTo>
                <a:lnTo>
                  <a:pt x="132442" y="0"/>
                </a:lnTo>
                <a:lnTo>
                  <a:pt x="561035" y="0"/>
                </a:lnTo>
                <a:lnTo>
                  <a:pt x="428592" y="407615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18D0EEC9-7825-FCC2-0D8A-1E3ED3D7A3AC}"/>
              </a:ext>
            </a:extLst>
          </p:cNvPr>
          <p:cNvSpPr/>
          <p:nvPr/>
        </p:nvSpPr>
        <p:spPr>
          <a:xfrm>
            <a:off x="5722676" y="-1293861"/>
            <a:ext cx="561034" cy="407615"/>
          </a:xfrm>
          <a:custGeom>
            <a:avLst/>
            <a:gdLst>
              <a:gd name="connsiteX0" fmla="*/ 0 w 561034"/>
              <a:gd name="connsiteY0" fmla="*/ 407616 h 407615"/>
              <a:gd name="connsiteX1" fmla="*/ 132442 w 561034"/>
              <a:gd name="connsiteY1" fmla="*/ 0 h 407615"/>
              <a:gd name="connsiteX2" fmla="*/ 561035 w 561034"/>
              <a:gd name="connsiteY2" fmla="*/ 0 h 407615"/>
              <a:gd name="connsiteX3" fmla="*/ 428592 w 561034"/>
              <a:gd name="connsiteY3" fmla="*/ 407616 h 407615"/>
              <a:gd name="connsiteX4" fmla="*/ 0 w 561034"/>
              <a:gd name="connsiteY4" fmla="*/ 407616 h 407615"/>
              <a:gd name="connsiteX5" fmla="*/ 0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0" y="407616"/>
                </a:moveTo>
                <a:lnTo>
                  <a:pt x="132442" y="0"/>
                </a:lnTo>
                <a:lnTo>
                  <a:pt x="561035" y="0"/>
                </a:lnTo>
                <a:lnTo>
                  <a:pt x="428592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D932B845-E035-4408-0240-BC47203D896E}"/>
              </a:ext>
            </a:extLst>
          </p:cNvPr>
          <p:cNvSpPr/>
          <p:nvPr/>
        </p:nvSpPr>
        <p:spPr>
          <a:xfrm>
            <a:off x="5722676" y="9881492"/>
            <a:ext cx="561034" cy="407615"/>
          </a:xfrm>
          <a:custGeom>
            <a:avLst/>
            <a:gdLst>
              <a:gd name="connsiteX0" fmla="*/ 0 w 561034"/>
              <a:gd name="connsiteY0" fmla="*/ 407615 h 407615"/>
              <a:gd name="connsiteX1" fmla="*/ 132442 w 561034"/>
              <a:gd name="connsiteY1" fmla="*/ 0 h 407615"/>
              <a:gd name="connsiteX2" fmla="*/ 561035 w 561034"/>
              <a:gd name="connsiteY2" fmla="*/ 0 h 407615"/>
              <a:gd name="connsiteX3" fmla="*/ 428592 w 561034"/>
              <a:gd name="connsiteY3" fmla="*/ 407615 h 407615"/>
              <a:gd name="connsiteX4" fmla="*/ 0 w 561034"/>
              <a:gd name="connsiteY4" fmla="*/ 407615 h 407615"/>
              <a:gd name="connsiteX5" fmla="*/ 0 w 561034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0" y="407615"/>
                </a:moveTo>
                <a:lnTo>
                  <a:pt x="132442" y="0"/>
                </a:lnTo>
                <a:lnTo>
                  <a:pt x="561035" y="0"/>
                </a:lnTo>
                <a:lnTo>
                  <a:pt x="428592" y="407615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2D22BFA1-D4B7-42CC-F6DD-F3629A955B7C}"/>
              </a:ext>
            </a:extLst>
          </p:cNvPr>
          <p:cNvSpPr/>
          <p:nvPr/>
        </p:nvSpPr>
        <p:spPr>
          <a:xfrm>
            <a:off x="5029200" y="3634279"/>
            <a:ext cx="775331" cy="251920"/>
          </a:xfrm>
          <a:custGeom>
            <a:avLst/>
            <a:gdLst>
              <a:gd name="connsiteX0" fmla="*/ 0 w 775331"/>
              <a:gd name="connsiteY0" fmla="*/ 251920 h 251920"/>
              <a:gd name="connsiteX1" fmla="*/ 346739 w 775331"/>
              <a:gd name="connsiteY1" fmla="*/ 0 h 251920"/>
              <a:gd name="connsiteX2" fmla="*/ 775331 w 775331"/>
              <a:gd name="connsiteY2" fmla="*/ 0 h 251920"/>
              <a:gd name="connsiteX3" fmla="*/ 428592 w 775331"/>
              <a:gd name="connsiteY3" fmla="*/ 251920 h 251920"/>
              <a:gd name="connsiteX4" fmla="*/ 0 w 775331"/>
              <a:gd name="connsiteY4" fmla="*/ 251920 h 251920"/>
              <a:gd name="connsiteX5" fmla="*/ 0 w 775331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0" y="251920"/>
                </a:moveTo>
                <a:lnTo>
                  <a:pt x="346739" y="0"/>
                </a:lnTo>
                <a:lnTo>
                  <a:pt x="775331" y="0"/>
                </a:lnTo>
                <a:lnTo>
                  <a:pt x="428592" y="25192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2F84043F-BF28-0602-809F-526F0515FA31}"/>
              </a:ext>
            </a:extLst>
          </p:cNvPr>
          <p:cNvSpPr/>
          <p:nvPr/>
        </p:nvSpPr>
        <p:spPr>
          <a:xfrm>
            <a:off x="5294084" y="7087654"/>
            <a:ext cx="775331" cy="251920"/>
          </a:xfrm>
          <a:custGeom>
            <a:avLst/>
            <a:gdLst>
              <a:gd name="connsiteX0" fmla="*/ 0 w 775331"/>
              <a:gd name="connsiteY0" fmla="*/ 251920 h 251920"/>
              <a:gd name="connsiteX1" fmla="*/ 346739 w 775331"/>
              <a:gd name="connsiteY1" fmla="*/ 0 h 251920"/>
              <a:gd name="connsiteX2" fmla="*/ 775331 w 775331"/>
              <a:gd name="connsiteY2" fmla="*/ 0 h 251920"/>
              <a:gd name="connsiteX3" fmla="*/ 428592 w 775331"/>
              <a:gd name="connsiteY3" fmla="*/ 251920 h 251920"/>
              <a:gd name="connsiteX4" fmla="*/ 0 w 775331"/>
              <a:gd name="connsiteY4" fmla="*/ 251920 h 251920"/>
              <a:gd name="connsiteX5" fmla="*/ 0 w 775331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0" y="251920"/>
                </a:moveTo>
                <a:lnTo>
                  <a:pt x="346739" y="0"/>
                </a:lnTo>
                <a:lnTo>
                  <a:pt x="775331" y="0"/>
                </a:lnTo>
                <a:lnTo>
                  <a:pt x="428592" y="25192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09D38AA4-DE4E-5845-0CD8-62FF9660B617}"/>
              </a:ext>
            </a:extLst>
          </p:cNvPr>
          <p:cNvSpPr/>
          <p:nvPr/>
        </p:nvSpPr>
        <p:spPr>
          <a:xfrm>
            <a:off x="5029200" y="-634325"/>
            <a:ext cx="775331" cy="251920"/>
          </a:xfrm>
          <a:custGeom>
            <a:avLst/>
            <a:gdLst>
              <a:gd name="connsiteX0" fmla="*/ 0 w 775331"/>
              <a:gd name="connsiteY0" fmla="*/ 251920 h 251920"/>
              <a:gd name="connsiteX1" fmla="*/ 346739 w 775331"/>
              <a:gd name="connsiteY1" fmla="*/ 0 h 251920"/>
              <a:gd name="connsiteX2" fmla="*/ 775331 w 775331"/>
              <a:gd name="connsiteY2" fmla="*/ 0 h 251920"/>
              <a:gd name="connsiteX3" fmla="*/ 428592 w 775331"/>
              <a:gd name="connsiteY3" fmla="*/ 251920 h 251920"/>
              <a:gd name="connsiteX4" fmla="*/ 0 w 775331"/>
              <a:gd name="connsiteY4" fmla="*/ 251920 h 251920"/>
              <a:gd name="connsiteX5" fmla="*/ 0 w 775331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0" y="251920"/>
                </a:moveTo>
                <a:lnTo>
                  <a:pt x="346739" y="0"/>
                </a:lnTo>
                <a:lnTo>
                  <a:pt x="775331" y="0"/>
                </a:lnTo>
                <a:lnTo>
                  <a:pt x="428592" y="25192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394D4592-91A9-A64E-E11A-700F776120A7}"/>
              </a:ext>
            </a:extLst>
          </p:cNvPr>
          <p:cNvSpPr/>
          <p:nvPr/>
        </p:nvSpPr>
        <p:spPr>
          <a:xfrm>
            <a:off x="3213653" y="6835733"/>
            <a:ext cx="775331" cy="251920"/>
          </a:xfrm>
          <a:custGeom>
            <a:avLst/>
            <a:gdLst>
              <a:gd name="connsiteX0" fmla="*/ 346739 w 775331"/>
              <a:gd name="connsiteY0" fmla="*/ 251921 h 251920"/>
              <a:gd name="connsiteX1" fmla="*/ 0 w 775331"/>
              <a:gd name="connsiteY1" fmla="*/ 0 h 251920"/>
              <a:gd name="connsiteX2" fmla="*/ 428592 w 775331"/>
              <a:gd name="connsiteY2" fmla="*/ 0 h 251920"/>
              <a:gd name="connsiteX3" fmla="*/ 775331 w 775331"/>
              <a:gd name="connsiteY3" fmla="*/ 251921 h 251920"/>
              <a:gd name="connsiteX4" fmla="*/ 346739 w 775331"/>
              <a:gd name="connsiteY4" fmla="*/ 251921 h 251920"/>
              <a:gd name="connsiteX5" fmla="*/ 346739 w 775331"/>
              <a:gd name="connsiteY5" fmla="*/ 251921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346739" y="251921"/>
                </a:moveTo>
                <a:lnTo>
                  <a:pt x="0" y="0"/>
                </a:lnTo>
                <a:lnTo>
                  <a:pt x="428592" y="0"/>
                </a:lnTo>
                <a:lnTo>
                  <a:pt x="775331" y="251921"/>
                </a:lnTo>
                <a:lnTo>
                  <a:pt x="346739" y="251921"/>
                </a:lnTo>
                <a:lnTo>
                  <a:pt x="346739" y="25192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BB9A2D79-C5C4-1795-654B-C4B82EEC2277}"/>
              </a:ext>
            </a:extLst>
          </p:cNvPr>
          <p:cNvSpPr/>
          <p:nvPr/>
        </p:nvSpPr>
        <p:spPr>
          <a:xfrm>
            <a:off x="3478538" y="3382359"/>
            <a:ext cx="775330" cy="251920"/>
          </a:xfrm>
          <a:custGeom>
            <a:avLst/>
            <a:gdLst>
              <a:gd name="connsiteX0" fmla="*/ 346738 w 775330"/>
              <a:gd name="connsiteY0" fmla="*/ 251920 h 251920"/>
              <a:gd name="connsiteX1" fmla="*/ 0 w 775330"/>
              <a:gd name="connsiteY1" fmla="*/ 0 h 251920"/>
              <a:gd name="connsiteX2" fmla="*/ 428592 w 775330"/>
              <a:gd name="connsiteY2" fmla="*/ 0 h 251920"/>
              <a:gd name="connsiteX3" fmla="*/ 775331 w 775330"/>
              <a:gd name="connsiteY3" fmla="*/ 251920 h 251920"/>
              <a:gd name="connsiteX4" fmla="*/ 346738 w 775330"/>
              <a:gd name="connsiteY4" fmla="*/ 251920 h 251920"/>
              <a:gd name="connsiteX5" fmla="*/ 346738 w 775330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0" h="251920">
                <a:moveTo>
                  <a:pt x="346738" y="251920"/>
                </a:moveTo>
                <a:lnTo>
                  <a:pt x="0" y="0"/>
                </a:lnTo>
                <a:lnTo>
                  <a:pt x="428592" y="0"/>
                </a:lnTo>
                <a:lnTo>
                  <a:pt x="775331" y="251920"/>
                </a:lnTo>
                <a:lnTo>
                  <a:pt x="346738" y="251920"/>
                </a:lnTo>
                <a:lnTo>
                  <a:pt x="346738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E9B8F82B-F7D0-434F-CC10-558C64F2DBA7}"/>
              </a:ext>
            </a:extLst>
          </p:cNvPr>
          <p:cNvSpPr/>
          <p:nvPr/>
        </p:nvSpPr>
        <p:spPr>
          <a:xfrm>
            <a:off x="3478538" y="-886245"/>
            <a:ext cx="775330" cy="251920"/>
          </a:xfrm>
          <a:custGeom>
            <a:avLst/>
            <a:gdLst>
              <a:gd name="connsiteX0" fmla="*/ 346738 w 775330"/>
              <a:gd name="connsiteY0" fmla="*/ 251920 h 251920"/>
              <a:gd name="connsiteX1" fmla="*/ 0 w 775330"/>
              <a:gd name="connsiteY1" fmla="*/ 0 h 251920"/>
              <a:gd name="connsiteX2" fmla="*/ 428592 w 775330"/>
              <a:gd name="connsiteY2" fmla="*/ 0 h 251920"/>
              <a:gd name="connsiteX3" fmla="*/ 775331 w 775330"/>
              <a:gd name="connsiteY3" fmla="*/ 251920 h 251920"/>
              <a:gd name="connsiteX4" fmla="*/ 346738 w 775330"/>
              <a:gd name="connsiteY4" fmla="*/ 251920 h 251920"/>
              <a:gd name="connsiteX5" fmla="*/ 346738 w 775330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0" h="251920">
                <a:moveTo>
                  <a:pt x="346738" y="251920"/>
                </a:moveTo>
                <a:lnTo>
                  <a:pt x="0" y="0"/>
                </a:lnTo>
                <a:lnTo>
                  <a:pt x="428592" y="0"/>
                </a:lnTo>
                <a:lnTo>
                  <a:pt x="775331" y="251920"/>
                </a:lnTo>
                <a:lnTo>
                  <a:pt x="346738" y="251920"/>
                </a:lnTo>
                <a:lnTo>
                  <a:pt x="346738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2BA11BCF-EC36-2B36-EB48-C48908117214}"/>
              </a:ext>
            </a:extLst>
          </p:cNvPr>
          <p:cNvSpPr/>
          <p:nvPr/>
        </p:nvSpPr>
        <p:spPr>
          <a:xfrm>
            <a:off x="3213653" y="5205271"/>
            <a:ext cx="561035" cy="407615"/>
          </a:xfrm>
          <a:custGeom>
            <a:avLst/>
            <a:gdLst>
              <a:gd name="connsiteX0" fmla="*/ 132443 w 561035"/>
              <a:gd name="connsiteY0" fmla="*/ 407616 h 407615"/>
              <a:gd name="connsiteX1" fmla="*/ 0 w 561035"/>
              <a:gd name="connsiteY1" fmla="*/ 0 h 407615"/>
              <a:gd name="connsiteX2" fmla="*/ 428592 w 561035"/>
              <a:gd name="connsiteY2" fmla="*/ 0 h 407615"/>
              <a:gd name="connsiteX3" fmla="*/ 561035 w 561035"/>
              <a:gd name="connsiteY3" fmla="*/ 407616 h 407615"/>
              <a:gd name="connsiteX4" fmla="*/ 132443 w 561035"/>
              <a:gd name="connsiteY4" fmla="*/ 407616 h 407615"/>
              <a:gd name="connsiteX5" fmla="*/ 132443 w 561035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132443" y="407616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6"/>
                </a:lnTo>
                <a:lnTo>
                  <a:pt x="132443" y="407616"/>
                </a:lnTo>
                <a:lnTo>
                  <a:pt x="132443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C657A4BB-612D-EFEE-1189-88AB8386C719}"/>
              </a:ext>
            </a:extLst>
          </p:cNvPr>
          <p:cNvSpPr/>
          <p:nvPr/>
        </p:nvSpPr>
        <p:spPr>
          <a:xfrm>
            <a:off x="3213653" y="2567128"/>
            <a:ext cx="561035" cy="407615"/>
          </a:xfrm>
          <a:custGeom>
            <a:avLst/>
            <a:gdLst>
              <a:gd name="connsiteX0" fmla="*/ 132443 w 561035"/>
              <a:gd name="connsiteY0" fmla="*/ 407616 h 407615"/>
              <a:gd name="connsiteX1" fmla="*/ 0 w 561035"/>
              <a:gd name="connsiteY1" fmla="*/ 0 h 407615"/>
              <a:gd name="connsiteX2" fmla="*/ 428592 w 561035"/>
              <a:gd name="connsiteY2" fmla="*/ 0 h 407615"/>
              <a:gd name="connsiteX3" fmla="*/ 561035 w 561035"/>
              <a:gd name="connsiteY3" fmla="*/ 407616 h 407615"/>
              <a:gd name="connsiteX4" fmla="*/ 132443 w 561035"/>
              <a:gd name="connsiteY4" fmla="*/ 407616 h 407615"/>
              <a:gd name="connsiteX5" fmla="*/ 132443 w 561035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132443" y="407616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6"/>
                </a:lnTo>
                <a:lnTo>
                  <a:pt x="132443" y="407616"/>
                </a:lnTo>
                <a:lnTo>
                  <a:pt x="132443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9331C53B-28BE-001C-AF9D-4DF6FC278F61}"/>
              </a:ext>
            </a:extLst>
          </p:cNvPr>
          <p:cNvSpPr/>
          <p:nvPr/>
        </p:nvSpPr>
        <p:spPr>
          <a:xfrm>
            <a:off x="3907130" y="7339574"/>
            <a:ext cx="561034" cy="407615"/>
          </a:xfrm>
          <a:custGeom>
            <a:avLst/>
            <a:gdLst>
              <a:gd name="connsiteX0" fmla="*/ 132442 w 561034"/>
              <a:gd name="connsiteY0" fmla="*/ 407615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5 w 561034"/>
              <a:gd name="connsiteY3" fmla="*/ 407615 h 407615"/>
              <a:gd name="connsiteX4" fmla="*/ 132442 w 561034"/>
              <a:gd name="connsiteY4" fmla="*/ 407615 h 407615"/>
              <a:gd name="connsiteX5" fmla="*/ 132442 w 561034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5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5"/>
                </a:lnTo>
                <a:lnTo>
                  <a:pt x="132442" y="407615"/>
                </a:lnTo>
                <a:lnTo>
                  <a:pt x="132442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03C51FE9-8565-4971-2A60-F573B60C37CE}"/>
              </a:ext>
            </a:extLst>
          </p:cNvPr>
          <p:cNvSpPr/>
          <p:nvPr/>
        </p:nvSpPr>
        <p:spPr>
          <a:xfrm>
            <a:off x="3213653" y="936666"/>
            <a:ext cx="561035" cy="407615"/>
          </a:xfrm>
          <a:custGeom>
            <a:avLst/>
            <a:gdLst>
              <a:gd name="connsiteX0" fmla="*/ 132443 w 561035"/>
              <a:gd name="connsiteY0" fmla="*/ 407616 h 407615"/>
              <a:gd name="connsiteX1" fmla="*/ 0 w 561035"/>
              <a:gd name="connsiteY1" fmla="*/ 0 h 407615"/>
              <a:gd name="connsiteX2" fmla="*/ 428592 w 561035"/>
              <a:gd name="connsiteY2" fmla="*/ 0 h 407615"/>
              <a:gd name="connsiteX3" fmla="*/ 561035 w 561035"/>
              <a:gd name="connsiteY3" fmla="*/ 407616 h 407615"/>
              <a:gd name="connsiteX4" fmla="*/ 132443 w 561035"/>
              <a:gd name="connsiteY4" fmla="*/ 407616 h 407615"/>
              <a:gd name="connsiteX5" fmla="*/ 132443 w 561035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132443" y="407616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6"/>
                </a:lnTo>
                <a:lnTo>
                  <a:pt x="132443" y="407616"/>
                </a:lnTo>
                <a:lnTo>
                  <a:pt x="132443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629F9844-920C-BB96-C21D-39CF542B4F7C}"/>
              </a:ext>
            </a:extLst>
          </p:cNvPr>
          <p:cNvSpPr/>
          <p:nvPr/>
        </p:nvSpPr>
        <p:spPr>
          <a:xfrm>
            <a:off x="3213653" y="9473877"/>
            <a:ext cx="561035" cy="407615"/>
          </a:xfrm>
          <a:custGeom>
            <a:avLst/>
            <a:gdLst>
              <a:gd name="connsiteX0" fmla="*/ 132443 w 561035"/>
              <a:gd name="connsiteY0" fmla="*/ 407615 h 407615"/>
              <a:gd name="connsiteX1" fmla="*/ 0 w 561035"/>
              <a:gd name="connsiteY1" fmla="*/ 0 h 407615"/>
              <a:gd name="connsiteX2" fmla="*/ 428592 w 561035"/>
              <a:gd name="connsiteY2" fmla="*/ 0 h 407615"/>
              <a:gd name="connsiteX3" fmla="*/ 561035 w 561035"/>
              <a:gd name="connsiteY3" fmla="*/ 407615 h 407615"/>
              <a:gd name="connsiteX4" fmla="*/ 132443 w 561035"/>
              <a:gd name="connsiteY4" fmla="*/ 407615 h 407615"/>
              <a:gd name="connsiteX5" fmla="*/ 132443 w 561035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132443" y="407615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5"/>
                </a:lnTo>
                <a:lnTo>
                  <a:pt x="132443" y="407615"/>
                </a:lnTo>
                <a:lnTo>
                  <a:pt x="132443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F6B0B537-50B2-833E-0666-751C57026C69}"/>
              </a:ext>
            </a:extLst>
          </p:cNvPr>
          <p:cNvSpPr/>
          <p:nvPr/>
        </p:nvSpPr>
        <p:spPr>
          <a:xfrm>
            <a:off x="3213653" y="-1701476"/>
            <a:ext cx="561035" cy="407615"/>
          </a:xfrm>
          <a:custGeom>
            <a:avLst/>
            <a:gdLst>
              <a:gd name="connsiteX0" fmla="*/ 132443 w 561035"/>
              <a:gd name="connsiteY0" fmla="*/ 407615 h 407615"/>
              <a:gd name="connsiteX1" fmla="*/ 0 w 561035"/>
              <a:gd name="connsiteY1" fmla="*/ 0 h 407615"/>
              <a:gd name="connsiteX2" fmla="*/ 428592 w 561035"/>
              <a:gd name="connsiteY2" fmla="*/ 0 h 407615"/>
              <a:gd name="connsiteX3" fmla="*/ 561035 w 561035"/>
              <a:gd name="connsiteY3" fmla="*/ 407615 h 407615"/>
              <a:gd name="connsiteX4" fmla="*/ 132443 w 561035"/>
              <a:gd name="connsiteY4" fmla="*/ 407615 h 407615"/>
              <a:gd name="connsiteX5" fmla="*/ 132443 w 561035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132443" y="407615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5"/>
                </a:lnTo>
                <a:lnTo>
                  <a:pt x="132443" y="407615"/>
                </a:lnTo>
                <a:lnTo>
                  <a:pt x="132443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376A7F00-C2CC-69CD-9D05-097D3A851297}"/>
              </a:ext>
            </a:extLst>
          </p:cNvPr>
          <p:cNvSpPr/>
          <p:nvPr/>
        </p:nvSpPr>
        <p:spPr>
          <a:xfrm>
            <a:off x="3346096" y="4390040"/>
            <a:ext cx="561034" cy="407615"/>
          </a:xfrm>
          <a:custGeom>
            <a:avLst/>
            <a:gdLst>
              <a:gd name="connsiteX0" fmla="*/ 0 w 561034"/>
              <a:gd name="connsiteY0" fmla="*/ 407616 h 407615"/>
              <a:gd name="connsiteX1" fmla="*/ 132442 w 561034"/>
              <a:gd name="connsiteY1" fmla="*/ 0 h 407615"/>
              <a:gd name="connsiteX2" fmla="*/ 561035 w 561034"/>
              <a:gd name="connsiteY2" fmla="*/ 0 h 407615"/>
              <a:gd name="connsiteX3" fmla="*/ 428592 w 561034"/>
              <a:gd name="connsiteY3" fmla="*/ 407616 h 407615"/>
              <a:gd name="connsiteX4" fmla="*/ 0 w 561034"/>
              <a:gd name="connsiteY4" fmla="*/ 407616 h 407615"/>
              <a:gd name="connsiteX5" fmla="*/ 0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0" y="407616"/>
                </a:moveTo>
                <a:lnTo>
                  <a:pt x="132442" y="0"/>
                </a:lnTo>
                <a:lnTo>
                  <a:pt x="561035" y="0"/>
                </a:lnTo>
                <a:lnTo>
                  <a:pt x="428592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EF6918E6-22D2-A88E-4465-04A24AC24C73}"/>
              </a:ext>
            </a:extLst>
          </p:cNvPr>
          <p:cNvSpPr/>
          <p:nvPr/>
        </p:nvSpPr>
        <p:spPr>
          <a:xfrm>
            <a:off x="3346096" y="1751897"/>
            <a:ext cx="561034" cy="407615"/>
          </a:xfrm>
          <a:custGeom>
            <a:avLst/>
            <a:gdLst>
              <a:gd name="connsiteX0" fmla="*/ 0 w 561034"/>
              <a:gd name="connsiteY0" fmla="*/ 407616 h 407615"/>
              <a:gd name="connsiteX1" fmla="*/ 132442 w 561034"/>
              <a:gd name="connsiteY1" fmla="*/ 0 h 407615"/>
              <a:gd name="connsiteX2" fmla="*/ 561035 w 561034"/>
              <a:gd name="connsiteY2" fmla="*/ 0 h 407615"/>
              <a:gd name="connsiteX3" fmla="*/ 428592 w 561034"/>
              <a:gd name="connsiteY3" fmla="*/ 407616 h 407615"/>
              <a:gd name="connsiteX4" fmla="*/ 0 w 561034"/>
              <a:gd name="connsiteY4" fmla="*/ 407616 h 407615"/>
              <a:gd name="connsiteX5" fmla="*/ 0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0" y="407616"/>
                </a:moveTo>
                <a:lnTo>
                  <a:pt x="132442" y="0"/>
                </a:lnTo>
                <a:lnTo>
                  <a:pt x="561035" y="0"/>
                </a:lnTo>
                <a:lnTo>
                  <a:pt x="428592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1BE67B3D-249A-06E7-E86F-FB50D8842E7E}"/>
              </a:ext>
            </a:extLst>
          </p:cNvPr>
          <p:cNvSpPr/>
          <p:nvPr/>
        </p:nvSpPr>
        <p:spPr>
          <a:xfrm>
            <a:off x="3346096" y="6020502"/>
            <a:ext cx="561034" cy="407615"/>
          </a:xfrm>
          <a:custGeom>
            <a:avLst/>
            <a:gdLst>
              <a:gd name="connsiteX0" fmla="*/ 0 w 561034"/>
              <a:gd name="connsiteY0" fmla="*/ 407616 h 407615"/>
              <a:gd name="connsiteX1" fmla="*/ 132442 w 561034"/>
              <a:gd name="connsiteY1" fmla="*/ 0 h 407615"/>
              <a:gd name="connsiteX2" fmla="*/ 561035 w 561034"/>
              <a:gd name="connsiteY2" fmla="*/ 0 h 407615"/>
              <a:gd name="connsiteX3" fmla="*/ 428592 w 561034"/>
              <a:gd name="connsiteY3" fmla="*/ 407616 h 407615"/>
              <a:gd name="connsiteX4" fmla="*/ 0 w 561034"/>
              <a:gd name="connsiteY4" fmla="*/ 407616 h 407615"/>
              <a:gd name="connsiteX5" fmla="*/ 0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0" y="407616"/>
                </a:moveTo>
                <a:lnTo>
                  <a:pt x="132442" y="0"/>
                </a:lnTo>
                <a:lnTo>
                  <a:pt x="561035" y="0"/>
                </a:lnTo>
                <a:lnTo>
                  <a:pt x="428592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FCCA8F8E-7ECC-FF52-718D-37A9CCA6886A}"/>
              </a:ext>
            </a:extLst>
          </p:cNvPr>
          <p:cNvSpPr/>
          <p:nvPr/>
        </p:nvSpPr>
        <p:spPr>
          <a:xfrm>
            <a:off x="3692834" y="-634325"/>
            <a:ext cx="561034" cy="407615"/>
          </a:xfrm>
          <a:custGeom>
            <a:avLst/>
            <a:gdLst>
              <a:gd name="connsiteX0" fmla="*/ 0 w 561034"/>
              <a:gd name="connsiteY0" fmla="*/ 407616 h 407615"/>
              <a:gd name="connsiteX1" fmla="*/ 132442 w 561034"/>
              <a:gd name="connsiteY1" fmla="*/ 0 h 407615"/>
              <a:gd name="connsiteX2" fmla="*/ 561035 w 561034"/>
              <a:gd name="connsiteY2" fmla="*/ 0 h 407615"/>
              <a:gd name="connsiteX3" fmla="*/ 428592 w 561034"/>
              <a:gd name="connsiteY3" fmla="*/ 407616 h 407615"/>
              <a:gd name="connsiteX4" fmla="*/ 0 w 561034"/>
              <a:gd name="connsiteY4" fmla="*/ 407616 h 407615"/>
              <a:gd name="connsiteX5" fmla="*/ 0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0" y="407616"/>
                </a:moveTo>
                <a:lnTo>
                  <a:pt x="132442" y="0"/>
                </a:lnTo>
                <a:lnTo>
                  <a:pt x="561035" y="0"/>
                </a:lnTo>
                <a:lnTo>
                  <a:pt x="428592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74EA6AEA-E8A5-1AB8-8327-2D62BD9A6A1A}"/>
              </a:ext>
            </a:extLst>
          </p:cNvPr>
          <p:cNvSpPr/>
          <p:nvPr/>
        </p:nvSpPr>
        <p:spPr>
          <a:xfrm>
            <a:off x="3346096" y="8658645"/>
            <a:ext cx="561034" cy="407615"/>
          </a:xfrm>
          <a:custGeom>
            <a:avLst/>
            <a:gdLst>
              <a:gd name="connsiteX0" fmla="*/ 0 w 561034"/>
              <a:gd name="connsiteY0" fmla="*/ 407615 h 407615"/>
              <a:gd name="connsiteX1" fmla="*/ 132442 w 561034"/>
              <a:gd name="connsiteY1" fmla="*/ 0 h 407615"/>
              <a:gd name="connsiteX2" fmla="*/ 561035 w 561034"/>
              <a:gd name="connsiteY2" fmla="*/ 0 h 407615"/>
              <a:gd name="connsiteX3" fmla="*/ 428592 w 561034"/>
              <a:gd name="connsiteY3" fmla="*/ 407615 h 407615"/>
              <a:gd name="connsiteX4" fmla="*/ 0 w 561034"/>
              <a:gd name="connsiteY4" fmla="*/ 407615 h 407615"/>
              <a:gd name="connsiteX5" fmla="*/ 0 w 561034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0" y="407615"/>
                </a:moveTo>
                <a:lnTo>
                  <a:pt x="132442" y="0"/>
                </a:lnTo>
                <a:lnTo>
                  <a:pt x="561035" y="0"/>
                </a:lnTo>
                <a:lnTo>
                  <a:pt x="428592" y="407615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01E2459A-1801-859C-E6CA-BAB479D43ABA}"/>
              </a:ext>
            </a:extLst>
          </p:cNvPr>
          <p:cNvSpPr/>
          <p:nvPr/>
        </p:nvSpPr>
        <p:spPr>
          <a:xfrm>
            <a:off x="3825276" y="3886200"/>
            <a:ext cx="775331" cy="251920"/>
          </a:xfrm>
          <a:custGeom>
            <a:avLst/>
            <a:gdLst>
              <a:gd name="connsiteX0" fmla="*/ 0 w 775331"/>
              <a:gd name="connsiteY0" fmla="*/ 251920 h 251920"/>
              <a:gd name="connsiteX1" fmla="*/ 346739 w 775331"/>
              <a:gd name="connsiteY1" fmla="*/ 0 h 251920"/>
              <a:gd name="connsiteX2" fmla="*/ 775331 w 775331"/>
              <a:gd name="connsiteY2" fmla="*/ 0 h 251920"/>
              <a:gd name="connsiteX3" fmla="*/ 428592 w 775331"/>
              <a:gd name="connsiteY3" fmla="*/ 251920 h 251920"/>
              <a:gd name="connsiteX4" fmla="*/ 0 w 775331"/>
              <a:gd name="connsiteY4" fmla="*/ 251920 h 251920"/>
              <a:gd name="connsiteX5" fmla="*/ 0 w 775331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0" y="251920"/>
                </a:moveTo>
                <a:lnTo>
                  <a:pt x="346739" y="0"/>
                </a:lnTo>
                <a:lnTo>
                  <a:pt x="775331" y="0"/>
                </a:lnTo>
                <a:lnTo>
                  <a:pt x="428592" y="25192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1386191A-D766-4F2C-72E0-9619405D0314}"/>
              </a:ext>
            </a:extLst>
          </p:cNvPr>
          <p:cNvSpPr/>
          <p:nvPr/>
        </p:nvSpPr>
        <p:spPr>
          <a:xfrm>
            <a:off x="3560392" y="432825"/>
            <a:ext cx="775331" cy="251920"/>
          </a:xfrm>
          <a:custGeom>
            <a:avLst/>
            <a:gdLst>
              <a:gd name="connsiteX0" fmla="*/ 0 w 775331"/>
              <a:gd name="connsiteY0" fmla="*/ 251920 h 251920"/>
              <a:gd name="connsiteX1" fmla="*/ 346739 w 775331"/>
              <a:gd name="connsiteY1" fmla="*/ 0 h 251920"/>
              <a:gd name="connsiteX2" fmla="*/ 775331 w 775331"/>
              <a:gd name="connsiteY2" fmla="*/ 0 h 251920"/>
              <a:gd name="connsiteX3" fmla="*/ 428592 w 775331"/>
              <a:gd name="connsiteY3" fmla="*/ 251920 h 251920"/>
              <a:gd name="connsiteX4" fmla="*/ 0 w 775331"/>
              <a:gd name="connsiteY4" fmla="*/ 251920 h 251920"/>
              <a:gd name="connsiteX5" fmla="*/ 0 w 775331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0" y="251920"/>
                </a:moveTo>
                <a:lnTo>
                  <a:pt x="346739" y="0"/>
                </a:lnTo>
                <a:lnTo>
                  <a:pt x="775331" y="0"/>
                </a:lnTo>
                <a:lnTo>
                  <a:pt x="428592" y="25192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AC01325F-2B71-77E6-ECB5-61AA53534A28}"/>
              </a:ext>
            </a:extLst>
          </p:cNvPr>
          <p:cNvSpPr/>
          <p:nvPr/>
        </p:nvSpPr>
        <p:spPr>
          <a:xfrm>
            <a:off x="3692834" y="7747189"/>
            <a:ext cx="775331" cy="251920"/>
          </a:xfrm>
          <a:custGeom>
            <a:avLst/>
            <a:gdLst>
              <a:gd name="connsiteX0" fmla="*/ 0 w 775331"/>
              <a:gd name="connsiteY0" fmla="*/ 251920 h 251920"/>
              <a:gd name="connsiteX1" fmla="*/ 346739 w 775331"/>
              <a:gd name="connsiteY1" fmla="*/ 0 h 251920"/>
              <a:gd name="connsiteX2" fmla="*/ 775331 w 775331"/>
              <a:gd name="connsiteY2" fmla="*/ 0 h 251920"/>
              <a:gd name="connsiteX3" fmla="*/ 428592 w 775331"/>
              <a:gd name="connsiteY3" fmla="*/ 251920 h 251920"/>
              <a:gd name="connsiteX4" fmla="*/ 0 w 775331"/>
              <a:gd name="connsiteY4" fmla="*/ 251920 h 251920"/>
              <a:gd name="connsiteX5" fmla="*/ 0 w 775331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0" y="251920"/>
                </a:moveTo>
                <a:lnTo>
                  <a:pt x="346739" y="0"/>
                </a:lnTo>
                <a:lnTo>
                  <a:pt x="775331" y="0"/>
                </a:lnTo>
                <a:lnTo>
                  <a:pt x="428592" y="25192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0E2E8FDB-09D5-4393-7C9C-992668B824FA}"/>
              </a:ext>
            </a:extLst>
          </p:cNvPr>
          <p:cNvSpPr/>
          <p:nvPr/>
        </p:nvSpPr>
        <p:spPr>
          <a:xfrm>
            <a:off x="3825276" y="3634279"/>
            <a:ext cx="775331" cy="251920"/>
          </a:xfrm>
          <a:custGeom>
            <a:avLst/>
            <a:gdLst>
              <a:gd name="connsiteX0" fmla="*/ 346739 w 775331"/>
              <a:gd name="connsiteY0" fmla="*/ 251920 h 251920"/>
              <a:gd name="connsiteX1" fmla="*/ 0 w 775331"/>
              <a:gd name="connsiteY1" fmla="*/ 0 h 251920"/>
              <a:gd name="connsiteX2" fmla="*/ 428592 w 775331"/>
              <a:gd name="connsiteY2" fmla="*/ 0 h 251920"/>
              <a:gd name="connsiteX3" fmla="*/ 775331 w 775331"/>
              <a:gd name="connsiteY3" fmla="*/ 251920 h 251920"/>
              <a:gd name="connsiteX4" fmla="*/ 346739 w 775331"/>
              <a:gd name="connsiteY4" fmla="*/ 251920 h 251920"/>
              <a:gd name="connsiteX5" fmla="*/ 346739 w 775331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346739" y="251920"/>
                </a:moveTo>
                <a:lnTo>
                  <a:pt x="0" y="0"/>
                </a:lnTo>
                <a:lnTo>
                  <a:pt x="428592" y="0"/>
                </a:lnTo>
                <a:lnTo>
                  <a:pt x="775331" y="251920"/>
                </a:lnTo>
                <a:lnTo>
                  <a:pt x="346739" y="251920"/>
                </a:lnTo>
                <a:lnTo>
                  <a:pt x="346739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3F424335-D9A6-8326-9090-70A80305657C}"/>
              </a:ext>
            </a:extLst>
          </p:cNvPr>
          <p:cNvSpPr/>
          <p:nvPr/>
        </p:nvSpPr>
        <p:spPr>
          <a:xfrm>
            <a:off x="3560392" y="7087654"/>
            <a:ext cx="775331" cy="251920"/>
          </a:xfrm>
          <a:custGeom>
            <a:avLst/>
            <a:gdLst>
              <a:gd name="connsiteX0" fmla="*/ 346739 w 775331"/>
              <a:gd name="connsiteY0" fmla="*/ 251920 h 251920"/>
              <a:gd name="connsiteX1" fmla="*/ 0 w 775331"/>
              <a:gd name="connsiteY1" fmla="*/ 0 h 251920"/>
              <a:gd name="connsiteX2" fmla="*/ 428592 w 775331"/>
              <a:gd name="connsiteY2" fmla="*/ 0 h 251920"/>
              <a:gd name="connsiteX3" fmla="*/ 775331 w 775331"/>
              <a:gd name="connsiteY3" fmla="*/ 251920 h 251920"/>
              <a:gd name="connsiteX4" fmla="*/ 346739 w 775331"/>
              <a:gd name="connsiteY4" fmla="*/ 251920 h 251920"/>
              <a:gd name="connsiteX5" fmla="*/ 346739 w 775331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346739" y="251920"/>
                </a:moveTo>
                <a:lnTo>
                  <a:pt x="0" y="0"/>
                </a:lnTo>
                <a:lnTo>
                  <a:pt x="428592" y="0"/>
                </a:lnTo>
                <a:lnTo>
                  <a:pt x="775331" y="251920"/>
                </a:lnTo>
                <a:lnTo>
                  <a:pt x="346739" y="251920"/>
                </a:lnTo>
                <a:lnTo>
                  <a:pt x="346739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EC0AE6FA-6356-F0D0-5339-BD602B0CA4E4}"/>
              </a:ext>
            </a:extLst>
          </p:cNvPr>
          <p:cNvSpPr/>
          <p:nvPr/>
        </p:nvSpPr>
        <p:spPr>
          <a:xfrm>
            <a:off x="3692834" y="-226710"/>
            <a:ext cx="775331" cy="251920"/>
          </a:xfrm>
          <a:custGeom>
            <a:avLst/>
            <a:gdLst>
              <a:gd name="connsiteX0" fmla="*/ 346739 w 775331"/>
              <a:gd name="connsiteY0" fmla="*/ 251920 h 251920"/>
              <a:gd name="connsiteX1" fmla="*/ 0 w 775331"/>
              <a:gd name="connsiteY1" fmla="*/ 0 h 251920"/>
              <a:gd name="connsiteX2" fmla="*/ 428592 w 775331"/>
              <a:gd name="connsiteY2" fmla="*/ 0 h 251920"/>
              <a:gd name="connsiteX3" fmla="*/ 775331 w 775331"/>
              <a:gd name="connsiteY3" fmla="*/ 251920 h 251920"/>
              <a:gd name="connsiteX4" fmla="*/ 346739 w 775331"/>
              <a:gd name="connsiteY4" fmla="*/ 251920 h 251920"/>
              <a:gd name="connsiteX5" fmla="*/ 346739 w 775331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346739" y="251920"/>
                </a:moveTo>
                <a:lnTo>
                  <a:pt x="0" y="0"/>
                </a:lnTo>
                <a:lnTo>
                  <a:pt x="428592" y="0"/>
                </a:lnTo>
                <a:lnTo>
                  <a:pt x="775331" y="251920"/>
                </a:lnTo>
                <a:lnTo>
                  <a:pt x="346739" y="251920"/>
                </a:lnTo>
                <a:lnTo>
                  <a:pt x="346739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B4622252-4930-A2C3-E11C-523F2C0CE4BE}"/>
              </a:ext>
            </a:extLst>
          </p:cNvPr>
          <p:cNvSpPr/>
          <p:nvPr/>
        </p:nvSpPr>
        <p:spPr>
          <a:xfrm>
            <a:off x="3346096" y="2974743"/>
            <a:ext cx="561034" cy="407615"/>
          </a:xfrm>
          <a:custGeom>
            <a:avLst/>
            <a:gdLst>
              <a:gd name="connsiteX0" fmla="*/ 132442 w 561034"/>
              <a:gd name="connsiteY0" fmla="*/ 407616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5 w 561034"/>
              <a:gd name="connsiteY3" fmla="*/ 407616 h 407615"/>
              <a:gd name="connsiteX4" fmla="*/ 132442 w 561034"/>
              <a:gd name="connsiteY4" fmla="*/ 407616 h 407615"/>
              <a:gd name="connsiteX5" fmla="*/ 132442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6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8C8E3B84-F643-5FA6-0C50-AEB8CACC6A42}"/>
              </a:ext>
            </a:extLst>
          </p:cNvPr>
          <p:cNvSpPr/>
          <p:nvPr/>
        </p:nvSpPr>
        <p:spPr>
          <a:xfrm>
            <a:off x="3346096" y="5612887"/>
            <a:ext cx="561034" cy="407615"/>
          </a:xfrm>
          <a:custGeom>
            <a:avLst/>
            <a:gdLst>
              <a:gd name="connsiteX0" fmla="*/ 132442 w 561034"/>
              <a:gd name="connsiteY0" fmla="*/ 407615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5 w 561034"/>
              <a:gd name="connsiteY3" fmla="*/ 407615 h 407615"/>
              <a:gd name="connsiteX4" fmla="*/ 132442 w 561034"/>
              <a:gd name="connsiteY4" fmla="*/ 407615 h 407615"/>
              <a:gd name="connsiteX5" fmla="*/ 132442 w 561034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5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5"/>
                </a:lnTo>
                <a:lnTo>
                  <a:pt x="132442" y="407615"/>
                </a:lnTo>
                <a:lnTo>
                  <a:pt x="132442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ADD86A56-75BE-2649-1956-C5CF42126B86}"/>
              </a:ext>
            </a:extLst>
          </p:cNvPr>
          <p:cNvSpPr/>
          <p:nvPr/>
        </p:nvSpPr>
        <p:spPr>
          <a:xfrm>
            <a:off x="3346096" y="1344281"/>
            <a:ext cx="561034" cy="407615"/>
          </a:xfrm>
          <a:custGeom>
            <a:avLst/>
            <a:gdLst>
              <a:gd name="connsiteX0" fmla="*/ 132442 w 561034"/>
              <a:gd name="connsiteY0" fmla="*/ 407616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5 w 561034"/>
              <a:gd name="connsiteY3" fmla="*/ 407616 h 407615"/>
              <a:gd name="connsiteX4" fmla="*/ 132442 w 561034"/>
              <a:gd name="connsiteY4" fmla="*/ 407616 h 407615"/>
              <a:gd name="connsiteX5" fmla="*/ 132442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6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E39C94B3-7D74-4CE5-1F9B-13351670D448}"/>
              </a:ext>
            </a:extLst>
          </p:cNvPr>
          <p:cNvSpPr/>
          <p:nvPr/>
        </p:nvSpPr>
        <p:spPr>
          <a:xfrm>
            <a:off x="3692834" y="7999109"/>
            <a:ext cx="561034" cy="407616"/>
          </a:xfrm>
          <a:custGeom>
            <a:avLst/>
            <a:gdLst>
              <a:gd name="connsiteX0" fmla="*/ 132442 w 561034"/>
              <a:gd name="connsiteY0" fmla="*/ 407616 h 407616"/>
              <a:gd name="connsiteX1" fmla="*/ 0 w 561034"/>
              <a:gd name="connsiteY1" fmla="*/ 0 h 407616"/>
              <a:gd name="connsiteX2" fmla="*/ 428592 w 561034"/>
              <a:gd name="connsiteY2" fmla="*/ 0 h 407616"/>
              <a:gd name="connsiteX3" fmla="*/ 561035 w 561034"/>
              <a:gd name="connsiteY3" fmla="*/ 407616 h 407616"/>
              <a:gd name="connsiteX4" fmla="*/ 132442 w 561034"/>
              <a:gd name="connsiteY4" fmla="*/ 407616 h 407616"/>
              <a:gd name="connsiteX5" fmla="*/ 132442 w 561034"/>
              <a:gd name="connsiteY5" fmla="*/ 407616 h 407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6">
                <a:moveTo>
                  <a:pt x="132442" y="407616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6BF5090F-CC03-E044-1032-46D446F0623F}"/>
              </a:ext>
            </a:extLst>
          </p:cNvPr>
          <p:cNvSpPr/>
          <p:nvPr/>
        </p:nvSpPr>
        <p:spPr>
          <a:xfrm>
            <a:off x="3346096" y="-1293861"/>
            <a:ext cx="561034" cy="407615"/>
          </a:xfrm>
          <a:custGeom>
            <a:avLst/>
            <a:gdLst>
              <a:gd name="connsiteX0" fmla="*/ 132442 w 561034"/>
              <a:gd name="connsiteY0" fmla="*/ 407616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5 w 561034"/>
              <a:gd name="connsiteY3" fmla="*/ 407616 h 407615"/>
              <a:gd name="connsiteX4" fmla="*/ 132442 w 561034"/>
              <a:gd name="connsiteY4" fmla="*/ 407616 h 407615"/>
              <a:gd name="connsiteX5" fmla="*/ 132442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6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DFD88FA0-5BF4-EC77-68CE-52990F154670}"/>
              </a:ext>
            </a:extLst>
          </p:cNvPr>
          <p:cNvSpPr/>
          <p:nvPr/>
        </p:nvSpPr>
        <p:spPr>
          <a:xfrm>
            <a:off x="3213653" y="2159512"/>
            <a:ext cx="561035" cy="407615"/>
          </a:xfrm>
          <a:custGeom>
            <a:avLst/>
            <a:gdLst>
              <a:gd name="connsiteX0" fmla="*/ 0 w 561035"/>
              <a:gd name="connsiteY0" fmla="*/ 407616 h 407615"/>
              <a:gd name="connsiteX1" fmla="*/ 132443 w 561035"/>
              <a:gd name="connsiteY1" fmla="*/ 0 h 407615"/>
              <a:gd name="connsiteX2" fmla="*/ 561035 w 561035"/>
              <a:gd name="connsiteY2" fmla="*/ 0 h 407615"/>
              <a:gd name="connsiteX3" fmla="*/ 428592 w 561035"/>
              <a:gd name="connsiteY3" fmla="*/ 407616 h 407615"/>
              <a:gd name="connsiteX4" fmla="*/ 0 w 561035"/>
              <a:gd name="connsiteY4" fmla="*/ 407616 h 407615"/>
              <a:gd name="connsiteX5" fmla="*/ 0 w 561035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0" y="407616"/>
                </a:moveTo>
                <a:lnTo>
                  <a:pt x="132443" y="0"/>
                </a:lnTo>
                <a:lnTo>
                  <a:pt x="561035" y="0"/>
                </a:lnTo>
                <a:lnTo>
                  <a:pt x="428592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7F952ECD-298D-41C8-C01E-477B94CD79B7}"/>
              </a:ext>
            </a:extLst>
          </p:cNvPr>
          <p:cNvSpPr/>
          <p:nvPr/>
        </p:nvSpPr>
        <p:spPr>
          <a:xfrm>
            <a:off x="3213653" y="4797656"/>
            <a:ext cx="561035" cy="407615"/>
          </a:xfrm>
          <a:custGeom>
            <a:avLst/>
            <a:gdLst>
              <a:gd name="connsiteX0" fmla="*/ 0 w 561035"/>
              <a:gd name="connsiteY0" fmla="*/ 407615 h 407615"/>
              <a:gd name="connsiteX1" fmla="*/ 132443 w 561035"/>
              <a:gd name="connsiteY1" fmla="*/ 0 h 407615"/>
              <a:gd name="connsiteX2" fmla="*/ 561035 w 561035"/>
              <a:gd name="connsiteY2" fmla="*/ 0 h 407615"/>
              <a:gd name="connsiteX3" fmla="*/ 428592 w 561035"/>
              <a:gd name="connsiteY3" fmla="*/ 407615 h 407615"/>
              <a:gd name="connsiteX4" fmla="*/ 0 w 561035"/>
              <a:gd name="connsiteY4" fmla="*/ 407615 h 407615"/>
              <a:gd name="connsiteX5" fmla="*/ 0 w 561035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0" y="407615"/>
                </a:moveTo>
                <a:lnTo>
                  <a:pt x="132443" y="0"/>
                </a:lnTo>
                <a:lnTo>
                  <a:pt x="561035" y="0"/>
                </a:lnTo>
                <a:lnTo>
                  <a:pt x="428592" y="407615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2ABB737F-3248-179A-1AFB-D9A2EFE2701B}"/>
              </a:ext>
            </a:extLst>
          </p:cNvPr>
          <p:cNvSpPr/>
          <p:nvPr/>
        </p:nvSpPr>
        <p:spPr>
          <a:xfrm>
            <a:off x="3907130" y="25210"/>
            <a:ext cx="561034" cy="407615"/>
          </a:xfrm>
          <a:custGeom>
            <a:avLst/>
            <a:gdLst>
              <a:gd name="connsiteX0" fmla="*/ 0 w 561034"/>
              <a:gd name="connsiteY0" fmla="*/ 407616 h 407615"/>
              <a:gd name="connsiteX1" fmla="*/ 132442 w 561034"/>
              <a:gd name="connsiteY1" fmla="*/ 0 h 407615"/>
              <a:gd name="connsiteX2" fmla="*/ 561035 w 561034"/>
              <a:gd name="connsiteY2" fmla="*/ 0 h 407615"/>
              <a:gd name="connsiteX3" fmla="*/ 428592 w 561034"/>
              <a:gd name="connsiteY3" fmla="*/ 407616 h 407615"/>
              <a:gd name="connsiteX4" fmla="*/ 0 w 561034"/>
              <a:gd name="connsiteY4" fmla="*/ 407616 h 407615"/>
              <a:gd name="connsiteX5" fmla="*/ 0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0" y="407616"/>
                </a:moveTo>
                <a:lnTo>
                  <a:pt x="132442" y="0"/>
                </a:lnTo>
                <a:lnTo>
                  <a:pt x="561035" y="0"/>
                </a:lnTo>
                <a:lnTo>
                  <a:pt x="428592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895DAD16-7E51-7E0B-D7E5-969CB05B5597}"/>
              </a:ext>
            </a:extLst>
          </p:cNvPr>
          <p:cNvSpPr/>
          <p:nvPr/>
        </p:nvSpPr>
        <p:spPr>
          <a:xfrm>
            <a:off x="3213653" y="6428118"/>
            <a:ext cx="561035" cy="407615"/>
          </a:xfrm>
          <a:custGeom>
            <a:avLst/>
            <a:gdLst>
              <a:gd name="connsiteX0" fmla="*/ 0 w 561035"/>
              <a:gd name="connsiteY0" fmla="*/ 407615 h 407615"/>
              <a:gd name="connsiteX1" fmla="*/ 132443 w 561035"/>
              <a:gd name="connsiteY1" fmla="*/ 0 h 407615"/>
              <a:gd name="connsiteX2" fmla="*/ 561035 w 561035"/>
              <a:gd name="connsiteY2" fmla="*/ 0 h 407615"/>
              <a:gd name="connsiteX3" fmla="*/ 428592 w 561035"/>
              <a:gd name="connsiteY3" fmla="*/ 407615 h 407615"/>
              <a:gd name="connsiteX4" fmla="*/ 0 w 561035"/>
              <a:gd name="connsiteY4" fmla="*/ 407615 h 407615"/>
              <a:gd name="connsiteX5" fmla="*/ 0 w 561035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0" y="407615"/>
                </a:moveTo>
                <a:lnTo>
                  <a:pt x="132443" y="0"/>
                </a:lnTo>
                <a:lnTo>
                  <a:pt x="561035" y="0"/>
                </a:lnTo>
                <a:lnTo>
                  <a:pt x="428592" y="407615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A82A391B-4794-A049-A00F-FF16D2AEF712}"/>
              </a:ext>
            </a:extLst>
          </p:cNvPr>
          <p:cNvSpPr/>
          <p:nvPr/>
        </p:nvSpPr>
        <p:spPr>
          <a:xfrm>
            <a:off x="3213653" y="-2109092"/>
            <a:ext cx="561035" cy="407615"/>
          </a:xfrm>
          <a:custGeom>
            <a:avLst/>
            <a:gdLst>
              <a:gd name="connsiteX0" fmla="*/ 0 w 561035"/>
              <a:gd name="connsiteY0" fmla="*/ 407616 h 407615"/>
              <a:gd name="connsiteX1" fmla="*/ 132443 w 561035"/>
              <a:gd name="connsiteY1" fmla="*/ 0 h 407615"/>
              <a:gd name="connsiteX2" fmla="*/ 561035 w 561035"/>
              <a:gd name="connsiteY2" fmla="*/ 0 h 407615"/>
              <a:gd name="connsiteX3" fmla="*/ 428592 w 561035"/>
              <a:gd name="connsiteY3" fmla="*/ 407616 h 407615"/>
              <a:gd name="connsiteX4" fmla="*/ 0 w 561035"/>
              <a:gd name="connsiteY4" fmla="*/ 407616 h 407615"/>
              <a:gd name="connsiteX5" fmla="*/ 0 w 561035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0" y="407616"/>
                </a:moveTo>
                <a:lnTo>
                  <a:pt x="132443" y="0"/>
                </a:lnTo>
                <a:lnTo>
                  <a:pt x="561035" y="0"/>
                </a:lnTo>
                <a:lnTo>
                  <a:pt x="428592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B2AEF924-327C-84C9-0882-0AB09BA6B99A}"/>
              </a:ext>
            </a:extLst>
          </p:cNvPr>
          <p:cNvSpPr/>
          <p:nvPr/>
        </p:nvSpPr>
        <p:spPr>
          <a:xfrm>
            <a:off x="3213653" y="9066261"/>
            <a:ext cx="561035" cy="407616"/>
          </a:xfrm>
          <a:custGeom>
            <a:avLst/>
            <a:gdLst>
              <a:gd name="connsiteX0" fmla="*/ 0 w 561035"/>
              <a:gd name="connsiteY0" fmla="*/ 407616 h 407616"/>
              <a:gd name="connsiteX1" fmla="*/ 132443 w 561035"/>
              <a:gd name="connsiteY1" fmla="*/ 0 h 407616"/>
              <a:gd name="connsiteX2" fmla="*/ 561035 w 561035"/>
              <a:gd name="connsiteY2" fmla="*/ 0 h 407616"/>
              <a:gd name="connsiteX3" fmla="*/ 428592 w 561035"/>
              <a:gd name="connsiteY3" fmla="*/ 407616 h 407616"/>
              <a:gd name="connsiteX4" fmla="*/ 0 w 561035"/>
              <a:gd name="connsiteY4" fmla="*/ 407616 h 407616"/>
              <a:gd name="connsiteX5" fmla="*/ 0 w 561035"/>
              <a:gd name="connsiteY5" fmla="*/ 407616 h 407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6">
                <a:moveTo>
                  <a:pt x="0" y="407616"/>
                </a:moveTo>
                <a:lnTo>
                  <a:pt x="132443" y="0"/>
                </a:lnTo>
                <a:lnTo>
                  <a:pt x="561035" y="0"/>
                </a:lnTo>
                <a:lnTo>
                  <a:pt x="428592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606B5A4E-16E1-780B-D674-AAC6D63583D3}"/>
              </a:ext>
            </a:extLst>
          </p:cNvPr>
          <p:cNvSpPr/>
          <p:nvPr/>
        </p:nvSpPr>
        <p:spPr>
          <a:xfrm>
            <a:off x="3213653" y="684745"/>
            <a:ext cx="775331" cy="251920"/>
          </a:xfrm>
          <a:custGeom>
            <a:avLst/>
            <a:gdLst>
              <a:gd name="connsiteX0" fmla="*/ 0 w 775331"/>
              <a:gd name="connsiteY0" fmla="*/ 251920 h 251920"/>
              <a:gd name="connsiteX1" fmla="*/ 346739 w 775331"/>
              <a:gd name="connsiteY1" fmla="*/ 0 h 251920"/>
              <a:gd name="connsiteX2" fmla="*/ 775331 w 775331"/>
              <a:gd name="connsiteY2" fmla="*/ 0 h 251920"/>
              <a:gd name="connsiteX3" fmla="*/ 428592 w 775331"/>
              <a:gd name="connsiteY3" fmla="*/ 251920 h 251920"/>
              <a:gd name="connsiteX4" fmla="*/ 0 w 775331"/>
              <a:gd name="connsiteY4" fmla="*/ 251920 h 251920"/>
              <a:gd name="connsiteX5" fmla="*/ 0 w 775331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0" y="251920"/>
                </a:moveTo>
                <a:lnTo>
                  <a:pt x="346739" y="0"/>
                </a:lnTo>
                <a:lnTo>
                  <a:pt x="775331" y="0"/>
                </a:lnTo>
                <a:lnTo>
                  <a:pt x="428592" y="25192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300FEFBD-473A-1A77-20B5-78D48CEB74DF}"/>
              </a:ext>
            </a:extLst>
          </p:cNvPr>
          <p:cNvSpPr/>
          <p:nvPr/>
        </p:nvSpPr>
        <p:spPr>
          <a:xfrm>
            <a:off x="3478538" y="4138120"/>
            <a:ext cx="775330" cy="251920"/>
          </a:xfrm>
          <a:custGeom>
            <a:avLst/>
            <a:gdLst>
              <a:gd name="connsiteX0" fmla="*/ 0 w 775330"/>
              <a:gd name="connsiteY0" fmla="*/ 251920 h 251920"/>
              <a:gd name="connsiteX1" fmla="*/ 346738 w 775330"/>
              <a:gd name="connsiteY1" fmla="*/ 0 h 251920"/>
              <a:gd name="connsiteX2" fmla="*/ 775331 w 775330"/>
              <a:gd name="connsiteY2" fmla="*/ 0 h 251920"/>
              <a:gd name="connsiteX3" fmla="*/ 428592 w 775330"/>
              <a:gd name="connsiteY3" fmla="*/ 251920 h 251920"/>
              <a:gd name="connsiteX4" fmla="*/ 0 w 775330"/>
              <a:gd name="connsiteY4" fmla="*/ 251920 h 251920"/>
              <a:gd name="connsiteX5" fmla="*/ 0 w 775330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0" h="251920">
                <a:moveTo>
                  <a:pt x="0" y="251920"/>
                </a:moveTo>
                <a:lnTo>
                  <a:pt x="346738" y="0"/>
                </a:lnTo>
                <a:lnTo>
                  <a:pt x="775331" y="0"/>
                </a:lnTo>
                <a:lnTo>
                  <a:pt x="428592" y="25192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" name="Freeform: Shape 76">
            <a:extLst>
              <a:ext uri="{FF2B5EF4-FFF2-40B4-BE49-F238E27FC236}">
                <a16:creationId xmlns:a16="http://schemas.microsoft.com/office/drawing/2014/main" id="{19E3F318-5400-1D44-A842-062240497565}"/>
              </a:ext>
            </a:extLst>
          </p:cNvPr>
          <p:cNvSpPr/>
          <p:nvPr/>
        </p:nvSpPr>
        <p:spPr>
          <a:xfrm>
            <a:off x="3478538" y="8406725"/>
            <a:ext cx="775330" cy="251920"/>
          </a:xfrm>
          <a:custGeom>
            <a:avLst/>
            <a:gdLst>
              <a:gd name="connsiteX0" fmla="*/ 0 w 775330"/>
              <a:gd name="connsiteY0" fmla="*/ 251920 h 251920"/>
              <a:gd name="connsiteX1" fmla="*/ 346738 w 775330"/>
              <a:gd name="connsiteY1" fmla="*/ 0 h 251920"/>
              <a:gd name="connsiteX2" fmla="*/ 775331 w 775330"/>
              <a:gd name="connsiteY2" fmla="*/ 0 h 251920"/>
              <a:gd name="connsiteX3" fmla="*/ 428592 w 775330"/>
              <a:gd name="connsiteY3" fmla="*/ 251920 h 251920"/>
              <a:gd name="connsiteX4" fmla="*/ 0 w 775330"/>
              <a:gd name="connsiteY4" fmla="*/ 251920 h 251920"/>
              <a:gd name="connsiteX5" fmla="*/ 0 w 775330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0" h="251920">
                <a:moveTo>
                  <a:pt x="0" y="251920"/>
                </a:moveTo>
                <a:lnTo>
                  <a:pt x="346738" y="0"/>
                </a:lnTo>
                <a:lnTo>
                  <a:pt x="775331" y="0"/>
                </a:lnTo>
                <a:lnTo>
                  <a:pt x="428592" y="25192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E928DDB2-073B-2997-7A4D-FF850AC95C0D}"/>
              </a:ext>
            </a:extLst>
          </p:cNvPr>
          <p:cNvSpPr/>
          <p:nvPr/>
        </p:nvSpPr>
        <p:spPr>
          <a:xfrm>
            <a:off x="7538223" y="432825"/>
            <a:ext cx="775331" cy="251920"/>
          </a:xfrm>
          <a:custGeom>
            <a:avLst/>
            <a:gdLst>
              <a:gd name="connsiteX0" fmla="*/ 346739 w 775331"/>
              <a:gd name="connsiteY0" fmla="*/ 251920 h 251920"/>
              <a:gd name="connsiteX1" fmla="*/ 0 w 775331"/>
              <a:gd name="connsiteY1" fmla="*/ 0 h 251920"/>
              <a:gd name="connsiteX2" fmla="*/ 428593 w 775331"/>
              <a:gd name="connsiteY2" fmla="*/ 0 h 251920"/>
              <a:gd name="connsiteX3" fmla="*/ 775331 w 775331"/>
              <a:gd name="connsiteY3" fmla="*/ 251920 h 251920"/>
              <a:gd name="connsiteX4" fmla="*/ 346739 w 775331"/>
              <a:gd name="connsiteY4" fmla="*/ 251920 h 251920"/>
              <a:gd name="connsiteX5" fmla="*/ 346739 w 775331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346739" y="251920"/>
                </a:moveTo>
                <a:lnTo>
                  <a:pt x="0" y="0"/>
                </a:lnTo>
                <a:lnTo>
                  <a:pt x="428593" y="0"/>
                </a:lnTo>
                <a:lnTo>
                  <a:pt x="775331" y="251920"/>
                </a:lnTo>
                <a:lnTo>
                  <a:pt x="346739" y="251920"/>
                </a:lnTo>
                <a:lnTo>
                  <a:pt x="346739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912D4928-4337-DDC7-051E-248962C090F4}"/>
              </a:ext>
            </a:extLst>
          </p:cNvPr>
          <p:cNvSpPr/>
          <p:nvPr/>
        </p:nvSpPr>
        <p:spPr>
          <a:xfrm>
            <a:off x="7538223" y="4701431"/>
            <a:ext cx="775331" cy="251920"/>
          </a:xfrm>
          <a:custGeom>
            <a:avLst/>
            <a:gdLst>
              <a:gd name="connsiteX0" fmla="*/ 346739 w 775331"/>
              <a:gd name="connsiteY0" fmla="*/ 251920 h 251920"/>
              <a:gd name="connsiteX1" fmla="*/ 0 w 775331"/>
              <a:gd name="connsiteY1" fmla="*/ 0 h 251920"/>
              <a:gd name="connsiteX2" fmla="*/ 428593 w 775331"/>
              <a:gd name="connsiteY2" fmla="*/ 0 h 251920"/>
              <a:gd name="connsiteX3" fmla="*/ 775331 w 775331"/>
              <a:gd name="connsiteY3" fmla="*/ 251920 h 251920"/>
              <a:gd name="connsiteX4" fmla="*/ 346739 w 775331"/>
              <a:gd name="connsiteY4" fmla="*/ 251920 h 251920"/>
              <a:gd name="connsiteX5" fmla="*/ 346739 w 775331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346739" y="251920"/>
                </a:moveTo>
                <a:lnTo>
                  <a:pt x="0" y="0"/>
                </a:lnTo>
                <a:lnTo>
                  <a:pt x="428593" y="0"/>
                </a:lnTo>
                <a:lnTo>
                  <a:pt x="775331" y="251920"/>
                </a:lnTo>
                <a:lnTo>
                  <a:pt x="346739" y="251920"/>
                </a:lnTo>
                <a:lnTo>
                  <a:pt x="346739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C810E070-9FA0-DF81-1E23-198D3BBCE171}"/>
              </a:ext>
            </a:extLst>
          </p:cNvPr>
          <p:cNvSpPr/>
          <p:nvPr/>
        </p:nvSpPr>
        <p:spPr>
          <a:xfrm>
            <a:off x="7405780" y="8562421"/>
            <a:ext cx="775331" cy="251920"/>
          </a:xfrm>
          <a:custGeom>
            <a:avLst/>
            <a:gdLst>
              <a:gd name="connsiteX0" fmla="*/ 346739 w 775331"/>
              <a:gd name="connsiteY0" fmla="*/ 251920 h 251920"/>
              <a:gd name="connsiteX1" fmla="*/ 0 w 775331"/>
              <a:gd name="connsiteY1" fmla="*/ 0 h 251920"/>
              <a:gd name="connsiteX2" fmla="*/ 428593 w 775331"/>
              <a:gd name="connsiteY2" fmla="*/ 0 h 251920"/>
              <a:gd name="connsiteX3" fmla="*/ 775331 w 775331"/>
              <a:gd name="connsiteY3" fmla="*/ 251920 h 251920"/>
              <a:gd name="connsiteX4" fmla="*/ 346739 w 775331"/>
              <a:gd name="connsiteY4" fmla="*/ 251920 h 251920"/>
              <a:gd name="connsiteX5" fmla="*/ 346739 w 775331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346739" y="251920"/>
                </a:moveTo>
                <a:lnTo>
                  <a:pt x="0" y="0"/>
                </a:lnTo>
                <a:lnTo>
                  <a:pt x="428593" y="0"/>
                </a:lnTo>
                <a:lnTo>
                  <a:pt x="775331" y="251920"/>
                </a:lnTo>
                <a:lnTo>
                  <a:pt x="346739" y="251920"/>
                </a:lnTo>
                <a:lnTo>
                  <a:pt x="346739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B68A5313-D59A-41F2-B48D-39D0C13CAF6D}"/>
              </a:ext>
            </a:extLst>
          </p:cNvPr>
          <p:cNvSpPr/>
          <p:nvPr/>
        </p:nvSpPr>
        <p:spPr>
          <a:xfrm>
            <a:off x="7273338" y="3886200"/>
            <a:ext cx="561035" cy="407615"/>
          </a:xfrm>
          <a:custGeom>
            <a:avLst/>
            <a:gdLst>
              <a:gd name="connsiteX0" fmla="*/ 132442 w 561035"/>
              <a:gd name="connsiteY0" fmla="*/ 407616 h 407615"/>
              <a:gd name="connsiteX1" fmla="*/ 0 w 561035"/>
              <a:gd name="connsiteY1" fmla="*/ 0 h 407615"/>
              <a:gd name="connsiteX2" fmla="*/ 428593 w 561035"/>
              <a:gd name="connsiteY2" fmla="*/ 0 h 407615"/>
              <a:gd name="connsiteX3" fmla="*/ 561035 w 561035"/>
              <a:gd name="connsiteY3" fmla="*/ 407616 h 407615"/>
              <a:gd name="connsiteX4" fmla="*/ 132442 w 561035"/>
              <a:gd name="connsiteY4" fmla="*/ 407616 h 407615"/>
              <a:gd name="connsiteX5" fmla="*/ 132442 w 561035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132442" y="407616"/>
                </a:moveTo>
                <a:lnTo>
                  <a:pt x="0" y="0"/>
                </a:lnTo>
                <a:lnTo>
                  <a:pt x="428593" y="0"/>
                </a:lnTo>
                <a:lnTo>
                  <a:pt x="561035" y="40761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88BCF74B-E357-226D-090E-D0D4319ACEFD}"/>
              </a:ext>
            </a:extLst>
          </p:cNvPr>
          <p:cNvSpPr/>
          <p:nvPr/>
        </p:nvSpPr>
        <p:spPr>
          <a:xfrm>
            <a:off x="7966815" y="1751897"/>
            <a:ext cx="561034" cy="407615"/>
          </a:xfrm>
          <a:custGeom>
            <a:avLst/>
            <a:gdLst>
              <a:gd name="connsiteX0" fmla="*/ 132442 w 561034"/>
              <a:gd name="connsiteY0" fmla="*/ 407616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4 w 561034"/>
              <a:gd name="connsiteY3" fmla="*/ 407616 h 407615"/>
              <a:gd name="connsiteX4" fmla="*/ 132442 w 561034"/>
              <a:gd name="connsiteY4" fmla="*/ 407616 h 407615"/>
              <a:gd name="connsiteX5" fmla="*/ 132442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6"/>
                </a:moveTo>
                <a:lnTo>
                  <a:pt x="0" y="0"/>
                </a:lnTo>
                <a:lnTo>
                  <a:pt x="428592" y="0"/>
                </a:lnTo>
                <a:lnTo>
                  <a:pt x="561034" y="40761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" name="Freeform: Shape 82">
            <a:extLst>
              <a:ext uri="{FF2B5EF4-FFF2-40B4-BE49-F238E27FC236}">
                <a16:creationId xmlns:a16="http://schemas.microsoft.com/office/drawing/2014/main" id="{CA4BAD19-D2AC-9AEA-C3E2-69992EB7626D}"/>
              </a:ext>
            </a:extLst>
          </p:cNvPr>
          <p:cNvSpPr/>
          <p:nvPr/>
        </p:nvSpPr>
        <p:spPr>
          <a:xfrm>
            <a:off x="7966815" y="6020502"/>
            <a:ext cx="561034" cy="407615"/>
          </a:xfrm>
          <a:custGeom>
            <a:avLst/>
            <a:gdLst>
              <a:gd name="connsiteX0" fmla="*/ 132442 w 561034"/>
              <a:gd name="connsiteY0" fmla="*/ 407616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4 w 561034"/>
              <a:gd name="connsiteY3" fmla="*/ 407616 h 407615"/>
              <a:gd name="connsiteX4" fmla="*/ 132442 w 561034"/>
              <a:gd name="connsiteY4" fmla="*/ 407616 h 407615"/>
              <a:gd name="connsiteX5" fmla="*/ 132442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6"/>
                </a:moveTo>
                <a:lnTo>
                  <a:pt x="0" y="0"/>
                </a:lnTo>
                <a:lnTo>
                  <a:pt x="428592" y="0"/>
                </a:lnTo>
                <a:lnTo>
                  <a:pt x="561034" y="40761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" name="Freeform: Shape 83">
            <a:extLst>
              <a:ext uri="{FF2B5EF4-FFF2-40B4-BE49-F238E27FC236}">
                <a16:creationId xmlns:a16="http://schemas.microsoft.com/office/drawing/2014/main" id="{38B44F1E-26C9-19E5-0226-4D8C0E1BA6EB}"/>
              </a:ext>
            </a:extLst>
          </p:cNvPr>
          <p:cNvSpPr/>
          <p:nvPr/>
        </p:nvSpPr>
        <p:spPr>
          <a:xfrm>
            <a:off x="7273338" y="-382405"/>
            <a:ext cx="561035" cy="407615"/>
          </a:xfrm>
          <a:custGeom>
            <a:avLst/>
            <a:gdLst>
              <a:gd name="connsiteX0" fmla="*/ 132442 w 561035"/>
              <a:gd name="connsiteY0" fmla="*/ 407616 h 407615"/>
              <a:gd name="connsiteX1" fmla="*/ 0 w 561035"/>
              <a:gd name="connsiteY1" fmla="*/ 0 h 407615"/>
              <a:gd name="connsiteX2" fmla="*/ 428593 w 561035"/>
              <a:gd name="connsiteY2" fmla="*/ 0 h 407615"/>
              <a:gd name="connsiteX3" fmla="*/ 561035 w 561035"/>
              <a:gd name="connsiteY3" fmla="*/ 407616 h 407615"/>
              <a:gd name="connsiteX4" fmla="*/ 132442 w 561035"/>
              <a:gd name="connsiteY4" fmla="*/ 407616 h 407615"/>
              <a:gd name="connsiteX5" fmla="*/ 132442 w 561035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132442" y="407616"/>
                </a:moveTo>
                <a:lnTo>
                  <a:pt x="0" y="0"/>
                </a:lnTo>
                <a:lnTo>
                  <a:pt x="428593" y="0"/>
                </a:lnTo>
                <a:lnTo>
                  <a:pt x="561035" y="40761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5C4F182C-7AEF-BBAA-3F76-044AB77D42CC}"/>
              </a:ext>
            </a:extLst>
          </p:cNvPr>
          <p:cNvSpPr/>
          <p:nvPr/>
        </p:nvSpPr>
        <p:spPr>
          <a:xfrm>
            <a:off x="7273338" y="8154805"/>
            <a:ext cx="561035" cy="407616"/>
          </a:xfrm>
          <a:custGeom>
            <a:avLst/>
            <a:gdLst>
              <a:gd name="connsiteX0" fmla="*/ 132442 w 561035"/>
              <a:gd name="connsiteY0" fmla="*/ 407616 h 407616"/>
              <a:gd name="connsiteX1" fmla="*/ 0 w 561035"/>
              <a:gd name="connsiteY1" fmla="*/ 0 h 407616"/>
              <a:gd name="connsiteX2" fmla="*/ 428593 w 561035"/>
              <a:gd name="connsiteY2" fmla="*/ 0 h 407616"/>
              <a:gd name="connsiteX3" fmla="*/ 561035 w 561035"/>
              <a:gd name="connsiteY3" fmla="*/ 407616 h 407616"/>
              <a:gd name="connsiteX4" fmla="*/ 132442 w 561035"/>
              <a:gd name="connsiteY4" fmla="*/ 407616 h 407616"/>
              <a:gd name="connsiteX5" fmla="*/ 132442 w 561035"/>
              <a:gd name="connsiteY5" fmla="*/ 407616 h 407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6">
                <a:moveTo>
                  <a:pt x="132442" y="407616"/>
                </a:moveTo>
                <a:lnTo>
                  <a:pt x="0" y="0"/>
                </a:lnTo>
                <a:lnTo>
                  <a:pt x="428593" y="0"/>
                </a:lnTo>
                <a:lnTo>
                  <a:pt x="561035" y="40761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E69EF62E-06C3-1817-2FA7-C4E520FC9ABE}"/>
              </a:ext>
            </a:extLst>
          </p:cNvPr>
          <p:cNvSpPr/>
          <p:nvPr/>
        </p:nvSpPr>
        <p:spPr>
          <a:xfrm>
            <a:off x="8099258" y="5205271"/>
            <a:ext cx="561035" cy="407615"/>
          </a:xfrm>
          <a:custGeom>
            <a:avLst/>
            <a:gdLst>
              <a:gd name="connsiteX0" fmla="*/ 0 w 561035"/>
              <a:gd name="connsiteY0" fmla="*/ 407616 h 407615"/>
              <a:gd name="connsiteX1" fmla="*/ 132442 w 561035"/>
              <a:gd name="connsiteY1" fmla="*/ 0 h 407615"/>
              <a:gd name="connsiteX2" fmla="*/ 561035 w 561035"/>
              <a:gd name="connsiteY2" fmla="*/ 0 h 407615"/>
              <a:gd name="connsiteX3" fmla="*/ 428592 w 561035"/>
              <a:gd name="connsiteY3" fmla="*/ 407616 h 407615"/>
              <a:gd name="connsiteX4" fmla="*/ 0 w 561035"/>
              <a:gd name="connsiteY4" fmla="*/ 407616 h 407615"/>
              <a:gd name="connsiteX5" fmla="*/ 0 w 561035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0" y="407616"/>
                </a:moveTo>
                <a:lnTo>
                  <a:pt x="132442" y="0"/>
                </a:lnTo>
                <a:lnTo>
                  <a:pt x="561035" y="0"/>
                </a:lnTo>
                <a:lnTo>
                  <a:pt x="428592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" name="Freeform: Shape 86">
            <a:extLst>
              <a:ext uri="{FF2B5EF4-FFF2-40B4-BE49-F238E27FC236}">
                <a16:creationId xmlns:a16="http://schemas.microsoft.com/office/drawing/2014/main" id="{1BDA8A33-7D73-A31A-13C6-869579676D91}"/>
              </a:ext>
            </a:extLst>
          </p:cNvPr>
          <p:cNvSpPr/>
          <p:nvPr/>
        </p:nvSpPr>
        <p:spPr>
          <a:xfrm>
            <a:off x="7405780" y="3070968"/>
            <a:ext cx="561035" cy="407615"/>
          </a:xfrm>
          <a:custGeom>
            <a:avLst/>
            <a:gdLst>
              <a:gd name="connsiteX0" fmla="*/ 0 w 561035"/>
              <a:gd name="connsiteY0" fmla="*/ 407615 h 407615"/>
              <a:gd name="connsiteX1" fmla="*/ 132442 w 561035"/>
              <a:gd name="connsiteY1" fmla="*/ 0 h 407615"/>
              <a:gd name="connsiteX2" fmla="*/ 561035 w 561035"/>
              <a:gd name="connsiteY2" fmla="*/ 0 h 407615"/>
              <a:gd name="connsiteX3" fmla="*/ 428593 w 561035"/>
              <a:gd name="connsiteY3" fmla="*/ 407615 h 407615"/>
              <a:gd name="connsiteX4" fmla="*/ 0 w 561035"/>
              <a:gd name="connsiteY4" fmla="*/ 407615 h 407615"/>
              <a:gd name="connsiteX5" fmla="*/ 0 w 561035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0" y="407615"/>
                </a:moveTo>
                <a:lnTo>
                  <a:pt x="132442" y="0"/>
                </a:lnTo>
                <a:lnTo>
                  <a:pt x="561035" y="0"/>
                </a:lnTo>
                <a:lnTo>
                  <a:pt x="428593" y="407615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" name="Freeform: Shape 87">
            <a:extLst>
              <a:ext uri="{FF2B5EF4-FFF2-40B4-BE49-F238E27FC236}">
                <a16:creationId xmlns:a16="http://schemas.microsoft.com/office/drawing/2014/main" id="{233481B4-2D68-A27E-61EA-5D0DC460F980}"/>
              </a:ext>
            </a:extLst>
          </p:cNvPr>
          <p:cNvSpPr/>
          <p:nvPr/>
        </p:nvSpPr>
        <p:spPr>
          <a:xfrm>
            <a:off x="7405780" y="7339574"/>
            <a:ext cx="561035" cy="407615"/>
          </a:xfrm>
          <a:custGeom>
            <a:avLst/>
            <a:gdLst>
              <a:gd name="connsiteX0" fmla="*/ 0 w 561035"/>
              <a:gd name="connsiteY0" fmla="*/ 407615 h 407615"/>
              <a:gd name="connsiteX1" fmla="*/ 132442 w 561035"/>
              <a:gd name="connsiteY1" fmla="*/ 0 h 407615"/>
              <a:gd name="connsiteX2" fmla="*/ 561035 w 561035"/>
              <a:gd name="connsiteY2" fmla="*/ 0 h 407615"/>
              <a:gd name="connsiteX3" fmla="*/ 428593 w 561035"/>
              <a:gd name="connsiteY3" fmla="*/ 407615 h 407615"/>
              <a:gd name="connsiteX4" fmla="*/ 0 w 561035"/>
              <a:gd name="connsiteY4" fmla="*/ 407615 h 407615"/>
              <a:gd name="connsiteX5" fmla="*/ 0 w 561035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0" y="407615"/>
                </a:moveTo>
                <a:lnTo>
                  <a:pt x="132442" y="0"/>
                </a:lnTo>
                <a:lnTo>
                  <a:pt x="561035" y="0"/>
                </a:lnTo>
                <a:lnTo>
                  <a:pt x="428593" y="407615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" name="Freeform: Shape 88">
            <a:extLst>
              <a:ext uri="{FF2B5EF4-FFF2-40B4-BE49-F238E27FC236}">
                <a16:creationId xmlns:a16="http://schemas.microsoft.com/office/drawing/2014/main" id="{4D0AEA22-425B-887B-8CE8-810C87A2F349}"/>
              </a:ext>
            </a:extLst>
          </p:cNvPr>
          <p:cNvSpPr/>
          <p:nvPr/>
        </p:nvSpPr>
        <p:spPr>
          <a:xfrm>
            <a:off x="7752519" y="684745"/>
            <a:ext cx="561034" cy="407615"/>
          </a:xfrm>
          <a:custGeom>
            <a:avLst/>
            <a:gdLst>
              <a:gd name="connsiteX0" fmla="*/ 0 w 561034"/>
              <a:gd name="connsiteY0" fmla="*/ 407616 h 407615"/>
              <a:gd name="connsiteX1" fmla="*/ 132442 w 561034"/>
              <a:gd name="connsiteY1" fmla="*/ 0 h 407615"/>
              <a:gd name="connsiteX2" fmla="*/ 561034 w 561034"/>
              <a:gd name="connsiteY2" fmla="*/ 0 h 407615"/>
              <a:gd name="connsiteX3" fmla="*/ 428592 w 561034"/>
              <a:gd name="connsiteY3" fmla="*/ 407616 h 407615"/>
              <a:gd name="connsiteX4" fmla="*/ 0 w 561034"/>
              <a:gd name="connsiteY4" fmla="*/ 407616 h 407615"/>
              <a:gd name="connsiteX5" fmla="*/ 0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0" y="407616"/>
                </a:moveTo>
                <a:lnTo>
                  <a:pt x="132442" y="0"/>
                </a:lnTo>
                <a:lnTo>
                  <a:pt x="561034" y="0"/>
                </a:lnTo>
                <a:lnTo>
                  <a:pt x="428592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250C6433-31EE-6240-781B-BCCFFB78B005}"/>
              </a:ext>
            </a:extLst>
          </p:cNvPr>
          <p:cNvSpPr/>
          <p:nvPr/>
        </p:nvSpPr>
        <p:spPr>
          <a:xfrm>
            <a:off x="7752519" y="-1449556"/>
            <a:ext cx="561034" cy="407615"/>
          </a:xfrm>
          <a:custGeom>
            <a:avLst/>
            <a:gdLst>
              <a:gd name="connsiteX0" fmla="*/ 0 w 561034"/>
              <a:gd name="connsiteY0" fmla="*/ 407616 h 407615"/>
              <a:gd name="connsiteX1" fmla="*/ 132442 w 561034"/>
              <a:gd name="connsiteY1" fmla="*/ 0 h 407615"/>
              <a:gd name="connsiteX2" fmla="*/ 561034 w 561034"/>
              <a:gd name="connsiteY2" fmla="*/ 0 h 407615"/>
              <a:gd name="connsiteX3" fmla="*/ 428592 w 561034"/>
              <a:gd name="connsiteY3" fmla="*/ 407616 h 407615"/>
              <a:gd name="connsiteX4" fmla="*/ 0 w 561034"/>
              <a:gd name="connsiteY4" fmla="*/ 407616 h 407615"/>
              <a:gd name="connsiteX5" fmla="*/ 0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0" y="407616"/>
                </a:moveTo>
                <a:lnTo>
                  <a:pt x="132442" y="0"/>
                </a:lnTo>
                <a:lnTo>
                  <a:pt x="561034" y="0"/>
                </a:lnTo>
                <a:lnTo>
                  <a:pt x="428592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448AA682-23EF-839D-71AD-EB35DF4CF330}"/>
              </a:ext>
            </a:extLst>
          </p:cNvPr>
          <p:cNvSpPr/>
          <p:nvPr/>
        </p:nvSpPr>
        <p:spPr>
          <a:xfrm>
            <a:off x="7752519" y="6428118"/>
            <a:ext cx="775330" cy="251920"/>
          </a:xfrm>
          <a:custGeom>
            <a:avLst/>
            <a:gdLst>
              <a:gd name="connsiteX0" fmla="*/ 0 w 775330"/>
              <a:gd name="connsiteY0" fmla="*/ 251920 h 251920"/>
              <a:gd name="connsiteX1" fmla="*/ 346738 w 775330"/>
              <a:gd name="connsiteY1" fmla="*/ 0 h 251920"/>
              <a:gd name="connsiteX2" fmla="*/ 775330 w 775330"/>
              <a:gd name="connsiteY2" fmla="*/ 0 h 251920"/>
              <a:gd name="connsiteX3" fmla="*/ 428592 w 775330"/>
              <a:gd name="connsiteY3" fmla="*/ 251920 h 251920"/>
              <a:gd name="connsiteX4" fmla="*/ 0 w 775330"/>
              <a:gd name="connsiteY4" fmla="*/ 251920 h 251920"/>
              <a:gd name="connsiteX5" fmla="*/ 0 w 775330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0" h="251920">
                <a:moveTo>
                  <a:pt x="0" y="251920"/>
                </a:moveTo>
                <a:lnTo>
                  <a:pt x="346738" y="0"/>
                </a:lnTo>
                <a:lnTo>
                  <a:pt x="775330" y="0"/>
                </a:lnTo>
                <a:lnTo>
                  <a:pt x="428592" y="25192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" name="Freeform: Shape 91">
            <a:extLst>
              <a:ext uri="{FF2B5EF4-FFF2-40B4-BE49-F238E27FC236}">
                <a16:creationId xmlns:a16="http://schemas.microsoft.com/office/drawing/2014/main" id="{371554C8-3C50-7BBA-4393-5A75CBA87E7E}"/>
              </a:ext>
            </a:extLst>
          </p:cNvPr>
          <p:cNvSpPr/>
          <p:nvPr/>
        </p:nvSpPr>
        <p:spPr>
          <a:xfrm>
            <a:off x="7884962" y="2567128"/>
            <a:ext cx="775331" cy="251920"/>
          </a:xfrm>
          <a:custGeom>
            <a:avLst/>
            <a:gdLst>
              <a:gd name="connsiteX0" fmla="*/ 0 w 775331"/>
              <a:gd name="connsiteY0" fmla="*/ 251920 h 251920"/>
              <a:gd name="connsiteX1" fmla="*/ 346738 w 775331"/>
              <a:gd name="connsiteY1" fmla="*/ 0 h 251920"/>
              <a:gd name="connsiteX2" fmla="*/ 775331 w 775331"/>
              <a:gd name="connsiteY2" fmla="*/ 0 h 251920"/>
              <a:gd name="connsiteX3" fmla="*/ 428592 w 775331"/>
              <a:gd name="connsiteY3" fmla="*/ 251920 h 251920"/>
              <a:gd name="connsiteX4" fmla="*/ 0 w 775331"/>
              <a:gd name="connsiteY4" fmla="*/ 251920 h 251920"/>
              <a:gd name="connsiteX5" fmla="*/ 0 w 775331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0" y="251920"/>
                </a:moveTo>
                <a:lnTo>
                  <a:pt x="346738" y="0"/>
                </a:lnTo>
                <a:lnTo>
                  <a:pt x="775331" y="0"/>
                </a:lnTo>
                <a:lnTo>
                  <a:pt x="428592" y="25192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" name="Freeform: Shape 92">
            <a:extLst>
              <a:ext uri="{FF2B5EF4-FFF2-40B4-BE49-F238E27FC236}">
                <a16:creationId xmlns:a16="http://schemas.microsoft.com/office/drawing/2014/main" id="{8C39F685-F781-4F25-49D6-703EB1CCB7FA}"/>
              </a:ext>
            </a:extLst>
          </p:cNvPr>
          <p:cNvSpPr/>
          <p:nvPr/>
        </p:nvSpPr>
        <p:spPr>
          <a:xfrm>
            <a:off x="7884962" y="-1701476"/>
            <a:ext cx="775331" cy="251920"/>
          </a:xfrm>
          <a:custGeom>
            <a:avLst/>
            <a:gdLst>
              <a:gd name="connsiteX0" fmla="*/ 0 w 775331"/>
              <a:gd name="connsiteY0" fmla="*/ 251920 h 251920"/>
              <a:gd name="connsiteX1" fmla="*/ 346738 w 775331"/>
              <a:gd name="connsiteY1" fmla="*/ 0 h 251920"/>
              <a:gd name="connsiteX2" fmla="*/ 775331 w 775331"/>
              <a:gd name="connsiteY2" fmla="*/ 0 h 251920"/>
              <a:gd name="connsiteX3" fmla="*/ 428592 w 775331"/>
              <a:gd name="connsiteY3" fmla="*/ 251920 h 251920"/>
              <a:gd name="connsiteX4" fmla="*/ 0 w 775331"/>
              <a:gd name="connsiteY4" fmla="*/ 251920 h 251920"/>
              <a:gd name="connsiteX5" fmla="*/ 0 w 775331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0" y="251920"/>
                </a:moveTo>
                <a:lnTo>
                  <a:pt x="346738" y="0"/>
                </a:lnTo>
                <a:lnTo>
                  <a:pt x="775331" y="0"/>
                </a:lnTo>
                <a:lnTo>
                  <a:pt x="428592" y="25192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" name="Freeform: Shape 93">
            <a:extLst>
              <a:ext uri="{FF2B5EF4-FFF2-40B4-BE49-F238E27FC236}">
                <a16:creationId xmlns:a16="http://schemas.microsoft.com/office/drawing/2014/main" id="{7EDDBBBD-C75C-A61F-19A3-CBD9B0BD3573}"/>
              </a:ext>
            </a:extLst>
          </p:cNvPr>
          <p:cNvSpPr/>
          <p:nvPr/>
        </p:nvSpPr>
        <p:spPr>
          <a:xfrm>
            <a:off x="7752519" y="1092361"/>
            <a:ext cx="775330" cy="251920"/>
          </a:xfrm>
          <a:custGeom>
            <a:avLst/>
            <a:gdLst>
              <a:gd name="connsiteX0" fmla="*/ 346738 w 775330"/>
              <a:gd name="connsiteY0" fmla="*/ 251920 h 251920"/>
              <a:gd name="connsiteX1" fmla="*/ 0 w 775330"/>
              <a:gd name="connsiteY1" fmla="*/ 0 h 251920"/>
              <a:gd name="connsiteX2" fmla="*/ 428592 w 775330"/>
              <a:gd name="connsiteY2" fmla="*/ 0 h 251920"/>
              <a:gd name="connsiteX3" fmla="*/ 775330 w 775330"/>
              <a:gd name="connsiteY3" fmla="*/ 251920 h 251920"/>
              <a:gd name="connsiteX4" fmla="*/ 346738 w 775330"/>
              <a:gd name="connsiteY4" fmla="*/ 251920 h 251920"/>
              <a:gd name="connsiteX5" fmla="*/ 346738 w 775330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0" h="251920">
                <a:moveTo>
                  <a:pt x="346738" y="251920"/>
                </a:moveTo>
                <a:lnTo>
                  <a:pt x="0" y="0"/>
                </a:lnTo>
                <a:lnTo>
                  <a:pt x="428592" y="0"/>
                </a:lnTo>
                <a:lnTo>
                  <a:pt x="775330" y="251920"/>
                </a:lnTo>
                <a:lnTo>
                  <a:pt x="346738" y="251920"/>
                </a:lnTo>
                <a:lnTo>
                  <a:pt x="346738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" name="Freeform: Shape 94">
            <a:extLst>
              <a:ext uri="{FF2B5EF4-FFF2-40B4-BE49-F238E27FC236}">
                <a16:creationId xmlns:a16="http://schemas.microsoft.com/office/drawing/2014/main" id="{824BF25B-17C5-AB85-0AAE-B5C92F6AE041}"/>
              </a:ext>
            </a:extLst>
          </p:cNvPr>
          <p:cNvSpPr/>
          <p:nvPr/>
        </p:nvSpPr>
        <p:spPr>
          <a:xfrm>
            <a:off x="7884962" y="4953351"/>
            <a:ext cx="775331" cy="251920"/>
          </a:xfrm>
          <a:custGeom>
            <a:avLst/>
            <a:gdLst>
              <a:gd name="connsiteX0" fmla="*/ 346738 w 775331"/>
              <a:gd name="connsiteY0" fmla="*/ 251920 h 251920"/>
              <a:gd name="connsiteX1" fmla="*/ 0 w 775331"/>
              <a:gd name="connsiteY1" fmla="*/ 0 h 251920"/>
              <a:gd name="connsiteX2" fmla="*/ 428592 w 775331"/>
              <a:gd name="connsiteY2" fmla="*/ 0 h 251920"/>
              <a:gd name="connsiteX3" fmla="*/ 775331 w 775331"/>
              <a:gd name="connsiteY3" fmla="*/ 251920 h 251920"/>
              <a:gd name="connsiteX4" fmla="*/ 346738 w 775331"/>
              <a:gd name="connsiteY4" fmla="*/ 251920 h 251920"/>
              <a:gd name="connsiteX5" fmla="*/ 346738 w 775331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346738" y="251920"/>
                </a:moveTo>
                <a:lnTo>
                  <a:pt x="0" y="0"/>
                </a:lnTo>
                <a:lnTo>
                  <a:pt x="428592" y="0"/>
                </a:lnTo>
                <a:lnTo>
                  <a:pt x="775331" y="251920"/>
                </a:lnTo>
                <a:lnTo>
                  <a:pt x="346738" y="251920"/>
                </a:lnTo>
                <a:lnTo>
                  <a:pt x="346738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" name="Freeform: Shape 95">
            <a:extLst>
              <a:ext uri="{FF2B5EF4-FFF2-40B4-BE49-F238E27FC236}">
                <a16:creationId xmlns:a16="http://schemas.microsoft.com/office/drawing/2014/main" id="{724F6C11-AA49-EA50-72E6-A89E10D1EEDE}"/>
              </a:ext>
            </a:extLst>
          </p:cNvPr>
          <p:cNvSpPr/>
          <p:nvPr/>
        </p:nvSpPr>
        <p:spPr>
          <a:xfrm>
            <a:off x="7884962" y="9221956"/>
            <a:ext cx="775331" cy="251920"/>
          </a:xfrm>
          <a:custGeom>
            <a:avLst/>
            <a:gdLst>
              <a:gd name="connsiteX0" fmla="*/ 346738 w 775331"/>
              <a:gd name="connsiteY0" fmla="*/ 251921 h 251920"/>
              <a:gd name="connsiteX1" fmla="*/ 0 w 775331"/>
              <a:gd name="connsiteY1" fmla="*/ 0 h 251920"/>
              <a:gd name="connsiteX2" fmla="*/ 428592 w 775331"/>
              <a:gd name="connsiteY2" fmla="*/ 0 h 251920"/>
              <a:gd name="connsiteX3" fmla="*/ 775331 w 775331"/>
              <a:gd name="connsiteY3" fmla="*/ 251921 h 251920"/>
              <a:gd name="connsiteX4" fmla="*/ 346738 w 775331"/>
              <a:gd name="connsiteY4" fmla="*/ 251921 h 251920"/>
              <a:gd name="connsiteX5" fmla="*/ 346738 w 775331"/>
              <a:gd name="connsiteY5" fmla="*/ 251921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346738" y="251921"/>
                </a:moveTo>
                <a:lnTo>
                  <a:pt x="0" y="0"/>
                </a:lnTo>
                <a:lnTo>
                  <a:pt x="428592" y="0"/>
                </a:lnTo>
                <a:lnTo>
                  <a:pt x="775331" y="251921"/>
                </a:lnTo>
                <a:lnTo>
                  <a:pt x="346738" y="251921"/>
                </a:lnTo>
                <a:lnTo>
                  <a:pt x="346738" y="25192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" name="Freeform: Shape 96">
            <a:extLst>
              <a:ext uri="{FF2B5EF4-FFF2-40B4-BE49-F238E27FC236}">
                <a16:creationId xmlns:a16="http://schemas.microsoft.com/office/drawing/2014/main" id="{9E98B578-BD08-A7E1-A02D-968E84EC7589}"/>
              </a:ext>
            </a:extLst>
          </p:cNvPr>
          <p:cNvSpPr/>
          <p:nvPr/>
        </p:nvSpPr>
        <p:spPr>
          <a:xfrm>
            <a:off x="8099258" y="2159512"/>
            <a:ext cx="561035" cy="407615"/>
          </a:xfrm>
          <a:custGeom>
            <a:avLst/>
            <a:gdLst>
              <a:gd name="connsiteX0" fmla="*/ 132442 w 561035"/>
              <a:gd name="connsiteY0" fmla="*/ 407616 h 407615"/>
              <a:gd name="connsiteX1" fmla="*/ 0 w 561035"/>
              <a:gd name="connsiteY1" fmla="*/ 0 h 407615"/>
              <a:gd name="connsiteX2" fmla="*/ 428592 w 561035"/>
              <a:gd name="connsiteY2" fmla="*/ 0 h 407615"/>
              <a:gd name="connsiteX3" fmla="*/ 561035 w 561035"/>
              <a:gd name="connsiteY3" fmla="*/ 407616 h 407615"/>
              <a:gd name="connsiteX4" fmla="*/ 132442 w 561035"/>
              <a:gd name="connsiteY4" fmla="*/ 407616 h 407615"/>
              <a:gd name="connsiteX5" fmla="*/ 132442 w 561035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132442" y="407616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" name="Freeform: Shape 97">
            <a:extLst>
              <a:ext uri="{FF2B5EF4-FFF2-40B4-BE49-F238E27FC236}">
                <a16:creationId xmlns:a16="http://schemas.microsoft.com/office/drawing/2014/main" id="{F45EDC01-2117-4397-7C90-83EA5E205876}"/>
              </a:ext>
            </a:extLst>
          </p:cNvPr>
          <p:cNvSpPr/>
          <p:nvPr/>
        </p:nvSpPr>
        <p:spPr>
          <a:xfrm>
            <a:off x="7405780" y="4293815"/>
            <a:ext cx="561035" cy="407615"/>
          </a:xfrm>
          <a:custGeom>
            <a:avLst/>
            <a:gdLst>
              <a:gd name="connsiteX0" fmla="*/ 132442 w 561035"/>
              <a:gd name="connsiteY0" fmla="*/ 407615 h 407615"/>
              <a:gd name="connsiteX1" fmla="*/ 0 w 561035"/>
              <a:gd name="connsiteY1" fmla="*/ 0 h 407615"/>
              <a:gd name="connsiteX2" fmla="*/ 428593 w 561035"/>
              <a:gd name="connsiteY2" fmla="*/ 0 h 407615"/>
              <a:gd name="connsiteX3" fmla="*/ 561035 w 561035"/>
              <a:gd name="connsiteY3" fmla="*/ 407615 h 407615"/>
              <a:gd name="connsiteX4" fmla="*/ 132442 w 561035"/>
              <a:gd name="connsiteY4" fmla="*/ 407615 h 407615"/>
              <a:gd name="connsiteX5" fmla="*/ 132442 w 561035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132442" y="407615"/>
                </a:moveTo>
                <a:lnTo>
                  <a:pt x="0" y="0"/>
                </a:lnTo>
                <a:lnTo>
                  <a:pt x="428593" y="0"/>
                </a:lnTo>
                <a:lnTo>
                  <a:pt x="561035" y="407615"/>
                </a:lnTo>
                <a:lnTo>
                  <a:pt x="132442" y="407615"/>
                </a:lnTo>
                <a:lnTo>
                  <a:pt x="132442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" name="Freeform: Shape 98">
            <a:extLst>
              <a:ext uri="{FF2B5EF4-FFF2-40B4-BE49-F238E27FC236}">
                <a16:creationId xmlns:a16="http://schemas.microsoft.com/office/drawing/2014/main" id="{C8F867F8-7DB4-BCC6-E134-94BB3FD4E49B}"/>
              </a:ext>
            </a:extLst>
          </p:cNvPr>
          <p:cNvSpPr/>
          <p:nvPr/>
        </p:nvSpPr>
        <p:spPr>
          <a:xfrm>
            <a:off x="7405780" y="25210"/>
            <a:ext cx="561035" cy="407615"/>
          </a:xfrm>
          <a:custGeom>
            <a:avLst/>
            <a:gdLst>
              <a:gd name="connsiteX0" fmla="*/ 132442 w 561035"/>
              <a:gd name="connsiteY0" fmla="*/ 407616 h 407615"/>
              <a:gd name="connsiteX1" fmla="*/ 0 w 561035"/>
              <a:gd name="connsiteY1" fmla="*/ 0 h 407615"/>
              <a:gd name="connsiteX2" fmla="*/ 428593 w 561035"/>
              <a:gd name="connsiteY2" fmla="*/ 0 h 407615"/>
              <a:gd name="connsiteX3" fmla="*/ 561035 w 561035"/>
              <a:gd name="connsiteY3" fmla="*/ 407616 h 407615"/>
              <a:gd name="connsiteX4" fmla="*/ 132442 w 561035"/>
              <a:gd name="connsiteY4" fmla="*/ 407616 h 407615"/>
              <a:gd name="connsiteX5" fmla="*/ 132442 w 561035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132442" y="407616"/>
                </a:moveTo>
                <a:lnTo>
                  <a:pt x="0" y="0"/>
                </a:lnTo>
                <a:lnTo>
                  <a:pt x="428593" y="0"/>
                </a:lnTo>
                <a:lnTo>
                  <a:pt x="561035" y="40761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id="{AF42009D-36E6-4D9B-E0EC-459ABA3CD74D}"/>
              </a:ext>
            </a:extLst>
          </p:cNvPr>
          <p:cNvSpPr/>
          <p:nvPr/>
        </p:nvSpPr>
        <p:spPr>
          <a:xfrm>
            <a:off x="7752519" y="6680038"/>
            <a:ext cx="561034" cy="407616"/>
          </a:xfrm>
          <a:custGeom>
            <a:avLst/>
            <a:gdLst>
              <a:gd name="connsiteX0" fmla="*/ 132442 w 561034"/>
              <a:gd name="connsiteY0" fmla="*/ 407616 h 407616"/>
              <a:gd name="connsiteX1" fmla="*/ 0 w 561034"/>
              <a:gd name="connsiteY1" fmla="*/ 0 h 407616"/>
              <a:gd name="connsiteX2" fmla="*/ 428592 w 561034"/>
              <a:gd name="connsiteY2" fmla="*/ 0 h 407616"/>
              <a:gd name="connsiteX3" fmla="*/ 561034 w 561034"/>
              <a:gd name="connsiteY3" fmla="*/ 407616 h 407616"/>
              <a:gd name="connsiteX4" fmla="*/ 132442 w 561034"/>
              <a:gd name="connsiteY4" fmla="*/ 407616 h 407616"/>
              <a:gd name="connsiteX5" fmla="*/ 132442 w 561034"/>
              <a:gd name="connsiteY5" fmla="*/ 407616 h 407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6">
                <a:moveTo>
                  <a:pt x="132442" y="407616"/>
                </a:moveTo>
                <a:lnTo>
                  <a:pt x="0" y="0"/>
                </a:lnTo>
                <a:lnTo>
                  <a:pt x="428592" y="0"/>
                </a:lnTo>
                <a:lnTo>
                  <a:pt x="561034" y="40761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AF8EB555-7A4B-D73A-93ED-77171A772061}"/>
              </a:ext>
            </a:extLst>
          </p:cNvPr>
          <p:cNvSpPr/>
          <p:nvPr/>
        </p:nvSpPr>
        <p:spPr>
          <a:xfrm>
            <a:off x="7752519" y="8814341"/>
            <a:ext cx="561034" cy="407615"/>
          </a:xfrm>
          <a:custGeom>
            <a:avLst/>
            <a:gdLst>
              <a:gd name="connsiteX0" fmla="*/ 132442 w 561034"/>
              <a:gd name="connsiteY0" fmla="*/ 407615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4 w 561034"/>
              <a:gd name="connsiteY3" fmla="*/ 407615 h 407615"/>
              <a:gd name="connsiteX4" fmla="*/ 132442 w 561034"/>
              <a:gd name="connsiteY4" fmla="*/ 407615 h 407615"/>
              <a:gd name="connsiteX5" fmla="*/ 132442 w 561034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5"/>
                </a:moveTo>
                <a:lnTo>
                  <a:pt x="0" y="0"/>
                </a:lnTo>
                <a:lnTo>
                  <a:pt x="428592" y="0"/>
                </a:lnTo>
                <a:lnTo>
                  <a:pt x="561034" y="407615"/>
                </a:lnTo>
                <a:lnTo>
                  <a:pt x="132442" y="407615"/>
                </a:lnTo>
                <a:lnTo>
                  <a:pt x="132442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" name="Freeform: Shape 101">
            <a:extLst>
              <a:ext uri="{FF2B5EF4-FFF2-40B4-BE49-F238E27FC236}">
                <a16:creationId xmlns:a16="http://schemas.microsoft.com/office/drawing/2014/main" id="{05E841FB-04B7-BFBD-7C89-79F5D24BEA3F}"/>
              </a:ext>
            </a:extLst>
          </p:cNvPr>
          <p:cNvSpPr/>
          <p:nvPr/>
        </p:nvSpPr>
        <p:spPr>
          <a:xfrm>
            <a:off x="7273338" y="3478584"/>
            <a:ext cx="561035" cy="407615"/>
          </a:xfrm>
          <a:custGeom>
            <a:avLst/>
            <a:gdLst>
              <a:gd name="connsiteX0" fmla="*/ 0 w 561035"/>
              <a:gd name="connsiteY0" fmla="*/ 407616 h 407615"/>
              <a:gd name="connsiteX1" fmla="*/ 132442 w 561035"/>
              <a:gd name="connsiteY1" fmla="*/ 0 h 407615"/>
              <a:gd name="connsiteX2" fmla="*/ 561035 w 561035"/>
              <a:gd name="connsiteY2" fmla="*/ 0 h 407615"/>
              <a:gd name="connsiteX3" fmla="*/ 428593 w 561035"/>
              <a:gd name="connsiteY3" fmla="*/ 407616 h 407615"/>
              <a:gd name="connsiteX4" fmla="*/ 0 w 561035"/>
              <a:gd name="connsiteY4" fmla="*/ 407616 h 407615"/>
              <a:gd name="connsiteX5" fmla="*/ 0 w 561035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0" y="407616"/>
                </a:moveTo>
                <a:lnTo>
                  <a:pt x="132442" y="0"/>
                </a:lnTo>
                <a:lnTo>
                  <a:pt x="561035" y="0"/>
                </a:lnTo>
                <a:lnTo>
                  <a:pt x="428593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" name="Freeform: Shape 102">
            <a:extLst>
              <a:ext uri="{FF2B5EF4-FFF2-40B4-BE49-F238E27FC236}">
                <a16:creationId xmlns:a16="http://schemas.microsoft.com/office/drawing/2014/main" id="{830A7DF1-8E18-B862-E941-9D750BC17F82}"/>
              </a:ext>
            </a:extLst>
          </p:cNvPr>
          <p:cNvSpPr/>
          <p:nvPr/>
        </p:nvSpPr>
        <p:spPr>
          <a:xfrm>
            <a:off x="7966815" y="5612887"/>
            <a:ext cx="561034" cy="407615"/>
          </a:xfrm>
          <a:custGeom>
            <a:avLst/>
            <a:gdLst>
              <a:gd name="connsiteX0" fmla="*/ 0 w 561034"/>
              <a:gd name="connsiteY0" fmla="*/ 407615 h 407615"/>
              <a:gd name="connsiteX1" fmla="*/ 132442 w 561034"/>
              <a:gd name="connsiteY1" fmla="*/ 0 h 407615"/>
              <a:gd name="connsiteX2" fmla="*/ 561034 w 561034"/>
              <a:gd name="connsiteY2" fmla="*/ 0 h 407615"/>
              <a:gd name="connsiteX3" fmla="*/ 428592 w 561034"/>
              <a:gd name="connsiteY3" fmla="*/ 407615 h 407615"/>
              <a:gd name="connsiteX4" fmla="*/ 0 w 561034"/>
              <a:gd name="connsiteY4" fmla="*/ 407615 h 407615"/>
              <a:gd name="connsiteX5" fmla="*/ 0 w 561034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0" y="407615"/>
                </a:moveTo>
                <a:lnTo>
                  <a:pt x="132442" y="0"/>
                </a:lnTo>
                <a:lnTo>
                  <a:pt x="561034" y="0"/>
                </a:lnTo>
                <a:lnTo>
                  <a:pt x="428592" y="407615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" name="Freeform: Shape 103">
            <a:extLst>
              <a:ext uri="{FF2B5EF4-FFF2-40B4-BE49-F238E27FC236}">
                <a16:creationId xmlns:a16="http://schemas.microsoft.com/office/drawing/2014/main" id="{FC4F94EB-E46A-68DE-D28E-D3F3AB51BD1A}"/>
              </a:ext>
            </a:extLst>
          </p:cNvPr>
          <p:cNvSpPr/>
          <p:nvPr/>
        </p:nvSpPr>
        <p:spPr>
          <a:xfrm>
            <a:off x="7966815" y="1344281"/>
            <a:ext cx="561034" cy="407615"/>
          </a:xfrm>
          <a:custGeom>
            <a:avLst/>
            <a:gdLst>
              <a:gd name="connsiteX0" fmla="*/ 0 w 561034"/>
              <a:gd name="connsiteY0" fmla="*/ 407616 h 407615"/>
              <a:gd name="connsiteX1" fmla="*/ 132442 w 561034"/>
              <a:gd name="connsiteY1" fmla="*/ 0 h 407615"/>
              <a:gd name="connsiteX2" fmla="*/ 561034 w 561034"/>
              <a:gd name="connsiteY2" fmla="*/ 0 h 407615"/>
              <a:gd name="connsiteX3" fmla="*/ 428592 w 561034"/>
              <a:gd name="connsiteY3" fmla="*/ 407616 h 407615"/>
              <a:gd name="connsiteX4" fmla="*/ 0 w 561034"/>
              <a:gd name="connsiteY4" fmla="*/ 407616 h 407615"/>
              <a:gd name="connsiteX5" fmla="*/ 0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0" y="407616"/>
                </a:moveTo>
                <a:lnTo>
                  <a:pt x="132442" y="0"/>
                </a:lnTo>
                <a:lnTo>
                  <a:pt x="561034" y="0"/>
                </a:lnTo>
                <a:lnTo>
                  <a:pt x="428592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id="{AF5ABE9F-724E-87F0-E665-E4E53BF3BC62}"/>
              </a:ext>
            </a:extLst>
          </p:cNvPr>
          <p:cNvSpPr/>
          <p:nvPr/>
        </p:nvSpPr>
        <p:spPr>
          <a:xfrm>
            <a:off x="7273338" y="7747189"/>
            <a:ext cx="561035" cy="407615"/>
          </a:xfrm>
          <a:custGeom>
            <a:avLst/>
            <a:gdLst>
              <a:gd name="connsiteX0" fmla="*/ 0 w 561035"/>
              <a:gd name="connsiteY0" fmla="*/ 407615 h 407615"/>
              <a:gd name="connsiteX1" fmla="*/ 132442 w 561035"/>
              <a:gd name="connsiteY1" fmla="*/ 0 h 407615"/>
              <a:gd name="connsiteX2" fmla="*/ 561035 w 561035"/>
              <a:gd name="connsiteY2" fmla="*/ 0 h 407615"/>
              <a:gd name="connsiteX3" fmla="*/ 428593 w 561035"/>
              <a:gd name="connsiteY3" fmla="*/ 407615 h 407615"/>
              <a:gd name="connsiteX4" fmla="*/ 0 w 561035"/>
              <a:gd name="connsiteY4" fmla="*/ 407615 h 407615"/>
              <a:gd name="connsiteX5" fmla="*/ 0 w 561035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0" y="407615"/>
                </a:moveTo>
                <a:lnTo>
                  <a:pt x="132442" y="0"/>
                </a:lnTo>
                <a:lnTo>
                  <a:pt x="561035" y="0"/>
                </a:lnTo>
                <a:lnTo>
                  <a:pt x="428593" y="407615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" name="Freeform: Shape 105">
            <a:extLst>
              <a:ext uri="{FF2B5EF4-FFF2-40B4-BE49-F238E27FC236}">
                <a16:creationId xmlns:a16="http://schemas.microsoft.com/office/drawing/2014/main" id="{AA2E09F1-AB9B-6EBD-166E-1B7991B0B4AD}"/>
              </a:ext>
            </a:extLst>
          </p:cNvPr>
          <p:cNvSpPr/>
          <p:nvPr/>
        </p:nvSpPr>
        <p:spPr>
          <a:xfrm>
            <a:off x="7273338" y="-790020"/>
            <a:ext cx="561035" cy="407615"/>
          </a:xfrm>
          <a:custGeom>
            <a:avLst/>
            <a:gdLst>
              <a:gd name="connsiteX0" fmla="*/ 0 w 561035"/>
              <a:gd name="connsiteY0" fmla="*/ 407616 h 407615"/>
              <a:gd name="connsiteX1" fmla="*/ 132442 w 561035"/>
              <a:gd name="connsiteY1" fmla="*/ 0 h 407615"/>
              <a:gd name="connsiteX2" fmla="*/ 561035 w 561035"/>
              <a:gd name="connsiteY2" fmla="*/ 0 h 407615"/>
              <a:gd name="connsiteX3" fmla="*/ 428593 w 561035"/>
              <a:gd name="connsiteY3" fmla="*/ 407616 h 407615"/>
              <a:gd name="connsiteX4" fmla="*/ 0 w 561035"/>
              <a:gd name="connsiteY4" fmla="*/ 407616 h 407615"/>
              <a:gd name="connsiteX5" fmla="*/ 0 w 561035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0" y="407616"/>
                </a:moveTo>
                <a:lnTo>
                  <a:pt x="132442" y="0"/>
                </a:lnTo>
                <a:lnTo>
                  <a:pt x="561035" y="0"/>
                </a:lnTo>
                <a:lnTo>
                  <a:pt x="428593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" name="Freeform: Shape 106">
            <a:extLst>
              <a:ext uri="{FF2B5EF4-FFF2-40B4-BE49-F238E27FC236}">
                <a16:creationId xmlns:a16="http://schemas.microsoft.com/office/drawing/2014/main" id="{034D7DC3-512E-FCBE-1277-00093DC1DAEA}"/>
              </a:ext>
            </a:extLst>
          </p:cNvPr>
          <p:cNvSpPr/>
          <p:nvPr/>
        </p:nvSpPr>
        <p:spPr>
          <a:xfrm>
            <a:off x="7538223" y="7087654"/>
            <a:ext cx="775331" cy="251920"/>
          </a:xfrm>
          <a:custGeom>
            <a:avLst/>
            <a:gdLst>
              <a:gd name="connsiteX0" fmla="*/ 0 w 775331"/>
              <a:gd name="connsiteY0" fmla="*/ 251920 h 251920"/>
              <a:gd name="connsiteX1" fmla="*/ 346739 w 775331"/>
              <a:gd name="connsiteY1" fmla="*/ 0 h 251920"/>
              <a:gd name="connsiteX2" fmla="*/ 775331 w 775331"/>
              <a:gd name="connsiteY2" fmla="*/ 0 h 251920"/>
              <a:gd name="connsiteX3" fmla="*/ 428593 w 775331"/>
              <a:gd name="connsiteY3" fmla="*/ 251920 h 251920"/>
              <a:gd name="connsiteX4" fmla="*/ 0 w 775331"/>
              <a:gd name="connsiteY4" fmla="*/ 251920 h 251920"/>
              <a:gd name="connsiteX5" fmla="*/ 0 w 775331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0" y="251920"/>
                </a:moveTo>
                <a:lnTo>
                  <a:pt x="346739" y="0"/>
                </a:lnTo>
                <a:lnTo>
                  <a:pt x="775331" y="0"/>
                </a:lnTo>
                <a:lnTo>
                  <a:pt x="428593" y="25192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" name="Freeform: Shape 107">
            <a:extLst>
              <a:ext uri="{FF2B5EF4-FFF2-40B4-BE49-F238E27FC236}">
                <a16:creationId xmlns:a16="http://schemas.microsoft.com/office/drawing/2014/main" id="{0CC08898-FB2E-7DF6-8496-9241F9FE8302}"/>
              </a:ext>
            </a:extLst>
          </p:cNvPr>
          <p:cNvSpPr/>
          <p:nvPr/>
        </p:nvSpPr>
        <p:spPr>
          <a:xfrm>
            <a:off x="7538223" y="2819048"/>
            <a:ext cx="775331" cy="251920"/>
          </a:xfrm>
          <a:custGeom>
            <a:avLst/>
            <a:gdLst>
              <a:gd name="connsiteX0" fmla="*/ 0 w 775331"/>
              <a:gd name="connsiteY0" fmla="*/ 251920 h 251920"/>
              <a:gd name="connsiteX1" fmla="*/ 346739 w 775331"/>
              <a:gd name="connsiteY1" fmla="*/ 0 h 251920"/>
              <a:gd name="connsiteX2" fmla="*/ 775331 w 775331"/>
              <a:gd name="connsiteY2" fmla="*/ 0 h 251920"/>
              <a:gd name="connsiteX3" fmla="*/ 428593 w 775331"/>
              <a:gd name="connsiteY3" fmla="*/ 251920 h 251920"/>
              <a:gd name="connsiteX4" fmla="*/ 0 w 775331"/>
              <a:gd name="connsiteY4" fmla="*/ 251920 h 251920"/>
              <a:gd name="connsiteX5" fmla="*/ 0 w 775331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0" y="251920"/>
                </a:moveTo>
                <a:lnTo>
                  <a:pt x="346739" y="0"/>
                </a:lnTo>
                <a:lnTo>
                  <a:pt x="775331" y="0"/>
                </a:lnTo>
                <a:lnTo>
                  <a:pt x="428593" y="25192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" name="Freeform: Shape 108">
            <a:extLst>
              <a:ext uri="{FF2B5EF4-FFF2-40B4-BE49-F238E27FC236}">
                <a16:creationId xmlns:a16="http://schemas.microsoft.com/office/drawing/2014/main" id="{E7788FC2-7E3D-CD9B-A822-B5951514BCCF}"/>
              </a:ext>
            </a:extLst>
          </p:cNvPr>
          <p:cNvSpPr/>
          <p:nvPr/>
        </p:nvSpPr>
        <p:spPr>
          <a:xfrm>
            <a:off x="7405780" y="-1041941"/>
            <a:ext cx="775331" cy="251920"/>
          </a:xfrm>
          <a:custGeom>
            <a:avLst/>
            <a:gdLst>
              <a:gd name="connsiteX0" fmla="*/ 0 w 775331"/>
              <a:gd name="connsiteY0" fmla="*/ 251920 h 251920"/>
              <a:gd name="connsiteX1" fmla="*/ 346739 w 775331"/>
              <a:gd name="connsiteY1" fmla="*/ 0 h 251920"/>
              <a:gd name="connsiteX2" fmla="*/ 775331 w 775331"/>
              <a:gd name="connsiteY2" fmla="*/ 0 h 251920"/>
              <a:gd name="connsiteX3" fmla="*/ 428593 w 775331"/>
              <a:gd name="connsiteY3" fmla="*/ 251920 h 251920"/>
              <a:gd name="connsiteX4" fmla="*/ 0 w 775331"/>
              <a:gd name="connsiteY4" fmla="*/ 251920 h 251920"/>
              <a:gd name="connsiteX5" fmla="*/ 0 w 775331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0" y="251920"/>
                </a:moveTo>
                <a:lnTo>
                  <a:pt x="346739" y="0"/>
                </a:lnTo>
                <a:lnTo>
                  <a:pt x="775331" y="0"/>
                </a:lnTo>
                <a:lnTo>
                  <a:pt x="428593" y="25192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" name="Freeform: Shape 109">
            <a:extLst>
              <a:ext uri="{FF2B5EF4-FFF2-40B4-BE49-F238E27FC236}">
                <a16:creationId xmlns:a16="http://schemas.microsoft.com/office/drawing/2014/main" id="{73104B6F-AD5F-A160-6F08-350D7F6D6D4D}"/>
              </a:ext>
            </a:extLst>
          </p:cNvPr>
          <p:cNvSpPr/>
          <p:nvPr/>
        </p:nvSpPr>
        <p:spPr>
          <a:xfrm>
            <a:off x="969514" y="6835733"/>
            <a:ext cx="775330" cy="251920"/>
          </a:xfrm>
          <a:custGeom>
            <a:avLst/>
            <a:gdLst>
              <a:gd name="connsiteX0" fmla="*/ 346738 w 775330"/>
              <a:gd name="connsiteY0" fmla="*/ 251921 h 251920"/>
              <a:gd name="connsiteX1" fmla="*/ 0 w 775330"/>
              <a:gd name="connsiteY1" fmla="*/ 0 h 251920"/>
              <a:gd name="connsiteX2" fmla="*/ 428592 w 775330"/>
              <a:gd name="connsiteY2" fmla="*/ 0 h 251920"/>
              <a:gd name="connsiteX3" fmla="*/ 775331 w 775330"/>
              <a:gd name="connsiteY3" fmla="*/ 251921 h 251920"/>
              <a:gd name="connsiteX4" fmla="*/ 346738 w 775330"/>
              <a:gd name="connsiteY4" fmla="*/ 251921 h 251920"/>
              <a:gd name="connsiteX5" fmla="*/ 346738 w 775330"/>
              <a:gd name="connsiteY5" fmla="*/ 251921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0" h="251920">
                <a:moveTo>
                  <a:pt x="346738" y="251921"/>
                </a:moveTo>
                <a:lnTo>
                  <a:pt x="0" y="0"/>
                </a:lnTo>
                <a:lnTo>
                  <a:pt x="428592" y="0"/>
                </a:lnTo>
                <a:lnTo>
                  <a:pt x="775331" y="251921"/>
                </a:lnTo>
                <a:lnTo>
                  <a:pt x="346738" y="251921"/>
                </a:lnTo>
                <a:lnTo>
                  <a:pt x="346738" y="25192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77468961-EECF-3B01-8E8C-58B23D23828A}"/>
              </a:ext>
            </a:extLst>
          </p:cNvPr>
          <p:cNvSpPr/>
          <p:nvPr/>
        </p:nvSpPr>
        <p:spPr>
          <a:xfrm>
            <a:off x="969514" y="2567128"/>
            <a:ext cx="775330" cy="251920"/>
          </a:xfrm>
          <a:custGeom>
            <a:avLst/>
            <a:gdLst>
              <a:gd name="connsiteX0" fmla="*/ 346738 w 775330"/>
              <a:gd name="connsiteY0" fmla="*/ 251920 h 251920"/>
              <a:gd name="connsiteX1" fmla="*/ 0 w 775330"/>
              <a:gd name="connsiteY1" fmla="*/ 0 h 251920"/>
              <a:gd name="connsiteX2" fmla="*/ 428592 w 775330"/>
              <a:gd name="connsiteY2" fmla="*/ 0 h 251920"/>
              <a:gd name="connsiteX3" fmla="*/ 775331 w 775330"/>
              <a:gd name="connsiteY3" fmla="*/ 251920 h 251920"/>
              <a:gd name="connsiteX4" fmla="*/ 346738 w 775330"/>
              <a:gd name="connsiteY4" fmla="*/ 251920 h 251920"/>
              <a:gd name="connsiteX5" fmla="*/ 346738 w 775330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0" h="251920">
                <a:moveTo>
                  <a:pt x="346738" y="251920"/>
                </a:moveTo>
                <a:lnTo>
                  <a:pt x="0" y="0"/>
                </a:lnTo>
                <a:lnTo>
                  <a:pt x="428592" y="0"/>
                </a:lnTo>
                <a:lnTo>
                  <a:pt x="775331" y="251920"/>
                </a:lnTo>
                <a:lnTo>
                  <a:pt x="346738" y="251920"/>
                </a:lnTo>
                <a:lnTo>
                  <a:pt x="346738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C82C58F4-6B2F-F596-CA29-B2E673DB8D67}"/>
              </a:ext>
            </a:extLst>
          </p:cNvPr>
          <p:cNvSpPr/>
          <p:nvPr/>
        </p:nvSpPr>
        <p:spPr>
          <a:xfrm>
            <a:off x="969514" y="-1701476"/>
            <a:ext cx="775330" cy="251920"/>
          </a:xfrm>
          <a:custGeom>
            <a:avLst/>
            <a:gdLst>
              <a:gd name="connsiteX0" fmla="*/ 346738 w 775330"/>
              <a:gd name="connsiteY0" fmla="*/ 251920 h 251920"/>
              <a:gd name="connsiteX1" fmla="*/ 0 w 775330"/>
              <a:gd name="connsiteY1" fmla="*/ 0 h 251920"/>
              <a:gd name="connsiteX2" fmla="*/ 428592 w 775330"/>
              <a:gd name="connsiteY2" fmla="*/ 0 h 251920"/>
              <a:gd name="connsiteX3" fmla="*/ 775331 w 775330"/>
              <a:gd name="connsiteY3" fmla="*/ 251920 h 251920"/>
              <a:gd name="connsiteX4" fmla="*/ 346738 w 775330"/>
              <a:gd name="connsiteY4" fmla="*/ 251920 h 251920"/>
              <a:gd name="connsiteX5" fmla="*/ 346738 w 775330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0" h="251920">
                <a:moveTo>
                  <a:pt x="346738" y="251920"/>
                </a:moveTo>
                <a:lnTo>
                  <a:pt x="0" y="0"/>
                </a:lnTo>
                <a:lnTo>
                  <a:pt x="428592" y="0"/>
                </a:lnTo>
                <a:lnTo>
                  <a:pt x="775331" y="251920"/>
                </a:lnTo>
                <a:lnTo>
                  <a:pt x="346738" y="251920"/>
                </a:lnTo>
                <a:lnTo>
                  <a:pt x="346738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E2CFA2DE-4283-B011-8F03-997282137200}"/>
              </a:ext>
            </a:extLst>
          </p:cNvPr>
          <p:cNvSpPr/>
          <p:nvPr/>
        </p:nvSpPr>
        <p:spPr>
          <a:xfrm>
            <a:off x="969514" y="5205271"/>
            <a:ext cx="561034" cy="407615"/>
          </a:xfrm>
          <a:custGeom>
            <a:avLst/>
            <a:gdLst>
              <a:gd name="connsiteX0" fmla="*/ 132442 w 561034"/>
              <a:gd name="connsiteY0" fmla="*/ 407616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5 w 561034"/>
              <a:gd name="connsiteY3" fmla="*/ 407616 h 407615"/>
              <a:gd name="connsiteX4" fmla="*/ 132442 w 561034"/>
              <a:gd name="connsiteY4" fmla="*/ 407616 h 407615"/>
              <a:gd name="connsiteX5" fmla="*/ 132442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6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D8057927-BA73-FBA5-5EB9-2AB224CF01EE}"/>
              </a:ext>
            </a:extLst>
          </p:cNvPr>
          <p:cNvSpPr/>
          <p:nvPr/>
        </p:nvSpPr>
        <p:spPr>
          <a:xfrm>
            <a:off x="1662991" y="3070968"/>
            <a:ext cx="561034" cy="407615"/>
          </a:xfrm>
          <a:custGeom>
            <a:avLst/>
            <a:gdLst>
              <a:gd name="connsiteX0" fmla="*/ 132442 w 561034"/>
              <a:gd name="connsiteY0" fmla="*/ 407615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5 w 561034"/>
              <a:gd name="connsiteY3" fmla="*/ 407615 h 407615"/>
              <a:gd name="connsiteX4" fmla="*/ 132442 w 561034"/>
              <a:gd name="connsiteY4" fmla="*/ 407615 h 407615"/>
              <a:gd name="connsiteX5" fmla="*/ 132442 w 561034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5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5"/>
                </a:lnTo>
                <a:lnTo>
                  <a:pt x="132442" y="407615"/>
                </a:lnTo>
                <a:lnTo>
                  <a:pt x="132442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A63451FE-1CD2-FC6C-05D4-400677A74F6F}"/>
              </a:ext>
            </a:extLst>
          </p:cNvPr>
          <p:cNvSpPr/>
          <p:nvPr/>
        </p:nvSpPr>
        <p:spPr>
          <a:xfrm>
            <a:off x="1662991" y="7339574"/>
            <a:ext cx="561034" cy="407615"/>
          </a:xfrm>
          <a:custGeom>
            <a:avLst/>
            <a:gdLst>
              <a:gd name="connsiteX0" fmla="*/ 132442 w 561034"/>
              <a:gd name="connsiteY0" fmla="*/ 407615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5 w 561034"/>
              <a:gd name="connsiteY3" fmla="*/ 407615 h 407615"/>
              <a:gd name="connsiteX4" fmla="*/ 132442 w 561034"/>
              <a:gd name="connsiteY4" fmla="*/ 407615 h 407615"/>
              <a:gd name="connsiteX5" fmla="*/ 132442 w 561034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5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5"/>
                </a:lnTo>
                <a:lnTo>
                  <a:pt x="132442" y="407615"/>
                </a:lnTo>
                <a:lnTo>
                  <a:pt x="132442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2F77DF79-1202-509A-EB4F-D6D0AF0936C7}"/>
              </a:ext>
            </a:extLst>
          </p:cNvPr>
          <p:cNvSpPr/>
          <p:nvPr/>
        </p:nvSpPr>
        <p:spPr>
          <a:xfrm>
            <a:off x="969514" y="936666"/>
            <a:ext cx="561034" cy="407615"/>
          </a:xfrm>
          <a:custGeom>
            <a:avLst/>
            <a:gdLst>
              <a:gd name="connsiteX0" fmla="*/ 132442 w 561034"/>
              <a:gd name="connsiteY0" fmla="*/ 407616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5 w 561034"/>
              <a:gd name="connsiteY3" fmla="*/ 407616 h 407615"/>
              <a:gd name="connsiteX4" fmla="*/ 132442 w 561034"/>
              <a:gd name="connsiteY4" fmla="*/ 407616 h 407615"/>
              <a:gd name="connsiteX5" fmla="*/ 132442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6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8CAD71A9-A9C0-7D68-D4FF-A283C22B5749}"/>
              </a:ext>
            </a:extLst>
          </p:cNvPr>
          <p:cNvSpPr/>
          <p:nvPr/>
        </p:nvSpPr>
        <p:spPr>
          <a:xfrm>
            <a:off x="1316253" y="-1449556"/>
            <a:ext cx="561034" cy="407615"/>
          </a:xfrm>
          <a:custGeom>
            <a:avLst/>
            <a:gdLst>
              <a:gd name="connsiteX0" fmla="*/ 132442 w 561034"/>
              <a:gd name="connsiteY0" fmla="*/ 407616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5 w 561034"/>
              <a:gd name="connsiteY3" fmla="*/ 407616 h 407615"/>
              <a:gd name="connsiteX4" fmla="*/ 132442 w 561034"/>
              <a:gd name="connsiteY4" fmla="*/ 407616 h 407615"/>
              <a:gd name="connsiteX5" fmla="*/ 132442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6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30F1CA31-DF53-257B-938C-96EE1BFBDDC2}"/>
              </a:ext>
            </a:extLst>
          </p:cNvPr>
          <p:cNvSpPr/>
          <p:nvPr/>
        </p:nvSpPr>
        <p:spPr>
          <a:xfrm>
            <a:off x="1662991" y="3478584"/>
            <a:ext cx="561034" cy="407615"/>
          </a:xfrm>
          <a:custGeom>
            <a:avLst/>
            <a:gdLst>
              <a:gd name="connsiteX0" fmla="*/ 0 w 561034"/>
              <a:gd name="connsiteY0" fmla="*/ 407616 h 407615"/>
              <a:gd name="connsiteX1" fmla="*/ 132442 w 561034"/>
              <a:gd name="connsiteY1" fmla="*/ 0 h 407615"/>
              <a:gd name="connsiteX2" fmla="*/ 561035 w 561034"/>
              <a:gd name="connsiteY2" fmla="*/ 0 h 407615"/>
              <a:gd name="connsiteX3" fmla="*/ 428592 w 561034"/>
              <a:gd name="connsiteY3" fmla="*/ 407616 h 407615"/>
              <a:gd name="connsiteX4" fmla="*/ 0 w 561034"/>
              <a:gd name="connsiteY4" fmla="*/ 407616 h 407615"/>
              <a:gd name="connsiteX5" fmla="*/ 0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0" y="407616"/>
                </a:moveTo>
                <a:lnTo>
                  <a:pt x="132442" y="0"/>
                </a:lnTo>
                <a:lnTo>
                  <a:pt x="561035" y="0"/>
                </a:lnTo>
                <a:lnTo>
                  <a:pt x="428592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4D33E2A0-24BE-79B4-82C4-9358A065E220}"/>
              </a:ext>
            </a:extLst>
          </p:cNvPr>
          <p:cNvSpPr/>
          <p:nvPr/>
        </p:nvSpPr>
        <p:spPr>
          <a:xfrm>
            <a:off x="969514" y="1344281"/>
            <a:ext cx="561034" cy="407615"/>
          </a:xfrm>
          <a:custGeom>
            <a:avLst/>
            <a:gdLst>
              <a:gd name="connsiteX0" fmla="*/ 0 w 561034"/>
              <a:gd name="connsiteY0" fmla="*/ 407616 h 407615"/>
              <a:gd name="connsiteX1" fmla="*/ 132442 w 561034"/>
              <a:gd name="connsiteY1" fmla="*/ 0 h 407615"/>
              <a:gd name="connsiteX2" fmla="*/ 561035 w 561034"/>
              <a:gd name="connsiteY2" fmla="*/ 0 h 407615"/>
              <a:gd name="connsiteX3" fmla="*/ 428592 w 561034"/>
              <a:gd name="connsiteY3" fmla="*/ 407616 h 407615"/>
              <a:gd name="connsiteX4" fmla="*/ 0 w 561034"/>
              <a:gd name="connsiteY4" fmla="*/ 407616 h 407615"/>
              <a:gd name="connsiteX5" fmla="*/ 0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0" y="407616"/>
                </a:moveTo>
                <a:lnTo>
                  <a:pt x="132442" y="0"/>
                </a:lnTo>
                <a:lnTo>
                  <a:pt x="561035" y="0"/>
                </a:lnTo>
                <a:lnTo>
                  <a:pt x="428592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73BC198C-CD04-EF86-E29E-20D048BE4CBD}"/>
              </a:ext>
            </a:extLst>
          </p:cNvPr>
          <p:cNvSpPr/>
          <p:nvPr/>
        </p:nvSpPr>
        <p:spPr>
          <a:xfrm>
            <a:off x="969514" y="5612887"/>
            <a:ext cx="561034" cy="407615"/>
          </a:xfrm>
          <a:custGeom>
            <a:avLst/>
            <a:gdLst>
              <a:gd name="connsiteX0" fmla="*/ 0 w 561034"/>
              <a:gd name="connsiteY0" fmla="*/ 407615 h 407615"/>
              <a:gd name="connsiteX1" fmla="*/ 132442 w 561034"/>
              <a:gd name="connsiteY1" fmla="*/ 0 h 407615"/>
              <a:gd name="connsiteX2" fmla="*/ 561035 w 561034"/>
              <a:gd name="connsiteY2" fmla="*/ 0 h 407615"/>
              <a:gd name="connsiteX3" fmla="*/ 428592 w 561034"/>
              <a:gd name="connsiteY3" fmla="*/ 407615 h 407615"/>
              <a:gd name="connsiteX4" fmla="*/ 0 w 561034"/>
              <a:gd name="connsiteY4" fmla="*/ 407615 h 407615"/>
              <a:gd name="connsiteX5" fmla="*/ 0 w 561034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0" y="407615"/>
                </a:moveTo>
                <a:lnTo>
                  <a:pt x="132442" y="0"/>
                </a:lnTo>
                <a:lnTo>
                  <a:pt x="561035" y="0"/>
                </a:lnTo>
                <a:lnTo>
                  <a:pt x="428592" y="407615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1" name="Freeform: Shape 120">
            <a:extLst>
              <a:ext uri="{FF2B5EF4-FFF2-40B4-BE49-F238E27FC236}">
                <a16:creationId xmlns:a16="http://schemas.microsoft.com/office/drawing/2014/main" id="{036443B9-DC01-9E83-2429-351AC79936D2}"/>
              </a:ext>
            </a:extLst>
          </p:cNvPr>
          <p:cNvSpPr/>
          <p:nvPr/>
        </p:nvSpPr>
        <p:spPr>
          <a:xfrm>
            <a:off x="1316253" y="-1041941"/>
            <a:ext cx="561034" cy="407615"/>
          </a:xfrm>
          <a:custGeom>
            <a:avLst/>
            <a:gdLst>
              <a:gd name="connsiteX0" fmla="*/ 0 w 561034"/>
              <a:gd name="connsiteY0" fmla="*/ 407616 h 407615"/>
              <a:gd name="connsiteX1" fmla="*/ 132442 w 561034"/>
              <a:gd name="connsiteY1" fmla="*/ 0 h 407615"/>
              <a:gd name="connsiteX2" fmla="*/ 561035 w 561034"/>
              <a:gd name="connsiteY2" fmla="*/ 0 h 407615"/>
              <a:gd name="connsiteX3" fmla="*/ 428592 w 561034"/>
              <a:gd name="connsiteY3" fmla="*/ 407616 h 407615"/>
              <a:gd name="connsiteX4" fmla="*/ 0 w 561034"/>
              <a:gd name="connsiteY4" fmla="*/ 407616 h 407615"/>
              <a:gd name="connsiteX5" fmla="*/ 0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0" y="407616"/>
                </a:moveTo>
                <a:lnTo>
                  <a:pt x="132442" y="0"/>
                </a:lnTo>
                <a:lnTo>
                  <a:pt x="561035" y="0"/>
                </a:lnTo>
                <a:lnTo>
                  <a:pt x="428592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851028A4-3BD1-F390-1420-AF28C217120F}"/>
              </a:ext>
            </a:extLst>
          </p:cNvPr>
          <p:cNvSpPr/>
          <p:nvPr/>
        </p:nvSpPr>
        <p:spPr>
          <a:xfrm>
            <a:off x="1316253" y="7999109"/>
            <a:ext cx="561034" cy="407616"/>
          </a:xfrm>
          <a:custGeom>
            <a:avLst/>
            <a:gdLst>
              <a:gd name="connsiteX0" fmla="*/ 0 w 561034"/>
              <a:gd name="connsiteY0" fmla="*/ 407616 h 407616"/>
              <a:gd name="connsiteX1" fmla="*/ 132442 w 561034"/>
              <a:gd name="connsiteY1" fmla="*/ 0 h 407616"/>
              <a:gd name="connsiteX2" fmla="*/ 561035 w 561034"/>
              <a:gd name="connsiteY2" fmla="*/ 0 h 407616"/>
              <a:gd name="connsiteX3" fmla="*/ 428592 w 561034"/>
              <a:gd name="connsiteY3" fmla="*/ 407616 h 407616"/>
              <a:gd name="connsiteX4" fmla="*/ 0 w 561034"/>
              <a:gd name="connsiteY4" fmla="*/ 407616 h 407616"/>
              <a:gd name="connsiteX5" fmla="*/ 0 w 561034"/>
              <a:gd name="connsiteY5" fmla="*/ 407616 h 407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6">
                <a:moveTo>
                  <a:pt x="0" y="407616"/>
                </a:moveTo>
                <a:lnTo>
                  <a:pt x="132442" y="0"/>
                </a:lnTo>
                <a:lnTo>
                  <a:pt x="561035" y="0"/>
                </a:lnTo>
                <a:lnTo>
                  <a:pt x="428592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id="{1D459EAC-BEF5-7D0E-6D30-EC4DB3C5D3BE}"/>
              </a:ext>
            </a:extLst>
          </p:cNvPr>
          <p:cNvSpPr/>
          <p:nvPr/>
        </p:nvSpPr>
        <p:spPr>
          <a:xfrm>
            <a:off x="1316253" y="432825"/>
            <a:ext cx="775330" cy="251920"/>
          </a:xfrm>
          <a:custGeom>
            <a:avLst/>
            <a:gdLst>
              <a:gd name="connsiteX0" fmla="*/ 0 w 775330"/>
              <a:gd name="connsiteY0" fmla="*/ 251920 h 251920"/>
              <a:gd name="connsiteX1" fmla="*/ 346738 w 775330"/>
              <a:gd name="connsiteY1" fmla="*/ 0 h 251920"/>
              <a:gd name="connsiteX2" fmla="*/ 775331 w 775330"/>
              <a:gd name="connsiteY2" fmla="*/ 0 h 251920"/>
              <a:gd name="connsiteX3" fmla="*/ 428592 w 775330"/>
              <a:gd name="connsiteY3" fmla="*/ 251920 h 251920"/>
              <a:gd name="connsiteX4" fmla="*/ 0 w 775330"/>
              <a:gd name="connsiteY4" fmla="*/ 251920 h 251920"/>
              <a:gd name="connsiteX5" fmla="*/ 0 w 775330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0" h="251920">
                <a:moveTo>
                  <a:pt x="0" y="251920"/>
                </a:moveTo>
                <a:lnTo>
                  <a:pt x="346738" y="0"/>
                </a:lnTo>
                <a:lnTo>
                  <a:pt x="775331" y="0"/>
                </a:lnTo>
                <a:lnTo>
                  <a:pt x="428592" y="25192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4" name="Freeform: Shape 123">
            <a:extLst>
              <a:ext uri="{FF2B5EF4-FFF2-40B4-BE49-F238E27FC236}">
                <a16:creationId xmlns:a16="http://schemas.microsoft.com/office/drawing/2014/main" id="{769D9DFE-B3A3-76B4-98DF-4D1211571B0F}"/>
              </a:ext>
            </a:extLst>
          </p:cNvPr>
          <p:cNvSpPr/>
          <p:nvPr/>
        </p:nvSpPr>
        <p:spPr>
          <a:xfrm>
            <a:off x="1316253" y="4701431"/>
            <a:ext cx="775330" cy="251920"/>
          </a:xfrm>
          <a:custGeom>
            <a:avLst/>
            <a:gdLst>
              <a:gd name="connsiteX0" fmla="*/ 0 w 775330"/>
              <a:gd name="connsiteY0" fmla="*/ 251920 h 251920"/>
              <a:gd name="connsiteX1" fmla="*/ 346738 w 775330"/>
              <a:gd name="connsiteY1" fmla="*/ 0 h 251920"/>
              <a:gd name="connsiteX2" fmla="*/ 775331 w 775330"/>
              <a:gd name="connsiteY2" fmla="*/ 0 h 251920"/>
              <a:gd name="connsiteX3" fmla="*/ 428592 w 775330"/>
              <a:gd name="connsiteY3" fmla="*/ 251920 h 251920"/>
              <a:gd name="connsiteX4" fmla="*/ 0 w 775330"/>
              <a:gd name="connsiteY4" fmla="*/ 251920 h 251920"/>
              <a:gd name="connsiteX5" fmla="*/ 0 w 775330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0" h="251920">
                <a:moveTo>
                  <a:pt x="0" y="251920"/>
                </a:moveTo>
                <a:lnTo>
                  <a:pt x="346738" y="0"/>
                </a:lnTo>
                <a:lnTo>
                  <a:pt x="775331" y="0"/>
                </a:lnTo>
                <a:lnTo>
                  <a:pt x="428592" y="25192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5" name="Freeform: Shape 124">
            <a:extLst>
              <a:ext uri="{FF2B5EF4-FFF2-40B4-BE49-F238E27FC236}">
                <a16:creationId xmlns:a16="http://schemas.microsoft.com/office/drawing/2014/main" id="{62BFE467-492F-FE57-BD6C-D0A6CD4A1BEC}"/>
              </a:ext>
            </a:extLst>
          </p:cNvPr>
          <p:cNvSpPr/>
          <p:nvPr/>
        </p:nvSpPr>
        <p:spPr>
          <a:xfrm>
            <a:off x="1448695" y="7747189"/>
            <a:ext cx="775330" cy="251920"/>
          </a:xfrm>
          <a:custGeom>
            <a:avLst/>
            <a:gdLst>
              <a:gd name="connsiteX0" fmla="*/ 0 w 775330"/>
              <a:gd name="connsiteY0" fmla="*/ 251920 h 251920"/>
              <a:gd name="connsiteX1" fmla="*/ 346739 w 775330"/>
              <a:gd name="connsiteY1" fmla="*/ 0 h 251920"/>
              <a:gd name="connsiteX2" fmla="*/ 775331 w 775330"/>
              <a:gd name="connsiteY2" fmla="*/ 0 h 251920"/>
              <a:gd name="connsiteX3" fmla="*/ 428592 w 775330"/>
              <a:gd name="connsiteY3" fmla="*/ 251920 h 251920"/>
              <a:gd name="connsiteX4" fmla="*/ 0 w 775330"/>
              <a:gd name="connsiteY4" fmla="*/ 251920 h 251920"/>
              <a:gd name="connsiteX5" fmla="*/ 0 w 775330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0" h="251920">
                <a:moveTo>
                  <a:pt x="0" y="251920"/>
                </a:moveTo>
                <a:lnTo>
                  <a:pt x="346739" y="0"/>
                </a:lnTo>
                <a:lnTo>
                  <a:pt x="775331" y="0"/>
                </a:lnTo>
                <a:lnTo>
                  <a:pt x="428592" y="25192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6" name="Freeform: Shape 125">
            <a:extLst>
              <a:ext uri="{FF2B5EF4-FFF2-40B4-BE49-F238E27FC236}">
                <a16:creationId xmlns:a16="http://schemas.microsoft.com/office/drawing/2014/main" id="{6010DA99-0F86-B639-3045-8607993F8F4C}"/>
              </a:ext>
            </a:extLst>
          </p:cNvPr>
          <p:cNvSpPr/>
          <p:nvPr/>
        </p:nvSpPr>
        <p:spPr>
          <a:xfrm>
            <a:off x="1316253" y="7087654"/>
            <a:ext cx="775330" cy="251920"/>
          </a:xfrm>
          <a:custGeom>
            <a:avLst/>
            <a:gdLst>
              <a:gd name="connsiteX0" fmla="*/ 346738 w 775330"/>
              <a:gd name="connsiteY0" fmla="*/ 251920 h 251920"/>
              <a:gd name="connsiteX1" fmla="*/ 0 w 775330"/>
              <a:gd name="connsiteY1" fmla="*/ 0 h 251920"/>
              <a:gd name="connsiteX2" fmla="*/ 428592 w 775330"/>
              <a:gd name="connsiteY2" fmla="*/ 0 h 251920"/>
              <a:gd name="connsiteX3" fmla="*/ 775331 w 775330"/>
              <a:gd name="connsiteY3" fmla="*/ 251920 h 251920"/>
              <a:gd name="connsiteX4" fmla="*/ 346738 w 775330"/>
              <a:gd name="connsiteY4" fmla="*/ 251920 h 251920"/>
              <a:gd name="connsiteX5" fmla="*/ 346738 w 775330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0" h="251920">
                <a:moveTo>
                  <a:pt x="346738" y="251920"/>
                </a:moveTo>
                <a:lnTo>
                  <a:pt x="0" y="0"/>
                </a:lnTo>
                <a:lnTo>
                  <a:pt x="428592" y="0"/>
                </a:lnTo>
                <a:lnTo>
                  <a:pt x="775331" y="251920"/>
                </a:lnTo>
                <a:lnTo>
                  <a:pt x="346738" y="251920"/>
                </a:lnTo>
                <a:lnTo>
                  <a:pt x="346738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id="{82757316-7E8D-950F-09AB-672D51F6A927}"/>
              </a:ext>
            </a:extLst>
          </p:cNvPr>
          <p:cNvSpPr/>
          <p:nvPr/>
        </p:nvSpPr>
        <p:spPr>
          <a:xfrm>
            <a:off x="1316253" y="2819048"/>
            <a:ext cx="775330" cy="251920"/>
          </a:xfrm>
          <a:custGeom>
            <a:avLst/>
            <a:gdLst>
              <a:gd name="connsiteX0" fmla="*/ 346738 w 775330"/>
              <a:gd name="connsiteY0" fmla="*/ 251920 h 251920"/>
              <a:gd name="connsiteX1" fmla="*/ 0 w 775330"/>
              <a:gd name="connsiteY1" fmla="*/ 0 h 251920"/>
              <a:gd name="connsiteX2" fmla="*/ 428592 w 775330"/>
              <a:gd name="connsiteY2" fmla="*/ 0 h 251920"/>
              <a:gd name="connsiteX3" fmla="*/ 775331 w 775330"/>
              <a:gd name="connsiteY3" fmla="*/ 251920 h 251920"/>
              <a:gd name="connsiteX4" fmla="*/ 346738 w 775330"/>
              <a:gd name="connsiteY4" fmla="*/ 251920 h 251920"/>
              <a:gd name="connsiteX5" fmla="*/ 346738 w 775330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0" h="251920">
                <a:moveTo>
                  <a:pt x="346738" y="251920"/>
                </a:moveTo>
                <a:lnTo>
                  <a:pt x="0" y="0"/>
                </a:lnTo>
                <a:lnTo>
                  <a:pt x="428592" y="0"/>
                </a:lnTo>
                <a:lnTo>
                  <a:pt x="775331" y="251920"/>
                </a:lnTo>
                <a:lnTo>
                  <a:pt x="346738" y="251920"/>
                </a:lnTo>
                <a:lnTo>
                  <a:pt x="346738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id="{85A429FF-3FAD-F86E-B792-27DC23CFE4BA}"/>
              </a:ext>
            </a:extLst>
          </p:cNvPr>
          <p:cNvSpPr/>
          <p:nvPr/>
        </p:nvSpPr>
        <p:spPr>
          <a:xfrm>
            <a:off x="1448695" y="-226710"/>
            <a:ext cx="775330" cy="251920"/>
          </a:xfrm>
          <a:custGeom>
            <a:avLst/>
            <a:gdLst>
              <a:gd name="connsiteX0" fmla="*/ 346739 w 775330"/>
              <a:gd name="connsiteY0" fmla="*/ 251920 h 251920"/>
              <a:gd name="connsiteX1" fmla="*/ 0 w 775330"/>
              <a:gd name="connsiteY1" fmla="*/ 0 h 251920"/>
              <a:gd name="connsiteX2" fmla="*/ 428592 w 775330"/>
              <a:gd name="connsiteY2" fmla="*/ 0 h 251920"/>
              <a:gd name="connsiteX3" fmla="*/ 775331 w 775330"/>
              <a:gd name="connsiteY3" fmla="*/ 251920 h 251920"/>
              <a:gd name="connsiteX4" fmla="*/ 346739 w 775330"/>
              <a:gd name="connsiteY4" fmla="*/ 251920 h 251920"/>
              <a:gd name="connsiteX5" fmla="*/ 346739 w 775330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0" h="251920">
                <a:moveTo>
                  <a:pt x="346739" y="251920"/>
                </a:moveTo>
                <a:lnTo>
                  <a:pt x="0" y="0"/>
                </a:lnTo>
                <a:lnTo>
                  <a:pt x="428592" y="0"/>
                </a:lnTo>
                <a:lnTo>
                  <a:pt x="775331" y="251920"/>
                </a:lnTo>
                <a:lnTo>
                  <a:pt x="346739" y="251920"/>
                </a:lnTo>
                <a:lnTo>
                  <a:pt x="346739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25A815F4-E736-A51F-96F8-46C8B7D442B1}"/>
              </a:ext>
            </a:extLst>
          </p:cNvPr>
          <p:cNvSpPr/>
          <p:nvPr/>
        </p:nvSpPr>
        <p:spPr>
          <a:xfrm>
            <a:off x="1662991" y="3886200"/>
            <a:ext cx="561034" cy="407615"/>
          </a:xfrm>
          <a:custGeom>
            <a:avLst/>
            <a:gdLst>
              <a:gd name="connsiteX0" fmla="*/ 132442 w 561034"/>
              <a:gd name="connsiteY0" fmla="*/ 407616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5 w 561034"/>
              <a:gd name="connsiteY3" fmla="*/ 407616 h 407615"/>
              <a:gd name="connsiteX4" fmla="*/ 132442 w 561034"/>
              <a:gd name="connsiteY4" fmla="*/ 407616 h 407615"/>
              <a:gd name="connsiteX5" fmla="*/ 132442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6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0" name="Freeform: Shape 129">
            <a:extLst>
              <a:ext uri="{FF2B5EF4-FFF2-40B4-BE49-F238E27FC236}">
                <a16:creationId xmlns:a16="http://schemas.microsoft.com/office/drawing/2014/main" id="{311BF9E6-31BF-D60E-59C1-4AECD1EB2C50}"/>
              </a:ext>
            </a:extLst>
          </p:cNvPr>
          <p:cNvSpPr/>
          <p:nvPr/>
        </p:nvSpPr>
        <p:spPr>
          <a:xfrm>
            <a:off x="969514" y="6020502"/>
            <a:ext cx="561034" cy="407615"/>
          </a:xfrm>
          <a:custGeom>
            <a:avLst/>
            <a:gdLst>
              <a:gd name="connsiteX0" fmla="*/ 132442 w 561034"/>
              <a:gd name="connsiteY0" fmla="*/ 407616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5 w 561034"/>
              <a:gd name="connsiteY3" fmla="*/ 407616 h 407615"/>
              <a:gd name="connsiteX4" fmla="*/ 132442 w 561034"/>
              <a:gd name="connsiteY4" fmla="*/ 407616 h 407615"/>
              <a:gd name="connsiteX5" fmla="*/ 132442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6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1" name="Freeform: Shape 130">
            <a:extLst>
              <a:ext uri="{FF2B5EF4-FFF2-40B4-BE49-F238E27FC236}">
                <a16:creationId xmlns:a16="http://schemas.microsoft.com/office/drawing/2014/main" id="{4509E0F0-D3A9-CB82-3247-8037C9F9726F}"/>
              </a:ext>
            </a:extLst>
          </p:cNvPr>
          <p:cNvSpPr/>
          <p:nvPr/>
        </p:nvSpPr>
        <p:spPr>
          <a:xfrm>
            <a:off x="969514" y="1751897"/>
            <a:ext cx="561034" cy="407615"/>
          </a:xfrm>
          <a:custGeom>
            <a:avLst/>
            <a:gdLst>
              <a:gd name="connsiteX0" fmla="*/ 132442 w 561034"/>
              <a:gd name="connsiteY0" fmla="*/ 407616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5 w 561034"/>
              <a:gd name="connsiteY3" fmla="*/ 407616 h 407615"/>
              <a:gd name="connsiteX4" fmla="*/ 132442 w 561034"/>
              <a:gd name="connsiteY4" fmla="*/ 407616 h 407615"/>
              <a:gd name="connsiteX5" fmla="*/ 132442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6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2" name="Freeform: Shape 131">
            <a:extLst>
              <a:ext uri="{FF2B5EF4-FFF2-40B4-BE49-F238E27FC236}">
                <a16:creationId xmlns:a16="http://schemas.microsoft.com/office/drawing/2014/main" id="{3D565018-D86D-3EAE-E6BB-20EAA28FBF50}"/>
              </a:ext>
            </a:extLst>
          </p:cNvPr>
          <p:cNvSpPr/>
          <p:nvPr/>
        </p:nvSpPr>
        <p:spPr>
          <a:xfrm>
            <a:off x="1316253" y="8406725"/>
            <a:ext cx="561034" cy="407615"/>
          </a:xfrm>
          <a:custGeom>
            <a:avLst/>
            <a:gdLst>
              <a:gd name="connsiteX0" fmla="*/ 132442 w 561034"/>
              <a:gd name="connsiteY0" fmla="*/ 407615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5 w 561034"/>
              <a:gd name="connsiteY3" fmla="*/ 407615 h 407615"/>
              <a:gd name="connsiteX4" fmla="*/ 132442 w 561034"/>
              <a:gd name="connsiteY4" fmla="*/ 407615 h 407615"/>
              <a:gd name="connsiteX5" fmla="*/ 132442 w 561034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5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5"/>
                </a:lnTo>
                <a:lnTo>
                  <a:pt x="132442" y="407615"/>
                </a:lnTo>
                <a:lnTo>
                  <a:pt x="132442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3" name="Freeform: Shape 132">
            <a:extLst>
              <a:ext uri="{FF2B5EF4-FFF2-40B4-BE49-F238E27FC236}">
                <a16:creationId xmlns:a16="http://schemas.microsoft.com/office/drawing/2014/main" id="{1D8B286A-0E21-F506-F84B-824095767B86}"/>
              </a:ext>
            </a:extLst>
          </p:cNvPr>
          <p:cNvSpPr/>
          <p:nvPr/>
        </p:nvSpPr>
        <p:spPr>
          <a:xfrm>
            <a:off x="1316253" y="-634325"/>
            <a:ext cx="561034" cy="407615"/>
          </a:xfrm>
          <a:custGeom>
            <a:avLst/>
            <a:gdLst>
              <a:gd name="connsiteX0" fmla="*/ 132442 w 561034"/>
              <a:gd name="connsiteY0" fmla="*/ 407616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5 w 561034"/>
              <a:gd name="connsiteY3" fmla="*/ 407616 h 407615"/>
              <a:gd name="connsiteX4" fmla="*/ 132442 w 561034"/>
              <a:gd name="connsiteY4" fmla="*/ 407616 h 407615"/>
              <a:gd name="connsiteX5" fmla="*/ 132442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6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id="{4C6384E5-9B77-00AA-8A38-DBC56618F203}"/>
              </a:ext>
            </a:extLst>
          </p:cNvPr>
          <p:cNvSpPr/>
          <p:nvPr/>
        </p:nvSpPr>
        <p:spPr>
          <a:xfrm>
            <a:off x="969514" y="2159512"/>
            <a:ext cx="561034" cy="407615"/>
          </a:xfrm>
          <a:custGeom>
            <a:avLst/>
            <a:gdLst>
              <a:gd name="connsiteX0" fmla="*/ 0 w 561034"/>
              <a:gd name="connsiteY0" fmla="*/ 407616 h 407615"/>
              <a:gd name="connsiteX1" fmla="*/ 132442 w 561034"/>
              <a:gd name="connsiteY1" fmla="*/ 0 h 407615"/>
              <a:gd name="connsiteX2" fmla="*/ 561035 w 561034"/>
              <a:gd name="connsiteY2" fmla="*/ 0 h 407615"/>
              <a:gd name="connsiteX3" fmla="*/ 428592 w 561034"/>
              <a:gd name="connsiteY3" fmla="*/ 407616 h 407615"/>
              <a:gd name="connsiteX4" fmla="*/ 0 w 561034"/>
              <a:gd name="connsiteY4" fmla="*/ 407616 h 407615"/>
              <a:gd name="connsiteX5" fmla="*/ 0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0" y="407616"/>
                </a:moveTo>
                <a:lnTo>
                  <a:pt x="132442" y="0"/>
                </a:lnTo>
                <a:lnTo>
                  <a:pt x="561035" y="0"/>
                </a:lnTo>
                <a:lnTo>
                  <a:pt x="428592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723E6C47-909C-FBC3-EED2-41788B0D5664}"/>
              </a:ext>
            </a:extLst>
          </p:cNvPr>
          <p:cNvSpPr/>
          <p:nvPr/>
        </p:nvSpPr>
        <p:spPr>
          <a:xfrm>
            <a:off x="1662991" y="4293815"/>
            <a:ext cx="561034" cy="407615"/>
          </a:xfrm>
          <a:custGeom>
            <a:avLst/>
            <a:gdLst>
              <a:gd name="connsiteX0" fmla="*/ 0 w 561034"/>
              <a:gd name="connsiteY0" fmla="*/ 407615 h 407615"/>
              <a:gd name="connsiteX1" fmla="*/ 132442 w 561034"/>
              <a:gd name="connsiteY1" fmla="*/ 0 h 407615"/>
              <a:gd name="connsiteX2" fmla="*/ 561035 w 561034"/>
              <a:gd name="connsiteY2" fmla="*/ 0 h 407615"/>
              <a:gd name="connsiteX3" fmla="*/ 428592 w 561034"/>
              <a:gd name="connsiteY3" fmla="*/ 407615 h 407615"/>
              <a:gd name="connsiteX4" fmla="*/ 0 w 561034"/>
              <a:gd name="connsiteY4" fmla="*/ 407615 h 407615"/>
              <a:gd name="connsiteX5" fmla="*/ 0 w 561034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0" y="407615"/>
                </a:moveTo>
                <a:lnTo>
                  <a:pt x="132442" y="0"/>
                </a:lnTo>
                <a:lnTo>
                  <a:pt x="561035" y="0"/>
                </a:lnTo>
                <a:lnTo>
                  <a:pt x="428592" y="407615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id="{6BAB2559-3603-ED06-16C9-7FDBDA9C7298}"/>
              </a:ext>
            </a:extLst>
          </p:cNvPr>
          <p:cNvSpPr/>
          <p:nvPr/>
        </p:nvSpPr>
        <p:spPr>
          <a:xfrm>
            <a:off x="1662991" y="25210"/>
            <a:ext cx="561034" cy="407615"/>
          </a:xfrm>
          <a:custGeom>
            <a:avLst/>
            <a:gdLst>
              <a:gd name="connsiteX0" fmla="*/ 0 w 561034"/>
              <a:gd name="connsiteY0" fmla="*/ 407616 h 407615"/>
              <a:gd name="connsiteX1" fmla="*/ 132442 w 561034"/>
              <a:gd name="connsiteY1" fmla="*/ 0 h 407615"/>
              <a:gd name="connsiteX2" fmla="*/ 561035 w 561034"/>
              <a:gd name="connsiteY2" fmla="*/ 0 h 407615"/>
              <a:gd name="connsiteX3" fmla="*/ 428592 w 561034"/>
              <a:gd name="connsiteY3" fmla="*/ 407616 h 407615"/>
              <a:gd name="connsiteX4" fmla="*/ 0 w 561034"/>
              <a:gd name="connsiteY4" fmla="*/ 407616 h 407615"/>
              <a:gd name="connsiteX5" fmla="*/ 0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0" y="407616"/>
                </a:moveTo>
                <a:lnTo>
                  <a:pt x="132442" y="0"/>
                </a:lnTo>
                <a:lnTo>
                  <a:pt x="561035" y="0"/>
                </a:lnTo>
                <a:lnTo>
                  <a:pt x="428592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AEE5FA4B-493A-6D6F-57EE-38F68BFC3961}"/>
              </a:ext>
            </a:extLst>
          </p:cNvPr>
          <p:cNvSpPr/>
          <p:nvPr/>
        </p:nvSpPr>
        <p:spPr>
          <a:xfrm>
            <a:off x="969514" y="6428118"/>
            <a:ext cx="561034" cy="407615"/>
          </a:xfrm>
          <a:custGeom>
            <a:avLst/>
            <a:gdLst>
              <a:gd name="connsiteX0" fmla="*/ 0 w 561034"/>
              <a:gd name="connsiteY0" fmla="*/ 407615 h 407615"/>
              <a:gd name="connsiteX1" fmla="*/ 132442 w 561034"/>
              <a:gd name="connsiteY1" fmla="*/ 0 h 407615"/>
              <a:gd name="connsiteX2" fmla="*/ 561035 w 561034"/>
              <a:gd name="connsiteY2" fmla="*/ 0 h 407615"/>
              <a:gd name="connsiteX3" fmla="*/ 428592 w 561034"/>
              <a:gd name="connsiteY3" fmla="*/ 407615 h 407615"/>
              <a:gd name="connsiteX4" fmla="*/ 0 w 561034"/>
              <a:gd name="connsiteY4" fmla="*/ 407615 h 407615"/>
              <a:gd name="connsiteX5" fmla="*/ 0 w 561034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0" y="407615"/>
                </a:moveTo>
                <a:lnTo>
                  <a:pt x="132442" y="0"/>
                </a:lnTo>
                <a:lnTo>
                  <a:pt x="561035" y="0"/>
                </a:lnTo>
                <a:lnTo>
                  <a:pt x="428592" y="407615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8" name="Freeform: Shape 137">
            <a:extLst>
              <a:ext uri="{FF2B5EF4-FFF2-40B4-BE49-F238E27FC236}">
                <a16:creationId xmlns:a16="http://schemas.microsoft.com/office/drawing/2014/main" id="{9CE8D4D3-E177-56C7-87D3-87F906DC5A61}"/>
              </a:ext>
            </a:extLst>
          </p:cNvPr>
          <p:cNvSpPr/>
          <p:nvPr/>
        </p:nvSpPr>
        <p:spPr>
          <a:xfrm>
            <a:off x="1316253" y="8814341"/>
            <a:ext cx="561034" cy="407615"/>
          </a:xfrm>
          <a:custGeom>
            <a:avLst/>
            <a:gdLst>
              <a:gd name="connsiteX0" fmla="*/ 0 w 561034"/>
              <a:gd name="connsiteY0" fmla="*/ 407615 h 407615"/>
              <a:gd name="connsiteX1" fmla="*/ 132442 w 561034"/>
              <a:gd name="connsiteY1" fmla="*/ 0 h 407615"/>
              <a:gd name="connsiteX2" fmla="*/ 561035 w 561034"/>
              <a:gd name="connsiteY2" fmla="*/ 0 h 407615"/>
              <a:gd name="connsiteX3" fmla="*/ 428592 w 561034"/>
              <a:gd name="connsiteY3" fmla="*/ 407615 h 407615"/>
              <a:gd name="connsiteX4" fmla="*/ 0 w 561034"/>
              <a:gd name="connsiteY4" fmla="*/ 407615 h 407615"/>
              <a:gd name="connsiteX5" fmla="*/ 0 w 561034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0" y="407615"/>
                </a:moveTo>
                <a:lnTo>
                  <a:pt x="132442" y="0"/>
                </a:lnTo>
                <a:lnTo>
                  <a:pt x="561035" y="0"/>
                </a:lnTo>
                <a:lnTo>
                  <a:pt x="428592" y="407615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9" name="Freeform: Shape 138">
            <a:extLst>
              <a:ext uri="{FF2B5EF4-FFF2-40B4-BE49-F238E27FC236}">
                <a16:creationId xmlns:a16="http://schemas.microsoft.com/office/drawing/2014/main" id="{D38657B5-2A69-16ED-E2F6-167CFBFAB0E7}"/>
              </a:ext>
            </a:extLst>
          </p:cNvPr>
          <p:cNvSpPr/>
          <p:nvPr/>
        </p:nvSpPr>
        <p:spPr>
          <a:xfrm>
            <a:off x="969514" y="684745"/>
            <a:ext cx="775330" cy="251920"/>
          </a:xfrm>
          <a:custGeom>
            <a:avLst/>
            <a:gdLst>
              <a:gd name="connsiteX0" fmla="*/ 0 w 775330"/>
              <a:gd name="connsiteY0" fmla="*/ 251920 h 251920"/>
              <a:gd name="connsiteX1" fmla="*/ 346738 w 775330"/>
              <a:gd name="connsiteY1" fmla="*/ 0 h 251920"/>
              <a:gd name="connsiteX2" fmla="*/ 775331 w 775330"/>
              <a:gd name="connsiteY2" fmla="*/ 0 h 251920"/>
              <a:gd name="connsiteX3" fmla="*/ 428592 w 775330"/>
              <a:gd name="connsiteY3" fmla="*/ 251920 h 251920"/>
              <a:gd name="connsiteX4" fmla="*/ 0 w 775330"/>
              <a:gd name="connsiteY4" fmla="*/ 251920 h 251920"/>
              <a:gd name="connsiteX5" fmla="*/ 0 w 775330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0" h="251920">
                <a:moveTo>
                  <a:pt x="0" y="251920"/>
                </a:moveTo>
                <a:lnTo>
                  <a:pt x="346738" y="0"/>
                </a:lnTo>
                <a:lnTo>
                  <a:pt x="775331" y="0"/>
                </a:lnTo>
                <a:lnTo>
                  <a:pt x="428592" y="25192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id="{BE91F47E-9A54-1B44-D18E-275EBE9D619B}"/>
              </a:ext>
            </a:extLst>
          </p:cNvPr>
          <p:cNvSpPr/>
          <p:nvPr/>
        </p:nvSpPr>
        <p:spPr>
          <a:xfrm>
            <a:off x="969514" y="4953351"/>
            <a:ext cx="775330" cy="251920"/>
          </a:xfrm>
          <a:custGeom>
            <a:avLst/>
            <a:gdLst>
              <a:gd name="connsiteX0" fmla="*/ 0 w 775330"/>
              <a:gd name="connsiteY0" fmla="*/ 251920 h 251920"/>
              <a:gd name="connsiteX1" fmla="*/ 346738 w 775330"/>
              <a:gd name="connsiteY1" fmla="*/ 0 h 251920"/>
              <a:gd name="connsiteX2" fmla="*/ 775331 w 775330"/>
              <a:gd name="connsiteY2" fmla="*/ 0 h 251920"/>
              <a:gd name="connsiteX3" fmla="*/ 428592 w 775330"/>
              <a:gd name="connsiteY3" fmla="*/ 251920 h 251920"/>
              <a:gd name="connsiteX4" fmla="*/ 0 w 775330"/>
              <a:gd name="connsiteY4" fmla="*/ 251920 h 251920"/>
              <a:gd name="connsiteX5" fmla="*/ 0 w 775330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0" h="251920">
                <a:moveTo>
                  <a:pt x="0" y="251920"/>
                </a:moveTo>
                <a:lnTo>
                  <a:pt x="346738" y="0"/>
                </a:lnTo>
                <a:lnTo>
                  <a:pt x="775331" y="0"/>
                </a:lnTo>
                <a:lnTo>
                  <a:pt x="428592" y="25192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1" name="Freeform: Shape 140">
            <a:extLst>
              <a:ext uri="{FF2B5EF4-FFF2-40B4-BE49-F238E27FC236}">
                <a16:creationId xmlns:a16="http://schemas.microsoft.com/office/drawing/2014/main" id="{88BD78AA-C657-7FDD-149A-C99FEFC32017}"/>
              </a:ext>
            </a:extLst>
          </p:cNvPr>
          <p:cNvSpPr/>
          <p:nvPr/>
        </p:nvSpPr>
        <p:spPr>
          <a:xfrm>
            <a:off x="969514" y="9221956"/>
            <a:ext cx="775330" cy="251920"/>
          </a:xfrm>
          <a:custGeom>
            <a:avLst/>
            <a:gdLst>
              <a:gd name="connsiteX0" fmla="*/ 0 w 775330"/>
              <a:gd name="connsiteY0" fmla="*/ 251921 h 251920"/>
              <a:gd name="connsiteX1" fmla="*/ 346738 w 775330"/>
              <a:gd name="connsiteY1" fmla="*/ 0 h 251920"/>
              <a:gd name="connsiteX2" fmla="*/ 775331 w 775330"/>
              <a:gd name="connsiteY2" fmla="*/ 0 h 251920"/>
              <a:gd name="connsiteX3" fmla="*/ 428592 w 775330"/>
              <a:gd name="connsiteY3" fmla="*/ 251921 h 251920"/>
              <a:gd name="connsiteX4" fmla="*/ 0 w 775330"/>
              <a:gd name="connsiteY4" fmla="*/ 251921 h 251920"/>
              <a:gd name="connsiteX5" fmla="*/ 0 w 775330"/>
              <a:gd name="connsiteY5" fmla="*/ 251921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0" h="251920">
                <a:moveTo>
                  <a:pt x="0" y="251921"/>
                </a:moveTo>
                <a:lnTo>
                  <a:pt x="346738" y="0"/>
                </a:lnTo>
                <a:lnTo>
                  <a:pt x="775331" y="0"/>
                </a:lnTo>
                <a:lnTo>
                  <a:pt x="428592" y="251921"/>
                </a:lnTo>
                <a:lnTo>
                  <a:pt x="0" y="251921"/>
                </a:lnTo>
                <a:lnTo>
                  <a:pt x="0" y="25192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2" name="Freeform: Shape 141">
            <a:extLst>
              <a:ext uri="{FF2B5EF4-FFF2-40B4-BE49-F238E27FC236}">
                <a16:creationId xmlns:a16="http://schemas.microsoft.com/office/drawing/2014/main" id="{5FA7B4AB-BD0B-B882-392D-2A1FA1BE4D84}"/>
              </a:ext>
            </a:extLst>
          </p:cNvPr>
          <p:cNvSpPr/>
          <p:nvPr/>
        </p:nvSpPr>
        <p:spPr>
          <a:xfrm>
            <a:off x="9700507" y="1499977"/>
            <a:ext cx="775331" cy="251920"/>
          </a:xfrm>
          <a:custGeom>
            <a:avLst/>
            <a:gdLst>
              <a:gd name="connsiteX0" fmla="*/ 346739 w 775331"/>
              <a:gd name="connsiteY0" fmla="*/ 251920 h 251920"/>
              <a:gd name="connsiteX1" fmla="*/ 0 w 775331"/>
              <a:gd name="connsiteY1" fmla="*/ 0 h 251920"/>
              <a:gd name="connsiteX2" fmla="*/ 428593 w 775331"/>
              <a:gd name="connsiteY2" fmla="*/ 0 h 251920"/>
              <a:gd name="connsiteX3" fmla="*/ 775331 w 775331"/>
              <a:gd name="connsiteY3" fmla="*/ 251920 h 251920"/>
              <a:gd name="connsiteX4" fmla="*/ 346739 w 775331"/>
              <a:gd name="connsiteY4" fmla="*/ 251920 h 251920"/>
              <a:gd name="connsiteX5" fmla="*/ 346739 w 775331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346739" y="251920"/>
                </a:moveTo>
                <a:lnTo>
                  <a:pt x="0" y="0"/>
                </a:lnTo>
                <a:lnTo>
                  <a:pt x="428593" y="0"/>
                </a:lnTo>
                <a:lnTo>
                  <a:pt x="775331" y="251920"/>
                </a:lnTo>
                <a:lnTo>
                  <a:pt x="346739" y="251920"/>
                </a:lnTo>
                <a:lnTo>
                  <a:pt x="346739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61C5C97A-4EE7-9BDD-41DA-6415B08AA583}"/>
              </a:ext>
            </a:extLst>
          </p:cNvPr>
          <p:cNvSpPr/>
          <p:nvPr/>
        </p:nvSpPr>
        <p:spPr>
          <a:xfrm>
            <a:off x="9568065" y="5360966"/>
            <a:ext cx="775331" cy="251920"/>
          </a:xfrm>
          <a:custGeom>
            <a:avLst/>
            <a:gdLst>
              <a:gd name="connsiteX0" fmla="*/ 346739 w 775331"/>
              <a:gd name="connsiteY0" fmla="*/ 251920 h 251920"/>
              <a:gd name="connsiteX1" fmla="*/ 0 w 775331"/>
              <a:gd name="connsiteY1" fmla="*/ 0 h 251920"/>
              <a:gd name="connsiteX2" fmla="*/ 428593 w 775331"/>
              <a:gd name="connsiteY2" fmla="*/ 0 h 251920"/>
              <a:gd name="connsiteX3" fmla="*/ 775331 w 775331"/>
              <a:gd name="connsiteY3" fmla="*/ 251920 h 251920"/>
              <a:gd name="connsiteX4" fmla="*/ 346739 w 775331"/>
              <a:gd name="connsiteY4" fmla="*/ 251920 h 251920"/>
              <a:gd name="connsiteX5" fmla="*/ 346739 w 775331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346739" y="251920"/>
                </a:moveTo>
                <a:lnTo>
                  <a:pt x="0" y="0"/>
                </a:lnTo>
                <a:lnTo>
                  <a:pt x="428593" y="0"/>
                </a:lnTo>
                <a:lnTo>
                  <a:pt x="775331" y="251920"/>
                </a:lnTo>
                <a:lnTo>
                  <a:pt x="346739" y="251920"/>
                </a:lnTo>
                <a:lnTo>
                  <a:pt x="346739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FE0A1019-4948-03B9-C605-0FD60C04D5ED}"/>
              </a:ext>
            </a:extLst>
          </p:cNvPr>
          <p:cNvSpPr/>
          <p:nvPr/>
        </p:nvSpPr>
        <p:spPr>
          <a:xfrm>
            <a:off x="9782362" y="3070968"/>
            <a:ext cx="561034" cy="407615"/>
          </a:xfrm>
          <a:custGeom>
            <a:avLst/>
            <a:gdLst>
              <a:gd name="connsiteX0" fmla="*/ 132442 w 561034"/>
              <a:gd name="connsiteY0" fmla="*/ 407615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4 w 561034"/>
              <a:gd name="connsiteY3" fmla="*/ 407615 h 407615"/>
              <a:gd name="connsiteX4" fmla="*/ 132442 w 561034"/>
              <a:gd name="connsiteY4" fmla="*/ 407615 h 407615"/>
              <a:gd name="connsiteX5" fmla="*/ 132442 w 561034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5"/>
                </a:moveTo>
                <a:lnTo>
                  <a:pt x="0" y="0"/>
                </a:lnTo>
                <a:lnTo>
                  <a:pt x="428592" y="0"/>
                </a:lnTo>
                <a:lnTo>
                  <a:pt x="561034" y="407615"/>
                </a:lnTo>
                <a:lnTo>
                  <a:pt x="132442" y="407615"/>
                </a:lnTo>
                <a:lnTo>
                  <a:pt x="132442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5" name="Freeform: Shape 144">
            <a:extLst>
              <a:ext uri="{FF2B5EF4-FFF2-40B4-BE49-F238E27FC236}">
                <a16:creationId xmlns:a16="http://schemas.microsoft.com/office/drawing/2014/main" id="{ACB0D60C-FBF3-58F1-10A6-254B9AD8DE04}"/>
              </a:ext>
            </a:extLst>
          </p:cNvPr>
          <p:cNvSpPr/>
          <p:nvPr/>
        </p:nvSpPr>
        <p:spPr>
          <a:xfrm>
            <a:off x="9782362" y="432825"/>
            <a:ext cx="561034" cy="407615"/>
          </a:xfrm>
          <a:custGeom>
            <a:avLst/>
            <a:gdLst>
              <a:gd name="connsiteX0" fmla="*/ 132442 w 561034"/>
              <a:gd name="connsiteY0" fmla="*/ 407616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4 w 561034"/>
              <a:gd name="connsiteY3" fmla="*/ 407616 h 407615"/>
              <a:gd name="connsiteX4" fmla="*/ 132442 w 561034"/>
              <a:gd name="connsiteY4" fmla="*/ 407616 h 407615"/>
              <a:gd name="connsiteX5" fmla="*/ 132442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6"/>
                </a:moveTo>
                <a:lnTo>
                  <a:pt x="0" y="0"/>
                </a:lnTo>
                <a:lnTo>
                  <a:pt x="428592" y="0"/>
                </a:lnTo>
                <a:lnTo>
                  <a:pt x="561034" y="40761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6" name="Freeform: Shape 145">
            <a:extLst>
              <a:ext uri="{FF2B5EF4-FFF2-40B4-BE49-F238E27FC236}">
                <a16:creationId xmlns:a16="http://schemas.microsoft.com/office/drawing/2014/main" id="{FDD59709-E422-6843-71B7-1F9464E3CB75}"/>
              </a:ext>
            </a:extLst>
          </p:cNvPr>
          <p:cNvSpPr/>
          <p:nvPr/>
        </p:nvSpPr>
        <p:spPr>
          <a:xfrm>
            <a:off x="9782362" y="4701431"/>
            <a:ext cx="561034" cy="407615"/>
          </a:xfrm>
          <a:custGeom>
            <a:avLst/>
            <a:gdLst>
              <a:gd name="connsiteX0" fmla="*/ 132442 w 561034"/>
              <a:gd name="connsiteY0" fmla="*/ 407616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4 w 561034"/>
              <a:gd name="connsiteY3" fmla="*/ 407616 h 407615"/>
              <a:gd name="connsiteX4" fmla="*/ 132442 w 561034"/>
              <a:gd name="connsiteY4" fmla="*/ 407616 h 407615"/>
              <a:gd name="connsiteX5" fmla="*/ 132442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6"/>
                </a:moveTo>
                <a:lnTo>
                  <a:pt x="0" y="0"/>
                </a:lnTo>
                <a:lnTo>
                  <a:pt x="428592" y="0"/>
                </a:lnTo>
                <a:lnTo>
                  <a:pt x="561034" y="40761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id="{91D9A96C-004D-39E5-412C-4FD968AFFE38}"/>
              </a:ext>
            </a:extLst>
          </p:cNvPr>
          <p:cNvSpPr/>
          <p:nvPr/>
        </p:nvSpPr>
        <p:spPr>
          <a:xfrm>
            <a:off x="9914804" y="6524343"/>
            <a:ext cx="561034" cy="407615"/>
          </a:xfrm>
          <a:custGeom>
            <a:avLst/>
            <a:gdLst>
              <a:gd name="connsiteX0" fmla="*/ 0 w 561034"/>
              <a:gd name="connsiteY0" fmla="*/ 407616 h 407615"/>
              <a:gd name="connsiteX1" fmla="*/ 132442 w 561034"/>
              <a:gd name="connsiteY1" fmla="*/ 0 h 407615"/>
              <a:gd name="connsiteX2" fmla="*/ 561034 w 561034"/>
              <a:gd name="connsiteY2" fmla="*/ 0 h 407615"/>
              <a:gd name="connsiteX3" fmla="*/ 428592 w 561034"/>
              <a:gd name="connsiteY3" fmla="*/ 407616 h 407615"/>
              <a:gd name="connsiteX4" fmla="*/ 0 w 561034"/>
              <a:gd name="connsiteY4" fmla="*/ 407616 h 407615"/>
              <a:gd name="connsiteX5" fmla="*/ 0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0" y="407616"/>
                </a:moveTo>
                <a:lnTo>
                  <a:pt x="132442" y="0"/>
                </a:lnTo>
                <a:lnTo>
                  <a:pt x="561034" y="0"/>
                </a:lnTo>
                <a:lnTo>
                  <a:pt x="428592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8" name="Freeform: Shape 147">
            <a:extLst>
              <a:ext uri="{FF2B5EF4-FFF2-40B4-BE49-F238E27FC236}">
                <a16:creationId xmlns:a16="http://schemas.microsoft.com/office/drawing/2014/main" id="{822FF634-B333-C254-9214-43D6A926FDBB}"/>
              </a:ext>
            </a:extLst>
          </p:cNvPr>
          <p:cNvSpPr/>
          <p:nvPr/>
        </p:nvSpPr>
        <p:spPr>
          <a:xfrm>
            <a:off x="9914804" y="3886200"/>
            <a:ext cx="561034" cy="407615"/>
          </a:xfrm>
          <a:custGeom>
            <a:avLst/>
            <a:gdLst>
              <a:gd name="connsiteX0" fmla="*/ 0 w 561034"/>
              <a:gd name="connsiteY0" fmla="*/ 407616 h 407615"/>
              <a:gd name="connsiteX1" fmla="*/ 132442 w 561034"/>
              <a:gd name="connsiteY1" fmla="*/ 0 h 407615"/>
              <a:gd name="connsiteX2" fmla="*/ 561034 w 561034"/>
              <a:gd name="connsiteY2" fmla="*/ 0 h 407615"/>
              <a:gd name="connsiteX3" fmla="*/ 428592 w 561034"/>
              <a:gd name="connsiteY3" fmla="*/ 407616 h 407615"/>
              <a:gd name="connsiteX4" fmla="*/ 0 w 561034"/>
              <a:gd name="connsiteY4" fmla="*/ 407616 h 407615"/>
              <a:gd name="connsiteX5" fmla="*/ 0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0" y="407616"/>
                </a:moveTo>
                <a:lnTo>
                  <a:pt x="132442" y="0"/>
                </a:lnTo>
                <a:lnTo>
                  <a:pt x="561034" y="0"/>
                </a:lnTo>
                <a:lnTo>
                  <a:pt x="428592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9" name="Freeform: Shape 148">
            <a:extLst>
              <a:ext uri="{FF2B5EF4-FFF2-40B4-BE49-F238E27FC236}">
                <a16:creationId xmlns:a16="http://schemas.microsoft.com/office/drawing/2014/main" id="{2B08A81A-61F3-5514-DDB7-982E358D37CC}"/>
              </a:ext>
            </a:extLst>
          </p:cNvPr>
          <p:cNvSpPr/>
          <p:nvPr/>
        </p:nvSpPr>
        <p:spPr>
          <a:xfrm>
            <a:off x="9914804" y="1751897"/>
            <a:ext cx="561034" cy="407615"/>
          </a:xfrm>
          <a:custGeom>
            <a:avLst/>
            <a:gdLst>
              <a:gd name="connsiteX0" fmla="*/ 0 w 561034"/>
              <a:gd name="connsiteY0" fmla="*/ 407616 h 407615"/>
              <a:gd name="connsiteX1" fmla="*/ 132442 w 561034"/>
              <a:gd name="connsiteY1" fmla="*/ 0 h 407615"/>
              <a:gd name="connsiteX2" fmla="*/ 561034 w 561034"/>
              <a:gd name="connsiteY2" fmla="*/ 0 h 407615"/>
              <a:gd name="connsiteX3" fmla="*/ 428592 w 561034"/>
              <a:gd name="connsiteY3" fmla="*/ 407616 h 407615"/>
              <a:gd name="connsiteX4" fmla="*/ 0 w 561034"/>
              <a:gd name="connsiteY4" fmla="*/ 407616 h 407615"/>
              <a:gd name="connsiteX5" fmla="*/ 0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0" y="407616"/>
                </a:moveTo>
                <a:lnTo>
                  <a:pt x="132442" y="0"/>
                </a:lnTo>
                <a:lnTo>
                  <a:pt x="561034" y="0"/>
                </a:lnTo>
                <a:lnTo>
                  <a:pt x="428592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0" name="Freeform: Shape 149">
            <a:extLst>
              <a:ext uri="{FF2B5EF4-FFF2-40B4-BE49-F238E27FC236}">
                <a16:creationId xmlns:a16="http://schemas.microsoft.com/office/drawing/2014/main" id="{F93BC184-1DF8-9405-5AFF-4A8E77EACC02}"/>
              </a:ext>
            </a:extLst>
          </p:cNvPr>
          <p:cNvSpPr/>
          <p:nvPr/>
        </p:nvSpPr>
        <p:spPr>
          <a:xfrm>
            <a:off x="9568065" y="5109046"/>
            <a:ext cx="775331" cy="251920"/>
          </a:xfrm>
          <a:custGeom>
            <a:avLst/>
            <a:gdLst>
              <a:gd name="connsiteX0" fmla="*/ 0 w 775331"/>
              <a:gd name="connsiteY0" fmla="*/ 251920 h 251920"/>
              <a:gd name="connsiteX1" fmla="*/ 346739 w 775331"/>
              <a:gd name="connsiteY1" fmla="*/ 0 h 251920"/>
              <a:gd name="connsiteX2" fmla="*/ 775331 w 775331"/>
              <a:gd name="connsiteY2" fmla="*/ 0 h 251920"/>
              <a:gd name="connsiteX3" fmla="*/ 428593 w 775331"/>
              <a:gd name="connsiteY3" fmla="*/ 251920 h 251920"/>
              <a:gd name="connsiteX4" fmla="*/ 0 w 775331"/>
              <a:gd name="connsiteY4" fmla="*/ 251920 h 251920"/>
              <a:gd name="connsiteX5" fmla="*/ 0 w 775331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0" y="251920"/>
                </a:moveTo>
                <a:lnTo>
                  <a:pt x="346739" y="0"/>
                </a:lnTo>
                <a:lnTo>
                  <a:pt x="775331" y="0"/>
                </a:lnTo>
                <a:lnTo>
                  <a:pt x="428593" y="25192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1" name="Freeform: Shape 150">
            <a:extLst>
              <a:ext uri="{FF2B5EF4-FFF2-40B4-BE49-F238E27FC236}">
                <a16:creationId xmlns:a16="http://schemas.microsoft.com/office/drawing/2014/main" id="{C2452002-001D-1CFD-34D6-E014D13F143F}"/>
              </a:ext>
            </a:extLst>
          </p:cNvPr>
          <p:cNvSpPr/>
          <p:nvPr/>
        </p:nvSpPr>
        <p:spPr>
          <a:xfrm>
            <a:off x="9700507" y="1248056"/>
            <a:ext cx="775331" cy="251920"/>
          </a:xfrm>
          <a:custGeom>
            <a:avLst/>
            <a:gdLst>
              <a:gd name="connsiteX0" fmla="*/ 0 w 775331"/>
              <a:gd name="connsiteY0" fmla="*/ 251920 h 251920"/>
              <a:gd name="connsiteX1" fmla="*/ 346739 w 775331"/>
              <a:gd name="connsiteY1" fmla="*/ 0 h 251920"/>
              <a:gd name="connsiteX2" fmla="*/ 775331 w 775331"/>
              <a:gd name="connsiteY2" fmla="*/ 0 h 251920"/>
              <a:gd name="connsiteX3" fmla="*/ 428593 w 775331"/>
              <a:gd name="connsiteY3" fmla="*/ 251920 h 251920"/>
              <a:gd name="connsiteX4" fmla="*/ 0 w 775331"/>
              <a:gd name="connsiteY4" fmla="*/ 251920 h 251920"/>
              <a:gd name="connsiteX5" fmla="*/ 0 w 775331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0" y="251920"/>
                </a:moveTo>
                <a:lnTo>
                  <a:pt x="346739" y="0"/>
                </a:lnTo>
                <a:lnTo>
                  <a:pt x="775331" y="0"/>
                </a:lnTo>
                <a:lnTo>
                  <a:pt x="428593" y="25192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2" name="Freeform: Shape 151">
            <a:extLst>
              <a:ext uri="{FF2B5EF4-FFF2-40B4-BE49-F238E27FC236}">
                <a16:creationId xmlns:a16="http://schemas.microsoft.com/office/drawing/2014/main" id="{B0735D46-3A87-BFAA-078E-C221BE540428}"/>
              </a:ext>
            </a:extLst>
          </p:cNvPr>
          <p:cNvSpPr/>
          <p:nvPr/>
        </p:nvSpPr>
        <p:spPr>
          <a:xfrm>
            <a:off x="9568065" y="2411433"/>
            <a:ext cx="775331" cy="251920"/>
          </a:xfrm>
          <a:custGeom>
            <a:avLst/>
            <a:gdLst>
              <a:gd name="connsiteX0" fmla="*/ 346739 w 775331"/>
              <a:gd name="connsiteY0" fmla="*/ 251920 h 251920"/>
              <a:gd name="connsiteX1" fmla="*/ 0 w 775331"/>
              <a:gd name="connsiteY1" fmla="*/ 0 h 251920"/>
              <a:gd name="connsiteX2" fmla="*/ 428593 w 775331"/>
              <a:gd name="connsiteY2" fmla="*/ 0 h 251920"/>
              <a:gd name="connsiteX3" fmla="*/ 775331 w 775331"/>
              <a:gd name="connsiteY3" fmla="*/ 251920 h 251920"/>
              <a:gd name="connsiteX4" fmla="*/ 346739 w 775331"/>
              <a:gd name="connsiteY4" fmla="*/ 251920 h 251920"/>
              <a:gd name="connsiteX5" fmla="*/ 346739 w 775331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346739" y="251920"/>
                </a:moveTo>
                <a:lnTo>
                  <a:pt x="0" y="0"/>
                </a:lnTo>
                <a:lnTo>
                  <a:pt x="428593" y="0"/>
                </a:lnTo>
                <a:lnTo>
                  <a:pt x="775331" y="251920"/>
                </a:lnTo>
                <a:lnTo>
                  <a:pt x="346739" y="251920"/>
                </a:lnTo>
                <a:lnTo>
                  <a:pt x="346739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3" name="Freeform: Shape 152">
            <a:extLst>
              <a:ext uri="{FF2B5EF4-FFF2-40B4-BE49-F238E27FC236}">
                <a16:creationId xmlns:a16="http://schemas.microsoft.com/office/drawing/2014/main" id="{5316F501-7CE7-8EC3-A7E8-94D64D5F3743}"/>
              </a:ext>
            </a:extLst>
          </p:cNvPr>
          <p:cNvSpPr/>
          <p:nvPr/>
        </p:nvSpPr>
        <p:spPr>
          <a:xfrm>
            <a:off x="9700507" y="6272422"/>
            <a:ext cx="775331" cy="251920"/>
          </a:xfrm>
          <a:custGeom>
            <a:avLst/>
            <a:gdLst>
              <a:gd name="connsiteX0" fmla="*/ 346739 w 775331"/>
              <a:gd name="connsiteY0" fmla="*/ 251920 h 251920"/>
              <a:gd name="connsiteX1" fmla="*/ 0 w 775331"/>
              <a:gd name="connsiteY1" fmla="*/ 0 h 251920"/>
              <a:gd name="connsiteX2" fmla="*/ 428593 w 775331"/>
              <a:gd name="connsiteY2" fmla="*/ 0 h 251920"/>
              <a:gd name="connsiteX3" fmla="*/ 775331 w 775331"/>
              <a:gd name="connsiteY3" fmla="*/ 251920 h 251920"/>
              <a:gd name="connsiteX4" fmla="*/ 346739 w 775331"/>
              <a:gd name="connsiteY4" fmla="*/ 251920 h 251920"/>
              <a:gd name="connsiteX5" fmla="*/ 346739 w 775331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346739" y="251920"/>
                </a:moveTo>
                <a:lnTo>
                  <a:pt x="0" y="0"/>
                </a:lnTo>
                <a:lnTo>
                  <a:pt x="428593" y="0"/>
                </a:lnTo>
                <a:lnTo>
                  <a:pt x="775331" y="251920"/>
                </a:lnTo>
                <a:lnTo>
                  <a:pt x="346739" y="251920"/>
                </a:lnTo>
                <a:lnTo>
                  <a:pt x="346739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4" name="Freeform: Shape 153">
            <a:extLst>
              <a:ext uri="{FF2B5EF4-FFF2-40B4-BE49-F238E27FC236}">
                <a16:creationId xmlns:a16="http://schemas.microsoft.com/office/drawing/2014/main" id="{89D68EFD-9AE8-F742-F783-1D21CB5EEC1E}"/>
              </a:ext>
            </a:extLst>
          </p:cNvPr>
          <p:cNvSpPr/>
          <p:nvPr/>
        </p:nvSpPr>
        <p:spPr>
          <a:xfrm>
            <a:off x="9914804" y="840441"/>
            <a:ext cx="561034" cy="407615"/>
          </a:xfrm>
          <a:custGeom>
            <a:avLst/>
            <a:gdLst>
              <a:gd name="connsiteX0" fmla="*/ 132442 w 561034"/>
              <a:gd name="connsiteY0" fmla="*/ 407616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4 w 561034"/>
              <a:gd name="connsiteY3" fmla="*/ 407616 h 407615"/>
              <a:gd name="connsiteX4" fmla="*/ 132442 w 561034"/>
              <a:gd name="connsiteY4" fmla="*/ 407616 h 407615"/>
              <a:gd name="connsiteX5" fmla="*/ 132442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6"/>
                </a:moveTo>
                <a:lnTo>
                  <a:pt x="0" y="0"/>
                </a:lnTo>
                <a:lnTo>
                  <a:pt x="428592" y="0"/>
                </a:lnTo>
                <a:lnTo>
                  <a:pt x="561034" y="40761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5" name="Freeform: Shape 154">
            <a:extLst>
              <a:ext uri="{FF2B5EF4-FFF2-40B4-BE49-F238E27FC236}">
                <a16:creationId xmlns:a16="http://schemas.microsoft.com/office/drawing/2014/main" id="{5C9B3327-E886-2F72-18C0-0DAFC50D870E}"/>
              </a:ext>
            </a:extLst>
          </p:cNvPr>
          <p:cNvSpPr/>
          <p:nvPr/>
        </p:nvSpPr>
        <p:spPr>
          <a:xfrm>
            <a:off x="9914804" y="3478584"/>
            <a:ext cx="561034" cy="407615"/>
          </a:xfrm>
          <a:custGeom>
            <a:avLst/>
            <a:gdLst>
              <a:gd name="connsiteX0" fmla="*/ 132442 w 561034"/>
              <a:gd name="connsiteY0" fmla="*/ 407616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4 w 561034"/>
              <a:gd name="connsiteY3" fmla="*/ 407616 h 407615"/>
              <a:gd name="connsiteX4" fmla="*/ 132442 w 561034"/>
              <a:gd name="connsiteY4" fmla="*/ 407616 h 407615"/>
              <a:gd name="connsiteX5" fmla="*/ 132442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6"/>
                </a:moveTo>
                <a:lnTo>
                  <a:pt x="0" y="0"/>
                </a:lnTo>
                <a:lnTo>
                  <a:pt x="428592" y="0"/>
                </a:lnTo>
                <a:lnTo>
                  <a:pt x="561034" y="40761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6" name="Freeform: Shape 155">
            <a:extLst>
              <a:ext uri="{FF2B5EF4-FFF2-40B4-BE49-F238E27FC236}">
                <a16:creationId xmlns:a16="http://schemas.microsoft.com/office/drawing/2014/main" id="{8378D27E-7948-5385-3BB0-90AB0DE685DE}"/>
              </a:ext>
            </a:extLst>
          </p:cNvPr>
          <p:cNvSpPr/>
          <p:nvPr/>
        </p:nvSpPr>
        <p:spPr>
          <a:xfrm>
            <a:off x="9914804" y="5612887"/>
            <a:ext cx="561034" cy="407615"/>
          </a:xfrm>
          <a:custGeom>
            <a:avLst/>
            <a:gdLst>
              <a:gd name="connsiteX0" fmla="*/ 132442 w 561034"/>
              <a:gd name="connsiteY0" fmla="*/ 407615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4 w 561034"/>
              <a:gd name="connsiteY3" fmla="*/ 407615 h 407615"/>
              <a:gd name="connsiteX4" fmla="*/ 132442 w 561034"/>
              <a:gd name="connsiteY4" fmla="*/ 407615 h 407615"/>
              <a:gd name="connsiteX5" fmla="*/ 132442 w 561034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5"/>
                </a:moveTo>
                <a:lnTo>
                  <a:pt x="0" y="0"/>
                </a:lnTo>
                <a:lnTo>
                  <a:pt x="428592" y="0"/>
                </a:lnTo>
                <a:lnTo>
                  <a:pt x="561034" y="407615"/>
                </a:lnTo>
                <a:lnTo>
                  <a:pt x="132442" y="407615"/>
                </a:lnTo>
                <a:lnTo>
                  <a:pt x="132442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7" name="Freeform: Shape 156">
            <a:extLst>
              <a:ext uri="{FF2B5EF4-FFF2-40B4-BE49-F238E27FC236}">
                <a16:creationId xmlns:a16="http://schemas.microsoft.com/office/drawing/2014/main" id="{57CD24D4-A521-009F-E27B-56A10C6700AB}"/>
              </a:ext>
            </a:extLst>
          </p:cNvPr>
          <p:cNvSpPr/>
          <p:nvPr/>
        </p:nvSpPr>
        <p:spPr>
          <a:xfrm>
            <a:off x="9782362" y="4293815"/>
            <a:ext cx="561034" cy="407615"/>
          </a:xfrm>
          <a:custGeom>
            <a:avLst/>
            <a:gdLst>
              <a:gd name="connsiteX0" fmla="*/ 0 w 561034"/>
              <a:gd name="connsiteY0" fmla="*/ 407615 h 407615"/>
              <a:gd name="connsiteX1" fmla="*/ 132442 w 561034"/>
              <a:gd name="connsiteY1" fmla="*/ 0 h 407615"/>
              <a:gd name="connsiteX2" fmla="*/ 561034 w 561034"/>
              <a:gd name="connsiteY2" fmla="*/ 0 h 407615"/>
              <a:gd name="connsiteX3" fmla="*/ 428592 w 561034"/>
              <a:gd name="connsiteY3" fmla="*/ 407615 h 407615"/>
              <a:gd name="connsiteX4" fmla="*/ 0 w 561034"/>
              <a:gd name="connsiteY4" fmla="*/ 407615 h 407615"/>
              <a:gd name="connsiteX5" fmla="*/ 0 w 561034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0" y="407615"/>
                </a:moveTo>
                <a:lnTo>
                  <a:pt x="132442" y="0"/>
                </a:lnTo>
                <a:lnTo>
                  <a:pt x="561034" y="0"/>
                </a:lnTo>
                <a:lnTo>
                  <a:pt x="428592" y="407615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8" name="Freeform: Shape 157">
            <a:extLst>
              <a:ext uri="{FF2B5EF4-FFF2-40B4-BE49-F238E27FC236}">
                <a16:creationId xmlns:a16="http://schemas.microsoft.com/office/drawing/2014/main" id="{CD99F668-26F1-4CFD-64F8-6FA96EB758F0}"/>
              </a:ext>
            </a:extLst>
          </p:cNvPr>
          <p:cNvSpPr/>
          <p:nvPr/>
        </p:nvSpPr>
        <p:spPr>
          <a:xfrm>
            <a:off x="9782362" y="6931959"/>
            <a:ext cx="561034" cy="407615"/>
          </a:xfrm>
          <a:custGeom>
            <a:avLst/>
            <a:gdLst>
              <a:gd name="connsiteX0" fmla="*/ 0 w 561034"/>
              <a:gd name="connsiteY0" fmla="*/ 407615 h 407615"/>
              <a:gd name="connsiteX1" fmla="*/ 132442 w 561034"/>
              <a:gd name="connsiteY1" fmla="*/ 0 h 407615"/>
              <a:gd name="connsiteX2" fmla="*/ 561034 w 561034"/>
              <a:gd name="connsiteY2" fmla="*/ 0 h 407615"/>
              <a:gd name="connsiteX3" fmla="*/ 428592 w 561034"/>
              <a:gd name="connsiteY3" fmla="*/ 407615 h 407615"/>
              <a:gd name="connsiteX4" fmla="*/ 0 w 561034"/>
              <a:gd name="connsiteY4" fmla="*/ 407615 h 407615"/>
              <a:gd name="connsiteX5" fmla="*/ 0 w 561034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0" y="407615"/>
                </a:moveTo>
                <a:lnTo>
                  <a:pt x="132442" y="0"/>
                </a:lnTo>
                <a:lnTo>
                  <a:pt x="561034" y="0"/>
                </a:lnTo>
                <a:lnTo>
                  <a:pt x="428592" y="407615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9" name="Freeform: Shape 158">
            <a:extLst>
              <a:ext uri="{FF2B5EF4-FFF2-40B4-BE49-F238E27FC236}">
                <a16:creationId xmlns:a16="http://schemas.microsoft.com/office/drawing/2014/main" id="{D6109F45-88EB-B252-55C7-82DC6C905B6A}"/>
              </a:ext>
            </a:extLst>
          </p:cNvPr>
          <p:cNvSpPr/>
          <p:nvPr/>
        </p:nvSpPr>
        <p:spPr>
          <a:xfrm>
            <a:off x="9782362" y="2663353"/>
            <a:ext cx="561034" cy="407615"/>
          </a:xfrm>
          <a:custGeom>
            <a:avLst/>
            <a:gdLst>
              <a:gd name="connsiteX0" fmla="*/ 0 w 561034"/>
              <a:gd name="connsiteY0" fmla="*/ 407616 h 407615"/>
              <a:gd name="connsiteX1" fmla="*/ 132442 w 561034"/>
              <a:gd name="connsiteY1" fmla="*/ 0 h 407615"/>
              <a:gd name="connsiteX2" fmla="*/ 561034 w 561034"/>
              <a:gd name="connsiteY2" fmla="*/ 0 h 407615"/>
              <a:gd name="connsiteX3" fmla="*/ 428592 w 561034"/>
              <a:gd name="connsiteY3" fmla="*/ 407616 h 407615"/>
              <a:gd name="connsiteX4" fmla="*/ 0 w 561034"/>
              <a:gd name="connsiteY4" fmla="*/ 407616 h 407615"/>
              <a:gd name="connsiteX5" fmla="*/ 0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0" y="407616"/>
                </a:moveTo>
                <a:lnTo>
                  <a:pt x="132442" y="0"/>
                </a:lnTo>
                <a:lnTo>
                  <a:pt x="561034" y="0"/>
                </a:lnTo>
                <a:lnTo>
                  <a:pt x="428592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0" name="Freeform: Shape 159">
            <a:extLst>
              <a:ext uri="{FF2B5EF4-FFF2-40B4-BE49-F238E27FC236}">
                <a16:creationId xmlns:a16="http://schemas.microsoft.com/office/drawing/2014/main" id="{665C830A-ABD1-BE32-4431-B36E7E86266C}"/>
              </a:ext>
            </a:extLst>
          </p:cNvPr>
          <p:cNvSpPr/>
          <p:nvPr/>
        </p:nvSpPr>
        <p:spPr>
          <a:xfrm>
            <a:off x="9700507" y="6020502"/>
            <a:ext cx="775331" cy="251920"/>
          </a:xfrm>
          <a:custGeom>
            <a:avLst/>
            <a:gdLst>
              <a:gd name="connsiteX0" fmla="*/ 0 w 775331"/>
              <a:gd name="connsiteY0" fmla="*/ 251920 h 251920"/>
              <a:gd name="connsiteX1" fmla="*/ 346739 w 775331"/>
              <a:gd name="connsiteY1" fmla="*/ 0 h 251920"/>
              <a:gd name="connsiteX2" fmla="*/ 775331 w 775331"/>
              <a:gd name="connsiteY2" fmla="*/ 0 h 251920"/>
              <a:gd name="connsiteX3" fmla="*/ 428593 w 775331"/>
              <a:gd name="connsiteY3" fmla="*/ 251920 h 251920"/>
              <a:gd name="connsiteX4" fmla="*/ 0 w 775331"/>
              <a:gd name="connsiteY4" fmla="*/ 251920 h 251920"/>
              <a:gd name="connsiteX5" fmla="*/ 0 w 775331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0" y="251920"/>
                </a:moveTo>
                <a:lnTo>
                  <a:pt x="346739" y="0"/>
                </a:lnTo>
                <a:lnTo>
                  <a:pt x="775331" y="0"/>
                </a:lnTo>
                <a:lnTo>
                  <a:pt x="428593" y="25192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1" name="Freeform: Shape 160">
            <a:extLst>
              <a:ext uri="{FF2B5EF4-FFF2-40B4-BE49-F238E27FC236}">
                <a16:creationId xmlns:a16="http://schemas.microsoft.com/office/drawing/2014/main" id="{1CD3966A-1819-41A5-72EF-CC83402DB98C}"/>
              </a:ext>
            </a:extLst>
          </p:cNvPr>
          <p:cNvSpPr/>
          <p:nvPr/>
        </p:nvSpPr>
        <p:spPr>
          <a:xfrm>
            <a:off x="9568065" y="2159512"/>
            <a:ext cx="775331" cy="251920"/>
          </a:xfrm>
          <a:custGeom>
            <a:avLst/>
            <a:gdLst>
              <a:gd name="connsiteX0" fmla="*/ 0 w 775331"/>
              <a:gd name="connsiteY0" fmla="*/ 251920 h 251920"/>
              <a:gd name="connsiteX1" fmla="*/ 346739 w 775331"/>
              <a:gd name="connsiteY1" fmla="*/ 0 h 251920"/>
              <a:gd name="connsiteX2" fmla="*/ 775331 w 775331"/>
              <a:gd name="connsiteY2" fmla="*/ 0 h 251920"/>
              <a:gd name="connsiteX3" fmla="*/ 428593 w 775331"/>
              <a:gd name="connsiteY3" fmla="*/ 251920 h 251920"/>
              <a:gd name="connsiteX4" fmla="*/ 0 w 775331"/>
              <a:gd name="connsiteY4" fmla="*/ 251920 h 251920"/>
              <a:gd name="connsiteX5" fmla="*/ 0 w 775331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0" y="251920"/>
                </a:moveTo>
                <a:lnTo>
                  <a:pt x="346739" y="0"/>
                </a:lnTo>
                <a:lnTo>
                  <a:pt x="775331" y="0"/>
                </a:lnTo>
                <a:lnTo>
                  <a:pt x="428593" y="25192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2" name="Freeform: Shape 161">
            <a:extLst>
              <a:ext uri="{FF2B5EF4-FFF2-40B4-BE49-F238E27FC236}">
                <a16:creationId xmlns:a16="http://schemas.microsoft.com/office/drawing/2014/main" id="{64810AE3-0510-6213-1F89-2A2BA46D07C0}"/>
              </a:ext>
            </a:extLst>
          </p:cNvPr>
          <p:cNvSpPr/>
          <p:nvPr/>
        </p:nvSpPr>
        <p:spPr>
          <a:xfrm>
            <a:off x="-1539508" y="6020502"/>
            <a:ext cx="775330" cy="251920"/>
          </a:xfrm>
          <a:custGeom>
            <a:avLst/>
            <a:gdLst>
              <a:gd name="connsiteX0" fmla="*/ 346738 w 775330"/>
              <a:gd name="connsiteY0" fmla="*/ 251920 h 251920"/>
              <a:gd name="connsiteX1" fmla="*/ 0 w 775330"/>
              <a:gd name="connsiteY1" fmla="*/ 0 h 251920"/>
              <a:gd name="connsiteX2" fmla="*/ 428592 w 775330"/>
              <a:gd name="connsiteY2" fmla="*/ 0 h 251920"/>
              <a:gd name="connsiteX3" fmla="*/ 775331 w 775330"/>
              <a:gd name="connsiteY3" fmla="*/ 251920 h 251920"/>
              <a:gd name="connsiteX4" fmla="*/ 346738 w 775330"/>
              <a:gd name="connsiteY4" fmla="*/ 251920 h 251920"/>
              <a:gd name="connsiteX5" fmla="*/ 346738 w 775330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0" h="251920">
                <a:moveTo>
                  <a:pt x="346738" y="251920"/>
                </a:moveTo>
                <a:lnTo>
                  <a:pt x="0" y="0"/>
                </a:lnTo>
                <a:lnTo>
                  <a:pt x="428592" y="0"/>
                </a:lnTo>
                <a:lnTo>
                  <a:pt x="775331" y="251920"/>
                </a:lnTo>
                <a:lnTo>
                  <a:pt x="346738" y="251920"/>
                </a:lnTo>
                <a:lnTo>
                  <a:pt x="346738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3" name="Freeform: Shape 162">
            <a:extLst>
              <a:ext uri="{FF2B5EF4-FFF2-40B4-BE49-F238E27FC236}">
                <a16:creationId xmlns:a16="http://schemas.microsoft.com/office/drawing/2014/main" id="{B562B91E-E960-6885-20AB-FF44D2507290}"/>
              </a:ext>
            </a:extLst>
          </p:cNvPr>
          <p:cNvSpPr/>
          <p:nvPr/>
        </p:nvSpPr>
        <p:spPr>
          <a:xfrm>
            <a:off x="-1539508" y="1751897"/>
            <a:ext cx="775330" cy="251920"/>
          </a:xfrm>
          <a:custGeom>
            <a:avLst/>
            <a:gdLst>
              <a:gd name="connsiteX0" fmla="*/ 346738 w 775330"/>
              <a:gd name="connsiteY0" fmla="*/ 251920 h 251920"/>
              <a:gd name="connsiteX1" fmla="*/ 0 w 775330"/>
              <a:gd name="connsiteY1" fmla="*/ 0 h 251920"/>
              <a:gd name="connsiteX2" fmla="*/ 428592 w 775330"/>
              <a:gd name="connsiteY2" fmla="*/ 0 h 251920"/>
              <a:gd name="connsiteX3" fmla="*/ 775331 w 775330"/>
              <a:gd name="connsiteY3" fmla="*/ 251920 h 251920"/>
              <a:gd name="connsiteX4" fmla="*/ 346738 w 775330"/>
              <a:gd name="connsiteY4" fmla="*/ 251920 h 251920"/>
              <a:gd name="connsiteX5" fmla="*/ 346738 w 775330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0" h="251920">
                <a:moveTo>
                  <a:pt x="346738" y="251920"/>
                </a:moveTo>
                <a:lnTo>
                  <a:pt x="0" y="0"/>
                </a:lnTo>
                <a:lnTo>
                  <a:pt x="428592" y="0"/>
                </a:lnTo>
                <a:lnTo>
                  <a:pt x="775331" y="251920"/>
                </a:lnTo>
                <a:lnTo>
                  <a:pt x="346738" y="251920"/>
                </a:lnTo>
                <a:lnTo>
                  <a:pt x="346738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4" name="Freeform: Shape 163">
            <a:extLst>
              <a:ext uri="{FF2B5EF4-FFF2-40B4-BE49-F238E27FC236}">
                <a16:creationId xmlns:a16="http://schemas.microsoft.com/office/drawing/2014/main" id="{F972CAB2-C048-87C9-7B0E-CBD5FD044738}"/>
              </a:ext>
            </a:extLst>
          </p:cNvPr>
          <p:cNvSpPr/>
          <p:nvPr/>
        </p:nvSpPr>
        <p:spPr>
          <a:xfrm>
            <a:off x="-846031" y="6524343"/>
            <a:ext cx="561034" cy="407615"/>
          </a:xfrm>
          <a:custGeom>
            <a:avLst/>
            <a:gdLst>
              <a:gd name="connsiteX0" fmla="*/ 132442 w 561034"/>
              <a:gd name="connsiteY0" fmla="*/ 407616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5 w 561034"/>
              <a:gd name="connsiteY3" fmla="*/ 407616 h 407615"/>
              <a:gd name="connsiteX4" fmla="*/ 132442 w 561034"/>
              <a:gd name="connsiteY4" fmla="*/ 407616 h 407615"/>
              <a:gd name="connsiteX5" fmla="*/ 132442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6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5" name="Freeform: Shape 164">
            <a:extLst>
              <a:ext uri="{FF2B5EF4-FFF2-40B4-BE49-F238E27FC236}">
                <a16:creationId xmlns:a16="http://schemas.microsoft.com/office/drawing/2014/main" id="{6045D8CA-6447-8148-EEC4-DFFEC9350817}"/>
              </a:ext>
            </a:extLst>
          </p:cNvPr>
          <p:cNvSpPr/>
          <p:nvPr/>
        </p:nvSpPr>
        <p:spPr>
          <a:xfrm>
            <a:off x="-846031" y="3886200"/>
            <a:ext cx="561034" cy="407615"/>
          </a:xfrm>
          <a:custGeom>
            <a:avLst/>
            <a:gdLst>
              <a:gd name="connsiteX0" fmla="*/ 132442 w 561034"/>
              <a:gd name="connsiteY0" fmla="*/ 407616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5 w 561034"/>
              <a:gd name="connsiteY3" fmla="*/ 407616 h 407615"/>
              <a:gd name="connsiteX4" fmla="*/ 132442 w 561034"/>
              <a:gd name="connsiteY4" fmla="*/ 407616 h 407615"/>
              <a:gd name="connsiteX5" fmla="*/ 132442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6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6" name="Freeform: Shape 165">
            <a:extLst>
              <a:ext uri="{FF2B5EF4-FFF2-40B4-BE49-F238E27FC236}">
                <a16:creationId xmlns:a16="http://schemas.microsoft.com/office/drawing/2014/main" id="{F50768D9-056E-8EEF-898C-4AC1821E3BE7}"/>
              </a:ext>
            </a:extLst>
          </p:cNvPr>
          <p:cNvSpPr/>
          <p:nvPr/>
        </p:nvSpPr>
        <p:spPr>
          <a:xfrm>
            <a:off x="-1192769" y="2003817"/>
            <a:ext cx="561034" cy="407615"/>
          </a:xfrm>
          <a:custGeom>
            <a:avLst/>
            <a:gdLst>
              <a:gd name="connsiteX0" fmla="*/ 132442 w 561034"/>
              <a:gd name="connsiteY0" fmla="*/ 407616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5 w 561034"/>
              <a:gd name="connsiteY3" fmla="*/ 407616 h 407615"/>
              <a:gd name="connsiteX4" fmla="*/ 132442 w 561034"/>
              <a:gd name="connsiteY4" fmla="*/ 407616 h 407615"/>
              <a:gd name="connsiteX5" fmla="*/ 132442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6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7" name="Freeform: Shape 166">
            <a:extLst>
              <a:ext uri="{FF2B5EF4-FFF2-40B4-BE49-F238E27FC236}">
                <a16:creationId xmlns:a16="http://schemas.microsoft.com/office/drawing/2014/main" id="{DFABE1D6-9091-975E-228F-9C676C6DB066}"/>
              </a:ext>
            </a:extLst>
          </p:cNvPr>
          <p:cNvSpPr/>
          <p:nvPr/>
        </p:nvSpPr>
        <p:spPr>
          <a:xfrm>
            <a:off x="-713589" y="3070968"/>
            <a:ext cx="561034" cy="407615"/>
          </a:xfrm>
          <a:custGeom>
            <a:avLst/>
            <a:gdLst>
              <a:gd name="connsiteX0" fmla="*/ 0 w 561034"/>
              <a:gd name="connsiteY0" fmla="*/ 407615 h 407615"/>
              <a:gd name="connsiteX1" fmla="*/ 132442 w 561034"/>
              <a:gd name="connsiteY1" fmla="*/ 0 h 407615"/>
              <a:gd name="connsiteX2" fmla="*/ 561035 w 561034"/>
              <a:gd name="connsiteY2" fmla="*/ 0 h 407615"/>
              <a:gd name="connsiteX3" fmla="*/ 428592 w 561034"/>
              <a:gd name="connsiteY3" fmla="*/ 407615 h 407615"/>
              <a:gd name="connsiteX4" fmla="*/ 0 w 561034"/>
              <a:gd name="connsiteY4" fmla="*/ 407615 h 407615"/>
              <a:gd name="connsiteX5" fmla="*/ 0 w 561034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0" y="407615"/>
                </a:moveTo>
                <a:lnTo>
                  <a:pt x="132442" y="0"/>
                </a:lnTo>
                <a:lnTo>
                  <a:pt x="561035" y="0"/>
                </a:lnTo>
                <a:lnTo>
                  <a:pt x="428592" y="407615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8" name="Freeform: Shape 167">
            <a:extLst>
              <a:ext uri="{FF2B5EF4-FFF2-40B4-BE49-F238E27FC236}">
                <a16:creationId xmlns:a16="http://schemas.microsoft.com/office/drawing/2014/main" id="{5330AAB9-5291-5019-6B23-1B670F219990}"/>
              </a:ext>
            </a:extLst>
          </p:cNvPr>
          <p:cNvSpPr/>
          <p:nvPr/>
        </p:nvSpPr>
        <p:spPr>
          <a:xfrm>
            <a:off x="-713589" y="432825"/>
            <a:ext cx="561034" cy="407615"/>
          </a:xfrm>
          <a:custGeom>
            <a:avLst/>
            <a:gdLst>
              <a:gd name="connsiteX0" fmla="*/ 0 w 561034"/>
              <a:gd name="connsiteY0" fmla="*/ 407616 h 407615"/>
              <a:gd name="connsiteX1" fmla="*/ 132442 w 561034"/>
              <a:gd name="connsiteY1" fmla="*/ 0 h 407615"/>
              <a:gd name="connsiteX2" fmla="*/ 561035 w 561034"/>
              <a:gd name="connsiteY2" fmla="*/ 0 h 407615"/>
              <a:gd name="connsiteX3" fmla="*/ 428592 w 561034"/>
              <a:gd name="connsiteY3" fmla="*/ 407616 h 407615"/>
              <a:gd name="connsiteX4" fmla="*/ 0 w 561034"/>
              <a:gd name="connsiteY4" fmla="*/ 407616 h 407615"/>
              <a:gd name="connsiteX5" fmla="*/ 0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0" y="407616"/>
                </a:moveTo>
                <a:lnTo>
                  <a:pt x="132442" y="0"/>
                </a:lnTo>
                <a:lnTo>
                  <a:pt x="561035" y="0"/>
                </a:lnTo>
                <a:lnTo>
                  <a:pt x="428592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9" name="Freeform: Shape 168">
            <a:extLst>
              <a:ext uri="{FF2B5EF4-FFF2-40B4-BE49-F238E27FC236}">
                <a16:creationId xmlns:a16="http://schemas.microsoft.com/office/drawing/2014/main" id="{89B5BC6A-E59C-3394-034D-8120A3FBF12F}"/>
              </a:ext>
            </a:extLst>
          </p:cNvPr>
          <p:cNvSpPr/>
          <p:nvPr/>
        </p:nvSpPr>
        <p:spPr>
          <a:xfrm>
            <a:off x="-1060327" y="4953351"/>
            <a:ext cx="561034" cy="407615"/>
          </a:xfrm>
          <a:custGeom>
            <a:avLst/>
            <a:gdLst>
              <a:gd name="connsiteX0" fmla="*/ 0 w 561034"/>
              <a:gd name="connsiteY0" fmla="*/ 407615 h 407615"/>
              <a:gd name="connsiteX1" fmla="*/ 132442 w 561034"/>
              <a:gd name="connsiteY1" fmla="*/ 0 h 407615"/>
              <a:gd name="connsiteX2" fmla="*/ 561035 w 561034"/>
              <a:gd name="connsiteY2" fmla="*/ 0 h 407615"/>
              <a:gd name="connsiteX3" fmla="*/ 428592 w 561034"/>
              <a:gd name="connsiteY3" fmla="*/ 407615 h 407615"/>
              <a:gd name="connsiteX4" fmla="*/ 0 w 561034"/>
              <a:gd name="connsiteY4" fmla="*/ 407615 h 407615"/>
              <a:gd name="connsiteX5" fmla="*/ 0 w 561034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0" y="407615"/>
                </a:moveTo>
                <a:lnTo>
                  <a:pt x="132442" y="0"/>
                </a:lnTo>
                <a:lnTo>
                  <a:pt x="561035" y="0"/>
                </a:lnTo>
                <a:lnTo>
                  <a:pt x="428592" y="407615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0" name="Freeform: Shape 169">
            <a:extLst>
              <a:ext uri="{FF2B5EF4-FFF2-40B4-BE49-F238E27FC236}">
                <a16:creationId xmlns:a16="http://schemas.microsoft.com/office/drawing/2014/main" id="{8FE88EBE-9748-147D-4CE1-66D668A9D22E}"/>
              </a:ext>
            </a:extLst>
          </p:cNvPr>
          <p:cNvSpPr/>
          <p:nvPr/>
        </p:nvSpPr>
        <p:spPr>
          <a:xfrm>
            <a:off x="-1192769" y="1248056"/>
            <a:ext cx="775330" cy="251920"/>
          </a:xfrm>
          <a:custGeom>
            <a:avLst/>
            <a:gdLst>
              <a:gd name="connsiteX0" fmla="*/ 0 w 775330"/>
              <a:gd name="connsiteY0" fmla="*/ 251920 h 251920"/>
              <a:gd name="connsiteX1" fmla="*/ 346739 w 775330"/>
              <a:gd name="connsiteY1" fmla="*/ 0 h 251920"/>
              <a:gd name="connsiteX2" fmla="*/ 775331 w 775330"/>
              <a:gd name="connsiteY2" fmla="*/ 0 h 251920"/>
              <a:gd name="connsiteX3" fmla="*/ 428592 w 775330"/>
              <a:gd name="connsiteY3" fmla="*/ 251920 h 251920"/>
              <a:gd name="connsiteX4" fmla="*/ 0 w 775330"/>
              <a:gd name="connsiteY4" fmla="*/ 251920 h 251920"/>
              <a:gd name="connsiteX5" fmla="*/ 0 w 775330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0" h="251920">
                <a:moveTo>
                  <a:pt x="0" y="251920"/>
                </a:moveTo>
                <a:lnTo>
                  <a:pt x="346739" y="0"/>
                </a:lnTo>
                <a:lnTo>
                  <a:pt x="775331" y="0"/>
                </a:lnTo>
                <a:lnTo>
                  <a:pt x="428592" y="25192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1" name="Freeform: Shape 170">
            <a:extLst>
              <a:ext uri="{FF2B5EF4-FFF2-40B4-BE49-F238E27FC236}">
                <a16:creationId xmlns:a16="http://schemas.microsoft.com/office/drawing/2014/main" id="{BDBF5315-07A2-4EC8-A49A-052935115FCB}"/>
              </a:ext>
            </a:extLst>
          </p:cNvPr>
          <p:cNvSpPr/>
          <p:nvPr/>
        </p:nvSpPr>
        <p:spPr>
          <a:xfrm>
            <a:off x="-927885" y="4701431"/>
            <a:ext cx="775330" cy="251920"/>
          </a:xfrm>
          <a:custGeom>
            <a:avLst/>
            <a:gdLst>
              <a:gd name="connsiteX0" fmla="*/ 0 w 775330"/>
              <a:gd name="connsiteY0" fmla="*/ 251920 h 251920"/>
              <a:gd name="connsiteX1" fmla="*/ 346738 w 775330"/>
              <a:gd name="connsiteY1" fmla="*/ 0 h 251920"/>
              <a:gd name="connsiteX2" fmla="*/ 775331 w 775330"/>
              <a:gd name="connsiteY2" fmla="*/ 0 h 251920"/>
              <a:gd name="connsiteX3" fmla="*/ 428592 w 775330"/>
              <a:gd name="connsiteY3" fmla="*/ 251920 h 251920"/>
              <a:gd name="connsiteX4" fmla="*/ 0 w 775330"/>
              <a:gd name="connsiteY4" fmla="*/ 251920 h 251920"/>
              <a:gd name="connsiteX5" fmla="*/ 0 w 775330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0" h="251920">
                <a:moveTo>
                  <a:pt x="0" y="251920"/>
                </a:moveTo>
                <a:lnTo>
                  <a:pt x="346738" y="0"/>
                </a:lnTo>
                <a:lnTo>
                  <a:pt x="775331" y="0"/>
                </a:lnTo>
                <a:lnTo>
                  <a:pt x="428592" y="25192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2" name="Freeform: Shape 171">
            <a:extLst>
              <a:ext uri="{FF2B5EF4-FFF2-40B4-BE49-F238E27FC236}">
                <a16:creationId xmlns:a16="http://schemas.microsoft.com/office/drawing/2014/main" id="{F42B5AE7-8FE5-A600-A9E3-62EA923360B9}"/>
              </a:ext>
            </a:extLst>
          </p:cNvPr>
          <p:cNvSpPr/>
          <p:nvPr/>
        </p:nvSpPr>
        <p:spPr>
          <a:xfrm>
            <a:off x="-1192769" y="6272422"/>
            <a:ext cx="775330" cy="251920"/>
          </a:xfrm>
          <a:custGeom>
            <a:avLst/>
            <a:gdLst>
              <a:gd name="connsiteX0" fmla="*/ 346739 w 775330"/>
              <a:gd name="connsiteY0" fmla="*/ 251920 h 251920"/>
              <a:gd name="connsiteX1" fmla="*/ 0 w 775330"/>
              <a:gd name="connsiteY1" fmla="*/ 0 h 251920"/>
              <a:gd name="connsiteX2" fmla="*/ 428592 w 775330"/>
              <a:gd name="connsiteY2" fmla="*/ 0 h 251920"/>
              <a:gd name="connsiteX3" fmla="*/ 775331 w 775330"/>
              <a:gd name="connsiteY3" fmla="*/ 251920 h 251920"/>
              <a:gd name="connsiteX4" fmla="*/ 346739 w 775330"/>
              <a:gd name="connsiteY4" fmla="*/ 251920 h 251920"/>
              <a:gd name="connsiteX5" fmla="*/ 346739 w 775330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0" h="251920">
                <a:moveTo>
                  <a:pt x="346739" y="251920"/>
                </a:moveTo>
                <a:lnTo>
                  <a:pt x="0" y="0"/>
                </a:lnTo>
                <a:lnTo>
                  <a:pt x="428592" y="0"/>
                </a:lnTo>
                <a:lnTo>
                  <a:pt x="775331" y="251920"/>
                </a:lnTo>
                <a:lnTo>
                  <a:pt x="346739" y="251920"/>
                </a:lnTo>
                <a:lnTo>
                  <a:pt x="346739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3" name="Freeform: Shape 172">
            <a:extLst>
              <a:ext uri="{FF2B5EF4-FFF2-40B4-BE49-F238E27FC236}">
                <a16:creationId xmlns:a16="http://schemas.microsoft.com/office/drawing/2014/main" id="{888C536B-43BC-E9C1-B641-3AA7DAF88998}"/>
              </a:ext>
            </a:extLst>
          </p:cNvPr>
          <p:cNvSpPr/>
          <p:nvPr/>
        </p:nvSpPr>
        <p:spPr>
          <a:xfrm>
            <a:off x="-927885" y="2819048"/>
            <a:ext cx="775330" cy="251920"/>
          </a:xfrm>
          <a:custGeom>
            <a:avLst/>
            <a:gdLst>
              <a:gd name="connsiteX0" fmla="*/ 346738 w 775330"/>
              <a:gd name="connsiteY0" fmla="*/ 251920 h 251920"/>
              <a:gd name="connsiteX1" fmla="*/ 0 w 775330"/>
              <a:gd name="connsiteY1" fmla="*/ 0 h 251920"/>
              <a:gd name="connsiteX2" fmla="*/ 428592 w 775330"/>
              <a:gd name="connsiteY2" fmla="*/ 0 h 251920"/>
              <a:gd name="connsiteX3" fmla="*/ 775331 w 775330"/>
              <a:gd name="connsiteY3" fmla="*/ 251920 h 251920"/>
              <a:gd name="connsiteX4" fmla="*/ 346738 w 775330"/>
              <a:gd name="connsiteY4" fmla="*/ 251920 h 251920"/>
              <a:gd name="connsiteX5" fmla="*/ 346738 w 775330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0" h="251920">
                <a:moveTo>
                  <a:pt x="346738" y="251920"/>
                </a:moveTo>
                <a:lnTo>
                  <a:pt x="0" y="0"/>
                </a:lnTo>
                <a:lnTo>
                  <a:pt x="428592" y="0"/>
                </a:lnTo>
                <a:lnTo>
                  <a:pt x="775331" y="251920"/>
                </a:lnTo>
                <a:lnTo>
                  <a:pt x="346738" y="251920"/>
                </a:lnTo>
                <a:lnTo>
                  <a:pt x="346738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4" name="Freeform: Shape 173">
            <a:extLst>
              <a:ext uri="{FF2B5EF4-FFF2-40B4-BE49-F238E27FC236}">
                <a16:creationId xmlns:a16="http://schemas.microsoft.com/office/drawing/2014/main" id="{33F584CE-7087-A8B5-0647-A1AEABE65A8E}"/>
              </a:ext>
            </a:extLst>
          </p:cNvPr>
          <p:cNvSpPr/>
          <p:nvPr/>
        </p:nvSpPr>
        <p:spPr>
          <a:xfrm>
            <a:off x="-713589" y="4293815"/>
            <a:ext cx="561034" cy="407615"/>
          </a:xfrm>
          <a:custGeom>
            <a:avLst/>
            <a:gdLst>
              <a:gd name="connsiteX0" fmla="*/ 132442 w 561034"/>
              <a:gd name="connsiteY0" fmla="*/ 407615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5 w 561034"/>
              <a:gd name="connsiteY3" fmla="*/ 407615 h 407615"/>
              <a:gd name="connsiteX4" fmla="*/ 132442 w 561034"/>
              <a:gd name="connsiteY4" fmla="*/ 407615 h 407615"/>
              <a:gd name="connsiteX5" fmla="*/ 132442 w 561034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5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5"/>
                </a:lnTo>
                <a:lnTo>
                  <a:pt x="132442" y="407615"/>
                </a:lnTo>
                <a:lnTo>
                  <a:pt x="132442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5" name="Freeform: Shape 174">
            <a:extLst>
              <a:ext uri="{FF2B5EF4-FFF2-40B4-BE49-F238E27FC236}">
                <a16:creationId xmlns:a16="http://schemas.microsoft.com/office/drawing/2014/main" id="{00B1DB27-6E66-FC25-6A7F-39D63409FF07}"/>
              </a:ext>
            </a:extLst>
          </p:cNvPr>
          <p:cNvSpPr/>
          <p:nvPr/>
        </p:nvSpPr>
        <p:spPr>
          <a:xfrm>
            <a:off x="-713589" y="6931959"/>
            <a:ext cx="561034" cy="407615"/>
          </a:xfrm>
          <a:custGeom>
            <a:avLst/>
            <a:gdLst>
              <a:gd name="connsiteX0" fmla="*/ 132442 w 561034"/>
              <a:gd name="connsiteY0" fmla="*/ 407615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5 w 561034"/>
              <a:gd name="connsiteY3" fmla="*/ 407615 h 407615"/>
              <a:gd name="connsiteX4" fmla="*/ 132442 w 561034"/>
              <a:gd name="connsiteY4" fmla="*/ 407615 h 407615"/>
              <a:gd name="connsiteX5" fmla="*/ 132442 w 561034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5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5"/>
                </a:lnTo>
                <a:lnTo>
                  <a:pt x="132442" y="407615"/>
                </a:lnTo>
                <a:lnTo>
                  <a:pt x="132442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6" name="Freeform: Shape 175">
            <a:extLst>
              <a:ext uri="{FF2B5EF4-FFF2-40B4-BE49-F238E27FC236}">
                <a16:creationId xmlns:a16="http://schemas.microsoft.com/office/drawing/2014/main" id="{502D0D97-E49E-B56C-C6DA-69F5122DF192}"/>
              </a:ext>
            </a:extLst>
          </p:cNvPr>
          <p:cNvSpPr/>
          <p:nvPr/>
        </p:nvSpPr>
        <p:spPr>
          <a:xfrm>
            <a:off x="-1060327" y="2411433"/>
            <a:ext cx="561034" cy="407615"/>
          </a:xfrm>
          <a:custGeom>
            <a:avLst/>
            <a:gdLst>
              <a:gd name="connsiteX0" fmla="*/ 132442 w 561034"/>
              <a:gd name="connsiteY0" fmla="*/ 407616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5 w 561034"/>
              <a:gd name="connsiteY3" fmla="*/ 407616 h 407615"/>
              <a:gd name="connsiteX4" fmla="*/ 132442 w 561034"/>
              <a:gd name="connsiteY4" fmla="*/ 407616 h 407615"/>
              <a:gd name="connsiteX5" fmla="*/ 132442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6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7" name="Freeform: Shape 176">
            <a:extLst>
              <a:ext uri="{FF2B5EF4-FFF2-40B4-BE49-F238E27FC236}">
                <a16:creationId xmlns:a16="http://schemas.microsoft.com/office/drawing/2014/main" id="{E902CCA7-3045-2173-636B-7662C4557DC6}"/>
              </a:ext>
            </a:extLst>
          </p:cNvPr>
          <p:cNvSpPr/>
          <p:nvPr/>
        </p:nvSpPr>
        <p:spPr>
          <a:xfrm>
            <a:off x="-846031" y="840441"/>
            <a:ext cx="561034" cy="407615"/>
          </a:xfrm>
          <a:custGeom>
            <a:avLst/>
            <a:gdLst>
              <a:gd name="connsiteX0" fmla="*/ 0 w 561034"/>
              <a:gd name="connsiteY0" fmla="*/ 407616 h 407615"/>
              <a:gd name="connsiteX1" fmla="*/ 132442 w 561034"/>
              <a:gd name="connsiteY1" fmla="*/ 0 h 407615"/>
              <a:gd name="connsiteX2" fmla="*/ 561035 w 561034"/>
              <a:gd name="connsiteY2" fmla="*/ 0 h 407615"/>
              <a:gd name="connsiteX3" fmla="*/ 428592 w 561034"/>
              <a:gd name="connsiteY3" fmla="*/ 407616 h 407615"/>
              <a:gd name="connsiteX4" fmla="*/ 0 w 561034"/>
              <a:gd name="connsiteY4" fmla="*/ 407616 h 407615"/>
              <a:gd name="connsiteX5" fmla="*/ 0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0" y="407616"/>
                </a:moveTo>
                <a:lnTo>
                  <a:pt x="132442" y="0"/>
                </a:lnTo>
                <a:lnTo>
                  <a:pt x="561035" y="0"/>
                </a:lnTo>
                <a:lnTo>
                  <a:pt x="428592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8" name="Freeform: Shape 177">
            <a:extLst>
              <a:ext uri="{FF2B5EF4-FFF2-40B4-BE49-F238E27FC236}">
                <a16:creationId xmlns:a16="http://schemas.microsoft.com/office/drawing/2014/main" id="{58022C4B-941A-369C-009F-F51E5B8ED575}"/>
              </a:ext>
            </a:extLst>
          </p:cNvPr>
          <p:cNvSpPr/>
          <p:nvPr/>
        </p:nvSpPr>
        <p:spPr>
          <a:xfrm>
            <a:off x="-846031" y="3478584"/>
            <a:ext cx="561034" cy="407615"/>
          </a:xfrm>
          <a:custGeom>
            <a:avLst/>
            <a:gdLst>
              <a:gd name="connsiteX0" fmla="*/ 0 w 561034"/>
              <a:gd name="connsiteY0" fmla="*/ 407616 h 407615"/>
              <a:gd name="connsiteX1" fmla="*/ 132442 w 561034"/>
              <a:gd name="connsiteY1" fmla="*/ 0 h 407615"/>
              <a:gd name="connsiteX2" fmla="*/ 561035 w 561034"/>
              <a:gd name="connsiteY2" fmla="*/ 0 h 407615"/>
              <a:gd name="connsiteX3" fmla="*/ 428592 w 561034"/>
              <a:gd name="connsiteY3" fmla="*/ 407616 h 407615"/>
              <a:gd name="connsiteX4" fmla="*/ 0 w 561034"/>
              <a:gd name="connsiteY4" fmla="*/ 407616 h 407615"/>
              <a:gd name="connsiteX5" fmla="*/ 0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0" y="407616"/>
                </a:moveTo>
                <a:lnTo>
                  <a:pt x="132442" y="0"/>
                </a:lnTo>
                <a:lnTo>
                  <a:pt x="561035" y="0"/>
                </a:lnTo>
                <a:lnTo>
                  <a:pt x="428592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9" name="Freeform: Shape 178">
            <a:extLst>
              <a:ext uri="{FF2B5EF4-FFF2-40B4-BE49-F238E27FC236}">
                <a16:creationId xmlns:a16="http://schemas.microsoft.com/office/drawing/2014/main" id="{2DE29814-0DD4-8BA8-C468-630B1B2E6CE4}"/>
              </a:ext>
            </a:extLst>
          </p:cNvPr>
          <p:cNvSpPr/>
          <p:nvPr/>
        </p:nvSpPr>
        <p:spPr>
          <a:xfrm>
            <a:off x="-1192769" y="5360966"/>
            <a:ext cx="561034" cy="407615"/>
          </a:xfrm>
          <a:custGeom>
            <a:avLst/>
            <a:gdLst>
              <a:gd name="connsiteX0" fmla="*/ 0 w 561034"/>
              <a:gd name="connsiteY0" fmla="*/ 407616 h 407615"/>
              <a:gd name="connsiteX1" fmla="*/ 132442 w 561034"/>
              <a:gd name="connsiteY1" fmla="*/ 0 h 407615"/>
              <a:gd name="connsiteX2" fmla="*/ 561035 w 561034"/>
              <a:gd name="connsiteY2" fmla="*/ 0 h 407615"/>
              <a:gd name="connsiteX3" fmla="*/ 428592 w 561034"/>
              <a:gd name="connsiteY3" fmla="*/ 407616 h 407615"/>
              <a:gd name="connsiteX4" fmla="*/ 0 w 561034"/>
              <a:gd name="connsiteY4" fmla="*/ 407616 h 407615"/>
              <a:gd name="connsiteX5" fmla="*/ 0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0" y="407616"/>
                </a:moveTo>
                <a:lnTo>
                  <a:pt x="132442" y="0"/>
                </a:lnTo>
                <a:lnTo>
                  <a:pt x="561035" y="0"/>
                </a:lnTo>
                <a:lnTo>
                  <a:pt x="428592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0" name="Freeform: Shape 179">
            <a:extLst>
              <a:ext uri="{FF2B5EF4-FFF2-40B4-BE49-F238E27FC236}">
                <a16:creationId xmlns:a16="http://schemas.microsoft.com/office/drawing/2014/main" id="{9446884B-C614-E4C4-F488-6F38839EE805}"/>
              </a:ext>
            </a:extLst>
          </p:cNvPr>
          <p:cNvSpPr/>
          <p:nvPr/>
        </p:nvSpPr>
        <p:spPr>
          <a:xfrm>
            <a:off x="-1539508" y="1499977"/>
            <a:ext cx="775330" cy="251920"/>
          </a:xfrm>
          <a:custGeom>
            <a:avLst/>
            <a:gdLst>
              <a:gd name="connsiteX0" fmla="*/ 0 w 775330"/>
              <a:gd name="connsiteY0" fmla="*/ 251920 h 251920"/>
              <a:gd name="connsiteX1" fmla="*/ 346738 w 775330"/>
              <a:gd name="connsiteY1" fmla="*/ 0 h 251920"/>
              <a:gd name="connsiteX2" fmla="*/ 775331 w 775330"/>
              <a:gd name="connsiteY2" fmla="*/ 0 h 251920"/>
              <a:gd name="connsiteX3" fmla="*/ 428592 w 775330"/>
              <a:gd name="connsiteY3" fmla="*/ 251920 h 251920"/>
              <a:gd name="connsiteX4" fmla="*/ 0 w 775330"/>
              <a:gd name="connsiteY4" fmla="*/ 251920 h 251920"/>
              <a:gd name="connsiteX5" fmla="*/ 0 w 775330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0" h="251920">
                <a:moveTo>
                  <a:pt x="0" y="251920"/>
                </a:moveTo>
                <a:lnTo>
                  <a:pt x="346738" y="0"/>
                </a:lnTo>
                <a:lnTo>
                  <a:pt x="775331" y="0"/>
                </a:lnTo>
                <a:lnTo>
                  <a:pt x="428592" y="25192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1" name="Freeform: Shape 180">
            <a:extLst>
              <a:ext uri="{FF2B5EF4-FFF2-40B4-BE49-F238E27FC236}">
                <a16:creationId xmlns:a16="http://schemas.microsoft.com/office/drawing/2014/main" id="{E76F955D-4FA5-2B14-B669-D853591BE362}"/>
              </a:ext>
            </a:extLst>
          </p:cNvPr>
          <p:cNvSpPr/>
          <p:nvPr/>
        </p:nvSpPr>
        <p:spPr>
          <a:xfrm>
            <a:off x="-1539508" y="5768582"/>
            <a:ext cx="775330" cy="251920"/>
          </a:xfrm>
          <a:custGeom>
            <a:avLst/>
            <a:gdLst>
              <a:gd name="connsiteX0" fmla="*/ 0 w 775330"/>
              <a:gd name="connsiteY0" fmla="*/ 251920 h 251920"/>
              <a:gd name="connsiteX1" fmla="*/ 346738 w 775330"/>
              <a:gd name="connsiteY1" fmla="*/ 0 h 251920"/>
              <a:gd name="connsiteX2" fmla="*/ 775331 w 775330"/>
              <a:gd name="connsiteY2" fmla="*/ 0 h 251920"/>
              <a:gd name="connsiteX3" fmla="*/ 428592 w 775330"/>
              <a:gd name="connsiteY3" fmla="*/ 251920 h 251920"/>
              <a:gd name="connsiteX4" fmla="*/ 0 w 775330"/>
              <a:gd name="connsiteY4" fmla="*/ 251920 h 251920"/>
              <a:gd name="connsiteX5" fmla="*/ 0 w 775330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0" h="251920">
                <a:moveTo>
                  <a:pt x="0" y="251920"/>
                </a:moveTo>
                <a:lnTo>
                  <a:pt x="346738" y="0"/>
                </a:lnTo>
                <a:lnTo>
                  <a:pt x="775331" y="0"/>
                </a:lnTo>
                <a:lnTo>
                  <a:pt x="428592" y="25192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2" name="Freeform: Shape 181">
            <a:extLst>
              <a:ext uri="{FF2B5EF4-FFF2-40B4-BE49-F238E27FC236}">
                <a16:creationId xmlns:a16="http://schemas.microsoft.com/office/drawing/2014/main" id="{91224469-01A5-5CEE-2616-BFED6783D59A}"/>
              </a:ext>
            </a:extLst>
          </p:cNvPr>
          <p:cNvSpPr/>
          <p:nvPr/>
        </p:nvSpPr>
        <p:spPr>
          <a:xfrm>
            <a:off x="5029200" y="3886200"/>
            <a:ext cx="479180" cy="659535"/>
          </a:xfrm>
          <a:custGeom>
            <a:avLst/>
            <a:gdLst>
              <a:gd name="connsiteX0" fmla="*/ 132442 w 479180"/>
              <a:gd name="connsiteY0" fmla="*/ 407616 h 659535"/>
              <a:gd name="connsiteX1" fmla="*/ 0 w 479180"/>
              <a:gd name="connsiteY1" fmla="*/ 0 h 659535"/>
              <a:gd name="connsiteX2" fmla="*/ 346739 w 479180"/>
              <a:gd name="connsiteY2" fmla="*/ 251920 h 659535"/>
              <a:gd name="connsiteX3" fmla="*/ 479181 w 479180"/>
              <a:gd name="connsiteY3" fmla="*/ 659536 h 659535"/>
              <a:gd name="connsiteX4" fmla="*/ 132442 w 479180"/>
              <a:gd name="connsiteY4" fmla="*/ 407616 h 659535"/>
              <a:gd name="connsiteX5" fmla="*/ 132442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407616"/>
                </a:moveTo>
                <a:lnTo>
                  <a:pt x="0" y="0"/>
                </a:lnTo>
                <a:lnTo>
                  <a:pt x="346739" y="251920"/>
                </a:lnTo>
                <a:lnTo>
                  <a:pt x="479181" y="65953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3" name="Freeform: Shape 182">
            <a:extLst>
              <a:ext uri="{FF2B5EF4-FFF2-40B4-BE49-F238E27FC236}">
                <a16:creationId xmlns:a16="http://schemas.microsoft.com/office/drawing/2014/main" id="{F0284F80-B1CA-66D1-FA70-1B19B4DE72D0}"/>
              </a:ext>
            </a:extLst>
          </p:cNvPr>
          <p:cNvSpPr/>
          <p:nvPr/>
        </p:nvSpPr>
        <p:spPr>
          <a:xfrm>
            <a:off x="7273338" y="1248056"/>
            <a:ext cx="479181" cy="659535"/>
          </a:xfrm>
          <a:custGeom>
            <a:avLst/>
            <a:gdLst>
              <a:gd name="connsiteX0" fmla="*/ 132442 w 479181"/>
              <a:gd name="connsiteY0" fmla="*/ 407616 h 659535"/>
              <a:gd name="connsiteX1" fmla="*/ 0 w 479181"/>
              <a:gd name="connsiteY1" fmla="*/ 0 h 659535"/>
              <a:gd name="connsiteX2" fmla="*/ 346739 w 479181"/>
              <a:gd name="connsiteY2" fmla="*/ 251920 h 659535"/>
              <a:gd name="connsiteX3" fmla="*/ 479181 w 479181"/>
              <a:gd name="connsiteY3" fmla="*/ 659536 h 659535"/>
              <a:gd name="connsiteX4" fmla="*/ 132442 w 479181"/>
              <a:gd name="connsiteY4" fmla="*/ 407616 h 659535"/>
              <a:gd name="connsiteX5" fmla="*/ 132442 w 479181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1" h="659535">
                <a:moveTo>
                  <a:pt x="132442" y="407616"/>
                </a:moveTo>
                <a:lnTo>
                  <a:pt x="0" y="0"/>
                </a:lnTo>
                <a:lnTo>
                  <a:pt x="346739" y="251920"/>
                </a:lnTo>
                <a:lnTo>
                  <a:pt x="479181" y="65953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4" name="Freeform: Shape 183">
            <a:extLst>
              <a:ext uri="{FF2B5EF4-FFF2-40B4-BE49-F238E27FC236}">
                <a16:creationId xmlns:a16="http://schemas.microsoft.com/office/drawing/2014/main" id="{DEDB07AA-E69B-F64C-1AC6-1493C616AC15}"/>
              </a:ext>
            </a:extLst>
          </p:cNvPr>
          <p:cNvSpPr/>
          <p:nvPr/>
        </p:nvSpPr>
        <p:spPr>
          <a:xfrm>
            <a:off x="2520176" y="7339574"/>
            <a:ext cx="479180" cy="659535"/>
          </a:xfrm>
          <a:custGeom>
            <a:avLst/>
            <a:gdLst>
              <a:gd name="connsiteX0" fmla="*/ 132442 w 479180"/>
              <a:gd name="connsiteY0" fmla="*/ 407615 h 659535"/>
              <a:gd name="connsiteX1" fmla="*/ 0 w 479180"/>
              <a:gd name="connsiteY1" fmla="*/ 0 h 659535"/>
              <a:gd name="connsiteX2" fmla="*/ 346739 w 479180"/>
              <a:gd name="connsiteY2" fmla="*/ 251920 h 659535"/>
              <a:gd name="connsiteX3" fmla="*/ 479181 w 479180"/>
              <a:gd name="connsiteY3" fmla="*/ 659535 h 659535"/>
              <a:gd name="connsiteX4" fmla="*/ 132442 w 479180"/>
              <a:gd name="connsiteY4" fmla="*/ 407615 h 659535"/>
              <a:gd name="connsiteX5" fmla="*/ 132442 w 479180"/>
              <a:gd name="connsiteY5" fmla="*/ 407615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407615"/>
                </a:moveTo>
                <a:lnTo>
                  <a:pt x="0" y="0"/>
                </a:lnTo>
                <a:lnTo>
                  <a:pt x="346739" y="251920"/>
                </a:lnTo>
                <a:lnTo>
                  <a:pt x="479181" y="659535"/>
                </a:lnTo>
                <a:lnTo>
                  <a:pt x="132442" y="407615"/>
                </a:lnTo>
                <a:lnTo>
                  <a:pt x="132442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5" name="Freeform: Shape 184">
            <a:extLst>
              <a:ext uri="{FF2B5EF4-FFF2-40B4-BE49-F238E27FC236}">
                <a16:creationId xmlns:a16="http://schemas.microsoft.com/office/drawing/2014/main" id="{4199B4FF-FA04-F25A-A0BF-FB30E76A6002}"/>
              </a:ext>
            </a:extLst>
          </p:cNvPr>
          <p:cNvSpPr/>
          <p:nvPr/>
        </p:nvSpPr>
        <p:spPr>
          <a:xfrm>
            <a:off x="5161642" y="4701431"/>
            <a:ext cx="479180" cy="659535"/>
          </a:xfrm>
          <a:custGeom>
            <a:avLst/>
            <a:gdLst>
              <a:gd name="connsiteX0" fmla="*/ 0 w 479180"/>
              <a:gd name="connsiteY0" fmla="*/ 407616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9 w 479180"/>
              <a:gd name="connsiteY3" fmla="*/ 659536 h 659535"/>
              <a:gd name="connsiteX4" fmla="*/ 0 w 479180"/>
              <a:gd name="connsiteY4" fmla="*/ 407616 h 659535"/>
              <a:gd name="connsiteX5" fmla="*/ 0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6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9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6" name="Freeform: Shape 185">
            <a:extLst>
              <a:ext uri="{FF2B5EF4-FFF2-40B4-BE49-F238E27FC236}">
                <a16:creationId xmlns:a16="http://schemas.microsoft.com/office/drawing/2014/main" id="{57DA3FFC-A64C-D13A-D564-27DEB2B6F25F}"/>
              </a:ext>
            </a:extLst>
          </p:cNvPr>
          <p:cNvSpPr/>
          <p:nvPr/>
        </p:nvSpPr>
        <p:spPr>
          <a:xfrm>
            <a:off x="6712304" y="2567128"/>
            <a:ext cx="479180" cy="659535"/>
          </a:xfrm>
          <a:custGeom>
            <a:avLst/>
            <a:gdLst>
              <a:gd name="connsiteX0" fmla="*/ 0 w 479180"/>
              <a:gd name="connsiteY0" fmla="*/ 407616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8 w 479180"/>
              <a:gd name="connsiteY3" fmla="*/ 659536 h 659535"/>
              <a:gd name="connsiteX4" fmla="*/ 0 w 479180"/>
              <a:gd name="connsiteY4" fmla="*/ 407616 h 659535"/>
              <a:gd name="connsiteX5" fmla="*/ 0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6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8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7" name="Freeform: Shape 186">
            <a:extLst>
              <a:ext uri="{FF2B5EF4-FFF2-40B4-BE49-F238E27FC236}">
                <a16:creationId xmlns:a16="http://schemas.microsoft.com/office/drawing/2014/main" id="{CDD5624D-0838-4BE7-B509-56D693BBA785}"/>
              </a:ext>
            </a:extLst>
          </p:cNvPr>
          <p:cNvSpPr/>
          <p:nvPr/>
        </p:nvSpPr>
        <p:spPr>
          <a:xfrm>
            <a:off x="4203280" y="6020502"/>
            <a:ext cx="479180" cy="659535"/>
          </a:xfrm>
          <a:custGeom>
            <a:avLst/>
            <a:gdLst>
              <a:gd name="connsiteX0" fmla="*/ 0 w 479180"/>
              <a:gd name="connsiteY0" fmla="*/ 407616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8 w 479180"/>
              <a:gd name="connsiteY3" fmla="*/ 659536 h 659535"/>
              <a:gd name="connsiteX4" fmla="*/ 0 w 479180"/>
              <a:gd name="connsiteY4" fmla="*/ 407616 h 659535"/>
              <a:gd name="connsiteX5" fmla="*/ 0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6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8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8" name="Freeform: Shape 187">
            <a:extLst>
              <a:ext uri="{FF2B5EF4-FFF2-40B4-BE49-F238E27FC236}">
                <a16:creationId xmlns:a16="http://schemas.microsoft.com/office/drawing/2014/main" id="{95B8E39E-6BC3-E54D-1C75-CF3EE8006901}"/>
              </a:ext>
            </a:extLst>
          </p:cNvPr>
          <p:cNvSpPr/>
          <p:nvPr/>
        </p:nvSpPr>
        <p:spPr>
          <a:xfrm>
            <a:off x="7405780" y="432825"/>
            <a:ext cx="479181" cy="659535"/>
          </a:xfrm>
          <a:custGeom>
            <a:avLst/>
            <a:gdLst>
              <a:gd name="connsiteX0" fmla="*/ 0 w 479181"/>
              <a:gd name="connsiteY0" fmla="*/ 407616 h 659535"/>
              <a:gd name="connsiteX1" fmla="*/ 132442 w 479181"/>
              <a:gd name="connsiteY1" fmla="*/ 0 h 659535"/>
              <a:gd name="connsiteX2" fmla="*/ 479181 w 479181"/>
              <a:gd name="connsiteY2" fmla="*/ 251920 h 659535"/>
              <a:gd name="connsiteX3" fmla="*/ 346739 w 479181"/>
              <a:gd name="connsiteY3" fmla="*/ 659536 h 659535"/>
              <a:gd name="connsiteX4" fmla="*/ 0 w 479181"/>
              <a:gd name="connsiteY4" fmla="*/ 407616 h 659535"/>
              <a:gd name="connsiteX5" fmla="*/ 0 w 479181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1" h="659535">
                <a:moveTo>
                  <a:pt x="0" y="407616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9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9" name="Freeform: Shape 188">
            <a:extLst>
              <a:ext uri="{FF2B5EF4-FFF2-40B4-BE49-F238E27FC236}">
                <a16:creationId xmlns:a16="http://schemas.microsoft.com/office/drawing/2014/main" id="{A363BD0D-B8DD-324C-B528-1556F78FB2F4}"/>
              </a:ext>
            </a:extLst>
          </p:cNvPr>
          <p:cNvSpPr/>
          <p:nvPr/>
        </p:nvSpPr>
        <p:spPr>
          <a:xfrm>
            <a:off x="2652619" y="8154805"/>
            <a:ext cx="479180" cy="659536"/>
          </a:xfrm>
          <a:custGeom>
            <a:avLst/>
            <a:gdLst>
              <a:gd name="connsiteX0" fmla="*/ 0 w 479180"/>
              <a:gd name="connsiteY0" fmla="*/ 407616 h 659536"/>
              <a:gd name="connsiteX1" fmla="*/ 132442 w 479180"/>
              <a:gd name="connsiteY1" fmla="*/ 0 h 659536"/>
              <a:gd name="connsiteX2" fmla="*/ 479181 w 479180"/>
              <a:gd name="connsiteY2" fmla="*/ 251921 h 659536"/>
              <a:gd name="connsiteX3" fmla="*/ 346738 w 479180"/>
              <a:gd name="connsiteY3" fmla="*/ 659536 h 659536"/>
              <a:gd name="connsiteX4" fmla="*/ 0 w 479180"/>
              <a:gd name="connsiteY4" fmla="*/ 407616 h 659536"/>
              <a:gd name="connsiteX5" fmla="*/ 0 w 479180"/>
              <a:gd name="connsiteY5" fmla="*/ 407616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6">
                <a:moveTo>
                  <a:pt x="0" y="407616"/>
                </a:moveTo>
                <a:lnTo>
                  <a:pt x="132442" y="0"/>
                </a:lnTo>
                <a:lnTo>
                  <a:pt x="479181" y="251921"/>
                </a:lnTo>
                <a:lnTo>
                  <a:pt x="346738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0" name="Freeform: Shape 189">
            <a:extLst>
              <a:ext uri="{FF2B5EF4-FFF2-40B4-BE49-F238E27FC236}">
                <a16:creationId xmlns:a16="http://schemas.microsoft.com/office/drawing/2014/main" id="{53DBF280-3775-B260-8982-D8389E2507AC}"/>
              </a:ext>
            </a:extLst>
          </p:cNvPr>
          <p:cNvSpPr/>
          <p:nvPr/>
        </p:nvSpPr>
        <p:spPr>
          <a:xfrm>
            <a:off x="9221327" y="-886245"/>
            <a:ext cx="479180" cy="659535"/>
          </a:xfrm>
          <a:custGeom>
            <a:avLst/>
            <a:gdLst>
              <a:gd name="connsiteX0" fmla="*/ 0 w 479180"/>
              <a:gd name="connsiteY0" fmla="*/ 407615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8 w 479180"/>
              <a:gd name="connsiteY3" fmla="*/ 659536 h 659535"/>
              <a:gd name="connsiteX4" fmla="*/ 0 w 479180"/>
              <a:gd name="connsiteY4" fmla="*/ 407615 h 659535"/>
              <a:gd name="connsiteX5" fmla="*/ 0 w 479180"/>
              <a:gd name="connsiteY5" fmla="*/ 407615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5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8" y="659536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1" name="Freeform: Shape 190">
            <a:extLst>
              <a:ext uri="{FF2B5EF4-FFF2-40B4-BE49-F238E27FC236}">
                <a16:creationId xmlns:a16="http://schemas.microsoft.com/office/drawing/2014/main" id="{C661B46B-0D2D-737A-B6A7-00EFE78CA83A}"/>
              </a:ext>
            </a:extLst>
          </p:cNvPr>
          <p:cNvSpPr/>
          <p:nvPr/>
        </p:nvSpPr>
        <p:spPr>
          <a:xfrm>
            <a:off x="4682461" y="5516662"/>
            <a:ext cx="693477" cy="503840"/>
          </a:xfrm>
          <a:custGeom>
            <a:avLst/>
            <a:gdLst>
              <a:gd name="connsiteX0" fmla="*/ 0 w 693477"/>
              <a:gd name="connsiteY0" fmla="*/ 251920 h 503840"/>
              <a:gd name="connsiteX1" fmla="*/ 346739 w 693477"/>
              <a:gd name="connsiteY1" fmla="*/ 0 h 503840"/>
              <a:gd name="connsiteX2" fmla="*/ 693477 w 693477"/>
              <a:gd name="connsiteY2" fmla="*/ 251920 h 503840"/>
              <a:gd name="connsiteX3" fmla="*/ 346739 w 693477"/>
              <a:gd name="connsiteY3" fmla="*/ 503840 h 503840"/>
              <a:gd name="connsiteX4" fmla="*/ 0 w 693477"/>
              <a:gd name="connsiteY4" fmla="*/ 251920 h 503840"/>
              <a:gd name="connsiteX5" fmla="*/ 0 w 693477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7" h="503840">
                <a:moveTo>
                  <a:pt x="0" y="251920"/>
                </a:moveTo>
                <a:lnTo>
                  <a:pt x="346739" y="0"/>
                </a:lnTo>
                <a:lnTo>
                  <a:pt x="693477" y="251920"/>
                </a:lnTo>
                <a:lnTo>
                  <a:pt x="346739" y="50384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2" name="Freeform: Shape 191">
            <a:extLst>
              <a:ext uri="{FF2B5EF4-FFF2-40B4-BE49-F238E27FC236}">
                <a16:creationId xmlns:a16="http://schemas.microsoft.com/office/drawing/2014/main" id="{5BE234A6-2D86-D49B-DF69-EF403B749F17}"/>
              </a:ext>
            </a:extLst>
          </p:cNvPr>
          <p:cNvSpPr/>
          <p:nvPr/>
        </p:nvSpPr>
        <p:spPr>
          <a:xfrm>
            <a:off x="6233123" y="3382359"/>
            <a:ext cx="693476" cy="503840"/>
          </a:xfrm>
          <a:custGeom>
            <a:avLst/>
            <a:gdLst>
              <a:gd name="connsiteX0" fmla="*/ 0 w 693476"/>
              <a:gd name="connsiteY0" fmla="*/ 251920 h 503840"/>
              <a:gd name="connsiteX1" fmla="*/ 346739 w 693476"/>
              <a:gd name="connsiteY1" fmla="*/ 0 h 503840"/>
              <a:gd name="connsiteX2" fmla="*/ 693477 w 693476"/>
              <a:gd name="connsiteY2" fmla="*/ 251920 h 503840"/>
              <a:gd name="connsiteX3" fmla="*/ 346739 w 693476"/>
              <a:gd name="connsiteY3" fmla="*/ 503840 h 503840"/>
              <a:gd name="connsiteX4" fmla="*/ 0 w 693476"/>
              <a:gd name="connsiteY4" fmla="*/ 251920 h 503840"/>
              <a:gd name="connsiteX5" fmla="*/ 0 w 693476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6" h="503840">
                <a:moveTo>
                  <a:pt x="0" y="251920"/>
                </a:moveTo>
                <a:lnTo>
                  <a:pt x="346739" y="0"/>
                </a:lnTo>
                <a:lnTo>
                  <a:pt x="693477" y="251920"/>
                </a:lnTo>
                <a:lnTo>
                  <a:pt x="346739" y="50384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3" name="Freeform: Shape 192">
            <a:extLst>
              <a:ext uri="{FF2B5EF4-FFF2-40B4-BE49-F238E27FC236}">
                <a16:creationId xmlns:a16="http://schemas.microsoft.com/office/drawing/2014/main" id="{4E939C98-2209-73B0-E4B3-2A8BE4A58677}"/>
              </a:ext>
            </a:extLst>
          </p:cNvPr>
          <p:cNvSpPr/>
          <p:nvPr/>
        </p:nvSpPr>
        <p:spPr>
          <a:xfrm>
            <a:off x="2866915" y="6835733"/>
            <a:ext cx="693476" cy="503840"/>
          </a:xfrm>
          <a:custGeom>
            <a:avLst/>
            <a:gdLst>
              <a:gd name="connsiteX0" fmla="*/ 0 w 693476"/>
              <a:gd name="connsiteY0" fmla="*/ 251921 h 503840"/>
              <a:gd name="connsiteX1" fmla="*/ 346738 w 693476"/>
              <a:gd name="connsiteY1" fmla="*/ 0 h 503840"/>
              <a:gd name="connsiteX2" fmla="*/ 693477 w 693476"/>
              <a:gd name="connsiteY2" fmla="*/ 251921 h 503840"/>
              <a:gd name="connsiteX3" fmla="*/ 346738 w 693476"/>
              <a:gd name="connsiteY3" fmla="*/ 503841 h 503840"/>
              <a:gd name="connsiteX4" fmla="*/ 0 w 693476"/>
              <a:gd name="connsiteY4" fmla="*/ 251921 h 503840"/>
              <a:gd name="connsiteX5" fmla="*/ 0 w 693476"/>
              <a:gd name="connsiteY5" fmla="*/ 251921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6" h="503840">
                <a:moveTo>
                  <a:pt x="0" y="251921"/>
                </a:moveTo>
                <a:lnTo>
                  <a:pt x="346738" y="0"/>
                </a:lnTo>
                <a:lnTo>
                  <a:pt x="693477" y="251921"/>
                </a:lnTo>
                <a:lnTo>
                  <a:pt x="346738" y="503841"/>
                </a:lnTo>
                <a:lnTo>
                  <a:pt x="0" y="251921"/>
                </a:lnTo>
                <a:lnTo>
                  <a:pt x="0" y="25192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4" name="Freeform: Shape 193">
            <a:extLst>
              <a:ext uri="{FF2B5EF4-FFF2-40B4-BE49-F238E27FC236}">
                <a16:creationId xmlns:a16="http://schemas.microsoft.com/office/drawing/2014/main" id="{83571DE4-8BC8-481B-B5E8-95E89E143430}"/>
              </a:ext>
            </a:extLst>
          </p:cNvPr>
          <p:cNvSpPr/>
          <p:nvPr/>
        </p:nvSpPr>
        <p:spPr>
          <a:xfrm>
            <a:off x="7059042" y="1655672"/>
            <a:ext cx="693477" cy="503840"/>
          </a:xfrm>
          <a:custGeom>
            <a:avLst/>
            <a:gdLst>
              <a:gd name="connsiteX0" fmla="*/ 0 w 693477"/>
              <a:gd name="connsiteY0" fmla="*/ 251920 h 503840"/>
              <a:gd name="connsiteX1" fmla="*/ 346738 w 693477"/>
              <a:gd name="connsiteY1" fmla="*/ 0 h 503840"/>
              <a:gd name="connsiteX2" fmla="*/ 693477 w 693477"/>
              <a:gd name="connsiteY2" fmla="*/ 251920 h 503840"/>
              <a:gd name="connsiteX3" fmla="*/ 346738 w 693477"/>
              <a:gd name="connsiteY3" fmla="*/ 503841 h 503840"/>
              <a:gd name="connsiteX4" fmla="*/ 0 w 693477"/>
              <a:gd name="connsiteY4" fmla="*/ 251920 h 503840"/>
              <a:gd name="connsiteX5" fmla="*/ 0 w 693477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7" h="503840">
                <a:moveTo>
                  <a:pt x="0" y="251920"/>
                </a:moveTo>
                <a:lnTo>
                  <a:pt x="346738" y="0"/>
                </a:lnTo>
                <a:lnTo>
                  <a:pt x="693477" y="251920"/>
                </a:lnTo>
                <a:lnTo>
                  <a:pt x="346738" y="503841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5" name="Freeform: Shape 194">
            <a:extLst>
              <a:ext uri="{FF2B5EF4-FFF2-40B4-BE49-F238E27FC236}">
                <a16:creationId xmlns:a16="http://schemas.microsoft.com/office/drawing/2014/main" id="{49BDD642-D20C-94C8-441B-7272058E048B}"/>
              </a:ext>
            </a:extLst>
          </p:cNvPr>
          <p:cNvSpPr/>
          <p:nvPr/>
        </p:nvSpPr>
        <p:spPr>
          <a:xfrm>
            <a:off x="2173438" y="8970036"/>
            <a:ext cx="693477" cy="503840"/>
          </a:xfrm>
          <a:custGeom>
            <a:avLst/>
            <a:gdLst>
              <a:gd name="connsiteX0" fmla="*/ 0 w 693477"/>
              <a:gd name="connsiteY0" fmla="*/ 251920 h 503840"/>
              <a:gd name="connsiteX1" fmla="*/ 346738 w 693477"/>
              <a:gd name="connsiteY1" fmla="*/ 0 h 503840"/>
              <a:gd name="connsiteX2" fmla="*/ 693477 w 693477"/>
              <a:gd name="connsiteY2" fmla="*/ 251920 h 503840"/>
              <a:gd name="connsiteX3" fmla="*/ 346738 w 693477"/>
              <a:gd name="connsiteY3" fmla="*/ 503841 h 503840"/>
              <a:gd name="connsiteX4" fmla="*/ 0 w 693477"/>
              <a:gd name="connsiteY4" fmla="*/ 251920 h 503840"/>
              <a:gd name="connsiteX5" fmla="*/ 0 w 693477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7" h="503840">
                <a:moveTo>
                  <a:pt x="0" y="251920"/>
                </a:moveTo>
                <a:lnTo>
                  <a:pt x="346738" y="0"/>
                </a:lnTo>
                <a:lnTo>
                  <a:pt x="693477" y="251920"/>
                </a:lnTo>
                <a:lnTo>
                  <a:pt x="346738" y="503841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6" name="Freeform: Shape 195">
            <a:extLst>
              <a:ext uri="{FF2B5EF4-FFF2-40B4-BE49-F238E27FC236}">
                <a16:creationId xmlns:a16="http://schemas.microsoft.com/office/drawing/2014/main" id="{9A3BB388-BA21-7800-DC56-3788AA267713}"/>
              </a:ext>
            </a:extLst>
          </p:cNvPr>
          <p:cNvSpPr/>
          <p:nvPr/>
        </p:nvSpPr>
        <p:spPr>
          <a:xfrm>
            <a:off x="8742146" y="-71014"/>
            <a:ext cx="693476" cy="503840"/>
          </a:xfrm>
          <a:custGeom>
            <a:avLst/>
            <a:gdLst>
              <a:gd name="connsiteX0" fmla="*/ 0 w 693476"/>
              <a:gd name="connsiteY0" fmla="*/ 251920 h 503840"/>
              <a:gd name="connsiteX1" fmla="*/ 346738 w 693476"/>
              <a:gd name="connsiteY1" fmla="*/ 0 h 503840"/>
              <a:gd name="connsiteX2" fmla="*/ 693477 w 693476"/>
              <a:gd name="connsiteY2" fmla="*/ 251920 h 503840"/>
              <a:gd name="connsiteX3" fmla="*/ 346738 w 693476"/>
              <a:gd name="connsiteY3" fmla="*/ 503841 h 503840"/>
              <a:gd name="connsiteX4" fmla="*/ 0 w 693476"/>
              <a:gd name="connsiteY4" fmla="*/ 251920 h 503840"/>
              <a:gd name="connsiteX5" fmla="*/ 0 w 693476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6" h="503840">
                <a:moveTo>
                  <a:pt x="0" y="251920"/>
                </a:moveTo>
                <a:lnTo>
                  <a:pt x="346738" y="0"/>
                </a:lnTo>
                <a:lnTo>
                  <a:pt x="693477" y="251920"/>
                </a:lnTo>
                <a:lnTo>
                  <a:pt x="346738" y="503841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7" name="Freeform: Shape 196">
            <a:extLst>
              <a:ext uri="{FF2B5EF4-FFF2-40B4-BE49-F238E27FC236}">
                <a16:creationId xmlns:a16="http://schemas.microsoft.com/office/drawing/2014/main" id="{F1E38193-6686-86E2-E436-8F5E727E1932}"/>
              </a:ext>
            </a:extLst>
          </p:cNvPr>
          <p:cNvSpPr/>
          <p:nvPr/>
        </p:nvSpPr>
        <p:spPr>
          <a:xfrm>
            <a:off x="3774688" y="6428118"/>
            <a:ext cx="775330" cy="251920"/>
          </a:xfrm>
          <a:custGeom>
            <a:avLst/>
            <a:gdLst>
              <a:gd name="connsiteX0" fmla="*/ 346738 w 775330"/>
              <a:gd name="connsiteY0" fmla="*/ 251920 h 251920"/>
              <a:gd name="connsiteX1" fmla="*/ 0 w 775330"/>
              <a:gd name="connsiteY1" fmla="*/ 0 h 251920"/>
              <a:gd name="connsiteX2" fmla="*/ 428592 w 775330"/>
              <a:gd name="connsiteY2" fmla="*/ 0 h 251920"/>
              <a:gd name="connsiteX3" fmla="*/ 775331 w 775330"/>
              <a:gd name="connsiteY3" fmla="*/ 251920 h 251920"/>
              <a:gd name="connsiteX4" fmla="*/ 346738 w 775330"/>
              <a:gd name="connsiteY4" fmla="*/ 251920 h 251920"/>
              <a:gd name="connsiteX5" fmla="*/ 346738 w 775330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0" h="251920">
                <a:moveTo>
                  <a:pt x="346738" y="251920"/>
                </a:moveTo>
                <a:lnTo>
                  <a:pt x="0" y="0"/>
                </a:lnTo>
                <a:lnTo>
                  <a:pt x="428592" y="0"/>
                </a:lnTo>
                <a:lnTo>
                  <a:pt x="775331" y="251920"/>
                </a:lnTo>
                <a:lnTo>
                  <a:pt x="346738" y="251920"/>
                </a:lnTo>
                <a:lnTo>
                  <a:pt x="346738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8" name="Freeform: Shape 197">
            <a:extLst>
              <a:ext uri="{FF2B5EF4-FFF2-40B4-BE49-F238E27FC236}">
                <a16:creationId xmlns:a16="http://schemas.microsoft.com/office/drawing/2014/main" id="{5ECEF659-E2D7-D2F0-961D-405B24783679}"/>
              </a:ext>
            </a:extLst>
          </p:cNvPr>
          <p:cNvSpPr/>
          <p:nvPr/>
        </p:nvSpPr>
        <p:spPr>
          <a:xfrm>
            <a:off x="5457792" y="3886200"/>
            <a:ext cx="775331" cy="251920"/>
          </a:xfrm>
          <a:custGeom>
            <a:avLst/>
            <a:gdLst>
              <a:gd name="connsiteX0" fmla="*/ 346739 w 775331"/>
              <a:gd name="connsiteY0" fmla="*/ 251920 h 251920"/>
              <a:gd name="connsiteX1" fmla="*/ 0 w 775331"/>
              <a:gd name="connsiteY1" fmla="*/ 0 h 251920"/>
              <a:gd name="connsiteX2" fmla="*/ 428592 w 775331"/>
              <a:gd name="connsiteY2" fmla="*/ 0 h 251920"/>
              <a:gd name="connsiteX3" fmla="*/ 775331 w 775331"/>
              <a:gd name="connsiteY3" fmla="*/ 251920 h 251920"/>
              <a:gd name="connsiteX4" fmla="*/ 346739 w 775331"/>
              <a:gd name="connsiteY4" fmla="*/ 251920 h 251920"/>
              <a:gd name="connsiteX5" fmla="*/ 346739 w 775331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346739" y="251920"/>
                </a:moveTo>
                <a:lnTo>
                  <a:pt x="0" y="0"/>
                </a:lnTo>
                <a:lnTo>
                  <a:pt x="428592" y="0"/>
                </a:lnTo>
                <a:lnTo>
                  <a:pt x="775331" y="251920"/>
                </a:lnTo>
                <a:lnTo>
                  <a:pt x="346739" y="251920"/>
                </a:lnTo>
                <a:lnTo>
                  <a:pt x="346739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9" name="Freeform: Shape 198">
            <a:extLst>
              <a:ext uri="{FF2B5EF4-FFF2-40B4-BE49-F238E27FC236}">
                <a16:creationId xmlns:a16="http://schemas.microsoft.com/office/drawing/2014/main" id="{CC174651-A226-CF3B-CD4E-84AE837FBBE4}"/>
              </a:ext>
            </a:extLst>
          </p:cNvPr>
          <p:cNvSpPr/>
          <p:nvPr/>
        </p:nvSpPr>
        <p:spPr>
          <a:xfrm>
            <a:off x="7966815" y="432825"/>
            <a:ext cx="775331" cy="251920"/>
          </a:xfrm>
          <a:custGeom>
            <a:avLst/>
            <a:gdLst>
              <a:gd name="connsiteX0" fmla="*/ 346738 w 775331"/>
              <a:gd name="connsiteY0" fmla="*/ 251920 h 251920"/>
              <a:gd name="connsiteX1" fmla="*/ 0 w 775331"/>
              <a:gd name="connsiteY1" fmla="*/ 0 h 251920"/>
              <a:gd name="connsiteX2" fmla="*/ 428592 w 775331"/>
              <a:gd name="connsiteY2" fmla="*/ 0 h 251920"/>
              <a:gd name="connsiteX3" fmla="*/ 775331 w 775331"/>
              <a:gd name="connsiteY3" fmla="*/ 251920 h 251920"/>
              <a:gd name="connsiteX4" fmla="*/ 346738 w 775331"/>
              <a:gd name="connsiteY4" fmla="*/ 251920 h 251920"/>
              <a:gd name="connsiteX5" fmla="*/ 346738 w 775331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346738" y="251920"/>
                </a:moveTo>
                <a:lnTo>
                  <a:pt x="0" y="0"/>
                </a:lnTo>
                <a:lnTo>
                  <a:pt x="428592" y="0"/>
                </a:lnTo>
                <a:lnTo>
                  <a:pt x="775331" y="251920"/>
                </a:lnTo>
                <a:lnTo>
                  <a:pt x="346738" y="251920"/>
                </a:lnTo>
                <a:lnTo>
                  <a:pt x="346738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0" name="Freeform: Shape 199">
            <a:extLst>
              <a:ext uri="{FF2B5EF4-FFF2-40B4-BE49-F238E27FC236}">
                <a16:creationId xmlns:a16="http://schemas.microsoft.com/office/drawing/2014/main" id="{DA2B1804-787D-320E-DD5C-73ECF5B911F8}"/>
              </a:ext>
            </a:extLst>
          </p:cNvPr>
          <p:cNvSpPr/>
          <p:nvPr/>
        </p:nvSpPr>
        <p:spPr>
          <a:xfrm>
            <a:off x="7059042" y="1907592"/>
            <a:ext cx="479180" cy="659535"/>
          </a:xfrm>
          <a:custGeom>
            <a:avLst/>
            <a:gdLst>
              <a:gd name="connsiteX0" fmla="*/ 132442 w 479180"/>
              <a:gd name="connsiteY0" fmla="*/ 407616 h 659535"/>
              <a:gd name="connsiteX1" fmla="*/ 0 w 479180"/>
              <a:gd name="connsiteY1" fmla="*/ 0 h 659535"/>
              <a:gd name="connsiteX2" fmla="*/ 346738 w 479180"/>
              <a:gd name="connsiteY2" fmla="*/ 251920 h 659535"/>
              <a:gd name="connsiteX3" fmla="*/ 479181 w 479180"/>
              <a:gd name="connsiteY3" fmla="*/ 659536 h 659535"/>
              <a:gd name="connsiteX4" fmla="*/ 132442 w 479180"/>
              <a:gd name="connsiteY4" fmla="*/ 407616 h 659535"/>
              <a:gd name="connsiteX5" fmla="*/ 132442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407616"/>
                </a:moveTo>
                <a:lnTo>
                  <a:pt x="0" y="0"/>
                </a:lnTo>
                <a:lnTo>
                  <a:pt x="346738" y="251920"/>
                </a:lnTo>
                <a:lnTo>
                  <a:pt x="479181" y="65953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1" name="Freeform: Shape 200">
            <a:extLst>
              <a:ext uri="{FF2B5EF4-FFF2-40B4-BE49-F238E27FC236}">
                <a16:creationId xmlns:a16="http://schemas.microsoft.com/office/drawing/2014/main" id="{7E3A8454-B573-F715-7D33-192769A43795}"/>
              </a:ext>
            </a:extLst>
          </p:cNvPr>
          <p:cNvSpPr/>
          <p:nvPr/>
        </p:nvSpPr>
        <p:spPr>
          <a:xfrm>
            <a:off x="5161642" y="4293815"/>
            <a:ext cx="479180" cy="659535"/>
          </a:xfrm>
          <a:custGeom>
            <a:avLst/>
            <a:gdLst>
              <a:gd name="connsiteX0" fmla="*/ 132442 w 479180"/>
              <a:gd name="connsiteY0" fmla="*/ 407615 h 659535"/>
              <a:gd name="connsiteX1" fmla="*/ 0 w 479180"/>
              <a:gd name="connsiteY1" fmla="*/ 0 h 659535"/>
              <a:gd name="connsiteX2" fmla="*/ 346739 w 479180"/>
              <a:gd name="connsiteY2" fmla="*/ 251920 h 659535"/>
              <a:gd name="connsiteX3" fmla="*/ 479181 w 479180"/>
              <a:gd name="connsiteY3" fmla="*/ 659536 h 659535"/>
              <a:gd name="connsiteX4" fmla="*/ 132442 w 479180"/>
              <a:gd name="connsiteY4" fmla="*/ 407615 h 659535"/>
              <a:gd name="connsiteX5" fmla="*/ 132442 w 479180"/>
              <a:gd name="connsiteY5" fmla="*/ 407615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407615"/>
                </a:moveTo>
                <a:lnTo>
                  <a:pt x="0" y="0"/>
                </a:lnTo>
                <a:lnTo>
                  <a:pt x="346739" y="251920"/>
                </a:lnTo>
                <a:lnTo>
                  <a:pt x="479181" y="659536"/>
                </a:lnTo>
                <a:lnTo>
                  <a:pt x="132442" y="407615"/>
                </a:lnTo>
                <a:lnTo>
                  <a:pt x="132442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2" name="Freeform: Shape 201">
            <a:extLst>
              <a:ext uri="{FF2B5EF4-FFF2-40B4-BE49-F238E27FC236}">
                <a16:creationId xmlns:a16="http://schemas.microsoft.com/office/drawing/2014/main" id="{39D15359-91BB-E3AD-ABAA-3690C89BA4BE}"/>
              </a:ext>
            </a:extLst>
          </p:cNvPr>
          <p:cNvSpPr/>
          <p:nvPr/>
        </p:nvSpPr>
        <p:spPr>
          <a:xfrm>
            <a:off x="2652619" y="7747189"/>
            <a:ext cx="479180" cy="659536"/>
          </a:xfrm>
          <a:custGeom>
            <a:avLst/>
            <a:gdLst>
              <a:gd name="connsiteX0" fmla="*/ 132442 w 479180"/>
              <a:gd name="connsiteY0" fmla="*/ 407615 h 659536"/>
              <a:gd name="connsiteX1" fmla="*/ 0 w 479180"/>
              <a:gd name="connsiteY1" fmla="*/ 0 h 659536"/>
              <a:gd name="connsiteX2" fmla="*/ 346738 w 479180"/>
              <a:gd name="connsiteY2" fmla="*/ 251920 h 659536"/>
              <a:gd name="connsiteX3" fmla="*/ 479181 w 479180"/>
              <a:gd name="connsiteY3" fmla="*/ 659536 h 659536"/>
              <a:gd name="connsiteX4" fmla="*/ 132442 w 479180"/>
              <a:gd name="connsiteY4" fmla="*/ 407615 h 659536"/>
              <a:gd name="connsiteX5" fmla="*/ 132442 w 479180"/>
              <a:gd name="connsiteY5" fmla="*/ 407615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6">
                <a:moveTo>
                  <a:pt x="132442" y="407615"/>
                </a:moveTo>
                <a:lnTo>
                  <a:pt x="0" y="0"/>
                </a:lnTo>
                <a:lnTo>
                  <a:pt x="346738" y="251920"/>
                </a:lnTo>
                <a:lnTo>
                  <a:pt x="479181" y="659536"/>
                </a:lnTo>
                <a:lnTo>
                  <a:pt x="132442" y="407615"/>
                </a:lnTo>
                <a:lnTo>
                  <a:pt x="132442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3" name="Freeform: Shape 202">
            <a:extLst>
              <a:ext uri="{FF2B5EF4-FFF2-40B4-BE49-F238E27FC236}">
                <a16:creationId xmlns:a16="http://schemas.microsoft.com/office/drawing/2014/main" id="{38826676-FB87-C8E5-0DA1-A91095095A83}"/>
              </a:ext>
            </a:extLst>
          </p:cNvPr>
          <p:cNvSpPr/>
          <p:nvPr/>
        </p:nvSpPr>
        <p:spPr>
          <a:xfrm>
            <a:off x="6579862" y="2974743"/>
            <a:ext cx="479180" cy="659535"/>
          </a:xfrm>
          <a:custGeom>
            <a:avLst/>
            <a:gdLst>
              <a:gd name="connsiteX0" fmla="*/ 0 w 479180"/>
              <a:gd name="connsiteY0" fmla="*/ 407616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8 w 479180"/>
              <a:gd name="connsiteY3" fmla="*/ 659536 h 659535"/>
              <a:gd name="connsiteX4" fmla="*/ 0 w 479180"/>
              <a:gd name="connsiteY4" fmla="*/ 407616 h 659535"/>
              <a:gd name="connsiteX5" fmla="*/ 0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6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8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4" name="Freeform: Shape 203">
            <a:extLst>
              <a:ext uri="{FF2B5EF4-FFF2-40B4-BE49-F238E27FC236}">
                <a16:creationId xmlns:a16="http://schemas.microsoft.com/office/drawing/2014/main" id="{AEDE0EB0-4F3A-A23F-1A32-B96DA7CBB789}"/>
              </a:ext>
            </a:extLst>
          </p:cNvPr>
          <p:cNvSpPr/>
          <p:nvPr/>
        </p:nvSpPr>
        <p:spPr>
          <a:xfrm>
            <a:off x="5029200" y="5109046"/>
            <a:ext cx="479180" cy="659535"/>
          </a:xfrm>
          <a:custGeom>
            <a:avLst/>
            <a:gdLst>
              <a:gd name="connsiteX0" fmla="*/ 0 w 479180"/>
              <a:gd name="connsiteY0" fmla="*/ 407615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9 w 479180"/>
              <a:gd name="connsiteY3" fmla="*/ 659536 h 659535"/>
              <a:gd name="connsiteX4" fmla="*/ 0 w 479180"/>
              <a:gd name="connsiteY4" fmla="*/ 407615 h 659535"/>
              <a:gd name="connsiteX5" fmla="*/ 0 w 479180"/>
              <a:gd name="connsiteY5" fmla="*/ 407615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5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9" y="659536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5" name="Freeform: Shape 204">
            <a:extLst>
              <a:ext uri="{FF2B5EF4-FFF2-40B4-BE49-F238E27FC236}">
                <a16:creationId xmlns:a16="http://schemas.microsoft.com/office/drawing/2014/main" id="{E27CCB61-7DE8-1B9B-906E-FC87086087A5}"/>
              </a:ext>
            </a:extLst>
          </p:cNvPr>
          <p:cNvSpPr/>
          <p:nvPr/>
        </p:nvSpPr>
        <p:spPr>
          <a:xfrm>
            <a:off x="7273338" y="840441"/>
            <a:ext cx="479181" cy="659535"/>
          </a:xfrm>
          <a:custGeom>
            <a:avLst/>
            <a:gdLst>
              <a:gd name="connsiteX0" fmla="*/ 0 w 479181"/>
              <a:gd name="connsiteY0" fmla="*/ 407616 h 659535"/>
              <a:gd name="connsiteX1" fmla="*/ 132442 w 479181"/>
              <a:gd name="connsiteY1" fmla="*/ 0 h 659535"/>
              <a:gd name="connsiteX2" fmla="*/ 479181 w 479181"/>
              <a:gd name="connsiteY2" fmla="*/ 251920 h 659535"/>
              <a:gd name="connsiteX3" fmla="*/ 346739 w 479181"/>
              <a:gd name="connsiteY3" fmla="*/ 659536 h 659535"/>
              <a:gd name="connsiteX4" fmla="*/ 0 w 479181"/>
              <a:gd name="connsiteY4" fmla="*/ 407616 h 659535"/>
              <a:gd name="connsiteX5" fmla="*/ 0 w 479181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1" h="659535">
                <a:moveTo>
                  <a:pt x="0" y="407616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9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6" name="Freeform: Shape 205">
            <a:extLst>
              <a:ext uri="{FF2B5EF4-FFF2-40B4-BE49-F238E27FC236}">
                <a16:creationId xmlns:a16="http://schemas.microsoft.com/office/drawing/2014/main" id="{2E0641A4-A72C-B477-F314-730A539F63B5}"/>
              </a:ext>
            </a:extLst>
          </p:cNvPr>
          <p:cNvSpPr/>
          <p:nvPr/>
        </p:nvSpPr>
        <p:spPr>
          <a:xfrm>
            <a:off x="3642245" y="6428118"/>
            <a:ext cx="479180" cy="659536"/>
          </a:xfrm>
          <a:custGeom>
            <a:avLst/>
            <a:gdLst>
              <a:gd name="connsiteX0" fmla="*/ 0 w 479180"/>
              <a:gd name="connsiteY0" fmla="*/ 407615 h 659536"/>
              <a:gd name="connsiteX1" fmla="*/ 132443 w 479180"/>
              <a:gd name="connsiteY1" fmla="*/ 0 h 659536"/>
              <a:gd name="connsiteX2" fmla="*/ 479181 w 479180"/>
              <a:gd name="connsiteY2" fmla="*/ 251920 h 659536"/>
              <a:gd name="connsiteX3" fmla="*/ 346739 w 479180"/>
              <a:gd name="connsiteY3" fmla="*/ 659536 h 659536"/>
              <a:gd name="connsiteX4" fmla="*/ 0 w 479180"/>
              <a:gd name="connsiteY4" fmla="*/ 407615 h 659536"/>
              <a:gd name="connsiteX5" fmla="*/ 0 w 479180"/>
              <a:gd name="connsiteY5" fmla="*/ 407615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6">
                <a:moveTo>
                  <a:pt x="0" y="407615"/>
                </a:moveTo>
                <a:lnTo>
                  <a:pt x="132443" y="0"/>
                </a:lnTo>
                <a:lnTo>
                  <a:pt x="479181" y="251920"/>
                </a:lnTo>
                <a:lnTo>
                  <a:pt x="346739" y="659536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7" name="Freeform: Shape 206">
            <a:extLst>
              <a:ext uri="{FF2B5EF4-FFF2-40B4-BE49-F238E27FC236}">
                <a16:creationId xmlns:a16="http://schemas.microsoft.com/office/drawing/2014/main" id="{100F3B58-DC32-A289-2BC0-E12C8B69AB2D}"/>
              </a:ext>
            </a:extLst>
          </p:cNvPr>
          <p:cNvSpPr/>
          <p:nvPr/>
        </p:nvSpPr>
        <p:spPr>
          <a:xfrm>
            <a:off x="9088885" y="-478630"/>
            <a:ext cx="479180" cy="659535"/>
          </a:xfrm>
          <a:custGeom>
            <a:avLst/>
            <a:gdLst>
              <a:gd name="connsiteX0" fmla="*/ 0 w 479180"/>
              <a:gd name="connsiteY0" fmla="*/ 407616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8 w 479180"/>
              <a:gd name="connsiteY3" fmla="*/ 659536 h 659535"/>
              <a:gd name="connsiteX4" fmla="*/ 0 w 479180"/>
              <a:gd name="connsiteY4" fmla="*/ 407616 h 659535"/>
              <a:gd name="connsiteX5" fmla="*/ 0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6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8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8" name="Freeform: Shape 207">
            <a:extLst>
              <a:ext uri="{FF2B5EF4-FFF2-40B4-BE49-F238E27FC236}">
                <a16:creationId xmlns:a16="http://schemas.microsoft.com/office/drawing/2014/main" id="{6EC0C2A4-FB97-B5C2-42C5-A8055A958FCA}"/>
              </a:ext>
            </a:extLst>
          </p:cNvPr>
          <p:cNvSpPr/>
          <p:nvPr/>
        </p:nvSpPr>
        <p:spPr>
          <a:xfrm>
            <a:off x="2520176" y="8562421"/>
            <a:ext cx="479180" cy="659535"/>
          </a:xfrm>
          <a:custGeom>
            <a:avLst/>
            <a:gdLst>
              <a:gd name="connsiteX0" fmla="*/ 0 w 479180"/>
              <a:gd name="connsiteY0" fmla="*/ 407615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9 w 479180"/>
              <a:gd name="connsiteY3" fmla="*/ 659535 h 659535"/>
              <a:gd name="connsiteX4" fmla="*/ 0 w 479180"/>
              <a:gd name="connsiteY4" fmla="*/ 407615 h 659535"/>
              <a:gd name="connsiteX5" fmla="*/ 0 w 479180"/>
              <a:gd name="connsiteY5" fmla="*/ 407615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5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9" y="659535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9" name="Freeform: Shape 208">
            <a:extLst>
              <a:ext uri="{FF2B5EF4-FFF2-40B4-BE49-F238E27FC236}">
                <a16:creationId xmlns:a16="http://schemas.microsoft.com/office/drawing/2014/main" id="{A3B6D078-5080-09FD-6818-44AD4A79BC38}"/>
              </a:ext>
            </a:extLst>
          </p:cNvPr>
          <p:cNvSpPr/>
          <p:nvPr/>
        </p:nvSpPr>
        <p:spPr>
          <a:xfrm>
            <a:off x="5886384" y="3634279"/>
            <a:ext cx="693477" cy="503840"/>
          </a:xfrm>
          <a:custGeom>
            <a:avLst/>
            <a:gdLst>
              <a:gd name="connsiteX0" fmla="*/ 0 w 693477"/>
              <a:gd name="connsiteY0" fmla="*/ 251920 h 503840"/>
              <a:gd name="connsiteX1" fmla="*/ 346739 w 693477"/>
              <a:gd name="connsiteY1" fmla="*/ 0 h 503840"/>
              <a:gd name="connsiteX2" fmla="*/ 693477 w 693477"/>
              <a:gd name="connsiteY2" fmla="*/ 251920 h 503840"/>
              <a:gd name="connsiteX3" fmla="*/ 346739 w 693477"/>
              <a:gd name="connsiteY3" fmla="*/ 503841 h 503840"/>
              <a:gd name="connsiteX4" fmla="*/ 0 w 693477"/>
              <a:gd name="connsiteY4" fmla="*/ 251920 h 503840"/>
              <a:gd name="connsiteX5" fmla="*/ 0 w 693477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7" h="503840">
                <a:moveTo>
                  <a:pt x="0" y="251920"/>
                </a:moveTo>
                <a:lnTo>
                  <a:pt x="346739" y="0"/>
                </a:lnTo>
                <a:lnTo>
                  <a:pt x="693477" y="251920"/>
                </a:lnTo>
                <a:lnTo>
                  <a:pt x="346739" y="503841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0" name="Freeform: Shape 209">
            <a:extLst>
              <a:ext uri="{FF2B5EF4-FFF2-40B4-BE49-F238E27FC236}">
                <a16:creationId xmlns:a16="http://schemas.microsoft.com/office/drawing/2014/main" id="{DB29111A-7204-7D86-1C25-A679BEA7C528}"/>
              </a:ext>
            </a:extLst>
          </p:cNvPr>
          <p:cNvSpPr/>
          <p:nvPr/>
        </p:nvSpPr>
        <p:spPr>
          <a:xfrm>
            <a:off x="4335723" y="5768582"/>
            <a:ext cx="693476" cy="503840"/>
          </a:xfrm>
          <a:custGeom>
            <a:avLst/>
            <a:gdLst>
              <a:gd name="connsiteX0" fmla="*/ 0 w 693476"/>
              <a:gd name="connsiteY0" fmla="*/ 251920 h 503840"/>
              <a:gd name="connsiteX1" fmla="*/ 346738 w 693476"/>
              <a:gd name="connsiteY1" fmla="*/ 0 h 503840"/>
              <a:gd name="connsiteX2" fmla="*/ 693477 w 693476"/>
              <a:gd name="connsiteY2" fmla="*/ 251920 h 503840"/>
              <a:gd name="connsiteX3" fmla="*/ 346738 w 693476"/>
              <a:gd name="connsiteY3" fmla="*/ 503840 h 503840"/>
              <a:gd name="connsiteX4" fmla="*/ 0 w 693476"/>
              <a:gd name="connsiteY4" fmla="*/ 251920 h 503840"/>
              <a:gd name="connsiteX5" fmla="*/ 0 w 693476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6" h="503840">
                <a:moveTo>
                  <a:pt x="0" y="251920"/>
                </a:moveTo>
                <a:lnTo>
                  <a:pt x="346738" y="0"/>
                </a:lnTo>
                <a:lnTo>
                  <a:pt x="693477" y="251920"/>
                </a:lnTo>
                <a:lnTo>
                  <a:pt x="346738" y="50384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1" name="Freeform: Shape 210">
            <a:extLst>
              <a:ext uri="{FF2B5EF4-FFF2-40B4-BE49-F238E27FC236}">
                <a16:creationId xmlns:a16="http://schemas.microsoft.com/office/drawing/2014/main" id="{737B6D89-CD21-2FD8-DF80-1D97F19A81FC}"/>
              </a:ext>
            </a:extLst>
          </p:cNvPr>
          <p:cNvSpPr/>
          <p:nvPr/>
        </p:nvSpPr>
        <p:spPr>
          <a:xfrm>
            <a:off x="6844746" y="2315208"/>
            <a:ext cx="693476" cy="503840"/>
          </a:xfrm>
          <a:custGeom>
            <a:avLst/>
            <a:gdLst>
              <a:gd name="connsiteX0" fmla="*/ 0 w 693476"/>
              <a:gd name="connsiteY0" fmla="*/ 251920 h 503840"/>
              <a:gd name="connsiteX1" fmla="*/ 346738 w 693476"/>
              <a:gd name="connsiteY1" fmla="*/ 0 h 503840"/>
              <a:gd name="connsiteX2" fmla="*/ 693477 w 693476"/>
              <a:gd name="connsiteY2" fmla="*/ 251920 h 503840"/>
              <a:gd name="connsiteX3" fmla="*/ 346738 w 693476"/>
              <a:gd name="connsiteY3" fmla="*/ 503841 h 503840"/>
              <a:gd name="connsiteX4" fmla="*/ 0 w 693476"/>
              <a:gd name="connsiteY4" fmla="*/ 251920 h 503840"/>
              <a:gd name="connsiteX5" fmla="*/ 0 w 693476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6" h="503840">
                <a:moveTo>
                  <a:pt x="0" y="251920"/>
                </a:moveTo>
                <a:lnTo>
                  <a:pt x="346738" y="0"/>
                </a:lnTo>
                <a:lnTo>
                  <a:pt x="693477" y="251920"/>
                </a:lnTo>
                <a:lnTo>
                  <a:pt x="346738" y="503841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2" name="Freeform: Shape 211">
            <a:extLst>
              <a:ext uri="{FF2B5EF4-FFF2-40B4-BE49-F238E27FC236}">
                <a16:creationId xmlns:a16="http://schemas.microsoft.com/office/drawing/2014/main" id="{9489F1D0-4F74-2372-B492-E385BE1C07E9}"/>
              </a:ext>
            </a:extLst>
          </p:cNvPr>
          <p:cNvSpPr/>
          <p:nvPr/>
        </p:nvSpPr>
        <p:spPr>
          <a:xfrm>
            <a:off x="2520176" y="7087654"/>
            <a:ext cx="693476" cy="503840"/>
          </a:xfrm>
          <a:custGeom>
            <a:avLst/>
            <a:gdLst>
              <a:gd name="connsiteX0" fmla="*/ 0 w 693476"/>
              <a:gd name="connsiteY0" fmla="*/ 251920 h 503840"/>
              <a:gd name="connsiteX1" fmla="*/ 346739 w 693476"/>
              <a:gd name="connsiteY1" fmla="*/ 0 h 503840"/>
              <a:gd name="connsiteX2" fmla="*/ 693477 w 693476"/>
              <a:gd name="connsiteY2" fmla="*/ 251920 h 503840"/>
              <a:gd name="connsiteX3" fmla="*/ 346739 w 693476"/>
              <a:gd name="connsiteY3" fmla="*/ 503840 h 503840"/>
              <a:gd name="connsiteX4" fmla="*/ 0 w 693476"/>
              <a:gd name="connsiteY4" fmla="*/ 251920 h 503840"/>
              <a:gd name="connsiteX5" fmla="*/ 0 w 693476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6" h="503840">
                <a:moveTo>
                  <a:pt x="0" y="251920"/>
                </a:moveTo>
                <a:lnTo>
                  <a:pt x="346739" y="0"/>
                </a:lnTo>
                <a:lnTo>
                  <a:pt x="693477" y="251920"/>
                </a:lnTo>
                <a:lnTo>
                  <a:pt x="346739" y="50384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3" name="Freeform: Shape 212">
            <a:extLst>
              <a:ext uri="{FF2B5EF4-FFF2-40B4-BE49-F238E27FC236}">
                <a16:creationId xmlns:a16="http://schemas.microsoft.com/office/drawing/2014/main" id="{8CB02FAE-F958-F7FA-7132-4A10FB8A152D}"/>
              </a:ext>
            </a:extLst>
          </p:cNvPr>
          <p:cNvSpPr/>
          <p:nvPr/>
        </p:nvSpPr>
        <p:spPr>
          <a:xfrm>
            <a:off x="8395407" y="180905"/>
            <a:ext cx="693477" cy="503840"/>
          </a:xfrm>
          <a:custGeom>
            <a:avLst/>
            <a:gdLst>
              <a:gd name="connsiteX0" fmla="*/ 0 w 693477"/>
              <a:gd name="connsiteY0" fmla="*/ 251920 h 503840"/>
              <a:gd name="connsiteX1" fmla="*/ 346739 w 693477"/>
              <a:gd name="connsiteY1" fmla="*/ 0 h 503840"/>
              <a:gd name="connsiteX2" fmla="*/ 693477 w 693477"/>
              <a:gd name="connsiteY2" fmla="*/ 251920 h 503840"/>
              <a:gd name="connsiteX3" fmla="*/ 346739 w 693477"/>
              <a:gd name="connsiteY3" fmla="*/ 503841 h 503840"/>
              <a:gd name="connsiteX4" fmla="*/ 0 w 693477"/>
              <a:gd name="connsiteY4" fmla="*/ 251920 h 503840"/>
              <a:gd name="connsiteX5" fmla="*/ 0 w 693477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7" h="503840">
                <a:moveTo>
                  <a:pt x="0" y="251920"/>
                </a:moveTo>
                <a:lnTo>
                  <a:pt x="346739" y="0"/>
                </a:lnTo>
                <a:lnTo>
                  <a:pt x="693477" y="251920"/>
                </a:lnTo>
                <a:lnTo>
                  <a:pt x="346739" y="503841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4" name="Freeform: Shape 213">
            <a:extLst>
              <a:ext uri="{FF2B5EF4-FFF2-40B4-BE49-F238E27FC236}">
                <a16:creationId xmlns:a16="http://schemas.microsoft.com/office/drawing/2014/main" id="{D364FBBF-9565-6140-EC6A-7006E7166995}"/>
              </a:ext>
            </a:extLst>
          </p:cNvPr>
          <p:cNvSpPr/>
          <p:nvPr/>
        </p:nvSpPr>
        <p:spPr>
          <a:xfrm>
            <a:off x="1826699" y="9221956"/>
            <a:ext cx="693476" cy="503840"/>
          </a:xfrm>
          <a:custGeom>
            <a:avLst/>
            <a:gdLst>
              <a:gd name="connsiteX0" fmla="*/ 0 w 693476"/>
              <a:gd name="connsiteY0" fmla="*/ 251921 h 503840"/>
              <a:gd name="connsiteX1" fmla="*/ 346738 w 693476"/>
              <a:gd name="connsiteY1" fmla="*/ 0 h 503840"/>
              <a:gd name="connsiteX2" fmla="*/ 693477 w 693476"/>
              <a:gd name="connsiteY2" fmla="*/ 251921 h 503840"/>
              <a:gd name="connsiteX3" fmla="*/ 346738 w 693476"/>
              <a:gd name="connsiteY3" fmla="*/ 503841 h 503840"/>
              <a:gd name="connsiteX4" fmla="*/ 0 w 693476"/>
              <a:gd name="connsiteY4" fmla="*/ 251921 h 503840"/>
              <a:gd name="connsiteX5" fmla="*/ 0 w 693476"/>
              <a:gd name="connsiteY5" fmla="*/ 251921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6" h="503840">
                <a:moveTo>
                  <a:pt x="0" y="251921"/>
                </a:moveTo>
                <a:lnTo>
                  <a:pt x="346738" y="0"/>
                </a:lnTo>
                <a:lnTo>
                  <a:pt x="693477" y="251921"/>
                </a:lnTo>
                <a:lnTo>
                  <a:pt x="346738" y="503841"/>
                </a:lnTo>
                <a:lnTo>
                  <a:pt x="0" y="251921"/>
                </a:lnTo>
                <a:lnTo>
                  <a:pt x="0" y="25192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5" name="Freeform: Shape 214">
            <a:extLst>
              <a:ext uri="{FF2B5EF4-FFF2-40B4-BE49-F238E27FC236}">
                <a16:creationId xmlns:a16="http://schemas.microsoft.com/office/drawing/2014/main" id="{6795DCED-F533-53CF-88DF-36DD6C150172}"/>
              </a:ext>
            </a:extLst>
          </p:cNvPr>
          <p:cNvSpPr/>
          <p:nvPr/>
        </p:nvSpPr>
        <p:spPr>
          <a:xfrm>
            <a:off x="1826699" y="5205271"/>
            <a:ext cx="479180" cy="659536"/>
          </a:xfrm>
          <a:custGeom>
            <a:avLst/>
            <a:gdLst>
              <a:gd name="connsiteX0" fmla="*/ 132442 w 479180"/>
              <a:gd name="connsiteY0" fmla="*/ 407616 h 659536"/>
              <a:gd name="connsiteX1" fmla="*/ 0 w 479180"/>
              <a:gd name="connsiteY1" fmla="*/ 0 h 659536"/>
              <a:gd name="connsiteX2" fmla="*/ 346738 w 479180"/>
              <a:gd name="connsiteY2" fmla="*/ 251920 h 659536"/>
              <a:gd name="connsiteX3" fmla="*/ 479181 w 479180"/>
              <a:gd name="connsiteY3" fmla="*/ 659536 h 659536"/>
              <a:gd name="connsiteX4" fmla="*/ 132442 w 479180"/>
              <a:gd name="connsiteY4" fmla="*/ 407616 h 659536"/>
              <a:gd name="connsiteX5" fmla="*/ 132442 w 479180"/>
              <a:gd name="connsiteY5" fmla="*/ 407616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6">
                <a:moveTo>
                  <a:pt x="132442" y="407616"/>
                </a:moveTo>
                <a:lnTo>
                  <a:pt x="0" y="0"/>
                </a:lnTo>
                <a:lnTo>
                  <a:pt x="346738" y="251920"/>
                </a:lnTo>
                <a:lnTo>
                  <a:pt x="479181" y="65953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6" name="Freeform: Shape 215">
            <a:extLst>
              <a:ext uri="{FF2B5EF4-FFF2-40B4-BE49-F238E27FC236}">
                <a16:creationId xmlns:a16="http://schemas.microsoft.com/office/drawing/2014/main" id="{791D9FF1-8D59-47FF-3083-851CE042FCD1}"/>
              </a:ext>
            </a:extLst>
          </p:cNvPr>
          <p:cNvSpPr/>
          <p:nvPr/>
        </p:nvSpPr>
        <p:spPr>
          <a:xfrm>
            <a:off x="4070838" y="2567128"/>
            <a:ext cx="479180" cy="659535"/>
          </a:xfrm>
          <a:custGeom>
            <a:avLst/>
            <a:gdLst>
              <a:gd name="connsiteX0" fmla="*/ 132443 w 479180"/>
              <a:gd name="connsiteY0" fmla="*/ 407616 h 659535"/>
              <a:gd name="connsiteX1" fmla="*/ 0 w 479180"/>
              <a:gd name="connsiteY1" fmla="*/ 0 h 659535"/>
              <a:gd name="connsiteX2" fmla="*/ 346739 w 479180"/>
              <a:gd name="connsiteY2" fmla="*/ 251920 h 659535"/>
              <a:gd name="connsiteX3" fmla="*/ 479181 w 479180"/>
              <a:gd name="connsiteY3" fmla="*/ 659536 h 659535"/>
              <a:gd name="connsiteX4" fmla="*/ 132443 w 479180"/>
              <a:gd name="connsiteY4" fmla="*/ 407616 h 659535"/>
              <a:gd name="connsiteX5" fmla="*/ 132443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3" y="407616"/>
                </a:moveTo>
                <a:lnTo>
                  <a:pt x="0" y="0"/>
                </a:lnTo>
                <a:lnTo>
                  <a:pt x="346739" y="251920"/>
                </a:lnTo>
                <a:lnTo>
                  <a:pt x="479181" y="659536"/>
                </a:lnTo>
                <a:lnTo>
                  <a:pt x="132443" y="407616"/>
                </a:lnTo>
                <a:lnTo>
                  <a:pt x="132443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7" name="Freeform: Shape 216">
            <a:extLst>
              <a:ext uri="{FF2B5EF4-FFF2-40B4-BE49-F238E27FC236}">
                <a16:creationId xmlns:a16="http://schemas.microsoft.com/office/drawing/2014/main" id="{D228647C-F81D-9C70-EB55-BE9CF87C43AC}"/>
              </a:ext>
            </a:extLst>
          </p:cNvPr>
          <p:cNvSpPr/>
          <p:nvPr/>
        </p:nvSpPr>
        <p:spPr>
          <a:xfrm>
            <a:off x="6579862" y="-886245"/>
            <a:ext cx="479180" cy="659535"/>
          </a:xfrm>
          <a:custGeom>
            <a:avLst/>
            <a:gdLst>
              <a:gd name="connsiteX0" fmla="*/ 132442 w 479180"/>
              <a:gd name="connsiteY0" fmla="*/ 407615 h 659535"/>
              <a:gd name="connsiteX1" fmla="*/ 0 w 479180"/>
              <a:gd name="connsiteY1" fmla="*/ 0 h 659535"/>
              <a:gd name="connsiteX2" fmla="*/ 346738 w 479180"/>
              <a:gd name="connsiteY2" fmla="*/ 251920 h 659535"/>
              <a:gd name="connsiteX3" fmla="*/ 479181 w 479180"/>
              <a:gd name="connsiteY3" fmla="*/ 659536 h 659535"/>
              <a:gd name="connsiteX4" fmla="*/ 132442 w 479180"/>
              <a:gd name="connsiteY4" fmla="*/ 407615 h 659535"/>
              <a:gd name="connsiteX5" fmla="*/ 132442 w 479180"/>
              <a:gd name="connsiteY5" fmla="*/ 407615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407615"/>
                </a:moveTo>
                <a:lnTo>
                  <a:pt x="0" y="0"/>
                </a:lnTo>
                <a:lnTo>
                  <a:pt x="346738" y="251920"/>
                </a:lnTo>
                <a:lnTo>
                  <a:pt x="479181" y="659536"/>
                </a:lnTo>
                <a:lnTo>
                  <a:pt x="132442" y="407615"/>
                </a:lnTo>
                <a:lnTo>
                  <a:pt x="132442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8" name="Freeform: Shape 217">
            <a:extLst>
              <a:ext uri="{FF2B5EF4-FFF2-40B4-BE49-F238E27FC236}">
                <a16:creationId xmlns:a16="http://schemas.microsoft.com/office/drawing/2014/main" id="{11BF2FA2-1752-A7F1-F1E1-C0D8F80AE29B}"/>
              </a:ext>
            </a:extLst>
          </p:cNvPr>
          <p:cNvSpPr/>
          <p:nvPr/>
        </p:nvSpPr>
        <p:spPr>
          <a:xfrm>
            <a:off x="2652619" y="3886200"/>
            <a:ext cx="479180" cy="659535"/>
          </a:xfrm>
          <a:custGeom>
            <a:avLst/>
            <a:gdLst>
              <a:gd name="connsiteX0" fmla="*/ 0 w 479180"/>
              <a:gd name="connsiteY0" fmla="*/ 407616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8 w 479180"/>
              <a:gd name="connsiteY3" fmla="*/ 659536 h 659535"/>
              <a:gd name="connsiteX4" fmla="*/ 0 w 479180"/>
              <a:gd name="connsiteY4" fmla="*/ 407616 h 659535"/>
              <a:gd name="connsiteX5" fmla="*/ 0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6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8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9" name="Freeform: Shape 218">
            <a:extLst>
              <a:ext uri="{FF2B5EF4-FFF2-40B4-BE49-F238E27FC236}">
                <a16:creationId xmlns:a16="http://schemas.microsoft.com/office/drawing/2014/main" id="{BFD65530-0C2F-FD31-B442-E401C491EC7C}"/>
              </a:ext>
            </a:extLst>
          </p:cNvPr>
          <p:cNvSpPr/>
          <p:nvPr/>
        </p:nvSpPr>
        <p:spPr>
          <a:xfrm>
            <a:off x="4203280" y="1751897"/>
            <a:ext cx="479180" cy="659535"/>
          </a:xfrm>
          <a:custGeom>
            <a:avLst/>
            <a:gdLst>
              <a:gd name="connsiteX0" fmla="*/ 0 w 479180"/>
              <a:gd name="connsiteY0" fmla="*/ 407616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8 w 479180"/>
              <a:gd name="connsiteY3" fmla="*/ 659536 h 659535"/>
              <a:gd name="connsiteX4" fmla="*/ 0 w 479180"/>
              <a:gd name="connsiteY4" fmla="*/ 407616 h 659535"/>
              <a:gd name="connsiteX5" fmla="*/ 0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6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8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0" name="Freeform: Shape 219">
            <a:extLst>
              <a:ext uri="{FF2B5EF4-FFF2-40B4-BE49-F238E27FC236}">
                <a16:creationId xmlns:a16="http://schemas.microsoft.com/office/drawing/2014/main" id="{C4F54868-68F6-DB79-650E-10DDB3E8FCCE}"/>
              </a:ext>
            </a:extLst>
          </p:cNvPr>
          <p:cNvSpPr/>
          <p:nvPr/>
        </p:nvSpPr>
        <p:spPr>
          <a:xfrm>
            <a:off x="1959141" y="6020502"/>
            <a:ext cx="479180" cy="659535"/>
          </a:xfrm>
          <a:custGeom>
            <a:avLst/>
            <a:gdLst>
              <a:gd name="connsiteX0" fmla="*/ 0 w 479180"/>
              <a:gd name="connsiteY0" fmla="*/ 407616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8 w 479180"/>
              <a:gd name="connsiteY3" fmla="*/ 659536 h 659535"/>
              <a:gd name="connsiteX4" fmla="*/ 0 w 479180"/>
              <a:gd name="connsiteY4" fmla="*/ 407616 h 659535"/>
              <a:gd name="connsiteX5" fmla="*/ 0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6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8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1" name="Freeform: Shape 220">
            <a:extLst>
              <a:ext uri="{FF2B5EF4-FFF2-40B4-BE49-F238E27FC236}">
                <a16:creationId xmlns:a16="http://schemas.microsoft.com/office/drawing/2014/main" id="{17768936-BFFB-DC52-3E89-9EC2D148DFAA}"/>
              </a:ext>
            </a:extLst>
          </p:cNvPr>
          <p:cNvSpPr/>
          <p:nvPr/>
        </p:nvSpPr>
        <p:spPr>
          <a:xfrm>
            <a:off x="5161642" y="432825"/>
            <a:ext cx="479180" cy="659535"/>
          </a:xfrm>
          <a:custGeom>
            <a:avLst/>
            <a:gdLst>
              <a:gd name="connsiteX0" fmla="*/ 0 w 479180"/>
              <a:gd name="connsiteY0" fmla="*/ 407616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9 w 479180"/>
              <a:gd name="connsiteY3" fmla="*/ 659536 h 659535"/>
              <a:gd name="connsiteX4" fmla="*/ 0 w 479180"/>
              <a:gd name="connsiteY4" fmla="*/ 407616 h 659535"/>
              <a:gd name="connsiteX5" fmla="*/ 0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6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9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2" name="Freeform: Shape 221">
            <a:extLst>
              <a:ext uri="{FF2B5EF4-FFF2-40B4-BE49-F238E27FC236}">
                <a16:creationId xmlns:a16="http://schemas.microsoft.com/office/drawing/2014/main" id="{DE6CA7E8-B493-CB1E-C15F-01BE29B6A8FE}"/>
              </a:ext>
            </a:extLst>
          </p:cNvPr>
          <p:cNvSpPr/>
          <p:nvPr/>
        </p:nvSpPr>
        <p:spPr>
          <a:xfrm>
            <a:off x="143595" y="7339574"/>
            <a:ext cx="479180" cy="659535"/>
          </a:xfrm>
          <a:custGeom>
            <a:avLst/>
            <a:gdLst>
              <a:gd name="connsiteX0" fmla="*/ 0 w 479180"/>
              <a:gd name="connsiteY0" fmla="*/ 407615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9 w 479180"/>
              <a:gd name="connsiteY3" fmla="*/ 659535 h 659535"/>
              <a:gd name="connsiteX4" fmla="*/ 0 w 479180"/>
              <a:gd name="connsiteY4" fmla="*/ 407615 h 659535"/>
              <a:gd name="connsiteX5" fmla="*/ 0 w 479180"/>
              <a:gd name="connsiteY5" fmla="*/ 407615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5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9" y="659535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3" name="Freeform: Shape 222">
            <a:extLst>
              <a:ext uri="{FF2B5EF4-FFF2-40B4-BE49-F238E27FC236}">
                <a16:creationId xmlns:a16="http://schemas.microsoft.com/office/drawing/2014/main" id="{C16B4856-9747-9701-47DC-F0746DDDD9D0}"/>
              </a:ext>
            </a:extLst>
          </p:cNvPr>
          <p:cNvSpPr/>
          <p:nvPr/>
        </p:nvSpPr>
        <p:spPr>
          <a:xfrm>
            <a:off x="6712304" y="-1701476"/>
            <a:ext cx="479180" cy="659535"/>
          </a:xfrm>
          <a:custGeom>
            <a:avLst/>
            <a:gdLst>
              <a:gd name="connsiteX0" fmla="*/ 0 w 479180"/>
              <a:gd name="connsiteY0" fmla="*/ 407615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8 w 479180"/>
              <a:gd name="connsiteY3" fmla="*/ 659536 h 659535"/>
              <a:gd name="connsiteX4" fmla="*/ 0 w 479180"/>
              <a:gd name="connsiteY4" fmla="*/ 407615 h 659535"/>
              <a:gd name="connsiteX5" fmla="*/ 0 w 479180"/>
              <a:gd name="connsiteY5" fmla="*/ 407615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5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8" y="659536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4" name="Freeform: Shape 223">
            <a:extLst>
              <a:ext uri="{FF2B5EF4-FFF2-40B4-BE49-F238E27FC236}">
                <a16:creationId xmlns:a16="http://schemas.microsoft.com/office/drawing/2014/main" id="{8703B2B1-0331-E180-5A93-CBCF9C8CF8B0}"/>
              </a:ext>
            </a:extLst>
          </p:cNvPr>
          <p:cNvSpPr/>
          <p:nvPr/>
        </p:nvSpPr>
        <p:spPr>
          <a:xfrm>
            <a:off x="3131799" y="3382359"/>
            <a:ext cx="693476" cy="503840"/>
          </a:xfrm>
          <a:custGeom>
            <a:avLst/>
            <a:gdLst>
              <a:gd name="connsiteX0" fmla="*/ 0 w 693476"/>
              <a:gd name="connsiteY0" fmla="*/ 251920 h 503840"/>
              <a:gd name="connsiteX1" fmla="*/ 346739 w 693476"/>
              <a:gd name="connsiteY1" fmla="*/ 0 h 503840"/>
              <a:gd name="connsiteX2" fmla="*/ 693477 w 693476"/>
              <a:gd name="connsiteY2" fmla="*/ 251920 h 503840"/>
              <a:gd name="connsiteX3" fmla="*/ 346739 w 693476"/>
              <a:gd name="connsiteY3" fmla="*/ 503840 h 503840"/>
              <a:gd name="connsiteX4" fmla="*/ 0 w 693476"/>
              <a:gd name="connsiteY4" fmla="*/ 251920 h 503840"/>
              <a:gd name="connsiteX5" fmla="*/ 0 w 693476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6" h="503840">
                <a:moveTo>
                  <a:pt x="0" y="251920"/>
                </a:moveTo>
                <a:lnTo>
                  <a:pt x="346739" y="0"/>
                </a:lnTo>
                <a:lnTo>
                  <a:pt x="693477" y="251920"/>
                </a:lnTo>
                <a:lnTo>
                  <a:pt x="346739" y="50384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5" name="Freeform: Shape 224">
            <a:extLst>
              <a:ext uri="{FF2B5EF4-FFF2-40B4-BE49-F238E27FC236}">
                <a16:creationId xmlns:a16="http://schemas.microsoft.com/office/drawing/2014/main" id="{094BB50F-2977-8201-E64B-BFCB41B8828D}"/>
              </a:ext>
            </a:extLst>
          </p:cNvPr>
          <p:cNvSpPr/>
          <p:nvPr/>
        </p:nvSpPr>
        <p:spPr>
          <a:xfrm>
            <a:off x="4682461" y="1248056"/>
            <a:ext cx="693477" cy="503840"/>
          </a:xfrm>
          <a:custGeom>
            <a:avLst/>
            <a:gdLst>
              <a:gd name="connsiteX0" fmla="*/ 0 w 693477"/>
              <a:gd name="connsiteY0" fmla="*/ 251920 h 503840"/>
              <a:gd name="connsiteX1" fmla="*/ 346739 w 693477"/>
              <a:gd name="connsiteY1" fmla="*/ 0 h 503840"/>
              <a:gd name="connsiteX2" fmla="*/ 693477 w 693477"/>
              <a:gd name="connsiteY2" fmla="*/ 251920 h 503840"/>
              <a:gd name="connsiteX3" fmla="*/ 346739 w 693477"/>
              <a:gd name="connsiteY3" fmla="*/ 503841 h 503840"/>
              <a:gd name="connsiteX4" fmla="*/ 0 w 693477"/>
              <a:gd name="connsiteY4" fmla="*/ 251920 h 503840"/>
              <a:gd name="connsiteX5" fmla="*/ 0 w 693477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7" h="503840">
                <a:moveTo>
                  <a:pt x="0" y="251920"/>
                </a:moveTo>
                <a:lnTo>
                  <a:pt x="346739" y="0"/>
                </a:lnTo>
                <a:lnTo>
                  <a:pt x="693477" y="251920"/>
                </a:lnTo>
                <a:lnTo>
                  <a:pt x="346739" y="503841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6" name="Freeform: Shape 225">
            <a:extLst>
              <a:ext uri="{FF2B5EF4-FFF2-40B4-BE49-F238E27FC236}">
                <a16:creationId xmlns:a16="http://schemas.microsoft.com/office/drawing/2014/main" id="{0D491546-ECC8-35F4-2AF4-7086169A706C}"/>
              </a:ext>
            </a:extLst>
          </p:cNvPr>
          <p:cNvSpPr/>
          <p:nvPr/>
        </p:nvSpPr>
        <p:spPr>
          <a:xfrm>
            <a:off x="2173438" y="4701431"/>
            <a:ext cx="693477" cy="503840"/>
          </a:xfrm>
          <a:custGeom>
            <a:avLst/>
            <a:gdLst>
              <a:gd name="connsiteX0" fmla="*/ 0 w 693477"/>
              <a:gd name="connsiteY0" fmla="*/ 251920 h 503840"/>
              <a:gd name="connsiteX1" fmla="*/ 346738 w 693477"/>
              <a:gd name="connsiteY1" fmla="*/ 0 h 503840"/>
              <a:gd name="connsiteX2" fmla="*/ 693477 w 693477"/>
              <a:gd name="connsiteY2" fmla="*/ 251920 h 503840"/>
              <a:gd name="connsiteX3" fmla="*/ 346738 w 693477"/>
              <a:gd name="connsiteY3" fmla="*/ 503840 h 503840"/>
              <a:gd name="connsiteX4" fmla="*/ 0 w 693477"/>
              <a:gd name="connsiteY4" fmla="*/ 251920 h 503840"/>
              <a:gd name="connsiteX5" fmla="*/ 0 w 693477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7" h="503840">
                <a:moveTo>
                  <a:pt x="0" y="251920"/>
                </a:moveTo>
                <a:lnTo>
                  <a:pt x="346738" y="0"/>
                </a:lnTo>
                <a:lnTo>
                  <a:pt x="693477" y="251920"/>
                </a:lnTo>
                <a:lnTo>
                  <a:pt x="346738" y="50384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7" name="Freeform: Shape 226">
            <a:extLst>
              <a:ext uri="{FF2B5EF4-FFF2-40B4-BE49-F238E27FC236}">
                <a16:creationId xmlns:a16="http://schemas.microsoft.com/office/drawing/2014/main" id="{EF4620DF-CABA-671A-CD87-196FA7ECE633}"/>
              </a:ext>
            </a:extLst>
          </p:cNvPr>
          <p:cNvSpPr/>
          <p:nvPr/>
        </p:nvSpPr>
        <p:spPr>
          <a:xfrm>
            <a:off x="6365565" y="-478630"/>
            <a:ext cx="693476" cy="503840"/>
          </a:xfrm>
          <a:custGeom>
            <a:avLst/>
            <a:gdLst>
              <a:gd name="connsiteX0" fmla="*/ 0 w 693476"/>
              <a:gd name="connsiteY0" fmla="*/ 251920 h 503840"/>
              <a:gd name="connsiteX1" fmla="*/ 346739 w 693476"/>
              <a:gd name="connsiteY1" fmla="*/ 0 h 503840"/>
              <a:gd name="connsiteX2" fmla="*/ 693477 w 693476"/>
              <a:gd name="connsiteY2" fmla="*/ 251920 h 503840"/>
              <a:gd name="connsiteX3" fmla="*/ 346739 w 693476"/>
              <a:gd name="connsiteY3" fmla="*/ 503841 h 503840"/>
              <a:gd name="connsiteX4" fmla="*/ 0 w 693476"/>
              <a:gd name="connsiteY4" fmla="*/ 251920 h 503840"/>
              <a:gd name="connsiteX5" fmla="*/ 0 w 693476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6" h="503840">
                <a:moveTo>
                  <a:pt x="0" y="251920"/>
                </a:moveTo>
                <a:lnTo>
                  <a:pt x="346739" y="0"/>
                </a:lnTo>
                <a:lnTo>
                  <a:pt x="693477" y="251920"/>
                </a:lnTo>
                <a:lnTo>
                  <a:pt x="346739" y="503841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8" name="Freeform: Shape 227">
            <a:extLst>
              <a:ext uri="{FF2B5EF4-FFF2-40B4-BE49-F238E27FC236}">
                <a16:creationId xmlns:a16="http://schemas.microsoft.com/office/drawing/2014/main" id="{C870C2AA-5B13-3A1A-09BC-B5000E77EB8C}"/>
              </a:ext>
            </a:extLst>
          </p:cNvPr>
          <p:cNvSpPr/>
          <p:nvPr/>
        </p:nvSpPr>
        <p:spPr>
          <a:xfrm>
            <a:off x="622776" y="6835733"/>
            <a:ext cx="693476" cy="503840"/>
          </a:xfrm>
          <a:custGeom>
            <a:avLst/>
            <a:gdLst>
              <a:gd name="connsiteX0" fmla="*/ 0 w 693476"/>
              <a:gd name="connsiteY0" fmla="*/ 251921 h 503840"/>
              <a:gd name="connsiteX1" fmla="*/ 346739 w 693476"/>
              <a:gd name="connsiteY1" fmla="*/ 0 h 503840"/>
              <a:gd name="connsiteX2" fmla="*/ 693477 w 693476"/>
              <a:gd name="connsiteY2" fmla="*/ 251921 h 503840"/>
              <a:gd name="connsiteX3" fmla="*/ 346739 w 693476"/>
              <a:gd name="connsiteY3" fmla="*/ 503841 h 503840"/>
              <a:gd name="connsiteX4" fmla="*/ 0 w 693476"/>
              <a:gd name="connsiteY4" fmla="*/ 251921 h 503840"/>
              <a:gd name="connsiteX5" fmla="*/ 0 w 693476"/>
              <a:gd name="connsiteY5" fmla="*/ 251921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6" h="503840">
                <a:moveTo>
                  <a:pt x="0" y="251921"/>
                </a:moveTo>
                <a:lnTo>
                  <a:pt x="346739" y="0"/>
                </a:lnTo>
                <a:lnTo>
                  <a:pt x="693477" y="251921"/>
                </a:lnTo>
                <a:lnTo>
                  <a:pt x="346739" y="503841"/>
                </a:lnTo>
                <a:lnTo>
                  <a:pt x="0" y="251921"/>
                </a:lnTo>
                <a:lnTo>
                  <a:pt x="0" y="25192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9" name="Freeform: Shape 228">
            <a:extLst>
              <a:ext uri="{FF2B5EF4-FFF2-40B4-BE49-F238E27FC236}">
                <a16:creationId xmlns:a16="http://schemas.microsoft.com/office/drawing/2014/main" id="{8B8DD327-4D7C-CC62-5725-57FA9F3E64E4}"/>
              </a:ext>
            </a:extLst>
          </p:cNvPr>
          <p:cNvSpPr/>
          <p:nvPr/>
        </p:nvSpPr>
        <p:spPr>
          <a:xfrm>
            <a:off x="7191484" y="-2205317"/>
            <a:ext cx="693477" cy="503840"/>
          </a:xfrm>
          <a:custGeom>
            <a:avLst/>
            <a:gdLst>
              <a:gd name="connsiteX0" fmla="*/ 0 w 693477"/>
              <a:gd name="connsiteY0" fmla="*/ 251920 h 503840"/>
              <a:gd name="connsiteX1" fmla="*/ 346738 w 693477"/>
              <a:gd name="connsiteY1" fmla="*/ 0 h 503840"/>
              <a:gd name="connsiteX2" fmla="*/ 693477 w 693477"/>
              <a:gd name="connsiteY2" fmla="*/ 251920 h 503840"/>
              <a:gd name="connsiteX3" fmla="*/ 346738 w 693477"/>
              <a:gd name="connsiteY3" fmla="*/ 503841 h 503840"/>
              <a:gd name="connsiteX4" fmla="*/ 0 w 693477"/>
              <a:gd name="connsiteY4" fmla="*/ 251920 h 503840"/>
              <a:gd name="connsiteX5" fmla="*/ 0 w 693477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7" h="503840">
                <a:moveTo>
                  <a:pt x="0" y="251920"/>
                </a:moveTo>
                <a:lnTo>
                  <a:pt x="346738" y="0"/>
                </a:lnTo>
                <a:lnTo>
                  <a:pt x="693477" y="251920"/>
                </a:lnTo>
                <a:lnTo>
                  <a:pt x="346738" y="503841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0" name="Freeform: Shape 229">
            <a:extLst>
              <a:ext uri="{FF2B5EF4-FFF2-40B4-BE49-F238E27FC236}">
                <a16:creationId xmlns:a16="http://schemas.microsoft.com/office/drawing/2014/main" id="{A2CE2A99-38EC-E396-4FF8-799078A72382}"/>
              </a:ext>
            </a:extLst>
          </p:cNvPr>
          <p:cNvSpPr/>
          <p:nvPr/>
        </p:nvSpPr>
        <p:spPr>
          <a:xfrm>
            <a:off x="3907130" y="3382359"/>
            <a:ext cx="775330" cy="251920"/>
          </a:xfrm>
          <a:custGeom>
            <a:avLst/>
            <a:gdLst>
              <a:gd name="connsiteX0" fmla="*/ 346738 w 775330"/>
              <a:gd name="connsiteY0" fmla="*/ 251920 h 251920"/>
              <a:gd name="connsiteX1" fmla="*/ 0 w 775330"/>
              <a:gd name="connsiteY1" fmla="*/ 0 h 251920"/>
              <a:gd name="connsiteX2" fmla="*/ 428592 w 775330"/>
              <a:gd name="connsiteY2" fmla="*/ 0 h 251920"/>
              <a:gd name="connsiteX3" fmla="*/ 775331 w 775330"/>
              <a:gd name="connsiteY3" fmla="*/ 251920 h 251920"/>
              <a:gd name="connsiteX4" fmla="*/ 346738 w 775330"/>
              <a:gd name="connsiteY4" fmla="*/ 251920 h 251920"/>
              <a:gd name="connsiteX5" fmla="*/ 346738 w 775330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0" h="251920">
                <a:moveTo>
                  <a:pt x="346738" y="251920"/>
                </a:moveTo>
                <a:lnTo>
                  <a:pt x="0" y="0"/>
                </a:lnTo>
                <a:lnTo>
                  <a:pt x="428592" y="0"/>
                </a:lnTo>
                <a:lnTo>
                  <a:pt x="775331" y="251920"/>
                </a:lnTo>
                <a:lnTo>
                  <a:pt x="346738" y="251920"/>
                </a:lnTo>
                <a:lnTo>
                  <a:pt x="346738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1" name="Freeform: Shape 230">
            <a:extLst>
              <a:ext uri="{FF2B5EF4-FFF2-40B4-BE49-F238E27FC236}">
                <a16:creationId xmlns:a16="http://schemas.microsoft.com/office/drawing/2014/main" id="{8708FD8E-7653-9446-E4A4-CA794E1EFD32}"/>
              </a:ext>
            </a:extLst>
          </p:cNvPr>
          <p:cNvSpPr/>
          <p:nvPr/>
        </p:nvSpPr>
        <p:spPr>
          <a:xfrm>
            <a:off x="5722676" y="432825"/>
            <a:ext cx="775330" cy="251920"/>
          </a:xfrm>
          <a:custGeom>
            <a:avLst/>
            <a:gdLst>
              <a:gd name="connsiteX0" fmla="*/ 346739 w 775330"/>
              <a:gd name="connsiteY0" fmla="*/ 251920 h 251920"/>
              <a:gd name="connsiteX1" fmla="*/ 0 w 775330"/>
              <a:gd name="connsiteY1" fmla="*/ 0 h 251920"/>
              <a:gd name="connsiteX2" fmla="*/ 428592 w 775330"/>
              <a:gd name="connsiteY2" fmla="*/ 0 h 251920"/>
              <a:gd name="connsiteX3" fmla="*/ 775331 w 775330"/>
              <a:gd name="connsiteY3" fmla="*/ 251920 h 251920"/>
              <a:gd name="connsiteX4" fmla="*/ 346739 w 775330"/>
              <a:gd name="connsiteY4" fmla="*/ 251920 h 251920"/>
              <a:gd name="connsiteX5" fmla="*/ 346739 w 775330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0" h="251920">
                <a:moveTo>
                  <a:pt x="346739" y="251920"/>
                </a:moveTo>
                <a:lnTo>
                  <a:pt x="0" y="0"/>
                </a:lnTo>
                <a:lnTo>
                  <a:pt x="428592" y="0"/>
                </a:lnTo>
                <a:lnTo>
                  <a:pt x="775331" y="251920"/>
                </a:lnTo>
                <a:lnTo>
                  <a:pt x="346739" y="251920"/>
                </a:lnTo>
                <a:lnTo>
                  <a:pt x="346739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2" name="Freeform: Shape 231">
            <a:extLst>
              <a:ext uri="{FF2B5EF4-FFF2-40B4-BE49-F238E27FC236}">
                <a16:creationId xmlns:a16="http://schemas.microsoft.com/office/drawing/2014/main" id="{305C99D9-A583-F90B-CD04-A8533DC70347}"/>
              </a:ext>
            </a:extLst>
          </p:cNvPr>
          <p:cNvSpPr/>
          <p:nvPr/>
        </p:nvSpPr>
        <p:spPr>
          <a:xfrm>
            <a:off x="1530549" y="6428118"/>
            <a:ext cx="775330" cy="251920"/>
          </a:xfrm>
          <a:custGeom>
            <a:avLst/>
            <a:gdLst>
              <a:gd name="connsiteX0" fmla="*/ 346738 w 775330"/>
              <a:gd name="connsiteY0" fmla="*/ 251920 h 251920"/>
              <a:gd name="connsiteX1" fmla="*/ 0 w 775330"/>
              <a:gd name="connsiteY1" fmla="*/ 0 h 251920"/>
              <a:gd name="connsiteX2" fmla="*/ 428592 w 775330"/>
              <a:gd name="connsiteY2" fmla="*/ 0 h 251920"/>
              <a:gd name="connsiteX3" fmla="*/ 775331 w 775330"/>
              <a:gd name="connsiteY3" fmla="*/ 251920 h 251920"/>
              <a:gd name="connsiteX4" fmla="*/ 346738 w 775330"/>
              <a:gd name="connsiteY4" fmla="*/ 251920 h 251920"/>
              <a:gd name="connsiteX5" fmla="*/ 346738 w 775330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0" h="251920">
                <a:moveTo>
                  <a:pt x="346738" y="251920"/>
                </a:moveTo>
                <a:lnTo>
                  <a:pt x="0" y="0"/>
                </a:lnTo>
                <a:lnTo>
                  <a:pt x="428592" y="0"/>
                </a:lnTo>
                <a:lnTo>
                  <a:pt x="775331" y="251920"/>
                </a:lnTo>
                <a:lnTo>
                  <a:pt x="346738" y="251920"/>
                </a:lnTo>
                <a:lnTo>
                  <a:pt x="346738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3" name="Freeform: Shape 232">
            <a:extLst>
              <a:ext uri="{FF2B5EF4-FFF2-40B4-BE49-F238E27FC236}">
                <a16:creationId xmlns:a16="http://schemas.microsoft.com/office/drawing/2014/main" id="{7B40B8A9-A072-7FAD-5C54-64E44876DC26}"/>
              </a:ext>
            </a:extLst>
          </p:cNvPr>
          <p:cNvSpPr/>
          <p:nvPr/>
        </p:nvSpPr>
        <p:spPr>
          <a:xfrm>
            <a:off x="4203280" y="2974743"/>
            <a:ext cx="479180" cy="659535"/>
          </a:xfrm>
          <a:custGeom>
            <a:avLst/>
            <a:gdLst>
              <a:gd name="connsiteX0" fmla="*/ 132442 w 479180"/>
              <a:gd name="connsiteY0" fmla="*/ 407616 h 659535"/>
              <a:gd name="connsiteX1" fmla="*/ 0 w 479180"/>
              <a:gd name="connsiteY1" fmla="*/ 0 h 659535"/>
              <a:gd name="connsiteX2" fmla="*/ 346738 w 479180"/>
              <a:gd name="connsiteY2" fmla="*/ 251920 h 659535"/>
              <a:gd name="connsiteX3" fmla="*/ 479181 w 479180"/>
              <a:gd name="connsiteY3" fmla="*/ 659536 h 659535"/>
              <a:gd name="connsiteX4" fmla="*/ 132442 w 479180"/>
              <a:gd name="connsiteY4" fmla="*/ 407616 h 659535"/>
              <a:gd name="connsiteX5" fmla="*/ 132442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407616"/>
                </a:moveTo>
                <a:lnTo>
                  <a:pt x="0" y="0"/>
                </a:lnTo>
                <a:lnTo>
                  <a:pt x="346738" y="251920"/>
                </a:lnTo>
                <a:lnTo>
                  <a:pt x="479181" y="65953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4" name="Freeform: Shape 233">
            <a:extLst>
              <a:ext uri="{FF2B5EF4-FFF2-40B4-BE49-F238E27FC236}">
                <a16:creationId xmlns:a16="http://schemas.microsoft.com/office/drawing/2014/main" id="{61D28380-0865-C97F-5EC1-2CF231801B28}"/>
              </a:ext>
            </a:extLst>
          </p:cNvPr>
          <p:cNvSpPr/>
          <p:nvPr/>
        </p:nvSpPr>
        <p:spPr>
          <a:xfrm>
            <a:off x="1959141" y="5612887"/>
            <a:ext cx="479180" cy="659535"/>
          </a:xfrm>
          <a:custGeom>
            <a:avLst/>
            <a:gdLst>
              <a:gd name="connsiteX0" fmla="*/ 132442 w 479180"/>
              <a:gd name="connsiteY0" fmla="*/ 407615 h 659535"/>
              <a:gd name="connsiteX1" fmla="*/ 0 w 479180"/>
              <a:gd name="connsiteY1" fmla="*/ 0 h 659535"/>
              <a:gd name="connsiteX2" fmla="*/ 346738 w 479180"/>
              <a:gd name="connsiteY2" fmla="*/ 251920 h 659535"/>
              <a:gd name="connsiteX3" fmla="*/ 479181 w 479180"/>
              <a:gd name="connsiteY3" fmla="*/ 659536 h 659535"/>
              <a:gd name="connsiteX4" fmla="*/ 132442 w 479180"/>
              <a:gd name="connsiteY4" fmla="*/ 407615 h 659535"/>
              <a:gd name="connsiteX5" fmla="*/ 132442 w 479180"/>
              <a:gd name="connsiteY5" fmla="*/ 407615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407615"/>
                </a:moveTo>
                <a:lnTo>
                  <a:pt x="0" y="0"/>
                </a:lnTo>
                <a:lnTo>
                  <a:pt x="346738" y="251920"/>
                </a:lnTo>
                <a:lnTo>
                  <a:pt x="479181" y="659536"/>
                </a:lnTo>
                <a:lnTo>
                  <a:pt x="132442" y="407615"/>
                </a:lnTo>
                <a:lnTo>
                  <a:pt x="132442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5" name="Freeform: Shape 234">
            <a:extLst>
              <a:ext uri="{FF2B5EF4-FFF2-40B4-BE49-F238E27FC236}">
                <a16:creationId xmlns:a16="http://schemas.microsoft.com/office/drawing/2014/main" id="{4A61A5D1-AD65-DC26-2330-9C638FB809B8}"/>
              </a:ext>
            </a:extLst>
          </p:cNvPr>
          <p:cNvSpPr/>
          <p:nvPr/>
        </p:nvSpPr>
        <p:spPr>
          <a:xfrm>
            <a:off x="6365565" y="-226710"/>
            <a:ext cx="479180" cy="659535"/>
          </a:xfrm>
          <a:custGeom>
            <a:avLst/>
            <a:gdLst>
              <a:gd name="connsiteX0" fmla="*/ 132442 w 479180"/>
              <a:gd name="connsiteY0" fmla="*/ 407616 h 659535"/>
              <a:gd name="connsiteX1" fmla="*/ 0 w 479180"/>
              <a:gd name="connsiteY1" fmla="*/ 0 h 659535"/>
              <a:gd name="connsiteX2" fmla="*/ 346739 w 479180"/>
              <a:gd name="connsiteY2" fmla="*/ 251920 h 659535"/>
              <a:gd name="connsiteX3" fmla="*/ 479181 w 479180"/>
              <a:gd name="connsiteY3" fmla="*/ 659536 h 659535"/>
              <a:gd name="connsiteX4" fmla="*/ 132442 w 479180"/>
              <a:gd name="connsiteY4" fmla="*/ 407616 h 659535"/>
              <a:gd name="connsiteX5" fmla="*/ 132442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407616"/>
                </a:moveTo>
                <a:lnTo>
                  <a:pt x="0" y="0"/>
                </a:lnTo>
                <a:lnTo>
                  <a:pt x="346739" y="251920"/>
                </a:lnTo>
                <a:lnTo>
                  <a:pt x="479181" y="65953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6" name="Freeform: Shape 235">
            <a:extLst>
              <a:ext uri="{FF2B5EF4-FFF2-40B4-BE49-F238E27FC236}">
                <a16:creationId xmlns:a16="http://schemas.microsoft.com/office/drawing/2014/main" id="{9492A940-7A32-A5B5-349F-1EACB592C453}"/>
              </a:ext>
            </a:extLst>
          </p:cNvPr>
          <p:cNvSpPr/>
          <p:nvPr/>
        </p:nvSpPr>
        <p:spPr>
          <a:xfrm>
            <a:off x="4070838" y="2159512"/>
            <a:ext cx="479180" cy="659535"/>
          </a:xfrm>
          <a:custGeom>
            <a:avLst/>
            <a:gdLst>
              <a:gd name="connsiteX0" fmla="*/ 0 w 479180"/>
              <a:gd name="connsiteY0" fmla="*/ 407616 h 659535"/>
              <a:gd name="connsiteX1" fmla="*/ 132443 w 479180"/>
              <a:gd name="connsiteY1" fmla="*/ 0 h 659535"/>
              <a:gd name="connsiteX2" fmla="*/ 479181 w 479180"/>
              <a:gd name="connsiteY2" fmla="*/ 251920 h 659535"/>
              <a:gd name="connsiteX3" fmla="*/ 346739 w 479180"/>
              <a:gd name="connsiteY3" fmla="*/ 659536 h 659535"/>
              <a:gd name="connsiteX4" fmla="*/ 0 w 479180"/>
              <a:gd name="connsiteY4" fmla="*/ 407616 h 659535"/>
              <a:gd name="connsiteX5" fmla="*/ 0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6"/>
                </a:moveTo>
                <a:lnTo>
                  <a:pt x="132443" y="0"/>
                </a:lnTo>
                <a:lnTo>
                  <a:pt x="479181" y="251920"/>
                </a:lnTo>
                <a:lnTo>
                  <a:pt x="346739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7" name="Freeform: Shape 236">
            <a:extLst>
              <a:ext uri="{FF2B5EF4-FFF2-40B4-BE49-F238E27FC236}">
                <a16:creationId xmlns:a16="http://schemas.microsoft.com/office/drawing/2014/main" id="{344635F7-069C-A992-0764-EF884C6BBEC8}"/>
              </a:ext>
            </a:extLst>
          </p:cNvPr>
          <p:cNvSpPr/>
          <p:nvPr/>
        </p:nvSpPr>
        <p:spPr>
          <a:xfrm>
            <a:off x="2520176" y="4293815"/>
            <a:ext cx="479180" cy="659535"/>
          </a:xfrm>
          <a:custGeom>
            <a:avLst/>
            <a:gdLst>
              <a:gd name="connsiteX0" fmla="*/ 0 w 479180"/>
              <a:gd name="connsiteY0" fmla="*/ 407615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9 w 479180"/>
              <a:gd name="connsiteY3" fmla="*/ 659536 h 659535"/>
              <a:gd name="connsiteX4" fmla="*/ 0 w 479180"/>
              <a:gd name="connsiteY4" fmla="*/ 407615 h 659535"/>
              <a:gd name="connsiteX5" fmla="*/ 0 w 479180"/>
              <a:gd name="connsiteY5" fmla="*/ 407615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5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9" y="659536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8" name="Freeform: Shape 237">
            <a:extLst>
              <a:ext uri="{FF2B5EF4-FFF2-40B4-BE49-F238E27FC236}">
                <a16:creationId xmlns:a16="http://schemas.microsoft.com/office/drawing/2014/main" id="{E9416017-5B6C-BB51-D06E-14FA97F2D6FD}"/>
              </a:ext>
            </a:extLst>
          </p:cNvPr>
          <p:cNvSpPr/>
          <p:nvPr/>
        </p:nvSpPr>
        <p:spPr>
          <a:xfrm>
            <a:off x="5029200" y="840441"/>
            <a:ext cx="479180" cy="659535"/>
          </a:xfrm>
          <a:custGeom>
            <a:avLst/>
            <a:gdLst>
              <a:gd name="connsiteX0" fmla="*/ 0 w 479180"/>
              <a:gd name="connsiteY0" fmla="*/ 407616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9 w 479180"/>
              <a:gd name="connsiteY3" fmla="*/ 659536 h 659535"/>
              <a:gd name="connsiteX4" fmla="*/ 0 w 479180"/>
              <a:gd name="connsiteY4" fmla="*/ 407616 h 659535"/>
              <a:gd name="connsiteX5" fmla="*/ 0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6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9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9" name="Freeform: Shape 238">
            <a:extLst>
              <a:ext uri="{FF2B5EF4-FFF2-40B4-BE49-F238E27FC236}">
                <a16:creationId xmlns:a16="http://schemas.microsoft.com/office/drawing/2014/main" id="{7404324A-44CB-6EF8-FED8-CC3EECF5ABB3}"/>
              </a:ext>
            </a:extLst>
          </p:cNvPr>
          <p:cNvSpPr/>
          <p:nvPr/>
        </p:nvSpPr>
        <p:spPr>
          <a:xfrm>
            <a:off x="1398107" y="6428118"/>
            <a:ext cx="479180" cy="659536"/>
          </a:xfrm>
          <a:custGeom>
            <a:avLst/>
            <a:gdLst>
              <a:gd name="connsiteX0" fmla="*/ 0 w 479180"/>
              <a:gd name="connsiteY0" fmla="*/ 407615 h 659536"/>
              <a:gd name="connsiteX1" fmla="*/ 132442 w 479180"/>
              <a:gd name="connsiteY1" fmla="*/ 0 h 659536"/>
              <a:gd name="connsiteX2" fmla="*/ 479181 w 479180"/>
              <a:gd name="connsiteY2" fmla="*/ 251920 h 659536"/>
              <a:gd name="connsiteX3" fmla="*/ 346738 w 479180"/>
              <a:gd name="connsiteY3" fmla="*/ 659536 h 659536"/>
              <a:gd name="connsiteX4" fmla="*/ 0 w 479180"/>
              <a:gd name="connsiteY4" fmla="*/ 407615 h 659536"/>
              <a:gd name="connsiteX5" fmla="*/ 0 w 479180"/>
              <a:gd name="connsiteY5" fmla="*/ 407615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6">
                <a:moveTo>
                  <a:pt x="0" y="407615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8" y="659536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0" name="Freeform: Shape 239">
            <a:extLst>
              <a:ext uri="{FF2B5EF4-FFF2-40B4-BE49-F238E27FC236}">
                <a16:creationId xmlns:a16="http://schemas.microsoft.com/office/drawing/2014/main" id="{7734D5C4-CDD1-D4BC-1C56-28A044FBEDB3}"/>
              </a:ext>
            </a:extLst>
          </p:cNvPr>
          <p:cNvSpPr/>
          <p:nvPr/>
        </p:nvSpPr>
        <p:spPr>
          <a:xfrm>
            <a:off x="6579862" y="-1293861"/>
            <a:ext cx="479180" cy="659535"/>
          </a:xfrm>
          <a:custGeom>
            <a:avLst/>
            <a:gdLst>
              <a:gd name="connsiteX0" fmla="*/ 0 w 479180"/>
              <a:gd name="connsiteY0" fmla="*/ 407616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8 w 479180"/>
              <a:gd name="connsiteY3" fmla="*/ 659536 h 659535"/>
              <a:gd name="connsiteX4" fmla="*/ 0 w 479180"/>
              <a:gd name="connsiteY4" fmla="*/ 407616 h 659535"/>
              <a:gd name="connsiteX5" fmla="*/ 0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6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8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1" name="Freeform: Shape 240">
            <a:extLst>
              <a:ext uri="{FF2B5EF4-FFF2-40B4-BE49-F238E27FC236}">
                <a16:creationId xmlns:a16="http://schemas.microsoft.com/office/drawing/2014/main" id="{165852CD-A901-91D9-2C0B-6200AAF36EFC}"/>
              </a:ext>
            </a:extLst>
          </p:cNvPr>
          <p:cNvSpPr/>
          <p:nvPr/>
        </p:nvSpPr>
        <p:spPr>
          <a:xfrm>
            <a:off x="11153" y="7747189"/>
            <a:ext cx="479180" cy="659536"/>
          </a:xfrm>
          <a:custGeom>
            <a:avLst/>
            <a:gdLst>
              <a:gd name="connsiteX0" fmla="*/ 0 w 479180"/>
              <a:gd name="connsiteY0" fmla="*/ 407615 h 659536"/>
              <a:gd name="connsiteX1" fmla="*/ 132442 w 479180"/>
              <a:gd name="connsiteY1" fmla="*/ 0 h 659536"/>
              <a:gd name="connsiteX2" fmla="*/ 479181 w 479180"/>
              <a:gd name="connsiteY2" fmla="*/ 251920 h 659536"/>
              <a:gd name="connsiteX3" fmla="*/ 346739 w 479180"/>
              <a:gd name="connsiteY3" fmla="*/ 659536 h 659536"/>
              <a:gd name="connsiteX4" fmla="*/ 0 w 479180"/>
              <a:gd name="connsiteY4" fmla="*/ 407615 h 659536"/>
              <a:gd name="connsiteX5" fmla="*/ 0 w 479180"/>
              <a:gd name="connsiteY5" fmla="*/ 407615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6">
                <a:moveTo>
                  <a:pt x="0" y="407615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9" y="659536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2" name="Freeform: Shape 241">
            <a:extLst>
              <a:ext uri="{FF2B5EF4-FFF2-40B4-BE49-F238E27FC236}">
                <a16:creationId xmlns:a16="http://schemas.microsoft.com/office/drawing/2014/main" id="{AA7FD004-FA4C-AE83-4979-1E686A629A99}"/>
              </a:ext>
            </a:extLst>
          </p:cNvPr>
          <p:cNvSpPr/>
          <p:nvPr/>
        </p:nvSpPr>
        <p:spPr>
          <a:xfrm>
            <a:off x="4335723" y="1499977"/>
            <a:ext cx="693476" cy="503840"/>
          </a:xfrm>
          <a:custGeom>
            <a:avLst/>
            <a:gdLst>
              <a:gd name="connsiteX0" fmla="*/ 0 w 693476"/>
              <a:gd name="connsiteY0" fmla="*/ 251920 h 503840"/>
              <a:gd name="connsiteX1" fmla="*/ 346738 w 693476"/>
              <a:gd name="connsiteY1" fmla="*/ 0 h 503840"/>
              <a:gd name="connsiteX2" fmla="*/ 693477 w 693476"/>
              <a:gd name="connsiteY2" fmla="*/ 251920 h 503840"/>
              <a:gd name="connsiteX3" fmla="*/ 346738 w 693476"/>
              <a:gd name="connsiteY3" fmla="*/ 503840 h 503840"/>
              <a:gd name="connsiteX4" fmla="*/ 0 w 693476"/>
              <a:gd name="connsiteY4" fmla="*/ 251920 h 503840"/>
              <a:gd name="connsiteX5" fmla="*/ 0 w 693476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6" h="503840">
                <a:moveTo>
                  <a:pt x="0" y="251920"/>
                </a:moveTo>
                <a:lnTo>
                  <a:pt x="346738" y="0"/>
                </a:lnTo>
                <a:lnTo>
                  <a:pt x="693477" y="251920"/>
                </a:lnTo>
                <a:lnTo>
                  <a:pt x="346738" y="50384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3" name="Freeform: Shape 242">
            <a:extLst>
              <a:ext uri="{FF2B5EF4-FFF2-40B4-BE49-F238E27FC236}">
                <a16:creationId xmlns:a16="http://schemas.microsoft.com/office/drawing/2014/main" id="{C6E5E8EA-BC10-D81F-8744-86A50E18CAB3}"/>
              </a:ext>
            </a:extLst>
          </p:cNvPr>
          <p:cNvSpPr/>
          <p:nvPr/>
        </p:nvSpPr>
        <p:spPr>
          <a:xfrm>
            <a:off x="2785061" y="3634279"/>
            <a:ext cx="693477" cy="503840"/>
          </a:xfrm>
          <a:custGeom>
            <a:avLst/>
            <a:gdLst>
              <a:gd name="connsiteX0" fmla="*/ 0 w 693477"/>
              <a:gd name="connsiteY0" fmla="*/ 251920 h 503840"/>
              <a:gd name="connsiteX1" fmla="*/ 346738 w 693477"/>
              <a:gd name="connsiteY1" fmla="*/ 0 h 503840"/>
              <a:gd name="connsiteX2" fmla="*/ 693477 w 693477"/>
              <a:gd name="connsiteY2" fmla="*/ 251920 h 503840"/>
              <a:gd name="connsiteX3" fmla="*/ 346738 w 693477"/>
              <a:gd name="connsiteY3" fmla="*/ 503841 h 503840"/>
              <a:gd name="connsiteX4" fmla="*/ 0 w 693477"/>
              <a:gd name="connsiteY4" fmla="*/ 251920 h 503840"/>
              <a:gd name="connsiteX5" fmla="*/ 0 w 693477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7" h="503840">
                <a:moveTo>
                  <a:pt x="0" y="251920"/>
                </a:moveTo>
                <a:lnTo>
                  <a:pt x="346738" y="0"/>
                </a:lnTo>
                <a:lnTo>
                  <a:pt x="693477" y="251920"/>
                </a:lnTo>
                <a:lnTo>
                  <a:pt x="346738" y="503841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4" name="Freeform: Shape 243">
            <a:extLst>
              <a:ext uri="{FF2B5EF4-FFF2-40B4-BE49-F238E27FC236}">
                <a16:creationId xmlns:a16="http://schemas.microsoft.com/office/drawing/2014/main" id="{C95CA723-7EE1-2F8B-F25C-238BBDC98DF9}"/>
              </a:ext>
            </a:extLst>
          </p:cNvPr>
          <p:cNvSpPr/>
          <p:nvPr/>
        </p:nvSpPr>
        <p:spPr>
          <a:xfrm>
            <a:off x="6151269" y="180905"/>
            <a:ext cx="693477" cy="503840"/>
          </a:xfrm>
          <a:custGeom>
            <a:avLst/>
            <a:gdLst>
              <a:gd name="connsiteX0" fmla="*/ 0 w 693477"/>
              <a:gd name="connsiteY0" fmla="*/ 251920 h 503840"/>
              <a:gd name="connsiteX1" fmla="*/ 346738 w 693477"/>
              <a:gd name="connsiteY1" fmla="*/ 0 h 503840"/>
              <a:gd name="connsiteX2" fmla="*/ 693477 w 693477"/>
              <a:gd name="connsiteY2" fmla="*/ 251920 h 503840"/>
              <a:gd name="connsiteX3" fmla="*/ 346738 w 693477"/>
              <a:gd name="connsiteY3" fmla="*/ 503841 h 503840"/>
              <a:gd name="connsiteX4" fmla="*/ 0 w 693477"/>
              <a:gd name="connsiteY4" fmla="*/ 251920 h 503840"/>
              <a:gd name="connsiteX5" fmla="*/ 0 w 693477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7" h="503840">
                <a:moveTo>
                  <a:pt x="0" y="251920"/>
                </a:moveTo>
                <a:lnTo>
                  <a:pt x="346738" y="0"/>
                </a:lnTo>
                <a:lnTo>
                  <a:pt x="693477" y="251920"/>
                </a:lnTo>
                <a:lnTo>
                  <a:pt x="346738" y="503841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5" name="Freeform: Shape 244">
            <a:extLst>
              <a:ext uri="{FF2B5EF4-FFF2-40B4-BE49-F238E27FC236}">
                <a16:creationId xmlns:a16="http://schemas.microsoft.com/office/drawing/2014/main" id="{9D620B84-D59E-3A7A-BAF7-46A0279DE743}"/>
              </a:ext>
            </a:extLst>
          </p:cNvPr>
          <p:cNvSpPr/>
          <p:nvPr/>
        </p:nvSpPr>
        <p:spPr>
          <a:xfrm>
            <a:off x="1826699" y="4953351"/>
            <a:ext cx="693476" cy="503840"/>
          </a:xfrm>
          <a:custGeom>
            <a:avLst/>
            <a:gdLst>
              <a:gd name="connsiteX0" fmla="*/ 0 w 693476"/>
              <a:gd name="connsiteY0" fmla="*/ 251920 h 503840"/>
              <a:gd name="connsiteX1" fmla="*/ 346738 w 693476"/>
              <a:gd name="connsiteY1" fmla="*/ 0 h 503840"/>
              <a:gd name="connsiteX2" fmla="*/ 693477 w 693476"/>
              <a:gd name="connsiteY2" fmla="*/ 251920 h 503840"/>
              <a:gd name="connsiteX3" fmla="*/ 346738 w 693476"/>
              <a:gd name="connsiteY3" fmla="*/ 503840 h 503840"/>
              <a:gd name="connsiteX4" fmla="*/ 0 w 693476"/>
              <a:gd name="connsiteY4" fmla="*/ 251920 h 503840"/>
              <a:gd name="connsiteX5" fmla="*/ 0 w 693476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6" h="503840">
                <a:moveTo>
                  <a:pt x="0" y="251920"/>
                </a:moveTo>
                <a:lnTo>
                  <a:pt x="346738" y="0"/>
                </a:lnTo>
                <a:lnTo>
                  <a:pt x="693477" y="251920"/>
                </a:lnTo>
                <a:lnTo>
                  <a:pt x="346738" y="50384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6" name="Freeform: Shape 245">
            <a:extLst>
              <a:ext uri="{FF2B5EF4-FFF2-40B4-BE49-F238E27FC236}">
                <a16:creationId xmlns:a16="http://schemas.microsoft.com/office/drawing/2014/main" id="{A5DD5A96-684C-9184-5B31-CAFBA4B60353}"/>
              </a:ext>
            </a:extLst>
          </p:cNvPr>
          <p:cNvSpPr/>
          <p:nvPr/>
        </p:nvSpPr>
        <p:spPr>
          <a:xfrm>
            <a:off x="6844746" y="-1953397"/>
            <a:ext cx="693476" cy="503840"/>
          </a:xfrm>
          <a:custGeom>
            <a:avLst/>
            <a:gdLst>
              <a:gd name="connsiteX0" fmla="*/ 0 w 693476"/>
              <a:gd name="connsiteY0" fmla="*/ 251920 h 503840"/>
              <a:gd name="connsiteX1" fmla="*/ 346738 w 693476"/>
              <a:gd name="connsiteY1" fmla="*/ 0 h 503840"/>
              <a:gd name="connsiteX2" fmla="*/ 693477 w 693476"/>
              <a:gd name="connsiteY2" fmla="*/ 251920 h 503840"/>
              <a:gd name="connsiteX3" fmla="*/ 346738 w 693476"/>
              <a:gd name="connsiteY3" fmla="*/ 503841 h 503840"/>
              <a:gd name="connsiteX4" fmla="*/ 0 w 693476"/>
              <a:gd name="connsiteY4" fmla="*/ 251920 h 503840"/>
              <a:gd name="connsiteX5" fmla="*/ 0 w 693476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6" h="503840">
                <a:moveTo>
                  <a:pt x="0" y="251920"/>
                </a:moveTo>
                <a:lnTo>
                  <a:pt x="346738" y="0"/>
                </a:lnTo>
                <a:lnTo>
                  <a:pt x="693477" y="251920"/>
                </a:lnTo>
                <a:lnTo>
                  <a:pt x="346738" y="503841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7" name="Freeform: Shape 246">
            <a:extLst>
              <a:ext uri="{FF2B5EF4-FFF2-40B4-BE49-F238E27FC236}">
                <a16:creationId xmlns:a16="http://schemas.microsoft.com/office/drawing/2014/main" id="{9C415BFE-9360-A2CB-C852-51EC6D5B448C}"/>
              </a:ext>
            </a:extLst>
          </p:cNvPr>
          <p:cNvSpPr/>
          <p:nvPr/>
        </p:nvSpPr>
        <p:spPr>
          <a:xfrm>
            <a:off x="276037" y="7087654"/>
            <a:ext cx="693476" cy="503840"/>
          </a:xfrm>
          <a:custGeom>
            <a:avLst/>
            <a:gdLst>
              <a:gd name="connsiteX0" fmla="*/ 0 w 693476"/>
              <a:gd name="connsiteY0" fmla="*/ 251920 h 503840"/>
              <a:gd name="connsiteX1" fmla="*/ 346739 w 693476"/>
              <a:gd name="connsiteY1" fmla="*/ 0 h 503840"/>
              <a:gd name="connsiteX2" fmla="*/ 693477 w 693476"/>
              <a:gd name="connsiteY2" fmla="*/ 251920 h 503840"/>
              <a:gd name="connsiteX3" fmla="*/ 346739 w 693476"/>
              <a:gd name="connsiteY3" fmla="*/ 503840 h 503840"/>
              <a:gd name="connsiteX4" fmla="*/ 0 w 693476"/>
              <a:gd name="connsiteY4" fmla="*/ 251920 h 503840"/>
              <a:gd name="connsiteX5" fmla="*/ 0 w 693476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6" h="503840">
                <a:moveTo>
                  <a:pt x="0" y="251920"/>
                </a:moveTo>
                <a:lnTo>
                  <a:pt x="346739" y="0"/>
                </a:lnTo>
                <a:lnTo>
                  <a:pt x="693477" y="251920"/>
                </a:lnTo>
                <a:lnTo>
                  <a:pt x="346739" y="50384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8" name="Freeform: Shape 247">
            <a:extLst>
              <a:ext uri="{FF2B5EF4-FFF2-40B4-BE49-F238E27FC236}">
                <a16:creationId xmlns:a16="http://schemas.microsoft.com/office/drawing/2014/main" id="{64ABA78E-5EFA-4E39-5014-CEC3E306A048}"/>
              </a:ext>
            </a:extLst>
          </p:cNvPr>
          <p:cNvSpPr/>
          <p:nvPr/>
        </p:nvSpPr>
        <p:spPr>
          <a:xfrm>
            <a:off x="9088885" y="2567128"/>
            <a:ext cx="479180" cy="659535"/>
          </a:xfrm>
          <a:custGeom>
            <a:avLst/>
            <a:gdLst>
              <a:gd name="connsiteX0" fmla="*/ 132442 w 479180"/>
              <a:gd name="connsiteY0" fmla="*/ 407616 h 659535"/>
              <a:gd name="connsiteX1" fmla="*/ 0 w 479180"/>
              <a:gd name="connsiteY1" fmla="*/ 0 h 659535"/>
              <a:gd name="connsiteX2" fmla="*/ 346738 w 479180"/>
              <a:gd name="connsiteY2" fmla="*/ 251920 h 659535"/>
              <a:gd name="connsiteX3" fmla="*/ 479181 w 479180"/>
              <a:gd name="connsiteY3" fmla="*/ 659536 h 659535"/>
              <a:gd name="connsiteX4" fmla="*/ 132442 w 479180"/>
              <a:gd name="connsiteY4" fmla="*/ 407616 h 659535"/>
              <a:gd name="connsiteX5" fmla="*/ 132442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407616"/>
                </a:moveTo>
                <a:lnTo>
                  <a:pt x="0" y="0"/>
                </a:lnTo>
                <a:lnTo>
                  <a:pt x="346738" y="251920"/>
                </a:lnTo>
                <a:lnTo>
                  <a:pt x="479181" y="65953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9" name="Freeform: Shape 248">
            <a:extLst>
              <a:ext uri="{FF2B5EF4-FFF2-40B4-BE49-F238E27FC236}">
                <a16:creationId xmlns:a16="http://schemas.microsoft.com/office/drawing/2014/main" id="{B81117F2-DC0F-0AED-78C7-F94E2EEA32B6}"/>
              </a:ext>
            </a:extLst>
          </p:cNvPr>
          <p:cNvSpPr/>
          <p:nvPr/>
        </p:nvSpPr>
        <p:spPr>
          <a:xfrm>
            <a:off x="6579862" y="6020502"/>
            <a:ext cx="479180" cy="659535"/>
          </a:xfrm>
          <a:custGeom>
            <a:avLst/>
            <a:gdLst>
              <a:gd name="connsiteX0" fmla="*/ 132442 w 479180"/>
              <a:gd name="connsiteY0" fmla="*/ 407616 h 659535"/>
              <a:gd name="connsiteX1" fmla="*/ 0 w 479180"/>
              <a:gd name="connsiteY1" fmla="*/ 0 h 659535"/>
              <a:gd name="connsiteX2" fmla="*/ 346738 w 479180"/>
              <a:gd name="connsiteY2" fmla="*/ 251920 h 659535"/>
              <a:gd name="connsiteX3" fmla="*/ 479181 w 479180"/>
              <a:gd name="connsiteY3" fmla="*/ 659536 h 659535"/>
              <a:gd name="connsiteX4" fmla="*/ 132442 w 479180"/>
              <a:gd name="connsiteY4" fmla="*/ 407616 h 659535"/>
              <a:gd name="connsiteX5" fmla="*/ 132442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407616"/>
                </a:moveTo>
                <a:lnTo>
                  <a:pt x="0" y="0"/>
                </a:lnTo>
                <a:lnTo>
                  <a:pt x="346738" y="251920"/>
                </a:lnTo>
                <a:lnTo>
                  <a:pt x="479181" y="65953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0" name="Freeform: Shape 249">
            <a:extLst>
              <a:ext uri="{FF2B5EF4-FFF2-40B4-BE49-F238E27FC236}">
                <a16:creationId xmlns:a16="http://schemas.microsoft.com/office/drawing/2014/main" id="{D5AB7CA6-000F-3DA2-AF09-76EF405EDE2F}"/>
              </a:ext>
            </a:extLst>
          </p:cNvPr>
          <p:cNvSpPr/>
          <p:nvPr/>
        </p:nvSpPr>
        <p:spPr>
          <a:xfrm>
            <a:off x="4203280" y="9066261"/>
            <a:ext cx="479180" cy="659536"/>
          </a:xfrm>
          <a:custGeom>
            <a:avLst/>
            <a:gdLst>
              <a:gd name="connsiteX0" fmla="*/ 132442 w 479180"/>
              <a:gd name="connsiteY0" fmla="*/ 407616 h 659536"/>
              <a:gd name="connsiteX1" fmla="*/ 0 w 479180"/>
              <a:gd name="connsiteY1" fmla="*/ 0 h 659536"/>
              <a:gd name="connsiteX2" fmla="*/ 346738 w 479180"/>
              <a:gd name="connsiteY2" fmla="*/ 251921 h 659536"/>
              <a:gd name="connsiteX3" fmla="*/ 479181 w 479180"/>
              <a:gd name="connsiteY3" fmla="*/ 659536 h 659536"/>
              <a:gd name="connsiteX4" fmla="*/ 132442 w 479180"/>
              <a:gd name="connsiteY4" fmla="*/ 407616 h 659536"/>
              <a:gd name="connsiteX5" fmla="*/ 132442 w 479180"/>
              <a:gd name="connsiteY5" fmla="*/ 407616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6">
                <a:moveTo>
                  <a:pt x="132442" y="407616"/>
                </a:moveTo>
                <a:lnTo>
                  <a:pt x="0" y="0"/>
                </a:lnTo>
                <a:lnTo>
                  <a:pt x="346738" y="251921"/>
                </a:lnTo>
                <a:lnTo>
                  <a:pt x="479181" y="65953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1" name="Freeform: Shape 250">
            <a:extLst>
              <a:ext uri="{FF2B5EF4-FFF2-40B4-BE49-F238E27FC236}">
                <a16:creationId xmlns:a16="http://schemas.microsoft.com/office/drawing/2014/main" id="{F4C9CA1F-F42F-E1EF-1939-AB4F76BDBCC0}"/>
              </a:ext>
            </a:extLst>
          </p:cNvPr>
          <p:cNvSpPr/>
          <p:nvPr/>
        </p:nvSpPr>
        <p:spPr>
          <a:xfrm>
            <a:off x="6712304" y="5205271"/>
            <a:ext cx="479180" cy="659536"/>
          </a:xfrm>
          <a:custGeom>
            <a:avLst/>
            <a:gdLst>
              <a:gd name="connsiteX0" fmla="*/ 0 w 479180"/>
              <a:gd name="connsiteY0" fmla="*/ 407616 h 659536"/>
              <a:gd name="connsiteX1" fmla="*/ 132442 w 479180"/>
              <a:gd name="connsiteY1" fmla="*/ 0 h 659536"/>
              <a:gd name="connsiteX2" fmla="*/ 479181 w 479180"/>
              <a:gd name="connsiteY2" fmla="*/ 251920 h 659536"/>
              <a:gd name="connsiteX3" fmla="*/ 346738 w 479180"/>
              <a:gd name="connsiteY3" fmla="*/ 659536 h 659536"/>
              <a:gd name="connsiteX4" fmla="*/ 0 w 479180"/>
              <a:gd name="connsiteY4" fmla="*/ 407616 h 659536"/>
              <a:gd name="connsiteX5" fmla="*/ 0 w 479180"/>
              <a:gd name="connsiteY5" fmla="*/ 407616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6">
                <a:moveTo>
                  <a:pt x="0" y="407616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8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2" name="Freeform: Shape 251">
            <a:extLst>
              <a:ext uri="{FF2B5EF4-FFF2-40B4-BE49-F238E27FC236}">
                <a16:creationId xmlns:a16="http://schemas.microsoft.com/office/drawing/2014/main" id="{DCD04401-C209-5465-A6A5-E572EB2E6220}"/>
              </a:ext>
            </a:extLst>
          </p:cNvPr>
          <p:cNvSpPr/>
          <p:nvPr/>
        </p:nvSpPr>
        <p:spPr>
          <a:xfrm>
            <a:off x="8527850" y="3886200"/>
            <a:ext cx="479181" cy="659535"/>
          </a:xfrm>
          <a:custGeom>
            <a:avLst/>
            <a:gdLst>
              <a:gd name="connsiteX0" fmla="*/ 0 w 479181"/>
              <a:gd name="connsiteY0" fmla="*/ 407616 h 659535"/>
              <a:gd name="connsiteX1" fmla="*/ 132443 w 479181"/>
              <a:gd name="connsiteY1" fmla="*/ 0 h 659535"/>
              <a:gd name="connsiteX2" fmla="*/ 479181 w 479181"/>
              <a:gd name="connsiteY2" fmla="*/ 251920 h 659535"/>
              <a:gd name="connsiteX3" fmla="*/ 346739 w 479181"/>
              <a:gd name="connsiteY3" fmla="*/ 659536 h 659535"/>
              <a:gd name="connsiteX4" fmla="*/ 0 w 479181"/>
              <a:gd name="connsiteY4" fmla="*/ 407616 h 659535"/>
              <a:gd name="connsiteX5" fmla="*/ 0 w 479181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1" h="659535">
                <a:moveTo>
                  <a:pt x="0" y="407616"/>
                </a:moveTo>
                <a:lnTo>
                  <a:pt x="132443" y="0"/>
                </a:lnTo>
                <a:lnTo>
                  <a:pt x="479181" y="251920"/>
                </a:lnTo>
                <a:lnTo>
                  <a:pt x="346739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3" name="Freeform: Shape 252">
            <a:extLst>
              <a:ext uri="{FF2B5EF4-FFF2-40B4-BE49-F238E27FC236}">
                <a16:creationId xmlns:a16="http://schemas.microsoft.com/office/drawing/2014/main" id="{639E5E29-EB10-A1E7-06E8-38B39F9C4772}"/>
              </a:ext>
            </a:extLst>
          </p:cNvPr>
          <p:cNvSpPr/>
          <p:nvPr/>
        </p:nvSpPr>
        <p:spPr>
          <a:xfrm>
            <a:off x="6018826" y="7339574"/>
            <a:ext cx="479180" cy="659535"/>
          </a:xfrm>
          <a:custGeom>
            <a:avLst/>
            <a:gdLst>
              <a:gd name="connsiteX0" fmla="*/ 0 w 479180"/>
              <a:gd name="connsiteY0" fmla="*/ 407615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9 w 479180"/>
              <a:gd name="connsiteY3" fmla="*/ 659535 h 659535"/>
              <a:gd name="connsiteX4" fmla="*/ 0 w 479180"/>
              <a:gd name="connsiteY4" fmla="*/ 407615 h 659535"/>
              <a:gd name="connsiteX5" fmla="*/ 0 w 479180"/>
              <a:gd name="connsiteY5" fmla="*/ 407615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5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9" y="659535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4" name="Freeform: Shape 253">
            <a:extLst>
              <a:ext uri="{FF2B5EF4-FFF2-40B4-BE49-F238E27FC236}">
                <a16:creationId xmlns:a16="http://schemas.microsoft.com/office/drawing/2014/main" id="{735D5D05-1727-3BC2-015B-3917894BF5DD}"/>
              </a:ext>
            </a:extLst>
          </p:cNvPr>
          <p:cNvSpPr/>
          <p:nvPr/>
        </p:nvSpPr>
        <p:spPr>
          <a:xfrm>
            <a:off x="9221327" y="1751897"/>
            <a:ext cx="479180" cy="659535"/>
          </a:xfrm>
          <a:custGeom>
            <a:avLst/>
            <a:gdLst>
              <a:gd name="connsiteX0" fmla="*/ 0 w 479180"/>
              <a:gd name="connsiteY0" fmla="*/ 407616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8 w 479180"/>
              <a:gd name="connsiteY3" fmla="*/ 659536 h 659535"/>
              <a:gd name="connsiteX4" fmla="*/ 0 w 479180"/>
              <a:gd name="connsiteY4" fmla="*/ 407616 h 659535"/>
              <a:gd name="connsiteX5" fmla="*/ 0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6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8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5" name="Freeform: Shape 254">
            <a:extLst>
              <a:ext uri="{FF2B5EF4-FFF2-40B4-BE49-F238E27FC236}">
                <a16:creationId xmlns:a16="http://schemas.microsoft.com/office/drawing/2014/main" id="{BC93C4E6-3FAA-DB24-657E-FD5EEF80D7BE}"/>
              </a:ext>
            </a:extLst>
          </p:cNvPr>
          <p:cNvSpPr/>
          <p:nvPr/>
        </p:nvSpPr>
        <p:spPr>
          <a:xfrm>
            <a:off x="4203280" y="8658645"/>
            <a:ext cx="479180" cy="659536"/>
          </a:xfrm>
          <a:custGeom>
            <a:avLst/>
            <a:gdLst>
              <a:gd name="connsiteX0" fmla="*/ 0 w 479180"/>
              <a:gd name="connsiteY0" fmla="*/ 407615 h 659536"/>
              <a:gd name="connsiteX1" fmla="*/ 132442 w 479180"/>
              <a:gd name="connsiteY1" fmla="*/ 0 h 659536"/>
              <a:gd name="connsiteX2" fmla="*/ 479181 w 479180"/>
              <a:gd name="connsiteY2" fmla="*/ 251920 h 659536"/>
              <a:gd name="connsiteX3" fmla="*/ 346738 w 479180"/>
              <a:gd name="connsiteY3" fmla="*/ 659536 h 659536"/>
              <a:gd name="connsiteX4" fmla="*/ 0 w 479180"/>
              <a:gd name="connsiteY4" fmla="*/ 407615 h 659536"/>
              <a:gd name="connsiteX5" fmla="*/ 0 w 479180"/>
              <a:gd name="connsiteY5" fmla="*/ 407615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6">
                <a:moveTo>
                  <a:pt x="0" y="407615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8" y="659536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6" name="Freeform: Shape 255">
            <a:extLst>
              <a:ext uri="{FF2B5EF4-FFF2-40B4-BE49-F238E27FC236}">
                <a16:creationId xmlns:a16="http://schemas.microsoft.com/office/drawing/2014/main" id="{8ADA049B-309C-7667-0DDD-E14D62204BCB}"/>
              </a:ext>
            </a:extLst>
          </p:cNvPr>
          <p:cNvSpPr/>
          <p:nvPr/>
        </p:nvSpPr>
        <p:spPr>
          <a:xfrm>
            <a:off x="6498007" y="6835733"/>
            <a:ext cx="693477" cy="503840"/>
          </a:xfrm>
          <a:custGeom>
            <a:avLst/>
            <a:gdLst>
              <a:gd name="connsiteX0" fmla="*/ 0 w 693477"/>
              <a:gd name="connsiteY0" fmla="*/ 251921 h 503840"/>
              <a:gd name="connsiteX1" fmla="*/ 346739 w 693477"/>
              <a:gd name="connsiteY1" fmla="*/ 0 h 503840"/>
              <a:gd name="connsiteX2" fmla="*/ 693477 w 693477"/>
              <a:gd name="connsiteY2" fmla="*/ 251921 h 503840"/>
              <a:gd name="connsiteX3" fmla="*/ 346739 w 693477"/>
              <a:gd name="connsiteY3" fmla="*/ 503841 h 503840"/>
              <a:gd name="connsiteX4" fmla="*/ 0 w 693477"/>
              <a:gd name="connsiteY4" fmla="*/ 251921 h 503840"/>
              <a:gd name="connsiteX5" fmla="*/ 0 w 693477"/>
              <a:gd name="connsiteY5" fmla="*/ 251921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7" h="503840">
                <a:moveTo>
                  <a:pt x="0" y="251921"/>
                </a:moveTo>
                <a:lnTo>
                  <a:pt x="346739" y="0"/>
                </a:lnTo>
                <a:lnTo>
                  <a:pt x="693477" y="251921"/>
                </a:lnTo>
                <a:lnTo>
                  <a:pt x="346739" y="503841"/>
                </a:lnTo>
                <a:lnTo>
                  <a:pt x="0" y="251921"/>
                </a:lnTo>
                <a:lnTo>
                  <a:pt x="0" y="25192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7" name="Freeform: Shape 256">
            <a:extLst>
              <a:ext uri="{FF2B5EF4-FFF2-40B4-BE49-F238E27FC236}">
                <a16:creationId xmlns:a16="http://schemas.microsoft.com/office/drawing/2014/main" id="{92D5CF7A-1031-6912-66E8-AD45CD0B3A55}"/>
              </a:ext>
            </a:extLst>
          </p:cNvPr>
          <p:cNvSpPr/>
          <p:nvPr/>
        </p:nvSpPr>
        <p:spPr>
          <a:xfrm>
            <a:off x="7191484" y="4701431"/>
            <a:ext cx="693477" cy="503840"/>
          </a:xfrm>
          <a:custGeom>
            <a:avLst/>
            <a:gdLst>
              <a:gd name="connsiteX0" fmla="*/ 0 w 693477"/>
              <a:gd name="connsiteY0" fmla="*/ 251920 h 503840"/>
              <a:gd name="connsiteX1" fmla="*/ 346738 w 693477"/>
              <a:gd name="connsiteY1" fmla="*/ 0 h 503840"/>
              <a:gd name="connsiteX2" fmla="*/ 693477 w 693477"/>
              <a:gd name="connsiteY2" fmla="*/ 251920 h 503840"/>
              <a:gd name="connsiteX3" fmla="*/ 346738 w 693477"/>
              <a:gd name="connsiteY3" fmla="*/ 503840 h 503840"/>
              <a:gd name="connsiteX4" fmla="*/ 0 w 693477"/>
              <a:gd name="connsiteY4" fmla="*/ 251920 h 503840"/>
              <a:gd name="connsiteX5" fmla="*/ 0 w 693477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7" h="503840">
                <a:moveTo>
                  <a:pt x="0" y="251920"/>
                </a:moveTo>
                <a:lnTo>
                  <a:pt x="346738" y="0"/>
                </a:lnTo>
                <a:lnTo>
                  <a:pt x="693477" y="251920"/>
                </a:lnTo>
                <a:lnTo>
                  <a:pt x="346738" y="50384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8" name="Freeform: Shape 257">
            <a:extLst>
              <a:ext uri="{FF2B5EF4-FFF2-40B4-BE49-F238E27FC236}">
                <a16:creationId xmlns:a16="http://schemas.microsoft.com/office/drawing/2014/main" id="{0C63D4F7-15F0-B214-7C77-804A350EC570}"/>
              </a:ext>
            </a:extLst>
          </p:cNvPr>
          <p:cNvSpPr/>
          <p:nvPr/>
        </p:nvSpPr>
        <p:spPr>
          <a:xfrm>
            <a:off x="4682461" y="8154805"/>
            <a:ext cx="693477" cy="503840"/>
          </a:xfrm>
          <a:custGeom>
            <a:avLst/>
            <a:gdLst>
              <a:gd name="connsiteX0" fmla="*/ 0 w 693477"/>
              <a:gd name="connsiteY0" fmla="*/ 251921 h 503840"/>
              <a:gd name="connsiteX1" fmla="*/ 346739 w 693477"/>
              <a:gd name="connsiteY1" fmla="*/ 0 h 503840"/>
              <a:gd name="connsiteX2" fmla="*/ 693477 w 693477"/>
              <a:gd name="connsiteY2" fmla="*/ 251921 h 503840"/>
              <a:gd name="connsiteX3" fmla="*/ 346739 w 693477"/>
              <a:gd name="connsiteY3" fmla="*/ 503841 h 503840"/>
              <a:gd name="connsiteX4" fmla="*/ 0 w 693477"/>
              <a:gd name="connsiteY4" fmla="*/ 251921 h 503840"/>
              <a:gd name="connsiteX5" fmla="*/ 0 w 693477"/>
              <a:gd name="connsiteY5" fmla="*/ 251921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7" h="503840">
                <a:moveTo>
                  <a:pt x="0" y="251921"/>
                </a:moveTo>
                <a:lnTo>
                  <a:pt x="346739" y="0"/>
                </a:lnTo>
                <a:lnTo>
                  <a:pt x="693477" y="251921"/>
                </a:lnTo>
                <a:lnTo>
                  <a:pt x="346739" y="503841"/>
                </a:lnTo>
                <a:lnTo>
                  <a:pt x="0" y="251921"/>
                </a:lnTo>
                <a:lnTo>
                  <a:pt x="0" y="25192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9" name="Freeform: Shape 258">
            <a:extLst>
              <a:ext uri="{FF2B5EF4-FFF2-40B4-BE49-F238E27FC236}">
                <a16:creationId xmlns:a16="http://schemas.microsoft.com/office/drawing/2014/main" id="{7FD6F35E-E265-1171-0216-3C11A6130120}"/>
              </a:ext>
            </a:extLst>
          </p:cNvPr>
          <p:cNvSpPr/>
          <p:nvPr/>
        </p:nvSpPr>
        <p:spPr>
          <a:xfrm>
            <a:off x="8874589" y="2974743"/>
            <a:ext cx="693476" cy="503840"/>
          </a:xfrm>
          <a:custGeom>
            <a:avLst/>
            <a:gdLst>
              <a:gd name="connsiteX0" fmla="*/ 0 w 693476"/>
              <a:gd name="connsiteY0" fmla="*/ 251920 h 503840"/>
              <a:gd name="connsiteX1" fmla="*/ 346738 w 693476"/>
              <a:gd name="connsiteY1" fmla="*/ 0 h 503840"/>
              <a:gd name="connsiteX2" fmla="*/ 693477 w 693476"/>
              <a:gd name="connsiteY2" fmla="*/ 251920 h 503840"/>
              <a:gd name="connsiteX3" fmla="*/ 346738 w 693476"/>
              <a:gd name="connsiteY3" fmla="*/ 503840 h 503840"/>
              <a:gd name="connsiteX4" fmla="*/ 0 w 693476"/>
              <a:gd name="connsiteY4" fmla="*/ 251920 h 503840"/>
              <a:gd name="connsiteX5" fmla="*/ 0 w 693476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6" h="503840">
                <a:moveTo>
                  <a:pt x="0" y="251920"/>
                </a:moveTo>
                <a:lnTo>
                  <a:pt x="346738" y="0"/>
                </a:lnTo>
                <a:lnTo>
                  <a:pt x="693477" y="251920"/>
                </a:lnTo>
                <a:lnTo>
                  <a:pt x="346738" y="50384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0" name="Freeform: Shape 259">
            <a:extLst>
              <a:ext uri="{FF2B5EF4-FFF2-40B4-BE49-F238E27FC236}">
                <a16:creationId xmlns:a16="http://schemas.microsoft.com/office/drawing/2014/main" id="{7CE22E00-1DB8-B44C-7F93-C104653F75EE}"/>
              </a:ext>
            </a:extLst>
          </p:cNvPr>
          <p:cNvSpPr/>
          <p:nvPr/>
        </p:nvSpPr>
        <p:spPr>
          <a:xfrm>
            <a:off x="10129100" y="1248056"/>
            <a:ext cx="693477" cy="503840"/>
          </a:xfrm>
          <a:custGeom>
            <a:avLst/>
            <a:gdLst>
              <a:gd name="connsiteX0" fmla="*/ 0 w 693477"/>
              <a:gd name="connsiteY0" fmla="*/ 251920 h 503840"/>
              <a:gd name="connsiteX1" fmla="*/ 346738 w 693477"/>
              <a:gd name="connsiteY1" fmla="*/ 0 h 503840"/>
              <a:gd name="connsiteX2" fmla="*/ 693477 w 693477"/>
              <a:gd name="connsiteY2" fmla="*/ 251920 h 503840"/>
              <a:gd name="connsiteX3" fmla="*/ 346738 w 693477"/>
              <a:gd name="connsiteY3" fmla="*/ 503841 h 503840"/>
              <a:gd name="connsiteX4" fmla="*/ 0 w 693477"/>
              <a:gd name="connsiteY4" fmla="*/ 251920 h 503840"/>
              <a:gd name="connsiteX5" fmla="*/ 0 w 693477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7" h="503840">
                <a:moveTo>
                  <a:pt x="0" y="251920"/>
                </a:moveTo>
                <a:lnTo>
                  <a:pt x="346738" y="0"/>
                </a:lnTo>
                <a:lnTo>
                  <a:pt x="693477" y="251920"/>
                </a:lnTo>
                <a:lnTo>
                  <a:pt x="346738" y="503841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1" name="Freeform: Shape 260">
            <a:extLst>
              <a:ext uri="{FF2B5EF4-FFF2-40B4-BE49-F238E27FC236}">
                <a16:creationId xmlns:a16="http://schemas.microsoft.com/office/drawing/2014/main" id="{668238EB-8B71-9CC4-E9A4-1779D34F84CF}"/>
              </a:ext>
            </a:extLst>
          </p:cNvPr>
          <p:cNvSpPr/>
          <p:nvPr/>
        </p:nvSpPr>
        <p:spPr>
          <a:xfrm>
            <a:off x="5590234" y="7747189"/>
            <a:ext cx="775331" cy="251920"/>
          </a:xfrm>
          <a:custGeom>
            <a:avLst/>
            <a:gdLst>
              <a:gd name="connsiteX0" fmla="*/ 346739 w 775331"/>
              <a:gd name="connsiteY0" fmla="*/ 251920 h 251920"/>
              <a:gd name="connsiteX1" fmla="*/ 0 w 775331"/>
              <a:gd name="connsiteY1" fmla="*/ 0 h 251920"/>
              <a:gd name="connsiteX2" fmla="*/ 428592 w 775331"/>
              <a:gd name="connsiteY2" fmla="*/ 0 h 251920"/>
              <a:gd name="connsiteX3" fmla="*/ 775331 w 775331"/>
              <a:gd name="connsiteY3" fmla="*/ 251920 h 251920"/>
              <a:gd name="connsiteX4" fmla="*/ 346739 w 775331"/>
              <a:gd name="connsiteY4" fmla="*/ 251920 h 251920"/>
              <a:gd name="connsiteX5" fmla="*/ 346739 w 775331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346739" y="251920"/>
                </a:moveTo>
                <a:lnTo>
                  <a:pt x="0" y="0"/>
                </a:lnTo>
                <a:lnTo>
                  <a:pt x="428592" y="0"/>
                </a:lnTo>
                <a:lnTo>
                  <a:pt x="775331" y="251920"/>
                </a:lnTo>
                <a:lnTo>
                  <a:pt x="346739" y="251920"/>
                </a:lnTo>
                <a:lnTo>
                  <a:pt x="346739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2" name="Freeform: Shape 261">
            <a:extLst>
              <a:ext uri="{FF2B5EF4-FFF2-40B4-BE49-F238E27FC236}">
                <a16:creationId xmlns:a16="http://schemas.microsoft.com/office/drawing/2014/main" id="{63AB49CE-99E2-925C-8043-C79076A1D891}"/>
              </a:ext>
            </a:extLst>
          </p:cNvPr>
          <p:cNvSpPr/>
          <p:nvPr/>
        </p:nvSpPr>
        <p:spPr>
          <a:xfrm>
            <a:off x="7966815" y="4701431"/>
            <a:ext cx="775331" cy="251920"/>
          </a:xfrm>
          <a:custGeom>
            <a:avLst/>
            <a:gdLst>
              <a:gd name="connsiteX0" fmla="*/ 346738 w 775331"/>
              <a:gd name="connsiteY0" fmla="*/ 251920 h 251920"/>
              <a:gd name="connsiteX1" fmla="*/ 0 w 775331"/>
              <a:gd name="connsiteY1" fmla="*/ 0 h 251920"/>
              <a:gd name="connsiteX2" fmla="*/ 428592 w 775331"/>
              <a:gd name="connsiteY2" fmla="*/ 0 h 251920"/>
              <a:gd name="connsiteX3" fmla="*/ 775331 w 775331"/>
              <a:gd name="connsiteY3" fmla="*/ 251920 h 251920"/>
              <a:gd name="connsiteX4" fmla="*/ 346738 w 775331"/>
              <a:gd name="connsiteY4" fmla="*/ 251920 h 251920"/>
              <a:gd name="connsiteX5" fmla="*/ 346738 w 775331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346738" y="251920"/>
                </a:moveTo>
                <a:lnTo>
                  <a:pt x="0" y="0"/>
                </a:lnTo>
                <a:lnTo>
                  <a:pt x="428592" y="0"/>
                </a:lnTo>
                <a:lnTo>
                  <a:pt x="775331" y="251920"/>
                </a:lnTo>
                <a:lnTo>
                  <a:pt x="346738" y="251920"/>
                </a:lnTo>
                <a:lnTo>
                  <a:pt x="346738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3" name="Freeform: Shape 262">
            <a:extLst>
              <a:ext uri="{FF2B5EF4-FFF2-40B4-BE49-F238E27FC236}">
                <a16:creationId xmlns:a16="http://schemas.microsoft.com/office/drawing/2014/main" id="{BC895AD0-41CE-F060-FC7C-F695B53EBACA}"/>
              </a:ext>
            </a:extLst>
          </p:cNvPr>
          <p:cNvSpPr/>
          <p:nvPr/>
        </p:nvSpPr>
        <p:spPr>
          <a:xfrm>
            <a:off x="10475838" y="1248056"/>
            <a:ext cx="775331" cy="251920"/>
          </a:xfrm>
          <a:custGeom>
            <a:avLst/>
            <a:gdLst>
              <a:gd name="connsiteX0" fmla="*/ 346739 w 775331"/>
              <a:gd name="connsiteY0" fmla="*/ 251920 h 251920"/>
              <a:gd name="connsiteX1" fmla="*/ 0 w 775331"/>
              <a:gd name="connsiteY1" fmla="*/ 0 h 251920"/>
              <a:gd name="connsiteX2" fmla="*/ 428593 w 775331"/>
              <a:gd name="connsiteY2" fmla="*/ 0 h 251920"/>
              <a:gd name="connsiteX3" fmla="*/ 775331 w 775331"/>
              <a:gd name="connsiteY3" fmla="*/ 251920 h 251920"/>
              <a:gd name="connsiteX4" fmla="*/ 346739 w 775331"/>
              <a:gd name="connsiteY4" fmla="*/ 251920 h 251920"/>
              <a:gd name="connsiteX5" fmla="*/ 346739 w 775331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346739" y="251920"/>
                </a:moveTo>
                <a:lnTo>
                  <a:pt x="0" y="0"/>
                </a:lnTo>
                <a:lnTo>
                  <a:pt x="428593" y="0"/>
                </a:lnTo>
                <a:lnTo>
                  <a:pt x="775331" y="251920"/>
                </a:lnTo>
                <a:lnTo>
                  <a:pt x="346739" y="251920"/>
                </a:lnTo>
                <a:lnTo>
                  <a:pt x="346739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4" name="Freeform: Shape 263">
            <a:extLst>
              <a:ext uri="{FF2B5EF4-FFF2-40B4-BE49-F238E27FC236}">
                <a16:creationId xmlns:a16="http://schemas.microsoft.com/office/drawing/2014/main" id="{0B419AA9-037D-2477-B913-7D1BD1F8DE0F}"/>
              </a:ext>
            </a:extLst>
          </p:cNvPr>
          <p:cNvSpPr/>
          <p:nvPr/>
        </p:nvSpPr>
        <p:spPr>
          <a:xfrm>
            <a:off x="8874589" y="3226664"/>
            <a:ext cx="479180" cy="659535"/>
          </a:xfrm>
          <a:custGeom>
            <a:avLst/>
            <a:gdLst>
              <a:gd name="connsiteX0" fmla="*/ 132442 w 479180"/>
              <a:gd name="connsiteY0" fmla="*/ 407615 h 659535"/>
              <a:gd name="connsiteX1" fmla="*/ 0 w 479180"/>
              <a:gd name="connsiteY1" fmla="*/ 0 h 659535"/>
              <a:gd name="connsiteX2" fmla="*/ 346738 w 479180"/>
              <a:gd name="connsiteY2" fmla="*/ 251920 h 659535"/>
              <a:gd name="connsiteX3" fmla="*/ 479181 w 479180"/>
              <a:gd name="connsiteY3" fmla="*/ 659536 h 659535"/>
              <a:gd name="connsiteX4" fmla="*/ 132442 w 479180"/>
              <a:gd name="connsiteY4" fmla="*/ 407615 h 659535"/>
              <a:gd name="connsiteX5" fmla="*/ 132442 w 479180"/>
              <a:gd name="connsiteY5" fmla="*/ 407615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407615"/>
                </a:moveTo>
                <a:lnTo>
                  <a:pt x="0" y="0"/>
                </a:lnTo>
                <a:lnTo>
                  <a:pt x="346738" y="251920"/>
                </a:lnTo>
                <a:lnTo>
                  <a:pt x="479181" y="659536"/>
                </a:lnTo>
                <a:lnTo>
                  <a:pt x="132442" y="407615"/>
                </a:lnTo>
                <a:lnTo>
                  <a:pt x="132442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5" name="Freeform: Shape 264">
            <a:extLst>
              <a:ext uri="{FF2B5EF4-FFF2-40B4-BE49-F238E27FC236}">
                <a16:creationId xmlns:a16="http://schemas.microsoft.com/office/drawing/2014/main" id="{75A563DE-3A53-641E-5BD3-DC62AC446209}"/>
              </a:ext>
            </a:extLst>
          </p:cNvPr>
          <p:cNvSpPr/>
          <p:nvPr/>
        </p:nvSpPr>
        <p:spPr>
          <a:xfrm>
            <a:off x="6712304" y="6428118"/>
            <a:ext cx="479180" cy="659536"/>
          </a:xfrm>
          <a:custGeom>
            <a:avLst/>
            <a:gdLst>
              <a:gd name="connsiteX0" fmla="*/ 132442 w 479180"/>
              <a:gd name="connsiteY0" fmla="*/ 407615 h 659536"/>
              <a:gd name="connsiteX1" fmla="*/ 0 w 479180"/>
              <a:gd name="connsiteY1" fmla="*/ 0 h 659536"/>
              <a:gd name="connsiteX2" fmla="*/ 346738 w 479180"/>
              <a:gd name="connsiteY2" fmla="*/ 251920 h 659536"/>
              <a:gd name="connsiteX3" fmla="*/ 479181 w 479180"/>
              <a:gd name="connsiteY3" fmla="*/ 659536 h 659536"/>
              <a:gd name="connsiteX4" fmla="*/ 132442 w 479180"/>
              <a:gd name="connsiteY4" fmla="*/ 407615 h 659536"/>
              <a:gd name="connsiteX5" fmla="*/ 132442 w 479180"/>
              <a:gd name="connsiteY5" fmla="*/ 407615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6">
                <a:moveTo>
                  <a:pt x="132442" y="407615"/>
                </a:moveTo>
                <a:lnTo>
                  <a:pt x="0" y="0"/>
                </a:lnTo>
                <a:lnTo>
                  <a:pt x="346738" y="251920"/>
                </a:lnTo>
                <a:lnTo>
                  <a:pt x="479181" y="659536"/>
                </a:lnTo>
                <a:lnTo>
                  <a:pt x="132442" y="407615"/>
                </a:lnTo>
                <a:lnTo>
                  <a:pt x="132442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6" name="Freeform: Shape 265">
            <a:extLst>
              <a:ext uri="{FF2B5EF4-FFF2-40B4-BE49-F238E27FC236}">
                <a16:creationId xmlns:a16="http://schemas.microsoft.com/office/drawing/2014/main" id="{66A0235B-2002-2E27-540A-352384DF2395}"/>
              </a:ext>
            </a:extLst>
          </p:cNvPr>
          <p:cNvSpPr/>
          <p:nvPr/>
        </p:nvSpPr>
        <p:spPr>
          <a:xfrm>
            <a:off x="4203280" y="9881492"/>
            <a:ext cx="479180" cy="659535"/>
          </a:xfrm>
          <a:custGeom>
            <a:avLst/>
            <a:gdLst>
              <a:gd name="connsiteX0" fmla="*/ 132442 w 479180"/>
              <a:gd name="connsiteY0" fmla="*/ 407615 h 659535"/>
              <a:gd name="connsiteX1" fmla="*/ 0 w 479180"/>
              <a:gd name="connsiteY1" fmla="*/ 0 h 659535"/>
              <a:gd name="connsiteX2" fmla="*/ 346738 w 479180"/>
              <a:gd name="connsiteY2" fmla="*/ 251920 h 659535"/>
              <a:gd name="connsiteX3" fmla="*/ 479181 w 479180"/>
              <a:gd name="connsiteY3" fmla="*/ 659535 h 659535"/>
              <a:gd name="connsiteX4" fmla="*/ 132442 w 479180"/>
              <a:gd name="connsiteY4" fmla="*/ 407615 h 659535"/>
              <a:gd name="connsiteX5" fmla="*/ 132442 w 479180"/>
              <a:gd name="connsiteY5" fmla="*/ 407615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407615"/>
                </a:moveTo>
                <a:lnTo>
                  <a:pt x="0" y="0"/>
                </a:lnTo>
                <a:lnTo>
                  <a:pt x="346738" y="251920"/>
                </a:lnTo>
                <a:lnTo>
                  <a:pt x="479181" y="659535"/>
                </a:lnTo>
                <a:lnTo>
                  <a:pt x="132442" y="407615"/>
                </a:lnTo>
                <a:lnTo>
                  <a:pt x="132442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7" name="Freeform: Shape 266">
            <a:extLst>
              <a:ext uri="{FF2B5EF4-FFF2-40B4-BE49-F238E27FC236}">
                <a16:creationId xmlns:a16="http://schemas.microsoft.com/office/drawing/2014/main" id="{DDE98504-D7BE-1F87-FF78-A4C650B1DBE5}"/>
              </a:ext>
            </a:extLst>
          </p:cNvPr>
          <p:cNvSpPr/>
          <p:nvPr/>
        </p:nvSpPr>
        <p:spPr>
          <a:xfrm>
            <a:off x="8395407" y="4293815"/>
            <a:ext cx="479181" cy="659535"/>
          </a:xfrm>
          <a:custGeom>
            <a:avLst/>
            <a:gdLst>
              <a:gd name="connsiteX0" fmla="*/ 0 w 479181"/>
              <a:gd name="connsiteY0" fmla="*/ 407615 h 659535"/>
              <a:gd name="connsiteX1" fmla="*/ 132442 w 479181"/>
              <a:gd name="connsiteY1" fmla="*/ 0 h 659535"/>
              <a:gd name="connsiteX2" fmla="*/ 479181 w 479181"/>
              <a:gd name="connsiteY2" fmla="*/ 251920 h 659535"/>
              <a:gd name="connsiteX3" fmla="*/ 346739 w 479181"/>
              <a:gd name="connsiteY3" fmla="*/ 659536 h 659535"/>
              <a:gd name="connsiteX4" fmla="*/ 0 w 479181"/>
              <a:gd name="connsiteY4" fmla="*/ 407615 h 659535"/>
              <a:gd name="connsiteX5" fmla="*/ 0 w 479181"/>
              <a:gd name="connsiteY5" fmla="*/ 407615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1" h="659535">
                <a:moveTo>
                  <a:pt x="0" y="407615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9" y="659536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8" name="Freeform: Shape 267">
            <a:extLst>
              <a:ext uri="{FF2B5EF4-FFF2-40B4-BE49-F238E27FC236}">
                <a16:creationId xmlns:a16="http://schemas.microsoft.com/office/drawing/2014/main" id="{5934981B-932E-FB6C-4F94-210431179DFC}"/>
              </a:ext>
            </a:extLst>
          </p:cNvPr>
          <p:cNvSpPr/>
          <p:nvPr/>
        </p:nvSpPr>
        <p:spPr>
          <a:xfrm>
            <a:off x="6579862" y="5612887"/>
            <a:ext cx="479180" cy="659535"/>
          </a:xfrm>
          <a:custGeom>
            <a:avLst/>
            <a:gdLst>
              <a:gd name="connsiteX0" fmla="*/ 0 w 479180"/>
              <a:gd name="connsiteY0" fmla="*/ 407615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8 w 479180"/>
              <a:gd name="connsiteY3" fmla="*/ 659536 h 659535"/>
              <a:gd name="connsiteX4" fmla="*/ 0 w 479180"/>
              <a:gd name="connsiteY4" fmla="*/ 407615 h 659535"/>
              <a:gd name="connsiteX5" fmla="*/ 0 w 479180"/>
              <a:gd name="connsiteY5" fmla="*/ 407615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5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8" y="659536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9" name="Freeform: Shape 268">
            <a:extLst>
              <a:ext uri="{FF2B5EF4-FFF2-40B4-BE49-F238E27FC236}">
                <a16:creationId xmlns:a16="http://schemas.microsoft.com/office/drawing/2014/main" id="{6618FDC3-F666-6BB4-030E-0D74837370A4}"/>
              </a:ext>
            </a:extLst>
          </p:cNvPr>
          <p:cNvSpPr/>
          <p:nvPr/>
        </p:nvSpPr>
        <p:spPr>
          <a:xfrm>
            <a:off x="9088885" y="2159512"/>
            <a:ext cx="479180" cy="659535"/>
          </a:xfrm>
          <a:custGeom>
            <a:avLst/>
            <a:gdLst>
              <a:gd name="connsiteX0" fmla="*/ 0 w 479180"/>
              <a:gd name="connsiteY0" fmla="*/ 407616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8 w 479180"/>
              <a:gd name="connsiteY3" fmla="*/ 659536 h 659535"/>
              <a:gd name="connsiteX4" fmla="*/ 0 w 479180"/>
              <a:gd name="connsiteY4" fmla="*/ 407616 h 659535"/>
              <a:gd name="connsiteX5" fmla="*/ 0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6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8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0" name="Freeform: Shape 269">
            <a:extLst>
              <a:ext uri="{FF2B5EF4-FFF2-40B4-BE49-F238E27FC236}">
                <a16:creationId xmlns:a16="http://schemas.microsoft.com/office/drawing/2014/main" id="{61891C93-F3C9-D63E-BBE8-B51F6EE24551}"/>
              </a:ext>
            </a:extLst>
          </p:cNvPr>
          <p:cNvSpPr/>
          <p:nvPr/>
        </p:nvSpPr>
        <p:spPr>
          <a:xfrm>
            <a:off x="5457792" y="7747189"/>
            <a:ext cx="479180" cy="659536"/>
          </a:xfrm>
          <a:custGeom>
            <a:avLst/>
            <a:gdLst>
              <a:gd name="connsiteX0" fmla="*/ 0 w 479180"/>
              <a:gd name="connsiteY0" fmla="*/ 407615 h 659536"/>
              <a:gd name="connsiteX1" fmla="*/ 132442 w 479180"/>
              <a:gd name="connsiteY1" fmla="*/ 0 h 659536"/>
              <a:gd name="connsiteX2" fmla="*/ 479181 w 479180"/>
              <a:gd name="connsiteY2" fmla="*/ 251920 h 659536"/>
              <a:gd name="connsiteX3" fmla="*/ 346739 w 479180"/>
              <a:gd name="connsiteY3" fmla="*/ 659536 h 659536"/>
              <a:gd name="connsiteX4" fmla="*/ 0 w 479180"/>
              <a:gd name="connsiteY4" fmla="*/ 407615 h 659536"/>
              <a:gd name="connsiteX5" fmla="*/ 0 w 479180"/>
              <a:gd name="connsiteY5" fmla="*/ 407615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6">
                <a:moveTo>
                  <a:pt x="0" y="407615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9" y="659536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1" name="Freeform: Shape 270">
            <a:extLst>
              <a:ext uri="{FF2B5EF4-FFF2-40B4-BE49-F238E27FC236}">
                <a16:creationId xmlns:a16="http://schemas.microsoft.com/office/drawing/2014/main" id="{3BA3925C-7C5F-683C-7FFB-747AEB364173}"/>
              </a:ext>
            </a:extLst>
          </p:cNvPr>
          <p:cNvSpPr/>
          <p:nvPr/>
        </p:nvSpPr>
        <p:spPr>
          <a:xfrm>
            <a:off x="4203280" y="9473877"/>
            <a:ext cx="479180" cy="659535"/>
          </a:xfrm>
          <a:custGeom>
            <a:avLst/>
            <a:gdLst>
              <a:gd name="connsiteX0" fmla="*/ 0 w 479180"/>
              <a:gd name="connsiteY0" fmla="*/ 407615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8 w 479180"/>
              <a:gd name="connsiteY3" fmla="*/ 659535 h 659535"/>
              <a:gd name="connsiteX4" fmla="*/ 0 w 479180"/>
              <a:gd name="connsiteY4" fmla="*/ 407615 h 659535"/>
              <a:gd name="connsiteX5" fmla="*/ 0 w 479180"/>
              <a:gd name="connsiteY5" fmla="*/ 407615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5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8" y="659535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2" name="Freeform: Shape 271">
            <a:extLst>
              <a:ext uri="{FF2B5EF4-FFF2-40B4-BE49-F238E27FC236}">
                <a16:creationId xmlns:a16="http://schemas.microsoft.com/office/drawing/2014/main" id="{6A666DC5-4B71-028D-7F2D-331E0D46D486}"/>
              </a:ext>
            </a:extLst>
          </p:cNvPr>
          <p:cNvSpPr/>
          <p:nvPr/>
        </p:nvSpPr>
        <p:spPr>
          <a:xfrm>
            <a:off x="6844746" y="4953351"/>
            <a:ext cx="693476" cy="503840"/>
          </a:xfrm>
          <a:custGeom>
            <a:avLst/>
            <a:gdLst>
              <a:gd name="connsiteX0" fmla="*/ 0 w 693476"/>
              <a:gd name="connsiteY0" fmla="*/ 251920 h 503840"/>
              <a:gd name="connsiteX1" fmla="*/ 346738 w 693476"/>
              <a:gd name="connsiteY1" fmla="*/ 0 h 503840"/>
              <a:gd name="connsiteX2" fmla="*/ 693477 w 693476"/>
              <a:gd name="connsiteY2" fmla="*/ 251920 h 503840"/>
              <a:gd name="connsiteX3" fmla="*/ 346738 w 693476"/>
              <a:gd name="connsiteY3" fmla="*/ 503840 h 503840"/>
              <a:gd name="connsiteX4" fmla="*/ 0 w 693476"/>
              <a:gd name="connsiteY4" fmla="*/ 251920 h 503840"/>
              <a:gd name="connsiteX5" fmla="*/ 0 w 693476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6" h="503840">
                <a:moveTo>
                  <a:pt x="0" y="251920"/>
                </a:moveTo>
                <a:lnTo>
                  <a:pt x="346738" y="0"/>
                </a:lnTo>
                <a:lnTo>
                  <a:pt x="693477" y="251920"/>
                </a:lnTo>
                <a:lnTo>
                  <a:pt x="346738" y="50384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3" name="Freeform: Shape 272">
            <a:extLst>
              <a:ext uri="{FF2B5EF4-FFF2-40B4-BE49-F238E27FC236}">
                <a16:creationId xmlns:a16="http://schemas.microsoft.com/office/drawing/2014/main" id="{425D389E-5A9C-A05E-0ED3-90F86370A5E4}"/>
              </a:ext>
            </a:extLst>
          </p:cNvPr>
          <p:cNvSpPr/>
          <p:nvPr/>
        </p:nvSpPr>
        <p:spPr>
          <a:xfrm>
            <a:off x="6151269" y="7087654"/>
            <a:ext cx="693477" cy="503840"/>
          </a:xfrm>
          <a:custGeom>
            <a:avLst/>
            <a:gdLst>
              <a:gd name="connsiteX0" fmla="*/ 0 w 693477"/>
              <a:gd name="connsiteY0" fmla="*/ 251920 h 503840"/>
              <a:gd name="connsiteX1" fmla="*/ 346738 w 693477"/>
              <a:gd name="connsiteY1" fmla="*/ 0 h 503840"/>
              <a:gd name="connsiteX2" fmla="*/ 693477 w 693477"/>
              <a:gd name="connsiteY2" fmla="*/ 251920 h 503840"/>
              <a:gd name="connsiteX3" fmla="*/ 346738 w 693477"/>
              <a:gd name="connsiteY3" fmla="*/ 503840 h 503840"/>
              <a:gd name="connsiteX4" fmla="*/ 0 w 693477"/>
              <a:gd name="connsiteY4" fmla="*/ 251920 h 503840"/>
              <a:gd name="connsiteX5" fmla="*/ 0 w 693477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7" h="503840">
                <a:moveTo>
                  <a:pt x="0" y="251920"/>
                </a:moveTo>
                <a:lnTo>
                  <a:pt x="346738" y="0"/>
                </a:lnTo>
                <a:lnTo>
                  <a:pt x="693477" y="251920"/>
                </a:lnTo>
                <a:lnTo>
                  <a:pt x="346738" y="50384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4" name="Freeform: Shape 273">
            <a:extLst>
              <a:ext uri="{FF2B5EF4-FFF2-40B4-BE49-F238E27FC236}">
                <a16:creationId xmlns:a16="http://schemas.microsoft.com/office/drawing/2014/main" id="{06B11AC9-D370-7A85-4A1D-D358AE0F85F9}"/>
              </a:ext>
            </a:extLst>
          </p:cNvPr>
          <p:cNvSpPr/>
          <p:nvPr/>
        </p:nvSpPr>
        <p:spPr>
          <a:xfrm>
            <a:off x="8660293" y="3634279"/>
            <a:ext cx="693476" cy="503840"/>
          </a:xfrm>
          <a:custGeom>
            <a:avLst/>
            <a:gdLst>
              <a:gd name="connsiteX0" fmla="*/ 0 w 693476"/>
              <a:gd name="connsiteY0" fmla="*/ 251920 h 503840"/>
              <a:gd name="connsiteX1" fmla="*/ 346738 w 693476"/>
              <a:gd name="connsiteY1" fmla="*/ 0 h 503840"/>
              <a:gd name="connsiteX2" fmla="*/ 693477 w 693476"/>
              <a:gd name="connsiteY2" fmla="*/ 251920 h 503840"/>
              <a:gd name="connsiteX3" fmla="*/ 346738 w 693476"/>
              <a:gd name="connsiteY3" fmla="*/ 503841 h 503840"/>
              <a:gd name="connsiteX4" fmla="*/ 0 w 693476"/>
              <a:gd name="connsiteY4" fmla="*/ 251920 h 503840"/>
              <a:gd name="connsiteX5" fmla="*/ 0 w 693476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6" h="503840">
                <a:moveTo>
                  <a:pt x="0" y="251920"/>
                </a:moveTo>
                <a:lnTo>
                  <a:pt x="346738" y="0"/>
                </a:lnTo>
                <a:lnTo>
                  <a:pt x="693477" y="251920"/>
                </a:lnTo>
                <a:lnTo>
                  <a:pt x="346738" y="503841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36BC6E18-D5C4-3551-3820-599BE4762532}"/>
              </a:ext>
            </a:extLst>
          </p:cNvPr>
          <p:cNvSpPr/>
          <p:nvPr/>
        </p:nvSpPr>
        <p:spPr>
          <a:xfrm>
            <a:off x="4335723" y="8406725"/>
            <a:ext cx="693476" cy="503840"/>
          </a:xfrm>
          <a:custGeom>
            <a:avLst/>
            <a:gdLst>
              <a:gd name="connsiteX0" fmla="*/ 0 w 693476"/>
              <a:gd name="connsiteY0" fmla="*/ 251920 h 503840"/>
              <a:gd name="connsiteX1" fmla="*/ 346738 w 693476"/>
              <a:gd name="connsiteY1" fmla="*/ 0 h 503840"/>
              <a:gd name="connsiteX2" fmla="*/ 693477 w 693476"/>
              <a:gd name="connsiteY2" fmla="*/ 251920 h 503840"/>
              <a:gd name="connsiteX3" fmla="*/ 346738 w 693476"/>
              <a:gd name="connsiteY3" fmla="*/ 503840 h 503840"/>
              <a:gd name="connsiteX4" fmla="*/ 0 w 693476"/>
              <a:gd name="connsiteY4" fmla="*/ 251920 h 503840"/>
              <a:gd name="connsiteX5" fmla="*/ 0 w 693476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6" h="503840">
                <a:moveTo>
                  <a:pt x="0" y="251920"/>
                </a:moveTo>
                <a:lnTo>
                  <a:pt x="346738" y="0"/>
                </a:lnTo>
                <a:lnTo>
                  <a:pt x="693477" y="251920"/>
                </a:lnTo>
                <a:lnTo>
                  <a:pt x="346738" y="50384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A136E387-A6BE-7A49-3EA0-A6F21E7B7B24}"/>
              </a:ext>
            </a:extLst>
          </p:cNvPr>
          <p:cNvSpPr/>
          <p:nvPr/>
        </p:nvSpPr>
        <p:spPr>
          <a:xfrm>
            <a:off x="9353769" y="1499977"/>
            <a:ext cx="693477" cy="503840"/>
          </a:xfrm>
          <a:custGeom>
            <a:avLst/>
            <a:gdLst>
              <a:gd name="connsiteX0" fmla="*/ 0 w 693477"/>
              <a:gd name="connsiteY0" fmla="*/ 251920 h 503840"/>
              <a:gd name="connsiteX1" fmla="*/ 346738 w 693477"/>
              <a:gd name="connsiteY1" fmla="*/ 0 h 503840"/>
              <a:gd name="connsiteX2" fmla="*/ 693477 w 693477"/>
              <a:gd name="connsiteY2" fmla="*/ 251920 h 503840"/>
              <a:gd name="connsiteX3" fmla="*/ 346738 w 693477"/>
              <a:gd name="connsiteY3" fmla="*/ 503840 h 503840"/>
              <a:gd name="connsiteX4" fmla="*/ 0 w 693477"/>
              <a:gd name="connsiteY4" fmla="*/ 251920 h 503840"/>
              <a:gd name="connsiteX5" fmla="*/ 0 w 693477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7" h="503840">
                <a:moveTo>
                  <a:pt x="0" y="251920"/>
                </a:moveTo>
                <a:lnTo>
                  <a:pt x="346738" y="0"/>
                </a:lnTo>
                <a:lnTo>
                  <a:pt x="693477" y="251920"/>
                </a:lnTo>
                <a:lnTo>
                  <a:pt x="346738" y="50384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5CF4119B-F6D2-6C5C-2F8E-CEB6E52D0702}"/>
              </a:ext>
            </a:extLst>
          </p:cNvPr>
          <p:cNvSpPr/>
          <p:nvPr/>
        </p:nvSpPr>
        <p:spPr>
          <a:xfrm>
            <a:off x="11153" y="3886200"/>
            <a:ext cx="479180" cy="659535"/>
          </a:xfrm>
          <a:custGeom>
            <a:avLst/>
            <a:gdLst>
              <a:gd name="connsiteX0" fmla="*/ 132442 w 479180"/>
              <a:gd name="connsiteY0" fmla="*/ 407616 h 659535"/>
              <a:gd name="connsiteX1" fmla="*/ 0 w 479180"/>
              <a:gd name="connsiteY1" fmla="*/ 0 h 659535"/>
              <a:gd name="connsiteX2" fmla="*/ 346739 w 479180"/>
              <a:gd name="connsiteY2" fmla="*/ 251920 h 659535"/>
              <a:gd name="connsiteX3" fmla="*/ 479181 w 479180"/>
              <a:gd name="connsiteY3" fmla="*/ 659536 h 659535"/>
              <a:gd name="connsiteX4" fmla="*/ 132442 w 479180"/>
              <a:gd name="connsiteY4" fmla="*/ 407616 h 659535"/>
              <a:gd name="connsiteX5" fmla="*/ 132442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407616"/>
                </a:moveTo>
                <a:lnTo>
                  <a:pt x="0" y="0"/>
                </a:lnTo>
                <a:lnTo>
                  <a:pt x="346739" y="251920"/>
                </a:lnTo>
                <a:lnTo>
                  <a:pt x="479181" y="65953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6453106A-8059-F1CE-91EC-FD8BD28F4EA4}"/>
              </a:ext>
            </a:extLst>
          </p:cNvPr>
          <p:cNvSpPr/>
          <p:nvPr/>
        </p:nvSpPr>
        <p:spPr>
          <a:xfrm>
            <a:off x="2520176" y="432825"/>
            <a:ext cx="479180" cy="659535"/>
          </a:xfrm>
          <a:custGeom>
            <a:avLst/>
            <a:gdLst>
              <a:gd name="connsiteX0" fmla="*/ 132442 w 479180"/>
              <a:gd name="connsiteY0" fmla="*/ 407616 h 659535"/>
              <a:gd name="connsiteX1" fmla="*/ 0 w 479180"/>
              <a:gd name="connsiteY1" fmla="*/ 0 h 659535"/>
              <a:gd name="connsiteX2" fmla="*/ 346739 w 479180"/>
              <a:gd name="connsiteY2" fmla="*/ 251920 h 659535"/>
              <a:gd name="connsiteX3" fmla="*/ 479181 w 479180"/>
              <a:gd name="connsiteY3" fmla="*/ 659536 h 659535"/>
              <a:gd name="connsiteX4" fmla="*/ 132442 w 479180"/>
              <a:gd name="connsiteY4" fmla="*/ 407616 h 659535"/>
              <a:gd name="connsiteX5" fmla="*/ 132442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407616"/>
                </a:moveTo>
                <a:lnTo>
                  <a:pt x="0" y="0"/>
                </a:lnTo>
                <a:lnTo>
                  <a:pt x="346739" y="251920"/>
                </a:lnTo>
                <a:lnTo>
                  <a:pt x="479181" y="65953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ACB92872-B251-9D38-C685-1830BB623C59}"/>
              </a:ext>
            </a:extLst>
          </p:cNvPr>
          <p:cNvSpPr/>
          <p:nvPr/>
        </p:nvSpPr>
        <p:spPr>
          <a:xfrm>
            <a:off x="5029200" y="-3020548"/>
            <a:ext cx="479180" cy="659535"/>
          </a:xfrm>
          <a:custGeom>
            <a:avLst/>
            <a:gdLst>
              <a:gd name="connsiteX0" fmla="*/ 132442 w 479180"/>
              <a:gd name="connsiteY0" fmla="*/ 407616 h 659535"/>
              <a:gd name="connsiteX1" fmla="*/ 0 w 479180"/>
              <a:gd name="connsiteY1" fmla="*/ 0 h 659535"/>
              <a:gd name="connsiteX2" fmla="*/ 346739 w 479180"/>
              <a:gd name="connsiteY2" fmla="*/ 251920 h 659535"/>
              <a:gd name="connsiteX3" fmla="*/ 479181 w 479180"/>
              <a:gd name="connsiteY3" fmla="*/ 659536 h 659535"/>
              <a:gd name="connsiteX4" fmla="*/ 132442 w 479180"/>
              <a:gd name="connsiteY4" fmla="*/ 407616 h 659535"/>
              <a:gd name="connsiteX5" fmla="*/ 132442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407616"/>
                </a:moveTo>
                <a:lnTo>
                  <a:pt x="0" y="0"/>
                </a:lnTo>
                <a:lnTo>
                  <a:pt x="346739" y="251920"/>
                </a:lnTo>
                <a:lnTo>
                  <a:pt x="479181" y="65953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FD9217D0-0E39-0B5B-83A8-F84EC9E169A5}"/>
              </a:ext>
            </a:extLst>
          </p:cNvPr>
          <p:cNvSpPr/>
          <p:nvPr/>
        </p:nvSpPr>
        <p:spPr>
          <a:xfrm>
            <a:off x="837072" y="2567128"/>
            <a:ext cx="479180" cy="659535"/>
          </a:xfrm>
          <a:custGeom>
            <a:avLst/>
            <a:gdLst>
              <a:gd name="connsiteX0" fmla="*/ 0 w 479180"/>
              <a:gd name="connsiteY0" fmla="*/ 407616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9 w 479180"/>
              <a:gd name="connsiteY3" fmla="*/ 659536 h 659535"/>
              <a:gd name="connsiteX4" fmla="*/ 0 w 479180"/>
              <a:gd name="connsiteY4" fmla="*/ 407616 h 659535"/>
              <a:gd name="connsiteX5" fmla="*/ 0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6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9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0B14E76B-383D-3F21-CE06-F08ADCAA6422}"/>
              </a:ext>
            </a:extLst>
          </p:cNvPr>
          <p:cNvSpPr/>
          <p:nvPr/>
        </p:nvSpPr>
        <p:spPr>
          <a:xfrm>
            <a:off x="2652619" y="1248056"/>
            <a:ext cx="479180" cy="659535"/>
          </a:xfrm>
          <a:custGeom>
            <a:avLst/>
            <a:gdLst>
              <a:gd name="connsiteX0" fmla="*/ 0 w 479180"/>
              <a:gd name="connsiteY0" fmla="*/ 407616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8 w 479180"/>
              <a:gd name="connsiteY3" fmla="*/ 659536 h 659535"/>
              <a:gd name="connsiteX4" fmla="*/ 0 w 479180"/>
              <a:gd name="connsiteY4" fmla="*/ 407616 h 659535"/>
              <a:gd name="connsiteX5" fmla="*/ 0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6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8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A35445CE-38F8-787C-4A48-0F1C8A0EC9AF}"/>
              </a:ext>
            </a:extLst>
          </p:cNvPr>
          <p:cNvSpPr/>
          <p:nvPr/>
        </p:nvSpPr>
        <p:spPr>
          <a:xfrm>
            <a:off x="143595" y="4701431"/>
            <a:ext cx="479180" cy="659535"/>
          </a:xfrm>
          <a:custGeom>
            <a:avLst/>
            <a:gdLst>
              <a:gd name="connsiteX0" fmla="*/ 0 w 479180"/>
              <a:gd name="connsiteY0" fmla="*/ 407616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9 w 479180"/>
              <a:gd name="connsiteY3" fmla="*/ 659536 h 659535"/>
              <a:gd name="connsiteX4" fmla="*/ 0 w 479180"/>
              <a:gd name="connsiteY4" fmla="*/ 407616 h 659535"/>
              <a:gd name="connsiteX5" fmla="*/ 0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6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9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AAD656A6-285E-EFC9-40EB-078B98DB1ADF}"/>
              </a:ext>
            </a:extLst>
          </p:cNvPr>
          <p:cNvSpPr/>
          <p:nvPr/>
        </p:nvSpPr>
        <p:spPr>
          <a:xfrm>
            <a:off x="3346096" y="-886245"/>
            <a:ext cx="479180" cy="659535"/>
          </a:xfrm>
          <a:custGeom>
            <a:avLst/>
            <a:gdLst>
              <a:gd name="connsiteX0" fmla="*/ 0 w 479180"/>
              <a:gd name="connsiteY0" fmla="*/ 407615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8 w 479180"/>
              <a:gd name="connsiteY3" fmla="*/ 659536 h 659535"/>
              <a:gd name="connsiteX4" fmla="*/ 0 w 479180"/>
              <a:gd name="connsiteY4" fmla="*/ 407615 h 659535"/>
              <a:gd name="connsiteX5" fmla="*/ 0 w 479180"/>
              <a:gd name="connsiteY5" fmla="*/ 407615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5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8" y="659536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37466B49-E83D-43E4-87B1-B9489F4809E3}"/>
              </a:ext>
            </a:extLst>
          </p:cNvPr>
          <p:cNvSpPr/>
          <p:nvPr/>
        </p:nvSpPr>
        <p:spPr>
          <a:xfrm>
            <a:off x="5029200" y="-2612933"/>
            <a:ext cx="479180" cy="659535"/>
          </a:xfrm>
          <a:custGeom>
            <a:avLst/>
            <a:gdLst>
              <a:gd name="connsiteX0" fmla="*/ 0 w 479180"/>
              <a:gd name="connsiteY0" fmla="*/ 407616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9 w 479180"/>
              <a:gd name="connsiteY3" fmla="*/ 659536 h 659535"/>
              <a:gd name="connsiteX4" fmla="*/ 0 w 479180"/>
              <a:gd name="connsiteY4" fmla="*/ 407616 h 659535"/>
              <a:gd name="connsiteX5" fmla="*/ 0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6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9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494701D9-472B-054F-2B04-53C82A917C40}"/>
              </a:ext>
            </a:extLst>
          </p:cNvPr>
          <p:cNvSpPr/>
          <p:nvPr/>
        </p:nvSpPr>
        <p:spPr>
          <a:xfrm>
            <a:off x="2305880" y="1655672"/>
            <a:ext cx="693477" cy="503840"/>
          </a:xfrm>
          <a:custGeom>
            <a:avLst/>
            <a:gdLst>
              <a:gd name="connsiteX0" fmla="*/ 0 w 693477"/>
              <a:gd name="connsiteY0" fmla="*/ 251920 h 503840"/>
              <a:gd name="connsiteX1" fmla="*/ 346739 w 693477"/>
              <a:gd name="connsiteY1" fmla="*/ 0 h 503840"/>
              <a:gd name="connsiteX2" fmla="*/ 693477 w 693477"/>
              <a:gd name="connsiteY2" fmla="*/ 251920 h 503840"/>
              <a:gd name="connsiteX3" fmla="*/ 346739 w 693477"/>
              <a:gd name="connsiteY3" fmla="*/ 503841 h 503840"/>
              <a:gd name="connsiteX4" fmla="*/ 0 w 693477"/>
              <a:gd name="connsiteY4" fmla="*/ 251920 h 503840"/>
              <a:gd name="connsiteX5" fmla="*/ 0 w 693477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7" h="503840">
                <a:moveTo>
                  <a:pt x="0" y="251920"/>
                </a:moveTo>
                <a:lnTo>
                  <a:pt x="346739" y="0"/>
                </a:lnTo>
                <a:lnTo>
                  <a:pt x="693477" y="251920"/>
                </a:lnTo>
                <a:lnTo>
                  <a:pt x="346739" y="503841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0869823B-963D-22B1-FF12-7D50901F4410}"/>
              </a:ext>
            </a:extLst>
          </p:cNvPr>
          <p:cNvSpPr/>
          <p:nvPr/>
        </p:nvSpPr>
        <p:spPr>
          <a:xfrm>
            <a:off x="2999357" y="-478630"/>
            <a:ext cx="693476" cy="503840"/>
          </a:xfrm>
          <a:custGeom>
            <a:avLst/>
            <a:gdLst>
              <a:gd name="connsiteX0" fmla="*/ 0 w 693476"/>
              <a:gd name="connsiteY0" fmla="*/ 251920 h 503840"/>
              <a:gd name="connsiteX1" fmla="*/ 346739 w 693476"/>
              <a:gd name="connsiteY1" fmla="*/ 0 h 503840"/>
              <a:gd name="connsiteX2" fmla="*/ 693477 w 693476"/>
              <a:gd name="connsiteY2" fmla="*/ 251920 h 503840"/>
              <a:gd name="connsiteX3" fmla="*/ 346739 w 693476"/>
              <a:gd name="connsiteY3" fmla="*/ 503841 h 503840"/>
              <a:gd name="connsiteX4" fmla="*/ 0 w 693476"/>
              <a:gd name="connsiteY4" fmla="*/ 251920 h 503840"/>
              <a:gd name="connsiteX5" fmla="*/ 0 w 693476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6" h="503840">
                <a:moveTo>
                  <a:pt x="0" y="251920"/>
                </a:moveTo>
                <a:lnTo>
                  <a:pt x="346739" y="0"/>
                </a:lnTo>
                <a:lnTo>
                  <a:pt x="693477" y="251920"/>
                </a:lnTo>
                <a:lnTo>
                  <a:pt x="346739" y="503841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482DD8C5-A0E3-60A9-97D9-ACF83433A562}"/>
              </a:ext>
            </a:extLst>
          </p:cNvPr>
          <p:cNvSpPr/>
          <p:nvPr/>
        </p:nvSpPr>
        <p:spPr>
          <a:xfrm>
            <a:off x="490334" y="2974743"/>
            <a:ext cx="693476" cy="503840"/>
          </a:xfrm>
          <a:custGeom>
            <a:avLst/>
            <a:gdLst>
              <a:gd name="connsiteX0" fmla="*/ 0 w 693476"/>
              <a:gd name="connsiteY0" fmla="*/ 251920 h 503840"/>
              <a:gd name="connsiteX1" fmla="*/ 346738 w 693476"/>
              <a:gd name="connsiteY1" fmla="*/ 0 h 503840"/>
              <a:gd name="connsiteX2" fmla="*/ 693477 w 693476"/>
              <a:gd name="connsiteY2" fmla="*/ 251920 h 503840"/>
              <a:gd name="connsiteX3" fmla="*/ 346738 w 693476"/>
              <a:gd name="connsiteY3" fmla="*/ 503840 h 503840"/>
              <a:gd name="connsiteX4" fmla="*/ 0 w 693476"/>
              <a:gd name="connsiteY4" fmla="*/ 251920 h 503840"/>
              <a:gd name="connsiteX5" fmla="*/ 0 w 693476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6" h="503840">
                <a:moveTo>
                  <a:pt x="0" y="251920"/>
                </a:moveTo>
                <a:lnTo>
                  <a:pt x="346738" y="0"/>
                </a:lnTo>
                <a:lnTo>
                  <a:pt x="693477" y="251920"/>
                </a:lnTo>
                <a:lnTo>
                  <a:pt x="346738" y="50384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9529418E-9007-CA82-AE32-ADE17E1187CC}"/>
              </a:ext>
            </a:extLst>
          </p:cNvPr>
          <p:cNvSpPr/>
          <p:nvPr/>
        </p:nvSpPr>
        <p:spPr>
          <a:xfrm>
            <a:off x="4682461" y="-2205317"/>
            <a:ext cx="693477" cy="503840"/>
          </a:xfrm>
          <a:custGeom>
            <a:avLst/>
            <a:gdLst>
              <a:gd name="connsiteX0" fmla="*/ 0 w 693477"/>
              <a:gd name="connsiteY0" fmla="*/ 251920 h 503840"/>
              <a:gd name="connsiteX1" fmla="*/ 346739 w 693477"/>
              <a:gd name="connsiteY1" fmla="*/ 0 h 503840"/>
              <a:gd name="connsiteX2" fmla="*/ 693477 w 693477"/>
              <a:gd name="connsiteY2" fmla="*/ 251920 h 503840"/>
              <a:gd name="connsiteX3" fmla="*/ 346739 w 693477"/>
              <a:gd name="connsiteY3" fmla="*/ 503841 h 503840"/>
              <a:gd name="connsiteX4" fmla="*/ 0 w 693477"/>
              <a:gd name="connsiteY4" fmla="*/ 251920 h 503840"/>
              <a:gd name="connsiteX5" fmla="*/ 0 w 693477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7" h="503840">
                <a:moveTo>
                  <a:pt x="0" y="251920"/>
                </a:moveTo>
                <a:lnTo>
                  <a:pt x="346739" y="0"/>
                </a:lnTo>
                <a:lnTo>
                  <a:pt x="693477" y="251920"/>
                </a:lnTo>
                <a:lnTo>
                  <a:pt x="346739" y="503841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3B06208B-E593-91C1-0E0C-E9876DB88077}"/>
              </a:ext>
            </a:extLst>
          </p:cNvPr>
          <p:cNvSpPr/>
          <p:nvPr/>
        </p:nvSpPr>
        <p:spPr>
          <a:xfrm>
            <a:off x="-631735" y="5109046"/>
            <a:ext cx="693476" cy="503840"/>
          </a:xfrm>
          <a:custGeom>
            <a:avLst/>
            <a:gdLst>
              <a:gd name="connsiteX0" fmla="*/ 0 w 693476"/>
              <a:gd name="connsiteY0" fmla="*/ 251920 h 503840"/>
              <a:gd name="connsiteX1" fmla="*/ 346739 w 693476"/>
              <a:gd name="connsiteY1" fmla="*/ 0 h 503840"/>
              <a:gd name="connsiteX2" fmla="*/ 693477 w 693476"/>
              <a:gd name="connsiteY2" fmla="*/ 251920 h 503840"/>
              <a:gd name="connsiteX3" fmla="*/ 346739 w 693476"/>
              <a:gd name="connsiteY3" fmla="*/ 503840 h 503840"/>
              <a:gd name="connsiteX4" fmla="*/ 0 w 693476"/>
              <a:gd name="connsiteY4" fmla="*/ 251920 h 503840"/>
              <a:gd name="connsiteX5" fmla="*/ 0 w 693476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6" h="503840">
                <a:moveTo>
                  <a:pt x="0" y="251920"/>
                </a:moveTo>
                <a:lnTo>
                  <a:pt x="346739" y="0"/>
                </a:lnTo>
                <a:lnTo>
                  <a:pt x="693477" y="251920"/>
                </a:lnTo>
                <a:lnTo>
                  <a:pt x="346739" y="50384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FE0844DE-D0C6-252C-709A-6341966B90AA}"/>
              </a:ext>
            </a:extLst>
          </p:cNvPr>
          <p:cNvSpPr/>
          <p:nvPr/>
        </p:nvSpPr>
        <p:spPr>
          <a:xfrm>
            <a:off x="3907130" y="-886245"/>
            <a:ext cx="775330" cy="251920"/>
          </a:xfrm>
          <a:custGeom>
            <a:avLst/>
            <a:gdLst>
              <a:gd name="connsiteX0" fmla="*/ 346738 w 775330"/>
              <a:gd name="connsiteY0" fmla="*/ 251920 h 251920"/>
              <a:gd name="connsiteX1" fmla="*/ 0 w 775330"/>
              <a:gd name="connsiteY1" fmla="*/ 0 h 251920"/>
              <a:gd name="connsiteX2" fmla="*/ 428592 w 775330"/>
              <a:gd name="connsiteY2" fmla="*/ 0 h 251920"/>
              <a:gd name="connsiteX3" fmla="*/ 775331 w 775330"/>
              <a:gd name="connsiteY3" fmla="*/ 251920 h 251920"/>
              <a:gd name="connsiteX4" fmla="*/ 346738 w 775330"/>
              <a:gd name="connsiteY4" fmla="*/ 251920 h 251920"/>
              <a:gd name="connsiteX5" fmla="*/ 346738 w 775330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0" h="251920">
                <a:moveTo>
                  <a:pt x="346738" y="251920"/>
                </a:moveTo>
                <a:lnTo>
                  <a:pt x="0" y="0"/>
                </a:lnTo>
                <a:lnTo>
                  <a:pt x="428592" y="0"/>
                </a:lnTo>
                <a:lnTo>
                  <a:pt x="775331" y="251920"/>
                </a:lnTo>
                <a:lnTo>
                  <a:pt x="346738" y="251920"/>
                </a:lnTo>
                <a:lnTo>
                  <a:pt x="346738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1" name="Freeform: Shape 290">
            <a:extLst>
              <a:ext uri="{FF2B5EF4-FFF2-40B4-BE49-F238E27FC236}">
                <a16:creationId xmlns:a16="http://schemas.microsoft.com/office/drawing/2014/main" id="{A7E4F050-EC14-A03E-BF39-8D25D48BC30F}"/>
              </a:ext>
            </a:extLst>
          </p:cNvPr>
          <p:cNvSpPr/>
          <p:nvPr/>
        </p:nvSpPr>
        <p:spPr>
          <a:xfrm>
            <a:off x="1398107" y="2567128"/>
            <a:ext cx="775330" cy="251920"/>
          </a:xfrm>
          <a:custGeom>
            <a:avLst/>
            <a:gdLst>
              <a:gd name="connsiteX0" fmla="*/ 346738 w 775330"/>
              <a:gd name="connsiteY0" fmla="*/ 251920 h 251920"/>
              <a:gd name="connsiteX1" fmla="*/ 0 w 775330"/>
              <a:gd name="connsiteY1" fmla="*/ 0 h 251920"/>
              <a:gd name="connsiteX2" fmla="*/ 428592 w 775330"/>
              <a:gd name="connsiteY2" fmla="*/ 0 h 251920"/>
              <a:gd name="connsiteX3" fmla="*/ 775331 w 775330"/>
              <a:gd name="connsiteY3" fmla="*/ 251920 h 251920"/>
              <a:gd name="connsiteX4" fmla="*/ 346738 w 775330"/>
              <a:gd name="connsiteY4" fmla="*/ 251920 h 251920"/>
              <a:gd name="connsiteX5" fmla="*/ 346738 w 775330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0" h="251920">
                <a:moveTo>
                  <a:pt x="346738" y="251920"/>
                </a:moveTo>
                <a:lnTo>
                  <a:pt x="0" y="0"/>
                </a:lnTo>
                <a:lnTo>
                  <a:pt x="428592" y="0"/>
                </a:lnTo>
                <a:lnTo>
                  <a:pt x="775331" y="251920"/>
                </a:lnTo>
                <a:lnTo>
                  <a:pt x="346738" y="251920"/>
                </a:lnTo>
                <a:lnTo>
                  <a:pt x="346738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2" name="Freeform: Shape 291">
            <a:extLst>
              <a:ext uri="{FF2B5EF4-FFF2-40B4-BE49-F238E27FC236}">
                <a16:creationId xmlns:a16="http://schemas.microsoft.com/office/drawing/2014/main" id="{F5EB3DA9-6554-0A2A-E667-9E9452B30CB9}"/>
              </a:ext>
            </a:extLst>
          </p:cNvPr>
          <p:cNvSpPr/>
          <p:nvPr/>
        </p:nvSpPr>
        <p:spPr>
          <a:xfrm>
            <a:off x="-284996" y="5109046"/>
            <a:ext cx="775330" cy="251920"/>
          </a:xfrm>
          <a:custGeom>
            <a:avLst/>
            <a:gdLst>
              <a:gd name="connsiteX0" fmla="*/ 346739 w 775330"/>
              <a:gd name="connsiteY0" fmla="*/ 251920 h 251920"/>
              <a:gd name="connsiteX1" fmla="*/ 0 w 775330"/>
              <a:gd name="connsiteY1" fmla="*/ 0 h 251920"/>
              <a:gd name="connsiteX2" fmla="*/ 428592 w 775330"/>
              <a:gd name="connsiteY2" fmla="*/ 0 h 251920"/>
              <a:gd name="connsiteX3" fmla="*/ 775331 w 775330"/>
              <a:gd name="connsiteY3" fmla="*/ 251920 h 251920"/>
              <a:gd name="connsiteX4" fmla="*/ 346739 w 775330"/>
              <a:gd name="connsiteY4" fmla="*/ 251920 h 251920"/>
              <a:gd name="connsiteX5" fmla="*/ 346739 w 775330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0" h="251920">
                <a:moveTo>
                  <a:pt x="346739" y="251920"/>
                </a:moveTo>
                <a:lnTo>
                  <a:pt x="0" y="0"/>
                </a:lnTo>
                <a:lnTo>
                  <a:pt x="428592" y="0"/>
                </a:lnTo>
                <a:lnTo>
                  <a:pt x="775331" y="251920"/>
                </a:lnTo>
                <a:lnTo>
                  <a:pt x="346739" y="251920"/>
                </a:lnTo>
                <a:lnTo>
                  <a:pt x="346739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3" name="Freeform: Shape 292">
            <a:extLst>
              <a:ext uri="{FF2B5EF4-FFF2-40B4-BE49-F238E27FC236}">
                <a16:creationId xmlns:a16="http://schemas.microsoft.com/office/drawing/2014/main" id="{0B454023-D191-EB49-4AAE-074C00D19AB2}"/>
              </a:ext>
            </a:extLst>
          </p:cNvPr>
          <p:cNvSpPr/>
          <p:nvPr/>
        </p:nvSpPr>
        <p:spPr>
          <a:xfrm>
            <a:off x="143595" y="4293815"/>
            <a:ext cx="479180" cy="659535"/>
          </a:xfrm>
          <a:custGeom>
            <a:avLst/>
            <a:gdLst>
              <a:gd name="connsiteX0" fmla="*/ 132442 w 479180"/>
              <a:gd name="connsiteY0" fmla="*/ 407615 h 659535"/>
              <a:gd name="connsiteX1" fmla="*/ 0 w 479180"/>
              <a:gd name="connsiteY1" fmla="*/ 0 h 659535"/>
              <a:gd name="connsiteX2" fmla="*/ 346739 w 479180"/>
              <a:gd name="connsiteY2" fmla="*/ 251920 h 659535"/>
              <a:gd name="connsiteX3" fmla="*/ 479181 w 479180"/>
              <a:gd name="connsiteY3" fmla="*/ 659536 h 659535"/>
              <a:gd name="connsiteX4" fmla="*/ 132442 w 479180"/>
              <a:gd name="connsiteY4" fmla="*/ 407615 h 659535"/>
              <a:gd name="connsiteX5" fmla="*/ 132442 w 479180"/>
              <a:gd name="connsiteY5" fmla="*/ 407615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407615"/>
                </a:moveTo>
                <a:lnTo>
                  <a:pt x="0" y="0"/>
                </a:lnTo>
                <a:lnTo>
                  <a:pt x="346739" y="251920"/>
                </a:lnTo>
                <a:lnTo>
                  <a:pt x="479181" y="659536"/>
                </a:lnTo>
                <a:lnTo>
                  <a:pt x="132442" y="407615"/>
                </a:lnTo>
                <a:lnTo>
                  <a:pt x="132442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4" name="Freeform: Shape 293">
            <a:extLst>
              <a:ext uri="{FF2B5EF4-FFF2-40B4-BE49-F238E27FC236}">
                <a16:creationId xmlns:a16="http://schemas.microsoft.com/office/drawing/2014/main" id="{0D8E808F-D848-E3F4-9E7F-370669E6BDD3}"/>
              </a:ext>
            </a:extLst>
          </p:cNvPr>
          <p:cNvSpPr/>
          <p:nvPr/>
        </p:nvSpPr>
        <p:spPr>
          <a:xfrm>
            <a:off x="2652619" y="840441"/>
            <a:ext cx="479180" cy="659535"/>
          </a:xfrm>
          <a:custGeom>
            <a:avLst/>
            <a:gdLst>
              <a:gd name="connsiteX0" fmla="*/ 132442 w 479180"/>
              <a:gd name="connsiteY0" fmla="*/ 407616 h 659535"/>
              <a:gd name="connsiteX1" fmla="*/ 0 w 479180"/>
              <a:gd name="connsiteY1" fmla="*/ 0 h 659535"/>
              <a:gd name="connsiteX2" fmla="*/ 346738 w 479180"/>
              <a:gd name="connsiteY2" fmla="*/ 251920 h 659535"/>
              <a:gd name="connsiteX3" fmla="*/ 479181 w 479180"/>
              <a:gd name="connsiteY3" fmla="*/ 659536 h 659535"/>
              <a:gd name="connsiteX4" fmla="*/ 132442 w 479180"/>
              <a:gd name="connsiteY4" fmla="*/ 407616 h 659535"/>
              <a:gd name="connsiteX5" fmla="*/ 132442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407616"/>
                </a:moveTo>
                <a:lnTo>
                  <a:pt x="0" y="0"/>
                </a:lnTo>
                <a:lnTo>
                  <a:pt x="346738" y="251920"/>
                </a:lnTo>
                <a:lnTo>
                  <a:pt x="479181" y="65953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5" name="Freeform: Shape 294">
            <a:extLst>
              <a:ext uri="{FF2B5EF4-FFF2-40B4-BE49-F238E27FC236}">
                <a16:creationId xmlns:a16="http://schemas.microsoft.com/office/drawing/2014/main" id="{5C0EE8EE-12C1-ADA4-E8DD-98DBF8A39036}"/>
              </a:ext>
            </a:extLst>
          </p:cNvPr>
          <p:cNvSpPr/>
          <p:nvPr/>
        </p:nvSpPr>
        <p:spPr>
          <a:xfrm>
            <a:off x="4550019" y="-1545781"/>
            <a:ext cx="479180" cy="659535"/>
          </a:xfrm>
          <a:custGeom>
            <a:avLst/>
            <a:gdLst>
              <a:gd name="connsiteX0" fmla="*/ 132442 w 479180"/>
              <a:gd name="connsiteY0" fmla="*/ 407616 h 659535"/>
              <a:gd name="connsiteX1" fmla="*/ 0 w 479180"/>
              <a:gd name="connsiteY1" fmla="*/ 0 h 659535"/>
              <a:gd name="connsiteX2" fmla="*/ 346739 w 479180"/>
              <a:gd name="connsiteY2" fmla="*/ 251920 h 659535"/>
              <a:gd name="connsiteX3" fmla="*/ 479181 w 479180"/>
              <a:gd name="connsiteY3" fmla="*/ 659536 h 659535"/>
              <a:gd name="connsiteX4" fmla="*/ 132442 w 479180"/>
              <a:gd name="connsiteY4" fmla="*/ 407616 h 659535"/>
              <a:gd name="connsiteX5" fmla="*/ 132442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407616"/>
                </a:moveTo>
                <a:lnTo>
                  <a:pt x="0" y="0"/>
                </a:lnTo>
                <a:lnTo>
                  <a:pt x="346739" y="251920"/>
                </a:lnTo>
                <a:lnTo>
                  <a:pt x="479181" y="65953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6" name="Freeform: Shape 295">
            <a:extLst>
              <a:ext uri="{FF2B5EF4-FFF2-40B4-BE49-F238E27FC236}">
                <a16:creationId xmlns:a16="http://schemas.microsoft.com/office/drawing/2014/main" id="{16BCF496-9A4A-E141-B373-05E5DDA0A9A1}"/>
              </a:ext>
            </a:extLst>
          </p:cNvPr>
          <p:cNvSpPr/>
          <p:nvPr/>
        </p:nvSpPr>
        <p:spPr>
          <a:xfrm>
            <a:off x="2173438" y="1907592"/>
            <a:ext cx="479180" cy="659535"/>
          </a:xfrm>
          <a:custGeom>
            <a:avLst/>
            <a:gdLst>
              <a:gd name="connsiteX0" fmla="*/ 0 w 479180"/>
              <a:gd name="connsiteY0" fmla="*/ 407616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8 w 479180"/>
              <a:gd name="connsiteY3" fmla="*/ 659536 h 659535"/>
              <a:gd name="connsiteX4" fmla="*/ 0 w 479180"/>
              <a:gd name="connsiteY4" fmla="*/ 407616 h 659535"/>
              <a:gd name="connsiteX5" fmla="*/ 0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6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8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7" name="Freeform: Shape 296">
            <a:extLst>
              <a:ext uri="{FF2B5EF4-FFF2-40B4-BE49-F238E27FC236}">
                <a16:creationId xmlns:a16="http://schemas.microsoft.com/office/drawing/2014/main" id="{B8CD7C61-00D4-7F17-2D17-8EC4D9B7A6AB}"/>
              </a:ext>
            </a:extLst>
          </p:cNvPr>
          <p:cNvSpPr/>
          <p:nvPr/>
        </p:nvSpPr>
        <p:spPr>
          <a:xfrm>
            <a:off x="357891" y="3226664"/>
            <a:ext cx="479180" cy="659535"/>
          </a:xfrm>
          <a:custGeom>
            <a:avLst/>
            <a:gdLst>
              <a:gd name="connsiteX0" fmla="*/ 0 w 479180"/>
              <a:gd name="connsiteY0" fmla="*/ 407615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9 w 479180"/>
              <a:gd name="connsiteY3" fmla="*/ 659536 h 659535"/>
              <a:gd name="connsiteX4" fmla="*/ 0 w 479180"/>
              <a:gd name="connsiteY4" fmla="*/ 407615 h 659535"/>
              <a:gd name="connsiteX5" fmla="*/ 0 w 479180"/>
              <a:gd name="connsiteY5" fmla="*/ 407615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5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9" y="659536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8" name="Freeform: Shape 297">
            <a:extLst>
              <a:ext uri="{FF2B5EF4-FFF2-40B4-BE49-F238E27FC236}">
                <a16:creationId xmlns:a16="http://schemas.microsoft.com/office/drawing/2014/main" id="{B19C1DE9-09C8-F008-766E-72FAAD0D3411}"/>
              </a:ext>
            </a:extLst>
          </p:cNvPr>
          <p:cNvSpPr/>
          <p:nvPr/>
        </p:nvSpPr>
        <p:spPr>
          <a:xfrm>
            <a:off x="2866915" y="-226710"/>
            <a:ext cx="479180" cy="659535"/>
          </a:xfrm>
          <a:custGeom>
            <a:avLst/>
            <a:gdLst>
              <a:gd name="connsiteX0" fmla="*/ 0 w 479180"/>
              <a:gd name="connsiteY0" fmla="*/ 407616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8 w 479180"/>
              <a:gd name="connsiteY3" fmla="*/ 659536 h 659535"/>
              <a:gd name="connsiteX4" fmla="*/ 0 w 479180"/>
              <a:gd name="connsiteY4" fmla="*/ 407616 h 659535"/>
              <a:gd name="connsiteX5" fmla="*/ 0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6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8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9" name="Freeform: Shape 298">
            <a:extLst>
              <a:ext uri="{FF2B5EF4-FFF2-40B4-BE49-F238E27FC236}">
                <a16:creationId xmlns:a16="http://schemas.microsoft.com/office/drawing/2014/main" id="{066B92A0-FA88-D6B2-622F-B3FBCC22F55B}"/>
              </a:ext>
            </a:extLst>
          </p:cNvPr>
          <p:cNvSpPr/>
          <p:nvPr/>
        </p:nvSpPr>
        <p:spPr>
          <a:xfrm>
            <a:off x="-764177" y="5360966"/>
            <a:ext cx="479180" cy="659535"/>
          </a:xfrm>
          <a:custGeom>
            <a:avLst/>
            <a:gdLst>
              <a:gd name="connsiteX0" fmla="*/ 0 w 479180"/>
              <a:gd name="connsiteY0" fmla="*/ 407616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8 w 479180"/>
              <a:gd name="connsiteY3" fmla="*/ 659536 h 659535"/>
              <a:gd name="connsiteX4" fmla="*/ 0 w 479180"/>
              <a:gd name="connsiteY4" fmla="*/ 407616 h 659535"/>
              <a:gd name="connsiteX5" fmla="*/ 0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6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8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0" name="Freeform: Shape 299">
            <a:extLst>
              <a:ext uri="{FF2B5EF4-FFF2-40B4-BE49-F238E27FC236}">
                <a16:creationId xmlns:a16="http://schemas.microsoft.com/office/drawing/2014/main" id="{50FD9598-0E2A-7164-FE28-27D9DCC86DDA}"/>
              </a:ext>
            </a:extLst>
          </p:cNvPr>
          <p:cNvSpPr/>
          <p:nvPr/>
        </p:nvSpPr>
        <p:spPr>
          <a:xfrm>
            <a:off x="4550019" y="-1953397"/>
            <a:ext cx="479180" cy="659535"/>
          </a:xfrm>
          <a:custGeom>
            <a:avLst/>
            <a:gdLst>
              <a:gd name="connsiteX0" fmla="*/ 0 w 479180"/>
              <a:gd name="connsiteY0" fmla="*/ 407616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9 w 479180"/>
              <a:gd name="connsiteY3" fmla="*/ 659536 h 659535"/>
              <a:gd name="connsiteX4" fmla="*/ 0 w 479180"/>
              <a:gd name="connsiteY4" fmla="*/ 407616 h 659535"/>
              <a:gd name="connsiteX5" fmla="*/ 0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6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9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1" name="Freeform: Shape 300">
            <a:extLst>
              <a:ext uri="{FF2B5EF4-FFF2-40B4-BE49-F238E27FC236}">
                <a16:creationId xmlns:a16="http://schemas.microsoft.com/office/drawing/2014/main" id="{7331D3C9-8201-3851-B701-F1D103A55B98}"/>
              </a:ext>
            </a:extLst>
          </p:cNvPr>
          <p:cNvSpPr/>
          <p:nvPr/>
        </p:nvSpPr>
        <p:spPr>
          <a:xfrm>
            <a:off x="2520176" y="180905"/>
            <a:ext cx="693476" cy="503840"/>
          </a:xfrm>
          <a:custGeom>
            <a:avLst/>
            <a:gdLst>
              <a:gd name="connsiteX0" fmla="*/ 0 w 693476"/>
              <a:gd name="connsiteY0" fmla="*/ 251920 h 503840"/>
              <a:gd name="connsiteX1" fmla="*/ 346739 w 693476"/>
              <a:gd name="connsiteY1" fmla="*/ 0 h 503840"/>
              <a:gd name="connsiteX2" fmla="*/ 693477 w 693476"/>
              <a:gd name="connsiteY2" fmla="*/ 251920 h 503840"/>
              <a:gd name="connsiteX3" fmla="*/ 346739 w 693476"/>
              <a:gd name="connsiteY3" fmla="*/ 503841 h 503840"/>
              <a:gd name="connsiteX4" fmla="*/ 0 w 693476"/>
              <a:gd name="connsiteY4" fmla="*/ 251920 h 503840"/>
              <a:gd name="connsiteX5" fmla="*/ 0 w 693476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6" h="503840">
                <a:moveTo>
                  <a:pt x="0" y="251920"/>
                </a:moveTo>
                <a:lnTo>
                  <a:pt x="346739" y="0"/>
                </a:lnTo>
                <a:lnTo>
                  <a:pt x="693477" y="251920"/>
                </a:lnTo>
                <a:lnTo>
                  <a:pt x="346739" y="503841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2" name="Freeform: Shape 301">
            <a:extLst>
              <a:ext uri="{FF2B5EF4-FFF2-40B4-BE49-F238E27FC236}">
                <a16:creationId xmlns:a16="http://schemas.microsoft.com/office/drawing/2014/main" id="{4209A42B-78F1-01A9-76DE-CA7839FF8B10}"/>
              </a:ext>
            </a:extLst>
          </p:cNvPr>
          <p:cNvSpPr/>
          <p:nvPr/>
        </p:nvSpPr>
        <p:spPr>
          <a:xfrm>
            <a:off x="1826699" y="2315208"/>
            <a:ext cx="693476" cy="503840"/>
          </a:xfrm>
          <a:custGeom>
            <a:avLst/>
            <a:gdLst>
              <a:gd name="connsiteX0" fmla="*/ 0 w 693476"/>
              <a:gd name="connsiteY0" fmla="*/ 251920 h 503840"/>
              <a:gd name="connsiteX1" fmla="*/ 346738 w 693476"/>
              <a:gd name="connsiteY1" fmla="*/ 0 h 503840"/>
              <a:gd name="connsiteX2" fmla="*/ 693477 w 693476"/>
              <a:gd name="connsiteY2" fmla="*/ 251920 h 503840"/>
              <a:gd name="connsiteX3" fmla="*/ 346738 w 693476"/>
              <a:gd name="connsiteY3" fmla="*/ 503841 h 503840"/>
              <a:gd name="connsiteX4" fmla="*/ 0 w 693476"/>
              <a:gd name="connsiteY4" fmla="*/ 251920 h 503840"/>
              <a:gd name="connsiteX5" fmla="*/ 0 w 693476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6" h="503840">
                <a:moveTo>
                  <a:pt x="0" y="251920"/>
                </a:moveTo>
                <a:lnTo>
                  <a:pt x="346738" y="0"/>
                </a:lnTo>
                <a:lnTo>
                  <a:pt x="693477" y="251920"/>
                </a:lnTo>
                <a:lnTo>
                  <a:pt x="346738" y="503841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3" name="Freeform: Shape 302">
            <a:extLst>
              <a:ext uri="{FF2B5EF4-FFF2-40B4-BE49-F238E27FC236}">
                <a16:creationId xmlns:a16="http://schemas.microsoft.com/office/drawing/2014/main" id="{5515D277-7F5E-193D-DA88-7F1AC5C97759}"/>
              </a:ext>
            </a:extLst>
          </p:cNvPr>
          <p:cNvSpPr/>
          <p:nvPr/>
        </p:nvSpPr>
        <p:spPr>
          <a:xfrm>
            <a:off x="4335723" y="-1138166"/>
            <a:ext cx="693476" cy="503840"/>
          </a:xfrm>
          <a:custGeom>
            <a:avLst/>
            <a:gdLst>
              <a:gd name="connsiteX0" fmla="*/ 0 w 693476"/>
              <a:gd name="connsiteY0" fmla="*/ 251920 h 503840"/>
              <a:gd name="connsiteX1" fmla="*/ 346738 w 693476"/>
              <a:gd name="connsiteY1" fmla="*/ 0 h 503840"/>
              <a:gd name="connsiteX2" fmla="*/ 693477 w 693476"/>
              <a:gd name="connsiteY2" fmla="*/ 251920 h 503840"/>
              <a:gd name="connsiteX3" fmla="*/ 346738 w 693476"/>
              <a:gd name="connsiteY3" fmla="*/ 503841 h 503840"/>
              <a:gd name="connsiteX4" fmla="*/ 0 w 693476"/>
              <a:gd name="connsiteY4" fmla="*/ 251920 h 503840"/>
              <a:gd name="connsiteX5" fmla="*/ 0 w 693476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6" h="503840">
                <a:moveTo>
                  <a:pt x="0" y="251920"/>
                </a:moveTo>
                <a:lnTo>
                  <a:pt x="346738" y="0"/>
                </a:lnTo>
                <a:lnTo>
                  <a:pt x="693477" y="251920"/>
                </a:lnTo>
                <a:lnTo>
                  <a:pt x="346738" y="503841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4" name="Freeform: Shape 303">
            <a:extLst>
              <a:ext uri="{FF2B5EF4-FFF2-40B4-BE49-F238E27FC236}">
                <a16:creationId xmlns:a16="http://schemas.microsoft.com/office/drawing/2014/main" id="{4E34367D-3D31-C0F0-DCC6-7553B8E91418}"/>
              </a:ext>
            </a:extLst>
          </p:cNvPr>
          <p:cNvSpPr/>
          <p:nvPr/>
        </p:nvSpPr>
        <p:spPr>
          <a:xfrm>
            <a:off x="11153" y="3634279"/>
            <a:ext cx="693477" cy="503840"/>
          </a:xfrm>
          <a:custGeom>
            <a:avLst/>
            <a:gdLst>
              <a:gd name="connsiteX0" fmla="*/ 0 w 693477"/>
              <a:gd name="connsiteY0" fmla="*/ 251920 h 503840"/>
              <a:gd name="connsiteX1" fmla="*/ 346739 w 693477"/>
              <a:gd name="connsiteY1" fmla="*/ 0 h 503840"/>
              <a:gd name="connsiteX2" fmla="*/ 693477 w 693477"/>
              <a:gd name="connsiteY2" fmla="*/ 251920 h 503840"/>
              <a:gd name="connsiteX3" fmla="*/ 346739 w 693477"/>
              <a:gd name="connsiteY3" fmla="*/ 503841 h 503840"/>
              <a:gd name="connsiteX4" fmla="*/ 0 w 693477"/>
              <a:gd name="connsiteY4" fmla="*/ 251920 h 503840"/>
              <a:gd name="connsiteX5" fmla="*/ 0 w 693477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7" h="503840">
                <a:moveTo>
                  <a:pt x="0" y="251920"/>
                </a:moveTo>
                <a:lnTo>
                  <a:pt x="346739" y="0"/>
                </a:lnTo>
                <a:lnTo>
                  <a:pt x="693477" y="251920"/>
                </a:lnTo>
                <a:lnTo>
                  <a:pt x="346739" y="503841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5" name="Freeform: Shape 304">
            <a:extLst>
              <a:ext uri="{FF2B5EF4-FFF2-40B4-BE49-F238E27FC236}">
                <a16:creationId xmlns:a16="http://schemas.microsoft.com/office/drawing/2014/main" id="{651BA3D6-A5F7-A99A-E15A-F1B5017D61F1}"/>
              </a:ext>
            </a:extLst>
          </p:cNvPr>
          <p:cNvSpPr/>
          <p:nvPr/>
        </p:nvSpPr>
        <p:spPr>
          <a:xfrm>
            <a:off x="-1110916" y="5768582"/>
            <a:ext cx="693476" cy="503840"/>
          </a:xfrm>
          <a:custGeom>
            <a:avLst/>
            <a:gdLst>
              <a:gd name="connsiteX0" fmla="*/ 0 w 693476"/>
              <a:gd name="connsiteY0" fmla="*/ 251920 h 503840"/>
              <a:gd name="connsiteX1" fmla="*/ 346739 w 693476"/>
              <a:gd name="connsiteY1" fmla="*/ 0 h 503840"/>
              <a:gd name="connsiteX2" fmla="*/ 693477 w 693476"/>
              <a:gd name="connsiteY2" fmla="*/ 251920 h 503840"/>
              <a:gd name="connsiteX3" fmla="*/ 346739 w 693476"/>
              <a:gd name="connsiteY3" fmla="*/ 503840 h 503840"/>
              <a:gd name="connsiteX4" fmla="*/ 0 w 693476"/>
              <a:gd name="connsiteY4" fmla="*/ 251920 h 503840"/>
              <a:gd name="connsiteX5" fmla="*/ 0 w 693476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6" h="503840">
                <a:moveTo>
                  <a:pt x="0" y="251920"/>
                </a:moveTo>
                <a:lnTo>
                  <a:pt x="346739" y="0"/>
                </a:lnTo>
                <a:lnTo>
                  <a:pt x="693477" y="251920"/>
                </a:lnTo>
                <a:lnTo>
                  <a:pt x="346739" y="50384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6" name="Freeform: Shape 305">
            <a:extLst>
              <a:ext uri="{FF2B5EF4-FFF2-40B4-BE49-F238E27FC236}">
                <a16:creationId xmlns:a16="http://schemas.microsoft.com/office/drawing/2014/main" id="{C4CF07D2-61C9-5CE7-2BB0-D80461AFD379}"/>
              </a:ext>
            </a:extLst>
          </p:cNvPr>
          <p:cNvSpPr/>
          <p:nvPr/>
        </p:nvSpPr>
        <p:spPr>
          <a:xfrm>
            <a:off x="10210954" y="4701431"/>
            <a:ext cx="479181" cy="659535"/>
          </a:xfrm>
          <a:custGeom>
            <a:avLst/>
            <a:gdLst>
              <a:gd name="connsiteX0" fmla="*/ 132442 w 479181"/>
              <a:gd name="connsiteY0" fmla="*/ 407616 h 659535"/>
              <a:gd name="connsiteX1" fmla="*/ 0 w 479181"/>
              <a:gd name="connsiteY1" fmla="*/ 0 h 659535"/>
              <a:gd name="connsiteX2" fmla="*/ 346738 w 479181"/>
              <a:gd name="connsiteY2" fmla="*/ 251920 h 659535"/>
              <a:gd name="connsiteX3" fmla="*/ 479181 w 479181"/>
              <a:gd name="connsiteY3" fmla="*/ 659536 h 659535"/>
              <a:gd name="connsiteX4" fmla="*/ 132442 w 479181"/>
              <a:gd name="connsiteY4" fmla="*/ 407616 h 659535"/>
              <a:gd name="connsiteX5" fmla="*/ 132442 w 479181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1" h="659535">
                <a:moveTo>
                  <a:pt x="132442" y="407616"/>
                </a:moveTo>
                <a:lnTo>
                  <a:pt x="0" y="0"/>
                </a:lnTo>
                <a:lnTo>
                  <a:pt x="346738" y="251920"/>
                </a:lnTo>
                <a:lnTo>
                  <a:pt x="479181" y="65953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7" name="Freeform: Shape 306">
            <a:extLst>
              <a:ext uri="{FF2B5EF4-FFF2-40B4-BE49-F238E27FC236}">
                <a16:creationId xmlns:a16="http://schemas.microsoft.com/office/drawing/2014/main" id="{418C95FB-299F-D8E9-4F2F-AF275DF857DF}"/>
              </a:ext>
            </a:extLst>
          </p:cNvPr>
          <p:cNvSpPr/>
          <p:nvPr/>
        </p:nvSpPr>
        <p:spPr>
          <a:xfrm>
            <a:off x="7834373" y="7747189"/>
            <a:ext cx="479180" cy="659536"/>
          </a:xfrm>
          <a:custGeom>
            <a:avLst/>
            <a:gdLst>
              <a:gd name="connsiteX0" fmla="*/ 132442 w 479180"/>
              <a:gd name="connsiteY0" fmla="*/ 407615 h 659536"/>
              <a:gd name="connsiteX1" fmla="*/ 0 w 479180"/>
              <a:gd name="connsiteY1" fmla="*/ 0 h 659536"/>
              <a:gd name="connsiteX2" fmla="*/ 346738 w 479180"/>
              <a:gd name="connsiteY2" fmla="*/ 251920 h 659536"/>
              <a:gd name="connsiteX3" fmla="*/ 479181 w 479180"/>
              <a:gd name="connsiteY3" fmla="*/ 659536 h 659536"/>
              <a:gd name="connsiteX4" fmla="*/ 132442 w 479180"/>
              <a:gd name="connsiteY4" fmla="*/ 407615 h 659536"/>
              <a:gd name="connsiteX5" fmla="*/ 132442 w 479180"/>
              <a:gd name="connsiteY5" fmla="*/ 407615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6">
                <a:moveTo>
                  <a:pt x="132442" y="407615"/>
                </a:moveTo>
                <a:lnTo>
                  <a:pt x="0" y="0"/>
                </a:lnTo>
                <a:lnTo>
                  <a:pt x="346738" y="251920"/>
                </a:lnTo>
                <a:lnTo>
                  <a:pt x="479181" y="659536"/>
                </a:lnTo>
                <a:lnTo>
                  <a:pt x="132442" y="407615"/>
                </a:lnTo>
                <a:lnTo>
                  <a:pt x="132442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8" name="Freeform: Shape 307">
            <a:extLst>
              <a:ext uri="{FF2B5EF4-FFF2-40B4-BE49-F238E27FC236}">
                <a16:creationId xmlns:a16="http://schemas.microsoft.com/office/drawing/2014/main" id="{A3FAF15B-5EF5-DD31-50A7-E447A1B61C05}"/>
              </a:ext>
            </a:extLst>
          </p:cNvPr>
          <p:cNvSpPr/>
          <p:nvPr/>
        </p:nvSpPr>
        <p:spPr>
          <a:xfrm>
            <a:off x="9221327" y="6020502"/>
            <a:ext cx="479180" cy="659535"/>
          </a:xfrm>
          <a:custGeom>
            <a:avLst/>
            <a:gdLst>
              <a:gd name="connsiteX0" fmla="*/ 0 w 479180"/>
              <a:gd name="connsiteY0" fmla="*/ 407616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8 w 479180"/>
              <a:gd name="connsiteY3" fmla="*/ 659536 h 659535"/>
              <a:gd name="connsiteX4" fmla="*/ 0 w 479180"/>
              <a:gd name="connsiteY4" fmla="*/ 407616 h 659535"/>
              <a:gd name="connsiteX5" fmla="*/ 0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6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8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9" name="Freeform: Shape 308">
            <a:extLst>
              <a:ext uri="{FF2B5EF4-FFF2-40B4-BE49-F238E27FC236}">
                <a16:creationId xmlns:a16="http://schemas.microsoft.com/office/drawing/2014/main" id="{4A73808A-E1E7-F8E4-BCBB-582F0A7564C3}"/>
              </a:ext>
            </a:extLst>
          </p:cNvPr>
          <p:cNvSpPr/>
          <p:nvPr/>
        </p:nvSpPr>
        <p:spPr>
          <a:xfrm>
            <a:off x="10771989" y="3886200"/>
            <a:ext cx="479180" cy="659535"/>
          </a:xfrm>
          <a:custGeom>
            <a:avLst/>
            <a:gdLst>
              <a:gd name="connsiteX0" fmla="*/ 0 w 479180"/>
              <a:gd name="connsiteY0" fmla="*/ 407616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8 w 479180"/>
              <a:gd name="connsiteY3" fmla="*/ 659536 h 659535"/>
              <a:gd name="connsiteX4" fmla="*/ 0 w 479180"/>
              <a:gd name="connsiteY4" fmla="*/ 407616 h 659535"/>
              <a:gd name="connsiteX5" fmla="*/ 0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6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8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0" name="Freeform: Shape 309">
            <a:extLst>
              <a:ext uri="{FF2B5EF4-FFF2-40B4-BE49-F238E27FC236}">
                <a16:creationId xmlns:a16="http://schemas.microsoft.com/office/drawing/2014/main" id="{84BC2716-B810-61CD-7017-C55968FECA66}"/>
              </a:ext>
            </a:extLst>
          </p:cNvPr>
          <p:cNvSpPr/>
          <p:nvPr/>
        </p:nvSpPr>
        <p:spPr>
          <a:xfrm>
            <a:off x="8262965" y="7339574"/>
            <a:ext cx="479181" cy="659535"/>
          </a:xfrm>
          <a:custGeom>
            <a:avLst/>
            <a:gdLst>
              <a:gd name="connsiteX0" fmla="*/ 0 w 479181"/>
              <a:gd name="connsiteY0" fmla="*/ 407615 h 659535"/>
              <a:gd name="connsiteX1" fmla="*/ 132442 w 479181"/>
              <a:gd name="connsiteY1" fmla="*/ 0 h 659535"/>
              <a:gd name="connsiteX2" fmla="*/ 479181 w 479181"/>
              <a:gd name="connsiteY2" fmla="*/ 251920 h 659535"/>
              <a:gd name="connsiteX3" fmla="*/ 346739 w 479181"/>
              <a:gd name="connsiteY3" fmla="*/ 659535 h 659535"/>
              <a:gd name="connsiteX4" fmla="*/ 0 w 479181"/>
              <a:gd name="connsiteY4" fmla="*/ 407615 h 659535"/>
              <a:gd name="connsiteX5" fmla="*/ 0 w 479181"/>
              <a:gd name="connsiteY5" fmla="*/ 407615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1" h="659535">
                <a:moveTo>
                  <a:pt x="0" y="407615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9" y="659535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1" name="Freeform: Shape 310">
            <a:extLst>
              <a:ext uri="{FF2B5EF4-FFF2-40B4-BE49-F238E27FC236}">
                <a16:creationId xmlns:a16="http://schemas.microsoft.com/office/drawing/2014/main" id="{24222199-B4AF-AEDE-0CD1-7A08870A69FB}"/>
              </a:ext>
            </a:extLst>
          </p:cNvPr>
          <p:cNvSpPr/>
          <p:nvPr/>
        </p:nvSpPr>
        <p:spPr>
          <a:xfrm>
            <a:off x="7191484" y="8970036"/>
            <a:ext cx="693477" cy="503840"/>
          </a:xfrm>
          <a:custGeom>
            <a:avLst/>
            <a:gdLst>
              <a:gd name="connsiteX0" fmla="*/ 0 w 693477"/>
              <a:gd name="connsiteY0" fmla="*/ 251920 h 503840"/>
              <a:gd name="connsiteX1" fmla="*/ 346738 w 693477"/>
              <a:gd name="connsiteY1" fmla="*/ 0 h 503840"/>
              <a:gd name="connsiteX2" fmla="*/ 693477 w 693477"/>
              <a:gd name="connsiteY2" fmla="*/ 251920 h 503840"/>
              <a:gd name="connsiteX3" fmla="*/ 346738 w 693477"/>
              <a:gd name="connsiteY3" fmla="*/ 503841 h 503840"/>
              <a:gd name="connsiteX4" fmla="*/ 0 w 693477"/>
              <a:gd name="connsiteY4" fmla="*/ 251920 h 503840"/>
              <a:gd name="connsiteX5" fmla="*/ 0 w 693477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7" h="503840">
                <a:moveTo>
                  <a:pt x="0" y="251920"/>
                </a:moveTo>
                <a:lnTo>
                  <a:pt x="346738" y="0"/>
                </a:lnTo>
                <a:lnTo>
                  <a:pt x="693477" y="251920"/>
                </a:lnTo>
                <a:lnTo>
                  <a:pt x="346738" y="503841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2" name="Freeform: Shape 311">
            <a:extLst>
              <a:ext uri="{FF2B5EF4-FFF2-40B4-BE49-F238E27FC236}">
                <a16:creationId xmlns:a16="http://schemas.microsoft.com/office/drawing/2014/main" id="{3D538E03-F7D7-F1EA-22F7-7274319291BA}"/>
              </a:ext>
            </a:extLst>
          </p:cNvPr>
          <p:cNvSpPr/>
          <p:nvPr/>
        </p:nvSpPr>
        <p:spPr>
          <a:xfrm>
            <a:off x="8742146" y="6835733"/>
            <a:ext cx="693476" cy="503840"/>
          </a:xfrm>
          <a:custGeom>
            <a:avLst/>
            <a:gdLst>
              <a:gd name="connsiteX0" fmla="*/ 0 w 693476"/>
              <a:gd name="connsiteY0" fmla="*/ 251921 h 503840"/>
              <a:gd name="connsiteX1" fmla="*/ 346738 w 693476"/>
              <a:gd name="connsiteY1" fmla="*/ 0 h 503840"/>
              <a:gd name="connsiteX2" fmla="*/ 693477 w 693476"/>
              <a:gd name="connsiteY2" fmla="*/ 251921 h 503840"/>
              <a:gd name="connsiteX3" fmla="*/ 346738 w 693476"/>
              <a:gd name="connsiteY3" fmla="*/ 503841 h 503840"/>
              <a:gd name="connsiteX4" fmla="*/ 0 w 693476"/>
              <a:gd name="connsiteY4" fmla="*/ 251921 h 503840"/>
              <a:gd name="connsiteX5" fmla="*/ 0 w 693476"/>
              <a:gd name="connsiteY5" fmla="*/ 251921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6" h="503840">
                <a:moveTo>
                  <a:pt x="0" y="251921"/>
                </a:moveTo>
                <a:lnTo>
                  <a:pt x="346738" y="0"/>
                </a:lnTo>
                <a:lnTo>
                  <a:pt x="693477" y="251921"/>
                </a:lnTo>
                <a:lnTo>
                  <a:pt x="346738" y="503841"/>
                </a:lnTo>
                <a:lnTo>
                  <a:pt x="0" y="251921"/>
                </a:lnTo>
                <a:lnTo>
                  <a:pt x="0" y="25192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3" name="Freeform: Shape 312">
            <a:extLst>
              <a:ext uri="{FF2B5EF4-FFF2-40B4-BE49-F238E27FC236}">
                <a16:creationId xmlns:a16="http://schemas.microsoft.com/office/drawing/2014/main" id="{BE8A444B-7FE9-25E9-EA08-E819D8A5DE10}"/>
              </a:ext>
            </a:extLst>
          </p:cNvPr>
          <p:cNvSpPr/>
          <p:nvPr/>
        </p:nvSpPr>
        <p:spPr>
          <a:xfrm>
            <a:off x="9996658" y="5109046"/>
            <a:ext cx="693477" cy="503840"/>
          </a:xfrm>
          <a:custGeom>
            <a:avLst/>
            <a:gdLst>
              <a:gd name="connsiteX0" fmla="*/ 0 w 693477"/>
              <a:gd name="connsiteY0" fmla="*/ 251920 h 503840"/>
              <a:gd name="connsiteX1" fmla="*/ 346738 w 693477"/>
              <a:gd name="connsiteY1" fmla="*/ 0 h 503840"/>
              <a:gd name="connsiteX2" fmla="*/ 693477 w 693477"/>
              <a:gd name="connsiteY2" fmla="*/ 251920 h 503840"/>
              <a:gd name="connsiteX3" fmla="*/ 346738 w 693477"/>
              <a:gd name="connsiteY3" fmla="*/ 503840 h 503840"/>
              <a:gd name="connsiteX4" fmla="*/ 0 w 693477"/>
              <a:gd name="connsiteY4" fmla="*/ 251920 h 503840"/>
              <a:gd name="connsiteX5" fmla="*/ 0 w 693477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7" h="503840">
                <a:moveTo>
                  <a:pt x="0" y="251920"/>
                </a:moveTo>
                <a:lnTo>
                  <a:pt x="346738" y="0"/>
                </a:lnTo>
                <a:lnTo>
                  <a:pt x="693477" y="251920"/>
                </a:lnTo>
                <a:lnTo>
                  <a:pt x="346738" y="50384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4" name="Freeform: Shape 313">
            <a:extLst>
              <a:ext uri="{FF2B5EF4-FFF2-40B4-BE49-F238E27FC236}">
                <a16:creationId xmlns:a16="http://schemas.microsoft.com/office/drawing/2014/main" id="{7840FC72-8D4B-012F-A821-B92C79E720B6}"/>
              </a:ext>
            </a:extLst>
          </p:cNvPr>
          <p:cNvSpPr/>
          <p:nvPr/>
        </p:nvSpPr>
        <p:spPr>
          <a:xfrm>
            <a:off x="7834373" y="7747189"/>
            <a:ext cx="775331" cy="251920"/>
          </a:xfrm>
          <a:custGeom>
            <a:avLst/>
            <a:gdLst>
              <a:gd name="connsiteX0" fmla="*/ 346738 w 775331"/>
              <a:gd name="connsiteY0" fmla="*/ 251920 h 251920"/>
              <a:gd name="connsiteX1" fmla="*/ 0 w 775331"/>
              <a:gd name="connsiteY1" fmla="*/ 0 h 251920"/>
              <a:gd name="connsiteX2" fmla="*/ 428592 w 775331"/>
              <a:gd name="connsiteY2" fmla="*/ 0 h 251920"/>
              <a:gd name="connsiteX3" fmla="*/ 775331 w 775331"/>
              <a:gd name="connsiteY3" fmla="*/ 251920 h 251920"/>
              <a:gd name="connsiteX4" fmla="*/ 346738 w 775331"/>
              <a:gd name="connsiteY4" fmla="*/ 251920 h 251920"/>
              <a:gd name="connsiteX5" fmla="*/ 346738 w 775331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346738" y="251920"/>
                </a:moveTo>
                <a:lnTo>
                  <a:pt x="0" y="0"/>
                </a:lnTo>
                <a:lnTo>
                  <a:pt x="428592" y="0"/>
                </a:lnTo>
                <a:lnTo>
                  <a:pt x="775331" y="251920"/>
                </a:lnTo>
                <a:lnTo>
                  <a:pt x="346738" y="251920"/>
                </a:lnTo>
                <a:lnTo>
                  <a:pt x="346738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5" name="Freeform: Shape 314">
            <a:extLst>
              <a:ext uri="{FF2B5EF4-FFF2-40B4-BE49-F238E27FC236}">
                <a16:creationId xmlns:a16="http://schemas.microsoft.com/office/drawing/2014/main" id="{721E8897-B881-EBCB-6885-C1275D6BC8B2}"/>
              </a:ext>
            </a:extLst>
          </p:cNvPr>
          <p:cNvSpPr/>
          <p:nvPr/>
        </p:nvSpPr>
        <p:spPr>
          <a:xfrm>
            <a:off x="10210954" y="4701431"/>
            <a:ext cx="775331" cy="251920"/>
          </a:xfrm>
          <a:custGeom>
            <a:avLst/>
            <a:gdLst>
              <a:gd name="connsiteX0" fmla="*/ 346738 w 775331"/>
              <a:gd name="connsiteY0" fmla="*/ 251920 h 251920"/>
              <a:gd name="connsiteX1" fmla="*/ 0 w 775331"/>
              <a:gd name="connsiteY1" fmla="*/ 0 h 251920"/>
              <a:gd name="connsiteX2" fmla="*/ 428593 w 775331"/>
              <a:gd name="connsiteY2" fmla="*/ 0 h 251920"/>
              <a:gd name="connsiteX3" fmla="*/ 775331 w 775331"/>
              <a:gd name="connsiteY3" fmla="*/ 251920 h 251920"/>
              <a:gd name="connsiteX4" fmla="*/ 346738 w 775331"/>
              <a:gd name="connsiteY4" fmla="*/ 251920 h 251920"/>
              <a:gd name="connsiteX5" fmla="*/ 346738 w 775331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346738" y="251920"/>
                </a:moveTo>
                <a:lnTo>
                  <a:pt x="0" y="0"/>
                </a:lnTo>
                <a:lnTo>
                  <a:pt x="428593" y="0"/>
                </a:lnTo>
                <a:lnTo>
                  <a:pt x="775331" y="251920"/>
                </a:lnTo>
                <a:lnTo>
                  <a:pt x="346738" y="251920"/>
                </a:lnTo>
                <a:lnTo>
                  <a:pt x="346738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6" name="Freeform: Shape 315">
            <a:extLst>
              <a:ext uri="{FF2B5EF4-FFF2-40B4-BE49-F238E27FC236}">
                <a16:creationId xmlns:a16="http://schemas.microsoft.com/office/drawing/2014/main" id="{FA4FAD41-5023-0607-09A6-59B3588451D2}"/>
              </a:ext>
            </a:extLst>
          </p:cNvPr>
          <p:cNvSpPr/>
          <p:nvPr/>
        </p:nvSpPr>
        <p:spPr>
          <a:xfrm>
            <a:off x="9568065" y="5360966"/>
            <a:ext cx="479181" cy="659535"/>
          </a:xfrm>
          <a:custGeom>
            <a:avLst/>
            <a:gdLst>
              <a:gd name="connsiteX0" fmla="*/ 132442 w 479181"/>
              <a:gd name="connsiteY0" fmla="*/ 407616 h 659535"/>
              <a:gd name="connsiteX1" fmla="*/ 0 w 479181"/>
              <a:gd name="connsiteY1" fmla="*/ 0 h 659535"/>
              <a:gd name="connsiteX2" fmla="*/ 346739 w 479181"/>
              <a:gd name="connsiteY2" fmla="*/ 251920 h 659535"/>
              <a:gd name="connsiteX3" fmla="*/ 479181 w 479181"/>
              <a:gd name="connsiteY3" fmla="*/ 659536 h 659535"/>
              <a:gd name="connsiteX4" fmla="*/ 132442 w 479181"/>
              <a:gd name="connsiteY4" fmla="*/ 407616 h 659535"/>
              <a:gd name="connsiteX5" fmla="*/ 132442 w 479181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1" h="659535">
                <a:moveTo>
                  <a:pt x="132442" y="407616"/>
                </a:moveTo>
                <a:lnTo>
                  <a:pt x="0" y="0"/>
                </a:lnTo>
                <a:lnTo>
                  <a:pt x="346739" y="251920"/>
                </a:lnTo>
                <a:lnTo>
                  <a:pt x="479181" y="65953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7" name="Freeform: Shape 316">
            <a:extLst>
              <a:ext uri="{FF2B5EF4-FFF2-40B4-BE49-F238E27FC236}">
                <a16:creationId xmlns:a16="http://schemas.microsoft.com/office/drawing/2014/main" id="{A59F8E12-A20F-8FA9-A645-F081BFAA2759}"/>
              </a:ext>
            </a:extLst>
          </p:cNvPr>
          <p:cNvSpPr/>
          <p:nvPr/>
        </p:nvSpPr>
        <p:spPr>
          <a:xfrm>
            <a:off x="7405780" y="8562421"/>
            <a:ext cx="479181" cy="659535"/>
          </a:xfrm>
          <a:custGeom>
            <a:avLst/>
            <a:gdLst>
              <a:gd name="connsiteX0" fmla="*/ 132442 w 479181"/>
              <a:gd name="connsiteY0" fmla="*/ 407615 h 659535"/>
              <a:gd name="connsiteX1" fmla="*/ 0 w 479181"/>
              <a:gd name="connsiteY1" fmla="*/ 0 h 659535"/>
              <a:gd name="connsiteX2" fmla="*/ 346739 w 479181"/>
              <a:gd name="connsiteY2" fmla="*/ 251920 h 659535"/>
              <a:gd name="connsiteX3" fmla="*/ 479181 w 479181"/>
              <a:gd name="connsiteY3" fmla="*/ 659535 h 659535"/>
              <a:gd name="connsiteX4" fmla="*/ 132442 w 479181"/>
              <a:gd name="connsiteY4" fmla="*/ 407615 h 659535"/>
              <a:gd name="connsiteX5" fmla="*/ 132442 w 479181"/>
              <a:gd name="connsiteY5" fmla="*/ 407615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1" h="659535">
                <a:moveTo>
                  <a:pt x="132442" y="407615"/>
                </a:moveTo>
                <a:lnTo>
                  <a:pt x="0" y="0"/>
                </a:lnTo>
                <a:lnTo>
                  <a:pt x="346739" y="251920"/>
                </a:lnTo>
                <a:lnTo>
                  <a:pt x="479181" y="659535"/>
                </a:lnTo>
                <a:lnTo>
                  <a:pt x="132442" y="407615"/>
                </a:lnTo>
                <a:lnTo>
                  <a:pt x="132442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8" name="Freeform: Shape 317">
            <a:extLst>
              <a:ext uri="{FF2B5EF4-FFF2-40B4-BE49-F238E27FC236}">
                <a16:creationId xmlns:a16="http://schemas.microsoft.com/office/drawing/2014/main" id="{C27E64CB-EA19-D45C-DF3E-365CA1362346}"/>
              </a:ext>
            </a:extLst>
          </p:cNvPr>
          <p:cNvSpPr/>
          <p:nvPr/>
        </p:nvSpPr>
        <p:spPr>
          <a:xfrm>
            <a:off x="10639547" y="4293815"/>
            <a:ext cx="479180" cy="659535"/>
          </a:xfrm>
          <a:custGeom>
            <a:avLst/>
            <a:gdLst>
              <a:gd name="connsiteX0" fmla="*/ 0 w 479180"/>
              <a:gd name="connsiteY0" fmla="*/ 407615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8 w 479180"/>
              <a:gd name="connsiteY3" fmla="*/ 659536 h 659535"/>
              <a:gd name="connsiteX4" fmla="*/ 0 w 479180"/>
              <a:gd name="connsiteY4" fmla="*/ 407615 h 659535"/>
              <a:gd name="connsiteX5" fmla="*/ 0 w 479180"/>
              <a:gd name="connsiteY5" fmla="*/ 407615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5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8" y="659536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9" name="Freeform: Shape 318">
            <a:extLst>
              <a:ext uri="{FF2B5EF4-FFF2-40B4-BE49-F238E27FC236}">
                <a16:creationId xmlns:a16="http://schemas.microsoft.com/office/drawing/2014/main" id="{A12DB474-6F4B-A0C1-C177-8302C8628CB6}"/>
              </a:ext>
            </a:extLst>
          </p:cNvPr>
          <p:cNvSpPr/>
          <p:nvPr/>
        </p:nvSpPr>
        <p:spPr>
          <a:xfrm>
            <a:off x="9088885" y="6428118"/>
            <a:ext cx="479180" cy="659536"/>
          </a:xfrm>
          <a:custGeom>
            <a:avLst/>
            <a:gdLst>
              <a:gd name="connsiteX0" fmla="*/ 0 w 479180"/>
              <a:gd name="connsiteY0" fmla="*/ 407615 h 659536"/>
              <a:gd name="connsiteX1" fmla="*/ 132442 w 479180"/>
              <a:gd name="connsiteY1" fmla="*/ 0 h 659536"/>
              <a:gd name="connsiteX2" fmla="*/ 479181 w 479180"/>
              <a:gd name="connsiteY2" fmla="*/ 251920 h 659536"/>
              <a:gd name="connsiteX3" fmla="*/ 346738 w 479180"/>
              <a:gd name="connsiteY3" fmla="*/ 659536 h 659536"/>
              <a:gd name="connsiteX4" fmla="*/ 0 w 479180"/>
              <a:gd name="connsiteY4" fmla="*/ 407615 h 659536"/>
              <a:gd name="connsiteX5" fmla="*/ 0 w 479180"/>
              <a:gd name="connsiteY5" fmla="*/ 407615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6">
                <a:moveTo>
                  <a:pt x="0" y="407615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8" y="659536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0" name="Freeform: Shape 319">
            <a:extLst>
              <a:ext uri="{FF2B5EF4-FFF2-40B4-BE49-F238E27FC236}">
                <a16:creationId xmlns:a16="http://schemas.microsoft.com/office/drawing/2014/main" id="{B063E6E4-30DE-F55D-F67B-88456EE8FCEF}"/>
              </a:ext>
            </a:extLst>
          </p:cNvPr>
          <p:cNvSpPr/>
          <p:nvPr/>
        </p:nvSpPr>
        <p:spPr>
          <a:xfrm>
            <a:off x="7834373" y="8154805"/>
            <a:ext cx="479180" cy="659536"/>
          </a:xfrm>
          <a:custGeom>
            <a:avLst/>
            <a:gdLst>
              <a:gd name="connsiteX0" fmla="*/ 0 w 479180"/>
              <a:gd name="connsiteY0" fmla="*/ 407616 h 659536"/>
              <a:gd name="connsiteX1" fmla="*/ 132442 w 479180"/>
              <a:gd name="connsiteY1" fmla="*/ 0 h 659536"/>
              <a:gd name="connsiteX2" fmla="*/ 479181 w 479180"/>
              <a:gd name="connsiteY2" fmla="*/ 251921 h 659536"/>
              <a:gd name="connsiteX3" fmla="*/ 346738 w 479180"/>
              <a:gd name="connsiteY3" fmla="*/ 659536 h 659536"/>
              <a:gd name="connsiteX4" fmla="*/ 0 w 479180"/>
              <a:gd name="connsiteY4" fmla="*/ 407616 h 659536"/>
              <a:gd name="connsiteX5" fmla="*/ 0 w 479180"/>
              <a:gd name="connsiteY5" fmla="*/ 407616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6">
                <a:moveTo>
                  <a:pt x="0" y="407616"/>
                </a:moveTo>
                <a:lnTo>
                  <a:pt x="132442" y="0"/>
                </a:lnTo>
                <a:lnTo>
                  <a:pt x="479181" y="251921"/>
                </a:lnTo>
                <a:lnTo>
                  <a:pt x="346738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1" name="Freeform: Shape 320">
            <a:extLst>
              <a:ext uri="{FF2B5EF4-FFF2-40B4-BE49-F238E27FC236}">
                <a16:creationId xmlns:a16="http://schemas.microsoft.com/office/drawing/2014/main" id="{7E8BC6B1-C0A9-E0BE-1216-7F9FAEF9D24B}"/>
              </a:ext>
            </a:extLst>
          </p:cNvPr>
          <p:cNvSpPr/>
          <p:nvPr/>
        </p:nvSpPr>
        <p:spPr>
          <a:xfrm>
            <a:off x="8395407" y="7087654"/>
            <a:ext cx="693477" cy="503840"/>
          </a:xfrm>
          <a:custGeom>
            <a:avLst/>
            <a:gdLst>
              <a:gd name="connsiteX0" fmla="*/ 0 w 693477"/>
              <a:gd name="connsiteY0" fmla="*/ 251920 h 503840"/>
              <a:gd name="connsiteX1" fmla="*/ 346739 w 693477"/>
              <a:gd name="connsiteY1" fmla="*/ 0 h 503840"/>
              <a:gd name="connsiteX2" fmla="*/ 693477 w 693477"/>
              <a:gd name="connsiteY2" fmla="*/ 251920 h 503840"/>
              <a:gd name="connsiteX3" fmla="*/ 346739 w 693477"/>
              <a:gd name="connsiteY3" fmla="*/ 503840 h 503840"/>
              <a:gd name="connsiteX4" fmla="*/ 0 w 693477"/>
              <a:gd name="connsiteY4" fmla="*/ 251920 h 503840"/>
              <a:gd name="connsiteX5" fmla="*/ 0 w 693477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7" h="503840">
                <a:moveTo>
                  <a:pt x="0" y="251920"/>
                </a:moveTo>
                <a:lnTo>
                  <a:pt x="346739" y="0"/>
                </a:lnTo>
                <a:lnTo>
                  <a:pt x="693477" y="251920"/>
                </a:lnTo>
                <a:lnTo>
                  <a:pt x="346739" y="50384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2" name="Freeform: Shape 321">
            <a:extLst>
              <a:ext uri="{FF2B5EF4-FFF2-40B4-BE49-F238E27FC236}">
                <a16:creationId xmlns:a16="http://schemas.microsoft.com/office/drawing/2014/main" id="{E32C876B-D261-0693-62C3-45F99D0FB48E}"/>
              </a:ext>
            </a:extLst>
          </p:cNvPr>
          <p:cNvSpPr/>
          <p:nvPr/>
        </p:nvSpPr>
        <p:spPr>
          <a:xfrm>
            <a:off x="6844746" y="9221956"/>
            <a:ext cx="693476" cy="503840"/>
          </a:xfrm>
          <a:custGeom>
            <a:avLst/>
            <a:gdLst>
              <a:gd name="connsiteX0" fmla="*/ 0 w 693476"/>
              <a:gd name="connsiteY0" fmla="*/ 251921 h 503840"/>
              <a:gd name="connsiteX1" fmla="*/ 346738 w 693476"/>
              <a:gd name="connsiteY1" fmla="*/ 0 h 503840"/>
              <a:gd name="connsiteX2" fmla="*/ 693477 w 693476"/>
              <a:gd name="connsiteY2" fmla="*/ 251921 h 503840"/>
              <a:gd name="connsiteX3" fmla="*/ 346738 w 693476"/>
              <a:gd name="connsiteY3" fmla="*/ 503841 h 503840"/>
              <a:gd name="connsiteX4" fmla="*/ 0 w 693476"/>
              <a:gd name="connsiteY4" fmla="*/ 251921 h 503840"/>
              <a:gd name="connsiteX5" fmla="*/ 0 w 693476"/>
              <a:gd name="connsiteY5" fmla="*/ 251921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6" h="503840">
                <a:moveTo>
                  <a:pt x="0" y="251921"/>
                </a:moveTo>
                <a:lnTo>
                  <a:pt x="346738" y="0"/>
                </a:lnTo>
                <a:lnTo>
                  <a:pt x="693477" y="251921"/>
                </a:lnTo>
                <a:lnTo>
                  <a:pt x="346738" y="503841"/>
                </a:lnTo>
                <a:lnTo>
                  <a:pt x="0" y="251921"/>
                </a:lnTo>
                <a:lnTo>
                  <a:pt x="0" y="25192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3" name="Freeform: Shape 322">
            <a:extLst>
              <a:ext uri="{FF2B5EF4-FFF2-40B4-BE49-F238E27FC236}">
                <a16:creationId xmlns:a16="http://schemas.microsoft.com/office/drawing/2014/main" id="{407B6DD7-1026-1417-8483-8E88ABEC8CAC}"/>
              </a:ext>
            </a:extLst>
          </p:cNvPr>
          <p:cNvSpPr/>
          <p:nvPr/>
        </p:nvSpPr>
        <p:spPr>
          <a:xfrm>
            <a:off x="9353769" y="5768582"/>
            <a:ext cx="693477" cy="503840"/>
          </a:xfrm>
          <a:custGeom>
            <a:avLst/>
            <a:gdLst>
              <a:gd name="connsiteX0" fmla="*/ 0 w 693477"/>
              <a:gd name="connsiteY0" fmla="*/ 251920 h 503840"/>
              <a:gd name="connsiteX1" fmla="*/ 346738 w 693477"/>
              <a:gd name="connsiteY1" fmla="*/ 0 h 503840"/>
              <a:gd name="connsiteX2" fmla="*/ 693477 w 693477"/>
              <a:gd name="connsiteY2" fmla="*/ 251920 h 503840"/>
              <a:gd name="connsiteX3" fmla="*/ 346738 w 693477"/>
              <a:gd name="connsiteY3" fmla="*/ 503840 h 503840"/>
              <a:gd name="connsiteX4" fmla="*/ 0 w 693477"/>
              <a:gd name="connsiteY4" fmla="*/ 251920 h 503840"/>
              <a:gd name="connsiteX5" fmla="*/ 0 w 693477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7" h="503840">
                <a:moveTo>
                  <a:pt x="0" y="251920"/>
                </a:moveTo>
                <a:lnTo>
                  <a:pt x="346738" y="0"/>
                </a:lnTo>
                <a:lnTo>
                  <a:pt x="693477" y="251920"/>
                </a:lnTo>
                <a:lnTo>
                  <a:pt x="346738" y="50384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4" name="Freeform: Shape 323">
            <a:extLst>
              <a:ext uri="{FF2B5EF4-FFF2-40B4-BE49-F238E27FC236}">
                <a16:creationId xmlns:a16="http://schemas.microsoft.com/office/drawing/2014/main" id="{C1CFABFF-A29E-B136-B296-1F64B4FFC0A6}"/>
              </a:ext>
            </a:extLst>
          </p:cNvPr>
          <p:cNvSpPr/>
          <p:nvPr/>
        </p:nvSpPr>
        <p:spPr>
          <a:xfrm>
            <a:off x="-1539508" y="1751897"/>
            <a:ext cx="479180" cy="659535"/>
          </a:xfrm>
          <a:custGeom>
            <a:avLst/>
            <a:gdLst>
              <a:gd name="connsiteX0" fmla="*/ 132442 w 479180"/>
              <a:gd name="connsiteY0" fmla="*/ 407616 h 659535"/>
              <a:gd name="connsiteX1" fmla="*/ 0 w 479180"/>
              <a:gd name="connsiteY1" fmla="*/ 0 h 659535"/>
              <a:gd name="connsiteX2" fmla="*/ 346738 w 479180"/>
              <a:gd name="connsiteY2" fmla="*/ 251920 h 659535"/>
              <a:gd name="connsiteX3" fmla="*/ 479181 w 479180"/>
              <a:gd name="connsiteY3" fmla="*/ 659536 h 659535"/>
              <a:gd name="connsiteX4" fmla="*/ 132442 w 479180"/>
              <a:gd name="connsiteY4" fmla="*/ 407616 h 659535"/>
              <a:gd name="connsiteX5" fmla="*/ 132442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407616"/>
                </a:moveTo>
                <a:lnTo>
                  <a:pt x="0" y="0"/>
                </a:lnTo>
                <a:lnTo>
                  <a:pt x="346738" y="251920"/>
                </a:lnTo>
                <a:lnTo>
                  <a:pt x="479181" y="65953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5" name="Freeform: Shape 324">
            <a:extLst>
              <a:ext uri="{FF2B5EF4-FFF2-40B4-BE49-F238E27FC236}">
                <a16:creationId xmlns:a16="http://schemas.microsoft.com/office/drawing/2014/main" id="{AFE37794-DF19-1297-407A-397BE56D62F9}"/>
              </a:ext>
            </a:extLst>
          </p:cNvPr>
          <p:cNvSpPr/>
          <p:nvPr/>
        </p:nvSpPr>
        <p:spPr>
          <a:xfrm>
            <a:off x="969514" y="-1701476"/>
            <a:ext cx="479180" cy="659535"/>
          </a:xfrm>
          <a:custGeom>
            <a:avLst/>
            <a:gdLst>
              <a:gd name="connsiteX0" fmla="*/ 132442 w 479180"/>
              <a:gd name="connsiteY0" fmla="*/ 407615 h 659535"/>
              <a:gd name="connsiteX1" fmla="*/ 0 w 479180"/>
              <a:gd name="connsiteY1" fmla="*/ 0 h 659535"/>
              <a:gd name="connsiteX2" fmla="*/ 346738 w 479180"/>
              <a:gd name="connsiteY2" fmla="*/ 251920 h 659535"/>
              <a:gd name="connsiteX3" fmla="*/ 479181 w 479180"/>
              <a:gd name="connsiteY3" fmla="*/ 659536 h 659535"/>
              <a:gd name="connsiteX4" fmla="*/ 132442 w 479180"/>
              <a:gd name="connsiteY4" fmla="*/ 407615 h 659535"/>
              <a:gd name="connsiteX5" fmla="*/ 132442 w 479180"/>
              <a:gd name="connsiteY5" fmla="*/ 407615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407615"/>
                </a:moveTo>
                <a:lnTo>
                  <a:pt x="0" y="0"/>
                </a:lnTo>
                <a:lnTo>
                  <a:pt x="346738" y="251920"/>
                </a:lnTo>
                <a:lnTo>
                  <a:pt x="479181" y="659536"/>
                </a:lnTo>
                <a:lnTo>
                  <a:pt x="132442" y="407615"/>
                </a:lnTo>
                <a:lnTo>
                  <a:pt x="132442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6" name="Freeform: Shape 325">
            <a:extLst>
              <a:ext uri="{FF2B5EF4-FFF2-40B4-BE49-F238E27FC236}">
                <a16:creationId xmlns:a16="http://schemas.microsoft.com/office/drawing/2014/main" id="{D3EFB32E-A27B-3F81-D261-7F55DC7D044F}"/>
              </a:ext>
            </a:extLst>
          </p:cNvPr>
          <p:cNvSpPr/>
          <p:nvPr/>
        </p:nvSpPr>
        <p:spPr>
          <a:xfrm>
            <a:off x="-1407066" y="2567128"/>
            <a:ext cx="479180" cy="659535"/>
          </a:xfrm>
          <a:custGeom>
            <a:avLst/>
            <a:gdLst>
              <a:gd name="connsiteX0" fmla="*/ 0 w 479180"/>
              <a:gd name="connsiteY0" fmla="*/ 407616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9 w 479180"/>
              <a:gd name="connsiteY3" fmla="*/ 659536 h 659535"/>
              <a:gd name="connsiteX4" fmla="*/ 0 w 479180"/>
              <a:gd name="connsiteY4" fmla="*/ 407616 h 659535"/>
              <a:gd name="connsiteX5" fmla="*/ 0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6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9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7" name="Freeform: Shape 326">
            <a:extLst>
              <a:ext uri="{FF2B5EF4-FFF2-40B4-BE49-F238E27FC236}">
                <a16:creationId xmlns:a16="http://schemas.microsoft.com/office/drawing/2014/main" id="{CE4C6FDA-E2C8-D174-30FB-E04FFAC18C7F}"/>
              </a:ext>
            </a:extLst>
          </p:cNvPr>
          <p:cNvSpPr/>
          <p:nvPr/>
        </p:nvSpPr>
        <p:spPr>
          <a:xfrm>
            <a:off x="143595" y="432825"/>
            <a:ext cx="479180" cy="659535"/>
          </a:xfrm>
          <a:custGeom>
            <a:avLst/>
            <a:gdLst>
              <a:gd name="connsiteX0" fmla="*/ 0 w 479180"/>
              <a:gd name="connsiteY0" fmla="*/ 407616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9 w 479180"/>
              <a:gd name="connsiteY3" fmla="*/ 659536 h 659535"/>
              <a:gd name="connsiteX4" fmla="*/ 0 w 479180"/>
              <a:gd name="connsiteY4" fmla="*/ 407616 h 659535"/>
              <a:gd name="connsiteX5" fmla="*/ 0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6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9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8" name="Freeform: Shape 327">
            <a:extLst>
              <a:ext uri="{FF2B5EF4-FFF2-40B4-BE49-F238E27FC236}">
                <a16:creationId xmlns:a16="http://schemas.microsoft.com/office/drawing/2014/main" id="{F07ACA85-6799-8E56-4601-C48505A96321}"/>
              </a:ext>
            </a:extLst>
          </p:cNvPr>
          <p:cNvSpPr/>
          <p:nvPr/>
        </p:nvSpPr>
        <p:spPr>
          <a:xfrm>
            <a:off x="969514" y="-1293861"/>
            <a:ext cx="479180" cy="659535"/>
          </a:xfrm>
          <a:custGeom>
            <a:avLst/>
            <a:gdLst>
              <a:gd name="connsiteX0" fmla="*/ 0 w 479180"/>
              <a:gd name="connsiteY0" fmla="*/ 407616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8 w 479180"/>
              <a:gd name="connsiteY3" fmla="*/ 659536 h 659535"/>
              <a:gd name="connsiteX4" fmla="*/ 0 w 479180"/>
              <a:gd name="connsiteY4" fmla="*/ 407616 h 659535"/>
              <a:gd name="connsiteX5" fmla="*/ 0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6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8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9" name="Freeform: Shape 328">
            <a:extLst>
              <a:ext uri="{FF2B5EF4-FFF2-40B4-BE49-F238E27FC236}">
                <a16:creationId xmlns:a16="http://schemas.microsoft.com/office/drawing/2014/main" id="{2FA8309F-C029-C630-CAFA-061CCB4AAF24}"/>
              </a:ext>
            </a:extLst>
          </p:cNvPr>
          <p:cNvSpPr/>
          <p:nvPr/>
        </p:nvSpPr>
        <p:spPr>
          <a:xfrm>
            <a:off x="622776" y="-71014"/>
            <a:ext cx="693476" cy="503840"/>
          </a:xfrm>
          <a:custGeom>
            <a:avLst/>
            <a:gdLst>
              <a:gd name="connsiteX0" fmla="*/ 0 w 693476"/>
              <a:gd name="connsiteY0" fmla="*/ 251920 h 503840"/>
              <a:gd name="connsiteX1" fmla="*/ 346739 w 693476"/>
              <a:gd name="connsiteY1" fmla="*/ 0 h 503840"/>
              <a:gd name="connsiteX2" fmla="*/ 693477 w 693476"/>
              <a:gd name="connsiteY2" fmla="*/ 251920 h 503840"/>
              <a:gd name="connsiteX3" fmla="*/ 346739 w 693476"/>
              <a:gd name="connsiteY3" fmla="*/ 503841 h 503840"/>
              <a:gd name="connsiteX4" fmla="*/ 0 w 693476"/>
              <a:gd name="connsiteY4" fmla="*/ 251920 h 503840"/>
              <a:gd name="connsiteX5" fmla="*/ 0 w 693476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6" h="503840">
                <a:moveTo>
                  <a:pt x="0" y="251920"/>
                </a:moveTo>
                <a:lnTo>
                  <a:pt x="346739" y="0"/>
                </a:lnTo>
                <a:lnTo>
                  <a:pt x="693477" y="251920"/>
                </a:lnTo>
                <a:lnTo>
                  <a:pt x="346739" y="503841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BE353849-8D45-6BAC-3C54-AA1B67FDEF79}"/>
              </a:ext>
            </a:extLst>
          </p:cNvPr>
          <p:cNvSpPr/>
          <p:nvPr/>
        </p:nvSpPr>
        <p:spPr>
          <a:xfrm>
            <a:off x="2173438" y="-2205317"/>
            <a:ext cx="693477" cy="503840"/>
          </a:xfrm>
          <a:custGeom>
            <a:avLst/>
            <a:gdLst>
              <a:gd name="connsiteX0" fmla="*/ 0 w 693477"/>
              <a:gd name="connsiteY0" fmla="*/ 251920 h 503840"/>
              <a:gd name="connsiteX1" fmla="*/ 346738 w 693477"/>
              <a:gd name="connsiteY1" fmla="*/ 0 h 503840"/>
              <a:gd name="connsiteX2" fmla="*/ 693477 w 693477"/>
              <a:gd name="connsiteY2" fmla="*/ 251920 h 503840"/>
              <a:gd name="connsiteX3" fmla="*/ 346738 w 693477"/>
              <a:gd name="connsiteY3" fmla="*/ 503841 h 503840"/>
              <a:gd name="connsiteX4" fmla="*/ 0 w 693477"/>
              <a:gd name="connsiteY4" fmla="*/ 251920 h 503840"/>
              <a:gd name="connsiteX5" fmla="*/ 0 w 693477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7" h="503840">
                <a:moveTo>
                  <a:pt x="0" y="251920"/>
                </a:moveTo>
                <a:lnTo>
                  <a:pt x="346738" y="0"/>
                </a:lnTo>
                <a:lnTo>
                  <a:pt x="693477" y="251920"/>
                </a:lnTo>
                <a:lnTo>
                  <a:pt x="346738" y="503841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7FB51CB2-119C-73B1-76CF-23D7D915E248}"/>
              </a:ext>
            </a:extLst>
          </p:cNvPr>
          <p:cNvSpPr/>
          <p:nvPr/>
        </p:nvSpPr>
        <p:spPr>
          <a:xfrm>
            <a:off x="-764177" y="1248056"/>
            <a:ext cx="693476" cy="503840"/>
          </a:xfrm>
          <a:custGeom>
            <a:avLst/>
            <a:gdLst>
              <a:gd name="connsiteX0" fmla="*/ 0 w 693476"/>
              <a:gd name="connsiteY0" fmla="*/ 251920 h 503840"/>
              <a:gd name="connsiteX1" fmla="*/ 346738 w 693476"/>
              <a:gd name="connsiteY1" fmla="*/ 0 h 503840"/>
              <a:gd name="connsiteX2" fmla="*/ 693477 w 693476"/>
              <a:gd name="connsiteY2" fmla="*/ 251920 h 503840"/>
              <a:gd name="connsiteX3" fmla="*/ 346738 w 693476"/>
              <a:gd name="connsiteY3" fmla="*/ 503841 h 503840"/>
              <a:gd name="connsiteX4" fmla="*/ 0 w 693476"/>
              <a:gd name="connsiteY4" fmla="*/ 251920 h 503840"/>
              <a:gd name="connsiteX5" fmla="*/ 0 w 693476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6" h="503840">
                <a:moveTo>
                  <a:pt x="0" y="251920"/>
                </a:moveTo>
                <a:lnTo>
                  <a:pt x="346738" y="0"/>
                </a:lnTo>
                <a:lnTo>
                  <a:pt x="693477" y="251920"/>
                </a:lnTo>
                <a:lnTo>
                  <a:pt x="346738" y="503841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2B11E150-D83D-2B30-1D0D-7C47A2A9F25F}"/>
              </a:ext>
            </a:extLst>
          </p:cNvPr>
          <p:cNvSpPr/>
          <p:nvPr/>
        </p:nvSpPr>
        <p:spPr>
          <a:xfrm>
            <a:off x="1398107" y="-1701476"/>
            <a:ext cx="775330" cy="251920"/>
          </a:xfrm>
          <a:custGeom>
            <a:avLst/>
            <a:gdLst>
              <a:gd name="connsiteX0" fmla="*/ 346738 w 775330"/>
              <a:gd name="connsiteY0" fmla="*/ 251920 h 251920"/>
              <a:gd name="connsiteX1" fmla="*/ 0 w 775330"/>
              <a:gd name="connsiteY1" fmla="*/ 0 h 251920"/>
              <a:gd name="connsiteX2" fmla="*/ 428592 w 775330"/>
              <a:gd name="connsiteY2" fmla="*/ 0 h 251920"/>
              <a:gd name="connsiteX3" fmla="*/ 775331 w 775330"/>
              <a:gd name="connsiteY3" fmla="*/ 251920 h 251920"/>
              <a:gd name="connsiteX4" fmla="*/ 346738 w 775330"/>
              <a:gd name="connsiteY4" fmla="*/ 251920 h 251920"/>
              <a:gd name="connsiteX5" fmla="*/ 346738 w 775330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0" h="251920">
                <a:moveTo>
                  <a:pt x="346738" y="251920"/>
                </a:moveTo>
                <a:lnTo>
                  <a:pt x="0" y="0"/>
                </a:lnTo>
                <a:lnTo>
                  <a:pt x="428592" y="0"/>
                </a:lnTo>
                <a:lnTo>
                  <a:pt x="775331" y="251920"/>
                </a:lnTo>
                <a:lnTo>
                  <a:pt x="346738" y="251920"/>
                </a:lnTo>
                <a:lnTo>
                  <a:pt x="346738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0FFFA016-26B0-4E4C-5539-2F3FA83E4636}"/>
              </a:ext>
            </a:extLst>
          </p:cNvPr>
          <p:cNvSpPr/>
          <p:nvPr/>
        </p:nvSpPr>
        <p:spPr>
          <a:xfrm>
            <a:off x="-417439" y="1248056"/>
            <a:ext cx="775330" cy="251920"/>
          </a:xfrm>
          <a:custGeom>
            <a:avLst/>
            <a:gdLst>
              <a:gd name="connsiteX0" fmla="*/ 346739 w 775330"/>
              <a:gd name="connsiteY0" fmla="*/ 251920 h 251920"/>
              <a:gd name="connsiteX1" fmla="*/ 0 w 775330"/>
              <a:gd name="connsiteY1" fmla="*/ 0 h 251920"/>
              <a:gd name="connsiteX2" fmla="*/ 428592 w 775330"/>
              <a:gd name="connsiteY2" fmla="*/ 0 h 251920"/>
              <a:gd name="connsiteX3" fmla="*/ 775331 w 775330"/>
              <a:gd name="connsiteY3" fmla="*/ 251920 h 251920"/>
              <a:gd name="connsiteX4" fmla="*/ 346739 w 775330"/>
              <a:gd name="connsiteY4" fmla="*/ 251920 h 251920"/>
              <a:gd name="connsiteX5" fmla="*/ 346739 w 775330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0" h="251920">
                <a:moveTo>
                  <a:pt x="346739" y="251920"/>
                </a:moveTo>
                <a:lnTo>
                  <a:pt x="0" y="0"/>
                </a:lnTo>
                <a:lnTo>
                  <a:pt x="428592" y="0"/>
                </a:lnTo>
                <a:lnTo>
                  <a:pt x="775331" y="251920"/>
                </a:lnTo>
                <a:lnTo>
                  <a:pt x="346739" y="251920"/>
                </a:lnTo>
                <a:lnTo>
                  <a:pt x="346739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CF85821E-1E09-332B-8CEB-567F11F2580A}"/>
              </a:ext>
            </a:extLst>
          </p:cNvPr>
          <p:cNvSpPr/>
          <p:nvPr/>
        </p:nvSpPr>
        <p:spPr>
          <a:xfrm>
            <a:off x="-1407066" y="2159512"/>
            <a:ext cx="479180" cy="659535"/>
          </a:xfrm>
          <a:custGeom>
            <a:avLst/>
            <a:gdLst>
              <a:gd name="connsiteX0" fmla="*/ 132442 w 479180"/>
              <a:gd name="connsiteY0" fmla="*/ 407616 h 659535"/>
              <a:gd name="connsiteX1" fmla="*/ 0 w 479180"/>
              <a:gd name="connsiteY1" fmla="*/ 0 h 659535"/>
              <a:gd name="connsiteX2" fmla="*/ 346739 w 479180"/>
              <a:gd name="connsiteY2" fmla="*/ 251920 h 659535"/>
              <a:gd name="connsiteX3" fmla="*/ 479181 w 479180"/>
              <a:gd name="connsiteY3" fmla="*/ 659536 h 659535"/>
              <a:gd name="connsiteX4" fmla="*/ 132442 w 479180"/>
              <a:gd name="connsiteY4" fmla="*/ 407616 h 659535"/>
              <a:gd name="connsiteX5" fmla="*/ 132442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407616"/>
                </a:moveTo>
                <a:lnTo>
                  <a:pt x="0" y="0"/>
                </a:lnTo>
                <a:lnTo>
                  <a:pt x="346739" y="251920"/>
                </a:lnTo>
                <a:lnTo>
                  <a:pt x="479181" y="65953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4A9A5A69-FF30-9516-51CC-EA56FF1D4EB9}"/>
              </a:ext>
            </a:extLst>
          </p:cNvPr>
          <p:cNvSpPr/>
          <p:nvPr/>
        </p:nvSpPr>
        <p:spPr>
          <a:xfrm>
            <a:off x="837072" y="-478630"/>
            <a:ext cx="479180" cy="659535"/>
          </a:xfrm>
          <a:custGeom>
            <a:avLst/>
            <a:gdLst>
              <a:gd name="connsiteX0" fmla="*/ 132442 w 479180"/>
              <a:gd name="connsiteY0" fmla="*/ 407616 h 659535"/>
              <a:gd name="connsiteX1" fmla="*/ 0 w 479180"/>
              <a:gd name="connsiteY1" fmla="*/ 0 h 659535"/>
              <a:gd name="connsiteX2" fmla="*/ 346739 w 479180"/>
              <a:gd name="connsiteY2" fmla="*/ 251920 h 659535"/>
              <a:gd name="connsiteX3" fmla="*/ 479181 w 479180"/>
              <a:gd name="connsiteY3" fmla="*/ 659536 h 659535"/>
              <a:gd name="connsiteX4" fmla="*/ 132442 w 479180"/>
              <a:gd name="connsiteY4" fmla="*/ 407616 h 659535"/>
              <a:gd name="connsiteX5" fmla="*/ 132442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407616"/>
                </a:moveTo>
                <a:lnTo>
                  <a:pt x="0" y="0"/>
                </a:lnTo>
                <a:lnTo>
                  <a:pt x="346739" y="251920"/>
                </a:lnTo>
                <a:lnTo>
                  <a:pt x="479181" y="65953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16CF7BCB-716F-BDC3-70AE-30188746F37A}"/>
              </a:ext>
            </a:extLst>
          </p:cNvPr>
          <p:cNvSpPr/>
          <p:nvPr/>
        </p:nvSpPr>
        <p:spPr>
          <a:xfrm>
            <a:off x="11153" y="840441"/>
            <a:ext cx="479180" cy="659535"/>
          </a:xfrm>
          <a:custGeom>
            <a:avLst/>
            <a:gdLst>
              <a:gd name="connsiteX0" fmla="*/ 0 w 479180"/>
              <a:gd name="connsiteY0" fmla="*/ 407616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9 w 479180"/>
              <a:gd name="connsiteY3" fmla="*/ 659536 h 659535"/>
              <a:gd name="connsiteX4" fmla="*/ 0 w 479180"/>
              <a:gd name="connsiteY4" fmla="*/ 407616 h 659535"/>
              <a:gd name="connsiteX5" fmla="*/ 0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6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9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DB94E41E-A64D-5A74-25E3-D65327FFFD84}"/>
              </a:ext>
            </a:extLst>
          </p:cNvPr>
          <p:cNvSpPr/>
          <p:nvPr/>
        </p:nvSpPr>
        <p:spPr>
          <a:xfrm>
            <a:off x="-1539508" y="2974743"/>
            <a:ext cx="479180" cy="659535"/>
          </a:xfrm>
          <a:custGeom>
            <a:avLst/>
            <a:gdLst>
              <a:gd name="connsiteX0" fmla="*/ 0 w 479180"/>
              <a:gd name="connsiteY0" fmla="*/ 407616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8 w 479180"/>
              <a:gd name="connsiteY3" fmla="*/ 659536 h 659535"/>
              <a:gd name="connsiteX4" fmla="*/ 0 w 479180"/>
              <a:gd name="connsiteY4" fmla="*/ 407616 h 659535"/>
              <a:gd name="connsiteX5" fmla="*/ 0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6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8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2EA09D87-E589-3D05-AFE4-7F93A439326A}"/>
              </a:ext>
            </a:extLst>
          </p:cNvPr>
          <p:cNvSpPr/>
          <p:nvPr/>
        </p:nvSpPr>
        <p:spPr>
          <a:xfrm>
            <a:off x="837072" y="-886245"/>
            <a:ext cx="479180" cy="659535"/>
          </a:xfrm>
          <a:custGeom>
            <a:avLst/>
            <a:gdLst>
              <a:gd name="connsiteX0" fmla="*/ 0 w 479180"/>
              <a:gd name="connsiteY0" fmla="*/ 407615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9 w 479180"/>
              <a:gd name="connsiteY3" fmla="*/ 659536 h 659535"/>
              <a:gd name="connsiteX4" fmla="*/ 0 w 479180"/>
              <a:gd name="connsiteY4" fmla="*/ 407615 h 659535"/>
              <a:gd name="connsiteX5" fmla="*/ 0 w 479180"/>
              <a:gd name="connsiteY5" fmla="*/ 407615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5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9" y="659536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C5963BBD-E610-24D6-7346-7860DD472FC2}"/>
              </a:ext>
            </a:extLst>
          </p:cNvPr>
          <p:cNvSpPr/>
          <p:nvPr/>
        </p:nvSpPr>
        <p:spPr>
          <a:xfrm>
            <a:off x="1826699" y="-1953397"/>
            <a:ext cx="693476" cy="503840"/>
          </a:xfrm>
          <a:custGeom>
            <a:avLst/>
            <a:gdLst>
              <a:gd name="connsiteX0" fmla="*/ 0 w 693476"/>
              <a:gd name="connsiteY0" fmla="*/ 251920 h 503840"/>
              <a:gd name="connsiteX1" fmla="*/ 346738 w 693476"/>
              <a:gd name="connsiteY1" fmla="*/ 0 h 503840"/>
              <a:gd name="connsiteX2" fmla="*/ 693477 w 693476"/>
              <a:gd name="connsiteY2" fmla="*/ 251920 h 503840"/>
              <a:gd name="connsiteX3" fmla="*/ 346738 w 693476"/>
              <a:gd name="connsiteY3" fmla="*/ 503841 h 503840"/>
              <a:gd name="connsiteX4" fmla="*/ 0 w 693476"/>
              <a:gd name="connsiteY4" fmla="*/ 251920 h 503840"/>
              <a:gd name="connsiteX5" fmla="*/ 0 w 693476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6" h="503840">
                <a:moveTo>
                  <a:pt x="0" y="251920"/>
                </a:moveTo>
                <a:lnTo>
                  <a:pt x="346738" y="0"/>
                </a:lnTo>
                <a:lnTo>
                  <a:pt x="693477" y="251920"/>
                </a:lnTo>
                <a:lnTo>
                  <a:pt x="346738" y="503841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D866F8E2-C4CE-5AA5-B6F5-34C2AD46D597}"/>
              </a:ext>
            </a:extLst>
          </p:cNvPr>
          <p:cNvSpPr/>
          <p:nvPr/>
        </p:nvSpPr>
        <p:spPr>
          <a:xfrm>
            <a:off x="276037" y="180905"/>
            <a:ext cx="693476" cy="503840"/>
          </a:xfrm>
          <a:custGeom>
            <a:avLst/>
            <a:gdLst>
              <a:gd name="connsiteX0" fmla="*/ 0 w 693476"/>
              <a:gd name="connsiteY0" fmla="*/ 251920 h 503840"/>
              <a:gd name="connsiteX1" fmla="*/ 346739 w 693476"/>
              <a:gd name="connsiteY1" fmla="*/ 0 h 503840"/>
              <a:gd name="connsiteX2" fmla="*/ 693477 w 693476"/>
              <a:gd name="connsiteY2" fmla="*/ 251920 h 503840"/>
              <a:gd name="connsiteX3" fmla="*/ 346739 w 693476"/>
              <a:gd name="connsiteY3" fmla="*/ 503841 h 503840"/>
              <a:gd name="connsiteX4" fmla="*/ 0 w 693476"/>
              <a:gd name="connsiteY4" fmla="*/ 251920 h 503840"/>
              <a:gd name="connsiteX5" fmla="*/ 0 w 693476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6" h="503840">
                <a:moveTo>
                  <a:pt x="0" y="251920"/>
                </a:moveTo>
                <a:lnTo>
                  <a:pt x="346739" y="0"/>
                </a:lnTo>
                <a:lnTo>
                  <a:pt x="693477" y="251920"/>
                </a:lnTo>
                <a:lnTo>
                  <a:pt x="346739" y="503841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6974787D-9F65-80BA-A634-6ACF2FB1BBD3}"/>
              </a:ext>
            </a:extLst>
          </p:cNvPr>
          <p:cNvSpPr/>
          <p:nvPr/>
        </p:nvSpPr>
        <p:spPr>
          <a:xfrm>
            <a:off x="-1110916" y="1499977"/>
            <a:ext cx="693476" cy="503840"/>
          </a:xfrm>
          <a:custGeom>
            <a:avLst/>
            <a:gdLst>
              <a:gd name="connsiteX0" fmla="*/ 0 w 693476"/>
              <a:gd name="connsiteY0" fmla="*/ 251920 h 503840"/>
              <a:gd name="connsiteX1" fmla="*/ 346739 w 693476"/>
              <a:gd name="connsiteY1" fmla="*/ 0 h 503840"/>
              <a:gd name="connsiteX2" fmla="*/ 693477 w 693476"/>
              <a:gd name="connsiteY2" fmla="*/ 251920 h 503840"/>
              <a:gd name="connsiteX3" fmla="*/ 346739 w 693476"/>
              <a:gd name="connsiteY3" fmla="*/ 503840 h 503840"/>
              <a:gd name="connsiteX4" fmla="*/ 0 w 693476"/>
              <a:gd name="connsiteY4" fmla="*/ 251920 h 503840"/>
              <a:gd name="connsiteX5" fmla="*/ 0 w 693476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6" h="503840">
                <a:moveTo>
                  <a:pt x="0" y="251920"/>
                </a:moveTo>
                <a:lnTo>
                  <a:pt x="346739" y="0"/>
                </a:lnTo>
                <a:lnTo>
                  <a:pt x="693477" y="251920"/>
                </a:lnTo>
                <a:lnTo>
                  <a:pt x="346739" y="50384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3F83000E-B704-FD3B-53C4-285E5FF1C064}"/>
              </a:ext>
            </a:extLst>
          </p:cNvPr>
          <p:cNvSpPr/>
          <p:nvPr/>
        </p:nvSpPr>
        <p:spPr>
          <a:xfrm>
            <a:off x="4896757" y="3886200"/>
            <a:ext cx="264884" cy="815231"/>
          </a:xfrm>
          <a:custGeom>
            <a:avLst/>
            <a:gdLst>
              <a:gd name="connsiteX0" fmla="*/ 0 w 264884"/>
              <a:gd name="connsiteY0" fmla="*/ 407616 h 815231"/>
              <a:gd name="connsiteX1" fmla="*/ 132442 w 264884"/>
              <a:gd name="connsiteY1" fmla="*/ 0 h 815231"/>
              <a:gd name="connsiteX2" fmla="*/ 264885 w 264884"/>
              <a:gd name="connsiteY2" fmla="*/ 407616 h 815231"/>
              <a:gd name="connsiteX3" fmla="*/ 132442 w 264884"/>
              <a:gd name="connsiteY3" fmla="*/ 815231 h 815231"/>
              <a:gd name="connsiteX4" fmla="*/ 0 w 264884"/>
              <a:gd name="connsiteY4" fmla="*/ 407616 h 815231"/>
              <a:gd name="connsiteX5" fmla="*/ 0 w 264884"/>
              <a:gd name="connsiteY5" fmla="*/ 407616 h 815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84" h="815231">
                <a:moveTo>
                  <a:pt x="0" y="407616"/>
                </a:moveTo>
                <a:lnTo>
                  <a:pt x="132442" y="0"/>
                </a:lnTo>
                <a:lnTo>
                  <a:pt x="264885" y="407616"/>
                </a:lnTo>
                <a:lnTo>
                  <a:pt x="132442" y="815231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576F681F-66CD-69DD-C38D-650D1CEF846D}"/>
              </a:ext>
            </a:extLst>
          </p:cNvPr>
          <p:cNvSpPr/>
          <p:nvPr/>
        </p:nvSpPr>
        <p:spPr>
          <a:xfrm>
            <a:off x="8262965" y="3070968"/>
            <a:ext cx="264884" cy="815231"/>
          </a:xfrm>
          <a:custGeom>
            <a:avLst/>
            <a:gdLst>
              <a:gd name="connsiteX0" fmla="*/ 0 w 264884"/>
              <a:gd name="connsiteY0" fmla="*/ 407615 h 815231"/>
              <a:gd name="connsiteX1" fmla="*/ 132442 w 264884"/>
              <a:gd name="connsiteY1" fmla="*/ 0 h 815231"/>
              <a:gd name="connsiteX2" fmla="*/ 264885 w 264884"/>
              <a:gd name="connsiteY2" fmla="*/ 407615 h 815231"/>
              <a:gd name="connsiteX3" fmla="*/ 132442 w 264884"/>
              <a:gd name="connsiteY3" fmla="*/ 815231 h 815231"/>
              <a:gd name="connsiteX4" fmla="*/ 0 w 264884"/>
              <a:gd name="connsiteY4" fmla="*/ 407615 h 815231"/>
              <a:gd name="connsiteX5" fmla="*/ 0 w 264884"/>
              <a:gd name="connsiteY5" fmla="*/ 407615 h 815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84" h="815231">
                <a:moveTo>
                  <a:pt x="0" y="407615"/>
                </a:moveTo>
                <a:lnTo>
                  <a:pt x="132442" y="0"/>
                </a:lnTo>
                <a:lnTo>
                  <a:pt x="264885" y="407615"/>
                </a:lnTo>
                <a:lnTo>
                  <a:pt x="132442" y="815231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7E6D2C79-2826-0C10-82B1-A69A776B1A16}"/>
              </a:ext>
            </a:extLst>
          </p:cNvPr>
          <p:cNvSpPr/>
          <p:nvPr/>
        </p:nvSpPr>
        <p:spPr>
          <a:xfrm>
            <a:off x="837072" y="5205271"/>
            <a:ext cx="264884" cy="815231"/>
          </a:xfrm>
          <a:custGeom>
            <a:avLst/>
            <a:gdLst>
              <a:gd name="connsiteX0" fmla="*/ 0 w 264884"/>
              <a:gd name="connsiteY0" fmla="*/ 407616 h 815231"/>
              <a:gd name="connsiteX1" fmla="*/ 132442 w 264884"/>
              <a:gd name="connsiteY1" fmla="*/ 0 h 815231"/>
              <a:gd name="connsiteX2" fmla="*/ 264885 w 264884"/>
              <a:gd name="connsiteY2" fmla="*/ 407616 h 815231"/>
              <a:gd name="connsiteX3" fmla="*/ 132442 w 264884"/>
              <a:gd name="connsiteY3" fmla="*/ 815231 h 815231"/>
              <a:gd name="connsiteX4" fmla="*/ 0 w 264884"/>
              <a:gd name="connsiteY4" fmla="*/ 407616 h 815231"/>
              <a:gd name="connsiteX5" fmla="*/ 0 w 264884"/>
              <a:gd name="connsiteY5" fmla="*/ 407616 h 815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84" h="815231">
                <a:moveTo>
                  <a:pt x="0" y="407616"/>
                </a:moveTo>
                <a:lnTo>
                  <a:pt x="132442" y="0"/>
                </a:lnTo>
                <a:lnTo>
                  <a:pt x="264885" y="407616"/>
                </a:lnTo>
                <a:lnTo>
                  <a:pt x="132442" y="815231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B0ED41DF-6118-A235-165C-F9DC39373229}"/>
              </a:ext>
            </a:extLst>
          </p:cNvPr>
          <p:cNvSpPr/>
          <p:nvPr/>
        </p:nvSpPr>
        <p:spPr>
          <a:xfrm>
            <a:off x="4417576" y="4701431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9 w 479180"/>
              <a:gd name="connsiteY1" fmla="*/ 0 h 659535"/>
              <a:gd name="connsiteX2" fmla="*/ 479181 w 479180"/>
              <a:gd name="connsiteY2" fmla="*/ 407616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9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0D8791FC-C051-4D5C-0D48-093FC7FC13B9}"/>
              </a:ext>
            </a:extLst>
          </p:cNvPr>
          <p:cNvSpPr/>
          <p:nvPr/>
        </p:nvSpPr>
        <p:spPr>
          <a:xfrm>
            <a:off x="6926600" y="3886200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8 w 479180"/>
              <a:gd name="connsiteY1" fmla="*/ 0 h 659535"/>
              <a:gd name="connsiteX2" fmla="*/ 479181 w 479180"/>
              <a:gd name="connsiteY2" fmla="*/ 407616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8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95C33BBD-F72D-C813-2DC8-C5AE8E186FCD}"/>
              </a:ext>
            </a:extLst>
          </p:cNvPr>
          <p:cNvSpPr/>
          <p:nvPr/>
        </p:nvSpPr>
        <p:spPr>
          <a:xfrm>
            <a:off x="2866915" y="5205271"/>
            <a:ext cx="479180" cy="659536"/>
          </a:xfrm>
          <a:custGeom>
            <a:avLst/>
            <a:gdLst>
              <a:gd name="connsiteX0" fmla="*/ 0 w 479180"/>
              <a:gd name="connsiteY0" fmla="*/ 251920 h 659536"/>
              <a:gd name="connsiteX1" fmla="*/ 346738 w 479180"/>
              <a:gd name="connsiteY1" fmla="*/ 0 h 659536"/>
              <a:gd name="connsiteX2" fmla="*/ 479181 w 479180"/>
              <a:gd name="connsiteY2" fmla="*/ 407616 h 659536"/>
              <a:gd name="connsiteX3" fmla="*/ 132442 w 479180"/>
              <a:gd name="connsiteY3" fmla="*/ 659536 h 659536"/>
              <a:gd name="connsiteX4" fmla="*/ 0 w 479180"/>
              <a:gd name="connsiteY4" fmla="*/ 251920 h 659536"/>
              <a:gd name="connsiteX5" fmla="*/ 0 w 479180"/>
              <a:gd name="connsiteY5" fmla="*/ 251920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6">
                <a:moveTo>
                  <a:pt x="0" y="251920"/>
                </a:moveTo>
                <a:lnTo>
                  <a:pt x="346738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1AA4558C-C410-099C-0BA7-80321FAD7FE1}"/>
              </a:ext>
            </a:extLst>
          </p:cNvPr>
          <p:cNvSpPr/>
          <p:nvPr/>
        </p:nvSpPr>
        <p:spPr>
          <a:xfrm>
            <a:off x="8742146" y="2567128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8 w 479180"/>
              <a:gd name="connsiteY1" fmla="*/ 0 h 659535"/>
              <a:gd name="connsiteX2" fmla="*/ 479181 w 479180"/>
              <a:gd name="connsiteY2" fmla="*/ 407616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8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A6AA50AD-5909-FF09-9D7E-C37A27BA0182}"/>
              </a:ext>
            </a:extLst>
          </p:cNvPr>
          <p:cNvSpPr/>
          <p:nvPr/>
        </p:nvSpPr>
        <p:spPr>
          <a:xfrm>
            <a:off x="357891" y="6020502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9 w 479180"/>
              <a:gd name="connsiteY1" fmla="*/ 0 h 659535"/>
              <a:gd name="connsiteX2" fmla="*/ 479181 w 479180"/>
              <a:gd name="connsiteY2" fmla="*/ 407616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9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DF46DEB9-FE7E-E378-1178-F1F49DF97007}"/>
              </a:ext>
            </a:extLst>
          </p:cNvPr>
          <p:cNvSpPr/>
          <p:nvPr/>
        </p:nvSpPr>
        <p:spPr>
          <a:xfrm>
            <a:off x="10986285" y="2567128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8 w 479180"/>
              <a:gd name="connsiteY1" fmla="*/ 0 h 659535"/>
              <a:gd name="connsiteX2" fmla="*/ 479181 w 479180"/>
              <a:gd name="connsiteY2" fmla="*/ 407616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8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0CB52D13-0219-1030-69D8-452F3CB45FC3}"/>
              </a:ext>
            </a:extLst>
          </p:cNvPr>
          <p:cNvSpPr/>
          <p:nvPr/>
        </p:nvSpPr>
        <p:spPr>
          <a:xfrm>
            <a:off x="3642245" y="5205271"/>
            <a:ext cx="561035" cy="407615"/>
          </a:xfrm>
          <a:custGeom>
            <a:avLst/>
            <a:gdLst>
              <a:gd name="connsiteX0" fmla="*/ 132443 w 561035"/>
              <a:gd name="connsiteY0" fmla="*/ 407616 h 407615"/>
              <a:gd name="connsiteX1" fmla="*/ 0 w 561035"/>
              <a:gd name="connsiteY1" fmla="*/ 0 h 407615"/>
              <a:gd name="connsiteX2" fmla="*/ 428592 w 561035"/>
              <a:gd name="connsiteY2" fmla="*/ 0 h 407615"/>
              <a:gd name="connsiteX3" fmla="*/ 561035 w 561035"/>
              <a:gd name="connsiteY3" fmla="*/ 407616 h 407615"/>
              <a:gd name="connsiteX4" fmla="*/ 132443 w 561035"/>
              <a:gd name="connsiteY4" fmla="*/ 407616 h 407615"/>
              <a:gd name="connsiteX5" fmla="*/ 132443 w 561035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132443" y="407616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6"/>
                </a:lnTo>
                <a:lnTo>
                  <a:pt x="132443" y="407616"/>
                </a:lnTo>
                <a:lnTo>
                  <a:pt x="132443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A44BE1F9-41DC-C11A-407A-4E21639E3979}"/>
              </a:ext>
            </a:extLst>
          </p:cNvPr>
          <p:cNvSpPr/>
          <p:nvPr/>
        </p:nvSpPr>
        <p:spPr>
          <a:xfrm>
            <a:off x="6151269" y="4390040"/>
            <a:ext cx="561035" cy="407615"/>
          </a:xfrm>
          <a:custGeom>
            <a:avLst/>
            <a:gdLst>
              <a:gd name="connsiteX0" fmla="*/ 132442 w 561035"/>
              <a:gd name="connsiteY0" fmla="*/ 407616 h 407615"/>
              <a:gd name="connsiteX1" fmla="*/ 0 w 561035"/>
              <a:gd name="connsiteY1" fmla="*/ 0 h 407615"/>
              <a:gd name="connsiteX2" fmla="*/ 428593 w 561035"/>
              <a:gd name="connsiteY2" fmla="*/ 0 h 407615"/>
              <a:gd name="connsiteX3" fmla="*/ 561035 w 561035"/>
              <a:gd name="connsiteY3" fmla="*/ 407616 h 407615"/>
              <a:gd name="connsiteX4" fmla="*/ 132442 w 561035"/>
              <a:gd name="connsiteY4" fmla="*/ 407616 h 407615"/>
              <a:gd name="connsiteX5" fmla="*/ 132442 w 561035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132442" y="407616"/>
                </a:moveTo>
                <a:lnTo>
                  <a:pt x="0" y="0"/>
                </a:lnTo>
                <a:lnTo>
                  <a:pt x="428593" y="0"/>
                </a:lnTo>
                <a:lnTo>
                  <a:pt x="561035" y="40761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9376D1F2-EE8E-1D29-E139-ABF75DD99E71}"/>
              </a:ext>
            </a:extLst>
          </p:cNvPr>
          <p:cNvSpPr/>
          <p:nvPr/>
        </p:nvSpPr>
        <p:spPr>
          <a:xfrm>
            <a:off x="1398107" y="5205271"/>
            <a:ext cx="561034" cy="407615"/>
          </a:xfrm>
          <a:custGeom>
            <a:avLst/>
            <a:gdLst>
              <a:gd name="connsiteX0" fmla="*/ 132442 w 561034"/>
              <a:gd name="connsiteY0" fmla="*/ 407616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5 w 561034"/>
              <a:gd name="connsiteY3" fmla="*/ 407616 h 407615"/>
              <a:gd name="connsiteX4" fmla="*/ 132442 w 561034"/>
              <a:gd name="connsiteY4" fmla="*/ 407616 h 407615"/>
              <a:gd name="connsiteX5" fmla="*/ 132442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6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E79F1843-703C-3358-89CF-20A4B71E2E0E}"/>
              </a:ext>
            </a:extLst>
          </p:cNvPr>
          <p:cNvSpPr/>
          <p:nvPr/>
        </p:nvSpPr>
        <p:spPr>
          <a:xfrm>
            <a:off x="7834373" y="3478584"/>
            <a:ext cx="561034" cy="407615"/>
          </a:xfrm>
          <a:custGeom>
            <a:avLst/>
            <a:gdLst>
              <a:gd name="connsiteX0" fmla="*/ 132442 w 561034"/>
              <a:gd name="connsiteY0" fmla="*/ 407616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4 w 561034"/>
              <a:gd name="connsiteY3" fmla="*/ 407616 h 407615"/>
              <a:gd name="connsiteX4" fmla="*/ 132442 w 561034"/>
              <a:gd name="connsiteY4" fmla="*/ 407616 h 407615"/>
              <a:gd name="connsiteX5" fmla="*/ 132442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6"/>
                </a:moveTo>
                <a:lnTo>
                  <a:pt x="0" y="0"/>
                </a:lnTo>
                <a:lnTo>
                  <a:pt x="428592" y="0"/>
                </a:lnTo>
                <a:lnTo>
                  <a:pt x="561034" y="40761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ABCFB38D-8503-D5D5-7975-34201B500411}"/>
              </a:ext>
            </a:extLst>
          </p:cNvPr>
          <p:cNvSpPr/>
          <p:nvPr/>
        </p:nvSpPr>
        <p:spPr>
          <a:xfrm>
            <a:off x="-417439" y="6524343"/>
            <a:ext cx="561034" cy="407615"/>
          </a:xfrm>
          <a:custGeom>
            <a:avLst/>
            <a:gdLst>
              <a:gd name="connsiteX0" fmla="*/ 132442 w 561034"/>
              <a:gd name="connsiteY0" fmla="*/ 407616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5 w 561034"/>
              <a:gd name="connsiteY3" fmla="*/ 407616 h 407615"/>
              <a:gd name="connsiteX4" fmla="*/ 132442 w 561034"/>
              <a:gd name="connsiteY4" fmla="*/ 407616 h 407615"/>
              <a:gd name="connsiteX5" fmla="*/ 132442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6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6498429C-818C-63C3-4F27-55535C9D3443}"/>
              </a:ext>
            </a:extLst>
          </p:cNvPr>
          <p:cNvSpPr/>
          <p:nvPr/>
        </p:nvSpPr>
        <p:spPr>
          <a:xfrm>
            <a:off x="10210954" y="3070968"/>
            <a:ext cx="561035" cy="407615"/>
          </a:xfrm>
          <a:custGeom>
            <a:avLst/>
            <a:gdLst>
              <a:gd name="connsiteX0" fmla="*/ 132442 w 561035"/>
              <a:gd name="connsiteY0" fmla="*/ 407615 h 407615"/>
              <a:gd name="connsiteX1" fmla="*/ 0 w 561035"/>
              <a:gd name="connsiteY1" fmla="*/ 0 h 407615"/>
              <a:gd name="connsiteX2" fmla="*/ 428593 w 561035"/>
              <a:gd name="connsiteY2" fmla="*/ 0 h 407615"/>
              <a:gd name="connsiteX3" fmla="*/ 561035 w 561035"/>
              <a:gd name="connsiteY3" fmla="*/ 407615 h 407615"/>
              <a:gd name="connsiteX4" fmla="*/ 132442 w 561035"/>
              <a:gd name="connsiteY4" fmla="*/ 407615 h 407615"/>
              <a:gd name="connsiteX5" fmla="*/ 132442 w 561035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132442" y="407615"/>
                </a:moveTo>
                <a:lnTo>
                  <a:pt x="0" y="0"/>
                </a:lnTo>
                <a:lnTo>
                  <a:pt x="428593" y="0"/>
                </a:lnTo>
                <a:lnTo>
                  <a:pt x="561035" y="407615"/>
                </a:lnTo>
                <a:lnTo>
                  <a:pt x="132442" y="407615"/>
                </a:lnTo>
                <a:lnTo>
                  <a:pt x="132442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FDFC9FA1-5133-6AF7-B3DD-1F6EBBF9AE69}"/>
              </a:ext>
            </a:extLst>
          </p:cNvPr>
          <p:cNvSpPr/>
          <p:nvPr/>
        </p:nvSpPr>
        <p:spPr>
          <a:xfrm>
            <a:off x="2520176" y="5205271"/>
            <a:ext cx="479180" cy="659536"/>
          </a:xfrm>
          <a:custGeom>
            <a:avLst/>
            <a:gdLst>
              <a:gd name="connsiteX0" fmla="*/ 132442 w 479180"/>
              <a:gd name="connsiteY0" fmla="*/ 407616 h 659536"/>
              <a:gd name="connsiteX1" fmla="*/ 0 w 479180"/>
              <a:gd name="connsiteY1" fmla="*/ 0 h 659536"/>
              <a:gd name="connsiteX2" fmla="*/ 346739 w 479180"/>
              <a:gd name="connsiteY2" fmla="*/ 251920 h 659536"/>
              <a:gd name="connsiteX3" fmla="*/ 479181 w 479180"/>
              <a:gd name="connsiteY3" fmla="*/ 659536 h 659536"/>
              <a:gd name="connsiteX4" fmla="*/ 132442 w 479180"/>
              <a:gd name="connsiteY4" fmla="*/ 407616 h 659536"/>
              <a:gd name="connsiteX5" fmla="*/ 132442 w 479180"/>
              <a:gd name="connsiteY5" fmla="*/ 407616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6">
                <a:moveTo>
                  <a:pt x="132442" y="407616"/>
                </a:moveTo>
                <a:lnTo>
                  <a:pt x="0" y="0"/>
                </a:lnTo>
                <a:lnTo>
                  <a:pt x="346739" y="251920"/>
                </a:lnTo>
                <a:lnTo>
                  <a:pt x="479181" y="65953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37FD4DD2-DC6A-D4E4-1961-0804009695FC}"/>
              </a:ext>
            </a:extLst>
          </p:cNvPr>
          <p:cNvSpPr/>
          <p:nvPr/>
        </p:nvSpPr>
        <p:spPr>
          <a:xfrm>
            <a:off x="5375938" y="4138120"/>
            <a:ext cx="479180" cy="659535"/>
          </a:xfrm>
          <a:custGeom>
            <a:avLst/>
            <a:gdLst>
              <a:gd name="connsiteX0" fmla="*/ 132442 w 479180"/>
              <a:gd name="connsiteY0" fmla="*/ 407615 h 659535"/>
              <a:gd name="connsiteX1" fmla="*/ 0 w 479180"/>
              <a:gd name="connsiteY1" fmla="*/ 0 h 659535"/>
              <a:gd name="connsiteX2" fmla="*/ 346738 w 479180"/>
              <a:gd name="connsiteY2" fmla="*/ 251920 h 659535"/>
              <a:gd name="connsiteX3" fmla="*/ 479181 w 479180"/>
              <a:gd name="connsiteY3" fmla="*/ 659536 h 659535"/>
              <a:gd name="connsiteX4" fmla="*/ 132442 w 479180"/>
              <a:gd name="connsiteY4" fmla="*/ 407615 h 659535"/>
              <a:gd name="connsiteX5" fmla="*/ 132442 w 479180"/>
              <a:gd name="connsiteY5" fmla="*/ 407615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407615"/>
                </a:moveTo>
                <a:lnTo>
                  <a:pt x="0" y="0"/>
                </a:lnTo>
                <a:lnTo>
                  <a:pt x="346738" y="251920"/>
                </a:lnTo>
                <a:lnTo>
                  <a:pt x="479181" y="659536"/>
                </a:lnTo>
                <a:lnTo>
                  <a:pt x="132442" y="407615"/>
                </a:lnTo>
                <a:lnTo>
                  <a:pt x="132442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FC6A8BA9-A9AA-9F2F-244A-FABC4C8A0BEA}"/>
              </a:ext>
            </a:extLst>
          </p:cNvPr>
          <p:cNvSpPr/>
          <p:nvPr/>
        </p:nvSpPr>
        <p:spPr>
          <a:xfrm>
            <a:off x="9435623" y="2819048"/>
            <a:ext cx="479181" cy="659535"/>
          </a:xfrm>
          <a:custGeom>
            <a:avLst/>
            <a:gdLst>
              <a:gd name="connsiteX0" fmla="*/ 132442 w 479181"/>
              <a:gd name="connsiteY0" fmla="*/ 407616 h 659535"/>
              <a:gd name="connsiteX1" fmla="*/ 0 w 479181"/>
              <a:gd name="connsiteY1" fmla="*/ 0 h 659535"/>
              <a:gd name="connsiteX2" fmla="*/ 346739 w 479181"/>
              <a:gd name="connsiteY2" fmla="*/ 251920 h 659535"/>
              <a:gd name="connsiteX3" fmla="*/ 479181 w 479181"/>
              <a:gd name="connsiteY3" fmla="*/ 659536 h 659535"/>
              <a:gd name="connsiteX4" fmla="*/ 132442 w 479181"/>
              <a:gd name="connsiteY4" fmla="*/ 407616 h 659535"/>
              <a:gd name="connsiteX5" fmla="*/ 132442 w 479181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1" h="659535">
                <a:moveTo>
                  <a:pt x="132442" y="407616"/>
                </a:moveTo>
                <a:lnTo>
                  <a:pt x="0" y="0"/>
                </a:lnTo>
                <a:lnTo>
                  <a:pt x="346739" y="251920"/>
                </a:lnTo>
                <a:lnTo>
                  <a:pt x="479181" y="65953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A86EA8E0-A8BA-C505-DC54-D689E37FCBB3}"/>
              </a:ext>
            </a:extLst>
          </p:cNvPr>
          <p:cNvSpPr/>
          <p:nvPr/>
        </p:nvSpPr>
        <p:spPr>
          <a:xfrm>
            <a:off x="7701931" y="3478584"/>
            <a:ext cx="264884" cy="815231"/>
          </a:xfrm>
          <a:custGeom>
            <a:avLst/>
            <a:gdLst>
              <a:gd name="connsiteX0" fmla="*/ 0 w 264884"/>
              <a:gd name="connsiteY0" fmla="*/ 407616 h 815231"/>
              <a:gd name="connsiteX1" fmla="*/ 132442 w 264884"/>
              <a:gd name="connsiteY1" fmla="*/ 0 h 815231"/>
              <a:gd name="connsiteX2" fmla="*/ 264885 w 264884"/>
              <a:gd name="connsiteY2" fmla="*/ 407616 h 815231"/>
              <a:gd name="connsiteX3" fmla="*/ 132442 w 264884"/>
              <a:gd name="connsiteY3" fmla="*/ 815231 h 815231"/>
              <a:gd name="connsiteX4" fmla="*/ 0 w 264884"/>
              <a:gd name="connsiteY4" fmla="*/ 407616 h 815231"/>
              <a:gd name="connsiteX5" fmla="*/ 0 w 264884"/>
              <a:gd name="connsiteY5" fmla="*/ 407616 h 815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84" h="815231">
                <a:moveTo>
                  <a:pt x="0" y="407616"/>
                </a:moveTo>
                <a:lnTo>
                  <a:pt x="132442" y="0"/>
                </a:lnTo>
                <a:lnTo>
                  <a:pt x="264885" y="407616"/>
                </a:lnTo>
                <a:lnTo>
                  <a:pt x="132442" y="815231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3EB5205E-6423-2705-CF12-238F6EB54A73}"/>
              </a:ext>
            </a:extLst>
          </p:cNvPr>
          <p:cNvSpPr/>
          <p:nvPr/>
        </p:nvSpPr>
        <p:spPr>
          <a:xfrm>
            <a:off x="4764315" y="4293815"/>
            <a:ext cx="264884" cy="815231"/>
          </a:xfrm>
          <a:custGeom>
            <a:avLst/>
            <a:gdLst>
              <a:gd name="connsiteX0" fmla="*/ 0 w 264884"/>
              <a:gd name="connsiteY0" fmla="*/ 407615 h 815231"/>
              <a:gd name="connsiteX1" fmla="*/ 132442 w 264884"/>
              <a:gd name="connsiteY1" fmla="*/ 0 h 815231"/>
              <a:gd name="connsiteX2" fmla="*/ 264885 w 264884"/>
              <a:gd name="connsiteY2" fmla="*/ 407615 h 815231"/>
              <a:gd name="connsiteX3" fmla="*/ 132442 w 264884"/>
              <a:gd name="connsiteY3" fmla="*/ 815231 h 815231"/>
              <a:gd name="connsiteX4" fmla="*/ 0 w 264884"/>
              <a:gd name="connsiteY4" fmla="*/ 407615 h 815231"/>
              <a:gd name="connsiteX5" fmla="*/ 0 w 264884"/>
              <a:gd name="connsiteY5" fmla="*/ 407615 h 815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84" h="815231">
                <a:moveTo>
                  <a:pt x="0" y="407615"/>
                </a:moveTo>
                <a:lnTo>
                  <a:pt x="132442" y="0"/>
                </a:lnTo>
                <a:lnTo>
                  <a:pt x="264885" y="407615"/>
                </a:lnTo>
                <a:lnTo>
                  <a:pt x="132442" y="815231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99F38B83-B28F-7D22-9EAB-63C68ED12B79}"/>
              </a:ext>
            </a:extLst>
          </p:cNvPr>
          <p:cNvSpPr/>
          <p:nvPr/>
        </p:nvSpPr>
        <p:spPr>
          <a:xfrm>
            <a:off x="704630" y="5612887"/>
            <a:ext cx="264884" cy="815231"/>
          </a:xfrm>
          <a:custGeom>
            <a:avLst/>
            <a:gdLst>
              <a:gd name="connsiteX0" fmla="*/ 0 w 264884"/>
              <a:gd name="connsiteY0" fmla="*/ 407615 h 815231"/>
              <a:gd name="connsiteX1" fmla="*/ 132442 w 264884"/>
              <a:gd name="connsiteY1" fmla="*/ 0 h 815231"/>
              <a:gd name="connsiteX2" fmla="*/ 264885 w 264884"/>
              <a:gd name="connsiteY2" fmla="*/ 407615 h 815231"/>
              <a:gd name="connsiteX3" fmla="*/ 132442 w 264884"/>
              <a:gd name="connsiteY3" fmla="*/ 815231 h 815231"/>
              <a:gd name="connsiteX4" fmla="*/ 0 w 264884"/>
              <a:gd name="connsiteY4" fmla="*/ 407615 h 815231"/>
              <a:gd name="connsiteX5" fmla="*/ 0 w 264884"/>
              <a:gd name="connsiteY5" fmla="*/ 407615 h 815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84" h="815231">
                <a:moveTo>
                  <a:pt x="0" y="407615"/>
                </a:moveTo>
                <a:lnTo>
                  <a:pt x="132442" y="0"/>
                </a:lnTo>
                <a:lnTo>
                  <a:pt x="264885" y="407615"/>
                </a:lnTo>
                <a:lnTo>
                  <a:pt x="132442" y="815231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F5B0F922-4A24-869F-21B4-DAD464C562BC}"/>
              </a:ext>
            </a:extLst>
          </p:cNvPr>
          <p:cNvSpPr/>
          <p:nvPr/>
        </p:nvSpPr>
        <p:spPr>
          <a:xfrm>
            <a:off x="6579862" y="4138120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8 w 479180"/>
              <a:gd name="connsiteY1" fmla="*/ 0 h 659535"/>
              <a:gd name="connsiteX2" fmla="*/ 479181 w 479180"/>
              <a:gd name="connsiteY2" fmla="*/ 407615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8" y="0"/>
                </a:lnTo>
                <a:lnTo>
                  <a:pt x="479181" y="407615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3F71E4C8-2F30-B847-BE9F-0353E06F4F51}"/>
              </a:ext>
            </a:extLst>
          </p:cNvPr>
          <p:cNvSpPr/>
          <p:nvPr/>
        </p:nvSpPr>
        <p:spPr>
          <a:xfrm>
            <a:off x="4070838" y="4953351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9 w 479180"/>
              <a:gd name="connsiteY1" fmla="*/ 0 h 659535"/>
              <a:gd name="connsiteX2" fmla="*/ 479181 w 479180"/>
              <a:gd name="connsiteY2" fmla="*/ 407615 h 659535"/>
              <a:gd name="connsiteX3" fmla="*/ 132443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9" y="0"/>
                </a:lnTo>
                <a:lnTo>
                  <a:pt x="479181" y="407615"/>
                </a:lnTo>
                <a:lnTo>
                  <a:pt x="132443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D8B9178A-C77D-CBED-53E6-D3C53D2761BD}"/>
              </a:ext>
            </a:extLst>
          </p:cNvPr>
          <p:cNvSpPr/>
          <p:nvPr/>
        </p:nvSpPr>
        <p:spPr>
          <a:xfrm>
            <a:off x="8395407" y="2819048"/>
            <a:ext cx="479181" cy="659535"/>
          </a:xfrm>
          <a:custGeom>
            <a:avLst/>
            <a:gdLst>
              <a:gd name="connsiteX0" fmla="*/ 0 w 479181"/>
              <a:gd name="connsiteY0" fmla="*/ 251920 h 659535"/>
              <a:gd name="connsiteX1" fmla="*/ 346739 w 479181"/>
              <a:gd name="connsiteY1" fmla="*/ 0 h 659535"/>
              <a:gd name="connsiteX2" fmla="*/ 479181 w 479181"/>
              <a:gd name="connsiteY2" fmla="*/ 407616 h 659535"/>
              <a:gd name="connsiteX3" fmla="*/ 132442 w 479181"/>
              <a:gd name="connsiteY3" fmla="*/ 659536 h 659535"/>
              <a:gd name="connsiteX4" fmla="*/ 0 w 479181"/>
              <a:gd name="connsiteY4" fmla="*/ 251920 h 659535"/>
              <a:gd name="connsiteX5" fmla="*/ 0 w 479181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1" h="659535">
                <a:moveTo>
                  <a:pt x="0" y="251920"/>
                </a:moveTo>
                <a:lnTo>
                  <a:pt x="346739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FD973FA7-377B-6D4B-A50F-0D638B499353}"/>
              </a:ext>
            </a:extLst>
          </p:cNvPr>
          <p:cNvSpPr/>
          <p:nvPr/>
        </p:nvSpPr>
        <p:spPr>
          <a:xfrm>
            <a:off x="2173438" y="5205271"/>
            <a:ext cx="479180" cy="659536"/>
          </a:xfrm>
          <a:custGeom>
            <a:avLst/>
            <a:gdLst>
              <a:gd name="connsiteX0" fmla="*/ 0 w 479180"/>
              <a:gd name="connsiteY0" fmla="*/ 251920 h 659536"/>
              <a:gd name="connsiteX1" fmla="*/ 346738 w 479180"/>
              <a:gd name="connsiteY1" fmla="*/ 0 h 659536"/>
              <a:gd name="connsiteX2" fmla="*/ 479181 w 479180"/>
              <a:gd name="connsiteY2" fmla="*/ 407616 h 659536"/>
              <a:gd name="connsiteX3" fmla="*/ 132442 w 479180"/>
              <a:gd name="connsiteY3" fmla="*/ 659536 h 659536"/>
              <a:gd name="connsiteX4" fmla="*/ 0 w 479180"/>
              <a:gd name="connsiteY4" fmla="*/ 251920 h 659536"/>
              <a:gd name="connsiteX5" fmla="*/ 0 w 479180"/>
              <a:gd name="connsiteY5" fmla="*/ 251920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6">
                <a:moveTo>
                  <a:pt x="0" y="251920"/>
                </a:moveTo>
                <a:lnTo>
                  <a:pt x="346738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4A820623-423F-BEAC-3C67-7FB316D40A2D}"/>
              </a:ext>
            </a:extLst>
          </p:cNvPr>
          <p:cNvSpPr/>
          <p:nvPr/>
        </p:nvSpPr>
        <p:spPr>
          <a:xfrm>
            <a:off x="10639547" y="2819048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8 w 479180"/>
              <a:gd name="connsiteY1" fmla="*/ 0 h 659535"/>
              <a:gd name="connsiteX2" fmla="*/ 479181 w 479180"/>
              <a:gd name="connsiteY2" fmla="*/ 407616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8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C5C81DDB-45DA-C24C-5AF8-6FEF1609C8E6}"/>
              </a:ext>
            </a:extLst>
          </p:cNvPr>
          <p:cNvSpPr/>
          <p:nvPr/>
        </p:nvSpPr>
        <p:spPr>
          <a:xfrm>
            <a:off x="11153" y="6272422"/>
            <a:ext cx="479180" cy="659536"/>
          </a:xfrm>
          <a:custGeom>
            <a:avLst/>
            <a:gdLst>
              <a:gd name="connsiteX0" fmla="*/ 0 w 479180"/>
              <a:gd name="connsiteY0" fmla="*/ 251920 h 659536"/>
              <a:gd name="connsiteX1" fmla="*/ 346739 w 479180"/>
              <a:gd name="connsiteY1" fmla="*/ 0 h 659536"/>
              <a:gd name="connsiteX2" fmla="*/ 479181 w 479180"/>
              <a:gd name="connsiteY2" fmla="*/ 407615 h 659536"/>
              <a:gd name="connsiteX3" fmla="*/ 132442 w 479180"/>
              <a:gd name="connsiteY3" fmla="*/ 659536 h 659536"/>
              <a:gd name="connsiteX4" fmla="*/ 0 w 479180"/>
              <a:gd name="connsiteY4" fmla="*/ 251920 h 659536"/>
              <a:gd name="connsiteX5" fmla="*/ 0 w 479180"/>
              <a:gd name="connsiteY5" fmla="*/ 251920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6">
                <a:moveTo>
                  <a:pt x="0" y="251920"/>
                </a:moveTo>
                <a:lnTo>
                  <a:pt x="346739" y="0"/>
                </a:lnTo>
                <a:lnTo>
                  <a:pt x="479181" y="407615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6D3A6585-B928-1966-9B1E-9DE019B46FEE}"/>
              </a:ext>
            </a:extLst>
          </p:cNvPr>
          <p:cNvSpPr/>
          <p:nvPr/>
        </p:nvSpPr>
        <p:spPr>
          <a:xfrm>
            <a:off x="1530549" y="3070968"/>
            <a:ext cx="264884" cy="815231"/>
          </a:xfrm>
          <a:custGeom>
            <a:avLst/>
            <a:gdLst>
              <a:gd name="connsiteX0" fmla="*/ 0 w 264884"/>
              <a:gd name="connsiteY0" fmla="*/ 407615 h 815231"/>
              <a:gd name="connsiteX1" fmla="*/ 132442 w 264884"/>
              <a:gd name="connsiteY1" fmla="*/ 0 h 815231"/>
              <a:gd name="connsiteX2" fmla="*/ 264885 w 264884"/>
              <a:gd name="connsiteY2" fmla="*/ 407615 h 815231"/>
              <a:gd name="connsiteX3" fmla="*/ 132442 w 264884"/>
              <a:gd name="connsiteY3" fmla="*/ 815231 h 815231"/>
              <a:gd name="connsiteX4" fmla="*/ 0 w 264884"/>
              <a:gd name="connsiteY4" fmla="*/ 407615 h 815231"/>
              <a:gd name="connsiteX5" fmla="*/ 0 w 264884"/>
              <a:gd name="connsiteY5" fmla="*/ 407615 h 815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84" h="815231">
                <a:moveTo>
                  <a:pt x="0" y="407615"/>
                </a:moveTo>
                <a:lnTo>
                  <a:pt x="132442" y="0"/>
                </a:lnTo>
                <a:lnTo>
                  <a:pt x="264885" y="407615"/>
                </a:lnTo>
                <a:lnTo>
                  <a:pt x="132442" y="815231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A39141DC-6354-968F-822A-F5FCD0997E2F}"/>
              </a:ext>
            </a:extLst>
          </p:cNvPr>
          <p:cNvSpPr/>
          <p:nvPr/>
        </p:nvSpPr>
        <p:spPr>
          <a:xfrm>
            <a:off x="4896757" y="2255737"/>
            <a:ext cx="264884" cy="815231"/>
          </a:xfrm>
          <a:custGeom>
            <a:avLst/>
            <a:gdLst>
              <a:gd name="connsiteX0" fmla="*/ 0 w 264884"/>
              <a:gd name="connsiteY0" fmla="*/ 407616 h 815231"/>
              <a:gd name="connsiteX1" fmla="*/ 132442 w 264884"/>
              <a:gd name="connsiteY1" fmla="*/ 0 h 815231"/>
              <a:gd name="connsiteX2" fmla="*/ 264885 w 264884"/>
              <a:gd name="connsiteY2" fmla="*/ 407616 h 815231"/>
              <a:gd name="connsiteX3" fmla="*/ 132442 w 264884"/>
              <a:gd name="connsiteY3" fmla="*/ 815231 h 815231"/>
              <a:gd name="connsiteX4" fmla="*/ 0 w 264884"/>
              <a:gd name="connsiteY4" fmla="*/ 407616 h 815231"/>
              <a:gd name="connsiteX5" fmla="*/ 0 w 264884"/>
              <a:gd name="connsiteY5" fmla="*/ 407616 h 815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84" h="815231">
                <a:moveTo>
                  <a:pt x="0" y="407616"/>
                </a:moveTo>
                <a:lnTo>
                  <a:pt x="132442" y="0"/>
                </a:lnTo>
                <a:lnTo>
                  <a:pt x="264885" y="407616"/>
                </a:lnTo>
                <a:lnTo>
                  <a:pt x="132442" y="815231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C4EEE3BF-1977-F5B1-FDE3-69879A726F48}"/>
              </a:ext>
            </a:extLst>
          </p:cNvPr>
          <p:cNvSpPr/>
          <p:nvPr/>
        </p:nvSpPr>
        <p:spPr>
          <a:xfrm>
            <a:off x="8956442" y="936666"/>
            <a:ext cx="264884" cy="815231"/>
          </a:xfrm>
          <a:custGeom>
            <a:avLst/>
            <a:gdLst>
              <a:gd name="connsiteX0" fmla="*/ 0 w 264884"/>
              <a:gd name="connsiteY0" fmla="*/ 407616 h 815231"/>
              <a:gd name="connsiteX1" fmla="*/ 132442 w 264884"/>
              <a:gd name="connsiteY1" fmla="*/ 0 h 815231"/>
              <a:gd name="connsiteX2" fmla="*/ 264885 w 264884"/>
              <a:gd name="connsiteY2" fmla="*/ 407616 h 815231"/>
              <a:gd name="connsiteX3" fmla="*/ 132442 w 264884"/>
              <a:gd name="connsiteY3" fmla="*/ 815231 h 815231"/>
              <a:gd name="connsiteX4" fmla="*/ 0 w 264884"/>
              <a:gd name="connsiteY4" fmla="*/ 407616 h 815231"/>
              <a:gd name="connsiteX5" fmla="*/ 0 w 264884"/>
              <a:gd name="connsiteY5" fmla="*/ 407616 h 815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84" h="815231">
                <a:moveTo>
                  <a:pt x="0" y="407616"/>
                </a:moveTo>
                <a:lnTo>
                  <a:pt x="132442" y="0"/>
                </a:lnTo>
                <a:lnTo>
                  <a:pt x="264885" y="407616"/>
                </a:lnTo>
                <a:lnTo>
                  <a:pt x="132442" y="815231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F6293E54-2ECB-5CBA-D9E9-1B2FADEDE7B5}"/>
              </a:ext>
            </a:extLst>
          </p:cNvPr>
          <p:cNvSpPr/>
          <p:nvPr/>
        </p:nvSpPr>
        <p:spPr>
          <a:xfrm>
            <a:off x="2866915" y="2567128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8 w 479180"/>
              <a:gd name="connsiteY1" fmla="*/ 0 h 659535"/>
              <a:gd name="connsiteX2" fmla="*/ 479181 w 479180"/>
              <a:gd name="connsiteY2" fmla="*/ 407616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8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11AA4835-3B58-D88C-44B5-D56C8C9E34E8}"/>
              </a:ext>
            </a:extLst>
          </p:cNvPr>
          <p:cNvSpPr/>
          <p:nvPr/>
        </p:nvSpPr>
        <p:spPr>
          <a:xfrm>
            <a:off x="5375938" y="1751897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8 w 479180"/>
              <a:gd name="connsiteY1" fmla="*/ 0 h 659535"/>
              <a:gd name="connsiteX2" fmla="*/ 479181 w 479180"/>
              <a:gd name="connsiteY2" fmla="*/ 407616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8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17975577-6975-0F66-A409-74C6080F2372}"/>
              </a:ext>
            </a:extLst>
          </p:cNvPr>
          <p:cNvSpPr/>
          <p:nvPr/>
        </p:nvSpPr>
        <p:spPr>
          <a:xfrm>
            <a:off x="1051368" y="3886200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9 w 479180"/>
              <a:gd name="connsiteY1" fmla="*/ 0 h 659535"/>
              <a:gd name="connsiteX2" fmla="*/ 479181 w 479180"/>
              <a:gd name="connsiteY2" fmla="*/ 407616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9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5E3827A8-D390-96F6-FF08-5603EC78D5E0}"/>
              </a:ext>
            </a:extLst>
          </p:cNvPr>
          <p:cNvSpPr/>
          <p:nvPr/>
        </p:nvSpPr>
        <p:spPr>
          <a:xfrm>
            <a:off x="6926600" y="1248056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8 w 479180"/>
              <a:gd name="connsiteY1" fmla="*/ 0 h 659535"/>
              <a:gd name="connsiteX2" fmla="*/ 479181 w 479180"/>
              <a:gd name="connsiteY2" fmla="*/ 407616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8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D5C7FB80-9993-0337-5EB2-C3CDE8B4FBCF}"/>
              </a:ext>
            </a:extLst>
          </p:cNvPr>
          <p:cNvSpPr/>
          <p:nvPr/>
        </p:nvSpPr>
        <p:spPr>
          <a:xfrm>
            <a:off x="-1192769" y="3886200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9 w 479180"/>
              <a:gd name="connsiteY1" fmla="*/ 0 h 659535"/>
              <a:gd name="connsiteX2" fmla="*/ 479181 w 479180"/>
              <a:gd name="connsiteY2" fmla="*/ 407616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9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DCD45C7F-DA32-2324-9117-064EECF3D655}"/>
              </a:ext>
            </a:extLst>
          </p:cNvPr>
          <p:cNvSpPr/>
          <p:nvPr/>
        </p:nvSpPr>
        <p:spPr>
          <a:xfrm>
            <a:off x="9435623" y="432825"/>
            <a:ext cx="479181" cy="659535"/>
          </a:xfrm>
          <a:custGeom>
            <a:avLst/>
            <a:gdLst>
              <a:gd name="connsiteX0" fmla="*/ 0 w 479181"/>
              <a:gd name="connsiteY0" fmla="*/ 251920 h 659535"/>
              <a:gd name="connsiteX1" fmla="*/ 346739 w 479181"/>
              <a:gd name="connsiteY1" fmla="*/ 0 h 659535"/>
              <a:gd name="connsiteX2" fmla="*/ 479181 w 479181"/>
              <a:gd name="connsiteY2" fmla="*/ 407616 h 659535"/>
              <a:gd name="connsiteX3" fmla="*/ 132442 w 479181"/>
              <a:gd name="connsiteY3" fmla="*/ 659536 h 659535"/>
              <a:gd name="connsiteX4" fmla="*/ 0 w 479181"/>
              <a:gd name="connsiteY4" fmla="*/ 251920 h 659535"/>
              <a:gd name="connsiteX5" fmla="*/ 0 w 479181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1" h="659535">
                <a:moveTo>
                  <a:pt x="0" y="251920"/>
                </a:moveTo>
                <a:lnTo>
                  <a:pt x="346739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19FFEE8E-CDEF-DA88-65A1-26C235171BFB}"/>
              </a:ext>
            </a:extLst>
          </p:cNvPr>
          <p:cNvSpPr/>
          <p:nvPr/>
        </p:nvSpPr>
        <p:spPr>
          <a:xfrm>
            <a:off x="3642245" y="2567128"/>
            <a:ext cx="561035" cy="407615"/>
          </a:xfrm>
          <a:custGeom>
            <a:avLst/>
            <a:gdLst>
              <a:gd name="connsiteX0" fmla="*/ 132443 w 561035"/>
              <a:gd name="connsiteY0" fmla="*/ 407616 h 407615"/>
              <a:gd name="connsiteX1" fmla="*/ 0 w 561035"/>
              <a:gd name="connsiteY1" fmla="*/ 0 h 407615"/>
              <a:gd name="connsiteX2" fmla="*/ 428592 w 561035"/>
              <a:gd name="connsiteY2" fmla="*/ 0 h 407615"/>
              <a:gd name="connsiteX3" fmla="*/ 561035 w 561035"/>
              <a:gd name="connsiteY3" fmla="*/ 407616 h 407615"/>
              <a:gd name="connsiteX4" fmla="*/ 132443 w 561035"/>
              <a:gd name="connsiteY4" fmla="*/ 407616 h 407615"/>
              <a:gd name="connsiteX5" fmla="*/ 132443 w 561035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132443" y="407616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6"/>
                </a:lnTo>
                <a:lnTo>
                  <a:pt x="132443" y="407616"/>
                </a:lnTo>
                <a:lnTo>
                  <a:pt x="132443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A2EFEBDC-9957-1709-4B4D-08E89929BB8D}"/>
              </a:ext>
            </a:extLst>
          </p:cNvPr>
          <p:cNvSpPr/>
          <p:nvPr/>
        </p:nvSpPr>
        <p:spPr>
          <a:xfrm>
            <a:off x="6151269" y="1751897"/>
            <a:ext cx="561035" cy="407615"/>
          </a:xfrm>
          <a:custGeom>
            <a:avLst/>
            <a:gdLst>
              <a:gd name="connsiteX0" fmla="*/ 132442 w 561035"/>
              <a:gd name="connsiteY0" fmla="*/ 407616 h 407615"/>
              <a:gd name="connsiteX1" fmla="*/ 0 w 561035"/>
              <a:gd name="connsiteY1" fmla="*/ 0 h 407615"/>
              <a:gd name="connsiteX2" fmla="*/ 428593 w 561035"/>
              <a:gd name="connsiteY2" fmla="*/ 0 h 407615"/>
              <a:gd name="connsiteX3" fmla="*/ 561035 w 561035"/>
              <a:gd name="connsiteY3" fmla="*/ 407616 h 407615"/>
              <a:gd name="connsiteX4" fmla="*/ 132442 w 561035"/>
              <a:gd name="connsiteY4" fmla="*/ 407616 h 407615"/>
              <a:gd name="connsiteX5" fmla="*/ 132442 w 561035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132442" y="407616"/>
                </a:moveTo>
                <a:lnTo>
                  <a:pt x="0" y="0"/>
                </a:lnTo>
                <a:lnTo>
                  <a:pt x="428593" y="0"/>
                </a:lnTo>
                <a:lnTo>
                  <a:pt x="561035" y="40761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593E9A83-9BE0-889F-66D6-A8AFF3B582E4}"/>
              </a:ext>
            </a:extLst>
          </p:cNvPr>
          <p:cNvSpPr/>
          <p:nvPr/>
        </p:nvSpPr>
        <p:spPr>
          <a:xfrm>
            <a:off x="2091584" y="3070968"/>
            <a:ext cx="561034" cy="407615"/>
          </a:xfrm>
          <a:custGeom>
            <a:avLst/>
            <a:gdLst>
              <a:gd name="connsiteX0" fmla="*/ 132442 w 561034"/>
              <a:gd name="connsiteY0" fmla="*/ 407615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5 w 561034"/>
              <a:gd name="connsiteY3" fmla="*/ 407615 h 407615"/>
              <a:gd name="connsiteX4" fmla="*/ 132442 w 561034"/>
              <a:gd name="connsiteY4" fmla="*/ 407615 h 407615"/>
              <a:gd name="connsiteX5" fmla="*/ 132442 w 561034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5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5"/>
                </a:lnTo>
                <a:lnTo>
                  <a:pt x="132442" y="407615"/>
                </a:lnTo>
                <a:lnTo>
                  <a:pt x="132442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9F3C8966-EF1D-452C-55D0-A0AC6F3BFB5B}"/>
              </a:ext>
            </a:extLst>
          </p:cNvPr>
          <p:cNvSpPr/>
          <p:nvPr/>
        </p:nvSpPr>
        <p:spPr>
          <a:xfrm>
            <a:off x="8527850" y="1344281"/>
            <a:ext cx="561035" cy="407615"/>
          </a:xfrm>
          <a:custGeom>
            <a:avLst/>
            <a:gdLst>
              <a:gd name="connsiteX0" fmla="*/ 132443 w 561035"/>
              <a:gd name="connsiteY0" fmla="*/ 407616 h 407615"/>
              <a:gd name="connsiteX1" fmla="*/ 0 w 561035"/>
              <a:gd name="connsiteY1" fmla="*/ 0 h 407615"/>
              <a:gd name="connsiteX2" fmla="*/ 428593 w 561035"/>
              <a:gd name="connsiteY2" fmla="*/ 0 h 407615"/>
              <a:gd name="connsiteX3" fmla="*/ 561035 w 561035"/>
              <a:gd name="connsiteY3" fmla="*/ 407616 h 407615"/>
              <a:gd name="connsiteX4" fmla="*/ 132443 w 561035"/>
              <a:gd name="connsiteY4" fmla="*/ 407616 h 407615"/>
              <a:gd name="connsiteX5" fmla="*/ 132443 w 561035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132443" y="407616"/>
                </a:moveTo>
                <a:lnTo>
                  <a:pt x="0" y="0"/>
                </a:lnTo>
                <a:lnTo>
                  <a:pt x="428593" y="0"/>
                </a:lnTo>
                <a:lnTo>
                  <a:pt x="561035" y="407616"/>
                </a:lnTo>
                <a:lnTo>
                  <a:pt x="132443" y="407616"/>
                </a:lnTo>
                <a:lnTo>
                  <a:pt x="132443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96922B50-84D9-B88B-4D3C-CEC217E3C19A}"/>
              </a:ext>
            </a:extLst>
          </p:cNvPr>
          <p:cNvSpPr/>
          <p:nvPr/>
        </p:nvSpPr>
        <p:spPr>
          <a:xfrm>
            <a:off x="-417439" y="3886200"/>
            <a:ext cx="561034" cy="407615"/>
          </a:xfrm>
          <a:custGeom>
            <a:avLst/>
            <a:gdLst>
              <a:gd name="connsiteX0" fmla="*/ 132442 w 561034"/>
              <a:gd name="connsiteY0" fmla="*/ 407616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5 w 561034"/>
              <a:gd name="connsiteY3" fmla="*/ 407616 h 407615"/>
              <a:gd name="connsiteX4" fmla="*/ 132442 w 561034"/>
              <a:gd name="connsiteY4" fmla="*/ 407616 h 407615"/>
              <a:gd name="connsiteX5" fmla="*/ 132442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6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2B1F126E-71E2-9514-0830-87DA0A93817B}"/>
              </a:ext>
            </a:extLst>
          </p:cNvPr>
          <p:cNvSpPr/>
          <p:nvPr/>
        </p:nvSpPr>
        <p:spPr>
          <a:xfrm>
            <a:off x="10210954" y="432825"/>
            <a:ext cx="561035" cy="407615"/>
          </a:xfrm>
          <a:custGeom>
            <a:avLst/>
            <a:gdLst>
              <a:gd name="connsiteX0" fmla="*/ 132442 w 561035"/>
              <a:gd name="connsiteY0" fmla="*/ 407616 h 407615"/>
              <a:gd name="connsiteX1" fmla="*/ 0 w 561035"/>
              <a:gd name="connsiteY1" fmla="*/ 0 h 407615"/>
              <a:gd name="connsiteX2" fmla="*/ 428593 w 561035"/>
              <a:gd name="connsiteY2" fmla="*/ 0 h 407615"/>
              <a:gd name="connsiteX3" fmla="*/ 561035 w 561035"/>
              <a:gd name="connsiteY3" fmla="*/ 407616 h 407615"/>
              <a:gd name="connsiteX4" fmla="*/ 132442 w 561035"/>
              <a:gd name="connsiteY4" fmla="*/ 407616 h 407615"/>
              <a:gd name="connsiteX5" fmla="*/ 132442 w 561035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132442" y="407616"/>
                </a:moveTo>
                <a:lnTo>
                  <a:pt x="0" y="0"/>
                </a:lnTo>
                <a:lnTo>
                  <a:pt x="428593" y="0"/>
                </a:lnTo>
                <a:lnTo>
                  <a:pt x="561035" y="40761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41FDC5A0-74EC-C326-0D46-41778BED0851}"/>
              </a:ext>
            </a:extLst>
          </p:cNvPr>
          <p:cNvSpPr/>
          <p:nvPr/>
        </p:nvSpPr>
        <p:spPr>
          <a:xfrm>
            <a:off x="4417576" y="2819048"/>
            <a:ext cx="479180" cy="659535"/>
          </a:xfrm>
          <a:custGeom>
            <a:avLst/>
            <a:gdLst>
              <a:gd name="connsiteX0" fmla="*/ 132442 w 479180"/>
              <a:gd name="connsiteY0" fmla="*/ 407616 h 659535"/>
              <a:gd name="connsiteX1" fmla="*/ 0 w 479180"/>
              <a:gd name="connsiteY1" fmla="*/ 0 h 659535"/>
              <a:gd name="connsiteX2" fmla="*/ 346739 w 479180"/>
              <a:gd name="connsiteY2" fmla="*/ 251920 h 659535"/>
              <a:gd name="connsiteX3" fmla="*/ 479181 w 479180"/>
              <a:gd name="connsiteY3" fmla="*/ 659536 h 659535"/>
              <a:gd name="connsiteX4" fmla="*/ 132442 w 479180"/>
              <a:gd name="connsiteY4" fmla="*/ 407616 h 659535"/>
              <a:gd name="connsiteX5" fmla="*/ 132442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407616"/>
                </a:moveTo>
                <a:lnTo>
                  <a:pt x="0" y="0"/>
                </a:lnTo>
                <a:lnTo>
                  <a:pt x="346739" y="251920"/>
                </a:lnTo>
                <a:lnTo>
                  <a:pt x="479181" y="65953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24AD93F1-6E08-1AC0-E894-13C134D45E75}"/>
              </a:ext>
            </a:extLst>
          </p:cNvPr>
          <p:cNvSpPr/>
          <p:nvPr/>
        </p:nvSpPr>
        <p:spPr>
          <a:xfrm>
            <a:off x="7620077" y="1499977"/>
            <a:ext cx="479180" cy="659535"/>
          </a:xfrm>
          <a:custGeom>
            <a:avLst/>
            <a:gdLst>
              <a:gd name="connsiteX0" fmla="*/ 132442 w 479180"/>
              <a:gd name="connsiteY0" fmla="*/ 407616 h 659535"/>
              <a:gd name="connsiteX1" fmla="*/ 0 w 479180"/>
              <a:gd name="connsiteY1" fmla="*/ 0 h 659535"/>
              <a:gd name="connsiteX2" fmla="*/ 346738 w 479180"/>
              <a:gd name="connsiteY2" fmla="*/ 251920 h 659535"/>
              <a:gd name="connsiteX3" fmla="*/ 479181 w 479180"/>
              <a:gd name="connsiteY3" fmla="*/ 659536 h 659535"/>
              <a:gd name="connsiteX4" fmla="*/ 132442 w 479180"/>
              <a:gd name="connsiteY4" fmla="*/ 407616 h 659535"/>
              <a:gd name="connsiteX5" fmla="*/ 132442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407616"/>
                </a:moveTo>
                <a:lnTo>
                  <a:pt x="0" y="0"/>
                </a:lnTo>
                <a:lnTo>
                  <a:pt x="346738" y="251920"/>
                </a:lnTo>
                <a:lnTo>
                  <a:pt x="479181" y="65953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13CF7ED7-1954-9779-71FC-E0793733821C}"/>
              </a:ext>
            </a:extLst>
          </p:cNvPr>
          <p:cNvSpPr/>
          <p:nvPr/>
        </p:nvSpPr>
        <p:spPr>
          <a:xfrm>
            <a:off x="704630" y="3886200"/>
            <a:ext cx="479180" cy="659535"/>
          </a:xfrm>
          <a:custGeom>
            <a:avLst/>
            <a:gdLst>
              <a:gd name="connsiteX0" fmla="*/ 132442 w 479180"/>
              <a:gd name="connsiteY0" fmla="*/ 407616 h 659535"/>
              <a:gd name="connsiteX1" fmla="*/ 0 w 479180"/>
              <a:gd name="connsiteY1" fmla="*/ 0 h 659535"/>
              <a:gd name="connsiteX2" fmla="*/ 346738 w 479180"/>
              <a:gd name="connsiteY2" fmla="*/ 251920 h 659535"/>
              <a:gd name="connsiteX3" fmla="*/ 479181 w 479180"/>
              <a:gd name="connsiteY3" fmla="*/ 659536 h 659535"/>
              <a:gd name="connsiteX4" fmla="*/ 132442 w 479180"/>
              <a:gd name="connsiteY4" fmla="*/ 407616 h 659535"/>
              <a:gd name="connsiteX5" fmla="*/ 132442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407616"/>
                </a:moveTo>
                <a:lnTo>
                  <a:pt x="0" y="0"/>
                </a:lnTo>
                <a:lnTo>
                  <a:pt x="346738" y="251920"/>
                </a:lnTo>
                <a:lnTo>
                  <a:pt x="479181" y="65953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4D37496C-3E6E-E9BA-8DD0-6B8373468E0C}"/>
              </a:ext>
            </a:extLst>
          </p:cNvPr>
          <p:cNvSpPr/>
          <p:nvPr/>
        </p:nvSpPr>
        <p:spPr>
          <a:xfrm>
            <a:off x="4764315" y="2663353"/>
            <a:ext cx="264884" cy="815230"/>
          </a:xfrm>
          <a:custGeom>
            <a:avLst/>
            <a:gdLst>
              <a:gd name="connsiteX0" fmla="*/ 0 w 264884"/>
              <a:gd name="connsiteY0" fmla="*/ 407616 h 815230"/>
              <a:gd name="connsiteX1" fmla="*/ 132442 w 264884"/>
              <a:gd name="connsiteY1" fmla="*/ 0 h 815230"/>
              <a:gd name="connsiteX2" fmla="*/ 264885 w 264884"/>
              <a:gd name="connsiteY2" fmla="*/ 407616 h 815230"/>
              <a:gd name="connsiteX3" fmla="*/ 132442 w 264884"/>
              <a:gd name="connsiteY3" fmla="*/ 815231 h 815230"/>
              <a:gd name="connsiteX4" fmla="*/ 0 w 264884"/>
              <a:gd name="connsiteY4" fmla="*/ 407616 h 815230"/>
              <a:gd name="connsiteX5" fmla="*/ 0 w 264884"/>
              <a:gd name="connsiteY5" fmla="*/ 407616 h 815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84" h="815230">
                <a:moveTo>
                  <a:pt x="0" y="407616"/>
                </a:moveTo>
                <a:lnTo>
                  <a:pt x="132442" y="0"/>
                </a:lnTo>
                <a:lnTo>
                  <a:pt x="264885" y="407616"/>
                </a:lnTo>
                <a:lnTo>
                  <a:pt x="132442" y="815231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F97731CF-870E-D2AE-A22A-FAE6EA6E2B61}"/>
              </a:ext>
            </a:extLst>
          </p:cNvPr>
          <p:cNvSpPr/>
          <p:nvPr/>
        </p:nvSpPr>
        <p:spPr>
          <a:xfrm>
            <a:off x="1398107" y="3478584"/>
            <a:ext cx="264884" cy="815231"/>
          </a:xfrm>
          <a:custGeom>
            <a:avLst/>
            <a:gdLst>
              <a:gd name="connsiteX0" fmla="*/ 0 w 264884"/>
              <a:gd name="connsiteY0" fmla="*/ 407616 h 815231"/>
              <a:gd name="connsiteX1" fmla="*/ 132442 w 264884"/>
              <a:gd name="connsiteY1" fmla="*/ 0 h 815231"/>
              <a:gd name="connsiteX2" fmla="*/ 264885 w 264884"/>
              <a:gd name="connsiteY2" fmla="*/ 407616 h 815231"/>
              <a:gd name="connsiteX3" fmla="*/ 132442 w 264884"/>
              <a:gd name="connsiteY3" fmla="*/ 815231 h 815231"/>
              <a:gd name="connsiteX4" fmla="*/ 0 w 264884"/>
              <a:gd name="connsiteY4" fmla="*/ 407616 h 815231"/>
              <a:gd name="connsiteX5" fmla="*/ 0 w 264884"/>
              <a:gd name="connsiteY5" fmla="*/ 407616 h 815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84" h="815231">
                <a:moveTo>
                  <a:pt x="0" y="407616"/>
                </a:moveTo>
                <a:lnTo>
                  <a:pt x="132442" y="0"/>
                </a:lnTo>
                <a:lnTo>
                  <a:pt x="264885" y="407616"/>
                </a:lnTo>
                <a:lnTo>
                  <a:pt x="132442" y="815231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77758B85-E997-C4A5-9B7E-921604C0B844}"/>
              </a:ext>
            </a:extLst>
          </p:cNvPr>
          <p:cNvSpPr/>
          <p:nvPr/>
        </p:nvSpPr>
        <p:spPr>
          <a:xfrm>
            <a:off x="8395407" y="1344281"/>
            <a:ext cx="264885" cy="815231"/>
          </a:xfrm>
          <a:custGeom>
            <a:avLst/>
            <a:gdLst>
              <a:gd name="connsiteX0" fmla="*/ 0 w 264885"/>
              <a:gd name="connsiteY0" fmla="*/ 407616 h 815231"/>
              <a:gd name="connsiteX1" fmla="*/ 132442 w 264885"/>
              <a:gd name="connsiteY1" fmla="*/ 0 h 815231"/>
              <a:gd name="connsiteX2" fmla="*/ 264885 w 264885"/>
              <a:gd name="connsiteY2" fmla="*/ 407616 h 815231"/>
              <a:gd name="connsiteX3" fmla="*/ 132442 w 264885"/>
              <a:gd name="connsiteY3" fmla="*/ 815231 h 815231"/>
              <a:gd name="connsiteX4" fmla="*/ 0 w 264885"/>
              <a:gd name="connsiteY4" fmla="*/ 407616 h 815231"/>
              <a:gd name="connsiteX5" fmla="*/ 0 w 264885"/>
              <a:gd name="connsiteY5" fmla="*/ 407616 h 815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85" h="815231">
                <a:moveTo>
                  <a:pt x="0" y="407616"/>
                </a:moveTo>
                <a:lnTo>
                  <a:pt x="132442" y="0"/>
                </a:lnTo>
                <a:lnTo>
                  <a:pt x="264885" y="407616"/>
                </a:lnTo>
                <a:lnTo>
                  <a:pt x="132442" y="815231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95063C37-3845-0B9D-916E-E42EC583390B}"/>
              </a:ext>
            </a:extLst>
          </p:cNvPr>
          <p:cNvSpPr/>
          <p:nvPr/>
        </p:nvSpPr>
        <p:spPr>
          <a:xfrm>
            <a:off x="5029200" y="2003817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9 w 479180"/>
              <a:gd name="connsiteY1" fmla="*/ 0 h 659535"/>
              <a:gd name="connsiteX2" fmla="*/ 479181 w 479180"/>
              <a:gd name="connsiteY2" fmla="*/ 407616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9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7C50A5F6-4446-6A8C-9050-06E691318405}"/>
              </a:ext>
            </a:extLst>
          </p:cNvPr>
          <p:cNvSpPr/>
          <p:nvPr/>
        </p:nvSpPr>
        <p:spPr>
          <a:xfrm>
            <a:off x="2520176" y="2819048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9 w 479180"/>
              <a:gd name="connsiteY1" fmla="*/ 0 h 659535"/>
              <a:gd name="connsiteX2" fmla="*/ 479181 w 479180"/>
              <a:gd name="connsiteY2" fmla="*/ 407616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9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05AD1F31-3354-F1D8-7699-B03723CA26DC}"/>
              </a:ext>
            </a:extLst>
          </p:cNvPr>
          <p:cNvSpPr/>
          <p:nvPr/>
        </p:nvSpPr>
        <p:spPr>
          <a:xfrm>
            <a:off x="6579862" y="1499977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8 w 479180"/>
              <a:gd name="connsiteY1" fmla="*/ 0 h 659535"/>
              <a:gd name="connsiteX2" fmla="*/ 479181 w 479180"/>
              <a:gd name="connsiteY2" fmla="*/ 407616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8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3FA936BB-6E38-4540-DDDF-64438A746042}"/>
              </a:ext>
            </a:extLst>
          </p:cNvPr>
          <p:cNvSpPr/>
          <p:nvPr/>
        </p:nvSpPr>
        <p:spPr>
          <a:xfrm>
            <a:off x="357891" y="3886200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9 w 479180"/>
              <a:gd name="connsiteY1" fmla="*/ 0 h 659535"/>
              <a:gd name="connsiteX2" fmla="*/ 479181 w 479180"/>
              <a:gd name="connsiteY2" fmla="*/ 407616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9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158E97DB-8CC8-7F4C-57F9-D835BFF8AB07}"/>
              </a:ext>
            </a:extLst>
          </p:cNvPr>
          <p:cNvSpPr/>
          <p:nvPr/>
        </p:nvSpPr>
        <p:spPr>
          <a:xfrm>
            <a:off x="9088885" y="684745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8 w 479180"/>
              <a:gd name="connsiteY1" fmla="*/ 0 h 659535"/>
              <a:gd name="connsiteX2" fmla="*/ 479181 w 479180"/>
              <a:gd name="connsiteY2" fmla="*/ 407616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8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5EA7C5B3-3546-ED05-2310-2194305EE89D}"/>
              </a:ext>
            </a:extLst>
          </p:cNvPr>
          <p:cNvSpPr/>
          <p:nvPr/>
        </p:nvSpPr>
        <p:spPr>
          <a:xfrm>
            <a:off x="-1539508" y="4138120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8 w 479180"/>
              <a:gd name="connsiteY1" fmla="*/ 0 h 659535"/>
              <a:gd name="connsiteX2" fmla="*/ 479181 w 479180"/>
              <a:gd name="connsiteY2" fmla="*/ 407615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8" y="0"/>
                </a:lnTo>
                <a:lnTo>
                  <a:pt x="479181" y="407615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36703039-648D-DA20-27D5-FAD56DEA6A81}"/>
              </a:ext>
            </a:extLst>
          </p:cNvPr>
          <p:cNvSpPr/>
          <p:nvPr/>
        </p:nvSpPr>
        <p:spPr>
          <a:xfrm>
            <a:off x="8956442" y="5205271"/>
            <a:ext cx="264884" cy="815231"/>
          </a:xfrm>
          <a:custGeom>
            <a:avLst/>
            <a:gdLst>
              <a:gd name="connsiteX0" fmla="*/ 0 w 264884"/>
              <a:gd name="connsiteY0" fmla="*/ 407616 h 815231"/>
              <a:gd name="connsiteX1" fmla="*/ 132442 w 264884"/>
              <a:gd name="connsiteY1" fmla="*/ 0 h 815231"/>
              <a:gd name="connsiteX2" fmla="*/ 264885 w 264884"/>
              <a:gd name="connsiteY2" fmla="*/ 407616 h 815231"/>
              <a:gd name="connsiteX3" fmla="*/ 132442 w 264884"/>
              <a:gd name="connsiteY3" fmla="*/ 815231 h 815231"/>
              <a:gd name="connsiteX4" fmla="*/ 0 w 264884"/>
              <a:gd name="connsiteY4" fmla="*/ 407616 h 815231"/>
              <a:gd name="connsiteX5" fmla="*/ 0 w 264884"/>
              <a:gd name="connsiteY5" fmla="*/ 407616 h 815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84" h="815231">
                <a:moveTo>
                  <a:pt x="0" y="407616"/>
                </a:moveTo>
                <a:lnTo>
                  <a:pt x="132442" y="0"/>
                </a:lnTo>
                <a:lnTo>
                  <a:pt x="264885" y="407616"/>
                </a:lnTo>
                <a:lnTo>
                  <a:pt x="132442" y="815231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05009936-EE9A-AEB7-F67A-1054C5A1BE74}"/>
              </a:ext>
            </a:extLst>
          </p:cNvPr>
          <p:cNvSpPr/>
          <p:nvPr/>
        </p:nvSpPr>
        <p:spPr>
          <a:xfrm>
            <a:off x="4896757" y="6524343"/>
            <a:ext cx="264884" cy="815231"/>
          </a:xfrm>
          <a:custGeom>
            <a:avLst/>
            <a:gdLst>
              <a:gd name="connsiteX0" fmla="*/ 0 w 264884"/>
              <a:gd name="connsiteY0" fmla="*/ 407616 h 815231"/>
              <a:gd name="connsiteX1" fmla="*/ 132442 w 264884"/>
              <a:gd name="connsiteY1" fmla="*/ 0 h 815231"/>
              <a:gd name="connsiteX2" fmla="*/ 264885 w 264884"/>
              <a:gd name="connsiteY2" fmla="*/ 407616 h 815231"/>
              <a:gd name="connsiteX3" fmla="*/ 132442 w 264884"/>
              <a:gd name="connsiteY3" fmla="*/ 815231 h 815231"/>
              <a:gd name="connsiteX4" fmla="*/ 0 w 264884"/>
              <a:gd name="connsiteY4" fmla="*/ 407616 h 815231"/>
              <a:gd name="connsiteX5" fmla="*/ 0 w 264884"/>
              <a:gd name="connsiteY5" fmla="*/ 407616 h 815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84" h="815231">
                <a:moveTo>
                  <a:pt x="0" y="407616"/>
                </a:moveTo>
                <a:lnTo>
                  <a:pt x="132442" y="0"/>
                </a:lnTo>
                <a:lnTo>
                  <a:pt x="264885" y="407616"/>
                </a:lnTo>
                <a:lnTo>
                  <a:pt x="132442" y="815231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254759C0-30A3-05EA-5927-BD5433C4A5AA}"/>
              </a:ext>
            </a:extLst>
          </p:cNvPr>
          <p:cNvSpPr/>
          <p:nvPr/>
        </p:nvSpPr>
        <p:spPr>
          <a:xfrm>
            <a:off x="1183811" y="7591494"/>
            <a:ext cx="264884" cy="815231"/>
          </a:xfrm>
          <a:custGeom>
            <a:avLst/>
            <a:gdLst>
              <a:gd name="connsiteX0" fmla="*/ 0 w 264884"/>
              <a:gd name="connsiteY0" fmla="*/ 407615 h 815231"/>
              <a:gd name="connsiteX1" fmla="*/ 132442 w 264884"/>
              <a:gd name="connsiteY1" fmla="*/ 0 h 815231"/>
              <a:gd name="connsiteX2" fmla="*/ 264885 w 264884"/>
              <a:gd name="connsiteY2" fmla="*/ 407615 h 815231"/>
              <a:gd name="connsiteX3" fmla="*/ 132442 w 264884"/>
              <a:gd name="connsiteY3" fmla="*/ 815231 h 815231"/>
              <a:gd name="connsiteX4" fmla="*/ 0 w 264884"/>
              <a:gd name="connsiteY4" fmla="*/ 407615 h 815231"/>
              <a:gd name="connsiteX5" fmla="*/ 0 w 264884"/>
              <a:gd name="connsiteY5" fmla="*/ 407615 h 815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84" h="815231">
                <a:moveTo>
                  <a:pt x="0" y="407615"/>
                </a:moveTo>
                <a:lnTo>
                  <a:pt x="132442" y="0"/>
                </a:lnTo>
                <a:lnTo>
                  <a:pt x="264885" y="407615"/>
                </a:lnTo>
                <a:lnTo>
                  <a:pt x="132442" y="815231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D2AE7D02-74BD-AF9C-3DD6-E4889BA38ABC}"/>
              </a:ext>
            </a:extLst>
          </p:cNvPr>
          <p:cNvSpPr/>
          <p:nvPr/>
        </p:nvSpPr>
        <p:spPr>
          <a:xfrm>
            <a:off x="5375938" y="6020502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8 w 479180"/>
              <a:gd name="connsiteY1" fmla="*/ 0 h 659535"/>
              <a:gd name="connsiteX2" fmla="*/ 479181 w 479180"/>
              <a:gd name="connsiteY2" fmla="*/ 407616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8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67F03667-B6CC-B11F-2F1C-2464F11C3A0C}"/>
              </a:ext>
            </a:extLst>
          </p:cNvPr>
          <p:cNvSpPr/>
          <p:nvPr/>
        </p:nvSpPr>
        <p:spPr>
          <a:xfrm>
            <a:off x="7620077" y="6020502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8 w 479180"/>
              <a:gd name="connsiteY1" fmla="*/ 0 h 659535"/>
              <a:gd name="connsiteX2" fmla="*/ 479181 w 479180"/>
              <a:gd name="connsiteY2" fmla="*/ 407616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8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1" name="Freeform: Shape 400">
            <a:extLst>
              <a:ext uri="{FF2B5EF4-FFF2-40B4-BE49-F238E27FC236}">
                <a16:creationId xmlns:a16="http://schemas.microsoft.com/office/drawing/2014/main" id="{6886AD6D-A341-28EF-3944-86BF6F388DFB}"/>
              </a:ext>
            </a:extLst>
          </p:cNvPr>
          <p:cNvSpPr/>
          <p:nvPr/>
        </p:nvSpPr>
        <p:spPr>
          <a:xfrm>
            <a:off x="3560392" y="7339574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9 w 479180"/>
              <a:gd name="connsiteY1" fmla="*/ 0 h 659535"/>
              <a:gd name="connsiteX2" fmla="*/ 479181 w 479180"/>
              <a:gd name="connsiteY2" fmla="*/ 407615 h 659535"/>
              <a:gd name="connsiteX3" fmla="*/ 132442 w 479180"/>
              <a:gd name="connsiteY3" fmla="*/ 659535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9" y="0"/>
                </a:lnTo>
                <a:lnTo>
                  <a:pt x="479181" y="407615"/>
                </a:lnTo>
                <a:lnTo>
                  <a:pt x="132442" y="659535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2" name="Freeform: Shape 401">
            <a:extLst>
              <a:ext uri="{FF2B5EF4-FFF2-40B4-BE49-F238E27FC236}">
                <a16:creationId xmlns:a16="http://schemas.microsoft.com/office/drawing/2014/main" id="{E359A058-7F4F-2A7B-58CA-4A30CFE69FB6}"/>
              </a:ext>
            </a:extLst>
          </p:cNvPr>
          <p:cNvSpPr/>
          <p:nvPr/>
        </p:nvSpPr>
        <p:spPr>
          <a:xfrm>
            <a:off x="9435623" y="4701431"/>
            <a:ext cx="479181" cy="659535"/>
          </a:xfrm>
          <a:custGeom>
            <a:avLst/>
            <a:gdLst>
              <a:gd name="connsiteX0" fmla="*/ 0 w 479181"/>
              <a:gd name="connsiteY0" fmla="*/ 251920 h 659535"/>
              <a:gd name="connsiteX1" fmla="*/ 346739 w 479181"/>
              <a:gd name="connsiteY1" fmla="*/ 0 h 659535"/>
              <a:gd name="connsiteX2" fmla="*/ 479181 w 479181"/>
              <a:gd name="connsiteY2" fmla="*/ 407616 h 659535"/>
              <a:gd name="connsiteX3" fmla="*/ 132442 w 479181"/>
              <a:gd name="connsiteY3" fmla="*/ 659536 h 659535"/>
              <a:gd name="connsiteX4" fmla="*/ 0 w 479181"/>
              <a:gd name="connsiteY4" fmla="*/ 251920 h 659535"/>
              <a:gd name="connsiteX5" fmla="*/ 0 w 479181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1" h="659535">
                <a:moveTo>
                  <a:pt x="0" y="251920"/>
                </a:moveTo>
                <a:lnTo>
                  <a:pt x="346739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3" name="Freeform: Shape 402">
            <a:extLst>
              <a:ext uri="{FF2B5EF4-FFF2-40B4-BE49-F238E27FC236}">
                <a16:creationId xmlns:a16="http://schemas.microsoft.com/office/drawing/2014/main" id="{970D0DE2-DD6C-8D8B-1492-D8B3642F69CD}"/>
              </a:ext>
            </a:extLst>
          </p:cNvPr>
          <p:cNvSpPr/>
          <p:nvPr/>
        </p:nvSpPr>
        <p:spPr>
          <a:xfrm>
            <a:off x="1316253" y="7339574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8 w 479180"/>
              <a:gd name="connsiteY1" fmla="*/ 0 h 659535"/>
              <a:gd name="connsiteX2" fmla="*/ 479181 w 479180"/>
              <a:gd name="connsiteY2" fmla="*/ 407615 h 659535"/>
              <a:gd name="connsiteX3" fmla="*/ 132442 w 479180"/>
              <a:gd name="connsiteY3" fmla="*/ 659535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8" y="0"/>
                </a:lnTo>
                <a:lnTo>
                  <a:pt x="479181" y="407615"/>
                </a:lnTo>
                <a:lnTo>
                  <a:pt x="132442" y="659535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4" name="Freeform: Shape 403">
            <a:extLst>
              <a:ext uri="{FF2B5EF4-FFF2-40B4-BE49-F238E27FC236}">
                <a16:creationId xmlns:a16="http://schemas.microsoft.com/office/drawing/2014/main" id="{1A6841B4-B59C-DAB8-5A64-37BAD3F943F7}"/>
              </a:ext>
            </a:extLst>
          </p:cNvPr>
          <p:cNvSpPr/>
          <p:nvPr/>
        </p:nvSpPr>
        <p:spPr>
          <a:xfrm>
            <a:off x="4335723" y="7339574"/>
            <a:ext cx="561034" cy="407615"/>
          </a:xfrm>
          <a:custGeom>
            <a:avLst/>
            <a:gdLst>
              <a:gd name="connsiteX0" fmla="*/ 132442 w 561034"/>
              <a:gd name="connsiteY0" fmla="*/ 407615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5 w 561034"/>
              <a:gd name="connsiteY3" fmla="*/ 407615 h 407615"/>
              <a:gd name="connsiteX4" fmla="*/ 132442 w 561034"/>
              <a:gd name="connsiteY4" fmla="*/ 407615 h 407615"/>
              <a:gd name="connsiteX5" fmla="*/ 132442 w 561034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5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5"/>
                </a:lnTo>
                <a:lnTo>
                  <a:pt x="132442" y="407615"/>
                </a:lnTo>
                <a:lnTo>
                  <a:pt x="132442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5" name="Freeform: Shape 404">
            <a:extLst>
              <a:ext uri="{FF2B5EF4-FFF2-40B4-BE49-F238E27FC236}">
                <a16:creationId xmlns:a16="http://schemas.microsoft.com/office/drawing/2014/main" id="{5E7A1D2A-9BB0-D152-8B56-0F4BEC000350}"/>
              </a:ext>
            </a:extLst>
          </p:cNvPr>
          <p:cNvSpPr/>
          <p:nvPr/>
        </p:nvSpPr>
        <p:spPr>
          <a:xfrm>
            <a:off x="6151269" y="6020502"/>
            <a:ext cx="561035" cy="407615"/>
          </a:xfrm>
          <a:custGeom>
            <a:avLst/>
            <a:gdLst>
              <a:gd name="connsiteX0" fmla="*/ 132442 w 561035"/>
              <a:gd name="connsiteY0" fmla="*/ 407616 h 407615"/>
              <a:gd name="connsiteX1" fmla="*/ 0 w 561035"/>
              <a:gd name="connsiteY1" fmla="*/ 0 h 407615"/>
              <a:gd name="connsiteX2" fmla="*/ 428593 w 561035"/>
              <a:gd name="connsiteY2" fmla="*/ 0 h 407615"/>
              <a:gd name="connsiteX3" fmla="*/ 561035 w 561035"/>
              <a:gd name="connsiteY3" fmla="*/ 407616 h 407615"/>
              <a:gd name="connsiteX4" fmla="*/ 132442 w 561035"/>
              <a:gd name="connsiteY4" fmla="*/ 407616 h 407615"/>
              <a:gd name="connsiteX5" fmla="*/ 132442 w 561035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132442" y="407616"/>
                </a:moveTo>
                <a:lnTo>
                  <a:pt x="0" y="0"/>
                </a:lnTo>
                <a:lnTo>
                  <a:pt x="428593" y="0"/>
                </a:lnTo>
                <a:lnTo>
                  <a:pt x="561035" y="40761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6" name="Freeform: Shape 405">
            <a:extLst>
              <a:ext uri="{FF2B5EF4-FFF2-40B4-BE49-F238E27FC236}">
                <a16:creationId xmlns:a16="http://schemas.microsoft.com/office/drawing/2014/main" id="{83C03BB0-214F-4B78-0468-70C8F4407948}"/>
              </a:ext>
            </a:extLst>
          </p:cNvPr>
          <p:cNvSpPr/>
          <p:nvPr/>
        </p:nvSpPr>
        <p:spPr>
          <a:xfrm>
            <a:off x="2091584" y="7339574"/>
            <a:ext cx="561034" cy="407615"/>
          </a:xfrm>
          <a:custGeom>
            <a:avLst/>
            <a:gdLst>
              <a:gd name="connsiteX0" fmla="*/ 132442 w 561034"/>
              <a:gd name="connsiteY0" fmla="*/ 407615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5 w 561034"/>
              <a:gd name="connsiteY3" fmla="*/ 407615 h 407615"/>
              <a:gd name="connsiteX4" fmla="*/ 132442 w 561034"/>
              <a:gd name="connsiteY4" fmla="*/ 407615 h 407615"/>
              <a:gd name="connsiteX5" fmla="*/ 132442 w 561034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5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5"/>
                </a:lnTo>
                <a:lnTo>
                  <a:pt x="132442" y="407615"/>
                </a:lnTo>
                <a:lnTo>
                  <a:pt x="132442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7" name="Freeform: Shape 406">
            <a:extLst>
              <a:ext uri="{FF2B5EF4-FFF2-40B4-BE49-F238E27FC236}">
                <a16:creationId xmlns:a16="http://schemas.microsoft.com/office/drawing/2014/main" id="{F5498B9F-2BAC-1A1D-254F-A93B4804A18A}"/>
              </a:ext>
            </a:extLst>
          </p:cNvPr>
          <p:cNvSpPr/>
          <p:nvPr/>
        </p:nvSpPr>
        <p:spPr>
          <a:xfrm>
            <a:off x="8527850" y="5612887"/>
            <a:ext cx="561035" cy="407615"/>
          </a:xfrm>
          <a:custGeom>
            <a:avLst/>
            <a:gdLst>
              <a:gd name="connsiteX0" fmla="*/ 132443 w 561035"/>
              <a:gd name="connsiteY0" fmla="*/ 407615 h 407615"/>
              <a:gd name="connsiteX1" fmla="*/ 0 w 561035"/>
              <a:gd name="connsiteY1" fmla="*/ 0 h 407615"/>
              <a:gd name="connsiteX2" fmla="*/ 428593 w 561035"/>
              <a:gd name="connsiteY2" fmla="*/ 0 h 407615"/>
              <a:gd name="connsiteX3" fmla="*/ 561035 w 561035"/>
              <a:gd name="connsiteY3" fmla="*/ 407615 h 407615"/>
              <a:gd name="connsiteX4" fmla="*/ 132443 w 561035"/>
              <a:gd name="connsiteY4" fmla="*/ 407615 h 407615"/>
              <a:gd name="connsiteX5" fmla="*/ 132443 w 561035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132443" y="407615"/>
                </a:moveTo>
                <a:lnTo>
                  <a:pt x="0" y="0"/>
                </a:lnTo>
                <a:lnTo>
                  <a:pt x="428593" y="0"/>
                </a:lnTo>
                <a:lnTo>
                  <a:pt x="561035" y="407615"/>
                </a:lnTo>
                <a:lnTo>
                  <a:pt x="132443" y="407615"/>
                </a:lnTo>
                <a:lnTo>
                  <a:pt x="132443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8" name="Freeform: Shape 407">
            <a:extLst>
              <a:ext uri="{FF2B5EF4-FFF2-40B4-BE49-F238E27FC236}">
                <a16:creationId xmlns:a16="http://schemas.microsoft.com/office/drawing/2014/main" id="{7B908802-4467-69A6-1E43-9F1BF533C17A}"/>
              </a:ext>
            </a:extLst>
          </p:cNvPr>
          <p:cNvSpPr/>
          <p:nvPr/>
        </p:nvSpPr>
        <p:spPr>
          <a:xfrm>
            <a:off x="10557692" y="4953351"/>
            <a:ext cx="561035" cy="407615"/>
          </a:xfrm>
          <a:custGeom>
            <a:avLst/>
            <a:gdLst>
              <a:gd name="connsiteX0" fmla="*/ 132443 w 561035"/>
              <a:gd name="connsiteY0" fmla="*/ 407615 h 407615"/>
              <a:gd name="connsiteX1" fmla="*/ 0 w 561035"/>
              <a:gd name="connsiteY1" fmla="*/ 0 h 407615"/>
              <a:gd name="connsiteX2" fmla="*/ 428593 w 561035"/>
              <a:gd name="connsiteY2" fmla="*/ 0 h 407615"/>
              <a:gd name="connsiteX3" fmla="*/ 561035 w 561035"/>
              <a:gd name="connsiteY3" fmla="*/ 407615 h 407615"/>
              <a:gd name="connsiteX4" fmla="*/ 132443 w 561035"/>
              <a:gd name="connsiteY4" fmla="*/ 407615 h 407615"/>
              <a:gd name="connsiteX5" fmla="*/ 132443 w 561035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132443" y="407615"/>
                </a:moveTo>
                <a:lnTo>
                  <a:pt x="0" y="0"/>
                </a:lnTo>
                <a:lnTo>
                  <a:pt x="428593" y="0"/>
                </a:lnTo>
                <a:lnTo>
                  <a:pt x="561035" y="407615"/>
                </a:lnTo>
                <a:lnTo>
                  <a:pt x="132443" y="407615"/>
                </a:lnTo>
                <a:lnTo>
                  <a:pt x="132443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9" name="Freeform: Shape 408">
            <a:extLst>
              <a:ext uri="{FF2B5EF4-FFF2-40B4-BE49-F238E27FC236}">
                <a16:creationId xmlns:a16="http://schemas.microsoft.com/office/drawing/2014/main" id="{1ADDD173-21A1-70E8-1146-E83AA633DACC}"/>
              </a:ext>
            </a:extLst>
          </p:cNvPr>
          <p:cNvSpPr/>
          <p:nvPr/>
        </p:nvSpPr>
        <p:spPr>
          <a:xfrm>
            <a:off x="3213653" y="7339574"/>
            <a:ext cx="479180" cy="659535"/>
          </a:xfrm>
          <a:custGeom>
            <a:avLst/>
            <a:gdLst>
              <a:gd name="connsiteX0" fmla="*/ 132443 w 479180"/>
              <a:gd name="connsiteY0" fmla="*/ 407615 h 659535"/>
              <a:gd name="connsiteX1" fmla="*/ 0 w 479180"/>
              <a:gd name="connsiteY1" fmla="*/ 0 h 659535"/>
              <a:gd name="connsiteX2" fmla="*/ 346739 w 479180"/>
              <a:gd name="connsiteY2" fmla="*/ 251920 h 659535"/>
              <a:gd name="connsiteX3" fmla="*/ 479181 w 479180"/>
              <a:gd name="connsiteY3" fmla="*/ 659535 h 659535"/>
              <a:gd name="connsiteX4" fmla="*/ 132443 w 479180"/>
              <a:gd name="connsiteY4" fmla="*/ 407615 h 659535"/>
              <a:gd name="connsiteX5" fmla="*/ 132443 w 479180"/>
              <a:gd name="connsiteY5" fmla="*/ 407615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3" y="407615"/>
                </a:moveTo>
                <a:lnTo>
                  <a:pt x="0" y="0"/>
                </a:lnTo>
                <a:lnTo>
                  <a:pt x="346739" y="251920"/>
                </a:lnTo>
                <a:lnTo>
                  <a:pt x="479181" y="659535"/>
                </a:lnTo>
                <a:lnTo>
                  <a:pt x="132443" y="407615"/>
                </a:lnTo>
                <a:lnTo>
                  <a:pt x="132443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0" name="Freeform: Shape 409">
            <a:extLst>
              <a:ext uri="{FF2B5EF4-FFF2-40B4-BE49-F238E27FC236}">
                <a16:creationId xmlns:a16="http://schemas.microsoft.com/office/drawing/2014/main" id="{0EA04103-DB4C-AE17-6BC8-E8513D52B697}"/>
              </a:ext>
            </a:extLst>
          </p:cNvPr>
          <p:cNvSpPr/>
          <p:nvPr/>
        </p:nvSpPr>
        <p:spPr>
          <a:xfrm>
            <a:off x="6926600" y="6272422"/>
            <a:ext cx="479180" cy="659536"/>
          </a:xfrm>
          <a:custGeom>
            <a:avLst/>
            <a:gdLst>
              <a:gd name="connsiteX0" fmla="*/ 132442 w 479180"/>
              <a:gd name="connsiteY0" fmla="*/ 407615 h 659536"/>
              <a:gd name="connsiteX1" fmla="*/ 0 w 479180"/>
              <a:gd name="connsiteY1" fmla="*/ 0 h 659536"/>
              <a:gd name="connsiteX2" fmla="*/ 346738 w 479180"/>
              <a:gd name="connsiteY2" fmla="*/ 251920 h 659536"/>
              <a:gd name="connsiteX3" fmla="*/ 479181 w 479180"/>
              <a:gd name="connsiteY3" fmla="*/ 659536 h 659536"/>
              <a:gd name="connsiteX4" fmla="*/ 132442 w 479180"/>
              <a:gd name="connsiteY4" fmla="*/ 407615 h 659536"/>
              <a:gd name="connsiteX5" fmla="*/ 132442 w 479180"/>
              <a:gd name="connsiteY5" fmla="*/ 407615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6">
                <a:moveTo>
                  <a:pt x="132442" y="407615"/>
                </a:moveTo>
                <a:lnTo>
                  <a:pt x="0" y="0"/>
                </a:lnTo>
                <a:lnTo>
                  <a:pt x="346738" y="251920"/>
                </a:lnTo>
                <a:lnTo>
                  <a:pt x="479181" y="659536"/>
                </a:lnTo>
                <a:lnTo>
                  <a:pt x="132442" y="407615"/>
                </a:lnTo>
                <a:lnTo>
                  <a:pt x="132442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1" name="Freeform: Shape 410">
            <a:extLst>
              <a:ext uri="{FF2B5EF4-FFF2-40B4-BE49-F238E27FC236}">
                <a16:creationId xmlns:a16="http://schemas.microsoft.com/office/drawing/2014/main" id="{63998D8C-F424-9048-7A95-E4FBA5E4632F}"/>
              </a:ext>
            </a:extLst>
          </p:cNvPr>
          <p:cNvSpPr/>
          <p:nvPr/>
        </p:nvSpPr>
        <p:spPr>
          <a:xfrm>
            <a:off x="10986285" y="4953351"/>
            <a:ext cx="479180" cy="659535"/>
          </a:xfrm>
          <a:custGeom>
            <a:avLst/>
            <a:gdLst>
              <a:gd name="connsiteX0" fmla="*/ 132442 w 479180"/>
              <a:gd name="connsiteY0" fmla="*/ 407615 h 659535"/>
              <a:gd name="connsiteX1" fmla="*/ 0 w 479180"/>
              <a:gd name="connsiteY1" fmla="*/ 0 h 659535"/>
              <a:gd name="connsiteX2" fmla="*/ 346738 w 479180"/>
              <a:gd name="connsiteY2" fmla="*/ 251920 h 659535"/>
              <a:gd name="connsiteX3" fmla="*/ 479181 w 479180"/>
              <a:gd name="connsiteY3" fmla="*/ 659536 h 659535"/>
              <a:gd name="connsiteX4" fmla="*/ 132442 w 479180"/>
              <a:gd name="connsiteY4" fmla="*/ 407615 h 659535"/>
              <a:gd name="connsiteX5" fmla="*/ 132442 w 479180"/>
              <a:gd name="connsiteY5" fmla="*/ 407615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407615"/>
                </a:moveTo>
                <a:lnTo>
                  <a:pt x="0" y="0"/>
                </a:lnTo>
                <a:lnTo>
                  <a:pt x="346738" y="251920"/>
                </a:lnTo>
                <a:lnTo>
                  <a:pt x="479181" y="659536"/>
                </a:lnTo>
                <a:lnTo>
                  <a:pt x="132442" y="407615"/>
                </a:lnTo>
                <a:lnTo>
                  <a:pt x="132442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2" name="Freeform: Shape 411">
            <a:extLst>
              <a:ext uri="{FF2B5EF4-FFF2-40B4-BE49-F238E27FC236}">
                <a16:creationId xmlns:a16="http://schemas.microsoft.com/office/drawing/2014/main" id="{3B7D9A1B-91B0-CD81-7AAB-E11B0B3F1622}"/>
              </a:ext>
            </a:extLst>
          </p:cNvPr>
          <p:cNvSpPr/>
          <p:nvPr/>
        </p:nvSpPr>
        <p:spPr>
          <a:xfrm>
            <a:off x="8395407" y="5612887"/>
            <a:ext cx="264885" cy="815231"/>
          </a:xfrm>
          <a:custGeom>
            <a:avLst/>
            <a:gdLst>
              <a:gd name="connsiteX0" fmla="*/ 0 w 264885"/>
              <a:gd name="connsiteY0" fmla="*/ 407615 h 815231"/>
              <a:gd name="connsiteX1" fmla="*/ 132442 w 264885"/>
              <a:gd name="connsiteY1" fmla="*/ 0 h 815231"/>
              <a:gd name="connsiteX2" fmla="*/ 264885 w 264885"/>
              <a:gd name="connsiteY2" fmla="*/ 407615 h 815231"/>
              <a:gd name="connsiteX3" fmla="*/ 132442 w 264885"/>
              <a:gd name="connsiteY3" fmla="*/ 815231 h 815231"/>
              <a:gd name="connsiteX4" fmla="*/ 0 w 264885"/>
              <a:gd name="connsiteY4" fmla="*/ 407615 h 815231"/>
              <a:gd name="connsiteX5" fmla="*/ 0 w 264885"/>
              <a:gd name="connsiteY5" fmla="*/ 407615 h 815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85" h="815231">
                <a:moveTo>
                  <a:pt x="0" y="407615"/>
                </a:moveTo>
                <a:lnTo>
                  <a:pt x="132442" y="0"/>
                </a:lnTo>
                <a:lnTo>
                  <a:pt x="264885" y="407615"/>
                </a:lnTo>
                <a:lnTo>
                  <a:pt x="132442" y="815231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3" name="Freeform: Shape 412">
            <a:extLst>
              <a:ext uri="{FF2B5EF4-FFF2-40B4-BE49-F238E27FC236}">
                <a16:creationId xmlns:a16="http://schemas.microsoft.com/office/drawing/2014/main" id="{2F44F515-B7A9-74FE-357B-15FBC35414A8}"/>
              </a:ext>
            </a:extLst>
          </p:cNvPr>
          <p:cNvSpPr/>
          <p:nvPr/>
        </p:nvSpPr>
        <p:spPr>
          <a:xfrm>
            <a:off x="4764315" y="6931959"/>
            <a:ext cx="264884" cy="815230"/>
          </a:xfrm>
          <a:custGeom>
            <a:avLst/>
            <a:gdLst>
              <a:gd name="connsiteX0" fmla="*/ 0 w 264884"/>
              <a:gd name="connsiteY0" fmla="*/ 407615 h 815230"/>
              <a:gd name="connsiteX1" fmla="*/ 132442 w 264884"/>
              <a:gd name="connsiteY1" fmla="*/ 0 h 815230"/>
              <a:gd name="connsiteX2" fmla="*/ 264885 w 264884"/>
              <a:gd name="connsiteY2" fmla="*/ 407615 h 815230"/>
              <a:gd name="connsiteX3" fmla="*/ 132442 w 264884"/>
              <a:gd name="connsiteY3" fmla="*/ 815231 h 815230"/>
              <a:gd name="connsiteX4" fmla="*/ 0 w 264884"/>
              <a:gd name="connsiteY4" fmla="*/ 407615 h 815230"/>
              <a:gd name="connsiteX5" fmla="*/ 0 w 264884"/>
              <a:gd name="connsiteY5" fmla="*/ 407615 h 815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84" h="815230">
                <a:moveTo>
                  <a:pt x="0" y="407615"/>
                </a:moveTo>
                <a:lnTo>
                  <a:pt x="132442" y="0"/>
                </a:lnTo>
                <a:lnTo>
                  <a:pt x="264885" y="407615"/>
                </a:lnTo>
                <a:lnTo>
                  <a:pt x="132442" y="815231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4" name="Freeform: Shape 413">
            <a:extLst>
              <a:ext uri="{FF2B5EF4-FFF2-40B4-BE49-F238E27FC236}">
                <a16:creationId xmlns:a16="http://schemas.microsoft.com/office/drawing/2014/main" id="{969A1545-2FF5-A1CE-456B-4F41D85F471B}"/>
              </a:ext>
            </a:extLst>
          </p:cNvPr>
          <p:cNvSpPr/>
          <p:nvPr/>
        </p:nvSpPr>
        <p:spPr>
          <a:xfrm>
            <a:off x="704630" y="8251030"/>
            <a:ext cx="264884" cy="815230"/>
          </a:xfrm>
          <a:custGeom>
            <a:avLst/>
            <a:gdLst>
              <a:gd name="connsiteX0" fmla="*/ 0 w 264884"/>
              <a:gd name="connsiteY0" fmla="*/ 407615 h 815230"/>
              <a:gd name="connsiteX1" fmla="*/ 132442 w 264884"/>
              <a:gd name="connsiteY1" fmla="*/ 0 h 815230"/>
              <a:gd name="connsiteX2" fmla="*/ 264885 w 264884"/>
              <a:gd name="connsiteY2" fmla="*/ 407615 h 815230"/>
              <a:gd name="connsiteX3" fmla="*/ 132442 w 264884"/>
              <a:gd name="connsiteY3" fmla="*/ 815231 h 815230"/>
              <a:gd name="connsiteX4" fmla="*/ 0 w 264884"/>
              <a:gd name="connsiteY4" fmla="*/ 407615 h 815230"/>
              <a:gd name="connsiteX5" fmla="*/ 0 w 264884"/>
              <a:gd name="connsiteY5" fmla="*/ 407615 h 815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84" h="815230">
                <a:moveTo>
                  <a:pt x="0" y="407615"/>
                </a:moveTo>
                <a:lnTo>
                  <a:pt x="132442" y="0"/>
                </a:lnTo>
                <a:lnTo>
                  <a:pt x="264885" y="407615"/>
                </a:lnTo>
                <a:lnTo>
                  <a:pt x="132442" y="815231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5" name="Freeform: Shape 414">
            <a:extLst>
              <a:ext uri="{FF2B5EF4-FFF2-40B4-BE49-F238E27FC236}">
                <a16:creationId xmlns:a16="http://schemas.microsoft.com/office/drawing/2014/main" id="{140F6644-2763-F00E-33F8-D95D171F8352}"/>
              </a:ext>
            </a:extLst>
          </p:cNvPr>
          <p:cNvSpPr/>
          <p:nvPr/>
        </p:nvSpPr>
        <p:spPr>
          <a:xfrm>
            <a:off x="7273338" y="6272422"/>
            <a:ext cx="479181" cy="659536"/>
          </a:xfrm>
          <a:custGeom>
            <a:avLst/>
            <a:gdLst>
              <a:gd name="connsiteX0" fmla="*/ 0 w 479181"/>
              <a:gd name="connsiteY0" fmla="*/ 251920 h 659536"/>
              <a:gd name="connsiteX1" fmla="*/ 346739 w 479181"/>
              <a:gd name="connsiteY1" fmla="*/ 0 h 659536"/>
              <a:gd name="connsiteX2" fmla="*/ 479181 w 479181"/>
              <a:gd name="connsiteY2" fmla="*/ 407615 h 659536"/>
              <a:gd name="connsiteX3" fmla="*/ 132442 w 479181"/>
              <a:gd name="connsiteY3" fmla="*/ 659536 h 659536"/>
              <a:gd name="connsiteX4" fmla="*/ 0 w 479181"/>
              <a:gd name="connsiteY4" fmla="*/ 251920 h 659536"/>
              <a:gd name="connsiteX5" fmla="*/ 0 w 479181"/>
              <a:gd name="connsiteY5" fmla="*/ 251920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1" h="659536">
                <a:moveTo>
                  <a:pt x="0" y="251920"/>
                </a:moveTo>
                <a:lnTo>
                  <a:pt x="346739" y="0"/>
                </a:lnTo>
                <a:lnTo>
                  <a:pt x="479181" y="407615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6" name="Freeform: Shape 415">
            <a:extLst>
              <a:ext uri="{FF2B5EF4-FFF2-40B4-BE49-F238E27FC236}">
                <a16:creationId xmlns:a16="http://schemas.microsoft.com/office/drawing/2014/main" id="{A31A1226-11A0-3D67-53EF-372395B24A81}"/>
              </a:ext>
            </a:extLst>
          </p:cNvPr>
          <p:cNvSpPr/>
          <p:nvPr/>
        </p:nvSpPr>
        <p:spPr>
          <a:xfrm>
            <a:off x="5029200" y="6272422"/>
            <a:ext cx="479180" cy="659536"/>
          </a:xfrm>
          <a:custGeom>
            <a:avLst/>
            <a:gdLst>
              <a:gd name="connsiteX0" fmla="*/ 0 w 479180"/>
              <a:gd name="connsiteY0" fmla="*/ 251920 h 659536"/>
              <a:gd name="connsiteX1" fmla="*/ 346739 w 479180"/>
              <a:gd name="connsiteY1" fmla="*/ 0 h 659536"/>
              <a:gd name="connsiteX2" fmla="*/ 479181 w 479180"/>
              <a:gd name="connsiteY2" fmla="*/ 407615 h 659536"/>
              <a:gd name="connsiteX3" fmla="*/ 132442 w 479180"/>
              <a:gd name="connsiteY3" fmla="*/ 659536 h 659536"/>
              <a:gd name="connsiteX4" fmla="*/ 0 w 479180"/>
              <a:gd name="connsiteY4" fmla="*/ 251920 h 659536"/>
              <a:gd name="connsiteX5" fmla="*/ 0 w 479180"/>
              <a:gd name="connsiteY5" fmla="*/ 251920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6">
                <a:moveTo>
                  <a:pt x="0" y="251920"/>
                </a:moveTo>
                <a:lnTo>
                  <a:pt x="346739" y="0"/>
                </a:lnTo>
                <a:lnTo>
                  <a:pt x="479181" y="407615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7" name="Freeform: Shape 416">
            <a:extLst>
              <a:ext uri="{FF2B5EF4-FFF2-40B4-BE49-F238E27FC236}">
                <a16:creationId xmlns:a16="http://schemas.microsoft.com/office/drawing/2014/main" id="{A0CF6B18-4313-103B-036F-DEDB242B2939}"/>
              </a:ext>
            </a:extLst>
          </p:cNvPr>
          <p:cNvSpPr/>
          <p:nvPr/>
        </p:nvSpPr>
        <p:spPr>
          <a:xfrm>
            <a:off x="9088885" y="4953351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8 w 479180"/>
              <a:gd name="connsiteY1" fmla="*/ 0 h 659535"/>
              <a:gd name="connsiteX2" fmla="*/ 479181 w 479180"/>
              <a:gd name="connsiteY2" fmla="*/ 407615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8" y="0"/>
                </a:lnTo>
                <a:lnTo>
                  <a:pt x="479181" y="407615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8" name="Freeform: Shape 417">
            <a:extLst>
              <a:ext uri="{FF2B5EF4-FFF2-40B4-BE49-F238E27FC236}">
                <a16:creationId xmlns:a16="http://schemas.microsoft.com/office/drawing/2014/main" id="{2C5841D8-F2FA-590D-DC58-13D988BD7100}"/>
              </a:ext>
            </a:extLst>
          </p:cNvPr>
          <p:cNvSpPr/>
          <p:nvPr/>
        </p:nvSpPr>
        <p:spPr>
          <a:xfrm>
            <a:off x="2866915" y="7339574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8 w 479180"/>
              <a:gd name="connsiteY1" fmla="*/ 0 h 659535"/>
              <a:gd name="connsiteX2" fmla="*/ 479181 w 479180"/>
              <a:gd name="connsiteY2" fmla="*/ 407615 h 659535"/>
              <a:gd name="connsiteX3" fmla="*/ 132442 w 479180"/>
              <a:gd name="connsiteY3" fmla="*/ 659535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8" y="0"/>
                </a:lnTo>
                <a:lnTo>
                  <a:pt x="479181" y="407615"/>
                </a:lnTo>
                <a:lnTo>
                  <a:pt x="132442" y="659535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9" name="Freeform: Shape 418">
            <a:extLst>
              <a:ext uri="{FF2B5EF4-FFF2-40B4-BE49-F238E27FC236}">
                <a16:creationId xmlns:a16="http://schemas.microsoft.com/office/drawing/2014/main" id="{9A5AC57B-6587-F03A-618A-A9D0B7FECF8E}"/>
              </a:ext>
            </a:extLst>
          </p:cNvPr>
          <p:cNvSpPr/>
          <p:nvPr/>
        </p:nvSpPr>
        <p:spPr>
          <a:xfrm>
            <a:off x="837072" y="7999109"/>
            <a:ext cx="479180" cy="659536"/>
          </a:xfrm>
          <a:custGeom>
            <a:avLst/>
            <a:gdLst>
              <a:gd name="connsiteX0" fmla="*/ 0 w 479180"/>
              <a:gd name="connsiteY0" fmla="*/ 251921 h 659536"/>
              <a:gd name="connsiteX1" fmla="*/ 346739 w 479180"/>
              <a:gd name="connsiteY1" fmla="*/ 0 h 659536"/>
              <a:gd name="connsiteX2" fmla="*/ 479181 w 479180"/>
              <a:gd name="connsiteY2" fmla="*/ 407616 h 659536"/>
              <a:gd name="connsiteX3" fmla="*/ 132442 w 479180"/>
              <a:gd name="connsiteY3" fmla="*/ 659536 h 659536"/>
              <a:gd name="connsiteX4" fmla="*/ 0 w 479180"/>
              <a:gd name="connsiteY4" fmla="*/ 251921 h 659536"/>
              <a:gd name="connsiteX5" fmla="*/ 0 w 479180"/>
              <a:gd name="connsiteY5" fmla="*/ 251921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6">
                <a:moveTo>
                  <a:pt x="0" y="251921"/>
                </a:moveTo>
                <a:lnTo>
                  <a:pt x="346739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1"/>
                </a:lnTo>
                <a:lnTo>
                  <a:pt x="0" y="25192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0" name="Freeform: Shape 419">
            <a:extLst>
              <a:ext uri="{FF2B5EF4-FFF2-40B4-BE49-F238E27FC236}">
                <a16:creationId xmlns:a16="http://schemas.microsoft.com/office/drawing/2014/main" id="{3159148E-D78A-CCB7-F93D-49A48CEBB061}"/>
              </a:ext>
            </a:extLst>
          </p:cNvPr>
          <p:cNvSpPr/>
          <p:nvPr/>
        </p:nvSpPr>
        <p:spPr>
          <a:xfrm>
            <a:off x="837072" y="936666"/>
            <a:ext cx="264884" cy="815231"/>
          </a:xfrm>
          <a:custGeom>
            <a:avLst/>
            <a:gdLst>
              <a:gd name="connsiteX0" fmla="*/ 0 w 264884"/>
              <a:gd name="connsiteY0" fmla="*/ 407616 h 815231"/>
              <a:gd name="connsiteX1" fmla="*/ 132442 w 264884"/>
              <a:gd name="connsiteY1" fmla="*/ 0 h 815231"/>
              <a:gd name="connsiteX2" fmla="*/ 264885 w 264884"/>
              <a:gd name="connsiteY2" fmla="*/ 407616 h 815231"/>
              <a:gd name="connsiteX3" fmla="*/ 132442 w 264884"/>
              <a:gd name="connsiteY3" fmla="*/ 815231 h 815231"/>
              <a:gd name="connsiteX4" fmla="*/ 0 w 264884"/>
              <a:gd name="connsiteY4" fmla="*/ 407616 h 815231"/>
              <a:gd name="connsiteX5" fmla="*/ 0 w 264884"/>
              <a:gd name="connsiteY5" fmla="*/ 407616 h 815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84" h="815231">
                <a:moveTo>
                  <a:pt x="0" y="407616"/>
                </a:moveTo>
                <a:lnTo>
                  <a:pt x="132442" y="0"/>
                </a:lnTo>
                <a:lnTo>
                  <a:pt x="264885" y="407616"/>
                </a:lnTo>
                <a:lnTo>
                  <a:pt x="132442" y="815231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1" name="Freeform: Shape 420">
            <a:extLst>
              <a:ext uri="{FF2B5EF4-FFF2-40B4-BE49-F238E27FC236}">
                <a16:creationId xmlns:a16="http://schemas.microsoft.com/office/drawing/2014/main" id="{06279AE6-493F-C8BA-2F75-B96333A59E56}"/>
              </a:ext>
            </a:extLst>
          </p:cNvPr>
          <p:cNvSpPr/>
          <p:nvPr/>
        </p:nvSpPr>
        <p:spPr>
          <a:xfrm>
            <a:off x="4896757" y="-382405"/>
            <a:ext cx="264884" cy="815231"/>
          </a:xfrm>
          <a:custGeom>
            <a:avLst/>
            <a:gdLst>
              <a:gd name="connsiteX0" fmla="*/ 0 w 264884"/>
              <a:gd name="connsiteY0" fmla="*/ 407616 h 815231"/>
              <a:gd name="connsiteX1" fmla="*/ 132442 w 264884"/>
              <a:gd name="connsiteY1" fmla="*/ 0 h 815231"/>
              <a:gd name="connsiteX2" fmla="*/ 264885 w 264884"/>
              <a:gd name="connsiteY2" fmla="*/ 407616 h 815231"/>
              <a:gd name="connsiteX3" fmla="*/ 132442 w 264884"/>
              <a:gd name="connsiteY3" fmla="*/ 815231 h 815231"/>
              <a:gd name="connsiteX4" fmla="*/ 0 w 264884"/>
              <a:gd name="connsiteY4" fmla="*/ 407616 h 815231"/>
              <a:gd name="connsiteX5" fmla="*/ 0 w 264884"/>
              <a:gd name="connsiteY5" fmla="*/ 407616 h 815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84" h="815231">
                <a:moveTo>
                  <a:pt x="0" y="407616"/>
                </a:moveTo>
                <a:lnTo>
                  <a:pt x="132442" y="0"/>
                </a:lnTo>
                <a:lnTo>
                  <a:pt x="264885" y="407616"/>
                </a:lnTo>
                <a:lnTo>
                  <a:pt x="132442" y="815231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2" name="Freeform: Shape 421">
            <a:extLst>
              <a:ext uri="{FF2B5EF4-FFF2-40B4-BE49-F238E27FC236}">
                <a16:creationId xmlns:a16="http://schemas.microsoft.com/office/drawing/2014/main" id="{38108A50-C970-873D-F961-52A24280C67F}"/>
              </a:ext>
            </a:extLst>
          </p:cNvPr>
          <p:cNvSpPr/>
          <p:nvPr/>
        </p:nvSpPr>
        <p:spPr>
          <a:xfrm>
            <a:off x="8956442" y="-1701476"/>
            <a:ext cx="264884" cy="815231"/>
          </a:xfrm>
          <a:custGeom>
            <a:avLst/>
            <a:gdLst>
              <a:gd name="connsiteX0" fmla="*/ 0 w 264884"/>
              <a:gd name="connsiteY0" fmla="*/ 407615 h 815231"/>
              <a:gd name="connsiteX1" fmla="*/ 132442 w 264884"/>
              <a:gd name="connsiteY1" fmla="*/ 0 h 815231"/>
              <a:gd name="connsiteX2" fmla="*/ 264885 w 264884"/>
              <a:gd name="connsiteY2" fmla="*/ 407615 h 815231"/>
              <a:gd name="connsiteX3" fmla="*/ 132442 w 264884"/>
              <a:gd name="connsiteY3" fmla="*/ 815231 h 815231"/>
              <a:gd name="connsiteX4" fmla="*/ 0 w 264884"/>
              <a:gd name="connsiteY4" fmla="*/ 407615 h 815231"/>
              <a:gd name="connsiteX5" fmla="*/ 0 w 264884"/>
              <a:gd name="connsiteY5" fmla="*/ 407615 h 815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84" h="815231">
                <a:moveTo>
                  <a:pt x="0" y="407615"/>
                </a:moveTo>
                <a:lnTo>
                  <a:pt x="132442" y="0"/>
                </a:lnTo>
                <a:lnTo>
                  <a:pt x="264885" y="407615"/>
                </a:lnTo>
                <a:lnTo>
                  <a:pt x="132442" y="815231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3" name="Freeform: Shape 422">
            <a:extLst>
              <a:ext uri="{FF2B5EF4-FFF2-40B4-BE49-F238E27FC236}">
                <a16:creationId xmlns:a16="http://schemas.microsoft.com/office/drawing/2014/main" id="{ADBB1659-365D-2BEA-B551-51C622856E63}"/>
              </a:ext>
            </a:extLst>
          </p:cNvPr>
          <p:cNvSpPr/>
          <p:nvPr/>
        </p:nvSpPr>
        <p:spPr>
          <a:xfrm>
            <a:off x="2173438" y="432825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8 w 479180"/>
              <a:gd name="connsiteY1" fmla="*/ 0 h 659535"/>
              <a:gd name="connsiteX2" fmla="*/ 479181 w 479180"/>
              <a:gd name="connsiteY2" fmla="*/ 407616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8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4" name="Freeform: Shape 423">
            <a:extLst>
              <a:ext uri="{FF2B5EF4-FFF2-40B4-BE49-F238E27FC236}">
                <a16:creationId xmlns:a16="http://schemas.microsoft.com/office/drawing/2014/main" id="{40DE2C5A-D80F-869E-C9AF-E9090DCAFBBD}"/>
              </a:ext>
            </a:extLst>
          </p:cNvPr>
          <p:cNvSpPr/>
          <p:nvPr/>
        </p:nvSpPr>
        <p:spPr>
          <a:xfrm>
            <a:off x="4417576" y="432825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9 w 479180"/>
              <a:gd name="connsiteY1" fmla="*/ 0 h 659535"/>
              <a:gd name="connsiteX2" fmla="*/ 479181 w 479180"/>
              <a:gd name="connsiteY2" fmla="*/ 407616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9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5" name="Freeform: Shape 424">
            <a:extLst>
              <a:ext uri="{FF2B5EF4-FFF2-40B4-BE49-F238E27FC236}">
                <a16:creationId xmlns:a16="http://schemas.microsoft.com/office/drawing/2014/main" id="{6846C200-733E-1052-AE4B-7A46707F2E53}"/>
              </a:ext>
            </a:extLst>
          </p:cNvPr>
          <p:cNvSpPr/>
          <p:nvPr/>
        </p:nvSpPr>
        <p:spPr>
          <a:xfrm>
            <a:off x="357891" y="1751897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9 w 479180"/>
              <a:gd name="connsiteY1" fmla="*/ 0 h 659535"/>
              <a:gd name="connsiteX2" fmla="*/ 479181 w 479180"/>
              <a:gd name="connsiteY2" fmla="*/ 407616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9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6" name="Freeform: Shape 425">
            <a:extLst>
              <a:ext uri="{FF2B5EF4-FFF2-40B4-BE49-F238E27FC236}">
                <a16:creationId xmlns:a16="http://schemas.microsoft.com/office/drawing/2014/main" id="{6A3D9273-E03A-7C26-25FB-E3DC436AC30F}"/>
              </a:ext>
            </a:extLst>
          </p:cNvPr>
          <p:cNvSpPr/>
          <p:nvPr/>
        </p:nvSpPr>
        <p:spPr>
          <a:xfrm>
            <a:off x="6233123" y="-886245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9 w 479180"/>
              <a:gd name="connsiteY1" fmla="*/ 0 h 659535"/>
              <a:gd name="connsiteX2" fmla="*/ 479181 w 479180"/>
              <a:gd name="connsiteY2" fmla="*/ 407615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9" y="0"/>
                </a:lnTo>
                <a:lnTo>
                  <a:pt x="479181" y="407615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7" name="Freeform: Shape 426">
            <a:extLst>
              <a:ext uri="{FF2B5EF4-FFF2-40B4-BE49-F238E27FC236}">
                <a16:creationId xmlns:a16="http://schemas.microsoft.com/office/drawing/2014/main" id="{64ECD290-A591-A37D-EC15-8B619CED6D99}"/>
              </a:ext>
            </a:extLst>
          </p:cNvPr>
          <p:cNvSpPr/>
          <p:nvPr/>
        </p:nvSpPr>
        <p:spPr>
          <a:xfrm>
            <a:off x="8609704" y="-1293861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8 w 479180"/>
              <a:gd name="connsiteY1" fmla="*/ 0 h 659535"/>
              <a:gd name="connsiteX2" fmla="*/ 479181 w 479180"/>
              <a:gd name="connsiteY2" fmla="*/ 407616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8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8" name="Freeform: Shape 427">
            <a:extLst>
              <a:ext uri="{FF2B5EF4-FFF2-40B4-BE49-F238E27FC236}">
                <a16:creationId xmlns:a16="http://schemas.microsoft.com/office/drawing/2014/main" id="{0BED1E33-F318-0835-B56D-62C4F2150DA9}"/>
              </a:ext>
            </a:extLst>
          </p:cNvPr>
          <p:cNvSpPr/>
          <p:nvPr/>
        </p:nvSpPr>
        <p:spPr>
          <a:xfrm>
            <a:off x="3988984" y="684745"/>
            <a:ext cx="561034" cy="407615"/>
          </a:xfrm>
          <a:custGeom>
            <a:avLst/>
            <a:gdLst>
              <a:gd name="connsiteX0" fmla="*/ 132442 w 561034"/>
              <a:gd name="connsiteY0" fmla="*/ 407616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5 w 561034"/>
              <a:gd name="connsiteY3" fmla="*/ 407616 h 407615"/>
              <a:gd name="connsiteX4" fmla="*/ 132442 w 561034"/>
              <a:gd name="connsiteY4" fmla="*/ 407616 h 407615"/>
              <a:gd name="connsiteX5" fmla="*/ 132442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6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9" name="Freeform: Shape 428">
            <a:extLst>
              <a:ext uri="{FF2B5EF4-FFF2-40B4-BE49-F238E27FC236}">
                <a16:creationId xmlns:a16="http://schemas.microsoft.com/office/drawing/2014/main" id="{3A918AE7-6CF7-B2BF-1BEB-96972F4DBD66}"/>
              </a:ext>
            </a:extLst>
          </p:cNvPr>
          <p:cNvSpPr/>
          <p:nvPr/>
        </p:nvSpPr>
        <p:spPr>
          <a:xfrm>
            <a:off x="5804531" y="-634325"/>
            <a:ext cx="561034" cy="407615"/>
          </a:xfrm>
          <a:custGeom>
            <a:avLst/>
            <a:gdLst>
              <a:gd name="connsiteX0" fmla="*/ 132442 w 561034"/>
              <a:gd name="connsiteY0" fmla="*/ 407616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5 w 561034"/>
              <a:gd name="connsiteY3" fmla="*/ 407616 h 407615"/>
              <a:gd name="connsiteX4" fmla="*/ 132442 w 561034"/>
              <a:gd name="connsiteY4" fmla="*/ 407616 h 407615"/>
              <a:gd name="connsiteX5" fmla="*/ 132442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6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0" name="Freeform: Shape 429">
            <a:extLst>
              <a:ext uri="{FF2B5EF4-FFF2-40B4-BE49-F238E27FC236}">
                <a16:creationId xmlns:a16="http://schemas.microsoft.com/office/drawing/2014/main" id="{1C14EABD-13DA-39C6-FC1D-49BF852D4975}"/>
              </a:ext>
            </a:extLst>
          </p:cNvPr>
          <p:cNvSpPr/>
          <p:nvPr/>
        </p:nvSpPr>
        <p:spPr>
          <a:xfrm>
            <a:off x="1744845" y="684745"/>
            <a:ext cx="561034" cy="407615"/>
          </a:xfrm>
          <a:custGeom>
            <a:avLst/>
            <a:gdLst>
              <a:gd name="connsiteX0" fmla="*/ 132442 w 561034"/>
              <a:gd name="connsiteY0" fmla="*/ 407616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5 w 561034"/>
              <a:gd name="connsiteY3" fmla="*/ 407616 h 407615"/>
              <a:gd name="connsiteX4" fmla="*/ 132442 w 561034"/>
              <a:gd name="connsiteY4" fmla="*/ 407616 h 407615"/>
              <a:gd name="connsiteX5" fmla="*/ 132442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6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1" name="Freeform: Shape 430">
            <a:extLst>
              <a:ext uri="{FF2B5EF4-FFF2-40B4-BE49-F238E27FC236}">
                <a16:creationId xmlns:a16="http://schemas.microsoft.com/office/drawing/2014/main" id="{CA20B584-11AE-7C5C-015A-C79A5E3BB776}"/>
              </a:ext>
            </a:extLst>
          </p:cNvPr>
          <p:cNvSpPr/>
          <p:nvPr/>
        </p:nvSpPr>
        <p:spPr>
          <a:xfrm>
            <a:off x="8181111" y="-1041941"/>
            <a:ext cx="561035" cy="407615"/>
          </a:xfrm>
          <a:custGeom>
            <a:avLst/>
            <a:gdLst>
              <a:gd name="connsiteX0" fmla="*/ 132442 w 561035"/>
              <a:gd name="connsiteY0" fmla="*/ 407616 h 407615"/>
              <a:gd name="connsiteX1" fmla="*/ 0 w 561035"/>
              <a:gd name="connsiteY1" fmla="*/ 0 h 407615"/>
              <a:gd name="connsiteX2" fmla="*/ 428593 w 561035"/>
              <a:gd name="connsiteY2" fmla="*/ 0 h 407615"/>
              <a:gd name="connsiteX3" fmla="*/ 561035 w 561035"/>
              <a:gd name="connsiteY3" fmla="*/ 407616 h 407615"/>
              <a:gd name="connsiteX4" fmla="*/ 132442 w 561035"/>
              <a:gd name="connsiteY4" fmla="*/ 407616 h 407615"/>
              <a:gd name="connsiteX5" fmla="*/ 132442 w 561035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132442" y="407616"/>
                </a:moveTo>
                <a:lnTo>
                  <a:pt x="0" y="0"/>
                </a:lnTo>
                <a:lnTo>
                  <a:pt x="428593" y="0"/>
                </a:lnTo>
                <a:lnTo>
                  <a:pt x="561035" y="40761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2" name="Freeform: Shape 431">
            <a:extLst>
              <a:ext uri="{FF2B5EF4-FFF2-40B4-BE49-F238E27FC236}">
                <a16:creationId xmlns:a16="http://schemas.microsoft.com/office/drawing/2014/main" id="{C1B9E9BE-F932-8C17-8964-A1FFBB7D8163}"/>
              </a:ext>
            </a:extLst>
          </p:cNvPr>
          <p:cNvSpPr/>
          <p:nvPr/>
        </p:nvSpPr>
        <p:spPr>
          <a:xfrm>
            <a:off x="-417439" y="1751897"/>
            <a:ext cx="561034" cy="407615"/>
          </a:xfrm>
          <a:custGeom>
            <a:avLst/>
            <a:gdLst>
              <a:gd name="connsiteX0" fmla="*/ 132442 w 561034"/>
              <a:gd name="connsiteY0" fmla="*/ 407616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5 w 561034"/>
              <a:gd name="connsiteY3" fmla="*/ 407616 h 407615"/>
              <a:gd name="connsiteX4" fmla="*/ 132442 w 561034"/>
              <a:gd name="connsiteY4" fmla="*/ 407616 h 407615"/>
              <a:gd name="connsiteX5" fmla="*/ 132442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6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3" name="Freeform: Shape 432">
            <a:extLst>
              <a:ext uri="{FF2B5EF4-FFF2-40B4-BE49-F238E27FC236}">
                <a16:creationId xmlns:a16="http://schemas.microsoft.com/office/drawing/2014/main" id="{B535B76C-603E-AADF-C4D1-A173AA147442}"/>
              </a:ext>
            </a:extLst>
          </p:cNvPr>
          <p:cNvSpPr/>
          <p:nvPr/>
        </p:nvSpPr>
        <p:spPr>
          <a:xfrm>
            <a:off x="6926600" y="-634325"/>
            <a:ext cx="479180" cy="659535"/>
          </a:xfrm>
          <a:custGeom>
            <a:avLst/>
            <a:gdLst>
              <a:gd name="connsiteX0" fmla="*/ 132442 w 479180"/>
              <a:gd name="connsiteY0" fmla="*/ 407616 h 659535"/>
              <a:gd name="connsiteX1" fmla="*/ 0 w 479180"/>
              <a:gd name="connsiteY1" fmla="*/ 0 h 659535"/>
              <a:gd name="connsiteX2" fmla="*/ 346738 w 479180"/>
              <a:gd name="connsiteY2" fmla="*/ 251920 h 659535"/>
              <a:gd name="connsiteX3" fmla="*/ 479181 w 479180"/>
              <a:gd name="connsiteY3" fmla="*/ 659536 h 659535"/>
              <a:gd name="connsiteX4" fmla="*/ 132442 w 479180"/>
              <a:gd name="connsiteY4" fmla="*/ 407616 h 659535"/>
              <a:gd name="connsiteX5" fmla="*/ 132442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407616"/>
                </a:moveTo>
                <a:lnTo>
                  <a:pt x="0" y="0"/>
                </a:lnTo>
                <a:lnTo>
                  <a:pt x="346738" y="251920"/>
                </a:lnTo>
                <a:lnTo>
                  <a:pt x="479181" y="65953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4" name="Freeform: Shape 433">
            <a:extLst>
              <a:ext uri="{FF2B5EF4-FFF2-40B4-BE49-F238E27FC236}">
                <a16:creationId xmlns:a16="http://schemas.microsoft.com/office/drawing/2014/main" id="{B5ED51D4-DCD7-007C-2E68-B11552C0A986}"/>
              </a:ext>
            </a:extLst>
          </p:cNvPr>
          <p:cNvSpPr/>
          <p:nvPr/>
        </p:nvSpPr>
        <p:spPr>
          <a:xfrm>
            <a:off x="2866915" y="684745"/>
            <a:ext cx="479180" cy="659535"/>
          </a:xfrm>
          <a:custGeom>
            <a:avLst/>
            <a:gdLst>
              <a:gd name="connsiteX0" fmla="*/ 132442 w 479180"/>
              <a:gd name="connsiteY0" fmla="*/ 407616 h 659535"/>
              <a:gd name="connsiteX1" fmla="*/ 0 w 479180"/>
              <a:gd name="connsiteY1" fmla="*/ 0 h 659535"/>
              <a:gd name="connsiteX2" fmla="*/ 346738 w 479180"/>
              <a:gd name="connsiteY2" fmla="*/ 251920 h 659535"/>
              <a:gd name="connsiteX3" fmla="*/ 479181 w 479180"/>
              <a:gd name="connsiteY3" fmla="*/ 659536 h 659535"/>
              <a:gd name="connsiteX4" fmla="*/ 132442 w 479180"/>
              <a:gd name="connsiteY4" fmla="*/ 407616 h 659535"/>
              <a:gd name="connsiteX5" fmla="*/ 132442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407616"/>
                </a:moveTo>
                <a:lnTo>
                  <a:pt x="0" y="0"/>
                </a:lnTo>
                <a:lnTo>
                  <a:pt x="346738" y="251920"/>
                </a:lnTo>
                <a:lnTo>
                  <a:pt x="479181" y="65953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5" name="Freeform: Shape 434">
            <a:extLst>
              <a:ext uri="{FF2B5EF4-FFF2-40B4-BE49-F238E27FC236}">
                <a16:creationId xmlns:a16="http://schemas.microsoft.com/office/drawing/2014/main" id="{566447CE-C372-278B-C956-25EFD1015357}"/>
              </a:ext>
            </a:extLst>
          </p:cNvPr>
          <p:cNvSpPr/>
          <p:nvPr/>
        </p:nvSpPr>
        <p:spPr>
          <a:xfrm>
            <a:off x="11153" y="1751897"/>
            <a:ext cx="479180" cy="659535"/>
          </a:xfrm>
          <a:custGeom>
            <a:avLst/>
            <a:gdLst>
              <a:gd name="connsiteX0" fmla="*/ 132442 w 479180"/>
              <a:gd name="connsiteY0" fmla="*/ 407616 h 659535"/>
              <a:gd name="connsiteX1" fmla="*/ 0 w 479180"/>
              <a:gd name="connsiteY1" fmla="*/ 0 h 659535"/>
              <a:gd name="connsiteX2" fmla="*/ 346739 w 479180"/>
              <a:gd name="connsiteY2" fmla="*/ 251920 h 659535"/>
              <a:gd name="connsiteX3" fmla="*/ 479181 w 479180"/>
              <a:gd name="connsiteY3" fmla="*/ 659536 h 659535"/>
              <a:gd name="connsiteX4" fmla="*/ 132442 w 479180"/>
              <a:gd name="connsiteY4" fmla="*/ 407616 h 659535"/>
              <a:gd name="connsiteX5" fmla="*/ 132442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407616"/>
                </a:moveTo>
                <a:lnTo>
                  <a:pt x="0" y="0"/>
                </a:lnTo>
                <a:lnTo>
                  <a:pt x="346739" y="251920"/>
                </a:lnTo>
                <a:lnTo>
                  <a:pt x="479181" y="65953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6" name="Freeform: Shape 435">
            <a:extLst>
              <a:ext uri="{FF2B5EF4-FFF2-40B4-BE49-F238E27FC236}">
                <a16:creationId xmlns:a16="http://schemas.microsoft.com/office/drawing/2014/main" id="{87636D47-1EBA-A9E6-1A10-F0960C37144F}"/>
              </a:ext>
            </a:extLst>
          </p:cNvPr>
          <p:cNvSpPr/>
          <p:nvPr/>
        </p:nvSpPr>
        <p:spPr>
          <a:xfrm>
            <a:off x="704630" y="1344281"/>
            <a:ext cx="264884" cy="815231"/>
          </a:xfrm>
          <a:custGeom>
            <a:avLst/>
            <a:gdLst>
              <a:gd name="connsiteX0" fmla="*/ 0 w 264884"/>
              <a:gd name="connsiteY0" fmla="*/ 407616 h 815231"/>
              <a:gd name="connsiteX1" fmla="*/ 132442 w 264884"/>
              <a:gd name="connsiteY1" fmla="*/ 0 h 815231"/>
              <a:gd name="connsiteX2" fmla="*/ 264885 w 264884"/>
              <a:gd name="connsiteY2" fmla="*/ 407616 h 815231"/>
              <a:gd name="connsiteX3" fmla="*/ 132442 w 264884"/>
              <a:gd name="connsiteY3" fmla="*/ 815231 h 815231"/>
              <a:gd name="connsiteX4" fmla="*/ 0 w 264884"/>
              <a:gd name="connsiteY4" fmla="*/ 407616 h 815231"/>
              <a:gd name="connsiteX5" fmla="*/ 0 w 264884"/>
              <a:gd name="connsiteY5" fmla="*/ 407616 h 815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84" h="815231">
                <a:moveTo>
                  <a:pt x="0" y="407616"/>
                </a:moveTo>
                <a:lnTo>
                  <a:pt x="132442" y="0"/>
                </a:lnTo>
                <a:lnTo>
                  <a:pt x="264885" y="407616"/>
                </a:lnTo>
                <a:lnTo>
                  <a:pt x="132442" y="815231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7" name="Freeform: Shape 436">
            <a:extLst>
              <a:ext uri="{FF2B5EF4-FFF2-40B4-BE49-F238E27FC236}">
                <a16:creationId xmlns:a16="http://schemas.microsoft.com/office/drawing/2014/main" id="{F3E5838B-3A29-9895-09E6-2729E5E571D0}"/>
              </a:ext>
            </a:extLst>
          </p:cNvPr>
          <p:cNvSpPr/>
          <p:nvPr/>
        </p:nvSpPr>
        <p:spPr>
          <a:xfrm>
            <a:off x="4764315" y="25210"/>
            <a:ext cx="264884" cy="815231"/>
          </a:xfrm>
          <a:custGeom>
            <a:avLst/>
            <a:gdLst>
              <a:gd name="connsiteX0" fmla="*/ 0 w 264884"/>
              <a:gd name="connsiteY0" fmla="*/ 407616 h 815231"/>
              <a:gd name="connsiteX1" fmla="*/ 132442 w 264884"/>
              <a:gd name="connsiteY1" fmla="*/ 0 h 815231"/>
              <a:gd name="connsiteX2" fmla="*/ 264885 w 264884"/>
              <a:gd name="connsiteY2" fmla="*/ 407616 h 815231"/>
              <a:gd name="connsiteX3" fmla="*/ 132442 w 264884"/>
              <a:gd name="connsiteY3" fmla="*/ 815231 h 815231"/>
              <a:gd name="connsiteX4" fmla="*/ 0 w 264884"/>
              <a:gd name="connsiteY4" fmla="*/ 407616 h 815231"/>
              <a:gd name="connsiteX5" fmla="*/ 0 w 264884"/>
              <a:gd name="connsiteY5" fmla="*/ 407616 h 815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84" h="815231">
                <a:moveTo>
                  <a:pt x="0" y="407616"/>
                </a:moveTo>
                <a:lnTo>
                  <a:pt x="132442" y="0"/>
                </a:lnTo>
                <a:lnTo>
                  <a:pt x="264885" y="407616"/>
                </a:lnTo>
                <a:lnTo>
                  <a:pt x="132442" y="815231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8" name="Freeform: Shape 437">
            <a:extLst>
              <a:ext uri="{FF2B5EF4-FFF2-40B4-BE49-F238E27FC236}">
                <a16:creationId xmlns:a16="http://schemas.microsoft.com/office/drawing/2014/main" id="{1F7C7159-0372-24B7-CA8A-0237DFD57938}"/>
              </a:ext>
            </a:extLst>
          </p:cNvPr>
          <p:cNvSpPr/>
          <p:nvPr/>
        </p:nvSpPr>
        <p:spPr>
          <a:xfrm>
            <a:off x="7701931" y="-790020"/>
            <a:ext cx="264884" cy="815231"/>
          </a:xfrm>
          <a:custGeom>
            <a:avLst/>
            <a:gdLst>
              <a:gd name="connsiteX0" fmla="*/ 0 w 264884"/>
              <a:gd name="connsiteY0" fmla="*/ 407616 h 815231"/>
              <a:gd name="connsiteX1" fmla="*/ 132442 w 264884"/>
              <a:gd name="connsiteY1" fmla="*/ 0 h 815231"/>
              <a:gd name="connsiteX2" fmla="*/ 264885 w 264884"/>
              <a:gd name="connsiteY2" fmla="*/ 407616 h 815231"/>
              <a:gd name="connsiteX3" fmla="*/ 132442 w 264884"/>
              <a:gd name="connsiteY3" fmla="*/ 815231 h 815231"/>
              <a:gd name="connsiteX4" fmla="*/ 0 w 264884"/>
              <a:gd name="connsiteY4" fmla="*/ 407616 h 815231"/>
              <a:gd name="connsiteX5" fmla="*/ 0 w 264884"/>
              <a:gd name="connsiteY5" fmla="*/ 407616 h 815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84" h="815231">
                <a:moveTo>
                  <a:pt x="0" y="407616"/>
                </a:moveTo>
                <a:lnTo>
                  <a:pt x="132442" y="0"/>
                </a:lnTo>
                <a:lnTo>
                  <a:pt x="264885" y="407616"/>
                </a:lnTo>
                <a:lnTo>
                  <a:pt x="132442" y="815231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9" name="Freeform: Shape 438">
            <a:extLst>
              <a:ext uri="{FF2B5EF4-FFF2-40B4-BE49-F238E27FC236}">
                <a16:creationId xmlns:a16="http://schemas.microsoft.com/office/drawing/2014/main" id="{4C30C4B5-E64E-635E-2DC6-A41EC8D0865B}"/>
              </a:ext>
            </a:extLst>
          </p:cNvPr>
          <p:cNvSpPr/>
          <p:nvPr/>
        </p:nvSpPr>
        <p:spPr>
          <a:xfrm>
            <a:off x="3642245" y="684745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9 w 479180"/>
              <a:gd name="connsiteY1" fmla="*/ 0 h 659535"/>
              <a:gd name="connsiteX2" fmla="*/ 479181 w 479180"/>
              <a:gd name="connsiteY2" fmla="*/ 407616 h 659535"/>
              <a:gd name="connsiteX3" fmla="*/ 132443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9" y="0"/>
                </a:lnTo>
                <a:lnTo>
                  <a:pt x="479181" y="407616"/>
                </a:lnTo>
                <a:lnTo>
                  <a:pt x="132443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0" name="Freeform: Shape 439">
            <a:extLst>
              <a:ext uri="{FF2B5EF4-FFF2-40B4-BE49-F238E27FC236}">
                <a16:creationId xmlns:a16="http://schemas.microsoft.com/office/drawing/2014/main" id="{48AF3A07-460F-F845-38EC-191E0B1DC8C3}"/>
              </a:ext>
            </a:extLst>
          </p:cNvPr>
          <p:cNvSpPr/>
          <p:nvPr/>
        </p:nvSpPr>
        <p:spPr>
          <a:xfrm>
            <a:off x="1398107" y="684745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8 w 479180"/>
              <a:gd name="connsiteY1" fmla="*/ 0 h 659535"/>
              <a:gd name="connsiteX2" fmla="*/ 479181 w 479180"/>
              <a:gd name="connsiteY2" fmla="*/ 407616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8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1" name="Freeform: Shape 440">
            <a:extLst>
              <a:ext uri="{FF2B5EF4-FFF2-40B4-BE49-F238E27FC236}">
                <a16:creationId xmlns:a16="http://schemas.microsoft.com/office/drawing/2014/main" id="{6E30EAE1-71A8-18B0-A98A-D21B4AD06456}"/>
              </a:ext>
            </a:extLst>
          </p:cNvPr>
          <p:cNvSpPr/>
          <p:nvPr/>
        </p:nvSpPr>
        <p:spPr>
          <a:xfrm>
            <a:off x="5457792" y="-634325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9 w 479180"/>
              <a:gd name="connsiteY1" fmla="*/ 0 h 659535"/>
              <a:gd name="connsiteX2" fmla="*/ 479181 w 479180"/>
              <a:gd name="connsiteY2" fmla="*/ 407616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9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2" name="Freeform: Shape 441">
            <a:extLst>
              <a:ext uri="{FF2B5EF4-FFF2-40B4-BE49-F238E27FC236}">
                <a16:creationId xmlns:a16="http://schemas.microsoft.com/office/drawing/2014/main" id="{54FAB731-2C92-C918-B815-C937EB85D0AB}"/>
              </a:ext>
            </a:extLst>
          </p:cNvPr>
          <p:cNvSpPr/>
          <p:nvPr/>
        </p:nvSpPr>
        <p:spPr>
          <a:xfrm>
            <a:off x="-764177" y="1751897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8 w 479180"/>
              <a:gd name="connsiteY1" fmla="*/ 0 h 659535"/>
              <a:gd name="connsiteX2" fmla="*/ 479181 w 479180"/>
              <a:gd name="connsiteY2" fmla="*/ 407616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8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3" name="Freeform: Shape 442">
            <a:extLst>
              <a:ext uri="{FF2B5EF4-FFF2-40B4-BE49-F238E27FC236}">
                <a16:creationId xmlns:a16="http://schemas.microsoft.com/office/drawing/2014/main" id="{ECC3A708-4E34-46D8-0747-50AEE739E404}"/>
              </a:ext>
            </a:extLst>
          </p:cNvPr>
          <p:cNvSpPr/>
          <p:nvPr/>
        </p:nvSpPr>
        <p:spPr>
          <a:xfrm>
            <a:off x="7834373" y="-1041941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8 w 479180"/>
              <a:gd name="connsiteY1" fmla="*/ 0 h 659535"/>
              <a:gd name="connsiteX2" fmla="*/ 479181 w 479180"/>
              <a:gd name="connsiteY2" fmla="*/ 407616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8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4" name="Freeform: Shape 443">
            <a:extLst>
              <a:ext uri="{FF2B5EF4-FFF2-40B4-BE49-F238E27FC236}">
                <a16:creationId xmlns:a16="http://schemas.microsoft.com/office/drawing/2014/main" id="{49944131-EF6D-1453-6A68-90DC45BBD8D3}"/>
              </a:ext>
            </a:extLst>
          </p:cNvPr>
          <p:cNvSpPr/>
          <p:nvPr/>
        </p:nvSpPr>
        <p:spPr>
          <a:xfrm>
            <a:off x="8609704" y="7591494"/>
            <a:ext cx="264884" cy="815231"/>
          </a:xfrm>
          <a:custGeom>
            <a:avLst/>
            <a:gdLst>
              <a:gd name="connsiteX0" fmla="*/ 0 w 264884"/>
              <a:gd name="connsiteY0" fmla="*/ 407615 h 815231"/>
              <a:gd name="connsiteX1" fmla="*/ 132442 w 264884"/>
              <a:gd name="connsiteY1" fmla="*/ 0 h 815231"/>
              <a:gd name="connsiteX2" fmla="*/ 264885 w 264884"/>
              <a:gd name="connsiteY2" fmla="*/ 407615 h 815231"/>
              <a:gd name="connsiteX3" fmla="*/ 132442 w 264884"/>
              <a:gd name="connsiteY3" fmla="*/ 815231 h 815231"/>
              <a:gd name="connsiteX4" fmla="*/ 0 w 264884"/>
              <a:gd name="connsiteY4" fmla="*/ 407615 h 815231"/>
              <a:gd name="connsiteX5" fmla="*/ 0 w 264884"/>
              <a:gd name="connsiteY5" fmla="*/ 407615 h 815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84" h="815231">
                <a:moveTo>
                  <a:pt x="0" y="407615"/>
                </a:moveTo>
                <a:lnTo>
                  <a:pt x="132442" y="0"/>
                </a:lnTo>
                <a:lnTo>
                  <a:pt x="264885" y="407615"/>
                </a:lnTo>
                <a:lnTo>
                  <a:pt x="132442" y="815231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5" name="Freeform: Shape 444">
            <a:extLst>
              <a:ext uri="{FF2B5EF4-FFF2-40B4-BE49-F238E27FC236}">
                <a16:creationId xmlns:a16="http://schemas.microsoft.com/office/drawing/2014/main" id="{72D77FCE-802E-EC59-9282-5BCA8BD5CD25}"/>
              </a:ext>
            </a:extLst>
          </p:cNvPr>
          <p:cNvSpPr/>
          <p:nvPr/>
        </p:nvSpPr>
        <p:spPr>
          <a:xfrm>
            <a:off x="4896757" y="8658645"/>
            <a:ext cx="264884" cy="815231"/>
          </a:xfrm>
          <a:custGeom>
            <a:avLst/>
            <a:gdLst>
              <a:gd name="connsiteX0" fmla="*/ 0 w 264884"/>
              <a:gd name="connsiteY0" fmla="*/ 407615 h 815231"/>
              <a:gd name="connsiteX1" fmla="*/ 132442 w 264884"/>
              <a:gd name="connsiteY1" fmla="*/ 0 h 815231"/>
              <a:gd name="connsiteX2" fmla="*/ 264885 w 264884"/>
              <a:gd name="connsiteY2" fmla="*/ 407615 h 815231"/>
              <a:gd name="connsiteX3" fmla="*/ 132442 w 264884"/>
              <a:gd name="connsiteY3" fmla="*/ 815231 h 815231"/>
              <a:gd name="connsiteX4" fmla="*/ 0 w 264884"/>
              <a:gd name="connsiteY4" fmla="*/ 407615 h 815231"/>
              <a:gd name="connsiteX5" fmla="*/ 0 w 264884"/>
              <a:gd name="connsiteY5" fmla="*/ 407615 h 815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84" h="815231">
                <a:moveTo>
                  <a:pt x="0" y="407615"/>
                </a:moveTo>
                <a:lnTo>
                  <a:pt x="132442" y="0"/>
                </a:lnTo>
                <a:lnTo>
                  <a:pt x="264885" y="407615"/>
                </a:lnTo>
                <a:lnTo>
                  <a:pt x="132442" y="815231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6" name="Freeform: Shape 445">
            <a:extLst>
              <a:ext uri="{FF2B5EF4-FFF2-40B4-BE49-F238E27FC236}">
                <a16:creationId xmlns:a16="http://schemas.microsoft.com/office/drawing/2014/main" id="{A5851648-D38A-346D-C9CA-49FACF09A239}"/>
              </a:ext>
            </a:extLst>
          </p:cNvPr>
          <p:cNvSpPr/>
          <p:nvPr/>
        </p:nvSpPr>
        <p:spPr>
          <a:xfrm>
            <a:off x="6926600" y="8154805"/>
            <a:ext cx="479180" cy="659536"/>
          </a:xfrm>
          <a:custGeom>
            <a:avLst/>
            <a:gdLst>
              <a:gd name="connsiteX0" fmla="*/ 0 w 479180"/>
              <a:gd name="connsiteY0" fmla="*/ 251921 h 659536"/>
              <a:gd name="connsiteX1" fmla="*/ 346738 w 479180"/>
              <a:gd name="connsiteY1" fmla="*/ 0 h 659536"/>
              <a:gd name="connsiteX2" fmla="*/ 479181 w 479180"/>
              <a:gd name="connsiteY2" fmla="*/ 407616 h 659536"/>
              <a:gd name="connsiteX3" fmla="*/ 132442 w 479180"/>
              <a:gd name="connsiteY3" fmla="*/ 659536 h 659536"/>
              <a:gd name="connsiteX4" fmla="*/ 0 w 479180"/>
              <a:gd name="connsiteY4" fmla="*/ 251921 h 659536"/>
              <a:gd name="connsiteX5" fmla="*/ 0 w 479180"/>
              <a:gd name="connsiteY5" fmla="*/ 251921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6">
                <a:moveTo>
                  <a:pt x="0" y="251921"/>
                </a:moveTo>
                <a:lnTo>
                  <a:pt x="346738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1"/>
                </a:lnTo>
                <a:lnTo>
                  <a:pt x="0" y="25192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7" name="Freeform: Shape 446">
            <a:extLst>
              <a:ext uri="{FF2B5EF4-FFF2-40B4-BE49-F238E27FC236}">
                <a16:creationId xmlns:a16="http://schemas.microsoft.com/office/drawing/2014/main" id="{6C50BC0A-0449-0598-04FE-D6C210D407BB}"/>
              </a:ext>
            </a:extLst>
          </p:cNvPr>
          <p:cNvSpPr/>
          <p:nvPr/>
        </p:nvSpPr>
        <p:spPr>
          <a:xfrm>
            <a:off x="9435623" y="7339574"/>
            <a:ext cx="479181" cy="659535"/>
          </a:xfrm>
          <a:custGeom>
            <a:avLst/>
            <a:gdLst>
              <a:gd name="connsiteX0" fmla="*/ 0 w 479181"/>
              <a:gd name="connsiteY0" fmla="*/ 251920 h 659535"/>
              <a:gd name="connsiteX1" fmla="*/ 346739 w 479181"/>
              <a:gd name="connsiteY1" fmla="*/ 0 h 659535"/>
              <a:gd name="connsiteX2" fmla="*/ 479181 w 479181"/>
              <a:gd name="connsiteY2" fmla="*/ 407615 h 659535"/>
              <a:gd name="connsiteX3" fmla="*/ 132442 w 479181"/>
              <a:gd name="connsiteY3" fmla="*/ 659535 h 659535"/>
              <a:gd name="connsiteX4" fmla="*/ 0 w 479181"/>
              <a:gd name="connsiteY4" fmla="*/ 251920 h 659535"/>
              <a:gd name="connsiteX5" fmla="*/ 0 w 479181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1" h="659535">
                <a:moveTo>
                  <a:pt x="0" y="251920"/>
                </a:moveTo>
                <a:lnTo>
                  <a:pt x="346739" y="0"/>
                </a:lnTo>
                <a:lnTo>
                  <a:pt x="479181" y="407615"/>
                </a:lnTo>
                <a:lnTo>
                  <a:pt x="132442" y="659535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8" name="Freeform: Shape 447">
            <a:extLst>
              <a:ext uri="{FF2B5EF4-FFF2-40B4-BE49-F238E27FC236}">
                <a16:creationId xmlns:a16="http://schemas.microsoft.com/office/drawing/2014/main" id="{C2BB87CA-6C81-6885-6D3B-BE209B6DE28C}"/>
              </a:ext>
            </a:extLst>
          </p:cNvPr>
          <p:cNvSpPr/>
          <p:nvPr/>
        </p:nvSpPr>
        <p:spPr>
          <a:xfrm>
            <a:off x="5375938" y="8658645"/>
            <a:ext cx="479180" cy="659536"/>
          </a:xfrm>
          <a:custGeom>
            <a:avLst/>
            <a:gdLst>
              <a:gd name="connsiteX0" fmla="*/ 0 w 479180"/>
              <a:gd name="connsiteY0" fmla="*/ 251920 h 659536"/>
              <a:gd name="connsiteX1" fmla="*/ 346738 w 479180"/>
              <a:gd name="connsiteY1" fmla="*/ 0 h 659536"/>
              <a:gd name="connsiteX2" fmla="*/ 479181 w 479180"/>
              <a:gd name="connsiteY2" fmla="*/ 407615 h 659536"/>
              <a:gd name="connsiteX3" fmla="*/ 132442 w 479180"/>
              <a:gd name="connsiteY3" fmla="*/ 659536 h 659536"/>
              <a:gd name="connsiteX4" fmla="*/ 0 w 479180"/>
              <a:gd name="connsiteY4" fmla="*/ 251920 h 659536"/>
              <a:gd name="connsiteX5" fmla="*/ 0 w 479180"/>
              <a:gd name="connsiteY5" fmla="*/ 251920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6">
                <a:moveTo>
                  <a:pt x="0" y="251920"/>
                </a:moveTo>
                <a:lnTo>
                  <a:pt x="346738" y="0"/>
                </a:lnTo>
                <a:lnTo>
                  <a:pt x="479181" y="407615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9" name="Freeform: Shape 448">
            <a:extLst>
              <a:ext uri="{FF2B5EF4-FFF2-40B4-BE49-F238E27FC236}">
                <a16:creationId xmlns:a16="http://schemas.microsoft.com/office/drawing/2014/main" id="{661CC9C4-3D2D-4524-59AB-B46946F48725}"/>
              </a:ext>
            </a:extLst>
          </p:cNvPr>
          <p:cNvSpPr/>
          <p:nvPr/>
        </p:nvSpPr>
        <p:spPr>
          <a:xfrm>
            <a:off x="3642245" y="9473877"/>
            <a:ext cx="561035" cy="407615"/>
          </a:xfrm>
          <a:custGeom>
            <a:avLst/>
            <a:gdLst>
              <a:gd name="connsiteX0" fmla="*/ 132443 w 561035"/>
              <a:gd name="connsiteY0" fmla="*/ 407615 h 407615"/>
              <a:gd name="connsiteX1" fmla="*/ 0 w 561035"/>
              <a:gd name="connsiteY1" fmla="*/ 0 h 407615"/>
              <a:gd name="connsiteX2" fmla="*/ 428592 w 561035"/>
              <a:gd name="connsiteY2" fmla="*/ 0 h 407615"/>
              <a:gd name="connsiteX3" fmla="*/ 561035 w 561035"/>
              <a:gd name="connsiteY3" fmla="*/ 407615 h 407615"/>
              <a:gd name="connsiteX4" fmla="*/ 132443 w 561035"/>
              <a:gd name="connsiteY4" fmla="*/ 407615 h 407615"/>
              <a:gd name="connsiteX5" fmla="*/ 132443 w 561035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132443" y="407615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5"/>
                </a:lnTo>
                <a:lnTo>
                  <a:pt x="132443" y="407615"/>
                </a:lnTo>
                <a:lnTo>
                  <a:pt x="132443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0" name="Freeform: Shape 449">
            <a:extLst>
              <a:ext uri="{FF2B5EF4-FFF2-40B4-BE49-F238E27FC236}">
                <a16:creationId xmlns:a16="http://schemas.microsoft.com/office/drawing/2014/main" id="{B3BA304B-AE1F-8D8B-F99B-01ED55F68336}"/>
              </a:ext>
            </a:extLst>
          </p:cNvPr>
          <p:cNvSpPr/>
          <p:nvPr/>
        </p:nvSpPr>
        <p:spPr>
          <a:xfrm>
            <a:off x="6151269" y="8658645"/>
            <a:ext cx="561035" cy="407615"/>
          </a:xfrm>
          <a:custGeom>
            <a:avLst/>
            <a:gdLst>
              <a:gd name="connsiteX0" fmla="*/ 132442 w 561035"/>
              <a:gd name="connsiteY0" fmla="*/ 407615 h 407615"/>
              <a:gd name="connsiteX1" fmla="*/ 0 w 561035"/>
              <a:gd name="connsiteY1" fmla="*/ 0 h 407615"/>
              <a:gd name="connsiteX2" fmla="*/ 428593 w 561035"/>
              <a:gd name="connsiteY2" fmla="*/ 0 h 407615"/>
              <a:gd name="connsiteX3" fmla="*/ 561035 w 561035"/>
              <a:gd name="connsiteY3" fmla="*/ 407615 h 407615"/>
              <a:gd name="connsiteX4" fmla="*/ 132442 w 561035"/>
              <a:gd name="connsiteY4" fmla="*/ 407615 h 407615"/>
              <a:gd name="connsiteX5" fmla="*/ 132442 w 561035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132442" y="407615"/>
                </a:moveTo>
                <a:lnTo>
                  <a:pt x="0" y="0"/>
                </a:lnTo>
                <a:lnTo>
                  <a:pt x="428593" y="0"/>
                </a:lnTo>
                <a:lnTo>
                  <a:pt x="561035" y="407615"/>
                </a:lnTo>
                <a:lnTo>
                  <a:pt x="132442" y="407615"/>
                </a:lnTo>
                <a:lnTo>
                  <a:pt x="132442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1" name="Freeform: Shape 450">
            <a:extLst>
              <a:ext uri="{FF2B5EF4-FFF2-40B4-BE49-F238E27FC236}">
                <a16:creationId xmlns:a16="http://schemas.microsoft.com/office/drawing/2014/main" id="{735023BC-12C7-EBC8-0BD0-1F40CB0B4BAA}"/>
              </a:ext>
            </a:extLst>
          </p:cNvPr>
          <p:cNvSpPr/>
          <p:nvPr/>
        </p:nvSpPr>
        <p:spPr>
          <a:xfrm>
            <a:off x="8181111" y="7999109"/>
            <a:ext cx="561035" cy="407616"/>
          </a:xfrm>
          <a:custGeom>
            <a:avLst/>
            <a:gdLst>
              <a:gd name="connsiteX0" fmla="*/ 132442 w 561035"/>
              <a:gd name="connsiteY0" fmla="*/ 407616 h 407616"/>
              <a:gd name="connsiteX1" fmla="*/ 0 w 561035"/>
              <a:gd name="connsiteY1" fmla="*/ 0 h 407616"/>
              <a:gd name="connsiteX2" fmla="*/ 428593 w 561035"/>
              <a:gd name="connsiteY2" fmla="*/ 0 h 407616"/>
              <a:gd name="connsiteX3" fmla="*/ 561035 w 561035"/>
              <a:gd name="connsiteY3" fmla="*/ 407616 h 407616"/>
              <a:gd name="connsiteX4" fmla="*/ 132442 w 561035"/>
              <a:gd name="connsiteY4" fmla="*/ 407616 h 407616"/>
              <a:gd name="connsiteX5" fmla="*/ 132442 w 561035"/>
              <a:gd name="connsiteY5" fmla="*/ 407616 h 407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6">
                <a:moveTo>
                  <a:pt x="132442" y="407616"/>
                </a:moveTo>
                <a:lnTo>
                  <a:pt x="0" y="0"/>
                </a:lnTo>
                <a:lnTo>
                  <a:pt x="428593" y="0"/>
                </a:lnTo>
                <a:lnTo>
                  <a:pt x="561035" y="40761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2" name="Freeform: Shape 451">
            <a:extLst>
              <a:ext uri="{FF2B5EF4-FFF2-40B4-BE49-F238E27FC236}">
                <a16:creationId xmlns:a16="http://schemas.microsoft.com/office/drawing/2014/main" id="{99BFBA53-B159-653C-BAD8-D51A57EEA5DA}"/>
              </a:ext>
            </a:extLst>
          </p:cNvPr>
          <p:cNvSpPr/>
          <p:nvPr/>
        </p:nvSpPr>
        <p:spPr>
          <a:xfrm>
            <a:off x="5029200" y="8658645"/>
            <a:ext cx="479180" cy="659536"/>
          </a:xfrm>
          <a:custGeom>
            <a:avLst/>
            <a:gdLst>
              <a:gd name="connsiteX0" fmla="*/ 132442 w 479180"/>
              <a:gd name="connsiteY0" fmla="*/ 407615 h 659536"/>
              <a:gd name="connsiteX1" fmla="*/ 0 w 479180"/>
              <a:gd name="connsiteY1" fmla="*/ 0 h 659536"/>
              <a:gd name="connsiteX2" fmla="*/ 346739 w 479180"/>
              <a:gd name="connsiteY2" fmla="*/ 251920 h 659536"/>
              <a:gd name="connsiteX3" fmla="*/ 479181 w 479180"/>
              <a:gd name="connsiteY3" fmla="*/ 659536 h 659536"/>
              <a:gd name="connsiteX4" fmla="*/ 132442 w 479180"/>
              <a:gd name="connsiteY4" fmla="*/ 407615 h 659536"/>
              <a:gd name="connsiteX5" fmla="*/ 132442 w 479180"/>
              <a:gd name="connsiteY5" fmla="*/ 407615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6">
                <a:moveTo>
                  <a:pt x="132442" y="407615"/>
                </a:moveTo>
                <a:lnTo>
                  <a:pt x="0" y="0"/>
                </a:lnTo>
                <a:lnTo>
                  <a:pt x="346739" y="251920"/>
                </a:lnTo>
                <a:lnTo>
                  <a:pt x="479181" y="659536"/>
                </a:lnTo>
                <a:lnTo>
                  <a:pt x="132442" y="407615"/>
                </a:lnTo>
                <a:lnTo>
                  <a:pt x="132442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3" name="Freeform: Shape 452">
            <a:extLst>
              <a:ext uri="{FF2B5EF4-FFF2-40B4-BE49-F238E27FC236}">
                <a16:creationId xmlns:a16="http://schemas.microsoft.com/office/drawing/2014/main" id="{12C9A9D7-FC91-584D-2E6C-C18403E1D501}"/>
              </a:ext>
            </a:extLst>
          </p:cNvPr>
          <p:cNvSpPr/>
          <p:nvPr/>
        </p:nvSpPr>
        <p:spPr>
          <a:xfrm>
            <a:off x="8742146" y="7591494"/>
            <a:ext cx="479180" cy="659536"/>
          </a:xfrm>
          <a:custGeom>
            <a:avLst/>
            <a:gdLst>
              <a:gd name="connsiteX0" fmla="*/ 132442 w 479180"/>
              <a:gd name="connsiteY0" fmla="*/ 407615 h 659536"/>
              <a:gd name="connsiteX1" fmla="*/ 0 w 479180"/>
              <a:gd name="connsiteY1" fmla="*/ 0 h 659536"/>
              <a:gd name="connsiteX2" fmla="*/ 346738 w 479180"/>
              <a:gd name="connsiteY2" fmla="*/ 251921 h 659536"/>
              <a:gd name="connsiteX3" fmla="*/ 479181 w 479180"/>
              <a:gd name="connsiteY3" fmla="*/ 659536 h 659536"/>
              <a:gd name="connsiteX4" fmla="*/ 132442 w 479180"/>
              <a:gd name="connsiteY4" fmla="*/ 407615 h 659536"/>
              <a:gd name="connsiteX5" fmla="*/ 132442 w 479180"/>
              <a:gd name="connsiteY5" fmla="*/ 407615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6">
                <a:moveTo>
                  <a:pt x="132442" y="407615"/>
                </a:moveTo>
                <a:lnTo>
                  <a:pt x="0" y="0"/>
                </a:lnTo>
                <a:lnTo>
                  <a:pt x="346738" y="251921"/>
                </a:lnTo>
                <a:lnTo>
                  <a:pt x="479181" y="659536"/>
                </a:lnTo>
                <a:lnTo>
                  <a:pt x="132442" y="407615"/>
                </a:lnTo>
                <a:lnTo>
                  <a:pt x="132442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4" name="Freeform: Shape 453">
            <a:extLst>
              <a:ext uri="{FF2B5EF4-FFF2-40B4-BE49-F238E27FC236}">
                <a16:creationId xmlns:a16="http://schemas.microsoft.com/office/drawing/2014/main" id="{49E2D6A9-C52E-55CB-6E2D-AB3BEEF7606D}"/>
              </a:ext>
            </a:extLst>
          </p:cNvPr>
          <p:cNvSpPr/>
          <p:nvPr/>
        </p:nvSpPr>
        <p:spPr>
          <a:xfrm>
            <a:off x="7701931" y="7747189"/>
            <a:ext cx="264884" cy="815231"/>
          </a:xfrm>
          <a:custGeom>
            <a:avLst/>
            <a:gdLst>
              <a:gd name="connsiteX0" fmla="*/ 0 w 264884"/>
              <a:gd name="connsiteY0" fmla="*/ 407615 h 815231"/>
              <a:gd name="connsiteX1" fmla="*/ 132442 w 264884"/>
              <a:gd name="connsiteY1" fmla="*/ 0 h 815231"/>
              <a:gd name="connsiteX2" fmla="*/ 264885 w 264884"/>
              <a:gd name="connsiteY2" fmla="*/ 407615 h 815231"/>
              <a:gd name="connsiteX3" fmla="*/ 132442 w 264884"/>
              <a:gd name="connsiteY3" fmla="*/ 815231 h 815231"/>
              <a:gd name="connsiteX4" fmla="*/ 0 w 264884"/>
              <a:gd name="connsiteY4" fmla="*/ 407615 h 815231"/>
              <a:gd name="connsiteX5" fmla="*/ 0 w 264884"/>
              <a:gd name="connsiteY5" fmla="*/ 407615 h 815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84" h="815231">
                <a:moveTo>
                  <a:pt x="0" y="407615"/>
                </a:moveTo>
                <a:lnTo>
                  <a:pt x="132442" y="0"/>
                </a:lnTo>
                <a:lnTo>
                  <a:pt x="264885" y="407615"/>
                </a:lnTo>
                <a:lnTo>
                  <a:pt x="132442" y="815231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5" name="Freeform: Shape 454">
            <a:extLst>
              <a:ext uri="{FF2B5EF4-FFF2-40B4-BE49-F238E27FC236}">
                <a16:creationId xmlns:a16="http://schemas.microsoft.com/office/drawing/2014/main" id="{8BC7D9B3-D9B2-5409-63B1-1AD60F526B43}"/>
              </a:ext>
            </a:extLst>
          </p:cNvPr>
          <p:cNvSpPr/>
          <p:nvPr/>
        </p:nvSpPr>
        <p:spPr>
          <a:xfrm>
            <a:off x="4070838" y="9066261"/>
            <a:ext cx="264884" cy="815231"/>
          </a:xfrm>
          <a:custGeom>
            <a:avLst/>
            <a:gdLst>
              <a:gd name="connsiteX0" fmla="*/ 0 w 264884"/>
              <a:gd name="connsiteY0" fmla="*/ 407616 h 815231"/>
              <a:gd name="connsiteX1" fmla="*/ 132443 w 264884"/>
              <a:gd name="connsiteY1" fmla="*/ 0 h 815231"/>
              <a:gd name="connsiteX2" fmla="*/ 264885 w 264884"/>
              <a:gd name="connsiteY2" fmla="*/ 407616 h 815231"/>
              <a:gd name="connsiteX3" fmla="*/ 132443 w 264884"/>
              <a:gd name="connsiteY3" fmla="*/ 815231 h 815231"/>
              <a:gd name="connsiteX4" fmla="*/ 0 w 264884"/>
              <a:gd name="connsiteY4" fmla="*/ 407616 h 815231"/>
              <a:gd name="connsiteX5" fmla="*/ 0 w 264884"/>
              <a:gd name="connsiteY5" fmla="*/ 407616 h 815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84" h="815231">
                <a:moveTo>
                  <a:pt x="0" y="407616"/>
                </a:moveTo>
                <a:lnTo>
                  <a:pt x="132443" y="0"/>
                </a:lnTo>
                <a:lnTo>
                  <a:pt x="264885" y="407616"/>
                </a:lnTo>
                <a:lnTo>
                  <a:pt x="132443" y="815231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6" name="Freeform: Shape 455">
            <a:extLst>
              <a:ext uri="{FF2B5EF4-FFF2-40B4-BE49-F238E27FC236}">
                <a16:creationId xmlns:a16="http://schemas.microsoft.com/office/drawing/2014/main" id="{5CBD70D0-8503-7BAE-4868-59EB424E32A6}"/>
              </a:ext>
            </a:extLst>
          </p:cNvPr>
          <p:cNvSpPr/>
          <p:nvPr/>
        </p:nvSpPr>
        <p:spPr>
          <a:xfrm>
            <a:off x="9088885" y="7591494"/>
            <a:ext cx="479180" cy="659536"/>
          </a:xfrm>
          <a:custGeom>
            <a:avLst/>
            <a:gdLst>
              <a:gd name="connsiteX0" fmla="*/ 0 w 479180"/>
              <a:gd name="connsiteY0" fmla="*/ 251921 h 659536"/>
              <a:gd name="connsiteX1" fmla="*/ 346738 w 479180"/>
              <a:gd name="connsiteY1" fmla="*/ 0 h 659536"/>
              <a:gd name="connsiteX2" fmla="*/ 479181 w 479180"/>
              <a:gd name="connsiteY2" fmla="*/ 407615 h 659536"/>
              <a:gd name="connsiteX3" fmla="*/ 132442 w 479180"/>
              <a:gd name="connsiteY3" fmla="*/ 659536 h 659536"/>
              <a:gd name="connsiteX4" fmla="*/ 0 w 479180"/>
              <a:gd name="connsiteY4" fmla="*/ 251921 h 659536"/>
              <a:gd name="connsiteX5" fmla="*/ 0 w 479180"/>
              <a:gd name="connsiteY5" fmla="*/ 251921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6">
                <a:moveTo>
                  <a:pt x="0" y="251921"/>
                </a:moveTo>
                <a:lnTo>
                  <a:pt x="346738" y="0"/>
                </a:lnTo>
                <a:lnTo>
                  <a:pt x="479181" y="407615"/>
                </a:lnTo>
                <a:lnTo>
                  <a:pt x="132442" y="659536"/>
                </a:lnTo>
                <a:lnTo>
                  <a:pt x="0" y="251921"/>
                </a:lnTo>
                <a:lnTo>
                  <a:pt x="0" y="25192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7" name="Freeform: Shape 456">
            <a:extLst>
              <a:ext uri="{FF2B5EF4-FFF2-40B4-BE49-F238E27FC236}">
                <a16:creationId xmlns:a16="http://schemas.microsoft.com/office/drawing/2014/main" id="{19E2EF01-91E8-3269-BB0B-B12FC86AE5D3}"/>
              </a:ext>
            </a:extLst>
          </p:cNvPr>
          <p:cNvSpPr/>
          <p:nvPr/>
        </p:nvSpPr>
        <p:spPr>
          <a:xfrm>
            <a:off x="6579862" y="8406725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8 w 479180"/>
              <a:gd name="connsiteY1" fmla="*/ 0 h 659535"/>
              <a:gd name="connsiteX2" fmla="*/ 479181 w 479180"/>
              <a:gd name="connsiteY2" fmla="*/ 407615 h 659535"/>
              <a:gd name="connsiteX3" fmla="*/ 132442 w 479180"/>
              <a:gd name="connsiteY3" fmla="*/ 659535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8" y="0"/>
                </a:lnTo>
                <a:lnTo>
                  <a:pt x="479181" y="407615"/>
                </a:lnTo>
                <a:lnTo>
                  <a:pt x="132442" y="659535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8" name="Freeform: Shape 457">
            <a:extLst>
              <a:ext uri="{FF2B5EF4-FFF2-40B4-BE49-F238E27FC236}">
                <a16:creationId xmlns:a16="http://schemas.microsoft.com/office/drawing/2014/main" id="{F9A24052-190C-5490-DC73-EC255DFFEA56}"/>
              </a:ext>
            </a:extLst>
          </p:cNvPr>
          <p:cNvSpPr/>
          <p:nvPr/>
        </p:nvSpPr>
        <p:spPr>
          <a:xfrm>
            <a:off x="4550019" y="9066261"/>
            <a:ext cx="479180" cy="659536"/>
          </a:xfrm>
          <a:custGeom>
            <a:avLst/>
            <a:gdLst>
              <a:gd name="connsiteX0" fmla="*/ 0 w 479180"/>
              <a:gd name="connsiteY0" fmla="*/ 251921 h 659536"/>
              <a:gd name="connsiteX1" fmla="*/ 346739 w 479180"/>
              <a:gd name="connsiteY1" fmla="*/ 0 h 659536"/>
              <a:gd name="connsiteX2" fmla="*/ 479181 w 479180"/>
              <a:gd name="connsiteY2" fmla="*/ 407616 h 659536"/>
              <a:gd name="connsiteX3" fmla="*/ 132442 w 479180"/>
              <a:gd name="connsiteY3" fmla="*/ 659536 h 659536"/>
              <a:gd name="connsiteX4" fmla="*/ 0 w 479180"/>
              <a:gd name="connsiteY4" fmla="*/ 251921 h 659536"/>
              <a:gd name="connsiteX5" fmla="*/ 0 w 479180"/>
              <a:gd name="connsiteY5" fmla="*/ 251921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6">
                <a:moveTo>
                  <a:pt x="0" y="251921"/>
                </a:moveTo>
                <a:lnTo>
                  <a:pt x="346739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1"/>
                </a:lnTo>
                <a:lnTo>
                  <a:pt x="0" y="25192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9" name="Freeform: Shape 458">
            <a:extLst>
              <a:ext uri="{FF2B5EF4-FFF2-40B4-BE49-F238E27FC236}">
                <a16:creationId xmlns:a16="http://schemas.microsoft.com/office/drawing/2014/main" id="{1314D509-34BF-0245-30EE-97B3742B472E}"/>
              </a:ext>
            </a:extLst>
          </p:cNvPr>
          <p:cNvSpPr/>
          <p:nvPr/>
        </p:nvSpPr>
        <p:spPr>
          <a:xfrm>
            <a:off x="837072" y="-1701476"/>
            <a:ext cx="264884" cy="815231"/>
          </a:xfrm>
          <a:custGeom>
            <a:avLst/>
            <a:gdLst>
              <a:gd name="connsiteX0" fmla="*/ 0 w 264884"/>
              <a:gd name="connsiteY0" fmla="*/ 407615 h 815231"/>
              <a:gd name="connsiteX1" fmla="*/ 132442 w 264884"/>
              <a:gd name="connsiteY1" fmla="*/ 0 h 815231"/>
              <a:gd name="connsiteX2" fmla="*/ 264885 w 264884"/>
              <a:gd name="connsiteY2" fmla="*/ 407615 h 815231"/>
              <a:gd name="connsiteX3" fmla="*/ 132442 w 264884"/>
              <a:gd name="connsiteY3" fmla="*/ 815231 h 815231"/>
              <a:gd name="connsiteX4" fmla="*/ 0 w 264884"/>
              <a:gd name="connsiteY4" fmla="*/ 407615 h 815231"/>
              <a:gd name="connsiteX5" fmla="*/ 0 w 264884"/>
              <a:gd name="connsiteY5" fmla="*/ 407615 h 815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84" h="815231">
                <a:moveTo>
                  <a:pt x="0" y="407615"/>
                </a:moveTo>
                <a:lnTo>
                  <a:pt x="132442" y="0"/>
                </a:lnTo>
                <a:lnTo>
                  <a:pt x="264885" y="407615"/>
                </a:lnTo>
                <a:lnTo>
                  <a:pt x="132442" y="815231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0" name="Freeform: Shape 459">
            <a:extLst>
              <a:ext uri="{FF2B5EF4-FFF2-40B4-BE49-F238E27FC236}">
                <a16:creationId xmlns:a16="http://schemas.microsoft.com/office/drawing/2014/main" id="{39DB6DE8-4722-88DB-0BAC-843A95953C69}"/>
              </a:ext>
            </a:extLst>
          </p:cNvPr>
          <p:cNvSpPr/>
          <p:nvPr/>
        </p:nvSpPr>
        <p:spPr>
          <a:xfrm>
            <a:off x="4896757" y="-3020548"/>
            <a:ext cx="264884" cy="815231"/>
          </a:xfrm>
          <a:custGeom>
            <a:avLst/>
            <a:gdLst>
              <a:gd name="connsiteX0" fmla="*/ 0 w 264884"/>
              <a:gd name="connsiteY0" fmla="*/ 407616 h 815231"/>
              <a:gd name="connsiteX1" fmla="*/ 132442 w 264884"/>
              <a:gd name="connsiteY1" fmla="*/ 0 h 815231"/>
              <a:gd name="connsiteX2" fmla="*/ 264885 w 264884"/>
              <a:gd name="connsiteY2" fmla="*/ 407616 h 815231"/>
              <a:gd name="connsiteX3" fmla="*/ 132442 w 264884"/>
              <a:gd name="connsiteY3" fmla="*/ 815231 h 815231"/>
              <a:gd name="connsiteX4" fmla="*/ 0 w 264884"/>
              <a:gd name="connsiteY4" fmla="*/ 407616 h 815231"/>
              <a:gd name="connsiteX5" fmla="*/ 0 w 264884"/>
              <a:gd name="connsiteY5" fmla="*/ 407616 h 815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84" h="815231">
                <a:moveTo>
                  <a:pt x="0" y="407616"/>
                </a:moveTo>
                <a:lnTo>
                  <a:pt x="132442" y="0"/>
                </a:lnTo>
                <a:lnTo>
                  <a:pt x="264885" y="407616"/>
                </a:lnTo>
                <a:lnTo>
                  <a:pt x="132442" y="815231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1" name="Freeform: Shape 460">
            <a:extLst>
              <a:ext uri="{FF2B5EF4-FFF2-40B4-BE49-F238E27FC236}">
                <a16:creationId xmlns:a16="http://schemas.microsoft.com/office/drawing/2014/main" id="{2D0D377A-0A90-C41A-E93F-B6CD1276CA73}"/>
              </a:ext>
            </a:extLst>
          </p:cNvPr>
          <p:cNvSpPr/>
          <p:nvPr/>
        </p:nvSpPr>
        <p:spPr>
          <a:xfrm>
            <a:off x="357891" y="-886245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9 w 479180"/>
              <a:gd name="connsiteY1" fmla="*/ 0 h 659535"/>
              <a:gd name="connsiteX2" fmla="*/ 479181 w 479180"/>
              <a:gd name="connsiteY2" fmla="*/ 407615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9" y="0"/>
                </a:lnTo>
                <a:lnTo>
                  <a:pt x="479181" y="407615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2" name="Freeform: Shape 461">
            <a:extLst>
              <a:ext uri="{FF2B5EF4-FFF2-40B4-BE49-F238E27FC236}">
                <a16:creationId xmlns:a16="http://schemas.microsoft.com/office/drawing/2014/main" id="{0ADD3182-77C0-9238-C86B-BDEC7CE9BBDE}"/>
              </a:ext>
            </a:extLst>
          </p:cNvPr>
          <p:cNvSpPr/>
          <p:nvPr/>
        </p:nvSpPr>
        <p:spPr>
          <a:xfrm>
            <a:off x="2866915" y="-1701476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8 w 479180"/>
              <a:gd name="connsiteY1" fmla="*/ 0 h 659535"/>
              <a:gd name="connsiteX2" fmla="*/ 479181 w 479180"/>
              <a:gd name="connsiteY2" fmla="*/ 407615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8" y="0"/>
                </a:lnTo>
                <a:lnTo>
                  <a:pt x="479181" y="407615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3" name="Freeform: Shape 462">
            <a:extLst>
              <a:ext uri="{FF2B5EF4-FFF2-40B4-BE49-F238E27FC236}">
                <a16:creationId xmlns:a16="http://schemas.microsoft.com/office/drawing/2014/main" id="{BEDA6097-8699-ED8F-6853-D2D0C5D0195E}"/>
              </a:ext>
            </a:extLst>
          </p:cNvPr>
          <p:cNvSpPr/>
          <p:nvPr/>
        </p:nvSpPr>
        <p:spPr>
          <a:xfrm>
            <a:off x="4550019" y="-2612933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9 w 479180"/>
              <a:gd name="connsiteY1" fmla="*/ 0 h 659535"/>
              <a:gd name="connsiteX2" fmla="*/ 479181 w 479180"/>
              <a:gd name="connsiteY2" fmla="*/ 407616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9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4" name="Freeform: Shape 463">
            <a:extLst>
              <a:ext uri="{FF2B5EF4-FFF2-40B4-BE49-F238E27FC236}">
                <a16:creationId xmlns:a16="http://schemas.microsoft.com/office/drawing/2014/main" id="{D3683154-2AFE-D024-2F1D-C778395CA963}"/>
              </a:ext>
            </a:extLst>
          </p:cNvPr>
          <p:cNvSpPr/>
          <p:nvPr/>
        </p:nvSpPr>
        <p:spPr>
          <a:xfrm>
            <a:off x="3642245" y="-1701476"/>
            <a:ext cx="561035" cy="407615"/>
          </a:xfrm>
          <a:custGeom>
            <a:avLst/>
            <a:gdLst>
              <a:gd name="connsiteX0" fmla="*/ 132443 w 561035"/>
              <a:gd name="connsiteY0" fmla="*/ 407615 h 407615"/>
              <a:gd name="connsiteX1" fmla="*/ 0 w 561035"/>
              <a:gd name="connsiteY1" fmla="*/ 0 h 407615"/>
              <a:gd name="connsiteX2" fmla="*/ 428592 w 561035"/>
              <a:gd name="connsiteY2" fmla="*/ 0 h 407615"/>
              <a:gd name="connsiteX3" fmla="*/ 561035 w 561035"/>
              <a:gd name="connsiteY3" fmla="*/ 407615 h 407615"/>
              <a:gd name="connsiteX4" fmla="*/ 132443 w 561035"/>
              <a:gd name="connsiteY4" fmla="*/ 407615 h 407615"/>
              <a:gd name="connsiteX5" fmla="*/ 132443 w 561035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132443" y="407615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5"/>
                </a:lnTo>
                <a:lnTo>
                  <a:pt x="132443" y="407615"/>
                </a:lnTo>
                <a:lnTo>
                  <a:pt x="132443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5" name="Freeform: Shape 464">
            <a:extLst>
              <a:ext uri="{FF2B5EF4-FFF2-40B4-BE49-F238E27FC236}">
                <a16:creationId xmlns:a16="http://schemas.microsoft.com/office/drawing/2014/main" id="{8D31E935-FF22-A33F-3E7A-430A1775BDED}"/>
              </a:ext>
            </a:extLst>
          </p:cNvPr>
          <p:cNvSpPr/>
          <p:nvPr/>
        </p:nvSpPr>
        <p:spPr>
          <a:xfrm>
            <a:off x="1744845" y="-1449556"/>
            <a:ext cx="561034" cy="407615"/>
          </a:xfrm>
          <a:custGeom>
            <a:avLst/>
            <a:gdLst>
              <a:gd name="connsiteX0" fmla="*/ 132442 w 561034"/>
              <a:gd name="connsiteY0" fmla="*/ 407616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5 w 561034"/>
              <a:gd name="connsiteY3" fmla="*/ 407616 h 407615"/>
              <a:gd name="connsiteX4" fmla="*/ 132442 w 561034"/>
              <a:gd name="connsiteY4" fmla="*/ 407616 h 407615"/>
              <a:gd name="connsiteX5" fmla="*/ 132442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6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6" name="Freeform: Shape 465">
            <a:extLst>
              <a:ext uri="{FF2B5EF4-FFF2-40B4-BE49-F238E27FC236}">
                <a16:creationId xmlns:a16="http://schemas.microsoft.com/office/drawing/2014/main" id="{854F829F-BBA0-36AE-8BBE-9D3E16D28826}"/>
              </a:ext>
            </a:extLst>
          </p:cNvPr>
          <p:cNvSpPr/>
          <p:nvPr/>
        </p:nvSpPr>
        <p:spPr>
          <a:xfrm>
            <a:off x="5375938" y="-2768628"/>
            <a:ext cx="479180" cy="659535"/>
          </a:xfrm>
          <a:custGeom>
            <a:avLst/>
            <a:gdLst>
              <a:gd name="connsiteX0" fmla="*/ 132442 w 479180"/>
              <a:gd name="connsiteY0" fmla="*/ 407616 h 659535"/>
              <a:gd name="connsiteX1" fmla="*/ 0 w 479180"/>
              <a:gd name="connsiteY1" fmla="*/ 0 h 659535"/>
              <a:gd name="connsiteX2" fmla="*/ 346738 w 479180"/>
              <a:gd name="connsiteY2" fmla="*/ 251920 h 659535"/>
              <a:gd name="connsiteX3" fmla="*/ 479181 w 479180"/>
              <a:gd name="connsiteY3" fmla="*/ 659536 h 659535"/>
              <a:gd name="connsiteX4" fmla="*/ 132442 w 479180"/>
              <a:gd name="connsiteY4" fmla="*/ 407616 h 659535"/>
              <a:gd name="connsiteX5" fmla="*/ 132442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407616"/>
                </a:moveTo>
                <a:lnTo>
                  <a:pt x="0" y="0"/>
                </a:lnTo>
                <a:lnTo>
                  <a:pt x="346738" y="251920"/>
                </a:lnTo>
                <a:lnTo>
                  <a:pt x="479181" y="65953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7" name="Freeform: Shape 466">
            <a:extLst>
              <a:ext uri="{FF2B5EF4-FFF2-40B4-BE49-F238E27FC236}">
                <a16:creationId xmlns:a16="http://schemas.microsoft.com/office/drawing/2014/main" id="{9E93F195-93AB-90A7-116C-0FB81D27DC6E}"/>
              </a:ext>
            </a:extLst>
          </p:cNvPr>
          <p:cNvSpPr/>
          <p:nvPr/>
        </p:nvSpPr>
        <p:spPr>
          <a:xfrm>
            <a:off x="2173438" y="-1449556"/>
            <a:ext cx="479180" cy="659535"/>
          </a:xfrm>
          <a:custGeom>
            <a:avLst/>
            <a:gdLst>
              <a:gd name="connsiteX0" fmla="*/ 132442 w 479180"/>
              <a:gd name="connsiteY0" fmla="*/ 407616 h 659535"/>
              <a:gd name="connsiteX1" fmla="*/ 0 w 479180"/>
              <a:gd name="connsiteY1" fmla="*/ 0 h 659535"/>
              <a:gd name="connsiteX2" fmla="*/ 346738 w 479180"/>
              <a:gd name="connsiteY2" fmla="*/ 251920 h 659535"/>
              <a:gd name="connsiteX3" fmla="*/ 479181 w 479180"/>
              <a:gd name="connsiteY3" fmla="*/ 659536 h 659535"/>
              <a:gd name="connsiteX4" fmla="*/ 132442 w 479180"/>
              <a:gd name="connsiteY4" fmla="*/ 407616 h 659535"/>
              <a:gd name="connsiteX5" fmla="*/ 132442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407616"/>
                </a:moveTo>
                <a:lnTo>
                  <a:pt x="0" y="0"/>
                </a:lnTo>
                <a:lnTo>
                  <a:pt x="346738" y="251920"/>
                </a:lnTo>
                <a:lnTo>
                  <a:pt x="479181" y="65953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8" name="Freeform: Shape 467">
            <a:extLst>
              <a:ext uri="{FF2B5EF4-FFF2-40B4-BE49-F238E27FC236}">
                <a16:creationId xmlns:a16="http://schemas.microsoft.com/office/drawing/2014/main" id="{CE1E9F93-C1C7-7264-864E-08FB2CEE8422}"/>
              </a:ext>
            </a:extLst>
          </p:cNvPr>
          <p:cNvSpPr/>
          <p:nvPr/>
        </p:nvSpPr>
        <p:spPr>
          <a:xfrm>
            <a:off x="704630" y="-1293861"/>
            <a:ext cx="264884" cy="815231"/>
          </a:xfrm>
          <a:custGeom>
            <a:avLst/>
            <a:gdLst>
              <a:gd name="connsiteX0" fmla="*/ 0 w 264884"/>
              <a:gd name="connsiteY0" fmla="*/ 407616 h 815231"/>
              <a:gd name="connsiteX1" fmla="*/ 132442 w 264884"/>
              <a:gd name="connsiteY1" fmla="*/ 0 h 815231"/>
              <a:gd name="connsiteX2" fmla="*/ 264885 w 264884"/>
              <a:gd name="connsiteY2" fmla="*/ 407616 h 815231"/>
              <a:gd name="connsiteX3" fmla="*/ 132442 w 264884"/>
              <a:gd name="connsiteY3" fmla="*/ 815231 h 815231"/>
              <a:gd name="connsiteX4" fmla="*/ 0 w 264884"/>
              <a:gd name="connsiteY4" fmla="*/ 407616 h 815231"/>
              <a:gd name="connsiteX5" fmla="*/ 0 w 264884"/>
              <a:gd name="connsiteY5" fmla="*/ 407616 h 815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84" h="815231">
                <a:moveTo>
                  <a:pt x="0" y="407616"/>
                </a:moveTo>
                <a:lnTo>
                  <a:pt x="132442" y="0"/>
                </a:lnTo>
                <a:lnTo>
                  <a:pt x="264885" y="407616"/>
                </a:lnTo>
                <a:lnTo>
                  <a:pt x="132442" y="815231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9" name="Freeform: Shape 468">
            <a:extLst>
              <a:ext uri="{FF2B5EF4-FFF2-40B4-BE49-F238E27FC236}">
                <a16:creationId xmlns:a16="http://schemas.microsoft.com/office/drawing/2014/main" id="{6EC97506-2351-24D7-8420-C036D13834FF}"/>
              </a:ext>
            </a:extLst>
          </p:cNvPr>
          <p:cNvSpPr/>
          <p:nvPr/>
        </p:nvSpPr>
        <p:spPr>
          <a:xfrm>
            <a:off x="4070838" y="-2109092"/>
            <a:ext cx="264884" cy="815230"/>
          </a:xfrm>
          <a:custGeom>
            <a:avLst/>
            <a:gdLst>
              <a:gd name="connsiteX0" fmla="*/ 0 w 264884"/>
              <a:gd name="connsiteY0" fmla="*/ 407616 h 815230"/>
              <a:gd name="connsiteX1" fmla="*/ 132443 w 264884"/>
              <a:gd name="connsiteY1" fmla="*/ 0 h 815230"/>
              <a:gd name="connsiteX2" fmla="*/ 264885 w 264884"/>
              <a:gd name="connsiteY2" fmla="*/ 407616 h 815230"/>
              <a:gd name="connsiteX3" fmla="*/ 132443 w 264884"/>
              <a:gd name="connsiteY3" fmla="*/ 815231 h 815230"/>
              <a:gd name="connsiteX4" fmla="*/ 0 w 264884"/>
              <a:gd name="connsiteY4" fmla="*/ 407616 h 815230"/>
              <a:gd name="connsiteX5" fmla="*/ 0 w 264884"/>
              <a:gd name="connsiteY5" fmla="*/ 407616 h 815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84" h="815230">
                <a:moveTo>
                  <a:pt x="0" y="407616"/>
                </a:moveTo>
                <a:lnTo>
                  <a:pt x="132443" y="0"/>
                </a:lnTo>
                <a:lnTo>
                  <a:pt x="264885" y="407616"/>
                </a:lnTo>
                <a:lnTo>
                  <a:pt x="132443" y="815231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0" name="Freeform: Shape 469">
            <a:extLst>
              <a:ext uri="{FF2B5EF4-FFF2-40B4-BE49-F238E27FC236}">
                <a16:creationId xmlns:a16="http://schemas.microsoft.com/office/drawing/2014/main" id="{1DE74CEA-E064-4E4B-218C-366B93F602E7}"/>
              </a:ext>
            </a:extLst>
          </p:cNvPr>
          <p:cNvSpPr/>
          <p:nvPr/>
        </p:nvSpPr>
        <p:spPr>
          <a:xfrm>
            <a:off x="2520176" y="-1449556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9 w 479180"/>
              <a:gd name="connsiteY1" fmla="*/ 0 h 659535"/>
              <a:gd name="connsiteX2" fmla="*/ 479181 w 479180"/>
              <a:gd name="connsiteY2" fmla="*/ 407616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9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1" name="Freeform: Shape 470">
            <a:extLst>
              <a:ext uri="{FF2B5EF4-FFF2-40B4-BE49-F238E27FC236}">
                <a16:creationId xmlns:a16="http://schemas.microsoft.com/office/drawing/2014/main" id="{008E4A43-EC1C-FBD3-BDC2-85AC8B258D05}"/>
              </a:ext>
            </a:extLst>
          </p:cNvPr>
          <p:cNvSpPr/>
          <p:nvPr/>
        </p:nvSpPr>
        <p:spPr>
          <a:xfrm>
            <a:off x="11153" y="-634325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9 w 479180"/>
              <a:gd name="connsiteY1" fmla="*/ 0 h 659535"/>
              <a:gd name="connsiteX2" fmla="*/ 479181 w 479180"/>
              <a:gd name="connsiteY2" fmla="*/ 407616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9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2" name="Freeform: Shape 471">
            <a:extLst>
              <a:ext uri="{FF2B5EF4-FFF2-40B4-BE49-F238E27FC236}">
                <a16:creationId xmlns:a16="http://schemas.microsoft.com/office/drawing/2014/main" id="{04A27830-54F2-F673-E30D-9E14C1424672}"/>
              </a:ext>
            </a:extLst>
          </p:cNvPr>
          <p:cNvSpPr/>
          <p:nvPr/>
        </p:nvSpPr>
        <p:spPr>
          <a:xfrm>
            <a:off x="4203280" y="-2361012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8 w 479180"/>
              <a:gd name="connsiteY1" fmla="*/ 0 h 659535"/>
              <a:gd name="connsiteX2" fmla="*/ 479181 w 479180"/>
              <a:gd name="connsiteY2" fmla="*/ 407616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8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3" name="Freeform: Shape 472">
            <a:extLst>
              <a:ext uri="{FF2B5EF4-FFF2-40B4-BE49-F238E27FC236}">
                <a16:creationId xmlns:a16="http://schemas.microsoft.com/office/drawing/2014/main" id="{7412DF72-8ADB-50D5-5205-C0056700ABD8}"/>
              </a:ext>
            </a:extLst>
          </p:cNvPr>
          <p:cNvSpPr/>
          <p:nvPr/>
        </p:nvSpPr>
        <p:spPr>
          <a:xfrm>
            <a:off x="4550019" y="3886200"/>
            <a:ext cx="479180" cy="659535"/>
          </a:xfrm>
          <a:custGeom>
            <a:avLst/>
            <a:gdLst>
              <a:gd name="connsiteX0" fmla="*/ 132442 w 479180"/>
              <a:gd name="connsiteY0" fmla="*/ 251920 h 659535"/>
              <a:gd name="connsiteX1" fmla="*/ 479181 w 479180"/>
              <a:gd name="connsiteY1" fmla="*/ 0 h 659535"/>
              <a:gd name="connsiteX2" fmla="*/ 346739 w 479180"/>
              <a:gd name="connsiteY2" fmla="*/ 407616 h 659535"/>
              <a:gd name="connsiteX3" fmla="*/ 0 w 479180"/>
              <a:gd name="connsiteY3" fmla="*/ 659536 h 659535"/>
              <a:gd name="connsiteX4" fmla="*/ 132442 w 479180"/>
              <a:gd name="connsiteY4" fmla="*/ 251920 h 659535"/>
              <a:gd name="connsiteX5" fmla="*/ 132442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251920"/>
                </a:moveTo>
                <a:lnTo>
                  <a:pt x="479181" y="0"/>
                </a:lnTo>
                <a:lnTo>
                  <a:pt x="346739" y="407616"/>
                </a:lnTo>
                <a:lnTo>
                  <a:pt x="0" y="659536"/>
                </a:lnTo>
                <a:lnTo>
                  <a:pt x="132442" y="251920"/>
                </a:lnTo>
                <a:lnTo>
                  <a:pt x="132442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4" name="Freeform: Shape 473">
            <a:extLst>
              <a:ext uri="{FF2B5EF4-FFF2-40B4-BE49-F238E27FC236}">
                <a16:creationId xmlns:a16="http://schemas.microsoft.com/office/drawing/2014/main" id="{969D526F-6191-AE8A-71E1-1051E48039EB}"/>
              </a:ext>
            </a:extLst>
          </p:cNvPr>
          <p:cNvSpPr/>
          <p:nvPr/>
        </p:nvSpPr>
        <p:spPr>
          <a:xfrm>
            <a:off x="7752519" y="5205271"/>
            <a:ext cx="479180" cy="659536"/>
          </a:xfrm>
          <a:custGeom>
            <a:avLst/>
            <a:gdLst>
              <a:gd name="connsiteX0" fmla="*/ 132442 w 479180"/>
              <a:gd name="connsiteY0" fmla="*/ 251920 h 659536"/>
              <a:gd name="connsiteX1" fmla="*/ 479181 w 479180"/>
              <a:gd name="connsiteY1" fmla="*/ 0 h 659536"/>
              <a:gd name="connsiteX2" fmla="*/ 346738 w 479180"/>
              <a:gd name="connsiteY2" fmla="*/ 407616 h 659536"/>
              <a:gd name="connsiteX3" fmla="*/ 0 w 479180"/>
              <a:gd name="connsiteY3" fmla="*/ 659536 h 659536"/>
              <a:gd name="connsiteX4" fmla="*/ 132442 w 479180"/>
              <a:gd name="connsiteY4" fmla="*/ 251920 h 659536"/>
              <a:gd name="connsiteX5" fmla="*/ 132442 w 479180"/>
              <a:gd name="connsiteY5" fmla="*/ 251920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6">
                <a:moveTo>
                  <a:pt x="132442" y="251920"/>
                </a:moveTo>
                <a:lnTo>
                  <a:pt x="479181" y="0"/>
                </a:lnTo>
                <a:lnTo>
                  <a:pt x="346738" y="407616"/>
                </a:lnTo>
                <a:lnTo>
                  <a:pt x="0" y="659536"/>
                </a:lnTo>
                <a:lnTo>
                  <a:pt x="132442" y="251920"/>
                </a:lnTo>
                <a:lnTo>
                  <a:pt x="132442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5" name="Freeform: Shape 474">
            <a:extLst>
              <a:ext uri="{FF2B5EF4-FFF2-40B4-BE49-F238E27FC236}">
                <a16:creationId xmlns:a16="http://schemas.microsoft.com/office/drawing/2014/main" id="{B6DD66C0-9DA5-417C-C0DB-9D8E27E0681F}"/>
              </a:ext>
            </a:extLst>
          </p:cNvPr>
          <p:cNvSpPr/>
          <p:nvPr/>
        </p:nvSpPr>
        <p:spPr>
          <a:xfrm>
            <a:off x="490334" y="2567128"/>
            <a:ext cx="479180" cy="659535"/>
          </a:xfrm>
          <a:custGeom>
            <a:avLst/>
            <a:gdLst>
              <a:gd name="connsiteX0" fmla="*/ 132442 w 479180"/>
              <a:gd name="connsiteY0" fmla="*/ 251920 h 659535"/>
              <a:gd name="connsiteX1" fmla="*/ 479181 w 479180"/>
              <a:gd name="connsiteY1" fmla="*/ 0 h 659535"/>
              <a:gd name="connsiteX2" fmla="*/ 346738 w 479180"/>
              <a:gd name="connsiteY2" fmla="*/ 407616 h 659535"/>
              <a:gd name="connsiteX3" fmla="*/ 0 w 479180"/>
              <a:gd name="connsiteY3" fmla="*/ 659536 h 659535"/>
              <a:gd name="connsiteX4" fmla="*/ 132442 w 479180"/>
              <a:gd name="connsiteY4" fmla="*/ 251920 h 659535"/>
              <a:gd name="connsiteX5" fmla="*/ 132442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251920"/>
                </a:moveTo>
                <a:lnTo>
                  <a:pt x="479181" y="0"/>
                </a:lnTo>
                <a:lnTo>
                  <a:pt x="346738" y="407616"/>
                </a:lnTo>
                <a:lnTo>
                  <a:pt x="0" y="659536"/>
                </a:lnTo>
                <a:lnTo>
                  <a:pt x="132442" y="251920"/>
                </a:lnTo>
                <a:lnTo>
                  <a:pt x="132442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6" name="Freeform: Shape 475">
            <a:extLst>
              <a:ext uri="{FF2B5EF4-FFF2-40B4-BE49-F238E27FC236}">
                <a16:creationId xmlns:a16="http://schemas.microsoft.com/office/drawing/2014/main" id="{C1661CE4-9301-85FD-E373-1E6109AD3924}"/>
              </a:ext>
            </a:extLst>
          </p:cNvPr>
          <p:cNvSpPr/>
          <p:nvPr/>
        </p:nvSpPr>
        <p:spPr>
          <a:xfrm>
            <a:off x="3774688" y="4390040"/>
            <a:ext cx="561034" cy="407615"/>
          </a:xfrm>
          <a:custGeom>
            <a:avLst/>
            <a:gdLst>
              <a:gd name="connsiteX0" fmla="*/ 0 w 561034"/>
              <a:gd name="connsiteY0" fmla="*/ 407616 h 407615"/>
              <a:gd name="connsiteX1" fmla="*/ 132442 w 561034"/>
              <a:gd name="connsiteY1" fmla="*/ 0 h 407615"/>
              <a:gd name="connsiteX2" fmla="*/ 561035 w 561034"/>
              <a:gd name="connsiteY2" fmla="*/ 0 h 407615"/>
              <a:gd name="connsiteX3" fmla="*/ 428592 w 561034"/>
              <a:gd name="connsiteY3" fmla="*/ 407616 h 407615"/>
              <a:gd name="connsiteX4" fmla="*/ 0 w 561034"/>
              <a:gd name="connsiteY4" fmla="*/ 407616 h 407615"/>
              <a:gd name="connsiteX5" fmla="*/ 0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0" y="407616"/>
                </a:moveTo>
                <a:lnTo>
                  <a:pt x="132442" y="0"/>
                </a:lnTo>
                <a:lnTo>
                  <a:pt x="561035" y="0"/>
                </a:lnTo>
                <a:lnTo>
                  <a:pt x="428592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7" name="Freeform: Shape 476">
            <a:extLst>
              <a:ext uri="{FF2B5EF4-FFF2-40B4-BE49-F238E27FC236}">
                <a16:creationId xmlns:a16="http://schemas.microsoft.com/office/drawing/2014/main" id="{5696124C-507D-0377-7B93-3F8204714D3A}"/>
              </a:ext>
            </a:extLst>
          </p:cNvPr>
          <p:cNvSpPr/>
          <p:nvPr/>
        </p:nvSpPr>
        <p:spPr>
          <a:xfrm>
            <a:off x="6283711" y="5205271"/>
            <a:ext cx="561035" cy="407615"/>
          </a:xfrm>
          <a:custGeom>
            <a:avLst/>
            <a:gdLst>
              <a:gd name="connsiteX0" fmla="*/ 0 w 561035"/>
              <a:gd name="connsiteY0" fmla="*/ 407616 h 407615"/>
              <a:gd name="connsiteX1" fmla="*/ 132443 w 561035"/>
              <a:gd name="connsiteY1" fmla="*/ 0 h 407615"/>
              <a:gd name="connsiteX2" fmla="*/ 561035 w 561035"/>
              <a:gd name="connsiteY2" fmla="*/ 0 h 407615"/>
              <a:gd name="connsiteX3" fmla="*/ 428593 w 561035"/>
              <a:gd name="connsiteY3" fmla="*/ 407616 h 407615"/>
              <a:gd name="connsiteX4" fmla="*/ 0 w 561035"/>
              <a:gd name="connsiteY4" fmla="*/ 407616 h 407615"/>
              <a:gd name="connsiteX5" fmla="*/ 0 w 561035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0" y="407616"/>
                </a:moveTo>
                <a:lnTo>
                  <a:pt x="132443" y="0"/>
                </a:lnTo>
                <a:lnTo>
                  <a:pt x="561035" y="0"/>
                </a:lnTo>
                <a:lnTo>
                  <a:pt x="428593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8" name="Freeform: Shape 477">
            <a:extLst>
              <a:ext uri="{FF2B5EF4-FFF2-40B4-BE49-F238E27FC236}">
                <a16:creationId xmlns:a16="http://schemas.microsoft.com/office/drawing/2014/main" id="{BEAB87D7-11B9-24E7-2CFA-C8C52E80EDFC}"/>
              </a:ext>
            </a:extLst>
          </p:cNvPr>
          <p:cNvSpPr/>
          <p:nvPr/>
        </p:nvSpPr>
        <p:spPr>
          <a:xfrm>
            <a:off x="2224026" y="3886200"/>
            <a:ext cx="561034" cy="407615"/>
          </a:xfrm>
          <a:custGeom>
            <a:avLst/>
            <a:gdLst>
              <a:gd name="connsiteX0" fmla="*/ 0 w 561034"/>
              <a:gd name="connsiteY0" fmla="*/ 407616 h 407615"/>
              <a:gd name="connsiteX1" fmla="*/ 132442 w 561034"/>
              <a:gd name="connsiteY1" fmla="*/ 0 h 407615"/>
              <a:gd name="connsiteX2" fmla="*/ 561035 w 561034"/>
              <a:gd name="connsiteY2" fmla="*/ 0 h 407615"/>
              <a:gd name="connsiteX3" fmla="*/ 428592 w 561034"/>
              <a:gd name="connsiteY3" fmla="*/ 407616 h 407615"/>
              <a:gd name="connsiteX4" fmla="*/ 0 w 561034"/>
              <a:gd name="connsiteY4" fmla="*/ 407616 h 407615"/>
              <a:gd name="connsiteX5" fmla="*/ 0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0" y="407616"/>
                </a:moveTo>
                <a:lnTo>
                  <a:pt x="132442" y="0"/>
                </a:lnTo>
                <a:lnTo>
                  <a:pt x="561035" y="0"/>
                </a:lnTo>
                <a:lnTo>
                  <a:pt x="428592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9" name="Freeform: Shape 478">
            <a:extLst>
              <a:ext uri="{FF2B5EF4-FFF2-40B4-BE49-F238E27FC236}">
                <a16:creationId xmlns:a16="http://schemas.microsoft.com/office/drawing/2014/main" id="{ECA2794D-8DB0-EC94-583D-70545B71C370}"/>
              </a:ext>
            </a:extLst>
          </p:cNvPr>
          <p:cNvSpPr/>
          <p:nvPr/>
        </p:nvSpPr>
        <p:spPr>
          <a:xfrm>
            <a:off x="8527850" y="5205271"/>
            <a:ext cx="561035" cy="407615"/>
          </a:xfrm>
          <a:custGeom>
            <a:avLst/>
            <a:gdLst>
              <a:gd name="connsiteX0" fmla="*/ 0 w 561035"/>
              <a:gd name="connsiteY0" fmla="*/ 407616 h 407615"/>
              <a:gd name="connsiteX1" fmla="*/ 132443 w 561035"/>
              <a:gd name="connsiteY1" fmla="*/ 0 h 407615"/>
              <a:gd name="connsiteX2" fmla="*/ 561035 w 561035"/>
              <a:gd name="connsiteY2" fmla="*/ 0 h 407615"/>
              <a:gd name="connsiteX3" fmla="*/ 428593 w 561035"/>
              <a:gd name="connsiteY3" fmla="*/ 407616 h 407615"/>
              <a:gd name="connsiteX4" fmla="*/ 0 w 561035"/>
              <a:gd name="connsiteY4" fmla="*/ 407616 h 407615"/>
              <a:gd name="connsiteX5" fmla="*/ 0 w 561035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0" y="407616"/>
                </a:moveTo>
                <a:lnTo>
                  <a:pt x="132443" y="0"/>
                </a:lnTo>
                <a:lnTo>
                  <a:pt x="561035" y="0"/>
                </a:lnTo>
                <a:lnTo>
                  <a:pt x="428593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0" name="Freeform: Shape 479">
            <a:extLst>
              <a:ext uri="{FF2B5EF4-FFF2-40B4-BE49-F238E27FC236}">
                <a16:creationId xmlns:a16="http://schemas.microsoft.com/office/drawing/2014/main" id="{28A799D6-8933-BC8B-2998-E4A3602523D7}"/>
              </a:ext>
            </a:extLst>
          </p:cNvPr>
          <p:cNvSpPr/>
          <p:nvPr/>
        </p:nvSpPr>
        <p:spPr>
          <a:xfrm>
            <a:off x="-284996" y="3070968"/>
            <a:ext cx="561034" cy="407615"/>
          </a:xfrm>
          <a:custGeom>
            <a:avLst/>
            <a:gdLst>
              <a:gd name="connsiteX0" fmla="*/ 0 w 561034"/>
              <a:gd name="connsiteY0" fmla="*/ 407615 h 407615"/>
              <a:gd name="connsiteX1" fmla="*/ 132442 w 561034"/>
              <a:gd name="connsiteY1" fmla="*/ 0 h 407615"/>
              <a:gd name="connsiteX2" fmla="*/ 561035 w 561034"/>
              <a:gd name="connsiteY2" fmla="*/ 0 h 407615"/>
              <a:gd name="connsiteX3" fmla="*/ 428592 w 561034"/>
              <a:gd name="connsiteY3" fmla="*/ 407615 h 407615"/>
              <a:gd name="connsiteX4" fmla="*/ 0 w 561034"/>
              <a:gd name="connsiteY4" fmla="*/ 407615 h 407615"/>
              <a:gd name="connsiteX5" fmla="*/ 0 w 561034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0" y="407615"/>
                </a:moveTo>
                <a:lnTo>
                  <a:pt x="132442" y="0"/>
                </a:lnTo>
                <a:lnTo>
                  <a:pt x="561035" y="0"/>
                </a:lnTo>
                <a:lnTo>
                  <a:pt x="428592" y="407615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1" name="Freeform: Shape 480">
            <a:extLst>
              <a:ext uri="{FF2B5EF4-FFF2-40B4-BE49-F238E27FC236}">
                <a16:creationId xmlns:a16="http://schemas.microsoft.com/office/drawing/2014/main" id="{660E435F-9846-CB53-E599-49EDA3CCEE46}"/>
              </a:ext>
            </a:extLst>
          </p:cNvPr>
          <p:cNvSpPr/>
          <p:nvPr/>
        </p:nvSpPr>
        <p:spPr>
          <a:xfrm>
            <a:off x="10343396" y="6524343"/>
            <a:ext cx="561035" cy="407615"/>
          </a:xfrm>
          <a:custGeom>
            <a:avLst/>
            <a:gdLst>
              <a:gd name="connsiteX0" fmla="*/ 0 w 561035"/>
              <a:gd name="connsiteY0" fmla="*/ 407616 h 407615"/>
              <a:gd name="connsiteX1" fmla="*/ 132442 w 561035"/>
              <a:gd name="connsiteY1" fmla="*/ 0 h 407615"/>
              <a:gd name="connsiteX2" fmla="*/ 561035 w 561035"/>
              <a:gd name="connsiteY2" fmla="*/ 0 h 407615"/>
              <a:gd name="connsiteX3" fmla="*/ 428593 w 561035"/>
              <a:gd name="connsiteY3" fmla="*/ 407616 h 407615"/>
              <a:gd name="connsiteX4" fmla="*/ 0 w 561035"/>
              <a:gd name="connsiteY4" fmla="*/ 407616 h 407615"/>
              <a:gd name="connsiteX5" fmla="*/ 0 w 561035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0" y="407616"/>
                </a:moveTo>
                <a:lnTo>
                  <a:pt x="132442" y="0"/>
                </a:lnTo>
                <a:lnTo>
                  <a:pt x="561035" y="0"/>
                </a:lnTo>
                <a:lnTo>
                  <a:pt x="428593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2" name="Freeform: Shape 481">
            <a:extLst>
              <a:ext uri="{FF2B5EF4-FFF2-40B4-BE49-F238E27FC236}">
                <a16:creationId xmlns:a16="http://schemas.microsoft.com/office/drawing/2014/main" id="{E8EA2838-E83E-7E2A-FCF9-5DCFFA686F81}"/>
              </a:ext>
            </a:extLst>
          </p:cNvPr>
          <p:cNvSpPr/>
          <p:nvPr/>
        </p:nvSpPr>
        <p:spPr>
          <a:xfrm>
            <a:off x="2999357" y="4138120"/>
            <a:ext cx="479180" cy="659535"/>
          </a:xfrm>
          <a:custGeom>
            <a:avLst/>
            <a:gdLst>
              <a:gd name="connsiteX0" fmla="*/ 0 w 479180"/>
              <a:gd name="connsiteY0" fmla="*/ 407615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9 w 479180"/>
              <a:gd name="connsiteY3" fmla="*/ 659536 h 659535"/>
              <a:gd name="connsiteX4" fmla="*/ 0 w 479180"/>
              <a:gd name="connsiteY4" fmla="*/ 407615 h 659535"/>
              <a:gd name="connsiteX5" fmla="*/ 0 w 479180"/>
              <a:gd name="connsiteY5" fmla="*/ 407615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5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9" y="659536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3" name="Freeform: Shape 482">
            <a:extLst>
              <a:ext uri="{FF2B5EF4-FFF2-40B4-BE49-F238E27FC236}">
                <a16:creationId xmlns:a16="http://schemas.microsoft.com/office/drawing/2014/main" id="{D6C39024-44C9-EA10-3453-DC30807D544E}"/>
              </a:ext>
            </a:extLst>
          </p:cNvPr>
          <p:cNvSpPr/>
          <p:nvPr/>
        </p:nvSpPr>
        <p:spPr>
          <a:xfrm>
            <a:off x="5508380" y="4953351"/>
            <a:ext cx="479180" cy="659535"/>
          </a:xfrm>
          <a:custGeom>
            <a:avLst/>
            <a:gdLst>
              <a:gd name="connsiteX0" fmla="*/ 0 w 479180"/>
              <a:gd name="connsiteY0" fmla="*/ 407615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8 w 479180"/>
              <a:gd name="connsiteY3" fmla="*/ 659536 h 659535"/>
              <a:gd name="connsiteX4" fmla="*/ 0 w 479180"/>
              <a:gd name="connsiteY4" fmla="*/ 407615 h 659535"/>
              <a:gd name="connsiteX5" fmla="*/ 0 w 479180"/>
              <a:gd name="connsiteY5" fmla="*/ 407615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5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8" y="659536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4" name="Freeform: Shape 483">
            <a:extLst>
              <a:ext uri="{FF2B5EF4-FFF2-40B4-BE49-F238E27FC236}">
                <a16:creationId xmlns:a16="http://schemas.microsoft.com/office/drawing/2014/main" id="{16807ADC-1F8C-7F2C-EAC8-C06A3B7DD625}"/>
              </a:ext>
            </a:extLst>
          </p:cNvPr>
          <p:cNvSpPr/>
          <p:nvPr/>
        </p:nvSpPr>
        <p:spPr>
          <a:xfrm>
            <a:off x="1183811" y="2819048"/>
            <a:ext cx="479180" cy="659535"/>
          </a:xfrm>
          <a:custGeom>
            <a:avLst/>
            <a:gdLst>
              <a:gd name="connsiteX0" fmla="*/ 0 w 479180"/>
              <a:gd name="connsiteY0" fmla="*/ 407616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8 w 479180"/>
              <a:gd name="connsiteY3" fmla="*/ 659536 h 659535"/>
              <a:gd name="connsiteX4" fmla="*/ 0 w 479180"/>
              <a:gd name="connsiteY4" fmla="*/ 407616 h 659535"/>
              <a:gd name="connsiteX5" fmla="*/ 0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6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8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5" name="Freeform: Shape 484">
            <a:extLst>
              <a:ext uri="{FF2B5EF4-FFF2-40B4-BE49-F238E27FC236}">
                <a16:creationId xmlns:a16="http://schemas.microsoft.com/office/drawing/2014/main" id="{3E3F6B7D-FC12-AA02-5E28-A6228F8F7B34}"/>
              </a:ext>
            </a:extLst>
          </p:cNvPr>
          <p:cNvSpPr/>
          <p:nvPr/>
        </p:nvSpPr>
        <p:spPr>
          <a:xfrm>
            <a:off x="7405780" y="5205271"/>
            <a:ext cx="479181" cy="659536"/>
          </a:xfrm>
          <a:custGeom>
            <a:avLst/>
            <a:gdLst>
              <a:gd name="connsiteX0" fmla="*/ 0 w 479181"/>
              <a:gd name="connsiteY0" fmla="*/ 407616 h 659536"/>
              <a:gd name="connsiteX1" fmla="*/ 132442 w 479181"/>
              <a:gd name="connsiteY1" fmla="*/ 0 h 659536"/>
              <a:gd name="connsiteX2" fmla="*/ 479181 w 479181"/>
              <a:gd name="connsiteY2" fmla="*/ 251920 h 659536"/>
              <a:gd name="connsiteX3" fmla="*/ 346739 w 479181"/>
              <a:gd name="connsiteY3" fmla="*/ 659536 h 659536"/>
              <a:gd name="connsiteX4" fmla="*/ 0 w 479181"/>
              <a:gd name="connsiteY4" fmla="*/ 407616 h 659536"/>
              <a:gd name="connsiteX5" fmla="*/ 0 w 479181"/>
              <a:gd name="connsiteY5" fmla="*/ 407616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1" h="659536">
                <a:moveTo>
                  <a:pt x="0" y="407616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9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6" name="Freeform: Shape 485">
            <a:extLst>
              <a:ext uri="{FF2B5EF4-FFF2-40B4-BE49-F238E27FC236}">
                <a16:creationId xmlns:a16="http://schemas.microsoft.com/office/drawing/2014/main" id="{C7985067-3475-8C20-A2C8-99FB361A666C}"/>
              </a:ext>
            </a:extLst>
          </p:cNvPr>
          <p:cNvSpPr/>
          <p:nvPr/>
        </p:nvSpPr>
        <p:spPr>
          <a:xfrm>
            <a:off x="-1060327" y="2819048"/>
            <a:ext cx="479180" cy="659535"/>
          </a:xfrm>
          <a:custGeom>
            <a:avLst/>
            <a:gdLst>
              <a:gd name="connsiteX0" fmla="*/ 0 w 479180"/>
              <a:gd name="connsiteY0" fmla="*/ 407616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9 w 479180"/>
              <a:gd name="connsiteY3" fmla="*/ 659536 h 659535"/>
              <a:gd name="connsiteX4" fmla="*/ 0 w 479180"/>
              <a:gd name="connsiteY4" fmla="*/ 407616 h 659535"/>
              <a:gd name="connsiteX5" fmla="*/ 0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6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9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7" name="Freeform: Shape 486">
            <a:extLst>
              <a:ext uri="{FF2B5EF4-FFF2-40B4-BE49-F238E27FC236}">
                <a16:creationId xmlns:a16="http://schemas.microsoft.com/office/drawing/2014/main" id="{6DCD2DF4-0BB4-462C-BCF1-C64F75AC2785}"/>
              </a:ext>
            </a:extLst>
          </p:cNvPr>
          <p:cNvSpPr/>
          <p:nvPr/>
        </p:nvSpPr>
        <p:spPr>
          <a:xfrm>
            <a:off x="9568065" y="6272422"/>
            <a:ext cx="479181" cy="659536"/>
          </a:xfrm>
          <a:custGeom>
            <a:avLst/>
            <a:gdLst>
              <a:gd name="connsiteX0" fmla="*/ 0 w 479181"/>
              <a:gd name="connsiteY0" fmla="*/ 407615 h 659536"/>
              <a:gd name="connsiteX1" fmla="*/ 132442 w 479181"/>
              <a:gd name="connsiteY1" fmla="*/ 0 h 659536"/>
              <a:gd name="connsiteX2" fmla="*/ 479181 w 479181"/>
              <a:gd name="connsiteY2" fmla="*/ 251920 h 659536"/>
              <a:gd name="connsiteX3" fmla="*/ 346739 w 479181"/>
              <a:gd name="connsiteY3" fmla="*/ 659536 h 659536"/>
              <a:gd name="connsiteX4" fmla="*/ 0 w 479181"/>
              <a:gd name="connsiteY4" fmla="*/ 407615 h 659536"/>
              <a:gd name="connsiteX5" fmla="*/ 0 w 479181"/>
              <a:gd name="connsiteY5" fmla="*/ 407615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1" h="659536">
                <a:moveTo>
                  <a:pt x="0" y="407615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9" y="659536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8" name="Freeform: Shape 487">
            <a:extLst>
              <a:ext uri="{FF2B5EF4-FFF2-40B4-BE49-F238E27FC236}">
                <a16:creationId xmlns:a16="http://schemas.microsoft.com/office/drawing/2014/main" id="{C23C52E6-BEBE-0809-5326-5393537F8DFF}"/>
              </a:ext>
            </a:extLst>
          </p:cNvPr>
          <p:cNvSpPr/>
          <p:nvPr/>
        </p:nvSpPr>
        <p:spPr>
          <a:xfrm>
            <a:off x="2091584" y="3478584"/>
            <a:ext cx="264884" cy="815231"/>
          </a:xfrm>
          <a:custGeom>
            <a:avLst/>
            <a:gdLst>
              <a:gd name="connsiteX0" fmla="*/ 0 w 264884"/>
              <a:gd name="connsiteY0" fmla="*/ 407616 h 815231"/>
              <a:gd name="connsiteX1" fmla="*/ 132442 w 264884"/>
              <a:gd name="connsiteY1" fmla="*/ 0 h 815231"/>
              <a:gd name="connsiteX2" fmla="*/ 264885 w 264884"/>
              <a:gd name="connsiteY2" fmla="*/ 407616 h 815231"/>
              <a:gd name="connsiteX3" fmla="*/ 132442 w 264884"/>
              <a:gd name="connsiteY3" fmla="*/ 815231 h 815231"/>
              <a:gd name="connsiteX4" fmla="*/ 0 w 264884"/>
              <a:gd name="connsiteY4" fmla="*/ 407616 h 815231"/>
              <a:gd name="connsiteX5" fmla="*/ 0 w 264884"/>
              <a:gd name="connsiteY5" fmla="*/ 407616 h 815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84" h="815231">
                <a:moveTo>
                  <a:pt x="0" y="407616"/>
                </a:moveTo>
                <a:lnTo>
                  <a:pt x="132442" y="0"/>
                </a:lnTo>
                <a:lnTo>
                  <a:pt x="264885" y="407616"/>
                </a:lnTo>
                <a:lnTo>
                  <a:pt x="132442" y="815231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9" name="Freeform: Shape 488">
            <a:extLst>
              <a:ext uri="{FF2B5EF4-FFF2-40B4-BE49-F238E27FC236}">
                <a16:creationId xmlns:a16="http://schemas.microsoft.com/office/drawing/2014/main" id="{D070C032-DA42-AEAB-A505-62097D1EF7F1}"/>
              </a:ext>
            </a:extLst>
          </p:cNvPr>
          <p:cNvSpPr/>
          <p:nvPr/>
        </p:nvSpPr>
        <p:spPr>
          <a:xfrm>
            <a:off x="5029200" y="4293815"/>
            <a:ext cx="264884" cy="815231"/>
          </a:xfrm>
          <a:custGeom>
            <a:avLst/>
            <a:gdLst>
              <a:gd name="connsiteX0" fmla="*/ 0 w 264884"/>
              <a:gd name="connsiteY0" fmla="*/ 407615 h 815231"/>
              <a:gd name="connsiteX1" fmla="*/ 132442 w 264884"/>
              <a:gd name="connsiteY1" fmla="*/ 0 h 815231"/>
              <a:gd name="connsiteX2" fmla="*/ 264885 w 264884"/>
              <a:gd name="connsiteY2" fmla="*/ 407615 h 815231"/>
              <a:gd name="connsiteX3" fmla="*/ 132442 w 264884"/>
              <a:gd name="connsiteY3" fmla="*/ 815231 h 815231"/>
              <a:gd name="connsiteX4" fmla="*/ 0 w 264884"/>
              <a:gd name="connsiteY4" fmla="*/ 407615 h 815231"/>
              <a:gd name="connsiteX5" fmla="*/ 0 w 264884"/>
              <a:gd name="connsiteY5" fmla="*/ 407615 h 815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84" h="815231">
                <a:moveTo>
                  <a:pt x="0" y="407615"/>
                </a:moveTo>
                <a:lnTo>
                  <a:pt x="132442" y="0"/>
                </a:lnTo>
                <a:lnTo>
                  <a:pt x="264885" y="407615"/>
                </a:lnTo>
                <a:lnTo>
                  <a:pt x="132442" y="815231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0" name="Freeform: Shape 489">
            <a:extLst>
              <a:ext uri="{FF2B5EF4-FFF2-40B4-BE49-F238E27FC236}">
                <a16:creationId xmlns:a16="http://schemas.microsoft.com/office/drawing/2014/main" id="{13AB2705-FADE-1B69-48EB-C0720459198C}"/>
              </a:ext>
            </a:extLst>
          </p:cNvPr>
          <p:cNvSpPr/>
          <p:nvPr/>
        </p:nvSpPr>
        <p:spPr>
          <a:xfrm>
            <a:off x="9088885" y="5612887"/>
            <a:ext cx="264884" cy="815231"/>
          </a:xfrm>
          <a:custGeom>
            <a:avLst/>
            <a:gdLst>
              <a:gd name="connsiteX0" fmla="*/ 0 w 264884"/>
              <a:gd name="connsiteY0" fmla="*/ 407615 h 815231"/>
              <a:gd name="connsiteX1" fmla="*/ 132442 w 264884"/>
              <a:gd name="connsiteY1" fmla="*/ 0 h 815231"/>
              <a:gd name="connsiteX2" fmla="*/ 264885 w 264884"/>
              <a:gd name="connsiteY2" fmla="*/ 407615 h 815231"/>
              <a:gd name="connsiteX3" fmla="*/ 132442 w 264884"/>
              <a:gd name="connsiteY3" fmla="*/ 815231 h 815231"/>
              <a:gd name="connsiteX4" fmla="*/ 0 w 264884"/>
              <a:gd name="connsiteY4" fmla="*/ 407615 h 815231"/>
              <a:gd name="connsiteX5" fmla="*/ 0 w 264884"/>
              <a:gd name="connsiteY5" fmla="*/ 407615 h 815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84" h="815231">
                <a:moveTo>
                  <a:pt x="0" y="407615"/>
                </a:moveTo>
                <a:lnTo>
                  <a:pt x="132442" y="0"/>
                </a:lnTo>
                <a:lnTo>
                  <a:pt x="264885" y="407615"/>
                </a:lnTo>
                <a:lnTo>
                  <a:pt x="132442" y="815231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1" name="Freeform: Shape 490">
            <a:extLst>
              <a:ext uri="{FF2B5EF4-FFF2-40B4-BE49-F238E27FC236}">
                <a16:creationId xmlns:a16="http://schemas.microsoft.com/office/drawing/2014/main" id="{71622792-B838-6D4E-92B0-5CBE00528449}"/>
              </a:ext>
            </a:extLst>
          </p:cNvPr>
          <p:cNvSpPr/>
          <p:nvPr/>
        </p:nvSpPr>
        <p:spPr>
          <a:xfrm>
            <a:off x="7059042" y="5205271"/>
            <a:ext cx="479180" cy="659536"/>
          </a:xfrm>
          <a:custGeom>
            <a:avLst/>
            <a:gdLst>
              <a:gd name="connsiteX0" fmla="*/ 132442 w 479180"/>
              <a:gd name="connsiteY0" fmla="*/ 251920 h 659536"/>
              <a:gd name="connsiteX1" fmla="*/ 479181 w 479180"/>
              <a:gd name="connsiteY1" fmla="*/ 0 h 659536"/>
              <a:gd name="connsiteX2" fmla="*/ 346738 w 479180"/>
              <a:gd name="connsiteY2" fmla="*/ 407616 h 659536"/>
              <a:gd name="connsiteX3" fmla="*/ 0 w 479180"/>
              <a:gd name="connsiteY3" fmla="*/ 659536 h 659536"/>
              <a:gd name="connsiteX4" fmla="*/ 132442 w 479180"/>
              <a:gd name="connsiteY4" fmla="*/ 251920 h 659536"/>
              <a:gd name="connsiteX5" fmla="*/ 132442 w 479180"/>
              <a:gd name="connsiteY5" fmla="*/ 251920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6">
                <a:moveTo>
                  <a:pt x="132442" y="251920"/>
                </a:moveTo>
                <a:lnTo>
                  <a:pt x="479181" y="0"/>
                </a:lnTo>
                <a:lnTo>
                  <a:pt x="346738" y="407616"/>
                </a:lnTo>
                <a:lnTo>
                  <a:pt x="0" y="659536"/>
                </a:lnTo>
                <a:lnTo>
                  <a:pt x="132442" y="251920"/>
                </a:lnTo>
                <a:lnTo>
                  <a:pt x="132442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2" name="Freeform: Shape 491">
            <a:extLst>
              <a:ext uri="{FF2B5EF4-FFF2-40B4-BE49-F238E27FC236}">
                <a16:creationId xmlns:a16="http://schemas.microsoft.com/office/drawing/2014/main" id="{DCAF4727-8596-DAA0-81A5-ED0598755D02}"/>
              </a:ext>
            </a:extLst>
          </p:cNvPr>
          <p:cNvSpPr/>
          <p:nvPr/>
        </p:nvSpPr>
        <p:spPr>
          <a:xfrm>
            <a:off x="4203280" y="4138120"/>
            <a:ext cx="479180" cy="659535"/>
          </a:xfrm>
          <a:custGeom>
            <a:avLst/>
            <a:gdLst>
              <a:gd name="connsiteX0" fmla="*/ 132442 w 479180"/>
              <a:gd name="connsiteY0" fmla="*/ 251920 h 659535"/>
              <a:gd name="connsiteX1" fmla="*/ 479181 w 479180"/>
              <a:gd name="connsiteY1" fmla="*/ 0 h 659535"/>
              <a:gd name="connsiteX2" fmla="*/ 346738 w 479180"/>
              <a:gd name="connsiteY2" fmla="*/ 407615 h 659535"/>
              <a:gd name="connsiteX3" fmla="*/ 0 w 479180"/>
              <a:gd name="connsiteY3" fmla="*/ 659536 h 659535"/>
              <a:gd name="connsiteX4" fmla="*/ 132442 w 479180"/>
              <a:gd name="connsiteY4" fmla="*/ 251920 h 659535"/>
              <a:gd name="connsiteX5" fmla="*/ 132442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251920"/>
                </a:moveTo>
                <a:lnTo>
                  <a:pt x="479181" y="0"/>
                </a:lnTo>
                <a:lnTo>
                  <a:pt x="346738" y="407615"/>
                </a:lnTo>
                <a:lnTo>
                  <a:pt x="0" y="659536"/>
                </a:lnTo>
                <a:lnTo>
                  <a:pt x="132442" y="251920"/>
                </a:lnTo>
                <a:lnTo>
                  <a:pt x="132442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3" name="Freeform: Shape 492">
            <a:extLst>
              <a:ext uri="{FF2B5EF4-FFF2-40B4-BE49-F238E27FC236}">
                <a16:creationId xmlns:a16="http://schemas.microsoft.com/office/drawing/2014/main" id="{8A8483FA-E943-7EFF-78D5-184048B500E9}"/>
              </a:ext>
            </a:extLst>
          </p:cNvPr>
          <p:cNvSpPr/>
          <p:nvPr/>
        </p:nvSpPr>
        <p:spPr>
          <a:xfrm>
            <a:off x="143595" y="2819048"/>
            <a:ext cx="479180" cy="659535"/>
          </a:xfrm>
          <a:custGeom>
            <a:avLst/>
            <a:gdLst>
              <a:gd name="connsiteX0" fmla="*/ 132442 w 479180"/>
              <a:gd name="connsiteY0" fmla="*/ 251920 h 659535"/>
              <a:gd name="connsiteX1" fmla="*/ 479181 w 479180"/>
              <a:gd name="connsiteY1" fmla="*/ 0 h 659535"/>
              <a:gd name="connsiteX2" fmla="*/ 346739 w 479180"/>
              <a:gd name="connsiteY2" fmla="*/ 407616 h 659535"/>
              <a:gd name="connsiteX3" fmla="*/ 0 w 479180"/>
              <a:gd name="connsiteY3" fmla="*/ 659536 h 659535"/>
              <a:gd name="connsiteX4" fmla="*/ 132442 w 479180"/>
              <a:gd name="connsiteY4" fmla="*/ 251920 h 659535"/>
              <a:gd name="connsiteX5" fmla="*/ 132442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251920"/>
                </a:moveTo>
                <a:lnTo>
                  <a:pt x="479181" y="0"/>
                </a:lnTo>
                <a:lnTo>
                  <a:pt x="346739" y="407616"/>
                </a:lnTo>
                <a:lnTo>
                  <a:pt x="0" y="659536"/>
                </a:lnTo>
                <a:lnTo>
                  <a:pt x="132442" y="251920"/>
                </a:lnTo>
                <a:lnTo>
                  <a:pt x="132442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4" name="Freeform: Shape 493">
            <a:extLst>
              <a:ext uri="{FF2B5EF4-FFF2-40B4-BE49-F238E27FC236}">
                <a16:creationId xmlns:a16="http://schemas.microsoft.com/office/drawing/2014/main" id="{575C3129-85FB-7341-7FFE-0B2B6C196C3A}"/>
              </a:ext>
            </a:extLst>
          </p:cNvPr>
          <p:cNvSpPr/>
          <p:nvPr/>
        </p:nvSpPr>
        <p:spPr>
          <a:xfrm>
            <a:off x="2305880" y="1248056"/>
            <a:ext cx="479180" cy="659535"/>
          </a:xfrm>
          <a:custGeom>
            <a:avLst/>
            <a:gdLst>
              <a:gd name="connsiteX0" fmla="*/ 132442 w 479180"/>
              <a:gd name="connsiteY0" fmla="*/ 251920 h 659535"/>
              <a:gd name="connsiteX1" fmla="*/ 479181 w 479180"/>
              <a:gd name="connsiteY1" fmla="*/ 0 h 659535"/>
              <a:gd name="connsiteX2" fmla="*/ 346739 w 479180"/>
              <a:gd name="connsiteY2" fmla="*/ 407616 h 659535"/>
              <a:gd name="connsiteX3" fmla="*/ 0 w 479180"/>
              <a:gd name="connsiteY3" fmla="*/ 659536 h 659535"/>
              <a:gd name="connsiteX4" fmla="*/ 132442 w 479180"/>
              <a:gd name="connsiteY4" fmla="*/ 251920 h 659535"/>
              <a:gd name="connsiteX5" fmla="*/ 132442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251920"/>
                </a:moveTo>
                <a:lnTo>
                  <a:pt x="479181" y="0"/>
                </a:lnTo>
                <a:lnTo>
                  <a:pt x="346739" y="407616"/>
                </a:lnTo>
                <a:lnTo>
                  <a:pt x="0" y="659536"/>
                </a:lnTo>
                <a:lnTo>
                  <a:pt x="132442" y="251920"/>
                </a:lnTo>
                <a:lnTo>
                  <a:pt x="132442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5" name="Freeform: Shape 494">
            <a:extLst>
              <a:ext uri="{FF2B5EF4-FFF2-40B4-BE49-F238E27FC236}">
                <a16:creationId xmlns:a16="http://schemas.microsoft.com/office/drawing/2014/main" id="{517DEE80-A6D1-4BE0-9045-9B1D18F7568F}"/>
              </a:ext>
            </a:extLst>
          </p:cNvPr>
          <p:cNvSpPr/>
          <p:nvPr/>
        </p:nvSpPr>
        <p:spPr>
          <a:xfrm>
            <a:off x="5508380" y="2567128"/>
            <a:ext cx="479180" cy="659535"/>
          </a:xfrm>
          <a:custGeom>
            <a:avLst/>
            <a:gdLst>
              <a:gd name="connsiteX0" fmla="*/ 132442 w 479180"/>
              <a:gd name="connsiteY0" fmla="*/ 251920 h 659535"/>
              <a:gd name="connsiteX1" fmla="*/ 479181 w 479180"/>
              <a:gd name="connsiteY1" fmla="*/ 0 h 659535"/>
              <a:gd name="connsiteX2" fmla="*/ 346738 w 479180"/>
              <a:gd name="connsiteY2" fmla="*/ 407616 h 659535"/>
              <a:gd name="connsiteX3" fmla="*/ 0 w 479180"/>
              <a:gd name="connsiteY3" fmla="*/ 659536 h 659535"/>
              <a:gd name="connsiteX4" fmla="*/ 132442 w 479180"/>
              <a:gd name="connsiteY4" fmla="*/ 251920 h 659535"/>
              <a:gd name="connsiteX5" fmla="*/ 132442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251920"/>
                </a:moveTo>
                <a:lnTo>
                  <a:pt x="479181" y="0"/>
                </a:lnTo>
                <a:lnTo>
                  <a:pt x="346738" y="407616"/>
                </a:lnTo>
                <a:lnTo>
                  <a:pt x="0" y="659536"/>
                </a:lnTo>
                <a:lnTo>
                  <a:pt x="132442" y="251920"/>
                </a:lnTo>
                <a:lnTo>
                  <a:pt x="132442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6" name="Freeform: Shape 495">
            <a:extLst>
              <a:ext uri="{FF2B5EF4-FFF2-40B4-BE49-F238E27FC236}">
                <a16:creationId xmlns:a16="http://schemas.microsoft.com/office/drawing/2014/main" id="{1FCB1855-33EA-E393-6334-7B2FD6A661F7}"/>
              </a:ext>
            </a:extLst>
          </p:cNvPr>
          <p:cNvSpPr/>
          <p:nvPr/>
        </p:nvSpPr>
        <p:spPr>
          <a:xfrm>
            <a:off x="9568065" y="3886200"/>
            <a:ext cx="479181" cy="659535"/>
          </a:xfrm>
          <a:custGeom>
            <a:avLst/>
            <a:gdLst>
              <a:gd name="connsiteX0" fmla="*/ 132442 w 479181"/>
              <a:gd name="connsiteY0" fmla="*/ 251920 h 659535"/>
              <a:gd name="connsiteX1" fmla="*/ 479181 w 479181"/>
              <a:gd name="connsiteY1" fmla="*/ 0 h 659535"/>
              <a:gd name="connsiteX2" fmla="*/ 346739 w 479181"/>
              <a:gd name="connsiteY2" fmla="*/ 407616 h 659535"/>
              <a:gd name="connsiteX3" fmla="*/ 0 w 479181"/>
              <a:gd name="connsiteY3" fmla="*/ 659536 h 659535"/>
              <a:gd name="connsiteX4" fmla="*/ 132442 w 479181"/>
              <a:gd name="connsiteY4" fmla="*/ 251920 h 659535"/>
              <a:gd name="connsiteX5" fmla="*/ 132442 w 479181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1" h="659535">
                <a:moveTo>
                  <a:pt x="132442" y="251920"/>
                </a:moveTo>
                <a:lnTo>
                  <a:pt x="479181" y="0"/>
                </a:lnTo>
                <a:lnTo>
                  <a:pt x="346739" y="407616"/>
                </a:lnTo>
                <a:lnTo>
                  <a:pt x="0" y="659536"/>
                </a:lnTo>
                <a:lnTo>
                  <a:pt x="132442" y="251920"/>
                </a:lnTo>
                <a:lnTo>
                  <a:pt x="132442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7" name="Freeform: Shape 496">
            <a:extLst>
              <a:ext uri="{FF2B5EF4-FFF2-40B4-BE49-F238E27FC236}">
                <a16:creationId xmlns:a16="http://schemas.microsoft.com/office/drawing/2014/main" id="{56F31F41-1894-8D05-D1F1-DEAC9AFB409C}"/>
              </a:ext>
            </a:extLst>
          </p:cNvPr>
          <p:cNvSpPr/>
          <p:nvPr/>
        </p:nvSpPr>
        <p:spPr>
          <a:xfrm>
            <a:off x="3774688" y="1751897"/>
            <a:ext cx="561034" cy="407615"/>
          </a:xfrm>
          <a:custGeom>
            <a:avLst/>
            <a:gdLst>
              <a:gd name="connsiteX0" fmla="*/ 0 w 561034"/>
              <a:gd name="connsiteY0" fmla="*/ 407616 h 407615"/>
              <a:gd name="connsiteX1" fmla="*/ 132442 w 561034"/>
              <a:gd name="connsiteY1" fmla="*/ 0 h 407615"/>
              <a:gd name="connsiteX2" fmla="*/ 561035 w 561034"/>
              <a:gd name="connsiteY2" fmla="*/ 0 h 407615"/>
              <a:gd name="connsiteX3" fmla="*/ 428592 w 561034"/>
              <a:gd name="connsiteY3" fmla="*/ 407616 h 407615"/>
              <a:gd name="connsiteX4" fmla="*/ 0 w 561034"/>
              <a:gd name="connsiteY4" fmla="*/ 407616 h 407615"/>
              <a:gd name="connsiteX5" fmla="*/ 0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0" y="407616"/>
                </a:moveTo>
                <a:lnTo>
                  <a:pt x="132442" y="0"/>
                </a:lnTo>
                <a:lnTo>
                  <a:pt x="561035" y="0"/>
                </a:lnTo>
                <a:lnTo>
                  <a:pt x="428592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8" name="Freeform: Shape 497">
            <a:extLst>
              <a:ext uri="{FF2B5EF4-FFF2-40B4-BE49-F238E27FC236}">
                <a16:creationId xmlns:a16="http://schemas.microsoft.com/office/drawing/2014/main" id="{0CAFBF21-F436-682E-EB54-EB51382E013D}"/>
              </a:ext>
            </a:extLst>
          </p:cNvPr>
          <p:cNvSpPr/>
          <p:nvPr/>
        </p:nvSpPr>
        <p:spPr>
          <a:xfrm>
            <a:off x="6283711" y="2567128"/>
            <a:ext cx="561035" cy="407615"/>
          </a:xfrm>
          <a:custGeom>
            <a:avLst/>
            <a:gdLst>
              <a:gd name="connsiteX0" fmla="*/ 0 w 561035"/>
              <a:gd name="connsiteY0" fmla="*/ 407616 h 407615"/>
              <a:gd name="connsiteX1" fmla="*/ 132443 w 561035"/>
              <a:gd name="connsiteY1" fmla="*/ 0 h 407615"/>
              <a:gd name="connsiteX2" fmla="*/ 561035 w 561035"/>
              <a:gd name="connsiteY2" fmla="*/ 0 h 407615"/>
              <a:gd name="connsiteX3" fmla="*/ 428593 w 561035"/>
              <a:gd name="connsiteY3" fmla="*/ 407616 h 407615"/>
              <a:gd name="connsiteX4" fmla="*/ 0 w 561035"/>
              <a:gd name="connsiteY4" fmla="*/ 407616 h 407615"/>
              <a:gd name="connsiteX5" fmla="*/ 0 w 561035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0" y="407616"/>
                </a:moveTo>
                <a:lnTo>
                  <a:pt x="132443" y="0"/>
                </a:lnTo>
                <a:lnTo>
                  <a:pt x="561035" y="0"/>
                </a:lnTo>
                <a:lnTo>
                  <a:pt x="428593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9" name="Freeform: Shape 498">
            <a:extLst>
              <a:ext uri="{FF2B5EF4-FFF2-40B4-BE49-F238E27FC236}">
                <a16:creationId xmlns:a16="http://schemas.microsoft.com/office/drawing/2014/main" id="{8F01F200-5630-148F-0212-85078CFF78EA}"/>
              </a:ext>
            </a:extLst>
          </p:cNvPr>
          <p:cNvSpPr/>
          <p:nvPr/>
        </p:nvSpPr>
        <p:spPr>
          <a:xfrm>
            <a:off x="1530549" y="1751897"/>
            <a:ext cx="561034" cy="407615"/>
          </a:xfrm>
          <a:custGeom>
            <a:avLst/>
            <a:gdLst>
              <a:gd name="connsiteX0" fmla="*/ 0 w 561034"/>
              <a:gd name="connsiteY0" fmla="*/ 407616 h 407615"/>
              <a:gd name="connsiteX1" fmla="*/ 132442 w 561034"/>
              <a:gd name="connsiteY1" fmla="*/ 0 h 407615"/>
              <a:gd name="connsiteX2" fmla="*/ 561035 w 561034"/>
              <a:gd name="connsiteY2" fmla="*/ 0 h 407615"/>
              <a:gd name="connsiteX3" fmla="*/ 428592 w 561034"/>
              <a:gd name="connsiteY3" fmla="*/ 407616 h 407615"/>
              <a:gd name="connsiteX4" fmla="*/ 0 w 561034"/>
              <a:gd name="connsiteY4" fmla="*/ 407616 h 407615"/>
              <a:gd name="connsiteX5" fmla="*/ 0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0" y="407616"/>
                </a:moveTo>
                <a:lnTo>
                  <a:pt x="132442" y="0"/>
                </a:lnTo>
                <a:lnTo>
                  <a:pt x="561035" y="0"/>
                </a:lnTo>
                <a:lnTo>
                  <a:pt x="428592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0" name="Freeform: Shape 499">
            <a:extLst>
              <a:ext uri="{FF2B5EF4-FFF2-40B4-BE49-F238E27FC236}">
                <a16:creationId xmlns:a16="http://schemas.microsoft.com/office/drawing/2014/main" id="{07D1885F-E9A7-4CD7-7837-9859510503DB}"/>
              </a:ext>
            </a:extLst>
          </p:cNvPr>
          <p:cNvSpPr/>
          <p:nvPr/>
        </p:nvSpPr>
        <p:spPr>
          <a:xfrm>
            <a:off x="7834373" y="3070968"/>
            <a:ext cx="561034" cy="407615"/>
          </a:xfrm>
          <a:custGeom>
            <a:avLst/>
            <a:gdLst>
              <a:gd name="connsiteX0" fmla="*/ 0 w 561034"/>
              <a:gd name="connsiteY0" fmla="*/ 407615 h 407615"/>
              <a:gd name="connsiteX1" fmla="*/ 132442 w 561034"/>
              <a:gd name="connsiteY1" fmla="*/ 0 h 407615"/>
              <a:gd name="connsiteX2" fmla="*/ 561034 w 561034"/>
              <a:gd name="connsiteY2" fmla="*/ 0 h 407615"/>
              <a:gd name="connsiteX3" fmla="*/ 428592 w 561034"/>
              <a:gd name="connsiteY3" fmla="*/ 407615 h 407615"/>
              <a:gd name="connsiteX4" fmla="*/ 0 w 561034"/>
              <a:gd name="connsiteY4" fmla="*/ 407615 h 407615"/>
              <a:gd name="connsiteX5" fmla="*/ 0 w 561034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0" y="407615"/>
                </a:moveTo>
                <a:lnTo>
                  <a:pt x="132442" y="0"/>
                </a:lnTo>
                <a:lnTo>
                  <a:pt x="561034" y="0"/>
                </a:lnTo>
                <a:lnTo>
                  <a:pt x="428592" y="407615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1" name="Freeform: Shape 500">
            <a:extLst>
              <a:ext uri="{FF2B5EF4-FFF2-40B4-BE49-F238E27FC236}">
                <a16:creationId xmlns:a16="http://schemas.microsoft.com/office/drawing/2014/main" id="{9CF7CDEE-7630-C5E5-337F-DEE0711E9D96}"/>
              </a:ext>
            </a:extLst>
          </p:cNvPr>
          <p:cNvSpPr/>
          <p:nvPr/>
        </p:nvSpPr>
        <p:spPr>
          <a:xfrm>
            <a:off x="-284996" y="432825"/>
            <a:ext cx="561034" cy="407615"/>
          </a:xfrm>
          <a:custGeom>
            <a:avLst/>
            <a:gdLst>
              <a:gd name="connsiteX0" fmla="*/ 0 w 561034"/>
              <a:gd name="connsiteY0" fmla="*/ 407616 h 407615"/>
              <a:gd name="connsiteX1" fmla="*/ 132442 w 561034"/>
              <a:gd name="connsiteY1" fmla="*/ 0 h 407615"/>
              <a:gd name="connsiteX2" fmla="*/ 561035 w 561034"/>
              <a:gd name="connsiteY2" fmla="*/ 0 h 407615"/>
              <a:gd name="connsiteX3" fmla="*/ 428592 w 561034"/>
              <a:gd name="connsiteY3" fmla="*/ 407616 h 407615"/>
              <a:gd name="connsiteX4" fmla="*/ 0 w 561034"/>
              <a:gd name="connsiteY4" fmla="*/ 407616 h 407615"/>
              <a:gd name="connsiteX5" fmla="*/ 0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0" y="407616"/>
                </a:moveTo>
                <a:lnTo>
                  <a:pt x="132442" y="0"/>
                </a:lnTo>
                <a:lnTo>
                  <a:pt x="561035" y="0"/>
                </a:lnTo>
                <a:lnTo>
                  <a:pt x="428592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2" name="Freeform: Shape 501">
            <a:extLst>
              <a:ext uri="{FF2B5EF4-FFF2-40B4-BE49-F238E27FC236}">
                <a16:creationId xmlns:a16="http://schemas.microsoft.com/office/drawing/2014/main" id="{3DBE04D2-48F6-3383-58A3-AFC02A56287E}"/>
              </a:ext>
            </a:extLst>
          </p:cNvPr>
          <p:cNvSpPr/>
          <p:nvPr/>
        </p:nvSpPr>
        <p:spPr>
          <a:xfrm>
            <a:off x="10343396" y="3886200"/>
            <a:ext cx="561035" cy="407615"/>
          </a:xfrm>
          <a:custGeom>
            <a:avLst/>
            <a:gdLst>
              <a:gd name="connsiteX0" fmla="*/ 0 w 561035"/>
              <a:gd name="connsiteY0" fmla="*/ 407616 h 407615"/>
              <a:gd name="connsiteX1" fmla="*/ 132442 w 561035"/>
              <a:gd name="connsiteY1" fmla="*/ 0 h 407615"/>
              <a:gd name="connsiteX2" fmla="*/ 561035 w 561035"/>
              <a:gd name="connsiteY2" fmla="*/ 0 h 407615"/>
              <a:gd name="connsiteX3" fmla="*/ 428593 w 561035"/>
              <a:gd name="connsiteY3" fmla="*/ 407616 h 407615"/>
              <a:gd name="connsiteX4" fmla="*/ 0 w 561035"/>
              <a:gd name="connsiteY4" fmla="*/ 407616 h 407615"/>
              <a:gd name="connsiteX5" fmla="*/ 0 w 561035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0" y="407616"/>
                </a:moveTo>
                <a:lnTo>
                  <a:pt x="132442" y="0"/>
                </a:lnTo>
                <a:lnTo>
                  <a:pt x="561035" y="0"/>
                </a:lnTo>
                <a:lnTo>
                  <a:pt x="428593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3" name="Freeform: Shape 502">
            <a:extLst>
              <a:ext uri="{FF2B5EF4-FFF2-40B4-BE49-F238E27FC236}">
                <a16:creationId xmlns:a16="http://schemas.microsoft.com/office/drawing/2014/main" id="{CA292CA1-7809-E3E0-0192-06C07C44DECA}"/>
              </a:ext>
            </a:extLst>
          </p:cNvPr>
          <p:cNvSpPr/>
          <p:nvPr/>
        </p:nvSpPr>
        <p:spPr>
          <a:xfrm>
            <a:off x="4550019" y="2003817"/>
            <a:ext cx="479180" cy="659535"/>
          </a:xfrm>
          <a:custGeom>
            <a:avLst/>
            <a:gdLst>
              <a:gd name="connsiteX0" fmla="*/ 0 w 479180"/>
              <a:gd name="connsiteY0" fmla="*/ 407616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9 w 479180"/>
              <a:gd name="connsiteY3" fmla="*/ 659536 h 659535"/>
              <a:gd name="connsiteX4" fmla="*/ 0 w 479180"/>
              <a:gd name="connsiteY4" fmla="*/ 407616 h 659535"/>
              <a:gd name="connsiteX5" fmla="*/ 0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6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9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4" name="Freeform: Shape 503">
            <a:extLst>
              <a:ext uri="{FF2B5EF4-FFF2-40B4-BE49-F238E27FC236}">
                <a16:creationId xmlns:a16="http://schemas.microsoft.com/office/drawing/2014/main" id="{9DD6D9D7-6AB8-8DD7-FFB4-046617473BD8}"/>
              </a:ext>
            </a:extLst>
          </p:cNvPr>
          <p:cNvSpPr/>
          <p:nvPr/>
        </p:nvSpPr>
        <p:spPr>
          <a:xfrm>
            <a:off x="7059042" y="2819048"/>
            <a:ext cx="479180" cy="659535"/>
          </a:xfrm>
          <a:custGeom>
            <a:avLst/>
            <a:gdLst>
              <a:gd name="connsiteX0" fmla="*/ 0 w 479180"/>
              <a:gd name="connsiteY0" fmla="*/ 407616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8 w 479180"/>
              <a:gd name="connsiteY3" fmla="*/ 659536 h 659535"/>
              <a:gd name="connsiteX4" fmla="*/ 0 w 479180"/>
              <a:gd name="connsiteY4" fmla="*/ 407616 h 659535"/>
              <a:gd name="connsiteX5" fmla="*/ 0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6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8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5" name="Freeform: Shape 504">
            <a:extLst>
              <a:ext uri="{FF2B5EF4-FFF2-40B4-BE49-F238E27FC236}">
                <a16:creationId xmlns:a16="http://schemas.microsoft.com/office/drawing/2014/main" id="{350A6535-A88D-47E7-01EB-E57845AB4E76}"/>
              </a:ext>
            </a:extLst>
          </p:cNvPr>
          <p:cNvSpPr/>
          <p:nvPr/>
        </p:nvSpPr>
        <p:spPr>
          <a:xfrm>
            <a:off x="2999357" y="1499977"/>
            <a:ext cx="479180" cy="659535"/>
          </a:xfrm>
          <a:custGeom>
            <a:avLst/>
            <a:gdLst>
              <a:gd name="connsiteX0" fmla="*/ 0 w 479180"/>
              <a:gd name="connsiteY0" fmla="*/ 407616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9 w 479180"/>
              <a:gd name="connsiteY3" fmla="*/ 659536 h 659535"/>
              <a:gd name="connsiteX4" fmla="*/ 0 w 479180"/>
              <a:gd name="connsiteY4" fmla="*/ 407616 h 659535"/>
              <a:gd name="connsiteX5" fmla="*/ 0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6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9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6" name="Freeform: Shape 505">
            <a:extLst>
              <a:ext uri="{FF2B5EF4-FFF2-40B4-BE49-F238E27FC236}">
                <a16:creationId xmlns:a16="http://schemas.microsoft.com/office/drawing/2014/main" id="{A94A7B72-7BC2-2FD5-1897-6DC8B1679066}"/>
              </a:ext>
            </a:extLst>
          </p:cNvPr>
          <p:cNvSpPr/>
          <p:nvPr/>
        </p:nvSpPr>
        <p:spPr>
          <a:xfrm>
            <a:off x="9221327" y="3886200"/>
            <a:ext cx="479180" cy="659535"/>
          </a:xfrm>
          <a:custGeom>
            <a:avLst/>
            <a:gdLst>
              <a:gd name="connsiteX0" fmla="*/ 0 w 479180"/>
              <a:gd name="connsiteY0" fmla="*/ 407616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8 w 479180"/>
              <a:gd name="connsiteY3" fmla="*/ 659536 h 659535"/>
              <a:gd name="connsiteX4" fmla="*/ 0 w 479180"/>
              <a:gd name="connsiteY4" fmla="*/ 407616 h 659535"/>
              <a:gd name="connsiteX5" fmla="*/ 0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6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8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7" name="Freeform: Shape 506">
            <a:extLst>
              <a:ext uri="{FF2B5EF4-FFF2-40B4-BE49-F238E27FC236}">
                <a16:creationId xmlns:a16="http://schemas.microsoft.com/office/drawing/2014/main" id="{EBDDE716-A3D1-5ABE-3BA7-2E63AF2FC1A3}"/>
              </a:ext>
            </a:extLst>
          </p:cNvPr>
          <p:cNvSpPr/>
          <p:nvPr/>
        </p:nvSpPr>
        <p:spPr>
          <a:xfrm>
            <a:off x="490334" y="684745"/>
            <a:ext cx="479180" cy="659535"/>
          </a:xfrm>
          <a:custGeom>
            <a:avLst/>
            <a:gdLst>
              <a:gd name="connsiteX0" fmla="*/ 0 w 479180"/>
              <a:gd name="connsiteY0" fmla="*/ 407616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8 w 479180"/>
              <a:gd name="connsiteY3" fmla="*/ 659536 h 659535"/>
              <a:gd name="connsiteX4" fmla="*/ 0 w 479180"/>
              <a:gd name="connsiteY4" fmla="*/ 407616 h 659535"/>
              <a:gd name="connsiteX5" fmla="*/ 0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6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8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8" name="Freeform: Shape 507">
            <a:extLst>
              <a:ext uri="{FF2B5EF4-FFF2-40B4-BE49-F238E27FC236}">
                <a16:creationId xmlns:a16="http://schemas.microsoft.com/office/drawing/2014/main" id="{7FAB2BF9-770A-CE40-4E38-B0DDB311250E}"/>
              </a:ext>
            </a:extLst>
          </p:cNvPr>
          <p:cNvSpPr/>
          <p:nvPr/>
        </p:nvSpPr>
        <p:spPr>
          <a:xfrm>
            <a:off x="11118727" y="4138120"/>
            <a:ext cx="479180" cy="659535"/>
          </a:xfrm>
          <a:custGeom>
            <a:avLst/>
            <a:gdLst>
              <a:gd name="connsiteX0" fmla="*/ 0 w 479180"/>
              <a:gd name="connsiteY0" fmla="*/ 407615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8 w 479180"/>
              <a:gd name="connsiteY3" fmla="*/ 659536 h 659535"/>
              <a:gd name="connsiteX4" fmla="*/ 0 w 479180"/>
              <a:gd name="connsiteY4" fmla="*/ 407615 h 659535"/>
              <a:gd name="connsiteX5" fmla="*/ 0 w 479180"/>
              <a:gd name="connsiteY5" fmla="*/ 407615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5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8" y="659536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9" name="Freeform: Shape 508">
            <a:extLst>
              <a:ext uri="{FF2B5EF4-FFF2-40B4-BE49-F238E27FC236}">
                <a16:creationId xmlns:a16="http://schemas.microsoft.com/office/drawing/2014/main" id="{AC0D3989-98F4-83B8-18C6-2961B65D0E61}"/>
              </a:ext>
            </a:extLst>
          </p:cNvPr>
          <p:cNvSpPr/>
          <p:nvPr/>
        </p:nvSpPr>
        <p:spPr>
          <a:xfrm>
            <a:off x="5029200" y="2663353"/>
            <a:ext cx="264884" cy="815230"/>
          </a:xfrm>
          <a:custGeom>
            <a:avLst/>
            <a:gdLst>
              <a:gd name="connsiteX0" fmla="*/ 0 w 264884"/>
              <a:gd name="connsiteY0" fmla="*/ 407616 h 815230"/>
              <a:gd name="connsiteX1" fmla="*/ 132442 w 264884"/>
              <a:gd name="connsiteY1" fmla="*/ 0 h 815230"/>
              <a:gd name="connsiteX2" fmla="*/ 264885 w 264884"/>
              <a:gd name="connsiteY2" fmla="*/ 407616 h 815230"/>
              <a:gd name="connsiteX3" fmla="*/ 132442 w 264884"/>
              <a:gd name="connsiteY3" fmla="*/ 815231 h 815230"/>
              <a:gd name="connsiteX4" fmla="*/ 0 w 264884"/>
              <a:gd name="connsiteY4" fmla="*/ 407616 h 815230"/>
              <a:gd name="connsiteX5" fmla="*/ 0 w 264884"/>
              <a:gd name="connsiteY5" fmla="*/ 407616 h 815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84" h="815230">
                <a:moveTo>
                  <a:pt x="0" y="407616"/>
                </a:moveTo>
                <a:lnTo>
                  <a:pt x="132442" y="0"/>
                </a:lnTo>
                <a:lnTo>
                  <a:pt x="264885" y="407616"/>
                </a:lnTo>
                <a:lnTo>
                  <a:pt x="132442" y="815231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0" name="Freeform: Shape 509">
            <a:extLst>
              <a:ext uri="{FF2B5EF4-FFF2-40B4-BE49-F238E27FC236}">
                <a16:creationId xmlns:a16="http://schemas.microsoft.com/office/drawing/2014/main" id="{349617E6-42D4-FDC6-ABB5-9BF0B8097033}"/>
              </a:ext>
            </a:extLst>
          </p:cNvPr>
          <p:cNvSpPr/>
          <p:nvPr/>
        </p:nvSpPr>
        <p:spPr>
          <a:xfrm>
            <a:off x="8395407" y="3478584"/>
            <a:ext cx="264885" cy="815231"/>
          </a:xfrm>
          <a:custGeom>
            <a:avLst/>
            <a:gdLst>
              <a:gd name="connsiteX0" fmla="*/ 0 w 264885"/>
              <a:gd name="connsiteY0" fmla="*/ 407616 h 815231"/>
              <a:gd name="connsiteX1" fmla="*/ 132442 w 264885"/>
              <a:gd name="connsiteY1" fmla="*/ 0 h 815231"/>
              <a:gd name="connsiteX2" fmla="*/ 264885 w 264885"/>
              <a:gd name="connsiteY2" fmla="*/ 407616 h 815231"/>
              <a:gd name="connsiteX3" fmla="*/ 132442 w 264885"/>
              <a:gd name="connsiteY3" fmla="*/ 815231 h 815231"/>
              <a:gd name="connsiteX4" fmla="*/ 0 w 264885"/>
              <a:gd name="connsiteY4" fmla="*/ 407616 h 815231"/>
              <a:gd name="connsiteX5" fmla="*/ 0 w 264885"/>
              <a:gd name="connsiteY5" fmla="*/ 407616 h 815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85" h="815231">
                <a:moveTo>
                  <a:pt x="0" y="407616"/>
                </a:moveTo>
                <a:lnTo>
                  <a:pt x="132442" y="0"/>
                </a:lnTo>
                <a:lnTo>
                  <a:pt x="264885" y="407616"/>
                </a:lnTo>
                <a:lnTo>
                  <a:pt x="132442" y="815231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1" name="Freeform: Shape 510">
            <a:extLst>
              <a:ext uri="{FF2B5EF4-FFF2-40B4-BE49-F238E27FC236}">
                <a16:creationId xmlns:a16="http://schemas.microsoft.com/office/drawing/2014/main" id="{21D65536-D430-08C9-8BA5-FC72B925789E}"/>
              </a:ext>
            </a:extLst>
          </p:cNvPr>
          <p:cNvSpPr/>
          <p:nvPr/>
        </p:nvSpPr>
        <p:spPr>
          <a:xfrm>
            <a:off x="1398107" y="1344281"/>
            <a:ext cx="264884" cy="815231"/>
          </a:xfrm>
          <a:custGeom>
            <a:avLst/>
            <a:gdLst>
              <a:gd name="connsiteX0" fmla="*/ 0 w 264884"/>
              <a:gd name="connsiteY0" fmla="*/ 407616 h 815231"/>
              <a:gd name="connsiteX1" fmla="*/ 132442 w 264884"/>
              <a:gd name="connsiteY1" fmla="*/ 0 h 815231"/>
              <a:gd name="connsiteX2" fmla="*/ 264885 w 264884"/>
              <a:gd name="connsiteY2" fmla="*/ 407616 h 815231"/>
              <a:gd name="connsiteX3" fmla="*/ 132442 w 264884"/>
              <a:gd name="connsiteY3" fmla="*/ 815231 h 815231"/>
              <a:gd name="connsiteX4" fmla="*/ 0 w 264884"/>
              <a:gd name="connsiteY4" fmla="*/ 407616 h 815231"/>
              <a:gd name="connsiteX5" fmla="*/ 0 w 264884"/>
              <a:gd name="connsiteY5" fmla="*/ 407616 h 815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84" h="815231">
                <a:moveTo>
                  <a:pt x="0" y="407616"/>
                </a:moveTo>
                <a:lnTo>
                  <a:pt x="132442" y="0"/>
                </a:lnTo>
                <a:lnTo>
                  <a:pt x="264885" y="407616"/>
                </a:lnTo>
                <a:lnTo>
                  <a:pt x="132442" y="815231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2" name="Freeform: Shape 511">
            <a:extLst>
              <a:ext uri="{FF2B5EF4-FFF2-40B4-BE49-F238E27FC236}">
                <a16:creationId xmlns:a16="http://schemas.microsoft.com/office/drawing/2014/main" id="{660A28BC-677C-3783-8F30-40EB2021F6B2}"/>
              </a:ext>
            </a:extLst>
          </p:cNvPr>
          <p:cNvSpPr/>
          <p:nvPr/>
        </p:nvSpPr>
        <p:spPr>
          <a:xfrm>
            <a:off x="5161642" y="2819048"/>
            <a:ext cx="479180" cy="659535"/>
          </a:xfrm>
          <a:custGeom>
            <a:avLst/>
            <a:gdLst>
              <a:gd name="connsiteX0" fmla="*/ 132442 w 479180"/>
              <a:gd name="connsiteY0" fmla="*/ 251920 h 659535"/>
              <a:gd name="connsiteX1" fmla="*/ 479181 w 479180"/>
              <a:gd name="connsiteY1" fmla="*/ 0 h 659535"/>
              <a:gd name="connsiteX2" fmla="*/ 346739 w 479180"/>
              <a:gd name="connsiteY2" fmla="*/ 407616 h 659535"/>
              <a:gd name="connsiteX3" fmla="*/ 0 w 479180"/>
              <a:gd name="connsiteY3" fmla="*/ 659536 h 659535"/>
              <a:gd name="connsiteX4" fmla="*/ 132442 w 479180"/>
              <a:gd name="connsiteY4" fmla="*/ 251920 h 659535"/>
              <a:gd name="connsiteX5" fmla="*/ 132442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251920"/>
                </a:moveTo>
                <a:lnTo>
                  <a:pt x="479181" y="0"/>
                </a:lnTo>
                <a:lnTo>
                  <a:pt x="346739" y="407616"/>
                </a:lnTo>
                <a:lnTo>
                  <a:pt x="0" y="659536"/>
                </a:lnTo>
                <a:lnTo>
                  <a:pt x="132442" y="251920"/>
                </a:lnTo>
                <a:lnTo>
                  <a:pt x="132442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3" name="Freeform: Shape 512">
            <a:extLst>
              <a:ext uri="{FF2B5EF4-FFF2-40B4-BE49-F238E27FC236}">
                <a16:creationId xmlns:a16="http://schemas.microsoft.com/office/drawing/2014/main" id="{0BBEBE11-9134-560B-8BA2-FCFA82F6999C}"/>
              </a:ext>
            </a:extLst>
          </p:cNvPr>
          <p:cNvSpPr/>
          <p:nvPr/>
        </p:nvSpPr>
        <p:spPr>
          <a:xfrm>
            <a:off x="1959141" y="1499977"/>
            <a:ext cx="479180" cy="659535"/>
          </a:xfrm>
          <a:custGeom>
            <a:avLst/>
            <a:gdLst>
              <a:gd name="connsiteX0" fmla="*/ 132442 w 479180"/>
              <a:gd name="connsiteY0" fmla="*/ 251920 h 659535"/>
              <a:gd name="connsiteX1" fmla="*/ 479181 w 479180"/>
              <a:gd name="connsiteY1" fmla="*/ 0 h 659535"/>
              <a:gd name="connsiteX2" fmla="*/ 346738 w 479180"/>
              <a:gd name="connsiteY2" fmla="*/ 407616 h 659535"/>
              <a:gd name="connsiteX3" fmla="*/ 0 w 479180"/>
              <a:gd name="connsiteY3" fmla="*/ 659536 h 659535"/>
              <a:gd name="connsiteX4" fmla="*/ 132442 w 479180"/>
              <a:gd name="connsiteY4" fmla="*/ 251920 h 659535"/>
              <a:gd name="connsiteX5" fmla="*/ 132442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251920"/>
                </a:moveTo>
                <a:lnTo>
                  <a:pt x="479181" y="0"/>
                </a:lnTo>
                <a:lnTo>
                  <a:pt x="346738" y="407616"/>
                </a:lnTo>
                <a:lnTo>
                  <a:pt x="0" y="659536"/>
                </a:lnTo>
                <a:lnTo>
                  <a:pt x="132442" y="251920"/>
                </a:lnTo>
                <a:lnTo>
                  <a:pt x="132442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4" name="Freeform: Shape 513">
            <a:extLst>
              <a:ext uri="{FF2B5EF4-FFF2-40B4-BE49-F238E27FC236}">
                <a16:creationId xmlns:a16="http://schemas.microsoft.com/office/drawing/2014/main" id="{58727BCE-06DF-1D14-D8E4-CAF1745CE254}"/>
              </a:ext>
            </a:extLst>
          </p:cNvPr>
          <p:cNvSpPr/>
          <p:nvPr/>
        </p:nvSpPr>
        <p:spPr>
          <a:xfrm>
            <a:off x="8874589" y="3886200"/>
            <a:ext cx="479180" cy="659535"/>
          </a:xfrm>
          <a:custGeom>
            <a:avLst/>
            <a:gdLst>
              <a:gd name="connsiteX0" fmla="*/ 132442 w 479180"/>
              <a:gd name="connsiteY0" fmla="*/ 251920 h 659535"/>
              <a:gd name="connsiteX1" fmla="*/ 479181 w 479180"/>
              <a:gd name="connsiteY1" fmla="*/ 0 h 659535"/>
              <a:gd name="connsiteX2" fmla="*/ 346738 w 479180"/>
              <a:gd name="connsiteY2" fmla="*/ 407616 h 659535"/>
              <a:gd name="connsiteX3" fmla="*/ 0 w 479180"/>
              <a:gd name="connsiteY3" fmla="*/ 659536 h 659535"/>
              <a:gd name="connsiteX4" fmla="*/ 132442 w 479180"/>
              <a:gd name="connsiteY4" fmla="*/ 251920 h 659535"/>
              <a:gd name="connsiteX5" fmla="*/ 132442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251920"/>
                </a:moveTo>
                <a:lnTo>
                  <a:pt x="479181" y="0"/>
                </a:lnTo>
                <a:lnTo>
                  <a:pt x="346738" y="407616"/>
                </a:lnTo>
                <a:lnTo>
                  <a:pt x="0" y="659536"/>
                </a:lnTo>
                <a:lnTo>
                  <a:pt x="132442" y="251920"/>
                </a:lnTo>
                <a:lnTo>
                  <a:pt x="132442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5" name="Freeform: Shape 514">
            <a:extLst>
              <a:ext uri="{FF2B5EF4-FFF2-40B4-BE49-F238E27FC236}">
                <a16:creationId xmlns:a16="http://schemas.microsoft.com/office/drawing/2014/main" id="{E236C5E0-6CEA-AE0A-AE50-C56B1A1AA8F2}"/>
              </a:ext>
            </a:extLst>
          </p:cNvPr>
          <p:cNvSpPr/>
          <p:nvPr/>
        </p:nvSpPr>
        <p:spPr>
          <a:xfrm>
            <a:off x="7059042" y="7339574"/>
            <a:ext cx="479180" cy="659535"/>
          </a:xfrm>
          <a:custGeom>
            <a:avLst/>
            <a:gdLst>
              <a:gd name="connsiteX0" fmla="*/ 132442 w 479180"/>
              <a:gd name="connsiteY0" fmla="*/ 251920 h 659535"/>
              <a:gd name="connsiteX1" fmla="*/ 479181 w 479180"/>
              <a:gd name="connsiteY1" fmla="*/ 0 h 659535"/>
              <a:gd name="connsiteX2" fmla="*/ 346738 w 479180"/>
              <a:gd name="connsiteY2" fmla="*/ 407615 h 659535"/>
              <a:gd name="connsiteX3" fmla="*/ 0 w 479180"/>
              <a:gd name="connsiteY3" fmla="*/ 659535 h 659535"/>
              <a:gd name="connsiteX4" fmla="*/ 132442 w 479180"/>
              <a:gd name="connsiteY4" fmla="*/ 251920 h 659535"/>
              <a:gd name="connsiteX5" fmla="*/ 132442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251920"/>
                </a:moveTo>
                <a:lnTo>
                  <a:pt x="479181" y="0"/>
                </a:lnTo>
                <a:lnTo>
                  <a:pt x="346738" y="407615"/>
                </a:lnTo>
                <a:lnTo>
                  <a:pt x="0" y="659535"/>
                </a:lnTo>
                <a:lnTo>
                  <a:pt x="132442" y="251920"/>
                </a:lnTo>
                <a:lnTo>
                  <a:pt x="132442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6" name="Freeform: Shape 515">
            <a:extLst>
              <a:ext uri="{FF2B5EF4-FFF2-40B4-BE49-F238E27FC236}">
                <a16:creationId xmlns:a16="http://schemas.microsoft.com/office/drawing/2014/main" id="{4039F697-6201-D347-0AA0-3A6D0E43E455}"/>
              </a:ext>
            </a:extLst>
          </p:cNvPr>
          <p:cNvSpPr/>
          <p:nvPr/>
        </p:nvSpPr>
        <p:spPr>
          <a:xfrm>
            <a:off x="2999357" y="6020502"/>
            <a:ext cx="479180" cy="659535"/>
          </a:xfrm>
          <a:custGeom>
            <a:avLst/>
            <a:gdLst>
              <a:gd name="connsiteX0" fmla="*/ 132442 w 479180"/>
              <a:gd name="connsiteY0" fmla="*/ 251920 h 659535"/>
              <a:gd name="connsiteX1" fmla="*/ 479181 w 479180"/>
              <a:gd name="connsiteY1" fmla="*/ 0 h 659535"/>
              <a:gd name="connsiteX2" fmla="*/ 346739 w 479180"/>
              <a:gd name="connsiteY2" fmla="*/ 407616 h 659535"/>
              <a:gd name="connsiteX3" fmla="*/ 0 w 479180"/>
              <a:gd name="connsiteY3" fmla="*/ 659536 h 659535"/>
              <a:gd name="connsiteX4" fmla="*/ 132442 w 479180"/>
              <a:gd name="connsiteY4" fmla="*/ 251920 h 659535"/>
              <a:gd name="connsiteX5" fmla="*/ 132442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251920"/>
                </a:moveTo>
                <a:lnTo>
                  <a:pt x="479181" y="0"/>
                </a:lnTo>
                <a:lnTo>
                  <a:pt x="346739" y="407616"/>
                </a:lnTo>
                <a:lnTo>
                  <a:pt x="0" y="659536"/>
                </a:lnTo>
                <a:lnTo>
                  <a:pt x="132442" y="251920"/>
                </a:lnTo>
                <a:lnTo>
                  <a:pt x="132442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7" name="Freeform: Shape 516">
            <a:extLst>
              <a:ext uri="{FF2B5EF4-FFF2-40B4-BE49-F238E27FC236}">
                <a16:creationId xmlns:a16="http://schemas.microsoft.com/office/drawing/2014/main" id="{62440793-9731-1A2A-A085-04752499D7AB}"/>
              </a:ext>
            </a:extLst>
          </p:cNvPr>
          <p:cNvSpPr/>
          <p:nvPr/>
        </p:nvSpPr>
        <p:spPr>
          <a:xfrm>
            <a:off x="-631735" y="4701431"/>
            <a:ext cx="479180" cy="659535"/>
          </a:xfrm>
          <a:custGeom>
            <a:avLst/>
            <a:gdLst>
              <a:gd name="connsiteX0" fmla="*/ 132442 w 479180"/>
              <a:gd name="connsiteY0" fmla="*/ 251920 h 659535"/>
              <a:gd name="connsiteX1" fmla="*/ 479181 w 479180"/>
              <a:gd name="connsiteY1" fmla="*/ 0 h 659535"/>
              <a:gd name="connsiteX2" fmla="*/ 346739 w 479180"/>
              <a:gd name="connsiteY2" fmla="*/ 407616 h 659535"/>
              <a:gd name="connsiteX3" fmla="*/ 0 w 479180"/>
              <a:gd name="connsiteY3" fmla="*/ 659536 h 659535"/>
              <a:gd name="connsiteX4" fmla="*/ 132442 w 479180"/>
              <a:gd name="connsiteY4" fmla="*/ 251920 h 659535"/>
              <a:gd name="connsiteX5" fmla="*/ 132442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251920"/>
                </a:moveTo>
                <a:lnTo>
                  <a:pt x="479181" y="0"/>
                </a:lnTo>
                <a:lnTo>
                  <a:pt x="346739" y="407616"/>
                </a:lnTo>
                <a:lnTo>
                  <a:pt x="0" y="659536"/>
                </a:lnTo>
                <a:lnTo>
                  <a:pt x="132442" y="251920"/>
                </a:lnTo>
                <a:lnTo>
                  <a:pt x="132442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8" name="Freeform: Shape 517">
            <a:extLst>
              <a:ext uri="{FF2B5EF4-FFF2-40B4-BE49-F238E27FC236}">
                <a16:creationId xmlns:a16="http://schemas.microsoft.com/office/drawing/2014/main" id="{62283B50-D163-9F43-413E-3C67EF844330}"/>
              </a:ext>
            </a:extLst>
          </p:cNvPr>
          <p:cNvSpPr/>
          <p:nvPr/>
        </p:nvSpPr>
        <p:spPr>
          <a:xfrm>
            <a:off x="3774688" y="6020502"/>
            <a:ext cx="561034" cy="407615"/>
          </a:xfrm>
          <a:custGeom>
            <a:avLst/>
            <a:gdLst>
              <a:gd name="connsiteX0" fmla="*/ 0 w 561034"/>
              <a:gd name="connsiteY0" fmla="*/ 407616 h 407615"/>
              <a:gd name="connsiteX1" fmla="*/ 132442 w 561034"/>
              <a:gd name="connsiteY1" fmla="*/ 0 h 407615"/>
              <a:gd name="connsiteX2" fmla="*/ 561035 w 561034"/>
              <a:gd name="connsiteY2" fmla="*/ 0 h 407615"/>
              <a:gd name="connsiteX3" fmla="*/ 428592 w 561034"/>
              <a:gd name="connsiteY3" fmla="*/ 407616 h 407615"/>
              <a:gd name="connsiteX4" fmla="*/ 0 w 561034"/>
              <a:gd name="connsiteY4" fmla="*/ 407616 h 407615"/>
              <a:gd name="connsiteX5" fmla="*/ 0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0" y="407616"/>
                </a:moveTo>
                <a:lnTo>
                  <a:pt x="132442" y="0"/>
                </a:lnTo>
                <a:lnTo>
                  <a:pt x="561035" y="0"/>
                </a:lnTo>
                <a:lnTo>
                  <a:pt x="428592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9" name="Freeform: Shape 518">
            <a:extLst>
              <a:ext uri="{FF2B5EF4-FFF2-40B4-BE49-F238E27FC236}">
                <a16:creationId xmlns:a16="http://schemas.microsoft.com/office/drawing/2014/main" id="{5ECE0D65-9312-4295-A64B-A596F8CDC9E5}"/>
              </a:ext>
            </a:extLst>
          </p:cNvPr>
          <p:cNvSpPr/>
          <p:nvPr/>
        </p:nvSpPr>
        <p:spPr>
          <a:xfrm>
            <a:off x="5590234" y="7339574"/>
            <a:ext cx="561034" cy="407615"/>
          </a:xfrm>
          <a:custGeom>
            <a:avLst/>
            <a:gdLst>
              <a:gd name="connsiteX0" fmla="*/ 0 w 561034"/>
              <a:gd name="connsiteY0" fmla="*/ 407615 h 407615"/>
              <a:gd name="connsiteX1" fmla="*/ 132442 w 561034"/>
              <a:gd name="connsiteY1" fmla="*/ 0 h 407615"/>
              <a:gd name="connsiteX2" fmla="*/ 561035 w 561034"/>
              <a:gd name="connsiteY2" fmla="*/ 0 h 407615"/>
              <a:gd name="connsiteX3" fmla="*/ 428592 w 561034"/>
              <a:gd name="connsiteY3" fmla="*/ 407615 h 407615"/>
              <a:gd name="connsiteX4" fmla="*/ 0 w 561034"/>
              <a:gd name="connsiteY4" fmla="*/ 407615 h 407615"/>
              <a:gd name="connsiteX5" fmla="*/ 0 w 561034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0" y="407615"/>
                </a:moveTo>
                <a:lnTo>
                  <a:pt x="132442" y="0"/>
                </a:lnTo>
                <a:lnTo>
                  <a:pt x="561035" y="0"/>
                </a:lnTo>
                <a:lnTo>
                  <a:pt x="428592" y="407615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0" name="Freeform: Shape 519">
            <a:extLst>
              <a:ext uri="{FF2B5EF4-FFF2-40B4-BE49-F238E27FC236}">
                <a16:creationId xmlns:a16="http://schemas.microsoft.com/office/drawing/2014/main" id="{0D2CAFBB-2230-EE78-A372-E01F240D1617}"/>
              </a:ext>
            </a:extLst>
          </p:cNvPr>
          <p:cNvSpPr/>
          <p:nvPr/>
        </p:nvSpPr>
        <p:spPr>
          <a:xfrm>
            <a:off x="1530549" y="6020502"/>
            <a:ext cx="561034" cy="407615"/>
          </a:xfrm>
          <a:custGeom>
            <a:avLst/>
            <a:gdLst>
              <a:gd name="connsiteX0" fmla="*/ 0 w 561034"/>
              <a:gd name="connsiteY0" fmla="*/ 407616 h 407615"/>
              <a:gd name="connsiteX1" fmla="*/ 132442 w 561034"/>
              <a:gd name="connsiteY1" fmla="*/ 0 h 407615"/>
              <a:gd name="connsiteX2" fmla="*/ 561035 w 561034"/>
              <a:gd name="connsiteY2" fmla="*/ 0 h 407615"/>
              <a:gd name="connsiteX3" fmla="*/ 428592 w 561034"/>
              <a:gd name="connsiteY3" fmla="*/ 407616 h 407615"/>
              <a:gd name="connsiteX4" fmla="*/ 0 w 561034"/>
              <a:gd name="connsiteY4" fmla="*/ 407616 h 407615"/>
              <a:gd name="connsiteX5" fmla="*/ 0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0" y="407616"/>
                </a:moveTo>
                <a:lnTo>
                  <a:pt x="132442" y="0"/>
                </a:lnTo>
                <a:lnTo>
                  <a:pt x="561035" y="0"/>
                </a:lnTo>
                <a:lnTo>
                  <a:pt x="428592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1" name="Freeform: Shape 520">
            <a:extLst>
              <a:ext uri="{FF2B5EF4-FFF2-40B4-BE49-F238E27FC236}">
                <a16:creationId xmlns:a16="http://schemas.microsoft.com/office/drawing/2014/main" id="{B215E1F9-0E6F-2F5B-68AE-0D8E0BA1EA66}"/>
              </a:ext>
            </a:extLst>
          </p:cNvPr>
          <p:cNvSpPr/>
          <p:nvPr/>
        </p:nvSpPr>
        <p:spPr>
          <a:xfrm>
            <a:off x="7834373" y="7339574"/>
            <a:ext cx="561034" cy="407615"/>
          </a:xfrm>
          <a:custGeom>
            <a:avLst/>
            <a:gdLst>
              <a:gd name="connsiteX0" fmla="*/ 0 w 561034"/>
              <a:gd name="connsiteY0" fmla="*/ 407615 h 407615"/>
              <a:gd name="connsiteX1" fmla="*/ 132442 w 561034"/>
              <a:gd name="connsiteY1" fmla="*/ 0 h 407615"/>
              <a:gd name="connsiteX2" fmla="*/ 561034 w 561034"/>
              <a:gd name="connsiteY2" fmla="*/ 0 h 407615"/>
              <a:gd name="connsiteX3" fmla="*/ 428592 w 561034"/>
              <a:gd name="connsiteY3" fmla="*/ 407615 h 407615"/>
              <a:gd name="connsiteX4" fmla="*/ 0 w 561034"/>
              <a:gd name="connsiteY4" fmla="*/ 407615 h 407615"/>
              <a:gd name="connsiteX5" fmla="*/ 0 w 561034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0" y="407615"/>
                </a:moveTo>
                <a:lnTo>
                  <a:pt x="132442" y="0"/>
                </a:lnTo>
                <a:lnTo>
                  <a:pt x="561034" y="0"/>
                </a:lnTo>
                <a:lnTo>
                  <a:pt x="428592" y="407615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2" name="Freeform: Shape 521">
            <a:extLst>
              <a:ext uri="{FF2B5EF4-FFF2-40B4-BE49-F238E27FC236}">
                <a16:creationId xmlns:a16="http://schemas.microsoft.com/office/drawing/2014/main" id="{39FB53F0-DA60-AA26-910F-1A3C5297ECD0}"/>
              </a:ext>
            </a:extLst>
          </p:cNvPr>
          <p:cNvSpPr/>
          <p:nvPr/>
        </p:nvSpPr>
        <p:spPr>
          <a:xfrm>
            <a:off x="-284996" y="4701431"/>
            <a:ext cx="561034" cy="407615"/>
          </a:xfrm>
          <a:custGeom>
            <a:avLst/>
            <a:gdLst>
              <a:gd name="connsiteX0" fmla="*/ 0 w 561034"/>
              <a:gd name="connsiteY0" fmla="*/ 407616 h 407615"/>
              <a:gd name="connsiteX1" fmla="*/ 132442 w 561034"/>
              <a:gd name="connsiteY1" fmla="*/ 0 h 407615"/>
              <a:gd name="connsiteX2" fmla="*/ 561035 w 561034"/>
              <a:gd name="connsiteY2" fmla="*/ 0 h 407615"/>
              <a:gd name="connsiteX3" fmla="*/ 428592 w 561034"/>
              <a:gd name="connsiteY3" fmla="*/ 407616 h 407615"/>
              <a:gd name="connsiteX4" fmla="*/ 0 w 561034"/>
              <a:gd name="connsiteY4" fmla="*/ 407616 h 407615"/>
              <a:gd name="connsiteX5" fmla="*/ 0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0" y="407616"/>
                </a:moveTo>
                <a:lnTo>
                  <a:pt x="132442" y="0"/>
                </a:lnTo>
                <a:lnTo>
                  <a:pt x="561035" y="0"/>
                </a:lnTo>
                <a:lnTo>
                  <a:pt x="428592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3" name="Freeform: Shape 522">
            <a:extLst>
              <a:ext uri="{FF2B5EF4-FFF2-40B4-BE49-F238E27FC236}">
                <a16:creationId xmlns:a16="http://schemas.microsoft.com/office/drawing/2014/main" id="{62AC7C0E-C076-9081-AEF2-87A04A585FEC}"/>
              </a:ext>
            </a:extLst>
          </p:cNvPr>
          <p:cNvSpPr/>
          <p:nvPr/>
        </p:nvSpPr>
        <p:spPr>
          <a:xfrm>
            <a:off x="2305880" y="6272422"/>
            <a:ext cx="479180" cy="659536"/>
          </a:xfrm>
          <a:custGeom>
            <a:avLst/>
            <a:gdLst>
              <a:gd name="connsiteX0" fmla="*/ 0 w 479180"/>
              <a:gd name="connsiteY0" fmla="*/ 407615 h 659536"/>
              <a:gd name="connsiteX1" fmla="*/ 132442 w 479180"/>
              <a:gd name="connsiteY1" fmla="*/ 0 h 659536"/>
              <a:gd name="connsiteX2" fmla="*/ 479181 w 479180"/>
              <a:gd name="connsiteY2" fmla="*/ 251920 h 659536"/>
              <a:gd name="connsiteX3" fmla="*/ 346739 w 479180"/>
              <a:gd name="connsiteY3" fmla="*/ 659536 h 659536"/>
              <a:gd name="connsiteX4" fmla="*/ 0 w 479180"/>
              <a:gd name="connsiteY4" fmla="*/ 407615 h 659536"/>
              <a:gd name="connsiteX5" fmla="*/ 0 w 479180"/>
              <a:gd name="connsiteY5" fmla="*/ 407615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6">
                <a:moveTo>
                  <a:pt x="0" y="407615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9" y="659536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4" name="Freeform: Shape 523">
            <a:extLst>
              <a:ext uri="{FF2B5EF4-FFF2-40B4-BE49-F238E27FC236}">
                <a16:creationId xmlns:a16="http://schemas.microsoft.com/office/drawing/2014/main" id="{B4A85C82-8E5E-5286-B867-49FD47BA802F}"/>
              </a:ext>
            </a:extLst>
          </p:cNvPr>
          <p:cNvSpPr/>
          <p:nvPr/>
        </p:nvSpPr>
        <p:spPr>
          <a:xfrm>
            <a:off x="4550019" y="6272422"/>
            <a:ext cx="479180" cy="659536"/>
          </a:xfrm>
          <a:custGeom>
            <a:avLst/>
            <a:gdLst>
              <a:gd name="connsiteX0" fmla="*/ 0 w 479180"/>
              <a:gd name="connsiteY0" fmla="*/ 407615 h 659536"/>
              <a:gd name="connsiteX1" fmla="*/ 132442 w 479180"/>
              <a:gd name="connsiteY1" fmla="*/ 0 h 659536"/>
              <a:gd name="connsiteX2" fmla="*/ 479181 w 479180"/>
              <a:gd name="connsiteY2" fmla="*/ 251920 h 659536"/>
              <a:gd name="connsiteX3" fmla="*/ 346739 w 479180"/>
              <a:gd name="connsiteY3" fmla="*/ 659536 h 659536"/>
              <a:gd name="connsiteX4" fmla="*/ 0 w 479180"/>
              <a:gd name="connsiteY4" fmla="*/ 407615 h 659536"/>
              <a:gd name="connsiteX5" fmla="*/ 0 w 479180"/>
              <a:gd name="connsiteY5" fmla="*/ 407615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6">
                <a:moveTo>
                  <a:pt x="0" y="407615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9" y="659536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5" name="Freeform: Shape 524">
            <a:extLst>
              <a:ext uri="{FF2B5EF4-FFF2-40B4-BE49-F238E27FC236}">
                <a16:creationId xmlns:a16="http://schemas.microsoft.com/office/drawing/2014/main" id="{5E2D0CC4-49FC-0031-8346-2F44372F34BB}"/>
              </a:ext>
            </a:extLst>
          </p:cNvPr>
          <p:cNvSpPr/>
          <p:nvPr/>
        </p:nvSpPr>
        <p:spPr>
          <a:xfrm>
            <a:off x="490334" y="4953351"/>
            <a:ext cx="479180" cy="659535"/>
          </a:xfrm>
          <a:custGeom>
            <a:avLst/>
            <a:gdLst>
              <a:gd name="connsiteX0" fmla="*/ 0 w 479180"/>
              <a:gd name="connsiteY0" fmla="*/ 407615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8 w 479180"/>
              <a:gd name="connsiteY3" fmla="*/ 659536 h 659535"/>
              <a:gd name="connsiteX4" fmla="*/ 0 w 479180"/>
              <a:gd name="connsiteY4" fmla="*/ 407615 h 659535"/>
              <a:gd name="connsiteX5" fmla="*/ 0 w 479180"/>
              <a:gd name="connsiteY5" fmla="*/ 407615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5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8" y="659536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6" name="Freeform: Shape 525">
            <a:extLst>
              <a:ext uri="{FF2B5EF4-FFF2-40B4-BE49-F238E27FC236}">
                <a16:creationId xmlns:a16="http://schemas.microsoft.com/office/drawing/2014/main" id="{DE9C619E-AA5D-F90D-BAD7-891B66181AC1}"/>
              </a:ext>
            </a:extLst>
          </p:cNvPr>
          <p:cNvSpPr/>
          <p:nvPr/>
        </p:nvSpPr>
        <p:spPr>
          <a:xfrm>
            <a:off x="6712304" y="7339574"/>
            <a:ext cx="479180" cy="659535"/>
          </a:xfrm>
          <a:custGeom>
            <a:avLst/>
            <a:gdLst>
              <a:gd name="connsiteX0" fmla="*/ 0 w 479180"/>
              <a:gd name="connsiteY0" fmla="*/ 407615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8 w 479180"/>
              <a:gd name="connsiteY3" fmla="*/ 659535 h 659535"/>
              <a:gd name="connsiteX4" fmla="*/ 0 w 479180"/>
              <a:gd name="connsiteY4" fmla="*/ 407615 h 659535"/>
              <a:gd name="connsiteX5" fmla="*/ 0 w 479180"/>
              <a:gd name="connsiteY5" fmla="*/ 407615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5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8" y="659535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7" name="Freeform: Shape 526">
            <a:extLst>
              <a:ext uri="{FF2B5EF4-FFF2-40B4-BE49-F238E27FC236}">
                <a16:creationId xmlns:a16="http://schemas.microsoft.com/office/drawing/2014/main" id="{39519984-AFD0-E85E-3D63-5A563271A451}"/>
              </a:ext>
            </a:extLst>
          </p:cNvPr>
          <p:cNvSpPr/>
          <p:nvPr/>
        </p:nvSpPr>
        <p:spPr>
          <a:xfrm>
            <a:off x="8742146" y="7999109"/>
            <a:ext cx="479180" cy="659536"/>
          </a:xfrm>
          <a:custGeom>
            <a:avLst/>
            <a:gdLst>
              <a:gd name="connsiteX0" fmla="*/ 0 w 479180"/>
              <a:gd name="connsiteY0" fmla="*/ 407616 h 659536"/>
              <a:gd name="connsiteX1" fmla="*/ 132442 w 479180"/>
              <a:gd name="connsiteY1" fmla="*/ 0 h 659536"/>
              <a:gd name="connsiteX2" fmla="*/ 479181 w 479180"/>
              <a:gd name="connsiteY2" fmla="*/ 251921 h 659536"/>
              <a:gd name="connsiteX3" fmla="*/ 346738 w 479180"/>
              <a:gd name="connsiteY3" fmla="*/ 659536 h 659536"/>
              <a:gd name="connsiteX4" fmla="*/ 0 w 479180"/>
              <a:gd name="connsiteY4" fmla="*/ 407616 h 659536"/>
              <a:gd name="connsiteX5" fmla="*/ 0 w 479180"/>
              <a:gd name="connsiteY5" fmla="*/ 407616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6">
                <a:moveTo>
                  <a:pt x="0" y="407616"/>
                </a:moveTo>
                <a:lnTo>
                  <a:pt x="132442" y="0"/>
                </a:lnTo>
                <a:lnTo>
                  <a:pt x="479181" y="251921"/>
                </a:lnTo>
                <a:lnTo>
                  <a:pt x="346738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8" name="Freeform: Shape 527">
            <a:extLst>
              <a:ext uri="{FF2B5EF4-FFF2-40B4-BE49-F238E27FC236}">
                <a16:creationId xmlns:a16="http://schemas.microsoft.com/office/drawing/2014/main" id="{A6A40236-A0CF-72AF-FAF0-2D45683E0164}"/>
              </a:ext>
            </a:extLst>
          </p:cNvPr>
          <p:cNvSpPr/>
          <p:nvPr/>
        </p:nvSpPr>
        <p:spPr>
          <a:xfrm>
            <a:off x="1398107" y="5612887"/>
            <a:ext cx="264884" cy="815231"/>
          </a:xfrm>
          <a:custGeom>
            <a:avLst/>
            <a:gdLst>
              <a:gd name="connsiteX0" fmla="*/ 0 w 264884"/>
              <a:gd name="connsiteY0" fmla="*/ 407615 h 815231"/>
              <a:gd name="connsiteX1" fmla="*/ 132442 w 264884"/>
              <a:gd name="connsiteY1" fmla="*/ 0 h 815231"/>
              <a:gd name="connsiteX2" fmla="*/ 264885 w 264884"/>
              <a:gd name="connsiteY2" fmla="*/ 407615 h 815231"/>
              <a:gd name="connsiteX3" fmla="*/ 132442 w 264884"/>
              <a:gd name="connsiteY3" fmla="*/ 815231 h 815231"/>
              <a:gd name="connsiteX4" fmla="*/ 0 w 264884"/>
              <a:gd name="connsiteY4" fmla="*/ 407615 h 815231"/>
              <a:gd name="connsiteX5" fmla="*/ 0 w 264884"/>
              <a:gd name="connsiteY5" fmla="*/ 407615 h 815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84" h="815231">
                <a:moveTo>
                  <a:pt x="0" y="407615"/>
                </a:moveTo>
                <a:lnTo>
                  <a:pt x="132442" y="0"/>
                </a:lnTo>
                <a:lnTo>
                  <a:pt x="264885" y="407615"/>
                </a:lnTo>
                <a:lnTo>
                  <a:pt x="132442" y="815231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9" name="Freeform: Shape 528">
            <a:extLst>
              <a:ext uri="{FF2B5EF4-FFF2-40B4-BE49-F238E27FC236}">
                <a16:creationId xmlns:a16="http://schemas.microsoft.com/office/drawing/2014/main" id="{39C29643-5307-AED2-5440-55932F8CE0FF}"/>
              </a:ext>
            </a:extLst>
          </p:cNvPr>
          <p:cNvSpPr/>
          <p:nvPr/>
        </p:nvSpPr>
        <p:spPr>
          <a:xfrm>
            <a:off x="5029200" y="6931959"/>
            <a:ext cx="264884" cy="815230"/>
          </a:xfrm>
          <a:custGeom>
            <a:avLst/>
            <a:gdLst>
              <a:gd name="connsiteX0" fmla="*/ 0 w 264884"/>
              <a:gd name="connsiteY0" fmla="*/ 407615 h 815230"/>
              <a:gd name="connsiteX1" fmla="*/ 132442 w 264884"/>
              <a:gd name="connsiteY1" fmla="*/ 0 h 815230"/>
              <a:gd name="connsiteX2" fmla="*/ 264885 w 264884"/>
              <a:gd name="connsiteY2" fmla="*/ 407615 h 815230"/>
              <a:gd name="connsiteX3" fmla="*/ 132442 w 264884"/>
              <a:gd name="connsiteY3" fmla="*/ 815231 h 815230"/>
              <a:gd name="connsiteX4" fmla="*/ 0 w 264884"/>
              <a:gd name="connsiteY4" fmla="*/ 407615 h 815230"/>
              <a:gd name="connsiteX5" fmla="*/ 0 w 264884"/>
              <a:gd name="connsiteY5" fmla="*/ 407615 h 815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84" h="815230">
                <a:moveTo>
                  <a:pt x="0" y="407615"/>
                </a:moveTo>
                <a:lnTo>
                  <a:pt x="132442" y="0"/>
                </a:lnTo>
                <a:lnTo>
                  <a:pt x="264885" y="407615"/>
                </a:lnTo>
                <a:lnTo>
                  <a:pt x="132442" y="815231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0" name="Freeform: Shape 529">
            <a:extLst>
              <a:ext uri="{FF2B5EF4-FFF2-40B4-BE49-F238E27FC236}">
                <a16:creationId xmlns:a16="http://schemas.microsoft.com/office/drawing/2014/main" id="{19FABB78-6181-A464-0CDD-3FB27287FD24}"/>
              </a:ext>
            </a:extLst>
          </p:cNvPr>
          <p:cNvSpPr/>
          <p:nvPr/>
        </p:nvSpPr>
        <p:spPr>
          <a:xfrm>
            <a:off x="9088885" y="8251030"/>
            <a:ext cx="264884" cy="815230"/>
          </a:xfrm>
          <a:custGeom>
            <a:avLst/>
            <a:gdLst>
              <a:gd name="connsiteX0" fmla="*/ 0 w 264884"/>
              <a:gd name="connsiteY0" fmla="*/ 407615 h 815230"/>
              <a:gd name="connsiteX1" fmla="*/ 132442 w 264884"/>
              <a:gd name="connsiteY1" fmla="*/ 0 h 815230"/>
              <a:gd name="connsiteX2" fmla="*/ 264885 w 264884"/>
              <a:gd name="connsiteY2" fmla="*/ 407615 h 815230"/>
              <a:gd name="connsiteX3" fmla="*/ 132442 w 264884"/>
              <a:gd name="connsiteY3" fmla="*/ 815231 h 815230"/>
              <a:gd name="connsiteX4" fmla="*/ 0 w 264884"/>
              <a:gd name="connsiteY4" fmla="*/ 407615 h 815230"/>
              <a:gd name="connsiteX5" fmla="*/ 0 w 264884"/>
              <a:gd name="connsiteY5" fmla="*/ 407615 h 815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84" h="815230">
                <a:moveTo>
                  <a:pt x="0" y="407615"/>
                </a:moveTo>
                <a:lnTo>
                  <a:pt x="132442" y="0"/>
                </a:lnTo>
                <a:lnTo>
                  <a:pt x="264885" y="407615"/>
                </a:lnTo>
                <a:lnTo>
                  <a:pt x="132442" y="815231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1" name="Freeform: Shape 530">
            <a:extLst>
              <a:ext uri="{FF2B5EF4-FFF2-40B4-BE49-F238E27FC236}">
                <a16:creationId xmlns:a16="http://schemas.microsoft.com/office/drawing/2014/main" id="{DA042CD0-56F2-73F0-782A-6C05D266F738}"/>
              </a:ext>
            </a:extLst>
          </p:cNvPr>
          <p:cNvSpPr/>
          <p:nvPr/>
        </p:nvSpPr>
        <p:spPr>
          <a:xfrm>
            <a:off x="6365565" y="7339574"/>
            <a:ext cx="479180" cy="659535"/>
          </a:xfrm>
          <a:custGeom>
            <a:avLst/>
            <a:gdLst>
              <a:gd name="connsiteX0" fmla="*/ 132442 w 479180"/>
              <a:gd name="connsiteY0" fmla="*/ 251920 h 659535"/>
              <a:gd name="connsiteX1" fmla="*/ 479181 w 479180"/>
              <a:gd name="connsiteY1" fmla="*/ 0 h 659535"/>
              <a:gd name="connsiteX2" fmla="*/ 346739 w 479180"/>
              <a:gd name="connsiteY2" fmla="*/ 407615 h 659535"/>
              <a:gd name="connsiteX3" fmla="*/ 0 w 479180"/>
              <a:gd name="connsiteY3" fmla="*/ 659535 h 659535"/>
              <a:gd name="connsiteX4" fmla="*/ 132442 w 479180"/>
              <a:gd name="connsiteY4" fmla="*/ 251920 h 659535"/>
              <a:gd name="connsiteX5" fmla="*/ 132442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251920"/>
                </a:moveTo>
                <a:lnTo>
                  <a:pt x="479181" y="0"/>
                </a:lnTo>
                <a:lnTo>
                  <a:pt x="346739" y="407615"/>
                </a:lnTo>
                <a:lnTo>
                  <a:pt x="0" y="659535"/>
                </a:lnTo>
                <a:lnTo>
                  <a:pt x="132442" y="251920"/>
                </a:lnTo>
                <a:lnTo>
                  <a:pt x="132442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2" name="Freeform: Shape 531">
            <a:extLst>
              <a:ext uri="{FF2B5EF4-FFF2-40B4-BE49-F238E27FC236}">
                <a16:creationId xmlns:a16="http://schemas.microsoft.com/office/drawing/2014/main" id="{118A57DB-F008-E4D6-9A88-E9A7BC7883DE}"/>
              </a:ext>
            </a:extLst>
          </p:cNvPr>
          <p:cNvSpPr/>
          <p:nvPr/>
        </p:nvSpPr>
        <p:spPr>
          <a:xfrm>
            <a:off x="2652619" y="6272422"/>
            <a:ext cx="479180" cy="659536"/>
          </a:xfrm>
          <a:custGeom>
            <a:avLst/>
            <a:gdLst>
              <a:gd name="connsiteX0" fmla="*/ 132442 w 479180"/>
              <a:gd name="connsiteY0" fmla="*/ 251920 h 659536"/>
              <a:gd name="connsiteX1" fmla="*/ 479181 w 479180"/>
              <a:gd name="connsiteY1" fmla="*/ 0 h 659536"/>
              <a:gd name="connsiteX2" fmla="*/ 346738 w 479180"/>
              <a:gd name="connsiteY2" fmla="*/ 407615 h 659536"/>
              <a:gd name="connsiteX3" fmla="*/ 0 w 479180"/>
              <a:gd name="connsiteY3" fmla="*/ 659536 h 659536"/>
              <a:gd name="connsiteX4" fmla="*/ 132442 w 479180"/>
              <a:gd name="connsiteY4" fmla="*/ 251920 h 659536"/>
              <a:gd name="connsiteX5" fmla="*/ 132442 w 479180"/>
              <a:gd name="connsiteY5" fmla="*/ 251920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6">
                <a:moveTo>
                  <a:pt x="132442" y="251920"/>
                </a:moveTo>
                <a:lnTo>
                  <a:pt x="479181" y="0"/>
                </a:lnTo>
                <a:lnTo>
                  <a:pt x="346738" y="407615"/>
                </a:lnTo>
                <a:lnTo>
                  <a:pt x="0" y="659536"/>
                </a:lnTo>
                <a:lnTo>
                  <a:pt x="132442" y="251920"/>
                </a:lnTo>
                <a:lnTo>
                  <a:pt x="132442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3" name="Freeform: Shape 532">
            <a:extLst>
              <a:ext uri="{FF2B5EF4-FFF2-40B4-BE49-F238E27FC236}">
                <a16:creationId xmlns:a16="http://schemas.microsoft.com/office/drawing/2014/main" id="{DCF83EE1-52E9-1B60-DD4B-72479BE6D437}"/>
              </a:ext>
            </a:extLst>
          </p:cNvPr>
          <p:cNvSpPr/>
          <p:nvPr/>
        </p:nvSpPr>
        <p:spPr>
          <a:xfrm>
            <a:off x="-1407066" y="4953351"/>
            <a:ext cx="479180" cy="659535"/>
          </a:xfrm>
          <a:custGeom>
            <a:avLst/>
            <a:gdLst>
              <a:gd name="connsiteX0" fmla="*/ 132442 w 479180"/>
              <a:gd name="connsiteY0" fmla="*/ 251920 h 659535"/>
              <a:gd name="connsiteX1" fmla="*/ 479181 w 479180"/>
              <a:gd name="connsiteY1" fmla="*/ 0 h 659535"/>
              <a:gd name="connsiteX2" fmla="*/ 346739 w 479180"/>
              <a:gd name="connsiteY2" fmla="*/ 407615 h 659535"/>
              <a:gd name="connsiteX3" fmla="*/ 0 w 479180"/>
              <a:gd name="connsiteY3" fmla="*/ 659536 h 659535"/>
              <a:gd name="connsiteX4" fmla="*/ 132442 w 479180"/>
              <a:gd name="connsiteY4" fmla="*/ 251920 h 659535"/>
              <a:gd name="connsiteX5" fmla="*/ 132442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251920"/>
                </a:moveTo>
                <a:lnTo>
                  <a:pt x="479181" y="0"/>
                </a:lnTo>
                <a:lnTo>
                  <a:pt x="346739" y="407615"/>
                </a:lnTo>
                <a:lnTo>
                  <a:pt x="0" y="659536"/>
                </a:lnTo>
                <a:lnTo>
                  <a:pt x="132442" y="251920"/>
                </a:lnTo>
                <a:lnTo>
                  <a:pt x="132442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4" name="Freeform: Shape 533">
            <a:extLst>
              <a:ext uri="{FF2B5EF4-FFF2-40B4-BE49-F238E27FC236}">
                <a16:creationId xmlns:a16="http://schemas.microsoft.com/office/drawing/2014/main" id="{DFF54586-C1DE-B5BA-22E9-965563C1E2D8}"/>
              </a:ext>
            </a:extLst>
          </p:cNvPr>
          <p:cNvSpPr/>
          <p:nvPr/>
        </p:nvSpPr>
        <p:spPr>
          <a:xfrm>
            <a:off x="2999357" y="-886245"/>
            <a:ext cx="479180" cy="659535"/>
          </a:xfrm>
          <a:custGeom>
            <a:avLst/>
            <a:gdLst>
              <a:gd name="connsiteX0" fmla="*/ 132442 w 479180"/>
              <a:gd name="connsiteY0" fmla="*/ 251920 h 659535"/>
              <a:gd name="connsiteX1" fmla="*/ 479181 w 479180"/>
              <a:gd name="connsiteY1" fmla="*/ 0 h 659535"/>
              <a:gd name="connsiteX2" fmla="*/ 346739 w 479180"/>
              <a:gd name="connsiteY2" fmla="*/ 407615 h 659535"/>
              <a:gd name="connsiteX3" fmla="*/ 0 w 479180"/>
              <a:gd name="connsiteY3" fmla="*/ 659536 h 659535"/>
              <a:gd name="connsiteX4" fmla="*/ 132442 w 479180"/>
              <a:gd name="connsiteY4" fmla="*/ 251920 h 659535"/>
              <a:gd name="connsiteX5" fmla="*/ 132442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251920"/>
                </a:moveTo>
                <a:lnTo>
                  <a:pt x="479181" y="0"/>
                </a:lnTo>
                <a:lnTo>
                  <a:pt x="346739" y="407615"/>
                </a:lnTo>
                <a:lnTo>
                  <a:pt x="0" y="659536"/>
                </a:lnTo>
                <a:lnTo>
                  <a:pt x="132442" y="251920"/>
                </a:lnTo>
                <a:lnTo>
                  <a:pt x="132442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5" name="Freeform: Shape 534">
            <a:extLst>
              <a:ext uri="{FF2B5EF4-FFF2-40B4-BE49-F238E27FC236}">
                <a16:creationId xmlns:a16="http://schemas.microsoft.com/office/drawing/2014/main" id="{470EE654-754A-B4F5-2661-A9AFDDED86D2}"/>
              </a:ext>
            </a:extLst>
          </p:cNvPr>
          <p:cNvSpPr/>
          <p:nvPr/>
        </p:nvSpPr>
        <p:spPr>
          <a:xfrm>
            <a:off x="7059042" y="432825"/>
            <a:ext cx="479180" cy="659535"/>
          </a:xfrm>
          <a:custGeom>
            <a:avLst/>
            <a:gdLst>
              <a:gd name="connsiteX0" fmla="*/ 132442 w 479180"/>
              <a:gd name="connsiteY0" fmla="*/ 251920 h 659535"/>
              <a:gd name="connsiteX1" fmla="*/ 479181 w 479180"/>
              <a:gd name="connsiteY1" fmla="*/ 0 h 659535"/>
              <a:gd name="connsiteX2" fmla="*/ 346738 w 479180"/>
              <a:gd name="connsiteY2" fmla="*/ 407616 h 659535"/>
              <a:gd name="connsiteX3" fmla="*/ 0 w 479180"/>
              <a:gd name="connsiteY3" fmla="*/ 659536 h 659535"/>
              <a:gd name="connsiteX4" fmla="*/ 132442 w 479180"/>
              <a:gd name="connsiteY4" fmla="*/ 251920 h 659535"/>
              <a:gd name="connsiteX5" fmla="*/ 132442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251920"/>
                </a:moveTo>
                <a:lnTo>
                  <a:pt x="479181" y="0"/>
                </a:lnTo>
                <a:lnTo>
                  <a:pt x="346738" y="407616"/>
                </a:lnTo>
                <a:lnTo>
                  <a:pt x="0" y="659536"/>
                </a:lnTo>
                <a:lnTo>
                  <a:pt x="132442" y="251920"/>
                </a:lnTo>
                <a:lnTo>
                  <a:pt x="132442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6" name="Freeform: Shape 535">
            <a:extLst>
              <a:ext uri="{FF2B5EF4-FFF2-40B4-BE49-F238E27FC236}">
                <a16:creationId xmlns:a16="http://schemas.microsoft.com/office/drawing/2014/main" id="{E5D9C64A-299B-DDF7-04CF-761BEB3C7296}"/>
              </a:ext>
            </a:extLst>
          </p:cNvPr>
          <p:cNvSpPr/>
          <p:nvPr/>
        </p:nvSpPr>
        <p:spPr>
          <a:xfrm>
            <a:off x="11118727" y="1751897"/>
            <a:ext cx="479180" cy="659535"/>
          </a:xfrm>
          <a:custGeom>
            <a:avLst/>
            <a:gdLst>
              <a:gd name="connsiteX0" fmla="*/ 132442 w 479180"/>
              <a:gd name="connsiteY0" fmla="*/ 251920 h 659535"/>
              <a:gd name="connsiteX1" fmla="*/ 479181 w 479180"/>
              <a:gd name="connsiteY1" fmla="*/ 0 h 659535"/>
              <a:gd name="connsiteX2" fmla="*/ 346738 w 479180"/>
              <a:gd name="connsiteY2" fmla="*/ 407616 h 659535"/>
              <a:gd name="connsiteX3" fmla="*/ 0 w 479180"/>
              <a:gd name="connsiteY3" fmla="*/ 659536 h 659535"/>
              <a:gd name="connsiteX4" fmla="*/ 132442 w 479180"/>
              <a:gd name="connsiteY4" fmla="*/ 251920 h 659535"/>
              <a:gd name="connsiteX5" fmla="*/ 132442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251920"/>
                </a:moveTo>
                <a:lnTo>
                  <a:pt x="479181" y="0"/>
                </a:lnTo>
                <a:lnTo>
                  <a:pt x="346738" y="407616"/>
                </a:lnTo>
                <a:lnTo>
                  <a:pt x="0" y="659536"/>
                </a:lnTo>
                <a:lnTo>
                  <a:pt x="132442" y="251920"/>
                </a:lnTo>
                <a:lnTo>
                  <a:pt x="132442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7" name="Freeform: Shape 536">
            <a:extLst>
              <a:ext uri="{FF2B5EF4-FFF2-40B4-BE49-F238E27FC236}">
                <a16:creationId xmlns:a16="http://schemas.microsoft.com/office/drawing/2014/main" id="{B57D80CB-2189-1616-1FAB-E4E25820B3C2}"/>
              </a:ext>
            </a:extLst>
          </p:cNvPr>
          <p:cNvSpPr/>
          <p:nvPr/>
        </p:nvSpPr>
        <p:spPr>
          <a:xfrm>
            <a:off x="4468165" y="-382405"/>
            <a:ext cx="561034" cy="407615"/>
          </a:xfrm>
          <a:custGeom>
            <a:avLst/>
            <a:gdLst>
              <a:gd name="connsiteX0" fmla="*/ 0 w 561034"/>
              <a:gd name="connsiteY0" fmla="*/ 407616 h 407615"/>
              <a:gd name="connsiteX1" fmla="*/ 132442 w 561034"/>
              <a:gd name="connsiteY1" fmla="*/ 0 h 407615"/>
              <a:gd name="connsiteX2" fmla="*/ 561035 w 561034"/>
              <a:gd name="connsiteY2" fmla="*/ 0 h 407615"/>
              <a:gd name="connsiteX3" fmla="*/ 428592 w 561034"/>
              <a:gd name="connsiteY3" fmla="*/ 407616 h 407615"/>
              <a:gd name="connsiteX4" fmla="*/ 0 w 561034"/>
              <a:gd name="connsiteY4" fmla="*/ 407616 h 407615"/>
              <a:gd name="connsiteX5" fmla="*/ 0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0" y="407616"/>
                </a:moveTo>
                <a:lnTo>
                  <a:pt x="132442" y="0"/>
                </a:lnTo>
                <a:lnTo>
                  <a:pt x="561035" y="0"/>
                </a:lnTo>
                <a:lnTo>
                  <a:pt x="428592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8" name="Freeform: Shape 537">
            <a:extLst>
              <a:ext uri="{FF2B5EF4-FFF2-40B4-BE49-F238E27FC236}">
                <a16:creationId xmlns:a16="http://schemas.microsoft.com/office/drawing/2014/main" id="{3B96868E-A4C0-68F1-9EE2-83E98CAC8C03}"/>
              </a:ext>
            </a:extLst>
          </p:cNvPr>
          <p:cNvSpPr/>
          <p:nvPr/>
        </p:nvSpPr>
        <p:spPr>
          <a:xfrm>
            <a:off x="6283711" y="936666"/>
            <a:ext cx="561035" cy="407615"/>
          </a:xfrm>
          <a:custGeom>
            <a:avLst/>
            <a:gdLst>
              <a:gd name="connsiteX0" fmla="*/ 0 w 561035"/>
              <a:gd name="connsiteY0" fmla="*/ 407616 h 407615"/>
              <a:gd name="connsiteX1" fmla="*/ 132443 w 561035"/>
              <a:gd name="connsiteY1" fmla="*/ 0 h 407615"/>
              <a:gd name="connsiteX2" fmla="*/ 561035 w 561035"/>
              <a:gd name="connsiteY2" fmla="*/ 0 h 407615"/>
              <a:gd name="connsiteX3" fmla="*/ 428593 w 561035"/>
              <a:gd name="connsiteY3" fmla="*/ 407616 h 407615"/>
              <a:gd name="connsiteX4" fmla="*/ 0 w 561035"/>
              <a:gd name="connsiteY4" fmla="*/ 407616 h 407615"/>
              <a:gd name="connsiteX5" fmla="*/ 0 w 561035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0" y="407616"/>
                </a:moveTo>
                <a:lnTo>
                  <a:pt x="132443" y="0"/>
                </a:lnTo>
                <a:lnTo>
                  <a:pt x="561035" y="0"/>
                </a:lnTo>
                <a:lnTo>
                  <a:pt x="428593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9" name="Freeform: Shape 538">
            <a:extLst>
              <a:ext uri="{FF2B5EF4-FFF2-40B4-BE49-F238E27FC236}">
                <a16:creationId xmlns:a16="http://schemas.microsoft.com/office/drawing/2014/main" id="{2254B888-ABB6-1485-C468-B1C9FCE3B01A}"/>
              </a:ext>
            </a:extLst>
          </p:cNvPr>
          <p:cNvSpPr/>
          <p:nvPr/>
        </p:nvSpPr>
        <p:spPr>
          <a:xfrm>
            <a:off x="2224026" y="-382405"/>
            <a:ext cx="561034" cy="407615"/>
          </a:xfrm>
          <a:custGeom>
            <a:avLst/>
            <a:gdLst>
              <a:gd name="connsiteX0" fmla="*/ 0 w 561034"/>
              <a:gd name="connsiteY0" fmla="*/ 407616 h 407615"/>
              <a:gd name="connsiteX1" fmla="*/ 132442 w 561034"/>
              <a:gd name="connsiteY1" fmla="*/ 0 h 407615"/>
              <a:gd name="connsiteX2" fmla="*/ 561035 w 561034"/>
              <a:gd name="connsiteY2" fmla="*/ 0 h 407615"/>
              <a:gd name="connsiteX3" fmla="*/ 428592 w 561034"/>
              <a:gd name="connsiteY3" fmla="*/ 407616 h 407615"/>
              <a:gd name="connsiteX4" fmla="*/ 0 w 561034"/>
              <a:gd name="connsiteY4" fmla="*/ 407616 h 407615"/>
              <a:gd name="connsiteX5" fmla="*/ 0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0" y="407616"/>
                </a:moveTo>
                <a:lnTo>
                  <a:pt x="132442" y="0"/>
                </a:lnTo>
                <a:lnTo>
                  <a:pt x="561035" y="0"/>
                </a:lnTo>
                <a:lnTo>
                  <a:pt x="428592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0" name="Freeform: Shape 539">
            <a:extLst>
              <a:ext uri="{FF2B5EF4-FFF2-40B4-BE49-F238E27FC236}">
                <a16:creationId xmlns:a16="http://schemas.microsoft.com/office/drawing/2014/main" id="{ED559159-CBFA-82FD-97C6-A46AADB976EA}"/>
              </a:ext>
            </a:extLst>
          </p:cNvPr>
          <p:cNvSpPr/>
          <p:nvPr/>
        </p:nvSpPr>
        <p:spPr>
          <a:xfrm>
            <a:off x="8527850" y="936666"/>
            <a:ext cx="561035" cy="407615"/>
          </a:xfrm>
          <a:custGeom>
            <a:avLst/>
            <a:gdLst>
              <a:gd name="connsiteX0" fmla="*/ 0 w 561035"/>
              <a:gd name="connsiteY0" fmla="*/ 407616 h 407615"/>
              <a:gd name="connsiteX1" fmla="*/ 132443 w 561035"/>
              <a:gd name="connsiteY1" fmla="*/ 0 h 407615"/>
              <a:gd name="connsiteX2" fmla="*/ 561035 w 561035"/>
              <a:gd name="connsiteY2" fmla="*/ 0 h 407615"/>
              <a:gd name="connsiteX3" fmla="*/ 428593 w 561035"/>
              <a:gd name="connsiteY3" fmla="*/ 407616 h 407615"/>
              <a:gd name="connsiteX4" fmla="*/ 0 w 561035"/>
              <a:gd name="connsiteY4" fmla="*/ 407616 h 407615"/>
              <a:gd name="connsiteX5" fmla="*/ 0 w 561035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0" y="407616"/>
                </a:moveTo>
                <a:lnTo>
                  <a:pt x="132443" y="0"/>
                </a:lnTo>
                <a:lnTo>
                  <a:pt x="561035" y="0"/>
                </a:lnTo>
                <a:lnTo>
                  <a:pt x="428593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1" name="Freeform: Shape 540">
            <a:extLst>
              <a:ext uri="{FF2B5EF4-FFF2-40B4-BE49-F238E27FC236}">
                <a16:creationId xmlns:a16="http://schemas.microsoft.com/office/drawing/2014/main" id="{2EC67320-60AC-2488-1D40-E24889AE0E0F}"/>
              </a:ext>
            </a:extLst>
          </p:cNvPr>
          <p:cNvSpPr/>
          <p:nvPr/>
        </p:nvSpPr>
        <p:spPr>
          <a:xfrm>
            <a:off x="10690135" y="2003817"/>
            <a:ext cx="561034" cy="407615"/>
          </a:xfrm>
          <a:custGeom>
            <a:avLst/>
            <a:gdLst>
              <a:gd name="connsiteX0" fmla="*/ 0 w 561034"/>
              <a:gd name="connsiteY0" fmla="*/ 407616 h 407615"/>
              <a:gd name="connsiteX1" fmla="*/ 132442 w 561034"/>
              <a:gd name="connsiteY1" fmla="*/ 0 h 407615"/>
              <a:gd name="connsiteX2" fmla="*/ 561034 w 561034"/>
              <a:gd name="connsiteY2" fmla="*/ 0 h 407615"/>
              <a:gd name="connsiteX3" fmla="*/ 428592 w 561034"/>
              <a:gd name="connsiteY3" fmla="*/ 407616 h 407615"/>
              <a:gd name="connsiteX4" fmla="*/ 0 w 561034"/>
              <a:gd name="connsiteY4" fmla="*/ 407616 h 407615"/>
              <a:gd name="connsiteX5" fmla="*/ 0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0" y="407616"/>
                </a:moveTo>
                <a:lnTo>
                  <a:pt x="132442" y="0"/>
                </a:lnTo>
                <a:lnTo>
                  <a:pt x="561034" y="0"/>
                </a:lnTo>
                <a:lnTo>
                  <a:pt x="428592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2" name="Freeform: Shape 541">
            <a:extLst>
              <a:ext uri="{FF2B5EF4-FFF2-40B4-BE49-F238E27FC236}">
                <a16:creationId xmlns:a16="http://schemas.microsoft.com/office/drawing/2014/main" id="{A3013943-CD36-B035-2C7F-5900540BE23A}"/>
              </a:ext>
            </a:extLst>
          </p:cNvPr>
          <p:cNvSpPr/>
          <p:nvPr/>
        </p:nvSpPr>
        <p:spPr>
          <a:xfrm>
            <a:off x="5936973" y="684745"/>
            <a:ext cx="479180" cy="659535"/>
          </a:xfrm>
          <a:custGeom>
            <a:avLst/>
            <a:gdLst>
              <a:gd name="connsiteX0" fmla="*/ 0 w 479180"/>
              <a:gd name="connsiteY0" fmla="*/ 407616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8 w 479180"/>
              <a:gd name="connsiteY3" fmla="*/ 659536 h 659535"/>
              <a:gd name="connsiteX4" fmla="*/ 0 w 479180"/>
              <a:gd name="connsiteY4" fmla="*/ 407616 h 659535"/>
              <a:gd name="connsiteX5" fmla="*/ 0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6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8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3" name="Freeform: Shape 542">
            <a:extLst>
              <a:ext uri="{FF2B5EF4-FFF2-40B4-BE49-F238E27FC236}">
                <a16:creationId xmlns:a16="http://schemas.microsoft.com/office/drawing/2014/main" id="{A2965D43-5E06-4034-CC93-5D00806B6F1A}"/>
              </a:ext>
            </a:extLst>
          </p:cNvPr>
          <p:cNvSpPr/>
          <p:nvPr/>
        </p:nvSpPr>
        <p:spPr>
          <a:xfrm>
            <a:off x="8181111" y="684745"/>
            <a:ext cx="479181" cy="659535"/>
          </a:xfrm>
          <a:custGeom>
            <a:avLst/>
            <a:gdLst>
              <a:gd name="connsiteX0" fmla="*/ 0 w 479181"/>
              <a:gd name="connsiteY0" fmla="*/ 407616 h 659535"/>
              <a:gd name="connsiteX1" fmla="*/ 132442 w 479181"/>
              <a:gd name="connsiteY1" fmla="*/ 0 h 659535"/>
              <a:gd name="connsiteX2" fmla="*/ 479181 w 479181"/>
              <a:gd name="connsiteY2" fmla="*/ 251920 h 659535"/>
              <a:gd name="connsiteX3" fmla="*/ 346738 w 479181"/>
              <a:gd name="connsiteY3" fmla="*/ 659536 h 659535"/>
              <a:gd name="connsiteX4" fmla="*/ 0 w 479181"/>
              <a:gd name="connsiteY4" fmla="*/ 407616 h 659535"/>
              <a:gd name="connsiteX5" fmla="*/ 0 w 479181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1" h="659535">
                <a:moveTo>
                  <a:pt x="0" y="407616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8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4" name="Freeform: Shape 543">
            <a:extLst>
              <a:ext uri="{FF2B5EF4-FFF2-40B4-BE49-F238E27FC236}">
                <a16:creationId xmlns:a16="http://schemas.microsoft.com/office/drawing/2014/main" id="{1390BB27-F33A-C279-91F2-E73D5077EB7D}"/>
              </a:ext>
            </a:extLst>
          </p:cNvPr>
          <p:cNvSpPr/>
          <p:nvPr/>
        </p:nvSpPr>
        <p:spPr>
          <a:xfrm>
            <a:off x="4121426" y="-634325"/>
            <a:ext cx="479180" cy="659535"/>
          </a:xfrm>
          <a:custGeom>
            <a:avLst/>
            <a:gdLst>
              <a:gd name="connsiteX0" fmla="*/ 0 w 479180"/>
              <a:gd name="connsiteY0" fmla="*/ 407616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9 w 479180"/>
              <a:gd name="connsiteY3" fmla="*/ 659536 h 659535"/>
              <a:gd name="connsiteX4" fmla="*/ 0 w 479180"/>
              <a:gd name="connsiteY4" fmla="*/ 407616 h 659535"/>
              <a:gd name="connsiteX5" fmla="*/ 0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6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9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5" name="Freeform: Shape 544">
            <a:extLst>
              <a:ext uri="{FF2B5EF4-FFF2-40B4-BE49-F238E27FC236}">
                <a16:creationId xmlns:a16="http://schemas.microsoft.com/office/drawing/2014/main" id="{4F95BDFB-00FF-087B-487E-DD33FCF6A33B}"/>
              </a:ext>
            </a:extLst>
          </p:cNvPr>
          <p:cNvSpPr/>
          <p:nvPr/>
        </p:nvSpPr>
        <p:spPr>
          <a:xfrm>
            <a:off x="10343396" y="1751897"/>
            <a:ext cx="479181" cy="659535"/>
          </a:xfrm>
          <a:custGeom>
            <a:avLst/>
            <a:gdLst>
              <a:gd name="connsiteX0" fmla="*/ 0 w 479181"/>
              <a:gd name="connsiteY0" fmla="*/ 407616 h 659535"/>
              <a:gd name="connsiteX1" fmla="*/ 132442 w 479181"/>
              <a:gd name="connsiteY1" fmla="*/ 0 h 659535"/>
              <a:gd name="connsiteX2" fmla="*/ 479181 w 479181"/>
              <a:gd name="connsiteY2" fmla="*/ 251920 h 659535"/>
              <a:gd name="connsiteX3" fmla="*/ 346739 w 479181"/>
              <a:gd name="connsiteY3" fmla="*/ 659536 h 659535"/>
              <a:gd name="connsiteX4" fmla="*/ 0 w 479181"/>
              <a:gd name="connsiteY4" fmla="*/ 407616 h 659535"/>
              <a:gd name="connsiteX5" fmla="*/ 0 w 479181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1" h="659535">
                <a:moveTo>
                  <a:pt x="0" y="407616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9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6" name="Freeform: Shape 545">
            <a:extLst>
              <a:ext uri="{FF2B5EF4-FFF2-40B4-BE49-F238E27FC236}">
                <a16:creationId xmlns:a16="http://schemas.microsoft.com/office/drawing/2014/main" id="{E9E94F7D-A5A1-BBCB-BA19-C8F21DF8C06F}"/>
              </a:ext>
            </a:extLst>
          </p:cNvPr>
          <p:cNvSpPr/>
          <p:nvPr/>
        </p:nvSpPr>
        <p:spPr>
          <a:xfrm>
            <a:off x="1744845" y="-1041941"/>
            <a:ext cx="479180" cy="659535"/>
          </a:xfrm>
          <a:custGeom>
            <a:avLst/>
            <a:gdLst>
              <a:gd name="connsiteX0" fmla="*/ 0 w 479180"/>
              <a:gd name="connsiteY0" fmla="*/ 407616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8 w 479180"/>
              <a:gd name="connsiteY3" fmla="*/ 659536 h 659535"/>
              <a:gd name="connsiteX4" fmla="*/ 0 w 479180"/>
              <a:gd name="connsiteY4" fmla="*/ 407616 h 659535"/>
              <a:gd name="connsiteX5" fmla="*/ 0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6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8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7" name="Freeform: Shape 546">
            <a:extLst>
              <a:ext uri="{FF2B5EF4-FFF2-40B4-BE49-F238E27FC236}">
                <a16:creationId xmlns:a16="http://schemas.microsoft.com/office/drawing/2014/main" id="{8BD4A005-D01E-C39F-92E6-5DCCA5F91C98}"/>
              </a:ext>
            </a:extLst>
          </p:cNvPr>
          <p:cNvSpPr/>
          <p:nvPr/>
        </p:nvSpPr>
        <p:spPr>
          <a:xfrm>
            <a:off x="9088885" y="1344281"/>
            <a:ext cx="264884" cy="815231"/>
          </a:xfrm>
          <a:custGeom>
            <a:avLst/>
            <a:gdLst>
              <a:gd name="connsiteX0" fmla="*/ 0 w 264884"/>
              <a:gd name="connsiteY0" fmla="*/ 407616 h 815231"/>
              <a:gd name="connsiteX1" fmla="*/ 132442 w 264884"/>
              <a:gd name="connsiteY1" fmla="*/ 0 h 815231"/>
              <a:gd name="connsiteX2" fmla="*/ 264885 w 264884"/>
              <a:gd name="connsiteY2" fmla="*/ 407616 h 815231"/>
              <a:gd name="connsiteX3" fmla="*/ 132442 w 264884"/>
              <a:gd name="connsiteY3" fmla="*/ 815231 h 815231"/>
              <a:gd name="connsiteX4" fmla="*/ 0 w 264884"/>
              <a:gd name="connsiteY4" fmla="*/ 407616 h 815231"/>
              <a:gd name="connsiteX5" fmla="*/ 0 w 264884"/>
              <a:gd name="connsiteY5" fmla="*/ 407616 h 815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84" h="815231">
                <a:moveTo>
                  <a:pt x="0" y="407616"/>
                </a:moveTo>
                <a:lnTo>
                  <a:pt x="132442" y="0"/>
                </a:lnTo>
                <a:lnTo>
                  <a:pt x="264885" y="407616"/>
                </a:lnTo>
                <a:lnTo>
                  <a:pt x="132442" y="815231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8" name="Freeform: Shape 547">
            <a:extLst>
              <a:ext uri="{FF2B5EF4-FFF2-40B4-BE49-F238E27FC236}">
                <a16:creationId xmlns:a16="http://schemas.microsoft.com/office/drawing/2014/main" id="{A04F7499-5D62-1773-A76D-18BB674D3479}"/>
              </a:ext>
            </a:extLst>
          </p:cNvPr>
          <p:cNvSpPr/>
          <p:nvPr/>
        </p:nvSpPr>
        <p:spPr>
          <a:xfrm>
            <a:off x="5029200" y="25210"/>
            <a:ext cx="264884" cy="815231"/>
          </a:xfrm>
          <a:custGeom>
            <a:avLst/>
            <a:gdLst>
              <a:gd name="connsiteX0" fmla="*/ 0 w 264884"/>
              <a:gd name="connsiteY0" fmla="*/ 407616 h 815231"/>
              <a:gd name="connsiteX1" fmla="*/ 132442 w 264884"/>
              <a:gd name="connsiteY1" fmla="*/ 0 h 815231"/>
              <a:gd name="connsiteX2" fmla="*/ 264885 w 264884"/>
              <a:gd name="connsiteY2" fmla="*/ 407616 h 815231"/>
              <a:gd name="connsiteX3" fmla="*/ 132442 w 264884"/>
              <a:gd name="connsiteY3" fmla="*/ 815231 h 815231"/>
              <a:gd name="connsiteX4" fmla="*/ 0 w 264884"/>
              <a:gd name="connsiteY4" fmla="*/ 407616 h 815231"/>
              <a:gd name="connsiteX5" fmla="*/ 0 w 264884"/>
              <a:gd name="connsiteY5" fmla="*/ 407616 h 815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84" h="815231">
                <a:moveTo>
                  <a:pt x="0" y="407616"/>
                </a:moveTo>
                <a:lnTo>
                  <a:pt x="132442" y="0"/>
                </a:lnTo>
                <a:lnTo>
                  <a:pt x="264885" y="407616"/>
                </a:lnTo>
                <a:lnTo>
                  <a:pt x="132442" y="815231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9" name="Freeform: Shape 548">
            <a:extLst>
              <a:ext uri="{FF2B5EF4-FFF2-40B4-BE49-F238E27FC236}">
                <a16:creationId xmlns:a16="http://schemas.microsoft.com/office/drawing/2014/main" id="{3A7D6064-CCD2-2905-C7B3-D2E082520B13}"/>
              </a:ext>
            </a:extLst>
          </p:cNvPr>
          <p:cNvSpPr/>
          <p:nvPr/>
        </p:nvSpPr>
        <p:spPr>
          <a:xfrm>
            <a:off x="2091584" y="-790020"/>
            <a:ext cx="264884" cy="815231"/>
          </a:xfrm>
          <a:custGeom>
            <a:avLst/>
            <a:gdLst>
              <a:gd name="connsiteX0" fmla="*/ 0 w 264884"/>
              <a:gd name="connsiteY0" fmla="*/ 407616 h 815231"/>
              <a:gd name="connsiteX1" fmla="*/ 132442 w 264884"/>
              <a:gd name="connsiteY1" fmla="*/ 0 h 815231"/>
              <a:gd name="connsiteX2" fmla="*/ 264885 w 264884"/>
              <a:gd name="connsiteY2" fmla="*/ 407616 h 815231"/>
              <a:gd name="connsiteX3" fmla="*/ 132442 w 264884"/>
              <a:gd name="connsiteY3" fmla="*/ 815231 h 815231"/>
              <a:gd name="connsiteX4" fmla="*/ 0 w 264884"/>
              <a:gd name="connsiteY4" fmla="*/ 407616 h 815231"/>
              <a:gd name="connsiteX5" fmla="*/ 0 w 264884"/>
              <a:gd name="connsiteY5" fmla="*/ 407616 h 815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84" h="815231">
                <a:moveTo>
                  <a:pt x="0" y="407616"/>
                </a:moveTo>
                <a:lnTo>
                  <a:pt x="132442" y="0"/>
                </a:lnTo>
                <a:lnTo>
                  <a:pt x="264885" y="407616"/>
                </a:lnTo>
                <a:lnTo>
                  <a:pt x="132442" y="815231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0" name="Freeform: Shape 549">
            <a:extLst>
              <a:ext uri="{FF2B5EF4-FFF2-40B4-BE49-F238E27FC236}">
                <a16:creationId xmlns:a16="http://schemas.microsoft.com/office/drawing/2014/main" id="{7EB88352-13A5-45AC-A5CE-AB7B49EC6FDE}"/>
              </a:ext>
            </a:extLst>
          </p:cNvPr>
          <p:cNvSpPr/>
          <p:nvPr/>
        </p:nvSpPr>
        <p:spPr>
          <a:xfrm>
            <a:off x="2652619" y="-634325"/>
            <a:ext cx="479180" cy="659535"/>
          </a:xfrm>
          <a:custGeom>
            <a:avLst/>
            <a:gdLst>
              <a:gd name="connsiteX0" fmla="*/ 132442 w 479180"/>
              <a:gd name="connsiteY0" fmla="*/ 251920 h 659535"/>
              <a:gd name="connsiteX1" fmla="*/ 479181 w 479180"/>
              <a:gd name="connsiteY1" fmla="*/ 0 h 659535"/>
              <a:gd name="connsiteX2" fmla="*/ 346738 w 479180"/>
              <a:gd name="connsiteY2" fmla="*/ 407616 h 659535"/>
              <a:gd name="connsiteX3" fmla="*/ 0 w 479180"/>
              <a:gd name="connsiteY3" fmla="*/ 659536 h 659535"/>
              <a:gd name="connsiteX4" fmla="*/ 132442 w 479180"/>
              <a:gd name="connsiteY4" fmla="*/ 251920 h 659535"/>
              <a:gd name="connsiteX5" fmla="*/ 132442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251920"/>
                </a:moveTo>
                <a:lnTo>
                  <a:pt x="479181" y="0"/>
                </a:lnTo>
                <a:lnTo>
                  <a:pt x="346738" y="407616"/>
                </a:lnTo>
                <a:lnTo>
                  <a:pt x="0" y="659536"/>
                </a:lnTo>
                <a:lnTo>
                  <a:pt x="132442" y="251920"/>
                </a:lnTo>
                <a:lnTo>
                  <a:pt x="132442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1" name="Freeform: Shape 550">
            <a:extLst>
              <a:ext uri="{FF2B5EF4-FFF2-40B4-BE49-F238E27FC236}">
                <a16:creationId xmlns:a16="http://schemas.microsoft.com/office/drawing/2014/main" id="{B14DBDAC-71F9-6726-F51E-6B8F23734665}"/>
              </a:ext>
            </a:extLst>
          </p:cNvPr>
          <p:cNvSpPr/>
          <p:nvPr/>
        </p:nvSpPr>
        <p:spPr>
          <a:xfrm>
            <a:off x="6712304" y="684745"/>
            <a:ext cx="479180" cy="659535"/>
          </a:xfrm>
          <a:custGeom>
            <a:avLst/>
            <a:gdLst>
              <a:gd name="connsiteX0" fmla="*/ 132442 w 479180"/>
              <a:gd name="connsiteY0" fmla="*/ 251920 h 659535"/>
              <a:gd name="connsiteX1" fmla="*/ 479181 w 479180"/>
              <a:gd name="connsiteY1" fmla="*/ 0 h 659535"/>
              <a:gd name="connsiteX2" fmla="*/ 346738 w 479180"/>
              <a:gd name="connsiteY2" fmla="*/ 407616 h 659535"/>
              <a:gd name="connsiteX3" fmla="*/ 0 w 479180"/>
              <a:gd name="connsiteY3" fmla="*/ 659536 h 659535"/>
              <a:gd name="connsiteX4" fmla="*/ 132442 w 479180"/>
              <a:gd name="connsiteY4" fmla="*/ 251920 h 659535"/>
              <a:gd name="connsiteX5" fmla="*/ 132442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251920"/>
                </a:moveTo>
                <a:lnTo>
                  <a:pt x="479181" y="0"/>
                </a:lnTo>
                <a:lnTo>
                  <a:pt x="346738" y="407616"/>
                </a:lnTo>
                <a:lnTo>
                  <a:pt x="0" y="659536"/>
                </a:lnTo>
                <a:lnTo>
                  <a:pt x="132442" y="251920"/>
                </a:lnTo>
                <a:lnTo>
                  <a:pt x="132442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2" name="Freeform: Shape 551">
            <a:extLst>
              <a:ext uri="{FF2B5EF4-FFF2-40B4-BE49-F238E27FC236}">
                <a16:creationId xmlns:a16="http://schemas.microsoft.com/office/drawing/2014/main" id="{FD905A8F-0A41-B3F8-7670-EE0D4B555326}"/>
              </a:ext>
            </a:extLst>
          </p:cNvPr>
          <p:cNvSpPr/>
          <p:nvPr/>
        </p:nvSpPr>
        <p:spPr>
          <a:xfrm>
            <a:off x="9568065" y="1751897"/>
            <a:ext cx="479181" cy="659535"/>
          </a:xfrm>
          <a:custGeom>
            <a:avLst/>
            <a:gdLst>
              <a:gd name="connsiteX0" fmla="*/ 132442 w 479181"/>
              <a:gd name="connsiteY0" fmla="*/ 251920 h 659535"/>
              <a:gd name="connsiteX1" fmla="*/ 479181 w 479181"/>
              <a:gd name="connsiteY1" fmla="*/ 0 h 659535"/>
              <a:gd name="connsiteX2" fmla="*/ 346739 w 479181"/>
              <a:gd name="connsiteY2" fmla="*/ 407616 h 659535"/>
              <a:gd name="connsiteX3" fmla="*/ 0 w 479181"/>
              <a:gd name="connsiteY3" fmla="*/ 659536 h 659535"/>
              <a:gd name="connsiteX4" fmla="*/ 132442 w 479181"/>
              <a:gd name="connsiteY4" fmla="*/ 251920 h 659535"/>
              <a:gd name="connsiteX5" fmla="*/ 132442 w 479181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1" h="659535">
                <a:moveTo>
                  <a:pt x="132442" y="251920"/>
                </a:moveTo>
                <a:lnTo>
                  <a:pt x="479181" y="0"/>
                </a:lnTo>
                <a:lnTo>
                  <a:pt x="346739" y="407616"/>
                </a:lnTo>
                <a:lnTo>
                  <a:pt x="0" y="659536"/>
                </a:lnTo>
                <a:lnTo>
                  <a:pt x="132442" y="251920"/>
                </a:lnTo>
                <a:lnTo>
                  <a:pt x="132442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3" name="Freeform: Shape 552">
            <a:extLst>
              <a:ext uri="{FF2B5EF4-FFF2-40B4-BE49-F238E27FC236}">
                <a16:creationId xmlns:a16="http://schemas.microsoft.com/office/drawing/2014/main" id="{7D8F35E9-6E6B-B1A4-93A1-874674C44AE6}"/>
              </a:ext>
            </a:extLst>
          </p:cNvPr>
          <p:cNvSpPr/>
          <p:nvPr/>
        </p:nvSpPr>
        <p:spPr>
          <a:xfrm>
            <a:off x="5375938" y="9066261"/>
            <a:ext cx="479180" cy="659536"/>
          </a:xfrm>
          <a:custGeom>
            <a:avLst/>
            <a:gdLst>
              <a:gd name="connsiteX0" fmla="*/ 132442 w 479180"/>
              <a:gd name="connsiteY0" fmla="*/ 251921 h 659536"/>
              <a:gd name="connsiteX1" fmla="*/ 479181 w 479180"/>
              <a:gd name="connsiteY1" fmla="*/ 0 h 659536"/>
              <a:gd name="connsiteX2" fmla="*/ 346738 w 479180"/>
              <a:gd name="connsiteY2" fmla="*/ 407616 h 659536"/>
              <a:gd name="connsiteX3" fmla="*/ 0 w 479180"/>
              <a:gd name="connsiteY3" fmla="*/ 659536 h 659536"/>
              <a:gd name="connsiteX4" fmla="*/ 132442 w 479180"/>
              <a:gd name="connsiteY4" fmla="*/ 251921 h 659536"/>
              <a:gd name="connsiteX5" fmla="*/ 132442 w 479180"/>
              <a:gd name="connsiteY5" fmla="*/ 251921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6">
                <a:moveTo>
                  <a:pt x="132442" y="251921"/>
                </a:moveTo>
                <a:lnTo>
                  <a:pt x="479181" y="0"/>
                </a:lnTo>
                <a:lnTo>
                  <a:pt x="346738" y="407616"/>
                </a:lnTo>
                <a:lnTo>
                  <a:pt x="0" y="659536"/>
                </a:lnTo>
                <a:lnTo>
                  <a:pt x="132442" y="251921"/>
                </a:lnTo>
                <a:lnTo>
                  <a:pt x="132442" y="25192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4" name="Freeform: Shape 553">
            <a:extLst>
              <a:ext uri="{FF2B5EF4-FFF2-40B4-BE49-F238E27FC236}">
                <a16:creationId xmlns:a16="http://schemas.microsoft.com/office/drawing/2014/main" id="{5065734E-DB13-D9D8-1A55-CB4038E0C647}"/>
              </a:ext>
            </a:extLst>
          </p:cNvPr>
          <p:cNvSpPr/>
          <p:nvPr/>
        </p:nvSpPr>
        <p:spPr>
          <a:xfrm>
            <a:off x="1744845" y="7747189"/>
            <a:ext cx="479180" cy="659536"/>
          </a:xfrm>
          <a:custGeom>
            <a:avLst/>
            <a:gdLst>
              <a:gd name="connsiteX0" fmla="*/ 132442 w 479180"/>
              <a:gd name="connsiteY0" fmla="*/ 251920 h 659536"/>
              <a:gd name="connsiteX1" fmla="*/ 479181 w 479180"/>
              <a:gd name="connsiteY1" fmla="*/ 0 h 659536"/>
              <a:gd name="connsiteX2" fmla="*/ 346738 w 479180"/>
              <a:gd name="connsiteY2" fmla="*/ 407615 h 659536"/>
              <a:gd name="connsiteX3" fmla="*/ 0 w 479180"/>
              <a:gd name="connsiteY3" fmla="*/ 659536 h 659536"/>
              <a:gd name="connsiteX4" fmla="*/ 132442 w 479180"/>
              <a:gd name="connsiteY4" fmla="*/ 251920 h 659536"/>
              <a:gd name="connsiteX5" fmla="*/ 132442 w 479180"/>
              <a:gd name="connsiteY5" fmla="*/ 251920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6">
                <a:moveTo>
                  <a:pt x="132442" y="251920"/>
                </a:moveTo>
                <a:lnTo>
                  <a:pt x="479181" y="0"/>
                </a:lnTo>
                <a:lnTo>
                  <a:pt x="346738" y="407615"/>
                </a:lnTo>
                <a:lnTo>
                  <a:pt x="0" y="659536"/>
                </a:lnTo>
                <a:lnTo>
                  <a:pt x="132442" y="251920"/>
                </a:lnTo>
                <a:lnTo>
                  <a:pt x="132442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5" name="Freeform: Shape 554">
            <a:extLst>
              <a:ext uri="{FF2B5EF4-FFF2-40B4-BE49-F238E27FC236}">
                <a16:creationId xmlns:a16="http://schemas.microsoft.com/office/drawing/2014/main" id="{D0488371-8A8D-75F4-D170-3A0FE41C6255}"/>
              </a:ext>
            </a:extLst>
          </p:cNvPr>
          <p:cNvSpPr/>
          <p:nvPr/>
        </p:nvSpPr>
        <p:spPr>
          <a:xfrm>
            <a:off x="3774688" y="8658645"/>
            <a:ext cx="561034" cy="407615"/>
          </a:xfrm>
          <a:custGeom>
            <a:avLst/>
            <a:gdLst>
              <a:gd name="connsiteX0" fmla="*/ 0 w 561034"/>
              <a:gd name="connsiteY0" fmla="*/ 407615 h 407615"/>
              <a:gd name="connsiteX1" fmla="*/ 132442 w 561034"/>
              <a:gd name="connsiteY1" fmla="*/ 0 h 407615"/>
              <a:gd name="connsiteX2" fmla="*/ 561035 w 561034"/>
              <a:gd name="connsiteY2" fmla="*/ 0 h 407615"/>
              <a:gd name="connsiteX3" fmla="*/ 428592 w 561034"/>
              <a:gd name="connsiteY3" fmla="*/ 407615 h 407615"/>
              <a:gd name="connsiteX4" fmla="*/ 0 w 561034"/>
              <a:gd name="connsiteY4" fmla="*/ 407615 h 407615"/>
              <a:gd name="connsiteX5" fmla="*/ 0 w 561034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0" y="407615"/>
                </a:moveTo>
                <a:lnTo>
                  <a:pt x="132442" y="0"/>
                </a:lnTo>
                <a:lnTo>
                  <a:pt x="561035" y="0"/>
                </a:lnTo>
                <a:lnTo>
                  <a:pt x="428592" y="407615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6" name="Freeform: Shape 555">
            <a:extLst>
              <a:ext uri="{FF2B5EF4-FFF2-40B4-BE49-F238E27FC236}">
                <a16:creationId xmlns:a16="http://schemas.microsoft.com/office/drawing/2014/main" id="{9CA1D4F2-BBD4-5959-0C52-894D057FCCC8}"/>
              </a:ext>
            </a:extLst>
          </p:cNvPr>
          <p:cNvSpPr/>
          <p:nvPr/>
        </p:nvSpPr>
        <p:spPr>
          <a:xfrm>
            <a:off x="6283711" y="9473877"/>
            <a:ext cx="561035" cy="407615"/>
          </a:xfrm>
          <a:custGeom>
            <a:avLst/>
            <a:gdLst>
              <a:gd name="connsiteX0" fmla="*/ 0 w 561035"/>
              <a:gd name="connsiteY0" fmla="*/ 407615 h 407615"/>
              <a:gd name="connsiteX1" fmla="*/ 132443 w 561035"/>
              <a:gd name="connsiteY1" fmla="*/ 0 h 407615"/>
              <a:gd name="connsiteX2" fmla="*/ 561035 w 561035"/>
              <a:gd name="connsiteY2" fmla="*/ 0 h 407615"/>
              <a:gd name="connsiteX3" fmla="*/ 428593 w 561035"/>
              <a:gd name="connsiteY3" fmla="*/ 407615 h 407615"/>
              <a:gd name="connsiteX4" fmla="*/ 0 w 561035"/>
              <a:gd name="connsiteY4" fmla="*/ 407615 h 407615"/>
              <a:gd name="connsiteX5" fmla="*/ 0 w 561035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0" y="407615"/>
                </a:moveTo>
                <a:lnTo>
                  <a:pt x="132443" y="0"/>
                </a:lnTo>
                <a:lnTo>
                  <a:pt x="561035" y="0"/>
                </a:lnTo>
                <a:lnTo>
                  <a:pt x="428593" y="407615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7" name="Freeform: Shape 556">
            <a:extLst>
              <a:ext uri="{FF2B5EF4-FFF2-40B4-BE49-F238E27FC236}">
                <a16:creationId xmlns:a16="http://schemas.microsoft.com/office/drawing/2014/main" id="{5AB27A81-1CA4-99C3-2A4D-C789838DCA36}"/>
              </a:ext>
            </a:extLst>
          </p:cNvPr>
          <p:cNvSpPr/>
          <p:nvPr/>
        </p:nvSpPr>
        <p:spPr>
          <a:xfrm>
            <a:off x="2224026" y="8154805"/>
            <a:ext cx="561034" cy="407616"/>
          </a:xfrm>
          <a:custGeom>
            <a:avLst/>
            <a:gdLst>
              <a:gd name="connsiteX0" fmla="*/ 0 w 561034"/>
              <a:gd name="connsiteY0" fmla="*/ 407616 h 407616"/>
              <a:gd name="connsiteX1" fmla="*/ 132442 w 561034"/>
              <a:gd name="connsiteY1" fmla="*/ 0 h 407616"/>
              <a:gd name="connsiteX2" fmla="*/ 561035 w 561034"/>
              <a:gd name="connsiteY2" fmla="*/ 0 h 407616"/>
              <a:gd name="connsiteX3" fmla="*/ 428592 w 561034"/>
              <a:gd name="connsiteY3" fmla="*/ 407616 h 407616"/>
              <a:gd name="connsiteX4" fmla="*/ 0 w 561034"/>
              <a:gd name="connsiteY4" fmla="*/ 407616 h 407616"/>
              <a:gd name="connsiteX5" fmla="*/ 0 w 561034"/>
              <a:gd name="connsiteY5" fmla="*/ 407616 h 407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6">
                <a:moveTo>
                  <a:pt x="0" y="407616"/>
                </a:moveTo>
                <a:lnTo>
                  <a:pt x="132442" y="0"/>
                </a:lnTo>
                <a:lnTo>
                  <a:pt x="561035" y="0"/>
                </a:lnTo>
                <a:lnTo>
                  <a:pt x="428592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8" name="Freeform: Shape 557">
            <a:extLst>
              <a:ext uri="{FF2B5EF4-FFF2-40B4-BE49-F238E27FC236}">
                <a16:creationId xmlns:a16="http://schemas.microsoft.com/office/drawing/2014/main" id="{31700552-2EE5-F844-7C84-218DFF14E830}"/>
              </a:ext>
            </a:extLst>
          </p:cNvPr>
          <p:cNvSpPr/>
          <p:nvPr/>
        </p:nvSpPr>
        <p:spPr>
          <a:xfrm>
            <a:off x="490334" y="7591494"/>
            <a:ext cx="479180" cy="659536"/>
          </a:xfrm>
          <a:custGeom>
            <a:avLst/>
            <a:gdLst>
              <a:gd name="connsiteX0" fmla="*/ 0 w 479180"/>
              <a:gd name="connsiteY0" fmla="*/ 407615 h 659536"/>
              <a:gd name="connsiteX1" fmla="*/ 132442 w 479180"/>
              <a:gd name="connsiteY1" fmla="*/ 0 h 659536"/>
              <a:gd name="connsiteX2" fmla="*/ 479181 w 479180"/>
              <a:gd name="connsiteY2" fmla="*/ 251921 h 659536"/>
              <a:gd name="connsiteX3" fmla="*/ 346738 w 479180"/>
              <a:gd name="connsiteY3" fmla="*/ 659536 h 659536"/>
              <a:gd name="connsiteX4" fmla="*/ 0 w 479180"/>
              <a:gd name="connsiteY4" fmla="*/ 407615 h 659536"/>
              <a:gd name="connsiteX5" fmla="*/ 0 w 479180"/>
              <a:gd name="connsiteY5" fmla="*/ 407615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6">
                <a:moveTo>
                  <a:pt x="0" y="407615"/>
                </a:moveTo>
                <a:lnTo>
                  <a:pt x="132442" y="0"/>
                </a:lnTo>
                <a:lnTo>
                  <a:pt x="479181" y="251921"/>
                </a:lnTo>
                <a:lnTo>
                  <a:pt x="346738" y="659536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9" name="Freeform: Shape 558">
            <a:extLst>
              <a:ext uri="{FF2B5EF4-FFF2-40B4-BE49-F238E27FC236}">
                <a16:creationId xmlns:a16="http://schemas.microsoft.com/office/drawing/2014/main" id="{29BFA946-6738-3FB2-04D3-EE723D8FC77C}"/>
              </a:ext>
            </a:extLst>
          </p:cNvPr>
          <p:cNvSpPr/>
          <p:nvPr/>
        </p:nvSpPr>
        <p:spPr>
          <a:xfrm>
            <a:off x="2999357" y="8406725"/>
            <a:ext cx="479180" cy="659535"/>
          </a:xfrm>
          <a:custGeom>
            <a:avLst/>
            <a:gdLst>
              <a:gd name="connsiteX0" fmla="*/ 0 w 479180"/>
              <a:gd name="connsiteY0" fmla="*/ 407615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9 w 479180"/>
              <a:gd name="connsiteY3" fmla="*/ 659535 h 659535"/>
              <a:gd name="connsiteX4" fmla="*/ 0 w 479180"/>
              <a:gd name="connsiteY4" fmla="*/ 407615 h 659535"/>
              <a:gd name="connsiteX5" fmla="*/ 0 w 479180"/>
              <a:gd name="connsiteY5" fmla="*/ 407615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5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9" y="659535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0" name="Freeform: Shape 559">
            <a:extLst>
              <a:ext uri="{FF2B5EF4-FFF2-40B4-BE49-F238E27FC236}">
                <a16:creationId xmlns:a16="http://schemas.microsoft.com/office/drawing/2014/main" id="{8A1C6A66-4074-FA79-402D-A789D7C0D874}"/>
              </a:ext>
            </a:extLst>
          </p:cNvPr>
          <p:cNvSpPr/>
          <p:nvPr/>
        </p:nvSpPr>
        <p:spPr>
          <a:xfrm>
            <a:off x="5029200" y="9066261"/>
            <a:ext cx="479180" cy="659536"/>
          </a:xfrm>
          <a:custGeom>
            <a:avLst/>
            <a:gdLst>
              <a:gd name="connsiteX0" fmla="*/ 0 w 479180"/>
              <a:gd name="connsiteY0" fmla="*/ 407616 h 659536"/>
              <a:gd name="connsiteX1" fmla="*/ 132442 w 479180"/>
              <a:gd name="connsiteY1" fmla="*/ 0 h 659536"/>
              <a:gd name="connsiteX2" fmla="*/ 479181 w 479180"/>
              <a:gd name="connsiteY2" fmla="*/ 251921 h 659536"/>
              <a:gd name="connsiteX3" fmla="*/ 346739 w 479180"/>
              <a:gd name="connsiteY3" fmla="*/ 659536 h 659536"/>
              <a:gd name="connsiteX4" fmla="*/ 0 w 479180"/>
              <a:gd name="connsiteY4" fmla="*/ 407616 h 659536"/>
              <a:gd name="connsiteX5" fmla="*/ 0 w 479180"/>
              <a:gd name="connsiteY5" fmla="*/ 407616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6">
                <a:moveTo>
                  <a:pt x="0" y="407616"/>
                </a:moveTo>
                <a:lnTo>
                  <a:pt x="132442" y="0"/>
                </a:lnTo>
                <a:lnTo>
                  <a:pt x="479181" y="251921"/>
                </a:lnTo>
                <a:lnTo>
                  <a:pt x="346739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1" name="Freeform: Shape 560">
            <a:extLst>
              <a:ext uri="{FF2B5EF4-FFF2-40B4-BE49-F238E27FC236}">
                <a16:creationId xmlns:a16="http://schemas.microsoft.com/office/drawing/2014/main" id="{F6FC3F52-36E5-70FD-FA7C-7057118A02D5}"/>
              </a:ext>
            </a:extLst>
          </p:cNvPr>
          <p:cNvSpPr/>
          <p:nvPr/>
        </p:nvSpPr>
        <p:spPr>
          <a:xfrm>
            <a:off x="2091584" y="7747189"/>
            <a:ext cx="264884" cy="815231"/>
          </a:xfrm>
          <a:custGeom>
            <a:avLst/>
            <a:gdLst>
              <a:gd name="connsiteX0" fmla="*/ 0 w 264884"/>
              <a:gd name="connsiteY0" fmla="*/ 407615 h 815231"/>
              <a:gd name="connsiteX1" fmla="*/ 132442 w 264884"/>
              <a:gd name="connsiteY1" fmla="*/ 0 h 815231"/>
              <a:gd name="connsiteX2" fmla="*/ 264885 w 264884"/>
              <a:gd name="connsiteY2" fmla="*/ 407615 h 815231"/>
              <a:gd name="connsiteX3" fmla="*/ 132442 w 264884"/>
              <a:gd name="connsiteY3" fmla="*/ 815231 h 815231"/>
              <a:gd name="connsiteX4" fmla="*/ 0 w 264884"/>
              <a:gd name="connsiteY4" fmla="*/ 407615 h 815231"/>
              <a:gd name="connsiteX5" fmla="*/ 0 w 264884"/>
              <a:gd name="connsiteY5" fmla="*/ 407615 h 815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84" h="815231">
                <a:moveTo>
                  <a:pt x="0" y="407615"/>
                </a:moveTo>
                <a:lnTo>
                  <a:pt x="132442" y="0"/>
                </a:lnTo>
                <a:lnTo>
                  <a:pt x="264885" y="407615"/>
                </a:lnTo>
                <a:lnTo>
                  <a:pt x="132442" y="815231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2" name="Freeform: Shape 561">
            <a:extLst>
              <a:ext uri="{FF2B5EF4-FFF2-40B4-BE49-F238E27FC236}">
                <a16:creationId xmlns:a16="http://schemas.microsoft.com/office/drawing/2014/main" id="{2AB84FB5-93EA-EAC8-C1B2-A127EEFB32EF}"/>
              </a:ext>
            </a:extLst>
          </p:cNvPr>
          <p:cNvSpPr/>
          <p:nvPr/>
        </p:nvSpPr>
        <p:spPr>
          <a:xfrm>
            <a:off x="5722676" y="9066261"/>
            <a:ext cx="264884" cy="815231"/>
          </a:xfrm>
          <a:custGeom>
            <a:avLst/>
            <a:gdLst>
              <a:gd name="connsiteX0" fmla="*/ 0 w 264884"/>
              <a:gd name="connsiteY0" fmla="*/ 407616 h 815231"/>
              <a:gd name="connsiteX1" fmla="*/ 132442 w 264884"/>
              <a:gd name="connsiteY1" fmla="*/ 0 h 815231"/>
              <a:gd name="connsiteX2" fmla="*/ 264885 w 264884"/>
              <a:gd name="connsiteY2" fmla="*/ 407616 h 815231"/>
              <a:gd name="connsiteX3" fmla="*/ 132442 w 264884"/>
              <a:gd name="connsiteY3" fmla="*/ 815231 h 815231"/>
              <a:gd name="connsiteX4" fmla="*/ 0 w 264884"/>
              <a:gd name="connsiteY4" fmla="*/ 407616 h 815231"/>
              <a:gd name="connsiteX5" fmla="*/ 0 w 264884"/>
              <a:gd name="connsiteY5" fmla="*/ 407616 h 815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84" h="815231">
                <a:moveTo>
                  <a:pt x="0" y="407616"/>
                </a:moveTo>
                <a:lnTo>
                  <a:pt x="132442" y="0"/>
                </a:lnTo>
                <a:lnTo>
                  <a:pt x="264885" y="407616"/>
                </a:lnTo>
                <a:lnTo>
                  <a:pt x="132442" y="815231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3" name="Freeform: Shape 562">
            <a:extLst>
              <a:ext uri="{FF2B5EF4-FFF2-40B4-BE49-F238E27FC236}">
                <a16:creationId xmlns:a16="http://schemas.microsoft.com/office/drawing/2014/main" id="{A29BDF41-6245-C3B2-3EE4-905FF45B59CA}"/>
              </a:ext>
            </a:extLst>
          </p:cNvPr>
          <p:cNvSpPr/>
          <p:nvPr/>
        </p:nvSpPr>
        <p:spPr>
          <a:xfrm>
            <a:off x="4550019" y="8658645"/>
            <a:ext cx="479180" cy="659536"/>
          </a:xfrm>
          <a:custGeom>
            <a:avLst/>
            <a:gdLst>
              <a:gd name="connsiteX0" fmla="*/ 132442 w 479180"/>
              <a:gd name="connsiteY0" fmla="*/ 251920 h 659536"/>
              <a:gd name="connsiteX1" fmla="*/ 479181 w 479180"/>
              <a:gd name="connsiteY1" fmla="*/ 0 h 659536"/>
              <a:gd name="connsiteX2" fmla="*/ 346739 w 479180"/>
              <a:gd name="connsiteY2" fmla="*/ 407615 h 659536"/>
              <a:gd name="connsiteX3" fmla="*/ 0 w 479180"/>
              <a:gd name="connsiteY3" fmla="*/ 659536 h 659536"/>
              <a:gd name="connsiteX4" fmla="*/ 132442 w 479180"/>
              <a:gd name="connsiteY4" fmla="*/ 251920 h 659536"/>
              <a:gd name="connsiteX5" fmla="*/ 132442 w 479180"/>
              <a:gd name="connsiteY5" fmla="*/ 251920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6">
                <a:moveTo>
                  <a:pt x="132442" y="251920"/>
                </a:moveTo>
                <a:lnTo>
                  <a:pt x="479181" y="0"/>
                </a:lnTo>
                <a:lnTo>
                  <a:pt x="346739" y="407615"/>
                </a:lnTo>
                <a:lnTo>
                  <a:pt x="0" y="659536"/>
                </a:lnTo>
                <a:lnTo>
                  <a:pt x="132442" y="251920"/>
                </a:lnTo>
                <a:lnTo>
                  <a:pt x="132442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4" name="Freeform: Shape 563">
            <a:extLst>
              <a:ext uri="{FF2B5EF4-FFF2-40B4-BE49-F238E27FC236}">
                <a16:creationId xmlns:a16="http://schemas.microsoft.com/office/drawing/2014/main" id="{DBA772B0-E34D-7382-9BD8-5C22BA6CA759}"/>
              </a:ext>
            </a:extLst>
          </p:cNvPr>
          <p:cNvSpPr/>
          <p:nvPr/>
        </p:nvSpPr>
        <p:spPr>
          <a:xfrm>
            <a:off x="837072" y="7591494"/>
            <a:ext cx="479180" cy="659536"/>
          </a:xfrm>
          <a:custGeom>
            <a:avLst/>
            <a:gdLst>
              <a:gd name="connsiteX0" fmla="*/ 132442 w 479180"/>
              <a:gd name="connsiteY0" fmla="*/ 251921 h 659536"/>
              <a:gd name="connsiteX1" fmla="*/ 479181 w 479180"/>
              <a:gd name="connsiteY1" fmla="*/ 0 h 659536"/>
              <a:gd name="connsiteX2" fmla="*/ 346739 w 479180"/>
              <a:gd name="connsiteY2" fmla="*/ 407615 h 659536"/>
              <a:gd name="connsiteX3" fmla="*/ 0 w 479180"/>
              <a:gd name="connsiteY3" fmla="*/ 659536 h 659536"/>
              <a:gd name="connsiteX4" fmla="*/ 132442 w 479180"/>
              <a:gd name="connsiteY4" fmla="*/ 251921 h 659536"/>
              <a:gd name="connsiteX5" fmla="*/ 132442 w 479180"/>
              <a:gd name="connsiteY5" fmla="*/ 251921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6">
                <a:moveTo>
                  <a:pt x="132442" y="251921"/>
                </a:moveTo>
                <a:lnTo>
                  <a:pt x="479181" y="0"/>
                </a:lnTo>
                <a:lnTo>
                  <a:pt x="346739" y="407615"/>
                </a:lnTo>
                <a:lnTo>
                  <a:pt x="0" y="659536"/>
                </a:lnTo>
                <a:lnTo>
                  <a:pt x="132442" y="251921"/>
                </a:lnTo>
                <a:lnTo>
                  <a:pt x="132442" y="25192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5" name="Freeform: Shape 564">
            <a:extLst>
              <a:ext uri="{FF2B5EF4-FFF2-40B4-BE49-F238E27FC236}">
                <a16:creationId xmlns:a16="http://schemas.microsoft.com/office/drawing/2014/main" id="{9D04269C-AEA0-DC63-2B99-28B900A4CDEB}"/>
              </a:ext>
            </a:extLst>
          </p:cNvPr>
          <p:cNvSpPr/>
          <p:nvPr/>
        </p:nvSpPr>
        <p:spPr>
          <a:xfrm>
            <a:off x="4550019" y="-3020548"/>
            <a:ext cx="479180" cy="659535"/>
          </a:xfrm>
          <a:custGeom>
            <a:avLst/>
            <a:gdLst>
              <a:gd name="connsiteX0" fmla="*/ 132442 w 479180"/>
              <a:gd name="connsiteY0" fmla="*/ 251920 h 659535"/>
              <a:gd name="connsiteX1" fmla="*/ 479181 w 479180"/>
              <a:gd name="connsiteY1" fmla="*/ 0 h 659535"/>
              <a:gd name="connsiteX2" fmla="*/ 346739 w 479180"/>
              <a:gd name="connsiteY2" fmla="*/ 407616 h 659535"/>
              <a:gd name="connsiteX3" fmla="*/ 0 w 479180"/>
              <a:gd name="connsiteY3" fmla="*/ 659536 h 659535"/>
              <a:gd name="connsiteX4" fmla="*/ 132442 w 479180"/>
              <a:gd name="connsiteY4" fmla="*/ 251920 h 659535"/>
              <a:gd name="connsiteX5" fmla="*/ 132442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251920"/>
                </a:moveTo>
                <a:lnTo>
                  <a:pt x="479181" y="0"/>
                </a:lnTo>
                <a:lnTo>
                  <a:pt x="346739" y="407616"/>
                </a:lnTo>
                <a:lnTo>
                  <a:pt x="0" y="659536"/>
                </a:lnTo>
                <a:lnTo>
                  <a:pt x="132442" y="251920"/>
                </a:lnTo>
                <a:lnTo>
                  <a:pt x="132442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6" name="Freeform: Shape 565">
            <a:extLst>
              <a:ext uri="{FF2B5EF4-FFF2-40B4-BE49-F238E27FC236}">
                <a16:creationId xmlns:a16="http://schemas.microsoft.com/office/drawing/2014/main" id="{4FEC431B-7550-CACD-2426-178E00205B56}"/>
              </a:ext>
            </a:extLst>
          </p:cNvPr>
          <p:cNvSpPr/>
          <p:nvPr/>
        </p:nvSpPr>
        <p:spPr>
          <a:xfrm>
            <a:off x="8609704" y="-1701476"/>
            <a:ext cx="479180" cy="659535"/>
          </a:xfrm>
          <a:custGeom>
            <a:avLst/>
            <a:gdLst>
              <a:gd name="connsiteX0" fmla="*/ 132442 w 479180"/>
              <a:gd name="connsiteY0" fmla="*/ 251920 h 659535"/>
              <a:gd name="connsiteX1" fmla="*/ 479181 w 479180"/>
              <a:gd name="connsiteY1" fmla="*/ 0 h 659535"/>
              <a:gd name="connsiteX2" fmla="*/ 346738 w 479180"/>
              <a:gd name="connsiteY2" fmla="*/ 407615 h 659535"/>
              <a:gd name="connsiteX3" fmla="*/ 0 w 479180"/>
              <a:gd name="connsiteY3" fmla="*/ 659536 h 659535"/>
              <a:gd name="connsiteX4" fmla="*/ 132442 w 479180"/>
              <a:gd name="connsiteY4" fmla="*/ 251920 h 659535"/>
              <a:gd name="connsiteX5" fmla="*/ 132442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251920"/>
                </a:moveTo>
                <a:lnTo>
                  <a:pt x="479181" y="0"/>
                </a:lnTo>
                <a:lnTo>
                  <a:pt x="346738" y="407615"/>
                </a:lnTo>
                <a:lnTo>
                  <a:pt x="0" y="659536"/>
                </a:lnTo>
                <a:lnTo>
                  <a:pt x="132442" y="251920"/>
                </a:lnTo>
                <a:lnTo>
                  <a:pt x="132442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7" name="Freeform: Shape 566">
            <a:extLst>
              <a:ext uri="{FF2B5EF4-FFF2-40B4-BE49-F238E27FC236}">
                <a16:creationId xmlns:a16="http://schemas.microsoft.com/office/drawing/2014/main" id="{BC4A7753-FA42-2B00-128E-607E3ECD00EA}"/>
              </a:ext>
            </a:extLst>
          </p:cNvPr>
          <p:cNvSpPr/>
          <p:nvPr/>
        </p:nvSpPr>
        <p:spPr>
          <a:xfrm>
            <a:off x="3774688" y="-2516708"/>
            <a:ext cx="561034" cy="407615"/>
          </a:xfrm>
          <a:custGeom>
            <a:avLst/>
            <a:gdLst>
              <a:gd name="connsiteX0" fmla="*/ 0 w 561034"/>
              <a:gd name="connsiteY0" fmla="*/ 407616 h 407615"/>
              <a:gd name="connsiteX1" fmla="*/ 132442 w 561034"/>
              <a:gd name="connsiteY1" fmla="*/ 0 h 407615"/>
              <a:gd name="connsiteX2" fmla="*/ 561035 w 561034"/>
              <a:gd name="connsiteY2" fmla="*/ 0 h 407615"/>
              <a:gd name="connsiteX3" fmla="*/ 428592 w 561034"/>
              <a:gd name="connsiteY3" fmla="*/ 407616 h 407615"/>
              <a:gd name="connsiteX4" fmla="*/ 0 w 561034"/>
              <a:gd name="connsiteY4" fmla="*/ 407616 h 407615"/>
              <a:gd name="connsiteX5" fmla="*/ 0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0" y="407616"/>
                </a:moveTo>
                <a:lnTo>
                  <a:pt x="132442" y="0"/>
                </a:lnTo>
                <a:lnTo>
                  <a:pt x="561035" y="0"/>
                </a:lnTo>
                <a:lnTo>
                  <a:pt x="428592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8" name="Freeform: Shape 567">
            <a:extLst>
              <a:ext uri="{FF2B5EF4-FFF2-40B4-BE49-F238E27FC236}">
                <a16:creationId xmlns:a16="http://schemas.microsoft.com/office/drawing/2014/main" id="{43172B87-F047-1BB9-4323-86A787421309}"/>
              </a:ext>
            </a:extLst>
          </p:cNvPr>
          <p:cNvSpPr/>
          <p:nvPr/>
        </p:nvSpPr>
        <p:spPr>
          <a:xfrm>
            <a:off x="6283711" y="-1701476"/>
            <a:ext cx="561035" cy="407615"/>
          </a:xfrm>
          <a:custGeom>
            <a:avLst/>
            <a:gdLst>
              <a:gd name="connsiteX0" fmla="*/ 0 w 561035"/>
              <a:gd name="connsiteY0" fmla="*/ 407615 h 407615"/>
              <a:gd name="connsiteX1" fmla="*/ 132443 w 561035"/>
              <a:gd name="connsiteY1" fmla="*/ 0 h 407615"/>
              <a:gd name="connsiteX2" fmla="*/ 561035 w 561035"/>
              <a:gd name="connsiteY2" fmla="*/ 0 h 407615"/>
              <a:gd name="connsiteX3" fmla="*/ 428593 w 561035"/>
              <a:gd name="connsiteY3" fmla="*/ 407615 h 407615"/>
              <a:gd name="connsiteX4" fmla="*/ 0 w 561035"/>
              <a:gd name="connsiteY4" fmla="*/ 407615 h 407615"/>
              <a:gd name="connsiteX5" fmla="*/ 0 w 561035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0" y="407615"/>
                </a:moveTo>
                <a:lnTo>
                  <a:pt x="132443" y="0"/>
                </a:lnTo>
                <a:lnTo>
                  <a:pt x="561035" y="0"/>
                </a:lnTo>
                <a:lnTo>
                  <a:pt x="428593" y="407615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9" name="Freeform: Shape 568">
            <a:extLst>
              <a:ext uri="{FF2B5EF4-FFF2-40B4-BE49-F238E27FC236}">
                <a16:creationId xmlns:a16="http://schemas.microsoft.com/office/drawing/2014/main" id="{57E2297E-4F3F-70A8-B533-7924B2FD7F31}"/>
              </a:ext>
            </a:extLst>
          </p:cNvPr>
          <p:cNvSpPr/>
          <p:nvPr/>
        </p:nvSpPr>
        <p:spPr>
          <a:xfrm>
            <a:off x="8181111" y="-1449556"/>
            <a:ext cx="561035" cy="407615"/>
          </a:xfrm>
          <a:custGeom>
            <a:avLst/>
            <a:gdLst>
              <a:gd name="connsiteX0" fmla="*/ 0 w 561035"/>
              <a:gd name="connsiteY0" fmla="*/ 407616 h 407615"/>
              <a:gd name="connsiteX1" fmla="*/ 132442 w 561035"/>
              <a:gd name="connsiteY1" fmla="*/ 0 h 407615"/>
              <a:gd name="connsiteX2" fmla="*/ 561035 w 561035"/>
              <a:gd name="connsiteY2" fmla="*/ 0 h 407615"/>
              <a:gd name="connsiteX3" fmla="*/ 428593 w 561035"/>
              <a:gd name="connsiteY3" fmla="*/ 407616 h 407615"/>
              <a:gd name="connsiteX4" fmla="*/ 0 w 561035"/>
              <a:gd name="connsiteY4" fmla="*/ 407616 h 407615"/>
              <a:gd name="connsiteX5" fmla="*/ 0 w 561035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0" y="407616"/>
                </a:moveTo>
                <a:lnTo>
                  <a:pt x="132442" y="0"/>
                </a:lnTo>
                <a:lnTo>
                  <a:pt x="561035" y="0"/>
                </a:lnTo>
                <a:lnTo>
                  <a:pt x="428593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0" name="Freeform: Shape 569">
            <a:extLst>
              <a:ext uri="{FF2B5EF4-FFF2-40B4-BE49-F238E27FC236}">
                <a16:creationId xmlns:a16="http://schemas.microsoft.com/office/drawing/2014/main" id="{85CEB251-98DA-DAD7-C17C-76E51A60F978}"/>
              </a:ext>
            </a:extLst>
          </p:cNvPr>
          <p:cNvSpPr/>
          <p:nvPr/>
        </p:nvSpPr>
        <p:spPr>
          <a:xfrm>
            <a:off x="7059042" y="-1449556"/>
            <a:ext cx="479180" cy="659535"/>
          </a:xfrm>
          <a:custGeom>
            <a:avLst/>
            <a:gdLst>
              <a:gd name="connsiteX0" fmla="*/ 0 w 479180"/>
              <a:gd name="connsiteY0" fmla="*/ 407616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8 w 479180"/>
              <a:gd name="connsiteY3" fmla="*/ 659536 h 659535"/>
              <a:gd name="connsiteX4" fmla="*/ 0 w 479180"/>
              <a:gd name="connsiteY4" fmla="*/ 407616 h 659535"/>
              <a:gd name="connsiteX5" fmla="*/ 0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6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8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1" name="Freeform: Shape 570">
            <a:extLst>
              <a:ext uri="{FF2B5EF4-FFF2-40B4-BE49-F238E27FC236}">
                <a16:creationId xmlns:a16="http://schemas.microsoft.com/office/drawing/2014/main" id="{6B218E22-3330-E7B5-BF38-1FEE38440816}"/>
              </a:ext>
            </a:extLst>
          </p:cNvPr>
          <p:cNvSpPr/>
          <p:nvPr/>
        </p:nvSpPr>
        <p:spPr>
          <a:xfrm>
            <a:off x="9568065" y="-634325"/>
            <a:ext cx="479181" cy="659535"/>
          </a:xfrm>
          <a:custGeom>
            <a:avLst/>
            <a:gdLst>
              <a:gd name="connsiteX0" fmla="*/ 0 w 479181"/>
              <a:gd name="connsiteY0" fmla="*/ 407616 h 659535"/>
              <a:gd name="connsiteX1" fmla="*/ 132442 w 479181"/>
              <a:gd name="connsiteY1" fmla="*/ 0 h 659535"/>
              <a:gd name="connsiteX2" fmla="*/ 479181 w 479181"/>
              <a:gd name="connsiteY2" fmla="*/ 251920 h 659535"/>
              <a:gd name="connsiteX3" fmla="*/ 346739 w 479181"/>
              <a:gd name="connsiteY3" fmla="*/ 659536 h 659535"/>
              <a:gd name="connsiteX4" fmla="*/ 0 w 479181"/>
              <a:gd name="connsiteY4" fmla="*/ 407616 h 659535"/>
              <a:gd name="connsiteX5" fmla="*/ 0 w 479181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1" h="659535">
                <a:moveTo>
                  <a:pt x="0" y="407616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9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2" name="Freeform: Shape 571">
            <a:extLst>
              <a:ext uri="{FF2B5EF4-FFF2-40B4-BE49-F238E27FC236}">
                <a16:creationId xmlns:a16="http://schemas.microsoft.com/office/drawing/2014/main" id="{F92806CA-A4F2-0AF5-40F8-1FB7A7F50328}"/>
              </a:ext>
            </a:extLst>
          </p:cNvPr>
          <p:cNvSpPr/>
          <p:nvPr/>
        </p:nvSpPr>
        <p:spPr>
          <a:xfrm>
            <a:off x="5375938" y="-2361012"/>
            <a:ext cx="479180" cy="659535"/>
          </a:xfrm>
          <a:custGeom>
            <a:avLst/>
            <a:gdLst>
              <a:gd name="connsiteX0" fmla="*/ 0 w 479180"/>
              <a:gd name="connsiteY0" fmla="*/ 407616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8 w 479180"/>
              <a:gd name="connsiteY3" fmla="*/ 659536 h 659535"/>
              <a:gd name="connsiteX4" fmla="*/ 0 w 479180"/>
              <a:gd name="connsiteY4" fmla="*/ 407616 h 659535"/>
              <a:gd name="connsiteX5" fmla="*/ 0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6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8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3" name="Freeform: Shape 572">
            <a:extLst>
              <a:ext uri="{FF2B5EF4-FFF2-40B4-BE49-F238E27FC236}">
                <a16:creationId xmlns:a16="http://schemas.microsoft.com/office/drawing/2014/main" id="{EFF98570-47D6-6146-7EDA-B751EEA23BAD}"/>
              </a:ext>
            </a:extLst>
          </p:cNvPr>
          <p:cNvSpPr/>
          <p:nvPr/>
        </p:nvSpPr>
        <p:spPr>
          <a:xfrm>
            <a:off x="9088885" y="-1293861"/>
            <a:ext cx="264884" cy="815231"/>
          </a:xfrm>
          <a:custGeom>
            <a:avLst/>
            <a:gdLst>
              <a:gd name="connsiteX0" fmla="*/ 0 w 264884"/>
              <a:gd name="connsiteY0" fmla="*/ 407616 h 815231"/>
              <a:gd name="connsiteX1" fmla="*/ 132442 w 264884"/>
              <a:gd name="connsiteY1" fmla="*/ 0 h 815231"/>
              <a:gd name="connsiteX2" fmla="*/ 264885 w 264884"/>
              <a:gd name="connsiteY2" fmla="*/ 407616 h 815231"/>
              <a:gd name="connsiteX3" fmla="*/ 132442 w 264884"/>
              <a:gd name="connsiteY3" fmla="*/ 815231 h 815231"/>
              <a:gd name="connsiteX4" fmla="*/ 0 w 264884"/>
              <a:gd name="connsiteY4" fmla="*/ 407616 h 815231"/>
              <a:gd name="connsiteX5" fmla="*/ 0 w 264884"/>
              <a:gd name="connsiteY5" fmla="*/ 407616 h 815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84" h="815231">
                <a:moveTo>
                  <a:pt x="0" y="407616"/>
                </a:moveTo>
                <a:lnTo>
                  <a:pt x="132442" y="0"/>
                </a:lnTo>
                <a:lnTo>
                  <a:pt x="264885" y="407616"/>
                </a:lnTo>
                <a:lnTo>
                  <a:pt x="132442" y="815231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4" name="Freeform: Shape 573">
            <a:extLst>
              <a:ext uri="{FF2B5EF4-FFF2-40B4-BE49-F238E27FC236}">
                <a16:creationId xmlns:a16="http://schemas.microsoft.com/office/drawing/2014/main" id="{3AFB14C7-4C72-A371-9BF8-A1969752F3EA}"/>
              </a:ext>
            </a:extLst>
          </p:cNvPr>
          <p:cNvSpPr/>
          <p:nvPr/>
        </p:nvSpPr>
        <p:spPr>
          <a:xfrm>
            <a:off x="5722676" y="-2109092"/>
            <a:ext cx="264884" cy="815230"/>
          </a:xfrm>
          <a:custGeom>
            <a:avLst/>
            <a:gdLst>
              <a:gd name="connsiteX0" fmla="*/ 0 w 264884"/>
              <a:gd name="connsiteY0" fmla="*/ 407616 h 815230"/>
              <a:gd name="connsiteX1" fmla="*/ 132442 w 264884"/>
              <a:gd name="connsiteY1" fmla="*/ 0 h 815230"/>
              <a:gd name="connsiteX2" fmla="*/ 264885 w 264884"/>
              <a:gd name="connsiteY2" fmla="*/ 407616 h 815230"/>
              <a:gd name="connsiteX3" fmla="*/ 132442 w 264884"/>
              <a:gd name="connsiteY3" fmla="*/ 815231 h 815230"/>
              <a:gd name="connsiteX4" fmla="*/ 0 w 264884"/>
              <a:gd name="connsiteY4" fmla="*/ 407616 h 815230"/>
              <a:gd name="connsiteX5" fmla="*/ 0 w 264884"/>
              <a:gd name="connsiteY5" fmla="*/ 407616 h 815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84" h="815230">
                <a:moveTo>
                  <a:pt x="0" y="407616"/>
                </a:moveTo>
                <a:lnTo>
                  <a:pt x="132442" y="0"/>
                </a:lnTo>
                <a:lnTo>
                  <a:pt x="264885" y="407616"/>
                </a:lnTo>
                <a:lnTo>
                  <a:pt x="132442" y="815231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5" name="Freeform: Shape 574">
            <a:extLst>
              <a:ext uri="{FF2B5EF4-FFF2-40B4-BE49-F238E27FC236}">
                <a16:creationId xmlns:a16="http://schemas.microsoft.com/office/drawing/2014/main" id="{6D5B4F58-BF28-3197-389C-D8D94BE9BD16}"/>
              </a:ext>
            </a:extLst>
          </p:cNvPr>
          <p:cNvSpPr/>
          <p:nvPr/>
        </p:nvSpPr>
        <p:spPr>
          <a:xfrm>
            <a:off x="4203280" y="-2768628"/>
            <a:ext cx="479180" cy="659535"/>
          </a:xfrm>
          <a:custGeom>
            <a:avLst/>
            <a:gdLst>
              <a:gd name="connsiteX0" fmla="*/ 132442 w 479180"/>
              <a:gd name="connsiteY0" fmla="*/ 251920 h 659535"/>
              <a:gd name="connsiteX1" fmla="*/ 479181 w 479180"/>
              <a:gd name="connsiteY1" fmla="*/ 0 h 659535"/>
              <a:gd name="connsiteX2" fmla="*/ 346738 w 479180"/>
              <a:gd name="connsiteY2" fmla="*/ 407616 h 659535"/>
              <a:gd name="connsiteX3" fmla="*/ 0 w 479180"/>
              <a:gd name="connsiteY3" fmla="*/ 659536 h 659535"/>
              <a:gd name="connsiteX4" fmla="*/ 132442 w 479180"/>
              <a:gd name="connsiteY4" fmla="*/ 251920 h 659535"/>
              <a:gd name="connsiteX5" fmla="*/ 132442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251920"/>
                </a:moveTo>
                <a:lnTo>
                  <a:pt x="479181" y="0"/>
                </a:lnTo>
                <a:lnTo>
                  <a:pt x="346738" y="407616"/>
                </a:lnTo>
                <a:lnTo>
                  <a:pt x="0" y="659536"/>
                </a:lnTo>
                <a:lnTo>
                  <a:pt x="132442" y="251920"/>
                </a:lnTo>
                <a:lnTo>
                  <a:pt x="132442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6" name="Freeform: Shape 575">
            <a:extLst>
              <a:ext uri="{FF2B5EF4-FFF2-40B4-BE49-F238E27FC236}">
                <a16:creationId xmlns:a16="http://schemas.microsoft.com/office/drawing/2014/main" id="{EDDE654D-8FCD-8715-AA4D-76ED437231E7}"/>
              </a:ext>
            </a:extLst>
          </p:cNvPr>
          <p:cNvSpPr/>
          <p:nvPr/>
        </p:nvSpPr>
        <p:spPr>
          <a:xfrm>
            <a:off x="7405780" y="-1449556"/>
            <a:ext cx="479181" cy="659535"/>
          </a:xfrm>
          <a:custGeom>
            <a:avLst/>
            <a:gdLst>
              <a:gd name="connsiteX0" fmla="*/ 132442 w 479181"/>
              <a:gd name="connsiteY0" fmla="*/ 251920 h 659535"/>
              <a:gd name="connsiteX1" fmla="*/ 479181 w 479181"/>
              <a:gd name="connsiteY1" fmla="*/ 0 h 659535"/>
              <a:gd name="connsiteX2" fmla="*/ 346739 w 479181"/>
              <a:gd name="connsiteY2" fmla="*/ 407616 h 659535"/>
              <a:gd name="connsiteX3" fmla="*/ 0 w 479181"/>
              <a:gd name="connsiteY3" fmla="*/ 659536 h 659535"/>
              <a:gd name="connsiteX4" fmla="*/ 132442 w 479181"/>
              <a:gd name="connsiteY4" fmla="*/ 251920 h 659535"/>
              <a:gd name="connsiteX5" fmla="*/ 132442 w 479181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1" h="659535">
                <a:moveTo>
                  <a:pt x="132442" y="251920"/>
                </a:moveTo>
                <a:lnTo>
                  <a:pt x="479181" y="0"/>
                </a:lnTo>
                <a:lnTo>
                  <a:pt x="346739" y="407616"/>
                </a:lnTo>
                <a:lnTo>
                  <a:pt x="0" y="659536"/>
                </a:lnTo>
                <a:lnTo>
                  <a:pt x="132442" y="251920"/>
                </a:lnTo>
                <a:lnTo>
                  <a:pt x="132442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7" name="Freeform: Shape 576">
            <a:extLst>
              <a:ext uri="{FF2B5EF4-FFF2-40B4-BE49-F238E27FC236}">
                <a16:creationId xmlns:a16="http://schemas.microsoft.com/office/drawing/2014/main" id="{4A80B4BE-2F12-07C2-4D64-D5BF4B7F6798}"/>
              </a:ext>
            </a:extLst>
          </p:cNvPr>
          <p:cNvSpPr/>
          <p:nvPr/>
        </p:nvSpPr>
        <p:spPr>
          <a:xfrm>
            <a:off x="4253868" y="3886200"/>
            <a:ext cx="775331" cy="251920"/>
          </a:xfrm>
          <a:custGeom>
            <a:avLst/>
            <a:gdLst>
              <a:gd name="connsiteX0" fmla="*/ 0 w 775331"/>
              <a:gd name="connsiteY0" fmla="*/ 251920 h 251920"/>
              <a:gd name="connsiteX1" fmla="*/ 346739 w 775331"/>
              <a:gd name="connsiteY1" fmla="*/ 0 h 251920"/>
              <a:gd name="connsiteX2" fmla="*/ 775331 w 775331"/>
              <a:gd name="connsiteY2" fmla="*/ 0 h 251920"/>
              <a:gd name="connsiteX3" fmla="*/ 428592 w 775331"/>
              <a:gd name="connsiteY3" fmla="*/ 251920 h 251920"/>
              <a:gd name="connsiteX4" fmla="*/ 0 w 775331"/>
              <a:gd name="connsiteY4" fmla="*/ 251920 h 251920"/>
              <a:gd name="connsiteX5" fmla="*/ 0 w 775331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0" y="251920"/>
                </a:moveTo>
                <a:lnTo>
                  <a:pt x="346739" y="0"/>
                </a:lnTo>
                <a:lnTo>
                  <a:pt x="775331" y="0"/>
                </a:lnTo>
                <a:lnTo>
                  <a:pt x="428592" y="25192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8" name="Freeform: Shape 577">
            <a:extLst>
              <a:ext uri="{FF2B5EF4-FFF2-40B4-BE49-F238E27FC236}">
                <a16:creationId xmlns:a16="http://schemas.microsoft.com/office/drawing/2014/main" id="{41B6350F-B457-6015-34CB-2F5C058563B6}"/>
              </a:ext>
            </a:extLst>
          </p:cNvPr>
          <p:cNvSpPr/>
          <p:nvPr/>
        </p:nvSpPr>
        <p:spPr>
          <a:xfrm>
            <a:off x="6069415" y="6835733"/>
            <a:ext cx="775331" cy="251920"/>
          </a:xfrm>
          <a:custGeom>
            <a:avLst/>
            <a:gdLst>
              <a:gd name="connsiteX0" fmla="*/ 0 w 775331"/>
              <a:gd name="connsiteY0" fmla="*/ 251921 h 251920"/>
              <a:gd name="connsiteX1" fmla="*/ 346739 w 775331"/>
              <a:gd name="connsiteY1" fmla="*/ 0 h 251920"/>
              <a:gd name="connsiteX2" fmla="*/ 775331 w 775331"/>
              <a:gd name="connsiteY2" fmla="*/ 0 h 251920"/>
              <a:gd name="connsiteX3" fmla="*/ 428592 w 775331"/>
              <a:gd name="connsiteY3" fmla="*/ 251921 h 251920"/>
              <a:gd name="connsiteX4" fmla="*/ 0 w 775331"/>
              <a:gd name="connsiteY4" fmla="*/ 251921 h 251920"/>
              <a:gd name="connsiteX5" fmla="*/ 0 w 775331"/>
              <a:gd name="connsiteY5" fmla="*/ 251921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0" y="251921"/>
                </a:moveTo>
                <a:lnTo>
                  <a:pt x="346739" y="0"/>
                </a:lnTo>
                <a:lnTo>
                  <a:pt x="775331" y="0"/>
                </a:lnTo>
                <a:lnTo>
                  <a:pt x="428592" y="251921"/>
                </a:lnTo>
                <a:lnTo>
                  <a:pt x="0" y="251921"/>
                </a:lnTo>
                <a:lnTo>
                  <a:pt x="0" y="25192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9" name="Freeform: Shape 578">
            <a:extLst>
              <a:ext uri="{FF2B5EF4-FFF2-40B4-BE49-F238E27FC236}">
                <a16:creationId xmlns:a16="http://schemas.microsoft.com/office/drawing/2014/main" id="{D064FEEE-03B1-6B44-6657-5D93D84A06B8}"/>
              </a:ext>
            </a:extLst>
          </p:cNvPr>
          <p:cNvSpPr/>
          <p:nvPr/>
        </p:nvSpPr>
        <p:spPr>
          <a:xfrm>
            <a:off x="1744845" y="432825"/>
            <a:ext cx="775330" cy="251920"/>
          </a:xfrm>
          <a:custGeom>
            <a:avLst/>
            <a:gdLst>
              <a:gd name="connsiteX0" fmla="*/ 0 w 775330"/>
              <a:gd name="connsiteY0" fmla="*/ 251920 h 251920"/>
              <a:gd name="connsiteX1" fmla="*/ 346738 w 775330"/>
              <a:gd name="connsiteY1" fmla="*/ 0 h 251920"/>
              <a:gd name="connsiteX2" fmla="*/ 775331 w 775330"/>
              <a:gd name="connsiteY2" fmla="*/ 0 h 251920"/>
              <a:gd name="connsiteX3" fmla="*/ 428592 w 775330"/>
              <a:gd name="connsiteY3" fmla="*/ 251920 h 251920"/>
              <a:gd name="connsiteX4" fmla="*/ 0 w 775330"/>
              <a:gd name="connsiteY4" fmla="*/ 251920 h 251920"/>
              <a:gd name="connsiteX5" fmla="*/ 0 w 775330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0" h="251920">
                <a:moveTo>
                  <a:pt x="0" y="251920"/>
                </a:moveTo>
                <a:lnTo>
                  <a:pt x="346738" y="0"/>
                </a:lnTo>
                <a:lnTo>
                  <a:pt x="775331" y="0"/>
                </a:lnTo>
                <a:lnTo>
                  <a:pt x="428592" y="25192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0" name="Freeform: Shape 579">
            <a:extLst>
              <a:ext uri="{FF2B5EF4-FFF2-40B4-BE49-F238E27FC236}">
                <a16:creationId xmlns:a16="http://schemas.microsoft.com/office/drawing/2014/main" id="{447B3D30-0920-CF8F-609B-5DBE86DCAC06}"/>
              </a:ext>
            </a:extLst>
          </p:cNvPr>
          <p:cNvSpPr/>
          <p:nvPr/>
        </p:nvSpPr>
        <p:spPr>
          <a:xfrm>
            <a:off x="3478538" y="3634279"/>
            <a:ext cx="693476" cy="503840"/>
          </a:xfrm>
          <a:custGeom>
            <a:avLst/>
            <a:gdLst>
              <a:gd name="connsiteX0" fmla="*/ 0 w 693476"/>
              <a:gd name="connsiteY0" fmla="*/ 251920 h 503840"/>
              <a:gd name="connsiteX1" fmla="*/ 346738 w 693476"/>
              <a:gd name="connsiteY1" fmla="*/ 0 h 503840"/>
              <a:gd name="connsiteX2" fmla="*/ 693477 w 693476"/>
              <a:gd name="connsiteY2" fmla="*/ 251920 h 503840"/>
              <a:gd name="connsiteX3" fmla="*/ 346738 w 693476"/>
              <a:gd name="connsiteY3" fmla="*/ 503841 h 503840"/>
              <a:gd name="connsiteX4" fmla="*/ 0 w 693476"/>
              <a:gd name="connsiteY4" fmla="*/ 251920 h 503840"/>
              <a:gd name="connsiteX5" fmla="*/ 0 w 693476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6" h="503840">
                <a:moveTo>
                  <a:pt x="0" y="251920"/>
                </a:moveTo>
                <a:lnTo>
                  <a:pt x="346738" y="0"/>
                </a:lnTo>
                <a:lnTo>
                  <a:pt x="693477" y="251920"/>
                </a:lnTo>
                <a:lnTo>
                  <a:pt x="346738" y="503841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1" name="Freeform: Shape 580">
            <a:extLst>
              <a:ext uri="{FF2B5EF4-FFF2-40B4-BE49-F238E27FC236}">
                <a16:creationId xmlns:a16="http://schemas.microsoft.com/office/drawing/2014/main" id="{68191618-8708-250C-0A54-2EC4C7EB94FF}"/>
              </a:ext>
            </a:extLst>
          </p:cNvPr>
          <p:cNvSpPr/>
          <p:nvPr/>
        </p:nvSpPr>
        <p:spPr>
          <a:xfrm>
            <a:off x="5029200" y="5768582"/>
            <a:ext cx="693476" cy="503840"/>
          </a:xfrm>
          <a:custGeom>
            <a:avLst/>
            <a:gdLst>
              <a:gd name="connsiteX0" fmla="*/ 0 w 693476"/>
              <a:gd name="connsiteY0" fmla="*/ 251920 h 503840"/>
              <a:gd name="connsiteX1" fmla="*/ 346739 w 693476"/>
              <a:gd name="connsiteY1" fmla="*/ 0 h 503840"/>
              <a:gd name="connsiteX2" fmla="*/ 693477 w 693476"/>
              <a:gd name="connsiteY2" fmla="*/ 251920 h 503840"/>
              <a:gd name="connsiteX3" fmla="*/ 346739 w 693476"/>
              <a:gd name="connsiteY3" fmla="*/ 503840 h 503840"/>
              <a:gd name="connsiteX4" fmla="*/ 0 w 693476"/>
              <a:gd name="connsiteY4" fmla="*/ 251920 h 503840"/>
              <a:gd name="connsiteX5" fmla="*/ 0 w 693476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6" h="503840">
                <a:moveTo>
                  <a:pt x="0" y="251920"/>
                </a:moveTo>
                <a:lnTo>
                  <a:pt x="346739" y="0"/>
                </a:lnTo>
                <a:lnTo>
                  <a:pt x="693477" y="251920"/>
                </a:lnTo>
                <a:lnTo>
                  <a:pt x="346739" y="50384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2" name="Freeform: Shape 581">
            <a:extLst>
              <a:ext uri="{FF2B5EF4-FFF2-40B4-BE49-F238E27FC236}">
                <a16:creationId xmlns:a16="http://schemas.microsoft.com/office/drawing/2014/main" id="{CADA5B9B-724E-AF82-BCCD-3A1D20308417}"/>
              </a:ext>
            </a:extLst>
          </p:cNvPr>
          <p:cNvSpPr/>
          <p:nvPr/>
        </p:nvSpPr>
        <p:spPr>
          <a:xfrm>
            <a:off x="2520176" y="2315208"/>
            <a:ext cx="693476" cy="503840"/>
          </a:xfrm>
          <a:custGeom>
            <a:avLst/>
            <a:gdLst>
              <a:gd name="connsiteX0" fmla="*/ 0 w 693476"/>
              <a:gd name="connsiteY0" fmla="*/ 251920 h 503840"/>
              <a:gd name="connsiteX1" fmla="*/ 346739 w 693476"/>
              <a:gd name="connsiteY1" fmla="*/ 0 h 503840"/>
              <a:gd name="connsiteX2" fmla="*/ 693477 w 693476"/>
              <a:gd name="connsiteY2" fmla="*/ 251920 h 503840"/>
              <a:gd name="connsiteX3" fmla="*/ 346739 w 693476"/>
              <a:gd name="connsiteY3" fmla="*/ 503841 h 503840"/>
              <a:gd name="connsiteX4" fmla="*/ 0 w 693476"/>
              <a:gd name="connsiteY4" fmla="*/ 251920 h 503840"/>
              <a:gd name="connsiteX5" fmla="*/ 0 w 693476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6" h="503840">
                <a:moveTo>
                  <a:pt x="0" y="251920"/>
                </a:moveTo>
                <a:lnTo>
                  <a:pt x="346739" y="0"/>
                </a:lnTo>
                <a:lnTo>
                  <a:pt x="693477" y="251920"/>
                </a:lnTo>
                <a:lnTo>
                  <a:pt x="346739" y="503841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3" name="Freeform: Shape 582">
            <a:extLst>
              <a:ext uri="{FF2B5EF4-FFF2-40B4-BE49-F238E27FC236}">
                <a16:creationId xmlns:a16="http://schemas.microsoft.com/office/drawing/2014/main" id="{2AB0E1FA-07D3-5E5A-5369-9273972E59D0}"/>
              </a:ext>
            </a:extLst>
          </p:cNvPr>
          <p:cNvSpPr/>
          <p:nvPr/>
        </p:nvSpPr>
        <p:spPr>
          <a:xfrm>
            <a:off x="6844746" y="7087654"/>
            <a:ext cx="693476" cy="503840"/>
          </a:xfrm>
          <a:custGeom>
            <a:avLst/>
            <a:gdLst>
              <a:gd name="connsiteX0" fmla="*/ 0 w 693476"/>
              <a:gd name="connsiteY0" fmla="*/ 251920 h 503840"/>
              <a:gd name="connsiteX1" fmla="*/ 346738 w 693476"/>
              <a:gd name="connsiteY1" fmla="*/ 0 h 503840"/>
              <a:gd name="connsiteX2" fmla="*/ 693477 w 693476"/>
              <a:gd name="connsiteY2" fmla="*/ 251920 h 503840"/>
              <a:gd name="connsiteX3" fmla="*/ 346738 w 693476"/>
              <a:gd name="connsiteY3" fmla="*/ 503840 h 503840"/>
              <a:gd name="connsiteX4" fmla="*/ 0 w 693476"/>
              <a:gd name="connsiteY4" fmla="*/ 251920 h 503840"/>
              <a:gd name="connsiteX5" fmla="*/ 0 w 693476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6" h="503840">
                <a:moveTo>
                  <a:pt x="0" y="251920"/>
                </a:moveTo>
                <a:lnTo>
                  <a:pt x="346738" y="0"/>
                </a:lnTo>
                <a:lnTo>
                  <a:pt x="693477" y="251920"/>
                </a:lnTo>
                <a:lnTo>
                  <a:pt x="346738" y="50384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4" name="Freeform: Shape 583">
            <a:extLst>
              <a:ext uri="{FF2B5EF4-FFF2-40B4-BE49-F238E27FC236}">
                <a16:creationId xmlns:a16="http://schemas.microsoft.com/office/drawing/2014/main" id="{523AA27B-FDB5-ADB9-EA34-67F489C28943}"/>
              </a:ext>
            </a:extLst>
          </p:cNvPr>
          <p:cNvSpPr/>
          <p:nvPr/>
        </p:nvSpPr>
        <p:spPr>
          <a:xfrm>
            <a:off x="969514" y="180905"/>
            <a:ext cx="693476" cy="503840"/>
          </a:xfrm>
          <a:custGeom>
            <a:avLst/>
            <a:gdLst>
              <a:gd name="connsiteX0" fmla="*/ 0 w 693476"/>
              <a:gd name="connsiteY0" fmla="*/ 251920 h 503840"/>
              <a:gd name="connsiteX1" fmla="*/ 346738 w 693476"/>
              <a:gd name="connsiteY1" fmla="*/ 0 h 503840"/>
              <a:gd name="connsiteX2" fmla="*/ 693477 w 693476"/>
              <a:gd name="connsiteY2" fmla="*/ 251920 h 503840"/>
              <a:gd name="connsiteX3" fmla="*/ 346738 w 693476"/>
              <a:gd name="connsiteY3" fmla="*/ 503841 h 503840"/>
              <a:gd name="connsiteX4" fmla="*/ 0 w 693476"/>
              <a:gd name="connsiteY4" fmla="*/ 251920 h 503840"/>
              <a:gd name="connsiteX5" fmla="*/ 0 w 693476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6" h="503840">
                <a:moveTo>
                  <a:pt x="0" y="251920"/>
                </a:moveTo>
                <a:lnTo>
                  <a:pt x="346738" y="0"/>
                </a:lnTo>
                <a:lnTo>
                  <a:pt x="693477" y="251920"/>
                </a:lnTo>
                <a:lnTo>
                  <a:pt x="346738" y="503841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5" name="Freeform: Shape 584">
            <a:extLst>
              <a:ext uri="{FF2B5EF4-FFF2-40B4-BE49-F238E27FC236}">
                <a16:creationId xmlns:a16="http://schemas.microsoft.com/office/drawing/2014/main" id="{F43ADE18-C791-0181-4D73-B9DFF802E0BF}"/>
              </a:ext>
            </a:extLst>
          </p:cNvPr>
          <p:cNvSpPr/>
          <p:nvPr/>
        </p:nvSpPr>
        <p:spPr>
          <a:xfrm>
            <a:off x="7538223" y="9221956"/>
            <a:ext cx="693477" cy="503840"/>
          </a:xfrm>
          <a:custGeom>
            <a:avLst/>
            <a:gdLst>
              <a:gd name="connsiteX0" fmla="*/ 0 w 693477"/>
              <a:gd name="connsiteY0" fmla="*/ 251921 h 503840"/>
              <a:gd name="connsiteX1" fmla="*/ 346739 w 693477"/>
              <a:gd name="connsiteY1" fmla="*/ 0 h 503840"/>
              <a:gd name="connsiteX2" fmla="*/ 693477 w 693477"/>
              <a:gd name="connsiteY2" fmla="*/ 251921 h 503840"/>
              <a:gd name="connsiteX3" fmla="*/ 346739 w 693477"/>
              <a:gd name="connsiteY3" fmla="*/ 503841 h 503840"/>
              <a:gd name="connsiteX4" fmla="*/ 0 w 693477"/>
              <a:gd name="connsiteY4" fmla="*/ 251921 h 503840"/>
              <a:gd name="connsiteX5" fmla="*/ 0 w 693477"/>
              <a:gd name="connsiteY5" fmla="*/ 251921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7" h="503840">
                <a:moveTo>
                  <a:pt x="0" y="251921"/>
                </a:moveTo>
                <a:lnTo>
                  <a:pt x="346739" y="0"/>
                </a:lnTo>
                <a:lnTo>
                  <a:pt x="693477" y="251921"/>
                </a:lnTo>
                <a:lnTo>
                  <a:pt x="346739" y="503841"/>
                </a:lnTo>
                <a:lnTo>
                  <a:pt x="0" y="251921"/>
                </a:lnTo>
                <a:lnTo>
                  <a:pt x="0" y="25192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6" name="Freeform: Shape 585">
            <a:extLst>
              <a:ext uri="{FF2B5EF4-FFF2-40B4-BE49-F238E27FC236}">
                <a16:creationId xmlns:a16="http://schemas.microsoft.com/office/drawing/2014/main" id="{09E8957F-DF6D-E67B-CBF9-B3B2E81C6B49}"/>
              </a:ext>
            </a:extLst>
          </p:cNvPr>
          <p:cNvSpPr/>
          <p:nvPr/>
        </p:nvSpPr>
        <p:spPr>
          <a:xfrm>
            <a:off x="2999357" y="2974743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9 w 479180"/>
              <a:gd name="connsiteY1" fmla="*/ 0 h 659535"/>
              <a:gd name="connsiteX2" fmla="*/ 479181 w 479180"/>
              <a:gd name="connsiteY2" fmla="*/ 407616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9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7" name="Freeform: Shape 586">
            <a:extLst>
              <a:ext uri="{FF2B5EF4-FFF2-40B4-BE49-F238E27FC236}">
                <a16:creationId xmlns:a16="http://schemas.microsoft.com/office/drawing/2014/main" id="{4BE00144-85BE-C17E-7109-39C8B93B4DDD}"/>
              </a:ext>
            </a:extLst>
          </p:cNvPr>
          <p:cNvSpPr/>
          <p:nvPr/>
        </p:nvSpPr>
        <p:spPr>
          <a:xfrm>
            <a:off x="4550019" y="5109046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9 w 479180"/>
              <a:gd name="connsiteY1" fmla="*/ 0 h 659535"/>
              <a:gd name="connsiteX2" fmla="*/ 479181 w 479180"/>
              <a:gd name="connsiteY2" fmla="*/ 407615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9" y="0"/>
                </a:lnTo>
                <a:lnTo>
                  <a:pt x="479181" y="407615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8" name="Freeform: Shape 587">
            <a:extLst>
              <a:ext uri="{FF2B5EF4-FFF2-40B4-BE49-F238E27FC236}">
                <a16:creationId xmlns:a16="http://schemas.microsoft.com/office/drawing/2014/main" id="{099B9D0C-7F6D-B2F0-A219-BF9FE62B7E7A}"/>
              </a:ext>
            </a:extLst>
          </p:cNvPr>
          <p:cNvSpPr/>
          <p:nvPr/>
        </p:nvSpPr>
        <p:spPr>
          <a:xfrm>
            <a:off x="2305880" y="840441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9 w 479180"/>
              <a:gd name="connsiteY1" fmla="*/ 0 h 659535"/>
              <a:gd name="connsiteX2" fmla="*/ 479181 w 479180"/>
              <a:gd name="connsiteY2" fmla="*/ 407616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9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9" name="Freeform: Shape 588">
            <a:extLst>
              <a:ext uri="{FF2B5EF4-FFF2-40B4-BE49-F238E27FC236}">
                <a16:creationId xmlns:a16="http://schemas.microsoft.com/office/drawing/2014/main" id="{0F451389-E837-BBDB-C4AE-3EA3B6BF56BA}"/>
              </a:ext>
            </a:extLst>
          </p:cNvPr>
          <p:cNvSpPr/>
          <p:nvPr/>
        </p:nvSpPr>
        <p:spPr>
          <a:xfrm>
            <a:off x="5936973" y="6428118"/>
            <a:ext cx="479180" cy="659536"/>
          </a:xfrm>
          <a:custGeom>
            <a:avLst/>
            <a:gdLst>
              <a:gd name="connsiteX0" fmla="*/ 0 w 479180"/>
              <a:gd name="connsiteY0" fmla="*/ 251920 h 659536"/>
              <a:gd name="connsiteX1" fmla="*/ 346738 w 479180"/>
              <a:gd name="connsiteY1" fmla="*/ 0 h 659536"/>
              <a:gd name="connsiteX2" fmla="*/ 479181 w 479180"/>
              <a:gd name="connsiteY2" fmla="*/ 407615 h 659536"/>
              <a:gd name="connsiteX3" fmla="*/ 132442 w 479180"/>
              <a:gd name="connsiteY3" fmla="*/ 659536 h 659536"/>
              <a:gd name="connsiteX4" fmla="*/ 0 w 479180"/>
              <a:gd name="connsiteY4" fmla="*/ 251920 h 659536"/>
              <a:gd name="connsiteX5" fmla="*/ 0 w 479180"/>
              <a:gd name="connsiteY5" fmla="*/ 251920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6">
                <a:moveTo>
                  <a:pt x="0" y="251920"/>
                </a:moveTo>
                <a:lnTo>
                  <a:pt x="346738" y="0"/>
                </a:lnTo>
                <a:lnTo>
                  <a:pt x="479181" y="407615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0" name="Freeform: Shape 589">
            <a:extLst>
              <a:ext uri="{FF2B5EF4-FFF2-40B4-BE49-F238E27FC236}">
                <a16:creationId xmlns:a16="http://schemas.microsoft.com/office/drawing/2014/main" id="{429DE37A-86A3-1B52-8AE2-89CCA1AC8C5D}"/>
              </a:ext>
            </a:extLst>
          </p:cNvPr>
          <p:cNvSpPr/>
          <p:nvPr/>
        </p:nvSpPr>
        <p:spPr>
          <a:xfrm>
            <a:off x="490334" y="-478630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8 w 479180"/>
              <a:gd name="connsiteY1" fmla="*/ 0 h 659535"/>
              <a:gd name="connsiteX2" fmla="*/ 479181 w 479180"/>
              <a:gd name="connsiteY2" fmla="*/ 407616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8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1" name="Freeform: Shape 590">
            <a:extLst>
              <a:ext uri="{FF2B5EF4-FFF2-40B4-BE49-F238E27FC236}">
                <a16:creationId xmlns:a16="http://schemas.microsoft.com/office/drawing/2014/main" id="{38C23164-B0B3-AB76-73BC-FAAB318E7154}"/>
              </a:ext>
            </a:extLst>
          </p:cNvPr>
          <p:cNvSpPr/>
          <p:nvPr/>
        </p:nvSpPr>
        <p:spPr>
          <a:xfrm>
            <a:off x="7059042" y="8562421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8 w 479180"/>
              <a:gd name="connsiteY1" fmla="*/ 0 h 659535"/>
              <a:gd name="connsiteX2" fmla="*/ 479181 w 479180"/>
              <a:gd name="connsiteY2" fmla="*/ 407615 h 659535"/>
              <a:gd name="connsiteX3" fmla="*/ 132442 w 479180"/>
              <a:gd name="connsiteY3" fmla="*/ 659535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8" y="0"/>
                </a:lnTo>
                <a:lnTo>
                  <a:pt x="479181" y="407615"/>
                </a:lnTo>
                <a:lnTo>
                  <a:pt x="132442" y="659535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2" name="Freeform: Shape 591">
            <a:extLst>
              <a:ext uri="{FF2B5EF4-FFF2-40B4-BE49-F238E27FC236}">
                <a16:creationId xmlns:a16="http://schemas.microsoft.com/office/drawing/2014/main" id="{CFB93DC5-F5F9-E97B-2A90-A33D515165CC}"/>
              </a:ext>
            </a:extLst>
          </p:cNvPr>
          <p:cNvSpPr/>
          <p:nvPr/>
        </p:nvSpPr>
        <p:spPr>
          <a:xfrm>
            <a:off x="2520176" y="1907592"/>
            <a:ext cx="479180" cy="659535"/>
          </a:xfrm>
          <a:custGeom>
            <a:avLst/>
            <a:gdLst>
              <a:gd name="connsiteX0" fmla="*/ 132442 w 479180"/>
              <a:gd name="connsiteY0" fmla="*/ 251920 h 659535"/>
              <a:gd name="connsiteX1" fmla="*/ 479181 w 479180"/>
              <a:gd name="connsiteY1" fmla="*/ 0 h 659535"/>
              <a:gd name="connsiteX2" fmla="*/ 346739 w 479180"/>
              <a:gd name="connsiteY2" fmla="*/ 407616 h 659535"/>
              <a:gd name="connsiteX3" fmla="*/ 0 w 479180"/>
              <a:gd name="connsiteY3" fmla="*/ 659536 h 659535"/>
              <a:gd name="connsiteX4" fmla="*/ 132442 w 479180"/>
              <a:gd name="connsiteY4" fmla="*/ 251920 h 659535"/>
              <a:gd name="connsiteX5" fmla="*/ 132442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251920"/>
                </a:moveTo>
                <a:lnTo>
                  <a:pt x="479181" y="0"/>
                </a:lnTo>
                <a:lnTo>
                  <a:pt x="346739" y="407616"/>
                </a:lnTo>
                <a:lnTo>
                  <a:pt x="0" y="659536"/>
                </a:lnTo>
                <a:lnTo>
                  <a:pt x="132442" y="251920"/>
                </a:lnTo>
                <a:lnTo>
                  <a:pt x="132442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3" name="Freeform: Shape 592">
            <a:extLst>
              <a:ext uri="{FF2B5EF4-FFF2-40B4-BE49-F238E27FC236}">
                <a16:creationId xmlns:a16="http://schemas.microsoft.com/office/drawing/2014/main" id="{5F074EC4-7C83-7E97-D8E3-ED35981A2DAD}"/>
              </a:ext>
            </a:extLst>
          </p:cNvPr>
          <p:cNvSpPr/>
          <p:nvPr/>
        </p:nvSpPr>
        <p:spPr>
          <a:xfrm>
            <a:off x="4417576" y="4293815"/>
            <a:ext cx="479180" cy="659535"/>
          </a:xfrm>
          <a:custGeom>
            <a:avLst/>
            <a:gdLst>
              <a:gd name="connsiteX0" fmla="*/ 132442 w 479180"/>
              <a:gd name="connsiteY0" fmla="*/ 251920 h 659535"/>
              <a:gd name="connsiteX1" fmla="*/ 479181 w 479180"/>
              <a:gd name="connsiteY1" fmla="*/ 0 h 659535"/>
              <a:gd name="connsiteX2" fmla="*/ 346739 w 479180"/>
              <a:gd name="connsiteY2" fmla="*/ 407615 h 659535"/>
              <a:gd name="connsiteX3" fmla="*/ 0 w 479180"/>
              <a:gd name="connsiteY3" fmla="*/ 659536 h 659535"/>
              <a:gd name="connsiteX4" fmla="*/ 132442 w 479180"/>
              <a:gd name="connsiteY4" fmla="*/ 251920 h 659535"/>
              <a:gd name="connsiteX5" fmla="*/ 132442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251920"/>
                </a:moveTo>
                <a:lnTo>
                  <a:pt x="479181" y="0"/>
                </a:lnTo>
                <a:lnTo>
                  <a:pt x="346739" y="407615"/>
                </a:lnTo>
                <a:lnTo>
                  <a:pt x="0" y="659536"/>
                </a:lnTo>
                <a:lnTo>
                  <a:pt x="132442" y="251920"/>
                </a:lnTo>
                <a:lnTo>
                  <a:pt x="132442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4" name="Freeform: Shape 593">
            <a:extLst>
              <a:ext uri="{FF2B5EF4-FFF2-40B4-BE49-F238E27FC236}">
                <a16:creationId xmlns:a16="http://schemas.microsoft.com/office/drawing/2014/main" id="{C46C8ED8-9C73-2F6E-D4DB-0AC56323D399}"/>
              </a:ext>
            </a:extLst>
          </p:cNvPr>
          <p:cNvSpPr/>
          <p:nvPr/>
        </p:nvSpPr>
        <p:spPr>
          <a:xfrm>
            <a:off x="6926600" y="7747189"/>
            <a:ext cx="479180" cy="659536"/>
          </a:xfrm>
          <a:custGeom>
            <a:avLst/>
            <a:gdLst>
              <a:gd name="connsiteX0" fmla="*/ 132442 w 479180"/>
              <a:gd name="connsiteY0" fmla="*/ 251920 h 659536"/>
              <a:gd name="connsiteX1" fmla="*/ 479181 w 479180"/>
              <a:gd name="connsiteY1" fmla="*/ 0 h 659536"/>
              <a:gd name="connsiteX2" fmla="*/ 346738 w 479180"/>
              <a:gd name="connsiteY2" fmla="*/ 407615 h 659536"/>
              <a:gd name="connsiteX3" fmla="*/ 0 w 479180"/>
              <a:gd name="connsiteY3" fmla="*/ 659536 h 659536"/>
              <a:gd name="connsiteX4" fmla="*/ 132442 w 479180"/>
              <a:gd name="connsiteY4" fmla="*/ 251920 h 659536"/>
              <a:gd name="connsiteX5" fmla="*/ 132442 w 479180"/>
              <a:gd name="connsiteY5" fmla="*/ 251920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6">
                <a:moveTo>
                  <a:pt x="132442" y="251920"/>
                </a:moveTo>
                <a:lnTo>
                  <a:pt x="479181" y="0"/>
                </a:lnTo>
                <a:lnTo>
                  <a:pt x="346738" y="407615"/>
                </a:lnTo>
                <a:lnTo>
                  <a:pt x="0" y="659536"/>
                </a:lnTo>
                <a:lnTo>
                  <a:pt x="132442" y="251920"/>
                </a:lnTo>
                <a:lnTo>
                  <a:pt x="132442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5" name="Freeform: Shape 594">
            <a:extLst>
              <a:ext uri="{FF2B5EF4-FFF2-40B4-BE49-F238E27FC236}">
                <a16:creationId xmlns:a16="http://schemas.microsoft.com/office/drawing/2014/main" id="{2C9E6A5C-6B58-92EB-964F-0FC5788BF750}"/>
              </a:ext>
            </a:extLst>
          </p:cNvPr>
          <p:cNvSpPr/>
          <p:nvPr/>
        </p:nvSpPr>
        <p:spPr>
          <a:xfrm>
            <a:off x="3988984" y="432825"/>
            <a:ext cx="775331" cy="251920"/>
          </a:xfrm>
          <a:custGeom>
            <a:avLst/>
            <a:gdLst>
              <a:gd name="connsiteX0" fmla="*/ 0 w 775331"/>
              <a:gd name="connsiteY0" fmla="*/ 251920 h 251920"/>
              <a:gd name="connsiteX1" fmla="*/ 346739 w 775331"/>
              <a:gd name="connsiteY1" fmla="*/ 0 h 251920"/>
              <a:gd name="connsiteX2" fmla="*/ 775331 w 775331"/>
              <a:gd name="connsiteY2" fmla="*/ 0 h 251920"/>
              <a:gd name="connsiteX3" fmla="*/ 428592 w 775331"/>
              <a:gd name="connsiteY3" fmla="*/ 251920 h 251920"/>
              <a:gd name="connsiteX4" fmla="*/ 0 w 775331"/>
              <a:gd name="connsiteY4" fmla="*/ 251920 h 251920"/>
              <a:gd name="connsiteX5" fmla="*/ 0 w 775331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0" y="251920"/>
                </a:moveTo>
                <a:lnTo>
                  <a:pt x="346739" y="0"/>
                </a:lnTo>
                <a:lnTo>
                  <a:pt x="775331" y="0"/>
                </a:lnTo>
                <a:lnTo>
                  <a:pt x="428592" y="25192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6" name="Freeform: Shape 595">
            <a:extLst>
              <a:ext uri="{FF2B5EF4-FFF2-40B4-BE49-F238E27FC236}">
                <a16:creationId xmlns:a16="http://schemas.microsoft.com/office/drawing/2014/main" id="{0F47CFF5-2CE2-D867-DD5A-57036EE133FB}"/>
              </a:ext>
            </a:extLst>
          </p:cNvPr>
          <p:cNvSpPr/>
          <p:nvPr/>
        </p:nvSpPr>
        <p:spPr>
          <a:xfrm>
            <a:off x="5804531" y="3382359"/>
            <a:ext cx="775331" cy="251920"/>
          </a:xfrm>
          <a:custGeom>
            <a:avLst/>
            <a:gdLst>
              <a:gd name="connsiteX0" fmla="*/ 0 w 775331"/>
              <a:gd name="connsiteY0" fmla="*/ 251920 h 251920"/>
              <a:gd name="connsiteX1" fmla="*/ 346738 w 775331"/>
              <a:gd name="connsiteY1" fmla="*/ 0 h 251920"/>
              <a:gd name="connsiteX2" fmla="*/ 775331 w 775331"/>
              <a:gd name="connsiteY2" fmla="*/ 0 h 251920"/>
              <a:gd name="connsiteX3" fmla="*/ 428592 w 775331"/>
              <a:gd name="connsiteY3" fmla="*/ 251920 h 251920"/>
              <a:gd name="connsiteX4" fmla="*/ 0 w 775331"/>
              <a:gd name="connsiteY4" fmla="*/ 251920 h 251920"/>
              <a:gd name="connsiteX5" fmla="*/ 0 w 775331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0" y="251920"/>
                </a:moveTo>
                <a:lnTo>
                  <a:pt x="346738" y="0"/>
                </a:lnTo>
                <a:lnTo>
                  <a:pt x="775331" y="0"/>
                </a:lnTo>
                <a:lnTo>
                  <a:pt x="428592" y="25192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7" name="Freeform: Shape 596">
            <a:extLst>
              <a:ext uri="{FF2B5EF4-FFF2-40B4-BE49-F238E27FC236}">
                <a16:creationId xmlns:a16="http://schemas.microsoft.com/office/drawing/2014/main" id="{CA6BDFB4-1C9E-0473-5BBA-9E0E34A8B1A1}"/>
              </a:ext>
            </a:extLst>
          </p:cNvPr>
          <p:cNvSpPr/>
          <p:nvPr/>
        </p:nvSpPr>
        <p:spPr>
          <a:xfrm>
            <a:off x="8313554" y="6835733"/>
            <a:ext cx="775331" cy="251920"/>
          </a:xfrm>
          <a:custGeom>
            <a:avLst/>
            <a:gdLst>
              <a:gd name="connsiteX0" fmla="*/ 0 w 775331"/>
              <a:gd name="connsiteY0" fmla="*/ 251921 h 251920"/>
              <a:gd name="connsiteX1" fmla="*/ 346739 w 775331"/>
              <a:gd name="connsiteY1" fmla="*/ 0 h 251920"/>
              <a:gd name="connsiteX2" fmla="*/ 775331 w 775331"/>
              <a:gd name="connsiteY2" fmla="*/ 0 h 251920"/>
              <a:gd name="connsiteX3" fmla="*/ 428593 w 775331"/>
              <a:gd name="connsiteY3" fmla="*/ 251921 h 251920"/>
              <a:gd name="connsiteX4" fmla="*/ 0 w 775331"/>
              <a:gd name="connsiteY4" fmla="*/ 251921 h 251920"/>
              <a:gd name="connsiteX5" fmla="*/ 0 w 775331"/>
              <a:gd name="connsiteY5" fmla="*/ 251921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0" y="251921"/>
                </a:moveTo>
                <a:lnTo>
                  <a:pt x="346739" y="0"/>
                </a:lnTo>
                <a:lnTo>
                  <a:pt x="775331" y="0"/>
                </a:lnTo>
                <a:lnTo>
                  <a:pt x="428593" y="251921"/>
                </a:lnTo>
                <a:lnTo>
                  <a:pt x="0" y="251921"/>
                </a:lnTo>
                <a:lnTo>
                  <a:pt x="0" y="25192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8" name="Freeform: Shape 597">
            <a:extLst>
              <a:ext uri="{FF2B5EF4-FFF2-40B4-BE49-F238E27FC236}">
                <a16:creationId xmlns:a16="http://schemas.microsoft.com/office/drawing/2014/main" id="{87CA9EDC-E511-768B-DCE7-BE68837AD33A}"/>
              </a:ext>
            </a:extLst>
          </p:cNvPr>
          <p:cNvSpPr/>
          <p:nvPr/>
        </p:nvSpPr>
        <p:spPr>
          <a:xfrm>
            <a:off x="5029200" y="1499977"/>
            <a:ext cx="693476" cy="503840"/>
          </a:xfrm>
          <a:custGeom>
            <a:avLst/>
            <a:gdLst>
              <a:gd name="connsiteX0" fmla="*/ 0 w 693476"/>
              <a:gd name="connsiteY0" fmla="*/ 251920 h 503840"/>
              <a:gd name="connsiteX1" fmla="*/ 346739 w 693476"/>
              <a:gd name="connsiteY1" fmla="*/ 0 h 503840"/>
              <a:gd name="connsiteX2" fmla="*/ 693477 w 693476"/>
              <a:gd name="connsiteY2" fmla="*/ 251920 h 503840"/>
              <a:gd name="connsiteX3" fmla="*/ 346739 w 693476"/>
              <a:gd name="connsiteY3" fmla="*/ 503840 h 503840"/>
              <a:gd name="connsiteX4" fmla="*/ 0 w 693476"/>
              <a:gd name="connsiteY4" fmla="*/ 251920 h 503840"/>
              <a:gd name="connsiteX5" fmla="*/ 0 w 693476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6" h="503840">
                <a:moveTo>
                  <a:pt x="0" y="251920"/>
                </a:moveTo>
                <a:lnTo>
                  <a:pt x="346739" y="0"/>
                </a:lnTo>
                <a:lnTo>
                  <a:pt x="693477" y="251920"/>
                </a:lnTo>
                <a:lnTo>
                  <a:pt x="346739" y="50384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9" name="Freeform: Shape 598">
            <a:extLst>
              <a:ext uri="{FF2B5EF4-FFF2-40B4-BE49-F238E27FC236}">
                <a16:creationId xmlns:a16="http://schemas.microsoft.com/office/drawing/2014/main" id="{BACA0F89-296A-AD56-D494-2CB8A5238BAC}"/>
              </a:ext>
            </a:extLst>
          </p:cNvPr>
          <p:cNvSpPr/>
          <p:nvPr/>
        </p:nvSpPr>
        <p:spPr>
          <a:xfrm>
            <a:off x="6579862" y="3634279"/>
            <a:ext cx="693476" cy="503840"/>
          </a:xfrm>
          <a:custGeom>
            <a:avLst/>
            <a:gdLst>
              <a:gd name="connsiteX0" fmla="*/ 0 w 693476"/>
              <a:gd name="connsiteY0" fmla="*/ 251920 h 503840"/>
              <a:gd name="connsiteX1" fmla="*/ 346738 w 693476"/>
              <a:gd name="connsiteY1" fmla="*/ 0 h 503840"/>
              <a:gd name="connsiteX2" fmla="*/ 693477 w 693476"/>
              <a:gd name="connsiteY2" fmla="*/ 251920 h 503840"/>
              <a:gd name="connsiteX3" fmla="*/ 346738 w 693476"/>
              <a:gd name="connsiteY3" fmla="*/ 503841 h 503840"/>
              <a:gd name="connsiteX4" fmla="*/ 0 w 693476"/>
              <a:gd name="connsiteY4" fmla="*/ 251920 h 503840"/>
              <a:gd name="connsiteX5" fmla="*/ 0 w 693476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6" h="503840">
                <a:moveTo>
                  <a:pt x="0" y="251920"/>
                </a:moveTo>
                <a:lnTo>
                  <a:pt x="346738" y="0"/>
                </a:lnTo>
                <a:lnTo>
                  <a:pt x="693477" y="251920"/>
                </a:lnTo>
                <a:lnTo>
                  <a:pt x="346738" y="503841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0" name="Freeform: Shape 599">
            <a:extLst>
              <a:ext uri="{FF2B5EF4-FFF2-40B4-BE49-F238E27FC236}">
                <a16:creationId xmlns:a16="http://schemas.microsoft.com/office/drawing/2014/main" id="{4A110080-BDDE-B2CC-E415-9E9DEE9679B8}"/>
              </a:ext>
            </a:extLst>
          </p:cNvPr>
          <p:cNvSpPr/>
          <p:nvPr/>
        </p:nvSpPr>
        <p:spPr>
          <a:xfrm>
            <a:off x="3213653" y="180905"/>
            <a:ext cx="693477" cy="503840"/>
          </a:xfrm>
          <a:custGeom>
            <a:avLst/>
            <a:gdLst>
              <a:gd name="connsiteX0" fmla="*/ 0 w 693477"/>
              <a:gd name="connsiteY0" fmla="*/ 251920 h 503840"/>
              <a:gd name="connsiteX1" fmla="*/ 346739 w 693477"/>
              <a:gd name="connsiteY1" fmla="*/ 0 h 503840"/>
              <a:gd name="connsiteX2" fmla="*/ 693477 w 693477"/>
              <a:gd name="connsiteY2" fmla="*/ 251920 h 503840"/>
              <a:gd name="connsiteX3" fmla="*/ 346739 w 693477"/>
              <a:gd name="connsiteY3" fmla="*/ 503841 h 503840"/>
              <a:gd name="connsiteX4" fmla="*/ 0 w 693477"/>
              <a:gd name="connsiteY4" fmla="*/ 251920 h 503840"/>
              <a:gd name="connsiteX5" fmla="*/ 0 w 693477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7" h="503840">
                <a:moveTo>
                  <a:pt x="0" y="251920"/>
                </a:moveTo>
                <a:lnTo>
                  <a:pt x="346739" y="0"/>
                </a:lnTo>
                <a:lnTo>
                  <a:pt x="693477" y="251920"/>
                </a:lnTo>
                <a:lnTo>
                  <a:pt x="346739" y="503841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1" name="Freeform: Shape 600">
            <a:extLst>
              <a:ext uri="{FF2B5EF4-FFF2-40B4-BE49-F238E27FC236}">
                <a16:creationId xmlns:a16="http://schemas.microsoft.com/office/drawing/2014/main" id="{1771932A-E4A8-188C-089B-C121957C3618}"/>
              </a:ext>
            </a:extLst>
          </p:cNvPr>
          <p:cNvSpPr/>
          <p:nvPr/>
        </p:nvSpPr>
        <p:spPr>
          <a:xfrm>
            <a:off x="7538223" y="4953351"/>
            <a:ext cx="693477" cy="503840"/>
          </a:xfrm>
          <a:custGeom>
            <a:avLst/>
            <a:gdLst>
              <a:gd name="connsiteX0" fmla="*/ 0 w 693477"/>
              <a:gd name="connsiteY0" fmla="*/ 251920 h 503840"/>
              <a:gd name="connsiteX1" fmla="*/ 346739 w 693477"/>
              <a:gd name="connsiteY1" fmla="*/ 0 h 503840"/>
              <a:gd name="connsiteX2" fmla="*/ 693477 w 693477"/>
              <a:gd name="connsiteY2" fmla="*/ 251920 h 503840"/>
              <a:gd name="connsiteX3" fmla="*/ 346739 w 693477"/>
              <a:gd name="connsiteY3" fmla="*/ 503840 h 503840"/>
              <a:gd name="connsiteX4" fmla="*/ 0 w 693477"/>
              <a:gd name="connsiteY4" fmla="*/ 251920 h 503840"/>
              <a:gd name="connsiteX5" fmla="*/ 0 w 693477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7" h="503840">
                <a:moveTo>
                  <a:pt x="0" y="251920"/>
                </a:moveTo>
                <a:lnTo>
                  <a:pt x="346739" y="0"/>
                </a:lnTo>
                <a:lnTo>
                  <a:pt x="693477" y="251920"/>
                </a:lnTo>
                <a:lnTo>
                  <a:pt x="346739" y="50384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2" name="Freeform: Shape 601">
            <a:extLst>
              <a:ext uri="{FF2B5EF4-FFF2-40B4-BE49-F238E27FC236}">
                <a16:creationId xmlns:a16="http://schemas.microsoft.com/office/drawing/2014/main" id="{F0DA9176-67DB-E6D6-201E-A3BE28256232}"/>
              </a:ext>
            </a:extLst>
          </p:cNvPr>
          <p:cNvSpPr/>
          <p:nvPr/>
        </p:nvSpPr>
        <p:spPr>
          <a:xfrm>
            <a:off x="2520176" y="-1953397"/>
            <a:ext cx="693476" cy="503840"/>
          </a:xfrm>
          <a:custGeom>
            <a:avLst/>
            <a:gdLst>
              <a:gd name="connsiteX0" fmla="*/ 0 w 693476"/>
              <a:gd name="connsiteY0" fmla="*/ 251920 h 503840"/>
              <a:gd name="connsiteX1" fmla="*/ 346739 w 693476"/>
              <a:gd name="connsiteY1" fmla="*/ 0 h 503840"/>
              <a:gd name="connsiteX2" fmla="*/ 693477 w 693476"/>
              <a:gd name="connsiteY2" fmla="*/ 251920 h 503840"/>
              <a:gd name="connsiteX3" fmla="*/ 346739 w 693476"/>
              <a:gd name="connsiteY3" fmla="*/ 503841 h 503840"/>
              <a:gd name="connsiteX4" fmla="*/ 0 w 693476"/>
              <a:gd name="connsiteY4" fmla="*/ 251920 h 503840"/>
              <a:gd name="connsiteX5" fmla="*/ 0 w 693476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6" h="503840">
                <a:moveTo>
                  <a:pt x="0" y="251920"/>
                </a:moveTo>
                <a:lnTo>
                  <a:pt x="346739" y="0"/>
                </a:lnTo>
                <a:lnTo>
                  <a:pt x="693477" y="251920"/>
                </a:lnTo>
                <a:lnTo>
                  <a:pt x="346739" y="503841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3" name="Freeform: Shape 602">
            <a:extLst>
              <a:ext uri="{FF2B5EF4-FFF2-40B4-BE49-F238E27FC236}">
                <a16:creationId xmlns:a16="http://schemas.microsoft.com/office/drawing/2014/main" id="{6F750724-7FBB-C777-0D5D-5FE80AEEA32E}"/>
              </a:ext>
            </a:extLst>
          </p:cNvPr>
          <p:cNvSpPr/>
          <p:nvPr/>
        </p:nvSpPr>
        <p:spPr>
          <a:xfrm>
            <a:off x="9088885" y="7087654"/>
            <a:ext cx="693477" cy="503840"/>
          </a:xfrm>
          <a:custGeom>
            <a:avLst/>
            <a:gdLst>
              <a:gd name="connsiteX0" fmla="*/ 0 w 693477"/>
              <a:gd name="connsiteY0" fmla="*/ 251920 h 503840"/>
              <a:gd name="connsiteX1" fmla="*/ 346738 w 693477"/>
              <a:gd name="connsiteY1" fmla="*/ 0 h 503840"/>
              <a:gd name="connsiteX2" fmla="*/ 693477 w 693477"/>
              <a:gd name="connsiteY2" fmla="*/ 251920 h 503840"/>
              <a:gd name="connsiteX3" fmla="*/ 346738 w 693477"/>
              <a:gd name="connsiteY3" fmla="*/ 503840 h 503840"/>
              <a:gd name="connsiteX4" fmla="*/ 0 w 693477"/>
              <a:gd name="connsiteY4" fmla="*/ 251920 h 503840"/>
              <a:gd name="connsiteX5" fmla="*/ 0 w 693477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7" h="503840">
                <a:moveTo>
                  <a:pt x="0" y="251920"/>
                </a:moveTo>
                <a:lnTo>
                  <a:pt x="346738" y="0"/>
                </a:lnTo>
                <a:lnTo>
                  <a:pt x="693477" y="251920"/>
                </a:lnTo>
                <a:lnTo>
                  <a:pt x="346738" y="50384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4" name="Freeform: Shape 603">
            <a:extLst>
              <a:ext uri="{FF2B5EF4-FFF2-40B4-BE49-F238E27FC236}">
                <a16:creationId xmlns:a16="http://schemas.microsoft.com/office/drawing/2014/main" id="{BCCDDD44-0BA0-E40A-4E07-B8D5C3EB14B5}"/>
              </a:ext>
            </a:extLst>
          </p:cNvPr>
          <p:cNvSpPr/>
          <p:nvPr/>
        </p:nvSpPr>
        <p:spPr>
          <a:xfrm>
            <a:off x="5508380" y="2159512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8 w 479180"/>
              <a:gd name="connsiteY1" fmla="*/ 0 h 659535"/>
              <a:gd name="connsiteX2" fmla="*/ 479181 w 479180"/>
              <a:gd name="connsiteY2" fmla="*/ 407616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8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5" name="Freeform: Shape 604">
            <a:extLst>
              <a:ext uri="{FF2B5EF4-FFF2-40B4-BE49-F238E27FC236}">
                <a16:creationId xmlns:a16="http://schemas.microsoft.com/office/drawing/2014/main" id="{ABE3C1D9-7C24-0950-479E-772F864C48A6}"/>
              </a:ext>
            </a:extLst>
          </p:cNvPr>
          <p:cNvSpPr/>
          <p:nvPr/>
        </p:nvSpPr>
        <p:spPr>
          <a:xfrm>
            <a:off x="7059042" y="4293815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8 w 479180"/>
              <a:gd name="connsiteY1" fmla="*/ 0 h 659535"/>
              <a:gd name="connsiteX2" fmla="*/ 479181 w 479180"/>
              <a:gd name="connsiteY2" fmla="*/ 407615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8" y="0"/>
                </a:lnTo>
                <a:lnTo>
                  <a:pt x="479181" y="407615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6" name="Freeform: Shape 605">
            <a:extLst>
              <a:ext uri="{FF2B5EF4-FFF2-40B4-BE49-F238E27FC236}">
                <a16:creationId xmlns:a16="http://schemas.microsoft.com/office/drawing/2014/main" id="{C27199EB-DF8C-D153-CA98-C46B887E5FDD}"/>
              </a:ext>
            </a:extLst>
          </p:cNvPr>
          <p:cNvSpPr/>
          <p:nvPr/>
        </p:nvSpPr>
        <p:spPr>
          <a:xfrm>
            <a:off x="4550019" y="840441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9 w 479180"/>
              <a:gd name="connsiteY1" fmla="*/ 0 h 659535"/>
              <a:gd name="connsiteX2" fmla="*/ 479181 w 479180"/>
              <a:gd name="connsiteY2" fmla="*/ 407616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9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7" name="Freeform: Shape 606">
            <a:extLst>
              <a:ext uri="{FF2B5EF4-FFF2-40B4-BE49-F238E27FC236}">
                <a16:creationId xmlns:a16="http://schemas.microsoft.com/office/drawing/2014/main" id="{C858363B-A1F6-C000-5C25-4595FCECF50A}"/>
              </a:ext>
            </a:extLst>
          </p:cNvPr>
          <p:cNvSpPr/>
          <p:nvPr/>
        </p:nvSpPr>
        <p:spPr>
          <a:xfrm>
            <a:off x="8181111" y="6428118"/>
            <a:ext cx="479181" cy="659536"/>
          </a:xfrm>
          <a:custGeom>
            <a:avLst/>
            <a:gdLst>
              <a:gd name="connsiteX0" fmla="*/ 0 w 479181"/>
              <a:gd name="connsiteY0" fmla="*/ 251920 h 659536"/>
              <a:gd name="connsiteX1" fmla="*/ 346738 w 479181"/>
              <a:gd name="connsiteY1" fmla="*/ 0 h 659536"/>
              <a:gd name="connsiteX2" fmla="*/ 479181 w 479181"/>
              <a:gd name="connsiteY2" fmla="*/ 407615 h 659536"/>
              <a:gd name="connsiteX3" fmla="*/ 132442 w 479181"/>
              <a:gd name="connsiteY3" fmla="*/ 659536 h 659536"/>
              <a:gd name="connsiteX4" fmla="*/ 0 w 479181"/>
              <a:gd name="connsiteY4" fmla="*/ 251920 h 659536"/>
              <a:gd name="connsiteX5" fmla="*/ 0 w 479181"/>
              <a:gd name="connsiteY5" fmla="*/ 251920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1" h="659536">
                <a:moveTo>
                  <a:pt x="0" y="251920"/>
                </a:moveTo>
                <a:lnTo>
                  <a:pt x="346738" y="0"/>
                </a:lnTo>
                <a:lnTo>
                  <a:pt x="479181" y="407615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8" name="Freeform: Shape 607">
            <a:extLst>
              <a:ext uri="{FF2B5EF4-FFF2-40B4-BE49-F238E27FC236}">
                <a16:creationId xmlns:a16="http://schemas.microsoft.com/office/drawing/2014/main" id="{E5135712-603C-2134-C628-3D9CC012E978}"/>
              </a:ext>
            </a:extLst>
          </p:cNvPr>
          <p:cNvSpPr/>
          <p:nvPr/>
        </p:nvSpPr>
        <p:spPr>
          <a:xfrm>
            <a:off x="2999357" y="-1293861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9 w 479180"/>
              <a:gd name="connsiteY1" fmla="*/ 0 h 659535"/>
              <a:gd name="connsiteX2" fmla="*/ 479181 w 479180"/>
              <a:gd name="connsiteY2" fmla="*/ 407616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9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9" name="Freeform: Shape 608">
            <a:extLst>
              <a:ext uri="{FF2B5EF4-FFF2-40B4-BE49-F238E27FC236}">
                <a16:creationId xmlns:a16="http://schemas.microsoft.com/office/drawing/2014/main" id="{442ADA52-DCB7-5570-EF0F-C112451678EC}"/>
              </a:ext>
            </a:extLst>
          </p:cNvPr>
          <p:cNvSpPr/>
          <p:nvPr/>
        </p:nvSpPr>
        <p:spPr>
          <a:xfrm>
            <a:off x="9568065" y="7747189"/>
            <a:ext cx="479181" cy="659536"/>
          </a:xfrm>
          <a:custGeom>
            <a:avLst/>
            <a:gdLst>
              <a:gd name="connsiteX0" fmla="*/ 0 w 479181"/>
              <a:gd name="connsiteY0" fmla="*/ 251920 h 659536"/>
              <a:gd name="connsiteX1" fmla="*/ 346739 w 479181"/>
              <a:gd name="connsiteY1" fmla="*/ 0 h 659536"/>
              <a:gd name="connsiteX2" fmla="*/ 479181 w 479181"/>
              <a:gd name="connsiteY2" fmla="*/ 407615 h 659536"/>
              <a:gd name="connsiteX3" fmla="*/ 132442 w 479181"/>
              <a:gd name="connsiteY3" fmla="*/ 659536 h 659536"/>
              <a:gd name="connsiteX4" fmla="*/ 0 w 479181"/>
              <a:gd name="connsiteY4" fmla="*/ 251920 h 659536"/>
              <a:gd name="connsiteX5" fmla="*/ 0 w 479181"/>
              <a:gd name="connsiteY5" fmla="*/ 251920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1" h="659536">
                <a:moveTo>
                  <a:pt x="0" y="251920"/>
                </a:moveTo>
                <a:lnTo>
                  <a:pt x="346739" y="0"/>
                </a:lnTo>
                <a:lnTo>
                  <a:pt x="479181" y="407615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0" name="Freeform: Shape 609">
            <a:extLst>
              <a:ext uri="{FF2B5EF4-FFF2-40B4-BE49-F238E27FC236}">
                <a16:creationId xmlns:a16="http://schemas.microsoft.com/office/drawing/2014/main" id="{B6C638DC-B1E9-3793-2414-97EEFFEE0FB3}"/>
              </a:ext>
            </a:extLst>
          </p:cNvPr>
          <p:cNvSpPr/>
          <p:nvPr/>
        </p:nvSpPr>
        <p:spPr>
          <a:xfrm>
            <a:off x="5375938" y="2974743"/>
            <a:ext cx="479180" cy="659535"/>
          </a:xfrm>
          <a:custGeom>
            <a:avLst/>
            <a:gdLst>
              <a:gd name="connsiteX0" fmla="*/ 132442 w 479180"/>
              <a:gd name="connsiteY0" fmla="*/ 251920 h 659535"/>
              <a:gd name="connsiteX1" fmla="*/ 479181 w 479180"/>
              <a:gd name="connsiteY1" fmla="*/ 0 h 659535"/>
              <a:gd name="connsiteX2" fmla="*/ 346738 w 479180"/>
              <a:gd name="connsiteY2" fmla="*/ 407616 h 659535"/>
              <a:gd name="connsiteX3" fmla="*/ 0 w 479180"/>
              <a:gd name="connsiteY3" fmla="*/ 659536 h 659535"/>
              <a:gd name="connsiteX4" fmla="*/ 132442 w 479180"/>
              <a:gd name="connsiteY4" fmla="*/ 251920 h 659535"/>
              <a:gd name="connsiteX5" fmla="*/ 132442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251920"/>
                </a:moveTo>
                <a:lnTo>
                  <a:pt x="479181" y="0"/>
                </a:lnTo>
                <a:lnTo>
                  <a:pt x="346738" y="407616"/>
                </a:lnTo>
                <a:lnTo>
                  <a:pt x="0" y="659536"/>
                </a:lnTo>
                <a:lnTo>
                  <a:pt x="132442" y="251920"/>
                </a:lnTo>
                <a:lnTo>
                  <a:pt x="132442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1" name="Freeform: Shape 610">
            <a:extLst>
              <a:ext uri="{FF2B5EF4-FFF2-40B4-BE49-F238E27FC236}">
                <a16:creationId xmlns:a16="http://schemas.microsoft.com/office/drawing/2014/main" id="{48FE1E10-1A5B-EDDD-5648-11858FB023B0}"/>
              </a:ext>
            </a:extLst>
          </p:cNvPr>
          <p:cNvSpPr/>
          <p:nvPr/>
        </p:nvSpPr>
        <p:spPr>
          <a:xfrm>
            <a:off x="7620077" y="5612887"/>
            <a:ext cx="479180" cy="659535"/>
          </a:xfrm>
          <a:custGeom>
            <a:avLst/>
            <a:gdLst>
              <a:gd name="connsiteX0" fmla="*/ 132442 w 479180"/>
              <a:gd name="connsiteY0" fmla="*/ 251920 h 659535"/>
              <a:gd name="connsiteX1" fmla="*/ 479181 w 479180"/>
              <a:gd name="connsiteY1" fmla="*/ 0 h 659535"/>
              <a:gd name="connsiteX2" fmla="*/ 346738 w 479180"/>
              <a:gd name="connsiteY2" fmla="*/ 407615 h 659535"/>
              <a:gd name="connsiteX3" fmla="*/ 0 w 479180"/>
              <a:gd name="connsiteY3" fmla="*/ 659536 h 659535"/>
              <a:gd name="connsiteX4" fmla="*/ 132442 w 479180"/>
              <a:gd name="connsiteY4" fmla="*/ 251920 h 659535"/>
              <a:gd name="connsiteX5" fmla="*/ 132442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251920"/>
                </a:moveTo>
                <a:lnTo>
                  <a:pt x="479181" y="0"/>
                </a:lnTo>
                <a:lnTo>
                  <a:pt x="346738" y="407615"/>
                </a:lnTo>
                <a:lnTo>
                  <a:pt x="0" y="659536"/>
                </a:lnTo>
                <a:lnTo>
                  <a:pt x="132442" y="251920"/>
                </a:lnTo>
                <a:lnTo>
                  <a:pt x="132442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2" name="Freeform: Shape 611">
            <a:extLst>
              <a:ext uri="{FF2B5EF4-FFF2-40B4-BE49-F238E27FC236}">
                <a16:creationId xmlns:a16="http://schemas.microsoft.com/office/drawing/2014/main" id="{C0BEB512-F013-B54A-428F-406016BCF1C5}"/>
              </a:ext>
            </a:extLst>
          </p:cNvPr>
          <p:cNvSpPr/>
          <p:nvPr/>
        </p:nvSpPr>
        <p:spPr>
          <a:xfrm>
            <a:off x="3213653" y="-226710"/>
            <a:ext cx="479180" cy="659535"/>
          </a:xfrm>
          <a:custGeom>
            <a:avLst/>
            <a:gdLst>
              <a:gd name="connsiteX0" fmla="*/ 132443 w 479180"/>
              <a:gd name="connsiteY0" fmla="*/ 251920 h 659535"/>
              <a:gd name="connsiteX1" fmla="*/ 479181 w 479180"/>
              <a:gd name="connsiteY1" fmla="*/ 0 h 659535"/>
              <a:gd name="connsiteX2" fmla="*/ 346739 w 479180"/>
              <a:gd name="connsiteY2" fmla="*/ 407616 h 659535"/>
              <a:gd name="connsiteX3" fmla="*/ 0 w 479180"/>
              <a:gd name="connsiteY3" fmla="*/ 659536 h 659535"/>
              <a:gd name="connsiteX4" fmla="*/ 132443 w 479180"/>
              <a:gd name="connsiteY4" fmla="*/ 251920 h 659535"/>
              <a:gd name="connsiteX5" fmla="*/ 132443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3" y="251920"/>
                </a:moveTo>
                <a:lnTo>
                  <a:pt x="479181" y="0"/>
                </a:lnTo>
                <a:lnTo>
                  <a:pt x="346739" y="407616"/>
                </a:lnTo>
                <a:lnTo>
                  <a:pt x="0" y="659536"/>
                </a:lnTo>
                <a:lnTo>
                  <a:pt x="132443" y="251920"/>
                </a:lnTo>
                <a:lnTo>
                  <a:pt x="132443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3" name="Freeform: Shape 612">
            <a:extLst>
              <a:ext uri="{FF2B5EF4-FFF2-40B4-BE49-F238E27FC236}">
                <a16:creationId xmlns:a16="http://schemas.microsoft.com/office/drawing/2014/main" id="{82098D32-B9D5-0F13-FC34-CF12FE504121}"/>
              </a:ext>
            </a:extLst>
          </p:cNvPr>
          <p:cNvSpPr/>
          <p:nvPr/>
        </p:nvSpPr>
        <p:spPr>
          <a:xfrm>
            <a:off x="4253868" y="8154805"/>
            <a:ext cx="775331" cy="251920"/>
          </a:xfrm>
          <a:custGeom>
            <a:avLst/>
            <a:gdLst>
              <a:gd name="connsiteX0" fmla="*/ 0 w 775331"/>
              <a:gd name="connsiteY0" fmla="*/ 251921 h 251920"/>
              <a:gd name="connsiteX1" fmla="*/ 346739 w 775331"/>
              <a:gd name="connsiteY1" fmla="*/ 0 h 251920"/>
              <a:gd name="connsiteX2" fmla="*/ 775331 w 775331"/>
              <a:gd name="connsiteY2" fmla="*/ 0 h 251920"/>
              <a:gd name="connsiteX3" fmla="*/ 428592 w 775331"/>
              <a:gd name="connsiteY3" fmla="*/ 251921 h 251920"/>
              <a:gd name="connsiteX4" fmla="*/ 0 w 775331"/>
              <a:gd name="connsiteY4" fmla="*/ 251921 h 251920"/>
              <a:gd name="connsiteX5" fmla="*/ 0 w 775331"/>
              <a:gd name="connsiteY5" fmla="*/ 251921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0" y="251921"/>
                </a:moveTo>
                <a:lnTo>
                  <a:pt x="346739" y="0"/>
                </a:lnTo>
                <a:lnTo>
                  <a:pt x="775331" y="0"/>
                </a:lnTo>
                <a:lnTo>
                  <a:pt x="428592" y="251921"/>
                </a:lnTo>
                <a:lnTo>
                  <a:pt x="0" y="251921"/>
                </a:lnTo>
                <a:lnTo>
                  <a:pt x="0" y="25192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4" name="Freeform: Shape 613">
            <a:extLst>
              <a:ext uri="{FF2B5EF4-FFF2-40B4-BE49-F238E27FC236}">
                <a16:creationId xmlns:a16="http://schemas.microsoft.com/office/drawing/2014/main" id="{70B3089F-0E1E-F056-8F7B-C6635B963473}"/>
              </a:ext>
            </a:extLst>
          </p:cNvPr>
          <p:cNvSpPr/>
          <p:nvPr/>
        </p:nvSpPr>
        <p:spPr>
          <a:xfrm>
            <a:off x="1744845" y="4701431"/>
            <a:ext cx="775330" cy="251920"/>
          </a:xfrm>
          <a:custGeom>
            <a:avLst/>
            <a:gdLst>
              <a:gd name="connsiteX0" fmla="*/ 0 w 775330"/>
              <a:gd name="connsiteY0" fmla="*/ 251920 h 251920"/>
              <a:gd name="connsiteX1" fmla="*/ 346738 w 775330"/>
              <a:gd name="connsiteY1" fmla="*/ 0 h 251920"/>
              <a:gd name="connsiteX2" fmla="*/ 775331 w 775330"/>
              <a:gd name="connsiteY2" fmla="*/ 0 h 251920"/>
              <a:gd name="connsiteX3" fmla="*/ 428592 w 775330"/>
              <a:gd name="connsiteY3" fmla="*/ 251920 h 251920"/>
              <a:gd name="connsiteX4" fmla="*/ 0 w 775330"/>
              <a:gd name="connsiteY4" fmla="*/ 251920 h 251920"/>
              <a:gd name="connsiteX5" fmla="*/ 0 w 775330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0" h="251920">
                <a:moveTo>
                  <a:pt x="0" y="251920"/>
                </a:moveTo>
                <a:lnTo>
                  <a:pt x="346738" y="0"/>
                </a:lnTo>
                <a:lnTo>
                  <a:pt x="775331" y="0"/>
                </a:lnTo>
                <a:lnTo>
                  <a:pt x="428592" y="25192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5" name="Freeform: Shape 614">
            <a:extLst>
              <a:ext uri="{FF2B5EF4-FFF2-40B4-BE49-F238E27FC236}">
                <a16:creationId xmlns:a16="http://schemas.microsoft.com/office/drawing/2014/main" id="{3BB3D5D0-6830-6160-803F-F2C7908D419F}"/>
              </a:ext>
            </a:extLst>
          </p:cNvPr>
          <p:cNvSpPr/>
          <p:nvPr/>
        </p:nvSpPr>
        <p:spPr>
          <a:xfrm>
            <a:off x="-417439" y="1499977"/>
            <a:ext cx="775330" cy="251920"/>
          </a:xfrm>
          <a:custGeom>
            <a:avLst/>
            <a:gdLst>
              <a:gd name="connsiteX0" fmla="*/ 0 w 775330"/>
              <a:gd name="connsiteY0" fmla="*/ 251920 h 251920"/>
              <a:gd name="connsiteX1" fmla="*/ 346739 w 775330"/>
              <a:gd name="connsiteY1" fmla="*/ 0 h 251920"/>
              <a:gd name="connsiteX2" fmla="*/ 775331 w 775330"/>
              <a:gd name="connsiteY2" fmla="*/ 0 h 251920"/>
              <a:gd name="connsiteX3" fmla="*/ 428592 w 775330"/>
              <a:gd name="connsiteY3" fmla="*/ 251920 h 251920"/>
              <a:gd name="connsiteX4" fmla="*/ 0 w 775330"/>
              <a:gd name="connsiteY4" fmla="*/ 251920 h 251920"/>
              <a:gd name="connsiteX5" fmla="*/ 0 w 775330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0" h="251920">
                <a:moveTo>
                  <a:pt x="0" y="251920"/>
                </a:moveTo>
                <a:lnTo>
                  <a:pt x="346739" y="0"/>
                </a:lnTo>
                <a:lnTo>
                  <a:pt x="775331" y="0"/>
                </a:lnTo>
                <a:lnTo>
                  <a:pt x="428592" y="25192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6" name="Freeform: Shape 615">
            <a:extLst>
              <a:ext uri="{FF2B5EF4-FFF2-40B4-BE49-F238E27FC236}">
                <a16:creationId xmlns:a16="http://schemas.microsoft.com/office/drawing/2014/main" id="{FD115DDE-817B-FA79-4879-499FC637BD61}"/>
              </a:ext>
            </a:extLst>
          </p:cNvPr>
          <p:cNvSpPr/>
          <p:nvPr/>
        </p:nvSpPr>
        <p:spPr>
          <a:xfrm>
            <a:off x="2520176" y="4953351"/>
            <a:ext cx="693476" cy="503840"/>
          </a:xfrm>
          <a:custGeom>
            <a:avLst/>
            <a:gdLst>
              <a:gd name="connsiteX0" fmla="*/ 0 w 693476"/>
              <a:gd name="connsiteY0" fmla="*/ 251920 h 503840"/>
              <a:gd name="connsiteX1" fmla="*/ 346739 w 693476"/>
              <a:gd name="connsiteY1" fmla="*/ 0 h 503840"/>
              <a:gd name="connsiteX2" fmla="*/ 693477 w 693476"/>
              <a:gd name="connsiteY2" fmla="*/ 251920 h 503840"/>
              <a:gd name="connsiteX3" fmla="*/ 346739 w 693476"/>
              <a:gd name="connsiteY3" fmla="*/ 503840 h 503840"/>
              <a:gd name="connsiteX4" fmla="*/ 0 w 693476"/>
              <a:gd name="connsiteY4" fmla="*/ 251920 h 503840"/>
              <a:gd name="connsiteX5" fmla="*/ 0 w 693476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6" h="503840">
                <a:moveTo>
                  <a:pt x="0" y="251920"/>
                </a:moveTo>
                <a:lnTo>
                  <a:pt x="346739" y="0"/>
                </a:lnTo>
                <a:lnTo>
                  <a:pt x="693477" y="251920"/>
                </a:lnTo>
                <a:lnTo>
                  <a:pt x="346739" y="50384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7" name="Freeform: Shape 616">
            <a:extLst>
              <a:ext uri="{FF2B5EF4-FFF2-40B4-BE49-F238E27FC236}">
                <a16:creationId xmlns:a16="http://schemas.microsoft.com/office/drawing/2014/main" id="{83510FB7-F80E-AFC1-9501-EE54FE2EA6EE}"/>
              </a:ext>
            </a:extLst>
          </p:cNvPr>
          <p:cNvSpPr/>
          <p:nvPr/>
        </p:nvSpPr>
        <p:spPr>
          <a:xfrm>
            <a:off x="3213653" y="7087654"/>
            <a:ext cx="693477" cy="503840"/>
          </a:xfrm>
          <a:custGeom>
            <a:avLst/>
            <a:gdLst>
              <a:gd name="connsiteX0" fmla="*/ 0 w 693477"/>
              <a:gd name="connsiteY0" fmla="*/ 251920 h 503840"/>
              <a:gd name="connsiteX1" fmla="*/ 346739 w 693477"/>
              <a:gd name="connsiteY1" fmla="*/ 0 h 503840"/>
              <a:gd name="connsiteX2" fmla="*/ 693477 w 693477"/>
              <a:gd name="connsiteY2" fmla="*/ 251920 h 503840"/>
              <a:gd name="connsiteX3" fmla="*/ 346739 w 693477"/>
              <a:gd name="connsiteY3" fmla="*/ 503840 h 503840"/>
              <a:gd name="connsiteX4" fmla="*/ 0 w 693477"/>
              <a:gd name="connsiteY4" fmla="*/ 251920 h 503840"/>
              <a:gd name="connsiteX5" fmla="*/ 0 w 693477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7" h="503840">
                <a:moveTo>
                  <a:pt x="0" y="251920"/>
                </a:moveTo>
                <a:lnTo>
                  <a:pt x="346739" y="0"/>
                </a:lnTo>
                <a:lnTo>
                  <a:pt x="693477" y="251920"/>
                </a:lnTo>
                <a:lnTo>
                  <a:pt x="346739" y="50384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8" name="Freeform: Shape 617">
            <a:extLst>
              <a:ext uri="{FF2B5EF4-FFF2-40B4-BE49-F238E27FC236}">
                <a16:creationId xmlns:a16="http://schemas.microsoft.com/office/drawing/2014/main" id="{239F5974-EDAB-DD77-6649-AAC9503ABBA8}"/>
              </a:ext>
            </a:extLst>
          </p:cNvPr>
          <p:cNvSpPr/>
          <p:nvPr/>
        </p:nvSpPr>
        <p:spPr>
          <a:xfrm>
            <a:off x="704630" y="3634279"/>
            <a:ext cx="693476" cy="503840"/>
          </a:xfrm>
          <a:custGeom>
            <a:avLst/>
            <a:gdLst>
              <a:gd name="connsiteX0" fmla="*/ 0 w 693476"/>
              <a:gd name="connsiteY0" fmla="*/ 251920 h 503840"/>
              <a:gd name="connsiteX1" fmla="*/ 346738 w 693476"/>
              <a:gd name="connsiteY1" fmla="*/ 0 h 503840"/>
              <a:gd name="connsiteX2" fmla="*/ 693477 w 693476"/>
              <a:gd name="connsiteY2" fmla="*/ 251920 h 503840"/>
              <a:gd name="connsiteX3" fmla="*/ 346738 w 693476"/>
              <a:gd name="connsiteY3" fmla="*/ 503841 h 503840"/>
              <a:gd name="connsiteX4" fmla="*/ 0 w 693476"/>
              <a:gd name="connsiteY4" fmla="*/ 251920 h 503840"/>
              <a:gd name="connsiteX5" fmla="*/ 0 w 693476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6" h="503840">
                <a:moveTo>
                  <a:pt x="0" y="251920"/>
                </a:moveTo>
                <a:lnTo>
                  <a:pt x="346738" y="0"/>
                </a:lnTo>
                <a:lnTo>
                  <a:pt x="693477" y="251920"/>
                </a:lnTo>
                <a:lnTo>
                  <a:pt x="346738" y="503841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9" name="Freeform: Shape 618">
            <a:extLst>
              <a:ext uri="{FF2B5EF4-FFF2-40B4-BE49-F238E27FC236}">
                <a16:creationId xmlns:a16="http://schemas.microsoft.com/office/drawing/2014/main" id="{1F03CF28-9697-B5F0-B30F-DDEAF1590790}"/>
              </a:ext>
            </a:extLst>
          </p:cNvPr>
          <p:cNvSpPr/>
          <p:nvPr/>
        </p:nvSpPr>
        <p:spPr>
          <a:xfrm>
            <a:off x="5029200" y="8406725"/>
            <a:ext cx="693476" cy="503840"/>
          </a:xfrm>
          <a:custGeom>
            <a:avLst/>
            <a:gdLst>
              <a:gd name="connsiteX0" fmla="*/ 0 w 693476"/>
              <a:gd name="connsiteY0" fmla="*/ 251920 h 503840"/>
              <a:gd name="connsiteX1" fmla="*/ 346739 w 693476"/>
              <a:gd name="connsiteY1" fmla="*/ 0 h 503840"/>
              <a:gd name="connsiteX2" fmla="*/ 693477 w 693476"/>
              <a:gd name="connsiteY2" fmla="*/ 251920 h 503840"/>
              <a:gd name="connsiteX3" fmla="*/ 346739 w 693476"/>
              <a:gd name="connsiteY3" fmla="*/ 503840 h 503840"/>
              <a:gd name="connsiteX4" fmla="*/ 0 w 693476"/>
              <a:gd name="connsiteY4" fmla="*/ 251920 h 503840"/>
              <a:gd name="connsiteX5" fmla="*/ 0 w 693476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6" h="503840">
                <a:moveTo>
                  <a:pt x="0" y="251920"/>
                </a:moveTo>
                <a:lnTo>
                  <a:pt x="346739" y="0"/>
                </a:lnTo>
                <a:lnTo>
                  <a:pt x="693477" y="251920"/>
                </a:lnTo>
                <a:lnTo>
                  <a:pt x="346739" y="50384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0" name="Freeform: Shape 619">
            <a:extLst>
              <a:ext uri="{FF2B5EF4-FFF2-40B4-BE49-F238E27FC236}">
                <a16:creationId xmlns:a16="http://schemas.microsoft.com/office/drawing/2014/main" id="{7649B7BD-74DF-78C3-7561-A61607A50741}"/>
              </a:ext>
            </a:extLst>
          </p:cNvPr>
          <p:cNvSpPr/>
          <p:nvPr/>
        </p:nvSpPr>
        <p:spPr>
          <a:xfrm>
            <a:off x="11153" y="1499977"/>
            <a:ext cx="693477" cy="503840"/>
          </a:xfrm>
          <a:custGeom>
            <a:avLst/>
            <a:gdLst>
              <a:gd name="connsiteX0" fmla="*/ 0 w 693477"/>
              <a:gd name="connsiteY0" fmla="*/ 251920 h 503840"/>
              <a:gd name="connsiteX1" fmla="*/ 346739 w 693477"/>
              <a:gd name="connsiteY1" fmla="*/ 0 h 503840"/>
              <a:gd name="connsiteX2" fmla="*/ 693477 w 693477"/>
              <a:gd name="connsiteY2" fmla="*/ 251920 h 503840"/>
              <a:gd name="connsiteX3" fmla="*/ 346739 w 693477"/>
              <a:gd name="connsiteY3" fmla="*/ 503840 h 503840"/>
              <a:gd name="connsiteX4" fmla="*/ 0 w 693477"/>
              <a:gd name="connsiteY4" fmla="*/ 251920 h 503840"/>
              <a:gd name="connsiteX5" fmla="*/ 0 w 693477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7" h="503840">
                <a:moveTo>
                  <a:pt x="0" y="251920"/>
                </a:moveTo>
                <a:lnTo>
                  <a:pt x="346739" y="0"/>
                </a:lnTo>
                <a:lnTo>
                  <a:pt x="693477" y="251920"/>
                </a:lnTo>
                <a:lnTo>
                  <a:pt x="346739" y="50384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1" name="Freeform: Shape 620">
            <a:extLst>
              <a:ext uri="{FF2B5EF4-FFF2-40B4-BE49-F238E27FC236}">
                <a16:creationId xmlns:a16="http://schemas.microsoft.com/office/drawing/2014/main" id="{DA268611-6BC5-2D13-8224-C1F4E13681E9}"/>
              </a:ext>
            </a:extLst>
          </p:cNvPr>
          <p:cNvSpPr/>
          <p:nvPr/>
        </p:nvSpPr>
        <p:spPr>
          <a:xfrm>
            <a:off x="1183811" y="4293815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8 w 479180"/>
              <a:gd name="connsiteY1" fmla="*/ 0 h 659535"/>
              <a:gd name="connsiteX2" fmla="*/ 479181 w 479180"/>
              <a:gd name="connsiteY2" fmla="*/ 407615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8" y="0"/>
                </a:lnTo>
                <a:lnTo>
                  <a:pt x="479181" y="407615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2" name="Freeform: Shape 621">
            <a:extLst>
              <a:ext uri="{FF2B5EF4-FFF2-40B4-BE49-F238E27FC236}">
                <a16:creationId xmlns:a16="http://schemas.microsoft.com/office/drawing/2014/main" id="{0400768A-3BCB-AF37-8CC1-A781D30014A6}"/>
              </a:ext>
            </a:extLst>
          </p:cNvPr>
          <p:cNvSpPr/>
          <p:nvPr/>
        </p:nvSpPr>
        <p:spPr>
          <a:xfrm>
            <a:off x="2999357" y="5612887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9 w 479180"/>
              <a:gd name="connsiteY1" fmla="*/ 0 h 659535"/>
              <a:gd name="connsiteX2" fmla="*/ 479181 w 479180"/>
              <a:gd name="connsiteY2" fmla="*/ 407615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9" y="0"/>
                </a:lnTo>
                <a:lnTo>
                  <a:pt x="479181" y="407615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3" name="Freeform: Shape 622">
            <a:extLst>
              <a:ext uri="{FF2B5EF4-FFF2-40B4-BE49-F238E27FC236}">
                <a16:creationId xmlns:a16="http://schemas.microsoft.com/office/drawing/2014/main" id="{BE88E6FA-4CDF-3B31-DF79-020086875630}"/>
              </a:ext>
            </a:extLst>
          </p:cNvPr>
          <p:cNvSpPr/>
          <p:nvPr/>
        </p:nvSpPr>
        <p:spPr>
          <a:xfrm>
            <a:off x="490334" y="2159512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8 w 479180"/>
              <a:gd name="connsiteY1" fmla="*/ 0 h 659535"/>
              <a:gd name="connsiteX2" fmla="*/ 479181 w 479180"/>
              <a:gd name="connsiteY2" fmla="*/ 407616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8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4" name="Freeform: Shape 623">
            <a:extLst>
              <a:ext uri="{FF2B5EF4-FFF2-40B4-BE49-F238E27FC236}">
                <a16:creationId xmlns:a16="http://schemas.microsoft.com/office/drawing/2014/main" id="{2C64C415-2AC9-E386-56A1-8A60F039A874}"/>
              </a:ext>
            </a:extLst>
          </p:cNvPr>
          <p:cNvSpPr/>
          <p:nvPr/>
        </p:nvSpPr>
        <p:spPr>
          <a:xfrm>
            <a:off x="4121426" y="7747189"/>
            <a:ext cx="479180" cy="659536"/>
          </a:xfrm>
          <a:custGeom>
            <a:avLst/>
            <a:gdLst>
              <a:gd name="connsiteX0" fmla="*/ 0 w 479180"/>
              <a:gd name="connsiteY0" fmla="*/ 251920 h 659536"/>
              <a:gd name="connsiteX1" fmla="*/ 346739 w 479180"/>
              <a:gd name="connsiteY1" fmla="*/ 0 h 659536"/>
              <a:gd name="connsiteX2" fmla="*/ 479181 w 479180"/>
              <a:gd name="connsiteY2" fmla="*/ 407615 h 659536"/>
              <a:gd name="connsiteX3" fmla="*/ 132442 w 479180"/>
              <a:gd name="connsiteY3" fmla="*/ 659536 h 659536"/>
              <a:gd name="connsiteX4" fmla="*/ 0 w 479180"/>
              <a:gd name="connsiteY4" fmla="*/ 251920 h 659536"/>
              <a:gd name="connsiteX5" fmla="*/ 0 w 479180"/>
              <a:gd name="connsiteY5" fmla="*/ 251920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6">
                <a:moveTo>
                  <a:pt x="0" y="251920"/>
                </a:moveTo>
                <a:lnTo>
                  <a:pt x="346739" y="0"/>
                </a:lnTo>
                <a:lnTo>
                  <a:pt x="479181" y="407615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5" name="Freeform: Shape 624">
            <a:extLst>
              <a:ext uri="{FF2B5EF4-FFF2-40B4-BE49-F238E27FC236}">
                <a16:creationId xmlns:a16="http://schemas.microsoft.com/office/drawing/2014/main" id="{2A7035C6-EC1E-05E8-7344-047B079C155E}"/>
              </a:ext>
            </a:extLst>
          </p:cNvPr>
          <p:cNvSpPr/>
          <p:nvPr/>
        </p:nvSpPr>
        <p:spPr>
          <a:xfrm>
            <a:off x="5375938" y="9473877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8 w 479180"/>
              <a:gd name="connsiteY1" fmla="*/ 0 h 659535"/>
              <a:gd name="connsiteX2" fmla="*/ 479181 w 479180"/>
              <a:gd name="connsiteY2" fmla="*/ 407615 h 659535"/>
              <a:gd name="connsiteX3" fmla="*/ 132442 w 479180"/>
              <a:gd name="connsiteY3" fmla="*/ 659535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8" y="0"/>
                </a:lnTo>
                <a:lnTo>
                  <a:pt x="479181" y="407615"/>
                </a:lnTo>
                <a:lnTo>
                  <a:pt x="132442" y="659535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6" name="Freeform: Shape 625">
            <a:extLst>
              <a:ext uri="{FF2B5EF4-FFF2-40B4-BE49-F238E27FC236}">
                <a16:creationId xmlns:a16="http://schemas.microsoft.com/office/drawing/2014/main" id="{824C7EA0-4EC8-3717-D873-73742F0DCB20}"/>
              </a:ext>
            </a:extLst>
          </p:cNvPr>
          <p:cNvSpPr/>
          <p:nvPr/>
        </p:nvSpPr>
        <p:spPr>
          <a:xfrm>
            <a:off x="704630" y="3226664"/>
            <a:ext cx="479180" cy="659535"/>
          </a:xfrm>
          <a:custGeom>
            <a:avLst/>
            <a:gdLst>
              <a:gd name="connsiteX0" fmla="*/ 132442 w 479180"/>
              <a:gd name="connsiteY0" fmla="*/ 251920 h 659535"/>
              <a:gd name="connsiteX1" fmla="*/ 479181 w 479180"/>
              <a:gd name="connsiteY1" fmla="*/ 0 h 659535"/>
              <a:gd name="connsiteX2" fmla="*/ 346738 w 479180"/>
              <a:gd name="connsiteY2" fmla="*/ 407615 h 659535"/>
              <a:gd name="connsiteX3" fmla="*/ 0 w 479180"/>
              <a:gd name="connsiteY3" fmla="*/ 659536 h 659535"/>
              <a:gd name="connsiteX4" fmla="*/ 132442 w 479180"/>
              <a:gd name="connsiteY4" fmla="*/ 251920 h 659535"/>
              <a:gd name="connsiteX5" fmla="*/ 132442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251920"/>
                </a:moveTo>
                <a:lnTo>
                  <a:pt x="479181" y="0"/>
                </a:lnTo>
                <a:lnTo>
                  <a:pt x="346738" y="407615"/>
                </a:lnTo>
                <a:lnTo>
                  <a:pt x="0" y="659536"/>
                </a:lnTo>
                <a:lnTo>
                  <a:pt x="132442" y="251920"/>
                </a:lnTo>
                <a:lnTo>
                  <a:pt x="132442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7" name="Freeform: Shape 626">
            <a:extLst>
              <a:ext uri="{FF2B5EF4-FFF2-40B4-BE49-F238E27FC236}">
                <a16:creationId xmlns:a16="http://schemas.microsoft.com/office/drawing/2014/main" id="{6BBFFD5D-5FD8-BC5B-65B8-3AE687C79F51}"/>
              </a:ext>
            </a:extLst>
          </p:cNvPr>
          <p:cNvSpPr/>
          <p:nvPr/>
        </p:nvSpPr>
        <p:spPr>
          <a:xfrm>
            <a:off x="2866915" y="6428118"/>
            <a:ext cx="479180" cy="659536"/>
          </a:xfrm>
          <a:custGeom>
            <a:avLst/>
            <a:gdLst>
              <a:gd name="connsiteX0" fmla="*/ 132442 w 479180"/>
              <a:gd name="connsiteY0" fmla="*/ 251920 h 659536"/>
              <a:gd name="connsiteX1" fmla="*/ 479181 w 479180"/>
              <a:gd name="connsiteY1" fmla="*/ 0 h 659536"/>
              <a:gd name="connsiteX2" fmla="*/ 346738 w 479180"/>
              <a:gd name="connsiteY2" fmla="*/ 407615 h 659536"/>
              <a:gd name="connsiteX3" fmla="*/ 0 w 479180"/>
              <a:gd name="connsiteY3" fmla="*/ 659536 h 659536"/>
              <a:gd name="connsiteX4" fmla="*/ 132442 w 479180"/>
              <a:gd name="connsiteY4" fmla="*/ 251920 h 659536"/>
              <a:gd name="connsiteX5" fmla="*/ 132442 w 479180"/>
              <a:gd name="connsiteY5" fmla="*/ 251920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6">
                <a:moveTo>
                  <a:pt x="132442" y="251920"/>
                </a:moveTo>
                <a:lnTo>
                  <a:pt x="479181" y="0"/>
                </a:lnTo>
                <a:lnTo>
                  <a:pt x="346738" y="407615"/>
                </a:lnTo>
                <a:lnTo>
                  <a:pt x="0" y="659536"/>
                </a:lnTo>
                <a:lnTo>
                  <a:pt x="132442" y="251920"/>
                </a:lnTo>
                <a:lnTo>
                  <a:pt x="132442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8" name="Freeform: Shape 627">
            <a:extLst>
              <a:ext uri="{FF2B5EF4-FFF2-40B4-BE49-F238E27FC236}">
                <a16:creationId xmlns:a16="http://schemas.microsoft.com/office/drawing/2014/main" id="{D80A49F5-C060-E657-4751-07D6148202A1}"/>
              </a:ext>
            </a:extLst>
          </p:cNvPr>
          <p:cNvSpPr/>
          <p:nvPr/>
        </p:nvSpPr>
        <p:spPr>
          <a:xfrm>
            <a:off x="5375938" y="9881492"/>
            <a:ext cx="479180" cy="659535"/>
          </a:xfrm>
          <a:custGeom>
            <a:avLst/>
            <a:gdLst>
              <a:gd name="connsiteX0" fmla="*/ 132442 w 479180"/>
              <a:gd name="connsiteY0" fmla="*/ 251920 h 659535"/>
              <a:gd name="connsiteX1" fmla="*/ 479181 w 479180"/>
              <a:gd name="connsiteY1" fmla="*/ 0 h 659535"/>
              <a:gd name="connsiteX2" fmla="*/ 346738 w 479180"/>
              <a:gd name="connsiteY2" fmla="*/ 407615 h 659535"/>
              <a:gd name="connsiteX3" fmla="*/ 0 w 479180"/>
              <a:gd name="connsiteY3" fmla="*/ 659535 h 659535"/>
              <a:gd name="connsiteX4" fmla="*/ 132442 w 479180"/>
              <a:gd name="connsiteY4" fmla="*/ 251920 h 659535"/>
              <a:gd name="connsiteX5" fmla="*/ 132442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251920"/>
                </a:moveTo>
                <a:lnTo>
                  <a:pt x="479181" y="0"/>
                </a:lnTo>
                <a:lnTo>
                  <a:pt x="346738" y="407615"/>
                </a:lnTo>
                <a:lnTo>
                  <a:pt x="0" y="659535"/>
                </a:lnTo>
                <a:lnTo>
                  <a:pt x="132442" y="251920"/>
                </a:lnTo>
                <a:lnTo>
                  <a:pt x="132442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9" name="Freeform: Shape 628">
            <a:extLst>
              <a:ext uri="{FF2B5EF4-FFF2-40B4-BE49-F238E27FC236}">
                <a16:creationId xmlns:a16="http://schemas.microsoft.com/office/drawing/2014/main" id="{06D68485-DF9E-685C-772C-C468244EDA9C}"/>
              </a:ext>
            </a:extLst>
          </p:cNvPr>
          <p:cNvSpPr/>
          <p:nvPr/>
        </p:nvSpPr>
        <p:spPr>
          <a:xfrm>
            <a:off x="5804531" y="-886245"/>
            <a:ext cx="775331" cy="251920"/>
          </a:xfrm>
          <a:custGeom>
            <a:avLst/>
            <a:gdLst>
              <a:gd name="connsiteX0" fmla="*/ 0 w 775331"/>
              <a:gd name="connsiteY0" fmla="*/ 251920 h 251920"/>
              <a:gd name="connsiteX1" fmla="*/ 346738 w 775331"/>
              <a:gd name="connsiteY1" fmla="*/ 0 h 251920"/>
              <a:gd name="connsiteX2" fmla="*/ 775331 w 775331"/>
              <a:gd name="connsiteY2" fmla="*/ 0 h 251920"/>
              <a:gd name="connsiteX3" fmla="*/ 428592 w 775331"/>
              <a:gd name="connsiteY3" fmla="*/ 251920 h 251920"/>
              <a:gd name="connsiteX4" fmla="*/ 0 w 775331"/>
              <a:gd name="connsiteY4" fmla="*/ 251920 h 251920"/>
              <a:gd name="connsiteX5" fmla="*/ 0 w 775331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0" y="251920"/>
                </a:moveTo>
                <a:lnTo>
                  <a:pt x="346738" y="0"/>
                </a:lnTo>
                <a:lnTo>
                  <a:pt x="775331" y="0"/>
                </a:lnTo>
                <a:lnTo>
                  <a:pt x="428592" y="25192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0" name="Freeform: Shape 629">
            <a:extLst>
              <a:ext uri="{FF2B5EF4-FFF2-40B4-BE49-F238E27FC236}">
                <a16:creationId xmlns:a16="http://schemas.microsoft.com/office/drawing/2014/main" id="{8E39FD48-0A6B-6843-9E14-394A980C9091}"/>
              </a:ext>
            </a:extLst>
          </p:cNvPr>
          <p:cNvSpPr/>
          <p:nvPr/>
        </p:nvSpPr>
        <p:spPr>
          <a:xfrm>
            <a:off x="8313554" y="2567128"/>
            <a:ext cx="775331" cy="251920"/>
          </a:xfrm>
          <a:custGeom>
            <a:avLst/>
            <a:gdLst>
              <a:gd name="connsiteX0" fmla="*/ 0 w 775331"/>
              <a:gd name="connsiteY0" fmla="*/ 251920 h 251920"/>
              <a:gd name="connsiteX1" fmla="*/ 346739 w 775331"/>
              <a:gd name="connsiteY1" fmla="*/ 0 h 251920"/>
              <a:gd name="connsiteX2" fmla="*/ 775331 w 775331"/>
              <a:gd name="connsiteY2" fmla="*/ 0 h 251920"/>
              <a:gd name="connsiteX3" fmla="*/ 428593 w 775331"/>
              <a:gd name="connsiteY3" fmla="*/ 251920 h 251920"/>
              <a:gd name="connsiteX4" fmla="*/ 0 w 775331"/>
              <a:gd name="connsiteY4" fmla="*/ 251920 h 251920"/>
              <a:gd name="connsiteX5" fmla="*/ 0 w 775331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0" y="251920"/>
                </a:moveTo>
                <a:lnTo>
                  <a:pt x="346739" y="0"/>
                </a:lnTo>
                <a:lnTo>
                  <a:pt x="775331" y="0"/>
                </a:lnTo>
                <a:lnTo>
                  <a:pt x="428593" y="25192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1" name="Freeform: Shape 630">
            <a:extLst>
              <a:ext uri="{FF2B5EF4-FFF2-40B4-BE49-F238E27FC236}">
                <a16:creationId xmlns:a16="http://schemas.microsoft.com/office/drawing/2014/main" id="{DE1860CF-34D6-F91D-13BF-48426EBBF484}"/>
              </a:ext>
            </a:extLst>
          </p:cNvPr>
          <p:cNvSpPr/>
          <p:nvPr/>
        </p:nvSpPr>
        <p:spPr>
          <a:xfrm>
            <a:off x="10822577" y="6020502"/>
            <a:ext cx="775330" cy="251920"/>
          </a:xfrm>
          <a:custGeom>
            <a:avLst/>
            <a:gdLst>
              <a:gd name="connsiteX0" fmla="*/ 0 w 775330"/>
              <a:gd name="connsiteY0" fmla="*/ 251920 h 251920"/>
              <a:gd name="connsiteX1" fmla="*/ 346738 w 775330"/>
              <a:gd name="connsiteY1" fmla="*/ 0 h 251920"/>
              <a:gd name="connsiteX2" fmla="*/ 775330 w 775330"/>
              <a:gd name="connsiteY2" fmla="*/ 0 h 251920"/>
              <a:gd name="connsiteX3" fmla="*/ 428592 w 775330"/>
              <a:gd name="connsiteY3" fmla="*/ 251920 h 251920"/>
              <a:gd name="connsiteX4" fmla="*/ 0 w 775330"/>
              <a:gd name="connsiteY4" fmla="*/ 251920 h 251920"/>
              <a:gd name="connsiteX5" fmla="*/ 0 w 775330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0" h="251920">
                <a:moveTo>
                  <a:pt x="0" y="251920"/>
                </a:moveTo>
                <a:lnTo>
                  <a:pt x="346738" y="0"/>
                </a:lnTo>
                <a:lnTo>
                  <a:pt x="775330" y="0"/>
                </a:lnTo>
                <a:lnTo>
                  <a:pt x="428592" y="25192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2" name="Freeform: Shape 631">
            <a:extLst>
              <a:ext uri="{FF2B5EF4-FFF2-40B4-BE49-F238E27FC236}">
                <a16:creationId xmlns:a16="http://schemas.microsoft.com/office/drawing/2014/main" id="{3DEF06B1-3B1B-5E15-553F-1138144F64ED}"/>
              </a:ext>
            </a:extLst>
          </p:cNvPr>
          <p:cNvSpPr/>
          <p:nvPr/>
        </p:nvSpPr>
        <p:spPr>
          <a:xfrm>
            <a:off x="6844746" y="180905"/>
            <a:ext cx="693476" cy="503840"/>
          </a:xfrm>
          <a:custGeom>
            <a:avLst/>
            <a:gdLst>
              <a:gd name="connsiteX0" fmla="*/ 0 w 693476"/>
              <a:gd name="connsiteY0" fmla="*/ 251920 h 503840"/>
              <a:gd name="connsiteX1" fmla="*/ 346738 w 693476"/>
              <a:gd name="connsiteY1" fmla="*/ 0 h 503840"/>
              <a:gd name="connsiteX2" fmla="*/ 693477 w 693476"/>
              <a:gd name="connsiteY2" fmla="*/ 251920 h 503840"/>
              <a:gd name="connsiteX3" fmla="*/ 346738 w 693476"/>
              <a:gd name="connsiteY3" fmla="*/ 503841 h 503840"/>
              <a:gd name="connsiteX4" fmla="*/ 0 w 693476"/>
              <a:gd name="connsiteY4" fmla="*/ 251920 h 503840"/>
              <a:gd name="connsiteX5" fmla="*/ 0 w 693476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6" h="503840">
                <a:moveTo>
                  <a:pt x="0" y="251920"/>
                </a:moveTo>
                <a:lnTo>
                  <a:pt x="346738" y="0"/>
                </a:lnTo>
                <a:lnTo>
                  <a:pt x="693477" y="251920"/>
                </a:lnTo>
                <a:lnTo>
                  <a:pt x="346738" y="503841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3" name="Freeform: Shape 632">
            <a:extLst>
              <a:ext uri="{FF2B5EF4-FFF2-40B4-BE49-F238E27FC236}">
                <a16:creationId xmlns:a16="http://schemas.microsoft.com/office/drawing/2014/main" id="{27FD707D-35C3-F3B2-92B8-2D58F251072F}"/>
              </a:ext>
            </a:extLst>
          </p:cNvPr>
          <p:cNvSpPr/>
          <p:nvPr/>
        </p:nvSpPr>
        <p:spPr>
          <a:xfrm>
            <a:off x="7538223" y="2315208"/>
            <a:ext cx="693477" cy="503840"/>
          </a:xfrm>
          <a:custGeom>
            <a:avLst/>
            <a:gdLst>
              <a:gd name="connsiteX0" fmla="*/ 0 w 693477"/>
              <a:gd name="connsiteY0" fmla="*/ 251920 h 503840"/>
              <a:gd name="connsiteX1" fmla="*/ 346739 w 693477"/>
              <a:gd name="connsiteY1" fmla="*/ 0 h 503840"/>
              <a:gd name="connsiteX2" fmla="*/ 693477 w 693477"/>
              <a:gd name="connsiteY2" fmla="*/ 251920 h 503840"/>
              <a:gd name="connsiteX3" fmla="*/ 346739 w 693477"/>
              <a:gd name="connsiteY3" fmla="*/ 503841 h 503840"/>
              <a:gd name="connsiteX4" fmla="*/ 0 w 693477"/>
              <a:gd name="connsiteY4" fmla="*/ 251920 h 503840"/>
              <a:gd name="connsiteX5" fmla="*/ 0 w 693477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7" h="503840">
                <a:moveTo>
                  <a:pt x="0" y="251920"/>
                </a:moveTo>
                <a:lnTo>
                  <a:pt x="346739" y="0"/>
                </a:lnTo>
                <a:lnTo>
                  <a:pt x="693477" y="251920"/>
                </a:lnTo>
                <a:lnTo>
                  <a:pt x="346739" y="503841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4" name="Freeform: Shape 633">
            <a:extLst>
              <a:ext uri="{FF2B5EF4-FFF2-40B4-BE49-F238E27FC236}">
                <a16:creationId xmlns:a16="http://schemas.microsoft.com/office/drawing/2014/main" id="{C50DE474-2566-FE8E-294F-13D72AAFD8A3}"/>
              </a:ext>
            </a:extLst>
          </p:cNvPr>
          <p:cNvSpPr/>
          <p:nvPr/>
        </p:nvSpPr>
        <p:spPr>
          <a:xfrm>
            <a:off x="5029200" y="-1138166"/>
            <a:ext cx="693476" cy="503840"/>
          </a:xfrm>
          <a:custGeom>
            <a:avLst/>
            <a:gdLst>
              <a:gd name="connsiteX0" fmla="*/ 0 w 693476"/>
              <a:gd name="connsiteY0" fmla="*/ 251920 h 503840"/>
              <a:gd name="connsiteX1" fmla="*/ 346739 w 693476"/>
              <a:gd name="connsiteY1" fmla="*/ 0 h 503840"/>
              <a:gd name="connsiteX2" fmla="*/ 693477 w 693476"/>
              <a:gd name="connsiteY2" fmla="*/ 251920 h 503840"/>
              <a:gd name="connsiteX3" fmla="*/ 346739 w 693476"/>
              <a:gd name="connsiteY3" fmla="*/ 503841 h 503840"/>
              <a:gd name="connsiteX4" fmla="*/ 0 w 693476"/>
              <a:gd name="connsiteY4" fmla="*/ 251920 h 503840"/>
              <a:gd name="connsiteX5" fmla="*/ 0 w 693476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6" h="503840">
                <a:moveTo>
                  <a:pt x="0" y="251920"/>
                </a:moveTo>
                <a:lnTo>
                  <a:pt x="346739" y="0"/>
                </a:lnTo>
                <a:lnTo>
                  <a:pt x="693477" y="251920"/>
                </a:lnTo>
                <a:lnTo>
                  <a:pt x="346739" y="503841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5" name="Freeform: Shape 634">
            <a:extLst>
              <a:ext uri="{FF2B5EF4-FFF2-40B4-BE49-F238E27FC236}">
                <a16:creationId xmlns:a16="http://schemas.microsoft.com/office/drawing/2014/main" id="{1FC48117-33A0-F739-B585-DC5E306E1FF8}"/>
              </a:ext>
            </a:extLst>
          </p:cNvPr>
          <p:cNvSpPr/>
          <p:nvPr/>
        </p:nvSpPr>
        <p:spPr>
          <a:xfrm>
            <a:off x="9353769" y="3634279"/>
            <a:ext cx="693477" cy="503840"/>
          </a:xfrm>
          <a:custGeom>
            <a:avLst/>
            <a:gdLst>
              <a:gd name="connsiteX0" fmla="*/ 0 w 693477"/>
              <a:gd name="connsiteY0" fmla="*/ 251920 h 503840"/>
              <a:gd name="connsiteX1" fmla="*/ 346738 w 693477"/>
              <a:gd name="connsiteY1" fmla="*/ 0 h 503840"/>
              <a:gd name="connsiteX2" fmla="*/ 693477 w 693477"/>
              <a:gd name="connsiteY2" fmla="*/ 251920 h 503840"/>
              <a:gd name="connsiteX3" fmla="*/ 346738 w 693477"/>
              <a:gd name="connsiteY3" fmla="*/ 503841 h 503840"/>
              <a:gd name="connsiteX4" fmla="*/ 0 w 693477"/>
              <a:gd name="connsiteY4" fmla="*/ 251920 h 503840"/>
              <a:gd name="connsiteX5" fmla="*/ 0 w 693477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7" h="503840">
                <a:moveTo>
                  <a:pt x="0" y="251920"/>
                </a:moveTo>
                <a:lnTo>
                  <a:pt x="346738" y="0"/>
                </a:lnTo>
                <a:lnTo>
                  <a:pt x="693477" y="251920"/>
                </a:lnTo>
                <a:lnTo>
                  <a:pt x="346738" y="503841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6" name="Freeform: Shape 635">
            <a:extLst>
              <a:ext uri="{FF2B5EF4-FFF2-40B4-BE49-F238E27FC236}">
                <a16:creationId xmlns:a16="http://schemas.microsoft.com/office/drawing/2014/main" id="{6A0646CB-7995-6BCD-4503-80BE813AFDB1}"/>
              </a:ext>
            </a:extLst>
          </p:cNvPr>
          <p:cNvSpPr/>
          <p:nvPr/>
        </p:nvSpPr>
        <p:spPr>
          <a:xfrm>
            <a:off x="10475838" y="5768582"/>
            <a:ext cx="693477" cy="503840"/>
          </a:xfrm>
          <a:custGeom>
            <a:avLst/>
            <a:gdLst>
              <a:gd name="connsiteX0" fmla="*/ 0 w 693477"/>
              <a:gd name="connsiteY0" fmla="*/ 251920 h 503840"/>
              <a:gd name="connsiteX1" fmla="*/ 346739 w 693477"/>
              <a:gd name="connsiteY1" fmla="*/ 0 h 503840"/>
              <a:gd name="connsiteX2" fmla="*/ 693477 w 693477"/>
              <a:gd name="connsiteY2" fmla="*/ 251920 h 503840"/>
              <a:gd name="connsiteX3" fmla="*/ 346739 w 693477"/>
              <a:gd name="connsiteY3" fmla="*/ 503840 h 503840"/>
              <a:gd name="connsiteX4" fmla="*/ 0 w 693477"/>
              <a:gd name="connsiteY4" fmla="*/ 251920 h 503840"/>
              <a:gd name="connsiteX5" fmla="*/ 0 w 693477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7" h="503840">
                <a:moveTo>
                  <a:pt x="0" y="251920"/>
                </a:moveTo>
                <a:lnTo>
                  <a:pt x="346739" y="0"/>
                </a:lnTo>
                <a:lnTo>
                  <a:pt x="693477" y="251920"/>
                </a:lnTo>
                <a:lnTo>
                  <a:pt x="346739" y="50384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7" name="Freeform: Shape 636">
            <a:extLst>
              <a:ext uri="{FF2B5EF4-FFF2-40B4-BE49-F238E27FC236}">
                <a16:creationId xmlns:a16="http://schemas.microsoft.com/office/drawing/2014/main" id="{C449BB32-74F8-9DCD-B53B-B75988480998}"/>
              </a:ext>
            </a:extLst>
          </p:cNvPr>
          <p:cNvSpPr/>
          <p:nvPr/>
        </p:nvSpPr>
        <p:spPr>
          <a:xfrm>
            <a:off x="7405780" y="1907592"/>
            <a:ext cx="479181" cy="659535"/>
          </a:xfrm>
          <a:custGeom>
            <a:avLst/>
            <a:gdLst>
              <a:gd name="connsiteX0" fmla="*/ 0 w 479181"/>
              <a:gd name="connsiteY0" fmla="*/ 251920 h 659535"/>
              <a:gd name="connsiteX1" fmla="*/ 346739 w 479181"/>
              <a:gd name="connsiteY1" fmla="*/ 0 h 659535"/>
              <a:gd name="connsiteX2" fmla="*/ 479181 w 479181"/>
              <a:gd name="connsiteY2" fmla="*/ 407616 h 659535"/>
              <a:gd name="connsiteX3" fmla="*/ 132442 w 479181"/>
              <a:gd name="connsiteY3" fmla="*/ 659536 h 659535"/>
              <a:gd name="connsiteX4" fmla="*/ 0 w 479181"/>
              <a:gd name="connsiteY4" fmla="*/ 251920 h 659535"/>
              <a:gd name="connsiteX5" fmla="*/ 0 w 479181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1" h="659535">
                <a:moveTo>
                  <a:pt x="0" y="251920"/>
                </a:moveTo>
                <a:lnTo>
                  <a:pt x="346739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8" name="Freeform: Shape 637">
            <a:extLst>
              <a:ext uri="{FF2B5EF4-FFF2-40B4-BE49-F238E27FC236}">
                <a16:creationId xmlns:a16="http://schemas.microsoft.com/office/drawing/2014/main" id="{6516218A-7726-2F73-84BC-2BE2E0587734}"/>
              </a:ext>
            </a:extLst>
          </p:cNvPr>
          <p:cNvSpPr/>
          <p:nvPr/>
        </p:nvSpPr>
        <p:spPr>
          <a:xfrm>
            <a:off x="9221327" y="3226664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8 w 479180"/>
              <a:gd name="connsiteY1" fmla="*/ 0 h 659535"/>
              <a:gd name="connsiteX2" fmla="*/ 479181 w 479180"/>
              <a:gd name="connsiteY2" fmla="*/ 407615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8" y="0"/>
                </a:lnTo>
                <a:lnTo>
                  <a:pt x="479181" y="407615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9" name="Freeform: Shape 638">
            <a:extLst>
              <a:ext uri="{FF2B5EF4-FFF2-40B4-BE49-F238E27FC236}">
                <a16:creationId xmlns:a16="http://schemas.microsoft.com/office/drawing/2014/main" id="{8FF6D606-C7D3-ED94-A22D-5A72BCFB78AB}"/>
              </a:ext>
            </a:extLst>
          </p:cNvPr>
          <p:cNvSpPr/>
          <p:nvPr/>
        </p:nvSpPr>
        <p:spPr>
          <a:xfrm>
            <a:off x="6712304" y="-226710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8 w 479180"/>
              <a:gd name="connsiteY1" fmla="*/ 0 h 659535"/>
              <a:gd name="connsiteX2" fmla="*/ 479181 w 479180"/>
              <a:gd name="connsiteY2" fmla="*/ 407616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8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0" name="Freeform: Shape 639">
            <a:extLst>
              <a:ext uri="{FF2B5EF4-FFF2-40B4-BE49-F238E27FC236}">
                <a16:creationId xmlns:a16="http://schemas.microsoft.com/office/drawing/2014/main" id="{85BD5E80-5360-703D-C1CF-A3EF49DD856F}"/>
              </a:ext>
            </a:extLst>
          </p:cNvPr>
          <p:cNvSpPr/>
          <p:nvPr/>
        </p:nvSpPr>
        <p:spPr>
          <a:xfrm>
            <a:off x="10343396" y="5360966"/>
            <a:ext cx="479181" cy="659535"/>
          </a:xfrm>
          <a:custGeom>
            <a:avLst/>
            <a:gdLst>
              <a:gd name="connsiteX0" fmla="*/ 0 w 479181"/>
              <a:gd name="connsiteY0" fmla="*/ 251920 h 659535"/>
              <a:gd name="connsiteX1" fmla="*/ 346739 w 479181"/>
              <a:gd name="connsiteY1" fmla="*/ 0 h 659535"/>
              <a:gd name="connsiteX2" fmla="*/ 479181 w 479181"/>
              <a:gd name="connsiteY2" fmla="*/ 407616 h 659535"/>
              <a:gd name="connsiteX3" fmla="*/ 132442 w 479181"/>
              <a:gd name="connsiteY3" fmla="*/ 659536 h 659535"/>
              <a:gd name="connsiteX4" fmla="*/ 0 w 479181"/>
              <a:gd name="connsiteY4" fmla="*/ 251920 h 659535"/>
              <a:gd name="connsiteX5" fmla="*/ 0 w 479181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1" h="659535">
                <a:moveTo>
                  <a:pt x="0" y="251920"/>
                </a:moveTo>
                <a:lnTo>
                  <a:pt x="346739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1" name="Freeform: Shape 640">
            <a:extLst>
              <a:ext uri="{FF2B5EF4-FFF2-40B4-BE49-F238E27FC236}">
                <a16:creationId xmlns:a16="http://schemas.microsoft.com/office/drawing/2014/main" id="{2316DFAD-C2C4-006B-1F82-F42106EFF8E8}"/>
              </a:ext>
            </a:extLst>
          </p:cNvPr>
          <p:cNvSpPr/>
          <p:nvPr/>
        </p:nvSpPr>
        <p:spPr>
          <a:xfrm>
            <a:off x="5029200" y="-1953397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9 w 479180"/>
              <a:gd name="connsiteY1" fmla="*/ 0 h 659535"/>
              <a:gd name="connsiteX2" fmla="*/ 479181 w 479180"/>
              <a:gd name="connsiteY2" fmla="*/ 407616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9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2" name="Freeform: Shape 641">
            <a:extLst>
              <a:ext uri="{FF2B5EF4-FFF2-40B4-BE49-F238E27FC236}">
                <a16:creationId xmlns:a16="http://schemas.microsoft.com/office/drawing/2014/main" id="{9F9C6D34-651C-8DC5-2EEA-87CD2354B711}"/>
              </a:ext>
            </a:extLst>
          </p:cNvPr>
          <p:cNvSpPr/>
          <p:nvPr/>
        </p:nvSpPr>
        <p:spPr>
          <a:xfrm>
            <a:off x="9435623" y="4293815"/>
            <a:ext cx="479181" cy="659535"/>
          </a:xfrm>
          <a:custGeom>
            <a:avLst/>
            <a:gdLst>
              <a:gd name="connsiteX0" fmla="*/ 132442 w 479181"/>
              <a:gd name="connsiteY0" fmla="*/ 251920 h 659535"/>
              <a:gd name="connsiteX1" fmla="*/ 479181 w 479181"/>
              <a:gd name="connsiteY1" fmla="*/ 0 h 659535"/>
              <a:gd name="connsiteX2" fmla="*/ 346739 w 479181"/>
              <a:gd name="connsiteY2" fmla="*/ 407615 h 659535"/>
              <a:gd name="connsiteX3" fmla="*/ 0 w 479181"/>
              <a:gd name="connsiteY3" fmla="*/ 659536 h 659535"/>
              <a:gd name="connsiteX4" fmla="*/ 132442 w 479181"/>
              <a:gd name="connsiteY4" fmla="*/ 251920 h 659535"/>
              <a:gd name="connsiteX5" fmla="*/ 132442 w 479181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1" h="659535">
                <a:moveTo>
                  <a:pt x="132442" y="251920"/>
                </a:moveTo>
                <a:lnTo>
                  <a:pt x="479181" y="0"/>
                </a:lnTo>
                <a:lnTo>
                  <a:pt x="346739" y="407615"/>
                </a:lnTo>
                <a:lnTo>
                  <a:pt x="0" y="659536"/>
                </a:lnTo>
                <a:lnTo>
                  <a:pt x="132442" y="251920"/>
                </a:lnTo>
                <a:lnTo>
                  <a:pt x="132442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3" name="Freeform: Shape 642">
            <a:extLst>
              <a:ext uri="{FF2B5EF4-FFF2-40B4-BE49-F238E27FC236}">
                <a16:creationId xmlns:a16="http://schemas.microsoft.com/office/drawing/2014/main" id="{A7F0155F-E8B9-84E2-90E6-4CAF79A079E4}"/>
              </a:ext>
            </a:extLst>
          </p:cNvPr>
          <p:cNvSpPr/>
          <p:nvPr/>
        </p:nvSpPr>
        <p:spPr>
          <a:xfrm>
            <a:off x="6926600" y="840441"/>
            <a:ext cx="479180" cy="659535"/>
          </a:xfrm>
          <a:custGeom>
            <a:avLst/>
            <a:gdLst>
              <a:gd name="connsiteX0" fmla="*/ 132442 w 479180"/>
              <a:gd name="connsiteY0" fmla="*/ 251920 h 659535"/>
              <a:gd name="connsiteX1" fmla="*/ 479181 w 479180"/>
              <a:gd name="connsiteY1" fmla="*/ 0 h 659535"/>
              <a:gd name="connsiteX2" fmla="*/ 346738 w 479180"/>
              <a:gd name="connsiteY2" fmla="*/ 407616 h 659535"/>
              <a:gd name="connsiteX3" fmla="*/ 0 w 479180"/>
              <a:gd name="connsiteY3" fmla="*/ 659536 h 659535"/>
              <a:gd name="connsiteX4" fmla="*/ 132442 w 479180"/>
              <a:gd name="connsiteY4" fmla="*/ 251920 h 659535"/>
              <a:gd name="connsiteX5" fmla="*/ 132442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251920"/>
                </a:moveTo>
                <a:lnTo>
                  <a:pt x="479181" y="0"/>
                </a:lnTo>
                <a:lnTo>
                  <a:pt x="346738" y="407616"/>
                </a:lnTo>
                <a:lnTo>
                  <a:pt x="0" y="659536"/>
                </a:lnTo>
                <a:lnTo>
                  <a:pt x="132442" y="251920"/>
                </a:lnTo>
                <a:lnTo>
                  <a:pt x="132442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4" name="Freeform: Shape 643">
            <a:extLst>
              <a:ext uri="{FF2B5EF4-FFF2-40B4-BE49-F238E27FC236}">
                <a16:creationId xmlns:a16="http://schemas.microsoft.com/office/drawing/2014/main" id="{1E47BDF6-24D2-BE98-0A85-1D6D3E07E406}"/>
              </a:ext>
            </a:extLst>
          </p:cNvPr>
          <p:cNvSpPr/>
          <p:nvPr/>
        </p:nvSpPr>
        <p:spPr>
          <a:xfrm>
            <a:off x="5029200" y="-1545781"/>
            <a:ext cx="479180" cy="659535"/>
          </a:xfrm>
          <a:custGeom>
            <a:avLst/>
            <a:gdLst>
              <a:gd name="connsiteX0" fmla="*/ 132442 w 479180"/>
              <a:gd name="connsiteY0" fmla="*/ 251920 h 659535"/>
              <a:gd name="connsiteX1" fmla="*/ 479181 w 479180"/>
              <a:gd name="connsiteY1" fmla="*/ 0 h 659535"/>
              <a:gd name="connsiteX2" fmla="*/ 346739 w 479180"/>
              <a:gd name="connsiteY2" fmla="*/ 407616 h 659535"/>
              <a:gd name="connsiteX3" fmla="*/ 0 w 479180"/>
              <a:gd name="connsiteY3" fmla="*/ 659536 h 659535"/>
              <a:gd name="connsiteX4" fmla="*/ 132442 w 479180"/>
              <a:gd name="connsiteY4" fmla="*/ 251920 h 659535"/>
              <a:gd name="connsiteX5" fmla="*/ 132442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251920"/>
                </a:moveTo>
                <a:lnTo>
                  <a:pt x="479181" y="0"/>
                </a:lnTo>
                <a:lnTo>
                  <a:pt x="346739" y="407616"/>
                </a:lnTo>
                <a:lnTo>
                  <a:pt x="0" y="659536"/>
                </a:lnTo>
                <a:lnTo>
                  <a:pt x="132442" y="251920"/>
                </a:lnTo>
                <a:lnTo>
                  <a:pt x="132442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5" name="Freeform: Shape 644">
            <a:extLst>
              <a:ext uri="{FF2B5EF4-FFF2-40B4-BE49-F238E27FC236}">
                <a16:creationId xmlns:a16="http://schemas.microsoft.com/office/drawing/2014/main" id="{976BA68A-6E1F-BDD2-6E2C-BCD0A0E09585}"/>
              </a:ext>
            </a:extLst>
          </p:cNvPr>
          <p:cNvSpPr/>
          <p:nvPr/>
        </p:nvSpPr>
        <p:spPr>
          <a:xfrm>
            <a:off x="1877288" y="8562421"/>
            <a:ext cx="775331" cy="251920"/>
          </a:xfrm>
          <a:custGeom>
            <a:avLst/>
            <a:gdLst>
              <a:gd name="connsiteX0" fmla="*/ 0 w 775331"/>
              <a:gd name="connsiteY0" fmla="*/ 251920 h 251920"/>
              <a:gd name="connsiteX1" fmla="*/ 346739 w 775331"/>
              <a:gd name="connsiteY1" fmla="*/ 0 h 251920"/>
              <a:gd name="connsiteX2" fmla="*/ 775331 w 775331"/>
              <a:gd name="connsiteY2" fmla="*/ 0 h 251920"/>
              <a:gd name="connsiteX3" fmla="*/ 428592 w 775331"/>
              <a:gd name="connsiteY3" fmla="*/ 251920 h 251920"/>
              <a:gd name="connsiteX4" fmla="*/ 0 w 775331"/>
              <a:gd name="connsiteY4" fmla="*/ 251920 h 251920"/>
              <a:gd name="connsiteX5" fmla="*/ 0 w 775331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0" y="251920"/>
                </a:moveTo>
                <a:lnTo>
                  <a:pt x="346739" y="0"/>
                </a:lnTo>
                <a:lnTo>
                  <a:pt x="775331" y="0"/>
                </a:lnTo>
                <a:lnTo>
                  <a:pt x="428592" y="25192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6" name="Freeform: Shape 645">
            <a:extLst>
              <a:ext uri="{FF2B5EF4-FFF2-40B4-BE49-F238E27FC236}">
                <a16:creationId xmlns:a16="http://schemas.microsoft.com/office/drawing/2014/main" id="{EBBAF808-C655-D8B2-02C8-2E58D8ACAF9F}"/>
              </a:ext>
            </a:extLst>
          </p:cNvPr>
          <p:cNvSpPr/>
          <p:nvPr/>
        </p:nvSpPr>
        <p:spPr>
          <a:xfrm>
            <a:off x="-284996" y="5360966"/>
            <a:ext cx="775330" cy="251920"/>
          </a:xfrm>
          <a:custGeom>
            <a:avLst/>
            <a:gdLst>
              <a:gd name="connsiteX0" fmla="*/ 0 w 775330"/>
              <a:gd name="connsiteY0" fmla="*/ 251920 h 251920"/>
              <a:gd name="connsiteX1" fmla="*/ 346739 w 775330"/>
              <a:gd name="connsiteY1" fmla="*/ 0 h 251920"/>
              <a:gd name="connsiteX2" fmla="*/ 775331 w 775330"/>
              <a:gd name="connsiteY2" fmla="*/ 0 h 251920"/>
              <a:gd name="connsiteX3" fmla="*/ 428592 w 775330"/>
              <a:gd name="connsiteY3" fmla="*/ 251920 h 251920"/>
              <a:gd name="connsiteX4" fmla="*/ 0 w 775330"/>
              <a:gd name="connsiteY4" fmla="*/ 251920 h 251920"/>
              <a:gd name="connsiteX5" fmla="*/ 0 w 775330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0" h="251920">
                <a:moveTo>
                  <a:pt x="0" y="251920"/>
                </a:moveTo>
                <a:lnTo>
                  <a:pt x="346739" y="0"/>
                </a:lnTo>
                <a:lnTo>
                  <a:pt x="775331" y="0"/>
                </a:lnTo>
                <a:lnTo>
                  <a:pt x="428592" y="25192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7" name="Freeform: Shape 646">
            <a:extLst>
              <a:ext uri="{FF2B5EF4-FFF2-40B4-BE49-F238E27FC236}">
                <a16:creationId xmlns:a16="http://schemas.microsoft.com/office/drawing/2014/main" id="{9F448981-46AD-B4AF-355A-979FB28339DB}"/>
              </a:ext>
            </a:extLst>
          </p:cNvPr>
          <p:cNvSpPr/>
          <p:nvPr/>
        </p:nvSpPr>
        <p:spPr>
          <a:xfrm>
            <a:off x="969514" y="7087654"/>
            <a:ext cx="693476" cy="503840"/>
          </a:xfrm>
          <a:custGeom>
            <a:avLst/>
            <a:gdLst>
              <a:gd name="connsiteX0" fmla="*/ 0 w 693476"/>
              <a:gd name="connsiteY0" fmla="*/ 251920 h 503840"/>
              <a:gd name="connsiteX1" fmla="*/ 346738 w 693476"/>
              <a:gd name="connsiteY1" fmla="*/ 0 h 503840"/>
              <a:gd name="connsiteX2" fmla="*/ 693477 w 693476"/>
              <a:gd name="connsiteY2" fmla="*/ 251920 h 503840"/>
              <a:gd name="connsiteX3" fmla="*/ 346738 w 693476"/>
              <a:gd name="connsiteY3" fmla="*/ 503840 h 503840"/>
              <a:gd name="connsiteX4" fmla="*/ 0 w 693476"/>
              <a:gd name="connsiteY4" fmla="*/ 251920 h 503840"/>
              <a:gd name="connsiteX5" fmla="*/ 0 w 693476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6" h="503840">
                <a:moveTo>
                  <a:pt x="0" y="251920"/>
                </a:moveTo>
                <a:lnTo>
                  <a:pt x="346738" y="0"/>
                </a:lnTo>
                <a:lnTo>
                  <a:pt x="693477" y="251920"/>
                </a:lnTo>
                <a:lnTo>
                  <a:pt x="346738" y="50384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8" name="Freeform: Shape 647">
            <a:extLst>
              <a:ext uri="{FF2B5EF4-FFF2-40B4-BE49-F238E27FC236}">
                <a16:creationId xmlns:a16="http://schemas.microsoft.com/office/drawing/2014/main" id="{80FDDFDC-0F67-43B5-5AC4-1282E3287CAF}"/>
              </a:ext>
            </a:extLst>
          </p:cNvPr>
          <p:cNvSpPr/>
          <p:nvPr/>
        </p:nvSpPr>
        <p:spPr>
          <a:xfrm>
            <a:off x="2520176" y="9221956"/>
            <a:ext cx="693476" cy="503840"/>
          </a:xfrm>
          <a:custGeom>
            <a:avLst/>
            <a:gdLst>
              <a:gd name="connsiteX0" fmla="*/ 0 w 693476"/>
              <a:gd name="connsiteY0" fmla="*/ 251921 h 503840"/>
              <a:gd name="connsiteX1" fmla="*/ 346739 w 693476"/>
              <a:gd name="connsiteY1" fmla="*/ 0 h 503840"/>
              <a:gd name="connsiteX2" fmla="*/ 693477 w 693476"/>
              <a:gd name="connsiteY2" fmla="*/ 251921 h 503840"/>
              <a:gd name="connsiteX3" fmla="*/ 346739 w 693476"/>
              <a:gd name="connsiteY3" fmla="*/ 503841 h 503840"/>
              <a:gd name="connsiteX4" fmla="*/ 0 w 693476"/>
              <a:gd name="connsiteY4" fmla="*/ 251921 h 503840"/>
              <a:gd name="connsiteX5" fmla="*/ 0 w 693476"/>
              <a:gd name="connsiteY5" fmla="*/ 251921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6" h="503840">
                <a:moveTo>
                  <a:pt x="0" y="251921"/>
                </a:moveTo>
                <a:lnTo>
                  <a:pt x="346739" y="0"/>
                </a:lnTo>
                <a:lnTo>
                  <a:pt x="693477" y="251921"/>
                </a:lnTo>
                <a:lnTo>
                  <a:pt x="346739" y="503841"/>
                </a:lnTo>
                <a:lnTo>
                  <a:pt x="0" y="251921"/>
                </a:lnTo>
                <a:lnTo>
                  <a:pt x="0" y="25192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9" name="Freeform: Shape 648">
            <a:extLst>
              <a:ext uri="{FF2B5EF4-FFF2-40B4-BE49-F238E27FC236}">
                <a16:creationId xmlns:a16="http://schemas.microsoft.com/office/drawing/2014/main" id="{4720EE5B-0683-C8B9-2506-2D3555FE8FE9}"/>
              </a:ext>
            </a:extLst>
          </p:cNvPr>
          <p:cNvSpPr/>
          <p:nvPr/>
        </p:nvSpPr>
        <p:spPr>
          <a:xfrm>
            <a:off x="11153" y="5768582"/>
            <a:ext cx="693477" cy="503840"/>
          </a:xfrm>
          <a:custGeom>
            <a:avLst/>
            <a:gdLst>
              <a:gd name="connsiteX0" fmla="*/ 0 w 693477"/>
              <a:gd name="connsiteY0" fmla="*/ 251920 h 503840"/>
              <a:gd name="connsiteX1" fmla="*/ 346739 w 693477"/>
              <a:gd name="connsiteY1" fmla="*/ 0 h 503840"/>
              <a:gd name="connsiteX2" fmla="*/ 693477 w 693477"/>
              <a:gd name="connsiteY2" fmla="*/ 251920 h 503840"/>
              <a:gd name="connsiteX3" fmla="*/ 346739 w 693477"/>
              <a:gd name="connsiteY3" fmla="*/ 503840 h 503840"/>
              <a:gd name="connsiteX4" fmla="*/ 0 w 693477"/>
              <a:gd name="connsiteY4" fmla="*/ 251920 h 503840"/>
              <a:gd name="connsiteX5" fmla="*/ 0 w 693477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7" h="503840">
                <a:moveTo>
                  <a:pt x="0" y="251920"/>
                </a:moveTo>
                <a:lnTo>
                  <a:pt x="346739" y="0"/>
                </a:lnTo>
                <a:lnTo>
                  <a:pt x="693477" y="251920"/>
                </a:lnTo>
                <a:lnTo>
                  <a:pt x="346739" y="50384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0" name="Freeform: Shape 649">
            <a:extLst>
              <a:ext uri="{FF2B5EF4-FFF2-40B4-BE49-F238E27FC236}">
                <a16:creationId xmlns:a16="http://schemas.microsoft.com/office/drawing/2014/main" id="{A6FD8724-FF24-B822-64B1-3965BB16EF21}"/>
              </a:ext>
            </a:extLst>
          </p:cNvPr>
          <p:cNvSpPr/>
          <p:nvPr/>
        </p:nvSpPr>
        <p:spPr>
          <a:xfrm>
            <a:off x="-1060327" y="4293815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9 w 479180"/>
              <a:gd name="connsiteY1" fmla="*/ 0 h 659535"/>
              <a:gd name="connsiteX2" fmla="*/ 479181 w 479180"/>
              <a:gd name="connsiteY2" fmla="*/ 407615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9" y="0"/>
                </a:lnTo>
                <a:lnTo>
                  <a:pt x="479181" y="407615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1" name="Freeform: Shape 650">
            <a:extLst>
              <a:ext uri="{FF2B5EF4-FFF2-40B4-BE49-F238E27FC236}">
                <a16:creationId xmlns:a16="http://schemas.microsoft.com/office/drawing/2014/main" id="{883A1B0E-D919-25B4-FC7D-9451FFD81866}"/>
              </a:ext>
            </a:extLst>
          </p:cNvPr>
          <p:cNvSpPr/>
          <p:nvPr/>
        </p:nvSpPr>
        <p:spPr>
          <a:xfrm>
            <a:off x="490334" y="6428118"/>
            <a:ext cx="479180" cy="659536"/>
          </a:xfrm>
          <a:custGeom>
            <a:avLst/>
            <a:gdLst>
              <a:gd name="connsiteX0" fmla="*/ 0 w 479180"/>
              <a:gd name="connsiteY0" fmla="*/ 251920 h 659536"/>
              <a:gd name="connsiteX1" fmla="*/ 346738 w 479180"/>
              <a:gd name="connsiteY1" fmla="*/ 0 h 659536"/>
              <a:gd name="connsiteX2" fmla="*/ 479181 w 479180"/>
              <a:gd name="connsiteY2" fmla="*/ 407615 h 659536"/>
              <a:gd name="connsiteX3" fmla="*/ 132442 w 479180"/>
              <a:gd name="connsiteY3" fmla="*/ 659536 h 659536"/>
              <a:gd name="connsiteX4" fmla="*/ 0 w 479180"/>
              <a:gd name="connsiteY4" fmla="*/ 251920 h 659536"/>
              <a:gd name="connsiteX5" fmla="*/ 0 w 479180"/>
              <a:gd name="connsiteY5" fmla="*/ 251920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6">
                <a:moveTo>
                  <a:pt x="0" y="251920"/>
                </a:moveTo>
                <a:lnTo>
                  <a:pt x="346738" y="0"/>
                </a:lnTo>
                <a:lnTo>
                  <a:pt x="479181" y="407615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2" name="Freeform: Shape 651">
            <a:extLst>
              <a:ext uri="{FF2B5EF4-FFF2-40B4-BE49-F238E27FC236}">
                <a16:creationId xmlns:a16="http://schemas.microsoft.com/office/drawing/2014/main" id="{C85484DC-EFA1-C943-2884-D42717653362}"/>
              </a:ext>
            </a:extLst>
          </p:cNvPr>
          <p:cNvSpPr/>
          <p:nvPr/>
        </p:nvSpPr>
        <p:spPr>
          <a:xfrm>
            <a:off x="1744845" y="8154805"/>
            <a:ext cx="479180" cy="659536"/>
          </a:xfrm>
          <a:custGeom>
            <a:avLst/>
            <a:gdLst>
              <a:gd name="connsiteX0" fmla="*/ 0 w 479180"/>
              <a:gd name="connsiteY0" fmla="*/ 251921 h 659536"/>
              <a:gd name="connsiteX1" fmla="*/ 346738 w 479180"/>
              <a:gd name="connsiteY1" fmla="*/ 0 h 659536"/>
              <a:gd name="connsiteX2" fmla="*/ 479181 w 479180"/>
              <a:gd name="connsiteY2" fmla="*/ 407616 h 659536"/>
              <a:gd name="connsiteX3" fmla="*/ 132442 w 479180"/>
              <a:gd name="connsiteY3" fmla="*/ 659536 h 659536"/>
              <a:gd name="connsiteX4" fmla="*/ 0 w 479180"/>
              <a:gd name="connsiteY4" fmla="*/ 251921 h 659536"/>
              <a:gd name="connsiteX5" fmla="*/ 0 w 479180"/>
              <a:gd name="connsiteY5" fmla="*/ 251921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6">
                <a:moveTo>
                  <a:pt x="0" y="251921"/>
                </a:moveTo>
                <a:lnTo>
                  <a:pt x="346738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1"/>
                </a:lnTo>
                <a:lnTo>
                  <a:pt x="0" y="25192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3" name="Freeform: Shape 652">
            <a:extLst>
              <a:ext uri="{FF2B5EF4-FFF2-40B4-BE49-F238E27FC236}">
                <a16:creationId xmlns:a16="http://schemas.microsoft.com/office/drawing/2014/main" id="{9ECE08CB-EE66-8794-A491-3258730C4427}"/>
              </a:ext>
            </a:extLst>
          </p:cNvPr>
          <p:cNvSpPr/>
          <p:nvPr/>
        </p:nvSpPr>
        <p:spPr>
          <a:xfrm>
            <a:off x="11153" y="5360966"/>
            <a:ext cx="479180" cy="659535"/>
          </a:xfrm>
          <a:custGeom>
            <a:avLst/>
            <a:gdLst>
              <a:gd name="connsiteX0" fmla="*/ 132442 w 479180"/>
              <a:gd name="connsiteY0" fmla="*/ 251920 h 659535"/>
              <a:gd name="connsiteX1" fmla="*/ 479181 w 479180"/>
              <a:gd name="connsiteY1" fmla="*/ 0 h 659535"/>
              <a:gd name="connsiteX2" fmla="*/ 346739 w 479180"/>
              <a:gd name="connsiteY2" fmla="*/ 407616 h 659535"/>
              <a:gd name="connsiteX3" fmla="*/ 0 w 479180"/>
              <a:gd name="connsiteY3" fmla="*/ 659536 h 659535"/>
              <a:gd name="connsiteX4" fmla="*/ 132442 w 479180"/>
              <a:gd name="connsiteY4" fmla="*/ 251920 h 659535"/>
              <a:gd name="connsiteX5" fmla="*/ 132442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251920"/>
                </a:moveTo>
                <a:lnTo>
                  <a:pt x="479181" y="0"/>
                </a:lnTo>
                <a:lnTo>
                  <a:pt x="346739" y="407616"/>
                </a:lnTo>
                <a:lnTo>
                  <a:pt x="0" y="659536"/>
                </a:lnTo>
                <a:lnTo>
                  <a:pt x="132442" y="251920"/>
                </a:lnTo>
                <a:lnTo>
                  <a:pt x="132442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4" name="Freeform: Shape 653">
            <a:extLst>
              <a:ext uri="{FF2B5EF4-FFF2-40B4-BE49-F238E27FC236}">
                <a16:creationId xmlns:a16="http://schemas.microsoft.com/office/drawing/2014/main" id="{7DB80657-A579-380D-BFB4-0304D2E7AA2E}"/>
              </a:ext>
            </a:extLst>
          </p:cNvPr>
          <p:cNvSpPr/>
          <p:nvPr/>
        </p:nvSpPr>
        <p:spPr>
          <a:xfrm>
            <a:off x="2173438" y="8562421"/>
            <a:ext cx="479180" cy="659535"/>
          </a:xfrm>
          <a:custGeom>
            <a:avLst/>
            <a:gdLst>
              <a:gd name="connsiteX0" fmla="*/ 132442 w 479180"/>
              <a:gd name="connsiteY0" fmla="*/ 251920 h 659535"/>
              <a:gd name="connsiteX1" fmla="*/ 479181 w 479180"/>
              <a:gd name="connsiteY1" fmla="*/ 0 h 659535"/>
              <a:gd name="connsiteX2" fmla="*/ 346738 w 479180"/>
              <a:gd name="connsiteY2" fmla="*/ 407615 h 659535"/>
              <a:gd name="connsiteX3" fmla="*/ 0 w 479180"/>
              <a:gd name="connsiteY3" fmla="*/ 659535 h 659535"/>
              <a:gd name="connsiteX4" fmla="*/ 132442 w 479180"/>
              <a:gd name="connsiteY4" fmla="*/ 251920 h 659535"/>
              <a:gd name="connsiteX5" fmla="*/ 132442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251920"/>
                </a:moveTo>
                <a:lnTo>
                  <a:pt x="479181" y="0"/>
                </a:lnTo>
                <a:lnTo>
                  <a:pt x="346738" y="407615"/>
                </a:lnTo>
                <a:lnTo>
                  <a:pt x="0" y="659535"/>
                </a:lnTo>
                <a:lnTo>
                  <a:pt x="132442" y="251920"/>
                </a:lnTo>
                <a:lnTo>
                  <a:pt x="132442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5" name="Freeform: Shape 654">
            <a:extLst>
              <a:ext uri="{FF2B5EF4-FFF2-40B4-BE49-F238E27FC236}">
                <a16:creationId xmlns:a16="http://schemas.microsoft.com/office/drawing/2014/main" id="{93F4228B-3C9C-258B-0365-4F10303F4603}"/>
              </a:ext>
            </a:extLst>
          </p:cNvPr>
          <p:cNvSpPr/>
          <p:nvPr/>
        </p:nvSpPr>
        <p:spPr>
          <a:xfrm>
            <a:off x="8313554" y="-1701476"/>
            <a:ext cx="775331" cy="251920"/>
          </a:xfrm>
          <a:custGeom>
            <a:avLst/>
            <a:gdLst>
              <a:gd name="connsiteX0" fmla="*/ 0 w 775331"/>
              <a:gd name="connsiteY0" fmla="*/ 251920 h 251920"/>
              <a:gd name="connsiteX1" fmla="*/ 346739 w 775331"/>
              <a:gd name="connsiteY1" fmla="*/ 0 h 251920"/>
              <a:gd name="connsiteX2" fmla="*/ 775331 w 775331"/>
              <a:gd name="connsiteY2" fmla="*/ 0 h 251920"/>
              <a:gd name="connsiteX3" fmla="*/ 428593 w 775331"/>
              <a:gd name="connsiteY3" fmla="*/ 251920 h 251920"/>
              <a:gd name="connsiteX4" fmla="*/ 0 w 775331"/>
              <a:gd name="connsiteY4" fmla="*/ 251920 h 251920"/>
              <a:gd name="connsiteX5" fmla="*/ 0 w 775331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0" y="251920"/>
                </a:moveTo>
                <a:lnTo>
                  <a:pt x="346739" y="0"/>
                </a:lnTo>
                <a:lnTo>
                  <a:pt x="775331" y="0"/>
                </a:lnTo>
                <a:lnTo>
                  <a:pt x="428593" y="25192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6" name="Freeform: Shape 655">
            <a:extLst>
              <a:ext uri="{FF2B5EF4-FFF2-40B4-BE49-F238E27FC236}">
                <a16:creationId xmlns:a16="http://schemas.microsoft.com/office/drawing/2014/main" id="{A300D682-103A-003F-E951-2691D8A4219A}"/>
              </a:ext>
            </a:extLst>
          </p:cNvPr>
          <p:cNvSpPr/>
          <p:nvPr/>
        </p:nvSpPr>
        <p:spPr>
          <a:xfrm>
            <a:off x="10822577" y="1751897"/>
            <a:ext cx="775330" cy="251920"/>
          </a:xfrm>
          <a:custGeom>
            <a:avLst/>
            <a:gdLst>
              <a:gd name="connsiteX0" fmla="*/ 0 w 775330"/>
              <a:gd name="connsiteY0" fmla="*/ 251920 h 251920"/>
              <a:gd name="connsiteX1" fmla="*/ 346738 w 775330"/>
              <a:gd name="connsiteY1" fmla="*/ 0 h 251920"/>
              <a:gd name="connsiteX2" fmla="*/ 775330 w 775330"/>
              <a:gd name="connsiteY2" fmla="*/ 0 h 251920"/>
              <a:gd name="connsiteX3" fmla="*/ 428592 w 775330"/>
              <a:gd name="connsiteY3" fmla="*/ 251920 h 251920"/>
              <a:gd name="connsiteX4" fmla="*/ 0 w 775330"/>
              <a:gd name="connsiteY4" fmla="*/ 251920 h 251920"/>
              <a:gd name="connsiteX5" fmla="*/ 0 w 775330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0" h="251920">
                <a:moveTo>
                  <a:pt x="0" y="251920"/>
                </a:moveTo>
                <a:lnTo>
                  <a:pt x="346738" y="0"/>
                </a:lnTo>
                <a:lnTo>
                  <a:pt x="775330" y="0"/>
                </a:lnTo>
                <a:lnTo>
                  <a:pt x="428592" y="25192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7" name="Freeform: Shape 656">
            <a:extLst>
              <a:ext uri="{FF2B5EF4-FFF2-40B4-BE49-F238E27FC236}">
                <a16:creationId xmlns:a16="http://schemas.microsoft.com/office/drawing/2014/main" id="{C7A35081-A89C-1A7A-45B3-BE0B3259D587}"/>
              </a:ext>
            </a:extLst>
          </p:cNvPr>
          <p:cNvSpPr/>
          <p:nvPr/>
        </p:nvSpPr>
        <p:spPr>
          <a:xfrm>
            <a:off x="7538223" y="-1953397"/>
            <a:ext cx="693477" cy="503840"/>
          </a:xfrm>
          <a:custGeom>
            <a:avLst/>
            <a:gdLst>
              <a:gd name="connsiteX0" fmla="*/ 0 w 693477"/>
              <a:gd name="connsiteY0" fmla="*/ 251920 h 503840"/>
              <a:gd name="connsiteX1" fmla="*/ 346739 w 693477"/>
              <a:gd name="connsiteY1" fmla="*/ 0 h 503840"/>
              <a:gd name="connsiteX2" fmla="*/ 693477 w 693477"/>
              <a:gd name="connsiteY2" fmla="*/ 251920 h 503840"/>
              <a:gd name="connsiteX3" fmla="*/ 346739 w 693477"/>
              <a:gd name="connsiteY3" fmla="*/ 503841 h 503840"/>
              <a:gd name="connsiteX4" fmla="*/ 0 w 693477"/>
              <a:gd name="connsiteY4" fmla="*/ 251920 h 503840"/>
              <a:gd name="connsiteX5" fmla="*/ 0 w 693477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7" h="503840">
                <a:moveTo>
                  <a:pt x="0" y="251920"/>
                </a:moveTo>
                <a:lnTo>
                  <a:pt x="346739" y="0"/>
                </a:lnTo>
                <a:lnTo>
                  <a:pt x="693477" y="251920"/>
                </a:lnTo>
                <a:lnTo>
                  <a:pt x="346739" y="503841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8" name="Freeform: Shape 657">
            <a:extLst>
              <a:ext uri="{FF2B5EF4-FFF2-40B4-BE49-F238E27FC236}">
                <a16:creationId xmlns:a16="http://schemas.microsoft.com/office/drawing/2014/main" id="{15A0EDF3-3A68-1886-3D8A-D3567B468FE1}"/>
              </a:ext>
            </a:extLst>
          </p:cNvPr>
          <p:cNvSpPr/>
          <p:nvPr/>
        </p:nvSpPr>
        <p:spPr>
          <a:xfrm>
            <a:off x="9088885" y="180905"/>
            <a:ext cx="693477" cy="503840"/>
          </a:xfrm>
          <a:custGeom>
            <a:avLst/>
            <a:gdLst>
              <a:gd name="connsiteX0" fmla="*/ 0 w 693477"/>
              <a:gd name="connsiteY0" fmla="*/ 251920 h 503840"/>
              <a:gd name="connsiteX1" fmla="*/ 346738 w 693477"/>
              <a:gd name="connsiteY1" fmla="*/ 0 h 503840"/>
              <a:gd name="connsiteX2" fmla="*/ 693477 w 693477"/>
              <a:gd name="connsiteY2" fmla="*/ 251920 h 503840"/>
              <a:gd name="connsiteX3" fmla="*/ 346738 w 693477"/>
              <a:gd name="connsiteY3" fmla="*/ 503841 h 503840"/>
              <a:gd name="connsiteX4" fmla="*/ 0 w 693477"/>
              <a:gd name="connsiteY4" fmla="*/ 251920 h 503840"/>
              <a:gd name="connsiteX5" fmla="*/ 0 w 693477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7" h="503840">
                <a:moveTo>
                  <a:pt x="0" y="251920"/>
                </a:moveTo>
                <a:lnTo>
                  <a:pt x="346738" y="0"/>
                </a:lnTo>
                <a:lnTo>
                  <a:pt x="693477" y="251920"/>
                </a:lnTo>
                <a:lnTo>
                  <a:pt x="346738" y="503841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9" name="Freeform: Shape 658">
            <a:extLst>
              <a:ext uri="{FF2B5EF4-FFF2-40B4-BE49-F238E27FC236}">
                <a16:creationId xmlns:a16="http://schemas.microsoft.com/office/drawing/2014/main" id="{81786855-14A3-5D95-2154-CB2439F25D24}"/>
              </a:ext>
            </a:extLst>
          </p:cNvPr>
          <p:cNvSpPr/>
          <p:nvPr/>
        </p:nvSpPr>
        <p:spPr>
          <a:xfrm>
            <a:off x="10475838" y="1499977"/>
            <a:ext cx="693477" cy="503840"/>
          </a:xfrm>
          <a:custGeom>
            <a:avLst/>
            <a:gdLst>
              <a:gd name="connsiteX0" fmla="*/ 0 w 693477"/>
              <a:gd name="connsiteY0" fmla="*/ 251920 h 503840"/>
              <a:gd name="connsiteX1" fmla="*/ 346739 w 693477"/>
              <a:gd name="connsiteY1" fmla="*/ 0 h 503840"/>
              <a:gd name="connsiteX2" fmla="*/ 693477 w 693477"/>
              <a:gd name="connsiteY2" fmla="*/ 251920 h 503840"/>
              <a:gd name="connsiteX3" fmla="*/ 346739 w 693477"/>
              <a:gd name="connsiteY3" fmla="*/ 503840 h 503840"/>
              <a:gd name="connsiteX4" fmla="*/ 0 w 693477"/>
              <a:gd name="connsiteY4" fmla="*/ 251920 h 503840"/>
              <a:gd name="connsiteX5" fmla="*/ 0 w 693477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7" h="503840">
                <a:moveTo>
                  <a:pt x="0" y="251920"/>
                </a:moveTo>
                <a:lnTo>
                  <a:pt x="346739" y="0"/>
                </a:lnTo>
                <a:lnTo>
                  <a:pt x="693477" y="251920"/>
                </a:lnTo>
                <a:lnTo>
                  <a:pt x="346739" y="50384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0" name="Freeform: Shape 659">
            <a:extLst>
              <a:ext uri="{FF2B5EF4-FFF2-40B4-BE49-F238E27FC236}">
                <a16:creationId xmlns:a16="http://schemas.microsoft.com/office/drawing/2014/main" id="{B6BEE531-43A0-5DC3-CA3E-49EE1F9B5F4E}"/>
              </a:ext>
            </a:extLst>
          </p:cNvPr>
          <p:cNvSpPr/>
          <p:nvPr/>
        </p:nvSpPr>
        <p:spPr>
          <a:xfrm>
            <a:off x="9568065" y="840441"/>
            <a:ext cx="479181" cy="659535"/>
          </a:xfrm>
          <a:custGeom>
            <a:avLst/>
            <a:gdLst>
              <a:gd name="connsiteX0" fmla="*/ 0 w 479181"/>
              <a:gd name="connsiteY0" fmla="*/ 251920 h 659535"/>
              <a:gd name="connsiteX1" fmla="*/ 346739 w 479181"/>
              <a:gd name="connsiteY1" fmla="*/ 0 h 659535"/>
              <a:gd name="connsiteX2" fmla="*/ 479181 w 479181"/>
              <a:gd name="connsiteY2" fmla="*/ 407616 h 659535"/>
              <a:gd name="connsiteX3" fmla="*/ 132442 w 479181"/>
              <a:gd name="connsiteY3" fmla="*/ 659536 h 659535"/>
              <a:gd name="connsiteX4" fmla="*/ 0 w 479181"/>
              <a:gd name="connsiteY4" fmla="*/ 251920 h 659535"/>
              <a:gd name="connsiteX5" fmla="*/ 0 w 479181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1" h="659535">
                <a:moveTo>
                  <a:pt x="0" y="251920"/>
                </a:moveTo>
                <a:lnTo>
                  <a:pt x="346739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1" name="Freeform: Shape 660">
            <a:extLst>
              <a:ext uri="{FF2B5EF4-FFF2-40B4-BE49-F238E27FC236}">
                <a16:creationId xmlns:a16="http://schemas.microsoft.com/office/drawing/2014/main" id="{83326895-E67C-EF52-1614-27ED0DC2C5E6}"/>
              </a:ext>
            </a:extLst>
          </p:cNvPr>
          <p:cNvSpPr/>
          <p:nvPr/>
        </p:nvSpPr>
        <p:spPr>
          <a:xfrm>
            <a:off x="11118727" y="2974743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8 w 479180"/>
              <a:gd name="connsiteY1" fmla="*/ 0 h 659535"/>
              <a:gd name="connsiteX2" fmla="*/ 479181 w 479180"/>
              <a:gd name="connsiteY2" fmla="*/ 407616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8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2" name="Freeform: Shape 661">
            <a:extLst>
              <a:ext uri="{FF2B5EF4-FFF2-40B4-BE49-F238E27FC236}">
                <a16:creationId xmlns:a16="http://schemas.microsoft.com/office/drawing/2014/main" id="{7AFBF46E-EB85-F19C-BB20-F658ED18C4AD}"/>
              </a:ext>
            </a:extLst>
          </p:cNvPr>
          <p:cNvSpPr/>
          <p:nvPr/>
        </p:nvSpPr>
        <p:spPr>
          <a:xfrm>
            <a:off x="8742146" y="-886245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8 w 479180"/>
              <a:gd name="connsiteY1" fmla="*/ 0 h 659535"/>
              <a:gd name="connsiteX2" fmla="*/ 479181 w 479180"/>
              <a:gd name="connsiteY2" fmla="*/ 407615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8" y="0"/>
                </a:lnTo>
                <a:lnTo>
                  <a:pt x="479181" y="407615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3" name="Freeform: Shape 662">
            <a:extLst>
              <a:ext uri="{FF2B5EF4-FFF2-40B4-BE49-F238E27FC236}">
                <a16:creationId xmlns:a16="http://schemas.microsoft.com/office/drawing/2014/main" id="{DB342175-876A-AB42-732D-C831E5DD5815}"/>
              </a:ext>
            </a:extLst>
          </p:cNvPr>
          <p:cNvSpPr/>
          <p:nvPr/>
        </p:nvSpPr>
        <p:spPr>
          <a:xfrm>
            <a:off x="10986285" y="2159512"/>
            <a:ext cx="479180" cy="659535"/>
          </a:xfrm>
          <a:custGeom>
            <a:avLst/>
            <a:gdLst>
              <a:gd name="connsiteX0" fmla="*/ 132442 w 479180"/>
              <a:gd name="connsiteY0" fmla="*/ 251920 h 659535"/>
              <a:gd name="connsiteX1" fmla="*/ 479181 w 479180"/>
              <a:gd name="connsiteY1" fmla="*/ 0 h 659535"/>
              <a:gd name="connsiteX2" fmla="*/ 346738 w 479180"/>
              <a:gd name="connsiteY2" fmla="*/ 407616 h 659535"/>
              <a:gd name="connsiteX3" fmla="*/ 0 w 479180"/>
              <a:gd name="connsiteY3" fmla="*/ 659536 h 659535"/>
              <a:gd name="connsiteX4" fmla="*/ 132442 w 479180"/>
              <a:gd name="connsiteY4" fmla="*/ 251920 h 659535"/>
              <a:gd name="connsiteX5" fmla="*/ 132442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251920"/>
                </a:moveTo>
                <a:lnTo>
                  <a:pt x="479181" y="0"/>
                </a:lnTo>
                <a:lnTo>
                  <a:pt x="346738" y="407616"/>
                </a:lnTo>
                <a:lnTo>
                  <a:pt x="0" y="659536"/>
                </a:lnTo>
                <a:lnTo>
                  <a:pt x="132442" y="251920"/>
                </a:lnTo>
                <a:lnTo>
                  <a:pt x="132442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4" name="Freeform: Shape 663">
            <a:extLst>
              <a:ext uri="{FF2B5EF4-FFF2-40B4-BE49-F238E27FC236}">
                <a16:creationId xmlns:a16="http://schemas.microsoft.com/office/drawing/2014/main" id="{7A677AA4-149B-BFBF-93DB-DF967C8230FD}"/>
              </a:ext>
            </a:extLst>
          </p:cNvPr>
          <p:cNvSpPr/>
          <p:nvPr/>
        </p:nvSpPr>
        <p:spPr>
          <a:xfrm>
            <a:off x="8742146" y="-478630"/>
            <a:ext cx="479180" cy="659535"/>
          </a:xfrm>
          <a:custGeom>
            <a:avLst/>
            <a:gdLst>
              <a:gd name="connsiteX0" fmla="*/ 132442 w 479180"/>
              <a:gd name="connsiteY0" fmla="*/ 251920 h 659535"/>
              <a:gd name="connsiteX1" fmla="*/ 479181 w 479180"/>
              <a:gd name="connsiteY1" fmla="*/ 0 h 659535"/>
              <a:gd name="connsiteX2" fmla="*/ 346738 w 479180"/>
              <a:gd name="connsiteY2" fmla="*/ 407616 h 659535"/>
              <a:gd name="connsiteX3" fmla="*/ 0 w 479180"/>
              <a:gd name="connsiteY3" fmla="*/ 659536 h 659535"/>
              <a:gd name="connsiteX4" fmla="*/ 132442 w 479180"/>
              <a:gd name="connsiteY4" fmla="*/ 251920 h 659535"/>
              <a:gd name="connsiteX5" fmla="*/ 132442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251920"/>
                </a:moveTo>
                <a:lnTo>
                  <a:pt x="479181" y="0"/>
                </a:lnTo>
                <a:lnTo>
                  <a:pt x="346738" y="407616"/>
                </a:lnTo>
                <a:lnTo>
                  <a:pt x="0" y="659536"/>
                </a:lnTo>
                <a:lnTo>
                  <a:pt x="132442" y="251920"/>
                </a:lnTo>
                <a:lnTo>
                  <a:pt x="132442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5" name="Freeform: Shape 664">
            <a:extLst>
              <a:ext uri="{FF2B5EF4-FFF2-40B4-BE49-F238E27FC236}">
                <a16:creationId xmlns:a16="http://schemas.microsoft.com/office/drawing/2014/main" id="{A3F548D7-AD37-49E1-5E76-B6F05D77E407}"/>
              </a:ext>
            </a:extLst>
          </p:cNvPr>
          <p:cNvSpPr/>
          <p:nvPr/>
        </p:nvSpPr>
        <p:spPr>
          <a:xfrm>
            <a:off x="4253868" y="3634279"/>
            <a:ext cx="775331" cy="251920"/>
          </a:xfrm>
          <a:custGeom>
            <a:avLst/>
            <a:gdLst>
              <a:gd name="connsiteX0" fmla="*/ 346739 w 775331"/>
              <a:gd name="connsiteY0" fmla="*/ 251920 h 251920"/>
              <a:gd name="connsiteX1" fmla="*/ 0 w 775331"/>
              <a:gd name="connsiteY1" fmla="*/ 0 h 251920"/>
              <a:gd name="connsiteX2" fmla="*/ 428592 w 775331"/>
              <a:gd name="connsiteY2" fmla="*/ 0 h 251920"/>
              <a:gd name="connsiteX3" fmla="*/ 775331 w 775331"/>
              <a:gd name="connsiteY3" fmla="*/ 251920 h 251920"/>
              <a:gd name="connsiteX4" fmla="*/ 346739 w 775331"/>
              <a:gd name="connsiteY4" fmla="*/ 251920 h 251920"/>
              <a:gd name="connsiteX5" fmla="*/ 346739 w 775331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346739" y="251920"/>
                </a:moveTo>
                <a:lnTo>
                  <a:pt x="0" y="0"/>
                </a:lnTo>
                <a:lnTo>
                  <a:pt x="428592" y="0"/>
                </a:lnTo>
                <a:lnTo>
                  <a:pt x="775331" y="251920"/>
                </a:lnTo>
                <a:lnTo>
                  <a:pt x="346739" y="251920"/>
                </a:lnTo>
                <a:lnTo>
                  <a:pt x="346739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6" name="Freeform: Shape 665">
            <a:extLst>
              <a:ext uri="{FF2B5EF4-FFF2-40B4-BE49-F238E27FC236}">
                <a16:creationId xmlns:a16="http://schemas.microsoft.com/office/drawing/2014/main" id="{FF3408C6-6BDE-6898-D1C8-536000D79965}"/>
              </a:ext>
            </a:extLst>
          </p:cNvPr>
          <p:cNvSpPr/>
          <p:nvPr/>
        </p:nvSpPr>
        <p:spPr>
          <a:xfrm>
            <a:off x="3988984" y="7087654"/>
            <a:ext cx="775331" cy="251920"/>
          </a:xfrm>
          <a:custGeom>
            <a:avLst/>
            <a:gdLst>
              <a:gd name="connsiteX0" fmla="*/ 346739 w 775331"/>
              <a:gd name="connsiteY0" fmla="*/ 251920 h 251920"/>
              <a:gd name="connsiteX1" fmla="*/ 0 w 775331"/>
              <a:gd name="connsiteY1" fmla="*/ 0 h 251920"/>
              <a:gd name="connsiteX2" fmla="*/ 428592 w 775331"/>
              <a:gd name="connsiteY2" fmla="*/ 0 h 251920"/>
              <a:gd name="connsiteX3" fmla="*/ 775331 w 775331"/>
              <a:gd name="connsiteY3" fmla="*/ 251920 h 251920"/>
              <a:gd name="connsiteX4" fmla="*/ 346739 w 775331"/>
              <a:gd name="connsiteY4" fmla="*/ 251920 h 251920"/>
              <a:gd name="connsiteX5" fmla="*/ 346739 w 775331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346739" y="251920"/>
                </a:moveTo>
                <a:lnTo>
                  <a:pt x="0" y="0"/>
                </a:lnTo>
                <a:lnTo>
                  <a:pt x="428592" y="0"/>
                </a:lnTo>
                <a:lnTo>
                  <a:pt x="775331" y="251920"/>
                </a:lnTo>
                <a:lnTo>
                  <a:pt x="346739" y="251920"/>
                </a:lnTo>
                <a:lnTo>
                  <a:pt x="346739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7" name="Freeform: Shape 666">
            <a:extLst>
              <a:ext uri="{FF2B5EF4-FFF2-40B4-BE49-F238E27FC236}">
                <a16:creationId xmlns:a16="http://schemas.microsoft.com/office/drawing/2014/main" id="{D3A1C9E0-5226-CAF3-2F27-05B576418509}"/>
              </a:ext>
            </a:extLst>
          </p:cNvPr>
          <p:cNvSpPr/>
          <p:nvPr/>
        </p:nvSpPr>
        <p:spPr>
          <a:xfrm>
            <a:off x="4253868" y="-634325"/>
            <a:ext cx="775331" cy="251920"/>
          </a:xfrm>
          <a:custGeom>
            <a:avLst/>
            <a:gdLst>
              <a:gd name="connsiteX0" fmla="*/ 346739 w 775331"/>
              <a:gd name="connsiteY0" fmla="*/ 251920 h 251920"/>
              <a:gd name="connsiteX1" fmla="*/ 0 w 775331"/>
              <a:gd name="connsiteY1" fmla="*/ 0 h 251920"/>
              <a:gd name="connsiteX2" fmla="*/ 428592 w 775331"/>
              <a:gd name="connsiteY2" fmla="*/ 0 h 251920"/>
              <a:gd name="connsiteX3" fmla="*/ 775331 w 775331"/>
              <a:gd name="connsiteY3" fmla="*/ 251920 h 251920"/>
              <a:gd name="connsiteX4" fmla="*/ 346739 w 775331"/>
              <a:gd name="connsiteY4" fmla="*/ 251920 h 251920"/>
              <a:gd name="connsiteX5" fmla="*/ 346739 w 775331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346739" y="251920"/>
                </a:moveTo>
                <a:lnTo>
                  <a:pt x="0" y="0"/>
                </a:lnTo>
                <a:lnTo>
                  <a:pt x="428592" y="0"/>
                </a:lnTo>
                <a:lnTo>
                  <a:pt x="775331" y="251920"/>
                </a:lnTo>
                <a:lnTo>
                  <a:pt x="346739" y="251920"/>
                </a:lnTo>
                <a:lnTo>
                  <a:pt x="346739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8" name="Freeform: Shape 667">
            <a:extLst>
              <a:ext uri="{FF2B5EF4-FFF2-40B4-BE49-F238E27FC236}">
                <a16:creationId xmlns:a16="http://schemas.microsoft.com/office/drawing/2014/main" id="{7B7332F5-1F0D-3E2D-C1A0-48E5E9D7F08E}"/>
              </a:ext>
            </a:extLst>
          </p:cNvPr>
          <p:cNvSpPr/>
          <p:nvPr/>
        </p:nvSpPr>
        <p:spPr>
          <a:xfrm>
            <a:off x="3774688" y="2974743"/>
            <a:ext cx="561034" cy="407615"/>
          </a:xfrm>
          <a:custGeom>
            <a:avLst/>
            <a:gdLst>
              <a:gd name="connsiteX0" fmla="*/ 132442 w 561034"/>
              <a:gd name="connsiteY0" fmla="*/ 407616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5 w 561034"/>
              <a:gd name="connsiteY3" fmla="*/ 407616 h 407615"/>
              <a:gd name="connsiteX4" fmla="*/ 132442 w 561034"/>
              <a:gd name="connsiteY4" fmla="*/ 407616 h 407615"/>
              <a:gd name="connsiteX5" fmla="*/ 132442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6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9" name="Freeform: Shape 668">
            <a:extLst>
              <a:ext uri="{FF2B5EF4-FFF2-40B4-BE49-F238E27FC236}">
                <a16:creationId xmlns:a16="http://schemas.microsoft.com/office/drawing/2014/main" id="{7F0B6840-A1ED-643B-CF6C-E1D1597331A3}"/>
              </a:ext>
            </a:extLst>
          </p:cNvPr>
          <p:cNvSpPr/>
          <p:nvPr/>
        </p:nvSpPr>
        <p:spPr>
          <a:xfrm>
            <a:off x="3774688" y="5612887"/>
            <a:ext cx="561034" cy="407615"/>
          </a:xfrm>
          <a:custGeom>
            <a:avLst/>
            <a:gdLst>
              <a:gd name="connsiteX0" fmla="*/ 132442 w 561034"/>
              <a:gd name="connsiteY0" fmla="*/ 407615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5 w 561034"/>
              <a:gd name="connsiteY3" fmla="*/ 407615 h 407615"/>
              <a:gd name="connsiteX4" fmla="*/ 132442 w 561034"/>
              <a:gd name="connsiteY4" fmla="*/ 407615 h 407615"/>
              <a:gd name="connsiteX5" fmla="*/ 132442 w 561034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5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5"/>
                </a:lnTo>
                <a:lnTo>
                  <a:pt x="132442" y="407615"/>
                </a:lnTo>
                <a:lnTo>
                  <a:pt x="132442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0" name="Freeform: Shape 669">
            <a:extLst>
              <a:ext uri="{FF2B5EF4-FFF2-40B4-BE49-F238E27FC236}">
                <a16:creationId xmlns:a16="http://schemas.microsoft.com/office/drawing/2014/main" id="{1306E8E2-943C-87F3-A156-6FED971F1C18}"/>
              </a:ext>
            </a:extLst>
          </p:cNvPr>
          <p:cNvSpPr/>
          <p:nvPr/>
        </p:nvSpPr>
        <p:spPr>
          <a:xfrm>
            <a:off x="3774688" y="1344281"/>
            <a:ext cx="561034" cy="407615"/>
          </a:xfrm>
          <a:custGeom>
            <a:avLst/>
            <a:gdLst>
              <a:gd name="connsiteX0" fmla="*/ 132442 w 561034"/>
              <a:gd name="connsiteY0" fmla="*/ 407616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5 w 561034"/>
              <a:gd name="connsiteY3" fmla="*/ 407616 h 407615"/>
              <a:gd name="connsiteX4" fmla="*/ 132442 w 561034"/>
              <a:gd name="connsiteY4" fmla="*/ 407616 h 407615"/>
              <a:gd name="connsiteX5" fmla="*/ 132442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6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1" name="Freeform: Shape 670">
            <a:extLst>
              <a:ext uri="{FF2B5EF4-FFF2-40B4-BE49-F238E27FC236}">
                <a16:creationId xmlns:a16="http://schemas.microsoft.com/office/drawing/2014/main" id="{9D0E4FAB-FEA5-547B-D46E-2D97C6FE6790}"/>
              </a:ext>
            </a:extLst>
          </p:cNvPr>
          <p:cNvSpPr/>
          <p:nvPr/>
        </p:nvSpPr>
        <p:spPr>
          <a:xfrm>
            <a:off x="4468165" y="7747189"/>
            <a:ext cx="561034" cy="407615"/>
          </a:xfrm>
          <a:custGeom>
            <a:avLst/>
            <a:gdLst>
              <a:gd name="connsiteX0" fmla="*/ 132442 w 561034"/>
              <a:gd name="connsiteY0" fmla="*/ 407615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5 w 561034"/>
              <a:gd name="connsiteY3" fmla="*/ 407615 h 407615"/>
              <a:gd name="connsiteX4" fmla="*/ 132442 w 561034"/>
              <a:gd name="connsiteY4" fmla="*/ 407615 h 407615"/>
              <a:gd name="connsiteX5" fmla="*/ 132442 w 561034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5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5"/>
                </a:lnTo>
                <a:lnTo>
                  <a:pt x="132442" y="407615"/>
                </a:lnTo>
                <a:lnTo>
                  <a:pt x="132442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2" name="Freeform: Shape 671">
            <a:extLst>
              <a:ext uri="{FF2B5EF4-FFF2-40B4-BE49-F238E27FC236}">
                <a16:creationId xmlns:a16="http://schemas.microsoft.com/office/drawing/2014/main" id="{6A3F0E4B-E371-B74D-9B59-AA38C4ADD04F}"/>
              </a:ext>
            </a:extLst>
          </p:cNvPr>
          <p:cNvSpPr/>
          <p:nvPr/>
        </p:nvSpPr>
        <p:spPr>
          <a:xfrm>
            <a:off x="3774688" y="-1293861"/>
            <a:ext cx="561034" cy="407615"/>
          </a:xfrm>
          <a:custGeom>
            <a:avLst/>
            <a:gdLst>
              <a:gd name="connsiteX0" fmla="*/ 132442 w 561034"/>
              <a:gd name="connsiteY0" fmla="*/ 407616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5 w 561034"/>
              <a:gd name="connsiteY3" fmla="*/ 407616 h 407615"/>
              <a:gd name="connsiteX4" fmla="*/ 132442 w 561034"/>
              <a:gd name="connsiteY4" fmla="*/ 407616 h 407615"/>
              <a:gd name="connsiteX5" fmla="*/ 132442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6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3" name="Freeform: Shape 672">
            <a:extLst>
              <a:ext uri="{FF2B5EF4-FFF2-40B4-BE49-F238E27FC236}">
                <a16:creationId xmlns:a16="http://schemas.microsoft.com/office/drawing/2014/main" id="{5C04AFDE-B2C5-A37C-BF24-A1D31F808383}"/>
              </a:ext>
            </a:extLst>
          </p:cNvPr>
          <p:cNvSpPr/>
          <p:nvPr/>
        </p:nvSpPr>
        <p:spPr>
          <a:xfrm>
            <a:off x="3774688" y="9881492"/>
            <a:ext cx="561034" cy="407615"/>
          </a:xfrm>
          <a:custGeom>
            <a:avLst/>
            <a:gdLst>
              <a:gd name="connsiteX0" fmla="*/ 132442 w 561034"/>
              <a:gd name="connsiteY0" fmla="*/ 407615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5 w 561034"/>
              <a:gd name="connsiteY3" fmla="*/ 407615 h 407615"/>
              <a:gd name="connsiteX4" fmla="*/ 132442 w 561034"/>
              <a:gd name="connsiteY4" fmla="*/ 407615 h 407615"/>
              <a:gd name="connsiteX5" fmla="*/ 132442 w 561034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5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5"/>
                </a:lnTo>
                <a:lnTo>
                  <a:pt x="132442" y="407615"/>
                </a:lnTo>
                <a:lnTo>
                  <a:pt x="132442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4" name="Freeform: Shape 673">
            <a:extLst>
              <a:ext uri="{FF2B5EF4-FFF2-40B4-BE49-F238E27FC236}">
                <a16:creationId xmlns:a16="http://schemas.microsoft.com/office/drawing/2014/main" id="{71AFDE76-B475-9044-6563-4F4D2BA3C3D7}"/>
              </a:ext>
            </a:extLst>
          </p:cNvPr>
          <p:cNvSpPr/>
          <p:nvPr/>
        </p:nvSpPr>
        <p:spPr>
          <a:xfrm>
            <a:off x="3642245" y="2159512"/>
            <a:ext cx="561035" cy="407615"/>
          </a:xfrm>
          <a:custGeom>
            <a:avLst/>
            <a:gdLst>
              <a:gd name="connsiteX0" fmla="*/ 0 w 561035"/>
              <a:gd name="connsiteY0" fmla="*/ 407616 h 407615"/>
              <a:gd name="connsiteX1" fmla="*/ 132443 w 561035"/>
              <a:gd name="connsiteY1" fmla="*/ 0 h 407615"/>
              <a:gd name="connsiteX2" fmla="*/ 561035 w 561035"/>
              <a:gd name="connsiteY2" fmla="*/ 0 h 407615"/>
              <a:gd name="connsiteX3" fmla="*/ 428592 w 561035"/>
              <a:gd name="connsiteY3" fmla="*/ 407616 h 407615"/>
              <a:gd name="connsiteX4" fmla="*/ 0 w 561035"/>
              <a:gd name="connsiteY4" fmla="*/ 407616 h 407615"/>
              <a:gd name="connsiteX5" fmla="*/ 0 w 561035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0" y="407616"/>
                </a:moveTo>
                <a:lnTo>
                  <a:pt x="132443" y="0"/>
                </a:lnTo>
                <a:lnTo>
                  <a:pt x="561035" y="0"/>
                </a:lnTo>
                <a:lnTo>
                  <a:pt x="428592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5" name="Freeform: Shape 674">
            <a:extLst>
              <a:ext uri="{FF2B5EF4-FFF2-40B4-BE49-F238E27FC236}">
                <a16:creationId xmlns:a16="http://schemas.microsoft.com/office/drawing/2014/main" id="{56515F0A-8D41-2A9A-3700-5780DC59834A}"/>
              </a:ext>
            </a:extLst>
          </p:cNvPr>
          <p:cNvSpPr/>
          <p:nvPr/>
        </p:nvSpPr>
        <p:spPr>
          <a:xfrm>
            <a:off x="3642245" y="4797656"/>
            <a:ext cx="561035" cy="407615"/>
          </a:xfrm>
          <a:custGeom>
            <a:avLst/>
            <a:gdLst>
              <a:gd name="connsiteX0" fmla="*/ 0 w 561035"/>
              <a:gd name="connsiteY0" fmla="*/ 407615 h 407615"/>
              <a:gd name="connsiteX1" fmla="*/ 132443 w 561035"/>
              <a:gd name="connsiteY1" fmla="*/ 0 h 407615"/>
              <a:gd name="connsiteX2" fmla="*/ 561035 w 561035"/>
              <a:gd name="connsiteY2" fmla="*/ 0 h 407615"/>
              <a:gd name="connsiteX3" fmla="*/ 428592 w 561035"/>
              <a:gd name="connsiteY3" fmla="*/ 407615 h 407615"/>
              <a:gd name="connsiteX4" fmla="*/ 0 w 561035"/>
              <a:gd name="connsiteY4" fmla="*/ 407615 h 407615"/>
              <a:gd name="connsiteX5" fmla="*/ 0 w 561035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0" y="407615"/>
                </a:moveTo>
                <a:lnTo>
                  <a:pt x="132443" y="0"/>
                </a:lnTo>
                <a:lnTo>
                  <a:pt x="561035" y="0"/>
                </a:lnTo>
                <a:lnTo>
                  <a:pt x="428592" y="407615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6" name="Freeform: Shape 675">
            <a:extLst>
              <a:ext uri="{FF2B5EF4-FFF2-40B4-BE49-F238E27FC236}">
                <a16:creationId xmlns:a16="http://schemas.microsoft.com/office/drawing/2014/main" id="{BF2C82C2-E504-8EFA-8042-113619122C55}"/>
              </a:ext>
            </a:extLst>
          </p:cNvPr>
          <p:cNvSpPr/>
          <p:nvPr/>
        </p:nvSpPr>
        <p:spPr>
          <a:xfrm>
            <a:off x="4335723" y="25210"/>
            <a:ext cx="561034" cy="407615"/>
          </a:xfrm>
          <a:custGeom>
            <a:avLst/>
            <a:gdLst>
              <a:gd name="connsiteX0" fmla="*/ 0 w 561034"/>
              <a:gd name="connsiteY0" fmla="*/ 407616 h 407615"/>
              <a:gd name="connsiteX1" fmla="*/ 132442 w 561034"/>
              <a:gd name="connsiteY1" fmla="*/ 0 h 407615"/>
              <a:gd name="connsiteX2" fmla="*/ 561035 w 561034"/>
              <a:gd name="connsiteY2" fmla="*/ 0 h 407615"/>
              <a:gd name="connsiteX3" fmla="*/ 428592 w 561034"/>
              <a:gd name="connsiteY3" fmla="*/ 407616 h 407615"/>
              <a:gd name="connsiteX4" fmla="*/ 0 w 561034"/>
              <a:gd name="connsiteY4" fmla="*/ 407616 h 407615"/>
              <a:gd name="connsiteX5" fmla="*/ 0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0" y="407616"/>
                </a:moveTo>
                <a:lnTo>
                  <a:pt x="132442" y="0"/>
                </a:lnTo>
                <a:lnTo>
                  <a:pt x="561035" y="0"/>
                </a:lnTo>
                <a:lnTo>
                  <a:pt x="428592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7" name="Freeform: Shape 676">
            <a:extLst>
              <a:ext uri="{FF2B5EF4-FFF2-40B4-BE49-F238E27FC236}">
                <a16:creationId xmlns:a16="http://schemas.microsoft.com/office/drawing/2014/main" id="{207FD4A9-510E-04B4-ED07-3FE116AA12FF}"/>
              </a:ext>
            </a:extLst>
          </p:cNvPr>
          <p:cNvSpPr/>
          <p:nvPr/>
        </p:nvSpPr>
        <p:spPr>
          <a:xfrm>
            <a:off x="3988984" y="6680038"/>
            <a:ext cx="561034" cy="407616"/>
          </a:xfrm>
          <a:custGeom>
            <a:avLst/>
            <a:gdLst>
              <a:gd name="connsiteX0" fmla="*/ 0 w 561034"/>
              <a:gd name="connsiteY0" fmla="*/ 407616 h 407616"/>
              <a:gd name="connsiteX1" fmla="*/ 132442 w 561034"/>
              <a:gd name="connsiteY1" fmla="*/ 0 h 407616"/>
              <a:gd name="connsiteX2" fmla="*/ 561035 w 561034"/>
              <a:gd name="connsiteY2" fmla="*/ 0 h 407616"/>
              <a:gd name="connsiteX3" fmla="*/ 428592 w 561034"/>
              <a:gd name="connsiteY3" fmla="*/ 407616 h 407616"/>
              <a:gd name="connsiteX4" fmla="*/ 0 w 561034"/>
              <a:gd name="connsiteY4" fmla="*/ 407616 h 407616"/>
              <a:gd name="connsiteX5" fmla="*/ 0 w 561034"/>
              <a:gd name="connsiteY5" fmla="*/ 407616 h 407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6">
                <a:moveTo>
                  <a:pt x="0" y="407616"/>
                </a:moveTo>
                <a:lnTo>
                  <a:pt x="132442" y="0"/>
                </a:lnTo>
                <a:lnTo>
                  <a:pt x="561035" y="0"/>
                </a:lnTo>
                <a:lnTo>
                  <a:pt x="428592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8" name="Freeform: Shape 677">
            <a:extLst>
              <a:ext uri="{FF2B5EF4-FFF2-40B4-BE49-F238E27FC236}">
                <a16:creationId xmlns:a16="http://schemas.microsoft.com/office/drawing/2014/main" id="{657AD7CC-E0D0-0367-5708-6371FBFC21CD}"/>
              </a:ext>
            </a:extLst>
          </p:cNvPr>
          <p:cNvSpPr/>
          <p:nvPr/>
        </p:nvSpPr>
        <p:spPr>
          <a:xfrm>
            <a:off x="3642245" y="-2109092"/>
            <a:ext cx="561035" cy="407615"/>
          </a:xfrm>
          <a:custGeom>
            <a:avLst/>
            <a:gdLst>
              <a:gd name="connsiteX0" fmla="*/ 0 w 561035"/>
              <a:gd name="connsiteY0" fmla="*/ 407616 h 407615"/>
              <a:gd name="connsiteX1" fmla="*/ 132443 w 561035"/>
              <a:gd name="connsiteY1" fmla="*/ 0 h 407615"/>
              <a:gd name="connsiteX2" fmla="*/ 561035 w 561035"/>
              <a:gd name="connsiteY2" fmla="*/ 0 h 407615"/>
              <a:gd name="connsiteX3" fmla="*/ 428592 w 561035"/>
              <a:gd name="connsiteY3" fmla="*/ 407616 h 407615"/>
              <a:gd name="connsiteX4" fmla="*/ 0 w 561035"/>
              <a:gd name="connsiteY4" fmla="*/ 407616 h 407615"/>
              <a:gd name="connsiteX5" fmla="*/ 0 w 561035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0" y="407616"/>
                </a:moveTo>
                <a:lnTo>
                  <a:pt x="132443" y="0"/>
                </a:lnTo>
                <a:lnTo>
                  <a:pt x="561035" y="0"/>
                </a:lnTo>
                <a:lnTo>
                  <a:pt x="428592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9" name="Freeform: Shape 678">
            <a:extLst>
              <a:ext uri="{FF2B5EF4-FFF2-40B4-BE49-F238E27FC236}">
                <a16:creationId xmlns:a16="http://schemas.microsoft.com/office/drawing/2014/main" id="{45AE122D-7F25-762C-33A7-172A1C001207}"/>
              </a:ext>
            </a:extLst>
          </p:cNvPr>
          <p:cNvSpPr/>
          <p:nvPr/>
        </p:nvSpPr>
        <p:spPr>
          <a:xfrm>
            <a:off x="3642245" y="9066261"/>
            <a:ext cx="561035" cy="407616"/>
          </a:xfrm>
          <a:custGeom>
            <a:avLst/>
            <a:gdLst>
              <a:gd name="connsiteX0" fmla="*/ 0 w 561035"/>
              <a:gd name="connsiteY0" fmla="*/ 407616 h 407616"/>
              <a:gd name="connsiteX1" fmla="*/ 132443 w 561035"/>
              <a:gd name="connsiteY1" fmla="*/ 0 h 407616"/>
              <a:gd name="connsiteX2" fmla="*/ 561035 w 561035"/>
              <a:gd name="connsiteY2" fmla="*/ 0 h 407616"/>
              <a:gd name="connsiteX3" fmla="*/ 428592 w 561035"/>
              <a:gd name="connsiteY3" fmla="*/ 407616 h 407616"/>
              <a:gd name="connsiteX4" fmla="*/ 0 w 561035"/>
              <a:gd name="connsiteY4" fmla="*/ 407616 h 407616"/>
              <a:gd name="connsiteX5" fmla="*/ 0 w 561035"/>
              <a:gd name="connsiteY5" fmla="*/ 407616 h 407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6">
                <a:moveTo>
                  <a:pt x="0" y="407616"/>
                </a:moveTo>
                <a:lnTo>
                  <a:pt x="132443" y="0"/>
                </a:lnTo>
                <a:lnTo>
                  <a:pt x="561035" y="0"/>
                </a:lnTo>
                <a:lnTo>
                  <a:pt x="428592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0" name="Freeform: Shape 679">
            <a:extLst>
              <a:ext uri="{FF2B5EF4-FFF2-40B4-BE49-F238E27FC236}">
                <a16:creationId xmlns:a16="http://schemas.microsoft.com/office/drawing/2014/main" id="{6EF9C2E0-9412-D844-5389-8623D297C1B9}"/>
              </a:ext>
            </a:extLst>
          </p:cNvPr>
          <p:cNvSpPr/>
          <p:nvPr/>
        </p:nvSpPr>
        <p:spPr>
          <a:xfrm>
            <a:off x="3774688" y="1092361"/>
            <a:ext cx="775330" cy="251920"/>
          </a:xfrm>
          <a:custGeom>
            <a:avLst/>
            <a:gdLst>
              <a:gd name="connsiteX0" fmla="*/ 0 w 775330"/>
              <a:gd name="connsiteY0" fmla="*/ 251920 h 251920"/>
              <a:gd name="connsiteX1" fmla="*/ 346738 w 775330"/>
              <a:gd name="connsiteY1" fmla="*/ 0 h 251920"/>
              <a:gd name="connsiteX2" fmla="*/ 775331 w 775330"/>
              <a:gd name="connsiteY2" fmla="*/ 0 h 251920"/>
              <a:gd name="connsiteX3" fmla="*/ 428592 w 775330"/>
              <a:gd name="connsiteY3" fmla="*/ 251920 h 251920"/>
              <a:gd name="connsiteX4" fmla="*/ 0 w 775330"/>
              <a:gd name="connsiteY4" fmla="*/ 251920 h 251920"/>
              <a:gd name="connsiteX5" fmla="*/ 0 w 775330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0" h="251920">
                <a:moveTo>
                  <a:pt x="0" y="251920"/>
                </a:moveTo>
                <a:lnTo>
                  <a:pt x="346738" y="0"/>
                </a:lnTo>
                <a:lnTo>
                  <a:pt x="775331" y="0"/>
                </a:lnTo>
                <a:lnTo>
                  <a:pt x="428592" y="25192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1" name="Freeform: Shape 680">
            <a:extLst>
              <a:ext uri="{FF2B5EF4-FFF2-40B4-BE49-F238E27FC236}">
                <a16:creationId xmlns:a16="http://schemas.microsoft.com/office/drawing/2014/main" id="{B20605DF-8B21-AB7F-13F7-8AF223C62260}"/>
              </a:ext>
            </a:extLst>
          </p:cNvPr>
          <p:cNvSpPr/>
          <p:nvPr/>
        </p:nvSpPr>
        <p:spPr>
          <a:xfrm>
            <a:off x="3907130" y="4138120"/>
            <a:ext cx="775330" cy="251920"/>
          </a:xfrm>
          <a:custGeom>
            <a:avLst/>
            <a:gdLst>
              <a:gd name="connsiteX0" fmla="*/ 0 w 775330"/>
              <a:gd name="connsiteY0" fmla="*/ 251920 h 251920"/>
              <a:gd name="connsiteX1" fmla="*/ 346738 w 775330"/>
              <a:gd name="connsiteY1" fmla="*/ 0 h 251920"/>
              <a:gd name="connsiteX2" fmla="*/ 775331 w 775330"/>
              <a:gd name="connsiteY2" fmla="*/ 0 h 251920"/>
              <a:gd name="connsiteX3" fmla="*/ 428592 w 775330"/>
              <a:gd name="connsiteY3" fmla="*/ 251920 h 251920"/>
              <a:gd name="connsiteX4" fmla="*/ 0 w 775330"/>
              <a:gd name="connsiteY4" fmla="*/ 251920 h 251920"/>
              <a:gd name="connsiteX5" fmla="*/ 0 w 775330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0" h="251920">
                <a:moveTo>
                  <a:pt x="0" y="251920"/>
                </a:moveTo>
                <a:lnTo>
                  <a:pt x="346738" y="0"/>
                </a:lnTo>
                <a:lnTo>
                  <a:pt x="775331" y="0"/>
                </a:lnTo>
                <a:lnTo>
                  <a:pt x="428592" y="25192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2" name="Freeform: Shape 681">
            <a:extLst>
              <a:ext uri="{FF2B5EF4-FFF2-40B4-BE49-F238E27FC236}">
                <a16:creationId xmlns:a16="http://schemas.microsoft.com/office/drawing/2014/main" id="{BF9BE390-1315-4AC7-0030-BA15BFA6363E}"/>
              </a:ext>
            </a:extLst>
          </p:cNvPr>
          <p:cNvSpPr/>
          <p:nvPr/>
        </p:nvSpPr>
        <p:spPr>
          <a:xfrm>
            <a:off x="3907130" y="8406725"/>
            <a:ext cx="775330" cy="251920"/>
          </a:xfrm>
          <a:custGeom>
            <a:avLst/>
            <a:gdLst>
              <a:gd name="connsiteX0" fmla="*/ 0 w 775330"/>
              <a:gd name="connsiteY0" fmla="*/ 251920 h 251920"/>
              <a:gd name="connsiteX1" fmla="*/ 346738 w 775330"/>
              <a:gd name="connsiteY1" fmla="*/ 0 h 251920"/>
              <a:gd name="connsiteX2" fmla="*/ 775331 w 775330"/>
              <a:gd name="connsiteY2" fmla="*/ 0 h 251920"/>
              <a:gd name="connsiteX3" fmla="*/ 428592 w 775330"/>
              <a:gd name="connsiteY3" fmla="*/ 251920 h 251920"/>
              <a:gd name="connsiteX4" fmla="*/ 0 w 775330"/>
              <a:gd name="connsiteY4" fmla="*/ 251920 h 251920"/>
              <a:gd name="connsiteX5" fmla="*/ 0 w 775330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0" h="251920">
                <a:moveTo>
                  <a:pt x="0" y="251920"/>
                </a:moveTo>
                <a:lnTo>
                  <a:pt x="346738" y="0"/>
                </a:lnTo>
                <a:lnTo>
                  <a:pt x="775331" y="0"/>
                </a:lnTo>
                <a:lnTo>
                  <a:pt x="428592" y="25192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3" name="Freeform: Shape 682">
            <a:extLst>
              <a:ext uri="{FF2B5EF4-FFF2-40B4-BE49-F238E27FC236}">
                <a16:creationId xmlns:a16="http://schemas.microsoft.com/office/drawing/2014/main" id="{31514C89-34F7-875D-FB4A-068BA0602AFB}"/>
              </a:ext>
            </a:extLst>
          </p:cNvPr>
          <p:cNvSpPr/>
          <p:nvPr/>
        </p:nvSpPr>
        <p:spPr>
          <a:xfrm>
            <a:off x="6069415" y="684745"/>
            <a:ext cx="775331" cy="251920"/>
          </a:xfrm>
          <a:custGeom>
            <a:avLst/>
            <a:gdLst>
              <a:gd name="connsiteX0" fmla="*/ 346739 w 775331"/>
              <a:gd name="connsiteY0" fmla="*/ 251920 h 251920"/>
              <a:gd name="connsiteX1" fmla="*/ 0 w 775331"/>
              <a:gd name="connsiteY1" fmla="*/ 0 h 251920"/>
              <a:gd name="connsiteX2" fmla="*/ 428592 w 775331"/>
              <a:gd name="connsiteY2" fmla="*/ 0 h 251920"/>
              <a:gd name="connsiteX3" fmla="*/ 775331 w 775331"/>
              <a:gd name="connsiteY3" fmla="*/ 251920 h 251920"/>
              <a:gd name="connsiteX4" fmla="*/ 346739 w 775331"/>
              <a:gd name="connsiteY4" fmla="*/ 251920 h 251920"/>
              <a:gd name="connsiteX5" fmla="*/ 346739 w 775331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346739" y="251920"/>
                </a:moveTo>
                <a:lnTo>
                  <a:pt x="0" y="0"/>
                </a:lnTo>
                <a:lnTo>
                  <a:pt x="428592" y="0"/>
                </a:lnTo>
                <a:lnTo>
                  <a:pt x="775331" y="251920"/>
                </a:lnTo>
                <a:lnTo>
                  <a:pt x="346739" y="251920"/>
                </a:lnTo>
                <a:lnTo>
                  <a:pt x="346739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4" name="Freeform: Shape 683">
            <a:extLst>
              <a:ext uri="{FF2B5EF4-FFF2-40B4-BE49-F238E27FC236}">
                <a16:creationId xmlns:a16="http://schemas.microsoft.com/office/drawing/2014/main" id="{5D85F71F-3651-1A85-3FCE-1DAD28B277A9}"/>
              </a:ext>
            </a:extLst>
          </p:cNvPr>
          <p:cNvSpPr/>
          <p:nvPr/>
        </p:nvSpPr>
        <p:spPr>
          <a:xfrm>
            <a:off x="5804531" y="4138120"/>
            <a:ext cx="775331" cy="251920"/>
          </a:xfrm>
          <a:custGeom>
            <a:avLst/>
            <a:gdLst>
              <a:gd name="connsiteX0" fmla="*/ 346738 w 775331"/>
              <a:gd name="connsiteY0" fmla="*/ 251920 h 251920"/>
              <a:gd name="connsiteX1" fmla="*/ 0 w 775331"/>
              <a:gd name="connsiteY1" fmla="*/ 0 h 251920"/>
              <a:gd name="connsiteX2" fmla="*/ 428592 w 775331"/>
              <a:gd name="connsiteY2" fmla="*/ 0 h 251920"/>
              <a:gd name="connsiteX3" fmla="*/ 775331 w 775331"/>
              <a:gd name="connsiteY3" fmla="*/ 251920 h 251920"/>
              <a:gd name="connsiteX4" fmla="*/ 346738 w 775331"/>
              <a:gd name="connsiteY4" fmla="*/ 251920 h 251920"/>
              <a:gd name="connsiteX5" fmla="*/ 346738 w 775331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346738" y="251920"/>
                </a:moveTo>
                <a:lnTo>
                  <a:pt x="0" y="0"/>
                </a:lnTo>
                <a:lnTo>
                  <a:pt x="428592" y="0"/>
                </a:lnTo>
                <a:lnTo>
                  <a:pt x="775331" y="251920"/>
                </a:lnTo>
                <a:lnTo>
                  <a:pt x="346738" y="251920"/>
                </a:lnTo>
                <a:lnTo>
                  <a:pt x="346738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5" name="Freeform: Shape 684">
            <a:extLst>
              <a:ext uri="{FF2B5EF4-FFF2-40B4-BE49-F238E27FC236}">
                <a16:creationId xmlns:a16="http://schemas.microsoft.com/office/drawing/2014/main" id="{5624257C-FB5E-1F00-2E0F-4983C1774672}"/>
              </a:ext>
            </a:extLst>
          </p:cNvPr>
          <p:cNvSpPr/>
          <p:nvPr/>
        </p:nvSpPr>
        <p:spPr>
          <a:xfrm>
            <a:off x="5804531" y="8406725"/>
            <a:ext cx="775331" cy="251920"/>
          </a:xfrm>
          <a:custGeom>
            <a:avLst/>
            <a:gdLst>
              <a:gd name="connsiteX0" fmla="*/ 346738 w 775331"/>
              <a:gd name="connsiteY0" fmla="*/ 251920 h 251920"/>
              <a:gd name="connsiteX1" fmla="*/ 0 w 775331"/>
              <a:gd name="connsiteY1" fmla="*/ 0 h 251920"/>
              <a:gd name="connsiteX2" fmla="*/ 428592 w 775331"/>
              <a:gd name="connsiteY2" fmla="*/ 0 h 251920"/>
              <a:gd name="connsiteX3" fmla="*/ 775331 w 775331"/>
              <a:gd name="connsiteY3" fmla="*/ 251920 h 251920"/>
              <a:gd name="connsiteX4" fmla="*/ 346738 w 775331"/>
              <a:gd name="connsiteY4" fmla="*/ 251920 h 251920"/>
              <a:gd name="connsiteX5" fmla="*/ 346738 w 775331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346738" y="251920"/>
                </a:moveTo>
                <a:lnTo>
                  <a:pt x="0" y="0"/>
                </a:lnTo>
                <a:lnTo>
                  <a:pt x="428592" y="0"/>
                </a:lnTo>
                <a:lnTo>
                  <a:pt x="775331" y="251920"/>
                </a:lnTo>
                <a:lnTo>
                  <a:pt x="346738" y="251920"/>
                </a:lnTo>
                <a:lnTo>
                  <a:pt x="346738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6" name="Freeform: Shape 685">
            <a:extLst>
              <a:ext uri="{FF2B5EF4-FFF2-40B4-BE49-F238E27FC236}">
                <a16:creationId xmlns:a16="http://schemas.microsoft.com/office/drawing/2014/main" id="{D335654A-EB4D-D650-C444-4D6D9AB2763A}"/>
              </a:ext>
            </a:extLst>
          </p:cNvPr>
          <p:cNvSpPr/>
          <p:nvPr/>
        </p:nvSpPr>
        <p:spPr>
          <a:xfrm>
            <a:off x="6283711" y="2159512"/>
            <a:ext cx="561035" cy="407615"/>
          </a:xfrm>
          <a:custGeom>
            <a:avLst/>
            <a:gdLst>
              <a:gd name="connsiteX0" fmla="*/ 132443 w 561035"/>
              <a:gd name="connsiteY0" fmla="*/ 407616 h 407615"/>
              <a:gd name="connsiteX1" fmla="*/ 0 w 561035"/>
              <a:gd name="connsiteY1" fmla="*/ 0 h 407615"/>
              <a:gd name="connsiteX2" fmla="*/ 428593 w 561035"/>
              <a:gd name="connsiteY2" fmla="*/ 0 h 407615"/>
              <a:gd name="connsiteX3" fmla="*/ 561035 w 561035"/>
              <a:gd name="connsiteY3" fmla="*/ 407616 h 407615"/>
              <a:gd name="connsiteX4" fmla="*/ 132443 w 561035"/>
              <a:gd name="connsiteY4" fmla="*/ 407616 h 407615"/>
              <a:gd name="connsiteX5" fmla="*/ 132443 w 561035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132443" y="407616"/>
                </a:moveTo>
                <a:lnTo>
                  <a:pt x="0" y="0"/>
                </a:lnTo>
                <a:lnTo>
                  <a:pt x="428593" y="0"/>
                </a:lnTo>
                <a:lnTo>
                  <a:pt x="561035" y="407616"/>
                </a:lnTo>
                <a:lnTo>
                  <a:pt x="132443" y="407616"/>
                </a:lnTo>
                <a:lnTo>
                  <a:pt x="132443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7" name="Freeform: Shape 686">
            <a:extLst>
              <a:ext uri="{FF2B5EF4-FFF2-40B4-BE49-F238E27FC236}">
                <a16:creationId xmlns:a16="http://schemas.microsoft.com/office/drawing/2014/main" id="{2C312488-EA61-E48F-3BD6-C85C11B00DB1}"/>
              </a:ext>
            </a:extLst>
          </p:cNvPr>
          <p:cNvSpPr/>
          <p:nvPr/>
        </p:nvSpPr>
        <p:spPr>
          <a:xfrm>
            <a:off x="6283711" y="4797656"/>
            <a:ext cx="561035" cy="407615"/>
          </a:xfrm>
          <a:custGeom>
            <a:avLst/>
            <a:gdLst>
              <a:gd name="connsiteX0" fmla="*/ 132443 w 561035"/>
              <a:gd name="connsiteY0" fmla="*/ 407615 h 407615"/>
              <a:gd name="connsiteX1" fmla="*/ 0 w 561035"/>
              <a:gd name="connsiteY1" fmla="*/ 0 h 407615"/>
              <a:gd name="connsiteX2" fmla="*/ 428593 w 561035"/>
              <a:gd name="connsiteY2" fmla="*/ 0 h 407615"/>
              <a:gd name="connsiteX3" fmla="*/ 561035 w 561035"/>
              <a:gd name="connsiteY3" fmla="*/ 407615 h 407615"/>
              <a:gd name="connsiteX4" fmla="*/ 132443 w 561035"/>
              <a:gd name="connsiteY4" fmla="*/ 407615 h 407615"/>
              <a:gd name="connsiteX5" fmla="*/ 132443 w 561035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132443" y="407615"/>
                </a:moveTo>
                <a:lnTo>
                  <a:pt x="0" y="0"/>
                </a:lnTo>
                <a:lnTo>
                  <a:pt x="428593" y="0"/>
                </a:lnTo>
                <a:lnTo>
                  <a:pt x="561035" y="407615"/>
                </a:lnTo>
                <a:lnTo>
                  <a:pt x="132443" y="407615"/>
                </a:lnTo>
                <a:lnTo>
                  <a:pt x="132443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8" name="Freeform: Shape 687">
            <a:extLst>
              <a:ext uri="{FF2B5EF4-FFF2-40B4-BE49-F238E27FC236}">
                <a16:creationId xmlns:a16="http://schemas.microsoft.com/office/drawing/2014/main" id="{269E1ED5-02D7-3CCE-3F40-4D56BBEF7182}"/>
              </a:ext>
            </a:extLst>
          </p:cNvPr>
          <p:cNvSpPr/>
          <p:nvPr/>
        </p:nvSpPr>
        <p:spPr>
          <a:xfrm>
            <a:off x="5590234" y="25210"/>
            <a:ext cx="561034" cy="407615"/>
          </a:xfrm>
          <a:custGeom>
            <a:avLst/>
            <a:gdLst>
              <a:gd name="connsiteX0" fmla="*/ 132442 w 561034"/>
              <a:gd name="connsiteY0" fmla="*/ 407616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5 w 561034"/>
              <a:gd name="connsiteY3" fmla="*/ 407616 h 407615"/>
              <a:gd name="connsiteX4" fmla="*/ 132442 w 561034"/>
              <a:gd name="connsiteY4" fmla="*/ 407616 h 407615"/>
              <a:gd name="connsiteX5" fmla="*/ 132442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6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9" name="Freeform: Shape 688">
            <a:extLst>
              <a:ext uri="{FF2B5EF4-FFF2-40B4-BE49-F238E27FC236}">
                <a16:creationId xmlns:a16="http://schemas.microsoft.com/office/drawing/2014/main" id="{8D9ACAE7-3B39-352A-01F6-0042ECFC494F}"/>
              </a:ext>
            </a:extLst>
          </p:cNvPr>
          <p:cNvSpPr/>
          <p:nvPr/>
        </p:nvSpPr>
        <p:spPr>
          <a:xfrm>
            <a:off x="6283711" y="6428118"/>
            <a:ext cx="561035" cy="407615"/>
          </a:xfrm>
          <a:custGeom>
            <a:avLst/>
            <a:gdLst>
              <a:gd name="connsiteX0" fmla="*/ 132443 w 561035"/>
              <a:gd name="connsiteY0" fmla="*/ 407615 h 407615"/>
              <a:gd name="connsiteX1" fmla="*/ 0 w 561035"/>
              <a:gd name="connsiteY1" fmla="*/ 0 h 407615"/>
              <a:gd name="connsiteX2" fmla="*/ 428593 w 561035"/>
              <a:gd name="connsiteY2" fmla="*/ 0 h 407615"/>
              <a:gd name="connsiteX3" fmla="*/ 561035 w 561035"/>
              <a:gd name="connsiteY3" fmla="*/ 407615 h 407615"/>
              <a:gd name="connsiteX4" fmla="*/ 132443 w 561035"/>
              <a:gd name="connsiteY4" fmla="*/ 407615 h 407615"/>
              <a:gd name="connsiteX5" fmla="*/ 132443 w 561035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132443" y="407615"/>
                </a:moveTo>
                <a:lnTo>
                  <a:pt x="0" y="0"/>
                </a:lnTo>
                <a:lnTo>
                  <a:pt x="428593" y="0"/>
                </a:lnTo>
                <a:lnTo>
                  <a:pt x="561035" y="407615"/>
                </a:lnTo>
                <a:lnTo>
                  <a:pt x="132443" y="407615"/>
                </a:lnTo>
                <a:lnTo>
                  <a:pt x="132443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0" name="Freeform: Shape 689">
            <a:extLst>
              <a:ext uri="{FF2B5EF4-FFF2-40B4-BE49-F238E27FC236}">
                <a16:creationId xmlns:a16="http://schemas.microsoft.com/office/drawing/2014/main" id="{EE2A24E3-21C1-2627-2CFD-9FFBC58A933E}"/>
              </a:ext>
            </a:extLst>
          </p:cNvPr>
          <p:cNvSpPr/>
          <p:nvPr/>
        </p:nvSpPr>
        <p:spPr>
          <a:xfrm>
            <a:off x="6283711" y="-2109092"/>
            <a:ext cx="561035" cy="407615"/>
          </a:xfrm>
          <a:custGeom>
            <a:avLst/>
            <a:gdLst>
              <a:gd name="connsiteX0" fmla="*/ 132443 w 561035"/>
              <a:gd name="connsiteY0" fmla="*/ 407616 h 407615"/>
              <a:gd name="connsiteX1" fmla="*/ 0 w 561035"/>
              <a:gd name="connsiteY1" fmla="*/ 0 h 407615"/>
              <a:gd name="connsiteX2" fmla="*/ 428593 w 561035"/>
              <a:gd name="connsiteY2" fmla="*/ 0 h 407615"/>
              <a:gd name="connsiteX3" fmla="*/ 561035 w 561035"/>
              <a:gd name="connsiteY3" fmla="*/ 407616 h 407615"/>
              <a:gd name="connsiteX4" fmla="*/ 132443 w 561035"/>
              <a:gd name="connsiteY4" fmla="*/ 407616 h 407615"/>
              <a:gd name="connsiteX5" fmla="*/ 132443 w 561035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132443" y="407616"/>
                </a:moveTo>
                <a:lnTo>
                  <a:pt x="0" y="0"/>
                </a:lnTo>
                <a:lnTo>
                  <a:pt x="428593" y="0"/>
                </a:lnTo>
                <a:lnTo>
                  <a:pt x="561035" y="407616"/>
                </a:lnTo>
                <a:lnTo>
                  <a:pt x="132443" y="407616"/>
                </a:lnTo>
                <a:lnTo>
                  <a:pt x="132443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1" name="Freeform: Shape 690">
            <a:extLst>
              <a:ext uri="{FF2B5EF4-FFF2-40B4-BE49-F238E27FC236}">
                <a16:creationId xmlns:a16="http://schemas.microsoft.com/office/drawing/2014/main" id="{189B1043-9F9B-74AC-D9D7-FCA5479EBDBA}"/>
              </a:ext>
            </a:extLst>
          </p:cNvPr>
          <p:cNvSpPr/>
          <p:nvPr/>
        </p:nvSpPr>
        <p:spPr>
          <a:xfrm>
            <a:off x="6283711" y="9066261"/>
            <a:ext cx="561035" cy="407616"/>
          </a:xfrm>
          <a:custGeom>
            <a:avLst/>
            <a:gdLst>
              <a:gd name="connsiteX0" fmla="*/ 132443 w 561035"/>
              <a:gd name="connsiteY0" fmla="*/ 407616 h 407616"/>
              <a:gd name="connsiteX1" fmla="*/ 0 w 561035"/>
              <a:gd name="connsiteY1" fmla="*/ 0 h 407616"/>
              <a:gd name="connsiteX2" fmla="*/ 428593 w 561035"/>
              <a:gd name="connsiteY2" fmla="*/ 0 h 407616"/>
              <a:gd name="connsiteX3" fmla="*/ 561035 w 561035"/>
              <a:gd name="connsiteY3" fmla="*/ 407616 h 407616"/>
              <a:gd name="connsiteX4" fmla="*/ 132443 w 561035"/>
              <a:gd name="connsiteY4" fmla="*/ 407616 h 407616"/>
              <a:gd name="connsiteX5" fmla="*/ 132443 w 561035"/>
              <a:gd name="connsiteY5" fmla="*/ 407616 h 407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6">
                <a:moveTo>
                  <a:pt x="132443" y="407616"/>
                </a:moveTo>
                <a:lnTo>
                  <a:pt x="0" y="0"/>
                </a:lnTo>
                <a:lnTo>
                  <a:pt x="428593" y="0"/>
                </a:lnTo>
                <a:lnTo>
                  <a:pt x="561035" y="407616"/>
                </a:lnTo>
                <a:lnTo>
                  <a:pt x="132443" y="407616"/>
                </a:lnTo>
                <a:lnTo>
                  <a:pt x="132443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2" name="Freeform: Shape 691">
            <a:extLst>
              <a:ext uri="{FF2B5EF4-FFF2-40B4-BE49-F238E27FC236}">
                <a16:creationId xmlns:a16="http://schemas.microsoft.com/office/drawing/2014/main" id="{3A86C26A-5C69-93D0-D4E1-096DDD567626}"/>
              </a:ext>
            </a:extLst>
          </p:cNvPr>
          <p:cNvSpPr/>
          <p:nvPr/>
        </p:nvSpPr>
        <p:spPr>
          <a:xfrm>
            <a:off x="6151269" y="2974743"/>
            <a:ext cx="561035" cy="407615"/>
          </a:xfrm>
          <a:custGeom>
            <a:avLst/>
            <a:gdLst>
              <a:gd name="connsiteX0" fmla="*/ 0 w 561035"/>
              <a:gd name="connsiteY0" fmla="*/ 407616 h 407615"/>
              <a:gd name="connsiteX1" fmla="*/ 132442 w 561035"/>
              <a:gd name="connsiteY1" fmla="*/ 0 h 407615"/>
              <a:gd name="connsiteX2" fmla="*/ 561035 w 561035"/>
              <a:gd name="connsiteY2" fmla="*/ 0 h 407615"/>
              <a:gd name="connsiteX3" fmla="*/ 428593 w 561035"/>
              <a:gd name="connsiteY3" fmla="*/ 407616 h 407615"/>
              <a:gd name="connsiteX4" fmla="*/ 0 w 561035"/>
              <a:gd name="connsiteY4" fmla="*/ 407616 h 407615"/>
              <a:gd name="connsiteX5" fmla="*/ 0 w 561035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0" y="407616"/>
                </a:moveTo>
                <a:lnTo>
                  <a:pt x="132442" y="0"/>
                </a:lnTo>
                <a:lnTo>
                  <a:pt x="561035" y="0"/>
                </a:lnTo>
                <a:lnTo>
                  <a:pt x="428593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3" name="Freeform: Shape 692">
            <a:extLst>
              <a:ext uri="{FF2B5EF4-FFF2-40B4-BE49-F238E27FC236}">
                <a16:creationId xmlns:a16="http://schemas.microsoft.com/office/drawing/2014/main" id="{D8AA843C-49C5-5FBA-CF47-AEE195544BA2}"/>
              </a:ext>
            </a:extLst>
          </p:cNvPr>
          <p:cNvSpPr/>
          <p:nvPr/>
        </p:nvSpPr>
        <p:spPr>
          <a:xfrm>
            <a:off x="6151269" y="5612887"/>
            <a:ext cx="561035" cy="407615"/>
          </a:xfrm>
          <a:custGeom>
            <a:avLst/>
            <a:gdLst>
              <a:gd name="connsiteX0" fmla="*/ 0 w 561035"/>
              <a:gd name="connsiteY0" fmla="*/ 407615 h 407615"/>
              <a:gd name="connsiteX1" fmla="*/ 132442 w 561035"/>
              <a:gd name="connsiteY1" fmla="*/ 0 h 407615"/>
              <a:gd name="connsiteX2" fmla="*/ 561035 w 561035"/>
              <a:gd name="connsiteY2" fmla="*/ 0 h 407615"/>
              <a:gd name="connsiteX3" fmla="*/ 428593 w 561035"/>
              <a:gd name="connsiteY3" fmla="*/ 407615 h 407615"/>
              <a:gd name="connsiteX4" fmla="*/ 0 w 561035"/>
              <a:gd name="connsiteY4" fmla="*/ 407615 h 407615"/>
              <a:gd name="connsiteX5" fmla="*/ 0 w 561035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0" y="407615"/>
                </a:moveTo>
                <a:lnTo>
                  <a:pt x="132442" y="0"/>
                </a:lnTo>
                <a:lnTo>
                  <a:pt x="561035" y="0"/>
                </a:lnTo>
                <a:lnTo>
                  <a:pt x="428593" y="407615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4" name="Freeform: Shape 693">
            <a:extLst>
              <a:ext uri="{FF2B5EF4-FFF2-40B4-BE49-F238E27FC236}">
                <a16:creationId xmlns:a16="http://schemas.microsoft.com/office/drawing/2014/main" id="{FFE7267C-58B5-C5BA-677C-F4D0FAC06C28}"/>
              </a:ext>
            </a:extLst>
          </p:cNvPr>
          <p:cNvSpPr/>
          <p:nvPr/>
        </p:nvSpPr>
        <p:spPr>
          <a:xfrm>
            <a:off x="6151269" y="1344281"/>
            <a:ext cx="561035" cy="407615"/>
          </a:xfrm>
          <a:custGeom>
            <a:avLst/>
            <a:gdLst>
              <a:gd name="connsiteX0" fmla="*/ 0 w 561035"/>
              <a:gd name="connsiteY0" fmla="*/ 407616 h 407615"/>
              <a:gd name="connsiteX1" fmla="*/ 132442 w 561035"/>
              <a:gd name="connsiteY1" fmla="*/ 0 h 407615"/>
              <a:gd name="connsiteX2" fmla="*/ 561035 w 561035"/>
              <a:gd name="connsiteY2" fmla="*/ 0 h 407615"/>
              <a:gd name="connsiteX3" fmla="*/ 428593 w 561035"/>
              <a:gd name="connsiteY3" fmla="*/ 407616 h 407615"/>
              <a:gd name="connsiteX4" fmla="*/ 0 w 561035"/>
              <a:gd name="connsiteY4" fmla="*/ 407616 h 407615"/>
              <a:gd name="connsiteX5" fmla="*/ 0 w 561035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0" y="407616"/>
                </a:moveTo>
                <a:lnTo>
                  <a:pt x="132442" y="0"/>
                </a:lnTo>
                <a:lnTo>
                  <a:pt x="561035" y="0"/>
                </a:lnTo>
                <a:lnTo>
                  <a:pt x="428593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5" name="Freeform: Shape 694">
            <a:extLst>
              <a:ext uri="{FF2B5EF4-FFF2-40B4-BE49-F238E27FC236}">
                <a16:creationId xmlns:a16="http://schemas.microsoft.com/office/drawing/2014/main" id="{199DB0A7-8BC9-E25B-7EC4-5404E2A2550D}"/>
              </a:ext>
            </a:extLst>
          </p:cNvPr>
          <p:cNvSpPr/>
          <p:nvPr/>
        </p:nvSpPr>
        <p:spPr>
          <a:xfrm>
            <a:off x="5804531" y="7999109"/>
            <a:ext cx="561034" cy="407616"/>
          </a:xfrm>
          <a:custGeom>
            <a:avLst/>
            <a:gdLst>
              <a:gd name="connsiteX0" fmla="*/ 0 w 561034"/>
              <a:gd name="connsiteY0" fmla="*/ 407616 h 407616"/>
              <a:gd name="connsiteX1" fmla="*/ 132442 w 561034"/>
              <a:gd name="connsiteY1" fmla="*/ 0 h 407616"/>
              <a:gd name="connsiteX2" fmla="*/ 561035 w 561034"/>
              <a:gd name="connsiteY2" fmla="*/ 0 h 407616"/>
              <a:gd name="connsiteX3" fmla="*/ 428592 w 561034"/>
              <a:gd name="connsiteY3" fmla="*/ 407616 h 407616"/>
              <a:gd name="connsiteX4" fmla="*/ 0 w 561034"/>
              <a:gd name="connsiteY4" fmla="*/ 407616 h 407616"/>
              <a:gd name="connsiteX5" fmla="*/ 0 w 561034"/>
              <a:gd name="connsiteY5" fmla="*/ 407616 h 407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6">
                <a:moveTo>
                  <a:pt x="0" y="407616"/>
                </a:moveTo>
                <a:lnTo>
                  <a:pt x="132442" y="0"/>
                </a:lnTo>
                <a:lnTo>
                  <a:pt x="561035" y="0"/>
                </a:lnTo>
                <a:lnTo>
                  <a:pt x="428592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6" name="Freeform: Shape 695">
            <a:extLst>
              <a:ext uri="{FF2B5EF4-FFF2-40B4-BE49-F238E27FC236}">
                <a16:creationId xmlns:a16="http://schemas.microsoft.com/office/drawing/2014/main" id="{A87F75CB-2122-C7DF-2711-B8D55466DC0F}"/>
              </a:ext>
            </a:extLst>
          </p:cNvPr>
          <p:cNvSpPr/>
          <p:nvPr/>
        </p:nvSpPr>
        <p:spPr>
          <a:xfrm>
            <a:off x="6151269" y="-1293861"/>
            <a:ext cx="561035" cy="407615"/>
          </a:xfrm>
          <a:custGeom>
            <a:avLst/>
            <a:gdLst>
              <a:gd name="connsiteX0" fmla="*/ 0 w 561035"/>
              <a:gd name="connsiteY0" fmla="*/ 407616 h 407615"/>
              <a:gd name="connsiteX1" fmla="*/ 132442 w 561035"/>
              <a:gd name="connsiteY1" fmla="*/ 0 h 407615"/>
              <a:gd name="connsiteX2" fmla="*/ 561035 w 561035"/>
              <a:gd name="connsiteY2" fmla="*/ 0 h 407615"/>
              <a:gd name="connsiteX3" fmla="*/ 428593 w 561035"/>
              <a:gd name="connsiteY3" fmla="*/ 407616 h 407615"/>
              <a:gd name="connsiteX4" fmla="*/ 0 w 561035"/>
              <a:gd name="connsiteY4" fmla="*/ 407616 h 407615"/>
              <a:gd name="connsiteX5" fmla="*/ 0 w 561035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0" y="407616"/>
                </a:moveTo>
                <a:lnTo>
                  <a:pt x="132442" y="0"/>
                </a:lnTo>
                <a:lnTo>
                  <a:pt x="561035" y="0"/>
                </a:lnTo>
                <a:lnTo>
                  <a:pt x="428593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7" name="Freeform: Shape 696">
            <a:extLst>
              <a:ext uri="{FF2B5EF4-FFF2-40B4-BE49-F238E27FC236}">
                <a16:creationId xmlns:a16="http://schemas.microsoft.com/office/drawing/2014/main" id="{C789226F-F1C3-E6FA-FFFF-D649C79B5AC7}"/>
              </a:ext>
            </a:extLst>
          </p:cNvPr>
          <p:cNvSpPr/>
          <p:nvPr/>
        </p:nvSpPr>
        <p:spPr>
          <a:xfrm>
            <a:off x="5457792" y="3634279"/>
            <a:ext cx="775331" cy="251920"/>
          </a:xfrm>
          <a:custGeom>
            <a:avLst/>
            <a:gdLst>
              <a:gd name="connsiteX0" fmla="*/ 0 w 775331"/>
              <a:gd name="connsiteY0" fmla="*/ 251920 h 251920"/>
              <a:gd name="connsiteX1" fmla="*/ 346739 w 775331"/>
              <a:gd name="connsiteY1" fmla="*/ 0 h 251920"/>
              <a:gd name="connsiteX2" fmla="*/ 775331 w 775331"/>
              <a:gd name="connsiteY2" fmla="*/ 0 h 251920"/>
              <a:gd name="connsiteX3" fmla="*/ 428592 w 775331"/>
              <a:gd name="connsiteY3" fmla="*/ 251920 h 251920"/>
              <a:gd name="connsiteX4" fmla="*/ 0 w 775331"/>
              <a:gd name="connsiteY4" fmla="*/ 251920 h 251920"/>
              <a:gd name="connsiteX5" fmla="*/ 0 w 775331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0" y="251920"/>
                </a:moveTo>
                <a:lnTo>
                  <a:pt x="346739" y="0"/>
                </a:lnTo>
                <a:lnTo>
                  <a:pt x="775331" y="0"/>
                </a:lnTo>
                <a:lnTo>
                  <a:pt x="428592" y="25192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8" name="Freeform: Shape 697">
            <a:extLst>
              <a:ext uri="{FF2B5EF4-FFF2-40B4-BE49-F238E27FC236}">
                <a16:creationId xmlns:a16="http://schemas.microsoft.com/office/drawing/2014/main" id="{B36AF6F2-6630-2CFA-9775-C711156F37B7}"/>
              </a:ext>
            </a:extLst>
          </p:cNvPr>
          <p:cNvSpPr/>
          <p:nvPr/>
        </p:nvSpPr>
        <p:spPr>
          <a:xfrm>
            <a:off x="5722676" y="7087654"/>
            <a:ext cx="775330" cy="251920"/>
          </a:xfrm>
          <a:custGeom>
            <a:avLst/>
            <a:gdLst>
              <a:gd name="connsiteX0" fmla="*/ 0 w 775330"/>
              <a:gd name="connsiteY0" fmla="*/ 251920 h 251920"/>
              <a:gd name="connsiteX1" fmla="*/ 346739 w 775330"/>
              <a:gd name="connsiteY1" fmla="*/ 0 h 251920"/>
              <a:gd name="connsiteX2" fmla="*/ 775331 w 775330"/>
              <a:gd name="connsiteY2" fmla="*/ 0 h 251920"/>
              <a:gd name="connsiteX3" fmla="*/ 428592 w 775330"/>
              <a:gd name="connsiteY3" fmla="*/ 251920 h 251920"/>
              <a:gd name="connsiteX4" fmla="*/ 0 w 775330"/>
              <a:gd name="connsiteY4" fmla="*/ 251920 h 251920"/>
              <a:gd name="connsiteX5" fmla="*/ 0 w 775330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0" h="251920">
                <a:moveTo>
                  <a:pt x="0" y="251920"/>
                </a:moveTo>
                <a:lnTo>
                  <a:pt x="346739" y="0"/>
                </a:lnTo>
                <a:lnTo>
                  <a:pt x="775331" y="0"/>
                </a:lnTo>
                <a:lnTo>
                  <a:pt x="428592" y="25192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9" name="Freeform: Shape 698">
            <a:extLst>
              <a:ext uri="{FF2B5EF4-FFF2-40B4-BE49-F238E27FC236}">
                <a16:creationId xmlns:a16="http://schemas.microsoft.com/office/drawing/2014/main" id="{A25C4989-470C-809B-41E6-9CB2C2BF9BCC}"/>
              </a:ext>
            </a:extLst>
          </p:cNvPr>
          <p:cNvSpPr/>
          <p:nvPr/>
        </p:nvSpPr>
        <p:spPr>
          <a:xfrm>
            <a:off x="5590234" y="-226710"/>
            <a:ext cx="775331" cy="251920"/>
          </a:xfrm>
          <a:custGeom>
            <a:avLst/>
            <a:gdLst>
              <a:gd name="connsiteX0" fmla="*/ 0 w 775331"/>
              <a:gd name="connsiteY0" fmla="*/ 251920 h 251920"/>
              <a:gd name="connsiteX1" fmla="*/ 346739 w 775331"/>
              <a:gd name="connsiteY1" fmla="*/ 0 h 251920"/>
              <a:gd name="connsiteX2" fmla="*/ 775331 w 775331"/>
              <a:gd name="connsiteY2" fmla="*/ 0 h 251920"/>
              <a:gd name="connsiteX3" fmla="*/ 428592 w 775331"/>
              <a:gd name="connsiteY3" fmla="*/ 251920 h 251920"/>
              <a:gd name="connsiteX4" fmla="*/ 0 w 775331"/>
              <a:gd name="connsiteY4" fmla="*/ 251920 h 251920"/>
              <a:gd name="connsiteX5" fmla="*/ 0 w 775331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0" y="251920"/>
                </a:moveTo>
                <a:lnTo>
                  <a:pt x="346739" y="0"/>
                </a:lnTo>
                <a:lnTo>
                  <a:pt x="775331" y="0"/>
                </a:lnTo>
                <a:lnTo>
                  <a:pt x="428592" y="25192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0" name="Freeform: Shape 699">
            <a:extLst>
              <a:ext uri="{FF2B5EF4-FFF2-40B4-BE49-F238E27FC236}">
                <a16:creationId xmlns:a16="http://schemas.microsoft.com/office/drawing/2014/main" id="{9B6D71E9-70F3-0504-5727-B8C7C439DF14}"/>
              </a:ext>
            </a:extLst>
          </p:cNvPr>
          <p:cNvSpPr/>
          <p:nvPr/>
        </p:nvSpPr>
        <p:spPr>
          <a:xfrm>
            <a:off x="1744845" y="7087654"/>
            <a:ext cx="775330" cy="251920"/>
          </a:xfrm>
          <a:custGeom>
            <a:avLst/>
            <a:gdLst>
              <a:gd name="connsiteX0" fmla="*/ 346738 w 775330"/>
              <a:gd name="connsiteY0" fmla="*/ 251920 h 251920"/>
              <a:gd name="connsiteX1" fmla="*/ 0 w 775330"/>
              <a:gd name="connsiteY1" fmla="*/ 0 h 251920"/>
              <a:gd name="connsiteX2" fmla="*/ 428592 w 775330"/>
              <a:gd name="connsiteY2" fmla="*/ 0 h 251920"/>
              <a:gd name="connsiteX3" fmla="*/ 775331 w 775330"/>
              <a:gd name="connsiteY3" fmla="*/ 251920 h 251920"/>
              <a:gd name="connsiteX4" fmla="*/ 346738 w 775330"/>
              <a:gd name="connsiteY4" fmla="*/ 251920 h 251920"/>
              <a:gd name="connsiteX5" fmla="*/ 346738 w 775330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0" h="251920">
                <a:moveTo>
                  <a:pt x="346738" y="251920"/>
                </a:moveTo>
                <a:lnTo>
                  <a:pt x="0" y="0"/>
                </a:lnTo>
                <a:lnTo>
                  <a:pt x="428592" y="0"/>
                </a:lnTo>
                <a:lnTo>
                  <a:pt x="775331" y="251920"/>
                </a:lnTo>
                <a:lnTo>
                  <a:pt x="346738" y="251920"/>
                </a:lnTo>
                <a:lnTo>
                  <a:pt x="346738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1" name="Freeform: Shape 700">
            <a:extLst>
              <a:ext uri="{FF2B5EF4-FFF2-40B4-BE49-F238E27FC236}">
                <a16:creationId xmlns:a16="http://schemas.microsoft.com/office/drawing/2014/main" id="{C0F66B7C-0A51-2300-D20A-C9B127AABA67}"/>
              </a:ext>
            </a:extLst>
          </p:cNvPr>
          <p:cNvSpPr/>
          <p:nvPr/>
        </p:nvSpPr>
        <p:spPr>
          <a:xfrm>
            <a:off x="1744845" y="2819048"/>
            <a:ext cx="775330" cy="251920"/>
          </a:xfrm>
          <a:custGeom>
            <a:avLst/>
            <a:gdLst>
              <a:gd name="connsiteX0" fmla="*/ 346738 w 775330"/>
              <a:gd name="connsiteY0" fmla="*/ 251920 h 251920"/>
              <a:gd name="connsiteX1" fmla="*/ 0 w 775330"/>
              <a:gd name="connsiteY1" fmla="*/ 0 h 251920"/>
              <a:gd name="connsiteX2" fmla="*/ 428592 w 775330"/>
              <a:gd name="connsiteY2" fmla="*/ 0 h 251920"/>
              <a:gd name="connsiteX3" fmla="*/ 775331 w 775330"/>
              <a:gd name="connsiteY3" fmla="*/ 251920 h 251920"/>
              <a:gd name="connsiteX4" fmla="*/ 346738 w 775330"/>
              <a:gd name="connsiteY4" fmla="*/ 251920 h 251920"/>
              <a:gd name="connsiteX5" fmla="*/ 346738 w 775330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0" h="251920">
                <a:moveTo>
                  <a:pt x="346738" y="251920"/>
                </a:moveTo>
                <a:lnTo>
                  <a:pt x="0" y="0"/>
                </a:lnTo>
                <a:lnTo>
                  <a:pt x="428592" y="0"/>
                </a:lnTo>
                <a:lnTo>
                  <a:pt x="775331" y="251920"/>
                </a:lnTo>
                <a:lnTo>
                  <a:pt x="346738" y="251920"/>
                </a:lnTo>
                <a:lnTo>
                  <a:pt x="346738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2" name="Freeform: Shape 701">
            <a:extLst>
              <a:ext uri="{FF2B5EF4-FFF2-40B4-BE49-F238E27FC236}">
                <a16:creationId xmlns:a16="http://schemas.microsoft.com/office/drawing/2014/main" id="{397ECE7F-DC08-62C6-206B-7185228AD833}"/>
              </a:ext>
            </a:extLst>
          </p:cNvPr>
          <p:cNvSpPr/>
          <p:nvPr/>
        </p:nvSpPr>
        <p:spPr>
          <a:xfrm>
            <a:off x="1877288" y="-1041941"/>
            <a:ext cx="775331" cy="251920"/>
          </a:xfrm>
          <a:custGeom>
            <a:avLst/>
            <a:gdLst>
              <a:gd name="connsiteX0" fmla="*/ 346739 w 775331"/>
              <a:gd name="connsiteY0" fmla="*/ 251920 h 251920"/>
              <a:gd name="connsiteX1" fmla="*/ 0 w 775331"/>
              <a:gd name="connsiteY1" fmla="*/ 0 h 251920"/>
              <a:gd name="connsiteX2" fmla="*/ 428592 w 775331"/>
              <a:gd name="connsiteY2" fmla="*/ 0 h 251920"/>
              <a:gd name="connsiteX3" fmla="*/ 775331 w 775331"/>
              <a:gd name="connsiteY3" fmla="*/ 251920 h 251920"/>
              <a:gd name="connsiteX4" fmla="*/ 346739 w 775331"/>
              <a:gd name="connsiteY4" fmla="*/ 251920 h 251920"/>
              <a:gd name="connsiteX5" fmla="*/ 346739 w 775331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346739" y="251920"/>
                </a:moveTo>
                <a:lnTo>
                  <a:pt x="0" y="0"/>
                </a:lnTo>
                <a:lnTo>
                  <a:pt x="428592" y="0"/>
                </a:lnTo>
                <a:lnTo>
                  <a:pt x="775331" y="251920"/>
                </a:lnTo>
                <a:lnTo>
                  <a:pt x="346739" y="251920"/>
                </a:lnTo>
                <a:lnTo>
                  <a:pt x="346739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3" name="Freeform: Shape 702">
            <a:extLst>
              <a:ext uri="{FF2B5EF4-FFF2-40B4-BE49-F238E27FC236}">
                <a16:creationId xmlns:a16="http://schemas.microsoft.com/office/drawing/2014/main" id="{A6B5E736-6AB5-A8C9-B5BF-D294E930EA99}"/>
              </a:ext>
            </a:extLst>
          </p:cNvPr>
          <p:cNvSpPr/>
          <p:nvPr/>
        </p:nvSpPr>
        <p:spPr>
          <a:xfrm>
            <a:off x="2224026" y="3478584"/>
            <a:ext cx="561034" cy="407615"/>
          </a:xfrm>
          <a:custGeom>
            <a:avLst/>
            <a:gdLst>
              <a:gd name="connsiteX0" fmla="*/ 132442 w 561034"/>
              <a:gd name="connsiteY0" fmla="*/ 407616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5 w 561034"/>
              <a:gd name="connsiteY3" fmla="*/ 407616 h 407615"/>
              <a:gd name="connsiteX4" fmla="*/ 132442 w 561034"/>
              <a:gd name="connsiteY4" fmla="*/ 407616 h 407615"/>
              <a:gd name="connsiteX5" fmla="*/ 132442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6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4" name="Freeform: Shape 703">
            <a:extLst>
              <a:ext uri="{FF2B5EF4-FFF2-40B4-BE49-F238E27FC236}">
                <a16:creationId xmlns:a16="http://schemas.microsoft.com/office/drawing/2014/main" id="{EA6FCBE9-8D52-633D-CB7A-D67F1F0D6898}"/>
              </a:ext>
            </a:extLst>
          </p:cNvPr>
          <p:cNvSpPr/>
          <p:nvPr/>
        </p:nvSpPr>
        <p:spPr>
          <a:xfrm>
            <a:off x="1530549" y="5612887"/>
            <a:ext cx="561034" cy="407615"/>
          </a:xfrm>
          <a:custGeom>
            <a:avLst/>
            <a:gdLst>
              <a:gd name="connsiteX0" fmla="*/ 132442 w 561034"/>
              <a:gd name="connsiteY0" fmla="*/ 407615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5 w 561034"/>
              <a:gd name="connsiteY3" fmla="*/ 407615 h 407615"/>
              <a:gd name="connsiteX4" fmla="*/ 132442 w 561034"/>
              <a:gd name="connsiteY4" fmla="*/ 407615 h 407615"/>
              <a:gd name="connsiteX5" fmla="*/ 132442 w 561034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5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5"/>
                </a:lnTo>
                <a:lnTo>
                  <a:pt x="132442" y="407615"/>
                </a:lnTo>
                <a:lnTo>
                  <a:pt x="132442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5" name="Freeform: Shape 704">
            <a:extLst>
              <a:ext uri="{FF2B5EF4-FFF2-40B4-BE49-F238E27FC236}">
                <a16:creationId xmlns:a16="http://schemas.microsoft.com/office/drawing/2014/main" id="{B518BACB-116F-9742-D6F4-2458BA263FDC}"/>
              </a:ext>
            </a:extLst>
          </p:cNvPr>
          <p:cNvSpPr/>
          <p:nvPr/>
        </p:nvSpPr>
        <p:spPr>
          <a:xfrm>
            <a:off x="1530549" y="1344281"/>
            <a:ext cx="561034" cy="407615"/>
          </a:xfrm>
          <a:custGeom>
            <a:avLst/>
            <a:gdLst>
              <a:gd name="connsiteX0" fmla="*/ 132442 w 561034"/>
              <a:gd name="connsiteY0" fmla="*/ 407616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5 w 561034"/>
              <a:gd name="connsiteY3" fmla="*/ 407616 h 407615"/>
              <a:gd name="connsiteX4" fmla="*/ 132442 w 561034"/>
              <a:gd name="connsiteY4" fmla="*/ 407616 h 407615"/>
              <a:gd name="connsiteX5" fmla="*/ 132442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6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6" name="Freeform: Shape 705">
            <a:extLst>
              <a:ext uri="{FF2B5EF4-FFF2-40B4-BE49-F238E27FC236}">
                <a16:creationId xmlns:a16="http://schemas.microsoft.com/office/drawing/2014/main" id="{0909CFD7-AA52-52BD-8466-EAF148802376}"/>
              </a:ext>
            </a:extLst>
          </p:cNvPr>
          <p:cNvSpPr/>
          <p:nvPr/>
        </p:nvSpPr>
        <p:spPr>
          <a:xfrm>
            <a:off x="2224026" y="7747189"/>
            <a:ext cx="561034" cy="407615"/>
          </a:xfrm>
          <a:custGeom>
            <a:avLst/>
            <a:gdLst>
              <a:gd name="connsiteX0" fmla="*/ 132442 w 561034"/>
              <a:gd name="connsiteY0" fmla="*/ 407615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5 w 561034"/>
              <a:gd name="connsiteY3" fmla="*/ 407615 h 407615"/>
              <a:gd name="connsiteX4" fmla="*/ 132442 w 561034"/>
              <a:gd name="connsiteY4" fmla="*/ 407615 h 407615"/>
              <a:gd name="connsiteX5" fmla="*/ 132442 w 561034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5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5"/>
                </a:lnTo>
                <a:lnTo>
                  <a:pt x="132442" y="407615"/>
                </a:lnTo>
                <a:lnTo>
                  <a:pt x="132442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7" name="Freeform: Shape 706">
            <a:extLst>
              <a:ext uri="{FF2B5EF4-FFF2-40B4-BE49-F238E27FC236}">
                <a16:creationId xmlns:a16="http://schemas.microsoft.com/office/drawing/2014/main" id="{6FAC1F78-7FBD-0D98-807E-72D983413279}"/>
              </a:ext>
            </a:extLst>
          </p:cNvPr>
          <p:cNvSpPr/>
          <p:nvPr/>
        </p:nvSpPr>
        <p:spPr>
          <a:xfrm>
            <a:off x="2224026" y="-790020"/>
            <a:ext cx="561034" cy="407615"/>
          </a:xfrm>
          <a:custGeom>
            <a:avLst/>
            <a:gdLst>
              <a:gd name="connsiteX0" fmla="*/ 132442 w 561034"/>
              <a:gd name="connsiteY0" fmla="*/ 407616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5 w 561034"/>
              <a:gd name="connsiteY3" fmla="*/ 407616 h 407615"/>
              <a:gd name="connsiteX4" fmla="*/ 132442 w 561034"/>
              <a:gd name="connsiteY4" fmla="*/ 407616 h 407615"/>
              <a:gd name="connsiteX5" fmla="*/ 132442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6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8" name="Freeform: Shape 707">
            <a:extLst>
              <a:ext uri="{FF2B5EF4-FFF2-40B4-BE49-F238E27FC236}">
                <a16:creationId xmlns:a16="http://schemas.microsoft.com/office/drawing/2014/main" id="{34F7AAC9-F88F-00B2-4628-4E435537EF97}"/>
              </a:ext>
            </a:extLst>
          </p:cNvPr>
          <p:cNvSpPr/>
          <p:nvPr/>
        </p:nvSpPr>
        <p:spPr>
          <a:xfrm>
            <a:off x="1398107" y="2159512"/>
            <a:ext cx="561034" cy="407615"/>
          </a:xfrm>
          <a:custGeom>
            <a:avLst/>
            <a:gdLst>
              <a:gd name="connsiteX0" fmla="*/ 0 w 561034"/>
              <a:gd name="connsiteY0" fmla="*/ 407616 h 407615"/>
              <a:gd name="connsiteX1" fmla="*/ 132442 w 561034"/>
              <a:gd name="connsiteY1" fmla="*/ 0 h 407615"/>
              <a:gd name="connsiteX2" fmla="*/ 561035 w 561034"/>
              <a:gd name="connsiteY2" fmla="*/ 0 h 407615"/>
              <a:gd name="connsiteX3" fmla="*/ 428592 w 561034"/>
              <a:gd name="connsiteY3" fmla="*/ 407616 h 407615"/>
              <a:gd name="connsiteX4" fmla="*/ 0 w 561034"/>
              <a:gd name="connsiteY4" fmla="*/ 407616 h 407615"/>
              <a:gd name="connsiteX5" fmla="*/ 0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0" y="407616"/>
                </a:moveTo>
                <a:lnTo>
                  <a:pt x="132442" y="0"/>
                </a:lnTo>
                <a:lnTo>
                  <a:pt x="561035" y="0"/>
                </a:lnTo>
                <a:lnTo>
                  <a:pt x="428592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9" name="Freeform: Shape 708">
            <a:extLst>
              <a:ext uri="{FF2B5EF4-FFF2-40B4-BE49-F238E27FC236}">
                <a16:creationId xmlns:a16="http://schemas.microsoft.com/office/drawing/2014/main" id="{EEE43EFF-99FB-1A29-929F-3B1D84242A82}"/>
              </a:ext>
            </a:extLst>
          </p:cNvPr>
          <p:cNvSpPr/>
          <p:nvPr/>
        </p:nvSpPr>
        <p:spPr>
          <a:xfrm>
            <a:off x="2091584" y="4293815"/>
            <a:ext cx="561034" cy="407615"/>
          </a:xfrm>
          <a:custGeom>
            <a:avLst/>
            <a:gdLst>
              <a:gd name="connsiteX0" fmla="*/ 0 w 561034"/>
              <a:gd name="connsiteY0" fmla="*/ 407615 h 407615"/>
              <a:gd name="connsiteX1" fmla="*/ 132442 w 561034"/>
              <a:gd name="connsiteY1" fmla="*/ 0 h 407615"/>
              <a:gd name="connsiteX2" fmla="*/ 561035 w 561034"/>
              <a:gd name="connsiteY2" fmla="*/ 0 h 407615"/>
              <a:gd name="connsiteX3" fmla="*/ 428592 w 561034"/>
              <a:gd name="connsiteY3" fmla="*/ 407615 h 407615"/>
              <a:gd name="connsiteX4" fmla="*/ 0 w 561034"/>
              <a:gd name="connsiteY4" fmla="*/ 407615 h 407615"/>
              <a:gd name="connsiteX5" fmla="*/ 0 w 561034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0" y="407615"/>
                </a:moveTo>
                <a:lnTo>
                  <a:pt x="132442" y="0"/>
                </a:lnTo>
                <a:lnTo>
                  <a:pt x="561035" y="0"/>
                </a:lnTo>
                <a:lnTo>
                  <a:pt x="428592" y="407615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0" name="Freeform: Shape 709">
            <a:extLst>
              <a:ext uri="{FF2B5EF4-FFF2-40B4-BE49-F238E27FC236}">
                <a16:creationId xmlns:a16="http://schemas.microsoft.com/office/drawing/2014/main" id="{A1744F1C-B729-8D5B-85A8-E4ED0E2C4049}"/>
              </a:ext>
            </a:extLst>
          </p:cNvPr>
          <p:cNvSpPr/>
          <p:nvPr/>
        </p:nvSpPr>
        <p:spPr>
          <a:xfrm>
            <a:off x="2091584" y="25210"/>
            <a:ext cx="561034" cy="407615"/>
          </a:xfrm>
          <a:custGeom>
            <a:avLst/>
            <a:gdLst>
              <a:gd name="connsiteX0" fmla="*/ 0 w 561034"/>
              <a:gd name="connsiteY0" fmla="*/ 407616 h 407615"/>
              <a:gd name="connsiteX1" fmla="*/ 132442 w 561034"/>
              <a:gd name="connsiteY1" fmla="*/ 0 h 407615"/>
              <a:gd name="connsiteX2" fmla="*/ 561035 w 561034"/>
              <a:gd name="connsiteY2" fmla="*/ 0 h 407615"/>
              <a:gd name="connsiteX3" fmla="*/ 428592 w 561034"/>
              <a:gd name="connsiteY3" fmla="*/ 407616 h 407615"/>
              <a:gd name="connsiteX4" fmla="*/ 0 w 561034"/>
              <a:gd name="connsiteY4" fmla="*/ 407616 h 407615"/>
              <a:gd name="connsiteX5" fmla="*/ 0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0" y="407616"/>
                </a:moveTo>
                <a:lnTo>
                  <a:pt x="132442" y="0"/>
                </a:lnTo>
                <a:lnTo>
                  <a:pt x="561035" y="0"/>
                </a:lnTo>
                <a:lnTo>
                  <a:pt x="428592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1" name="Freeform: Shape 710">
            <a:extLst>
              <a:ext uri="{FF2B5EF4-FFF2-40B4-BE49-F238E27FC236}">
                <a16:creationId xmlns:a16="http://schemas.microsoft.com/office/drawing/2014/main" id="{B9674974-1788-BD52-7B15-8B7399AD244E}"/>
              </a:ext>
            </a:extLst>
          </p:cNvPr>
          <p:cNvSpPr/>
          <p:nvPr/>
        </p:nvSpPr>
        <p:spPr>
          <a:xfrm>
            <a:off x="1744845" y="6680038"/>
            <a:ext cx="561034" cy="407616"/>
          </a:xfrm>
          <a:custGeom>
            <a:avLst/>
            <a:gdLst>
              <a:gd name="connsiteX0" fmla="*/ 0 w 561034"/>
              <a:gd name="connsiteY0" fmla="*/ 407616 h 407616"/>
              <a:gd name="connsiteX1" fmla="*/ 132442 w 561034"/>
              <a:gd name="connsiteY1" fmla="*/ 0 h 407616"/>
              <a:gd name="connsiteX2" fmla="*/ 561035 w 561034"/>
              <a:gd name="connsiteY2" fmla="*/ 0 h 407616"/>
              <a:gd name="connsiteX3" fmla="*/ 428592 w 561034"/>
              <a:gd name="connsiteY3" fmla="*/ 407616 h 407616"/>
              <a:gd name="connsiteX4" fmla="*/ 0 w 561034"/>
              <a:gd name="connsiteY4" fmla="*/ 407616 h 407616"/>
              <a:gd name="connsiteX5" fmla="*/ 0 w 561034"/>
              <a:gd name="connsiteY5" fmla="*/ 407616 h 4076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6">
                <a:moveTo>
                  <a:pt x="0" y="407616"/>
                </a:moveTo>
                <a:lnTo>
                  <a:pt x="132442" y="0"/>
                </a:lnTo>
                <a:lnTo>
                  <a:pt x="561035" y="0"/>
                </a:lnTo>
                <a:lnTo>
                  <a:pt x="428592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2" name="Freeform: Shape 711">
            <a:extLst>
              <a:ext uri="{FF2B5EF4-FFF2-40B4-BE49-F238E27FC236}">
                <a16:creationId xmlns:a16="http://schemas.microsoft.com/office/drawing/2014/main" id="{AD299C1E-6785-DD17-3DA2-821F9858C16C}"/>
              </a:ext>
            </a:extLst>
          </p:cNvPr>
          <p:cNvSpPr/>
          <p:nvPr/>
        </p:nvSpPr>
        <p:spPr>
          <a:xfrm>
            <a:off x="1744845" y="8814341"/>
            <a:ext cx="561034" cy="407615"/>
          </a:xfrm>
          <a:custGeom>
            <a:avLst/>
            <a:gdLst>
              <a:gd name="connsiteX0" fmla="*/ 0 w 561034"/>
              <a:gd name="connsiteY0" fmla="*/ 407615 h 407615"/>
              <a:gd name="connsiteX1" fmla="*/ 132442 w 561034"/>
              <a:gd name="connsiteY1" fmla="*/ 0 h 407615"/>
              <a:gd name="connsiteX2" fmla="*/ 561035 w 561034"/>
              <a:gd name="connsiteY2" fmla="*/ 0 h 407615"/>
              <a:gd name="connsiteX3" fmla="*/ 428592 w 561034"/>
              <a:gd name="connsiteY3" fmla="*/ 407615 h 407615"/>
              <a:gd name="connsiteX4" fmla="*/ 0 w 561034"/>
              <a:gd name="connsiteY4" fmla="*/ 407615 h 407615"/>
              <a:gd name="connsiteX5" fmla="*/ 0 w 561034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0" y="407615"/>
                </a:moveTo>
                <a:lnTo>
                  <a:pt x="132442" y="0"/>
                </a:lnTo>
                <a:lnTo>
                  <a:pt x="561035" y="0"/>
                </a:lnTo>
                <a:lnTo>
                  <a:pt x="428592" y="407615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3" name="Freeform: Shape 712">
            <a:extLst>
              <a:ext uri="{FF2B5EF4-FFF2-40B4-BE49-F238E27FC236}">
                <a16:creationId xmlns:a16="http://schemas.microsoft.com/office/drawing/2014/main" id="{0184746C-AA3E-73B2-9F50-ADCED8C8900C}"/>
              </a:ext>
            </a:extLst>
          </p:cNvPr>
          <p:cNvSpPr/>
          <p:nvPr/>
        </p:nvSpPr>
        <p:spPr>
          <a:xfrm>
            <a:off x="1530549" y="1092361"/>
            <a:ext cx="775330" cy="251920"/>
          </a:xfrm>
          <a:custGeom>
            <a:avLst/>
            <a:gdLst>
              <a:gd name="connsiteX0" fmla="*/ 0 w 775330"/>
              <a:gd name="connsiteY0" fmla="*/ 251920 h 251920"/>
              <a:gd name="connsiteX1" fmla="*/ 346738 w 775330"/>
              <a:gd name="connsiteY1" fmla="*/ 0 h 251920"/>
              <a:gd name="connsiteX2" fmla="*/ 775331 w 775330"/>
              <a:gd name="connsiteY2" fmla="*/ 0 h 251920"/>
              <a:gd name="connsiteX3" fmla="*/ 428592 w 775330"/>
              <a:gd name="connsiteY3" fmla="*/ 251920 h 251920"/>
              <a:gd name="connsiteX4" fmla="*/ 0 w 775330"/>
              <a:gd name="connsiteY4" fmla="*/ 251920 h 251920"/>
              <a:gd name="connsiteX5" fmla="*/ 0 w 775330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0" h="251920">
                <a:moveTo>
                  <a:pt x="0" y="251920"/>
                </a:moveTo>
                <a:lnTo>
                  <a:pt x="346738" y="0"/>
                </a:lnTo>
                <a:lnTo>
                  <a:pt x="775331" y="0"/>
                </a:lnTo>
                <a:lnTo>
                  <a:pt x="428592" y="25192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4" name="Freeform: Shape 713">
            <a:extLst>
              <a:ext uri="{FF2B5EF4-FFF2-40B4-BE49-F238E27FC236}">
                <a16:creationId xmlns:a16="http://schemas.microsoft.com/office/drawing/2014/main" id="{8AC6CF6F-1F2A-0422-BD68-DDEFD78C2DDA}"/>
              </a:ext>
            </a:extLst>
          </p:cNvPr>
          <p:cNvSpPr/>
          <p:nvPr/>
        </p:nvSpPr>
        <p:spPr>
          <a:xfrm>
            <a:off x="1398107" y="4953351"/>
            <a:ext cx="775330" cy="251920"/>
          </a:xfrm>
          <a:custGeom>
            <a:avLst/>
            <a:gdLst>
              <a:gd name="connsiteX0" fmla="*/ 0 w 775330"/>
              <a:gd name="connsiteY0" fmla="*/ 251920 h 251920"/>
              <a:gd name="connsiteX1" fmla="*/ 346738 w 775330"/>
              <a:gd name="connsiteY1" fmla="*/ 0 h 251920"/>
              <a:gd name="connsiteX2" fmla="*/ 775331 w 775330"/>
              <a:gd name="connsiteY2" fmla="*/ 0 h 251920"/>
              <a:gd name="connsiteX3" fmla="*/ 428592 w 775330"/>
              <a:gd name="connsiteY3" fmla="*/ 251920 h 251920"/>
              <a:gd name="connsiteX4" fmla="*/ 0 w 775330"/>
              <a:gd name="connsiteY4" fmla="*/ 251920 h 251920"/>
              <a:gd name="connsiteX5" fmla="*/ 0 w 775330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0" h="251920">
                <a:moveTo>
                  <a:pt x="0" y="251920"/>
                </a:moveTo>
                <a:lnTo>
                  <a:pt x="346738" y="0"/>
                </a:lnTo>
                <a:lnTo>
                  <a:pt x="775331" y="0"/>
                </a:lnTo>
                <a:lnTo>
                  <a:pt x="428592" y="25192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5" name="Freeform: Shape 714">
            <a:extLst>
              <a:ext uri="{FF2B5EF4-FFF2-40B4-BE49-F238E27FC236}">
                <a16:creationId xmlns:a16="http://schemas.microsoft.com/office/drawing/2014/main" id="{5A626B14-2130-3931-CFA8-5C9B4A0A168C}"/>
              </a:ext>
            </a:extLst>
          </p:cNvPr>
          <p:cNvSpPr/>
          <p:nvPr/>
        </p:nvSpPr>
        <p:spPr>
          <a:xfrm>
            <a:off x="1398107" y="9221956"/>
            <a:ext cx="775330" cy="251920"/>
          </a:xfrm>
          <a:custGeom>
            <a:avLst/>
            <a:gdLst>
              <a:gd name="connsiteX0" fmla="*/ 0 w 775330"/>
              <a:gd name="connsiteY0" fmla="*/ 251921 h 251920"/>
              <a:gd name="connsiteX1" fmla="*/ 346738 w 775330"/>
              <a:gd name="connsiteY1" fmla="*/ 0 h 251920"/>
              <a:gd name="connsiteX2" fmla="*/ 775331 w 775330"/>
              <a:gd name="connsiteY2" fmla="*/ 0 h 251920"/>
              <a:gd name="connsiteX3" fmla="*/ 428592 w 775330"/>
              <a:gd name="connsiteY3" fmla="*/ 251921 h 251920"/>
              <a:gd name="connsiteX4" fmla="*/ 0 w 775330"/>
              <a:gd name="connsiteY4" fmla="*/ 251921 h 251920"/>
              <a:gd name="connsiteX5" fmla="*/ 0 w 775330"/>
              <a:gd name="connsiteY5" fmla="*/ 251921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0" h="251920">
                <a:moveTo>
                  <a:pt x="0" y="251921"/>
                </a:moveTo>
                <a:lnTo>
                  <a:pt x="346738" y="0"/>
                </a:lnTo>
                <a:lnTo>
                  <a:pt x="775331" y="0"/>
                </a:lnTo>
                <a:lnTo>
                  <a:pt x="428592" y="251921"/>
                </a:lnTo>
                <a:lnTo>
                  <a:pt x="0" y="251921"/>
                </a:lnTo>
                <a:lnTo>
                  <a:pt x="0" y="25192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6" name="Freeform: Shape 715">
            <a:extLst>
              <a:ext uri="{FF2B5EF4-FFF2-40B4-BE49-F238E27FC236}">
                <a16:creationId xmlns:a16="http://schemas.microsoft.com/office/drawing/2014/main" id="{1CC24C1D-55D7-1E3C-FC6B-F7730FF8B1A2}"/>
              </a:ext>
            </a:extLst>
          </p:cNvPr>
          <p:cNvSpPr/>
          <p:nvPr/>
        </p:nvSpPr>
        <p:spPr>
          <a:xfrm>
            <a:off x="8313554" y="684745"/>
            <a:ext cx="775331" cy="251920"/>
          </a:xfrm>
          <a:custGeom>
            <a:avLst/>
            <a:gdLst>
              <a:gd name="connsiteX0" fmla="*/ 346739 w 775331"/>
              <a:gd name="connsiteY0" fmla="*/ 251920 h 251920"/>
              <a:gd name="connsiteX1" fmla="*/ 0 w 775331"/>
              <a:gd name="connsiteY1" fmla="*/ 0 h 251920"/>
              <a:gd name="connsiteX2" fmla="*/ 428593 w 775331"/>
              <a:gd name="connsiteY2" fmla="*/ 0 h 251920"/>
              <a:gd name="connsiteX3" fmla="*/ 775331 w 775331"/>
              <a:gd name="connsiteY3" fmla="*/ 251920 h 251920"/>
              <a:gd name="connsiteX4" fmla="*/ 346739 w 775331"/>
              <a:gd name="connsiteY4" fmla="*/ 251920 h 251920"/>
              <a:gd name="connsiteX5" fmla="*/ 346739 w 775331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346739" y="251920"/>
                </a:moveTo>
                <a:lnTo>
                  <a:pt x="0" y="0"/>
                </a:lnTo>
                <a:lnTo>
                  <a:pt x="428593" y="0"/>
                </a:lnTo>
                <a:lnTo>
                  <a:pt x="775331" y="251920"/>
                </a:lnTo>
                <a:lnTo>
                  <a:pt x="346739" y="251920"/>
                </a:lnTo>
                <a:lnTo>
                  <a:pt x="346739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7" name="Freeform: Shape 716">
            <a:extLst>
              <a:ext uri="{FF2B5EF4-FFF2-40B4-BE49-F238E27FC236}">
                <a16:creationId xmlns:a16="http://schemas.microsoft.com/office/drawing/2014/main" id="{DC2A7744-9EE7-1BB5-BCB6-FDBEBB0C6451}"/>
              </a:ext>
            </a:extLst>
          </p:cNvPr>
          <p:cNvSpPr/>
          <p:nvPr/>
        </p:nvSpPr>
        <p:spPr>
          <a:xfrm>
            <a:off x="8313554" y="4953351"/>
            <a:ext cx="775331" cy="251920"/>
          </a:xfrm>
          <a:custGeom>
            <a:avLst/>
            <a:gdLst>
              <a:gd name="connsiteX0" fmla="*/ 346739 w 775331"/>
              <a:gd name="connsiteY0" fmla="*/ 251920 h 251920"/>
              <a:gd name="connsiteX1" fmla="*/ 0 w 775331"/>
              <a:gd name="connsiteY1" fmla="*/ 0 h 251920"/>
              <a:gd name="connsiteX2" fmla="*/ 428593 w 775331"/>
              <a:gd name="connsiteY2" fmla="*/ 0 h 251920"/>
              <a:gd name="connsiteX3" fmla="*/ 775331 w 775331"/>
              <a:gd name="connsiteY3" fmla="*/ 251920 h 251920"/>
              <a:gd name="connsiteX4" fmla="*/ 346739 w 775331"/>
              <a:gd name="connsiteY4" fmla="*/ 251920 h 251920"/>
              <a:gd name="connsiteX5" fmla="*/ 346739 w 775331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346739" y="251920"/>
                </a:moveTo>
                <a:lnTo>
                  <a:pt x="0" y="0"/>
                </a:lnTo>
                <a:lnTo>
                  <a:pt x="428593" y="0"/>
                </a:lnTo>
                <a:lnTo>
                  <a:pt x="775331" y="251920"/>
                </a:lnTo>
                <a:lnTo>
                  <a:pt x="346739" y="251920"/>
                </a:lnTo>
                <a:lnTo>
                  <a:pt x="346739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8" name="Freeform: Shape 717">
            <a:extLst>
              <a:ext uri="{FF2B5EF4-FFF2-40B4-BE49-F238E27FC236}">
                <a16:creationId xmlns:a16="http://schemas.microsoft.com/office/drawing/2014/main" id="{24E33412-BA3D-51E6-D99A-EA8BE13CDB39}"/>
              </a:ext>
            </a:extLst>
          </p:cNvPr>
          <p:cNvSpPr/>
          <p:nvPr/>
        </p:nvSpPr>
        <p:spPr>
          <a:xfrm>
            <a:off x="8313554" y="9221956"/>
            <a:ext cx="775331" cy="251920"/>
          </a:xfrm>
          <a:custGeom>
            <a:avLst/>
            <a:gdLst>
              <a:gd name="connsiteX0" fmla="*/ 346739 w 775331"/>
              <a:gd name="connsiteY0" fmla="*/ 251921 h 251920"/>
              <a:gd name="connsiteX1" fmla="*/ 0 w 775331"/>
              <a:gd name="connsiteY1" fmla="*/ 0 h 251920"/>
              <a:gd name="connsiteX2" fmla="*/ 428593 w 775331"/>
              <a:gd name="connsiteY2" fmla="*/ 0 h 251920"/>
              <a:gd name="connsiteX3" fmla="*/ 775331 w 775331"/>
              <a:gd name="connsiteY3" fmla="*/ 251921 h 251920"/>
              <a:gd name="connsiteX4" fmla="*/ 346739 w 775331"/>
              <a:gd name="connsiteY4" fmla="*/ 251921 h 251920"/>
              <a:gd name="connsiteX5" fmla="*/ 346739 w 775331"/>
              <a:gd name="connsiteY5" fmla="*/ 251921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346739" y="251921"/>
                </a:moveTo>
                <a:lnTo>
                  <a:pt x="0" y="0"/>
                </a:lnTo>
                <a:lnTo>
                  <a:pt x="428593" y="0"/>
                </a:lnTo>
                <a:lnTo>
                  <a:pt x="775331" y="251921"/>
                </a:lnTo>
                <a:lnTo>
                  <a:pt x="346739" y="251921"/>
                </a:lnTo>
                <a:lnTo>
                  <a:pt x="346739" y="25192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9" name="Freeform: Shape 718">
            <a:extLst>
              <a:ext uri="{FF2B5EF4-FFF2-40B4-BE49-F238E27FC236}">
                <a16:creationId xmlns:a16="http://schemas.microsoft.com/office/drawing/2014/main" id="{7561353C-FFAD-50BD-A23B-1EFADF0A0CE3}"/>
              </a:ext>
            </a:extLst>
          </p:cNvPr>
          <p:cNvSpPr/>
          <p:nvPr/>
        </p:nvSpPr>
        <p:spPr>
          <a:xfrm>
            <a:off x="8527850" y="2159512"/>
            <a:ext cx="561035" cy="407615"/>
          </a:xfrm>
          <a:custGeom>
            <a:avLst/>
            <a:gdLst>
              <a:gd name="connsiteX0" fmla="*/ 132443 w 561035"/>
              <a:gd name="connsiteY0" fmla="*/ 407616 h 407615"/>
              <a:gd name="connsiteX1" fmla="*/ 0 w 561035"/>
              <a:gd name="connsiteY1" fmla="*/ 0 h 407615"/>
              <a:gd name="connsiteX2" fmla="*/ 428593 w 561035"/>
              <a:gd name="connsiteY2" fmla="*/ 0 h 407615"/>
              <a:gd name="connsiteX3" fmla="*/ 561035 w 561035"/>
              <a:gd name="connsiteY3" fmla="*/ 407616 h 407615"/>
              <a:gd name="connsiteX4" fmla="*/ 132443 w 561035"/>
              <a:gd name="connsiteY4" fmla="*/ 407616 h 407615"/>
              <a:gd name="connsiteX5" fmla="*/ 132443 w 561035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132443" y="407616"/>
                </a:moveTo>
                <a:lnTo>
                  <a:pt x="0" y="0"/>
                </a:lnTo>
                <a:lnTo>
                  <a:pt x="428593" y="0"/>
                </a:lnTo>
                <a:lnTo>
                  <a:pt x="561035" y="407616"/>
                </a:lnTo>
                <a:lnTo>
                  <a:pt x="132443" y="407616"/>
                </a:lnTo>
                <a:lnTo>
                  <a:pt x="132443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0" name="Freeform: Shape 719">
            <a:extLst>
              <a:ext uri="{FF2B5EF4-FFF2-40B4-BE49-F238E27FC236}">
                <a16:creationId xmlns:a16="http://schemas.microsoft.com/office/drawing/2014/main" id="{C7695D5C-58D4-5AD5-C23F-F57896E854AC}"/>
              </a:ext>
            </a:extLst>
          </p:cNvPr>
          <p:cNvSpPr/>
          <p:nvPr/>
        </p:nvSpPr>
        <p:spPr>
          <a:xfrm>
            <a:off x="7834373" y="4293815"/>
            <a:ext cx="561034" cy="407615"/>
          </a:xfrm>
          <a:custGeom>
            <a:avLst/>
            <a:gdLst>
              <a:gd name="connsiteX0" fmla="*/ 132442 w 561034"/>
              <a:gd name="connsiteY0" fmla="*/ 407615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4 w 561034"/>
              <a:gd name="connsiteY3" fmla="*/ 407615 h 407615"/>
              <a:gd name="connsiteX4" fmla="*/ 132442 w 561034"/>
              <a:gd name="connsiteY4" fmla="*/ 407615 h 407615"/>
              <a:gd name="connsiteX5" fmla="*/ 132442 w 561034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5"/>
                </a:moveTo>
                <a:lnTo>
                  <a:pt x="0" y="0"/>
                </a:lnTo>
                <a:lnTo>
                  <a:pt x="428592" y="0"/>
                </a:lnTo>
                <a:lnTo>
                  <a:pt x="561034" y="407615"/>
                </a:lnTo>
                <a:lnTo>
                  <a:pt x="132442" y="407615"/>
                </a:lnTo>
                <a:lnTo>
                  <a:pt x="132442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1" name="Freeform: Shape 720">
            <a:extLst>
              <a:ext uri="{FF2B5EF4-FFF2-40B4-BE49-F238E27FC236}">
                <a16:creationId xmlns:a16="http://schemas.microsoft.com/office/drawing/2014/main" id="{2F3759B1-3617-3689-9A5A-C2861F845D88}"/>
              </a:ext>
            </a:extLst>
          </p:cNvPr>
          <p:cNvSpPr/>
          <p:nvPr/>
        </p:nvSpPr>
        <p:spPr>
          <a:xfrm>
            <a:off x="7834373" y="25210"/>
            <a:ext cx="561034" cy="407615"/>
          </a:xfrm>
          <a:custGeom>
            <a:avLst/>
            <a:gdLst>
              <a:gd name="connsiteX0" fmla="*/ 132442 w 561034"/>
              <a:gd name="connsiteY0" fmla="*/ 407616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4 w 561034"/>
              <a:gd name="connsiteY3" fmla="*/ 407616 h 407615"/>
              <a:gd name="connsiteX4" fmla="*/ 132442 w 561034"/>
              <a:gd name="connsiteY4" fmla="*/ 407616 h 407615"/>
              <a:gd name="connsiteX5" fmla="*/ 132442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6"/>
                </a:moveTo>
                <a:lnTo>
                  <a:pt x="0" y="0"/>
                </a:lnTo>
                <a:lnTo>
                  <a:pt x="428592" y="0"/>
                </a:lnTo>
                <a:lnTo>
                  <a:pt x="561034" y="40761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2" name="Freeform: Shape 721">
            <a:extLst>
              <a:ext uri="{FF2B5EF4-FFF2-40B4-BE49-F238E27FC236}">
                <a16:creationId xmlns:a16="http://schemas.microsoft.com/office/drawing/2014/main" id="{BBAD2E0A-53EA-4346-9556-7EA89E4DB7EB}"/>
              </a:ext>
            </a:extLst>
          </p:cNvPr>
          <p:cNvSpPr/>
          <p:nvPr/>
        </p:nvSpPr>
        <p:spPr>
          <a:xfrm>
            <a:off x="8527850" y="6428118"/>
            <a:ext cx="561035" cy="407615"/>
          </a:xfrm>
          <a:custGeom>
            <a:avLst/>
            <a:gdLst>
              <a:gd name="connsiteX0" fmla="*/ 132443 w 561035"/>
              <a:gd name="connsiteY0" fmla="*/ 407615 h 407615"/>
              <a:gd name="connsiteX1" fmla="*/ 0 w 561035"/>
              <a:gd name="connsiteY1" fmla="*/ 0 h 407615"/>
              <a:gd name="connsiteX2" fmla="*/ 428593 w 561035"/>
              <a:gd name="connsiteY2" fmla="*/ 0 h 407615"/>
              <a:gd name="connsiteX3" fmla="*/ 561035 w 561035"/>
              <a:gd name="connsiteY3" fmla="*/ 407615 h 407615"/>
              <a:gd name="connsiteX4" fmla="*/ 132443 w 561035"/>
              <a:gd name="connsiteY4" fmla="*/ 407615 h 407615"/>
              <a:gd name="connsiteX5" fmla="*/ 132443 w 561035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132443" y="407615"/>
                </a:moveTo>
                <a:lnTo>
                  <a:pt x="0" y="0"/>
                </a:lnTo>
                <a:lnTo>
                  <a:pt x="428593" y="0"/>
                </a:lnTo>
                <a:lnTo>
                  <a:pt x="561035" y="407615"/>
                </a:lnTo>
                <a:lnTo>
                  <a:pt x="132443" y="407615"/>
                </a:lnTo>
                <a:lnTo>
                  <a:pt x="132443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3" name="Freeform: Shape 722">
            <a:extLst>
              <a:ext uri="{FF2B5EF4-FFF2-40B4-BE49-F238E27FC236}">
                <a16:creationId xmlns:a16="http://schemas.microsoft.com/office/drawing/2014/main" id="{0E7149CA-9BB1-82A4-172C-771D7C64529F}"/>
              </a:ext>
            </a:extLst>
          </p:cNvPr>
          <p:cNvSpPr/>
          <p:nvPr/>
        </p:nvSpPr>
        <p:spPr>
          <a:xfrm>
            <a:off x="8181111" y="8814341"/>
            <a:ext cx="561035" cy="407615"/>
          </a:xfrm>
          <a:custGeom>
            <a:avLst/>
            <a:gdLst>
              <a:gd name="connsiteX0" fmla="*/ 132442 w 561035"/>
              <a:gd name="connsiteY0" fmla="*/ 407615 h 407615"/>
              <a:gd name="connsiteX1" fmla="*/ 0 w 561035"/>
              <a:gd name="connsiteY1" fmla="*/ 0 h 407615"/>
              <a:gd name="connsiteX2" fmla="*/ 428593 w 561035"/>
              <a:gd name="connsiteY2" fmla="*/ 0 h 407615"/>
              <a:gd name="connsiteX3" fmla="*/ 561035 w 561035"/>
              <a:gd name="connsiteY3" fmla="*/ 407615 h 407615"/>
              <a:gd name="connsiteX4" fmla="*/ 132442 w 561035"/>
              <a:gd name="connsiteY4" fmla="*/ 407615 h 407615"/>
              <a:gd name="connsiteX5" fmla="*/ 132442 w 561035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132442" y="407615"/>
                </a:moveTo>
                <a:lnTo>
                  <a:pt x="0" y="0"/>
                </a:lnTo>
                <a:lnTo>
                  <a:pt x="428593" y="0"/>
                </a:lnTo>
                <a:lnTo>
                  <a:pt x="561035" y="407615"/>
                </a:lnTo>
                <a:lnTo>
                  <a:pt x="132442" y="407615"/>
                </a:lnTo>
                <a:lnTo>
                  <a:pt x="132442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4" name="Freeform: Shape 723">
            <a:extLst>
              <a:ext uri="{FF2B5EF4-FFF2-40B4-BE49-F238E27FC236}">
                <a16:creationId xmlns:a16="http://schemas.microsoft.com/office/drawing/2014/main" id="{8427ECA0-51F5-5ECC-2048-BC6227B1C778}"/>
              </a:ext>
            </a:extLst>
          </p:cNvPr>
          <p:cNvSpPr/>
          <p:nvPr/>
        </p:nvSpPr>
        <p:spPr>
          <a:xfrm>
            <a:off x="7834373" y="3886200"/>
            <a:ext cx="561034" cy="407615"/>
          </a:xfrm>
          <a:custGeom>
            <a:avLst/>
            <a:gdLst>
              <a:gd name="connsiteX0" fmla="*/ 0 w 561034"/>
              <a:gd name="connsiteY0" fmla="*/ 407616 h 407615"/>
              <a:gd name="connsiteX1" fmla="*/ 132442 w 561034"/>
              <a:gd name="connsiteY1" fmla="*/ 0 h 407615"/>
              <a:gd name="connsiteX2" fmla="*/ 561034 w 561034"/>
              <a:gd name="connsiteY2" fmla="*/ 0 h 407615"/>
              <a:gd name="connsiteX3" fmla="*/ 428592 w 561034"/>
              <a:gd name="connsiteY3" fmla="*/ 407616 h 407615"/>
              <a:gd name="connsiteX4" fmla="*/ 0 w 561034"/>
              <a:gd name="connsiteY4" fmla="*/ 407616 h 407615"/>
              <a:gd name="connsiteX5" fmla="*/ 0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0" y="407616"/>
                </a:moveTo>
                <a:lnTo>
                  <a:pt x="132442" y="0"/>
                </a:lnTo>
                <a:lnTo>
                  <a:pt x="561034" y="0"/>
                </a:lnTo>
                <a:lnTo>
                  <a:pt x="428592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5" name="Freeform: Shape 724">
            <a:extLst>
              <a:ext uri="{FF2B5EF4-FFF2-40B4-BE49-F238E27FC236}">
                <a16:creationId xmlns:a16="http://schemas.microsoft.com/office/drawing/2014/main" id="{772FEB36-CBBF-257A-EDCA-EE0C70C9CCC0}"/>
              </a:ext>
            </a:extLst>
          </p:cNvPr>
          <p:cNvSpPr/>
          <p:nvPr/>
        </p:nvSpPr>
        <p:spPr>
          <a:xfrm>
            <a:off x="8527850" y="6020502"/>
            <a:ext cx="561035" cy="407615"/>
          </a:xfrm>
          <a:custGeom>
            <a:avLst/>
            <a:gdLst>
              <a:gd name="connsiteX0" fmla="*/ 0 w 561035"/>
              <a:gd name="connsiteY0" fmla="*/ 407616 h 407615"/>
              <a:gd name="connsiteX1" fmla="*/ 132443 w 561035"/>
              <a:gd name="connsiteY1" fmla="*/ 0 h 407615"/>
              <a:gd name="connsiteX2" fmla="*/ 561035 w 561035"/>
              <a:gd name="connsiteY2" fmla="*/ 0 h 407615"/>
              <a:gd name="connsiteX3" fmla="*/ 428593 w 561035"/>
              <a:gd name="connsiteY3" fmla="*/ 407616 h 407615"/>
              <a:gd name="connsiteX4" fmla="*/ 0 w 561035"/>
              <a:gd name="connsiteY4" fmla="*/ 407616 h 407615"/>
              <a:gd name="connsiteX5" fmla="*/ 0 w 561035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0" y="407616"/>
                </a:moveTo>
                <a:lnTo>
                  <a:pt x="132443" y="0"/>
                </a:lnTo>
                <a:lnTo>
                  <a:pt x="561035" y="0"/>
                </a:lnTo>
                <a:lnTo>
                  <a:pt x="428593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6" name="Freeform: Shape 725">
            <a:extLst>
              <a:ext uri="{FF2B5EF4-FFF2-40B4-BE49-F238E27FC236}">
                <a16:creationId xmlns:a16="http://schemas.microsoft.com/office/drawing/2014/main" id="{7EE575D5-EE4A-90E1-CE22-867D80A103BF}"/>
              </a:ext>
            </a:extLst>
          </p:cNvPr>
          <p:cNvSpPr/>
          <p:nvPr/>
        </p:nvSpPr>
        <p:spPr>
          <a:xfrm>
            <a:off x="8527850" y="1751897"/>
            <a:ext cx="561035" cy="407615"/>
          </a:xfrm>
          <a:custGeom>
            <a:avLst/>
            <a:gdLst>
              <a:gd name="connsiteX0" fmla="*/ 0 w 561035"/>
              <a:gd name="connsiteY0" fmla="*/ 407616 h 407615"/>
              <a:gd name="connsiteX1" fmla="*/ 132443 w 561035"/>
              <a:gd name="connsiteY1" fmla="*/ 0 h 407615"/>
              <a:gd name="connsiteX2" fmla="*/ 561035 w 561035"/>
              <a:gd name="connsiteY2" fmla="*/ 0 h 407615"/>
              <a:gd name="connsiteX3" fmla="*/ 428593 w 561035"/>
              <a:gd name="connsiteY3" fmla="*/ 407616 h 407615"/>
              <a:gd name="connsiteX4" fmla="*/ 0 w 561035"/>
              <a:gd name="connsiteY4" fmla="*/ 407616 h 407615"/>
              <a:gd name="connsiteX5" fmla="*/ 0 w 561035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0" y="407616"/>
                </a:moveTo>
                <a:lnTo>
                  <a:pt x="132443" y="0"/>
                </a:lnTo>
                <a:lnTo>
                  <a:pt x="561035" y="0"/>
                </a:lnTo>
                <a:lnTo>
                  <a:pt x="428593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7" name="Freeform: Shape 726">
            <a:extLst>
              <a:ext uri="{FF2B5EF4-FFF2-40B4-BE49-F238E27FC236}">
                <a16:creationId xmlns:a16="http://schemas.microsoft.com/office/drawing/2014/main" id="{EB127DE6-B39A-DFE9-D947-B883F3C3E339}"/>
              </a:ext>
            </a:extLst>
          </p:cNvPr>
          <p:cNvSpPr/>
          <p:nvPr/>
        </p:nvSpPr>
        <p:spPr>
          <a:xfrm>
            <a:off x="8181111" y="8406725"/>
            <a:ext cx="561035" cy="407615"/>
          </a:xfrm>
          <a:custGeom>
            <a:avLst/>
            <a:gdLst>
              <a:gd name="connsiteX0" fmla="*/ 0 w 561035"/>
              <a:gd name="connsiteY0" fmla="*/ 407615 h 407615"/>
              <a:gd name="connsiteX1" fmla="*/ 132442 w 561035"/>
              <a:gd name="connsiteY1" fmla="*/ 0 h 407615"/>
              <a:gd name="connsiteX2" fmla="*/ 561035 w 561035"/>
              <a:gd name="connsiteY2" fmla="*/ 0 h 407615"/>
              <a:gd name="connsiteX3" fmla="*/ 428593 w 561035"/>
              <a:gd name="connsiteY3" fmla="*/ 407615 h 407615"/>
              <a:gd name="connsiteX4" fmla="*/ 0 w 561035"/>
              <a:gd name="connsiteY4" fmla="*/ 407615 h 407615"/>
              <a:gd name="connsiteX5" fmla="*/ 0 w 561035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0" y="407615"/>
                </a:moveTo>
                <a:lnTo>
                  <a:pt x="132442" y="0"/>
                </a:lnTo>
                <a:lnTo>
                  <a:pt x="561035" y="0"/>
                </a:lnTo>
                <a:lnTo>
                  <a:pt x="428593" y="407615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8" name="Freeform: Shape 727">
            <a:extLst>
              <a:ext uri="{FF2B5EF4-FFF2-40B4-BE49-F238E27FC236}">
                <a16:creationId xmlns:a16="http://schemas.microsoft.com/office/drawing/2014/main" id="{9DDF8905-97A6-0AE7-C4EF-B07243C5C172}"/>
              </a:ext>
            </a:extLst>
          </p:cNvPr>
          <p:cNvSpPr/>
          <p:nvPr/>
        </p:nvSpPr>
        <p:spPr>
          <a:xfrm>
            <a:off x="8181111" y="-634325"/>
            <a:ext cx="561035" cy="407615"/>
          </a:xfrm>
          <a:custGeom>
            <a:avLst/>
            <a:gdLst>
              <a:gd name="connsiteX0" fmla="*/ 0 w 561035"/>
              <a:gd name="connsiteY0" fmla="*/ 407616 h 407615"/>
              <a:gd name="connsiteX1" fmla="*/ 132442 w 561035"/>
              <a:gd name="connsiteY1" fmla="*/ 0 h 407615"/>
              <a:gd name="connsiteX2" fmla="*/ 561035 w 561035"/>
              <a:gd name="connsiteY2" fmla="*/ 0 h 407615"/>
              <a:gd name="connsiteX3" fmla="*/ 428593 w 561035"/>
              <a:gd name="connsiteY3" fmla="*/ 407616 h 407615"/>
              <a:gd name="connsiteX4" fmla="*/ 0 w 561035"/>
              <a:gd name="connsiteY4" fmla="*/ 407616 h 407615"/>
              <a:gd name="connsiteX5" fmla="*/ 0 w 561035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0" y="407616"/>
                </a:moveTo>
                <a:lnTo>
                  <a:pt x="132442" y="0"/>
                </a:lnTo>
                <a:lnTo>
                  <a:pt x="561035" y="0"/>
                </a:lnTo>
                <a:lnTo>
                  <a:pt x="428593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9" name="Freeform: Shape 728">
            <a:extLst>
              <a:ext uri="{FF2B5EF4-FFF2-40B4-BE49-F238E27FC236}">
                <a16:creationId xmlns:a16="http://schemas.microsoft.com/office/drawing/2014/main" id="{C0AAD5B2-966E-5CAC-D558-FAE1FB4D7BFA}"/>
              </a:ext>
            </a:extLst>
          </p:cNvPr>
          <p:cNvSpPr/>
          <p:nvPr/>
        </p:nvSpPr>
        <p:spPr>
          <a:xfrm>
            <a:off x="7966815" y="7087654"/>
            <a:ext cx="775331" cy="251920"/>
          </a:xfrm>
          <a:custGeom>
            <a:avLst/>
            <a:gdLst>
              <a:gd name="connsiteX0" fmla="*/ 0 w 775331"/>
              <a:gd name="connsiteY0" fmla="*/ 251920 h 251920"/>
              <a:gd name="connsiteX1" fmla="*/ 346738 w 775331"/>
              <a:gd name="connsiteY1" fmla="*/ 0 h 251920"/>
              <a:gd name="connsiteX2" fmla="*/ 775331 w 775331"/>
              <a:gd name="connsiteY2" fmla="*/ 0 h 251920"/>
              <a:gd name="connsiteX3" fmla="*/ 428592 w 775331"/>
              <a:gd name="connsiteY3" fmla="*/ 251920 h 251920"/>
              <a:gd name="connsiteX4" fmla="*/ 0 w 775331"/>
              <a:gd name="connsiteY4" fmla="*/ 251920 h 251920"/>
              <a:gd name="connsiteX5" fmla="*/ 0 w 775331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0" y="251920"/>
                </a:moveTo>
                <a:lnTo>
                  <a:pt x="346738" y="0"/>
                </a:lnTo>
                <a:lnTo>
                  <a:pt x="775331" y="0"/>
                </a:lnTo>
                <a:lnTo>
                  <a:pt x="428592" y="25192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0" name="Freeform: Shape 729">
            <a:extLst>
              <a:ext uri="{FF2B5EF4-FFF2-40B4-BE49-F238E27FC236}">
                <a16:creationId xmlns:a16="http://schemas.microsoft.com/office/drawing/2014/main" id="{91884C37-0AD1-C7E9-28A9-C0656C5F02DE}"/>
              </a:ext>
            </a:extLst>
          </p:cNvPr>
          <p:cNvSpPr/>
          <p:nvPr/>
        </p:nvSpPr>
        <p:spPr>
          <a:xfrm>
            <a:off x="7966815" y="2819048"/>
            <a:ext cx="775331" cy="251920"/>
          </a:xfrm>
          <a:custGeom>
            <a:avLst/>
            <a:gdLst>
              <a:gd name="connsiteX0" fmla="*/ 0 w 775331"/>
              <a:gd name="connsiteY0" fmla="*/ 251920 h 251920"/>
              <a:gd name="connsiteX1" fmla="*/ 346738 w 775331"/>
              <a:gd name="connsiteY1" fmla="*/ 0 h 251920"/>
              <a:gd name="connsiteX2" fmla="*/ 775331 w 775331"/>
              <a:gd name="connsiteY2" fmla="*/ 0 h 251920"/>
              <a:gd name="connsiteX3" fmla="*/ 428592 w 775331"/>
              <a:gd name="connsiteY3" fmla="*/ 251920 h 251920"/>
              <a:gd name="connsiteX4" fmla="*/ 0 w 775331"/>
              <a:gd name="connsiteY4" fmla="*/ 251920 h 251920"/>
              <a:gd name="connsiteX5" fmla="*/ 0 w 775331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0" y="251920"/>
                </a:moveTo>
                <a:lnTo>
                  <a:pt x="346738" y="0"/>
                </a:lnTo>
                <a:lnTo>
                  <a:pt x="775331" y="0"/>
                </a:lnTo>
                <a:lnTo>
                  <a:pt x="428592" y="25192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1" name="Freeform: Shape 730">
            <a:extLst>
              <a:ext uri="{FF2B5EF4-FFF2-40B4-BE49-F238E27FC236}">
                <a16:creationId xmlns:a16="http://schemas.microsoft.com/office/drawing/2014/main" id="{598F5B22-2BB8-357A-CEE4-5C15EF27DDE8}"/>
              </a:ext>
            </a:extLst>
          </p:cNvPr>
          <p:cNvSpPr/>
          <p:nvPr/>
        </p:nvSpPr>
        <p:spPr>
          <a:xfrm>
            <a:off x="7834373" y="-226710"/>
            <a:ext cx="775331" cy="251920"/>
          </a:xfrm>
          <a:custGeom>
            <a:avLst/>
            <a:gdLst>
              <a:gd name="connsiteX0" fmla="*/ 0 w 775331"/>
              <a:gd name="connsiteY0" fmla="*/ 251920 h 251920"/>
              <a:gd name="connsiteX1" fmla="*/ 346738 w 775331"/>
              <a:gd name="connsiteY1" fmla="*/ 0 h 251920"/>
              <a:gd name="connsiteX2" fmla="*/ 775331 w 775331"/>
              <a:gd name="connsiteY2" fmla="*/ 0 h 251920"/>
              <a:gd name="connsiteX3" fmla="*/ 428592 w 775331"/>
              <a:gd name="connsiteY3" fmla="*/ 251920 h 251920"/>
              <a:gd name="connsiteX4" fmla="*/ 0 w 775331"/>
              <a:gd name="connsiteY4" fmla="*/ 251920 h 251920"/>
              <a:gd name="connsiteX5" fmla="*/ 0 w 775331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0" y="251920"/>
                </a:moveTo>
                <a:lnTo>
                  <a:pt x="346738" y="0"/>
                </a:lnTo>
                <a:lnTo>
                  <a:pt x="775331" y="0"/>
                </a:lnTo>
                <a:lnTo>
                  <a:pt x="428592" y="25192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2" name="Freeform: Shape 731">
            <a:extLst>
              <a:ext uri="{FF2B5EF4-FFF2-40B4-BE49-F238E27FC236}">
                <a16:creationId xmlns:a16="http://schemas.microsoft.com/office/drawing/2014/main" id="{02F8D6C4-BCDB-D7A1-8341-4259A78E0B6C}"/>
              </a:ext>
            </a:extLst>
          </p:cNvPr>
          <p:cNvSpPr/>
          <p:nvPr/>
        </p:nvSpPr>
        <p:spPr>
          <a:xfrm>
            <a:off x="-417439" y="6020502"/>
            <a:ext cx="775330" cy="251920"/>
          </a:xfrm>
          <a:custGeom>
            <a:avLst/>
            <a:gdLst>
              <a:gd name="connsiteX0" fmla="*/ 346739 w 775330"/>
              <a:gd name="connsiteY0" fmla="*/ 251920 h 251920"/>
              <a:gd name="connsiteX1" fmla="*/ 0 w 775330"/>
              <a:gd name="connsiteY1" fmla="*/ 0 h 251920"/>
              <a:gd name="connsiteX2" fmla="*/ 428592 w 775330"/>
              <a:gd name="connsiteY2" fmla="*/ 0 h 251920"/>
              <a:gd name="connsiteX3" fmla="*/ 775331 w 775330"/>
              <a:gd name="connsiteY3" fmla="*/ 251920 h 251920"/>
              <a:gd name="connsiteX4" fmla="*/ 346739 w 775330"/>
              <a:gd name="connsiteY4" fmla="*/ 251920 h 251920"/>
              <a:gd name="connsiteX5" fmla="*/ 346739 w 775330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0" h="251920">
                <a:moveTo>
                  <a:pt x="346739" y="251920"/>
                </a:moveTo>
                <a:lnTo>
                  <a:pt x="0" y="0"/>
                </a:lnTo>
                <a:lnTo>
                  <a:pt x="428592" y="0"/>
                </a:lnTo>
                <a:lnTo>
                  <a:pt x="775331" y="251920"/>
                </a:lnTo>
                <a:lnTo>
                  <a:pt x="346739" y="251920"/>
                </a:lnTo>
                <a:lnTo>
                  <a:pt x="346739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3" name="Freeform: Shape 732">
            <a:extLst>
              <a:ext uri="{FF2B5EF4-FFF2-40B4-BE49-F238E27FC236}">
                <a16:creationId xmlns:a16="http://schemas.microsoft.com/office/drawing/2014/main" id="{75B1C001-F497-78C7-DC3B-4B34F2F9E545}"/>
              </a:ext>
            </a:extLst>
          </p:cNvPr>
          <p:cNvSpPr/>
          <p:nvPr/>
        </p:nvSpPr>
        <p:spPr>
          <a:xfrm>
            <a:off x="-284996" y="2159512"/>
            <a:ext cx="775330" cy="251920"/>
          </a:xfrm>
          <a:custGeom>
            <a:avLst/>
            <a:gdLst>
              <a:gd name="connsiteX0" fmla="*/ 346739 w 775330"/>
              <a:gd name="connsiteY0" fmla="*/ 251920 h 251920"/>
              <a:gd name="connsiteX1" fmla="*/ 0 w 775330"/>
              <a:gd name="connsiteY1" fmla="*/ 0 h 251920"/>
              <a:gd name="connsiteX2" fmla="*/ 428592 w 775330"/>
              <a:gd name="connsiteY2" fmla="*/ 0 h 251920"/>
              <a:gd name="connsiteX3" fmla="*/ 775331 w 775330"/>
              <a:gd name="connsiteY3" fmla="*/ 251920 h 251920"/>
              <a:gd name="connsiteX4" fmla="*/ 346739 w 775330"/>
              <a:gd name="connsiteY4" fmla="*/ 251920 h 251920"/>
              <a:gd name="connsiteX5" fmla="*/ 346739 w 775330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0" h="251920">
                <a:moveTo>
                  <a:pt x="346739" y="251920"/>
                </a:moveTo>
                <a:lnTo>
                  <a:pt x="0" y="0"/>
                </a:lnTo>
                <a:lnTo>
                  <a:pt x="428592" y="0"/>
                </a:lnTo>
                <a:lnTo>
                  <a:pt x="775331" y="251920"/>
                </a:lnTo>
                <a:lnTo>
                  <a:pt x="346739" y="251920"/>
                </a:lnTo>
                <a:lnTo>
                  <a:pt x="346739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4" name="Freeform: Shape 733">
            <a:extLst>
              <a:ext uri="{FF2B5EF4-FFF2-40B4-BE49-F238E27FC236}">
                <a16:creationId xmlns:a16="http://schemas.microsoft.com/office/drawing/2014/main" id="{A158BD2D-5FF6-47C9-8C96-F1387CCA24D1}"/>
              </a:ext>
            </a:extLst>
          </p:cNvPr>
          <p:cNvSpPr/>
          <p:nvPr/>
        </p:nvSpPr>
        <p:spPr>
          <a:xfrm>
            <a:off x="-284996" y="4293815"/>
            <a:ext cx="561034" cy="407615"/>
          </a:xfrm>
          <a:custGeom>
            <a:avLst/>
            <a:gdLst>
              <a:gd name="connsiteX0" fmla="*/ 132442 w 561034"/>
              <a:gd name="connsiteY0" fmla="*/ 407615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5 w 561034"/>
              <a:gd name="connsiteY3" fmla="*/ 407615 h 407615"/>
              <a:gd name="connsiteX4" fmla="*/ 132442 w 561034"/>
              <a:gd name="connsiteY4" fmla="*/ 407615 h 407615"/>
              <a:gd name="connsiteX5" fmla="*/ 132442 w 561034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5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5"/>
                </a:lnTo>
                <a:lnTo>
                  <a:pt x="132442" y="407615"/>
                </a:lnTo>
                <a:lnTo>
                  <a:pt x="132442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5" name="Freeform: Shape 734">
            <a:extLst>
              <a:ext uri="{FF2B5EF4-FFF2-40B4-BE49-F238E27FC236}">
                <a16:creationId xmlns:a16="http://schemas.microsoft.com/office/drawing/2014/main" id="{10CF809B-DA94-2A35-CC89-20894472A18A}"/>
              </a:ext>
            </a:extLst>
          </p:cNvPr>
          <p:cNvSpPr/>
          <p:nvPr/>
        </p:nvSpPr>
        <p:spPr>
          <a:xfrm>
            <a:off x="-284996" y="6931959"/>
            <a:ext cx="561034" cy="407615"/>
          </a:xfrm>
          <a:custGeom>
            <a:avLst/>
            <a:gdLst>
              <a:gd name="connsiteX0" fmla="*/ 132442 w 561034"/>
              <a:gd name="connsiteY0" fmla="*/ 407615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5 w 561034"/>
              <a:gd name="connsiteY3" fmla="*/ 407615 h 407615"/>
              <a:gd name="connsiteX4" fmla="*/ 132442 w 561034"/>
              <a:gd name="connsiteY4" fmla="*/ 407615 h 407615"/>
              <a:gd name="connsiteX5" fmla="*/ 132442 w 561034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5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5"/>
                </a:lnTo>
                <a:lnTo>
                  <a:pt x="132442" y="407615"/>
                </a:lnTo>
                <a:lnTo>
                  <a:pt x="132442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6" name="Freeform: Shape 735">
            <a:extLst>
              <a:ext uri="{FF2B5EF4-FFF2-40B4-BE49-F238E27FC236}">
                <a16:creationId xmlns:a16="http://schemas.microsoft.com/office/drawing/2014/main" id="{6FB57D76-D767-E157-FF47-2E5073D014CE}"/>
              </a:ext>
            </a:extLst>
          </p:cNvPr>
          <p:cNvSpPr/>
          <p:nvPr/>
        </p:nvSpPr>
        <p:spPr>
          <a:xfrm>
            <a:off x="-284996" y="2663353"/>
            <a:ext cx="561034" cy="407615"/>
          </a:xfrm>
          <a:custGeom>
            <a:avLst/>
            <a:gdLst>
              <a:gd name="connsiteX0" fmla="*/ 132442 w 561034"/>
              <a:gd name="connsiteY0" fmla="*/ 407616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5 w 561034"/>
              <a:gd name="connsiteY3" fmla="*/ 407616 h 407615"/>
              <a:gd name="connsiteX4" fmla="*/ 132442 w 561034"/>
              <a:gd name="connsiteY4" fmla="*/ 407616 h 407615"/>
              <a:gd name="connsiteX5" fmla="*/ 132442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6"/>
                </a:moveTo>
                <a:lnTo>
                  <a:pt x="0" y="0"/>
                </a:lnTo>
                <a:lnTo>
                  <a:pt x="428592" y="0"/>
                </a:lnTo>
                <a:lnTo>
                  <a:pt x="561035" y="40761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7" name="Freeform: Shape 736">
            <a:extLst>
              <a:ext uri="{FF2B5EF4-FFF2-40B4-BE49-F238E27FC236}">
                <a16:creationId xmlns:a16="http://schemas.microsoft.com/office/drawing/2014/main" id="{E4281FD8-9379-0E5F-F157-48168B22708F}"/>
              </a:ext>
            </a:extLst>
          </p:cNvPr>
          <p:cNvSpPr/>
          <p:nvPr/>
        </p:nvSpPr>
        <p:spPr>
          <a:xfrm>
            <a:off x="-417439" y="840441"/>
            <a:ext cx="561034" cy="407615"/>
          </a:xfrm>
          <a:custGeom>
            <a:avLst/>
            <a:gdLst>
              <a:gd name="connsiteX0" fmla="*/ 0 w 561034"/>
              <a:gd name="connsiteY0" fmla="*/ 407616 h 407615"/>
              <a:gd name="connsiteX1" fmla="*/ 132442 w 561034"/>
              <a:gd name="connsiteY1" fmla="*/ 0 h 407615"/>
              <a:gd name="connsiteX2" fmla="*/ 561035 w 561034"/>
              <a:gd name="connsiteY2" fmla="*/ 0 h 407615"/>
              <a:gd name="connsiteX3" fmla="*/ 428592 w 561034"/>
              <a:gd name="connsiteY3" fmla="*/ 407616 h 407615"/>
              <a:gd name="connsiteX4" fmla="*/ 0 w 561034"/>
              <a:gd name="connsiteY4" fmla="*/ 407616 h 407615"/>
              <a:gd name="connsiteX5" fmla="*/ 0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0" y="407616"/>
                </a:moveTo>
                <a:lnTo>
                  <a:pt x="132442" y="0"/>
                </a:lnTo>
                <a:lnTo>
                  <a:pt x="561035" y="0"/>
                </a:lnTo>
                <a:lnTo>
                  <a:pt x="428592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8" name="Freeform: Shape 737">
            <a:extLst>
              <a:ext uri="{FF2B5EF4-FFF2-40B4-BE49-F238E27FC236}">
                <a16:creationId xmlns:a16="http://schemas.microsoft.com/office/drawing/2014/main" id="{D2ECA60A-1759-0D4B-3AB2-70599DE02408}"/>
              </a:ext>
            </a:extLst>
          </p:cNvPr>
          <p:cNvSpPr/>
          <p:nvPr/>
        </p:nvSpPr>
        <p:spPr>
          <a:xfrm>
            <a:off x="-417439" y="3478584"/>
            <a:ext cx="561034" cy="407615"/>
          </a:xfrm>
          <a:custGeom>
            <a:avLst/>
            <a:gdLst>
              <a:gd name="connsiteX0" fmla="*/ 0 w 561034"/>
              <a:gd name="connsiteY0" fmla="*/ 407616 h 407615"/>
              <a:gd name="connsiteX1" fmla="*/ 132442 w 561034"/>
              <a:gd name="connsiteY1" fmla="*/ 0 h 407615"/>
              <a:gd name="connsiteX2" fmla="*/ 561035 w 561034"/>
              <a:gd name="connsiteY2" fmla="*/ 0 h 407615"/>
              <a:gd name="connsiteX3" fmla="*/ 428592 w 561034"/>
              <a:gd name="connsiteY3" fmla="*/ 407616 h 407615"/>
              <a:gd name="connsiteX4" fmla="*/ 0 w 561034"/>
              <a:gd name="connsiteY4" fmla="*/ 407616 h 407615"/>
              <a:gd name="connsiteX5" fmla="*/ 0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0" y="407616"/>
                </a:moveTo>
                <a:lnTo>
                  <a:pt x="132442" y="0"/>
                </a:lnTo>
                <a:lnTo>
                  <a:pt x="561035" y="0"/>
                </a:lnTo>
                <a:lnTo>
                  <a:pt x="428592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9" name="Freeform: Shape 738">
            <a:extLst>
              <a:ext uri="{FF2B5EF4-FFF2-40B4-BE49-F238E27FC236}">
                <a16:creationId xmlns:a16="http://schemas.microsoft.com/office/drawing/2014/main" id="{1DAB9212-3B9A-2B5C-1A70-E4AAEBA554B3}"/>
              </a:ext>
            </a:extLst>
          </p:cNvPr>
          <p:cNvSpPr/>
          <p:nvPr/>
        </p:nvSpPr>
        <p:spPr>
          <a:xfrm>
            <a:off x="-417439" y="5612887"/>
            <a:ext cx="561034" cy="407615"/>
          </a:xfrm>
          <a:custGeom>
            <a:avLst/>
            <a:gdLst>
              <a:gd name="connsiteX0" fmla="*/ 0 w 561034"/>
              <a:gd name="connsiteY0" fmla="*/ 407615 h 407615"/>
              <a:gd name="connsiteX1" fmla="*/ 132442 w 561034"/>
              <a:gd name="connsiteY1" fmla="*/ 0 h 407615"/>
              <a:gd name="connsiteX2" fmla="*/ 561035 w 561034"/>
              <a:gd name="connsiteY2" fmla="*/ 0 h 407615"/>
              <a:gd name="connsiteX3" fmla="*/ 428592 w 561034"/>
              <a:gd name="connsiteY3" fmla="*/ 407615 h 407615"/>
              <a:gd name="connsiteX4" fmla="*/ 0 w 561034"/>
              <a:gd name="connsiteY4" fmla="*/ 407615 h 407615"/>
              <a:gd name="connsiteX5" fmla="*/ 0 w 561034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0" y="407615"/>
                </a:moveTo>
                <a:lnTo>
                  <a:pt x="132442" y="0"/>
                </a:lnTo>
                <a:lnTo>
                  <a:pt x="561035" y="0"/>
                </a:lnTo>
                <a:lnTo>
                  <a:pt x="428592" y="407615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0" name="Freeform: Shape 739">
            <a:extLst>
              <a:ext uri="{FF2B5EF4-FFF2-40B4-BE49-F238E27FC236}">
                <a16:creationId xmlns:a16="http://schemas.microsoft.com/office/drawing/2014/main" id="{02B646FB-5F71-C885-C07C-DE1CD91372BD}"/>
              </a:ext>
            </a:extLst>
          </p:cNvPr>
          <p:cNvSpPr/>
          <p:nvPr/>
        </p:nvSpPr>
        <p:spPr>
          <a:xfrm>
            <a:off x="-284996" y="2411433"/>
            <a:ext cx="775330" cy="251920"/>
          </a:xfrm>
          <a:custGeom>
            <a:avLst/>
            <a:gdLst>
              <a:gd name="connsiteX0" fmla="*/ 0 w 775330"/>
              <a:gd name="connsiteY0" fmla="*/ 251920 h 251920"/>
              <a:gd name="connsiteX1" fmla="*/ 346739 w 775330"/>
              <a:gd name="connsiteY1" fmla="*/ 0 h 251920"/>
              <a:gd name="connsiteX2" fmla="*/ 775331 w 775330"/>
              <a:gd name="connsiteY2" fmla="*/ 0 h 251920"/>
              <a:gd name="connsiteX3" fmla="*/ 428592 w 775330"/>
              <a:gd name="connsiteY3" fmla="*/ 251920 h 251920"/>
              <a:gd name="connsiteX4" fmla="*/ 0 w 775330"/>
              <a:gd name="connsiteY4" fmla="*/ 251920 h 251920"/>
              <a:gd name="connsiteX5" fmla="*/ 0 w 775330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0" h="251920">
                <a:moveTo>
                  <a:pt x="0" y="251920"/>
                </a:moveTo>
                <a:lnTo>
                  <a:pt x="346739" y="0"/>
                </a:lnTo>
                <a:lnTo>
                  <a:pt x="775331" y="0"/>
                </a:lnTo>
                <a:lnTo>
                  <a:pt x="428592" y="25192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1" name="Freeform: Shape 740">
            <a:extLst>
              <a:ext uri="{FF2B5EF4-FFF2-40B4-BE49-F238E27FC236}">
                <a16:creationId xmlns:a16="http://schemas.microsoft.com/office/drawing/2014/main" id="{04DA1180-49D6-EC22-3A43-3CC4AC29199B}"/>
              </a:ext>
            </a:extLst>
          </p:cNvPr>
          <p:cNvSpPr/>
          <p:nvPr/>
        </p:nvSpPr>
        <p:spPr>
          <a:xfrm>
            <a:off x="-417439" y="6272422"/>
            <a:ext cx="775330" cy="251920"/>
          </a:xfrm>
          <a:custGeom>
            <a:avLst/>
            <a:gdLst>
              <a:gd name="connsiteX0" fmla="*/ 0 w 775330"/>
              <a:gd name="connsiteY0" fmla="*/ 251920 h 251920"/>
              <a:gd name="connsiteX1" fmla="*/ 346739 w 775330"/>
              <a:gd name="connsiteY1" fmla="*/ 0 h 251920"/>
              <a:gd name="connsiteX2" fmla="*/ 775331 w 775330"/>
              <a:gd name="connsiteY2" fmla="*/ 0 h 251920"/>
              <a:gd name="connsiteX3" fmla="*/ 428592 w 775330"/>
              <a:gd name="connsiteY3" fmla="*/ 251920 h 251920"/>
              <a:gd name="connsiteX4" fmla="*/ 0 w 775330"/>
              <a:gd name="connsiteY4" fmla="*/ 251920 h 251920"/>
              <a:gd name="connsiteX5" fmla="*/ 0 w 775330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0" h="251920">
                <a:moveTo>
                  <a:pt x="0" y="251920"/>
                </a:moveTo>
                <a:lnTo>
                  <a:pt x="346739" y="0"/>
                </a:lnTo>
                <a:lnTo>
                  <a:pt x="775331" y="0"/>
                </a:lnTo>
                <a:lnTo>
                  <a:pt x="428592" y="25192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2" name="Freeform: Shape 741">
            <a:extLst>
              <a:ext uri="{FF2B5EF4-FFF2-40B4-BE49-F238E27FC236}">
                <a16:creationId xmlns:a16="http://schemas.microsoft.com/office/drawing/2014/main" id="{F2863CA3-CDFC-2678-AE4E-DCF051A5412A}"/>
              </a:ext>
            </a:extLst>
          </p:cNvPr>
          <p:cNvSpPr/>
          <p:nvPr/>
        </p:nvSpPr>
        <p:spPr>
          <a:xfrm>
            <a:off x="10822577" y="1499977"/>
            <a:ext cx="775330" cy="251920"/>
          </a:xfrm>
          <a:custGeom>
            <a:avLst/>
            <a:gdLst>
              <a:gd name="connsiteX0" fmla="*/ 346738 w 775330"/>
              <a:gd name="connsiteY0" fmla="*/ 251920 h 251920"/>
              <a:gd name="connsiteX1" fmla="*/ 0 w 775330"/>
              <a:gd name="connsiteY1" fmla="*/ 0 h 251920"/>
              <a:gd name="connsiteX2" fmla="*/ 428592 w 775330"/>
              <a:gd name="connsiteY2" fmla="*/ 0 h 251920"/>
              <a:gd name="connsiteX3" fmla="*/ 775330 w 775330"/>
              <a:gd name="connsiteY3" fmla="*/ 251920 h 251920"/>
              <a:gd name="connsiteX4" fmla="*/ 346738 w 775330"/>
              <a:gd name="connsiteY4" fmla="*/ 251920 h 251920"/>
              <a:gd name="connsiteX5" fmla="*/ 346738 w 775330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0" h="251920">
                <a:moveTo>
                  <a:pt x="346738" y="251920"/>
                </a:moveTo>
                <a:lnTo>
                  <a:pt x="0" y="0"/>
                </a:lnTo>
                <a:lnTo>
                  <a:pt x="428592" y="0"/>
                </a:lnTo>
                <a:lnTo>
                  <a:pt x="775330" y="251920"/>
                </a:lnTo>
                <a:lnTo>
                  <a:pt x="346738" y="251920"/>
                </a:lnTo>
                <a:lnTo>
                  <a:pt x="346738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3" name="Freeform: Shape 742">
            <a:extLst>
              <a:ext uri="{FF2B5EF4-FFF2-40B4-BE49-F238E27FC236}">
                <a16:creationId xmlns:a16="http://schemas.microsoft.com/office/drawing/2014/main" id="{64DA6F34-6817-A3E0-2E20-36D9C22DFD0E}"/>
              </a:ext>
            </a:extLst>
          </p:cNvPr>
          <p:cNvSpPr/>
          <p:nvPr/>
        </p:nvSpPr>
        <p:spPr>
          <a:xfrm>
            <a:off x="10822577" y="5768582"/>
            <a:ext cx="775330" cy="251920"/>
          </a:xfrm>
          <a:custGeom>
            <a:avLst/>
            <a:gdLst>
              <a:gd name="connsiteX0" fmla="*/ 346738 w 775330"/>
              <a:gd name="connsiteY0" fmla="*/ 251920 h 251920"/>
              <a:gd name="connsiteX1" fmla="*/ 0 w 775330"/>
              <a:gd name="connsiteY1" fmla="*/ 0 h 251920"/>
              <a:gd name="connsiteX2" fmla="*/ 428592 w 775330"/>
              <a:gd name="connsiteY2" fmla="*/ 0 h 251920"/>
              <a:gd name="connsiteX3" fmla="*/ 775330 w 775330"/>
              <a:gd name="connsiteY3" fmla="*/ 251920 h 251920"/>
              <a:gd name="connsiteX4" fmla="*/ 346738 w 775330"/>
              <a:gd name="connsiteY4" fmla="*/ 251920 h 251920"/>
              <a:gd name="connsiteX5" fmla="*/ 346738 w 775330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0" h="251920">
                <a:moveTo>
                  <a:pt x="346738" y="251920"/>
                </a:moveTo>
                <a:lnTo>
                  <a:pt x="0" y="0"/>
                </a:lnTo>
                <a:lnTo>
                  <a:pt x="428592" y="0"/>
                </a:lnTo>
                <a:lnTo>
                  <a:pt x="775330" y="251920"/>
                </a:lnTo>
                <a:lnTo>
                  <a:pt x="346738" y="251920"/>
                </a:lnTo>
                <a:lnTo>
                  <a:pt x="346738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4" name="Freeform: Shape 743">
            <a:extLst>
              <a:ext uri="{FF2B5EF4-FFF2-40B4-BE49-F238E27FC236}">
                <a16:creationId xmlns:a16="http://schemas.microsoft.com/office/drawing/2014/main" id="{E4651E24-219F-68CD-5AB3-F33CAA32F58E}"/>
              </a:ext>
            </a:extLst>
          </p:cNvPr>
          <p:cNvSpPr/>
          <p:nvPr/>
        </p:nvSpPr>
        <p:spPr>
          <a:xfrm>
            <a:off x="10343396" y="840441"/>
            <a:ext cx="561035" cy="407615"/>
          </a:xfrm>
          <a:custGeom>
            <a:avLst/>
            <a:gdLst>
              <a:gd name="connsiteX0" fmla="*/ 132442 w 561035"/>
              <a:gd name="connsiteY0" fmla="*/ 407616 h 407615"/>
              <a:gd name="connsiteX1" fmla="*/ 0 w 561035"/>
              <a:gd name="connsiteY1" fmla="*/ 0 h 407615"/>
              <a:gd name="connsiteX2" fmla="*/ 428593 w 561035"/>
              <a:gd name="connsiteY2" fmla="*/ 0 h 407615"/>
              <a:gd name="connsiteX3" fmla="*/ 561035 w 561035"/>
              <a:gd name="connsiteY3" fmla="*/ 407616 h 407615"/>
              <a:gd name="connsiteX4" fmla="*/ 132442 w 561035"/>
              <a:gd name="connsiteY4" fmla="*/ 407616 h 407615"/>
              <a:gd name="connsiteX5" fmla="*/ 132442 w 561035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132442" y="407616"/>
                </a:moveTo>
                <a:lnTo>
                  <a:pt x="0" y="0"/>
                </a:lnTo>
                <a:lnTo>
                  <a:pt x="428593" y="0"/>
                </a:lnTo>
                <a:lnTo>
                  <a:pt x="561035" y="40761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5" name="Freeform: Shape 744">
            <a:extLst>
              <a:ext uri="{FF2B5EF4-FFF2-40B4-BE49-F238E27FC236}">
                <a16:creationId xmlns:a16="http://schemas.microsoft.com/office/drawing/2014/main" id="{B4E4F62D-D30E-70B3-5E68-38FD006C8F43}"/>
              </a:ext>
            </a:extLst>
          </p:cNvPr>
          <p:cNvSpPr/>
          <p:nvPr/>
        </p:nvSpPr>
        <p:spPr>
          <a:xfrm>
            <a:off x="10343396" y="3478584"/>
            <a:ext cx="561035" cy="407615"/>
          </a:xfrm>
          <a:custGeom>
            <a:avLst/>
            <a:gdLst>
              <a:gd name="connsiteX0" fmla="*/ 132442 w 561035"/>
              <a:gd name="connsiteY0" fmla="*/ 407616 h 407615"/>
              <a:gd name="connsiteX1" fmla="*/ 0 w 561035"/>
              <a:gd name="connsiteY1" fmla="*/ 0 h 407615"/>
              <a:gd name="connsiteX2" fmla="*/ 428593 w 561035"/>
              <a:gd name="connsiteY2" fmla="*/ 0 h 407615"/>
              <a:gd name="connsiteX3" fmla="*/ 561035 w 561035"/>
              <a:gd name="connsiteY3" fmla="*/ 407616 h 407615"/>
              <a:gd name="connsiteX4" fmla="*/ 132442 w 561035"/>
              <a:gd name="connsiteY4" fmla="*/ 407616 h 407615"/>
              <a:gd name="connsiteX5" fmla="*/ 132442 w 561035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132442" y="407616"/>
                </a:moveTo>
                <a:lnTo>
                  <a:pt x="0" y="0"/>
                </a:lnTo>
                <a:lnTo>
                  <a:pt x="428593" y="0"/>
                </a:lnTo>
                <a:lnTo>
                  <a:pt x="561035" y="40761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6" name="Freeform: Shape 745">
            <a:extLst>
              <a:ext uri="{FF2B5EF4-FFF2-40B4-BE49-F238E27FC236}">
                <a16:creationId xmlns:a16="http://schemas.microsoft.com/office/drawing/2014/main" id="{CF47DFB3-0A7F-CAF8-F235-A6451C0DD535}"/>
              </a:ext>
            </a:extLst>
          </p:cNvPr>
          <p:cNvSpPr/>
          <p:nvPr/>
        </p:nvSpPr>
        <p:spPr>
          <a:xfrm>
            <a:off x="10690135" y="5360966"/>
            <a:ext cx="561034" cy="407615"/>
          </a:xfrm>
          <a:custGeom>
            <a:avLst/>
            <a:gdLst>
              <a:gd name="connsiteX0" fmla="*/ 132442 w 561034"/>
              <a:gd name="connsiteY0" fmla="*/ 407616 h 407615"/>
              <a:gd name="connsiteX1" fmla="*/ 0 w 561034"/>
              <a:gd name="connsiteY1" fmla="*/ 0 h 407615"/>
              <a:gd name="connsiteX2" fmla="*/ 428592 w 561034"/>
              <a:gd name="connsiteY2" fmla="*/ 0 h 407615"/>
              <a:gd name="connsiteX3" fmla="*/ 561034 w 561034"/>
              <a:gd name="connsiteY3" fmla="*/ 407616 h 407615"/>
              <a:gd name="connsiteX4" fmla="*/ 132442 w 561034"/>
              <a:gd name="connsiteY4" fmla="*/ 407616 h 407615"/>
              <a:gd name="connsiteX5" fmla="*/ 132442 w 561034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4" h="407615">
                <a:moveTo>
                  <a:pt x="132442" y="407616"/>
                </a:moveTo>
                <a:lnTo>
                  <a:pt x="0" y="0"/>
                </a:lnTo>
                <a:lnTo>
                  <a:pt x="428592" y="0"/>
                </a:lnTo>
                <a:lnTo>
                  <a:pt x="561034" y="40761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7" name="Freeform: Shape 746">
            <a:extLst>
              <a:ext uri="{FF2B5EF4-FFF2-40B4-BE49-F238E27FC236}">
                <a16:creationId xmlns:a16="http://schemas.microsoft.com/office/drawing/2014/main" id="{560B7E64-6B69-7019-15C3-337FB5A3BC66}"/>
              </a:ext>
            </a:extLst>
          </p:cNvPr>
          <p:cNvSpPr/>
          <p:nvPr/>
        </p:nvSpPr>
        <p:spPr>
          <a:xfrm>
            <a:off x="10210954" y="4293815"/>
            <a:ext cx="561035" cy="407615"/>
          </a:xfrm>
          <a:custGeom>
            <a:avLst/>
            <a:gdLst>
              <a:gd name="connsiteX0" fmla="*/ 0 w 561035"/>
              <a:gd name="connsiteY0" fmla="*/ 407615 h 407615"/>
              <a:gd name="connsiteX1" fmla="*/ 132442 w 561035"/>
              <a:gd name="connsiteY1" fmla="*/ 0 h 407615"/>
              <a:gd name="connsiteX2" fmla="*/ 561035 w 561035"/>
              <a:gd name="connsiteY2" fmla="*/ 0 h 407615"/>
              <a:gd name="connsiteX3" fmla="*/ 428593 w 561035"/>
              <a:gd name="connsiteY3" fmla="*/ 407615 h 407615"/>
              <a:gd name="connsiteX4" fmla="*/ 0 w 561035"/>
              <a:gd name="connsiteY4" fmla="*/ 407615 h 407615"/>
              <a:gd name="connsiteX5" fmla="*/ 0 w 561035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0" y="407615"/>
                </a:moveTo>
                <a:lnTo>
                  <a:pt x="132442" y="0"/>
                </a:lnTo>
                <a:lnTo>
                  <a:pt x="561035" y="0"/>
                </a:lnTo>
                <a:lnTo>
                  <a:pt x="428593" y="407615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8" name="Freeform: Shape 747">
            <a:extLst>
              <a:ext uri="{FF2B5EF4-FFF2-40B4-BE49-F238E27FC236}">
                <a16:creationId xmlns:a16="http://schemas.microsoft.com/office/drawing/2014/main" id="{BB470C6C-1322-82B3-3E8C-36C6DC6F5F04}"/>
              </a:ext>
            </a:extLst>
          </p:cNvPr>
          <p:cNvSpPr/>
          <p:nvPr/>
        </p:nvSpPr>
        <p:spPr>
          <a:xfrm>
            <a:off x="10210954" y="6931959"/>
            <a:ext cx="561035" cy="407615"/>
          </a:xfrm>
          <a:custGeom>
            <a:avLst/>
            <a:gdLst>
              <a:gd name="connsiteX0" fmla="*/ 0 w 561035"/>
              <a:gd name="connsiteY0" fmla="*/ 407615 h 407615"/>
              <a:gd name="connsiteX1" fmla="*/ 132442 w 561035"/>
              <a:gd name="connsiteY1" fmla="*/ 0 h 407615"/>
              <a:gd name="connsiteX2" fmla="*/ 561035 w 561035"/>
              <a:gd name="connsiteY2" fmla="*/ 0 h 407615"/>
              <a:gd name="connsiteX3" fmla="*/ 428593 w 561035"/>
              <a:gd name="connsiteY3" fmla="*/ 407615 h 407615"/>
              <a:gd name="connsiteX4" fmla="*/ 0 w 561035"/>
              <a:gd name="connsiteY4" fmla="*/ 407615 h 407615"/>
              <a:gd name="connsiteX5" fmla="*/ 0 w 561035"/>
              <a:gd name="connsiteY5" fmla="*/ 407615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0" y="407615"/>
                </a:moveTo>
                <a:lnTo>
                  <a:pt x="132442" y="0"/>
                </a:lnTo>
                <a:lnTo>
                  <a:pt x="561035" y="0"/>
                </a:lnTo>
                <a:lnTo>
                  <a:pt x="428593" y="407615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9" name="Freeform: Shape 748">
            <a:extLst>
              <a:ext uri="{FF2B5EF4-FFF2-40B4-BE49-F238E27FC236}">
                <a16:creationId xmlns:a16="http://schemas.microsoft.com/office/drawing/2014/main" id="{EE636128-6A7F-95E7-2C9B-0E55A250DFAD}"/>
              </a:ext>
            </a:extLst>
          </p:cNvPr>
          <p:cNvSpPr/>
          <p:nvPr/>
        </p:nvSpPr>
        <p:spPr>
          <a:xfrm>
            <a:off x="10557692" y="2411433"/>
            <a:ext cx="561035" cy="407615"/>
          </a:xfrm>
          <a:custGeom>
            <a:avLst/>
            <a:gdLst>
              <a:gd name="connsiteX0" fmla="*/ 0 w 561035"/>
              <a:gd name="connsiteY0" fmla="*/ 407616 h 407615"/>
              <a:gd name="connsiteX1" fmla="*/ 132443 w 561035"/>
              <a:gd name="connsiteY1" fmla="*/ 0 h 407615"/>
              <a:gd name="connsiteX2" fmla="*/ 561035 w 561035"/>
              <a:gd name="connsiteY2" fmla="*/ 0 h 407615"/>
              <a:gd name="connsiteX3" fmla="*/ 428593 w 561035"/>
              <a:gd name="connsiteY3" fmla="*/ 407616 h 407615"/>
              <a:gd name="connsiteX4" fmla="*/ 0 w 561035"/>
              <a:gd name="connsiteY4" fmla="*/ 407616 h 407615"/>
              <a:gd name="connsiteX5" fmla="*/ 0 w 561035"/>
              <a:gd name="connsiteY5" fmla="*/ 407616 h 407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1035" h="407615">
                <a:moveTo>
                  <a:pt x="0" y="407616"/>
                </a:moveTo>
                <a:lnTo>
                  <a:pt x="132443" y="0"/>
                </a:lnTo>
                <a:lnTo>
                  <a:pt x="561035" y="0"/>
                </a:lnTo>
                <a:lnTo>
                  <a:pt x="428593" y="40761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0" name="Freeform: Shape 749">
            <a:extLst>
              <a:ext uri="{FF2B5EF4-FFF2-40B4-BE49-F238E27FC236}">
                <a16:creationId xmlns:a16="http://schemas.microsoft.com/office/drawing/2014/main" id="{37D1150C-3AA0-F5CB-3BE7-1DAC90ED25F0}"/>
              </a:ext>
            </a:extLst>
          </p:cNvPr>
          <p:cNvSpPr/>
          <p:nvPr/>
        </p:nvSpPr>
        <p:spPr>
          <a:xfrm>
            <a:off x="10475838" y="6272422"/>
            <a:ext cx="775331" cy="251920"/>
          </a:xfrm>
          <a:custGeom>
            <a:avLst/>
            <a:gdLst>
              <a:gd name="connsiteX0" fmla="*/ 0 w 775331"/>
              <a:gd name="connsiteY0" fmla="*/ 251920 h 251920"/>
              <a:gd name="connsiteX1" fmla="*/ 346739 w 775331"/>
              <a:gd name="connsiteY1" fmla="*/ 0 h 251920"/>
              <a:gd name="connsiteX2" fmla="*/ 775331 w 775331"/>
              <a:gd name="connsiteY2" fmla="*/ 0 h 251920"/>
              <a:gd name="connsiteX3" fmla="*/ 428593 w 775331"/>
              <a:gd name="connsiteY3" fmla="*/ 251920 h 251920"/>
              <a:gd name="connsiteX4" fmla="*/ 0 w 775331"/>
              <a:gd name="connsiteY4" fmla="*/ 251920 h 251920"/>
              <a:gd name="connsiteX5" fmla="*/ 0 w 775331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0" y="251920"/>
                </a:moveTo>
                <a:lnTo>
                  <a:pt x="346739" y="0"/>
                </a:lnTo>
                <a:lnTo>
                  <a:pt x="775331" y="0"/>
                </a:lnTo>
                <a:lnTo>
                  <a:pt x="428593" y="25192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1" name="Freeform: Shape 750">
            <a:extLst>
              <a:ext uri="{FF2B5EF4-FFF2-40B4-BE49-F238E27FC236}">
                <a16:creationId xmlns:a16="http://schemas.microsoft.com/office/drawing/2014/main" id="{F33CADEE-BA04-B45C-34C1-1F16EE542D99}"/>
              </a:ext>
            </a:extLst>
          </p:cNvPr>
          <p:cNvSpPr/>
          <p:nvPr/>
        </p:nvSpPr>
        <p:spPr>
          <a:xfrm>
            <a:off x="10210954" y="2819048"/>
            <a:ext cx="775331" cy="251920"/>
          </a:xfrm>
          <a:custGeom>
            <a:avLst/>
            <a:gdLst>
              <a:gd name="connsiteX0" fmla="*/ 0 w 775331"/>
              <a:gd name="connsiteY0" fmla="*/ 251920 h 251920"/>
              <a:gd name="connsiteX1" fmla="*/ 346738 w 775331"/>
              <a:gd name="connsiteY1" fmla="*/ 0 h 251920"/>
              <a:gd name="connsiteX2" fmla="*/ 775331 w 775331"/>
              <a:gd name="connsiteY2" fmla="*/ 0 h 251920"/>
              <a:gd name="connsiteX3" fmla="*/ 428593 w 775331"/>
              <a:gd name="connsiteY3" fmla="*/ 251920 h 251920"/>
              <a:gd name="connsiteX4" fmla="*/ 0 w 775331"/>
              <a:gd name="connsiteY4" fmla="*/ 251920 h 251920"/>
              <a:gd name="connsiteX5" fmla="*/ 0 w 775331"/>
              <a:gd name="connsiteY5" fmla="*/ 251920 h 2519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75331" h="251920">
                <a:moveTo>
                  <a:pt x="0" y="251920"/>
                </a:moveTo>
                <a:lnTo>
                  <a:pt x="346738" y="0"/>
                </a:lnTo>
                <a:lnTo>
                  <a:pt x="775331" y="0"/>
                </a:lnTo>
                <a:lnTo>
                  <a:pt x="428593" y="25192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2" name="Freeform: Shape 751">
            <a:extLst>
              <a:ext uri="{FF2B5EF4-FFF2-40B4-BE49-F238E27FC236}">
                <a16:creationId xmlns:a16="http://schemas.microsoft.com/office/drawing/2014/main" id="{01D5E4EB-ACFB-575E-6A6D-B7DE0AB55F36}"/>
              </a:ext>
            </a:extLst>
          </p:cNvPr>
          <p:cNvSpPr/>
          <p:nvPr/>
        </p:nvSpPr>
        <p:spPr>
          <a:xfrm>
            <a:off x="4550019" y="3226664"/>
            <a:ext cx="479180" cy="659535"/>
          </a:xfrm>
          <a:custGeom>
            <a:avLst/>
            <a:gdLst>
              <a:gd name="connsiteX0" fmla="*/ 132442 w 479180"/>
              <a:gd name="connsiteY0" fmla="*/ 407615 h 659535"/>
              <a:gd name="connsiteX1" fmla="*/ 0 w 479180"/>
              <a:gd name="connsiteY1" fmla="*/ 0 h 659535"/>
              <a:gd name="connsiteX2" fmla="*/ 346739 w 479180"/>
              <a:gd name="connsiteY2" fmla="*/ 251920 h 659535"/>
              <a:gd name="connsiteX3" fmla="*/ 479181 w 479180"/>
              <a:gd name="connsiteY3" fmla="*/ 659536 h 659535"/>
              <a:gd name="connsiteX4" fmla="*/ 132442 w 479180"/>
              <a:gd name="connsiteY4" fmla="*/ 407615 h 659535"/>
              <a:gd name="connsiteX5" fmla="*/ 132442 w 479180"/>
              <a:gd name="connsiteY5" fmla="*/ 407615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407615"/>
                </a:moveTo>
                <a:lnTo>
                  <a:pt x="0" y="0"/>
                </a:lnTo>
                <a:lnTo>
                  <a:pt x="346739" y="251920"/>
                </a:lnTo>
                <a:lnTo>
                  <a:pt x="479181" y="659536"/>
                </a:lnTo>
                <a:lnTo>
                  <a:pt x="132442" y="407615"/>
                </a:lnTo>
                <a:lnTo>
                  <a:pt x="132442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3" name="Freeform: Shape 752">
            <a:extLst>
              <a:ext uri="{FF2B5EF4-FFF2-40B4-BE49-F238E27FC236}">
                <a16:creationId xmlns:a16="http://schemas.microsoft.com/office/drawing/2014/main" id="{4070F756-0057-5666-E0A5-998B46AD1711}"/>
              </a:ext>
            </a:extLst>
          </p:cNvPr>
          <p:cNvSpPr/>
          <p:nvPr/>
        </p:nvSpPr>
        <p:spPr>
          <a:xfrm>
            <a:off x="2305880" y="5864807"/>
            <a:ext cx="479180" cy="659535"/>
          </a:xfrm>
          <a:custGeom>
            <a:avLst/>
            <a:gdLst>
              <a:gd name="connsiteX0" fmla="*/ 132442 w 479180"/>
              <a:gd name="connsiteY0" fmla="*/ 407615 h 659535"/>
              <a:gd name="connsiteX1" fmla="*/ 0 w 479180"/>
              <a:gd name="connsiteY1" fmla="*/ 0 h 659535"/>
              <a:gd name="connsiteX2" fmla="*/ 346739 w 479180"/>
              <a:gd name="connsiteY2" fmla="*/ 251920 h 659535"/>
              <a:gd name="connsiteX3" fmla="*/ 479181 w 479180"/>
              <a:gd name="connsiteY3" fmla="*/ 659536 h 659535"/>
              <a:gd name="connsiteX4" fmla="*/ 132442 w 479180"/>
              <a:gd name="connsiteY4" fmla="*/ 407615 h 659535"/>
              <a:gd name="connsiteX5" fmla="*/ 132442 w 479180"/>
              <a:gd name="connsiteY5" fmla="*/ 407615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407615"/>
                </a:moveTo>
                <a:lnTo>
                  <a:pt x="0" y="0"/>
                </a:lnTo>
                <a:lnTo>
                  <a:pt x="346739" y="251920"/>
                </a:lnTo>
                <a:lnTo>
                  <a:pt x="479181" y="659536"/>
                </a:lnTo>
                <a:lnTo>
                  <a:pt x="132442" y="407615"/>
                </a:lnTo>
                <a:lnTo>
                  <a:pt x="132442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4" name="Freeform: Shape 753">
            <a:extLst>
              <a:ext uri="{FF2B5EF4-FFF2-40B4-BE49-F238E27FC236}">
                <a16:creationId xmlns:a16="http://schemas.microsoft.com/office/drawing/2014/main" id="{28213E26-52E6-03A3-D2E5-72CDA9142289}"/>
              </a:ext>
            </a:extLst>
          </p:cNvPr>
          <p:cNvSpPr/>
          <p:nvPr/>
        </p:nvSpPr>
        <p:spPr>
          <a:xfrm>
            <a:off x="7059042" y="-226710"/>
            <a:ext cx="479180" cy="659535"/>
          </a:xfrm>
          <a:custGeom>
            <a:avLst/>
            <a:gdLst>
              <a:gd name="connsiteX0" fmla="*/ 132442 w 479180"/>
              <a:gd name="connsiteY0" fmla="*/ 407616 h 659535"/>
              <a:gd name="connsiteX1" fmla="*/ 0 w 479180"/>
              <a:gd name="connsiteY1" fmla="*/ 0 h 659535"/>
              <a:gd name="connsiteX2" fmla="*/ 346738 w 479180"/>
              <a:gd name="connsiteY2" fmla="*/ 251920 h 659535"/>
              <a:gd name="connsiteX3" fmla="*/ 479181 w 479180"/>
              <a:gd name="connsiteY3" fmla="*/ 659536 h 659535"/>
              <a:gd name="connsiteX4" fmla="*/ 132442 w 479180"/>
              <a:gd name="connsiteY4" fmla="*/ 407616 h 659535"/>
              <a:gd name="connsiteX5" fmla="*/ 132442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407616"/>
                </a:moveTo>
                <a:lnTo>
                  <a:pt x="0" y="0"/>
                </a:lnTo>
                <a:lnTo>
                  <a:pt x="346738" y="251920"/>
                </a:lnTo>
                <a:lnTo>
                  <a:pt x="479181" y="65953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5" name="Freeform: Shape 754">
            <a:extLst>
              <a:ext uri="{FF2B5EF4-FFF2-40B4-BE49-F238E27FC236}">
                <a16:creationId xmlns:a16="http://schemas.microsoft.com/office/drawing/2014/main" id="{529BAC3B-FAFE-4B0E-5B64-75FD3B768045}"/>
              </a:ext>
            </a:extLst>
          </p:cNvPr>
          <p:cNvSpPr/>
          <p:nvPr/>
        </p:nvSpPr>
        <p:spPr>
          <a:xfrm>
            <a:off x="4417576" y="2411433"/>
            <a:ext cx="479180" cy="659535"/>
          </a:xfrm>
          <a:custGeom>
            <a:avLst/>
            <a:gdLst>
              <a:gd name="connsiteX0" fmla="*/ 0 w 479180"/>
              <a:gd name="connsiteY0" fmla="*/ 407616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9 w 479180"/>
              <a:gd name="connsiteY3" fmla="*/ 659536 h 659535"/>
              <a:gd name="connsiteX4" fmla="*/ 0 w 479180"/>
              <a:gd name="connsiteY4" fmla="*/ 407616 h 659535"/>
              <a:gd name="connsiteX5" fmla="*/ 0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6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9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6" name="Freeform: Shape 755">
            <a:extLst>
              <a:ext uri="{FF2B5EF4-FFF2-40B4-BE49-F238E27FC236}">
                <a16:creationId xmlns:a16="http://schemas.microsoft.com/office/drawing/2014/main" id="{4E5FBC17-69C3-97C3-5A9F-3E359F867BEB}"/>
              </a:ext>
            </a:extLst>
          </p:cNvPr>
          <p:cNvSpPr/>
          <p:nvPr/>
        </p:nvSpPr>
        <p:spPr>
          <a:xfrm>
            <a:off x="2866915" y="4545735"/>
            <a:ext cx="479180" cy="659535"/>
          </a:xfrm>
          <a:custGeom>
            <a:avLst/>
            <a:gdLst>
              <a:gd name="connsiteX0" fmla="*/ 0 w 479180"/>
              <a:gd name="connsiteY0" fmla="*/ 407616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8 w 479180"/>
              <a:gd name="connsiteY3" fmla="*/ 659536 h 659535"/>
              <a:gd name="connsiteX4" fmla="*/ 0 w 479180"/>
              <a:gd name="connsiteY4" fmla="*/ 407616 h 659535"/>
              <a:gd name="connsiteX5" fmla="*/ 0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6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8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7" name="Freeform: Shape 756">
            <a:extLst>
              <a:ext uri="{FF2B5EF4-FFF2-40B4-BE49-F238E27FC236}">
                <a16:creationId xmlns:a16="http://schemas.microsoft.com/office/drawing/2014/main" id="{CB9B721F-9A2D-FCFA-BA2F-800764BA5AF9}"/>
              </a:ext>
            </a:extLst>
          </p:cNvPr>
          <p:cNvSpPr/>
          <p:nvPr/>
        </p:nvSpPr>
        <p:spPr>
          <a:xfrm>
            <a:off x="5375938" y="1092361"/>
            <a:ext cx="479180" cy="659535"/>
          </a:xfrm>
          <a:custGeom>
            <a:avLst/>
            <a:gdLst>
              <a:gd name="connsiteX0" fmla="*/ 0 w 479180"/>
              <a:gd name="connsiteY0" fmla="*/ 407616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8 w 479180"/>
              <a:gd name="connsiteY3" fmla="*/ 659536 h 659535"/>
              <a:gd name="connsiteX4" fmla="*/ 0 w 479180"/>
              <a:gd name="connsiteY4" fmla="*/ 407616 h 659535"/>
              <a:gd name="connsiteX5" fmla="*/ 0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6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8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8" name="Freeform: Shape 757">
            <a:extLst>
              <a:ext uri="{FF2B5EF4-FFF2-40B4-BE49-F238E27FC236}">
                <a16:creationId xmlns:a16="http://schemas.microsoft.com/office/drawing/2014/main" id="{4AF8CB61-63FF-93D2-D26C-C1A07488DEF7}"/>
              </a:ext>
            </a:extLst>
          </p:cNvPr>
          <p:cNvSpPr/>
          <p:nvPr/>
        </p:nvSpPr>
        <p:spPr>
          <a:xfrm>
            <a:off x="2173438" y="6680038"/>
            <a:ext cx="479180" cy="659536"/>
          </a:xfrm>
          <a:custGeom>
            <a:avLst/>
            <a:gdLst>
              <a:gd name="connsiteX0" fmla="*/ 0 w 479180"/>
              <a:gd name="connsiteY0" fmla="*/ 407616 h 659536"/>
              <a:gd name="connsiteX1" fmla="*/ 132442 w 479180"/>
              <a:gd name="connsiteY1" fmla="*/ 0 h 659536"/>
              <a:gd name="connsiteX2" fmla="*/ 479181 w 479180"/>
              <a:gd name="connsiteY2" fmla="*/ 251921 h 659536"/>
              <a:gd name="connsiteX3" fmla="*/ 346738 w 479180"/>
              <a:gd name="connsiteY3" fmla="*/ 659536 h 659536"/>
              <a:gd name="connsiteX4" fmla="*/ 0 w 479180"/>
              <a:gd name="connsiteY4" fmla="*/ 407616 h 659536"/>
              <a:gd name="connsiteX5" fmla="*/ 0 w 479180"/>
              <a:gd name="connsiteY5" fmla="*/ 407616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6">
                <a:moveTo>
                  <a:pt x="0" y="407616"/>
                </a:moveTo>
                <a:lnTo>
                  <a:pt x="132442" y="0"/>
                </a:lnTo>
                <a:lnTo>
                  <a:pt x="479181" y="251921"/>
                </a:lnTo>
                <a:lnTo>
                  <a:pt x="346738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9" name="Freeform: Shape 758">
            <a:extLst>
              <a:ext uri="{FF2B5EF4-FFF2-40B4-BE49-F238E27FC236}">
                <a16:creationId xmlns:a16="http://schemas.microsoft.com/office/drawing/2014/main" id="{CBA30060-6A7A-0D0A-488A-96D7B03F808C}"/>
              </a:ext>
            </a:extLst>
          </p:cNvPr>
          <p:cNvSpPr/>
          <p:nvPr/>
        </p:nvSpPr>
        <p:spPr>
          <a:xfrm>
            <a:off x="6926600" y="-1041941"/>
            <a:ext cx="479180" cy="659535"/>
          </a:xfrm>
          <a:custGeom>
            <a:avLst/>
            <a:gdLst>
              <a:gd name="connsiteX0" fmla="*/ 0 w 479180"/>
              <a:gd name="connsiteY0" fmla="*/ 407616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8 w 479180"/>
              <a:gd name="connsiteY3" fmla="*/ 659536 h 659535"/>
              <a:gd name="connsiteX4" fmla="*/ 0 w 479180"/>
              <a:gd name="connsiteY4" fmla="*/ 407616 h 659535"/>
              <a:gd name="connsiteX5" fmla="*/ 0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6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8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0" name="Freeform: Shape 759">
            <a:extLst>
              <a:ext uri="{FF2B5EF4-FFF2-40B4-BE49-F238E27FC236}">
                <a16:creationId xmlns:a16="http://schemas.microsoft.com/office/drawing/2014/main" id="{B20A9FE3-97C9-C8EE-F335-259F9F78B093}"/>
              </a:ext>
            </a:extLst>
          </p:cNvPr>
          <p:cNvSpPr/>
          <p:nvPr/>
        </p:nvSpPr>
        <p:spPr>
          <a:xfrm>
            <a:off x="357891" y="7999109"/>
            <a:ext cx="479180" cy="659536"/>
          </a:xfrm>
          <a:custGeom>
            <a:avLst/>
            <a:gdLst>
              <a:gd name="connsiteX0" fmla="*/ 0 w 479180"/>
              <a:gd name="connsiteY0" fmla="*/ 407616 h 659536"/>
              <a:gd name="connsiteX1" fmla="*/ 132442 w 479180"/>
              <a:gd name="connsiteY1" fmla="*/ 0 h 659536"/>
              <a:gd name="connsiteX2" fmla="*/ 479181 w 479180"/>
              <a:gd name="connsiteY2" fmla="*/ 251921 h 659536"/>
              <a:gd name="connsiteX3" fmla="*/ 346739 w 479180"/>
              <a:gd name="connsiteY3" fmla="*/ 659536 h 659536"/>
              <a:gd name="connsiteX4" fmla="*/ 0 w 479180"/>
              <a:gd name="connsiteY4" fmla="*/ 407616 h 659536"/>
              <a:gd name="connsiteX5" fmla="*/ 0 w 479180"/>
              <a:gd name="connsiteY5" fmla="*/ 407616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6">
                <a:moveTo>
                  <a:pt x="0" y="407616"/>
                </a:moveTo>
                <a:lnTo>
                  <a:pt x="132442" y="0"/>
                </a:lnTo>
                <a:lnTo>
                  <a:pt x="479181" y="251921"/>
                </a:lnTo>
                <a:lnTo>
                  <a:pt x="346739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1" name="Freeform: Shape 760">
            <a:extLst>
              <a:ext uri="{FF2B5EF4-FFF2-40B4-BE49-F238E27FC236}">
                <a16:creationId xmlns:a16="http://schemas.microsoft.com/office/drawing/2014/main" id="{E9D65B11-F918-37ED-D7A4-08B0E8442D52}"/>
              </a:ext>
            </a:extLst>
          </p:cNvPr>
          <p:cNvSpPr/>
          <p:nvPr/>
        </p:nvSpPr>
        <p:spPr>
          <a:xfrm>
            <a:off x="4682461" y="1751897"/>
            <a:ext cx="693477" cy="503840"/>
          </a:xfrm>
          <a:custGeom>
            <a:avLst/>
            <a:gdLst>
              <a:gd name="connsiteX0" fmla="*/ 0 w 693477"/>
              <a:gd name="connsiteY0" fmla="*/ 251920 h 503840"/>
              <a:gd name="connsiteX1" fmla="*/ 346739 w 693477"/>
              <a:gd name="connsiteY1" fmla="*/ 0 h 503840"/>
              <a:gd name="connsiteX2" fmla="*/ 693477 w 693477"/>
              <a:gd name="connsiteY2" fmla="*/ 251920 h 503840"/>
              <a:gd name="connsiteX3" fmla="*/ 346739 w 693477"/>
              <a:gd name="connsiteY3" fmla="*/ 503841 h 503840"/>
              <a:gd name="connsiteX4" fmla="*/ 0 w 693477"/>
              <a:gd name="connsiteY4" fmla="*/ 251920 h 503840"/>
              <a:gd name="connsiteX5" fmla="*/ 0 w 693477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7" h="503840">
                <a:moveTo>
                  <a:pt x="0" y="251920"/>
                </a:moveTo>
                <a:lnTo>
                  <a:pt x="346739" y="0"/>
                </a:lnTo>
                <a:lnTo>
                  <a:pt x="693477" y="251920"/>
                </a:lnTo>
                <a:lnTo>
                  <a:pt x="346739" y="503841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2" name="Freeform: Shape 761">
            <a:extLst>
              <a:ext uri="{FF2B5EF4-FFF2-40B4-BE49-F238E27FC236}">
                <a16:creationId xmlns:a16="http://schemas.microsoft.com/office/drawing/2014/main" id="{B7D7FD1F-13F7-1402-DBE9-F07733A7012E}"/>
              </a:ext>
            </a:extLst>
          </p:cNvPr>
          <p:cNvSpPr/>
          <p:nvPr/>
        </p:nvSpPr>
        <p:spPr>
          <a:xfrm>
            <a:off x="3131799" y="3886200"/>
            <a:ext cx="693476" cy="503840"/>
          </a:xfrm>
          <a:custGeom>
            <a:avLst/>
            <a:gdLst>
              <a:gd name="connsiteX0" fmla="*/ 0 w 693476"/>
              <a:gd name="connsiteY0" fmla="*/ 251920 h 503840"/>
              <a:gd name="connsiteX1" fmla="*/ 346739 w 693476"/>
              <a:gd name="connsiteY1" fmla="*/ 0 h 503840"/>
              <a:gd name="connsiteX2" fmla="*/ 693477 w 693476"/>
              <a:gd name="connsiteY2" fmla="*/ 251920 h 503840"/>
              <a:gd name="connsiteX3" fmla="*/ 346739 w 693476"/>
              <a:gd name="connsiteY3" fmla="*/ 503840 h 503840"/>
              <a:gd name="connsiteX4" fmla="*/ 0 w 693476"/>
              <a:gd name="connsiteY4" fmla="*/ 251920 h 503840"/>
              <a:gd name="connsiteX5" fmla="*/ 0 w 693476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6" h="503840">
                <a:moveTo>
                  <a:pt x="0" y="251920"/>
                </a:moveTo>
                <a:lnTo>
                  <a:pt x="346739" y="0"/>
                </a:lnTo>
                <a:lnTo>
                  <a:pt x="693477" y="251920"/>
                </a:lnTo>
                <a:lnTo>
                  <a:pt x="346739" y="50384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3" name="Freeform: Shape 762">
            <a:extLst>
              <a:ext uri="{FF2B5EF4-FFF2-40B4-BE49-F238E27FC236}">
                <a16:creationId xmlns:a16="http://schemas.microsoft.com/office/drawing/2014/main" id="{1C32F9C8-D0E7-BE90-699A-6FCB3D943099}"/>
              </a:ext>
            </a:extLst>
          </p:cNvPr>
          <p:cNvSpPr/>
          <p:nvPr/>
        </p:nvSpPr>
        <p:spPr>
          <a:xfrm>
            <a:off x="6498007" y="432825"/>
            <a:ext cx="693477" cy="503840"/>
          </a:xfrm>
          <a:custGeom>
            <a:avLst/>
            <a:gdLst>
              <a:gd name="connsiteX0" fmla="*/ 0 w 693477"/>
              <a:gd name="connsiteY0" fmla="*/ 251920 h 503840"/>
              <a:gd name="connsiteX1" fmla="*/ 346739 w 693477"/>
              <a:gd name="connsiteY1" fmla="*/ 0 h 503840"/>
              <a:gd name="connsiteX2" fmla="*/ 693477 w 693477"/>
              <a:gd name="connsiteY2" fmla="*/ 251920 h 503840"/>
              <a:gd name="connsiteX3" fmla="*/ 346739 w 693477"/>
              <a:gd name="connsiteY3" fmla="*/ 503841 h 503840"/>
              <a:gd name="connsiteX4" fmla="*/ 0 w 693477"/>
              <a:gd name="connsiteY4" fmla="*/ 251920 h 503840"/>
              <a:gd name="connsiteX5" fmla="*/ 0 w 693477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7" h="503840">
                <a:moveTo>
                  <a:pt x="0" y="251920"/>
                </a:moveTo>
                <a:lnTo>
                  <a:pt x="346739" y="0"/>
                </a:lnTo>
                <a:lnTo>
                  <a:pt x="693477" y="251920"/>
                </a:lnTo>
                <a:lnTo>
                  <a:pt x="346739" y="503841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4" name="Freeform: Shape 763">
            <a:extLst>
              <a:ext uri="{FF2B5EF4-FFF2-40B4-BE49-F238E27FC236}">
                <a16:creationId xmlns:a16="http://schemas.microsoft.com/office/drawing/2014/main" id="{3D441042-D742-0F6C-DE62-587791E533BC}"/>
              </a:ext>
            </a:extLst>
          </p:cNvPr>
          <p:cNvSpPr/>
          <p:nvPr/>
        </p:nvSpPr>
        <p:spPr>
          <a:xfrm>
            <a:off x="2305880" y="5612887"/>
            <a:ext cx="693477" cy="503840"/>
          </a:xfrm>
          <a:custGeom>
            <a:avLst/>
            <a:gdLst>
              <a:gd name="connsiteX0" fmla="*/ 0 w 693477"/>
              <a:gd name="connsiteY0" fmla="*/ 251920 h 503840"/>
              <a:gd name="connsiteX1" fmla="*/ 346739 w 693477"/>
              <a:gd name="connsiteY1" fmla="*/ 0 h 503840"/>
              <a:gd name="connsiteX2" fmla="*/ 693477 w 693477"/>
              <a:gd name="connsiteY2" fmla="*/ 251920 h 503840"/>
              <a:gd name="connsiteX3" fmla="*/ 346739 w 693477"/>
              <a:gd name="connsiteY3" fmla="*/ 503840 h 503840"/>
              <a:gd name="connsiteX4" fmla="*/ 0 w 693477"/>
              <a:gd name="connsiteY4" fmla="*/ 251920 h 503840"/>
              <a:gd name="connsiteX5" fmla="*/ 0 w 693477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7" h="503840">
                <a:moveTo>
                  <a:pt x="0" y="251920"/>
                </a:moveTo>
                <a:lnTo>
                  <a:pt x="346739" y="0"/>
                </a:lnTo>
                <a:lnTo>
                  <a:pt x="693477" y="251920"/>
                </a:lnTo>
                <a:lnTo>
                  <a:pt x="346739" y="50384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5" name="Freeform: Shape 764">
            <a:extLst>
              <a:ext uri="{FF2B5EF4-FFF2-40B4-BE49-F238E27FC236}">
                <a16:creationId xmlns:a16="http://schemas.microsoft.com/office/drawing/2014/main" id="{F5E0469F-DE93-C219-FDA0-B3404E973A10}"/>
              </a:ext>
            </a:extLst>
          </p:cNvPr>
          <p:cNvSpPr/>
          <p:nvPr/>
        </p:nvSpPr>
        <p:spPr>
          <a:xfrm>
            <a:off x="7191484" y="-1701476"/>
            <a:ext cx="693477" cy="503840"/>
          </a:xfrm>
          <a:custGeom>
            <a:avLst/>
            <a:gdLst>
              <a:gd name="connsiteX0" fmla="*/ 0 w 693477"/>
              <a:gd name="connsiteY0" fmla="*/ 251920 h 503840"/>
              <a:gd name="connsiteX1" fmla="*/ 346738 w 693477"/>
              <a:gd name="connsiteY1" fmla="*/ 0 h 503840"/>
              <a:gd name="connsiteX2" fmla="*/ 693477 w 693477"/>
              <a:gd name="connsiteY2" fmla="*/ 251920 h 503840"/>
              <a:gd name="connsiteX3" fmla="*/ 346738 w 693477"/>
              <a:gd name="connsiteY3" fmla="*/ 503840 h 503840"/>
              <a:gd name="connsiteX4" fmla="*/ 0 w 693477"/>
              <a:gd name="connsiteY4" fmla="*/ 251920 h 503840"/>
              <a:gd name="connsiteX5" fmla="*/ 0 w 693477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7" h="503840">
                <a:moveTo>
                  <a:pt x="0" y="251920"/>
                </a:moveTo>
                <a:lnTo>
                  <a:pt x="346738" y="0"/>
                </a:lnTo>
                <a:lnTo>
                  <a:pt x="693477" y="251920"/>
                </a:lnTo>
                <a:lnTo>
                  <a:pt x="346738" y="50384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6" name="Freeform: Shape 765">
            <a:extLst>
              <a:ext uri="{FF2B5EF4-FFF2-40B4-BE49-F238E27FC236}">
                <a16:creationId xmlns:a16="http://schemas.microsoft.com/office/drawing/2014/main" id="{84C63CD0-A87F-E566-8B7E-2D4CB654E4D2}"/>
              </a:ext>
            </a:extLst>
          </p:cNvPr>
          <p:cNvSpPr/>
          <p:nvPr/>
        </p:nvSpPr>
        <p:spPr>
          <a:xfrm>
            <a:off x="622776" y="7339574"/>
            <a:ext cx="693476" cy="503840"/>
          </a:xfrm>
          <a:custGeom>
            <a:avLst/>
            <a:gdLst>
              <a:gd name="connsiteX0" fmla="*/ 0 w 693476"/>
              <a:gd name="connsiteY0" fmla="*/ 251920 h 503840"/>
              <a:gd name="connsiteX1" fmla="*/ 346739 w 693476"/>
              <a:gd name="connsiteY1" fmla="*/ 0 h 503840"/>
              <a:gd name="connsiteX2" fmla="*/ 693477 w 693476"/>
              <a:gd name="connsiteY2" fmla="*/ 251920 h 503840"/>
              <a:gd name="connsiteX3" fmla="*/ 346739 w 693476"/>
              <a:gd name="connsiteY3" fmla="*/ 503841 h 503840"/>
              <a:gd name="connsiteX4" fmla="*/ 0 w 693476"/>
              <a:gd name="connsiteY4" fmla="*/ 251920 h 503840"/>
              <a:gd name="connsiteX5" fmla="*/ 0 w 693476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6" h="503840">
                <a:moveTo>
                  <a:pt x="0" y="251920"/>
                </a:moveTo>
                <a:lnTo>
                  <a:pt x="346739" y="0"/>
                </a:lnTo>
                <a:lnTo>
                  <a:pt x="693477" y="251920"/>
                </a:lnTo>
                <a:lnTo>
                  <a:pt x="346739" y="503841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7" name="Freeform: Shape 766">
            <a:extLst>
              <a:ext uri="{FF2B5EF4-FFF2-40B4-BE49-F238E27FC236}">
                <a16:creationId xmlns:a16="http://schemas.microsoft.com/office/drawing/2014/main" id="{B7FFDFBF-02A0-5052-72C2-6B0041DE854C}"/>
              </a:ext>
            </a:extLst>
          </p:cNvPr>
          <p:cNvSpPr/>
          <p:nvPr/>
        </p:nvSpPr>
        <p:spPr>
          <a:xfrm>
            <a:off x="7752519" y="1907592"/>
            <a:ext cx="479180" cy="659535"/>
          </a:xfrm>
          <a:custGeom>
            <a:avLst/>
            <a:gdLst>
              <a:gd name="connsiteX0" fmla="*/ 132442 w 479180"/>
              <a:gd name="connsiteY0" fmla="*/ 407616 h 659535"/>
              <a:gd name="connsiteX1" fmla="*/ 0 w 479180"/>
              <a:gd name="connsiteY1" fmla="*/ 0 h 659535"/>
              <a:gd name="connsiteX2" fmla="*/ 346738 w 479180"/>
              <a:gd name="connsiteY2" fmla="*/ 251920 h 659535"/>
              <a:gd name="connsiteX3" fmla="*/ 479181 w 479180"/>
              <a:gd name="connsiteY3" fmla="*/ 659536 h 659535"/>
              <a:gd name="connsiteX4" fmla="*/ 132442 w 479180"/>
              <a:gd name="connsiteY4" fmla="*/ 407616 h 659535"/>
              <a:gd name="connsiteX5" fmla="*/ 132442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407616"/>
                </a:moveTo>
                <a:lnTo>
                  <a:pt x="0" y="0"/>
                </a:lnTo>
                <a:lnTo>
                  <a:pt x="346738" y="251920"/>
                </a:lnTo>
                <a:lnTo>
                  <a:pt x="479181" y="65953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8" name="Freeform: Shape 767">
            <a:extLst>
              <a:ext uri="{FF2B5EF4-FFF2-40B4-BE49-F238E27FC236}">
                <a16:creationId xmlns:a16="http://schemas.microsoft.com/office/drawing/2014/main" id="{36165E15-FA9B-3732-F7CA-AC1DF2B14EFF}"/>
              </a:ext>
            </a:extLst>
          </p:cNvPr>
          <p:cNvSpPr/>
          <p:nvPr/>
        </p:nvSpPr>
        <p:spPr>
          <a:xfrm>
            <a:off x="5508380" y="4545735"/>
            <a:ext cx="479180" cy="659535"/>
          </a:xfrm>
          <a:custGeom>
            <a:avLst/>
            <a:gdLst>
              <a:gd name="connsiteX0" fmla="*/ 132442 w 479180"/>
              <a:gd name="connsiteY0" fmla="*/ 407616 h 659535"/>
              <a:gd name="connsiteX1" fmla="*/ 0 w 479180"/>
              <a:gd name="connsiteY1" fmla="*/ 0 h 659535"/>
              <a:gd name="connsiteX2" fmla="*/ 346738 w 479180"/>
              <a:gd name="connsiteY2" fmla="*/ 251920 h 659535"/>
              <a:gd name="connsiteX3" fmla="*/ 479181 w 479180"/>
              <a:gd name="connsiteY3" fmla="*/ 659536 h 659535"/>
              <a:gd name="connsiteX4" fmla="*/ 132442 w 479180"/>
              <a:gd name="connsiteY4" fmla="*/ 407616 h 659535"/>
              <a:gd name="connsiteX5" fmla="*/ 132442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407616"/>
                </a:moveTo>
                <a:lnTo>
                  <a:pt x="0" y="0"/>
                </a:lnTo>
                <a:lnTo>
                  <a:pt x="346738" y="251920"/>
                </a:lnTo>
                <a:lnTo>
                  <a:pt x="479181" y="65953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9" name="Freeform: Shape 768">
            <a:extLst>
              <a:ext uri="{FF2B5EF4-FFF2-40B4-BE49-F238E27FC236}">
                <a16:creationId xmlns:a16="http://schemas.microsoft.com/office/drawing/2014/main" id="{5312D18F-DA81-7223-BAA1-C36CF917F572}"/>
              </a:ext>
            </a:extLst>
          </p:cNvPr>
          <p:cNvSpPr/>
          <p:nvPr/>
        </p:nvSpPr>
        <p:spPr>
          <a:xfrm>
            <a:off x="2999357" y="7999109"/>
            <a:ext cx="479180" cy="659536"/>
          </a:xfrm>
          <a:custGeom>
            <a:avLst/>
            <a:gdLst>
              <a:gd name="connsiteX0" fmla="*/ 132442 w 479180"/>
              <a:gd name="connsiteY0" fmla="*/ 407616 h 659536"/>
              <a:gd name="connsiteX1" fmla="*/ 0 w 479180"/>
              <a:gd name="connsiteY1" fmla="*/ 0 h 659536"/>
              <a:gd name="connsiteX2" fmla="*/ 346739 w 479180"/>
              <a:gd name="connsiteY2" fmla="*/ 251921 h 659536"/>
              <a:gd name="connsiteX3" fmla="*/ 479181 w 479180"/>
              <a:gd name="connsiteY3" fmla="*/ 659536 h 659536"/>
              <a:gd name="connsiteX4" fmla="*/ 132442 w 479180"/>
              <a:gd name="connsiteY4" fmla="*/ 407616 h 659536"/>
              <a:gd name="connsiteX5" fmla="*/ 132442 w 479180"/>
              <a:gd name="connsiteY5" fmla="*/ 407616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6">
                <a:moveTo>
                  <a:pt x="132442" y="407616"/>
                </a:moveTo>
                <a:lnTo>
                  <a:pt x="0" y="0"/>
                </a:lnTo>
                <a:lnTo>
                  <a:pt x="346739" y="251921"/>
                </a:lnTo>
                <a:lnTo>
                  <a:pt x="479181" y="65953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0" name="Freeform: Shape 769">
            <a:extLst>
              <a:ext uri="{FF2B5EF4-FFF2-40B4-BE49-F238E27FC236}">
                <a16:creationId xmlns:a16="http://schemas.microsoft.com/office/drawing/2014/main" id="{AA3F41F5-1178-BE69-75E8-1E69A69F6564}"/>
              </a:ext>
            </a:extLst>
          </p:cNvPr>
          <p:cNvSpPr/>
          <p:nvPr/>
        </p:nvSpPr>
        <p:spPr>
          <a:xfrm>
            <a:off x="6926600" y="3226664"/>
            <a:ext cx="479180" cy="659535"/>
          </a:xfrm>
          <a:custGeom>
            <a:avLst/>
            <a:gdLst>
              <a:gd name="connsiteX0" fmla="*/ 0 w 479180"/>
              <a:gd name="connsiteY0" fmla="*/ 407615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8 w 479180"/>
              <a:gd name="connsiteY3" fmla="*/ 659536 h 659535"/>
              <a:gd name="connsiteX4" fmla="*/ 0 w 479180"/>
              <a:gd name="connsiteY4" fmla="*/ 407615 h 659535"/>
              <a:gd name="connsiteX5" fmla="*/ 0 w 479180"/>
              <a:gd name="connsiteY5" fmla="*/ 407615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5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8" y="659536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1" name="Freeform: Shape 770">
            <a:extLst>
              <a:ext uri="{FF2B5EF4-FFF2-40B4-BE49-F238E27FC236}">
                <a16:creationId xmlns:a16="http://schemas.microsoft.com/office/drawing/2014/main" id="{A948D891-1CC4-4214-251E-E1563105EE3A}"/>
              </a:ext>
            </a:extLst>
          </p:cNvPr>
          <p:cNvSpPr/>
          <p:nvPr/>
        </p:nvSpPr>
        <p:spPr>
          <a:xfrm>
            <a:off x="5375938" y="5360966"/>
            <a:ext cx="479180" cy="659535"/>
          </a:xfrm>
          <a:custGeom>
            <a:avLst/>
            <a:gdLst>
              <a:gd name="connsiteX0" fmla="*/ 0 w 479180"/>
              <a:gd name="connsiteY0" fmla="*/ 407616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8 w 479180"/>
              <a:gd name="connsiteY3" fmla="*/ 659536 h 659535"/>
              <a:gd name="connsiteX4" fmla="*/ 0 w 479180"/>
              <a:gd name="connsiteY4" fmla="*/ 407616 h 659535"/>
              <a:gd name="connsiteX5" fmla="*/ 0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6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8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2" name="Freeform: Shape 771">
            <a:extLst>
              <a:ext uri="{FF2B5EF4-FFF2-40B4-BE49-F238E27FC236}">
                <a16:creationId xmlns:a16="http://schemas.microsoft.com/office/drawing/2014/main" id="{9B308F2D-3B70-7D06-C98F-353A1BF7A08B}"/>
              </a:ext>
            </a:extLst>
          </p:cNvPr>
          <p:cNvSpPr/>
          <p:nvPr/>
        </p:nvSpPr>
        <p:spPr>
          <a:xfrm>
            <a:off x="7620077" y="1092361"/>
            <a:ext cx="479180" cy="659535"/>
          </a:xfrm>
          <a:custGeom>
            <a:avLst/>
            <a:gdLst>
              <a:gd name="connsiteX0" fmla="*/ 0 w 479180"/>
              <a:gd name="connsiteY0" fmla="*/ 407616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8 w 479180"/>
              <a:gd name="connsiteY3" fmla="*/ 659536 h 659535"/>
              <a:gd name="connsiteX4" fmla="*/ 0 w 479180"/>
              <a:gd name="connsiteY4" fmla="*/ 407616 h 659535"/>
              <a:gd name="connsiteX5" fmla="*/ 0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6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8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3" name="Freeform: Shape 772">
            <a:extLst>
              <a:ext uri="{FF2B5EF4-FFF2-40B4-BE49-F238E27FC236}">
                <a16:creationId xmlns:a16="http://schemas.microsoft.com/office/drawing/2014/main" id="{E36BDB89-7D54-4F3F-249F-0369EFE4AF07}"/>
              </a:ext>
            </a:extLst>
          </p:cNvPr>
          <p:cNvSpPr/>
          <p:nvPr/>
        </p:nvSpPr>
        <p:spPr>
          <a:xfrm>
            <a:off x="4417576" y="6680038"/>
            <a:ext cx="479180" cy="659536"/>
          </a:xfrm>
          <a:custGeom>
            <a:avLst/>
            <a:gdLst>
              <a:gd name="connsiteX0" fmla="*/ 0 w 479180"/>
              <a:gd name="connsiteY0" fmla="*/ 407616 h 659536"/>
              <a:gd name="connsiteX1" fmla="*/ 132442 w 479180"/>
              <a:gd name="connsiteY1" fmla="*/ 0 h 659536"/>
              <a:gd name="connsiteX2" fmla="*/ 479181 w 479180"/>
              <a:gd name="connsiteY2" fmla="*/ 251921 h 659536"/>
              <a:gd name="connsiteX3" fmla="*/ 346739 w 479180"/>
              <a:gd name="connsiteY3" fmla="*/ 659536 h 659536"/>
              <a:gd name="connsiteX4" fmla="*/ 0 w 479180"/>
              <a:gd name="connsiteY4" fmla="*/ 407616 h 659536"/>
              <a:gd name="connsiteX5" fmla="*/ 0 w 479180"/>
              <a:gd name="connsiteY5" fmla="*/ 407616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6">
                <a:moveTo>
                  <a:pt x="0" y="407616"/>
                </a:moveTo>
                <a:lnTo>
                  <a:pt x="132442" y="0"/>
                </a:lnTo>
                <a:lnTo>
                  <a:pt x="479181" y="251921"/>
                </a:lnTo>
                <a:lnTo>
                  <a:pt x="346739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4" name="Freeform: Shape 773">
            <a:extLst>
              <a:ext uri="{FF2B5EF4-FFF2-40B4-BE49-F238E27FC236}">
                <a16:creationId xmlns:a16="http://schemas.microsoft.com/office/drawing/2014/main" id="{EA79681E-6E01-DDB6-0317-DD7190C22F57}"/>
              </a:ext>
            </a:extLst>
          </p:cNvPr>
          <p:cNvSpPr/>
          <p:nvPr/>
        </p:nvSpPr>
        <p:spPr>
          <a:xfrm>
            <a:off x="9435623" y="-226710"/>
            <a:ext cx="479181" cy="659535"/>
          </a:xfrm>
          <a:custGeom>
            <a:avLst/>
            <a:gdLst>
              <a:gd name="connsiteX0" fmla="*/ 0 w 479181"/>
              <a:gd name="connsiteY0" fmla="*/ 407616 h 659535"/>
              <a:gd name="connsiteX1" fmla="*/ 132442 w 479181"/>
              <a:gd name="connsiteY1" fmla="*/ 0 h 659535"/>
              <a:gd name="connsiteX2" fmla="*/ 479181 w 479181"/>
              <a:gd name="connsiteY2" fmla="*/ 251920 h 659535"/>
              <a:gd name="connsiteX3" fmla="*/ 346739 w 479181"/>
              <a:gd name="connsiteY3" fmla="*/ 659536 h 659535"/>
              <a:gd name="connsiteX4" fmla="*/ 0 w 479181"/>
              <a:gd name="connsiteY4" fmla="*/ 407616 h 659535"/>
              <a:gd name="connsiteX5" fmla="*/ 0 w 479181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1" h="659535">
                <a:moveTo>
                  <a:pt x="0" y="407616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9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5" name="Freeform: Shape 774">
            <a:extLst>
              <a:ext uri="{FF2B5EF4-FFF2-40B4-BE49-F238E27FC236}">
                <a16:creationId xmlns:a16="http://schemas.microsoft.com/office/drawing/2014/main" id="{282116D9-B58A-9940-572E-620F11085F37}"/>
              </a:ext>
            </a:extLst>
          </p:cNvPr>
          <p:cNvSpPr/>
          <p:nvPr/>
        </p:nvSpPr>
        <p:spPr>
          <a:xfrm>
            <a:off x="2866915" y="8814341"/>
            <a:ext cx="479180" cy="659536"/>
          </a:xfrm>
          <a:custGeom>
            <a:avLst/>
            <a:gdLst>
              <a:gd name="connsiteX0" fmla="*/ 0 w 479180"/>
              <a:gd name="connsiteY0" fmla="*/ 407615 h 659536"/>
              <a:gd name="connsiteX1" fmla="*/ 132442 w 479180"/>
              <a:gd name="connsiteY1" fmla="*/ 0 h 659536"/>
              <a:gd name="connsiteX2" fmla="*/ 479181 w 479180"/>
              <a:gd name="connsiteY2" fmla="*/ 251920 h 659536"/>
              <a:gd name="connsiteX3" fmla="*/ 346738 w 479180"/>
              <a:gd name="connsiteY3" fmla="*/ 659536 h 659536"/>
              <a:gd name="connsiteX4" fmla="*/ 0 w 479180"/>
              <a:gd name="connsiteY4" fmla="*/ 407615 h 659536"/>
              <a:gd name="connsiteX5" fmla="*/ 0 w 479180"/>
              <a:gd name="connsiteY5" fmla="*/ 407615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6">
                <a:moveTo>
                  <a:pt x="0" y="407615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8" y="659536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6" name="Freeform: Shape 775">
            <a:extLst>
              <a:ext uri="{FF2B5EF4-FFF2-40B4-BE49-F238E27FC236}">
                <a16:creationId xmlns:a16="http://schemas.microsoft.com/office/drawing/2014/main" id="{D18D8E35-DC84-6130-3CFD-97D50E348C70}"/>
              </a:ext>
            </a:extLst>
          </p:cNvPr>
          <p:cNvSpPr/>
          <p:nvPr/>
        </p:nvSpPr>
        <p:spPr>
          <a:xfrm>
            <a:off x="6233123" y="3886200"/>
            <a:ext cx="693476" cy="503840"/>
          </a:xfrm>
          <a:custGeom>
            <a:avLst/>
            <a:gdLst>
              <a:gd name="connsiteX0" fmla="*/ 0 w 693476"/>
              <a:gd name="connsiteY0" fmla="*/ 251920 h 503840"/>
              <a:gd name="connsiteX1" fmla="*/ 346739 w 693476"/>
              <a:gd name="connsiteY1" fmla="*/ 0 h 503840"/>
              <a:gd name="connsiteX2" fmla="*/ 693477 w 693476"/>
              <a:gd name="connsiteY2" fmla="*/ 251920 h 503840"/>
              <a:gd name="connsiteX3" fmla="*/ 346739 w 693476"/>
              <a:gd name="connsiteY3" fmla="*/ 503840 h 503840"/>
              <a:gd name="connsiteX4" fmla="*/ 0 w 693476"/>
              <a:gd name="connsiteY4" fmla="*/ 251920 h 503840"/>
              <a:gd name="connsiteX5" fmla="*/ 0 w 693476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6" h="503840">
                <a:moveTo>
                  <a:pt x="0" y="251920"/>
                </a:moveTo>
                <a:lnTo>
                  <a:pt x="346739" y="0"/>
                </a:lnTo>
                <a:lnTo>
                  <a:pt x="693477" y="251920"/>
                </a:lnTo>
                <a:lnTo>
                  <a:pt x="346739" y="50384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7" name="Freeform: Shape 776">
            <a:extLst>
              <a:ext uri="{FF2B5EF4-FFF2-40B4-BE49-F238E27FC236}">
                <a16:creationId xmlns:a16="http://schemas.microsoft.com/office/drawing/2014/main" id="{1928EF85-1043-A611-FCD0-97ED6CC42EBE}"/>
              </a:ext>
            </a:extLst>
          </p:cNvPr>
          <p:cNvSpPr/>
          <p:nvPr/>
        </p:nvSpPr>
        <p:spPr>
          <a:xfrm>
            <a:off x="4682461" y="6020502"/>
            <a:ext cx="693477" cy="503840"/>
          </a:xfrm>
          <a:custGeom>
            <a:avLst/>
            <a:gdLst>
              <a:gd name="connsiteX0" fmla="*/ 0 w 693477"/>
              <a:gd name="connsiteY0" fmla="*/ 251920 h 503840"/>
              <a:gd name="connsiteX1" fmla="*/ 346739 w 693477"/>
              <a:gd name="connsiteY1" fmla="*/ 0 h 503840"/>
              <a:gd name="connsiteX2" fmla="*/ 693477 w 693477"/>
              <a:gd name="connsiteY2" fmla="*/ 251920 h 503840"/>
              <a:gd name="connsiteX3" fmla="*/ 346739 w 693477"/>
              <a:gd name="connsiteY3" fmla="*/ 503841 h 503840"/>
              <a:gd name="connsiteX4" fmla="*/ 0 w 693477"/>
              <a:gd name="connsiteY4" fmla="*/ 251920 h 503840"/>
              <a:gd name="connsiteX5" fmla="*/ 0 w 693477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7" h="503840">
                <a:moveTo>
                  <a:pt x="0" y="251920"/>
                </a:moveTo>
                <a:lnTo>
                  <a:pt x="346739" y="0"/>
                </a:lnTo>
                <a:lnTo>
                  <a:pt x="693477" y="251920"/>
                </a:lnTo>
                <a:lnTo>
                  <a:pt x="346739" y="503841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8" name="Freeform: Shape 777">
            <a:extLst>
              <a:ext uri="{FF2B5EF4-FFF2-40B4-BE49-F238E27FC236}">
                <a16:creationId xmlns:a16="http://schemas.microsoft.com/office/drawing/2014/main" id="{2BB115D4-091B-F6DF-3743-E92C9CF83E29}"/>
              </a:ext>
            </a:extLst>
          </p:cNvPr>
          <p:cNvSpPr/>
          <p:nvPr/>
        </p:nvSpPr>
        <p:spPr>
          <a:xfrm>
            <a:off x="7191484" y="2567128"/>
            <a:ext cx="693477" cy="503840"/>
          </a:xfrm>
          <a:custGeom>
            <a:avLst/>
            <a:gdLst>
              <a:gd name="connsiteX0" fmla="*/ 0 w 693477"/>
              <a:gd name="connsiteY0" fmla="*/ 251920 h 503840"/>
              <a:gd name="connsiteX1" fmla="*/ 346738 w 693477"/>
              <a:gd name="connsiteY1" fmla="*/ 0 h 503840"/>
              <a:gd name="connsiteX2" fmla="*/ 693477 w 693477"/>
              <a:gd name="connsiteY2" fmla="*/ 251920 h 503840"/>
              <a:gd name="connsiteX3" fmla="*/ 346738 w 693477"/>
              <a:gd name="connsiteY3" fmla="*/ 503841 h 503840"/>
              <a:gd name="connsiteX4" fmla="*/ 0 w 693477"/>
              <a:gd name="connsiteY4" fmla="*/ 251920 h 503840"/>
              <a:gd name="connsiteX5" fmla="*/ 0 w 693477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7" h="503840">
                <a:moveTo>
                  <a:pt x="0" y="251920"/>
                </a:moveTo>
                <a:lnTo>
                  <a:pt x="346738" y="0"/>
                </a:lnTo>
                <a:lnTo>
                  <a:pt x="693477" y="251920"/>
                </a:lnTo>
                <a:lnTo>
                  <a:pt x="346738" y="503841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9" name="Freeform: Shape 778">
            <a:extLst>
              <a:ext uri="{FF2B5EF4-FFF2-40B4-BE49-F238E27FC236}">
                <a16:creationId xmlns:a16="http://schemas.microsoft.com/office/drawing/2014/main" id="{15A1F8C4-14BF-5C96-A523-08D988DD871A}"/>
              </a:ext>
            </a:extLst>
          </p:cNvPr>
          <p:cNvSpPr/>
          <p:nvPr/>
        </p:nvSpPr>
        <p:spPr>
          <a:xfrm>
            <a:off x="2999357" y="7747189"/>
            <a:ext cx="693476" cy="503840"/>
          </a:xfrm>
          <a:custGeom>
            <a:avLst/>
            <a:gdLst>
              <a:gd name="connsiteX0" fmla="*/ 0 w 693476"/>
              <a:gd name="connsiteY0" fmla="*/ 251920 h 503840"/>
              <a:gd name="connsiteX1" fmla="*/ 346739 w 693476"/>
              <a:gd name="connsiteY1" fmla="*/ 0 h 503840"/>
              <a:gd name="connsiteX2" fmla="*/ 693477 w 693476"/>
              <a:gd name="connsiteY2" fmla="*/ 251920 h 503840"/>
              <a:gd name="connsiteX3" fmla="*/ 346739 w 693476"/>
              <a:gd name="connsiteY3" fmla="*/ 503841 h 503840"/>
              <a:gd name="connsiteX4" fmla="*/ 0 w 693476"/>
              <a:gd name="connsiteY4" fmla="*/ 251920 h 503840"/>
              <a:gd name="connsiteX5" fmla="*/ 0 w 693476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6" h="503840">
                <a:moveTo>
                  <a:pt x="0" y="251920"/>
                </a:moveTo>
                <a:lnTo>
                  <a:pt x="346739" y="0"/>
                </a:lnTo>
                <a:lnTo>
                  <a:pt x="693477" y="251920"/>
                </a:lnTo>
                <a:lnTo>
                  <a:pt x="346739" y="503841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0" name="Freeform: Shape 779">
            <a:extLst>
              <a:ext uri="{FF2B5EF4-FFF2-40B4-BE49-F238E27FC236}">
                <a16:creationId xmlns:a16="http://schemas.microsoft.com/office/drawing/2014/main" id="{09A0C39E-4E81-2E3F-F206-52DE4D9A71B1}"/>
              </a:ext>
            </a:extLst>
          </p:cNvPr>
          <p:cNvSpPr/>
          <p:nvPr/>
        </p:nvSpPr>
        <p:spPr>
          <a:xfrm>
            <a:off x="8742146" y="432825"/>
            <a:ext cx="693476" cy="503840"/>
          </a:xfrm>
          <a:custGeom>
            <a:avLst/>
            <a:gdLst>
              <a:gd name="connsiteX0" fmla="*/ 0 w 693476"/>
              <a:gd name="connsiteY0" fmla="*/ 251920 h 503840"/>
              <a:gd name="connsiteX1" fmla="*/ 346738 w 693476"/>
              <a:gd name="connsiteY1" fmla="*/ 0 h 503840"/>
              <a:gd name="connsiteX2" fmla="*/ 693477 w 693476"/>
              <a:gd name="connsiteY2" fmla="*/ 251920 h 503840"/>
              <a:gd name="connsiteX3" fmla="*/ 346738 w 693476"/>
              <a:gd name="connsiteY3" fmla="*/ 503841 h 503840"/>
              <a:gd name="connsiteX4" fmla="*/ 0 w 693476"/>
              <a:gd name="connsiteY4" fmla="*/ 251920 h 503840"/>
              <a:gd name="connsiteX5" fmla="*/ 0 w 693476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6" h="503840">
                <a:moveTo>
                  <a:pt x="0" y="251920"/>
                </a:moveTo>
                <a:lnTo>
                  <a:pt x="346738" y="0"/>
                </a:lnTo>
                <a:lnTo>
                  <a:pt x="693477" y="251920"/>
                </a:lnTo>
                <a:lnTo>
                  <a:pt x="346738" y="503841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1" name="Freeform: Shape 780">
            <a:extLst>
              <a:ext uri="{FF2B5EF4-FFF2-40B4-BE49-F238E27FC236}">
                <a16:creationId xmlns:a16="http://schemas.microsoft.com/office/drawing/2014/main" id="{8F100C2C-E0D7-83F2-6CCB-4A5724AFD9EF}"/>
              </a:ext>
            </a:extLst>
          </p:cNvPr>
          <p:cNvSpPr/>
          <p:nvPr/>
        </p:nvSpPr>
        <p:spPr>
          <a:xfrm>
            <a:off x="2173438" y="9473877"/>
            <a:ext cx="693477" cy="503840"/>
          </a:xfrm>
          <a:custGeom>
            <a:avLst/>
            <a:gdLst>
              <a:gd name="connsiteX0" fmla="*/ 0 w 693477"/>
              <a:gd name="connsiteY0" fmla="*/ 251920 h 503840"/>
              <a:gd name="connsiteX1" fmla="*/ 346738 w 693477"/>
              <a:gd name="connsiteY1" fmla="*/ 0 h 503840"/>
              <a:gd name="connsiteX2" fmla="*/ 693477 w 693477"/>
              <a:gd name="connsiteY2" fmla="*/ 251920 h 503840"/>
              <a:gd name="connsiteX3" fmla="*/ 346738 w 693477"/>
              <a:gd name="connsiteY3" fmla="*/ 503840 h 503840"/>
              <a:gd name="connsiteX4" fmla="*/ 0 w 693477"/>
              <a:gd name="connsiteY4" fmla="*/ 251920 h 503840"/>
              <a:gd name="connsiteX5" fmla="*/ 0 w 693477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7" h="503840">
                <a:moveTo>
                  <a:pt x="0" y="251920"/>
                </a:moveTo>
                <a:lnTo>
                  <a:pt x="346738" y="0"/>
                </a:lnTo>
                <a:lnTo>
                  <a:pt x="693477" y="251920"/>
                </a:lnTo>
                <a:lnTo>
                  <a:pt x="346738" y="50384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2" name="Freeform: Shape 781">
            <a:extLst>
              <a:ext uri="{FF2B5EF4-FFF2-40B4-BE49-F238E27FC236}">
                <a16:creationId xmlns:a16="http://schemas.microsoft.com/office/drawing/2014/main" id="{CAD55447-C0E2-664D-DA61-36D68987C670}"/>
              </a:ext>
            </a:extLst>
          </p:cNvPr>
          <p:cNvSpPr/>
          <p:nvPr/>
        </p:nvSpPr>
        <p:spPr>
          <a:xfrm>
            <a:off x="490334" y="4545735"/>
            <a:ext cx="479180" cy="659535"/>
          </a:xfrm>
          <a:custGeom>
            <a:avLst/>
            <a:gdLst>
              <a:gd name="connsiteX0" fmla="*/ 132442 w 479180"/>
              <a:gd name="connsiteY0" fmla="*/ 407616 h 659535"/>
              <a:gd name="connsiteX1" fmla="*/ 0 w 479180"/>
              <a:gd name="connsiteY1" fmla="*/ 0 h 659535"/>
              <a:gd name="connsiteX2" fmla="*/ 346738 w 479180"/>
              <a:gd name="connsiteY2" fmla="*/ 251920 h 659535"/>
              <a:gd name="connsiteX3" fmla="*/ 479181 w 479180"/>
              <a:gd name="connsiteY3" fmla="*/ 659536 h 659535"/>
              <a:gd name="connsiteX4" fmla="*/ 132442 w 479180"/>
              <a:gd name="connsiteY4" fmla="*/ 407616 h 659535"/>
              <a:gd name="connsiteX5" fmla="*/ 132442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407616"/>
                </a:moveTo>
                <a:lnTo>
                  <a:pt x="0" y="0"/>
                </a:lnTo>
                <a:lnTo>
                  <a:pt x="346738" y="251920"/>
                </a:lnTo>
                <a:lnTo>
                  <a:pt x="479181" y="65953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3" name="Freeform: Shape 782">
            <a:extLst>
              <a:ext uri="{FF2B5EF4-FFF2-40B4-BE49-F238E27FC236}">
                <a16:creationId xmlns:a16="http://schemas.microsoft.com/office/drawing/2014/main" id="{1BC94539-4B4A-0AB9-AEFF-103D9E4CC124}"/>
              </a:ext>
            </a:extLst>
          </p:cNvPr>
          <p:cNvSpPr/>
          <p:nvPr/>
        </p:nvSpPr>
        <p:spPr>
          <a:xfrm>
            <a:off x="2999357" y="1092361"/>
            <a:ext cx="479180" cy="659535"/>
          </a:xfrm>
          <a:custGeom>
            <a:avLst/>
            <a:gdLst>
              <a:gd name="connsiteX0" fmla="*/ 132442 w 479180"/>
              <a:gd name="connsiteY0" fmla="*/ 407616 h 659535"/>
              <a:gd name="connsiteX1" fmla="*/ 0 w 479180"/>
              <a:gd name="connsiteY1" fmla="*/ 0 h 659535"/>
              <a:gd name="connsiteX2" fmla="*/ 346739 w 479180"/>
              <a:gd name="connsiteY2" fmla="*/ 251920 h 659535"/>
              <a:gd name="connsiteX3" fmla="*/ 479181 w 479180"/>
              <a:gd name="connsiteY3" fmla="*/ 659536 h 659535"/>
              <a:gd name="connsiteX4" fmla="*/ 132442 w 479180"/>
              <a:gd name="connsiteY4" fmla="*/ 407616 h 659535"/>
              <a:gd name="connsiteX5" fmla="*/ 132442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407616"/>
                </a:moveTo>
                <a:lnTo>
                  <a:pt x="0" y="0"/>
                </a:lnTo>
                <a:lnTo>
                  <a:pt x="346739" y="251920"/>
                </a:lnTo>
                <a:lnTo>
                  <a:pt x="479181" y="65953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4" name="Freeform: Shape 783">
            <a:extLst>
              <a:ext uri="{FF2B5EF4-FFF2-40B4-BE49-F238E27FC236}">
                <a16:creationId xmlns:a16="http://schemas.microsoft.com/office/drawing/2014/main" id="{298A5337-7C64-47E8-C93F-8434712C4B9E}"/>
              </a:ext>
            </a:extLst>
          </p:cNvPr>
          <p:cNvSpPr/>
          <p:nvPr/>
        </p:nvSpPr>
        <p:spPr>
          <a:xfrm>
            <a:off x="5375938" y="-1953397"/>
            <a:ext cx="479180" cy="659535"/>
          </a:xfrm>
          <a:custGeom>
            <a:avLst/>
            <a:gdLst>
              <a:gd name="connsiteX0" fmla="*/ 132442 w 479180"/>
              <a:gd name="connsiteY0" fmla="*/ 407616 h 659535"/>
              <a:gd name="connsiteX1" fmla="*/ 0 w 479180"/>
              <a:gd name="connsiteY1" fmla="*/ 0 h 659535"/>
              <a:gd name="connsiteX2" fmla="*/ 346738 w 479180"/>
              <a:gd name="connsiteY2" fmla="*/ 251920 h 659535"/>
              <a:gd name="connsiteX3" fmla="*/ 479181 w 479180"/>
              <a:gd name="connsiteY3" fmla="*/ 659536 h 659535"/>
              <a:gd name="connsiteX4" fmla="*/ 132442 w 479180"/>
              <a:gd name="connsiteY4" fmla="*/ 407616 h 659535"/>
              <a:gd name="connsiteX5" fmla="*/ 132442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407616"/>
                </a:moveTo>
                <a:lnTo>
                  <a:pt x="0" y="0"/>
                </a:lnTo>
                <a:lnTo>
                  <a:pt x="346738" y="251920"/>
                </a:lnTo>
                <a:lnTo>
                  <a:pt x="479181" y="65953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5" name="Freeform: Shape 784">
            <a:extLst>
              <a:ext uri="{FF2B5EF4-FFF2-40B4-BE49-F238E27FC236}">
                <a16:creationId xmlns:a16="http://schemas.microsoft.com/office/drawing/2014/main" id="{ED143A06-0714-6468-8898-978C1C1D7682}"/>
              </a:ext>
            </a:extLst>
          </p:cNvPr>
          <p:cNvSpPr/>
          <p:nvPr/>
        </p:nvSpPr>
        <p:spPr>
          <a:xfrm>
            <a:off x="2866915" y="1907592"/>
            <a:ext cx="479180" cy="659535"/>
          </a:xfrm>
          <a:custGeom>
            <a:avLst/>
            <a:gdLst>
              <a:gd name="connsiteX0" fmla="*/ 0 w 479180"/>
              <a:gd name="connsiteY0" fmla="*/ 407616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8 w 479180"/>
              <a:gd name="connsiteY3" fmla="*/ 659536 h 659535"/>
              <a:gd name="connsiteX4" fmla="*/ 0 w 479180"/>
              <a:gd name="connsiteY4" fmla="*/ 407616 h 659535"/>
              <a:gd name="connsiteX5" fmla="*/ 0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6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8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6" name="Freeform: Shape 785">
            <a:extLst>
              <a:ext uri="{FF2B5EF4-FFF2-40B4-BE49-F238E27FC236}">
                <a16:creationId xmlns:a16="http://schemas.microsoft.com/office/drawing/2014/main" id="{4BFA0D58-06A8-A05A-1ABA-94F288B4E507}"/>
              </a:ext>
            </a:extLst>
          </p:cNvPr>
          <p:cNvSpPr/>
          <p:nvPr/>
        </p:nvSpPr>
        <p:spPr>
          <a:xfrm>
            <a:off x="1051368" y="3226664"/>
            <a:ext cx="479180" cy="659535"/>
          </a:xfrm>
          <a:custGeom>
            <a:avLst/>
            <a:gdLst>
              <a:gd name="connsiteX0" fmla="*/ 0 w 479180"/>
              <a:gd name="connsiteY0" fmla="*/ 407615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9 w 479180"/>
              <a:gd name="connsiteY3" fmla="*/ 659536 h 659535"/>
              <a:gd name="connsiteX4" fmla="*/ 0 w 479180"/>
              <a:gd name="connsiteY4" fmla="*/ 407615 h 659535"/>
              <a:gd name="connsiteX5" fmla="*/ 0 w 479180"/>
              <a:gd name="connsiteY5" fmla="*/ 407615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5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9" y="659536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7" name="Freeform: Shape 786">
            <a:extLst>
              <a:ext uri="{FF2B5EF4-FFF2-40B4-BE49-F238E27FC236}">
                <a16:creationId xmlns:a16="http://schemas.microsoft.com/office/drawing/2014/main" id="{6D2C05F7-F483-265C-9205-AC6E81AACF5E}"/>
              </a:ext>
            </a:extLst>
          </p:cNvPr>
          <p:cNvSpPr/>
          <p:nvPr/>
        </p:nvSpPr>
        <p:spPr>
          <a:xfrm>
            <a:off x="3560392" y="-226710"/>
            <a:ext cx="479180" cy="659535"/>
          </a:xfrm>
          <a:custGeom>
            <a:avLst/>
            <a:gdLst>
              <a:gd name="connsiteX0" fmla="*/ 0 w 479180"/>
              <a:gd name="connsiteY0" fmla="*/ 407616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9 w 479180"/>
              <a:gd name="connsiteY3" fmla="*/ 659536 h 659535"/>
              <a:gd name="connsiteX4" fmla="*/ 0 w 479180"/>
              <a:gd name="connsiteY4" fmla="*/ 407616 h 659535"/>
              <a:gd name="connsiteX5" fmla="*/ 0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6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9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8" name="Freeform: Shape 787">
            <a:extLst>
              <a:ext uri="{FF2B5EF4-FFF2-40B4-BE49-F238E27FC236}">
                <a16:creationId xmlns:a16="http://schemas.microsoft.com/office/drawing/2014/main" id="{5352C479-721F-F53D-239D-CD37D63535E2}"/>
              </a:ext>
            </a:extLst>
          </p:cNvPr>
          <p:cNvSpPr/>
          <p:nvPr/>
        </p:nvSpPr>
        <p:spPr>
          <a:xfrm>
            <a:off x="357891" y="5360966"/>
            <a:ext cx="479180" cy="659535"/>
          </a:xfrm>
          <a:custGeom>
            <a:avLst/>
            <a:gdLst>
              <a:gd name="connsiteX0" fmla="*/ 0 w 479180"/>
              <a:gd name="connsiteY0" fmla="*/ 407616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9 w 479180"/>
              <a:gd name="connsiteY3" fmla="*/ 659536 h 659535"/>
              <a:gd name="connsiteX4" fmla="*/ 0 w 479180"/>
              <a:gd name="connsiteY4" fmla="*/ 407616 h 659535"/>
              <a:gd name="connsiteX5" fmla="*/ 0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6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9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9" name="Freeform: Shape 788">
            <a:extLst>
              <a:ext uri="{FF2B5EF4-FFF2-40B4-BE49-F238E27FC236}">
                <a16:creationId xmlns:a16="http://schemas.microsoft.com/office/drawing/2014/main" id="{DE15A66E-B7FE-16D4-54D8-DCDB7C34EAC3}"/>
              </a:ext>
            </a:extLst>
          </p:cNvPr>
          <p:cNvSpPr/>
          <p:nvPr/>
        </p:nvSpPr>
        <p:spPr>
          <a:xfrm>
            <a:off x="5375938" y="-1545781"/>
            <a:ext cx="479180" cy="659535"/>
          </a:xfrm>
          <a:custGeom>
            <a:avLst/>
            <a:gdLst>
              <a:gd name="connsiteX0" fmla="*/ 0 w 479180"/>
              <a:gd name="connsiteY0" fmla="*/ 407616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8 w 479180"/>
              <a:gd name="connsiteY3" fmla="*/ 659536 h 659535"/>
              <a:gd name="connsiteX4" fmla="*/ 0 w 479180"/>
              <a:gd name="connsiteY4" fmla="*/ 407616 h 659535"/>
              <a:gd name="connsiteX5" fmla="*/ 0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6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8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0" name="Freeform: Shape 789">
            <a:extLst>
              <a:ext uri="{FF2B5EF4-FFF2-40B4-BE49-F238E27FC236}">
                <a16:creationId xmlns:a16="http://schemas.microsoft.com/office/drawing/2014/main" id="{62087D61-13F2-C935-02A0-DFFDF5A5BA10}"/>
              </a:ext>
            </a:extLst>
          </p:cNvPr>
          <p:cNvSpPr/>
          <p:nvPr/>
        </p:nvSpPr>
        <p:spPr>
          <a:xfrm>
            <a:off x="2866915" y="432825"/>
            <a:ext cx="693476" cy="503840"/>
          </a:xfrm>
          <a:custGeom>
            <a:avLst/>
            <a:gdLst>
              <a:gd name="connsiteX0" fmla="*/ 0 w 693476"/>
              <a:gd name="connsiteY0" fmla="*/ 251920 h 503840"/>
              <a:gd name="connsiteX1" fmla="*/ 346738 w 693476"/>
              <a:gd name="connsiteY1" fmla="*/ 0 h 503840"/>
              <a:gd name="connsiteX2" fmla="*/ 693477 w 693476"/>
              <a:gd name="connsiteY2" fmla="*/ 251920 h 503840"/>
              <a:gd name="connsiteX3" fmla="*/ 346738 w 693476"/>
              <a:gd name="connsiteY3" fmla="*/ 503841 h 503840"/>
              <a:gd name="connsiteX4" fmla="*/ 0 w 693476"/>
              <a:gd name="connsiteY4" fmla="*/ 251920 h 503840"/>
              <a:gd name="connsiteX5" fmla="*/ 0 w 693476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6" h="503840">
                <a:moveTo>
                  <a:pt x="0" y="251920"/>
                </a:moveTo>
                <a:lnTo>
                  <a:pt x="346738" y="0"/>
                </a:lnTo>
                <a:lnTo>
                  <a:pt x="693477" y="251920"/>
                </a:lnTo>
                <a:lnTo>
                  <a:pt x="346738" y="503841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1" name="Freeform: Shape 790">
            <a:extLst>
              <a:ext uri="{FF2B5EF4-FFF2-40B4-BE49-F238E27FC236}">
                <a16:creationId xmlns:a16="http://schemas.microsoft.com/office/drawing/2014/main" id="{1C6C5F20-9451-4CE3-6904-B5F0EF2FB303}"/>
              </a:ext>
            </a:extLst>
          </p:cNvPr>
          <p:cNvSpPr/>
          <p:nvPr/>
        </p:nvSpPr>
        <p:spPr>
          <a:xfrm>
            <a:off x="2173438" y="2567128"/>
            <a:ext cx="693477" cy="503840"/>
          </a:xfrm>
          <a:custGeom>
            <a:avLst/>
            <a:gdLst>
              <a:gd name="connsiteX0" fmla="*/ 0 w 693477"/>
              <a:gd name="connsiteY0" fmla="*/ 251920 h 503840"/>
              <a:gd name="connsiteX1" fmla="*/ 346738 w 693477"/>
              <a:gd name="connsiteY1" fmla="*/ 0 h 503840"/>
              <a:gd name="connsiteX2" fmla="*/ 693477 w 693477"/>
              <a:gd name="connsiteY2" fmla="*/ 251920 h 503840"/>
              <a:gd name="connsiteX3" fmla="*/ 346738 w 693477"/>
              <a:gd name="connsiteY3" fmla="*/ 503841 h 503840"/>
              <a:gd name="connsiteX4" fmla="*/ 0 w 693477"/>
              <a:gd name="connsiteY4" fmla="*/ 251920 h 503840"/>
              <a:gd name="connsiteX5" fmla="*/ 0 w 693477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7" h="503840">
                <a:moveTo>
                  <a:pt x="0" y="251920"/>
                </a:moveTo>
                <a:lnTo>
                  <a:pt x="346738" y="0"/>
                </a:lnTo>
                <a:lnTo>
                  <a:pt x="693477" y="251920"/>
                </a:lnTo>
                <a:lnTo>
                  <a:pt x="346738" y="503841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2" name="Freeform: Shape 791">
            <a:extLst>
              <a:ext uri="{FF2B5EF4-FFF2-40B4-BE49-F238E27FC236}">
                <a16:creationId xmlns:a16="http://schemas.microsoft.com/office/drawing/2014/main" id="{FB8E5F4B-9946-2B3C-8802-EC6A24447A46}"/>
              </a:ext>
            </a:extLst>
          </p:cNvPr>
          <p:cNvSpPr/>
          <p:nvPr/>
        </p:nvSpPr>
        <p:spPr>
          <a:xfrm>
            <a:off x="4682461" y="-886245"/>
            <a:ext cx="693477" cy="503840"/>
          </a:xfrm>
          <a:custGeom>
            <a:avLst/>
            <a:gdLst>
              <a:gd name="connsiteX0" fmla="*/ 0 w 693477"/>
              <a:gd name="connsiteY0" fmla="*/ 251920 h 503840"/>
              <a:gd name="connsiteX1" fmla="*/ 346739 w 693477"/>
              <a:gd name="connsiteY1" fmla="*/ 0 h 503840"/>
              <a:gd name="connsiteX2" fmla="*/ 693477 w 693477"/>
              <a:gd name="connsiteY2" fmla="*/ 251920 h 503840"/>
              <a:gd name="connsiteX3" fmla="*/ 346739 w 693477"/>
              <a:gd name="connsiteY3" fmla="*/ 503840 h 503840"/>
              <a:gd name="connsiteX4" fmla="*/ 0 w 693477"/>
              <a:gd name="connsiteY4" fmla="*/ 251920 h 503840"/>
              <a:gd name="connsiteX5" fmla="*/ 0 w 693477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7" h="503840">
                <a:moveTo>
                  <a:pt x="0" y="251920"/>
                </a:moveTo>
                <a:lnTo>
                  <a:pt x="346739" y="0"/>
                </a:lnTo>
                <a:lnTo>
                  <a:pt x="693477" y="251920"/>
                </a:lnTo>
                <a:lnTo>
                  <a:pt x="346739" y="50384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3" name="Freeform: Shape 792">
            <a:extLst>
              <a:ext uri="{FF2B5EF4-FFF2-40B4-BE49-F238E27FC236}">
                <a16:creationId xmlns:a16="http://schemas.microsoft.com/office/drawing/2014/main" id="{16F04EB3-5125-981F-2DA7-DFDFEF2C3F0F}"/>
              </a:ext>
            </a:extLst>
          </p:cNvPr>
          <p:cNvSpPr/>
          <p:nvPr/>
        </p:nvSpPr>
        <p:spPr>
          <a:xfrm>
            <a:off x="490334" y="4293815"/>
            <a:ext cx="693476" cy="503840"/>
          </a:xfrm>
          <a:custGeom>
            <a:avLst/>
            <a:gdLst>
              <a:gd name="connsiteX0" fmla="*/ 0 w 693476"/>
              <a:gd name="connsiteY0" fmla="*/ 251920 h 503840"/>
              <a:gd name="connsiteX1" fmla="*/ 346738 w 693476"/>
              <a:gd name="connsiteY1" fmla="*/ 0 h 503840"/>
              <a:gd name="connsiteX2" fmla="*/ 693477 w 693476"/>
              <a:gd name="connsiteY2" fmla="*/ 251920 h 503840"/>
              <a:gd name="connsiteX3" fmla="*/ 346738 w 693476"/>
              <a:gd name="connsiteY3" fmla="*/ 503840 h 503840"/>
              <a:gd name="connsiteX4" fmla="*/ 0 w 693476"/>
              <a:gd name="connsiteY4" fmla="*/ 251920 h 503840"/>
              <a:gd name="connsiteX5" fmla="*/ 0 w 693476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6" h="503840">
                <a:moveTo>
                  <a:pt x="0" y="251920"/>
                </a:moveTo>
                <a:lnTo>
                  <a:pt x="346738" y="0"/>
                </a:lnTo>
                <a:lnTo>
                  <a:pt x="693477" y="251920"/>
                </a:lnTo>
                <a:lnTo>
                  <a:pt x="346738" y="50384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4" name="Freeform: Shape 793">
            <a:extLst>
              <a:ext uri="{FF2B5EF4-FFF2-40B4-BE49-F238E27FC236}">
                <a16:creationId xmlns:a16="http://schemas.microsoft.com/office/drawing/2014/main" id="{6DA370C3-8E0F-167C-D44B-D4BA2B25606A}"/>
              </a:ext>
            </a:extLst>
          </p:cNvPr>
          <p:cNvSpPr/>
          <p:nvPr/>
        </p:nvSpPr>
        <p:spPr>
          <a:xfrm>
            <a:off x="-764177" y="6020502"/>
            <a:ext cx="693476" cy="503840"/>
          </a:xfrm>
          <a:custGeom>
            <a:avLst/>
            <a:gdLst>
              <a:gd name="connsiteX0" fmla="*/ 0 w 693476"/>
              <a:gd name="connsiteY0" fmla="*/ 251920 h 503840"/>
              <a:gd name="connsiteX1" fmla="*/ 346738 w 693476"/>
              <a:gd name="connsiteY1" fmla="*/ 0 h 503840"/>
              <a:gd name="connsiteX2" fmla="*/ 693477 w 693476"/>
              <a:gd name="connsiteY2" fmla="*/ 251920 h 503840"/>
              <a:gd name="connsiteX3" fmla="*/ 346738 w 693476"/>
              <a:gd name="connsiteY3" fmla="*/ 503841 h 503840"/>
              <a:gd name="connsiteX4" fmla="*/ 0 w 693476"/>
              <a:gd name="connsiteY4" fmla="*/ 251920 h 503840"/>
              <a:gd name="connsiteX5" fmla="*/ 0 w 693476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6" h="503840">
                <a:moveTo>
                  <a:pt x="0" y="251920"/>
                </a:moveTo>
                <a:lnTo>
                  <a:pt x="346738" y="0"/>
                </a:lnTo>
                <a:lnTo>
                  <a:pt x="693477" y="251920"/>
                </a:lnTo>
                <a:lnTo>
                  <a:pt x="346738" y="503841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5" name="Freeform: Shape 794">
            <a:extLst>
              <a:ext uri="{FF2B5EF4-FFF2-40B4-BE49-F238E27FC236}">
                <a16:creationId xmlns:a16="http://schemas.microsoft.com/office/drawing/2014/main" id="{CD550F20-3D8A-1728-080B-7903FB2B5B55}"/>
              </a:ext>
            </a:extLst>
          </p:cNvPr>
          <p:cNvSpPr/>
          <p:nvPr/>
        </p:nvSpPr>
        <p:spPr>
          <a:xfrm>
            <a:off x="9568065" y="3226664"/>
            <a:ext cx="479181" cy="659535"/>
          </a:xfrm>
          <a:custGeom>
            <a:avLst/>
            <a:gdLst>
              <a:gd name="connsiteX0" fmla="*/ 132442 w 479181"/>
              <a:gd name="connsiteY0" fmla="*/ 407615 h 659535"/>
              <a:gd name="connsiteX1" fmla="*/ 0 w 479181"/>
              <a:gd name="connsiteY1" fmla="*/ 0 h 659535"/>
              <a:gd name="connsiteX2" fmla="*/ 346739 w 479181"/>
              <a:gd name="connsiteY2" fmla="*/ 251920 h 659535"/>
              <a:gd name="connsiteX3" fmla="*/ 479181 w 479181"/>
              <a:gd name="connsiteY3" fmla="*/ 659536 h 659535"/>
              <a:gd name="connsiteX4" fmla="*/ 132442 w 479181"/>
              <a:gd name="connsiteY4" fmla="*/ 407615 h 659535"/>
              <a:gd name="connsiteX5" fmla="*/ 132442 w 479181"/>
              <a:gd name="connsiteY5" fmla="*/ 407615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1" h="659535">
                <a:moveTo>
                  <a:pt x="132442" y="407615"/>
                </a:moveTo>
                <a:lnTo>
                  <a:pt x="0" y="0"/>
                </a:lnTo>
                <a:lnTo>
                  <a:pt x="346739" y="251920"/>
                </a:lnTo>
                <a:lnTo>
                  <a:pt x="479181" y="659536"/>
                </a:lnTo>
                <a:lnTo>
                  <a:pt x="132442" y="407615"/>
                </a:lnTo>
                <a:lnTo>
                  <a:pt x="132442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6" name="Freeform: Shape 795">
            <a:extLst>
              <a:ext uri="{FF2B5EF4-FFF2-40B4-BE49-F238E27FC236}">
                <a16:creationId xmlns:a16="http://schemas.microsoft.com/office/drawing/2014/main" id="{6B5CA791-A12C-2996-1F4A-EDA23B6F0C1E}"/>
              </a:ext>
            </a:extLst>
          </p:cNvPr>
          <p:cNvSpPr/>
          <p:nvPr/>
        </p:nvSpPr>
        <p:spPr>
          <a:xfrm>
            <a:off x="7059042" y="6680038"/>
            <a:ext cx="479180" cy="659536"/>
          </a:xfrm>
          <a:custGeom>
            <a:avLst/>
            <a:gdLst>
              <a:gd name="connsiteX0" fmla="*/ 132442 w 479180"/>
              <a:gd name="connsiteY0" fmla="*/ 407616 h 659536"/>
              <a:gd name="connsiteX1" fmla="*/ 0 w 479180"/>
              <a:gd name="connsiteY1" fmla="*/ 0 h 659536"/>
              <a:gd name="connsiteX2" fmla="*/ 346738 w 479180"/>
              <a:gd name="connsiteY2" fmla="*/ 251921 h 659536"/>
              <a:gd name="connsiteX3" fmla="*/ 479181 w 479180"/>
              <a:gd name="connsiteY3" fmla="*/ 659536 h 659536"/>
              <a:gd name="connsiteX4" fmla="*/ 132442 w 479180"/>
              <a:gd name="connsiteY4" fmla="*/ 407616 h 659536"/>
              <a:gd name="connsiteX5" fmla="*/ 132442 w 479180"/>
              <a:gd name="connsiteY5" fmla="*/ 407616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6">
                <a:moveTo>
                  <a:pt x="132442" y="407616"/>
                </a:moveTo>
                <a:lnTo>
                  <a:pt x="0" y="0"/>
                </a:lnTo>
                <a:lnTo>
                  <a:pt x="346738" y="251921"/>
                </a:lnTo>
                <a:lnTo>
                  <a:pt x="479181" y="65953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7" name="Freeform: Shape 796">
            <a:extLst>
              <a:ext uri="{FF2B5EF4-FFF2-40B4-BE49-F238E27FC236}">
                <a16:creationId xmlns:a16="http://schemas.microsoft.com/office/drawing/2014/main" id="{7F722F9C-A3BC-D61F-0195-34AE78F20351}"/>
              </a:ext>
            </a:extLst>
          </p:cNvPr>
          <p:cNvSpPr/>
          <p:nvPr/>
        </p:nvSpPr>
        <p:spPr>
          <a:xfrm>
            <a:off x="4550019" y="10133412"/>
            <a:ext cx="479180" cy="659536"/>
          </a:xfrm>
          <a:custGeom>
            <a:avLst/>
            <a:gdLst>
              <a:gd name="connsiteX0" fmla="*/ 132442 w 479180"/>
              <a:gd name="connsiteY0" fmla="*/ 407615 h 659536"/>
              <a:gd name="connsiteX1" fmla="*/ 0 w 479180"/>
              <a:gd name="connsiteY1" fmla="*/ 0 h 659536"/>
              <a:gd name="connsiteX2" fmla="*/ 346739 w 479180"/>
              <a:gd name="connsiteY2" fmla="*/ 251921 h 659536"/>
              <a:gd name="connsiteX3" fmla="*/ 479181 w 479180"/>
              <a:gd name="connsiteY3" fmla="*/ 659536 h 659536"/>
              <a:gd name="connsiteX4" fmla="*/ 132442 w 479180"/>
              <a:gd name="connsiteY4" fmla="*/ 407615 h 659536"/>
              <a:gd name="connsiteX5" fmla="*/ 132442 w 479180"/>
              <a:gd name="connsiteY5" fmla="*/ 407615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6">
                <a:moveTo>
                  <a:pt x="132442" y="407615"/>
                </a:moveTo>
                <a:lnTo>
                  <a:pt x="0" y="0"/>
                </a:lnTo>
                <a:lnTo>
                  <a:pt x="346739" y="251921"/>
                </a:lnTo>
                <a:lnTo>
                  <a:pt x="479181" y="659536"/>
                </a:lnTo>
                <a:lnTo>
                  <a:pt x="132442" y="407615"/>
                </a:lnTo>
                <a:lnTo>
                  <a:pt x="132442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8" name="Freeform: Shape 797">
            <a:extLst>
              <a:ext uri="{FF2B5EF4-FFF2-40B4-BE49-F238E27FC236}">
                <a16:creationId xmlns:a16="http://schemas.microsoft.com/office/drawing/2014/main" id="{B133B809-4947-CD06-B7D1-0FE9E8AB2216}"/>
              </a:ext>
            </a:extLst>
          </p:cNvPr>
          <p:cNvSpPr/>
          <p:nvPr/>
        </p:nvSpPr>
        <p:spPr>
          <a:xfrm>
            <a:off x="8742146" y="4545735"/>
            <a:ext cx="479180" cy="659535"/>
          </a:xfrm>
          <a:custGeom>
            <a:avLst/>
            <a:gdLst>
              <a:gd name="connsiteX0" fmla="*/ 0 w 479180"/>
              <a:gd name="connsiteY0" fmla="*/ 407616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8 w 479180"/>
              <a:gd name="connsiteY3" fmla="*/ 659536 h 659535"/>
              <a:gd name="connsiteX4" fmla="*/ 0 w 479180"/>
              <a:gd name="connsiteY4" fmla="*/ 407616 h 659535"/>
              <a:gd name="connsiteX5" fmla="*/ 0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6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8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9" name="Freeform: Shape 798">
            <a:extLst>
              <a:ext uri="{FF2B5EF4-FFF2-40B4-BE49-F238E27FC236}">
                <a16:creationId xmlns:a16="http://schemas.microsoft.com/office/drawing/2014/main" id="{9B375B3E-2FF7-5247-0DB7-A7B3A73BB546}"/>
              </a:ext>
            </a:extLst>
          </p:cNvPr>
          <p:cNvSpPr/>
          <p:nvPr/>
        </p:nvSpPr>
        <p:spPr>
          <a:xfrm>
            <a:off x="6926600" y="5864807"/>
            <a:ext cx="479180" cy="659535"/>
          </a:xfrm>
          <a:custGeom>
            <a:avLst/>
            <a:gdLst>
              <a:gd name="connsiteX0" fmla="*/ 0 w 479180"/>
              <a:gd name="connsiteY0" fmla="*/ 407615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8 w 479180"/>
              <a:gd name="connsiteY3" fmla="*/ 659536 h 659535"/>
              <a:gd name="connsiteX4" fmla="*/ 0 w 479180"/>
              <a:gd name="connsiteY4" fmla="*/ 407615 h 659535"/>
              <a:gd name="connsiteX5" fmla="*/ 0 w 479180"/>
              <a:gd name="connsiteY5" fmla="*/ 407615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5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8" y="659536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0" name="Freeform: Shape 799">
            <a:extLst>
              <a:ext uri="{FF2B5EF4-FFF2-40B4-BE49-F238E27FC236}">
                <a16:creationId xmlns:a16="http://schemas.microsoft.com/office/drawing/2014/main" id="{D8F3B54C-F5CF-BD98-B87A-379A791BD36B}"/>
              </a:ext>
            </a:extLst>
          </p:cNvPr>
          <p:cNvSpPr/>
          <p:nvPr/>
        </p:nvSpPr>
        <p:spPr>
          <a:xfrm>
            <a:off x="9435623" y="2411433"/>
            <a:ext cx="479181" cy="659535"/>
          </a:xfrm>
          <a:custGeom>
            <a:avLst/>
            <a:gdLst>
              <a:gd name="connsiteX0" fmla="*/ 0 w 479181"/>
              <a:gd name="connsiteY0" fmla="*/ 407616 h 659535"/>
              <a:gd name="connsiteX1" fmla="*/ 132442 w 479181"/>
              <a:gd name="connsiteY1" fmla="*/ 0 h 659535"/>
              <a:gd name="connsiteX2" fmla="*/ 479181 w 479181"/>
              <a:gd name="connsiteY2" fmla="*/ 251920 h 659535"/>
              <a:gd name="connsiteX3" fmla="*/ 346739 w 479181"/>
              <a:gd name="connsiteY3" fmla="*/ 659536 h 659535"/>
              <a:gd name="connsiteX4" fmla="*/ 0 w 479181"/>
              <a:gd name="connsiteY4" fmla="*/ 407616 h 659535"/>
              <a:gd name="connsiteX5" fmla="*/ 0 w 479181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1" h="659535">
                <a:moveTo>
                  <a:pt x="0" y="407616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9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1" name="Freeform: Shape 800">
            <a:extLst>
              <a:ext uri="{FF2B5EF4-FFF2-40B4-BE49-F238E27FC236}">
                <a16:creationId xmlns:a16="http://schemas.microsoft.com/office/drawing/2014/main" id="{48945162-C9B5-08C7-BEEE-C8C253142A81}"/>
              </a:ext>
            </a:extLst>
          </p:cNvPr>
          <p:cNvSpPr/>
          <p:nvPr/>
        </p:nvSpPr>
        <p:spPr>
          <a:xfrm>
            <a:off x="6233123" y="7999109"/>
            <a:ext cx="479180" cy="659536"/>
          </a:xfrm>
          <a:custGeom>
            <a:avLst/>
            <a:gdLst>
              <a:gd name="connsiteX0" fmla="*/ 0 w 479180"/>
              <a:gd name="connsiteY0" fmla="*/ 407616 h 659536"/>
              <a:gd name="connsiteX1" fmla="*/ 132442 w 479180"/>
              <a:gd name="connsiteY1" fmla="*/ 0 h 659536"/>
              <a:gd name="connsiteX2" fmla="*/ 479181 w 479180"/>
              <a:gd name="connsiteY2" fmla="*/ 251921 h 659536"/>
              <a:gd name="connsiteX3" fmla="*/ 346739 w 479180"/>
              <a:gd name="connsiteY3" fmla="*/ 659536 h 659536"/>
              <a:gd name="connsiteX4" fmla="*/ 0 w 479180"/>
              <a:gd name="connsiteY4" fmla="*/ 407616 h 659536"/>
              <a:gd name="connsiteX5" fmla="*/ 0 w 479180"/>
              <a:gd name="connsiteY5" fmla="*/ 407616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6">
                <a:moveTo>
                  <a:pt x="0" y="407616"/>
                </a:moveTo>
                <a:lnTo>
                  <a:pt x="132442" y="0"/>
                </a:lnTo>
                <a:lnTo>
                  <a:pt x="479181" y="251921"/>
                </a:lnTo>
                <a:lnTo>
                  <a:pt x="346739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2" name="Freeform: Shape 801">
            <a:extLst>
              <a:ext uri="{FF2B5EF4-FFF2-40B4-BE49-F238E27FC236}">
                <a16:creationId xmlns:a16="http://schemas.microsoft.com/office/drawing/2014/main" id="{49E25481-811A-6181-D3E2-3D7615B4B998}"/>
              </a:ext>
            </a:extLst>
          </p:cNvPr>
          <p:cNvSpPr/>
          <p:nvPr/>
        </p:nvSpPr>
        <p:spPr>
          <a:xfrm>
            <a:off x="4550019" y="9725797"/>
            <a:ext cx="479180" cy="659536"/>
          </a:xfrm>
          <a:custGeom>
            <a:avLst/>
            <a:gdLst>
              <a:gd name="connsiteX0" fmla="*/ 0 w 479180"/>
              <a:gd name="connsiteY0" fmla="*/ 407615 h 659536"/>
              <a:gd name="connsiteX1" fmla="*/ 132442 w 479180"/>
              <a:gd name="connsiteY1" fmla="*/ 0 h 659536"/>
              <a:gd name="connsiteX2" fmla="*/ 479181 w 479180"/>
              <a:gd name="connsiteY2" fmla="*/ 251920 h 659536"/>
              <a:gd name="connsiteX3" fmla="*/ 346739 w 479180"/>
              <a:gd name="connsiteY3" fmla="*/ 659536 h 659536"/>
              <a:gd name="connsiteX4" fmla="*/ 0 w 479180"/>
              <a:gd name="connsiteY4" fmla="*/ 407615 h 659536"/>
              <a:gd name="connsiteX5" fmla="*/ 0 w 479180"/>
              <a:gd name="connsiteY5" fmla="*/ 407615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6">
                <a:moveTo>
                  <a:pt x="0" y="407615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9" y="659536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3" name="Freeform: Shape 802">
            <a:extLst>
              <a:ext uri="{FF2B5EF4-FFF2-40B4-BE49-F238E27FC236}">
                <a16:creationId xmlns:a16="http://schemas.microsoft.com/office/drawing/2014/main" id="{829A0E22-B83D-1141-1614-E411ECA968C4}"/>
              </a:ext>
            </a:extLst>
          </p:cNvPr>
          <p:cNvSpPr/>
          <p:nvPr/>
        </p:nvSpPr>
        <p:spPr>
          <a:xfrm>
            <a:off x="7059042" y="5612887"/>
            <a:ext cx="693477" cy="503840"/>
          </a:xfrm>
          <a:custGeom>
            <a:avLst/>
            <a:gdLst>
              <a:gd name="connsiteX0" fmla="*/ 0 w 693477"/>
              <a:gd name="connsiteY0" fmla="*/ 251920 h 503840"/>
              <a:gd name="connsiteX1" fmla="*/ 346738 w 693477"/>
              <a:gd name="connsiteY1" fmla="*/ 0 h 503840"/>
              <a:gd name="connsiteX2" fmla="*/ 693477 w 693477"/>
              <a:gd name="connsiteY2" fmla="*/ 251920 h 503840"/>
              <a:gd name="connsiteX3" fmla="*/ 346738 w 693477"/>
              <a:gd name="connsiteY3" fmla="*/ 503840 h 503840"/>
              <a:gd name="connsiteX4" fmla="*/ 0 w 693477"/>
              <a:gd name="connsiteY4" fmla="*/ 251920 h 503840"/>
              <a:gd name="connsiteX5" fmla="*/ 0 w 693477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7" h="503840">
                <a:moveTo>
                  <a:pt x="0" y="251920"/>
                </a:moveTo>
                <a:lnTo>
                  <a:pt x="346738" y="0"/>
                </a:lnTo>
                <a:lnTo>
                  <a:pt x="693477" y="251920"/>
                </a:lnTo>
                <a:lnTo>
                  <a:pt x="346738" y="50384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4" name="Freeform: Shape 803">
            <a:extLst>
              <a:ext uri="{FF2B5EF4-FFF2-40B4-BE49-F238E27FC236}">
                <a16:creationId xmlns:a16="http://schemas.microsoft.com/office/drawing/2014/main" id="{383A684C-ED4C-9EF4-EF0C-B565EB9AE863}"/>
              </a:ext>
            </a:extLst>
          </p:cNvPr>
          <p:cNvSpPr/>
          <p:nvPr/>
        </p:nvSpPr>
        <p:spPr>
          <a:xfrm>
            <a:off x="6365565" y="7747189"/>
            <a:ext cx="693476" cy="503840"/>
          </a:xfrm>
          <a:custGeom>
            <a:avLst/>
            <a:gdLst>
              <a:gd name="connsiteX0" fmla="*/ 0 w 693476"/>
              <a:gd name="connsiteY0" fmla="*/ 251920 h 503840"/>
              <a:gd name="connsiteX1" fmla="*/ 346739 w 693476"/>
              <a:gd name="connsiteY1" fmla="*/ 0 h 503840"/>
              <a:gd name="connsiteX2" fmla="*/ 693477 w 693476"/>
              <a:gd name="connsiteY2" fmla="*/ 251920 h 503840"/>
              <a:gd name="connsiteX3" fmla="*/ 346739 w 693476"/>
              <a:gd name="connsiteY3" fmla="*/ 503841 h 503840"/>
              <a:gd name="connsiteX4" fmla="*/ 0 w 693476"/>
              <a:gd name="connsiteY4" fmla="*/ 251920 h 503840"/>
              <a:gd name="connsiteX5" fmla="*/ 0 w 693476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6" h="503840">
                <a:moveTo>
                  <a:pt x="0" y="251920"/>
                </a:moveTo>
                <a:lnTo>
                  <a:pt x="346739" y="0"/>
                </a:lnTo>
                <a:lnTo>
                  <a:pt x="693477" y="251920"/>
                </a:lnTo>
                <a:lnTo>
                  <a:pt x="346739" y="503841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5" name="Freeform: Shape 804">
            <a:extLst>
              <a:ext uri="{FF2B5EF4-FFF2-40B4-BE49-F238E27FC236}">
                <a16:creationId xmlns:a16="http://schemas.microsoft.com/office/drawing/2014/main" id="{BAFA3DA6-F325-4CAB-981A-A12FD2885A96}"/>
              </a:ext>
            </a:extLst>
          </p:cNvPr>
          <p:cNvSpPr/>
          <p:nvPr/>
        </p:nvSpPr>
        <p:spPr>
          <a:xfrm>
            <a:off x="8874589" y="4293815"/>
            <a:ext cx="693476" cy="503840"/>
          </a:xfrm>
          <a:custGeom>
            <a:avLst/>
            <a:gdLst>
              <a:gd name="connsiteX0" fmla="*/ 0 w 693476"/>
              <a:gd name="connsiteY0" fmla="*/ 251920 h 503840"/>
              <a:gd name="connsiteX1" fmla="*/ 346738 w 693476"/>
              <a:gd name="connsiteY1" fmla="*/ 0 h 503840"/>
              <a:gd name="connsiteX2" fmla="*/ 693477 w 693476"/>
              <a:gd name="connsiteY2" fmla="*/ 251920 h 503840"/>
              <a:gd name="connsiteX3" fmla="*/ 346738 w 693476"/>
              <a:gd name="connsiteY3" fmla="*/ 503840 h 503840"/>
              <a:gd name="connsiteX4" fmla="*/ 0 w 693476"/>
              <a:gd name="connsiteY4" fmla="*/ 251920 h 503840"/>
              <a:gd name="connsiteX5" fmla="*/ 0 w 693476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6" h="503840">
                <a:moveTo>
                  <a:pt x="0" y="251920"/>
                </a:moveTo>
                <a:lnTo>
                  <a:pt x="346738" y="0"/>
                </a:lnTo>
                <a:lnTo>
                  <a:pt x="693477" y="251920"/>
                </a:lnTo>
                <a:lnTo>
                  <a:pt x="346738" y="50384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6" name="Freeform: Shape 805">
            <a:extLst>
              <a:ext uri="{FF2B5EF4-FFF2-40B4-BE49-F238E27FC236}">
                <a16:creationId xmlns:a16="http://schemas.microsoft.com/office/drawing/2014/main" id="{CD85E4AB-0EA0-19C3-C0DB-712AC566EACE}"/>
              </a:ext>
            </a:extLst>
          </p:cNvPr>
          <p:cNvSpPr/>
          <p:nvPr/>
        </p:nvSpPr>
        <p:spPr>
          <a:xfrm>
            <a:off x="4682461" y="9473877"/>
            <a:ext cx="693477" cy="503840"/>
          </a:xfrm>
          <a:custGeom>
            <a:avLst/>
            <a:gdLst>
              <a:gd name="connsiteX0" fmla="*/ 0 w 693477"/>
              <a:gd name="connsiteY0" fmla="*/ 251920 h 503840"/>
              <a:gd name="connsiteX1" fmla="*/ 346739 w 693477"/>
              <a:gd name="connsiteY1" fmla="*/ 0 h 503840"/>
              <a:gd name="connsiteX2" fmla="*/ 693477 w 693477"/>
              <a:gd name="connsiteY2" fmla="*/ 251920 h 503840"/>
              <a:gd name="connsiteX3" fmla="*/ 346739 w 693477"/>
              <a:gd name="connsiteY3" fmla="*/ 503840 h 503840"/>
              <a:gd name="connsiteX4" fmla="*/ 0 w 693477"/>
              <a:gd name="connsiteY4" fmla="*/ 251920 h 503840"/>
              <a:gd name="connsiteX5" fmla="*/ 0 w 693477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7" h="503840">
                <a:moveTo>
                  <a:pt x="0" y="251920"/>
                </a:moveTo>
                <a:lnTo>
                  <a:pt x="346739" y="0"/>
                </a:lnTo>
                <a:lnTo>
                  <a:pt x="693477" y="251920"/>
                </a:lnTo>
                <a:lnTo>
                  <a:pt x="346739" y="50384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7" name="Freeform: Shape 806">
            <a:extLst>
              <a:ext uri="{FF2B5EF4-FFF2-40B4-BE49-F238E27FC236}">
                <a16:creationId xmlns:a16="http://schemas.microsoft.com/office/drawing/2014/main" id="{7862DBF7-6B4D-C33D-5DA2-26EB1B74B434}"/>
              </a:ext>
            </a:extLst>
          </p:cNvPr>
          <p:cNvSpPr/>
          <p:nvPr/>
        </p:nvSpPr>
        <p:spPr>
          <a:xfrm>
            <a:off x="9996658" y="2159512"/>
            <a:ext cx="693477" cy="503840"/>
          </a:xfrm>
          <a:custGeom>
            <a:avLst/>
            <a:gdLst>
              <a:gd name="connsiteX0" fmla="*/ 0 w 693477"/>
              <a:gd name="connsiteY0" fmla="*/ 251920 h 503840"/>
              <a:gd name="connsiteX1" fmla="*/ 346738 w 693477"/>
              <a:gd name="connsiteY1" fmla="*/ 0 h 503840"/>
              <a:gd name="connsiteX2" fmla="*/ 693477 w 693477"/>
              <a:gd name="connsiteY2" fmla="*/ 251920 h 503840"/>
              <a:gd name="connsiteX3" fmla="*/ 346738 w 693477"/>
              <a:gd name="connsiteY3" fmla="*/ 503841 h 503840"/>
              <a:gd name="connsiteX4" fmla="*/ 0 w 693477"/>
              <a:gd name="connsiteY4" fmla="*/ 251920 h 503840"/>
              <a:gd name="connsiteX5" fmla="*/ 0 w 693477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7" h="503840">
                <a:moveTo>
                  <a:pt x="0" y="251920"/>
                </a:moveTo>
                <a:lnTo>
                  <a:pt x="346738" y="0"/>
                </a:lnTo>
                <a:lnTo>
                  <a:pt x="693477" y="251920"/>
                </a:lnTo>
                <a:lnTo>
                  <a:pt x="346738" y="503841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8" name="Freeform: Shape 807">
            <a:extLst>
              <a:ext uri="{FF2B5EF4-FFF2-40B4-BE49-F238E27FC236}">
                <a16:creationId xmlns:a16="http://schemas.microsoft.com/office/drawing/2014/main" id="{90D05FE8-694C-5A3C-D157-C784CF7CC966}"/>
              </a:ext>
            </a:extLst>
          </p:cNvPr>
          <p:cNvSpPr/>
          <p:nvPr/>
        </p:nvSpPr>
        <p:spPr>
          <a:xfrm>
            <a:off x="-631735" y="2411433"/>
            <a:ext cx="479180" cy="659535"/>
          </a:xfrm>
          <a:custGeom>
            <a:avLst/>
            <a:gdLst>
              <a:gd name="connsiteX0" fmla="*/ 132442 w 479180"/>
              <a:gd name="connsiteY0" fmla="*/ 407616 h 659535"/>
              <a:gd name="connsiteX1" fmla="*/ 0 w 479180"/>
              <a:gd name="connsiteY1" fmla="*/ 0 h 659535"/>
              <a:gd name="connsiteX2" fmla="*/ 346739 w 479180"/>
              <a:gd name="connsiteY2" fmla="*/ 251920 h 659535"/>
              <a:gd name="connsiteX3" fmla="*/ 479181 w 479180"/>
              <a:gd name="connsiteY3" fmla="*/ 659536 h 659535"/>
              <a:gd name="connsiteX4" fmla="*/ 132442 w 479180"/>
              <a:gd name="connsiteY4" fmla="*/ 407616 h 659535"/>
              <a:gd name="connsiteX5" fmla="*/ 132442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407616"/>
                </a:moveTo>
                <a:lnTo>
                  <a:pt x="0" y="0"/>
                </a:lnTo>
                <a:lnTo>
                  <a:pt x="346739" y="251920"/>
                </a:lnTo>
                <a:lnTo>
                  <a:pt x="479181" y="65953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9" name="Freeform: Shape 808">
            <a:extLst>
              <a:ext uri="{FF2B5EF4-FFF2-40B4-BE49-F238E27FC236}">
                <a16:creationId xmlns:a16="http://schemas.microsoft.com/office/drawing/2014/main" id="{F767290D-2D03-F4C1-8ECE-1D843FCFE0EB}"/>
              </a:ext>
            </a:extLst>
          </p:cNvPr>
          <p:cNvSpPr/>
          <p:nvPr/>
        </p:nvSpPr>
        <p:spPr>
          <a:xfrm>
            <a:off x="1744845" y="-634325"/>
            <a:ext cx="479180" cy="659535"/>
          </a:xfrm>
          <a:custGeom>
            <a:avLst/>
            <a:gdLst>
              <a:gd name="connsiteX0" fmla="*/ 132442 w 479180"/>
              <a:gd name="connsiteY0" fmla="*/ 407616 h 659535"/>
              <a:gd name="connsiteX1" fmla="*/ 0 w 479180"/>
              <a:gd name="connsiteY1" fmla="*/ 0 h 659535"/>
              <a:gd name="connsiteX2" fmla="*/ 346738 w 479180"/>
              <a:gd name="connsiteY2" fmla="*/ 251920 h 659535"/>
              <a:gd name="connsiteX3" fmla="*/ 479181 w 479180"/>
              <a:gd name="connsiteY3" fmla="*/ 659536 h 659535"/>
              <a:gd name="connsiteX4" fmla="*/ 132442 w 479180"/>
              <a:gd name="connsiteY4" fmla="*/ 407616 h 659535"/>
              <a:gd name="connsiteX5" fmla="*/ 132442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407616"/>
                </a:moveTo>
                <a:lnTo>
                  <a:pt x="0" y="0"/>
                </a:lnTo>
                <a:lnTo>
                  <a:pt x="346738" y="251920"/>
                </a:lnTo>
                <a:lnTo>
                  <a:pt x="479181" y="65953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0" name="Freeform: Shape 809">
            <a:extLst>
              <a:ext uri="{FF2B5EF4-FFF2-40B4-BE49-F238E27FC236}">
                <a16:creationId xmlns:a16="http://schemas.microsoft.com/office/drawing/2014/main" id="{D6091D89-299F-A05E-993E-ACFF889AF6C8}"/>
              </a:ext>
            </a:extLst>
          </p:cNvPr>
          <p:cNvSpPr/>
          <p:nvPr/>
        </p:nvSpPr>
        <p:spPr>
          <a:xfrm>
            <a:off x="357891" y="1092361"/>
            <a:ext cx="479180" cy="659535"/>
          </a:xfrm>
          <a:custGeom>
            <a:avLst/>
            <a:gdLst>
              <a:gd name="connsiteX0" fmla="*/ 0 w 479180"/>
              <a:gd name="connsiteY0" fmla="*/ 407616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9 w 479180"/>
              <a:gd name="connsiteY3" fmla="*/ 659536 h 659535"/>
              <a:gd name="connsiteX4" fmla="*/ 0 w 479180"/>
              <a:gd name="connsiteY4" fmla="*/ 407616 h 659535"/>
              <a:gd name="connsiteX5" fmla="*/ 0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6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9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1" name="Freeform: Shape 810">
            <a:extLst>
              <a:ext uri="{FF2B5EF4-FFF2-40B4-BE49-F238E27FC236}">
                <a16:creationId xmlns:a16="http://schemas.microsoft.com/office/drawing/2014/main" id="{812B17C1-BFE2-DD34-C734-CFDBB5CAEFAD}"/>
              </a:ext>
            </a:extLst>
          </p:cNvPr>
          <p:cNvSpPr/>
          <p:nvPr/>
        </p:nvSpPr>
        <p:spPr>
          <a:xfrm>
            <a:off x="-1192769" y="3226664"/>
            <a:ext cx="479180" cy="659535"/>
          </a:xfrm>
          <a:custGeom>
            <a:avLst/>
            <a:gdLst>
              <a:gd name="connsiteX0" fmla="*/ 0 w 479180"/>
              <a:gd name="connsiteY0" fmla="*/ 407615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9 w 479180"/>
              <a:gd name="connsiteY3" fmla="*/ 659536 h 659535"/>
              <a:gd name="connsiteX4" fmla="*/ 0 w 479180"/>
              <a:gd name="connsiteY4" fmla="*/ 407615 h 659535"/>
              <a:gd name="connsiteX5" fmla="*/ 0 w 479180"/>
              <a:gd name="connsiteY5" fmla="*/ 407615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5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9" y="659536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2" name="Freeform: Shape 811">
            <a:extLst>
              <a:ext uri="{FF2B5EF4-FFF2-40B4-BE49-F238E27FC236}">
                <a16:creationId xmlns:a16="http://schemas.microsoft.com/office/drawing/2014/main" id="{1645EF75-F89F-A26D-33EC-B2D7EFDA651E}"/>
              </a:ext>
            </a:extLst>
          </p:cNvPr>
          <p:cNvSpPr/>
          <p:nvPr/>
        </p:nvSpPr>
        <p:spPr>
          <a:xfrm>
            <a:off x="1316253" y="-226710"/>
            <a:ext cx="479180" cy="659535"/>
          </a:xfrm>
          <a:custGeom>
            <a:avLst/>
            <a:gdLst>
              <a:gd name="connsiteX0" fmla="*/ 0 w 479180"/>
              <a:gd name="connsiteY0" fmla="*/ 407616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8 w 479180"/>
              <a:gd name="connsiteY3" fmla="*/ 659536 h 659535"/>
              <a:gd name="connsiteX4" fmla="*/ 0 w 479180"/>
              <a:gd name="connsiteY4" fmla="*/ 407616 h 659535"/>
              <a:gd name="connsiteX5" fmla="*/ 0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6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8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3" name="Freeform: Shape 812">
            <a:extLst>
              <a:ext uri="{FF2B5EF4-FFF2-40B4-BE49-F238E27FC236}">
                <a16:creationId xmlns:a16="http://schemas.microsoft.com/office/drawing/2014/main" id="{09474A2E-29CE-1595-17A0-5C4293633708}"/>
              </a:ext>
            </a:extLst>
          </p:cNvPr>
          <p:cNvSpPr/>
          <p:nvPr/>
        </p:nvSpPr>
        <p:spPr>
          <a:xfrm>
            <a:off x="2173438" y="-1701476"/>
            <a:ext cx="693477" cy="503840"/>
          </a:xfrm>
          <a:custGeom>
            <a:avLst/>
            <a:gdLst>
              <a:gd name="connsiteX0" fmla="*/ 0 w 693477"/>
              <a:gd name="connsiteY0" fmla="*/ 251920 h 503840"/>
              <a:gd name="connsiteX1" fmla="*/ 346738 w 693477"/>
              <a:gd name="connsiteY1" fmla="*/ 0 h 503840"/>
              <a:gd name="connsiteX2" fmla="*/ 693477 w 693477"/>
              <a:gd name="connsiteY2" fmla="*/ 251920 h 503840"/>
              <a:gd name="connsiteX3" fmla="*/ 346738 w 693477"/>
              <a:gd name="connsiteY3" fmla="*/ 503840 h 503840"/>
              <a:gd name="connsiteX4" fmla="*/ 0 w 693477"/>
              <a:gd name="connsiteY4" fmla="*/ 251920 h 503840"/>
              <a:gd name="connsiteX5" fmla="*/ 0 w 693477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7" h="503840">
                <a:moveTo>
                  <a:pt x="0" y="251920"/>
                </a:moveTo>
                <a:lnTo>
                  <a:pt x="346738" y="0"/>
                </a:lnTo>
                <a:lnTo>
                  <a:pt x="693477" y="251920"/>
                </a:lnTo>
                <a:lnTo>
                  <a:pt x="346738" y="50384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4" name="Freeform: Shape 813">
            <a:extLst>
              <a:ext uri="{FF2B5EF4-FFF2-40B4-BE49-F238E27FC236}">
                <a16:creationId xmlns:a16="http://schemas.microsoft.com/office/drawing/2014/main" id="{ECF04FFB-8766-2901-85F0-882425FEBB97}"/>
              </a:ext>
            </a:extLst>
          </p:cNvPr>
          <p:cNvSpPr/>
          <p:nvPr/>
        </p:nvSpPr>
        <p:spPr>
          <a:xfrm>
            <a:off x="622776" y="432825"/>
            <a:ext cx="693476" cy="503840"/>
          </a:xfrm>
          <a:custGeom>
            <a:avLst/>
            <a:gdLst>
              <a:gd name="connsiteX0" fmla="*/ 0 w 693476"/>
              <a:gd name="connsiteY0" fmla="*/ 251920 h 503840"/>
              <a:gd name="connsiteX1" fmla="*/ 346739 w 693476"/>
              <a:gd name="connsiteY1" fmla="*/ 0 h 503840"/>
              <a:gd name="connsiteX2" fmla="*/ 693477 w 693476"/>
              <a:gd name="connsiteY2" fmla="*/ 251920 h 503840"/>
              <a:gd name="connsiteX3" fmla="*/ 346739 w 693476"/>
              <a:gd name="connsiteY3" fmla="*/ 503841 h 503840"/>
              <a:gd name="connsiteX4" fmla="*/ 0 w 693476"/>
              <a:gd name="connsiteY4" fmla="*/ 251920 h 503840"/>
              <a:gd name="connsiteX5" fmla="*/ 0 w 693476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6" h="503840">
                <a:moveTo>
                  <a:pt x="0" y="251920"/>
                </a:moveTo>
                <a:lnTo>
                  <a:pt x="346739" y="0"/>
                </a:lnTo>
                <a:lnTo>
                  <a:pt x="693477" y="251920"/>
                </a:lnTo>
                <a:lnTo>
                  <a:pt x="346739" y="503841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5" name="Freeform: Shape 814">
            <a:extLst>
              <a:ext uri="{FF2B5EF4-FFF2-40B4-BE49-F238E27FC236}">
                <a16:creationId xmlns:a16="http://schemas.microsoft.com/office/drawing/2014/main" id="{34347A7B-5ABC-63DA-BAFF-F6D20B3092C7}"/>
              </a:ext>
            </a:extLst>
          </p:cNvPr>
          <p:cNvSpPr/>
          <p:nvPr/>
        </p:nvSpPr>
        <p:spPr>
          <a:xfrm>
            <a:off x="-631735" y="2159512"/>
            <a:ext cx="693476" cy="503840"/>
          </a:xfrm>
          <a:custGeom>
            <a:avLst/>
            <a:gdLst>
              <a:gd name="connsiteX0" fmla="*/ 0 w 693476"/>
              <a:gd name="connsiteY0" fmla="*/ 251920 h 503840"/>
              <a:gd name="connsiteX1" fmla="*/ 346739 w 693476"/>
              <a:gd name="connsiteY1" fmla="*/ 0 h 503840"/>
              <a:gd name="connsiteX2" fmla="*/ 693477 w 693476"/>
              <a:gd name="connsiteY2" fmla="*/ 251920 h 503840"/>
              <a:gd name="connsiteX3" fmla="*/ 346739 w 693476"/>
              <a:gd name="connsiteY3" fmla="*/ 503841 h 503840"/>
              <a:gd name="connsiteX4" fmla="*/ 0 w 693476"/>
              <a:gd name="connsiteY4" fmla="*/ 251920 h 503840"/>
              <a:gd name="connsiteX5" fmla="*/ 0 w 693476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6" h="503840">
                <a:moveTo>
                  <a:pt x="0" y="251920"/>
                </a:moveTo>
                <a:lnTo>
                  <a:pt x="346739" y="0"/>
                </a:lnTo>
                <a:lnTo>
                  <a:pt x="693477" y="251920"/>
                </a:lnTo>
                <a:lnTo>
                  <a:pt x="346739" y="503841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6" name="Freeform: Shape 815">
            <a:extLst>
              <a:ext uri="{FF2B5EF4-FFF2-40B4-BE49-F238E27FC236}">
                <a16:creationId xmlns:a16="http://schemas.microsoft.com/office/drawing/2014/main" id="{6DF829F3-5333-CB01-74D3-0D9D9C80359C}"/>
              </a:ext>
            </a:extLst>
          </p:cNvPr>
          <p:cNvSpPr/>
          <p:nvPr/>
        </p:nvSpPr>
        <p:spPr>
          <a:xfrm>
            <a:off x="11118727" y="5360966"/>
            <a:ext cx="479180" cy="659535"/>
          </a:xfrm>
          <a:custGeom>
            <a:avLst/>
            <a:gdLst>
              <a:gd name="connsiteX0" fmla="*/ 132442 w 479180"/>
              <a:gd name="connsiteY0" fmla="*/ 407616 h 659535"/>
              <a:gd name="connsiteX1" fmla="*/ 0 w 479180"/>
              <a:gd name="connsiteY1" fmla="*/ 0 h 659535"/>
              <a:gd name="connsiteX2" fmla="*/ 346738 w 479180"/>
              <a:gd name="connsiteY2" fmla="*/ 251920 h 659535"/>
              <a:gd name="connsiteX3" fmla="*/ 479181 w 479180"/>
              <a:gd name="connsiteY3" fmla="*/ 659536 h 659535"/>
              <a:gd name="connsiteX4" fmla="*/ 132442 w 479180"/>
              <a:gd name="connsiteY4" fmla="*/ 407616 h 659535"/>
              <a:gd name="connsiteX5" fmla="*/ 132442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407616"/>
                </a:moveTo>
                <a:lnTo>
                  <a:pt x="0" y="0"/>
                </a:lnTo>
                <a:lnTo>
                  <a:pt x="346738" y="251920"/>
                </a:lnTo>
                <a:lnTo>
                  <a:pt x="479181" y="659536"/>
                </a:lnTo>
                <a:lnTo>
                  <a:pt x="132442" y="407616"/>
                </a:lnTo>
                <a:lnTo>
                  <a:pt x="132442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7" name="Freeform: Shape 816">
            <a:extLst>
              <a:ext uri="{FF2B5EF4-FFF2-40B4-BE49-F238E27FC236}">
                <a16:creationId xmlns:a16="http://schemas.microsoft.com/office/drawing/2014/main" id="{7C9694E6-A257-3900-9DF7-4540C139A446}"/>
              </a:ext>
            </a:extLst>
          </p:cNvPr>
          <p:cNvSpPr/>
          <p:nvPr/>
        </p:nvSpPr>
        <p:spPr>
          <a:xfrm>
            <a:off x="8609704" y="8814341"/>
            <a:ext cx="479180" cy="659536"/>
          </a:xfrm>
          <a:custGeom>
            <a:avLst/>
            <a:gdLst>
              <a:gd name="connsiteX0" fmla="*/ 132442 w 479180"/>
              <a:gd name="connsiteY0" fmla="*/ 407615 h 659536"/>
              <a:gd name="connsiteX1" fmla="*/ 0 w 479180"/>
              <a:gd name="connsiteY1" fmla="*/ 0 h 659536"/>
              <a:gd name="connsiteX2" fmla="*/ 346738 w 479180"/>
              <a:gd name="connsiteY2" fmla="*/ 251920 h 659536"/>
              <a:gd name="connsiteX3" fmla="*/ 479181 w 479180"/>
              <a:gd name="connsiteY3" fmla="*/ 659536 h 659536"/>
              <a:gd name="connsiteX4" fmla="*/ 132442 w 479180"/>
              <a:gd name="connsiteY4" fmla="*/ 407615 h 659536"/>
              <a:gd name="connsiteX5" fmla="*/ 132442 w 479180"/>
              <a:gd name="connsiteY5" fmla="*/ 407615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6">
                <a:moveTo>
                  <a:pt x="132442" y="407615"/>
                </a:moveTo>
                <a:lnTo>
                  <a:pt x="0" y="0"/>
                </a:lnTo>
                <a:lnTo>
                  <a:pt x="346738" y="251920"/>
                </a:lnTo>
                <a:lnTo>
                  <a:pt x="479181" y="659536"/>
                </a:lnTo>
                <a:lnTo>
                  <a:pt x="132442" y="407615"/>
                </a:lnTo>
                <a:lnTo>
                  <a:pt x="132442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8" name="Freeform: Shape 817">
            <a:extLst>
              <a:ext uri="{FF2B5EF4-FFF2-40B4-BE49-F238E27FC236}">
                <a16:creationId xmlns:a16="http://schemas.microsoft.com/office/drawing/2014/main" id="{D75778F9-1BE0-E916-E71C-66107295C7FD}"/>
              </a:ext>
            </a:extLst>
          </p:cNvPr>
          <p:cNvSpPr/>
          <p:nvPr/>
        </p:nvSpPr>
        <p:spPr>
          <a:xfrm>
            <a:off x="10986285" y="4545735"/>
            <a:ext cx="479180" cy="659535"/>
          </a:xfrm>
          <a:custGeom>
            <a:avLst/>
            <a:gdLst>
              <a:gd name="connsiteX0" fmla="*/ 0 w 479180"/>
              <a:gd name="connsiteY0" fmla="*/ 407616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8 w 479180"/>
              <a:gd name="connsiteY3" fmla="*/ 659536 h 659535"/>
              <a:gd name="connsiteX4" fmla="*/ 0 w 479180"/>
              <a:gd name="connsiteY4" fmla="*/ 407616 h 659535"/>
              <a:gd name="connsiteX5" fmla="*/ 0 w 479180"/>
              <a:gd name="connsiteY5" fmla="*/ 407616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6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8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9" name="Freeform: Shape 818">
            <a:extLst>
              <a:ext uri="{FF2B5EF4-FFF2-40B4-BE49-F238E27FC236}">
                <a16:creationId xmlns:a16="http://schemas.microsoft.com/office/drawing/2014/main" id="{BB434ED2-A2BE-55BA-A20D-E30B2306114F}"/>
              </a:ext>
            </a:extLst>
          </p:cNvPr>
          <p:cNvSpPr/>
          <p:nvPr/>
        </p:nvSpPr>
        <p:spPr>
          <a:xfrm>
            <a:off x="9435623" y="6680038"/>
            <a:ext cx="479181" cy="659536"/>
          </a:xfrm>
          <a:custGeom>
            <a:avLst/>
            <a:gdLst>
              <a:gd name="connsiteX0" fmla="*/ 0 w 479181"/>
              <a:gd name="connsiteY0" fmla="*/ 407616 h 659536"/>
              <a:gd name="connsiteX1" fmla="*/ 132442 w 479181"/>
              <a:gd name="connsiteY1" fmla="*/ 0 h 659536"/>
              <a:gd name="connsiteX2" fmla="*/ 479181 w 479181"/>
              <a:gd name="connsiteY2" fmla="*/ 251921 h 659536"/>
              <a:gd name="connsiteX3" fmla="*/ 346739 w 479181"/>
              <a:gd name="connsiteY3" fmla="*/ 659536 h 659536"/>
              <a:gd name="connsiteX4" fmla="*/ 0 w 479181"/>
              <a:gd name="connsiteY4" fmla="*/ 407616 h 659536"/>
              <a:gd name="connsiteX5" fmla="*/ 0 w 479181"/>
              <a:gd name="connsiteY5" fmla="*/ 407616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1" h="659536">
                <a:moveTo>
                  <a:pt x="0" y="407616"/>
                </a:moveTo>
                <a:lnTo>
                  <a:pt x="132442" y="0"/>
                </a:lnTo>
                <a:lnTo>
                  <a:pt x="479181" y="251921"/>
                </a:lnTo>
                <a:lnTo>
                  <a:pt x="346739" y="659536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0" name="Freeform: Shape 819">
            <a:extLst>
              <a:ext uri="{FF2B5EF4-FFF2-40B4-BE49-F238E27FC236}">
                <a16:creationId xmlns:a16="http://schemas.microsoft.com/office/drawing/2014/main" id="{576F9AAD-23AB-C29D-8E34-3DE7BC7712F9}"/>
              </a:ext>
            </a:extLst>
          </p:cNvPr>
          <p:cNvSpPr/>
          <p:nvPr/>
        </p:nvSpPr>
        <p:spPr>
          <a:xfrm>
            <a:off x="8609704" y="8406725"/>
            <a:ext cx="479180" cy="659535"/>
          </a:xfrm>
          <a:custGeom>
            <a:avLst/>
            <a:gdLst>
              <a:gd name="connsiteX0" fmla="*/ 0 w 479180"/>
              <a:gd name="connsiteY0" fmla="*/ 407615 h 659535"/>
              <a:gd name="connsiteX1" fmla="*/ 132442 w 479180"/>
              <a:gd name="connsiteY1" fmla="*/ 0 h 659535"/>
              <a:gd name="connsiteX2" fmla="*/ 479181 w 479180"/>
              <a:gd name="connsiteY2" fmla="*/ 251920 h 659535"/>
              <a:gd name="connsiteX3" fmla="*/ 346738 w 479180"/>
              <a:gd name="connsiteY3" fmla="*/ 659535 h 659535"/>
              <a:gd name="connsiteX4" fmla="*/ 0 w 479180"/>
              <a:gd name="connsiteY4" fmla="*/ 407615 h 659535"/>
              <a:gd name="connsiteX5" fmla="*/ 0 w 479180"/>
              <a:gd name="connsiteY5" fmla="*/ 407615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407615"/>
                </a:moveTo>
                <a:lnTo>
                  <a:pt x="132442" y="0"/>
                </a:lnTo>
                <a:lnTo>
                  <a:pt x="479181" y="251920"/>
                </a:lnTo>
                <a:lnTo>
                  <a:pt x="346738" y="659535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1" name="Freeform: Shape 820">
            <a:extLst>
              <a:ext uri="{FF2B5EF4-FFF2-40B4-BE49-F238E27FC236}">
                <a16:creationId xmlns:a16="http://schemas.microsoft.com/office/drawing/2014/main" id="{6F64C4E0-231A-F70B-E501-C2B4783CA5DE}"/>
              </a:ext>
            </a:extLst>
          </p:cNvPr>
          <p:cNvSpPr/>
          <p:nvPr/>
        </p:nvSpPr>
        <p:spPr>
          <a:xfrm>
            <a:off x="8742146" y="7339574"/>
            <a:ext cx="693476" cy="503840"/>
          </a:xfrm>
          <a:custGeom>
            <a:avLst/>
            <a:gdLst>
              <a:gd name="connsiteX0" fmla="*/ 0 w 693476"/>
              <a:gd name="connsiteY0" fmla="*/ 251920 h 503840"/>
              <a:gd name="connsiteX1" fmla="*/ 346738 w 693476"/>
              <a:gd name="connsiteY1" fmla="*/ 0 h 503840"/>
              <a:gd name="connsiteX2" fmla="*/ 693477 w 693476"/>
              <a:gd name="connsiteY2" fmla="*/ 251920 h 503840"/>
              <a:gd name="connsiteX3" fmla="*/ 346738 w 693476"/>
              <a:gd name="connsiteY3" fmla="*/ 503841 h 503840"/>
              <a:gd name="connsiteX4" fmla="*/ 0 w 693476"/>
              <a:gd name="connsiteY4" fmla="*/ 251920 h 503840"/>
              <a:gd name="connsiteX5" fmla="*/ 0 w 693476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6" h="503840">
                <a:moveTo>
                  <a:pt x="0" y="251920"/>
                </a:moveTo>
                <a:lnTo>
                  <a:pt x="346738" y="0"/>
                </a:lnTo>
                <a:lnTo>
                  <a:pt x="693477" y="251920"/>
                </a:lnTo>
                <a:lnTo>
                  <a:pt x="346738" y="503841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2" name="Freeform: Shape 821">
            <a:extLst>
              <a:ext uri="{FF2B5EF4-FFF2-40B4-BE49-F238E27FC236}">
                <a16:creationId xmlns:a16="http://schemas.microsoft.com/office/drawing/2014/main" id="{854AC544-AB48-4C65-BB30-F17A2CC193F4}"/>
              </a:ext>
            </a:extLst>
          </p:cNvPr>
          <p:cNvSpPr/>
          <p:nvPr/>
        </p:nvSpPr>
        <p:spPr>
          <a:xfrm>
            <a:off x="7191484" y="9473877"/>
            <a:ext cx="693477" cy="503840"/>
          </a:xfrm>
          <a:custGeom>
            <a:avLst/>
            <a:gdLst>
              <a:gd name="connsiteX0" fmla="*/ 0 w 693477"/>
              <a:gd name="connsiteY0" fmla="*/ 251920 h 503840"/>
              <a:gd name="connsiteX1" fmla="*/ 346738 w 693477"/>
              <a:gd name="connsiteY1" fmla="*/ 0 h 503840"/>
              <a:gd name="connsiteX2" fmla="*/ 693477 w 693477"/>
              <a:gd name="connsiteY2" fmla="*/ 251920 h 503840"/>
              <a:gd name="connsiteX3" fmla="*/ 346738 w 693477"/>
              <a:gd name="connsiteY3" fmla="*/ 503840 h 503840"/>
              <a:gd name="connsiteX4" fmla="*/ 0 w 693477"/>
              <a:gd name="connsiteY4" fmla="*/ 251920 h 503840"/>
              <a:gd name="connsiteX5" fmla="*/ 0 w 693477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7" h="503840">
                <a:moveTo>
                  <a:pt x="0" y="251920"/>
                </a:moveTo>
                <a:lnTo>
                  <a:pt x="346738" y="0"/>
                </a:lnTo>
                <a:lnTo>
                  <a:pt x="693477" y="251920"/>
                </a:lnTo>
                <a:lnTo>
                  <a:pt x="346738" y="503840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3" name="Freeform: Shape 822">
            <a:extLst>
              <a:ext uri="{FF2B5EF4-FFF2-40B4-BE49-F238E27FC236}">
                <a16:creationId xmlns:a16="http://schemas.microsoft.com/office/drawing/2014/main" id="{21132C97-FEC6-BE70-9A06-7B04746EDC63}"/>
              </a:ext>
            </a:extLst>
          </p:cNvPr>
          <p:cNvSpPr/>
          <p:nvPr/>
        </p:nvSpPr>
        <p:spPr>
          <a:xfrm>
            <a:off x="10129100" y="6020502"/>
            <a:ext cx="693477" cy="503840"/>
          </a:xfrm>
          <a:custGeom>
            <a:avLst/>
            <a:gdLst>
              <a:gd name="connsiteX0" fmla="*/ 0 w 693477"/>
              <a:gd name="connsiteY0" fmla="*/ 251920 h 503840"/>
              <a:gd name="connsiteX1" fmla="*/ 346738 w 693477"/>
              <a:gd name="connsiteY1" fmla="*/ 0 h 503840"/>
              <a:gd name="connsiteX2" fmla="*/ 693477 w 693477"/>
              <a:gd name="connsiteY2" fmla="*/ 251920 h 503840"/>
              <a:gd name="connsiteX3" fmla="*/ 346738 w 693477"/>
              <a:gd name="connsiteY3" fmla="*/ 503841 h 503840"/>
              <a:gd name="connsiteX4" fmla="*/ 0 w 693477"/>
              <a:gd name="connsiteY4" fmla="*/ 251920 h 503840"/>
              <a:gd name="connsiteX5" fmla="*/ 0 w 693477"/>
              <a:gd name="connsiteY5" fmla="*/ 251920 h 503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477" h="503840">
                <a:moveTo>
                  <a:pt x="0" y="251920"/>
                </a:moveTo>
                <a:lnTo>
                  <a:pt x="346738" y="0"/>
                </a:lnTo>
                <a:lnTo>
                  <a:pt x="693477" y="251920"/>
                </a:lnTo>
                <a:lnTo>
                  <a:pt x="346738" y="503841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4" name="Freeform: Shape 823">
            <a:extLst>
              <a:ext uri="{FF2B5EF4-FFF2-40B4-BE49-F238E27FC236}">
                <a16:creationId xmlns:a16="http://schemas.microsoft.com/office/drawing/2014/main" id="{082A4F05-244A-70CE-F4DD-BA52CCF62222}"/>
              </a:ext>
            </a:extLst>
          </p:cNvPr>
          <p:cNvSpPr/>
          <p:nvPr/>
        </p:nvSpPr>
        <p:spPr>
          <a:xfrm>
            <a:off x="4896757" y="3070968"/>
            <a:ext cx="264884" cy="815231"/>
          </a:xfrm>
          <a:custGeom>
            <a:avLst/>
            <a:gdLst>
              <a:gd name="connsiteX0" fmla="*/ 0 w 264884"/>
              <a:gd name="connsiteY0" fmla="*/ 407615 h 815231"/>
              <a:gd name="connsiteX1" fmla="*/ 132442 w 264884"/>
              <a:gd name="connsiteY1" fmla="*/ 0 h 815231"/>
              <a:gd name="connsiteX2" fmla="*/ 264885 w 264884"/>
              <a:gd name="connsiteY2" fmla="*/ 407615 h 815231"/>
              <a:gd name="connsiteX3" fmla="*/ 132442 w 264884"/>
              <a:gd name="connsiteY3" fmla="*/ 815231 h 815231"/>
              <a:gd name="connsiteX4" fmla="*/ 0 w 264884"/>
              <a:gd name="connsiteY4" fmla="*/ 407615 h 815231"/>
              <a:gd name="connsiteX5" fmla="*/ 0 w 264884"/>
              <a:gd name="connsiteY5" fmla="*/ 407615 h 815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84" h="815231">
                <a:moveTo>
                  <a:pt x="0" y="407615"/>
                </a:moveTo>
                <a:lnTo>
                  <a:pt x="132442" y="0"/>
                </a:lnTo>
                <a:lnTo>
                  <a:pt x="264885" y="407615"/>
                </a:lnTo>
                <a:lnTo>
                  <a:pt x="132442" y="815231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5" name="Freeform: Shape 824">
            <a:extLst>
              <a:ext uri="{FF2B5EF4-FFF2-40B4-BE49-F238E27FC236}">
                <a16:creationId xmlns:a16="http://schemas.microsoft.com/office/drawing/2014/main" id="{D0F1DB52-C4CF-FFA2-CDBB-D02499A7AC37}"/>
              </a:ext>
            </a:extLst>
          </p:cNvPr>
          <p:cNvSpPr/>
          <p:nvPr/>
        </p:nvSpPr>
        <p:spPr>
          <a:xfrm>
            <a:off x="1530549" y="3886200"/>
            <a:ext cx="264884" cy="815231"/>
          </a:xfrm>
          <a:custGeom>
            <a:avLst/>
            <a:gdLst>
              <a:gd name="connsiteX0" fmla="*/ 0 w 264884"/>
              <a:gd name="connsiteY0" fmla="*/ 407616 h 815231"/>
              <a:gd name="connsiteX1" fmla="*/ 132442 w 264884"/>
              <a:gd name="connsiteY1" fmla="*/ 0 h 815231"/>
              <a:gd name="connsiteX2" fmla="*/ 264885 w 264884"/>
              <a:gd name="connsiteY2" fmla="*/ 407616 h 815231"/>
              <a:gd name="connsiteX3" fmla="*/ 132442 w 264884"/>
              <a:gd name="connsiteY3" fmla="*/ 815231 h 815231"/>
              <a:gd name="connsiteX4" fmla="*/ 0 w 264884"/>
              <a:gd name="connsiteY4" fmla="*/ 407616 h 815231"/>
              <a:gd name="connsiteX5" fmla="*/ 0 w 264884"/>
              <a:gd name="connsiteY5" fmla="*/ 407616 h 815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84" h="815231">
                <a:moveTo>
                  <a:pt x="0" y="407616"/>
                </a:moveTo>
                <a:lnTo>
                  <a:pt x="132442" y="0"/>
                </a:lnTo>
                <a:lnTo>
                  <a:pt x="264885" y="407616"/>
                </a:lnTo>
                <a:lnTo>
                  <a:pt x="132442" y="815231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6" name="Freeform: Shape 825">
            <a:extLst>
              <a:ext uri="{FF2B5EF4-FFF2-40B4-BE49-F238E27FC236}">
                <a16:creationId xmlns:a16="http://schemas.microsoft.com/office/drawing/2014/main" id="{AA451222-6B83-EA9B-ABA5-073674082F57}"/>
              </a:ext>
            </a:extLst>
          </p:cNvPr>
          <p:cNvSpPr/>
          <p:nvPr/>
        </p:nvSpPr>
        <p:spPr>
          <a:xfrm>
            <a:off x="8956442" y="1751897"/>
            <a:ext cx="264884" cy="815231"/>
          </a:xfrm>
          <a:custGeom>
            <a:avLst/>
            <a:gdLst>
              <a:gd name="connsiteX0" fmla="*/ 0 w 264884"/>
              <a:gd name="connsiteY0" fmla="*/ 407616 h 815231"/>
              <a:gd name="connsiteX1" fmla="*/ 132442 w 264884"/>
              <a:gd name="connsiteY1" fmla="*/ 0 h 815231"/>
              <a:gd name="connsiteX2" fmla="*/ 264885 w 264884"/>
              <a:gd name="connsiteY2" fmla="*/ 407616 h 815231"/>
              <a:gd name="connsiteX3" fmla="*/ 132442 w 264884"/>
              <a:gd name="connsiteY3" fmla="*/ 815231 h 815231"/>
              <a:gd name="connsiteX4" fmla="*/ 0 w 264884"/>
              <a:gd name="connsiteY4" fmla="*/ 407616 h 815231"/>
              <a:gd name="connsiteX5" fmla="*/ 0 w 264884"/>
              <a:gd name="connsiteY5" fmla="*/ 407616 h 815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84" h="815231">
                <a:moveTo>
                  <a:pt x="0" y="407616"/>
                </a:moveTo>
                <a:lnTo>
                  <a:pt x="132442" y="0"/>
                </a:lnTo>
                <a:lnTo>
                  <a:pt x="264885" y="407616"/>
                </a:lnTo>
                <a:lnTo>
                  <a:pt x="132442" y="815231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7" name="Freeform: Shape 826">
            <a:extLst>
              <a:ext uri="{FF2B5EF4-FFF2-40B4-BE49-F238E27FC236}">
                <a16:creationId xmlns:a16="http://schemas.microsoft.com/office/drawing/2014/main" id="{74F5DF0A-0C60-BA86-8588-370BFF42024C}"/>
              </a:ext>
            </a:extLst>
          </p:cNvPr>
          <p:cNvSpPr/>
          <p:nvPr/>
        </p:nvSpPr>
        <p:spPr>
          <a:xfrm>
            <a:off x="5161642" y="2411433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9 w 479180"/>
              <a:gd name="connsiteY1" fmla="*/ 0 h 659535"/>
              <a:gd name="connsiteX2" fmla="*/ 479181 w 479180"/>
              <a:gd name="connsiteY2" fmla="*/ 407616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9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8" name="Freeform: Shape 827">
            <a:extLst>
              <a:ext uri="{FF2B5EF4-FFF2-40B4-BE49-F238E27FC236}">
                <a16:creationId xmlns:a16="http://schemas.microsoft.com/office/drawing/2014/main" id="{B6D2337D-4CBE-23D8-8C13-81705A1994E3}"/>
              </a:ext>
            </a:extLst>
          </p:cNvPr>
          <p:cNvSpPr/>
          <p:nvPr/>
        </p:nvSpPr>
        <p:spPr>
          <a:xfrm>
            <a:off x="2652619" y="3226664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8 w 479180"/>
              <a:gd name="connsiteY1" fmla="*/ 0 h 659535"/>
              <a:gd name="connsiteX2" fmla="*/ 479181 w 479180"/>
              <a:gd name="connsiteY2" fmla="*/ 407615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8" y="0"/>
                </a:lnTo>
                <a:lnTo>
                  <a:pt x="479181" y="407615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9" name="Freeform: Shape 828">
            <a:extLst>
              <a:ext uri="{FF2B5EF4-FFF2-40B4-BE49-F238E27FC236}">
                <a16:creationId xmlns:a16="http://schemas.microsoft.com/office/drawing/2014/main" id="{EAFC22D2-1ABF-6A7A-74E0-11C14B2DAD02}"/>
              </a:ext>
            </a:extLst>
          </p:cNvPr>
          <p:cNvSpPr/>
          <p:nvPr/>
        </p:nvSpPr>
        <p:spPr>
          <a:xfrm>
            <a:off x="6712304" y="1907592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8 w 479180"/>
              <a:gd name="connsiteY1" fmla="*/ 0 h 659535"/>
              <a:gd name="connsiteX2" fmla="*/ 479181 w 479180"/>
              <a:gd name="connsiteY2" fmla="*/ 407616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8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0" name="Freeform: Shape 829">
            <a:extLst>
              <a:ext uri="{FF2B5EF4-FFF2-40B4-BE49-F238E27FC236}">
                <a16:creationId xmlns:a16="http://schemas.microsoft.com/office/drawing/2014/main" id="{167E8269-7214-B082-19A1-DA25F1DB2FAB}"/>
              </a:ext>
            </a:extLst>
          </p:cNvPr>
          <p:cNvSpPr/>
          <p:nvPr/>
        </p:nvSpPr>
        <p:spPr>
          <a:xfrm>
            <a:off x="837072" y="4545735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9 w 479180"/>
              <a:gd name="connsiteY1" fmla="*/ 0 h 659535"/>
              <a:gd name="connsiteX2" fmla="*/ 479181 w 479180"/>
              <a:gd name="connsiteY2" fmla="*/ 407616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9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1" name="Freeform: Shape 830">
            <a:extLst>
              <a:ext uri="{FF2B5EF4-FFF2-40B4-BE49-F238E27FC236}">
                <a16:creationId xmlns:a16="http://schemas.microsoft.com/office/drawing/2014/main" id="{524C0CB4-718F-19BD-966A-196FDF5976D7}"/>
              </a:ext>
            </a:extLst>
          </p:cNvPr>
          <p:cNvSpPr/>
          <p:nvPr/>
        </p:nvSpPr>
        <p:spPr>
          <a:xfrm>
            <a:off x="9221327" y="1092361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8 w 479180"/>
              <a:gd name="connsiteY1" fmla="*/ 0 h 659535"/>
              <a:gd name="connsiteX2" fmla="*/ 479181 w 479180"/>
              <a:gd name="connsiteY2" fmla="*/ 407616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8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2" name="Freeform: Shape 831">
            <a:extLst>
              <a:ext uri="{FF2B5EF4-FFF2-40B4-BE49-F238E27FC236}">
                <a16:creationId xmlns:a16="http://schemas.microsoft.com/office/drawing/2014/main" id="{5EF6E24B-D130-65A2-7306-5BFD56F77DE5}"/>
              </a:ext>
            </a:extLst>
          </p:cNvPr>
          <p:cNvSpPr/>
          <p:nvPr/>
        </p:nvSpPr>
        <p:spPr>
          <a:xfrm>
            <a:off x="-1407066" y="4545735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9 w 479180"/>
              <a:gd name="connsiteY1" fmla="*/ 0 h 659535"/>
              <a:gd name="connsiteX2" fmla="*/ 479181 w 479180"/>
              <a:gd name="connsiteY2" fmla="*/ 407616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9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3" name="Freeform: Shape 832">
            <a:extLst>
              <a:ext uri="{FF2B5EF4-FFF2-40B4-BE49-F238E27FC236}">
                <a16:creationId xmlns:a16="http://schemas.microsoft.com/office/drawing/2014/main" id="{F2C99D7C-CF2A-7964-7559-44A75B49F1B6}"/>
              </a:ext>
            </a:extLst>
          </p:cNvPr>
          <p:cNvSpPr/>
          <p:nvPr/>
        </p:nvSpPr>
        <p:spPr>
          <a:xfrm>
            <a:off x="8262965" y="3886200"/>
            <a:ext cx="264884" cy="815231"/>
          </a:xfrm>
          <a:custGeom>
            <a:avLst/>
            <a:gdLst>
              <a:gd name="connsiteX0" fmla="*/ 0 w 264884"/>
              <a:gd name="connsiteY0" fmla="*/ 407616 h 815231"/>
              <a:gd name="connsiteX1" fmla="*/ 132442 w 264884"/>
              <a:gd name="connsiteY1" fmla="*/ 0 h 815231"/>
              <a:gd name="connsiteX2" fmla="*/ 264885 w 264884"/>
              <a:gd name="connsiteY2" fmla="*/ 407616 h 815231"/>
              <a:gd name="connsiteX3" fmla="*/ 132442 w 264884"/>
              <a:gd name="connsiteY3" fmla="*/ 815231 h 815231"/>
              <a:gd name="connsiteX4" fmla="*/ 0 w 264884"/>
              <a:gd name="connsiteY4" fmla="*/ 407616 h 815231"/>
              <a:gd name="connsiteX5" fmla="*/ 0 w 264884"/>
              <a:gd name="connsiteY5" fmla="*/ 407616 h 815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84" h="815231">
                <a:moveTo>
                  <a:pt x="0" y="407616"/>
                </a:moveTo>
                <a:lnTo>
                  <a:pt x="132442" y="0"/>
                </a:lnTo>
                <a:lnTo>
                  <a:pt x="264885" y="407616"/>
                </a:lnTo>
                <a:lnTo>
                  <a:pt x="132442" y="815231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4" name="Freeform: Shape 833">
            <a:extLst>
              <a:ext uri="{FF2B5EF4-FFF2-40B4-BE49-F238E27FC236}">
                <a16:creationId xmlns:a16="http://schemas.microsoft.com/office/drawing/2014/main" id="{EE4997D7-B208-0D69-F72A-AD56BC4A3528}"/>
              </a:ext>
            </a:extLst>
          </p:cNvPr>
          <p:cNvSpPr/>
          <p:nvPr/>
        </p:nvSpPr>
        <p:spPr>
          <a:xfrm>
            <a:off x="4896757" y="4701431"/>
            <a:ext cx="264884" cy="815231"/>
          </a:xfrm>
          <a:custGeom>
            <a:avLst/>
            <a:gdLst>
              <a:gd name="connsiteX0" fmla="*/ 0 w 264884"/>
              <a:gd name="connsiteY0" fmla="*/ 407616 h 815231"/>
              <a:gd name="connsiteX1" fmla="*/ 132442 w 264884"/>
              <a:gd name="connsiteY1" fmla="*/ 0 h 815231"/>
              <a:gd name="connsiteX2" fmla="*/ 264885 w 264884"/>
              <a:gd name="connsiteY2" fmla="*/ 407616 h 815231"/>
              <a:gd name="connsiteX3" fmla="*/ 132442 w 264884"/>
              <a:gd name="connsiteY3" fmla="*/ 815231 h 815231"/>
              <a:gd name="connsiteX4" fmla="*/ 0 w 264884"/>
              <a:gd name="connsiteY4" fmla="*/ 407616 h 815231"/>
              <a:gd name="connsiteX5" fmla="*/ 0 w 264884"/>
              <a:gd name="connsiteY5" fmla="*/ 407616 h 815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84" h="815231">
                <a:moveTo>
                  <a:pt x="0" y="407616"/>
                </a:moveTo>
                <a:lnTo>
                  <a:pt x="132442" y="0"/>
                </a:lnTo>
                <a:lnTo>
                  <a:pt x="264885" y="407616"/>
                </a:lnTo>
                <a:lnTo>
                  <a:pt x="132442" y="815231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5" name="Freeform: Shape 834">
            <a:extLst>
              <a:ext uri="{FF2B5EF4-FFF2-40B4-BE49-F238E27FC236}">
                <a16:creationId xmlns:a16="http://schemas.microsoft.com/office/drawing/2014/main" id="{F26BFBA6-FCFE-38F9-941A-D49CBC384254}"/>
              </a:ext>
            </a:extLst>
          </p:cNvPr>
          <p:cNvSpPr/>
          <p:nvPr/>
        </p:nvSpPr>
        <p:spPr>
          <a:xfrm>
            <a:off x="837072" y="6020502"/>
            <a:ext cx="264884" cy="815231"/>
          </a:xfrm>
          <a:custGeom>
            <a:avLst/>
            <a:gdLst>
              <a:gd name="connsiteX0" fmla="*/ 0 w 264884"/>
              <a:gd name="connsiteY0" fmla="*/ 407616 h 815231"/>
              <a:gd name="connsiteX1" fmla="*/ 132442 w 264884"/>
              <a:gd name="connsiteY1" fmla="*/ 0 h 815231"/>
              <a:gd name="connsiteX2" fmla="*/ 264885 w 264884"/>
              <a:gd name="connsiteY2" fmla="*/ 407616 h 815231"/>
              <a:gd name="connsiteX3" fmla="*/ 132442 w 264884"/>
              <a:gd name="connsiteY3" fmla="*/ 815231 h 815231"/>
              <a:gd name="connsiteX4" fmla="*/ 0 w 264884"/>
              <a:gd name="connsiteY4" fmla="*/ 407616 h 815231"/>
              <a:gd name="connsiteX5" fmla="*/ 0 w 264884"/>
              <a:gd name="connsiteY5" fmla="*/ 407616 h 815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84" h="815231">
                <a:moveTo>
                  <a:pt x="0" y="407616"/>
                </a:moveTo>
                <a:lnTo>
                  <a:pt x="132442" y="0"/>
                </a:lnTo>
                <a:lnTo>
                  <a:pt x="264885" y="407616"/>
                </a:lnTo>
                <a:lnTo>
                  <a:pt x="132442" y="815231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6" name="Freeform: Shape 835">
            <a:extLst>
              <a:ext uri="{FF2B5EF4-FFF2-40B4-BE49-F238E27FC236}">
                <a16:creationId xmlns:a16="http://schemas.microsoft.com/office/drawing/2014/main" id="{2125AC83-D2E6-4B8C-78CA-596AB27C7C85}"/>
              </a:ext>
            </a:extLst>
          </p:cNvPr>
          <p:cNvSpPr/>
          <p:nvPr/>
        </p:nvSpPr>
        <p:spPr>
          <a:xfrm>
            <a:off x="6712304" y="4545735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8 w 479180"/>
              <a:gd name="connsiteY1" fmla="*/ 0 h 659535"/>
              <a:gd name="connsiteX2" fmla="*/ 479181 w 479180"/>
              <a:gd name="connsiteY2" fmla="*/ 407616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8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7" name="Freeform: Shape 836">
            <a:extLst>
              <a:ext uri="{FF2B5EF4-FFF2-40B4-BE49-F238E27FC236}">
                <a16:creationId xmlns:a16="http://schemas.microsoft.com/office/drawing/2014/main" id="{AB2515F3-A660-6334-1FBC-B32DE1797994}"/>
              </a:ext>
            </a:extLst>
          </p:cNvPr>
          <p:cNvSpPr/>
          <p:nvPr/>
        </p:nvSpPr>
        <p:spPr>
          <a:xfrm>
            <a:off x="4203280" y="5360966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8 w 479180"/>
              <a:gd name="connsiteY1" fmla="*/ 0 h 659535"/>
              <a:gd name="connsiteX2" fmla="*/ 479181 w 479180"/>
              <a:gd name="connsiteY2" fmla="*/ 407616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8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8" name="Freeform: Shape 837">
            <a:extLst>
              <a:ext uri="{FF2B5EF4-FFF2-40B4-BE49-F238E27FC236}">
                <a16:creationId xmlns:a16="http://schemas.microsoft.com/office/drawing/2014/main" id="{CDB1EED9-490E-AC7E-3A3A-63A01422315F}"/>
              </a:ext>
            </a:extLst>
          </p:cNvPr>
          <p:cNvSpPr/>
          <p:nvPr/>
        </p:nvSpPr>
        <p:spPr>
          <a:xfrm>
            <a:off x="8527850" y="3226664"/>
            <a:ext cx="479181" cy="659535"/>
          </a:xfrm>
          <a:custGeom>
            <a:avLst/>
            <a:gdLst>
              <a:gd name="connsiteX0" fmla="*/ 0 w 479181"/>
              <a:gd name="connsiteY0" fmla="*/ 251920 h 659535"/>
              <a:gd name="connsiteX1" fmla="*/ 346739 w 479181"/>
              <a:gd name="connsiteY1" fmla="*/ 0 h 659535"/>
              <a:gd name="connsiteX2" fmla="*/ 479181 w 479181"/>
              <a:gd name="connsiteY2" fmla="*/ 407615 h 659535"/>
              <a:gd name="connsiteX3" fmla="*/ 132443 w 479181"/>
              <a:gd name="connsiteY3" fmla="*/ 659536 h 659535"/>
              <a:gd name="connsiteX4" fmla="*/ 0 w 479181"/>
              <a:gd name="connsiteY4" fmla="*/ 251920 h 659535"/>
              <a:gd name="connsiteX5" fmla="*/ 0 w 479181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1" h="659535">
                <a:moveTo>
                  <a:pt x="0" y="251920"/>
                </a:moveTo>
                <a:lnTo>
                  <a:pt x="346739" y="0"/>
                </a:lnTo>
                <a:lnTo>
                  <a:pt x="479181" y="407615"/>
                </a:lnTo>
                <a:lnTo>
                  <a:pt x="132443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9" name="Freeform: Shape 838">
            <a:extLst>
              <a:ext uri="{FF2B5EF4-FFF2-40B4-BE49-F238E27FC236}">
                <a16:creationId xmlns:a16="http://schemas.microsoft.com/office/drawing/2014/main" id="{D00334FD-95BB-1167-206D-548E6F38D271}"/>
              </a:ext>
            </a:extLst>
          </p:cNvPr>
          <p:cNvSpPr/>
          <p:nvPr/>
        </p:nvSpPr>
        <p:spPr>
          <a:xfrm>
            <a:off x="2652619" y="5864807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8 w 479180"/>
              <a:gd name="connsiteY1" fmla="*/ 0 h 659535"/>
              <a:gd name="connsiteX2" fmla="*/ 479181 w 479180"/>
              <a:gd name="connsiteY2" fmla="*/ 407615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8" y="0"/>
                </a:lnTo>
                <a:lnTo>
                  <a:pt x="479181" y="407615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0" name="Freeform: Shape 839">
            <a:extLst>
              <a:ext uri="{FF2B5EF4-FFF2-40B4-BE49-F238E27FC236}">
                <a16:creationId xmlns:a16="http://schemas.microsoft.com/office/drawing/2014/main" id="{1EA47FCD-2F36-4782-D79F-9AB346953FFA}"/>
              </a:ext>
            </a:extLst>
          </p:cNvPr>
          <p:cNvSpPr/>
          <p:nvPr/>
        </p:nvSpPr>
        <p:spPr>
          <a:xfrm>
            <a:off x="10771989" y="3226664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8 w 479180"/>
              <a:gd name="connsiteY1" fmla="*/ 0 h 659535"/>
              <a:gd name="connsiteX2" fmla="*/ 479181 w 479180"/>
              <a:gd name="connsiteY2" fmla="*/ 407615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8" y="0"/>
                </a:lnTo>
                <a:lnTo>
                  <a:pt x="479181" y="407615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1" name="Freeform: Shape 840">
            <a:extLst>
              <a:ext uri="{FF2B5EF4-FFF2-40B4-BE49-F238E27FC236}">
                <a16:creationId xmlns:a16="http://schemas.microsoft.com/office/drawing/2014/main" id="{2469BA03-B1AC-6EF8-39E2-356AF3C823ED}"/>
              </a:ext>
            </a:extLst>
          </p:cNvPr>
          <p:cNvSpPr/>
          <p:nvPr/>
        </p:nvSpPr>
        <p:spPr>
          <a:xfrm>
            <a:off x="143595" y="6680038"/>
            <a:ext cx="479180" cy="659536"/>
          </a:xfrm>
          <a:custGeom>
            <a:avLst/>
            <a:gdLst>
              <a:gd name="connsiteX0" fmla="*/ 0 w 479180"/>
              <a:gd name="connsiteY0" fmla="*/ 251921 h 659536"/>
              <a:gd name="connsiteX1" fmla="*/ 346739 w 479180"/>
              <a:gd name="connsiteY1" fmla="*/ 0 h 659536"/>
              <a:gd name="connsiteX2" fmla="*/ 479181 w 479180"/>
              <a:gd name="connsiteY2" fmla="*/ 407616 h 659536"/>
              <a:gd name="connsiteX3" fmla="*/ 132442 w 479180"/>
              <a:gd name="connsiteY3" fmla="*/ 659536 h 659536"/>
              <a:gd name="connsiteX4" fmla="*/ 0 w 479180"/>
              <a:gd name="connsiteY4" fmla="*/ 251921 h 659536"/>
              <a:gd name="connsiteX5" fmla="*/ 0 w 479180"/>
              <a:gd name="connsiteY5" fmla="*/ 251921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6">
                <a:moveTo>
                  <a:pt x="0" y="251921"/>
                </a:moveTo>
                <a:lnTo>
                  <a:pt x="346739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1"/>
                </a:lnTo>
                <a:lnTo>
                  <a:pt x="0" y="25192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2" name="Freeform: Shape 841">
            <a:extLst>
              <a:ext uri="{FF2B5EF4-FFF2-40B4-BE49-F238E27FC236}">
                <a16:creationId xmlns:a16="http://schemas.microsoft.com/office/drawing/2014/main" id="{49B8B8BB-8911-1DA5-6505-170589A38F1A}"/>
              </a:ext>
            </a:extLst>
          </p:cNvPr>
          <p:cNvSpPr/>
          <p:nvPr/>
        </p:nvSpPr>
        <p:spPr>
          <a:xfrm>
            <a:off x="837072" y="1751897"/>
            <a:ext cx="264884" cy="815231"/>
          </a:xfrm>
          <a:custGeom>
            <a:avLst/>
            <a:gdLst>
              <a:gd name="connsiteX0" fmla="*/ 0 w 264884"/>
              <a:gd name="connsiteY0" fmla="*/ 407616 h 815231"/>
              <a:gd name="connsiteX1" fmla="*/ 132442 w 264884"/>
              <a:gd name="connsiteY1" fmla="*/ 0 h 815231"/>
              <a:gd name="connsiteX2" fmla="*/ 264885 w 264884"/>
              <a:gd name="connsiteY2" fmla="*/ 407616 h 815231"/>
              <a:gd name="connsiteX3" fmla="*/ 132442 w 264884"/>
              <a:gd name="connsiteY3" fmla="*/ 815231 h 815231"/>
              <a:gd name="connsiteX4" fmla="*/ 0 w 264884"/>
              <a:gd name="connsiteY4" fmla="*/ 407616 h 815231"/>
              <a:gd name="connsiteX5" fmla="*/ 0 w 264884"/>
              <a:gd name="connsiteY5" fmla="*/ 407616 h 815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84" h="815231">
                <a:moveTo>
                  <a:pt x="0" y="407616"/>
                </a:moveTo>
                <a:lnTo>
                  <a:pt x="132442" y="0"/>
                </a:lnTo>
                <a:lnTo>
                  <a:pt x="264885" y="407616"/>
                </a:lnTo>
                <a:lnTo>
                  <a:pt x="132442" y="815231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3" name="Freeform: Shape 842">
            <a:extLst>
              <a:ext uri="{FF2B5EF4-FFF2-40B4-BE49-F238E27FC236}">
                <a16:creationId xmlns:a16="http://schemas.microsoft.com/office/drawing/2014/main" id="{CEB25D37-64D4-F4C1-2853-DDE7C731423D}"/>
              </a:ext>
            </a:extLst>
          </p:cNvPr>
          <p:cNvSpPr/>
          <p:nvPr/>
        </p:nvSpPr>
        <p:spPr>
          <a:xfrm>
            <a:off x="4896757" y="432825"/>
            <a:ext cx="264884" cy="815231"/>
          </a:xfrm>
          <a:custGeom>
            <a:avLst/>
            <a:gdLst>
              <a:gd name="connsiteX0" fmla="*/ 0 w 264884"/>
              <a:gd name="connsiteY0" fmla="*/ 407616 h 815231"/>
              <a:gd name="connsiteX1" fmla="*/ 132442 w 264884"/>
              <a:gd name="connsiteY1" fmla="*/ 0 h 815231"/>
              <a:gd name="connsiteX2" fmla="*/ 264885 w 264884"/>
              <a:gd name="connsiteY2" fmla="*/ 407616 h 815231"/>
              <a:gd name="connsiteX3" fmla="*/ 132442 w 264884"/>
              <a:gd name="connsiteY3" fmla="*/ 815231 h 815231"/>
              <a:gd name="connsiteX4" fmla="*/ 0 w 264884"/>
              <a:gd name="connsiteY4" fmla="*/ 407616 h 815231"/>
              <a:gd name="connsiteX5" fmla="*/ 0 w 264884"/>
              <a:gd name="connsiteY5" fmla="*/ 407616 h 815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84" h="815231">
                <a:moveTo>
                  <a:pt x="0" y="407616"/>
                </a:moveTo>
                <a:lnTo>
                  <a:pt x="132442" y="0"/>
                </a:lnTo>
                <a:lnTo>
                  <a:pt x="264885" y="407616"/>
                </a:lnTo>
                <a:lnTo>
                  <a:pt x="132442" y="815231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4" name="Freeform: Shape 843">
            <a:extLst>
              <a:ext uri="{FF2B5EF4-FFF2-40B4-BE49-F238E27FC236}">
                <a16:creationId xmlns:a16="http://schemas.microsoft.com/office/drawing/2014/main" id="{9889E9DB-65BC-0AAF-E17B-A4F6219030E5}"/>
              </a:ext>
            </a:extLst>
          </p:cNvPr>
          <p:cNvSpPr/>
          <p:nvPr/>
        </p:nvSpPr>
        <p:spPr>
          <a:xfrm>
            <a:off x="8609704" y="-634325"/>
            <a:ext cx="264884" cy="815231"/>
          </a:xfrm>
          <a:custGeom>
            <a:avLst/>
            <a:gdLst>
              <a:gd name="connsiteX0" fmla="*/ 0 w 264884"/>
              <a:gd name="connsiteY0" fmla="*/ 407616 h 815231"/>
              <a:gd name="connsiteX1" fmla="*/ 132442 w 264884"/>
              <a:gd name="connsiteY1" fmla="*/ 0 h 815231"/>
              <a:gd name="connsiteX2" fmla="*/ 264885 w 264884"/>
              <a:gd name="connsiteY2" fmla="*/ 407616 h 815231"/>
              <a:gd name="connsiteX3" fmla="*/ 132442 w 264884"/>
              <a:gd name="connsiteY3" fmla="*/ 815231 h 815231"/>
              <a:gd name="connsiteX4" fmla="*/ 0 w 264884"/>
              <a:gd name="connsiteY4" fmla="*/ 407616 h 815231"/>
              <a:gd name="connsiteX5" fmla="*/ 0 w 264884"/>
              <a:gd name="connsiteY5" fmla="*/ 407616 h 815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84" h="815231">
                <a:moveTo>
                  <a:pt x="0" y="407616"/>
                </a:moveTo>
                <a:lnTo>
                  <a:pt x="132442" y="0"/>
                </a:lnTo>
                <a:lnTo>
                  <a:pt x="264885" y="407616"/>
                </a:lnTo>
                <a:lnTo>
                  <a:pt x="132442" y="815231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5" name="Freeform: Shape 844">
            <a:extLst>
              <a:ext uri="{FF2B5EF4-FFF2-40B4-BE49-F238E27FC236}">
                <a16:creationId xmlns:a16="http://schemas.microsoft.com/office/drawing/2014/main" id="{4643C74D-D417-5BE4-97A5-A169E51A3366}"/>
              </a:ext>
            </a:extLst>
          </p:cNvPr>
          <p:cNvSpPr/>
          <p:nvPr/>
        </p:nvSpPr>
        <p:spPr>
          <a:xfrm>
            <a:off x="4203280" y="1092361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8 w 479180"/>
              <a:gd name="connsiteY1" fmla="*/ 0 h 659535"/>
              <a:gd name="connsiteX2" fmla="*/ 479181 w 479180"/>
              <a:gd name="connsiteY2" fmla="*/ 407616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8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6" name="Freeform: Shape 845">
            <a:extLst>
              <a:ext uri="{FF2B5EF4-FFF2-40B4-BE49-F238E27FC236}">
                <a16:creationId xmlns:a16="http://schemas.microsoft.com/office/drawing/2014/main" id="{205BC6B8-949C-0D07-6860-E70C7CC867B2}"/>
              </a:ext>
            </a:extLst>
          </p:cNvPr>
          <p:cNvSpPr/>
          <p:nvPr/>
        </p:nvSpPr>
        <p:spPr>
          <a:xfrm>
            <a:off x="1959141" y="1092361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8 w 479180"/>
              <a:gd name="connsiteY1" fmla="*/ 0 h 659535"/>
              <a:gd name="connsiteX2" fmla="*/ 479181 w 479180"/>
              <a:gd name="connsiteY2" fmla="*/ 407616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8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7" name="Freeform: Shape 846">
            <a:extLst>
              <a:ext uri="{FF2B5EF4-FFF2-40B4-BE49-F238E27FC236}">
                <a16:creationId xmlns:a16="http://schemas.microsoft.com/office/drawing/2014/main" id="{BCF2395F-7127-89FE-1AFD-DB2F1D0CD4E0}"/>
              </a:ext>
            </a:extLst>
          </p:cNvPr>
          <p:cNvSpPr/>
          <p:nvPr/>
        </p:nvSpPr>
        <p:spPr>
          <a:xfrm>
            <a:off x="6018826" y="-226710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9 w 479180"/>
              <a:gd name="connsiteY1" fmla="*/ 0 h 659535"/>
              <a:gd name="connsiteX2" fmla="*/ 479181 w 479180"/>
              <a:gd name="connsiteY2" fmla="*/ 407616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9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8" name="Freeform: Shape 847">
            <a:extLst>
              <a:ext uri="{FF2B5EF4-FFF2-40B4-BE49-F238E27FC236}">
                <a16:creationId xmlns:a16="http://schemas.microsoft.com/office/drawing/2014/main" id="{18A3DDC1-2170-0031-89B0-ADD889E77155}"/>
              </a:ext>
            </a:extLst>
          </p:cNvPr>
          <p:cNvSpPr/>
          <p:nvPr/>
        </p:nvSpPr>
        <p:spPr>
          <a:xfrm>
            <a:off x="143595" y="2411433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9 w 479180"/>
              <a:gd name="connsiteY1" fmla="*/ 0 h 659535"/>
              <a:gd name="connsiteX2" fmla="*/ 479181 w 479180"/>
              <a:gd name="connsiteY2" fmla="*/ 407616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9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9" name="Freeform: Shape 848">
            <a:extLst>
              <a:ext uri="{FF2B5EF4-FFF2-40B4-BE49-F238E27FC236}">
                <a16:creationId xmlns:a16="http://schemas.microsoft.com/office/drawing/2014/main" id="{F9330CF8-F10F-7456-A5BB-122DCA094A42}"/>
              </a:ext>
            </a:extLst>
          </p:cNvPr>
          <p:cNvSpPr/>
          <p:nvPr/>
        </p:nvSpPr>
        <p:spPr>
          <a:xfrm>
            <a:off x="8262965" y="-226710"/>
            <a:ext cx="479181" cy="659535"/>
          </a:xfrm>
          <a:custGeom>
            <a:avLst/>
            <a:gdLst>
              <a:gd name="connsiteX0" fmla="*/ 0 w 479181"/>
              <a:gd name="connsiteY0" fmla="*/ 251920 h 659535"/>
              <a:gd name="connsiteX1" fmla="*/ 346739 w 479181"/>
              <a:gd name="connsiteY1" fmla="*/ 0 h 659535"/>
              <a:gd name="connsiteX2" fmla="*/ 479181 w 479181"/>
              <a:gd name="connsiteY2" fmla="*/ 407616 h 659535"/>
              <a:gd name="connsiteX3" fmla="*/ 132442 w 479181"/>
              <a:gd name="connsiteY3" fmla="*/ 659536 h 659535"/>
              <a:gd name="connsiteX4" fmla="*/ 0 w 479181"/>
              <a:gd name="connsiteY4" fmla="*/ 251920 h 659535"/>
              <a:gd name="connsiteX5" fmla="*/ 0 w 479181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1" h="659535">
                <a:moveTo>
                  <a:pt x="0" y="251920"/>
                </a:moveTo>
                <a:lnTo>
                  <a:pt x="346739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0" name="Freeform: Shape 849">
            <a:extLst>
              <a:ext uri="{FF2B5EF4-FFF2-40B4-BE49-F238E27FC236}">
                <a16:creationId xmlns:a16="http://schemas.microsoft.com/office/drawing/2014/main" id="{E0206BAF-567E-727B-9DD6-2D607201ED8B}"/>
              </a:ext>
            </a:extLst>
          </p:cNvPr>
          <p:cNvSpPr/>
          <p:nvPr/>
        </p:nvSpPr>
        <p:spPr>
          <a:xfrm>
            <a:off x="8956442" y="6020502"/>
            <a:ext cx="264884" cy="815231"/>
          </a:xfrm>
          <a:custGeom>
            <a:avLst/>
            <a:gdLst>
              <a:gd name="connsiteX0" fmla="*/ 0 w 264884"/>
              <a:gd name="connsiteY0" fmla="*/ 407616 h 815231"/>
              <a:gd name="connsiteX1" fmla="*/ 132442 w 264884"/>
              <a:gd name="connsiteY1" fmla="*/ 0 h 815231"/>
              <a:gd name="connsiteX2" fmla="*/ 264885 w 264884"/>
              <a:gd name="connsiteY2" fmla="*/ 407616 h 815231"/>
              <a:gd name="connsiteX3" fmla="*/ 132442 w 264884"/>
              <a:gd name="connsiteY3" fmla="*/ 815231 h 815231"/>
              <a:gd name="connsiteX4" fmla="*/ 0 w 264884"/>
              <a:gd name="connsiteY4" fmla="*/ 407616 h 815231"/>
              <a:gd name="connsiteX5" fmla="*/ 0 w 264884"/>
              <a:gd name="connsiteY5" fmla="*/ 407616 h 815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84" h="815231">
                <a:moveTo>
                  <a:pt x="0" y="407616"/>
                </a:moveTo>
                <a:lnTo>
                  <a:pt x="132442" y="0"/>
                </a:lnTo>
                <a:lnTo>
                  <a:pt x="264885" y="407616"/>
                </a:lnTo>
                <a:lnTo>
                  <a:pt x="132442" y="815231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1" name="Freeform: Shape 850">
            <a:extLst>
              <a:ext uri="{FF2B5EF4-FFF2-40B4-BE49-F238E27FC236}">
                <a16:creationId xmlns:a16="http://schemas.microsoft.com/office/drawing/2014/main" id="{1854666F-00D7-EAA3-48A0-9DA3542558A9}"/>
              </a:ext>
            </a:extLst>
          </p:cNvPr>
          <p:cNvSpPr/>
          <p:nvPr/>
        </p:nvSpPr>
        <p:spPr>
          <a:xfrm>
            <a:off x="4896757" y="7339574"/>
            <a:ext cx="264884" cy="815230"/>
          </a:xfrm>
          <a:custGeom>
            <a:avLst/>
            <a:gdLst>
              <a:gd name="connsiteX0" fmla="*/ 0 w 264884"/>
              <a:gd name="connsiteY0" fmla="*/ 407615 h 815230"/>
              <a:gd name="connsiteX1" fmla="*/ 132442 w 264884"/>
              <a:gd name="connsiteY1" fmla="*/ 0 h 815230"/>
              <a:gd name="connsiteX2" fmla="*/ 264885 w 264884"/>
              <a:gd name="connsiteY2" fmla="*/ 407615 h 815230"/>
              <a:gd name="connsiteX3" fmla="*/ 132442 w 264884"/>
              <a:gd name="connsiteY3" fmla="*/ 815231 h 815230"/>
              <a:gd name="connsiteX4" fmla="*/ 0 w 264884"/>
              <a:gd name="connsiteY4" fmla="*/ 407615 h 815230"/>
              <a:gd name="connsiteX5" fmla="*/ 0 w 264884"/>
              <a:gd name="connsiteY5" fmla="*/ 407615 h 8152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84" h="815230">
                <a:moveTo>
                  <a:pt x="0" y="407615"/>
                </a:moveTo>
                <a:lnTo>
                  <a:pt x="132442" y="0"/>
                </a:lnTo>
                <a:lnTo>
                  <a:pt x="264885" y="407615"/>
                </a:lnTo>
                <a:lnTo>
                  <a:pt x="132442" y="815231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2" name="Freeform: Shape 851">
            <a:extLst>
              <a:ext uri="{FF2B5EF4-FFF2-40B4-BE49-F238E27FC236}">
                <a16:creationId xmlns:a16="http://schemas.microsoft.com/office/drawing/2014/main" id="{F3148FDF-A7BC-9200-8B0C-370C799CEF4A}"/>
              </a:ext>
            </a:extLst>
          </p:cNvPr>
          <p:cNvSpPr/>
          <p:nvPr/>
        </p:nvSpPr>
        <p:spPr>
          <a:xfrm>
            <a:off x="837072" y="8658645"/>
            <a:ext cx="264884" cy="815231"/>
          </a:xfrm>
          <a:custGeom>
            <a:avLst/>
            <a:gdLst>
              <a:gd name="connsiteX0" fmla="*/ 0 w 264884"/>
              <a:gd name="connsiteY0" fmla="*/ 407615 h 815231"/>
              <a:gd name="connsiteX1" fmla="*/ 132442 w 264884"/>
              <a:gd name="connsiteY1" fmla="*/ 0 h 815231"/>
              <a:gd name="connsiteX2" fmla="*/ 264885 w 264884"/>
              <a:gd name="connsiteY2" fmla="*/ 407615 h 815231"/>
              <a:gd name="connsiteX3" fmla="*/ 132442 w 264884"/>
              <a:gd name="connsiteY3" fmla="*/ 815231 h 815231"/>
              <a:gd name="connsiteX4" fmla="*/ 0 w 264884"/>
              <a:gd name="connsiteY4" fmla="*/ 407615 h 815231"/>
              <a:gd name="connsiteX5" fmla="*/ 0 w 264884"/>
              <a:gd name="connsiteY5" fmla="*/ 407615 h 815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84" h="815231">
                <a:moveTo>
                  <a:pt x="0" y="407615"/>
                </a:moveTo>
                <a:lnTo>
                  <a:pt x="132442" y="0"/>
                </a:lnTo>
                <a:lnTo>
                  <a:pt x="264885" y="407615"/>
                </a:lnTo>
                <a:lnTo>
                  <a:pt x="132442" y="815231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3" name="Freeform: Shape 852">
            <a:extLst>
              <a:ext uri="{FF2B5EF4-FFF2-40B4-BE49-F238E27FC236}">
                <a16:creationId xmlns:a16="http://schemas.microsoft.com/office/drawing/2014/main" id="{6645F663-07B0-553D-6A63-F1BA8F2DFDBD}"/>
              </a:ext>
            </a:extLst>
          </p:cNvPr>
          <p:cNvSpPr/>
          <p:nvPr/>
        </p:nvSpPr>
        <p:spPr>
          <a:xfrm>
            <a:off x="7405780" y="6680038"/>
            <a:ext cx="479181" cy="659536"/>
          </a:xfrm>
          <a:custGeom>
            <a:avLst/>
            <a:gdLst>
              <a:gd name="connsiteX0" fmla="*/ 0 w 479181"/>
              <a:gd name="connsiteY0" fmla="*/ 251921 h 659536"/>
              <a:gd name="connsiteX1" fmla="*/ 346739 w 479181"/>
              <a:gd name="connsiteY1" fmla="*/ 0 h 659536"/>
              <a:gd name="connsiteX2" fmla="*/ 479181 w 479181"/>
              <a:gd name="connsiteY2" fmla="*/ 407616 h 659536"/>
              <a:gd name="connsiteX3" fmla="*/ 132442 w 479181"/>
              <a:gd name="connsiteY3" fmla="*/ 659536 h 659536"/>
              <a:gd name="connsiteX4" fmla="*/ 0 w 479181"/>
              <a:gd name="connsiteY4" fmla="*/ 251921 h 659536"/>
              <a:gd name="connsiteX5" fmla="*/ 0 w 479181"/>
              <a:gd name="connsiteY5" fmla="*/ 251921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1" h="659536">
                <a:moveTo>
                  <a:pt x="0" y="251921"/>
                </a:moveTo>
                <a:lnTo>
                  <a:pt x="346739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1"/>
                </a:lnTo>
                <a:lnTo>
                  <a:pt x="0" y="25192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4" name="Freeform: Shape 853">
            <a:extLst>
              <a:ext uri="{FF2B5EF4-FFF2-40B4-BE49-F238E27FC236}">
                <a16:creationId xmlns:a16="http://schemas.microsoft.com/office/drawing/2014/main" id="{F1B8C702-2B19-0C57-03BF-DDB1559EF9B9}"/>
              </a:ext>
            </a:extLst>
          </p:cNvPr>
          <p:cNvSpPr/>
          <p:nvPr/>
        </p:nvSpPr>
        <p:spPr>
          <a:xfrm>
            <a:off x="5161642" y="6680038"/>
            <a:ext cx="479180" cy="659536"/>
          </a:xfrm>
          <a:custGeom>
            <a:avLst/>
            <a:gdLst>
              <a:gd name="connsiteX0" fmla="*/ 0 w 479180"/>
              <a:gd name="connsiteY0" fmla="*/ 251921 h 659536"/>
              <a:gd name="connsiteX1" fmla="*/ 346739 w 479180"/>
              <a:gd name="connsiteY1" fmla="*/ 0 h 659536"/>
              <a:gd name="connsiteX2" fmla="*/ 479181 w 479180"/>
              <a:gd name="connsiteY2" fmla="*/ 407616 h 659536"/>
              <a:gd name="connsiteX3" fmla="*/ 132442 w 479180"/>
              <a:gd name="connsiteY3" fmla="*/ 659536 h 659536"/>
              <a:gd name="connsiteX4" fmla="*/ 0 w 479180"/>
              <a:gd name="connsiteY4" fmla="*/ 251921 h 659536"/>
              <a:gd name="connsiteX5" fmla="*/ 0 w 479180"/>
              <a:gd name="connsiteY5" fmla="*/ 251921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6">
                <a:moveTo>
                  <a:pt x="0" y="251921"/>
                </a:moveTo>
                <a:lnTo>
                  <a:pt x="346739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1"/>
                </a:lnTo>
                <a:lnTo>
                  <a:pt x="0" y="25192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5" name="Freeform: Shape 854">
            <a:extLst>
              <a:ext uri="{FF2B5EF4-FFF2-40B4-BE49-F238E27FC236}">
                <a16:creationId xmlns:a16="http://schemas.microsoft.com/office/drawing/2014/main" id="{B8E1C9C2-A25F-2AA8-E2E0-9544BCD2D4CA}"/>
              </a:ext>
            </a:extLst>
          </p:cNvPr>
          <p:cNvSpPr/>
          <p:nvPr/>
        </p:nvSpPr>
        <p:spPr>
          <a:xfrm>
            <a:off x="9221327" y="5360966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8 w 479180"/>
              <a:gd name="connsiteY1" fmla="*/ 0 h 659535"/>
              <a:gd name="connsiteX2" fmla="*/ 479181 w 479180"/>
              <a:gd name="connsiteY2" fmla="*/ 407616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8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6" name="Freeform: Shape 855">
            <a:extLst>
              <a:ext uri="{FF2B5EF4-FFF2-40B4-BE49-F238E27FC236}">
                <a16:creationId xmlns:a16="http://schemas.microsoft.com/office/drawing/2014/main" id="{90B74013-C627-ED1B-EA56-C5C0F84E33B0}"/>
              </a:ext>
            </a:extLst>
          </p:cNvPr>
          <p:cNvSpPr/>
          <p:nvPr/>
        </p:nvSpPr>
        <p:spPr>
          <a:xfrm>
            <a:off x="3346096" y="7999109"/>
            <a:ext cx="479180" cy="659536"/>
          </a:xfrm>
          <a:custGeom>
            <a:avLst/>
            <a:gdLst>
              <a:gd name="connsiteX0" fmla="*/ 0 w 479180"/>
              <a:gd name="connsiteY0" fmla="*/ 251921 h 659536"/>
              <a:gd name="connsiteX1" fmla="*/ 346738 w 479180"/>
              <a:gd name="connsiteY1" fmla="*/ 0 h 659536"/>
              <a:gd name="connsiteX2" fmla="*/ 479181 w 479180"/>
              <a:gd name="connsiteY2" fmla="*/ 407616 h 659536"/>
              <a:gd name="connsiteX3" fmla="*/ 132442 w 479180"/>
              <a:gd name="connsiteY3" fmla="*/ 659536 h 659536"/>
              <a:gd name="connsiteX4" fmla="*/ 0 w 479180"/>
              <a:gd name="connsiteY4" fmla="*/ 251921 h 659536"/>
              <a:gd name="connsiteX5" fmla="*/ 0 w 479180"/>
              <a:gd name="connsiteY5" fmla="*/ 251921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6">
                <a:moveTo>
                  <a:pt x="0" y="251921"/>
                </a:moveTo>
                <a:lnTo>
                  <a:pt x="346738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1"/>
                </a:lnTo>
                <a:lnTo>
                  <a:pt x="0" y="25192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7" name="Freeform: Shape 856">
            <a:extLst>
              <a:ext uri="{FF2B5EF4-FFF2-40B4-BE49-F238E27FC236}">
                <a16:creationId xmlns:a16="http://schemas.microsoft.com/office/drawing/2014/main" id="{260D5373-A6CB-CE0C-95A3-03F0269409AD}"/>
              </a:ext>
            </a:extLst>
          </p:cNvPr>
          <p:cNvSpPr/>
          <p:nvPr/>
        </p:nvSpPr>
        <p:spPr>
          <a:xfrm>
            <a:off x="969514" y="8406725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8 w 479180"/>
              <a:gd name="connsiteY1" fmla="*/ 0 h 659535"/>
              <a:gd name="connsiteX2" fmla="*/ 479181 w 479180"/>
              <a:gd name="connsiteY2" fmla="*/ 407615 h 659535"/>
              <a:gd name="connsiteX3" fmla="*/ 132442 w 479180"/>
              <a:gd name="connsiteY3" fmla="*/ 659535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8" y="0"/>
                </a:lnTo>
                <a:lnTo>
                  <a:pt x="479181" y="407615"/>
                </a:lnTo>
                <a:lnTo>
                  <a:pt x="132442" y="659535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8" name="Freeform: Shape 857">
            <a:extLst>
              <a:ext uri="{FF2B5EF4-FFF2-40B4-BE49-F238E27FC236}">
                <a16:creationId xmlns:a16="http://schemas.microsoft.com/office/drawing/2014/main" id="{E29C8648-181A-5CD8-54DF-56C7B018731F}"/>
              </a:ext>
            </a:extLst>
          </p:cNvPr>
          <p:cNvSpPr/>
          <p:nvPr/>
        </p:nvSpPr>
        <p:spPr>
          <a:xfrm>
            <a:off x="1183811" y="-634325"/>
            <a:ext cx="264884" cy="815231"/>
          </a:xfrm>
          <a:custGeom>
            <a:avLst/>
            <a:gdLst>
              <a:gd name="connsiteX0" fmla="*/ 0 w 264884"/>
              <a:gd name="connsiteY0" fmla="*/ 407616 h 815231"/>
              <a:gd name="connsiteX1" fmla="*/ 132442 w 264884"/>
              <a:gd name="connsiteY1" fmla="*/ 0 h 815231"/>
              <a:gd name="connsiteX2" fmla="*/ 264885 w 264884"/>
              <a:gd name="connsiteY2" fmla="*/ 407616 h 815231"/>
              <a:gd name="connsiteX3" fmla="*/ 132442 w 264884"/>
              <a:gd name="connsiteY3" fmla="*/ 815231 h 815231"/>
              <a:gd name="connsiteX4" fmla="*/ 0 w 264884"/>
              <a:gd name="connsiteY4" fmla="*/ 407616 h 815231"/>
              <a:gd name="connsiteX5" fmla="*/ 0 w 264884"/>
              <a:gd name="connsiteY5" fmla="*/ 407616 h 815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84" h="815231">
                <a:moveTo>
                  <a:pt x="0" y="407616"/>
                </a:moveTo>
                <a:lnTo>
                  <a:pt x="132442" y="0"/>
                </a:lnTo>
                <a:lnTo>
                  <a:pt x="264885" y="407616"/>
                </a:lnTo>
                <a:lnTo>
                  <a:pt x="132442" y="815231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9" name="Freeform: Shape 858">
            <a:extLst>
              <a:ext uri="{FF2B5EF4-FFF2-40B4-BE49-F238E27FC236}">
                <a16:creationId xmlns:a16="http://schemas.microsoft.com/office/drawing/2014/main" id="{A4FE512B-DF73-899D-B733-F3126C28A703}"/>
              </a:ext>
            </a:extLst>
          </p:cNvPr>
          <p:cNvSpPr/>
          <p:nvPr/>
        </p:nvSpPr>
        <p:spPr>
          <a:xfrm>
            <a:off x="4896757" y="-1701476"/>
            <a:ext cx="264884" cy="815231"/>
          </a:xfrm>
          <a:custGeom>
            <a:avLst/>
            <a:gdLst>
              <a:gd name="connsiteX0" fmla="*/ 0 w 264884"/>
              <a:gd name="connsiteY0" fmla="*/ 407615 h 815231"/>
              <a:gd name="connsiteX1" fmla="*/ 132442 w 264884"/>
              <a:gd name="connsiteY1" fmla="*/ 0 h 815231"/>
              <a:gd name="connsiteX2" fmla="*/ 264885 w 264884"/>
              <a:gd name="connsiteY2" fmla="*/ 407615 h 815231"/>
              <a:gd name="connsiteX3" fmla="*/ 132442 w 264884"/>
              <a:gd name="connsiteY3" fmla="*/ 815231 h 815231"/>
              <a:gd name="connsiteX4" fmla="*/ 0 w 264884"/>
              <a:gd name="connsiteY4" fmla="*/ 407615 h 815231"/>
              <a:gd name="connsiteX5" fmla="*/ 0 w 264884"/>
              <a:gd name="connsiteY5" fmla="*/ 407615 h 815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84" h="815231">
                <a:moveTo>
                  <a:pt x="0" y="407615"/>
                </a:moveTo>
                <a:lnTo>
                  <a:pt x="132442" y="0"/>
                </a:lnTo>
                <a:lnTo>
                  <a:pt x="264885" y="407615"/>
                </a:lnTo>
                <a:lnTo>
                  <a:pt x="132442" y="815231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0" name="Freeform: Shape 859">
            <a:extLst>
              <a:ext uri="{FF2B5EF4-FFF2-40B4-BE49-F238E27FC236}">
                <a16:creationId xmlns:a16="http://schemas.microsoft.com/office/drawing/2014/main" id="{A0E2834E-D1D5-6237-14D7-7FA7901999AC}"/>
              </a:ext>
            </a:extLst>
          </p:cNvPr>
          <p:cNvSpPr/>
          <p:nvPr/>
        </p:nvSpPr>
        <p:spPr>
          <a:xfrm>
            <a:off x="2652619" y="-1041941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8 w 479180"/>
              <a:gd name="connsiteY1" fmla="*/ 0 h 659535"/>
              <a:gd name="connsiteX2" fmla="*/ 479181 w 479180"/>
              <a:gd name="connsiteY2" fmla="*/ 407616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8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1" name="Freeform: Shape 860">
            <a:extLst>
              <a:ext uri="{FF2B5EF4-FFF2-40B4-BE49-F238E27FC236}">
                <a16:creationId xmlns:a16="http://schemas.microsoft.com/office/drawing/2014/main" id="{AD979E9F-9BFE-C052-F8B4-1CF1869088BF}"/>
              </a:ext>
            </a:extLst>
          </p:cNvPr>
          <p:cNvSpPr/>
          <p:nvPr/>
        </p:nvSpPr>
        <p:spPr>
          <a:xfrm>
            <a:off x="143595" y="-226710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9 w 479180"/>
              <a:gd name="connsiteY1" fmla="*/ 0 h 659535"/>
              <a:gd name="connsiteX2" fmla="*/ 479181 w 479180"/>
              <a:gd name="connsiteY2" fmla="*/ 407616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9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2" name="Freeform: Shape 861">
            <a:extLst>
              <a:ext uri="{FF2B5EF4-FFF2-40B4-BE49-F238E27FC236}">
                <a16:creationId xmlns:a16="http://schemas.microsoft.com/office/drawing/2014/main" id="{1509642E-9596-354D-9F96-0337B375F860}"/>
              </a:ext>
            </a:extLst>
          </p:cNvPr>
          <p:cNvSpPr/>
          <p:nvPr/>
        </p:nvSpPr>
        <p:spPr>
          <a:xfrm>
            <a:off x="4203280" y="-1545781"/>
            <a:ext cx="479180" cy="659535"/>
          </a:xfrm>
          <a:custGeom>
            <a:avLst/>
            <a:gdLst>
              <a:gd name="connsiteX0" fmla="*/ 0 w 479180"/>
              <a:gd name="connsiteY0" fmla="*/ 251920 h 659535"/>
              <a:gd name="connsiteX1" fmla="*/ 346738 w 479180"/>
              <a:gd name="connsiteY1" fmla="*/ 0 h 659535"/>
              <a:gd name="connsiteX2" fmla="*/ 479181 w 479180"/>
              <a:gd name="connsiteY2" fmla="*/ 407616 h 659535"/>
              <a:gd name="connsiteX3" fmla="*/ 132442 w 479180"/>
              <a:gd name="connsiteY3" fmla="*/ 659536 h 659535"/>
              <a:gd name="connsiteX4" fmla="*/ 0 w 479180"/>
              <a:gd name="connsiteY4" fmla="*/ 251920 h 659535"/>
              <a:gd name="connsiteX5" fmla="*/ 0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0" y="251920"/>
                </a:moveTo>
                <a:lnTo>
                  <a:pt x="346738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3" name="Freeform: Shape 862">
            <a:extLst>
              <a:ext uri="{FF2B5EF4-FFF2-40B4-BE49-F238E27FC236}">
                <a16:creationId xmlns:a16="http://schemas.microsoft.com/office/drawing/2014/main" id="{7A6E10B7-4223-5A41-49D0-E53C17EEE52A}"/>
              </a:ext>
            </a:extLst>
          </p:cNvPr>
          <p:cNvSpPr/>
          <p:nvPr/>
        </p:nvSpPr>
        <p:spPr>
          <a:xfrm>
            <a:off x="8956442" y="8658645"/>
            <a:ext cx="264884" cy="815231"/>
          </a:xfrm>
          <a:custGeom>
            <a:avLst/>
            <a:gdLst>
              <a:gd name="connsiteX0" fmla="*/ 0 w 264884"/>
              <a:gd name="connsiteY0" fmla="*/ 407615 h 815231"/>
              <a:gd name="connsiteX1" fmla="*/ 132442 w 264884"/>
              <a:gd name="connsiteY1" fmla="*/ 0 h 815231"/>
              <a:gd name="connsiteX2" fmla="*/ 264885 w 264884"/>
              <a:gd name="connsiteY2" fmla="*/ 407615 h 815231"/>
              <a:gd name="connsiteX3" fmla="*/ 132442 w 264884"/>
              <a:gd name="connsiteY3" fmla="*/ 815231 h 815231"/>
              <a:gd name="connsiteX4" fmla="*/ 0 w 264884"/>
              <a:gd name="connsiteY4" fmla="*/ 407615 h 815231"/>
              <a:gd name="connsiteX5" fmla="*/ 0 w 264884"/>
              <a:gd name="connsiteY5" fmla="*/ 407615 h 815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84" h="815231">
                <a:moveTo>
                  <a:pt x="0" y="407615"/>
                </a:moveTo>
                <a:lnTo>
                  <a:pt x="132442" y="0"/>
                </a:lnTo>
                <a:lnTo>
                  <a:pt x="264885" y="407615"/>
                </a:lnTo>
                <a:lnTo>
                  <a:pt x="132442" y="815231"/>
                </a:lnTo>
                <a:lnTo>
                  <a:pt x="0" y="407615"/>
                </a:lnTo>
                <a:lnTo>
                  <a:pt x="0" y="4076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4" name="Freeform: Shape 863">
            <a:extLst>
              <a:ext uri="{FF2B5EF4-FFF2-40B4-BE49-F238E27FC236}">
                <a16:creationId xmlns:a16="http://schemas.microsoft.com/office/drawing/2014/main" id="{F442307A-34C9-4286-149E-605979539458}"/>
              </a:ext>
            </a:extLst>
          </p:cNvPr>
          <p:cNvSpPr/>
          <p:nvPr/>
        </p:nvSpPr>
        <p:spPr>
          <a:xfrm>
            <a:off x="4896757" y="9977717"/>
            <a:ext cx="264884" cy="815231"/>
          </a:xfrm>
          <a:custGeom>
            <a:avLst/>
            <a:gdLst>
              <a:gd name="connsiteX0" fmla="*/ 0 w 264884"/>
              <a:gd name="connsiteY0" fmla="*/ 407616 h 815231"/>
              <a:gd name="connsiteX1" fmla="*/ 132442 w 264884"/>
              <a:gd name="connsiteY1" fmla="*/ 0 h 815231"/>
              <a:gd name="connsiteX2" fmla="*/ 264885 w 264884"/>
              <a:gd name="connsiteY2" fmla="*/ 407616 h 815231"/>
              <a:gd name="connsiteX3" fmla="*/ 132442 w 264884"/>
              <a:gd name="connsiteY3" fmla="*/ 815231 h 815231"/>
              <a:gd name="connsiteX4" fmla="*/ 0 w 264884"/>
              <a:gd name="connsiteY4" fmla="*/ 407616 h 815231"/>
              <a:gd name="connsiteX5" fmla="*/ 0 w 264884"/>
              <a:gd name="connsiteY5" fmla="*/ 407616 h 815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84" h="815231">
                <a:moveTo>
                  <a:pt x="0" y="407616"/>
                </a:moveTo>
                <a:lnTo>
                  <a:pt x="132442" y="0"/>
                </a:lnTo>
                <a:lnTo>
                  <a:pt x="264885" y="407616"/>
                </a:lnTo>
                <a:lnTo>
                  <a:pt x="132442" y="815231"/>
                </a:lnTo>
                <a:lnTo>
                  <a:pt x="0" y="407616"/>
                </a:lnTo>
                <a:lnTo>
                  <a:pt x="0" y="40761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5" name="Freeform: Shape 864">
            <a:extLst>
              <a:ext uri="{FF2B5EF4-FFF2-40B4-BE49-F238E27FC236}">
                <a16:creationId xmlns:a16="http://schemas.microsoft.com/office/drawing/2014/main" id="{BF5CD531-E9E6-510B-E3CA-7BF88101A6A1}"/>
              </a:ext>
            </a:extLst>
          </p:cNvPr>
          <p:cNvSpPr/>
          <p:nvPr/>
        </p:nvSpPr>
        <p:spPr>
          <a:xfrm>
            <a:off x="9221327" y="7999109"/>
            <a:ext cx="479180" cy="659536"/>
          </a:xfrm>
          <a:custGeom>
            <a:avLst/>
            <a:gdLst>
              <a:gd name="connsiteX0" fmla="*/ 0 w 479180"/>
              <a:gd name="connsiteY0" fmla="*/ 251921 h 659536"/>
              <a:gd name="connsiteX1" fmla="*/ 346738 w 479180"/>
              <a:gd name="connsiteY1" fmla="*/ 0 h 659536"/>
              <a:gd name="connsiteX2" fmla="*/ 479181 w 479180"/>
              <a:gd name="connsiteY2" fmla="*/ 407616 h 659536"/>
              <a:gd name="connsiteX3" fmla="*/ 132442 w 479180"/>
              <a:gd name="connsiteY3" fmla="*/ 659536 h 659536"/>
              <a:gd name="connsiteX4" fmla="*/ 0 w 479180"/>
              <a:gd name="connsiteY4" fmla="*/ 251921 h 659536"/>
              <a:gd name="connsiteX5" fmla="*/ 0 w 479180"/>
              <a:gd name="connsiteY5" fmla="*/ 251921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6">
                <a:moveTo>
                  <a:pt x="0" y="251921"/>
                </a:moveTo>
                <a:lnTo>
                  <a:pt x="346738" y="0"/>
                </a:lnTo>
                <a:lnTo>
                  <a:pt x="479181" y="407616"/>
                </a:lnTo>
                <a:lnTo>
                  <a:pt x="132442" y="659536"/>
                </a:lnTo>
                <a:lnTo>
                  <a:pt x="0" y="251921"/>
                </a:lnTo>
                <a:lnTo>
                  <a:pt x="0" y="25192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6" name="Freeform: Shape 865">
            <a:extLst>
              <a:ext uri="{FF2B5EF4-FFF2-40B4-BE49-F238E27FC236}">
                <a16:creationId xmlns:a16="http://schemas.microsoft.com/office/drawing/2014/main" id="{36D96D11-ED8C-E273-8EE0-0E07E5D4E8F1}"/>
              </a:ext>
            </a:extLst>
          </p:cNvPr>
          <p:cNvSpPr/>
          <p:nvPr/>
        </p:nvSpPr>
        <p:spPr>
          <a:xfrm>
            <a:off x="6712304" y="8814341"/>
            <a:ext cx="479180" cy="659536"/>
          </a:xfrm>
          <a:custGeom>
            <a:avLst/>
            <a:gdLst>
              <a:gd name="connsiteX0" fmla="*/ 0 w 479180"/>
              <a:gd name="connsiteY0" fmla="*/ 251920 h 659536"/>
              <a:gd name="connsiteX1" fmla="*/ 346738 w 479180"/>
              <a:gd name="connsiteY1" fmla="*/ 0 h 659536"/>
              <a:gd name="connsiteX2" fmla="*/ 479181 w 479180"/>
              <a:gd name="connsiteY2" fmla="*/ 407615 h 659536"/>
              <a:gd name="connsiteX3" fmla="*/ 132442 w 479180"/>
              <a:gd name="connsiteY3" fmla="*/ 659536 h 659536"/>
              <a:gd name="connsiteX4" fmla="*/ 0 w 479180"/>
              <a:gd name="connsiteY4" fmla="*/ 251920 h 659536"/>
              <a:gd name="connsiteX5" fmla="*/ 0 w 479180"/>
              <a:gd name="connsiteY5" fmla="*/ 251920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6">
                <a:moveTo>
                  <a:pt x="0" y="251920"/>
                </a:moveTo>
                <a:lnTo>
                  <a:pt x="346738" y="0"/>
                </a:lnTo>
                <a:lnTo>
                  <a:pt x="479181" y="407615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7" name="Freeform: Shape 866">
            <a:extLst>
              <a:ext uri="{FF2B5EF4-FFF2-40B4-BE49-F238E27FC236}">
                <a16:creationId xmlns:a16="http://schemas.microsoft.com/office/drawing/2014/main" id="{F9C1CCBE-677C-375F-20F9-F484C3C646B2}"/>
              </a:ext>
            </a:extLst>
          </p:cNvPr>
          <p:cNvSpPr/>
          <p:nvPr/>
        </p:nvSpPr>
        <p:spPr>
          <a:xfrm>
            <a:off x="5029200" y="9725797"/>
            <a:ext cx="479180" cy="659536"/>
          </a:xfrm>
          <a:custGeom>
            <a:avLst/>
            <a:gdLst>
              <a:gd name="connsiteX0" fmla="*/ 0 w 479180"/>
              <a:gd name="connsiteY0" fmla="*/ 251920 h 659536"/>
              <a:gd name="connsiteX1" fmla="*/ 346739 w 479180"/>
              <a:gd name="connsiteY1" fmla="*/ 0 h 659536"/>
              <a:gd name="connsiteX2" fmla="*/ 479181 w 479180"/>
              <a:gd name="connsiteY2" fmla="*/ 407615 h 659536"/>
              <a:gd name="connsiteX3" fmla="*/ 132442 w 479180"/>
              <a:gd name="connsiteY3" fmla="*/ 659536 h 659536"/>
              <a:gd name="connsiteX4" fmla="*/ 0 w 479180"/>
              <a:gd name="connsiteY4" fmla="*/ 251920 h 659536"/>
              <a:gd name="connsiteX5" fmla="*/ 0 w 479180"/>
              <a:gd name="connsiteY5" fmla="*/ 251920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6">
                <a:moveTo>
                  <a:pt x="0" y="251920"/>
                </a:moveTo>
                <a:lnTo>
                  <a:pt x="346739" y="0"/>
                </a:lnTo>
                <a:lnTo>
                  <a:pt x="479181" y="407615"/>
                </a:lnTo>
                <a:lnTo>
                  <a:pt x="132442" y="659536"/>
                </a:lnTo>
                <a:lnTo>
                  <a:pt x="0" y="251920"/>
                </a:lnTo>
                <a:lnTo>
                  <a:pt x="0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8" name="Freeform: Shape 867">
            <a:extLst>
              <a:ext uri="{FF2B5EF4-FFF2-40B4-BE49-F238E27FC236}">
                <a16:creationId xmlns:a16="http://schemas.microsoft.com/office/drawing/2014/main" id="{D9B2B303-1B83-F9E4-9A35-8C9A6F4D9E7C}"/>
              </a:ext>
            </a:extLst>
          </p:cNvPr>
          <p:cNvSpPr/>
          <p:nvPr/>
        </p:nvSpPr>
        <p:spPr>
          <a:xfrm>
            <a:off x="5029200" y="3226664"/>
            <a:ext cx="479180" cy="659535"/>
          </a:xfrm>
          <a:custGeom>
            <a:avLst/>
            <a:gdLst>
              <a:gd name="connsiteX0" fmla="*/ 132442 w 479180"/>
              <a:gd name="connsiteY0" fmla="*/ 251920 h 659535"/>
              <a:gd name="connsiteX1" fmla="*/ 479181 w 479180"/>
              <a:gd name="connsiteY1" fmla="*/ 0 h 659535"/>
              <a:gd name="connsiteX2" fmla="*/ 346739 w 479180"/>
              <a:gd name="connsiteY2" fmla="*/ 407615 h 659535"/>
              <a:gd name="connsiteX3" fmla="*/ 0 w 479180"/>
              <a:gd name="connsiteY3" fmla="*/ 659536 h 659535"/>
              <a:gd name="connsiteX4" fmla="*/ 132442 w 479180"/>
              <a:gd name="connsiteY4" fmla="*/ 251920 h 659535"/>
              <a:gd name="connsiteX5" fmla="*/ 132442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251920"/>
                </a:moveTo>
                <a:lnTo>
                  <a:pt x="479181" y="0"/>
                </a:lnTo>
                <a:lnTo>
                  <a:pt x="346739" y="407615"/>
                </a:lnTo>
                <a:lnTo>
                  <a:pt x="0" y="659536"/>
                </a:lnTo>
                <a:lnTo>
                  <a:pt x="132442" y="251920"/>
                </a:lnTo>
                <a:lnTo>
                  <a:pt x="132442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9" name="Freeform: Shape 868">
            <a:extLst>
              <a:ext uri="{FF2B5EF4-FFF2-40B4-BE49-F238E27FC236}">
                <a16:creationId xmlns:a16="http://schemas.microsoft.com/office/drawing/2014/main" id="{86E2CE29-9559-0308-9FF0-01696D18F222}"/>
              </a:ext>
            </a:extLst>
          </p:cNvPr>
          <p:cNvSpPr/>
          <p:nvPr/>
        </p:nvSpPr>
        <p:spPr>
          <a:xfrm>
            <a:off x="1826699" y="1907592"/>
            <a:ext cx="479180" cy="659535"/>
          </a:xfrm>
          <a:custGeom>
            <a:avLst/>
            <a:gdLst>
              <a:gd name="connsiteX0" fmla="*/ 132442 w 479180"/>
              <a:gd name="connsiteY0" fmla="*/ 251920 h 659535"/>
              <a:gd name="connsiteX1" fmla="*/ 479181 w 479180"/>
              <a:gd name="connsiteY1" fmla="*/ 0 h 659535"/>
              <a:gd name="connsiteX2" fmla="*/ 346738 w 479180"/>
              <a:gd name="connsiteY2" fmla="*/ 407616 h 659535"/>
              <a:gd name="connsiteX3" fmla="*/ 0 w 479180"/>
              <a:gd name="connsiteY3" fmla="*/ 659536 h 659535"/>
              <a:gd name="connsiteX4" fmla="*/ 132442 w 479180"/>
              <a:gd name="connsiteY4" fmla="*/ 251920 h 659535"/>
              <a:gd name="connsiteX5" fmla="*/ 132442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251920"/>
                </a:moveTo>
                <a:lnTo>
                  <a:pt x="479181" y="0"/>
                </a:lnTo>
                <a:lnTo>
                  <a:pt x="346738" y="407616"/>
                </a:lnTo>
                <a:lnTo>
                  <a:pt x="0" y="659536"/>
                </a:lnTo>
                <a:lnTo>
                  <a:pt x="132442" y="251920"/>
                </a:lnTo>
                <a:lnTo>
                  <a:pt x="132442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0" name="Freeform: Shape 869">
            <a:extLst>
              <a:ext uri="{FF2B5EF4-FFF2-40B4-BE49-F238E27FC236}">
                <a16:creationId xmlns:a16="http://schemas.microsoft.com/office/drawing/2014/main" id="{CCBB2343-EB8E-CE84-7AA7-F96B598D74D3}"/>
              </a:ext>
            </a:extLst>
          </p:cNvPr>
          <p:cNvSpPr/>
          <p:nvPr/>
        </p:nvSpPr>
        <p:spPr>
          <a:xfrm>
            <a:off x="9088885" y="4545735"/>
            <a:ext cx="479180" cy="659535"/>
          </a:xfrm>
          <a:custGeom>
            <a:avLst/>
            <a:gdLst>
              <a:gd name="connsiteX0" fmla="*/ 132442 w 479180"/>
              <a:gd name="connsiteY0" fmla="*/ 251920 h 659535"/>
              <a:gd name="connsiteX1" fmla="*/ 479181 w 479180"/>
              <a:gd name="connsiteY1" fmla="*/ 0 h 659535"/>
              <a:gd name="connsiteX2" fmla="*/ 346738 w 479180"/>
              <a:gd name="connsiteY2" fmla="*/ 407616 h 659535"/>
              <a:gd name="connsiteX3" fmla="*/ 0 w 479180"/>
              <a:gd name="connsiteY3" fmla="*/ 659536 h 659535"/>
              <a:gd name="connsiteX4" fmla="*/ 132442 w 479180"/>
              <a:gd name="connsiteY4" fmla="*/ 251920 h 659535"/>
              <a:gd name="connsiteX5" fmla="*/ 132442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251920"/>
                </a:moveTo>
                <a:lnTo>
                  <a:pt x="479181" y="0"/>
                </a:lnTo>
                <a:lnTo>
                  <a:pt x="346738" y="407616"/>
                </a:lnTo>
                <a:lnTo>
                  <a:pt x="0" y="659536"/>
                </a:lnTo>
                <a:lnTo>
                  <a:pt x="132442" y="251920"/>
                </a:lnTo>
                <a:lnTo>
                  <a:pt x="132442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1" name="Freeform: Shape 870">
            <a:extLst>
              <a:ext uri="{FF2B5EF4-FFF2-40B4-BE49-F238E27FC236}">
                <a16:creationId xmlns:a16="http://schemas.microsoft.com/office/drawing/2014/main" id="{87ECE198-2467-DB26-5E6A-53ADC3A8F9C7}"/>
              </a:ext>
            </a:extLst>
          </p:cNvPr>
          <p:cNvSpPr/>
          <p:nvPr/>
        </p:nvSpPr>
        <p:spPr>
          <a:xfrm>
            <a:off x="7273338" y="5864807"/>
            <a:ext cx="479181" cy="659535"/>
          </a:xfrm>
          <a:custGeom>
            <a:avLst/>
            <a:gdLst>
              <a:gd name="connsiteX0" fmla="*/ 132442 w 479181"/>
              <a:gd name="connsiteY0" fmla="*/ 251920 h 659535"/>
              <a:gd name="connsiteX1" fmla="*/ 479181 w 479181"/>
              <a:gd name="connsiteY1" fmla="*/ 0 h 659535"/>
              <a:gd name="connsiteX2" fmla="*/ 346739 w 479181"/>
              <a:gd name="connsiteY2" fmla="*/ 407615 h 659535"/>
              <a:gd name="connsiteX3" fmla="*/ 0 w 479181"/>
              <a:gd name="connsiteY3" fmla="*/ 659536 h 659535"/>
              <a:gd name="connsiteX4" fmla="*/ 132442 w 479181"/>
              <a:gd name="connsiteY4" fmla="*/ 251920 h 659535"/>
              <a:gd name="connsiteX5" fmla="*/ 132442 w 479181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1" h="659535">
                <a:moveTo>
                  <a:pt x="132442" y="251920"/>
                </a:moveTo>
                <a:lnTo>
                  <a:pt x="479181" y="0"/>
                </a:lnTo>
                <a:lnTo>
                  <a:pt x="346739" y="407615"/>
                </a:lnTo>
                <a:lnTo>
                  <a:pt x="0" y="659536"/>
                </a:lnTo>
                <a:lnTo>
                  <a:pt x="132442" y="251920"/>
                </a:lnTo>
                <a:lnTo>
                  <a:pt x="132442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2" name="Freeform: Shape 871">
            <a:extLst>
              <a:ext uri="{FF2B5EF4-FFF2-40B4-BE49-F238E27FC236}">
                <a16:creationId xmlns:a16="http://schemas.microsoft.com/office/drawing/2014/main" id="{1B00BC9C-F9C6-E676-20C9-A5D4ED945972}"/>
              </a:ext>
            </a:extLst>
          </p:cNvPr>
          <p:cNvSpPr/>
          <p:nvPr/>
        </p:nvSpPr>
        <p:spPr>
          <a:xfrm>
            <a:off x="4070838" y="4545735"/>
            <a:ext cx="479180" cy="659535"/>
          </a:xfrm>
          <a:custGeom>
            <a:avLst/>
            <a:gdLst>
              <a:gd name="connsiteX0" fmla="*/ 132443 w 479180"/>
              <a:gd name="connsiteY0" fmla="*/ 251920 h 659535"/>
              <a:gd name="connsiteX1" fmla="*/ 479181 w 479180"/>
              <a:gd name="connsiteY1" fmla="*/ 0 h 659535"/>
              <a:gd name="connsiteX2" fmla="*/ 346739 w 479180"/>
              <a:gd name="connsiteY2" fmla="*/ 407616 h 659535"/>
              <a:gd name="connsiteX3" fmla="*/ 0 w 479180"/>
              <a:gd name="connsiteY3" fmla="*/ 659536 h 659535"/>
              <a:gd name="connsiteX4" fmla="*/ 132443 w 479180"/>
              <a:gd name="connsiteY4" fmla="*/ 251920 h 659535"/>
              <a:gd name="connsiteX5" fmla="*/ 132443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3" y="251920"/>
                </a:moveTo>
                <a:lnTo>
                  <a:pt x="479181" y="0"/>
                </a:lnTo>
                <a:lnTo>
                  <a:pt x="346739" y="407616"/>
                </a:lnTo>
                <a:lnTo>
                  <a:pt x="0" y="659536"/>
                </a:lnTo>
                <a:lnTo>
                  <a:pt x="132443" y="251920"/>
                </a:lnTo>
                <a:lnTo>
                  <a:pt x="132443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3" name="Freeform: Shape 872">
            <a:extLst>
              <a:ext uri="{FF2B5EF4-FFF2-40B4-BE49-F238E27FC236}">
                <a16:creationId xmlns:a16="http://schemas.microsoft.com/office/drawing/2014/main" id="{849934E0-57AC-D6D7-A6CB-792BA3E597E5}"/>
              </a:ext>
            </a:extLst>
          </p:cNvPr>
          <p:cNvSpPr/>
          <p:nvPr/>
        </p:nvSpPr>
        <p:spPr>
          <a:xfrm>
            <a:off x="11153" y="3226664"/>
            <a:ext cx="479180" cy="659535"/>
          </a:xfrm>
          <a:custGeom>
            <a:avLst/>
            <a:gdLst>
              <a:gd name="connsiteX0" fmla="*/ 132442 w 479180"/>
              <a:gd name="connsiteY0" fmla="*/ 251920 h 659535"/>
              <a:gd name="connsiteX1" fmla="*/ 479181 w 479180"/>
              <a:gd name="connsiteY1" fmla="*/ 0 h 659535"/>
              <a:gd name="connsiteX2" fmla="*/ 346739 w 479180"/>
              <a:gd name="connsiteY2" fmla="*/ 407615 h 659535"/>
              <a:gd name="connsiteX3" fmla="*/ 0 w 479180"/>
              <a:gd name="connsiteY3" fmla="*/ 659536 h 659535"/>
              <a:gd name="connsiteX4" fmla="*/ 132442 w 479180"/>
              <a:gd name="connsiteY4" fmla="*/ 251920 h 659535"/>
              <a:gd name="connsiteX5" fmla="*/ 132442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251920"/>
                </a:moveTo>
                <a:lnTo>
                  <a:pt x="479181" y="0"/>
                </a:lnTo>
                <a:lnTo>
                  <a:pt x="346739" y="407615"/>
                </a:lnTo>
                <a:lnTo>
                  <a:pt x="0" y="659536"/>
                </a:lnTo>
                <a:lnTo>
                  <a:pt x="132442" y="251920"/>
                </a:lnTo>
                <a:lnTo>
                  <a:pt x="132442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4" name="Freeform: Shape 873">
            <a:extLst>
              <a:ext uri="{FF2B5EF4-FFF2-40B4-BE49-F238E27FC236}">
                <a16:creationId xmlns:a16="http://schemas.microsoft.com/office/drawing/2014/main" id="{28E71F99-D0E4-2FD1-63E7-368E52D0BE36}"/>
              </a:ext>
            </a:extLst>
          </p:cNvPr>
          <p:cNvSpPr/>
          <p:nvPr/>
        </p:nvSpPr>
        <p:spPr>
          <a:xfrm>
            <a:off x="2520176" y="-226710"/>
            <a:ext cx="479180" cy="659535"/>
          </a:xfrm>
          <a:custGeom>
            <a:avLst/>
            <a:gdLst>
              <a:gd name="connsiteX0" fmla="*/ 132442 w 479180"/>
              <a:gd name="connsiteY0" fmla="*/ 251920 h 659535"/>
              <a:gd name="connsiteX1" fmla="*/ 479181 w 479180"/>
              <a:gd name="connsiteY1" fmla="*/ 0 h 659535"/>
              <a:gd name="connsiteX2" fmla="*/ 346739 w 479180"/>
              <a:gd name="connsiteY2" fmla="*/ 407616 h 659535"/>
              <a:gd name="connsiteX3" fmla="*/ 0 w 479180"/>
              <a:gd name="connsiteY3" fmla="*/ 659536 h 659535"/>
              <a:gd name="connsiteX4" fmla="*/ 132442 w 479180"/>
              <a:gd name="connsiteY4" fmla="*/ 251920 h 659535"/>
              <a:gd name="connsiteX5" fmla="*/ 132442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251920"/>
                </a:moveTo>
                <a:lnTo>
                  <a:pt x="479181" y="0"/>
                </a:lnTo>
                <a:lnTo>
                  <a:pt x="346739" y="407616"/>
                </a:lnTo>
                <a:lnTo>
                  <a:pt x="0" y="659536"/>
                </a:lnTo>
                <a:lnTo>
                  <a:pt x="132442" y="251920"/>
                </a:lnTo>
                <a:lnTo>
                  <a:pt x="132442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5" name="Freeform: Shape 874">
            <a:extLst>
              <a:ext uri="{FF2B5EF4-FFF2-40B4-BE49-F238E27FC236}">
                <a16:creationId xmlns:a16="http://schemas.microsoft.com/office/drawing/2014/main" id="{D2CA8AE9-1F59-5783-089D-C4574321821E}"/>
              </a:ext>
            </a:extLst>
          </p:cNvPr>
          <p:cNvSpPr/>
          <p:nvPr/>
        </p:nvSpPr>
        <p:spPr>
          <a:xfrm>
            <a:off x="6579862" y="1092361"/>
            <a:ext cx="479180" cy="659535"/>
          </a:xfrm>
          <a:custGeom>
            <a:avLst/>
            <a:gdLst>
              <a:gd name="connsiteX0" fmla="*/ 132442 w 479180"/>
              <a:gd name="connsiteY0" fmla="*/ 251920 h 659535"/>
              <a:gd name="connsiteX1" fmla="*/ 479181 w 479180"/>
              <a:gd name="connsiteY1" fmla="*/ 0 h 659535"/>
              <a:gd name="connsiteX2" fmla="*/ 346738 w 479180"/>
              <a:gd name="connsiteY2" fmla="*/ 407616 h 659535"/>
              <a:gd name="connsiteX3" fmla="*/ 0 w 479180"/>
              <a:gd name="connsiteY3" fmla="*/ 659536 h 659535"/>
              <a:gd name="connsiteX4" fmla="*/ 132442 w 479180"/>
              <a:gd name="connsiteY4" fmla="*/ 251920 h 659535"/>
              <a:gd name="connsiteX5" fmla="*/ 132442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251920"/>
                </a:moveTo>
                <a:lnTo>
                  <a:pt x="479181" y="0"/>
                </a:lnTo>
                <a:lnTo>
                  <a:pt x="346738" y="407616"/>
                </a:lnTo>
                <a:lnTo>
                  <a:pt x="0" y="659536"/>
                </a:lnTo>
                <a:lnTo>
                  <a:pt x="132442" y="251920"/>
                </a:lnTo>
                <a:lnTo>
                  <a:pt x="132442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6" name="Freeform: Shape 875">
            <a:extLst>
              <a:ext uri="{FF2B5EF4-FFF2-40B4-BE49-F238E27FC236}">
                <a16:creationId xmlns:a16="http://schemas.microsoft.com/office/drawing/2014/main" id="{46D32C8D-3A37-09E3-E3B5-4EFEA19BDBC4}"/>
              </a:ext>
            </a:extLst>
          </p:cNvPr>
          <p:cNvSpPr/>
          <p:nvPr/>
        </p:nvSpPr>
        <p:spPr>
          <a:xfrm>
            <a:off x="10210954" y="2411433"/>
            <a:ext cx="479181" cy="659535"/>
          </a:xfrm>
          <a:custGeom>
            <a:avLst/>
            <a:gdLst>
              <a:gd name="connsiteX0" fmla="*/ 132442 w 479181"/>
              <a:gd name="connsiteY0" fmla="*/ 251920 h 659535"/>
              <a:gd name="connsiteX1" fmla="*/ 479181 w 479181"/>
              <a:gd name="connsiteY1" fmla="*/ 0 h 659535"/>
              <a:gd name="connsiteX2" fmla="*/ 346738 w 479181"/>
              <a:gd name="connsiteY2" fmla="*/ 407616 h 659535"/>
              <a:gd name="connsiteX3" fmla="*/ 0 w 479181"/>
              <a:gd name="connsiteY3" fmla="*/ 659536 h 659535"/>
              <a:gd name="connsiteX4" fmla="*/ 132442 w 479181"/>
              <a:gd name="connsiteY4" fmla="*/ 251920 h 659535"/>
              <a:gd name="connsiteX5" fmla="*/ 132442 w 479181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1" h="659535">
                <a:moveTo>
                  <a:pt x="132442" y="251920"/>
                </a:moveTo>
                <a:lnTo>
                  <a:pt x="479181" y="0"/>
                </a:lnTo>
                <a:lnTo>
                  <a:pt x="346738" y="407616"/>
                </a:lnTo>
                <a:lnTo>
                  <a:pt x="0" y="659536"/>
                </a:lnTo>
                <a:lnTo>
                  <a:pt x="132442" y="251920"/>
                </a:lnTo>
                <a:lnTo>
                  <a:pt x="132442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7" name="Freeform: Shape 876">
            <a:extLst>
              <a:ext uri="{FF2B5EF4-FFF2-40B4-BE49-F238E27FC236}">
                <a16:creationId xmlns:a16="http://schemas.microsoft.com/office/drawing/2014/main" id="{BC5F1B2B-4A66-B4F9-8A10-E2C740A1DE08}"/>
              </a:ext>
            </a:extLst>
          </p:cNvPr>
          <p:cNvSpPr/>
          <p:nvPr/>
        </p:nvSpPr>
        <p:spPr>
          <a:xfrm>
            <a:off x="6579862" y="7999109"/>
            <a:ext cx="479180" cy="659536"/>
          </a:xfrm>
          <a:custGeom>
            <a:avLst/>
            <a:gdLst>
              <a:gd name="connsiteX0" fmla="*/ 132442 w 479180"/>
              <a:gd name="connsiteY0" fmla="*/ 251921 h 659536"/>
              <a:gd name="connsiteX1" fmla="*/ 479181 w 479180"/>
              <a:gd name="connsiteY1" fmla="*/ 0 h 659536"/>
              <a:gd name="connsiteX2" fmla="*/ 346738 w 479180"/>
              <a:gd name="connsiteY2" fmla="*/ 407616 h 659536"/>
              <a:gd name="connsiteX3" fmla="*/ 0 w 479180"/>
              <a:gd name="connsiteY3" fmla="*/ 659536 h 659536"/>
              <a:gd name="connsiteX4" fmla="*/ 132442 w 479180"/>
              <a:gd name="connsiteY4" fmla="*/ 251921 h 659536"/>
              <a:gd name="connsiteX5" fmla="*/ 132442 w 479180"/>
              <a:gd name="connsiteY5" fmla="*/ 251921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6">
                <a:moveTo>
                  <a:pt x="132442" y="251921"/>
                </a:moveTo>
                <a:lnTo>
                  <a:pt x="479181" y="0"/>
                </a:lnTo>
                <a:lnTo>
                  <a:pt x="346738" y="407616"/>
                </a:lnTo>
                <a:lnTo>
                  <a:pt x="0" y="659536"/>
                </a:lnTo>
                <a:lnTo>
                  <a:pt x="132442" y="251921"/>
                </a:lnTo>
                <a:lnTo>
                  <a:pt x="132442" y="25192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8" name="Freeform: Shape 877">
            <a:extLst>
              <a:ext uri="{FF2B5EF4-FFF2-40B4-BE49-F238E27FC236}">
                <a16:creationId xmlns:a16="http://schemas.microsoft.com/office/drawing/2014/main" id="{EAC1FDD3-958C-9BEF-694C-5BA6074C1E51}"/>
              </a:ext>
            </a:extLst>
          </p:cNvPr>
          <p:cNvSpPr/>
          <p:nvPr/>
        </p:nvSpPr>
        <p:spPr>
          <a:xfrm>
            <a:off x="2520176" y="6680038"/>
            <a:ext cx="479180" cy="659536"/>
          </a:xfrm>
          <a:custGeom>
            <a:avLst/>
            <a:gdLst>
              <a:gd name="connsiteX0" fmla="*/ 132442 w 479180"/>
              <a:gd name="connsiteY0" fmla="*/ 251921 h 659536"/>
              <a:gd name="connsiteX1" fmla="*/ 479181 w 479180"/>
              <a:gd name="connsiteY1" fmla="*/ 0 h 659536"/>
              <a:gd name="connsiteX2" fmla="*/ 346739 w 479180"/>
              <a:gd name="connsiteY2" fmla="*/ 407616 h 659536"/>
              <a:gd name="connsiteX3" fmla="*/ 0 w 479180"/>
              <a:gd name="connsiteY3" fmla="*/ 659536 h 659536"/>
              <a:gd name="connsiteX4" fmla="*/ 132442 w 479180"/>
              <a:gd name="connsiteY4" fmla="*/ 251921 h 659536"/>
              <a:gd name="connsiteX5" fmla="*/ 132442 w 479180"/>
              <a:gd name="connsiteY5" fmla="*/ 251921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6">
                <a:moveTo>
                  <a:pt x="132442" y="251921"/>
                </a:moveTo>
                <a:lnTo>
                  <a:pt x="479181" y="0"/>
                </a:lnTo>
                <a:lnTo>
                  <a:pt x="346739" y="407616"/>
                </a:lnTo>
                <a:lnTo>
                  <a:pt x="0" y="659536"/>
                </a:lnTo>
                <a:lnTo>
                  <a:pt x="132442" y="251921"/>
                </a:lnTo>
                <a:lnTo>
                  <a:pt x="132442" y="25192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9" name="Freeform: Shape 878">
            <a:extLst>
              <a:ext uri="{FF2B5EF4-FFF2-40B4-BE49-F238E27FC236}">
                <a16:creationId xmlns:a16="http://schemas.microsoft.com/office/drawing/2014/main" id="{43B0214C-43D5-7E84-4AF4-E541286961FB}"/>
              </a:ext>
            </a:extLst>
          </p:cNvPr>
          <p:cNvSpPr/>
          <p:nvPr/>
        </p:nvSpPr>
        <p:spPr>
          <a:xfrm>
            <a:off x="-1539508" y="5360966"/>
            <a:ext cx="479180" cy="659535"/>
          </a:xfrm>
          <a:custGeom>
            <a:avLst/>
            <a:gdLst>
              <a:gd name="connsiteX0" fmla="*/ 132442 w 479180"/>
              <a:gd name="connsiteY0" fmla="*/ 251920 h 659535"/>
              <a:gd name="connsiteX1" fmla="*/ 479181 w 479180"/>
              <a:gd name="connsiteY1" fmla="*/ 0 h 659535"/>
              <a:gd name="connsiteX2" fmla="*/ 346738 w 479180"/>
              <a:gd name="connsiteY2" fmla="*/ 407616 h 659535"/>
              <a:gd name="connsiteX3" fmla="*/ 0 w 479180"/>
              <a:gd name="connsiteY3" fmla="*/ 659536 h 659535"/>
              <a:gd name="connsiteX4" fmla="*/ 132442 w 479180"/>
              <a:gd name="connsiteY4" fmla="*/ 251920 h 659535"/>
              <a:gd name="connsiteX5" fmla="*/ 132442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251920"/>
                </a:moveTo>
                <a:lnTo>
                  <a:pt x="479181" y="0"/>
                </a:lnTo>
                <a:lnTo>
                  <a:pt x="346738" y="407616"/>
                </a:lnTo>
                <a:lnTo>
                  <a:pt x="0" y="659536"/>
                </a:lnTo>
                <a:lnTo>
                  <a:pt x="132442" y="251920"/>
                </a:lnTo>
                <a:lnTo>
                  <a:pt x="132442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0" name="Freeform: Shape 879">
            <a:extLst>
              <a:ext uri="{FF2B5EF4-FFF2-40B4-BE49-F238E27FC236}">
                <a16:creationId xmlns:a16="http://schemas.microsoft.com/office/drawing/2014/main" id="{B6356D24-B5A5-699D-50A8-67C47E087F76}"/>
              </a:ext>
            </a:extLst>
          </p:cNvPr>
          <p:cNvSpPr/>
          <p:nvPr/>
        </p:nvSpPr>
        <p:spPr>
          <a:xfrm>
            <a:off x="4203280" y="-1953397"/>
            <a:ext cx="479180" cy="659535"/>
          </a:xfrm>
          <a:custGeom>
            <a:avLst/>
            <a:gdLst>
              <a:gd name="connsiteX0" fmla="*/ 132442 w 479180"/>
              <a:gd name="connsiteY0" fmla="*/ 251920 h 659535"/>
              <a:gd name="connsiteX1" fmla="*/ 479181 w 479180"/>
              <a:gd name="connsiteY1" fmla="*/ 0 h 659535"/>
              <a:gd name="connsiteX2" fmla="*/ 346738 w 479180"/>
              <a:gd name="connsiteY2" fmla="*/ 407616 h 659535"/>
              <a:gd name="connsiteX3" fmla="*/ 0 w 479180"/>
              <a:gd name="connsiteY3" fmla="*/ 659536 h 659535"/>
              <a:gd name="connsiteX4" fmla="*/ 132442 w 479180"/>
              <a:gd name="connsiteY4" fmla="*/ 251920 h 659535"/>
              <a:gd name="connsiteX5" fmla="*/ 132442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251920"/>
                </a:moveTo>
                <a:lnTo>
                  <a:pt x="479181" y="0"/>
                </a:lnTo>
                <a:lnTo>
                  <a:pt x="346738" y="407616"/>
                </a:lnTo>
                <a:lnTo>
                  <a:pt x="0" y="659536"/>
                </a:lnTo>
                <a:lnTo>
                  <a:pt x="132442" y="251920"/>
                </a:lnTo>
                <a:lnTo>
                  <a:pt x="132442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1" name="Freeform: Shape 880">
            <a:extLst>
              <a:ext uri="{FF2B5EF4-FFF2-40B4-BE49-F238E27FC236}">
                <a16:creationId xmlns:a16="http://schemas.microsoft.com/office/drawing/2014/main" id="{B905A6E1-662B-43D2-DA16-18445E91CE6E}"/>
              </a:ext>
            </a:extLst>
          </p:cNvPr>
          <p:cNvSpPr/>
          <p:nvPr/>
        </p:nvSpPr>
        <p:spPr>
          <a:xfrm>
            <a:off x="7834373" y="-634325"/>
            <a:ext cx="479180" cy="659535"/>
          </a:xfrm>
          <a:custGeom>
            <a:avLst/>
            <a:gdLst>
              <a:gd name="connsiteX0" fmla="*/ 132442 w 479180"/>
              <a:gd name="connsiteY0" fmla="*/ 251920 h 659535"/>
              <a:gd name="connsiteX1" fmla="*/ 479181 w 479180"/>
              <a:gd name="connsiteY1" fmla="*/ 0 h 659535"/>
              <a:gd name="connsiteX2" fmla="*/ 346738 w 479180"/>
              <a:gd name="connsiteY2" fmla="*/ 407616 h 659535"/>
              <a:gd name="connsiteX3" fmla="*/ 0 w 479180"/>
              <a:gd name="connsiteY3" fmla="*/ 659536 h 659535"/>
              <a:gd name="connsiteX4" fmla="*/ 132442 w 479180"/>
              <a:gd name="connsiteY4" fmla="*/ 251920 h 659535"/>
              <a:gd name="connsiteX5" fmla="*/ 132442 w 479180"/>
              <a:gd name="connsiteY5" fmla="*/ 251920 h 659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5">
                <a:moveTo>
                  <a:pt x="132442" y="251920"/>
                </a:moveTo>
                <a:lnTo>
                  <a:pt x="479181" y="0"/>
                </a:lnTo>
                <a:lnTo>
                  <a:pt x="346738" y="407616"/>
                </a:lnTo>
                <a:lnTo>
                  <a:pt x="0" y="659536"/>
                </a:lnTo>
                <a:lnTo>
                  <a:pt x="132442" y="251920"/>
                </a:lnTo>
                <a:lnTo>
                  <a:pt x="132442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2" name="Freeform: Shape 881">
            <a:extLst>
              <a:ext uri="{FF2B5EF4-FFF2-40B4-BE49-F238E27FC236}">
                <a16:creationId xmlns:a16="http://schemas.microsoft.com/office/drawing/2014/main" id="{FF1A6DBD-0FF4-D61C-A358-10551AD450C6}"/>
              </a:ext>
            </a:extLst>
          </p:cNvPr>
          <p:cNvSpPr/>
          <p:nvPr/>
        </p:nvSpPr>
        <p:spPr>
          <a:xfrm>
            <a:off x="5029200" y="10133412"/>
            <a:ext cx="479180" cy="659536"/>
          </a:xfrm>
          <a:custGeom>
            <a:avLst/>
            <a:gdLst>
              <a:gd name="connsiteX0" fmla="*/ 132442 w 479180"/>
              <a:gd name="connsiteY0" fmla="*/ 251921 h 659536"/>
              <a:gd name="connsiteX1" fmla="*/ 479181 w 479180"/>
              <a:gd name="connsiteY1" fmla="*/ 0 h 659536"/>
              <a:gd name="connsiteX2" fmla="*/ 346739 w 479180"/>
              <a:gd name="connsiteY2" fmla="*/ 407615 h 659536"/>
              <a:gd name="connsiteX3" fmla="*/ 0 w 479180"/>
              <a:gd name="connsiteY3" fmla="*/ 659536 h 659536"/>
              <a:gd name="connsiteX4" fmla="*/ 132442 w 479180"/>
              <a:gd name="connsiteY4" fmla="*/ 251921 h 659536"/>
              <a:gd name="connsiteX5" fmla="*/ 132442 w 479180"/>
              <a:gd name="connsiteY5" fmla="*/ 251921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6">
                <a:moveTo>
                  <a:pt x="132442" y="251921"/>
                </a:moveTo>
                <a:lnTo>
                  <a:pt x="479181" y="0"/>
                </a:lnTo>
                <a:lnTo>
                  <a:pt x="346739" y="407615"/>
                </a:lnTo>
                <a:lnTo>
                  <a:pt x="0" y="659536"/>
                </a:lnTo>
                <a:lnTo>
                  <a:pt x="132442" y="251921"/>
                </a:lnTo>
                <a:lnTo>
                  <a:pt x="132442" y="25192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3" name="Freeform: Shape 882">
            <a:extLst>
              <a:ext uri="{FF2B5EF4-FFF2-40B4-BE49-F238E27FC236}">
                <a16:creationId xmlns:a16="http://schemas.microsoft.com/office/drawing/2014/main" id="{6F4CCE84-D78A-CCF4-58DF-A10B24F9BB6B}"/>
              </a:ext>
            </a:extLst>
          </p:cNvPr>
          <p:cNvSpPr/>
          <p:nvPr/>
        </p:nvSpPr>
        <p:spPr>
          <a:xfrm>
            <a:off x="969514" y="8814341"/>
            <a:ext cx="479180" cy="659536"/>
          </a:xfrm>
          <a:custGeom>
            <a:avLst/>
            <a:gdLst>
              <a:gd name="connsiteX0" fmla="*/ 132442 w 479180"/>
              <a:gd name="connsiteY0" fmla="*/ 251920 h 659536"/>
              <a:gd name="connsiteX1" fmla="*/ 479181 w 479180"/>
              <a:gd name="connsiteY1" fmla="*/ 0 h 659536"/>
              <a:gd name="connsiteX2" fmla="*/ 346738 w 479180"/>
              <a:gd name="connsiteY2" fmla="*/ 407615 h 659536"/>
              <a:gd name="connsiteX3" fmla="*/ 0 w 479180"/>
              <a:gd name="connsiteY3" fmla="*/ 659536 h 659536"/>
              <a:gd name="connsiteX4" fmla="*/ 132442 w 479180"/>
              <a:gd name="connsiteY4" fmla="*/ 251920 h 659536"/>
              <a:gd name="connsiteX5" fmla="*/ 132442 w 479180"/>
              <a:gd name="connsiteY5" fmla="*/ 251920 h 659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9180" h="659536">
                <a:moveTo>
                  <a:pt x="132442" y="251920"/>
                </a:moveTo>
                <a:lnTo>
                  <a:pt x="479181" y="0"/>
                </a:lnTo>
                <a:lnTo>
                  <a:pt x="346738" y="407615"/>
                </a:lnTo>
                <a:lnTo>
                  <a:pt x="0" y="659536"/>
                </a:lnTo>
                <a:lnTo>
                  <a:pt x="132442" y="251920"/>
                </a:lnTo>
                <a:lnTo>
                  <a:pt x="132442" y="2519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884" name="Picture 883" descr="A black text with a plus and a t&#10;&#10;AI-generated content may be incorrect.">
            <a:extLst>
              <a:ext uri="{FF2B5EF4-FFF2-40B4-BE49-F238E27FC236}">
                <a16:creationId xmlns:a16="http://schemas.microsoft.com/office/drawing/2014/main" id="{1F345F57-0E72-F224-17AA-C5E712FE6A5E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29600" y="7315200"/>
            <a:ext cx="1387588" cy="1828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9530598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7CF0CC65-4885-F12F-2B2A-594EFE16408C}"/>
              </a:ext>
            </a:extLst>
          </p:cNvPr>
          <p:cNvSpPr/>
          <p:nvPr/>
        </p:nvSpPr>
        <p:spPr>
          <a:xfrm>
            <a:off x="-187176" y="0"/>
            <a:ext cx="10432752" cy="7772400"/>
          </a:xfrm>
          <a:custGeom>
            <a:avLst/>
            <a:gdLst>
              <a:gd name="connsiteX0" fmla="*/ 0 w 10432752"/>
              <a:gd name="connsiteY0" fmla="*/ 0 h 7772400"/>
              <a:gd name="connsiteX1" fmla="*/ 10432752 w 10432752"/>
              <a:gd name="connsiteY1" fmla="*/ 0 h 7772400"/>
              <a:gd name="connsiteX2" fmla="*/ 10432752 w 10432752"/>
              <a:gd name="connsiteY2" fmla="*/ 7772400 h 7772400"/>
              <a:gd name="connsiteX3" fmla="*/ 0 w 10432752"/>
              <a:gd name="connsiteY3" fmla="*/ 7772400 h 777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32752" h="7772400">
                <a:moveTo>
                  <a:pt x="0" y="0"/>
                </a:moveTo>
                <a:lnTo>
                  <a:pt x="10432752" y="0"/>
                </a:lnTo>
                <a:lnTo>
                  <a:pt x="10432752" y="7772400"/>
                </a:lnTo>
                <a:lnTo>
                  <a:pt x="0" y="7772400"/>
                </a:lnTo>
                <a:close/>
              </a:path>
            </a:pathLst>
          </a:custGeom>
          <a:solidFill>
            <a:schemeClr val="bg1"/>
          </a:solidFill>
          <a:ln w="13037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229729AC-65A7-4569-A96F-F40FF51574C6}"/>
              </a:ext>
            </a:extLst>
          </p:cNvPr>
          <p:cNvSpPr/>
          <p:nvPr/>
        </p:nvSpPr>
        <p:spPr>
          <a:xfrm>
            <a:off x="5029200" y="3886200"/>
            <a:ext cx="717406" cy="210649"/>
          </a:xfrm>
          <a:custGeom>
            <a:avLst/>
            <a:gdLst>
              <a:gd name="connsiteX0" fmla="*/ 327777 w 717406"/>
              <a:gd name="connsiteY0" fmla="*/ 210650 h 210649"/>
              <a:gd name="connsiteX1" fmla="*/ 0 w 717406"/>
              <a:gd name="connsiteY1" fmla="*/ 0 h 210649"/>
              <a:gd name="connsiteX2" fmla="*/ 389630 w 717406"/>
              <a:gd name="connsiteY2" fmla="*/ 0 h 210649"/>
              <a:gd name="connsiteX3" fmla="*/ 717407 w 717406"/>
              <a:gd name="connsiteY3" fmla="*/ 210650 h 210649"/>
              <a:gd name="connsiteX4" fmla="*/ 327777 w 717406"/>
              <a:gd name="connsiteY4" fmla="*/ 210650 h 210649"/>
              <a:gd name="connsiteX5" fmla="*/ 327777 w 717406"/>
              <a:gd name="connsiteY5" fmla="*/ 210650 h 21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406" h="210649">
                <a:moveTo>
                  <a:pt x="327777" y="210650"/>
                </a:moveTo>
                <a:lnTo>
                  <a:pt x="0" y="0"/>
                </a:lnTo>
                <a:lnTo>
                  <a:pt x="389630" y="0"/>
                </a:lnTo>
                <a:lnTo>
                  <a:pt x="717407" y="210650"/>
                </a:lnTo>
                <a:lnTo>
                  <a:pt x="327777" y="210650"/>
                </a:lnTo>
                <a:lnTo>
                  <a:pt x="327777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50D343CA-42AC-A763-7866-54943798E894}"/>
              </a:ext>
            </a:extLst>
          </p:cNvPr>
          <p:cNvSpPr/>
          <p:nvPr/>
        </p:nvSpPr>
        <p:spPr>
          <a:xfrm>
            <a:off x="5820057" y="-134169"/>
            <a:ext cx="717406" cy="210649"/>
          </a:xfrm>
          <a:custGeom>
            <a:avLst/>
            <a:gdLst>
              <a:gd name="connsiteX0" fmla="*/ 327777 w 717406"/>
              <a:gd name="connsiteY0" fmla="*/ 210650 h 210649"/>
              <a:gd name="connsiteX1" fmla="*/ 0 w 717406"/>
              <a:gd name="connsiteY1" fmla="*/ 0 h 210649"/>
              <a:gd name="connsiteX2" fmla="*/ 389629 w 717406"/>
              <a:gd name="connsiteY2" fmla="*/ 0 h 210649"/>
              <a:gd name="connsiteX3" fmla="*/ 717406 w 717406"/>
              <a:gd name="connsiteY3" fmla="*/ 210650 h 210649"/>
              <a:gd name="connsiteX4" fmla="*/ 327777 w 717406"/>
              <a:gd name="connsiteY4" fmla="*/ 210650 h 210649"/>
              <a:gd name="connsiteX5" fmla="*/ 327777 w 717406"/>
              <a:gd name="connsiteY5" fmla="*/ 210650 h 21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406" h="210649">
                <a:moveTo>
                  <a:pt x="327777" y="210650"/>
                </a:moveTo>
                <a:lnTo>
                  <a:pt x="0" y="0"/>
                </a:lnTo>
                <a:lnTo>
                  <a:pt x="389629" y="0"/>
                </a:lnTo>
                <a:lnTo>
                  <a:pt x="717406" y="210650"/>
                </a:lnTo>
                <a:lnTo>
                  <a:pt x="327777" y="210650"/>
                </a:lnTo>
                <a:lnTo>
                  <a:pt x="327777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1A3E6AF2-C2D8-DBAE-1E7B-A4F18FC9CC49}"/>
              </a:ext>
            </a:extLst>
          </p:cNvPr>
          <p:cNvSpPr/>
          <p:nvPr/>
        </p:nvSpPr>
        <p:spPr>
          <a:xfrm>
            <a:off x="5658199" y="8260988"/>
            <a:ext cx="717406" cy="210649"/>
          </a:xfrm>
          <a:custGeom>
            <a:avLst/>
            <a:gdLst>
              <a:gd name="connsiteX0" fmla="*/ 327777 w 717406"/>
              <a:gd name="connsiteY0" fmla="*/ 210650 h 210649"/>
              <a:gd name="connsiteX1" fmla="*/ 0 w 717406"/>
              <a:gd name="connsiteY1" fmla="*/ 0 h 210649"/>
              <a:gd name="connsiteX2" fmla="*/ 389630 w 717406"/>
              <a:gd name="connsiteY2" fmla="*/ 0 h 210649"/>
              <a:gd name="connsiteX3" fmla="*/ 717407 w 717406"/>
              <a:gd name="connsiteY3" fmla="*/ 210650 h 210649"/>
              <a:gd name="connsiteX4" fmla="*/ 327777 w 717406"/>
              <a:gd name="connsiteY4" fmla="*/ 210650 h 210649"/>
              <a:gd name="connsiteX5" fmla="*/ 327777 w 717406"/>
              <a:gd name="connsiteY5" fmla="*/ 210650 h 21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406" h="210649">
                <a:moveTo>
                  <a:pt x="327777" y="210650"/>
                </a:moveTo>
                <a:lnTo>
                  <a:pt x="0" y="0"/>
                </a:lnTo>
                <a:lnTo>
                  <a:pt x="389630" y="0"/>
                </a:lnTo>
                <a:lnTo>
                  <a:pt x="717407" y="210650"/>
                </a:lnTo>
                <a:lnTo>
                  <a:pt x="327777" y="210650"/>
                </a:lnTo>
                <a:lnTo>
                  <a:pt x="327777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9347A30D-242A-9227-B310-6B470D934610}"/>
              </a:ext>
            </a:extLst>
          </p:cNvPr>
          <p:cNvSpPr/>
          <p:nvPr/>
        </p:nvSpPr>
        <p:spPr>
          <a:xfrm>
            <a:off x="5985976" y="4501083"/>
            <a:ext cx="551487" cy="354419"/>
          </a:xfrm>
          <a:custGeom>
            <a:avLst/>
            <a:gdLst>
              <a:gd name="connsiteX0" fmla="*/ 161858 w 551487"/>
              <a:gd name="connsiteY0" fmla="*/ 354420 h 354419"/>
              <a:gd name="connsiteX1" fmla="*/ 0 w 551487"/>
              <a:gd name="connsiteY1" fmla="*/ 0 h 354419"/>
              <a:gd name="connsiteX2" fmla="*/ 389630 w 551487"/>
              <a:gd name="connsiteY2" fmla="*/ 0 h 354419"/>
              <a:gd name="connsiteX3" fmla="*/ 551487 w 551487"/>
              <a:gd name="connsiteY3" fmla="*/ 354420 h 354419"/>
              <a:gd name="connsiteX4" fmla="*/ 161858 w 551487"/>
              <a:gd name="connsiteY4" fmla="*/ 354420 h 354419"/>
              <a:gd name="connsiteX5" fmla="*/ 161858 w 551487"/>
              <a:gd name="connsiteY5" fmla="*/ 354420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161858" y="354420"/>
                </a:moveTo>
                <a:lnTo>
                  <a:pt x="0" y="0"/>
                </a:lnTo>
                <a:lnTo>
                  <a:pt x="389630" y="0"/>
                </a:lnTo>
                <a:lnTo>
                  <a:pt x="551487" y="354420"/>
                </a:lnTo>
                <a:lnTo>
                  <a:pt x="161858" y="354420"/>
                </a:lnTo>
                <a:lnTo>
                  <a:pt x="161858" y="3544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57796C00-0E5A-B208-E207-A1E97D2BDE87}"/>
              </a:ext>
            </a:extLst>
          </p:cNvPr>
          <p:cNvSpPr/>
          <p:nvPr/>
        </p:nvSpPr>
        <p:spPr>
          <a:xfrm>
            <a:off x="5985976" y="1791151"/>
            <a:ext cx="551487" cy="354419"/>
          </a:xfrm>
          <a:custGeom>
            <a:avLst/>
            <a:gdLst>
              <a:gd name="connsiteX0" fmla="*/ 161858 w 551487"/>
              <a:gd name="connsiteY0" fmla="*/ 354419 h 354419"/>
              <a:gd name="connsiteX1" fmla="*/ 0 w 551487"/>
              <a:gd name="connsiteY1" fmla="*/ 0 h 354419"/>
              <a:gd name="connsiteX2" fmla="*/ 389630 w 551487"/>
              <a:gd name="connsiteY2" fmla="*/ 0 h 354419"/>
              <a:gd name="connsiteX3" fmla="*/ 551487 w 551487"/>
              <a:gd name="connsiteY3" fmla="*/ 354419 h 354419"/>
              <a:gd name="connsiteX4" fmla="*/ 161858 w 551487"/>
              <a:gd name="connsiteY4" fmla="*/ 354419 h 354419"/>
              <a:gd name="connsiteX5" fmla="*/ 161858 w 551487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161858" y="354419"/>
                </a:moveTo>
                <a:lnTo>
                  <a:pt x="0" y="0"/>
                </a:lnTo>
                <a:lnTo>
                  <a:pt x="389630" y="0"/>
                </a:lnTo>
                <a:lnTo>
                  <a:pt x="551487" y="354419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681E58B8-3ACA-9C34-FC8A-65A394AD5098}"/>
              </a:ext>
            </a:extLst>
          </p:cNvPr>
          <p:cNvSpPr/>
          <p:nvPr/>
        </p:nvSpPr>
        <p:spPr>
          <a:xfrm>
            <a:off x="5730823" y="6275711"/>
            <a:ext cx="551487" cy="354419"/>
          </a:xfrm>
          <a:custGeom>
            <a:avLst/>
            <a:gdLst>
              <a:gd name="connsiteX0" fmla="*/ 161858 w 551487"/>
              <a:gd name="connsiteY0" fmla="*/ 354420 h 354419"/>
              <a:gd name="connsiteX1" fmla="*/ 0 w 551487"/>
              <a:gd name="connsiteY1" fmla="*/ 0 h 354419"/>
              <a:gd name="connsiteX2" fmla="*/ 389629 w 551487"/>
              <a:gd name="connsiteY2" fmla="*/ 0 h 354419"/>
              <a:gd name="connsiteX3" fmla="*/ 551487 w 551487"/>
              <a:gd name="connsiteY3" fmla="*/ 354420 h 354419"/>
              <a:gd name="connsiteX4" fmla="*/ 161858 w 551487"/>
              <a:gd name="connsiteY4" fmla="*/ 354420 h 354419"/>
              <a:gd name="connsiteX5" fmla="*/ 161858 w 551487"/>
              <a:gd name="connsiteY5" fmla="*/ 354420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161858" y="354420"/>
                </a:moveTo>
                <a:lnTo>
                  <a:pt x="0" y="0"/>
                </a:lnTo>
                <a:lnTo>
                  <a:pt x="389629" y="0"/>
                </a:lnTo>
                <a:lnTo>
                  <a:pt x="551487" y="354420"/>
                </a:lnTo>
                <a:lnTo>
                  <a:pt x="161858" y="354420"/>
                </a:lnTo>
                <a:lnTo>
                  <a:pt x="161858" y="3544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B3ECBA38-6CCF-3D8E-4774-8024D8D77DBE}"/>
              </a:ext>
            </a:extLst>
          </p:cNvPr>
          <p:cNvSpPr/>
          <p:nvPr/>
        </p:nvSpPr>
        <p:spPr>
          <a:xfrm>
            <a:off x="5658199" y="-488588"/>
            <a:ext cx="551487" cy="354419"/>
          </a:xfrm>
          <a:custGeom>
            <a:avLst/>
            <a:gdLst>
              <a:gd name="connsiteX0" fmla="*/ 161858 w 551487"/>
              <a:gd name="connsiteY0" fmla="*/ 354419 h 354419"/>
              <a:gd name="connsiteX1" fmla="*/ 0 w 551487"/>
              <a:gd name="connsiteY1" fmla="*/ 0 h 354419"/>
              <a:gd name="connsiteX2" fmla="*/ 389630 w 551487"/>
              <a:gd name="connsiteY2" fmla="*/ 0 h 354419"/>
              <a:gd name="connsiteX3" fmla="*/ 551487 w 551487"/>
              <a:gd name="connsiteY3" fmla="*/ 354419 h 354419"/>
              <a:gd name="connsiteX4" fmla="*/ 161858 w 551487"/>
              <a:gd name="connsiteY4" fmla="*/ 354419 h 354419"/>
              <a:gd name="connsiteX5" fmla="*/ 161858 w 551487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161858" y="354419"/>
                </a:moveTo>
                <a:lnTo>
                  <a:pt x="0" y="0"/>
                </a:lnTo>
                <a:lnTo>
                  <a:pt x="389630" y="0"/>
                </a:lnTo>
                <a:lnTo>
                  <a:pt x="551487" y="354419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C5BAB051-4CEF-58CB-C657-113EA5AD71EC}"/>
              </a:ext>
            </a:extLst>
          </p:cNvPr>
          <p:cNvSpPr/>
          <p:nvPr/>
        </p:nvSpPr>
        <p:spPr>
          <a:xfrm>
            <a:off x="5786273" y="9151764"/>
            <a:ext cx="551487" cy="354419"/>
          </a:xfrm>
          <a:custGeom>
            <a:avLst/>
            <a:gdLst>
              <a:gd name="connsiteX0" fmla="*/ 161858 w 551487"/>
              <a:gd name="connsiteY0" fmla="*/ 354419 h 354419"/>
              <a:gd name="connsiteX1" fmla="*/ 0 w 551487"/>
              <a:gd name="connsiteY1" fmla="*/ 0 h 354419"/>
              <a:gd name="connsiteX2" fmla="*/ 389630 w 551487"/>
              <a:gd name="connsiteY2" fmla="*/ 0 h 354419"/>
              <a:gd name="connsiteX3" fmla="*/ 551488 w 551487"/>
              <a:gd name="connsiteY3" fmla="*/ 354419 h 354419"/>
              <a:gd name="connsiteX4" fmla="*/ 161858 w 551487"/>
              <a:gd name="connsiteY4" fmla="*/ 354419 h 354419"/>
              <a:gd name="connsiteX5" fmla="*/ 161858 w 551487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161858" y="354419"/>
                </a:moveTo>
                <a:lnTo>
                  <a:pt x="0" y="0"/>
                </a:lnTo>
                <a:lnTo>
                  <a:pt x="389630" y="0"/>
                </a:lnTo>
                <a:lnTo>
                  <a:pt x="551488" y="354419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C59104E6-12C1-0BFB-0728-39DD2EA4E322}"/>
              </a:ext>
            </a:extLst>
          </p:cNvPr>
          <p:cNvSpPr/>
          <p:nvPr/>
        </p:nvSpPr>
        <p:spPr>
          <a:xfrm>
            <a:off x="6147834" y="5241165"/>
            <a:ext cx="445079" cy="385663"/>
          </a:xfrm>
          <a:custGeom>
            <a:avLst/>
            <a:gdLst>
              <a:gd name="connsiteX0" fmla="*/ 0 w 445079"/>
              <a:gd name="connsiteY0" fmla="*/ 385664 h 385663"/>
              <a:gd name="connsiteX1" fmla="*/ 55450 w 445079"/>
              <a:gd name="connsiteY1" fmla="*/ 0 h 385663"/>
              <a:gd name="connsiteX2" fmla="*/ 445079 w 445079"/>
              <a:gd name="connsiteY2" fmla="*/ 0 h 385663"/>
              <a:gd name="connsiteX3" fmla="*/ 389629 w 445079"/>
              <a:gd name="connsiteY3" fmla="*/ 385664 h 385663"/>
              <a:gd name="connsiteX4" fmla="*/ 0 w 445079"/>
              <a:gd name="connsiteY4" fmla="*/ 385664 h 385663"/>
              <a:gd name="connsiteX5" fmla="*/ 0 w 445079"/>
              <a:gd name="connsiteY5" fmla="*/ 385664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0" y="385664"/>
                </a:moveTo>
                <a:lnTo>
                  <a:pt x="55450" y="0"/>
                </a:lnTo>
                <a:lnTo>
                  <a:pt x="445079" y="0"/>
                </a:lnTo>
                <a:lnTo>
                  <a:pt x="389629" y="385664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4FDF5D6F-9DDD-2930-7CDA-1E709C0671D8}"/>
              </a:ext>
            </a:extLst>
          </p:cNvPr>
          <p:cNvSpPr/>
          <p:nvPr/>
        </p:nvSpPr>
        <p:spPr>
          <a:xfrm>
            <a:off x="6147834" y="2531233"/>
            <a:ext cx="445079" cy="385663"/>
          </a:xfrm>
          <a:custGeom>
            <a:avLst/>
            <a:gdLst>
              <a:gd name="connsiteX0" fmla="*/ 0 w 445079"/>
              <a:gd name="connsiteY0" fmla="*/ 385664 h 385663"/>
              <a:gd name="connsiteX1" fmla="*/ 55450 w 445079"/>
              <a:gd name="connsiteY1" fmla="*/ 0 h 385663"/>
              <a:gd name="connsiteX2" fmla="*/ 445079 w 445079"/>
              <a:gd name="connsiteY2" fmla="*/ 0 h 385663"/>
              <a:gd name="connsiteX3" fmla="*/ 389629 w 445079"/>
              <a:gd name="connsiteY3" fmla="*/ 385664 h 385663"/>
              <a:gd name="connsiteX4" fmla="*/ 0 w 445079"/>
              <a:gd name="connsiteY4" fmla="*/ 385664 h 385663"/>
              <a:gd name="connsiteX5" fmla="*/ 0 w 445079"/>
              <a:gd name="connsiteY5" fmla="*/ 385664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0" y="385664"/>
                </a:moveTo>
                <a:lnTo>
                  <a:pt x="55450" y="0"/>
                </a:lnTo>
                <a:lnTo>
                  <a:pt x="445079" y="0"/>
                </a:lnTo>
                <a:lnTo>
                  <a:pt x="389629" y="385664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2CB1D9CC-4C72-85D7-F826-05F85686977A}"/>
              </a:ext>
            </a:extLst>
          </p:cNvPr>
          <p:cNvSpPr/>
          <p:nvPr/>
        </p:nvSpPr>
        <p:spPr>
          <a:xfrm>
            <a:off x="5892681" y="7015793"/>
            <a:ext cx="445079" cy="385663"/>
          </a:xfrm>
          <a:custGeom>
            <a:avLst/>
            <a:gdLst>
              <a:gd name="connsiteX0" fmla="*/ 0 w 445079"/>
              <a:gd name="connsiteY0" fmla="*/ 385664 h 385663"/>
              <a:gd name="connsiteX1" fmla="*/ 55450 w 445079"/>
              <a:gd name="connsiteY1" fmla="*/ 0 h 385663"/>
              <a:gd name="connsiteX2" fmla="*/ 445080 w 445079"/>
              <a:gd name="connsiteY2" fmla="*/ 0 h 385663"/>
              <a:gd name="connsiteX3" fmla="*/ 389630 w 445079"/>
              <a:gd name="connsiteY3" fmla="*/ 385664 h 385663"/>
              <a:gd name="connsiteX4" fmla="*/ 0 w 445079"/>
              <a:gd name="connsiteY4" fmla="*/ 385664 h 385663"/>
              <a:gd name="connsiteX5" fmla="*/ 0 w 445079"/>
              <a:gd name="connsiteY5" fmla="*/ 385664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0" y="385664"/>
                </a:moveTo>
                <a:lnTo>
                  <a:pt x="55450" y="0"/>
                </a:lnTo>
                <a:lnTo>
                  <a:pt x="445080" y="0"/>
                </a:lnTo>
                <a:lnTo>
                  <a:pt x="389630" y="385664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165657FD-B219-9F80-76AC-3200C0374E89}"/>
              </a:ext>
            </a:extLst>
          </p:cNvPr>
          <p:cNvSpPr/>
          <p:nvPr/>
        </p:nvSpPr>
        <p:spPr>
          <a:xfrm>
            <a:off x="5892681" y="756605"/>
            <a:ext cx="445079" cy="385663"/>
          </a:xfrm>
          <a:custGeom>
            <a:avLst/>
            <a:gdLst>
              <a:gd name="connsiteX0" fmla="*/ 0 w 445079"/>
              <a:gd name="connsiteY0" fmla="*/ 385664 h 385663"/>
              <a:gd name="connsiteX1" fmla="*/ 55450 w 445079"/>
              <a:gd name="connsiteY1" fmla="*/ 0 h 385663"/>
              <a:gd name="connsiteX2" fmla="*/ 445080 w 445079"/>
              <a:gd name="connsiteY2" fmla="*/ 0 h 385663"/>
              <a:gd name="connsiteX3" fmla="*/ 389630 w 445079"/>
              <a:gd name="connsiteY3" fmla="*/ 385664 h 385663"/>
              <a:gd name="connsiteX4" fmla="*/ 0 w 445079"/>
              <a:gd name="connsiteY4" fmla="*/ 385664 h 385663"/>
              <a:gd name="connsiteX5" fmla="*/ 0 w 445079"/>
              <a:gd name="connsiteY5" fmla="*/ 385664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0" y="385664"/>
                </a:moveTo>
                <a:lnTo>
                  <a:pt x="55450" y="0"/>
                </a:lnTo>
                <a:lnTo>
                  <a:pt x="445080" y="0"/>
                </a:lnTo>
                <a:lnTo>
                  <a:pt x="389630" y="385664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1B6828D2-1580-9673-5888-05B542436642}"/>
              </a:ext>
            </a:extLst>
          </p:cNvPr>
          <p:cNvSpPr/>
          <p:nvPr/>
        </p:nvSpPr>
        <p:spPr>
          <a:xfrm>
            <a:off x="5892681" y="9506183"/>
            <a:ext cx="445079" cy="385663"/>
          </a:xfrm>
          <a:custGeom>
            <a:avLst/>
            <a:gdLst>
              <a:gd name="connsiteX0" fmla="*/ 0 w 445079"/>
              <a:gd name="connsiteY0" fmla="*/ 385664 h 385663"/>
              <a:gd name="connsiteX1" fmla="*/ 55450 w 445079"/>
              <a:gd name="connsiteY1" fmla="*/ 0 h 385663"/>
              <a:gd name="connsiteX2" fmla="*/ 445080 w 445079"/>
              <a:gd name="connsiteY2" fmla="*/ 0 h 385663"/>
              <a:gd name="connsiteX3" fmla="*/ 389630 w 445079"/>
              <a:gd name="connsiteY3" fmla="*/ 385664 h 385663"/>
              <a:gd name="connsiteX4" fmla="*/ 0 w 445079"/>
              <a:gd name="connsiteY4" fmla="*/ 385664 h 385663"/>
              <a:gd name="connsiteX5" fmla="*/ 0 w 445079"/>
              <a:gd name="connsiteY5" fmla="*/ 385664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0" y="385664"/>
                </a:moveTo>
                <a:lnTo>
                  <a:pt x="55450" y="0"/>
                </a:lnTo>
                <a:lnTo>
                  <a:pt x="445080" y="0"/>
                </a:lnTo>
                <a:lnTo>
                  <a:pt x="389630" y="385664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1D3233E9-9FA9-3B61-00E1-87140BB7BE5D}"/>
              </a:ext>
            </a:extLst>
          </p:cNvPr>
          <p:cNvSpPr/>
          <p:nvPr/>
        </p:nvSpPr>
        <p:spPr>
          <a:xfrm>
            <a:off x="5730823" y="-1379364"/>
            <a:ext cx="445079" cy="385663"/>
          </a:xfrm>
          <a:custGeom>
            <a:avLst/>
            <a:gdLst>
              <a:gd name="connsiteX0" fmla="*/ 0 w 445079"/>
              <a:gd name="connsiteY0" fmla="*/ 385663 h 385663"/>
              <a:gd name="connsiteX1" fmla="*/ 55450 w 445079"/>
              <a:gd name="connsiteY1" fmla="*/ 0 h 385663"/>
              <a:gd name="connsiteX2" fmla="*/ 445079 w 445079"/>
              <a:gd name="connsiteY2" fmla="*/ 0 h 385663"/>
              <a:gd name="connsiteX3" fmla="*/ 389629 w 445079"/>
              <a:gd name="connsiteY3" fmla="*/ 385663 h 385663"/>
              <a:gd name="connsiteX4" fmla="*/ 0 w 445079"/>
              <a:gd name="connsiteY4" fmla="*/ 385663 h 385663"/>
              <a:gd name="connsiteX5" fmla="*/ 0 w 445079"/>
              <a:gd name="connsiteY5" fmla="*/ 385663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0" y="385663"/>
                </a:moveTo>
                <a:lnTo>
                  <a:pt x="55450" y="0"/>
                </a:lnTo>
                <a:lnTo>
                  <a:pt x="445079" y="0"/>
                </a:lnTo>
                <a:lnTo>
                  <a:pt x="389629" y="385663"/>
                </a:lnTo>
                <a:lnTo>
                  <a:pt x="0" y="385663"/>
                </a:lnTo>
                <a:lnTo>
                  <a:pt x="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C1796551-F218-23F9-CB24-55D743CAA008}"/>
              </a:ext>
            </a:extLst>
          </p:cNvPr>
          <p:cNvSpPr/>
          <p:nvPr/>
        </p:nvSpPr>
        <p:spPr>
          <a:xfrm>
            <a:off x="5730823" y="5981248"/>
            <a:ext cx="644782" cy="294462"/>
          </a:xfrm>
          <a:custGeom>
            <a:avLst/>
            <a:gdLst>
              <a:gd name="connsiteX0" fmla="*/ 0 w 644782"/>
              <a:gd name="connsiteY0" fmla="*/ 294462 h 294462"/>
              <a:gd name="connsiteX1" fmla="*/ 255153 w 644782"/>
              <a:gd name="connsiteY1" fmla="*/ 0 h 294462"/>
              <a:gd name="connsiteX2" fmla="*/ 644782 w 644782"/>
              <a:gd name="connsiteY2" fmla="*/ 0 h 294462"/>
              <a:gd name="connsiteX3" fmla="*/ 389629 w 644782"/>
              <a:gd name="connsiteY3" fmla="*/ 294462 h 294462"/>
              <a:gd name="connsiteX4" fmla="*/ 0 w 644782"/>
              <a:gd name="connsiteY4" fmla="*/ 294462 h 294462"/>
              <a:gd name="connsiteX5" fmla="*/ 0 w 644782"/>
              <a:gd name="connsiteY5" fmla="*/ 294462 h 29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782" h="294462">
                <a:moveTo>
                  <a:pt x="0" y="294462"/>
                </a:moveTo>
                <a:lnTo>
                  <a:pt x="255153" y="0"/>
                </a:lnTo>
                <a:lnTo>
                  <a:pt x="644782" y="0"/>
                </a:lnTo>
                <a:lnTo>
                  <a:pt x="389629" y="29446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BB3F1410-4413-5B50-5047-CDEF76F6762C}"/>
              </a:ext>
            </a:extLst>
          </p:cNvPr>
          <p:cNvSpPr/>
          <p:nvPr/>
        </p:nvSpPr>
        <p:spPr>
          <a:xfrm>
            <a:off x="5730823" y="3271316"/>
            <a:ext cx="644782" cy="294462"/>
          </a:xfrm>
          <a:custGeom>
            <a:avLst/>
            <a:gdLst>
              <a:gd name="connsiteX0" fmla="*/ 0 w 644782"/>
              <a:gd name="connsiteY0" fmla="*/ 294462 h 294462"/>
              <a:gd name="connsiteX1" fmla="*/ 255153 w 644782"/>
              <a:gd name="connsiteY1" fmla="*/ 0 h 294462"/>
              <a:gd name="connsiteX2" fmla="*/ 644782 w 644782"/>
              <a:gd name="connsiteY2" fmla="*/ 0 h 294462"/>
              <a:gd name="connsiteX3" fmla="*/ 389629 w 644782"/>
              <a:gd name="connsiteY3" fmla="*/ 294462 h 294462"/>
              <a:gd name="connsiteX4" fmla="*/ 0 w 644782"/>
              <a:gd name="connsiteY4" fmla="*/ 294462 h 294462"/>
              <a:gd name="connsiteX5" fmla="*/ 0 w 644782"/>
              <a:gd name="connsiteY5" fmla="*/ 294462 h 29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782" h="294462">
                <a:moveTo>
                  <a:pt x="0" y="294462"/>
                </a:moveTo>
                <a:lnTo>
                  <a:pt x="255153" y="0"/>
                </a:lnTo>
                <a:lnTo>
                  <a:pt x="644782" y="0"/>
                </a:lnTo>
                <a:lnTo>
                  <a:pt x="389629" y="29446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1A7C5A6A-F85A-A524-8F65-04B7C66D336A}"/>
              </a:ext>
            </a:extLst>
          </p:cNvPr>
          <p:cNvSpPr/>
          <p:nvPr/>
        </p:nvSpPr>
        <p:spPr>
          <a:xfrm>
            <a:off x="5730823" y="8471638"/>
            <a:ext cx="644782" cy="294462"/>
          </a:xfrm>
          <a:custGeom>
            <a:avLst/>
            <a:gdLst>
              <a:gd name="connsiteX0" fmla="*/ 0 w 644782"/>
              <a:gd name="connsiteY0" fmla="*/ 294462 h 294462"/>
              <a:gd name="connsiteX1" fmla="*/ 255153 w 644782"/>
              <a:gd name="connsiteY1" fmla="*/ 0 h 294462"/>
              <a:gd name="connsiteX2" fmla="*/ 644782 w 644782"/>
              <a:gd name="connsiteY2" fmla="*/ 0 h 294462"/>
              <a:gd name="connsiteX3" fmla="*/ 389629 w 644782"/>
              <a:gd name="connsiteY3" fmla="*/ 294462 h 294462"/>
              <a:gd name="connsiteX4" fmla="*/ 0 w 644782"/>
              <a:gd name="connsiteY4" fmla="*/ 294462 h 294462"/>
              <a:gd name="connsiteX5" fmla="*/ 0 w 644782"/>
              <a:gd name="connsiteY5" fmla="*/ 294462 h 29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782" h="294462">
                <a:moveTo>
                  <a:pt x="0" y="294462"/>
                </a:moveTo>
                <a:lnTo>
                  <a:pt x="255153" y="0"/>
                </a:lnTo>
                <a:lnTo>
                  <a:pt x="644782" y="0"/>
                </a:lnTo>
                <a:lnTo>
                  <a:pt x="389629" y="29446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97E04EBE-8515-C4E5-AE34-A215DD1F07A2}"/>
              </a:ext>
            </a:extLst>
          </p:cNvPr>
          <p:cNvSpPr/>
          <p:nvPr/>
        </p:nvSpPr>
        <p:spPr>
          <a:xfrm>
            <a:off x="5892681" y="76480"/>
            <a:ext cx="644782" cy="294462"/>
          </a:xfrm>
          <a:custGeom>
            <a:avLst/>
            <a:gdLst>
              <a:gd name="connsiteX0" fmla="*/ 0 w 644782"/>
              <a:gd name="connsiteY0" fmla="*/ 294462 h 294462"/>
              <a:gd name="connsiteX1" fmla="*/ 255153 w 644782"/>
              <a:gd name="connsiteY1" fmla="*/ 0 h 294462"/>
              <a:gd name="connsiteX2" fmla="*/ 644782 w 644782"/>
              <a:gd name="connsiteY2" fmla="*/ 0 h 294462"/>
              <a:gd name="connsiteX3" fmla="*/ 389630 w 644782"/>
              <a:gd name="connsiteY3" fmla="*/ 294462 h 294462"/>
              <a:gd name="connsiteX4" fmla="*/ 0 w 644782"/>
              <a:gd name="connsiteY4" fmla="*/ 294462 h 294462"/>
              <a:gd name="connsiteX5" fmla="*/ 0 w 644782"/>
              <a:gd name="connsiteY5" fmla="*/ 294462 h 29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782" h="294462">
                <a:moveTo>
                  <a:pt x="0" y="294462"/>
                </a:moveTo>
                <a:lnTo>
                  <a:pt x="255153" y="0"/>
                </a:lnTo>
                <a:lnTo>
                  <a:pt x="644782" y="0"/>
                </a:lnTo>
                <a:lnTo>
                  <a:pt x="389630" y="29446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F940CE53-0E13-6A9E-CC42-AD4C93A44AD0}"/>
              </a:ext>
            </a:extLst>
          </p:cNvPr>
          <p:cNvSpPr/>
          <p:nvPr/>
        </p:nvSpPr>
        <p:spPr>
          <a:xfrm>
            <a:off x="5356976" y="3565779"/>
            <a:ext cx="763476" cy="109771"/>
          </a:xfrm>
          <a:custGeom>
            <a:avLst/>
            <a:gdLst>
              <a:gd name="connsiteX0" fmla="*/ 0 w 763476"/>
              <a:gd name="connsiteY0" fmla="*/ 109771 h 109771"/>
              <a:gd name="connsiteX1" fmla="*/ 373847 w 763476"/>
              <a:gd name="connsiteY1" fmla="*/ 0 h 109771"/>
              <a:gd name="connsiteX2" fmla="*/ 763476 w 763476"/>
              <a:gd name="connsiteY2" fmla="*/ 0 h 109771"/>
              <a:gd name="connsiteX3" fmla="*/ 389630 w 763476"/>
              <a:gd name="connsiteY3" fmla="*/ 109771 h 109771"/>
              <a:gd name="connsiteX4" fmla="*/ 0 w 763476"/>
              <a:gd name="connsiteY4" fmla="*/ 109771 h 109771"/>
              <a:gd name="connsiteX5" fmla="*/ 0 w 763476"/>
              <a:gd name="connsiteY5" fmla="*/ 109771 h 109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3476" h="109771">
                <a:moveTo>
                  <a:pt x="0" y="109771"/>
                </a:moveTo>
                <a:lnTo>
                  <a:pt x="373847" y="0"/>
                </a:lnTo>
                <a:lnTo>
                  <a:pt x="763476" y="0"/>
                </a:lnTo>
                <a:lnTo>
                  <a:pt x="389630" y="109771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115DE1C5-9A64-DACF-2BDD-6E3492F002A6}"/>
              </a:ext>
            </a:extLst>
          </p:cNvPr>
          <p:cNvSpPr/>
          <p:nvPr/>
        </p:nvSpPr>
        <p:spPr>
          <a:xfrm>
            <a:off x="5356976" y="4096849"/>
            <a:ext cx="763476" cy="109771"/>
          </a:xfrm>
          <a:custGeom>
            <a:avLst/>
            <a:gdLst>
              <a:gd name="connsiteX0" fmla="*/ 373847 w 763476"/>
              <a:gd name="connsiteY0" fmla="*/ 109771 h 109771"/>
              <a:gd name="connsiteX1" fmla="*/ 0 w 763476"/>
              <a:gd name="connsiteY1" fmla="*/ 0 h 109771"/>
              <a:gd name="connsiteX2" fmla="*/ 389630 w 763476"/>
              <a:gd name="connsiteY2" fmla="*/ 0 h 109771"/>
              <a:gd name="connsiteX3" fmla="*/ 763476 w 763476"/>
              <a:gd name="connsiteY3" fmla="*/ 109771 h 109771"/>
              <a:gd name="connsiteX4" fmla="*/ 373847 w 763476"/>
              <a:gd name="connsiteY4" fmla="*/ 109771 h 109771"/>
              <a:gd name="connsiteX5" fmla="*/ 373847 w 763476"/>
              <a:gd name="connsiteY5" fmla="*/ 109771 h 109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3476" h="109771">
                <a:moveTo>
                  <a:pt x="373847" y="109771"/>
                </a:moveTo>
                <a:lnTo>
                  <a:pt x="0" y="0"/>
                </a:lnTo>
                <a:lnTo>
                  <a:pt x="389630" y="0"/>
                </a:lnTo>
                <a:lnTo>
                  <a:pt x="763476" y="109771"/>
                </a:lnTo>
                <a:lnTo>
                  <a:pt x="373847" y="109771"/>
                </a:lnTo>
                <a:lnTo>
                  <a:pt x="373847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A878DEF3-DDD9-A421-82E5-392668D732BF}"/>
              </a:ext>
            </a:extLst>
          </p:cNvPr>
          <p:cNvSpPr/>
          <p:nvPr/>
        </p:nvSpPr>
        <p:spPr>
          <a:xfrm>
            <a:off x="5730823" y="1496688"/>
            <a:ext cx="644782" cy="294462"/>
          </a:xfrm>
          <a:custGeom>
            <a:avLst/>
            <a:gdLst>
              <a:gd name="connsiteX0" fmla="*/ 255153 w 644782"/>
              <a:gd name="connsiteY0" fmla="*/ 294462 h 294462"/>
              <a:gd name="connsiteX1" fmla="*/ 0 w 644782"/>
              <a:gd name="connsiteY1" fmla="*/ 0 h 294462"/>
              <a:gd name="connsiteX2" fmla="*/ 389629 w 644782"/>
              <a:gd name="connsiteY2" fmla="*/ 0 h 294462"/>
              <a:gd name="connsiteX3" fmla="*/ 644782 w 644782"/>
              <a:gd name="connsiteY3" fmla="*/ 294462 h 294462"/>
              <a:gd name="connsiteX4" fmla="*/ 255153 w 644782"/>
              <a:gd name="connsiteY4" fmla="*/ 294462 h 294462"/>
              <a:gd name="connsiteX5" fmla="*/ 255153 w 644782"/>
              <a:gd name="connsiteY5" fmla="*/ 294462 h 29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782" h="294462">
                <a:moveTo>
                  <a:pt x="255153" y="294462"/>
                </a:moveTo>
                <a:lnTo>
                  <a:pt x="0" y="0"/>
                </a:lnTo>
                <a:lnTo>
                  <a:pt x="389629" y="0"/>
                </a:lnTo>
                <a:lnTo>
                  <a:pt x="644782" y="294462"/>
                </a:lnTo>
                <a:lnTo>
                  <a:pt x="255153" y="294462"/>
                </a:lnTo>
                <a:lnTo>
                  <a:pt x="255153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A5A30C1F-CB50-3F30-E3DD-473E5C569640}"/>
              </a:ext>
            </a:extLst>
          </p:cNvPr>
          <p:cNvSpPr/>
          <p:nvPr/>
        </p:nvSpPr>
        <p:spPr>
          <a:xfrm>
            <a:off x="5730823" y="4206620"/>
            <a:ext cx="644782" cy="294462"/>
          </a:xfrm>
          <a:custGeom>
            <a:avLst/>
            <a:gdLst>
              <a:gd name="connsiteX0" fmla="*/ 255153 w 644782"/>
              <a:gd name="connsiteY0" fmla="*/ 294462 h 294462"/>
              <a:gd name="connsiteX1" fmla="*/ 0 w 644782"/>
              <a:gd name="connsiteY1" fmla="*/ 0 h 294462"/>
              <a:gd name="connsiteX2" fmla="*/ 389629 w 644782"/>
              <a:gd name="connsiteY2" fmla="*/ 0 h 294462"/>
              <a:gd name="connsiteX3" fmla="*/ 644782 w 644782"/>
              <a:gd name="connsiteY3" fmla="*/ 294462 h 294462"/>
              <a:gd name="connsiteX4" fmla="*/ 255153 w 644782"/>
              <a:gd name="connsiteY4" fmla="*/ 294462 h 294462"/>
              <a:gd name="connsiteX5" fmla="*/ 255153 w 644782"/>
              <a:gd name="connsiteY5" fmla="*/ 294462 h 29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782" h="294462">
                <a:moveTo>
                  <a:pt x="255153" y="294462"/>
                </a:moveTo>
                <a:lnTo>
                  <a:pt x="0" y="0"/>
                </a:lnTo>
                <a:lnTo>
                  <a:pt x="389629" y="0"/>
                </a:lnTo>
                <a:lnTo>
                  <a:pt x="644782" y="294462"/>
                </a:lnTo>
                <a:lnTo>
                  <a:pt x="255153" y="294462"/>
                </a:lnTo>
                <a:lnTo>
                  <a:pt x="255153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CE91F5E2-BCB0-419E-176A-F98B9C2A313A}"/>
              </a:ext>
            </a:extLst>
          </p:cNvPr>
          <p:cNvSpPr/>
          <p:nvPr/>
        </p:nvSpPr>
        <p:spPr>
          <a:xfrm>
            <a:off x="5730823" y="-993700"/>
            <a:ext cx="644782" cy="294462"/>
          </a:xfrm>
          <a:custGeom>
            <a:avLst/>
            <a:gdLst>
              <a:gd name="connsiteX0" fmla="*/ 255153 w 644782"/>
              <a:gd name="connsiteY0" fmla="*/ 294462 h 294462"/>
              <a:gd name="connsiteX1" fmla="*/ 0 w 644782"/>
              <a:gd name="connsiteY1" fmla="*/ 0 h 294462"/>
              <a:gd name="connsiteX2" fmla="*/ 389629 w 644782"/>
              <a:gd name="connsiteY2" fmla="*/ 0 h 294462"/>
              <a:gd name="connsiteX3" fmla="*/ 644782 w 644782"/>
              <a:gd name="connsiteY3" fmla="*/ 294462 h 294462"/>
              <a:gd name="connsiteX4" fmla="*/ 255153 w 644782"/>
              <a:gd name="connsiteY4" fmla="*/ 294462 h 294462"/>
              <a:gd name="connsiteX5" fmla="*/ 255153 w 644782"/>
              <a:gd name="connsiteY5" fmla="*/ 294462 h 29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782" h="294462">
                <a:moveTo>
                  <a:pt x="255153" y="294462"/>
                </a:moveTo>
                <a:lnTo>
                  <a:pt x="0" y="0"/>
                </a:lnTo>
                <a:lnTo>
                  <a:pt x="389629" y="0"/>
                </a:lnTo>
                <a:lnTo>
                  <a:pt x="644782" y="294462"/>
                </a:lnTo>
                <a:lnTo>
                  <a:pt x="255153" y="294462"/>
                </a:lnTo>
                <a:lnTo>
                  <a:pt x="255153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EA445106-76C2-209F-CEEC-E1C5C71D820B}"/>
              </a:ext>
            </a:extLst>
          </p:cNvPr>
          <p:cNvSpPr/>
          <p:nvPr/>
        </p:nvSpPr>
        <p:spPr>
          <a:xfrm>
            <a:off x="5892681" y="7401457"/>
            <a:ext cx="644782" cy="294462"/>
          </a:xfrm>
          <a:custGeom>
            <a:avLst/>
            <a:gdLst>
              <a:gd name="connsiteX0" fmla="*/ 255153 w 644782"/>
              <a:gd name="connsiteY0" fmla="*/ 294462 h 294462"/>
              <a:gd name="connsiteX1" fmla="*/ 0 w 644782"/>
              <a:gd name="connsiteY1" fmla="*/ 0 h 294462"/>
              <a:gd name="connsiteX2" fmla="*/ 389630 w 644782"/>
              <a:gd name="connsiteY2" fmla="*/ 0 h 294462"/>
              <a:gd name="connsiteX3" fmla="*/ 644782 w 644782"/>
              <a:gd name="connsiteY3" fmla="*/ 294462 h 294462"/>
              <a:gd name="connsiteX4" fmla="*/ 255153 w 644782"/>
              <a:gd name="connsiteY4" fmla="*/ 294462 h 294462"/>
              <a:gd name="connsiteX5" fmla="*/ 255153 w 644782"/>
              <a:gd name="connsiteY5" fmla="*/ 294462 h 29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782" h="294462">
                <a:moveTo>
                  <a:pt x="255153" y="294462"/>
                </a:moveTo>
                <a:lnTo>
                  <a:pt x="0" y="0"/>
                </a:lnTo>
                <a:lnTo>
                  <a:pt x="389630" y="0"/>
                </a:lnTo>
                <a:lnTo>
                  <a:pt x="644782" y="294462"/>
                </a:lnTo>
                <a:lnTo>
                  <a:pt x="255153" y="294462"/>
                </a:lnTo>
                <a:lnTo>
                  <a:pt x="255153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2E255BF7-A256-CD13-2D75-092E92DC87B1}"/>
              </a:ext>
            </a:extLst>
          </p:cNvPr>
          <p:cNvSpPr/>
          <p:nvPr/>
        </p:nvSpPr>
        <p:spPr>
          <a:xfrm>
            <a:off x="6147834" y="2145570"/>
            <a:ext cx="445079" cy="385663"/>
          </a:xfrm>
          <a:custGeom>
            <a:avLst/>
            <a:gdLst>
              <a:gd name="connsiteX0" fmla="*/ 55450 w 445079"/>
              <a:gd name="connsiteY0" fmla="*/ 385663 h 385663"/>
              <a:gd name="connsiteX1" fmla="*/ 0 w 445079"/>
              <a:gd name="connsiteY1" fmla="*/ 0 h 385663"/>
              <a:gd name="connsiteX2" fmla="*/ 389629 w 445079"/>
              <a:gd name="connsiteY2" fmla="*/ 0 h 385663"/>
              <a:gd name="connsiteX3" fmla="*/ 445079 w 445079"/>
              <a:gd name="connsiteY3" fmla="*/ 385663 h 385663"/>
              <a:gd name="connsiteX4" fmla="*/ 55450 w 445079"/>
              <a:gd name="connsiteY4" fmla="*/ 385663 h 385663"/>
              <a:gd name="connsiteX5" fmla="*/ 55450 w 445079"/>
              <a:gd name="connsiteY5" fmla="*/ 385663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55450" y="385663"/>
                </a:moveTo>
                <a:lnTo>
                  <a:pt x="0" y="0"/>
                </a:lnTo>
                <a:lnTo>
                  <a:pt x="389629" y="0"/>
                </a:lnTo>
                <a:lnTo>
                  <a:pt x="445079" y="385663"/>
                </a:lnTo>
                <a:lnTo>
                  <a:pt x="55450" y="385663"/>
                </a:lnTo>
                <a:lnTo>
                  <a:pt x="5545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8DA9867E-5271-E531-977A-C094D21F4D1C}"/>
              </a:ext>
            </a:extLst>
          </p:cNvPr>
          <p:cNvSpPr/>
          <p:nvPr/>
        </p:nvSpPr>
        <p:spPr>
          <a:xfrm>
            <a:off x="6147834" y="4855502"/>
            <a:ext cx="445079" cy="385663"/>
          </a:xfrm>
          <a:custGeom>
            <a:avLst/>
            <a:gdLst>
              <a:gd name="connsiteX0" fmla="*/ 55450 w 445079"/>
              <a:gd name="connsiteY0" fmla="*/ 385663 h 385663"/>
              <a:gd name="connsiteX1" fmla="*/ 0 w 445079"/>
              <a:gd name="connsiteY1" fmla="*/ 0 h 385663"/>
              <a:gd name="connsiteX2" fmla="*/ 389629 w 445079"/>
              <a:gd name="connsiteY2" fmla="*/ 0 h 385663"/>
              <a:gd name="connsiteX3" fmla="*/ 445079 w 445079"/>
              <a:gd name="connsiteY3" fmla="*/ 385663 h 385663"/>
              <a:gd name="connsiteX4" fmla="*/ 55450 w 445079"/>
              <a:gd name="connsiteY4" fmla="*/ 385663 h 385663"/>
              <a:gd name="connsiteX5" fmla="*/ 55450 w 445079"/>
              <a:gd name="connsiteY5" fmla="*/ 385663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55450" y="385663"/>
                </a:moveTo>
                <a:lnTo>
                  <a:pt x="0" y="0"/>
                </a:lnTo>
                <a:lnTo>
                  <a:pt x="389629" y="0"/>
                </a:lnTo>
                <a:lnTo>
                  <a:pt x="445079" y="385663"/>
                </a:lnTo>
                <a:lnTo>
                  <a:pt x="55450" y="385663"/>
                </a:lnTo>
                <a:lnTo>
                  <a:pt x="5545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546B043B-5AD9-32EF-FD83-56D1C0B68D06}"/>
              </a:ext>
            </a:extLst>
          </p:cNvPr>
          <p:cNvSpPr/>
          <p:nvPr/>
        </p:nvSpPr>
        <p:spPr>
          <a:xfrm>
            <a:off x="5892681" y="370942"/>
            <a:ext cx="445079" cy="385663"/>
          </a:xfrm>
          <a:custGeom>
            <a:avLst/>
            <a:gdLst>
              <a:gd name="connsiteX0" fmla="*/ 55450 w 445079"/>
              <a:gd name="connsiteY0" fmla="*/ 385664 h 385663"/>
              <a:gd name="connsiteX1" fmla="*/ 0 w 445079"/>
              <a:gd name="connsiteY1" fmla="*/ 0 h 385663"/>
              <a:gd name="connsiteX2" fmla="*/ 389630 w 445079"/>
              <a:gd name="connsiteY2" fmla="*/ 0 h 385663"/>
              <a:gd name="connsiteX3" fmla="*/ 445080 w 445079"/>
              <a:gd name="connsiteY3" fmla="*/ 385664 h 385663"/>
              <a:gd name="connsiteX4" fmla="*/ 55450 w 445079"/>
              <a:gd name="connsiteY4" fmla="*/ 385664 h 385663"/>
              <a:gd name="connsiteX5" fmla="*/ 55450 w 445079"/>
              <a:gd name="connsiteY5" fmla="*/ 385664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55450" y="385664"/>
                </a:moveTo>
                <a:lnTo>
                  <a:pt x="0" y="0"/>
                </a:lnTo>
                <a:lnTo>
                  <a:pt x="389630" y="0"/>
                </a:lnTo>
                <a:lnTo>
                  <a:pt x="445080" y="385664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C437C71C-CA85-2595-C56A-C22B7D0EF9CA}"/>
              </a:ext>
            </a:extLst>
          </p:cNvPr>
          <p:cNvSpPr/>
          <p:nvPr/>
        </p:nvSpPr>
        <p:spPr>
          <a:xfrm>
            <a:off x="5892681" y="6630130"/>
            <a:ext cx="445079" cy="385663"/>
          </a:xfrm>
          <a:custGeom>
            <a:avLst/>
            <a:gdLst>
              <a:gd name="connsiteX0" fmla="*/ 55450 w 445079"/>
              <a:gd name="connsiteY0" fmla="*/ 385663 h 385663"/>
              <a:gd name="connsiteX1" fmla="*/ 0 w 445079"/>
              <a:gd name="connsiteY1" fmla="*/ 0 h 385663"/>
              <a:gd name="connsiteX2" fmla="*/ 389630 w 445079"/>
              <a:gd name="connsiteY2" fmla="*/ 0 h 385663"/>
              <a:gd name="connsiteX3" fmla="*/ 445080 w 445079"/>
              <a:gd name="connsiteY3" fmla="*/ 385663 h 385663"/>
              <a:gd name="connsiteX4" fmla="*/ 55450 w 445079"/>
              <a:gd name="connsiteY4" fmla="*/ 385663 h 385663"/>
              <a:gd name="connsiteX5" fmla="*/ 55450 w 445079"/>
              <a:gd name="connsiteY5" fmla="*/ 385663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55450" y="385663"/>
                </a:moveTo>
                <a:lnTo>
                  <a:pt x="0" y="0"/>
                </a:lnTo>
                <a:lnTo>
                  <a:pt x="389630" y="0"/>
                </a:lnTo>
                <a:lnTo>
                  <a:pt x="445080" y="385663"/>
                </a:lnTo>
                <a:lnTo>
                  <a:pt x="55450" y="385663"/>
                </a:lnTo>
                <a:lnTo>
                  <a:pt x="5545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24735200-B8D6-17E5-A76D-C2A4626C2A4A}"/>
              </a:ext>
            </a:extLst>
          </p:cNvPr>
          <p:cNvSpPr/>
          <p:nvPr/>
        </p:nvSpPr>
        <p:spPr>
          <a:xfrm>
            <a:off x="5892681" y="-2119446"/>
            <a:ext cx="445079" cy="385663"/>
          </a:xfrm>
          <a:custGeom>
            <a:avLst/>
            <a:gdLst>
              <a:gd name="connsiteX0" fmla="*/ 55450 w 445079"/>
              <a:gd name="connsiteY0" fmla="*/ 385663 h 385663"/>
              <a:gd name="connsiteX1" fmla="*/ 0 w 445079"/>
              <a:gd name="connsiteY1" fmla="*/ 0 h 385663"/>
              <a:gd name="connsiteX2" fmla="*/ 389630 w 445079"/>
              <a:gd name="connsiteY2" fmla="*/ 0 h 385663"/>
              <a:gd name="connsiteX3" fmla="*/ 445080 w 445079"/>
              <a:gd name="connsiteY3" fmla="*/ 385663 h 385663"/>
              <a:gd name="connsiteX4" fmla="*/ 55450 w 445079"/>
              <a:gd name="connsiteY4" fmla="*/ 385663 h 385663"/>
              <a:gd name="connsiteX5" fmla="*/ 55450 w 445079"/>
              <a:gd name="connsiteY5" fmla="*/ 385663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55450" y="385663"/>
                </a:moveTo>
                <a:lnTo>
                  <a:pt x="0" y="0"/>
                </a:lnTo>
                <a:lnTo>
                  <a:pt x="389630" y="0"/>
                </a:lnTo>
                <a:lnTo>
                  <a:pt x="445080" y="385663"/>
                </a:lnTo>
                <a:lnTo>
                  <a:pt x="55450" y="385663"/>
                </a:lnTo>
                <a:lnTo>
                  <a:pt x="5545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E91CC3CE-5AAA-4D2E-821D-1F540EBA11F4}"/>
              </a:ext>
            </a:extLst>
          </p:cNvPr>
          <p:cNvSpPr/>
          <p:nvPr/>
        </p:nvSpPr>
        <p:spPr>
          <a:xfrm>
            <a:off x="5730823" y="8766100"/>
            <a:ext cx="445079" cy="385663"/>
          </a:xfrm>
          <a:custGeom>
            <a:avLst/>
            <a:gdLst>
              <a:gd name="connsiteX0" fmla="*/ 55450 w 445079"/>
              <a:gd name="connsiteY0" fmla="*/ 385664 h 385663"/>
              <a:gd name="connsiteX1" fmla="*/ 0 w 445079"/>
              <a:gd name="connsiteY1" fmla="*/ 0 h 385663"/>
              <a:gd name="connsiteX2" fmla="*/ 389629 w 445079"/>
              <a:gd name="connsiteY2" fmla="*/ 0 h 385663"/>
              <a:gd name="connsiteX3" fmla="*/ 445079 w 445079"/>
              <a:gd name="connsiteY3" fmla="*/ 385664 h 385663"/>
              <a:gd name="connsiteX4" fmla="*/ 55450 w 445079"/>
              <a:gd name="connsiteY4" fmla="*/ 385664 h 385663"/>
              <a:gd name="connsiteX5" fmla="*/ 55450 w 445079"/>
              <a:gd name="connsiteY5" fmla="*/ 385664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55450" y="385664"/>
                </a:moveTo>
                <a:lnTo>
                  <a:pt x="0" y="0"/>
                </a:lnTo>
                <a:lnTo>
                  <a:pt x="389629" y="0"/>
                </a:lnTo>
                <a:lnTo>
                  <a:pt x="445079" y="385664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224996A5-2839-7509-99E8-FAFC24BD746B}"/>
              </a:ext>
            </a:extLst>
          </p:cNvPr>
          <p:cNvSpPr/>
          <p:nvPr/>
        </p:nvSpPr>
        <p:spPr>
          <a:xfrm>
            <a:off x="5985976" y="2916897"/>
            <a:ext cx="551487" cy="354419"/>
          </a:xfrm>
          <a:custGeom>
            <a:avLst/>
            <a:gdLst>
              <a:gd name="connsiteX0" fmla="*/ 0 w 551487"/>
              <a:gd name="connsiteY0" fmla="*/ 354419 h 354419"/>
              <a:gd name="connsiteX1" fmla="*/ 161858 w 551487"/>
              <a:gd name="connsiteY1" fmla="*/ 0 h 354419"/>
              <a:gd name="connsiteX2" fmla="*/ 551487 w 551487"/>
              <a:gd name="connsiteY2" fmla="*/ 0 h 354419"/>
              <a:gd name="connsiteX3" fmla="*/ 389630 w 551487"/>
              <a:gd name="connsiteY3" fmla="*/ 354419 h 354419"/>
              <a:gd name="connsiteX4" fmla="*/ 0 w 551487"/>
              <a:gd name="connsiteY4" fmla="*/ 354419 h 354419"/>
              <a:gd name="connsiteX5" fmla="*/ 0 w 551487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0" y="354419"/>
                </a:moveTo>
                <a:lnTo>
                  <a:pt x="161858" y="0"/>
                </a:lnTo>
                <a:lnTo>
                  <a:pt x="551487" y="0"/>
                </a:lnTo>
                <a:lnTo>
                  <a:pt x="389630" y="35441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F39576FC-7E65-CC08-DCF6-3FB0BC3DE366}"/>
              </a:ext>
            </a:extLst>
          </p:cNvPr>
          <p:cNvSpPr/>
          <p:nvPr/>
        </p:nvSpPr>
        <p:spPr>
          <a:xfrm>
            <a:off x="5985976" y="5626829"/>
            <a:ext cx="551487" cy="354419"/>
          </a:xfrm>
          <a:custGeom>
            <a:avLst/>
            <a:gdLst>
              <a:gd name="connsiteX0" fmla="*/ 0 w 551487"/>
              <a:gd name="connsiteY0" fmla="*/ 354419 h 354419"/>
              <a:gd name="connsiteX1" fmla="*/ 161858 w 551487"/>
              <a:gd name="connsiteY1" fmla="*/ 0 h 354419"/>
              <a:gd name="connsiteX2" fmla="*/ 551487 w 551487"/>
              <a:gd name="connsiteY2" fmla="*/ 0 h 354419"/>
              <a:gd name="connsiteX3" fmla="*/ 389630 w 551487"/>
              <a:gd name="connsiteY3" fmla="*/ 354419 h 354419"/>
              <a:gd name="connsiteX4" fmla="*/ 0 w 551487"/>
              <a:gd name="connsiteY4" fmla="*/ 354419 h 354419"/>
              <a:gd name="connsiteX5" fmla="*/ 0 w 551487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0" y="354419"/>
                </a:moveTo>
                <a:lnTo>
                  <a:pt x="161858" y="0"/>
                </a:lnTo>
                <a:lnTo>
                  <a:pt x="551487" y="0"/>
                </a:lnTo>
                <a:lnTo>
                  <a:pt x="389630" y="35441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C480B674-E1C4-EE84-5DA3-2365440F9EDA}"/>
              </a:ext>
            </a:extLst>
          </p:cNvPr>
          <p:cNvSpPr/>
          <p:nvPr/>
        </p:nvSpPr>
        <p:spPr>
          <a:xfrm>
            <a:off x="5730823" y="1142269"/>
            <a:ext cx="551487" cy="354419"/>
          </a:xfrm>
          <a:custGeom>
            <a:avLst/>
            <a:gdLst>
              <a:gd name="connsiteX0" fmla="*/ 0 w 551487"/>
              <a:gd name="connsiteY0" fmla="*/ 354419 h 354419"/>
              <a:gd name="connsiteX1" fmla="*/ 161858 w 551487"/>
              <a:gd name="connsiteY1" fmla="*/ 0 h 354419"/>
              <a:gd name="connsiteX2" fmla="*/ 551487 w 551487"/>
              <a:gd name="connsiteY2" fmla="*/ 0 h 354419"/>
              <a:gd name="connsiteX3" fmla="*/ 389629 w 551487"/>
              <a:gd name="connsiteY3" fmla="*/ 354419 h 354419"/>
              <a:gd name="connsiteX4" fmla="*/ 0 w 551487"/>
              <a:gd name="connsiteY4" fmla="*/ 354419 h 354419"/>
              <a:gd name="connsiteX5" fmla="*/ 0 w 551487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0" y="354419"/>
                </a:moveTo>
                <a:lnTo>
                  <a:pt x="161858" y="0"/>
                </a:lnTo>
                <a:lnTo>
                  <a:pt x="551487" y="0"/>
                </a:lnTo>
                <a:lnTo>
                  <a:pt x="389629" y="35441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79FBE842-DC52-E009-4CDB-3051882CA42A}"/>
              </a:ext>
            </a:extLst>
          </p:cNvPr>
          <p:cNvSpPr/>
          <p:nvPr/>
        </p:nvSpPr>
        <p:spPr>
          <a:xfrm>
            <a:off x="5658199" y="7906569"/>
            <a:ext cx="551487" cy="354419"/>
          </a:xfrm>
          <a:custGeom>
            <a:avLst/>
            <a:gdLst>
              <a:gd name="connsiteX0" fmla="*/ 0 w 551487"/>
              <a:gd name="connsiteY0" fmla="*/ 354419 h 354419"/>
              <a:gd name="connsiteX1" fmla="*/ 161858 w 551487"/>
              <a:gd name="connsiteY1" fmla="*/ 0 h 354419"/>
              <a:gd name="connsiteX2" fmla="*/ 551487 w 551487"/>
              <a:gd name="connsiteY2" fmla="*/ 0 h 354419"/>
              <a:gd name="connsiteX3" fmla="*/ 389630 w 551487"/>
              <a:gd name="connsiteY3" fmla="*/ 354419 h 354419"/>
              <a:gd name="connsiteX4" fmla="*/ 0 w 551487"/>
              <a:gd name="connsiteY4" fmla="*/ 354419 h 354419"/>
              <a:gd name="connsiteX5" fmla="*/ 0 w 551487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0" y="354419"/>
                </a:moveTo>
                <a:lnTo>
                  <a:pt x="161858" y="0"/>
                </a:lnTo>
                <a:lnTo>
                  <a:pt x="551487" y="0"/>
                </a:lnTo>
                <a:lnTo>
                  <a:pt x="389630" y="35441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603F9426-2F0C-4171-6FB4-C0DE33273050}"/>
              </a:ext>
            </a:extLst>
          </p:cNvPr>
          <p:cNvSpPr/>
          <p:nvPr/>
        </p:nvSpPr>
        <p:spPr>
          <a:xfrm>
            <a:off x="5786273" y="-1733783"/>
            <a:ext cx="551487" cy="354419"/>
          </a:xfrm>
          <a:custGeom>
            <a:avLst/>
            <a:gdLst>
              <a:gd name="connsiteX0" fmla="*/ 0 w 551487"/>
              <a:gd name="connsiteY0" fmla="*/ 354419 h 354419"/>
              <a:gd name="connsiteX1" fmla="*/ 161858 w 551487"/>
              <a:gd name="connsiteY1" fmla="*/ 0 h 354419"/>
              <a:gd name="connsiteX2" fmla="*/ 551488 w 551487"/>
              <a:gd name="connsiteY2" fmla="*/ 0 h 354419"/>
              <a:gd name="connsiteX3" fmla="*/ 389630 w 551487"/>
              <a:gd name="connsiteY3" fmla="*/ 354419 h 354419"/>
              <a:gd name="connsiteX4" fmla="*/ 0 w 551487"/>
              <a:gd name="connsiteY4" fmla="*/ 354419 h 354419"/>
              <a:gd name="connsiteX5" fmla="*/ 0 w 551487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0" y="354419"/>
                </a:moveTo>
                <a:lnTo>
                  <a:pt x="161858" y="0"/>
                </a:lnTo>
                <a:lnTo>
                  <a:pt x="551488" y="0"/>
                </a:lnTo>
                <a:lnTo>
                  <a:pt x="389630" y="35441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7580212C-C9F8-8D9C-BACF-A822AEACCD23}"/>
              </a:ext>
            </a:extLst>
          </p:cNvPr>
          <p:cNvSpPr/>
          <p:nvPr/>
        </p:nvSpPr>
        <p:spPr>
          <a:xfrm>
            <a:off x="5029200" y="3675550"/>
            <a:ext cx="717406" cy="210649"/>
          </a:xfrm>
          <a:custGeom>
            <a:avLst/>
            <a:gdLst>
              <a:gd name="connsiteX0" fmla="*/ 0 w 717406"/>
              <a:gd name="connsiteY0" fmla="*/ 210650 h 210649"/>
              <a:gd name="connsiteX1" fmla="*/ 327777 w 717406"/>
              <a:gd name="connsiteY1" fmla="*/ 0 h 210649"/>
              <a:gd name="connsiteX2" fmla="*/ 717407 w 717406"/>
              <a:gd name="connsiteY2" fmla="*/ 0 h 210649"/>
              <a:gd name="connsiteX3" fmla="*/ 389630 w 717406"/>
              <a:gd name="connsiteY3" fmla="*/ 210650 h 210649"/>
              <a:gd name="connsiteX4" fmla="*/ 0 w 717406"/>
              <a:gd name="connsiteY4" fmla="*/ 210650 h 210649"/>
              <a:gd name="connsiteX5" fmla="*/ 0 w 717406"/>
              <a:gd name="connsiteY5" fmla="*/ 210650 h 21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406" h="210649">
                <a:moveTo>
                  <a:pt x="0" y="210650"/>
                </a:moveTo>
                <a:lnTo>
                  <a:pt x="327777" y="0"/>
                </a:lnTo>
                <a:lnTo>
                  <a:pt x="717407" y="0"/>
                </a:lnTo>
                <a:lnTo>
                  <a:pt x="389630" y="210650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10BFE7BB-768D-3512-9EBA-1D3F4FDFDDA9}"/>
              </a:ext>
            </a:extLst>
          </p:cNvPr>
          <p:cNvSpPr/>
          <p:nvPr/>
        </p:nvSpPr>
        <p:spPr>
          <a:xfrm>
            <a:off x="5820057" y="7695919"/>
            <a:ext cx="717406" cy="210649"/>
          </a:xfrm>
          <a:custGeom>
            <a:avLst/>
            <a:gdLst>
              <a:gd name="connsiteX0" fmla="*/ 0 w 717406"/>
              <a:gd name="connsiteY0" fmla="*/ 210650 h 210649"/>
              <a:gd name="connsiteX1" fmla="*/ 327777 w 717406"/>
              <a:gd name="connsiteY1" fmla="*/ 0 h 210649"/>
              <a:gd name="connsiteX2" fmla="*/ 717406 w 717406"/>
              <a:gd name="connsiteY2" fmla="*/ 0 h 210649"/>
              <a:gd name="connsiteX3" fmla="*/ 389629 w 717406"/>
              <a:gd name="connsiteY3" fmla="*/ 210650 h 210649"/>
              <a:gd name="connsiteX4" fmla="*/ 0 w 717406"/>
              <a:gd name="connsiteY4" fmla="*/ 210650 h 210649"/>
              <a:gd name="connsiteX5" fmla="*/ 0 w 717406"/>
              <a:gd name="connsiteY5" fmla="*/ 210650 h 21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406" h="210649">
                <a:moveTo>
                  <a:pt x="0" y="210650"/>
                </a:moveTo>
                <a:lnTo>
                  <a:pt x="327777" y="0"/>
                </a:lnTo>
                <a:lnTo>
                  <a:pt x="717406" y="0"/>
                </a:lnTo>
                <a:lnTo>
                  <a:pt x="389629" y="210650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DEF9DC18-379A-F4DF-DA71-07BB769C3C9E}"/>
              </a:ext>
            </a:extLst>
          </p:cNvPr>
          <p:cNvSpPr/>
          <p:nvPr/>
        </p:nvSpPr>
        <p:spPr>
          <a:xfrm>
            <a:off x="5658199" y="-699238"/>
            <a:ext cx="717406" cy="210649"/>
          </a:xfrm>
          <a:custGeom>
            <a:avLst/>
            <a:gdLst>
              <a:gd name="connsiteX0" fmla="*/ 0 w 717406"/>
              <a:gd name="connsiteY0" fmla="*/ 210650 h 210649"/>
              <a:gd name="connsiteX1" fmla="*/ 327777 w 717406"/>
              <a:gd name="connsiteY1" fmla="*/ 0 h 210649"/>
              <a:gd name="connsiteX2" fmla="*/ 717407 w 717406"/>
              <a:gd name="connsiteY2" fmla="*/ 0 h 210649"/>
              <a:gd name="connsiteX3" fmla="*/ 389630 w 717406"/>
              <a:gd name="connsiteY3" fmla="*/ 210650 h 210649"/>
              <a:gd name="connsiteX4" fmla="*/ 0 w 717406"/>
              <a:gd name="connsiteY4" fmla="*/ 210650 h 210649"/>
              <a:gd name="connsiteX5" fmla="*/ 0 w 717406"/>
              <a:gd name="connsiteY5" fmla="*/ 210650 h 21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406" h="210649">
                <a:moveTo>
                  <a:pt x="0" y="210650"/>
                </a:moveTo>
                <a:lnTo>
                  <a:pt x="327777" y="0"/>
                </a:lnTo>
                <a:lnTo>
                  <a:pt x="717407" y="0"/>
                </a:lnTo>
                <a:lnTo>
                  <a:pt x="389630" y="210650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3C7F32DE-901E-B052-92FB-99419FECA43F}"/>
              </a:ext>
            </a:extLst>
          </p:cNvPr>
          <p:cNvSpPr/>
          <p:nvPr/>
        </p:nvSpPr>
        <p:spPr>
          <a:xfrm>
            <a:off x="3520935" y="7695919"/>
            <a:ext cx="717406" cy="210649"/>
          </a:xfrm>
          <a:custGeom>
            <a:avLst/>
            <a:gdLst>
              <a:gd name="connsiteX0" fmla="*/ 327777 w 717406"/>
              <a:gd name="connsiteY0" fmla="*/ 210650 h 210649"/>
              <a:gd name="connsiteX1" fmla="*/ 0 w 717406"/>
              <a:gd name="connsiteY1" fmla="*/ 0 h 210649"/>
              <a:gd name="connsiteX2" fmla="*/ 389630 w 717406"/>
              <a:gd name="connsiteY2" fmla="*/ 0 h 210649"/>
              <a:gd name="connsiteX3" fmla="*/ 717407 w 717406"/>
              <a:gd name="connsiteY3" fmla="*/ 210650 h 210649"/>
              <a:gd name="connsiteX4" fmla="*/ 327777 w 717406"/>
              <a:gd name="connsiteY4" fmla="*/ 210650 h 210649"/>
              <a:gd name="connsiteX5" fmla="*/ 327777 w 717406"/>
              <a:gd name="connsiteY5" fmla="*/ 210650 h 21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406" h="210649">
                <a:moveTo>
                  <a:pt x="327777" y="210650"/>
                </a:moveTo>
                <a:lnTo>
                  <a:pt x="0" y="0"/>
                </a:lnTo>
                <a:lnTo>
                  <a:pt x="389630" y="0"/>
                </a:lnTo>
                <a:lnTo>
                  <a:pt x="717407" y="210650"/>
                </a:lnTo>
                <a:lnTo>
                  <a:pt x="327777" y="210650"/>
                </a:lnTo>
                <a:lnTo>
                  <a:pt x="327777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4227AE09-AECB-4257-3B9C-5C1EBFA16500}"/>
              </a:ext>
            </a:extLst>
          </p:cNvPr>
          <p:cNvSpPr/>
          <p:nvPr/>
        </p:nvSpPr>
        <p:spPr>
          <a:xfrm>
            <a:off x="3937946" y="3565779"/>
            <a:ext cx="717406" cy="210649"/>
          </a:xfrm>
          <a:custGeom>
            <a:avLst/>
            <a:gdLst>
              <a:gd name="connsiteX0" fmla="*/ 327777 w 717406"/>
              <a:gd name="connsiteY0" fmla="*/ 210649 h 210649"/>
              <a:gd name="connsiteX1" fmla="*/ 0 w 717406"/>
              <a:gd name="connsiteY1" fmla="*/ 0 h 210649"/>
              <a:gd name="connsiteX2" fmla="*/ 389629 w 717406"/>
              <a:gd name="connsiteY2" fmla="*/ 0 h 210649"/>
              <a:gd name="connsiteX3" fmla="*/ 717407 w 717406"/>
              <a:gd name="connsiteY3" fmla="*/ 210649 h 210649"/>
              <a:gd name="connsiteX4" fmla="*/ 327777 w 717406"/>
              <a:gd name="connsiteY4" fmla="*/ 210649 h 210649"/>
              <a:gd name="connsiteX5" fmla="*/ 327777 w 717406"/>
              <a:gd name="connsiteY5" fmla="*/ 210649 h 21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406" h="210649">
                <a:moveTo>
                  <a:pt x="327777" y="210649"/>
                </a:moveTo>
                <a:lnTo>
                  <a:pt x="0" y="0"/>
                </a:lnTo>
                <a:lnTo>
                  <a:pt x="389629" y="0"/>
                </a:lnTo>
                <a:lnTo>
                  <a:pt x="717407" y="210649"/>
                </a:lnTo>
                <a:lnTo>
                  <a:pt x="327777" y="210649"/>
                </a:lnTo>
                <a:lnTo>
                  <a:pt x="327777" y="21064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BF8FA3FE-BA6C-819C-48E9-DE76E4FCE0B2}"/>
              </a:ext>
            </a:extLst>
          </p:cNvPr>
          <p:cNvSpPr/>
          <p:nvPr/>
        </p:nvSpPr>
        <p:spPr>
          <a:xfrm>
            <a:off x="3682793" y="-699238"/>
            <a:ext cx="717406" cy="210649"/>
          </a:xfrm>
          <a:custGeom>
            <a:avLst/>
            <a:gdLst>
              <a:gd name="connsiteX0" fmla="*/ 327777 w 717406"/>
              <a:gd name="connsiteY0" fmla="*/ 210650 h 210649"/>
              <a:gd name="connsiteX1" fmla="*/ 0 w 717406"/>
              <a:gd name="connsiteY1" fmla="*/ 0 h 210649"/>
              <a:gd name="connsiteX2" fmla="*/ 389630 w 717406"/>
              <a:gd name="connsiteY2" fmla="*/ 0 h 210649"/>
              <a:gd name="connsiteX3" fmla="*/ 717407 w 717406"/>
              <a:gd name="connsiteY3" fmla="*/ 210650 h 210649"/>
              <a:gd name="connsiteX4" fmla="*/ 327777 w 717406"/>
              <a:gd name="connsiteY4" fmla="*/ 210650 h 210649"/>
              <a:gd name="connsiteX5" fmla="*/ 327777 w 717406"/>
              <a:gd name="connsiteY5" fmla="*/ 210650 h 21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406" h="210649">
                <a:moveTo>
                  <a:pt x="327777" y="210650"/>
                </a:moveTo>
                <a:lnTo>
                  <a:pt x="0" y="0"/>
                </a:lnTo>
                <a:lnTo>
                  <a:pt x="389630" y="0"/>
                </a:lnTo>
                <a:lnTo>
                  <a:pt x="717407" y="210650"/>
                </a:lnTo>
                <a:lnTo>
                  <a:pt x="327777" y="210650"/>
                </a:lnTo>
                <a:lnTo>
                  <a:pt x="327777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B42CF945-55E1-336B-A3EC-99325D8D3E97}"/>
              </a:ext>
            </a:extLst>
          </p:cNvPr>
          <p:cNvSpPr/>
          <p:nvPr/>
        </p:nvSpPr>
        <p:spPr>
          <a:xfrm>
            <a:off x="3520935" y="5626829"/>
            <a:ext cx="551487" cy="354419"/>
          </a:xfrm>
          <a:custGeom>
            <a:avLst/>
            <a:gdLst>
              <a:gd name="connsiteX0" fmla="*/ 161858 w 551487"/>
              <a:gd name="connsiteY0" fmla="*/ 354419 h 354419"/>
              <a:gd name="connsiteX1" fmla="*/ 0 w 551487"/>
              <a:gd name="connsiteY1" fmla="*/ 0 h 354419"/>
              <a:gd name="connsiteX2" fmla="*/ 389630 w 551487"/>
              <a:gd name="connsiteY2" fmla="*/ 0 h 354419"/>
              <a:gd name="connsiteX3" fmla="*/ 551488 w 551487"/>
              <a:gd name="connsiteY3" fmla="*/ 354419 h 354419"/>
              <a:gd name="connsiteX4" fmla="*/ 161858 w 551487"/>
              <a:gd name="connsiteY4" fmla="*/ 354419 h 354419"/>
              <a:gd name="connsiteX5" fmla="*/ 161858 w 551487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161858" y="354419"/>
                </a:moveTo>
                <a:lnTo>
                  <a:pt x="0" y="0"/>
                </a:lnTo>
                <a:lnTo>
                  <a:pt x="389630" y="0"/>
                </a:lnTo>
                <a:lnTo>
                  <a:pt x="551488" y="354419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0F3CA9EC-C8B1-5D08-11AD-69FD94C30C69}"/>
              </a:ext>
            </a:extLst>
          </p:cNvPr>
          <p:cNvSpPr/>
          <p:nvPr/>
        </p:nvSpPr>
        <p:spPr>
          <a:xfrm>
            <a:off x="3520935" y="2916897"/>
            <a:ext cx="551487" cy="354419"/>
          </a:xfrm>
          <a:custGeom>
            <a:avLst/>
            <a:gdLst>
              <a:gd name="connsiteX0" fmla="*/ 161858 w 551487"/>
              <a:gd name="connsiteY0" fmla="*/ 354419 h 354419"/>
              <a:gd name="connsiteX1" fmla="*/ 0 w 551487"/>
              <a:gd name="connsiteY1" fmla="*/ 0 h 354419"/>
              <a:gd name="connsiteX2" fmla="*/ 389630 w 551487"/>
              <a:gd name="connsiteY2" fmla="*/ 0 h 354419"/>
              <a:gd name="connsiteX3" fmla="*/ 551488 w 551487"/>
              <a:gd name="connsiteY3" fmla="*/ 354419 h 354419"/>
              <a:gd name="connsiteX4" fmla="*/ 161858 w 551487"/>
              <a:gd name="connsiteY4" fmla="*/ 354419 h 354419"/>
              <a:gd name="connsiteX5" fmla="*/ 161858 w 551487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161858" y="354419"/>
                </a:moveTo>
                <a:lnTo>
                  <a:pt x="0" y="0"/>
                </a:lnTo>
                <a:lnTo>
                  <a:pt x="389630" y="0"/>
                </a:lnTo>
                <a:lnTo>
                  <a:pt x="551488" y="354419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32455160-0539-9C98-5577-6A9E002F978E}"/>
              </a:ext>
            </a:extLst>
          </p:cNvPr>
          <p:cNvSpPr/>
          <p:nvPr/>
        </p:nvSpPr>
        <p:spPr>
          <a:xfrm>
            <a:off x="3848713" y="7906569"/>
            <a:ext cx="551487" cy="354419"/>
          </a:xfrm>
          <a:custGeom>
            <a:avLst/>
            <a:gdLst>
              <a:gd name="connsiteX0" fmla="*/ 161858 w 551487"/>
              <a:gd name="connsiteY0" fmla="*/ 354419 h 354419"/>
              <a:gd name="connsiteX1" fmla="*/ 0 w 551487"/>
              <a:gd name="connsiteY1" fmla="*/ 0 h 354419"/>
              <a:gd name="connsiteX2" fmla="*/ 389629 w 551487"/>
              <a:gd name="connsiteY2" fmla="*/ 0 h 354419"/>
              <a:gd name="connsiteX3" fmla="*/ 551487 w 551487"/>
              <a:gd name="connsiteY3" fmla="*/ 354419 h 354419"/>
              <a:gd name="connsiteX4" fmla="*/ 161858 w 551487"/>
              <a:gd name="connsiteY4" fmla="*/ 354419 h 354419"/>
              <a:gd name="connsiteX5" fmla="*/ 161858 w 551487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161858" y="354419"/>
                </a:moveTo>
                <a:lnTo>
                  <a:pt x="0" y="0"/>
                </a:lnTo>
                <a:lnTo>
                  <a:pt x="389629" y="0"/>
                </a:lnTo>
                <a:lnTo>
                  <a:pt x="551487" y="354419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CC690297-53DA-F7B8-7412-44C729BDFCB8}"/>
              </a:ext>
            </a:extLst>
          </p:cNvPr>
          <p:cNvSpPr/>
          <p:nvPr/>
        </p:nvSpPr>
        <p:spPr>
          <a:xfrm>
            <a:off x="3720638" y="756605"/>
            <a:ext cx="551487" cy="354419"/>
          </a:xfrm>
          <a:custGeom>
            <a:avLst/>
            <a:gdLst>
              <a:gd name="connsiteX0" fmla="*/ 161858 w 551487"/>
              <a:gd name="connsiteY0" fmla="*/ 354419 h 354419"/>
              <a:gd name="connsiteX1" fmla="*/ 0 w 551487"/>
              <a:gd name="connsiteY1" fmla="*/ 0 h 354419"/>
              <a:gd name="connsiteX2" fmla="*/ 389630 w 551487"/>
              <a:gd name="connsiteY2" fmla="*/ 0 h 354419"/>
              <a:gd name="connsiteX3" fmla="*/ 551488 w 551487"/>
              <a:gd name="connsiteY3" fmla="*/ 354419 h 354419"/>
              <a:gd name="connsiteX4" fmla="*/ 161858 w 551487"/>
              <a:gd name="connsiteY4" fmla="*/ 354419 h 354419"/>
              <a:gd name="connsiteX5" fmla="*/ 161858 w 551487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161858" y="354419"/>
                </a:moveTo>
                <a:lnTo>
                  <a:pt x="0" y="0"/>
                </a:lnTo>
                <a:lnTo>
                  <a:pt x="389630" y="0"/>
                </a:lnTo>
                <a:lnTo>
                  <a:pt x="551488" y="354419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742D639B-0648-57FA-9724-F0A4CEF761A1}"/>
              </a:ext>
            </a:extLst>
          </p:cNvPr>
          <p:cNvSpPr/>
          <p:nvPr/>
        </p:nvSpPr>
        <p:spPr>
          <a:xfrm>
            <a:off x="3720638" y="-1733783"/>
            <a:ext cx="551487" cy="354419"/>
          </a:xfrm>
          <a:custGeom>
            <a:avLst/>
            <a:gdLst>
              <a:gd name="connsiteX0" fmla="*/ 161858 w 551487"/>
              <a:gd name="connsiteY0" fmla="*/ 354419 h 354419"/>
              <a:gd name="connsiteX1" fmla="*/ 0 w 551487"/>
              <a:gd name="connsiteY1" fmla="*/ 0 h 354419"/>
              <a:gd name="connsiteX2" fmla="*/ 389630 w 551487"/>
              <a:gd name="connsiteY2" fmla="*/ 0 h 354419"/>
              <a:gd name="connsiteX3" fmla="*/ 551488 w 551487"/>
              <a:gd name="connsiteY3" fmla="*/ 354419 h 354419"/>
              <a:gd name="connsiteX4" fmla="*/ 161858 w 551487"/>
              <a:gd name="connsiteY4" fmla="*/ 354419 h 354419"/>
              <a:gd name="connsiteX5" fmla="*/ 161858 w 551487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161858" y="354419"/>
                </a:moveTo>
                <a:lnTo>
                  <a:pt x="0" y="0"/>
                </a:lnTo>
                <a:lnTo>
                  <a:pt x="389630" y="0"/>
                </a:lnTo>
                <a:lnTo>
                  <a:pt x="551488" y="354419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8DFC5371-B938-0453-57E0-94920E869336}"/>
              </a:ext>
            </a:extLst>
          </p:cNvPr>
          <p:cNvSpPr/>
          <p:nvPr/>
        </p:nvSpPr>
        <p:spPr>
          <a:xfrm>
            <a:off x="3465485" y="4855502"/>
            <a:ext cx="445079" cy="385663"/>
          </a:xfrm>
          <a:custGeom>
            <a:avLst/>
            <a:gdLst>
              <a:gd name="connsiteX0" fmla="*/ 0 w 445079"/>
              <a:gd name="connsiteY0" fmla="*/ 385663 h 385663"/>
              <a:gd name="connsiteX1" fmla="*/ 55450 w 445079"/>
              <a:gd name="connsiteY1" fmla="*/ 0 h 385663"/>
              <a:gd name="connsiteX2" fmla="*/ 445079 w 445079"/>
              <a:gd name="connsiteY2" fmla="*/ 0 h 385663"/>
              <a:gd name="connsiteX3" fmla="*/ 389629 w 445079"/>
              <a:gd name="connsiteY3" fmla="*/ 385663 h 385663"/>
              <a:gd name="connsiteX4" fmla="*/ 0 w 445079"/>
              <a:gd name="connsiteY4" fmla="*/ 385663 h 385663"/>
              <a:gd name="connsiteX5" fmla="*/ 0 w 445079"/>
              <a:gd name="connsiteY5" fmla="*/ 385663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0" y="385663"/>
                </a:moveTo>
                <a:lnTo>
                  <a:pt x="55450" y="0"/>
                </a:lnTo>
                <a:lnTo>
                  <a:pt x="445079" y="0"/>
                </a:lnTo>
                <a:lnTo>
                  <a:pt x="389629" y="385663"/>
                </a:lnTo>
                <a:lnTo>
                  <a:pt x="0" y="385663"/>
                </a:lnTo>
                <a:lnTo>
                  <a:pt x="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2BC3A21E-A191-7ADB-EE8E-4D9D931EAD77}"/>
              </a:ext>
            </a:extLst>
          </p:cNvPr>
          <p:cNvSpPr/>
          <p:nvPr/>
        </p:nvSpPr>
        <p:spPr>
          <a:xfrm>
            <a:off x="3465485" y="2145570"/>
            <a:ext cx="445079" cy="385663"/>
          </a:xfrm>
          <a:custGeom>
            <a:avLst/>
            <a:gdLst>
              <a:gd name="connsiteX0" fmla="*/ 0 w 445079"/>
              <a:gd name="connsiteY0" fmla="*/ 385663 h 385663"/>
              <a:gd name="connsiteX1" fmla="*/ 55450 w 445079"/>
              <a:gd name="connsiteY1" fmla="*/ 0 h 385663"/>
              <a:gd name="connsiteX2" fmla="*/ 445079 w 445079"/>
              <a:gd name="connsiteY2" fmla="*/ 0 h 385663"/>
              <a:gd name="connsiteX3" fmla="*/ 389629 w 445079"/>
              <a:gd name="connsiteY3" fmla="*/ 385663 h 385663"/>
              <a:gd name="connsiteX4" fmla="*/ 0 w 445079"/>
              <a:gd name="connsiteY4" fmla="*/ 385663 h 385663"/>
              <a:gd name="connsiteX5" fmla="*/ 0 w 445079"/>
              <a:gd name="connsiteY5" fmla="*/ 385663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0" y="385663"/>
                </a:moveTo>
                <a:lnTo>
                  <a:pt x="55450" y="0"/>
                </a:lnTo>
                <a:lnTo>
                  <a:pt x="445079" y="0"/>
                </a:lnTo>
                <a:lnTo>
                  <a:pt x="389629" y="385663"/>
                </a:lnTo>
                <a:lnTo>
                  <a:pt x="0" y="385663"/>
                </a:lnTo>
                <a:lnTo>
                  <a:pt x="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D09C9FE0-4B87-A5DA-58AC-ED5CEA99AD03}"/>
              </a:ext>
            </a:extLst>
          </p:cNvPr>
          <p:cNvSpPr/>
          <p:nvPr/>
        </p:nvSpPr>
        <p:spPr>
          <a:xfrm>
            <a:off x="3882496" y="6275711"/>
            <a:ext cx="445079" cy="385663"/>
          </a:xfrm>
          <a:custGeom>
            <a:avLst/>
            <a:gdLst>
              <a:gd name="connsiteX0" fmla="*/ 0 w 445079"/>
              <a:gd name="connsiteY0" fmla="*/ 385664 h 385663"/>
              <a:gd name="connsiteX1" fmla="*/ 55450 w 445079"/>
              <a:gd name="connsiteY1" fmla="*/ 0 h 385663"/>
              <a:gd name="connsiteX2" fmla="*/ 445079 w 445079"/>
              <a:gd name="connsiteY2" fmla="*/ 0 h 385663"/>
              <a:gd name="connsiteX3" fmla="*/ 389630 w 445079"/>
              <a:gd name="connsiteY3" fmla="*/ 385664 h 385663"/>
              <a:gd name="connsiteX4" fmla="*/ 0 w 445079"/>
              <a:gd name="connsiteY4" fmla="*/ 385664 h 385663"/>
              <a:gd name="connsiteX5" fmla="*/ 0 w 445079"/>
              <a:gd name="connsiteY5" fmla="*/ 385664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0" y="385664"/>
                </a:moveTo>
                <a:lnTo>
                  <a:pt x="55450" y="0"/>
                </a:lnTo>
                <a:lnTo>
                  <a:pt x="445079" y="0"/>
                </a:lnTo>
                <a:lnTo>
                  <a:pt x="389630" y="385664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6198EB39-A386-3D55-9DEF-56807E50936C}"/>
              </a:ext>
            </a:extLst>
          </p:cNvPr>
          <p:cNvSpPr/>
          <p:nvPr/>
        </p:nvSpPr>
        <p:spPr>
          <a:xfrm>
            <a:off x="3465485" y="76480"/>
            <a:ext cx="445079" cy="385663"/>
          </a:xfrm>
          <a:custGeom>
            <a:avLst/>
            <a:gdLst>
              <a:gd name="connsiteX0" fmla="*/ 0 w 445079"/>
              <a:gd name="connsiteY0" fmla="*/ 385664 h 385663"/>
              <a:gd name="connsiteX1" fmla="*/ 55450 w 445079"/>
              <a:gd name="connsiteY1" fmla="*/ 0 h 385663"/>
              <a:gd name="connsiteX2" fmla="*/ 445079 w 445079"/>
              <a:gd name="connsiteY2" fmla="*/ 0 h 385663"/>
              <a:gd name="connsiteX3" fmla="*/ 389629 w 445079"/>
              <a:gd name="connsiteY3" fmla="*/ 385664 h 385663"/>
              <a:gd name="connsiteX4" fmla="*/ 0 w 445079"/>
              <a:gd name="connsiteY4" fmla="*/ 385664 h 385663"/>
              <a:gd name="connsiteX5" fmla="*/ 0 w 445079"/>
              <a:gd name="connsiteY5" fmla="*/ 385664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0" y="385664"/>
                </a:moveTo>
                <a:lnTo>
                  <a:pt x="55450" y="0"/>
                </a:lnTo>
                <a:lnTo>
                  <a:pt x="445079" y="0"/>
                </a:lnTo>
                <a:lnTo>
                  <a:pt x="389629" y="385664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8B7CCE70-B38D-A031-E7B8-290656E4BC59}"/>
              </a:ext>
            </a:extLst>
          </p:cNvPr>
          <p:cNvSpPr/>
          <p:nvPr/>
        </p:nvSpPr>
        <p:spPr>
          <a:xfrm>
            <a:off x="3627343" y="8471638"/>
            <a:ext cx="445079" cy="385663"/>
          </a:xfrm>
          <a:custGeom>
            <a:avLst/>
            <a:gdLst>
              <a:gd name="connsiteX0" fmla="*/ 0 w 445079"/>
              <a:gd name="connsiteY0" fmla="*/ 385664 h 385663"/>
              <a:gd name="connsiteX1" fmla="*/ 55450 w 445079"/>
              <a:gd name="connsiteY1" fmla="*/ 0 h 385663"/>
              <a:gd name="connsiteX2" fmla="*/ 445079 w 445079"/>
              <a:gd name="connsiteY2" fmla="*/ 0 h 385663"/>
              <a:gd name="connsiteX3" fmla="*/ 389629 w 445079"/>
              <a:gd name="connsiteY3" fmla="*/ 385664 h 385663"/>
              <a:gd name="connsiteX4" fmla="*/ 0 w 445079"/>
              <a:gd name="connsiteY4" fmla="*/ 385664 h 385663"/>
              <a:gd name="connsiteX5" fmla="*/ 0 w 445079"/>
              <a:gd name="connsiteY5" fmla="*/ 385664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0" y="385664"/>
                </a:moveTo>
                <a:lnTo>
                  <a:pt x="55450" y="0"/>
                </a:lnTo>
                <a:lnTo>
                  <a:pt x="445079" y="0"/>
                </a:lnTo>
                <a:lnTo>
                  <a:pt x="389629" y="385664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EAA3968C-3835-6E08-80C8-F7B9176488D8}"/>
              </a:ext>
            </a:extLst>
          </p:cNvPr>
          <p:cNvSpPr/>
          <p:nvPr/>
        </p:nvSpPr>
        <p:spPr>
          <a:xfrm>
            <a:off x="3720638" y="-2119446"/>
            <a:ext cx="445079" cy="385663"/>
          </a:xfrm>
          <a:custGeom>
            <a:avLst/>
            <a:gdLst>
              <a:gd name="connsiteX0" fmla="*/ 0 w 445079"/>
              <a:gd name="connsiteY0" fmla="*/ 385663 h 385663"/>
              <a:gd name="connsiteX1" fmla="*/ 55450 w 445079"/>
              <a:gd name="connsiteY1" fmla="*/ 0 h 385663"/>
              <a:gd name="connsiteX2" fmla="*/ 445080 w 445079"/>
              <a:gd name="connsiteY2" fmla="*/ 0 h 385663"/>
              <a:gd name="connsiteX3" fmla="*/ 389630 w 445079"/>
              <a:gd name="connsiteY3" fmla="*/ 385663 h 385663"/>
              <a:gd name="connsiteX4" fmla="*/ 0 w 445079"/>
              <a:gd name="connsiteY4" fmla="*/ 385663 h 385663"/>
              <a:gd name="connsiteX5" fmla="*/ 0 w 445079"/>
              <a:gd name="connsiteY5" fmla="*/ 385663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0" y="385663"/>
                </a:moveTo>
                <a:lnTo>
                  <a:pt x="55450" y="0"/>
                </a:lnTo>
                <a:lnTo>
                  <a:pt x="445080" y="0"/>
                </a:lnTo>
                <a:lnTo>
                  <a:pt x="389630" y="385663"/>
                </a:lnTo>
                <a:lnTo>
                  <a:pt x="0" y="385663"/>
                </a:lnTo>
                <a:lnTo>
                  <a:pt x="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731FEBBD-485F-B371-F426-DB7CF3E0A4E9}"/>
              </a:ext>
            </a:extLst>
          </p:cNvPr>
          <p:cNvSpPr/>
          <p:nvPr/>
        </p:nvSpPr>
        <p:spPr>
          <a:xfrm>
            <a:off x="3682793" y="4206620"/>
            <a:ext cx="644782" cy="294462"/>
          </a:xfrm>
          <a:custGeom>
            <a:avLst/>
            <a:gdLst>
              <a:gd name="connsiteX0" fmla="*/ 0 w 644782"/>
              <a:gd name="connsiteY0" fmla="*/ 294462 h 294462"/>
              <a:gd name="connsiteX1" fmla="*/ 255153 w 644782"/>
              <a:gd name="connsiteY1" fmla="*/ 0 h 294462"/>
              <a:gd name="connsiteX2" fmla="*/ 644782 w 644782"/>
              <a:gd name="connsiteY2" fmla="*/ 0 h 294462"/>
              <a:gd name="connsiteX3" fmla="*/ 389630 w 644782"/>
              <a:gd name="connsiteY3" fmla="*/ 294462 h 294462"/>
              <a:gd name="connsiteX4" fmla="*/ 0 w 644782"/>
              <a:gd name="connsiteY4" fmla="*/ 294462 h 294462"/>
              <a:gd name="connsiteX5" fmla="*/ 0 w 644782"/>
              <a:gd name="connsiteY5" fmla="*/ 294462 h 29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782" h="294462">
                <a:moveTo>
                  <a:pt x="0" y="294462"/>
                </a:moveTo>
                <a:lnTo>
                  <a:pt x="255153" y="0"/>
                </a:lnTo>
                <a:lnTo>
                  <a:pt x="644782" y="0"/>
                </a:lnTo>
                <a:lnTo>
                  <a:pt x="389630" y="29446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D9F5DC84-225D-93DC-ED2D-DC0C16B89882}"/>
              </a:ext>
            </a:extLst>
          </p:cNvPr>
          <p:cNvSpPr/>
          <p:nvPr/>
        </p:nvSpPr>
        <p:spPr>
          <a:xfrm>
            <a:off x="3682793" y="1496688"/>
            <a:ext cx="644782" cy="294462"/>
          </a:xfrm>
          <a:custGeom>
            <a:avLst/>
            <a:gdLst>
              <a:gd name="connsiteX0" fmla="*/ 0 w 644782"/>
              <a:gd name="connsiteY0" fmla="*/ 294462 h 294462"/>
              <a:gd name="connsiteX1" fmla="*/ 255153 w 644782"/>
              <a:gd name="connsiteY1" fmla="*/ 0 h 294462"/>
              <a:gd name="connsiteX2" fmla="*/ 644782 w 644782"/>
              <a:gd name="connsiteY2" fmla="*/ 0 h 294462"/>
              <a:gd name="connsiteX3" fmla="*/ 389630 w 644782"/>
              <a:gd name="connsiteY3" fmla="*/ 294462 h 294462"/>
              <a:gd name="connsiteX4" fmla="*/ 0 w 644782"/>
              <a:gd name="connsiteY4" fmla="*/ 294462 h 294462"/>
              <a:gd name="connsiteX5" fmla="*/ 0 w 644782"/>
              <a:gd name="connsiteY5" fmla="*/ 294462 h 29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782" h="294462">
                <a:moveTo>
                  <a:pt x="0" y="294462"/>
                </a:moveTo>
                <a:lnTo>
                  <a:pt x="255153" y="0"/>
                </a:lnTo>
                <a:lnTo>
                  <a:pt x="644782" y="0"/>
                </a:lnTo>
                <a:lnTo>
                  <a:pt x="389630" y="29446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1B7B96AF-71EE-FA79-83B6-50337DDDB287}"/>
              </a:ext>
            </a:extLst>
          </p:cNvPr>
          <p:cNvSpPr/>
          <p:nvPr/>
        </p:nvSpPr>
        <p:spPr>
          <a:xfrm>
            <a:off x="3465485" y="7015793"/>
            <a:ext cx="644782" cy="294462"/>
          </a:xfrm>
          <a:custGeom>
            <a:avLst/>
            <a:gdLst>
              <a:gd name="connsiteX0" fmla="*/ 0 w 644782"/>
              <a:gd name="connsiteY0" fmla="*/ 294462 h 294462"/>
              <a:gd name="connsiteX1" fmla="*/ 255153 w 644782"/>
              <a:gd name="connsiteY1" fmla="*/ 0 h 294462"/>
              <a:gd name="connsiteX2" fmla="*/ 644782 w 644782"/>
              <a:gd name="connsiteY2" fmla="*/ 0 h 294462"/>
              <a:gd name="connsiteX3" fmla="*/ 389629 w 644782"/>
              <a:gd name="connsiteY3" fmla="*/ 294462 h 294462"/>
              <a:gd name="connsiteX4" fmla="*/ 0 w 644782"/>
              <a:gd name="connsiteY4" fmla="*/ 294462 h 294462"/>
              <a:gd name="connsiteX5" fmla="*/ 0 w 644782"/>
              <a:gd name="connsiteY5" fmla="*/ 294462 h 29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782" h="294462">
                <a:moveTo>
                  <a:pt x="0" y="294462"/>
                </a:moveTo>
                <a:lnTo>
                  <a:pt x="255153" y="0"/>
                </a:lnTo>
                <a:lnTo>
                  <a:pt x="644782" y="0"/>
                </a:lnTo>
                <a:lnTo>
                  <a:pt x="389629" y="29446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7DEE95DC-3661-5287-7AF1-6A155BB28A1F}"/>
              </a:ext>
            </a:extLst>
          </p:cNvPr>
          <p:cNvSpPr/>
          <p:nvPr/>
        </p:nvSpPr>
        <p:spPr>
          <a:xfrm>
            <a:off x="3627343" y="-1379364"/>
            <a:ext cx="644782" cy="294462"/>
          </a:xfrm>
          <a:custGeom>
            <a:avLst/>
            <a:gdLst>
              <a:gd name="connsiteX0" fmla="*/ 0 w 644782"/>
              <a:gd name="connsiteY0" fmla="*/ 294462 h 294462"/>
              <a:gd name="connsiteX1" fmla="*/ 255153 w 644782"/>
              <a:gd name="connsiteY1" fmla="*/ 0 h 294462"/>
              <a:gd name="connsiteX2" fmla="*/ 644782 w 644782"/>
              <a:gd name="connsiteY2" fmla="*/ 0 h 294462"/>
              <a:gd name="connsiteX3" fmla="*/ 389629 w 644782"/>
              <a:gd name="connsiteY3" fmla="*/ 294462 h 294462"/>
              <a:gd name="connsiteX4" fmla="*/ 0 w 644782"/>
              <a:gd name="connsiteY4" fmla="*/ 294462 h 294462"/>
              <a:gd name="connsiteX5" fmla="*/ 0 w 644782"/>
              <a:gd name="connsiteY5" fmla="*/ 294462 h 29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782" h="294462">
                <a:moveTo>
                  <a:pt x="0" y="294462"/>
                </a:moveTo>
                <a:lnTo>
                  <a:pt x="255153" y="0"/>
                </a:lnTo>
                <a:lnTo>
                  <a:pt x="644782" y="0"/>
                </a:lnTo>
                <a:lnTo>
                  <a:pt x="389629" y="29446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3A7F680E-6508-2C9A-33D7-604209A4F7CD}"/>
              </a:ext>
            </a:extLst>
          </p:cNvPr>
          <p:cNvSpPr/>
          <p:nvPr/>
        </p:nvSpPr>
        <p:spPr>
          <a:xfrm>
            <a:off x="3520935" y="9891847"/>
            <a:ext cx="644782" cy="294462"/>
          </a:xfrm>
          <a:custGeom>
            <a:avLst/>
            <a:gdLst>
              <a:gd name="connsiteX0" fmla="*/ 0 w 644782"/>
              <a:gd name="connsiteY0" fmla="*/ 294462 h 294462"/>
              <a:gd name="connsiteX1" fmla="*/ 255153 w 644782"/>
              <a:gd name="connsiteY1" fmla="*/ 0 h 294462"/>
              <a:gd name="connsiteX2" fmla="*/ 644783 w 644782"/>
              <a:gd name="connsiteY2" fmla="*/ 0 h 294462"/>
              <a:gd name="connsiteX3" fmla="*/ 389630 w 644782"/>
              <a:gd name="connsiteY3" fmla="*/ 294462 h 294462"/>
              <a:gd name="connsiteX4" fmla="*/ 0 w 644782"/>
              <a:gd name="connsiteY4" fmla="*/ 294462 h 294462"/>
              <a:gd name="connsiteX5" fmla="*/ 0 w 644782"/>
              <a:gd name="connsiteY5" fmla="*/ 294462 h 29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782" h="294462">
                <a:moveTo>
                  <a:pt x="0" y="294462"/>
                </a:moveTo>
                <a:lnTo>
                  <a:pt x="255153" y="0"/>
                </a:lnTo>
                <a:lnTo>
                  <a:pt x="644783" y="0"/>
                </a:lnTo>
                <a:lnTo>
                  <a:pt x="389630" y="29446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1E94D05F-5718-1D77-8FFC-825F19250A66}"/>
              </a:ext>
            </a:extLst>
          </p:cNvPr>
          <p:cNvSpPr/>
          <p:nvPr/>
        </p:nvSpPr>
        <p:spPr>
          <a:xfrm>
            <a:off x="3891877" y="3776428"/>
            <a:ext cx="763476" cy="109771"/>
          </a:xfrm>
          <a:custGeom>
            <a:avLst/>
            <a:gdLst>
              <a:gd name="connsiteX0" fmla="*/ 0 w 763476"/>
              <a:gd name="connsiteY0" fmla="*/ 109771 h 109771"/>
              <a:gd name="connsiteX1" fmla="*/ 373847 w 763476"/>
              <a:gd name="connsiteY1" fmla="*/ 0 h 109771"/>
              <a:gd name="connsiteX2" fmla="*/ 763476 w 763476"/>
              <a:gd name="connsiteY2" fmla="*/ 0 h 109771"/>
              <a:gd name="connsiteX3" fmla="*/ 389630 w 763476"/>
              <a:gd name="connsiteY3" fmla="*/ 109771 h 109771"/>
              <a:gd name="connsiteX4" fmla="*/ 0 w 763476"/>
              <a:gd name="connsiteY4" fmla="*/ 109771 h 109771"/>
              <a:gd name="connsiteX5" fmla="*/ 0 w 763476"/>
              <a:gd name="connsiteY5" fmla="*/ 109771 h 109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3476" h="109771">
                <a:moveTo>
                  <a:pt x="0" y="109771"/>
                </a:moveTo>
                <a:lnTo>
                  <a:pt x="373847" y="0"/>
                </a:lnTo>
                <a:lnTo>
                  <a:pt x="763476" y="0"/>
                </a:lnTo>
                <a:lnTo>
                  <a:pt x="389630" y="109771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A861A7AC-52FB-7E62-E468-8592B84D8BC5}"/>
              </a:ext>
            </a:extLst>
          </p:cNvPr>
          <p:cNvSpPr/>
          <p:nvPr/>
        </p:nvSpPr>
        <p:spPr>
          <a:xfrm>
            <a:off x="3891877" y="3886200"/>
            <a:ext cx="763476" cy="109771"/>
          </a:xfrm>
          <a:custGeom>
            <a:avLst/>
            <a:gdLst>
              <a:gd name="connsiteX0" fmla="*/ 373847 w 763476"/>
              <a:gd name="connsiteY0" fmla="*/ 109771 h 109771"/>
              <a:gd name="connsiteX1" fmla="*/ 0 w 763476"/>
              <a:gd name="connsiteY1" fmla="*/ 0 h 109771"/>
              <a:gd name="connsiteX2" fmla="*/ 389630 w 763476"/>
              <a:gd name="connsiteY2" fmla="*/ 0 h 109771"/>
              <a:gd name="connsiteX3" fmla="*/ 763476 w 763476"/>
              <a:gd name="connsiteY3" fmla="*/ 109771 h 109771"/>
              <a:gd name="connsiteX4" fmla="*/ 373847 w 763476"/>
              <a:gd name="connsiteY4" fmla="*/ 109771 h 109771"/>
              <a:gd name="connsiteX5" fmla="*/ 373847 w 763476"/>
              <a:gd name="connsiteY5" fmla="*/ 109771 h 109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3476" h="109771">
                <a:moveTo>
                  <a:pt x="373847" y="109771"/>
                </a:moveTo>
                <a:lnTo>
                  <a:pt x="0" y="0"/>
                </a:lnTo>
                <a:lnTo>
                  <a:pt x="389630" y="0"/>
                </a:lnTo>
                <a:lnTo>
                  <a:pt x="763476" y="109771"/>
                </a:lnTo>
                <a:lnTo>
                  <a:pt x="373847" y="109771"/>
                </a:lnTo>
                <a:lnTo>
                  <a:pt x="373847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DEDEABE1-8968-540F-4452-B07B3A70D939}"/>
              </a:ext>
            </a:extLst>
          </p:cNvPr>
          <p:cNvSpPr/>
          <p:nvPr/>
        </p:nvSpPr>
        <p:spPr>
          <a:xfrm>
            <a:off x="3682793" y="3271316"/>
            <a:ext cx="644782" cy="294462"/>
          </a:xfrm>
          <a:custGeom>
            <a:avLst/>
            <a:gdLst>
              <a:gd name="connsiteX0" fmla="*/ 255153 w 644782"/>
              <a:gd name="connsiteY0" fmla="*/ 294462 h 294462"/>
              <a:gd name="connsiteX1" fmla="*/ 0 w 644782"/>
              <a:gd name="connsiteY1" fmla="*/ 0 h 294462"/>
              <a:gd name="connsiteX2" fmla="*/ 389630 w 644782"/>
              <a:gd name="connsiteY2" fmla="*/ 0 h 294462"/>
              <a:gd name="connsiteX3" fmla="*/ 644782 w 644782"/>
              <a:gd name="connsiteY3" fmla="*/ 294462 h 294462"/>
              <a:gd name="connsiteX4" fmla="*/ 255153 w 644782"/>
              <a:gd name="connsiteY4" fmla="*/ 294462 h 294462"/>
              <a:gd name="connsiteX5" fmla="*/ 255153 w 644782"/>
              <a:gd name="connsiteY5" fmla="*/ 294462 h 29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782" h="294462">
                <a:moveTo>
                  <a:pt x="255153" y="294462"/>
                </a:moveTo>
                <a:lnTo>
                  <a:pt x="0" y="0"/>
                </a:lnTo>
                <a:lnTo>
                  <a:pt x="389630" y="0"/>
                </a:lnTo>
                <a:lnTo>
                  <a:pt x="644782" y="294462"/>
                </a:lnTo>
                <a:lnTo>
                  <a:pt x="255153" y="294462"/>
                </a:lnTo>
                <a:lnTo>
                  <a:pt x="255153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2C578FC8-EFCC-E5DD-E2DD-525E45C49893}"/>
              </a:ext>
            </a:extLst>
          </p:cNvPr>
          <p:cNvSpPr/>
          <p:nvPr/>
        </p:nvSpPr>
        <p:spPr>
          <a:xfrm>
            <a:off x="3682793" y="5981248"/>
            <a:ext cx="644782" cy="294462"/>
          </a:xfrm>
          <a:custGeom>
            <a:avLst/>
            <a:gdLst>
              <a:gd name="connsiteX0" fmla="*/ 255153 w 644782"/>
              <a:gd name="connsiteY0" fmla="*/ 294462 h 294462"/>
              <a:gd name="connsiteX1" fmla="*/ 0 w 644782"/>
              <a:gd name="connsiteY1" fmla="*/ 0 h 294462"/>
              <a:gd name="connsiteX2" fmla="*/ 389630 w 644782"/>
              <a:gd name="connsiteY2" fmla="*/ 0 h 294462"/>
              <a:gd name="connsiteX3" fmla="*/ 644782 w 644782"/>
              <a:gd name="connsiteY3" fmla="*/ 294462 h 294462"/>
              <a:gd name="connsiteX4" fmla="*/ 255153 w 644782"/>
              <a:gd name="connsiteY4" fmla="*/ 294462 h 294462"/>
              <a:gd name="connsiteX5" fmla="*/ 255153 w 644782"/>
              <a:gd name="connsiteY5" fmla="*/ 294462 h 29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782" h="294462">
                <a:moveTo>
                  <a:pt x="255153" y="294462"/>
                </a:moveTo>
                <a:lnTo>
                  <a:pt x="0" y="0"/>
                </a:lnTo>
                <a:lnTo>
                  <a:pt x="389630" y="0"/>
                </a:lnTo>
                <a:lnTo>
                  <a:pt x="644782" y="294462"/>
                </a:lnTo>
                <a:lnTo>
                  <a:pt x="255153" y="294462"/>
                </a:lnTo>
                <a:lnTo>
                  <a:pt x="255153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837A56CD-246C-B3E4-D995-32633B65403C}"/>
              </a:ext>
            </a:extLst>
          </p:cNvPr>
          <p:cNvSpPr/>
          <p:nvPr/>
        </p:nvSpPr>
        <p:spPr>
          <a:xfrm>
            <a:off x="3465485" y="462143"/>
            <a:ext cx="644782" cy="294462"/>
          </a:xfrm>
          <a:custGeom>
            <a:avLst/>
            <a:gdLst>
              <a:gd name="connsiteX0" fmla="*/ 255153 w 644782"/>
              <a:gd name="connsiteY0" fmla="*/ 294462 h 294462"/>
              <a:gd name="connsiteX1" fmla="*/ 0 w 644782"/>
              <a:gd name="connsiteY1" fmla="*/ 0 h 294462"/>
              <a:gd name="connsiteX2" fmla="*/ 389629 w 644782"/>
              <a:gd name="connsiteY2" fmla="*/ 0 h 294462"/>
              <a:gd name="connsiteX3" fmla="*/ 644782 w 644782"/>
              <a:gd name="connsiteY3" fmla="*/ 294462 h 294462"/>
              <a:gd name="connsiteX4" fmla="*/ 255153 w 644782"/>
              <a:gd name="connsiteY4" fmla="*/ 294462 h 294462"/>
              <a:gd name="connsiteX5" fmla="*/ 255153 w 644782"/>
              <a:gd name="connsiteY5" fmla="*/ 294462 h 29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782" h="294462">
                <a:moveTo>
                  <a:pt x="255153" y="294462"/>
                </a:moveTo>
                <a:lnTo>
                  <a:pt x="0" y="0"/>
                </a:lnTo>
                <a:lnTo>
                  <a:pt x="389629" y="0"/>
                </a:lnTo>
                <a:lnTo>
                  <a:pt x="644782" y="294462"/>
                </a:lnTo>
                <a:lnTo>
                  <a:pt x="255153" y="294462"/>
                </a:lnTo>
                <a:lnTo>
                  <a:pt x="255153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E892739C-818F-195C-C881-2F0F524C7EE7}"/>
              </a:ext>
            </a:extLst>
          </p:cNvPr>
          <p:cNvSpPr/>
          <p:nvPr/>
        </p:nvSpPr>
        <p:spPr>
          <a:xfrm>
            <a:off x="3627343" y="8857302"/>
            <a:ext cx="644782" cy="294462"/>
          </a:xfrm>
          <a:custGeom>
            <a:avLst/>
            <a:gdLst>
              <a:gd name="connsiteX0" fmla="*/ 255153 w 644782"/>
              <a:gd name="connsiteY0" fmla="*/ 294462 h 294462"/>
              <a:gd name="connsiteX1" fmla="*/ 0 w 644782"/>
              <a:gd name="connsiteY1" fmla="*/ 0 h 294462"/>
              <a:gd name="connsiteX2" fmla="*/ 389629 w 644782"/>
              <a:gd name="connsiteY2" fmla="*/ 0 h 294462"/>
              <a:gd name="connsiteX3" fmla="*/ 644782 w 644782"/>
              <a:gd name="connsiteY3" fmla="*/ 294462 h 294462"/>
              <a:gd name="connsiteX4" fmla="*/ 255153 w 644782"/>
              <a:gd name="connsiteY4" fmla="*/ 294462 h 294462"/>
              <a:gd name="connsiteX5" fmla="*/ 255153 w 644782"/>
              <a:gd name="connsiteY5" fmla="*/ 294462 h 29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782" h="294462">
                <a:moveTo>
                  <a:pt x="255153" y="294462"/>
                </a:moveTo>
                <a:lnTo>
                  <a:pt x="0" y="0"/>
                </a:lnTo>
                <a:lnTo>
                  <a:pt x="389629" y="0"/>
                </a:lnTo>
                <a:lnTo>
                  <a:pt x="644782" y="294462"/>
                </a:lnTo>
                <a:lnTo>
                  <a:pt x="255153" y="294462"/>
                </a:lnTo>
                <a:lnTo>
                  <a:pt x="255153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8C6E19CC-DCAB-B05A-B560-5EFE187EDBB9}"/>
              </a:ext>
            </a:extLst>
          </p:cNvPr>
          <p:cNvSpPr/>
          <p:nvPr/>
        </p:nvSpPr>
        <p:spPr>
          <a:xfrm>
            <a:off x="3520935" y="-2413909"/>
            <a:ext cx="644782" cy="294462"/>
          </a:xfrm>
          <a:custGeom>
            <a:avLst/>
            <a:gdLst>
              <a:gd name="connsiteX0" fmla="*/ 255153 w 644782"/>
              <a:gd name="connsiteY0" fmla="*/ 294462 h 294462"/>
              <a:gd name="connsiteX1" fmla="*/ 0 w 644782"/>
              <a:gd name="connsiteY1" fmla="*/ 0 h 294462"/>
              <a:gd name="connsiteX2" fmla="*/ 389630 w 644782"/>
              <a:gd name="connsiteY2" fmla="*/ 0 h 294462"/>
              <a:gd name="connsiteX3" fmla="*/ 644783 w 644782"/>
              <a:gd name="connsiteY3" fmla="*/ 294462 h 294462"/>
              <a:gd name="connsiteX4" fmla="*/ 255153 w 644782"/>
              <a:gd name="connsiteY4" fmla="*/ 294462 h 294462"/>
              <a:gd name="connsiteX5" fmla="*/ 255153 w 644782"/>
              <a:gd name="connsiteY5" fmla="*/ 294462 h 29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782" h="294462">
                <a:moveTo>
                  <a:pt x="255153" y="294462"/>
                </a:moveTo>
                <a:lnTo>
                  <a:pt x="0" y="0"/>
                </a:lnTo>
                <a:lnTo>
                  <a:pt x="389630" y="0"/>
                </a:lnTo>
                <a:lnTo>
                  <a:pt x="644783" y="294462"/>
                </a:lnTo>
                <a:lnTo>
                  <a:pt x="255153" y="294462"/>
                </a:lnTo>
                <a:lnTo>
                  <a:pt x="255153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D125B8FC-7B21-98A2-062F-DDDDB62B9049}"/>
              </a:ext>
            </a:extLst>
          </p:cNvPr>
          <p:cNvSpPr/>
          <p:nvPr/>
        </p:nvSpPr>
        <p:spPr>
          <a:xfrm>
            <a:off x="3465485" y="2531233"/>
            <a:ext cx="445079" cy="385663"/>
          </a:xfrm>
          <a:custGeom>
            <a:avLst/>
            <a:gdLst>
              <a:gd name="connsiteX0" fmla="*/ 55450 w 445079"/>
              <a:gd name="connsiteY0" fmla="*/ 385664 h 385663"/>
              <a:gd name="connsiteX1" fmla="*/ 0 w 445079"/>
              <a:gd name="connsiteY1" fmla="*/ 0 h 385663"/>
              <a:gd name="connsiteX2" fmla="*/ 389629 w 445079"/>
              <a:gd name="connsiteY2" fmla="*/ 0 h 385663"/>
              <a:gd name="connsiteX3" fmla="*/ 445079 w 445079"/>
              <a:gd name="connsiteY3" fmla="*/ 385664 h 385663"/>
              <a:gd name="connsiteX4" fmla="*/ 55450 w 445079"/>
              <a:gd name="connsiteY4" fmla="*/ 385664 h 385663"/>
              <a:gd name="connsiteX5" fmla="*/ 55450 w 445079"/>
              <a:gd name="connsiteY5" fmla="*/ 385664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55450" y="385664"/>
                </a:moveTo>
                <a:lnTo>
                  <a:pt x="0" y="0"/>
                </a:lnTo>
                <a:lnTo>
                  <a:pt x="389629" y="0"/>
                </a:lnTo>
                <a:lnTo>
                  <a:pt x="445079" y="385664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1E9077C6-CFA8-B44C-CABF-BF7306F398B7}"/>
              </a:ext>
            </a:extLst>
          </p:cNvPr>
          <p:cNvSpPr/>
          <p:nvPr/>
        </p:nvSpPr>
        <p:spPr>
          <a:xfrm>
            <a:off x="3465485" y="5241165"/>
            <a:ext cx="445079" cy="385663"/>
          </a:xfrm>
          <a:custGeom>
            <a:avLst/>
            <a:gdLst>
              <a:gd name="connsiteX0" fmla="*/ 55450 w 445079"/>
              <a:gd name="connsiteY0" fmla="*/ 385664 h 385663"/>
              <a:gd name="connsiteX1" fmla="*/ 0 w 445079"/>
              <a:gd name="connsiteY1" fmla="*/ 0 h 385663"/>
              <a:gd name="connsiteX2" fmla="*/ 389629 w 445079"/>
              <a:gd name="connsiteY2" fmla="*/ 0 h 385663"/>
              <a:gd name="connsiteX3" fmla="*/ 445079 w 445079"/>
              <a:gd name="connsiteY3" fmla="*/ 385664 h 385663"/>
              <a:gd name="connsiteX4" fmla="*/ 55450 w 445079"/>
              <a:gd name="connsiteY4" fmla="*/ 385664 h 385663"/>
              <a:gd name="connsiteX5" fmla="*/ 55450 w 445079"/>
              <a:gd name="connsiteY5" fmla="*/ 385664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55450" y="385664"/>
                </a:moveTo>
                <a:lnTo>
                  <a:pt x="0" y="0"/>
                </a:lnTo>
                <a:lnTo>
                  <a:pt x="389629" y="0"/>
                </a:lnTo>
                <a:lnTo>
                  <a:pt x="445079" y="385664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1386A160-2C8E-600D-0AA1-69BA60AB88ED}"/>
              </a:ext>
            </a:extLst>
          </p:cNvPr>
          <p:cNvSpPr/>
          <p:nvPr/>
        </p:nvSpPr>
        <p:spPr>
          <a:xfrm>
            <a:off x="3882496" y="1111025"/>
            <a:ext cx="445079" cy="385663"/>
          </a:xfrm>
          <a:custGeom>
            <a:avLst/>
            <a:gdLst>
              <a:gd name="connsiteX0" fmla="*/ 55450 w 445079"/>
              <a:gd name="connsiteY0" fmla="*/ 385663 h 385663"/>
              <a:gd name="connsiteX1" fmla="*/ 0 w 445079"/>
              <a:gd name="connsiteY1" fmla="*/ 0 h 385663"/>
              <a:gd name="connsiteX2" fmla="*/ 389630 w 445079"/>
              <a:gd name="connsiteY2" fmla="*/ 0 h 385663"/>
              <a:gd name="connsiteX3" fmla="*/ 445079 w 445079"/>
              <a:gd name="connsiteY3" fmla="*/ 385663 h 385663"/>
              <a:gd name="connsiteX4" fmla="*/ 55450 w 445079"/>
              <a:gd name="connsiteY4" fmla="*/ 385663 h 385663"/>
              <a:gd name="connsiteX5" fmla="*/ 55450 w 445079"/>
              <a:gd name="connsiteY5" fmla="*/ 385663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55450" y="385663"/>
                </a:moveTo>
                <a:lnTo>
                  <a:pt x="0" y="0"/>
                </a:lnTo>
                <a:lnTo>
                  <a:pt x="389630" y="0"/>
                </a:lnTo>
                <a:lnTo>
                  <a:pt x="445079" y="385663"/>
                </a:lnTo>
                <a:lnTo>
                  <a:pt x="55450" y="385663"/>
                </a:lnTo>
                <a:lnTo>
                  <a:pt x="5545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37795FDE-EB00-4F5F-2096-11D3DFB09586}"/>
              </a:ext>
            </a:extLst>
          </p:cNvPr>
          <p:cNvSpPr/>
          <p:nvPr/>
        </p:nvSpPr>
        <p:spPr>
          <a:xfrm>
            <a:off x="3465485" y="7310256"/>
            <a:ext cx="445079" cy="385663"/>
          </a:xfrm>
          <a:custGeom>
            <a:avLst/>
            <a:gdLst>
              <a:gd name="connsiteX0" fmla="*/ 55450 w 445079"/>
              <a:gd name="connsiteY0" fmla="*/ 385664 h 385663"/>
              <a:gd name="connsiteX1" fmla="*/ 0 w 445079"/>
              <a:gd name="connsiteY1" fmla="*/ 0 h 385663"/>
              <a:gd name="connsiteX2" fmla="*/ 389629 w 445079"/>
              <a:gd name="connsiteY2" fmla="*/ 0 h 385663"/>
              <a:gd name="connsiteX3" fmla="*/ 445079 w 445079"/>
              <a:gd name="connsiteY3" fmla="*/ 385664 h 385663"/>
              <a:gd name="connsiteX4" fmla="*/ 55450 w 445079"/>
              <a:gd name="connsiteY4" fmla="*/ 385664 h 385663"/>
              <a:gd name="connsiteX5" fmla="*/ 55450 w 445079"/>
              <a:gd name="connsiteY5" fmla="*/ 385664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55450" y="385664"/>
                </a:moveTo>
                <a:lnTo>
                  <a:pt x="0" y="0"/>
                </a:lnTo>
                <a:lnTo>
                  <a:pt x="389629" y="0"/>
                </a:lnTo>
                <a:lnTo>
                  <a:pt x="445079" y="385664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C828AC2B-FA41-3F05-151F-7E1A7D0BB42C}"/>
              </a:ext>
            </a:extLst>
          </p:cNvPr>
          <p:cNvSpPr/>
          <p:nvPr/>
        </p:nvSpPr>
        <p:spPr>
          <a:xfrm>
            <a:off x="3627343" y="-1084901"/>
            <a:ext cx="445079" cy="385663"/>
          </a:xfrm>
          <a:custGeom>
            <a:avLst/>
            <a:gdLst>
              <a:gd name="connsiteX0" fmla="*/ 55450 w 445079"/>
              <a:gd name="connsiteY0" fmla="*/ 385664 h 385663"/>
              <a:gd name="connsiteX1" fmla="*/ 0 w 445079"/>
              <a:gd name="connsiteY1" fmla="*/ 0 h 385663"/>
              <a:gd name="connsiteX2" fmla="*/ 389629 w 445079"/>
              <a:gd name="connsiteY2" fmla="*/ 0 h 385663"/>
              <a:gd name="connsiteX3" fmla="*/ 445079 w 445079"/>
              <a:gd name="connsiteY3" fmla="*/ 385664 h 385663"/>
              <a:gd name="connsiteX4" fmla="*/ 55450 w 445079"/>
              <a:gd name="connsiteY4" fmla="*/ 385664 h 385663"/>
              <a:gd name="connsiteX5" fmla="*/ 55450 w 445079"/>
              <a:gd name="connsiteY5" fmla="*/ 385664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55450" y="385664"/>
                </a:moveTo>
                <a:lnTo>
                  <a:pt x="0" y="0"/>
                </a:lnTo>
                <a:lnTo>
                  <a:pt x="389629" y="0"/>
                </a:lnTo>
                <a:lnTo>
                  <a:pt x="445079" y="385664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" name="Freeform: Shape 76">
            <a:extLst>
              <a:ext uri="{FF2B5EF4-FFF2-40B4-BE49-F238E27FC236}">
                <a16:creationId xmlns:a16="http://schemas.microsoft.com/office/drawing/2014/main" id="{0E958C70-A3B0-BE27-A248-08DA0E564B0D}"/>
              </a:ext>
            </a:extLst>
          </p:cNvPr>
          <p:cNvSpPr/>
          <p:nvPr/>
        </p:nvSpPr>
        <p:spPr>
          <a:xfrm>
            <a:off x="3720638" y="9506183"/>
            <a:ext cx="445079" cy="385663"/>
          </a:xfrm>
          <a:custGeom>
            <a:avLst/>
            <a:gdLst>
              <a:gd name="connsiteX0" fmla="*/ 55450 w 445079"/>
              <a:gd name="connsiteY0" fmla="*/ 385664 h 385663"/>
              <a:gd name="connsiteX1" fmla="*/ 0 w 445079"/>
              <a:gd name="connsiteY1" fmla="*/ 0 h 385663"/>
              <a:gd name="connsiteX2" fmla="*/ 389630 w 445079"/>
              <a:gd name="connsiteY2" fmla="*/ 0 h 385663"/>
              <a:gd name="connsiteX3" fmla="*/ 445080 w 445079"/>
              <a:gd name="connsiteY3" fmla="*/ 385664 h 385663"/>
              <a:gd name="connsiteX4" fmla="*/ 55450 w 445079"/>
              <a:gd name="connsiteY4" fmla="*/ 385664 h 385663"/>
              <a:gd name="connsiteX5" fmla="*/ 55450 w 445079"/>
              <a:gd name="connsiteY5" fmla="*/ 385664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55450" y="385664"/>
                </a:moveTo>
                <a:lnTo>
                  <a:pt x="0" y="0"/>
                </a:lnTo>
                <a:lnTo>
                  <a:pt x="389630" y="0"/>
                </a:lnTo>
                <a:lnTo>
                  <a:pt x="445080" y="385664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B8B32EFF-AF87-03AA-DA96-D8179D60719F}"/>
              </a:ext>
            </a:extLst>
          </p:cNvPr>
          <p:cNvSpPr/>
          <p:nvPr/>
        </p:nvSpPr>
        <p:spPr>
          <a:xfrm>
            <a:off x="3520935" y="1791151"/>
            <a:ext cx="551487" cy="354419"/>
          </a:xfrm>
          <a:custGeom>
            <a:avLst/>
            <a:gdLst>
              <a:gd name="connsiteX0" fmla="*/ 0 w 551487"/>
              <a:gd name="connsiteY0" fmla="*/ 354419 h 354419"/>
              <a:gd name="connsiteX1" fmla="*/ 161858 w 551487"/>
              <a:gd name="connsiteY1" fmla="*/ 0 h 354419"/>
              <a:gd name="connsiteX2" fmla="*/ 551488 w 551487"/>
              <a:gd name="connsiteY2" fmla="*/ 0 h 354419"/>
              <a:gd name="connsiteX3" fmla="*/ 389630 w 551487"/>
              <a:gd name="connsiteY3" fmla="*/ 354419 h 354419"/>
              <a:gd name="connsiteX4" fmla="*/ 0 w 551487"/>
              <a:gd name="connsiteY4" fmla="*/ 354419 h 354419"/>
              <a:gd name="connsiteX5" fmla="*/ 0 w 551487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0" y="354419"/>
                </a:moveTo>
                <a:lnTo>
                  <a:pt x="161858" y="0"/>
                </a:lnTo>
                <a:lnTo>
                  <a:pt x="551488" y="0"/>
                </a:lnTo>
                <a:lnTo>
                  <a:pt x="389630" y="35441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6EB7A4FD-C23C-BC44-CC7A-F8159FF64A16}"/>
              </a:ext>
            </a:extLst>
          </p:cNvPr>
          <p:cNvSpPr/>
          <p:nvPr/>
        </p:nvSpPr>
        <p:spPr>
          <a:xfrm>
            <a:off x="3520935" y="4501083"/>
            <a:ext cx="551487" cy="354419"/>
          </a:xfrm>
          <a:custGeom>
            <a:avLst/>
            <a:gdLst>
              <a:gd name="connsiteX0" fmla="*/ 0 w 551487"/>
              <a:gd name="connsiteY0" fmla="*/ 354420 h 354419"/>
              <a:gd name="connsiteX1" fmla="*/ 161858 w 551487"/>
              <a:gd name="connsiteY1" fmla="*/ 0 h 354419"/>
              <a:gd name="connsiteX2" fmla="*/ 551488 w 551487"/>
              <a:gd name="connsiteY2" fmla="*/ 0 h 354419"/>
              <a:gd name="connsiteX3" fmla="*/ 389630 w 551487"/>
              <a:gd name="connsiteY3" fmla="*/ 354420 h 354419"/>
              <a:gd name="connsiteX4" fmla="*/ 0 w 551487"/>
              <a:gd name="connsiteY4" fmla="*/ 354420 h 354419"/>
              <a:gd name="connsiteX5" fmla="*/ 0 w 551487"/>
              <a:gd name="connsiteY5" fmla="*/ 354420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0" y="354420"/>
                </a:moveTo>
                <a:lnTo>
                  <a:pt x="161858" y="0"/>
                </a:lnTo>
                <a:lnTo>
                  <a:pt x="551488" y="0"/>
                </a:lnTo>
                <a:lnTo>
                  <a:pt x="389630" y="354420"/>
                </a:lnTo>
                <a:lnTo>
                  <a:pt x="0" y="354420"/>
                </a:lnTo>
                <a:lnTo>
                  <a:pt x="0" y="3544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9EC8DC41-59AF-5D2C-0FB8-0A3A1BDF51E6}"/>
              </a:ext>
            </a:extLst>
          </p:cNvPr>
          <p:cNvSpPr/>
          <p:nvPr/>
        </p:nvSpPr>
        <p:spPr>
          <a:xfrm>
            <a:off x="3848713" y="-488588"/>
            <a:ext cx="551487" cy="354419"/>
          </a:xfrm>
          <a:custGeom>
            <a:avLst/>
            <a:gdLst>
              <a:gd name="connsiteX0" fmla="*/ 0 w 551487"/>
              <a:gd name="connsiteY0" fmla="*/ 354419 h 354419"/>
              <a:gd name="connsiteX1" fmla="*/ 161858 w 551487"/>
              <a:gd name="connsiteY1" fmla="*/ 0 h 354419"/>
              <a:gd name="connsiteX2" fmla="*/ 551487 w 551487"/>
              <a:gd name="connsiteY2" fmla="*/ 0 h 354419"/>
              <a:gd name="connsiteX3" fmla="*/ 389629 w 551487"/>
              <a:gd name="connsiteY3" fmla="*/ 354419 h 354419"/>
              <a:gd name="connsiteX4" fmla="*/ 0 w 551487"/>
              <a:gd name="connsiteY4" fmla="*/ 354419 h 354419"/>
              <a:gd name="connsiteX5" fmla="*/ 0 w 551487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0" y="354419"/>
                </a:moveTo>
                <a:lnTo>
                  <a:pt x="161858" y="0"/>
                </a:lnTo>
                <a:lnTo>
                  <a:pt x="551487" y="0"/>
                </a:lnTo>
                <a:lnTo>
                  <a:pt x="389629" y="35441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5784199A-620B-3DF2-D5F0-655A72363745}"/>
              </a:ext>
            </a:extLst>
          </p:cNvPr>
          <p:cNvSpPr/>
          <p:nvPr/>
        </p:nvSpPr>
        <p:spPr>
          <a:xfrm>
            <a:off x="3720638" y="6661374"/>
            <a:ext cx="551487" cy="354419"/>
          </a:xfrm>
          <a:custGeom>
            <a:avLst/>
            <a:gdLst>
              <a:gd name="connsiteX0" fmla="*/ 0 w 551487"/>
              <a:gd name="connsiteY0" fmla="*/ 354419 h 354419"/>
              <a:gd name="connsiteX1" fmla="*/ 161858 w 551487"/>
              <a:gd name="connsiteY1" fmla="*/ 0 h 354419"/>
              <a:gd name="connsiteX2" fmla="*/ 551488 w 551487"/>
              <a:gd name="connsiteY2" fmla="*/ 0 h 354419"/>
              <a:gd name="connsiteX3" fmla="*/ 389630 w 551487"/>
              <a:gd name="connsiteY3" fmla="*/ 354419 h 354419"/>
              <a:gd name="connsiteX4" fmla="*/ 0 w 551487"/>
              <a:gd name="connsiteY4" fmla="*/ 354419 h 354419"/>
              <a:gd name="connsiteX5" fmla="*/ 0 w 551487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0" y="354419"/>
                </a:moveTo>
                <a:lnTo>
                  <a:pt x="161858" y="0"/>
                </a:lnTo>
                <a:lnTo>
                  <a:pt x="551488" y="0"/>
                </a:lnTo>
                <a:lnTo>
                  <a:pt x="389630" y="35441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862D0EBB-1BD9-8C47-1FB2-104EA55340EC}"/>
              </a:ext>
            </a:extLst>
          </p:cNvPr>
          <p:cNvSpPr/>
          <p:nvPr/>
        </p:nvSpPr>
        <p:spPr>
          <a:xfrm>
            <a:off x="3720638" y="9151764"/>
            <a:ext cx="551487" cy="354419"/>
          </a:xfrm>
          <a:custGeom>
            <a:avLst/>
            <a:gdLst>
              <a:gd name="connsiteX0" fmla="*/ 0 w 551487"/>
              <a:gd name="connsiteY0" fmla="*/ 354419 h 354419"/>
              <a:gd name="connsiteX1" fmla="*/ 161858 w 551487"/>
              <a:gd name="connsiteY1" fmla="*/ 0 h 354419"/>
              <a:gd name="connsiteX2" fmla="*/ 551488 w 551487"/>
              <a:gd name="connsiteY2" fmla="*/ 0 h 354419"/>
              <a:gd name="connsiteX3" fmla="*/ 389630 w 551487"/>
              <a:gd name="connsiteY3" fmla="*/ 354419 h 354419"/>
              <a:gd name="connsiteX4" fmla="*/ 0 w 551487"/>
              <a:gd name="connsiteY4" fmla="*/ 354419 h 354419"/>
              <a:gd name="connsiteX5" fmla="*/ 0 w 551487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0" y="354419"/>
                </a:moveTo>
                <a:lnTo>
                  <a:pt x="161858" y="0"/>
                </a:lnTo>
                <a:lnTo>
                  <a:pt x="551488" y="0"/>
                </a:lnTo>
                <a:lnTo>
                  <a:pt x="389630" y="35441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" name="Freeform: Shape 82">
            <a:extLst>
              <a:ext uri="{FF2B5EF4-FFF2-40B4-BE49-F238E27FC236}">
                <a16:creationId xmlns:a16="http://schemas.microsoft.com/office/drawing/2014/main" id="{631B5E51-BA11-ED63-4324-9D88F6E7FD25}"/>
              </a:ext>
            </a:extLst>
          </p:cNvPr>
          <p:cNvSpPr/>
          <p:nvPr/>
        </p:nvSpPr>
        <p:spPr>
          <a:xfrm>
            <a:off x="3520935" y="-134169"/>
            <a:ext cx="717406" cy="210649"/>
          </a:xfrm>
          <a:custGeom>
            <a:avLst/>
            <a:gdLst>
              <a:gd name="connsiteX0" fmla="*/ 0 w 717406"/>
              <a:gd name="connsiteY0" fmla="*/ 210650 h 210649"/>
              <a:gd name="connsiteX1" fmla="*/ 327777 w 717406"/>
              <a:gd name="connsiteY1" fmla="*/ 0 h 210649"/>
              <a:gd name="connsiteX2" fmla="*/ 717407 w 717406"/>
              <a:gd name="connsiteY2" fmla="*/ 0 h 210649"/>
              <a:gd name="connsiteX3" fmla="*/ 389630 w 717406"/>
              <a:gd name="connsiteY3" fmla="*/ 210650 h 210649"/>
              <a:gd name="connsiteX4" fmla="*/ 0 w 717406"/>
              <a:gd name="connsiteY4" fmla="*/ 210650 h 210649"/>
              <a:gd name="connsiteX5" fmla="*/ 0 w 717406"/>
              <a:gd name="connsiteY5" fmla="*/ 210650 h 21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406" h="210649">
                <a:moveTo>
                  <a:pt x="0" y="210650"/>
                </a:moveTo>
                <a:lnTo>
                  <a:pt x="327777" y="0"/>
                </a:lnTo>
                <a:lnTo>
                  <a:pt x="717407" y="0"/>
                </a:lnTo>
                <a:lnTo>
                  <a:pt x="389630" y="210650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" name="Freeform: Shape 83">
            <a:extLst>
              <a:ext uri="{FF2B5EF4-FFF2-40B4-BE49-F238E27FC236}">
                <a16:creationId xmlns:a16="http://schemas.microsoft.com/office/drawing/2014/main" id="{943A77D3-B557-8E38-1711-1506A2AC6E52}"/>
              </a:ext>
            </a:extLst>
          </p:cNvPr>
          <p:cNvSpPr/>
          <p:nvPr/>
        </p:nvSpPr>
        <p:spPr>
          <a:xfrm>
            <a:off x="3937946" y="3995971"/>
            <a:ext cx="717406" cy="210649"/>
          </a:xfrm>
          <a:custGeom>
            <a:avLst/>
            <a:gdLst>
              <a:gd name="connsiteX0" fmla="*/ 0 w 717406"/>
              <a:gd name="connsiteY0" fmla="*/ 210649 h 210649"/>
              <a:gd name="connsiteX1" fmla="*/ 327777 w 717406"/>
              <a:gd name="connsiteY1" fmla="*/ 0 h 210649"/>
              <a:gd name="connsiteX2" fmla="*/ 717407 w 717406"/>
              <a:gd name="connsiteY2" fmla="*/ 0 h 210649"/>
              <a:gd name="connsiteX3" fmla="*/ 389629 w 717406"/>
              <a:gd name="connsiteY3" fmla="*/ 210649 h 210649"/>
              <a:gd name="connsiteX4" fmla="*/ 0 w 717406"/>
              <a:gd name="connsiteY4" fmla="*/ 210649 h 210649"/>
              <a:gd name="connsiteX5" fmla="*/ 0 w 717406"/>
              <a:gd name="connsiteY5" fmla="*/ 210649 h 21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406" h="210649">
                <a:moveTo>
                  <a:pt x="0" y="210649"/>
                </a:moveTo>
                <a:lnTo>
                  <a:pt x="327777" y="0"/>
                </a:lnTo>
                <a:lnTo>
                  <a:pt x="717407" y="0"/>
                </a:lnTo>
                <a:lnTo>
                  <a:pt x="389629" y="210649"/>
                </a:lnTo>
                <a:lnTo>
                  <a:pt x="0" y="210649"/>
                </a:lnTo>
                <a:lnTo>
                  <a:pt x="0" y="21064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C60B90C3-1514-72C7-A444-12D43F8D217E}"/>
              </a:ext>
            </a:extLst>
          </p:cNvPr>
          <p:cNvSpPr/>
          <p:nvPr/>
        </p:nvSpPr>
        <p:spPr>
          <a:xfrm>
            <a:off x="3682793" y="8260988"/>
            <a:ext cx="717406" cy="210649"/>
          </a:xfrm>
          <a:custGeom>
            <a:avLst/>
            <a:gdLst>
              <a:gd name="connsiteX0" fmla="*/ 0 w 717406"/>
              <a:gd name="connsiteY0" fmla="*/ 210650 h 210649"/>
              <a:gd name="connsiteX1" fmla="*/ 327777 w 717406"/>
              <a:gd name="connsiteY1" fmla="*/ 0 h 210649"/>
              <a:gd name="connsiteX2" fmla="*/ 717407 w 717406"/>
              <a:gd name="connsiteY2" fmla="*/ 0 h 210649"/>
              <a:gd name="connsiteX3" fmla="*/ 389630 w 717406"/>
              <a:gd name="connsiteY3" fmla="*/ 210650 h 210649"/>
              <a:gd name="connsiteX4" fmla="*/ 0 w 717406"/>
              <a:gd name="connsiteY4" fmla="*/ 210650 h 210649"/>
              <a:gd name="connsiteX5" fmla="*/ 0 w 717406"/>
              <a:gd name="connsiteY5" fmla="*/ 210650 h 21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406" h="210649">
                <a:moveTo>
                  <a:pt x="0" y="210650"/>
                </a:moveTo>
                <a:lnTo>
                  <a:pt x="327777" y="0"/>
                </a:lnTo>
                <a:lnTo>
                  <a:pt x="717407" y="0"/>
                </a:lnTo>
                <a:lnTo>
                  <a:pt x="389630" y="210650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D224482A-9B34-55B4-6006-7926B89D7C28}"/>
              </a:ext>
            </a:extLst>
          </p:cNvPr>
          <p:cNvSpPr/>
          <p:nvPr/>
        </p:nvSpPr>
        <p:spPr>
          <a:xfrm>
            <a:off x="7923537" y="545956"/>
            <a:ext cx="717406" cy="210649"/>
          </a:xfrm>
          <a:custGeom>
            <a:avLst/>
            <a:gdLst>
              <a:gd name="connsiteX0" fmla="*/ 327778 w 717406"/>
              <a:gd name="connsiteY0" fmla="*/ 210650 h 210649"/>
              <a:gd name="connsiteX1" fmla="*/ 0 w 717406"/>
              <a:gd name="connsiteY1" fmla="*/ 0 h 210649"/>
              <a:gd name="connsiteX2" fmla="*/ 389630 w 717406"/>
              <a:gd name="connsiteY2" fmla="*/ 0 h 210649"/>
              <a:gd name="connsiteX3" fmla="*/ 717407 w 717406"/>
              <a:gd name="connsiteY3" fmla="*/ 210650 h 210649"/>
              <a:gd name="connsiteX4" fmla="*/ 327778 w 717406"/>
              <a:gd name="connsiteY4" fmla="*/ 210650 h 210649"/>
              <a:gd name="connsiteX5" fmla="*/ 327778 w 717406"/>
              <a:gd name="connsiteY5" fmla="*/ 210650 h 21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406" h="210649">
                <a:moveTo>
                  <a:pt x="327778" y="210650"/>
                </a:moveTo>
                <a:lnTo>
                  <a:pt x="0" y="0"/>
                </a:lnTo>
                <a:lnTo>
                  <a:pt x="389630" y="0"/>
                </a:lnTo>
                <a:lnTo>
                  <a:pt x="717407" y="210650"/>
                </a:lnTo>
                <a:lnTo>
                  <a:pt x="327778" y="210650"/>
                </a:lnTo>
                <a:lnTo>
                  <a:pt x="327778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" name="Freeform: Shape 86">
            <a:extLst>
              <a:ext uri="{FF2B5EF4-FFF2-40B4-BE49-F238E27FC236}">
                <a16:creationId xmlns:a16="http://schemas.microsoft.com/office/drawing/2014/main" id="{FACF2100-7293-4917-44EB-0008C548A262}"/>
              </a:ext>
            </a:extLst>
          </p:cNvPr>
          <p:cNvSpPr/>
          <p:nvPr/>
        </p:nvSpPr>
        <p:spPr>
          <a:xfrm>
            <a:off x="7923537" y="4736054"/>
            <a:ext cx="717406" cy="210649"/>
          </a:xfrm>
          <a:custGeom>
            <a:avLst/>
            <a:gdLst>
              <a:gd name="connsiteX0" fmla="*/ 327778 w 717406"/>
              <a:gd name="connsiteY0" fmla="*/ 210649 h 210649"/>
              <a:gd name="connsiteX1" fmla="*/ 0 w 717406"/>
              <a:gd name="connsiteY1" fmla="*/ 0 h 210649"/>
              <a:gd name="connsiteX2" fmla="*/ 389630 w 717406"/>
              <a:gd name="connsiteY2" fmla="*/ 0 h 210649"/>
              <a:gd name="connsiteX3" fmla="*/ 717407 w 717406"/>
              <a:gd name="connsiteY3" fmla="*/ 210649 h 210649"/>
              <a:gd name="connsiteX4" fmla="*/ 327778 w 717406"/>
              <a:gd name="connsiteY4" fmla="*/ 210649 h 210649"/>
              <a:gd name="connsiteX5" fmla="*/ 327778 w 717406"/>
              <a:gd name="connsiteY5" fmla="*/ 210649 h 21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406" h="210649">
                <a:moveTo>
                  <a:pt x="327778" y="210649"/>
                </a:moveTo>
                <a:lnTo>
                  <a:pt x="0" y="0"/>
                </a:lnTo>
                <a:lnTo>
                  <a:pt x="389630" y="0"/>
                </a:lnTo>
                <a:lnTo>
                  <a:pt x="717407" y="210649"/>
                </a:lnTo>
                <a:lnTo>
                  <a:pt x="327778" y="210649"/>
                </a:lnTo>
                <a:lnTo>
                  <a:pt x="327778" y="21064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" name="Freeform: Shape 87">
            <a:extLst>
              <a:ext uri="{FF2B5EF4-FFF2-40B4-BE49-F238E27FC236}">
                <a16:creationId xmlns:a16="http://schemas.microsoft.com/office/drawing/2014/main" id="{1CD730F1-0632-3054-9331-BD370F02DCF7}"/>
              </a:ext>
            </a:extLst>
          </p:cNvPr>
          <p:cNvSpPr/>
          <p:nvPr/>
        </p:nvSpPr>
        <p:spPr>
          <a:xfrm>
            <a:off x="8029945" y="8555450"/>
            <a:ext cx="717406" cy="210649"/>
          </a:xfrm>
          <a:custGeom>
            <a:avLst/>
            <a:gdLst>
              <a:gd name="connsiteX0" fmla="*/ 327777 w 717406"/>
              <a:gd name="connsiteY0" fmla="*/ 210650 h 210649"/>
              <a:gd name="connsiteX1" fmla="*/ 0 w 717406"/>
              <a:gd name="connsiteY1" fmla="*/ 0 h 210649"/>
              <a:gd name="connsiteX2" fmla="*/ 389629 w 717406"/>
              <a:gd name="connsiteY2" fmla="*/ 0 h 210649"/>
              <a:gd name="connsiteX3" fmla="*/ 717407 w 717406"/>
              <a:gd name="connsiteY3" fmla="*/ 210650 h 210649"/>
              <a:gd name="connsiteX4" fmla="*/ 327777 w 717406"/>
              <a:gd name="connsiteY4" fmla="*/ 210650 h 210649"/>
              <a:gd name="connsiteX5" fmla="*/ 327777 w 717406"/>
              <a:gd name="connsiteY5" fmla="*/ 210650 h 21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406" h="210649">
                <a:moveTo>
                  <a:pt x="327777" y="210650"/>
                </a:moveTo>
                <a:lnTo>
                  <a:pt x="0" y="0"/>
                </a:lnTo>
                <a:lnTo>
                  <a:pt x="389629" y="0"/>
                </a:lnTo>
                <a:lnTo>
                  <a:pt x="717407" y="210650"/>
                </a:lnTo>
                <a:lnTo>
                  <a:pt x="327777" y="210650"/>
                </a:lnTo>
                <a:lnTo>
                  <a:pt x="327777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" name="Freeform: Shape 88">
            <a:extLst>
              <a:ext uri="{FF2B5EF4-FFF2-40B4-BE49-F238E27FC236}">
                <a16:creationId xmlns:a16="http://schemas.microsoft.com/office/drawing/2014/main" id="{71677451-696A-B02B-390D-AF533A996560}"/>
              </a:ext>
            </a:extLst>
          </p:cNvPr>
          <p:cNvSpPr/>
          <p:nvPr/>
        </p:nvSpPr>
        <p:spPr>
          <a:xfrm>
            <a:off x="7494240" y="3531780"/>
            <a:ext cx="551487" cy="354419"/>
          </a:xfrm>
          <a:custGeom>
            <a:avLst/>
            <a:gdLst>
              <a:gd name="connsiteX0" fmla="*/ 161858 w 551487"/>
              <a:gd name="connsiteY0" fmla="*/ 354419 h 354419"/>
              <a:gd name="connsiteX1" fmla="*/ 0 w 551487"/>
              <a:gd name="connsiteY1" fmla="*/ 0 h 354419"/>
              <a:gd name="connsiteX2" fmla="*/ 389629 w 551487"/>
              <a:gd name="connsiteY2" fmla="*/ 0 h 354419"/>
              <a:gd name="connsiteX3" fmla="*/ 551488 w 551487"/>
              <a:gd name="connsiteY3" fmla="*/ 354419 h 354419"/>
              <a:gd name="connsiteX4" fmla="*/ 161858 w 551487"/>
              <a:gd name="connsiteY4" fmla="*/ 354419 h 354419"/>
              <a:gd name="connsiteX5" fmla="*/ 161858 w 551487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161858" y="354419"/>
                </a:moveTo>
                <a:lnTo>
                  <a:pt x="0" y="0"/>
                </a:lnTo>
                <a:lnTo>
                  <a:pt x="389629" y="0"/>
                </a:lnTo>
                <a:lnTo>
                  <a:pt x="551488" y="354419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A7D9132D-ED26-F815-CD15-168BEA15EC9A}"/>
              </a:ext>
            </a:extLst>
          </p:cNvPr>
          <p:cNvSpPr/>
          <p:nvPr/>
        </p:nvSpPr>
        <p:spPr>
          <a:xfrm>
            <a:off x="8195864" y="1142269"/>
            <a:ext cx="551487" cy="354419"/>
          </a:xfrm>
          <a:custGeom>
            <a:avLst/>
            <a:gdLst>
              <a:gd name="connsiteX0" fmla="*/ 161858 w 551487"/>
              <a:gd name="connsiteY0" fmla="*/ 354419 h 354419"/>
              <a:gd name="connsiteX1" fmla="*/ 0 w 551487"/>
              <a:gd name="connsiteY1" fmla="*/ 0 h 354419"/>
              <a:gd name="connsiteX2" fmla="*/ 389629 w 551487"/>
              <a:gd name="connsiteY2" fmla="*/ 0 h 354419"/>
              <a:gd name="connsiteX3" fmla="*/ 551488 w 551487"/>
              <a:gd name="connsiteY3" fmla="*/ 354419 h 354419"/>
              <a:gd name="connsiteX4" fmla="*/ 161858 w 551487"/>
              <a:gd name="connsiteY4" fmla="*/ 354419 h 354419"/>
              <a:gd name="connsiteX5" fmla="*/ 161858 w 551487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161858" y="354419"/>
                </a:moveTo>
                <a:lnTo>
                  <a:pt x="0" y="0"/>
                </a:lnTo>
                <a:lnTo>
                  <a:pt x="389629" y="0"/>
                </a:lnTo>
                <a:lnTo>
                  <a:pt x="551488" y="354419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E3577333-8D95-DDF5-AD82-2AFCF56A4D16}"/>
              </a:ext>
            </a:extLst>
          </p:cNvPr>
          <p:cNvSpPr/>
          <p:nvPr/>
        </p:nvSpPr>
        <p:spPr>
          <a:xfrm>
            <a:off x="8195864" y="5921291"/>
            <a:ext cx="551487" cy="354419"/>
          </a:xfrm>
          <a:custGeom>
            <a:avLst/>
            <a:gdLst>
              <a:gd name="connsiteX0" fmla="*/ 161858 w 551487"/>
              <a:gd name="connsiteY0" fmla="*/ 354419 h 354419"/>
              <a:gd name="connsiteX1" fmla="*/ 0 w 551487"/>
              <a:gd name="connsiteY1" fmla="*/ 0 h 354419"/>
              <a:gd name="connsiteX2" fmla="*/ 389629 w 551487"/>
              <a:gd name="connsiteY2" fmla="*/ 0 h 354419"/>
              <a:gd name="connsiteX3" fmla="*/ 551488 w 551487"/>
              <a:gd name="connsiteY3" fmla="*/ 354419 h 354419"/>
              <a:gd name="connsiteX4" fmla="*/ 161858 w 551487"/>
              <a:gd name="connsiteY4" fmla="*/ 354419 h 354419"/>
              <a:gd name="connsiteX5" fmla="*/ 161858 w 551487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161858" y="354419"/>
                </a:moveTo>
                <a:lnTo>
                  <a:pt x="0" y="0"/>
                </a:lnTo>
                <a:lnTo>
                  <a:pt x="389629" y="0"/>
                </a:lnTo>
                <a:lnTo>
                  <a:pt x="551488" y="354419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" name="Freeform: Shape 91">
            <a:extLst>
              <a:ext uri="{FF2B5EF4-FFF2-40B4-BE49-F238E27FC236}">
                <a16:creationId xmlns:a16="http://schemas.microsoft.com/office/drawing/2014/main" id="{7D0D3DA1-1D9D-E3E5-24C3-425C47463153}"/>
              </a:ext>
            </a:extLst>
          </p:cNvPr>
          <p:cNvSpPr/>
          <p:nvPr/>
        </p:nvSpPr>
        <p:spPr>
          <a:xfrm>
            <a:off x="8251315" y="-1733783"/>
            <a:ext cx="551486" cy="354419"/>
          </a:xfrm>
          <a:custGeom>
            <a:avLst/>
            <a:gdLst>
              <a:gd name="connsiteX0" fmla="*/ 161858 w 551486"/>
              <a:gd name="connsiteY0" fmla="*/ 354419 h 354419"/>
              <a:gd name="connsiteX1" fmla="*/ 0 w 551486"/>
              <a:gd name="connsiteY1" fmla="*/ 0 h 354419"/>
              <a:gd name="connsiteX2" fmla="*/ 389629 w 551486"/>
              <a:gd name="connsiteY2" fmla="*/ 0 h 354419"/>
              <a:gd name="connsiteX3" fmla="*/ 551487 w 551486"/>
              <a:gd name="connsiteY3" fmla="*/ 354419 h 354419"/>
              <a:gd name="connsiteX4" fmla="*/ 161858 w 551486"/>
              <a:gd name="connsiteY4" fmla="*/ 354419 h 354419"/>
              <a:gd name="connsiteX5" fmla="*/ 161858 w 551486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6" h="354419">
                <a:moveTo>
                  <a:pt x="161858" y="354419"/>
                </a:moveTo>
                <a:lnTo>
                  <a:pt x="0" y="0"/>
                </a:lnTo>
                <a:lnTo>
                  <a:pt x="389629" y="0"/>
                </a:lnTo>
                <a:lnTo>
                  <a:pt x="551487" y="354419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" name="Freeform: Shape 92">
            <a:extLst>
              <a:ext uri="{FF2B5EF4-FFF2-40B4-BE49-F238E27FC236}">
                <a16:creationId xmlns:a16="http://schemas.microsoft.com/office/drawing/2014/main" id="{A80B454F-A9FF-A3F9-4301-3C642B6D8C3F}"/>
              </a:ext>
            </a:extLst>
          </p:cNvPr>
          <p:cNvSpPr/>
          <p:nvPr/>
        </p:nvSpPr>
        <p:spPr>
          <a:xfrm>
            <a:off x="7612934" y="7906569"/>
            <a:ext cx="551487" cy="354419"/>
          </a:xfrm>
          <a:custGeom>
            <a:avLst/>
            <a:gdLst>
              <a:gd name="connsiteX0" fmla="*/ 161858 w 551487"/>
              <a:gd name="connsiteY0" fmla="*/ 354419 h 354419"/>
              <a:gd name="connsiteX1" fmla="*/ 0 w 551487"/>
              <a:gd name="connsiteY1" fmla="*/ 0 h 354419"/>
              <a:gd name="connsiteX2" fmla="*/ 389629 w 551487"/>
              <a:gd name="connsiteY2" fmla="*/ 0 h 354419"/>
              <a:gd name="connsiteX3" fmla="*/ 551488 w 551487"/>
              <a:gd name="connsiteY3" fmla="*/ 354419 h 354419"/>
              <a:gd name="connsiteX4" fmla="*/ 161858 w 551487"/>
              <a:gd name="connsiteY4" fmla="*/ 354419 h 354419"/>
              <a:gd name="connsiteX5" fmla="*/ 161858 w 551487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161858" y="354419"/>
                </a:moveTo>
                <a:lnTo>
                  <a:pt x="0" y="0"/>
                </a:lnTo>
                <a:lnTo>
                  <a:pt x="389629" y="0"/>
                </a:lnTo>
                <a:lnTo>
                  <a:pt x="551488" y="354419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" name="Freeform: Shape 93">
            <a:extLst>
              <a:ext uri="{FF2B5EF4-FFF2-40B4-BE49-F238E27FC236}">
                <a16:creationId xmlns:a16="http://schemas.microsoft.com/office/drawing/2014/main" id="{C634EE6D-D5CB-163F-FC18-667EBB98977C}"/>
              </a:ext>
            </a:extLst>
          </p:cNvPr>
          <p:cNvSpPr/>
          <p:nvPr/>
        </p:nvSpPr>
        <p:spPr>
          <a:xfrm>
            <a:off x="7940711" y="5241165"/>
            <a:ext cx="445079" cy="385663"/>
          </a:xfrm>
          <a:custGeom>
            <a:avLst/>
            <a:gdLst>
              <a:gd name="connsiteX0" fmla="*/ 0 w 445079"/>
              <a:gd name="connsiteY0" fmla="*/ 385664 h 385663"/>
              <a:gd name="connsiteX1" fmla="*/ 55450 w 445079"/>
              <a:gd name="connsiteY1" fmla="*/ 0 h 385663"/>
              <a:gd name="connsiteX2" fmla="*/ 445079 w 445079"/>
              <a:gd name="connsiteY2" fmla="*/ 0 h 385663"/>
              <a:gd name="connsiteX3" fmla="*/ 389630 w 445079"/>
              <a:gd name="connsiteY3" fmla="*/ 385664 h 385663"/>
              <a:gd name="connsiteX4" fmla="*/ 0 w 445079"/>
              <a:gd name="connsiteY4" fmla="*/ 385664 h 385663"/>
              <a:gd name="connsiteX5" fmla="*/ 0 w 445079"/>
              <a:gd name="connsiteY5" fmla="*/ 385664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0" y="385664"/>
                </a:moveTo>
                <a:lnTo>
                  <a:pt x="55450" y="0"/>
                </a:lnTo>
                <a:lnTo>
                  <a:pt x="445079" y="0"/>
                </a:lnTo>
                <a:lnTo>
                  <a:pt x="389630" y="385664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" name="Freeform: Shape 94">
            <a:extLst>
              <a:ext uri="{FF2B5EF4-FFF2-40B4-BE49-F238E27FC236}">
                <a16:creationId xmlns:a16="http://schemas.microsoft.com/office/drawing/2014/main" id="{8029D9AD-AD62-6E6C-23F5-B62FF526D5F6}"/>
              </a:ext>
            </a:extLst>
          </p:cNvPr>
          <p:cNvSpPr/>
          <p:nvPr/>
        </p:nvSpPr>
        <p:spPr>
          <a:xfrm>
            <a:off x="7494240" y="3146117"/>
            <a:ext cx="445079" cy="385663"/>
          </a:xfrm>
          <a:custGeom>
            <a:avLst/>
            <a:gdLst>
              <a:gd name="connsiteX0" fmla="*/ 0 w 445079"/>
              <a:gd name="connsiteY0" fmla="*/ 385664 h 385663"/>
              <a:gd name="connsiteX1" fmla="*/ 55450 w 445079"/>
              <a:gd name="connsiteY1" fmla="*/ 0 h 385663"/>
              <a:gd name="connsiteX2" fmla="*/ 445079 w 445079"/>
              <a:gd name="connsiteY2" fmla="*/ 0 h 385663"/>
              <a:gd name="connsiteX3" fmla="*/ 389629 w 445079"/>
              <a:gd name="connsiteY3" fmla="*/ 385664 h 385663"/>
              <a:gd name="connsiteX4" fmla="*/ 0 w 445079"/>
              <a:gd name="connsiteY4" fmla="*/ 385664 h 385663"/>
              <a:gd name="connsiteX5" fmla="*/ 0 w 445079"/>
              <a:gd name="connsiteY5" fmla="*/ 385664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0" y="385664"/>
                </a:moveTo>
                <a:lnTo>
                  <a:pt x="55450" y="0"/>
                </a:lnTo>
                <a:lnTo>
                  <a:pt x="445079" y="0"/>
                </a:lnTo>
                <a:lnTo>
                  <a:pt x="389629" y="385664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" name="Freeform: Shape 95">
            <a:extLst>
              <a:ext uri="{FF2B5EF4-FFF2-40B4-BE49-F238E27FC236}">
                <a16:creationId xmlns:a16="http://schemas.microsoft.com/office/drawing/2014/main" id="{FA6CCBFE-017B-9958-166D-6886DBD256CF}"/>
              </a:ext>
            </a:extLst>
          </p:cNvPr>
          <p:cNvSpPr/>
          <p:nvPr/>
        </p:nvSpPr>
        <p:spPr>
          <a:xfrm>
            <a:off x="7868087" y="7226443"/>
            <a:ext cx="445079" cy="385663"/>
          </a:xfrm>
          <a:custGeom>
            <a:avLst/>
            <a:gdLst>
              <a:gd name="connsiteX0" fmla="*/ 0 w 445079"/>
              <a:gd name="connsiteY0" fmla="*/ 385664 h 385663"/>
              <a:gd name="connsiteX1" fmla="*/ 55449 w 445079"/>
              <a:gd name="connsiteY1" fmla="*/ 0 h 385663"/>
              <a:gd name="connsiteX2" fmla="*/ 445079 w 445079"/>
              <a:gd name="connsiteY2" fmla="*/ 0 h 385663"/>
              <a:gd name="connsiteX3" fmla="*/ 389629 w 445079"/>
              <a:gd name="connsiteY3" fmla="*/ 385664 h 385663"/>
              <a:gd name="connsiteX4" fmla="*/ 0 w 445079"/>
              <a:gd name="connsiteY4" fmla="*/ 385664 h 385663"/>
              <a:gd name="connsiteX5" fmla="*/ 0 w 445079"/>
              <a:gd name="connsiteY5" fmla="*/ 385664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0" y="385664"/>
                </a:moveTo>
                <a:lnTo>
                  <a:pt x="55449" y="0"/>
                </a:lnTo>
                <a:lnTo>
                  <a:pt x="445079" y="0"/>
                </a:lnTo>
                <a:lnTo>
                  <a:pt x="389629" y="385664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" name="Freeform: Shape 96">
            <a:extLst>
              <a:ext uri="{FF2B5EF4-FFF2-40B4-BE49-F238E27FC236}">
                <a16:creationId xmlns:a16="http://schemas.microsoft.com/office/drawing/2014/main" id="{255422F2-A5B0-65DB-AB3F-93732F12E99C}"/>
              </a:ext>
            </a:extLst>
          </p:cNvPr>
          <p:cNvSpPr/>
          <p:nvPr/>
        </p:nvSpPr>
        <p:spPr>
          <a:xfrm>
            <a:off x="8195864" y="756605"/>
            <a:ext cx="445079" cy="385663"/>
          </a:xfrm>
          <a:custGeom>
            <a:avLst/>
            <a:gdLst>
              <a:gd name="connsiteX0" fmla="*/ 0 w 445079"/>
              <a:gd name="connsiteY0" fmla="*/ 385664 h 385663"/>
              <a:gd name="connsiteX1" fmla="*/ 55450 w 445079"/>
              <a:gd name="connsiteY1" fmla="*/ 0 h 385663"/>
              <a:gd name="connsiteX2" fmla="*/ 445079 w 445079"/>
              <a:gd name="connsiteY2" fmla="*/ 0 h 385663"/>
              <a:gd name="connsiteX3" fmla="*/ 389629 w 445079"/>
              <a:gd name="connsiteY3" fmla="*/ 385664 h 385663"/>
              <a:gd name="connsiteX4" fmla="*/ 0 w 445079"/>
              <a:gd name="connsiteY4" fmla="*/ 385664 h 385663"/>
              <a:gd name="connsiteX5" fmla="*/ 0 w 445079"/>
              <a:gd name="connsiteY5" fmla="*/ 385664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0" y="385664"/>
                </a:moveTo>
                <a:lnTo>
                  <a:pt x="55450" y="0"/>
                </a:lnTo>
                <a:lnTo>
                  <a:pt x="445079" y="0"/>
                </a:lnTo>
                <a:lnTo>
                  <a:pt x="389629" y="385664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" name="Freeform: Shape 97">
            <a:extLst>
              <a:ext uri="{FF2B5EF4-FFF2-40B4-BE49-F238E27FC236}">
                <a16:creationId xmlns:a16="http://schemas.microsoft.com/office/drawing/2014/main" id="{59CF1A18-D085-6CE5-64CD-C4168A14B989}"/>
              </a:ext>
            </a:extLst>
          </p:cNvPr>
          <p:cNvSpPr/>
          <p:nvPr/>
        </p:nvSpPr>
        <p:spPr>
          <a:xfrm>
            <a:off x="8357722" y="-1379364"/>
            <a:ext cx="445079" cy="385663"/>
          </a:xfrm>
          <a:custGeom>
            <a:avLst/>
            <a:gdLst>
              <a:gd name="connsiteX0" fmla="*/ 0 w 445079"/>
              <a:gd name="connsiteY0" fmla="*/ 385663 h 385663"/>
              <a:gd name="connsiteX1" fmla="*/ 55450 w 445079"/>
              <a:gd name="connsiteY1" fmla="*/ 0 h 385663"/>
              <a:gd name="connsiteX2" fmla="*/ 445079 w 445079"/>
              <a:gd name="connsiteY2" fmla="*/ 0 h 385663"/>
              <a:gd name="connsiteX3" fmla="*/ 389630 w 445079"/>
              <a:gd name="connsiteY3" fmla="*/ 385663 h 385663"/>
              <a:gd name="connsiteX4" fmla="*/ 0 w 445079"/>
              <a:gd name="connsiteY4" fmla="*/ 385663 h 385663"/>
              <a:gd name="connsiteX5" fmla="*/ 0 w 445079"/>
              <a:gd name="connsiteY5" fmla="*/ 385663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0" y="385663"/>
                </a:moveTo>
                <a:lnTo>
                  <a:pt x="55450" y="0"/>
                </a:lnTo>
                <a:lnTo>
                  <a:pt x="445079" y="0"/>
                </a:lnTo>
                <a:lnTo>
                  <a:pt x="389630" y="385663"/>
                </a:lnTo>
                <a:lnTo>
                  <a:pt x="0" y="385663"/>
                </a:lnTo>
                <a:lnTo>
                  <a:pt x="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" name="Freeform: Shape 98">
            <a:extLst>
              <a:ext uri="{FF2B5EF4-FFF2-40B4-BE49-F238E27FC236}">
                <a16:creationId xmlns:a16="http://schemas.microsoft.com/office/drawing/2014/main" id="{1FBC919F-E8A9-766B-CFDE-0F24FA041630}"/>
              </a:ext>
            </a:extLst>
          </p:cNvPr>
          <p:cNvSpPr/>
          <p:nvPr/>
        </p:nvSpPr>
        <p:spPr>
          <a:xfrm>
            <a:off x="7612934" y="7612107"/>
            <a:ext cx="644782" cy="294462"/>
          </a:xfrm>
          <a:custGeom>
            <a:avLst/>
            <a:gdLst>
              <a:gd name="connsiteX0" fmla="*/ 0 w 644782"/>
              <a:gd name="connsiteY0" fmla="*/ 294462 h 294462"/>
              <a:gd name="connsiteX1" fmla="*/ 255153 w 644782"/>
              <a:gd name="connsiteY1" fmla="*/ 0 h 294462"/>
              <a:gd name="connsiteX2" fmla="*/ 644782 w 644782"/>
              <a:gd name="connsiteY2" fmla="*/ 0 h 294462"/>
              <a:gd name="connsiteX3" fmla="*/ 389629 w 644782"/>
              <a:gd name="connsiteY3" fmla="*/ 294462 h 294462"/>
              <a:gd name="connsiteX4" fmla="*/ 0 w 644782"/>
              <a:gd name="connsiteY4" fmla="*/ 294462 h 294462"/>
              <a:gd name="connsiteX5" fmla="*/ 0 w 644782"/>
              <a:gd name="connsiteY5" fmla="*/ 294462 h 29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782" h="294462">
                <a:moveTo>
                  <a:pt x="0" y="294462"/>
                </a:moveTo>
                <a:lnTo>
                  <a:pt x="255153" y="0"/>
                </a:lnTo>
                <a:lnTo>
                  <a:pt x="644782" y="0"/>
                </a:lnTo>
                <a:lnTo>
                  <a:pt x="389629" y="29446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id="{42289475-F532-6537-F78B-B01C206C9022}"/>
              </a:ext>
            </a:extLst>
          </p:cNvPr>
          <p:cNvSpPr/>
          <p:nvPr/>
        </p:nvSpPr>
        <p:spPr>
          <a:xfrm>
            <a:off x="7996161" y="4946703"/>
            <a:ext cx="644782" cy="294462"/>
          </a:xfrm>
          <a:custGeom>
            <a:avLst/>
            <a:gdLst>
              <a:gd name="connsiteX0" fmla="*/ 0 w 644782"/>
              <a:gd name="connsiteY0" fmla="*/ 294462 h 294462"/>
              <a:gd name="connsiteX1" fmla="*/ 255153 w 644782"/>
              <a:gd name="connsiteY1" fmla="*/ 0 h 294462"/>
              <a:gd name="connsiteX2" fmla="*/ 644782 w 644782"/>
              <a:gd name="connsiteY2" fmla="*/ 0 h 294462"/>
              <a:gd name="connsiteX3" fmla="*/ 389629 w 644782"/>
              <a:gd name="connsiteY3" fmla="*/ 294462 h 294462"/>
              <a:gd name="connsiteX4" fmla="*/ 0 w 644782"/>
              <a:gd name="connsiteY4" fmla="*/ 294462 h 294462"/>
              <a:gd name="connsiteX5" fmla="*/ 0 w 644782"/>
              <a:gd name="connsiteY5" fmla="*/ 294462 h 29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782" h="294462">
                <a:moveTo>
                  <a:pt x="0" y="294462"/>
                </a:moveTo>
                <a:lnTo>
                  <a:pt x="255153" y="0"/>
                </a:lnTo>
                <a:lnTo>
                  <a:pt x="644782" y="0"/>
                </a:lnTo>
                <a:lnTo>
                  <a:pt x="389629" y="29446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1D5D0EFC-80CA-9ABE-34E6-B962D0C6D9C7}"/>
              </a:ext>
            </a:extLst>
          </p:cNvPr>
          <p:cNvSpPr/>
          <p:nvPr/>
        </p:nvSpPr>
        <p:spPr>
          <a:xfrm>
            <a:off x="7940711" y="1851108"/>
            <a:ext cx="644782" cy="294462"/>
          </a:xfrm>
          <a:custGeom>
            <a:avLst/>
            <a:gdLst>
              <a:gd name="connsiteX0" fmla="*/ 0 w 644782"/>
              <a:gd name="connsiteY0" fmla="*/ 294462 h 294462"/>
              <a:gd name="connsiteX1" fmla="*/ 255153 w 644782"/>
              <a:gd name="connsiteY1" fmla="*/ 0 h 294462"/>
              <a:gd name="connsiteX2" fmla="*/ 644782 w 644782"/>
              <a:gd name="connsiteY2" fmla="*/ 0 h 294462"/>
              <a:gd name="connsiteX3" fmla="*/ 389630 w 644782"/>
              <a:gd name="connsiteY3" fmla="*/ 294462 h 294462"/>
              <a:gd name="connsiteX4" fmla="*/ 0 w 644782"/>
              <a:gd name="connsiteY4" fmla="*/ 294462 h 294462"/>
              <a:gd name="connsiteX5" fmla="*/ 0 w 644782"/>
              <a:gd name="connsiteY5" fmla="*/ 294462 h 29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782" h="294462">
                <a:moveTo>
                  <a:pt x="0" y="294462"/>
                </a:moveTo>
                <a:lnTo>
                  <a:pt x="255153" y="0"/>
                </a:lnTo>
                <a:lnTo>
                  <a:pt x="644782" y="0"/>
                </a:lnTo>
                <a:lnTo>
                  <a:pt x="389630" y="29446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" name="Freeform: Shape 101">
            <a:extLst>
              <a:ext uri="{FF2B5EF4-FFF2-40B4-BE49-F238E27FC236}">
                <a16:creationId xmlns:a16="http://schemas.microsoft.com/office/drawing/2014/main" id="{67BB41F3-31DD-2919-9D8B-9274A0CB7764}"/>
              </a:ext>
            </a:extLst>
          </p:cNvPr>
          <p:cNvSpPr/>
          <p:nvPr/>
        </p:nvSpPr>
        <p:spPr>
          <a:xfrm>
            <a:off x="7774792" y="-783051"/>
            <a:ext cx="644782" cy="294462"/>
          </a:xfrm>
          <a:custGeom>
            <a:avLst/>
            <a:gdLst>
              <a:gd name="connsiteX0" fmla="*/ 0 w 644782"/>
              <a:gd name="connsiteY0" fmla="*/ 294462 h 294462"/>
              <a:gd name="connsiteX1" fmla="*/ 255153 w 644782"/>
              <a:gd name="connsiteY1" fmla="*/ 0 h 294462"/>
              <a:gd name="connsiteX2" fmla="*/ 644782 w 644782"/>
              <a:gd name="connsiteY2" fmla="*/ 0 h 294462"/>
              <a:gd name="connsiteX3" fmla="*/ 389630 w 644782"/>
              <a:gd name="connsiteY3" fmla="*/ 294462 h 294462"/>
              <a:gd name="connsiteX4" fmla="*/ 0 w 644782"/>
              <a:gd name="connsiteY4" fmla="*/ 294462 h 294462"/>
              <a:gd name="connsiteX5" fmla="*/ 0 w 644782"/>
              <a:gd name="connsiteY5" fmla="*/ 294462 h 29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782" h="294462">
                <a:moveTo>
                  <a:pt x="0" y="294462"/>
                </a:moveTo>
                <a:lnTo>
                  <a:pt x="255153" y="0"/>
                </a:lnTo>
                <a:lnTo>
                  <a:pt x="644782" y="0"/>
                </a:lnTo>
                <a:lnTo>
                  <a:pt x="389630" y="29446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" name="Freeform: Shape 102">
            <a:extLst>
              <a:ext uri="{FF2B5EF4-FFF2-40B4-BE49-F238E27FC236}">
                <a16:creationId xmlns:a16="http://schemas.microsoft.com/office/drawing/2014/main" id="{FC51FF2F-F5EB-083E-0BBD-88072EB7355B}"/>
              </a:ext>
            </a:extLst>
          </p:cNvPr>
          <p:cNvSpPr/>
          <p:nvPr/>
        </p:nvSpPr>
        <p:spPr>
          <a:xfrm>
            <a:off x="7549691" y="3036345"/>
            <a:ext cx="763476" cy="109771"/>
          </a:xfrm>
          <a:custGeom>
            <a:avLst/>
            <a:gdLst>
              <a:gd name="connsiteX0" fmla="*/ 0 w 763476"/>
              <a:gd name="connsiteY0" fmla="*/ 109771 h 109771"/>
              <a:gd name="connsiteX1" fmla="*/ 373846 w 763476"/>
              <a:gd name="connsiteY1" fmla="*/ 0 h 109771"/>
              <a:gd name="connsiteX2" fmla="*/ 763476 w 763476"/>
              <a:gd name="connsiteY2" fmla="*/ 0 h 109771"/>
              <a:gd name="connsiteX3" fmla="*/ 389629 w 763476"/>
              <a:gd name="connsiteY3" fmla="*/ 109771 h 109771"/>
              <a:gd name="connsiteX4" fmla="*/ 0 w 763476"/>
              <a:gd name="connsiteY4" fmla="*/ 109771 h 109771"/>
              <a:gd name="connsiteX5" fmla="*/ 0 w 763476"/>
              <a:gd name="connsiteY5" fmla="*/ 109771 h 109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3476" h="109771">
                <a:moveTo>
                  <a:pt x="0" y="109771"/>
                </a:moveTo>
                <a:lnTo>
                  <a:pt x="373846" y="0"/>
                </a:lnTo>
                <a:lnTo>
                  <a:pt x="763476" y="0"/>
                </a:lnTo>
                <a:lnTo>
                  <a:pt x="389629" y="109771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" name="Freeform: Shape 103">
            <a:extLst>
              <a:ext uri="{FF2B5EF4-FFF2-40B4-BE49-F238E27FC236}">
                <a16:creationId xmlns:a16="http://schemas.microsoft.com/office/drawing/2014/main" id="{A4563C85-B885-C3A7-A6E5-8B8C85D26D5F}"/>
              </a:ext>
            </a:extLst>
          </p:cNvPr>
          <p:cNvSpPr/>
          <p:nvPr/>
        </p:nvSpPr>
        <p:spPr>
          <a:xfrm>
            <a:off x="7549691" y="4626282"/>
            <a:ext cx="763476" cy="109771"/>
          </a:xfrm>
          <a:custGeom>
            <a:avLst/>
            <a:gdLst>
              <a:gd name="connsiteX0" fmla="*/ 373846 w 763476"/>
              <a:gd name="connsiteY0" fmla="*/ 109771 h 109771"/>
              <a:gd name="connsiteX1" fmla="*/ 0 w 763476"/>
              <a:gd name="connsiteY1" fmla="*/ 0 h 109771"/>
              <a:gd name="connsiteX2" fmla="*/ 389629 w 763476"/>
              <a:gd name="connsiteY2" fmla="*/ 0 h 109771"/>
              <a:gd name="connsiteX3" fmla="*/ 763476 w 763476"/>
              <a:gd name="connsiteY3" fmla="*/ 109771 h 109771"/>
              <a:gd name="connsiteX4" fmla="*/ 373846 w 763476"/>
              <a:gd name="connsiteY4" fmla="*/ 109771 h 109771"/>
              <a:gd name="connsiteX5" fmla="*/ 373846 w 763476"/>
              <a:gd name="connsiteY5" fmla="*/ 109771 h 109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3476" h="109771">
                <a:moveTo>
                  <a:pt x="373846" y="109771"/>
                </a:moveTo>
                <a:lnTo>
                  <a:pt x="0" y="0"/>
                </a:lnTo>
                <a:lnTo>
                  <a:pt x="389629" y="0"/>
                </a:lnTo>
                <a:lnTo>
                  <a:pt x="763476" y="109771"/>
                </a:lnTo>
                <a:lnTo>
                  <a:pt x="373846" y="109771"/>
                </a:lnTo>
                <a:lnTo>
                  <a:pt x="373846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id="{0C75A401-FBF7-D801-57B9-88F1A5108145}"/>
              </a:ext>
            </a:extLst>
          </p:cNvPr>
          <p:cNvSpPr/>
          <p:nvPr/>
        </p:nvSpPr>
        <p:spPr>
          <a:xfrm>
            <a:off x="7612934" y="-134169"/>
            <a:ext cx="644782" cy="294462"/>
          </a:xfrm>
          <a:custGeom>
            <a:avLst/>
            <a:gdLst>
              <a:gd name="connsiteX0" fmla="*/ 255153 w 644782"/>
              <a:gd name="connsiteY0" fmla="*/ 294462 h 294462"/>
              <a:gd name="connsiteX1" fmla="*/ 0 w 644782"/>
              <a:gd name="connsiteY1" fmla="*/ 0 h 294462"/>
              <a:gd name="connsiteX2" fmla="*/ 389629 w 644782"/>
              <a:gd name="connsiteY2" fmla="*/ 0 h 294462"/>
              <a:gd name="connsiteX3" fmla="*/ 644782 w 644782"/>
              <a:gd name="connsiteY3" fmla="*/ 294462 h 294462"/>
              <a:gd name="connsiteX4" fmla="*/ 255153 w 644782"/>
              <a:gd name="connsiteY4" fmla="*/ 294462 h 294462"/>
              <a:gd name="connsiteX5" fmla="*/ 255153 w 644782"/>
              <a:gd name="connsiteY5" fmla="*/ 294462 h 29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782" h="294462">
                <a:moveTo>
                  <a:pt x="255153" y="294462"/>
                </a:moveTo>
                <a:lnTo>
                  <a:pt x="0" y="0"/>
                </a:lnTo>
                <a:lnTo>
                  <a:pt x="389629" y="0"/>
                </a:lnTo>
                <a:lnTo>
                  <a:pt x="644782" y="294462"/>
                </a:lnTo>
                <a:lnTo>
                  <a:pt x="255153" y="294462"/>
                </a:lnTo>
                <a:lnTo>
                  <a:pt x="255153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" name="Freeform: Shape 105">
            <a:extLst>
              <a:ext uri="{FF2B5EF4-FFF2-40B4-BE49-F238E27FC236}">
                <a16:creationId xmlns:a16="http://schemas.microsoft.com/office/drawing/2014/main" id="{20EDE024-2729-246D-DAA9-B147B4755E76}"/>
              </a:ext>
            </a:extLst>
          </p:cNvPr>
          <p:cNvSpPr/>
          <p:nvPr/>
        </p:nvSpPr>
        <p:spPr>
          <a:xfrm>
            <a:off x="7996161" y="2531233"/>
            <a:ext cx="644782" cy="294462"/>
          </a:xfrm>
          <a:custGeom>
            <a:avLst/>
            <a:gdLst>
              <a:gd name="connsiteX0" fmla="*/ 255153 w 644782"/>
              <a:gd name="connsiteY0" fmla="*/ 294462 h 294462"/>
              <a:gd name="connsiteX1" fmla="*/ 0 w 644782"/>
              <a:gd name="connsiteY1" fmla="*/ 0 h 294462"/>
              <a:gd name="connsiteX2" fmla="*/ 389629 w 644782"/>
              <a:gd name="connsiteY2" fmla="*/ 0 h 294462"/>
              <a:gd name="connsiteX3" fmla="*/ 644782 w 644782"/>
              <a:gd name="connsiteY3" fmla="*/ 294462 h 294462"/>
              <a:gd name="connsiteX4" fmla="*/ 255153 w 644782"/>
              <a:gd name="connsiteY4" fmla="*/ 294462 h 294462"/>
              <a:gd name="connsiteX5" fmla="*/ 255153 w 644782"/>
              <a:gd name="connsiteY5" fmla="*/ 294462 h 29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782" h="294462">
                <a:moveTo>
                  <a:pt x="255153" y="294462"/>
                </a:moveTo>
                <a:lnTo>
                  <a:pt x="0" y="0"/>
                </a:lnTo>
                <a:lnTo>
                  <a:pt x="389629" y="0"/>
                </a:lnTo>
                <a:lnTo>
                  <a:pt x="644782" y="294462"/>
                </a:lnTo>
                <a:lnTo>
                  <a:pt x="255153" y="294462"/>
                </a:lnTo>
                <a:lnTo>
                  <a:pt x="255153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" name="Freeform: Shape 106">
            <a:extLst>
              <a:ext uri="{FF2B5EF4-FFF2-40B4-BE49-F238E27FC236}">
                <a16:creationId xmlns:a16="http://schemas.microsoft.com/office/drawing/2014/main" id="{B93B1967-4386-5D6A-A827-FAEB9A7C92D9}"/>
              </a:ext>
            </a:extLst>
          </p:cNvPr>
          <p:cNvSpPr/>
          <p:nvPr/>
        </p:nvSpPr>
        <p:spPr>
          <a:xfrm>
            <a:off x="7940711" y="5626829"/>
            <a:ext cx="644782" cy="294462"/>
          </a:xfrm>
          <a:custGeom>
            <a:avLst/>
            <a:gdLst>
              <a:gd name="connsiteX0" fmla="*/ 255153 w 644782"/>
              <a:gd name="connsiteY0" fmla="*/ 294462 h 294462"/>
              <a:gd name="connsiteX1" fmla="*/ 0 w 644782"/>
              <a:gd name="connsiteY1" fmla="*/ 0 h 294462"/>
              <a:gd name="connsiteX2" fmla="*/ 389630 w 644782"/>
              <a:gd name="connsiteY2" fmla="*/ 0 h 294462"/>
              <a:gd name="connsiteX3" fmla="*/ 644782 w 644782"/>
              <a:gd name="connsiteY3" fmla="*/ 294462 h 294462"/>
              <a:gd name="connsiteX4" fmla="*/ 255153 w 644782"/>
              <a:gd name="connsiteY4" fmla="*/ 294462 h 294462"/>
              <a:gd name="connsiteX5" fmla="*/ 255153 w 644782"/>
              <a:gd name="connsiteY5" fmla="*/ 294462 h 29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782" h="294462">
                <a:moveTo>
                  <a:pt x="255153" y="294462"/>
                </a:moveTo>
                <a:lnTo>
                  <a:pt x="0" y="0"/>
                </a:lnTo>
                <a:lnTo>
                  <a:pt x="389630" y="0"/>
                </a:lnTo>
                <a:lnTo>
                  <a:pt x="644782" y="294462"/>
                </a:lnTo>
                <a:lnTo>
                  <a:pt x="255153" y="294462"/>
                </a:lnTo>
                <a:lnTo>
                  <a:pt x="255153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" name="Freeform: Shape 107">
            <a:extLst>
              <a:ext uri="{FF2B5EF4-FFF2-40B4-BE49-F238E27FC236}">
                <a16:creationId xmlns:a16="http://schemas.microsoft.com/office/drawing/2014/main" id="{16B10022-500D-F7B8-F983-84C1B679662F}"/>
              </a:ext>
            </a:extLst>
          </p:cNvPr>
          <p:cNvSpPr/>
          <p:nvPr/>
        </p:nvSpPr>
        <p:spPr>
          <a:xfrm>
            <a:off x="7774792" y="8260988"/>
            <a:ext cx="644782" cy="294462"/>
          </a:xfrm>
          <a:custGeom>
            <a:avLst/>
            <a:gdLst>
              <a:gd name="connsiteX0" fmla="*/ 255153 w 644782"/>
              <a:gd name="connsiteY0" fmla="*/ 294462 h 294462"/>
              <a:gd name="connsiteX1" fmla="*/ 0 w 644782"/>
              <a:gd name="connsiteY1" fmla="*/ 0 h 294462"/>
              <a:gd name="connsiteX2" fmla="*/ 389630 w 644782"/>
              <a:gd name="connsiteY2" fmla="*/ 0 h 294462"/>
              <a:gd name="connsiteX3" fmla="*/ 644782 w 644782"/>
              <a:gd name="connsiteY3" fmla="*/ 294462 h 294462"/>
              <a:gd name="connsiteX4" fmla="*/ 255153 w 644782"/>
              <a:gd name="connsiteY4" fmla="*/ 294462 h 294462"/>
              <a:gd name="connsiteX5" fmla="*/ 255153 w 644782"/>
              <a:gd name="connsiteY5" fmla="*/ 294462 h 29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782" h="294462">
                <a:moveTo>
                  <a:pt x="255153" y="294462"/>
                </a:moveTo>
                <a:lnTo>
                  <a:pt x="0" y="0"/>
                </a:lnTo>
                <a:lnTo>
                  <a:pt x="389630" y="0"/>
                </a:lnTo>
                <a:lnTo>
                  <a:pt x="644782" y="294462"/>
                </a:lnTo>
                <a:lnTo>
                  <a:pt x="255153" y="294462"/>
                </a:lnTo>
                <a:lnTo>
                  <a:pt x="255153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" name="Freeform: Shape 108">
            <a:extLst>
              <a:ext uri="{FF2B5EF4-FFF2-40B4-BE49-F238E27FC236}">
                <a16:creationId xmlns:a16="http://schemas.microsoft.com/office/drawing/2014/main" id="{356F5443-C80D-4B64-0EE3-02F2B604B3A1}"/>
              </a:ext>
            </a:extLst>
          </p:cNvPr>
          <p:cNvSpPr/>
          <p:nvPr/>
        </p:nvSpPr>
        <p:spPr>
          <a:xfrm>
            <a:off x="7940711" y="2145570"/>
            <a:ext cx="445079" cy="385663"/>
          </a:xfrm>
          <a:custGeom>
            <a:avLst/>
            <a:gdLst>
              <a:gd name="connsiteX0" fmla="*/ 55450 w 445079"/>
              <a:gd name="connsiteY0" fmla="*/ 385663 h 385663"/>
              <a:gd name="connsiteX1" fmla="*/ 0 w 445079"/>
              <a:gd name="connsiteY1" fmla="*/ 0 h 385663"/>
              <a:gd name="connsiteX2" fmla="*/ 389630 w 445079"/>
              <a:gd name="connsiteY2" fmla="*/ 0 h 385663"/>
              <a:gd name="connsiteX3" fmla="*/ 445079 w 445079"/>
              <a:gd name="connsiteY3" fmla="*/ 385663 h 385663"/>
              <a:gd name="connsiteX4" fmla="*/ 55450 w 445079"/>
              <a:gd name="connsiteY4" fmla="*/ 385663 h 385663"/>
              <a:gd name="connsiteX5" fmla="*/ 55450 w 445079"/>
              <a:gd name="connsiteY5" fmla="*/ 385663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55450" y="385663"/>
                </a:moveTo>
                <a:lnTo>
                  <a:pt x="0" y="0"/>
                </a:lnTo>
                <a:lnTo>
                  <a:pt x="389630" y="0"/>
                </a:lnTo>
                <a:lnTo>
                  <a:pt x="445079" y="385663"/>
                </a:lnTo>
                <a:lnTo>
                  <a:pt x="55450" y="385663"/>
                </a:lnTo>
                <a:lnTo>
                  <a:pt x="5545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" name="Freeform: Shape 109">
            <a:extLst>
              <a:ext uri="{FF2B5EF4-FFF2-40B4-BE49-F238E27FC236}">
                <a16:creationId xmlns:a16="http://schemas.microsoft.com/office/drawing/2014/main" id="{6E499AAC-4734-0365-6378-F8ACF8B60BF1}"/>
              </a:ext>
            </a:extLst>
          </p:cNvPr>
          <p:cNvSpPr/>
          <p:nvPr/>
        </p:nvSpPr>
        <p:spPr>
          <a:xfrm>
            <a:off x="7494240" y="4240619"/>
            <a:ext cx="445079" cy="385663"/>
          </a:xfrm>
          <a:custGeom>
            <a:avLst/>
            <a:gdLst>
              <a:gd name="connsiteX0" fmla="*/ 55450 w 445079"/>
              <a:gd name="connsiteY0" fmla="*/ 385664 h 385663"/>
              <a:gd name="connsiteX1" fmla="*/ 0 w 445079"/>
              <a:gd name="connsiteY1" fmla="*/ 0 h 385663"/>
              <a:gd name="connsiteX2" fmla="*/ 389629 w 445079"/>
              <a:gd name="connsiteY2" fmla="*/ 0 h 385663"/>
              <a:gd name="connsiteX3" fmla="*/ 445079 w 445079"/>
              <a:gd name="connsiteY3" fmla="*/ 385664 h 385663"/>
              <a:gd name="connsiteX4" fmla="*/ 55450 w 445079"/>
              <a:gd name="connsiteY4" fmla="*/ 385664 h 385663"/>
              <a:gd name="connsiteX5" fmla="*/ 55450 w 445079"/>
              <a:gd name="connsiteY5" fmla="*/ 385664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55450" y="385664"/>
                </a:moveTo>
                <a:lnTo>
                  <a:pt x="0" y="0"/>
                </a:lnTo>
                <a:lnTo>
                  <a:pt x="389629" y="0"/>
                </a:lnTo>
                <a:lnTo>
                  <a:pt x="445079" y="385664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BCE47678-15E1-BB18-ADB5-8B027F4E34A3}"/>
              </a:ext>
            </a:extLst>
          </p:cNvPr>
          <p:cNvSpPr/>
          <p:nvPr/>
        </p:nvSpPr>
        <p:spPr>
          <a:xfrm>
            <a:off x="7868087" y="160292"/>
            <a:ext cx="445079" cy="385663"/>
          </a:xfrm>
          <a:custGeom>
            <a:avLst/>
            <a:gdLst>
              <a:gd name="connsiteX0" fmla="*/ 55449 w 445079"/>
              <a:gd name="connsiteY0" fmla="*/ 385664 h 385663"/>
              <a:gd name="connsiteX1" fmla="*/ 0 w 445079"/>
              <a:gd name="connsiteY1" fmla="*/ 0 h 385663"/>
              <a:gd name="connsiteX2" fmla="*/ 389629 w 445079"/>
              <a:gd name="connsiteY2" fmla="*/ 0 h 385663"/>
              <a:gd name="connsiteX3" fmla="*/ 445079 w 445079"/>
              <a:gd name="connsiteY3" fmla="*/ 385664 h 385663"/>
              <a:gd name="connsiteX4" fmla="*/ 55449 w 445079"/>
              <a:gd name="connsiteY4" fmla="*/ 385664 h 385663"/>
              <a:gd name="connsiteX5" fmla="*/ 55449 w 445079"/>
              <a:gd name="connsiteY5" fmla="*/ 385664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55449" y="385664"/>
                </a:moveTo>
                <a:lnTo>
                  <a:pt x="0" y="0"/>
                </a:lnTo>
                <a:lnTo>
                  <a:pt x="389629" y="0"/>
                </a:lnTo>
                <a:lnTo>
                  <a:pt x="445079" y="385664"/>
                </a:lnTo>
                <a:lnTo>
                  <a:pt x="55449" y="385664"/>
                </a:lnTo>
                <a:lnTo>
                  <a:pt x="55449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BD9D57B2-FE72-4458-3187-A34C4EE6F40C}"/>
              </a:ext>
            </a:extLst>
          </p:cNvPr>
          <p:cNvSpPr/>
          <p:nvPr/>
        </p:nvSpPr>
        <p:spPr>
          <a:xfrm>
            <a:off x="8195864" y="6630130"/>
            <a:ext cx="445079" cy="385663"/>
          </a:xfrm>
          <a:custGeom>
            <a:avLst/>
            <a:gdLst>
              <a:gd name="connsiteX0" fmla="*/ 55450 w 445079"/>
              <a:gd name="connsiteY0" fmla="*/ 385663 h 385663"/>
              <a:gd name="connsiteX1" fmla="*/ 0 w 445079"/>
              <a:gd name="connsiteY1" fmla="*/ 0 h 385663"/>
              <a:gd name="connsiteX2" fmla="*/ 389629 w 445079"/>
              <a:gd name="connsiteY2" fmla="*/ 0 h 385663"/>
              <a:gd name="connsiteX3" fmla="*/ 445079 w 445079"/>
              <a:gd name="connsiteY3" fmla="*/ 385663 h 385663"/>
              <a:gd name="connsiteX4" fmla="*/ 55450 w 445079"/>
              <a:gd name="connsiteY4" fmla="*/ 385663 h 385663"/>
              <a:gd name="connsiteX5" fmla="*/ 55450 w 445079"/>
              <a:gd name="connsiteY5" fmla="*/ 385663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55450" y="385663"/>
                </a:moveTo>
                <a:lnTo>
                  <a:pt x="0" y="0"/>
                </a:lnTo>
                <a:lnTo>
                  <a:pt x="389629" y="0"/>
                </a:lnTo>
                <a:lnTo>
                  <a:pt x="445079" y="385663"/>
                </a:lnTo>
                <a:lnTo>
                  <a:pt x="55450" y="385663"/>
                </a:lnTo>
                <a:lnTo>
                  <a:pt x="5545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239BAD1D-0651-7F30-9F9F-1C0DF981D1F8}"/>
              </a:ext>
            </a:extLst>
          </p:cNvPr>
          <p:cNvSpPr/>
          <p:nvPr/>
        </p:nvSpPr>
        <p:spPr>
          <a:xfrm>
            <a:off x="8357722" y="8766100"/>
            <a:ext cx="445079" cy="385663"/>
          </a:xfrm>
          <a:custGeom>
            <a:avLst/>
            <a:gdLst>
              <a:gd name="connsiteX0" fmla="*/ 55450 w 445079"/>
              <a:gd name="connsiteY0" fmla="*/ 385664 h 385663"/>
              <a:gd name="connsiteX1" fmla="*/ 0 w 445079"/>
              <a:gd name="connsiteY1" fmla="*/ 0 h 385663"/>
              <a:gd name="connsiteX2" fmla="*/ 389630 w 445079"/>
              <a:gd name="connsiteY2" fmla="*/ 0 h 385663"/>
              <a:gd name="connsiteX3" fmla="*/ 445079 w 445079"/>
              <a:gd name="connsiteY3" fmla="*/ 385664 h 385663"/>
              <a:gd name="connsiteX4" fmla="*/ 55450 w 445079"/>
              <a:gd name="connsiteY4" fmla="*/ 385664 h 385663"/>
              <a:gd name="connsiteX5" fmla="*/ 55450 w 445079"/>
              <a:gd name="connsiteY5" fmla="*/ 385664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55450" y="385664"/>
                </a:moveTo>
                <a:lnTo>
                  <a:pt x="0" y="0"/>
                </a:lnTo>
                <a:lnTo>
                  <a:pt x="389630" y="0"/>
                </a:lnTo>
                <a:lnTo>
                  <a:pt x="445079" y="385664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1C8DA6E8-1CC6-6775-A55E-DD8043EC8038}"/>
              </a:ext>
            </a:extLst>
          </p:cNvPr>
          <p:cNvSpPr/>
          <p:nvPr/>
        </p:nvSpPr>
        <p:spPr>
          <a:xfrm>
            <a:off x="7494240" y="3886200"/>
            <a:ext cx="551487" cy="354419"/>
          </a:xfrm>
          <a:custGeom>
            <a:avLst/>
            <a:gdLst>
              <a:gd name="connsiteX0" fmla="*/ 0 w 551487"/>
              <a:gd name="connsiteY0" fmla="*/ 354419 h 354419"/>
              <a:gd name="connsiteX1" fmla="*/ 161858 w 551487"/>
              <a:gd name="connsiteY1" fmla="*/ 0 h 354419"/>
              <a:gd name="connsiteX2" fmla="*/ 551488 w 551487"/>
              <a:gd name="connsiteY2" fmla="*/ 0 h 354419"/>
              <a:gd name="connsiteX3" fmla="*/ 389629 w 551487"/>
              <a:gd name="connsiteY3" fmla="*/ 354419 h 354419"/>
              <a:gd name="connsiteX4" fmla="*/ 0 w 551487"/>
              <a:gd name="connsiteY4" fmla="*/ 354419 h 354419"/>
              <a:gd name="connsiteX5" fmla="*/ 0 w 551487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0" y="354419"/>
                </a:moveTo>
                <a:lnTo>
                  <a:pt x="161858" y="0"/>
                </a:lnTo>
                <a:lnTo>
                  <a:pt x="551488" y="0"/>
                </a:lnTo>
                <a:lnTo>
                  <a:pt x="389629" y="35441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7DD2673A-0236-12C3-95B7-B6202AC6CBCB}"/>
              </a:ext>
            </a:extLst>
          </p:cNvPr>
          <p:cNvSpPr/>
          <p:nvPr/>
        </p:nvSpPr>
        <p:spPr>
          <a:xfrm>
            <a:off x="8195864" y="6275711"/>
            <a:ext cx="551487" cy="354419"/>
          </a:xfrm>
          <a:custGeom>
            <a:avLst/>
            <a:gdLst>
              <a:gd name="connsiteX0" fmla="*/ 0 w 551487"/>
              <a:gd name="connsiteY0" fmla="*/ 354420 h 354419"/>
              <a:gd name="connsiteX1" fmla="*/ 161858 w 551487"/>
              <a:gd name="connsiteY1" fmla="*/ 0 h 354419"/>
              <a:gd name="connsiteX2" fmla="*/ 551488 w 551487"/>
              <a:gd name="connsiteY2" fmla="*/ 0 h 354419"/>
              <a:gd name="connsiteX3" fmla="*/ 389629 w 551487"/>
              <a:gd name="connsiteY3" fmla="*/ 354420 h 354419"/>
              <a:gd name="connsiteX4" fmla="*/ 0 w 551487"/>
              <a:gd name="connsiteY4" fmla="*/ 354420 h 354419"/>
              <a:gd name="connsiteX5" fmla="*/ 0 w 551487"/>
              <a:gd name="connsiteY5" fmla="*/ 354420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0" y="354420"/>
                </a:moveTo>
                <a:lnTo>
                  <a:pt x="161858" y="0"/>
                </a:lnTo>
                <a:lnTo>
                  <a:pt x="551488" y="0"/>
                </a:lnTo>
                <a:lnTo>
                  <a:pt x="389629" y="354420"/>
                </a:lnTo>
                <a:lnTo>
                  <a:pt x="0" y="354420"/>
                </a:lnTo>
                <a:lnTo>
                  <a:pt x="0" y="3544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E7B8AEDD-E2CE-2370-129C-841E5B918168}"/>
              </a:ext>
            </a:extLst>
          </p:cNvPr>
          <p:cNvSpPr/>
          <p:nvPr/>
        </p:nvSpPr>
        <p:spPr>
          <a:xfrm>
            <a:off x="8195864" y="1496688"/>
            <a:ext cx="551487" cy="354419"/>
          </a:xfrm>
          <a:custGeom>
            <a:avLst/>
            <a:gdLst>
              <a:gd name="connsiteX0" fmla="*/ 0 w 551487"/>
              <a:gd name="connsiteY0" fmla="*/ 354419 h 354419"/>
              <a:gd name="connsiteX1" fmla="*/ 161858 w 551487"/>
              <a:gd name="connsiteY1" fmla="*/ 0 h 354419"/>
              <a:gd name="connsiteX2" fmla="*/ 551488 w 551487"/>
              <a:gd name="connsiteY2" fmla="*/ 0 h 354419"/>
              <a:gd name="connsiteX3" fmla="*/ 389629 w 551487"/>
              <a:gd name="connsiteY3" fmla="*/ 354419 h 354419"/>
              <a:gd name="connsiteX4" fmla="*/ 0 w 551487"/>
              <a:gd name="connsiteY4" fmla="*/ 354419 h 354419"/>
              <a:gd name="connsiteX5" fmla="*/ 0 w 551487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0" y="354419"/>
                </a:moveTo>
                <a:lnTo>
                  <a:pt x="161858" y="0"/>
                </a:lnTo>
                <a:lnTo>
                  <a:pt x="551488" y="0"/>
                </a:lnTo>
                <a:lnTo>
                  <a:pt x="389629" y="35441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1C9F5A26-C1D9-6C5B-0101-2935773E037D}"/>
              </a:ext>
            </a:extLst>
          </p:cNvPr>
          <p:cNvSpPr/>
          <p:nvPr/>
        </p:nvSpPr>
        <p:spPr>
          <a:xfrm>
            <a:off x="8251315" y="9151764"/>
            <a:ext cx="551486" cy="354419"/>
          </a:xfrm>
          <a:custGeom>
            <a:avLst/>
            <a:gdLst>
              <a:gd name="connsiteX0" fmla="*/ 0 w 551486"/>
              <a:gd name="connsiteY0" fmla="*/ 354419 h 354419"/>
              <a:gd name="connsiteX1" fmla="*/ 161858 w 551486"/>
              <a:gd name="connsiteY1" fmla="*/ 0 h 354419"/>
              <a:gd name="connsiteX2" fmla="*/ 551487 w 551486"/>
              <a:gd name="connsiteY2" fmla="*/ 0 h 354419"/>
              <a:gd name="connsiteX3" fmla="*/ 389629 w 551486"/>
              <a:gd name="connsiteY3" fmla="*/ 354419 h 354419"/>
              <a:gd name="connsiteX4" fmla="*/ 0 w 551486"/>
              <a:gd name="connsiteY4" fmla="*/ 354419 h 354419"/>
              <a:gd name="connsiteX5" fmla="*/ 0 w 551486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6" h="354419">
                <a:moveTo>
                  <a:pt x="0" y="354419"/>
                </a:moveTo>
                <a:lnTo>
                  <a:pt x="161858" y="0"/>
                </a:lnTo>
                <a:lnTo>
                  <a:pt x="551487" y="0"/>
                </a:lnTo>
                <a:lnTo>
                  <a:pt x="389629" y="35441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5F5AD13C-9742-F19D-91C4-3BD57F11933B}"/>
              </a:ext>
            </a:extLst>
          </p:cNvPr>
          <p:cNvSpPr/>
          <p:nvPr/>
        </p:nvSpPr>
        <p:spPr>
          <a:xfrm>
            <a:off x="7612934" y="-488588"/>
            <a:ext cx="551487" cy="354419"/>
          </a:xfrm>
          <a:custGeom>
            <a:avLst/>
            <a:gdLst>
              <a:gd name="connsiteX0" fmla="*/ 0 w 551487"/>
              <a:gd name="connsiteY0" fmla="*/ 354419 h 354419"/>
              <a:gd name="connsiteX1" fmla="*/ 161858 w 551487"/>
              <a:gd name="connsiteY1" fmla="*/ 0 h 354419"/>
              <a:gd name="connsiteX2" fmla="*/ 551488 w 551487"/>
              <a:gd name="connsiteY2" fmla="*/ 0 h 354419"/>
              <a:gd name="connsiteX3" fmla="*/ 389629 w 551487"/>
              <a:gd name="connsiteY3" fmla="*/ 354419 h 354419"/>
              <a:gd name="connsiteX4" fmla="*/ 0 w 551487"/>
              <a:gd name="connsiteY4" fmla="*/ 354419 h 354419"/>
              <a:gd name="connsiteX5" fmla="*/ 0 w 551487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0" y="354419"/>
                </a:moveTo>
                <a:lnTo>
                  <a:pt x="161858" y="0"/>
                </a:lnTo>
                <a:lnTo>
                  <a:pt x="551488" y="0"/>
                </a:lnTo>
                <a:lnTo>
                  <a:pt x="389629" y="35441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6CCED5EA-55BE-9D8F-1CA2-B644448F1D6F}"/>
              </a:ext>
            </a:extLst>
          </p:cNvPr>
          <p:cNvSpPr/>
          <p:nvPr/>
        </p:nvSpPr>
        <p:spPr>
          <a:xfrm>
            <a:off x="7923537" y="7015793"/>
            <a:ext cx="717406" cy="210649"/>
          </a:xfrm>
          <a:custGeom>
            <a:avLst/>
            <a:gdLst>
              <a:gd name="connsiteX0" fmla="*/ 0 w 717406"/>
              <a:gd name="connsiteY0" fmla="*/ 210650 h 210649"/>
              <a:gd name="connsiteX1" fmla="*/ 327778 w 717406"/>
              <a:gd name="connsiteY1" fmla="*/ 0 h 210649"/>
              <a:gd name="connsiteX2" fmla="*/ 717407 w 717406"/>
              <a:gd name="connsiteY2" fmla="*/ 0 h 210649"/>
              <a:gd name="connsiteX3" fmla="*/ 389630 w 717406"/>
              <a:gd name="connsiteY3" fmla="*/ 210650 h 210649"/>
              <a:gd name="connsiteX4" fmla="*/ 0 w 717406"/>
              <a:gd name="connsiteY4" fmla="*/ 210650 h 210649"/>
              <a:gd name="connsiteX5" fmla="*/ 0 w 717406"/>
              <a:gd name="connsiteY5" fmla="*/ 210650 h 21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406" h="210649">
                <a:moveTo>
                  <a:pt x="0" y="210650"/>
                </a:moveTo>
                <a:lnTo>
                  <a:pt x="327778" y="0"/>
                </a:lnTo>
                <a:lnTo>
                  <a:pt x="717407" y="0"/>
                </a:lnTo>
                <a:lnTo>
                  <a:pt x="389630" y="210650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01B63BE9-B0CF-728E-13BA-E9BD76F95180}"/>
              </a:ext>
            </a:extLst>
          </p:cNvPr>
          <p:cNvSpPr/>
          <p:nvPr/>
        </p:nvSpPr>
        <p:spPr>
          <a:xfrm>
            <a:off x="7923537" y="2825696"/>
            <a:ext cx="717406" cy="210649"/>
          </a:xfrm>
          <a:custGeom>
            <a:avLst/>
            <a:gdLst>
              <a:gd name="connsiteX0" fmla="*/ 0 w 717406"/>
              <a:gd name="connsiteY0" fmla="*/ 210650 h 210649"/>
              <a:gd name="connsiteX1" fmla="*/ 327778 w 717406"/>
              <a:gd name="connsiteY1" fmla="*/ 0 h 210649"/>
              <a:gd name="connsiteX2" fmla="*/ 717407 w 717406"/>
              <a:gd name="connsiteY2" fmla="*/ 0 h 210649"/>
              <a:gd name="connsiteX3" fmla="*/ 389630 w 717406"/>
              <a:gd name="connsiteY3" fmla="*/ 210650 h 210649"/>
              <a:gd name="connsiteX4" fmla="*/ 0 w 717406"/>
              <a:gd name="connsiteY4" fmla="*/ 210650 h 210649"/>
              <a:gd name="connsiteX5" fmla="*/ 0 w 717406"/>
              <a:gd name="connsiteY5" fmla="*/ 210650 h 21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406" h="210649">
                <a:moveTo>
                  <a:pt x="0" y="210650"/>
                </a:moveTo>
                <a:lnTo>
                  <a:pt x="327778" y="0"/>
                </a:lnTo>
                <a:lnTo>
                  <a:pt x="717407" y="0"/>
                </a:lnTo>
                <a:lnTo>
                  <a:pt x="389630" y="210650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1" name="Freeform: Shape 120">
            <a:extLst>
              <a:ext uri="{FF2B5EF4-FFF2-40B4-BE49-F238E27FC236}">
                <a16:creationId xmlns:a16="http://schemas.microsoft.com/office/drawing/2014/main" id="{F36253AF-DC32-0C31-4334-1234E16E29DF}"/>
              </a:ext>
            </a:extLst>
          </p:cNvPr>
          <p:cNvSpPr/>
          <p:nvPr/>
        </p:nvSpPr>
        <p:spPr>
          <a:xfrm>
            <a:off x="8029945" y="-993700"/>
            <a:ext cx="717406" cy="210649"/>
          </a:xfrm>
          <a:custGeom>
            <a:avLst/>
            <a:gdLst>
              <a:gd name="connsiteX0" fmla="*/ 0 w 717406"/>
              <a:gd name="connsiteY0" fmla="*/ 210650 h 210649"/>
              <a:gd name="connsiteX1" fmla="*/ 327777 w 717406"/>
              <a:gd name="connsiteY1" fmla="*/ 0 h 210649"/>
              <a:gd name="connsiteX2" fmla="*/ 717407 w 717406"/>
              <a:gd name="connsiteY2" fmla="*/ 0 h 210649"/>
              <a:gd name="connsiteX3" fmla="*/ 389629 w 717406"/>
              <a:gd name="connsiteY3" fmla="*/ 210650 h 210649"/>
              <a:gd name="connsiteX4" fmla="*/ 0 w 717406"/>
              <a:gd name="connsiteY4" fmla="*/ 210650 h 210649"/>
              <a:gd name="connsiteX5" fmla="*/ 0 w 717406"/>
              <a:gd name="connsiteY5" fmla="*/ 210650 h 21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406" h="210649">
                <a:moveTo>
                  <a:pt x="0" y="210650"/>
                </a:moveTo>
                <a:lnTo>
                  <a:pt x="327777" y="0"/>
                </a:lnTo>
                <a:lnTo>
                  <a:pt x="717407" y="0"/>
                </a:lnTo>
                <a:lnTo>
                  <a:pt x="389629" y="210650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79E98F5E-FF56-CB53-E491-601C32D253DA}"/>
              </a:ext>
            </a:extLst>
          </p:cNvPr>
          <p:cNvSpPr/>
          <p:nvPr/>
        </p:nvSpPr>
        <p:spPr>
          <a:xfrm>
            <a:off x="1417455" y="7015793"/>
            <a:ext cx="717406" cy="210649"/>
          </a:xfrm>
          <a:custGeom>
            <a:avLst/>
            <a:gdLst>
              <a:gd name="connsiteX0" fmla="*/ 327777 w 717406"/>
              <a:gd name="connsiteY0" fmla="*/ 210650 h 210649"/>
              <a:gd name="connsiteX1" fmla="*/ 0 w 717406"/>
              <a:gd name="connsiteY1" fmla="*/ 0 h 210649"/>
              <a:gd name="connsiteX2" fmla="*/ 389629 w 717406"/>
              <a:gd name="connsiteY2" fmla="*/ 0 h 210649"/>
              <a:gd name="connsiteX3" fmla="*/ 717407 w 717406"/>
              <a:gd name="connsiteY3" fmla="*/ 210650 h 210649"/>
              <a:gd name="connsiteX4" fmla="*/ 327777 w 717406"/>
              <a:gd name="connsiteY4" fmla="*/ 210650 h 210649"/>
              <a:gd name="connsiteX5" fmla="*/ 327777 w 717406"/>
              <a:gd name="connsiteY5" fmla="*/ 210650 h 21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406" h="210649">
                <a:moveTo>
                  <a:pt x="327777" y="210650"/>
                </a:moveTo>
                <a:lnTo>
                  <a:pt x="0" y="0"/>
                </a:lnTo>
                <a:lnTo>
                  <a:pt x="389629" y="0"/>
                </a:lnTo>
                <a:lnTo>
                  <a:pt x="717407" y="210650"/>
                </a:lnTo>
                <a:lnTo>
                  <a:pt x="327777" y="210650"/>
                </a:lnTo>
                <a:lnTo>
                  <a:pt x="327777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id="{244E96C7-D3CC-8045-FCCD-55CE2925D318}"/>
              </a:ext>
            </a:extLst>
          </p:cNvPr>
          <p:cNvSpPr/>
          <p:nvPr/>
        </p:nvSpPr>
        <p:spPr>
          <a:xfrm>
            <a:off x="1417455" y="2825696"/>
            <a:ext cx="717406" cy="210649"/>
          </a:xfrm>
          <a:custGeom>
            <a:avLst/>
            <a:gdLst>
              <a:gd name="connsiteX0" fmla="*/ 327777 w 717406"/>
              <a:gd name="connsiteY0" fmla="*/ 210650 h 210649"/>
              <a:gd name="connsiteX1" fmla="*/ 0 w 717406"/>
              <a:gd name="connsiteY1" fmla="*/ 0 h 210649"/>
              <a:gd name="connsiteX2" fmla="*/ 389629 w 717406"/>
              <a:gd name="connsiteY2" fmla="*/ 0 h 210649"/>
              <a:gd name="connsiteX3" fmla="*/ 717407 w 717406"/>
              <a:gd name="connsiteY3" fmla="*/ 210650 h 210649"/>
              <a:gd name="connsiteX4" fmla="*/ 327777 w 717406"/>
              <a:gd name="connsiteY4" fmla="*/ 210650 h 210649"/>
              <a:gd name="connsiteX5" fmla="*/ 327777 w 717406"/>
              <a:gd name="connsiteY5" fmla="*/ 210650 h 21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406" h="210649">
                <a:moveTo>
                  <a:pt x="327777" y="210650"/>
                </a:moveTo>
                <a:lnTo>
                  <a:pt x="0" y="0"/>
                </a:lnTo>
                <a:lnTo>
                  <a:pt x="389629" y="0"/>
                </a:lnTo>
                <a:lnTo>
                  <a:pt x="717407" y="210650"/>
                </a:lnTo>
                <a:lnTo>
                  <a:pt x="327777" y="210650"/>
                </a:lnTo>
                <a:lnTo>
                  <a:pt x="327777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4" name="Freeform: Shape 123">
            <a:extLst>
              <a:ext uri="{FF2B5EF4-FFF2-40B4-BE49-F238E27FC236}">
                <a16:creationId xmlns:a16="http://schemas.microsoft.com/office/drawing/2014/main" id="{0D9B17F7-6A1E-DD28-6B2C-31D0147F08F0}"/>
              </a:ext>
            </a:extLst>
          </p:cNvPr>
          <p:cNvSpPr/>
          <p:nvPr/>
        </p:nvSpPr>
        <p:spPr>
          <a:xfrm>
            <a:off x="1255597" y="-1379364"/>
            <a:ext cx="717406" cy="210649"/>
          </a:xfrm>
          <a:custGeom>
            <a:avLst/>
            <a:gdLst>
              <a:gd name="connsiteX0" fmla="*/ 327777 w 717406"/>
              <a:gd name="connsiteY0" fmla="*/ 210650 h 210649"/>
              <a:gd name="connsiteX1" fmla="*/ 0 w 717406"/>
              <a:gd name="connsiteY1" fmla="*/ 0 h 210649"/>
              <a:gd name="connsiteX2" fmla="*/ 389629 w 717406"/>
              <a:gd name="connsiteY2" fmla="*/ 0 h 210649"/>
              <a:gd name="connsiteX3" fmla="*/ 717407 w 717406"/>
              <a:gd name="connsiteY3" fmla="*/ 210650 h 210649"/>
              <a:gd name="connsiteX4" fmla="*/ 327777 w 717406"/>
              <a:gd name="connsiteY4" fmla="*/ 210650 h 210649"/>
              <a:gd name="connsiteX5" fmla="*/ 327777 w 717406"/>
              <a:gd name="connsiteY5" fmla="*/ 210650 h 21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406" h="210649">
                <a:moveTo>
                  <a:pt x="327777" y="210650"/>
                </a:moveTo>
                <a:lnTo>
                  <a:pt x="0" y="0"/>
                </a:lnTo>
                <a:lnTo>
                  <a:pt x="389629" y="0"/>
                </a:lnTo>
                <a:lnTo>
                  <a:pt x="717407" y="210650"/>
                </a:lnTo>
                <a:lnTo>
                  <a:pt x="327777" y="210650"/>
                </a:lnTo>
                <a:lnTo>
                  <a:pt x="327777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5" name="Freeform: Shape 124">
            <a:extLst>
              <a:ext uri="{FF2B5EF4-FFF2-40B4-BE49-F238E27FC236}">
                <a16:creationId xmlns:a16="http://schemas.microsoft.com/office/drawing/2014/main" id="{DDE89EB0-F1B2-DE51-C48A-E0872CFC8DEA}"/>
              </a:ext>
            </a:extLst>
          </p:cNvPr>
          <p:cNvSpPr/>
          <p:nvPr/>
        </p:nvSpPr>
        <p:spPr>
          <a:xfrm>
            <a:off x="1311047" y="6275711"/>
            <a:ext cx="551487" cy="354419"/>
          </a:xfrm>
          <a:custGeom>
            <a:avLst/>
            <a:gdLst>
              <a:gd name="connsiteX0" fmla="*/ 161858 w 551487"/>
              <a:gd name="connsiteY0" fmla="*/ 354420 h 354419"/>
              <a:gd name="connsiteX1" fmla="*/ 0 w 551487"/>
              <a:gd name="connsiteY1" fmla="*/ 0 h 354419"/>
              <a:gd name="connsiteX2" fmla="*/ 389629 w 551487"/>
              <a:gd name="connsiteY2" fmla="*/ 0 h 354419"/>
              <a:gd name="connsiteX3" fmla="*/ 551487 w 551487"/>
              <a:gd name="connsiteY3" fmla="*/ 354420 h 354419"/>
              <a:gd name="connsiteX4" fmla="*/ 161858 w 551487"/>
              <a:gd name="connsiteY4" fmla="*/ 354420 h 354419"/>
              <a:gd name="connsiteX5" fmla="*/ 161858 w 551487"/>
              <a:gd name="connsiteY5" fmla="*/ 354420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161858" y="354420"/>
                </a:moveTo>
                <a:lnTo>
                  <a:pt x="0" y="0"/>
                </a:lnTo>
                <a:lnTo>
                  <a:pt x="389629" y="0"/>
                </a:lnTo>
                <a:lnTo>
                  <a:pt x="551487" y="354420"/>
                </a:lnTo>
                <a:lnTo>
                  <a:pt x="161858" y="354420"/>
                </a:lnTo>
                <a:lnTo>
                  <a:pt x="161858" y="3544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6" name="Freeform: Shape 125">
            <a:extLst>
              <a:ext uri="{FF2B5EF4-FFF2-40B4-BE49-F238E27FC236}">
                <a16:creationId xmlns:a16="http://schemas.microsoft.com/office/drawing/2014/main" id="{3F045686-30AF-DA49-A940-418FC5814372}"/>
              </a:ext>
            </a:extLst>
          </p:cNvPr>
          <p:cNvSpPr/>
          <p:nvPr/>
        </p:nvSpPr>
        <p:spPr>
          <a:xfrm>
            <a:off x="1638825" y="3995971"/>
            <a:ext cx="551487" cy="354419"/>
          </a:xfrm>
          <a:custGeom>
            <a:avLst/>
            <a:gdLst>
              <a:gd name="connsiteX0" fmla="*/ 161858 w 551487"/>
              <a:gd name="connsiteY0" fmla="*/ 354419 h 354419"/>
              <a:gd name="connsiteX1" fmla="*/ 0 w 551487"/>
              <a:gd name="connsiteY1" fmla="*/ 0 h 354419"/>
              <a:gd name="connsiteX2" fmla="*/ 389630 w 551487"/>
              <a:gd name="connsiteY2" fmla="*/ 0 h 354419"/>
              <a:gd name="connsiteX3" fmla="*/ 551487 w 551487"/>
              <a:gd name="connsiteY3" fmla="*/ 354419 h 354419"/>
              <a:gd name="connsiteX4" fmla="*/ 161858 w 551487"/>
              <a:gd name="connsiteY4" fmla="*/ 354419 h 354419"/>
              <a:gd name="connsiteX5" fmla="*/ 161858 w 551487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161858" y="354419"/>
                </a:moveTo>
                <a:lnTo>
                  <a:pt x="0" y="0"/>
                </a:lnTo>
                <a:lnTo>
                  <a:pt x="389630" y="0"/>
                </a:lnTo>
                <a:lnTo>
                  <a:pt x="551487" y="354419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id="{965A4560-0B7A-D18A-B327-3D2A71BBFB0F}"/>
              </a:ext>
            </a:extLst>
          </p:cNvPr>
          <p:cNvSpPr/>
          <p:nvPr/>
        </p:nvSpPr>
        <p:spPr>
          <a:xfrm>
            <a:off x="1255597" y="9151764"/>
            <a:ext cx="551487" cy="354419"/>
          </a:xfrm>
          <a:custGeom>
            <a:avLst/>
            <a:gdLst>
              <a:gd name="connsiteX0" fmla="*/ 161858 w 551487"/>
              <a:gd name="connsiteY0" fmla="*/ 354419 h 354419"/>
              <a:gd name="connsiteX1" fmla="*/ 0 w 551487"/>
              <a:gd name="connsiteY1" fmla="*/ 0 h 354419"/>
              <a:gd name="connsiteX2" fmla="*/ 389629 w 551487"/>
              <a:gd name="connsiteY2" fmla="*/ 0 h 354419"/>
              <a:gd name="connsiteX3" fmla="*/ 551487 w 551487"/>
              <a:gd name="connsiteY3" fmla="*/ 354419 h 354419"/>
              <a:gd name="connsiteX4" fmla="*/ 161858 w 551487"/>
              <a:gd name="connsiteY4" fmla="*/ 354419 h 354419"/>
              <a:gd name="connsiteX5" fmla="*/ 161858 w 551487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161858" y="354419"/>
                </a:moveTo>
                <a:lnTo>
                  <a:pt x="0" y="0"/>
                </a:lnTo>
                <a:lnTo>
                  <a:pt x="389629" y="0"/>
                </a:lnTo>
                <a:lnTo>
                  <a:pt x="551487" y="354419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id="{FDB483CE-0DC9-0023-2EA2-B04EBE1FA9F4}"/>
              </a:ext>
            </a:extLst>
          </p:cNvPr>
          <p:cNvSpPr/>
          <p:nvPr/>
        </p:nvSpPr>
        <p:spPr>
          <a:xfrm>
            <a:off x="1311047" y="1496688"/>
            <a:ext cx="551487" cy="354419"/>
          </a:xfrm>
          <a:custGeom>
            <a:avLst/>
            <a:gdLst>
              <a:gd name="connsiteX0" fmla="*/ 161858 w 551487"/>
              <a:gd name="connsiteY0" fmla="*/ 354419 h 354419"/>
              <a:gd name="connsiteX1" fmla="*/ 0 w 551487"/>
              <a:gd name="connsiteY1" fmla="*/ 0 h 354419"/>
              <a:gd name="connsiteX2" fmla="*/ 389629 w 551487"/>
              <a:gd name="connsiteY2" fmla="*/ 0 h 354419"/>
              <a:gd name="connsiteX3" fmla="*/ 551487 w 551487"/>
              <a:gd name="connsiteY3" fmla="*/ 354419 h 354419"/>
              <a:gd name="connsiteX4" fmla="*/ 161858 w 551487"/>
              <a:gd name="connsiteY4" fmla="*/ 354419 h 354419"/>
              <a:gd name="connsiteX5" fmla="*/ 161858 w 551487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161858" y="354419"/>
                </a:moveTo>
                <a:lnTo>
                  <a:pt x="0" y="0"/>
                </a:lnTo>
                <a:lnTo>
                  <a:pt x="389629" y="0"/>
                </a:lnTo>
                <a:lnTo>
                  <a:pt x="551487" y="354419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4B5C5E3C-B9F6-8AAE-EF6E-01111FCFE255}"/>
              </a:ext>
            </a:extLst>
          </p:cNvPr>
          <p:cNvSpPr/>
          <p:nvPr/>
        </p:nvSpPr>
        <p:spPr>
          <a:xfrm>
            <a:off x="1638825" y="-783051"/>
            <a:ext cx="551487" cy="354419"/>
          </a:xfrm>
          <a:custGeom>
            <a:avLst/>
            <a:gdLst>
              <a:gd name="connsiteX0" fmla="*/ 161858 w 551487"/>
              <a:gd name="connsiteY0" fmla="*/ 354419 h 354419"/>
              <a:gd name="connsiteX1" fmla="*/ 0 w 551487"/>
              <a:gd name="connsiteY1" fmla="*/ 0 h 354419"/>
              <a:gd name="connsiteX2" fmla="*/ 389630 w 551487"/>
              <a:gd name="connsiteY2" fmla="*/ 0 h 354419"/>
              <a:gd name="connsiteX3" fmla="*/ 551487 w 551487"/>
              <a:gd name="connsiteY3" fmla="*/ 354419 h 354419"/>
              <a:gd name="connsiteX4" fmla="*/ 161858 w 551487"/>
              <a:gd name="connsiteY4" fmla="*/ 354419 h 354419"/>
              <a:gd name="connsiteX5" fmla="*/ 161858 w 551487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161858" y="354419"/>
                </a:moveTo>
                <a:lnTo>
                  <a:pt x="0" y="0"/>
                </a:lnTo>
                <a:lnTo>
                  <a:pt x="389630" y="0"/>
                </a:lnTo>
                <a:lnTo>
                  <a:pt x="551487" y="354419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0" name="Freeform: Shape 129">
            <a:extLst>
              <a:ext uri="{FF2B5EF4-FFF2-40B4-BE49-F238E27FC236}">
                <a16:creationId xmlns:a16="http://schemas.microsoft.com/office/drawing/2014/main" id="{740C360F-0218-FB45-222A-836CA7A7A781}"/>
              </a:ext>
            </a:extLst>
          </p:cNvPr>
          <p:cNvSpPr/>
          <p:nvPr/>
        </p:nvSpPr>
        <p:spPr>
          <a:xfrm>
            <a:off x="1745232" y="4350390"/>
            <a:ext cx="445079" cy="385663"/>
          </a:xfrm>
          <a:custGeom>
            <a:avLst/>
            <a:gdLst>
              <a:gd name="connsiteX0" fmla="*/ 0 w 445079"/>
              <a:gd name="connsiteY0" fmla="*/ 385664 h 385663"/>
              <a:gd name="connsiteX1" fmla="*/ 55450 w 445079"/>
              <a:gd name="connsiteY1" fmla="*/ 0 h 385663"/>
              <a:gd name="connsiteX2" fmla="*/ 445079 w 445079"/>
              <a:gd name="connsiteY2" fmla="*/ 0 h 385663"/>
              <a:gd name="connsiteX3" fmla="*/ 389629 w 445079"/>
              <a:gd name="connsiteY3" fmla="*/ 385664 h 385663"/>
              <a:gd name="connsiteX4" fmla="*/ 0 w 445079"/>
              <a:gd name="connsiteY4" fmla="*/ 385664 h 385663"/>
              <a:gd name="connsiteX5" fmla="*/ 0 w 445079"/>
              <a:gd name="connsiteY5" fmla="*/ 385664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0" y="385664"/>
                </a:moveTo>
                <a:lnTo>
                  <a:pt x="55450" y="0"/>
                </a:lnTo>
                <a:lnTo>
                  <a:pt x="445079" y="0"/>
                </a:lnTo>
                <a:lnTo>
                  <a:pt x="389629" y="385664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1" name="Freeform: Shape 130">
            <a:extLst>
              <a:ext uri="{FF2B5EF4-FFF2-40B4-BE49-F238E27FC236}">
                <a16:creationId xmlns:a16="http://schemas.microsoft.com/office/drawing/2014/main" id="{635A01C2-CF84-B86C-D603-2E5C892F2251}"/>
              </a:ext>
            </a:extLst>
          </p:cNvPr>
          <p:cNvSpPr/>
          <p:nvPr/>
        </p:nvSpPr>
        <p:spPr>
          <a:xfrm>
            <a:off x="1417455" y="1851108"/>
            <a:ext cx="445079" cy="385663"/>
          </a:xfrm>
          <a:custGeom>
            <a:avLst/>
            <a:gdLst>
              <a:gd name="connsiteX0" fmla="*/ 0 w 445079"/>
              <a:gd name="connsiteY0" fmla="*/ 385663 h 385663"/>
              <a:gd name="connsiteX1" fmla="*/ 55450 w 445079"/>
              <a:gd name="connsiteY1" fmla="*/ 0 h 385663"/>
              <a:gd name="connsiteX2" fmla="*/ 445079 w 445079"/>
              <a:gd name="connsiteY2" fmla="*/ 0 h 385663"/>
              <a:gd name="connsiteX3" fmla="*/ 389629 w 445079"/>
              <a:gd name="connsiteY3" fmla="*/ 385663 h 385663"/>
              <a:gd name="connsiteX4" fmla="*/ 0 w 445079"/>
              <a:gd name="connsiteY4" fmla="*/ 385663 h 385663"/>
              <a:gd name="connsiteX5" fmla="*/ 0 w 445079"/>
              <a:gd name="connsiteY5" fmla="*/ 385663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0" y="385663"/>
                </a:moveTo>
                <a:lnTo>
                  <a:pt x="55450" y="0"/>
                </a:lnTo>
                <a:lnTo>
                  <a:pt x="445079" y="0"/>
                </a:lnTo>
                <a:lnTo>
                  <a:pt x="389629" y="385663"/>
                </a:lnTo>
                <a:lnTo>
                  <a:pt x="0" y="385663"/>
                </a:lnTo>
                <a:lnTo>
                  <a:pt x="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2" name="Freeform: Shape 131">
            <a:extLst>
              <a:ext uri="{FF2B5EF4-FFF2-40B4-BE49-F238E27FC236}">
                <a16:creationId xmlns:a16="http://schemas.microsoft.com/office/drawing/2014/main" id="{53C75DCB-BE55-E85D-506E-2A8C47371104}"/>
              </a:ext>
            </a:extLst>
          </p:cNvPr>
          <p:cNvSpPr/>
          <p:nvPr/>
        </p:nvSpPr>
        <p:spPr>
          <a:xfrm>
            <a:off x="1417455" y="6630130"/>
            <a:ext cx="445079" cy="385663"/>
          </a:xfrm>
          <a:custGeom>
            <a:avLst/>
            <a:gdLst>
              <a:gd name="connsiteX0" fmla="*/ 0 w 445079"/>
              <a:gd name="connsiteY0" fmla="*/ 385663 h 385663"/>
              <a:gd name="connsiteX1" fmla="*/ 55450 w 445079"/>
              <a:gd name="connsiteY1" fmla="*/ 0 h 385663"/>
              <a:gd name="connsiteX2" fmla="*/ 445079 w 445079"/>
              <a:gd name="connsiteY2" fmla="*/ 0 h 385663"/>
              <a:gd name="connsiteX3" fmla="*/ 389629 w 445079"/>
              <a:gd name="connsiteY3" fmla="*/ 385663 h 385663"/>
              <a:gd name="connsiteX4" fmla="*/ 0 w 445079"/>
              <a:gd name="connsiteY4" fmla="*/ 385663 h 385663"/>
              <a:gd name="connsiteX5" fmla="*/ 0 w 445079"/>
              <a:gd name="connsiteY5" fmla="*/ 385663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0" y="385663"/>
                </a:moveTo>
                <a:lnTo>
                  <a:pt x="55450" y="0"/>
                </a:lnTo>
                <a:lnTo>
                  <a:pt x="445079" y="0"/>
                </a:lnTo>
                <a:lnTo>
                  <a:pt x="389629" y="385663"/>
                </a:lnTo>
                <a:lnTo>
                  <a:pt x="0" y="385663"/>
                </a:lnTo>
                <a:lnTo>
                  <a:pt x="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3" name="Freeform: Shape 132">
            <a:extLst>
              <a:ext uri="{FF2B5EF4-FFF2-40B4-BE49-F238E27FC236}">
                <a16:creationId xmlns:a16="http://schemas.microsoft.com/office/drawing/2014/main" id="{A9C60E20-095F-5256-DF60-815D48D81322}"/>
              </a:ext>
            </a:extLst>
          </p:cNvPr>
          <p:cNvSpPr/>
          <p:nvPr/>
        </p:nvSpPr>
        <p:spPr>
          <a:xfrm>
            <a:off x="1745232" y="160292"/>
            <a:ext cx="445079" cy="385663"/>
          </a:xfrm>
          <a:custGeom>
            <a:avLst/>
            <a:gdLst>
              <a:gd name="connsiteX0" fmla="*/ 0 w 445079"/>
              <a:gd name="connsiteY0" fmla="*/ 385664 h 385663"/>
              <a:gd name="connsiteX1" fmla="*/ 55450 w 445079"/>
              <a:gd name="connsiteY1" fmla="*/ 0 h 385663"/>
              <a:gd name="connsiteX2" fmla="*/ 445079 w 445079"/>
              <a:gd name="connsiteY2" fmla="*/ 0 h 385663"/>
              <a:gd name="connsiteX3" fmla="*/ 389629 w 445079"/>
              <a:gd name="connsiteY3" fmla="*/ 385664 h 385663"/>
              <a:gd name="connsiteX4" fmla="*/ 0 w 445079"/>
              <a:gd name="connsiteY4" fmla="*/ 385664 h 385663"/>
              <a:gd name="connsiteX5" fmla="*/ 0 w 445079"/>
              <a:gd name="connsiteY5" fmla="*/ 385664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0" y="385664"/>
                </a:moveTo>
                <a:lnTo>
                  <a:pt x="55450" y="0"/>
                </a:lnTo>
                <a:lnTo>
                  <a:pt x="445079" y="0"/>
                </a:lnTo>
                <a:lnTo>
                  <a:pt x="389629" y="385664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id="{8EE823B1-267F-0403-3D4C-9E9396722027}"/>
              </a:ext>
            </a:extLst>
          </p:cNvPr>
          <p:cNvSpPr/>
          <p:nvPr/>
        </p:nvSpPr>
        <p:spPr>
          <a:xfrm>
            <a:off x="1583374" y="8555450"/>
            <a:ext cx="445079" cy="385663"/>
          </a:xfrm>
          <a:custGeom>
            <a:avLst/>
            <a:gdLst>
              <a:gd name="connsiteX0" fmla="*/ 0 w 445079"/>
              <a:gd name="connsiteY0" fmla="*/ 385664 h 385663"/>
              <a:gd name="connsiteX1" fmla="*/ 55450 w 445079"/>
              <a:gd name="connsiteY1" fmla="*/ 0 h 385663"/>
              <a:gd name="connsiteX2" fmla="*/ 445080 w 445079"/>
              <a:gd name="connsiteY2" fmla="*/ 0 h 385663"/>
              <a:gd name="connsiteX3" fmla="*/ 389630 w 445079"/>
              <a:gd name="connsiteY3" fmla="*/ 385664 h 385663"/>
              <a:gd name="connsiteX4" fmla="*/ 0 w 445079"/>
              <a:gd name="connsiteY4" fmla="*/ 385664 h 385663"/>
              <a:gd name="connsiteX5" fmla="*/ 0 w 445079"/>
              <a:gd name="connsiteY5" fmla="*/ 385664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0" y="385664"/>
                </a:moveTo>
                <a:lnTo>
                  <a:pt x="55450" y="0"/>
                </a:lnTo>
                <a:lnTo>
                  <a:pt x="445080" y="0"/>
                </a:lnTo>
                <a:lnTo>
                  <a:pt x="389630" y="385664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6D0B4CA2-CB7F-B0D3-C9A0-A9FAC1164CE2}"/>
              </a:ext>
            </a:extLst>
          </p:cNvPr>
          <p:cNvSpPr/>
          <p:nvPr/>
        </p:nvSpPr>
        <p:spPr>
          <a:xfrm>
            <a:off x="1162302" y="2236771"/>
            <a:ext cx="644782" cy="294462"/>
          </a:xfrm>
          <a:custGeom>
            <a:avLst/>
            <a:gdLst>
              <a:gd name="connsiteX0" fmla="*/ 0 w 644782"/>
              <a:gd name="connsiteY0" fmla="*/ 294462 h 294462"/>
              <a:gd name="connsiteX1" fmla="*/ 255153 w 644782"/>
              <a:gd name="connsiteY1" fmla="*/ 0 h 294462"/>
              <a:gd name="connsiteX2" fmla="*/ 644782 w 644782"/>
              <a:gd name="connsiteY2" fmla="*/ 0 h 294462"/>
              <a:gd name="connsiteX3" fmla="*/ 389629 w 644782"/>
              <a:gd name="connsiteY3" fmla="*/ 294462 h 294462"/>
              <a:gd name="connsiteX4" fmla="*/ 0 w 644782"/>
              <a:gd name="connsiteY4" fmla="*/ 294462 h 294462"/>
              <a:gd name="connsiteX5" fmla="*/ 0 w 644782"/>
              <a:gd name="connsiteY5" fmla="*/ 294462 h 29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782" h="294462">
                <a:moveTo>
                  <a:pt x="0" y="294462"/>
                </a:moveTo>
                <a:lnTo>
                  <a:pt x="255153" y="0"/>
                </a:lnTo>
                <a:lnTo>
                  <a:pt x="644782" y="0"/>
                </a:lnTo>
                <a:lnTo>
                  <a:pt x="389629" y="29446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id="{197217F4-FB73-7A25-D5C1-B66A70C4140D}"/>
              </a:ext>
            </a:extLst>
          </p:cNvPr>
          <p:cNvSpPr/>
          <p:nvPr/>
        </p:nvSpPr>
        <p:spPr>
          <a:xfrm>
            <a:off x="1545529" y="-428631"/>
            <a:ext cx="644782" cy="294462"/>
          </a:xfrm>
          <a:custGeom>
            <a:avLst/>
            <a:gdLst>
              <a:gd name="connsiteX0" fmla="*/ 0 w 644782"/>
              <a:gd name="connsiteY0" fmla="*/ 294462 h 294462"/>
              <a:gd name="connsiteX1" fmla="*/ 255153 w 644782"/>
              <a:gd name="connsiteY1" fmla="*/ 0 h 294462"/>
              <a:gd name="connsiteX2" fmla="*/ 644783 w 644782"/>
              <a:gd name="connsiteY2" fmla="*/ 0 h 294462"/>
              <a:gd name="connsiteX3" fmla="*/ 389630 w 644782"/>
              <a:gd name="connsiteY3" fmla="*/ 294462 h 294462"/>
              <a:gd name="connsiteX4" fmla="*/ 0 w 644782"/>
              <a:gd name="connsiteY4" fmla="*/ 294462 h 294462"/>
              <a:gd name="connsiteX5" fmla="*/ 0 w 644782"/>
              <a:gd name="connsiteY5" fmla="*/ 294462 h 29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782" h="294462">
                <a:moveTo>
                  <a:pt x="0" y="294462"/>
                </a:moveTo>
                <a:lnTo>
                  <a:pt x="255153" y="0"/>
                </a:lnTo>
                <a:lnTo>
                  <a:pt x="644783" y="0"/>
                </a:lnTo>
                <a:lnTo>
                  <a:pt x="389630" y="29446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B3C516E3-7E5E-39AF-6EEE-C358B98203AA}"/>
              </a:ext>
            </a:extLst>
          </p:cNvPr>
          <p:cNvSpPr/>
          <p:nvPr/>
        </p:nvSpPr>
        <p:spPr>
          <a:xfrm>
            <a:off x="1162302" y="4946703"/>
            <a:ext cx="644782" cy="294462"/>
          </a:xfrm>
          <a:custGeom>
            <a:avLst/>
            <a:gdLst>
              <a:gd name="connsiteX0" fmla="*/ 0 w 644782"/>
              <a:gd name="connsiteY0" fmla="*/ 294462 h 294462"/>
              <a:gd name="connsiteX1" fmla="*/ 255153 w 644782"/>
              <a:gd name="connsiteY1" fmla="*/ 0 h 294462"/>
              <a:gd name="connsiteX2" fmla="*/ 644782 w 644782"/>
              <a:gd name="connsiteY2" fmla="*/ 0 h 294462"/>
              <a:gd name="connsiteX3" fmla="*/ 389629 w 644782"/>
              <a:gd name="connsiteY3" fmla="*/ 294462 h 294462"/>
              <a:gd name="connsiteX4" fmla="*/ 0 w 644782"/>
              <a:gd name="connsiteY4" fmla="*/ 294462 h 294462"/>
              <a:gd name="connsiteX5" fmla="*/ 0 w 644782"/>
              <a:gd name="connsiteY5" fmla="*/ 294462 h 29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782" h="294462">
                <a:moveTo>
                  <a:pt x="0" y="294462"/>
                </a:moveTo>
                <a:lnTo>
                  <a:pt x="255153" y="0"/>
                </a:lnTo>
                <a:lnTo>
                  <a:pt x="644782" y="0"/>
                </a:lnTo>
                <a:lnTo>
                  <a:pt x="389629" y="29446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8" name="Freeform: Shape 137">
            <a:extLst>
              <a:ext uri="{FF2B5EF4-FFF2-40B4-BE49-F238E27FC236}">
                <a16:creationId xmlns:a16="http://schemas.microsoft.com/office/drawing/2014/main" id="{1C61E596-1B6D-EF7A-103A-1830D7FC8FDC}"/>
              </a:ext>
            </a:extLst>
          </p:cNvPr>
          <p:cNvSpPr/>
          <p:nvPr/>
        </p:nvSpPr>
        <p:spPr>
          <a:xfrm>
            <a:off x="1545529" y="7612107"/>
            <a:ext cx="644782" cy="294462"/>
          </a:xfrm>
          <a:custGeom>
            <a:avLst/>
            <a:gdLst>
              <a:gd name="connsiteX0" fmla="*/ 0 w 644782"/>
              <a:gd name="connsiteY0" fmla="*/ 294462 h 294462"/>
              <a:gd name="connsiteX1" fmla="*/ 255153 w 644782"/>
              <a:gd name="connsiteY1" fmla="*/ 0 h 294462"/>
              <a:gd name="connsiteX2" fmla="*/ 644783 w 644782"/>
              <a:gd name="connsiteY2" fmla="*/ 0 h 294462"/>
              <a:gd name="connsiteX3" fmla="*/ 389630 w 644782"/>
              <a:gd name="connsiteY3" fmla="*/ 294462 h 294462"/>
              <a:gd name="connsiteX4" fmla="*/ 0 w 644782"/>
              <a:gd name="connsiteY4" fmla="*/ 294462 h 294462"/>
              <a:gd name="connsiteX5" fmla="*/ 0 w 644782"/>
              <a:gd name="connsiteY5" fmla="*/ 294462 h 29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782" h="294462">
                <a:moveTo>
                  <a:pt x="0" y="294462"/>
                </a:moveTo>
                <a:lnTo>
                  <a:pt x="255153" y="0"/>
                </a:lnTo>
                <a:lnTo>
                  <a:pt x="644783" y="0"/>
                </a:lnTo>
                <a:lnTo>
                  <a:pt x="389630" y="29446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9" name="Freeform: Shape 138">
            <a:extLst>
              <a:ext uri="{FF2B5EF4-FFF2-40B4-BE49-F238E27FC236}">
                <a16:creationId xmlns:a16="http://schemas.microsoft.com/office/drawing/2014/main" id="{B3229FA1-7D39-F594-2842-98D4F494605D}"/>
              </a:ext>
            </a:extLst>
          </p:cNvPr>
          <p:cNvSpPr/>
          <p:nvPr/>
        </p:nvSpPr>
        <p:spPr>
          <a:xfrm>
            <a:off x="1638825" y="3886200"/>
            <a:ext cx="763476" cy="109771"/>
          </a:xfrm>
          <a:custGeom>
            <a:avLst/>
            <a:gdLst>
              <a:gd name="connsiteX0" fmla="*/ 0 w 763476"/>
              <a:gd name="connsiteY0" fmla="*/ 109771 h 109771"/>
              <a:gd name="connsiteX1" fmla="*/ 373847 w 763476"/>
              <a:gd name="connsiteY1" fmla="*/ 0 h 109771"/>
              <a:gd name="connsiteX2" fmla="*/ 763476 w 763476"/>
              <a:gd name="connsiteY2" fmla="*/ 0 h 109771"/>
              <a:gd name="connsiteX3" fmla="*/ 389630 w 763476"/>
              <a:gd name="connsiteY3" fmla="*/ 109771 h 109771"/>
              <a:gd name="connsiteX4" fmla="*/ 0 w 763476"/>
              <a:gd name="connsiteY4" fmla="*/ 109771 h 109771"/>
              <a:gd name="connsiteX5" fmla="*/ 0 w 763476"/>
              <a:gd name="connsiteY5" fmla="*/ 109771 h 109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3476" h="109771">
                <a:moveTo>
                  <a:pt x="0" y="109771"/>
                </a:moveTo>
                <a:lnTo>
                  <a:pt x="373847" y="0"/>
                </a:lnTo>
                <a:lnTo>
                  <a:pt x="763476" y="0"/>
                </a:lnTo>
                <a:lnTo>
                  <a:pt x="389630" y="109771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id="{29C490A4-59E6-2246-7477-7100E8B967AD}"/>
              </a:ext>
            </a:extLst>
          </p:cNvPr>
          <p:cNvSpPr/>
          <p:nvPr/>
        </p:nvSpPr>
        <p:spPr>
          <a:xfrm>
            <a:off x="1638825" y="3776428"/>
            <a:ext cx="763476" cy="109771"/>
          </a:xfrm>
          <a:custGeom>
            <a:avLst/>
            <a:gdLst>
              <a:gd name="connsiteX0" fmla="*/ 373847 w 763476"/>
              <a:gd name="connsiteY0" fmla="*/ 109771 h 109771"/>
              <a:gd name="connsiteX1" fmla="*/ 0 w 763476"/>
              <a:gd name="connsiteY1" fmla="*/ 0 h 109771"/>
              <a:gd name="connsiteX2" fmla="*/ 389630 w 763476"/>
              <a:gd name="connsiteY2" fmla="*/ 0 h 109771"/>
              <a:gd name="connsiteX3" fmla="*/ 763476 w 763476"/>
              <a:gd name="connsiteY3" fmla="*/ 109771 h 109771"/>
              <a:gd name="connsiteX4" fmla="*/ 373847 w 763476"/>
              <a:gd name="connsiteY4" fmla="*/ 109771 h 109771"/>
              <a:gd name="connsiteX5" fmla="*/ 373847 w 763476"/>
              <a:gd name="connsiteY5" fmla="*/ 109771 h 109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3476" h="109771">
                <a:moveTo>
                  <a:pt x="373847" y="109771"/>
                </a:moveTo>
                <a:lnTo>
                  <a:pt x="0" y="0"/>
                </a:lnTo>
                <a:lnTo>
                  <a:pt x="389630" y="0"/>
                </a:lnTo>
                <a:lnTo>
                  <a:pt x="763476" y="109771"/>
                </a:lnTo>
                <a:lnTo>
                  <a:pt x="373847" y="109771"/>
                </a:lnTo>
                <a:lnTo>
                  <a:pt x="373847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1" name="Freeform: Shape 140">
            <a:extLst>
              <a:ext uri="{FF2B5EF4-FFF2-40B4-BE49-F238E27FC236}">
                <a16:creationId xmlns:a16="http://schemas.microsoft.com/office/drawing/2014/main" id="{270C4B2E-77A8-11FA-D988-F54AC16452A5}"/>
              </a:ext>
            </a:extLst>
          </p:cNvPr>
          <p:cNvSpPr/>
          <p:nvPr/>
        </p:nvSpPr>
        <p:spPr>
          <a:xfrm>
            <a:off x="1162302" y="5241165"/>
            <a:ext cx="644782" cy="294462"/>
          </a:xfrm>
          <a:custGeom>
            <a:avLst/>
            <a:gdLst>
              <a:gd name="connsiteX0" fmla="*/ 255153 w 644782"/>
              <a:gd name="connsiteY0" fmla="*/ 294462 h 294462"/>
              <a:gd name="connsiteX1" fmla="*/ 0 w 644782"/>
              <a:gd name="connsiteY1" fmla="*/ 0 h 294462"/>
              <a:gd name="connsiteX2" fmla="*/ 389629 w 644782"/>
              <a:gd name="connsiteY2" fmla="*/ 0 h 294462"/>
              <a:gd name="connsiteX3" fmla="*/ 644782 w 644782"/>
              <a:gd name="connsiteY3" fmla="*/ 294462 h 294462"/>
              <a:gd name="connsiteX4" fmla="*/ 255153 w 644782"/>
              <a:gd name="connsiteY4" fmla="*/ 294462 h 294462"/>
              <a:gd name="connsiteX5" fmla="*/ 255153 w 644782"/>
              <a:gd name="connsiteY5" fmla="*/ 294462 h 29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782" h="294462">
                <a:moveTo>
                  <a:pt x="255153" y="294462"/>
                </a:moveTo>
                <a:lnTo>
                  <a:pt x="0" y="0"/>
                </a:lnTo>
                <a:lnTo>
                  <a:pt x="389629" y="0"/>
                </a:lnTo>
                <a:lnTo>
                  <a:pt x="644782" y="294462"/>
                </a:lnTo>
                <a:lnTo>
                  <a:pt x="255153" y="294462"/>
                </a:lnTo>
                <a:lnTo>
                  <a:pt x="255153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2" name="Freeform: Shape 141">
            <a:extLst>
              <a:ext uri="{FF2B5EF4-FFF2-40B4-BE49-F238E27FC236}">
                <a16:creationId xmlns:a16="http://schemas.microsoft.com/office/drawing/2014/main" id="{28FFEDAA-82DC-5166-C146-50FE4971B45B}"/>
              </a:ext>
            </a:extLst>
          </p:cNvPr>
          <p:cNvSpPr/>
          <p:nvPr/>
        </p:nvSpPr>
        <p:spPr>
          <a:xfrm>
            <a:off x="1545529" y="7906569"/>
            <a:ext cx="644782" cy="294462"/>
          </a:xfrm>
          <a:custGeom>
            <a:avLst/>
            <a:gdLst>
              <a:gd name="connsiteX0" fmla="*/ 255153 w 644782"/>
              <a:gd name="connsiteY0" fmla="*/ 294462 h 294462"/>
              <a:gd name="connsiteX1" fmla="*/ 0 w 644782"/>
              <a:gd name="connsiteY1" fmla="*/ 0 h 294462"/>
              <a:gd name="connsiteX2" fmla="*/ 389630 w 644782"/>
              <a:gd name="connsiteY2" fmla="*/ 0 h 294462"/>
              <a:gd name="connsiteX3" fmla="*/ 644783 w 644782"/>
              <a:gd name="connsiteY3" fmla="*/ 294462 h 294462"/>
              <a:gd name="connsiteX4" fmla="*/ 255153 w 644782"/>
              <a:gd name="connsiteY4" fmla="*/ 294462 h 294462"/>
              <a:gd name="connsiteX5" fmla="*/ 255153 w 644782"/>
              <a:gd name="connsiteY5" fmla="*/ 294462 h 29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782" h="294462">
                <a:moveTo>
                  <a:pt x="255153" y="294462"/>
                </a:moveTo>
                <a:lnTo>
                  <a:pt x="0" y="0"/>
                </a:lnTo>
                <a:lnTo>
                  <a:pt x="389630" y="0"/>
                </a:lnTo>
                <a:lnTo>
                  <a:pt x="644783" y="294462"/>
                </a:lnTo>
                <a:lnTo>
                  <a:pt x="255153" y="294462"/>
                </a:lnTo>
                <a:lnTo>
                  <a:pt x="255153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0EB2E96B-F294-BDCB-2645-A6620E296198}"/>
              </a:ext>
            </a:extLst>
          </p:cNvPr>
          <p:cNvSpPr/>
          <p:nvPr/>
        </p:nvSpPr>
        <p:spPr>
          <a:xfrm>
            <a:off x="1162302" y="2531233"/>
            <a:ext cx="644782" cy="294462"/>
          </a:xfrm>
          <a:custGeom>
            <a:avLst/>
            <a:gdLst>
              <a:gd name="connsiteX0" fmla="*/ 255153 w 644782"/>
              <a:gd name="connsiteY0" fmla="*/ 294462 h 294462"/>
              <a:gd name="connsiteX1" fmla="*/ 0 w 644782"/>
              <a:gd name="connsiteY1" fmla="*/ 0 h 294462"/>
              <a:gd name="connsiteX2" fmla="*/ 389629 w 644782"/>
              <a:gd name="connsiteY2" fmla="*/ 0 h 294462"/>
              <a:gd name="connsiteX3" fmla="*/ 644782 w 644782"/>
              <a:gd name="connsiteY3" fmla="*/ 294462 h 294462"/>
              <a:gd name="connsiteX4" fmla="*/ 255153 w 644782"/>
              <a:gd name="connsiteY4" fmla="*/ 294462 h 294462"/>
              <a:gd name="connsiteX5" fmla="*/ 255153 w 644782"/>
              <a:gd name="connsiteY5" fmla="*/ 294462 h 29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782" h="294462">
                <a:moveTo>
                  <a:pt x="255153" y="294462"/>
                </a:moveTo>
                <a:lnTo>
                  <a:pt x="0" y="0"/>
                </a:lnTo>
                <a:lnTo>
                  <a:pt x="389629" y="0"/>
                </a:lnTo>
                <a:lnTo>
                  <a:pt x="644782" y="294462"/>
                </a:lnTo>
                <a:lnTo>
                  <a:pt x="255153" y="294462"/>
                </a:lnTo>
                <a:lnTo>
                  <a:pt x="255153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6FE15ED3-8690-119B-3FFD-3C3298299C32}"/>
              </a:ext>
            </a:extLst>
          </p:cNvPr>
          <p:cNvSpPr/>
          <p:nvPr/>
        </p:nvSpPr>
        <p:spPr>
          <a:xfrm>
            <a:off x="1545529" y="-134169"/>
            <a:ext cx="644782" cy="294462"/>
          </a:xfrm>
          <a:custGeom>
            <a:avLst/>
            <a:gdLst>
              <a:gd name="connsiteX0" fmla="*/ 255153 w 644782"/>
              <a:gd name="connsiteY0" fmla="*/ 294462 h 294462"/>
              <a:gd name="connsiteX1" fmla="*/ 0 w 644782"/>
              <a:gd name="connsiteY1" fmla="*/ 0 h 294462"/>
              <a:gd name="connsiteX2" fmla="*/ 389630 w 644782"/>
              <a:gd name="connsiteY2" fmla="*/ 0 h 294462"/>
              <a:gd name="connsiteX3" fmla="*/ 644783 w 644782"/>
              <a:gd name="connsiteY3" fmla="*/ 294462 h 294462"/>
              <a:gd name="connsiteX4" fmla="*/ 255153 w 644782"/>
              <a:gd name="connsiteY4" fmla="*/ 294462 h 294462"/>
              <a:gd name="connsiteX5" fmla="*/ 255153 w 644782"/>
              <a:gd name="connsiteY5" fmla="*/ 294462 h 29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782" h="294462">
                <a:moveTo>
                  <a:pt x="255153" y="294462"/>
                </a:moveTo>
                <a:lnTo>
                  <a:pt x="0" y="0"/>
                </a:lnTo>
                <a:lnTo>
                  <a:pt x="389630" y="0"/>
                </a:lnTo>
                <a:lnTo>
                  <a:pt x="644783" y="294462"/>
                </a:lnTo>
                <a:lnTo>
                  <a:pt x="255153" y="294462"/>
                </a:lnTo>
                <a:lnTo>
                  <a:pt x="255153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5" name="Freeform: Shape 144">
            <a:extLst>
              <a:ext uri="{FF2B5EF4-FFF2-40B4-BE49-F238E27FC236}">
                <a16:creationId xmlns:a16="http://schemas.microsoft.com/office/drawing/2014/main" id="{E81B9CDC-4567-D5BF-A571-8CAEB6270E61}"/>
              </a:ext>
            </a:extLst>
          </p:cNvPr>
          <p:cNvSpPr/>
          <p:nvPr/>
        </p:nvSpPr>
        <p:spPr>
          <a:xfrm>
            <a:off x="1745232" y="3036345"/>
            <a:ext cx="445079" cy="385663"/>
          </a:xfrm>
          <a:custGeom>
            <a:avLst/>
            <a:gdLst>
              <a:gd name="connsiteX0" fmla="*/ 55450 w 445079"/>
              <a:gd name="connsiteY0" fmla="*/ 385663 h 385663"/>
              <a:gd name="connsiteX1" fmla="*/ 0 w 445079"/>
              <a:gd name="connsiteY1" fmla="*/ 0 h 385663"/>
              <a:gd name="connsiteX2" fmla="*/ 389629 w 445079"/>
              <a:gd name="connsiteY2" fmla="*/ 0 h 385663"/>
              <a:gd name="connsiteX3" fmla="*/ 445079 w 445079"/>
              <a:gd name="connsiteY3" fmla="*/ 385663 h 385663"/>
              <a:gd name="connsiteX4" fmla="*/ 55450 w 445079"/>
              <a:gd name="connsiteY4" fmla="*/ 385663 h 385663"/>
              <a:gd name="connsiteX5" fmla="*/ 55450 w 445079"/>
              <a:gd name="connsiteY5" fmla="*/ 385663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55450" y="385663"/>
                </a:moveTo>
                <a:lnTo>
                  <a:pt x="0" y="0"/>
                </a:lnTo>
                <a:lnTo>
                  <a:pt x="389629" y="0"/>
                </a:lnTo>
                <a:lnTo>
                  <a:pt x="445079" y="385663"/>
                </a:lnTo>
                <a:lnTo>
                  <a:pt x="55450" y="385663"/>
                </a:lnTo>
                <a:lnTo>
                  <a:pt x="5545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6" name="Freeform: Shape 145">
            <a:extLst>
              <a:ext uri="{FF2B5EF4-FFF2-40B4-BE49-F238E27FC236}">
                <a16:creationId xmlns:a16="http://schemas.microsoft.com/office/drawing/2014/main" id="{850822A5-54CE-3907-F7DD-A1414436D4B0}"/>
              </a:ext>
            </a:extLst>
          </p:cNvPr>
          <p:cNvSpPr/>
          <p:nvPr/>
        </p:nvSpPr>
        <p:spPr>
          <a:xfrm>
            <a:off x="1417455" y="5535628"/>
            <a:ext cx="445079" cy="385663"/>
          </a:xfrm>
          <a:custGeom>
            <a:avLst/>
            <a:gdLst>
              <a:gd name="connsiteX0" fmla="*/ 55450 w 445079"/>
              <a:gd name="connsiteY0" fmla="*/ 385664 h 385663"/>
              <a:gd name="connsiteX1" fmla="*/ 0 w 445079"/>
              <a:gd name="connsiteY1" fmla="*/ 0 h 385663"/>
              <a:gd name="connsiteX2" fmla="*/ 389629 w 445079"/>
              <a:gd name="connsiteY2" fmla="*/ 0 h 385663"/>
              <a:gd name="connsiteX3" fmla="*/ 445079 w 445079"/>
              <a:gd name="connsiteY3" fmla="*/ 385664 h 385663"/>
              <a:gd name="connsiteX4" fmla="*/ 55450 w 445079"/>
              <a:gd name="connsiteY4" fmla="*/ 385664 h 385663"/>
              <a:gd name="connsiteX5" fmla="*/ 55450 w 445079"/>
              <a:gd name="connsiteY5" fmla="*/ 385664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55450" y="385664"/>
                </a:moveTo>
                <a:lnTo>
                  <a:pt x="0" y="0"/>
                </a:lnTo>
                <a:lnTo>
                  <a:pt x="389629" y="0"/>
                </a:lnTo>
                <a:lnTo>
                  <a:pt x="445079" y="385664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id="{CBF382E1-B9BE-2764-A5E7-15A1AEBF5D81}"/>
              </a:ext>
            </a:extLst>
          </p:cNvPr>
          <p:cNvSpPr/>
          <p:nvPr/>
        </p:nvSpPr>
        <p:spPr>
          <a:xfrm>
            <a:off x="1417455" y="756605"/>
            <a:ext cx="445079" cy="385663"/>
          </a:xfrm>
          <a:custGeom>
            <a:avLst/>
            <a:gdLst>
              <a:gd name="connsiteX0" fmla="*/ 55450 w 445079"/>
              <a:gd name="connsiteY0" fmla="*/ 385664 h 385663"/>
              <a:gd name="connsiteX1" fmla="*/ 0 w 445079"/>
              <a:gd name="connsiteY1" fmla="*/ 0 h 385663"/>
              <a:gd name="connsiteX2" fmla="*/ 389629 w 445079"/>
              <a:gd name="connsiteY2" fmla="*/ 0 h 385663"/>
              <a:gd name="connsiteX3" fmla="*/ 445079 w 445079"/>
              <a:gd name="connsiteY3" fmla="*/ 385664 h 385663"/>
              <a:gd name="connsiteX4" fmla="*/ 55450 w 445079"/>
              <a:gd name="connsiteY4" fmla="*/ 385664 h 385663"/>
              <a:gd name="connsiteX5" fmla="*/ 55450 w 445079"/>
              <a:gd name="connsiteY5" fmla="*/ 385664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55450" y="385664"/>
                </a:moveTo>
                <a:lnTo>
                  <a:pt x="0" y="0"/>
                </a:lnTo>
                <a:lnTo>
                  <a:pt x="389629" y="0"/>
                </a:lnTo>
                <a:lnTo>
                  <a:pt x="445079" y="385664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8" name="Freeform: Shape 147">
            <a:extLst>
              <a:ext uri="{FF2B5EF4-FFF2-40B4-BE49-F238E27FC236}">
                <a16:creationId xmlns:a16="http://schemas.microsoft.com/office/drawing/2014/main" id="{332659E3-1677-DE14-FE7A-6DD3333674B6}"/>
              </a:ext>
            </a:extLst>
          </p:cNvPr>
          <p:cNvSpPr/>
          <p:nvPr/>
        </p:nvSpPr>
        <p:spPr>
          <a:xfrm>
            <a:off x="1745232" y="7226443"/>
            <a:ext cx="445079" cy="385663"/>
          </a:xfrm>
          <a:custGeom>
            <a:avLst/>
            <a:gdLst>
              <a:gd name="connsiteX0" fmla="*/ 55450 w 445079"/>
              <a:gd name="connsiteY0" fmla="*/ 385664 h 385663"/>
              <a:gd name="connsiteX1" fmla="*/ 0 w 445079"/>
              <a:gd name="connsiteY1" fmla="*/ 0 h 385663"/>
              <a:gd name="connsiteX2" fmla="*/ 389629 w 445079"/>
              <a:gd name="connsiteY2" fmla="*/ 0 h 385663"/>
              <a:gd name="connsiteX3" fmla="*/ 445079 w 445079"/>
              <a:gd name="connsiteY3" fmla="*/ 385664 h 385663"/>
              <a:gd name="connsiteX4" fmla="*/ 55450 w 445079"/>
              <a:gd name="connsiteY4" fmla="*/ 385664 h 385663"/>
              <a:gd name="connsiteX5" fmla="*/ 55450 w 445079"/>
              <a:gd name="connsiteY5" fmla="*/ 385664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55450" y="385664"/>
                </a:moveTo>
                <a:lnTo>
                  <a:pt x="0" y="0"/>
                </a:lnTo>
                <a:lnTo>
                  <a:pt x="389629" y="0"/>
                </a:lnTo>
                <a:lnTo>
                  <a:pt x="445079" y="385664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9" name="Freeform: Shape 148">
            <a:extLst>
              <a:ext uri="{FF2B5EF4-FFF2-40B4-BE49-F238E27FC236}">
                <a16:creationId xmlns:a16="http://schemas.microsoft.com/office/drawing/2014/main" id="{9C0964B6-3F2D-1BB2-A474-72706F6D405A}"/>
              </a:ext>
            </a:extLst>
          </p:cNvPr>
          <p:cNvSpPr/>
          <p:nvPr/>
        </p:nvSpPr>
        <p:spPr>
          <a:xfrm>
            <a:off x="1583374" y="-1168714"/>
            <a:ext cx="445079" cy="385663"/>
          </a:xfrm>
          <a:custGeom>
            <a:avLst/>
            <a:gdLst>
              <a:gd name="connsiteX0" fmla="*/ 55450 w 445079"/>
              <a:gd name="connsiteY0" fmla="*/ 385664 h 385663"/>
              <a:gd name="connsiteX1" fmla="*/ 0 w 445079"/>
              <a:gd name="connsiteY1" fmla="*/ 0 h 385663"/>
              <a:gd name="connsiteX2" fmla="*/ 389630 w 445079"/>
              <a:gd name="connsiteY2" fmla="*/ 0 h 385663"/>
              <a:gd name="connsiteX3" fmla="*/ 445080 w 445079"/>
              <a:gd name="connsiteY3" fmla="*/ 385664 h 385663"/>
              <a:gd name="connsiteX4" fmla="*/ 55450 w 445079"/>
              <a:gd name="connsiteY4" fmla="*/ 385664 h 385663"/>
              <a:gd name="connsiteX5" fmla="*/ 55450 w 445079"/>
              <a:gd name="connsiteY5" fmla="*/ 385664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55450" y="385664"/>
                </a:moveTo>
                <a:lnTo>
                  <a:pt x="0" y="0"/>
                </a:lnTo>
                <a:lnTo>
                  <a:pt x="389630" y="0"/>
                </a:lnTo>
                <a:lnTo>
                  <a:pt x="445080" y="385664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0" name="Freeform: Shape 149">
            <a:extLst>
              <a:ext uri="{FF2B5EF4-FFF2-40B4-BE49-F238E27FC236}">
                <a16:creationId xmlns:a16="http://schemas.microsoft.com/office/drawing/2014/main" id="{8836B255-F35A-014F-98CB-02D4AFEBC76F}"/>
              </a:ext>
            </a:extLst>
          </p:cNvPr>
          <p:cNvSpPr/>
          <p:nvPr/>
        </p:nvSpPr>
        <p:spPr>
          <a:xfrm>
            <a:off x="1311047" y="1142269"/>
            <a:ext cx="551487" cy="354419"/>
          </a:xfrm>
          <a:custGeom>
            <a:avLst/>
            <a:gdLst>
              <a:gd name="connsiteX0" fmla="*/ 0 w 551487"/>
              <a:gd name="connsiteY0" fmla="*/ 354419 h 354419"/>
              <a:gd name="connsiteX1" fmla="*/ 161858 w 551487"/>
              <a:gd name="connsiteY1" fmla="*/ 0 h 354419"/>
              <a:gd name="connsiteX2" fmla="*/ 551487 w 551487"/>
              <a:gd name="connsiteY2" fmla="*/ 0 h 354419"/>
              <a:gd name="connsiteX3" fmla="*/ 389629 w 551487"/>
              <a:gd name="connsiteY3" fmla="*/ 354419 h 354419"/>
              <a:gd name="connsiteX4" fmla="*/ 0 w 551487"/>
              <a:gd name="connsiteY4" fmla="*/ 354419 h 354419"/>
              <a:gd name="connsiteX5" fmla="*/ 0 w 551487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0" y="354419"/>
                </a:moveTo>
                <a:lnTo>
                  <a:pt x="161858" y="0"/>
                </a:lnTo>
                <a:lnTo>
                  <a:pt x="551487" y="0"/>
                </a:lnTo>
                <a:lnTo>
                  <a:pt x="389629" y="35441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1" name="Freeform: Shape 150">
            <a:extLst>
              <a:ext uri="{FF2B5EF4-FFF2-40B4-BE49-F238E27FC236}">
                <a16:creationId xmlns:a16="http://schemas.microsoft.com/office/drawing/2014/main" id="{2454FC16-F0DF-93C5-C618-0B3F1EB6A31B}"/>
              </a:ext>
            </a:extLst>
          </p:cNvPr>
          <p:cNvSpPr/>
          <p:nvPr/>
        </p:nvSpPr>
        <p:spPr>
          <a:xfrm>
            <a:off x="1638825" y="3422009"/>
            <a:ext cx="551487" cy="354419"/>
          </a:xfrm>
          <a:custGeom>
            <a:avLst/>
            <a:gdLst>
              <a:gd name="connsiteX0" fmla="*/ 0 w 551487"/>
              <a:gd name="connsiteY0" fmla="*/ 354419 h 354419"/>
              <a:gd name="connsiteX1" fmla="*/ 161858 w 551487"/>
              <a:gd name="connsiteY1" fmla="*/ 0 h 354419"/>
              <a:gd name="connsiteX2" fmla="*/ 551487 w 551487"/>
              <a:gd name="connsiteY2" fmla="*/ 0 h 354419"/>
              <a:gd name="connsiteX3" fmla="*/ 389630 w 551487"/>
              <a:gd name="connsiteY3" fmla="*/ 354419 h 354419"/>
              <a:gd name="connsiteX4" fmla="*/ 0 w 551487"/>
              <a:gd name="connsiteY4" fmla="*/ 354419 h 354419"/>
              <a:gd name="connsiteX5" fmla="*/ 0 w 551487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0" y="354419"/>
                </a:moveTo>
                <a:lnTo>
                  <a:pt x="161858" y="0"/>
                </a:lnTo>
                <a:lnTo>
                  <a:pt x="551487" y="0"/>
                </a:lnTo>
                <a:lnTo>
                  <a:pt x="389630" y="35441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2" name="Freeform: Shape 151">
            <a:extLst>
              <a:ext uri="{FF2B5EF4-FFF2-40B4-BE49-F238E27FC236}">
                <a16:creationId xmlns:a16="http://schemas.microsoft.com/office/drawing/2014/main" id="{32CA38B1-68F0-4EB3-609E-71318252CA4E}"/>
              </a:ext>
            </a:extLst>
          </p:cNvPr>
          <p:cNvSpPr/>
          <p:nvPr/>
        </p:nvSpPr>
        <p:spPr>
          <a:xfrm>
            <a:off x="1255597" y="-1733783"/>
            <a:ext cx="551487" cy="354419"/>
          </a:xfrm>
          <a:custGeom>
            <a:avLst/>
            <a:gdLst>
              <a:gd name="connsiteX0" fmla="*/ 0 w 551487"/>
              <a:gd name="connsiteY0" fmla="*/ 354419 h 354419"/>
              <a:gd name="connsiteX1" fmla="*/ 161858 w 551487"/>
              <a:gd name="connsiteY1" fmla="*/ 0 h 354419"/>
              <a:gd name="connsiteX2" fmla="*/ 551487 w 551487"/>
              <a:gd name="connsiteY2" fmla="*/ 0 h 354419"/>
              <a:gd name="connsiteX3" fmla="*/ 389629 w 551487"/>
              <a:gd name="connsiteY3" fmla="*/ 354419 h 354419"/>
              <a:gd name="connsiteX4" fmla="*/ 0 w 551487"/>
              <a:gd name="connsiteY4" fmla="*/ 354419 h 354419"/>
              <a:gd name="connsiteX5" fmla="*/ 0 w 551487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0" y="354419"/>
                </a:moveTo>
                <a:lnTo>
                  <a:pt x="161858" y="0"/>
                </a:lnTo>
                <a:lnTo>
                  <a:pt x="551487" y="0"/>
                </a:lnTo>
                <a:lnTo>
                  <a:pt x="389629" y="35441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3" name="Freeform: Shape 152">
            <a:extLst>
              <a:ext uri="{FF2B5EF4-FFF2-40B4-BE49-F238E27FC236}">
                <a16:creationId xmlns:a16="http://schemas.microsoft.com/office/drawing/2014/main" id="{AF1CD12E-8D64-B4AC-E92E-18D0D4D2E1BC}"/>
              </a:ext>
            </a:extLst>
          </p:cNvPr>
          <p:cNvSpPr/>
          <p:nvPr/>
        </p:nvSpPr>
        <p:spPr>
          <a:xfrm>
            <a:off x="1311047" y="5921291"/>
            <a:ext cx="551487" cy="354419"/>
          </a:xfrm>
          <a:custGeom>
            <a:avLst/>
            <a:gdLst>
              <a:gd name="connsiteX0" fmla="*/ 0 w 551487"/>
              <a:gd name="connsiteY0" fmla="*/ 354419 h 354419"/>
              <a:gd name="connsiteX1" fmla="*/ 161858 w 551487"/>
              <a:gd name="connsiteY1" fmla="*/ 0 h 354419"/>
              <a:gd name="connsiteX2" fmla="*/ 551487 w 551487"/>
              <a:gd name="connsiteY2" fmla="*/ 0 h 354419"/>
              <a:gd name="connsiteX3" fmla="*/ 389629 w 551487"/>
              <a:gd name="connsiteY3" fmla="*/ 354419 h 354419"/>
              <a:gd name="connsiteX4" fmla="*/ 0 w 551487"/>
              <a:gd name="connsiteY4" fmla="*/ 354419 h 354419"/>
              <a:gd name="connsiteX5" fmla="*/ 0 w 551487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0" y="354419"/>
                </a:moveTo>
                <a:lnTo>
                  <a:pt x="161858" y="0"/>
                </a:lnTo>
                <a:lnTo>
                  <a:pt x="551487" y="0"/>
                </a:lnTo>
                <a:lnTo>
                  <a:pt x="389629" y="35441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4" name="Freeform: Shape 153">
            <a:extLst>
              <a:ext uri="{FF2B5EF4-FFF2-40B4-BE49-F238E27FC236}">
                <a16:creationId xmlns:a16="http://schemas.microsoft.com/office/drawing/2014/main" id="{8372C05C-ADC2-6E95-ABEE-70A498CC7451}"/>
              </a:ext>
            </a:extLst>
          </p:cNvPr>
          <p:cNvSpPr/>
          <p:nvPr/>
        </p:nvSpPr>
        <p:spPr>
          <a:xfrm>
            <a:off x="1638825" y="8201031"/>
            <a:ext cx="551487" cy="354419"/>
          </a:xfrm>
          <a:custGeom>
            <a:avLst/>
            <a:gdLst>
              <a:gd name="connsiteX0" fmla="*/ 0 w 551487"/>
              <a:gd name="connsiteY0" fmla="*/ 354419 h 354419"/>
              <a:gd name="connsiteX1" fmla="*/ 161858 w 551487"/>
              <a:gd name="connsiteY1" fmla="*/ 0 h 354419"/>
              <a:gd name="connsiteX2" fmla="*/ 551487 w 551487"/>
              <a:gd name="connsiteY2" fmla="*/ 0 h 354419"/>
              <a:gd name="connsiteX3" fmla="*/ 389630 w 551487"/>
              <a:gd name="connsiteY3" fmla="*/ 354419 h 354419"/>
              <a:gd name="connsiteX4" fmla="*/ 0 w 551487"/>
              <a:gd name="connsiteY4" fmla="*/ 354419 h 354419"/>
              <a:gd name="connsiteX5" fmla="*/ 0 w 551487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0" y="354419"/>
                </a:moveTo>
                <a:lnTo>
                  <a:pt x="161858" y="0"/>
                </a:lnTo>
                <a:lnTo>
                  <a:pt x="551487" y="0"/>
                </a:lnTo>
                <a:lnTo>
                  <a:pt x="389630" y="35441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5" name="Freeform: Shape 154">
            <a:extLst>
              <a:ext uri="{FF2B5EF4-FFF2-40B4-BE49-F238E27FC236}">
                <a16:creationId xmlns:a16="http://schemas.microsoft.com/office/drawing/2014/main" id="{3F14E7E0-E4C9-6EC8-3A20-CADB9D7911B4}"/>
              </a:ext>
            </a:extLst>
          </p:cNvPr>
          <p:cNvSpPr/>
          <p:nvPr/>
        </p:nvSpPr>
        <p:spPr>
          <a:xfrm>
            <a:off x="1417455" y="545956"/>
            <a:ext cx="717406" cy="210649"/>
          </a:xfrm>
          <a:custGeom>
            <a:avLst/>
            <a:gdLst>
              <a:gd name="connsiteX0" fmla="*/ 0 w 717406"/>
              <a:gd name="connsiteY0" fmla="*/ 210650 h 210649"/>
              <a:gd name="connsiteX1" fmla="*/ 327777 w 717406"/>
              <a:gd name="connsiteY1" fmla="*/ 0 h 210649"/>
              <a:gd name="connsiteX2" fmla="*/ 717407 w 717406"/>
              <a:gd name="connsiteY2" fmla="*/ 0 h 210649"/>
              <a:gd name="connsiteX3" fmla="*/ 389629 w 717406"/>
              <a:gd name="connsiteY3" fmla="*/ 210650 h 210649"/>
              <a:gd name="connsiteX4" fmla="*/ 0 w 717406"/>
              <a:gd name="connsiteY4" fmla="*/ 210650 h 210649"/>
              <a:gd name="connsiteX5" fmla="*/ 0 w 717406"/>
              <a:gd name="connsiteY5" fmla="*/ 210650 h 21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406" h="210649">
                <a:moveTo>
                  <a:pt x="0" y="210650"/>
                </a:moveTo>
                <a:lnTo>
                  <a:pt x="327777" y="0"/>
                </a:lnTo>
                <a:lnTo>
                  <a:pt x="717407" y="0"/>
                </a:lnTo>
                <a:lnTo>
                  <a:pt x="389629" y="210650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6" name="Freeform: Shape 155">
            <a:extLst>
              <a:ext uri="{FF2B5EF4-FFF2-40B4-BE49-F238E27FC236}">
                <a16:creationId xmlns:a16="http://schemas.microsoft.com/office/drawing/2014/main" id="{01C9DD18-7D88-A63B-E858-31ADA8A1780B}"/>
              </a:ext>
            </a:extLst>
          </p:cNvPr>
          <p:cNvSpPr/>
          <p:nvPr/>
        </p:nvSpPr>
        <p:spPr>
          <a:xfrm>
            <a:off x="1417455" y="4736054"/>
            <a:ext cx="717406" cy="210649"/>
          </a:xfrm>
          <a:custGeom>
            <a:avLst/>
            <a:gdLst>
              <a:gd name="connsiteX0" fmla="*/ 0 w 717406"/>
              <a:gd name="connsiteY0" fmla="*/ 210649 h 210649"/>
              <a:gd name="connsiteX1" fmla="*/ 327777 w 717406"/>
              <a:gd name="connsiteY1" fmla="*/ 0 h 210649"/>
              <a:gd name="connsiteX2" fmla="*/ 717407 w 717406"/>
              <a:gd name="connsiteY2" fmla="*/ 0 h 210649"/>
              <a:gd name="connsiteX3" fmla="*/ 389629 w 717406"/>
              <a:gd name="connsiteY3" fmla="*/ 210649 h 210649"/>
              <a:gd name="connsiteX4" fmla="*/ 0 w 717406"/>
              <a:gd name="connsiteY4" fmla="*/ 210649 h 210649"/>
              <a:gd name="connsiteX5" fmla="*/ 0 w 717406"/>
              <a:gd name="connsiteY5" fmla="*/ 210649 h 21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406" h="210649">
                <a:moveTo>
                  <a:pt x="0" y="210649"/>
                </a:moveTo>
                <a:lnTo>
                  <a:pt x="327777" y="0"/>
                </a:lnTo>
                <a:lnTo>
                  <a:pt x="717407" y="0"/>
                </a:lnTo>
                <a:lnTo>
                  <a:pt x="389629" y="210649"/>
                </a:lnTo>
                <a:lnTo>
                  <a:pt x="0" y="210649"/>
                </a:lnTo>
                <a:lnTo>
                  <a:pt x="0" y="21064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7" name="Freeform: Shape 156">
            <a:extLst>
              <a:ext uri="{FF2B5EF4-FFF2-40B4-BE49-F238E27FC236}">
                <a16:creationId xmlns:a16="http://schemas.microsoft.com/office/drawing/2014/main" id="{23E3AC4A-A0FF-0749-F17A-970F5C035AFA}"/>
              </a:ext>
            </a:extLst>
          </p:cNvPr>
          <p:cNvSpPr/>
          <p:nvPr/>
        </p:nvSpPr>
        <p:spPr>
          <a:xfrm>
            <a:off x="1255597" y="8941114"/>
            <a:ext cx="717406" cy="210649"/>
          </a:xfrm>
          <a:custGeom>
            <a:avLst/>
            <a:gdLst>
              <a:gd name="connsiteX0" fmla="*/ 0 w 717406"/>
              <a:gd name="connsiteY0" fmla="*/ 210650 h 210649"/>
              <a:gd name="connsiteX1" fmla="*/ 327777 w 717406"/>
              <a:gd name="connsiteY1" fmla="*/ 0 h 210649"/>
              <a:gd name="connsiteX2" fmla="*/ 717407 w 717406"/>
              <a:gd name="connsiteY2" fmla="*/ 0 h 210649"/>
              <a:gd name="connsiteX3" fmla="*/ 389629 w 717406"/>
              <a:gd name="connsiteY3" fmla="*/ 210650 h 210649"/>
              <a:gd name="connsiteX4" fmla="*/ 0 w 717406"/>
              <a:gd name="connsiteY4" fmla="*/ 210650 h 210649"/>
              <a:gd name="connsiteX5" fmla="*/ 0 w 717406"/>
              <a:gd name="connsiteY5" fmla="*/ 210650 h 21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406" h="210649">
                <a:moveTo>
                  <a:pt x="0" y="210650"/>
                </a:moveTo>
                <a:lnTo>
                  <a:pt x="327777" y="0"/>
                </a:lnTo>
                <a:lnTo>
                  <a:pt x="717407" y="0"/>
                </a:lnTo>
                <a:lnTo>
                  <a:pt x="389629" y="210650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8" name="Freeform: Shape 157">
            <a:extLst>
              <a:ext uri="{FF2B5EF4-FFF2-40B4-BE49-F238E27FC236}">
                <a16:creationId xmlns:a16="http://schemas.microsoft.com/office/drawing/2014/main" id="{7493F11B-6602-25E2-45F9-603DE08441B9}"/>
              </a:ext>
            </a:extLst>
          </p:cNvPr>
          <p:cNvSpPr/>
          <p:nvPr/>
        </p:nvSpPr>
        <p:spPr>
          <a:xfrm>
            <a:off x="10077975" y="1580501"/>
            <a:ext cx="717406" cy="210649"/>
          </a:xfrm>
          <a:custGeom>
            <a:avLst/>
            <a:gdLst>
              <a:gd name="connsiteX0" fmla="*/ 327777 w 717406"/>
              <a:gd name="connsiteY0" fmla="*/ 210650 h 210649"/>
              <a:gd name="connsiteX1" fmla="*/ 0 w 717406"/>
              <a:gd name="connsiteY1" fmla="*/ 0 h 210649"/>
              <a:gd name="connsiteX2" fmla="*/ 389629 w 717406"/>
              <a:gd name="connsiteY2" fmla="*/ 0 h 210649"/>
              <a:gd name="connsiteX3" fmla="*/ 717407 w 717406"/>
              <a:gd name="connsiteY3" fmla="*/ 210650 h 210649"/>
              <a:gd name="connsiteX4" fmla="*/ 327777 w 717406"/>
              <a:gd name="connsiteY4" fmla="*/ 210650 h 210649"/>
              <a:gd name="connsiteX5" fmla="*/ 327777 w 717406"/>
              <a:gd name="connsiteY5" fmla="*/ 210650 h 21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406" h="210649">
                <a:moveTo>
                  <a:pt x="327777" y="210650"/>
                </a:moveTo>
                <a:lnTo>
                  <a:pt x="0" y="0"/>
                </a:lnTo>
                <a:lnTo>
                  <a:pt x="389629" y="0"/>
                </a:lnTo>
                <a:lnTo>
                  <a:pt x="717407" y="210650"/>
                </a:lnTo>
                <a:lnTo>
                  <a:pt x="327777" y="210650"/>
                </a:lnTo>
                <a:lnTo>
                  <a:pt x="327777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9" name="Freeform: Shape 158">
            <a:extLst>
              <a:ext uri="{FF2B5EF4-FFF2-40B4-BE49-F238E27FC236}">
                <a16:creationId xmlns:a16="http://schemas.microsoft.com/office/drawing/2014/main" id="{C6EE661E-8D9E-EDCD-BD39-17C00EE82FFF}"/>
              </a:ext>
            </a:extLst>
          </p:cNvPr>
          <p:cNvSpPr/>
          <p:nvPr/>
        </p:nvSpPr>
        <p:spPr>
          <a:xfrm>
            <a:off x="10133425" y="5384935"/>
            <a:ext cx="717406" cy="210649"/>
          </a:xfrm>
          <a:custGeom>
            <a:avLst/>
            <a:gdLst>
              <a:gd name="connsiteX0" fmla="*/ 327777 w 717406"/>
              <a:gd name="connsiteY0" fmla="*/ 210650 h 210649"/>
              <a:gd name="connsiteX1" fmla="*/ 0 w 717406"/>
              <a:gd name="connsiteY1" fmla="*/ 0 h 210649"/>
              <a:gd name="connsiteX2" fmla="*/ 389629 w 717406"/>
              <a:gd name="connsiteY2" fmla="*/ 0 h 210649"/>
              <a:gd name="connsiteX3" fmla="*/ 717406 w 717406"/>
              <a:gd name="connsiteY3" fmla="*/ 210650 h 210649"/>
              <a:gd name="connsiteX4" fmla="*/ 327777 w 717406"/>
              <a:gd name="connsiteY4" fmla="*/ 210650 h 210649"/>
              <a:gd name="connsiteX5" fmla="*/ 327777 w 717406"/>
              <a:gd name="connsiteY5" fmla="*/ 210650 h 21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406" h="210649">
                <a:moveTo>
                  <a:pt x="327777" y="210650"/>
                </a:moveTo>
                <a:lnTo>
                  <a:pt x="0" y="0"/>
                </a:lnTo>
                <a:lnTo>
                  <a:pt x="389629" y="0"/>
                </a:lnTo>
                <a:lnTo>
                  <a:pt x="717406" y="210650"/>
                </a:lnTo>
                <a:lnTo>
                  <a:pt x="327777" y="210650"/>
                </a:lnTo>
                <a:lnTo>
                  <a:pt x="327777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0" name="Freeform: Shape 159">
            <a:extLst>
              <a:ext uri="{FF2B5EF4-FFF2-40B4-BE49-F238E27FC236}">
                <a16:creationId xmlns:a16="http://schemas.microsoft.com/office/drawing/2014/main" id="{C52A657A-07DC-F288-31D6-D700E2391C6C}"/>
              </a:ext>
            </a:extLst>
          </p:cNvPr>
          <p:cNvSpPr/>
          <p:nvPr/>
        </p:nvSpPr>
        <p:spPr>
          <a:xfrm>
            <a:off x="10133425" y="2387464"/>
            <a:ext cx="551486" cy="354419"/>
          </a:xfrm>
          <a:custGeom>
            <a:avLst/>
            <a:gdLst>
              <a:gd name="connsiteX0" fmla="*/ 161858 w 551486"/>
              <a:gd name="connsiteY0" fmla="*/ 354419 h 354419"/>
              <a:gd name="connsiteX1" fmla="*/ 0 w 551486"/>
              <a:gd name="connsiteY1" fmla="*/ 0 h 354419"/>
              <a:gd name="connsiteX2" fmla="*/ 389629 w 551486"/>
              <a:gd name="connsiteY2" fmla="*/ 0 h 354419"/>
              <a:gd name="connsiteX3" fmla="*/ 551487 w 551486"/>
              <a:gd name="connsiteY3" fmla="*/ 354419 h 354419"/>
              <a:gd name="connsiteX4" fmla="*/ 161858 w 551486"/>
              <a:gd name="connsiteY4" fmla="*/ 354419 h 354419"/>
              <a:gd name="connsiteX5" fmla="*/ 161858 w 551486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6" h="354419">
                <a:moveTo>
                  <a:pt x="161858" y="354419"/>
                </a:moveTo>
                <a:lnTo>
                  <a:pt x="0" y="0"/>
                </a:lnTo>
                <a:lnTo>
                  <a:pt x="389629" y="0"/>
                </a:lnTo>
                <a:lnTo>
                  <a:pt x="551487" y="354419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1" name="Freeform: Shape 160">
            <a:extLst>
              <a:ext uri="{FF2B5EF4-FFF2-40B4-BE49-F238E27FC236}">
                <a16:creationId xmlns:a16="http://schemas.microsoft.com/office/drawing/2014/main" id="{DBFFA508-F68E-FF32-60A0-D6D48804744D}"/>
              </a:ext>
            </a:extLst>
          </p:cNvPr>
          <p:cNvSpPr/>
          <p:nvPr/>
        </p:nvSpPr>
        <p:spPr>
          <a:xfrm>
            <a:off x="9759578" y="4566325"/>
            <a:ext cx="551487" cy="354419"/>
          </a:xfrm>
          <a:custGeom>
            <a:avLst/>
            <a:gdLst>
              <a:gd name="connsiteX0" fmla="*/ 161858 w 551487"/>
              <a:gd name="connsiteY0" fmla="*/ 354419 h 354419"/>
              <a:gd name="connsiteX1" fmla="*/ 0 w 551487"/>
              <a:gd name="connsiteY1" fmla="*/ 0 h 354419"/>
              <a:gd name="connsiteX2" fmla="*/ 389629 w 551487"/>
              <a:gd name="connsiteY2" fmla="*/ 0 h 354419"/>
              <a:gd name="connsiteX3" fmla="*/ 551488 w 551487"/>
              <a:gd name="connsiteY3" fmla="*/ 354419 h 354419"/>
              <a:gd name="connsiteX4" fmla="*/ 161858 w 551487"/>
              <a:gd name="connsiteY4" fmla="*/ 354419 h 354419"/>
              <a:gd name="connsiteX5" fmla="*/ 161858 w 551487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161858" y="354419"/>
                </a:moveTo>
                <a:lnTo>
                  <a:pt x="0" y="0"/>
                </a:lnTo>
                <a:lnTo>
                  <a:pt x="389629" y="0"/>
                </a:lnTo>
                <a:lnTo>
                  <a:pt x="551488" y="354419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2" name="Freeform: Shape 161">
            <a:extLst>
              <a:ext uri="{FF2B5EF4-FFF2-40B4-BE49-F238E27FC236}">
                <a16:creationId xmlns:a16="http://schemas.microsoft.com/office/drawing/2014/main" id="{9999F22C-0470-E8A7-20E6-A39B15CF0F98}"/>
              </a:ext>
            </a:extLst>
          </p:cNvPr>
          <p:cNvSpPr/>
          <p:nvPr/>
        </p:nvSpPr>
        <p:spPr>
          <a:xfrm>
            <a:off x="10133425" y="7166486"/>
            <a:ext cx="551486" cy="354419"/>
          </a:xfrm>
          <a:custGeom>
            <a:avLst/>
            <a:gdLst>
              <a:gd name="connsiteX0" fmla="*/ 161858 w 551486"/>
              <a:gd name="connsiteY0" fmla="*/ 354419 h 354419"/>
              <a:gd name="connsiteX1" fmla="*/ 0 w 551486"/>
              <a:gd name="connsiteY1" fmla="*/ 0 h 354419"/>
              <a:gd name="connsiteX2" fmla="*/ 389629 w 551486"/>
              <a:gd name="connsiteY2" fmla="*/ 0 h 354419"/>
              <a:gd name="connsiteX3" fmla="*/ 551487 w 551486"/>
              <a:gd name="connsiteY3" fmla="*/ 354419 h 354419"/>
              <a:gd name="connsiteX4" fmla="*/ 161858 w 551486"/>
              <a:gd name="connsiteY4" fmla="*/ 354419 h 354419"/>
              <a:gd name="connsiteX5" fmla="*/ 161858 w 551486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6" h="354419">
                <a:moveTo>
                  <a:pt x="161858" y="354419"/>
                </a:moveTo>
                <a:lnTo>
                  <a:pt x="0" y="0"/>
                </a:lnTo>
                <a:lnTo>
                  <a:pt x="389629" y="0"/>
                </a:lnTo>
                <a:lnTo>
                  <a:pt x="551487" y="354419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3" name="Freeform: Shape 162">
            <a:extLst>
              <a:ext uri="{FF2B5EF4-FFF2-40B4-BE49-F238E27FC236}">
                <a16:creationId xmlns:a16="http://schemas.microsoft.com/office/drawing/2014/main" id="{3A4AC854-D1E3-C171-8875-C677443435EA}"/>
              </a:ext>
            </a:extLst>
          </p:cNvPr>
          <p:cNvSpPr/>
          <p:nvPr/>
        </p:nvSpPr>
        <p:spPr>
          <a:xfrm>
            <a:off x="10405752" y="5595585"/>
            <a:ext cx="445079" cy="385663"/>
          </a:xfrm>
          <a:custGeom>
            <a:avLst/>
            <a:gdLst>
              <a:gd name="connsiteX0" fmla="*/ 0 w 445079"/>
              <a:gd name="connsiteY0" fmla="*/ 385663 h 385663"/>
              <a:gd name="connsiteX1" fmla="*/ 55450 w 445079"/>
              <a:gd name="connsiteY1" fmla="*/ 0 h 385663"/>
              <a:gd name="connsiteX2" fmla="*/ 445079 w 445079"/>
              <a:gd name="connsiteY2" fmla="*/ 0 h 385663"/>
              <a:gd name="connsiteX3" fmla="*/ 389630 w 445079"/>
              <a:gd name="connsiteY3" fmla="*/ 385663 h 385663"/>
              <a:gd name="connsiteX4" fmla="*/ 0 w 445079"/>
              <a:gd name="connsiteY4" fmla="*/ 385663 h 385663"/>
              <a:gd name="connsiteX5" fmla="*/ 0 w 445079"/>
              <a:gd name="connsiteY5" fmla="*/ 385663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0" y="385663"/>
                </a:moveTo>
                <a:lnTo>
                  <a:pt x="55450" y="0"/>
                </a:lnTo>
                <a:lnTo>
                  <a:pt x="445079" y="0"/>
                </a:lnTo>
                <a:lnTo>
                  <a:pt x="389630" y="385663"/>
                </a:lnTo>
                <a:lnTo>
                  <a:pt x="0" y="385663"/>
                </a:lnTo>
                <a:lnTo>
                  <a:pt x="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4" name="Freeform: Shape 163">
            <a:extLst>
              <a:ext uri="{FF2B5EF4-FFF2-40B4-BE49-F238E27FC236}">
                <a16:creationId xmlns:a16="http://schemas.microsoft.com/office/drawing/2014/main" id="{C3597DC6-39E6-921B-2872-E0574818ED62}"/>
              </a:ext>
            </a:extLst>
          </p:cNvPr>
          <p:cNvSpPr/>
          <p:nvPr/>
        </p:nvSpPr>
        <p:spPr>
          <a:xfrm>
            <a:off x="9704128" y="3206074"/>
            <a:ext cx="445079" cy="385663"/>
          </a:xfrm>
          <a:custGeom>
            <a:avLst/>
            <a:gdLst>
              <a:gd name="connsiteX0" fmla="*/ 0 w 445079"/>
              <a:gd name="connsiteY0" fmla="*/ 385663 h 385663"/>
              <a:gd name="connsiteX1" fmla="*/ 55450 w 445079"/>
              <a:gd name="connsiteY1" fmla="*/ 0 h 385663"/>
              <a:gd name="connsiteX2" fmla="*/ 445079 w 445079"/>
              <a:gd name="connsiteY2" fmla="*/ 0 h 385663"/>
              <a:gd name="connsiteX3" fmla="*/ 389630 w 445079"/>
              <a:gd name="connsiteY3" fmla="*/ 385663 h 385663"/>
              <a:gd name="connsiteX4" fmla="*/ 0 w 445079"/>
              <a:gd name="connsiteY4" fmla="*/ 385663 h 385663"/>
              <a:gd name="connsiteX5" fmla="*/ 0 w 445079"/>
              <a:gd name="connsiteY5" fmla="*/ 385663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0" y="385663"/>
                </a:moveTo>
                <a:lnTo>
                  <a:pt x="55450" y="0"/>
                </a:lnTo>
                <a:lnTo>
                  <a:pt x="445079" y="0"/>
                </a:lnTo>
                <a:lnTo>
                  <a:pt x="389630" y="385663"/>
                </a:lnTo>
                <a:lnTo>
                  <a:pt x="0" y="385663"/>
                </a:lnTo>
                <a:lnTo>
                  <a:pt x="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5" name="Freeform: Shape 164">
            <a:extLst>
              <a:ext uri="{FF2B5EF4-FFF2-40B4-BE49-F238E27FC236}">
                <a16:creationId xmlns:a16="http://schemas.microsoft.com/office/drawing/2014/main" id="{C2610CEF-8468-D1A3-6123-4EDB1A81F87E}"/>
              </a:ext>
            </a:extLst>
          </p:cNvPr>
          <p:cNvSpPr/>
          <p:nvPr/>
        </p:nvSpPr>
        <p:spPr>
          <a:xfrm>
            <a:off x="10077975" y="1194837"/>
            <a:ext cx="445079" cy="385663"/>
          </a:xfrm>
          <a:custGeom>
            <a:avLst/>
            <a:gdLst>
              <a:gd name="connsiteX0" fmla="*/ 0 w 445079"/>
              <a:gd name="connsiteY0" fmla="*/ 385664 h 385663"/>
              <a:gd name="connsiteX1" fmla="*/ 55450 w 445079"/>
              <a:gd name="connsiteY1" fmla="*/ 0 h 385663"/>
              <a:gd name="connsiteX2" fmla="*/ 445079 w 445079"/>
              <a:gd name="connsiteY2" fmla="*/ 0 h 385663"/>
              <a:gd name="connsiteX3" fmla="*/ 389629 w 445079"/>
              <a:gd name="connsiteY3" fmla="*/ 385664 h 385663"/>
              <a:gd name="connsiteX4" fmla="*/ 0 w 445079"/>
              <a:gd name="connsiteY4" fmla="*/ 385664 h 385663"/>
              <a:gd name="connsiteX5" fmla="*/ 0 w 445079"/>
              <a:gd name="connsiteY5" fmla="*/ 385664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0" y="385664"/>
                </a:moveTo>
                <a:lnTo>
                  <a:pt x="55450" y="0"/>
                </a:lnTo>
                <a:lnTo>
                  <a:pt x="445079" y="0"/>
                </a:lnTo>
                <a:lnTo>
                  <a:pt x="389629" y="385664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6" name="Freeform: Shape 165">
            <a:extLst>
              <a:ext uri="{FF2B5EF4-FFF2-40B4-BE49-F238E27FC236}">
                <a16:creationId xmlns:a16="http://schemas.microsoft.com/office/drawing/2014/main" id="{18A36895-A046-8B65-0668-D52F4F5C3FDB}"/>
              </a:ext>
            </a:extLst>
          </p:cNvPr>
          <p:cNvSpPr/>
          <p:nvPr/>
        </p:nvSpPr>
        <p:spPr>
          <a:xfrm>
            <a:off x="10133425" y="6872024"/>
            <a:ext cx="644782" cy="294462"/>
          </a:xfrm>
          <a:custGeom>
            <a:avLst/>
            <a:gdLst>
              <a:gd name="connsiteX0" fmla="*/ 0 w 644782"/>
              <a:gd name="connsiteY0" fmla="*/ 294462 h 294462"/>
              <a:gd name="connsiteX1" fmla="*/ 255153 w 644782"/>
              <a:gd name="connsiteY1" fmla="*/ 0 h 294462"/>
              <a:gd name="connsiteX2" fmla="*/ 644782 w 644782"/>
              <a:gd name="connsiteY2" fmla="*/ 0 h 294462"/>
              <a:gd name="connsiteX3" fmla="*/ 389629 w 644782"/>
              <a:gd name="connsiteY3" fmla="*/ 294462 h 294462"/>
              <a:gd name="connsiteX4" fmla="*/ 0 w 644782"/>
              <a:gd name="connsiteY4" fmla="*/ 294462 h 294462"/>
              <a:gd name="connsiteX5" fmla="*/ 0 w 644782"/>
              <a:gd name="connsiteY5" fmla="*/ 294462 h 29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782" h="294462">
                <a:moveTo>
                  <a:pt x="0" y="294462"/>
                </a:moveTo>
                <a:lnTo>
                  <a:pt x="255153" y="0"/>
                </a:lnTo>
                <a:lnTo>
                  <a:pt x="644782" y="0"/>
                </a:lnTo>
                <a:lnTo>
                  <a:pt x="389629" y="29446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7" name="Freeform: Shape 166">
            <a:extLst>
              <a:ext uri="{FF2B5EF4-FFF2-40B4-BE49-F238E27FC236}">
                <a16:creationId xmlns:a16="http://schemas.microsoft.com/office/drawing/2014/main" id="{7DB8FFBE-CB78-E813-0AD6-C049784E3D64}"/>
              </a:ext>
            </a:extLst>
          </p:cNvPr>
          <p:cNvSpPr/>
          <p:nvPr/>
        </p:nvSpPr>
        <p:spPr>
          <a:xfrm>
            <a:off x="9704128" y="3886200"/>
            <a:ext cx="644782" cy="294462"/>
          </a:xfrm>
          <a:custGeom>
            <a:avLst/>
            <a:gdLst>
              <a:gd name="connsiteX0" fmla="*/ 0 w 644782"/>
              <a:gd name="connsiteY0" fmla="*/ 294462 h 294462"/>
              <a:gd name="connsiteX1" fmla="*/ 255153 w 644782"/>
              <a:gd name="connsiteY1" fmla="*/ 0 h 294462"/>
              <a:gd name="connsiteX2" fmla="*/ 644782 w 644782"/>
              <a:gd name="connsiteY2" fmla="*/ 0 h 294462"/>
              <a:gd name="connsiteX3" fmla="*/ 389630 w 644782"/>
              <a:gd name="connsiteY3" fmla="*/ 294462 h 294462"/>
              <a:gd name="connsiteX4" fmla="*/ 0 w 644782"/>
              <a:gd name="connsiteY4" fmla="*/ 294462 h 294462"/>
              <a:gd name="connsiteX5" fmla="*/ 0 w 644782"/>
              <a:gd name="connsiteY5" fmla="*/ 294462 h 29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782" h="294462">
                <a:moveTo>
                  <a:pt x="0" y="294462"/>
                </a:moveTo>
                <a:lnTo>
                  <a:pt x="255153" y="0"/>
                </a:lnTo>
                <a:lnTo>
                  <a:pt x="644782" y="0"/>
                </a:lnTo>
                <a:lnTo>
                  <a:pt x="389630" y="29446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8" name="Freeform: Shape 167">
            <a:extLst>
              <a:ext uri="{FF2B5EF4-FFF2-40B4-BE49-F238E27FC236}">
                <a16:creationId xmlns:a16="http://schemas.microsoft.com/office/drawing/2014/main" id="{3B4BA2B5-7DBA-8CBB-819A-0B71E05C66DE}"/>
              </a:ext>
            </a:extLst>
          </p:cNvPr>
          <p:cNvSpPr/>
          <p:nvPr/>
        </p:nvSpPr>
        <p:spPr>
          <a:xfrm>
            <a:off x="10133425" y="900375"/>
            <a:ext cx="644782" cy="294462"/>
          </a:xfrm>
          <a:custGeom>
            <a:avLst/>
            <a:gdLst>
              <a:gd name="connsiteX0" fmla="*/ 0 w 644782"/>
              <a:gd name="connsiteY0" fmla="*/ 294462 h 294462"/>
              <a:gd name="connsiteX1" fmla="*/ 255153 w 644782"/>
              <a:gd name="connsiteY1" fmla="*/ 0 h 294462"/>
              <a:gd name="connsiteX2" fmla="*/ 644782 w 644782"/>
              <a:gd name="connsiteY2" fmla="*/ 0 h 294462"/>
              <a:gd name="connsiteX3" fmla="*/ 389629 w 644782"/>
              <a:gd name="connsiteY3" fmla="*/ 294462 h 294462"/>
              <a:gd name="connsiteX4" fmla="*/ 0 w 644782"/>
              <a:gd name="connsiteY4" fmla="*/ 294462 h 294462"/>
              <a:gd name="connsiteX5" fmla="*/ 0 w 644782"/>
              <a:gd name="connsiteY5" fmla="*/ 294462 h 29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782" h="294462">
                <a:moveTo>
                  <a:pt x="0" y="294462"/>
                </a:moveTo>
                <a:lnTo>
                  <a:pt x="255153" y="0"/>
                </a:lnTo>
                <a:lnTo>
                  <a:pt x="644782" y="0"/>
                </a:lnTo>
                <a:lnTo>
                  <a:pt x="389629" y="29446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9" name="Freeform: Shape 168">
            <a:extLst>
              <a:ext uri="{FF2B5EF4-FFF2-40B4-BE49-F238E27FC236}">
                <a16:creationId xmlns:a16="http://schemas.microsoft.com/office/drawing/2014/main" id="{192DEF9C-CFB4-070F-7765-3B328C00E813}"/>
              </a:ext>
            </a:extLst>
          </p:cNvPr>
          <p:cNvSpPr/>
          <p:nvPr/>
        </p:nvSpPr>
        <p:spPr>
          <a:xfrm>
            <a:off x="9921436" y="2741883"/>
            <a:ext cx="763476" cy="109771"/>
          </a:xfrm>
          <a:custGeom>
            <a:avLst/>
            <a:gdLst>
              <a:gd name="connsiteX0" fmla="*/ 0 w 763476"/>
              <a:gd name="connsiteY0" fmla="*/ 109771 h 109771"/>
              <a:gd name="connsiteX1" fmla="*/ 373847 w 763476"/>
              <a:gd name="connsiteY1" fmla="*/ 0 h 109771"/>
              <a:gd name="connsiteX2" fmla="*/ 763476 w 763476"/>
              <a:gd name="connsiteY2" fmla="*/ 0 h 109771"/>
              <a:gd name="connsiteX3" fmla="*/ 389630 w 763476"/>
              <a:gd name="connsiteY3" fmla="*/ 109771 h 109771"/>
              <a:gd name="connsiteX4" fmla="*/ 0 w 763476"/>
              <a:gd name="connsiteY4" fmla="*/ 109771 h 109771"/>
              <a:gd name="connsiteX5" fmla="*/ 0 w 763476"/>
              <a:gd name="connsiteY5" fmla="*/ 109771 h 109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3476" h="109771">
                <a:moveTo>
                  <a:pt x="0" y="109771"/>
                </a:moveTo>
                <a:lnTo>
                  <a:pt x="373847" y="0"/>
                </a:lnTo>
                <a:lnTo>
                  <a:pt x="763476" y="0"/>
                </a:lnTo>
                <a:lnTo>
                  <a:pt x="389630" y="109771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0" name="Freeform: Shape 169">
            <a:extLst>
              <a:ext uri="{FF2B5EF4-FFF2-40B4-BE49-F238E27FC236}">
                <a16:creationId xmlns:a16="http://schemas.microsoft.com/office/drawing/2014/main" id="{4BEC5CC4-3420-55FD-8694-D3F9BEF077A5}"/>
              </a:ext>
            </a:extLst>
          </p:cNvPr>
          <p:cNvSpPr/>
          <p:nvPr/>
        </p:nvSpPr>
        <p:spPr>
          <a:xfrm>
            <a:off x="9921436" y="4920745"/>
            <a:ext cx="763476" cy="109771"/>
          </a:xfrm>
          <a:custGeom>
            <a:avLst/>
            <a:gdLst>
              <a:gd name="connsiteX0" fmla="*/ 373847 w 763476"/>
              <a:gd name="connsiteY0" fmla="*/ 109771 h 109771"/>
              <a:gd name="connsiteX1" fmla="*/ 0 w 763476"/>
              <a:gd name="connsiteY1" fmla="*/ 0 h 109771"/>
              <a:gd name="connsiteX2" fmla="*/ 389630 w 763476"/>
              <a:gd name="connsiteY2" fmla="*/ 0 h 109771"/>
              <a:gd name="connsiteX3" fmla="*/ 763476 w 763476"/>
              <a:gd name="connsiteY3" fmla="*/ 109771 h 109771"/>
              <a:gd name="connsiteX4" fmla="*/ 373847 w 763476"/>
              <a:gd name="connsiteY4" fmla="*/ 109771 h 109771"/>
              <a:gd name="connsiteX5" fmla="*/ 373847 w 763476"/>
              <a:gd name="connsiteY5" fmla="*/ 109771 h 109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3476" h="109771">
                <a:moveTo>
                  <a:pt x="373847" y="109771"/>
                </a:moveTo>
                <a:lnTo>
                  <a:pt x="0" y="0"/>
                </a:lnTo>
                <a:lnTo>
                  <a:pt x="389630" y="0"/>
                </a:lnTo>
                <a:lnTo>
                  <a:pt x="763476" y="109771"/>
                </a:lnTo>
                <a:lnTo>
                  <a:pt x="373847" y="109771"/>
                </a:lnTo>
                <a:lnTo>
                  <a:pt x="373847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1" name="Freeform: Shape 170">
            <a:extLst>
              <a:ext uri="{FF2B5EF4-FFF2-40B4-BE49-F238E27FC236}">
                <a16:creationId xmlns:a16="http://schemas.microsoft.com/office/drawing/2014/main" id="{368AA478-3DA2-51BD-AB24-FF02388B9E32}"/>
              </a:ext>
            </a:extLst>
          </p:cNvPr>
          <p:cNvSpPr/>
          <p:nvPr/>
        </p:nvSpPr>
        <p:spPr>
          <a:xfrm>
            <a:off x="10133425" y="605913"/>
            <a:ext cx="644782" cy="294462"/>
          </a:xfrm>
          <a:custGeom>
            <a:avLst/>
            <a:gdLst>
              <a:gd name="connsiteX0" fmla="*/ 255153 w 644782"/>
              <a:gd name="connsiteY0" fmla="*/ 294462 h 294462"/>
              <a:gd name="connsiteX1" fmla="*/ 0 w 644782"/>
              <a:gd name="connsiteY1" fmla="*/ 0 h 294462"/>
              <a:gd name="connsiteX2" fmla="*/ 389629 w 644782"/>
              <a:gd name="connsiteY2" fmla="*/ 0 h 294462"/>
              <a:gd name="connsiteX3" fmla="*/ 644782 w 644782"/>
              <a:gd name="connsiteY3" fmla="*/ 294462 h 294462"/>
              <a:gd name="connsiteX4" fmla="*/ 255153 w 644782"/>
              <a:gd name="connsiteY4" fmla="*/ 294462 h 294462"/>
              <a:gd name="connsiteX5" fmla="*/ 255153 w 644782"/>
              <a:gd name="connsiteY5" fmla="*/ 294462 h 29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782" h="294462">
                <a:moveTo>
                  <a:pt x="255153" y="294462"/>
                </a:moveTo>
                <a:lnTo>
                  <a:pt x="0" y="0"/>
                </a:lnTo>
                <a:lnTo>
                  <a:pt x="389629" y="0"/>
                </a:lnTo>
                <a:lnTo>
                  <a:pt x="644782" y="294462"/>
                </a:lnTo>
                <a:lnTo>
                  <a:pt x="255153" y="294462"/>
                </a:lnTo>
                <a:lnTo>
                  <a:pt x="255153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2" name="Freeform: Shape 171">
            <a:extLst>
              <a:ext uri="{FF2B5EF4-FFF2-40B4-BE49-F238E27FC236}">
                <a16:creationId xmlns:a16="http://schemas.microsoft.com/office/drawing/2014/main" id="{A1C75277-0AB0-5FB0-BCDA-4252113C34E2}"/>
              </a:ext>
            </a:extLst>
          </p:cNvPr>
          <p:cNvSpPr/>
          <p:nvPr/>
        </p:nvSpPr>
        <p:spPr>
          <a:xfrm>
            <a:off x="9704128" y="3591737"/>
            <a:ext cx="644782" cy="294462"/>
          </a:xfrm>
          <a:custGeom>
            <a:avLst/>
            <a:gdLst>
              <a:gd name="connsiteX0" fmla="*/ 255153 w 644782"/>
              <a:gd name="connsiteY0" fmla="*/ 294462 h 294462"/>
              <a:gd name="connsiteX1" fmla="*/ 0 w 644782"/>
              <a:gd name="connsiteY1" fmla="*/ 0 h 294462"/>
              <a:gd name="connsiteX2" fmla="*/ 389630 w 644782"/>
              <a:gd name="connsiteY2" fmla="*/ 0 h 294462"/>
              <a:gd name="connsiteX3" fmla="*/ 644782 w 644782"/>
              <a:gd name="connsiteY3" fmla="*/ 294462 h 294462"/>
              <a:gd name="connsiteX4" fmla="*/ 255153 w 644782"/>
              <a:gd name="connsiteY4" fmla="*/ 294462 h 294462"/>
              <a:gd name="connsiteX5" fmla="*/ 255153 w 644782"/>
              <a:gd name="connsiteY5" fmla="*/ 294462 h 29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782" h="294462">
                <a:moveTo>
                  <a:pt x="255153" y="294462"/>
                </a:moveTo>
                <a:lnTo>
                  <a:pt x="0" y="0"/>
                </a:lnTo>
                <a:lnTo>
                  <a:pt x="389630" y="0"/>
                </a:lnTo>
                <a:lnTo>
                  <a:pt x="644782" y="294462"/>
                </a:lnTo>
                <a:lnTo>
                  <a:pt x="255153" y="294462"/>
                </a:lnTo>
                <a:lnTo>
                  <a:pt x="255153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3" name="Freeform: Shape 172">
            <a:extLst>
              <a:ext uri="{FF2B5EF4-FFF2-40B4-BE49-F238E27FC236}">
                <a16:creationId xmlns:a16="http://schemas.microsoft.com/office/drawing/2014/main" id="{F2A5A327-DFB3-88F2-9849-3006BDF0D573}"/>
              </a:ext>
            </a:extLst>
          </p:cNvPr>
          <p:cNvSpPr/>
          <p:nvPr/>
        </p:nvSpPr>
        <p:spPr>
          <a:xfrm>
            <a:off x="10133425" y="6577562"/>
            <a:ext cx="644782" cy="294462"/>
          </a:xfrm>
          <a:custGeom>
            <a:avLst/>
            <a:gdLst>
              <a:gd name="connsiteX0" fmla="*/ 255153 w 644782"/>
              <a:gd name="connsiteY0" fmla="*/ 294462 h 294462"/>
              <a:gd name="connsiteX1" fmla="*/ 0 w 644782"/>
              <a:gd name="connsiteY1" fmla="*/ 0 h 294462"/>
              <a:gd name="connsiteX2" fmla="*/ 389629 w 644782"/>
              <a:gd name="connsiteY2" fmla="*/ 0 h 294462"/>
              <a:gd name="connsiteX3" fmla="*/ 644782 w 644782"/>
              <a:gd name="connsiteY3" fmla="*/ 294462 h 294462"/>
              <a:gd name="connsiteX4" fmla="*/ 255153 w 644782"/>
              <a:gd name="connsiteY4" fmla="*/ 294462 h 294462"/>
              <a:gd name="connsiteX5" fmla="*/ 255153 w 644782"/>
              <a:gd name="connsiteY5" fmla="*/ 294462 h 29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782" h="294462">
                <a:moveTo>
                  <a:pt x="255153" y="294462"/>
                </a:moveTo>
                <a:lnTo>
                  <a:pt x="0" y="0"/>
                </a:lnTo>
                <a:lnTo>
                  <a:pt x="389629" y="0"/>
                </a:lnTo>
                <a:lnTo>
                  <a:pt x="644782" y="294462"/>
                </a:lnTo>
                <a:lnTo>
                  <a:pt x="255153" y="294462"/>
                </a:lnTo>
                <a:lnTo>
                  <a:pt x="255153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4" name="Freeform: Shape 173">
            <a:extLst>
              <a:ext uri="{FF2B5EF4-FFF2-40B4-BE49-F238E27FC236}">
                <a16:creationId xmlns:a16="http://schemas.microsoft.com/office/drawing/2014/main" id="{298F998B-73C7-6108-5444-8D934A5DF1C9}"/>
              </a:ext>
            </a:extLst>
          </p:cNvPr>
          <p:cNvSpPr/>
          <p:nvPr/>
        </p:nvSpPr>
        <p:spPr>
          <a:xfrm>
            <a:off x="10405752" y="1791151"/>
            <a:ext cx="445079" cy="385663"/>
          </a:xfrm>
          <a:custGeom>
            <a:avLst/>
            <a:gdLst>
              <a:gd name="connsiteX0" fmla="*/ 55450 w 445079"/>
              <a:gd name="connsiteY0" fmla="*/ 385664 h 385663"/>
              <a:gd name="connsiteX1" fmla="*/ 0 w 445079"/>
              <a:gd name="connsiteY1" fmla="*/ 0 h 385663"/>
              <a:gd name="connsiteX2" fmla="*/ 389630 w 445079"/>
              <a:gd name="connsiteY2" fmla="*/ 0 h 385663"/>
              <a:gd name="connsiteX3" fmla="*/ 445079 w 445079"/>
              <a:gd name="connsiteY3" fmla="*/ 385664 h 385663"/>
              <a:gd name="connsiteX4" fmla="*/ 55450 w 445079"/>
              <a:gd name="connsiteY4" fmla="*/ 385664 h 385663"/>
              <a:gd name="connsiteX5" fmla="*/ 55450 w 445079"/>
              <a:gd name="connsiteY5" fmla="*/ 385664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55450" y="385664"/>
                </a:moveTo>
                <a:lnTo>
                  <a:pt x="0" y="0"/>
                </a:lnTo>
                <a:lnTo>
                  <a:pt x="389630" y="0"/>
                </a:lnTo>
                <a:lnTo>
                  <a:pt x="445079" y="385664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5" name="Freeform: Shape 174">
            <a:extLst>
              <a:ext uri="{FF2B5EF4-FFF2-40B4-BE49-F238E27FC236}">
                <a16:creationId xmlns:a16="http://schemas.microsoft.com/office/drawing/2014/main" id="{EC656A9C-66E2-2DDC-1AE2-245574BF5F9B}"/>
              </a:ext>
            </a:extLst>
          </p:cNvPr>
          <p:cNvSpPr/>
          <p:nvPr/>
        </p:nvSpPr>
        <p:spPr>
          <a:xfrm>
            <a:off x="9704128" y="4180662"/>
            <a:ext cx="445079" cy="385663"/>
          </a:xfrm>
          <a:custGeom>
            <a:avLst/>
            <a:gdLst>
              <a:gd name="connsiteX0" fmla="*/ 55450 w 445079"/>
              <a:gd name="connsiteY0" fmla="*/ 385664 h 385663"/>
              <a:gd name="connsiteX1" fmla="*/ 0 w 445079"/>
              <a:gd name="connsiteY1" fmla="*/ 0 h 385663"/>
              <a:gd name="connsiteX2" fmla="*/ 389630 w 445079"/>
              <a:gd name="connsiteY2" fmla="*/ 0 h 385663"/>
              <a:gd name="connsiteX3" fmla="*/ 445079 w 445079"/>
              <a:gd name="connsiteY3" fmla="*/ 385664 h 385663"/>
              <a:gd name="connsiteX4" fmla="*/ 55450 w 445079"/>
              <a:gd name="connsiteY4" fmla="*/ 385664 h 385663"/>
              <a:gd name="connsiteX5" fmla="*/ 55450 w 445079"/>
              <a:gd name="connsiteY5" fmla="*/ 385664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55450" y="385664"/>
                </a:moveTo>
                <a:lnTo>
                  <a:pt x="0" y="0"/>
                </a:lnTo>
                <a:lnTo>
                  <a:pt x="389630" y="0"/>
                </a:lnTo>
                <a:lnTo>
                  <a:pt x="445079" y="385664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6" name="Freeform: Shape 175">
            <a:extLst>
              <a:ext uri="{FF2B5EF4-FFF2-40B4-BE49-F238E27FC236}">
                <a16:creationId xmlns:a16="http://schemas.microsoft.com/office/drawing/2014/main" id="{73D64E63-78A8-D7EE-ABF0-479B1F5FCA82}"/>
              </a:ext>
            </a:extLst>
          </p:cNvPr>
          <p:cNvSpPr/>
          <p:nvPr/>
        </p:nvSpPr>
        <p:spPr>
          <a:xfrm>
            <a:off x="10077975" y="6191898"/>
            <a:ext cx="445079" cy="385663"/>
          </a:xfrm>
          <a:custGeom>
            <a:avLst/>
            <a:gdLst>
              <a:gd name="connsiteX0" fmla="*/ 55450 w 445079"/>
              <a:gd name="connsiteY0" fmla="*/ 385664 h 385663"/>
              <a:gd name="connsiteX1" fmla="*/ 0 w 445079"/>
              <a:gd name="connsiteY1" fmla="*/ 0 h 385663"/>
              <a:gd name="connsiteX2" fmla="*/ 389629 w 445079"/>
              <a:gd name="connsiteY2" fmla="*/ 0 h 385663"/>
              <a:gd name="connsiteX3" fmla="*/ 445079 w 445079"/>
              <a:gd name="connsiteY3" fmla="*/ 385664 h 385663"/>
              <a:gd name="connsiteX4" fmla="*/ 55450 w 445079"/>
              <a:gd name="connsiteY4" fmla="*/ 385664 h 385663"/>
              <a:gd name="connsiteX5" fmla="*/ 55450 w 445079"/>
              <a:gd name="connsiteY5" fmla="*/ 385664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55450" y="385664"/>
                </a:moveTo>
                <a:lnTo>
                  <a:pt x="0" y="0"/>
                </a:lnTo>
                <a:lnTo>
                  <a:pt x="389629" y="0"/>
                </a:lnTo>
                <a:lnTo>
                  <a:pt x="445079" y="385664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7" name="Freeform: Shape 176">
            <a:extLst>
              <a:ext uri="{FF2B5EF4-FFF2-40B4-BE49-F238E27FC236}">
                <a16:creationId xmlns:a16="http://schemas.microsoft.com/office/drawing/2014/main" id="{F9321035-6571-1440-EAA9-603F573B8FFF}"/>
              </a:ext>
            </a:extLst>
          </p:cNvPr>
          <p:cNvSpPr/>
          <p:nvPr/>
        </p:nvSpPr>
        <p:spPr>
          <a:xfrm>
            <a:off x="10133425" y="5030516"/>
            <a:ext cx="551486" cy="354419"/>
          </a:xfrm>
          <a:custGeom>
            <a:avLst/>
            <a:gdLst>
              <a:gd name="connsiteX0" fmla="*/ 0 w 551486"/>
              <a:gd name="connsiteY0" fmla="*/ 354419 h 354419"/>
              <a:gd name="connsiteX1" fmla="*/ 161858 w 551486"/>
              <a:gd name="connsiteY1" fmla="*/ 0 h 354419"/>
              <a:gd name="connsiteX2" fmla="*/ 551487 w 551486"/>
              <a:gd name="connsiteY2" fmla="*/ 0 h 354419"/>
              <a:gd name="connsiteX3" fmla="*/ 389629 w 551486"/>
              <a:gd name="connsiteY3" fmla="*/ 354419 h 354419"/>
              <a:gd name="connsiteX4" fmla="*/ 0 w 551486"/>
              <a:gd name="connsiteY4" fmla="*/ 354419 h 354419"/>
              <a:gd name="connsiteX5" fmla="*/ 0 w 551486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6" h="354419">
                <a:moveTo>
                  <a:pt x="0" y="354419"/>
                </a:moveTo>
                <a:lnTo>
                  <a:pt x="161858" y="0"/>
                </a:lnTo>
                <a:lnTo>
                  <a:pt x="551487" y="0"/>
                </a:lnTo>
                <a:lnTo>
                  <a:pt x="389629" y="35441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8" name="Freeform: Shape 177">
            <a:extLst>
              <a:ext uri="{FF2B5EF4-FFF2-40B4-BE49-F238E27FC236}">
                <a16:creationId xmlns:a16="http://schemas.microsoft.com/office/drawing/2014/main" id="{87BAAE59-38A6-C515-7A4C-AECAB4522566}"/>
              </a:ext>
            </a:extLst>
          </p:cNvPr>
          <p:cNvSpPr/>
          <p:nvPr/>
        </p:nvSpPr>
        <p:spPr>
          <a:xfrm>
            <a:off x="9759578" y="2851654"/>
            <a:ext cx="551487" cy="354419"/>
          </a:xfrm>
          <a:custGeom>
            <a:avLst/>
            <a:gdLst>
              <a:gd name="connsiteX0" fmla="*/ 0 w 551487"/>
              <a:gd name="connsiteY0" fmla="*/ 354419 h 354419"/>
              <a:gd name="connsiteX1" fmla="*/ 161858 w 551487"/>
              <a:gd name="connsiteY1" fmla="*/ 0 h 354419"/>
              <a:gd name="connsiteX2" fmla="*/ 551488 w 551487"/>
              <a:gd name="connsiteY2" fmla="*/ 0 h 354419"/>
              <a:gd name="connsiteX3" fmla="*/ 389629 w 551487"/>
              <a:gd name="connsiteY3" fmla="*/ 354419 h 354419"/>
              <a:gd name="connsiteX4" fmla="*/ 0 w 551487"/>
              <a:gd name="connsiteY4" fmla="*/ 354419 h 354419"/>
              <a:gd name="connsiteX5" fmla="*/ 0 w 551487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0" y="354419"/>
                </a:moveTo>
                <a:lnTo>
                  <a:pt x="161858" y="0"/>
                </a:lnTo>
                <a:lnTo>
                  <a:pt x="551488" y="0"/>
                </a:lnTo>
                <a:lnTo>
                  <a:pt x="389629" y="35441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9" name="Freeform: Shape 178">
            <a:extLst>
              <a:ext uri="{FF2B5EF4-FFF2-40B4-BE49-F238E27FC236}">
                <a16:creationId xmlns:a16="http://schemas.microsoft.com/office/drawing/2014/main" id="{D57E12A4-6613-A6BD-82D4-D7AA60F48398}"/>
              </a:ext>
            </a:extLst>
          </p:cNvPr>
          <p:cNvSpPr/>
          <p:nvPr/>
        </p:nvSpPr>
        <p:spPr>
          <a:xfrm>
            <a:off x="10133425" y="251494"/>
            <a:ext cx="551486" cy="354419"/>
          </a:xfrm>
          <a:custGeom>
            <a:avLst/>
            <a:gdLst>
              <a:gd name="connsiteX0" fmla="*/ 0 w 551486"/>
              <a:gd name="connsiteY0" fmla="*/ 354419 h 354419"/>
              <a:gd name="connsiteX1" fmla="*/ 161858 w 551486"/>
              <a:gd name="connsiteY1" fmla="*/ 0 h 354419"/>
              <a:gd name="connsiteX2" fmla="*/ 551487 w 551486"/>
              <a:gd name="connsiteY2" fmla="*/ 0 h 354419"/>
              <a:gd name="connsiteX3" fmla="*/ 389629 w 551486"/>
              <a:gd name="connsiteY3" fmla="*/ 354419 h 354419"/>
              <a:gd name="connsiteX4" fmla="*/ 0 w 551486"/>
              <a:gd name="connsiteY4" fmla="*/ 354419 h 354419"/>
              <a:gd name="connsiteX5" fmla="*/ 0 w 551486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6" h="354419">
                <a:moveTo>
                  <a:pt x="0" y="354419"/>
                </a:moveTo>
                <a:lnTo>
                  <a:pt x="161858" y="0"/>
                </a:lnTo>
                <a:lnTo>
                  <a:pt x="551487" y="0"/>
                </a:lnTo>
                <a:lnTo>
                  <a:pt x="389629" y="35441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0" name="Freeform: Shape 179">
            <a:extLst>
              <a:ext uri="{FF2B5EF4-FFF2-40B4-BE49-F238E27FC236}">
                <a16:creationId xmlns:a16="http://schemas.microsoft.com/office/drawing/2014/main" id="{48FC9335-6EDB-1DB3-E7BF-944FAA588ABD}"/>
              </a:ext>
            </a:extLst>
          </p:cNvPr>
          <p:cNvSpPr/>
          <p:nvPr/>
        </p:nvSpPr>
        <p:spPr>
          <a:xfrm>
            <a:off x="10077975" y="5981248"/>
            <a:ext cx="717406" cy="210649"/>
          </a:xfrm>
          <a:custGeom>
            <a:avLst/>
            <a:gdLst>
              <a:gd name="connsiteX0" fmla="*/ 0 w 717406"/>
              <a:gd name="connsiteY0" fmla="*/ 210650 h 210649"/>
              <a:gd name="connsiteX1" fmla="*/ 327777 w 717406"/>
              <a:gd name="connsiteY1" fmla="*/ 0 h 210649"/>
              <a:gd name="connsiteX2" fmla="*/ 717407 w 717406"/>
              <a:gd name="connsiteY2" fmla="*/ 0 h 210649"/>
              <a:gd name="connsiteX3" fmla="*/ 389629 w 717406"/>
              <a:gd name="connsiteY3" fmla="*/ 210650 h 210649"/>
              <a:gd name="connsiteX4" fmla="*/ 0 w 717406"/>
              <a:gd name="connsiteY4" fmla="*/ 210650 h 210649"/>
              <a:gd name="connsiteX5" fmla="*/ 0 w 717406"/>
              <a:gd name="connsiteY5" fmla="*/ 210650 h 21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406" h="210649">
                <a:moveTo>
                  <a:pt x="0" y="210650"/>
                </a:moveTo>
                <a:lnTo>
                  <a:pt x="327777" y="0"/>
                </a:lnTo>
                <a:lnTo>
                  <a:pt x="717407" y="0"/>
                </a:lnTo>
                <a:lnTo>
                  <a:pt x="389629" y="210650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1" name="Freeform: Shape 180">
            <a:extLst>
              <a:ext uri="{FF2B5EF4-FFF2-40B4-BE49-F238E27FC236}">
                <a16:creationId xmlns:a16="http://schemas.microsoft.com/office/drawing/2014/main" id="{A6B559D3-8EF2-CB79-B634-60D5FCBE4B88}"/>
              </a:ext>
            </a:extLst>
          </p:cNvPr>
          <p:cNvSpPr/>
          <p:nvPr/>
        </p:nvSpPr>
        <p:spPr>
          <a:xfrm>
            <a:off x="10133425" y="2176814"/>
            <a:ext cx="717406" cy="210649"/>
          </a:xfrm>
          <a:custGeom>
            <a:avLst/>
            <a:gdLst>
              <a:gd name="connsiteX0" fmla="*/ 0 w 717406"/>
              <a:gd name="connsiteY0" fmla="*/ 210650 h 210649"/>
              <a:gd name="connsiteX1" fmla="*/ 327777 w 717406"/>
              <a:gd name="connsiteY1" fmla="*/ 0 h 210649"/>
              <a:gd name="connsiteX2" fmla="*/ 717406 w 717406"/>
              <a:gd name="connsiteY2" fmla="*/ 0 h 210649"/>
              <a:gd name="connsiteX3" fmla="*/ 389629 w 717406"/>
              <a:gd name="connsiteY3" fmla="*/ 210650 h 210649"/>
              <a:gd name="connsiteX4" fmla="*/ 0 w 717406"/>
              <a:gd name="connsiteY4" fmla="*/ 210650 h 210649"/>
              <a:gd name="connsiteX5" fmla="*/ 0 w 717406"/>
              <a:gd name="connsiteY5" fmla="*/ 210650 h 21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406" h="210649">
                <a:moveTo>
                  <a:pt x="0" y="210650"/>
                </a:moveTo>
                <a:lnTo>
                  <a:pt x="327777" y="0"/>
                </a:lnTo>
                <a:lnTo>
                  <a:pt x="717406" y="0"/>
                </a:lnTo>
                <a:lnTo>
                  <a:pt x="389629" y="210650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2" name="Freeform: Shape 181">
            <a:extLst>
              <a:ext uri="{FF2B5EF4-FFF2-40B4-BE49-F238E27FC236}">
                <a16:creationId xmlns:a16="http://schemas.microsoft.com/office/drawing/2014/main" id="{2F5FBBEC-4B43-772E-F76D-E4B0AD4BCCF3}"/>
              </a:ext>
            </a:extLst>
          </p:cNvPr>
          <p:cNvSpPr/>
          <p:nvPr/>
        </p:nvSpPr>
        <p:spPr>
          <a:xfrm>
            <a:off x="-992135" y="6275711"/>
            <a:ext cx="717406" cy="210649"/>
          </a:xfrm>
          <a:custGeom>
            <a:avLst/>
            <a:gdLst>
              <a:gd name="connsiteX0" fmla="*/ 327777 w 717406"/>
              <a:gd name="connsiteY0" fmla="*/ 210650 h 210649"/>
              <a:gd name="connsiteX1" fmla="*/ 0 w 717406"/>
              <a:gd name="connsiteY1" fmla="*/ 0 h 210649"/>
              <a:gd name="connsiteX2" fmla="*/ 389629 w 717406"/>
              <a:gd name="connsiteY2" fmla="*/ 0 h 210649"/>
              <a:gd name="connsiteX3" fmla="*/ 717407 w 717406"/>
              <a:gd name="connsiteY3" fmla="*/ 210650 h 210649"/>
              <a:gd name="connsiteX4" fmla="*/ 327777 w 717406"/>
              <a:gd name="connsiteY4" fmla="*/ 210650 h 210649"/>
              <a:gd name="connsiteX5" fmla="*/ 327777 w 717406"/>
              <a:gd name="connsiteY5" fmla="*/ 210650 h 21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406" h="210649">
                <a:moveTo>
                  <a:pt x="327777" y="210650"/>
                </a:moveTo>
                <a:lnTo>
                  <a:pt x="0" y="0"/>
                </a:lnTo>
                <a:lnTo>
                  <a:pt x="389629" y="0"/>
                </a:lnTo>
                <a:lnTo>
                  <a:pt x="717407" y="210650"/>
                </a:lnTo>
                <a:lnTo>
                  <a:pt x="327777" y="210650"/>
                </a:lnTo>
                <a:lnTo>
                  <a:pt x="327777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3" name="Freeform: Shape 182">
            <a:extLst>
              <a:ext uri="{FF2B5EF4-FFF2-40B4-BE49-F238E27FC236}">
                <a16:creationId xmlns:a16="http://schemas.microsoft.com/office/drawing/2014/main" id="{F78EE56C-CA98-EC2B-5E43-CA88E139F246}"/>
              </a:ext>
            </a:extLst>
          </p:cNvPr>
          <p:cNvSpPr/>
          <p:nvPr/>
        </p:nvSpPr>
        <p:spPr>
          <a:xfrm>
            <a:off x="-792432" y="2176814"/>
            <a:ext cx="717406" cy="210649"/>
          </a:xfrm>
          <a:custGeom>
            <a:avLst/>
            <a:gdLst>
              <a:gd name="connsiteX0" fmla="*/ 327777 w 717406"/>
              <a:gd name="connsiteY0" fmla="*/ 210650 h 210649"/>
              <a:gd name="connsiteX1" fmla="*/ 0 w 717406"/>
              <a:gd name="connsiteY1" fmla="*/ 0 h 210649"/>
              <a:gd name="connsiteX2" fmla="*/ 389629 w 717406"/>
              <a:gd name="connsiteY2" fmla="*/ 0 h 210649"/>
              <a:gd name="connsiteX3" fmla="*/ 717407 w 717406"/>
              <a:gd name="connsiteY3" fmla="*/ 210650 h 210649"/>
              <a:gd name="connsiteX4" fmla="*/ 327777 w 717406"/>
              <a:gd name="connsiteY4" fmla="*/ 210650 h 210649"/>
              <a:gd name="connsiteX5" fmla="*/ 327777 w 717406"/>
              <a:gd name="connsiteY5" fmla="*/ 210650 h 21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406" h="210649">
                <a:moveTo>
                  <a:pt x="327777" y="210650"/>
                </a:moveTo>
                <a:lnTo>
                  <a:pt x="0" y="0"/>
                </a:lnTo>
                <a:lnTo>
                  <a:pt x="389629" y="0"/>
                </a:lnTo>
                <a:lnTo>
                  <a:pt x="717407" y="210650"/>
                </a:lnTo>
                <a:lnTo>
                  <a:pt x="327777" y="210650"/>
                </a:lnTo>
                <a:lnTo>
                  <a:pt x="327777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4" name="Freeform: Shape 183">
            <a:extLst>
              <a:ext uri="{FF2B5EF4-FFF2-40B4-BE49-F238E27FC236}">
                <a16:creationId xmlns:a16="http://schemas.microsoft.com/office/drawing/2014/main" id="{15916488-A8D9-960A-CB0F-7A99CB08C830}"/>
              </a:ext>
            </a:extLst>
          </p:cNvPr>
          <p:cNvSpPr/>
          <p:nvPr/>
        </p:nvSpPr>
        <p:spPr>
          <a:xfrm>
            <a:off x="-626512" y="5030516"/>
            <a:ext cx="551487" cy="354419"/>
          </a:xfrm>
          <a:custGeom>
            <a:avLst/>
            <a:gdLst>
              <a:gd name="connsiteX0" fmla="*/ 161858 w 551487"/>
              <a:gd name="connsiteY0" fmla="*/ 354419 h 354419"/>
              <a:gd name="connsiteX1" fmla="*/ 0 w 551487"/>
              <a:gd name="connsiteY1" fmla="*/ 0 h 354419"/>
              <a:gd name="connsiteX2" fmla="*/ 389629 w 551487"/>
              <a:gd name="connsiteY2" fmla="*/ 0 h 354419"/>
              <a:gd name="connsiteX3" fmla="*/ 551487 w 551487"/>
              <a:gd name="connsiteY3" fmla="*/ 354419 h 354419"/>
              <a:gd name="connsiteX4" fmla="*/ 161858 w 551487"/>
              <a:gd name="connsiteY4" fmla="*/ 354419 h 354419"/>
              <a:gd name="connsiteX5" fmla="*/ 161858 w 551487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161858" y="354419"/>
                </a:moveTo>
                <a:lnTo>
                  <a:pt x="0" y="0"/>
                </a:lnTo>
                <a:lnTo>
                  <a:pt x="389629" y="0"/>
                </a:lnTo>
                <a:lnTo>
                  <a:pt x="551487" y="354419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5" name="Freeform: Shape 184">
            <a:extLst>
              <a:ext uri="{FF2B5EF4-FFF2-40B4-BE49-F238E27FC236}">
                <a16:creationId xmlns:a16="http://schemas.microsoft.com/office/drawing/2014/main" id="{0139EA6A-D4BE-BC44-D380-92B53A468982}"/>
              </a:ext>
            </a:extLst>
          </p:cNvPr>
          <p:cNvSpPr/>
          <p:nvPr/>
        </p:nvSpPr>
        <p:spPr>
          <a:xfrm>
            <a:off x="-626512" y="2741883"/>
            <a:ext cx="551487" cy="354419"/>
          </a:xfrm>
          <a:custGeom>
            <a:avLst/>
            <a:gdLst>
              <a:gd name="connsiteX0" fmla="*/ 161858 w 551487"/>
              <a:gd name="connsiteY0" fmla="*/ 354419 h 354419"/>
              <a:gd name="connsiteX1" fmla="*/ 0 w 551487"/>
              <a:gd name="connsiteY1" fmla="*/ 0 h 354419"/>
              <a:gd name="connsiteX2" fmla="*/ 389629 w 551487"/>
              <a:gd name="connsiteY2" fmla="*/ 0 h 354419"/>
              <a:gd name="connsiteX3" fmla="*/ 551487 w 551487"/>
              <a:gd name="connsiteY3" fmla="*/ 354419 h 354419"/>
              <a:gd name="connsiteX4" fmla="*/ 161858 w 551487"/>
              <a:gd name="connsiteY4" fmla="*/ 354419 h 354419"/>
              <a:gd name="connsiteX5" fmla="*/ 161858 w 551487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161858" y="354419"/>
                </a:moveTo>
                <a:lnTo>
                  <a:pt x="0" y="0"/>
                </a:lnTo>
                <a:lnTo>
                  <a:pt x="389629" y="0"/>
                </a:lnTo>
                <a:lnTo>
                  <a:pt x="551487" y="354419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6" name="Freeform: Shape 185">
            <a:extLst>
              <a:ext uri="{FF2B5EF4-FFF2-40B4-BE49-F238E27FC236}">
                <a16:creationId xmlns:a16="http://schemas.microsoft.com/office/drawing/2014/main" id="{0B54C682-B38A-DE12-3C57-F568E08DF80E}"/>
              </a:ext>
            </a:extLst>
          </p:cNvPr>
          <p:cNvSpPr/>
          <p:nvPr/>
        </p:nvSpPr>
        <p:spPr>
          <a:xfrm>
            <a:off x="-345961" y="3886200"/>
            <a:ext cx="445079" cy="385663"/>
          </a:xfrm>
          <a:custGeom>
            <a:avLst/>
            <a:gdLst>
              <a:gd name="connsiteX0" fmla="*/ 0 w 445079"/>
              <a:gd name="connsiteY0" fmla="*/ 385664 h 385663"/>
              <a:gd name="connsiteX1" fmla="*/ 55450 w 445079"/>
              <a:gd name="connsiteY1" fmla="*/ 0 h 385663"/>
              <a:gd name="connsiteX2" fmla="*/ 445079 w 445079"/>
              <a:gd name="connsiteY2" fmla="*/ 0 h 385663"/>
              <a:gd name="connsiteX3" fmla="*/ 389629 w 445079"/>
              <a:gd name="connsiteY3" fmla="*/ 385664 h 385663"/>
              <a:gd name="connsiteX4" fmla="*/ 0 w 445079"/>
              <a:gd name="connsiteY4" fmla="*/ 385664 h 385663"/>
              <a:gd name="connsiteX5" fmla="*/ 0 w 445079"/>
              <a:gd name="connsiteY5" fmla="*/ 385664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0" y="385664"/>
                </a:moveTo>
                <a:lnTo>
                  <a:pt x="55450" y="0"/>
                </a:lnTo>
                <a:lnTo>
                  <a:pt x="445079" y="0"/>
                </a:lnTo>
                <a:lnTo>
                  <a:pt x="389629" y="385664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7" name="Freeform: Shape 186">
            <a:extLst>
              <a:ext uri="{FF2B5EF4-FFF2-40B4-BE49-F238E27FC236}">
                <a16:creationId xmlns:a16="http://schemas.microsoft.com/office/drawing/2014/main" id="{CAD592B8-6A2D-2586-52D8-B947CE17E01A}"/>
              </a:ext>
            </a:extLst>
          </p:cNvPr>
          <p:cNvSpPr/>
          <p:nvPr/>
        </p:nvSpPr>
        <p:spPr>
          <a:xfrm>
            <a:off x="-792432" y="1791151"/>
            <a:ext cx="445079" cy="385663"/>
          </a:xfrm>
          <a:custGeom>
            <a:avLst/>
            <a:gdLst>
              <a:gd name="connsiteX0" fmla="*/ 0 w 445079"/>
              <a:gd name="connsiteY0" fmla="*/ 385664 h 385663"/>
              <a:gd name="connsiteX1" fmla="*/ 55450 w 445079"/>
              <a:gd name="connsiteY1" fmla="*/ 0 h 385663"/>
              <a:gd name="connsiteX2" fmla="*/ 445079 w 445079"/>
              <a:gd name="connsiteY2" fmla="*/ 0 h 385663"/>
              <a:gd name="connsiteX3" fmla="*/ 389629 w 445079"/>
              <a:gd name="connsiteY3" fmla="*/ 385664 h 385663"/>
              <a:gd name="connsiteX4" fmla="*/ 0 w 445079"/>
              <a:gd name="connsiteY4" fmla="*/ 385664 h 385663"/>
              <a:gd name="connsiteX5" fmla="*/ 0 w 445079"/>
              <a:gd name="connsiteY5" fmla="*/ 385664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0" y="385664"/>
                </a:moveTo>
                <a:lnTo>
                  <a:pt x="55450" y="0"/>
                </a:lnTo>
                <a:lnTo>
                  <a:pt x="445079" y="0"/>
                </a:lnTo>
                <a:lnTo>
                  <a:pt x="389629" y="385664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8" name="Freeform: Shape 187">
            <a:extLst>
              <a:ext uri="{FF2B5EF4-FFF2-40B4-BE49-F238E27FC236}">
                <a16:creationId xmlns:a16="http://schemas.microsoft.com/office/drawing/2014/main" id="{7691B881-288D-59D9-66D1-798C4CF4A7BB}"/>
              </a:ext>
            </a:extLst>
          </p:cNvPr>
          <p:cNvSpPr/>
          <p:nvPr/>
        </p:nvSpPr>
        <p:spPr>
          <a:xfrm>
            <a:off x="-719808" y="6486360"/>
            <a:ext cx="445079" cy="385663"/>
          </a:xfrm>
          <a:custGeom>
            <a:avLst/>
            <a:gdLst>
              <a:gd name="connsiteX0" fmla="*/ 0 w 445079"/>
              <a:gd name="connsiteY0" fmla="*/ 385664 h 385663"/>
              <a:gd name="connsiteX1" fmla="*/ 55450 w 445079"/>
              <a:gd name="connsiteY1" fmla="*/ 0 h 385663"/>
              <a:gd name="connsiteX2" fmla="*/ 445079 w 445079"/>
              <a:gd name="connsiteY2" fmla="*/ 0 h 385663"/>
              <a:gd name="connsiteX3" fmla="*/ 389629 w 445079"/>
              <a:gd name="connsiteY3" fmla="*/ 385664 h 385663"/>
              <a:gd name="connsiteX4" fmla="*/ 0 w 445079"/>
              <a:gd name="connsiteY4" fmla="*/ 385664 h 385663"/>
              <a:gd name="connsiteX5" fmla="*/ 0 w 445079"/>
              <a:gd name="connsiteY5" fmla="*/ 385664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0" y="385664"/>
                </a:moveTo>
                <a:lnTo>
                  <a:pt x="55450" y="0"/>
                </a:lnTo>
                <a:lnTo>
                  <a:pt x="445079" y="0"/>
                </a:lnTo>
                <a:lnTo>
                  <a:pt x="389629" y="385664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9" name="Freeform: Shape 188">
            <a:extLst>
              <a:ext uri="{FF2B5EF4-FFF2-40B4-BE49-F238E27FC236}">
                <a16:creationId xmlns:a16="http://schemas.microsoft.com/office/drawing/2014/main" id="{C3F87663-099E-B6D0-ED51-0EEF799FB864}"/>
              </a:ext>
            </a:extLst>
          </p:cNvPr>
          <p:cNvSpPr/>
          <p:nvPr/>
        </p:nvSpPr>
        <p:spPr>
          <a:xfrm>
            <a:off x="-719808" y="605913"/>
            <a:ext cx="644782" cy="294462"/>
          </a:xfrm>
          <a:custGeom>
            <a:avLst/>
            <a:gdLst>
              <a:gd name="connsiteX0" fmla="*/ 0 w 644782"/>
              <a:gd name="connsiteY0" fmla="*/ 294462 h 294462"/>
              <a:gd name="connsiteX1" fmla="*/ 255153 w 644782"/>
              <a:gd name="connsiteY1" fmla="*/ 0 h 294462"/>
              <a:gd name="connsiteX2" fmla="*/ 644782 w 644782"/>
              <a:gd name="connsiteY2" fmla="*/ 0 h 294462"/>
              <a:gd name="connsiteX3" fmla="*/ 389629 w 644782"/>
              <a:gd name="connsiteY3" fmla="*/ 294462 h 294462"/>
              <a:gd name="connsiteX4" fmla="*/ 0 w 644782"/>
              <a:gd name="connsiteY4" fmla="*/ 294462 h 294462"/>
              <a:gd name="connsiteX5" fmla="*/ 0 w 644782"/>
              <a:gd name="connsiteY5" fmla="*/ 294462 h 29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782" h="294462">
                <a:moveTo>
                  <a:pt x="0" y="294462"/>
                </a:moveTo>
                <a:lnTo>
                  <a:pt x="255153" y="0"/>
                </a:lnTo>
                <a:lnTo>
                  <a:pt x="644782" y="0"/>
                </a:lnTo>
                <a:lnTo>
                  <a:pt x="389629" y="29446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0" name="Freeform: Shape 189">
            <a:extLst>
              <a:ext uri="{FF2B5EF4-FFF2-40B4-BE49-F238E27FC236}">
                <a16:creationId xmlns:a16="http://schemas.microsoft.com/office/drawing/2014/main" id="{90E2D56B-CF17-4749-20A8-352A10497952}"/>
              </a:ext>
            </a:extLst>
          </p:cNvPr>
          <p:cNvSpPr/>
          <p:nvPr/>
        </p:nvSpPr>
        <p:spPr>
          <a:xfrm>
            <a:off x="-719808" y="3096302"/>
            <a:ext cx="644782" cy="294462"/>
          </a:xfrm>
          <a:custGeom>
            <a:avLst/>
            <a:gdLst>
              <a:gd name="connsiteX0" fmla="*/ 0 w 644782"/>
              <a:gd name="connsiteY0" fmla="*/ 294462 h 294462"/>
              <a:gd name="connsiteX1" fmla="*/ 255153 w 644782"/>
              <a:gd name="connsiteY1" fmla="*/ 0 h 294462"/>
              <a:gd name="connsiteX2" fmla="*/ 644782 w 644782"/>
              <a:gd name="connsiteY2" fmla="*/ 0 h 294462"/>
              <a:gd name="connsiteX3" fmla="*/ 389629 w 644782"/>
              <a:gd name="connsiteY3" fmla="*/ 294462 h 294462"/>
              <a:gd name="connsiteX4" fmla="*/ 0 w 644782"/>
              <a:gd name="connsiteY4" fmla="*/ 294462 h 294462"/>
              <a:gd name="connsiteX5" fmla="*/ 0 w 644782"/>
              <a:gd name="connsiteY5" fmla="*/ 294462 h 29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782" h="294462">
                <a:moveTo>
                  <a:pt x="0" y="294462"/>
                </a:moveTo>
                <a:lnTo>
                  <a:pt x="255153" y="0"/>
                </a:lnTo>
                <a:lnTo>
                  <a:pt x="644782" y="0"/>
                </a:lnTo>
                <a:lnTo>
                  <a:pt x="389629" y="29446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1" name="Freeform: Shape 190">
            <a:extLst>
              <a:ext uri="{FF2B5EF4-FFF2-40B4-BE49-F238E27FC236}">
                <a16:creationId xmlns:a16="http://schemas.microsoft.com/office/drawing/2014/main" id="{BCB261D0-DE5E-67EE-8BBE-492098053A92}"/>
              </a:ext>
            </a:extLst>
          </p:cNvPr>
          <p:cNvSpPr/>
          <p:nvPr/>
        </p:nvSpPr>
        <p:spPr>
          <a:xfrm>
            <a:off x="-992135" y="5981248"/>
            <a:ext cx="644782" cy="294462"/>
          </a:xfrm>
          <a:custGeom>
            <a:avLst/>
            <a:gdLst>
              <a:gd name="connsiteX0" fmla="*/ 0 w 644782"/>
              <a:gd name="connsiteY0" fmla="*/ 294462 h 294462"/>
              <a:gd name="connsiteX1" fmla="*/ 255153 w 644782"/>
              <a:gd name="connsiteY1" fmla="*/ 0 h 294462"/>
              <a:gd name="connsiteX2" fmla="*/ 644782 w 644782"/>
              <a:gd name="connsiteY2" fmla="*/ 0 h 294462"/>
              <a:gd name="connsiteX3" fmla="*/ 389629 w 644782"/>
              <a:gd name="connsiteY3" fmla="*/ 294462 h 294462"/>
              <a:gd name="connsiteX4" fmla="*/ 0 w 644782"/>
              <a:gd name="connsiteY4" fmla="*/ 294462 h 294462"/>
              <a:gd name="connsiteX5" fmla="*/ 0 w 644782"/>
              <a:gd name="connsiteY5" fmla="*/ 294462 h 29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782" h="294462">
                <a:moveTo>
                  <a:pt x="0" y="294462"/>
                </a:moveTo>
                <a:lnTo>
                  <a:pt x="255153" y="0"/>
                </a:lnTo>
                <a:lnTo>
                  <a:pt x="644782" y="0"/>
                </a:lnTo>
                <a:lnTo>
                  <a:pt x="389629" y="29446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2" name="Freeform: Shape 191">
            <a:extLst>
              <a:ext uri="{FF2B5EF4-FFF2-40B4-BE49-F238E27FC236}">
                <a16:creationId xmlns:a16="http://schemas.microsoft.com/office/drawing/2014/main" id="{16DE0E7B-463B-C5FB-7533-5F330290CEC4}"/>
              </a:ext>
            </a:extLst>
          </p:cNvPr>
          <p:cNvSpPr/>
          <p:nvPr/>
        </p:nvSpPr>
        <p:spPr>
          <a:xfrm>
            <a:off x="-719808" y="4271863"/>
            <a:ext cx="763476" cy="109771"/>
          </a:xfrm>
          <a:custGeom>
            <a:avLst/>
            <a:gdLst>
              <a:gd name="connsiteX0" fmla="*/ 0 w 763476"/>
              <a:gd name="connsiteY0" fmla="*/ 109771 h 109771"/>
              <a:gd name="connsiteX1" fmla="*/ 373847 w 763476"/>
              <a:gd name="connsiteY1" fmla="*/ 0 h 109771"/>
              <a:gd name="connsiteX2" fmla="*/ 763476 w 763476"/>
              <a:gd name="connsiteY2" fmla="*/ 0 h 109771"/>
              <a:gd name="connsiteX3" fmla="*/ 389629 w 763476"/>
              <a:gd name="connsiteY3" fmla="*/ 109771 h 109771"/>
              <a:gd name="connsiteX4" fmla="*/ 0 w 763476"/>
              <a:gd name="connsiteY4" fmla="*/ 109771 h 109771"/>
              <a:gd name="connsiteX5" fmla="*/ 0 w 763476"/>
              <a:gd name="connsiteY5" fmla="*/ 109771 h 109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3476" h="109771">
                <a:moveTo>
                  <a:pt x="0" y="109771"/>
                </a:moveTo>
                <a:lnTo>
                  <a:pt x="373847" y="0"/>
                </a:lnTo>
                <a:lnTo>
                  <a:pt x="763476" y="0"/>
                </a:lnTo>
                <a:lnTo>
                  <a:pt x="389629" y="109771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3" name="Freeform: Shape 192">
            <a:extLst>
              <a:ext uri="{FF2B5EF4-FFF2-40B4-BE49-F238E27FC236}">
                <a16:creationId xmlns:a16="http://schemas.microsoft.com/office/drawing/2014/main" id="{B91B196F-6D4E-BBCA-E815-8ABA33A56B7D}"/>
              </a:ext>
            </a:extLst>
          </p:cNvPr>
          <p:cNvSpPr/>
          <p:nvPr/>
        </p:nvSpPr>
        <p:spPr>
          <a:xfrm>
            <a:off x="-719808" y="3390765"/>
            <a:ext cx="763476" cy="109771"/>
          </a:xfrm>
          <a:custGeom>
            <a:avLst/>
            <a:gdLst>
              <a:gd name="connsiteX0" fmla="*/ 373847 w 763476"/>
              <a:gd name="connsiteY0" fmla="*/ 109771 h 109771"/>
              <a:gd name="connsiteX1" fmla="*/ 0 w 763476"/>
              <a:gd name="connsiteY1" fmla="*/ 0 h 109771"/>
              <a:gd name="connsiteX2" fmla="*/ 389629 w 763476"/>
              <a:gd name="connsiteY2" fmla="*/ 0 h 109771"/>
              <a:gd name="connsiteX3" fmla="*/ 763476 w 763476"/>
              <a:gd name="connsiteY3" fmla="*/ 109771 h 109771"/>
              <a:gd name="connsiteX4" fmla="*/ 373847 w 763476"/>
              <a:gd name="connsiteY4" fmla="*/ 109771 h 109771"/>
              <a:gd name="connsiteX5" fmla="*/ 373847 w 763476"/>
              <a:gd name="connsiteY5" fmla="*/ 109771 h 109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3476" h="109771">
                <a:moveTo>
                  <a:pt x="373847" y="109771"/>
                </a:moveTo>
                <a:lnTo>
                  <a:pt x="0" y="0"/>
                </a:lnTo>
                <a:lnTo>
                  <a:pt x="389629" y="0"/>
                </a:lnTo>
                <a:lnTo>
                  <a:pt x="763476" y="109771"/>
                </a:lnTo>
                <a:lnTo>
                  <a:pt x="373847" y="109771"/>
                </a:lnTo>
                <a:lnTo>
                  <a:pt x="373847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4" name="Freeform: Shape 193">
            <a:extLst>
              <a:ext uri="{FF2B5EF4-FFF2-40B4-BE49-F238E27FC236}">
                <a16:creationId xmlns:a16="http://schemas.microsoft.com/office/drawing/2014/main" id="{056D7BB8-F5D1-49E0-90BB-D4ABBE3F3C7D}"/>
              </a:ext>
            </a:extLst>
          </p:cNvPr>
          <p:cNvSpPr/>
          <p:nvPr/>
        </p:nvSpPr>
        <p:spPr>
          <a:xfrm>
            <a:off x="-719808" y="6872024"/>
            <a:ext cx="644782" cy="294462"/>
          </a:xfrm>
          <a:custGeom>
            <a:avLst/>
            <a:gdLst>
              <a:gd name="connsiteX0" fmla="*/ 255153 w 644782"/>
              <a:gd name="connsiteY0" fmla="*/ 294462 h 294462"/>
              <a:gd name="connsiteX1" fmla="*/ 0 w 644782"/>
              <a:gd name="connsiteY1" fmla="*/ 0 h 294462"/>
              <a:gd name="connsiteX2" fmla="*/ 389629 w 644782"/>
              <a:gd name="connsiteY2" fmla="*/ 0 h 294462"/>
              <a:gd name="connsiteX3" fmla="*/ 644782 w 644782"/>
              <a:gd name="connsiteY3" fmla="*/ 294462 h 294462"/>
              <a:gd name="connsiteX4" fmla="*/ 255153 w 644782"/>
              <a:gd name="connsiteY4" fmla="*/ 294462 h 294462"/>
              <a:gd name="connsiteX5" fmla="*/ 255153 w 644782"/>
              <a:gd name="connsiteY5" fmla="*/ 294462 h 29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782" h="294462">
                <a:moveTo>
                  <a:pt x="255153" y="294462"/>
                </a:moveTo>
                <a:lnTo>
                  <a:pt x="0" y="0"/>
                </a:lnTo>
                <a:lnTo>
                  <a:pt x="389629" y="0"/>
                </a:lnTo>
                <a:lnTo>
                  <a:pt x="644782" y="294462"/>
                </a:lnTo>
                <a:lnTo>
                  <a:pt x="255153" y="294462"/>
                </a:lnTo>
                <a:lnTo>
                  <a:pt x="255153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5" name="Freeform: Shape 194">
            <a:extLst>
              <a:ext uri="{FF2B5EF4-FFF2-40B4-BE49-F238E27FC236}">
                <a16:creationId xmlns:a16="http://schemas.microsoft.com/office/drawing/2014/main" id="{6976EAEB-3E28-2E56-FE0D-64CCD3BD9E0D}"/>
              </a:ext>
            </a:extLst>
          </p:cNvPr>
          <p:cNvSpPr/>
          <p:nvPr/>
        </p:nvSpPr>
        <p:spPr>
          <a:xfrm>
            <a:off x="-719808" y="4381634"/>
            <a:ext cx="644782" cy="294462"/>
          </a:xfrm>
          <a:custGeom>
            <a:avLst/>
            <a:gdLst>
              <a:gd name="connsiteX0" fmla="*/ 255153 w 644782"/>
              <a:gd name="connsiteY0" fmla="*/ 294462 h 294462"/>
              <a:gd name="connsiteX1" fmla="*/ 0 w 644782"/>
              <a:gd name="connsiteY1" fmla="*/ 0 h 294462"/>
              <a:gd name="connsiteX2" fmla="*/ 389629 w 644782"/>
              <a:gd name="connsiteY2" fmla="*/ 0 h 294462"/>
              <a:gd name="connsiteX3" fmla="*/ 644782 w 644782"/>
              <a:gd name="connsiteY3" fmla="*/ 294462 h 294462"/>
              <a:gd name="connsiteX4" fmla="*/ 255153 w 644782"/>
              <a:gd name="connsiteY4" fmla="*/ 294462 h 294462"/>
              <a:gd name="connsiteX5" fmla="*/ 255153 w 644782"/>
              <a:gd name="connsiteY5" fmla="*/ 294462 h 29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782" h="294462">
                <a:moveTo>
                  <a:pt x="255153" y="294462"/>
                </a:moveTo>
                <a:lnTo>
                  <a:pt x="0" y="0"/>
                </a:lnTo>
                <a:lnTo>
                  <a:pt x="389629" y="0"/>
                </a:lnTo>
                <a:lnTo>
                  <a:pt x="644782" y="294462"/>
                </a:lnTo>
                <a:lnTo>
                  <a:pt x="255153" y="294462"/>
                </a:lnTo>
                <a:lnTo>
                  <a:pt x="255153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6" name="Freeform: Shape 195">
            <a:extLst>
              <a:ext uri="{FF2B5EF4-FFF2-40B4-BE49-F238E27FC236}">
                <a16:creationId xmlns:a16="http://schemas.microsoft.com/office/drawing/2014/main" id="{DFF0445E-A95C-99A1-5E7E-4FAB300D0CDB}"/>
              </a:ext>
            </a:extLst>
          </p:cNvPr>
          <p:cNvSpPr/>
          <p:nvPr/>
        </p:nvSpPr>
        <p:spPr>
          <a:xfrm>
            <a:off x="-992135" y="1496688"/>
            <a:ext cx="644782" cy="294462"/>
          </a:xfrm>
          <a:custGeom>
            <a:avLst/>
            <a:gdLst>
              <a:gd name="connsiteX0" fmla="*/ 255153 w 644782"/>
              <a:gd name="connsiteY0" fmla="*/ 294462 h 294462"/>
              <a:gd name="connsiteX1" fmla="*/ 0 w 644782"/>
              <a:gd name="connsiteY1" fmla="*/ 0 h 294462"/>
              <a:gd name="connsiteX2" fmla="*/ 389629 w 644782"/>
              <a:gd name="connsiteY2" fmla="*/ 0 h 294462"/>
              <a:gd name="connsiteX3" fmla="*/ 644782 w 644782"/>
              <a:gd name="connsiteY3" fmla="*/ 294462 h 294462"/>
              <a:gd name="connsiteX4" fmla="*/ 255153 w 644782"/>
              <a:gd name="connsiteY4" fmla="*/ 294462 h 294462"/>
              <a:gd name="connsiteX5" fmla="*/ 255153 w 644782"/>
              <a:gd name="connsiteY5" fmla="*/ 294462 h 29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782" h="294462">
                <a:moveTo>
                  <a:pt x="255153" y="294462"/>
                </a:moveTo>
                <a:lnTo>
                  <a:pt x="0" y="0"/>
                </a:lnTo>
                <a:lnTo>
                  <a:pt x="389629" y="0"/>
                </a:lnTo>
                <a:lnTo>
                  <a:pt x="644782" y="294462"/>
                </a:lnTo>
                <a:lnTo>
                  <a:pt x="255153" y="294462"/>
                </a:lnTo>
                <a:lnTo>
                  <a:pt x="255153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7" name="Freeform: Shape 196">
            <a:extLst>
              <a:ext uri="{FF2B5EF4-FFF2-40B4-BE49-F238E27FC236}">
                <a16:creationId xmlns:a16="http://schemas.microsoft.com/office/drawing/2014/main" id="{9FE49D88-944B-A056-900B-0BABBAA4CA16}"/>
              </a:ext>
            </a:extLst>
          </p:cNvPr>
          <p:cNvSpPr/>
          <p:nvPr/>
        </p:nvSpPr>
        <p:spPr>
          <a:xfrm>
            <a:off x="-345961" y="3500536"/>
            <a:ext cx="445079" cy="385663"/>
          </a:xfrm>
          <a:custGeom>
            <a:avLst/>
            <a:gdLst>
              <a:gd name="connsiteX0" fmla="*/ 55450 w 445079"/>
              <a:gd name="connsiteY0" fmla="*/ 385664 h 385663"/>
              <a:gd name="connsiteX1" fmla="*/ 0 w 445079"/>
              <a:gd name="connsiteY1" fmla="*/ 0 h 385663"/>
              <a:gd name="connsiteX2" fmla="*/ 389629 w 445079"/>
              <a:gd name="connsiteY2" fmla="*/ 0 h 385663"/>
              <a:gd name="connsiteX3" fmla="*/ 445079 w 445079"/>
              <a:gd name="connsiteY3" fmla="*/ 385664 h 385663"/>
              <a:gd name="connsiteX4" fmla="*/ 55450 w 445079"/>
              <a:gd name="connsiteY4" fmla="*/ 385664 h 385663"/>
              <a:gd name="connsiteX5" fmla="*/ 55450 w 445079"/>
              <a:gd name="connsiteY5" fmla="*/ 385664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55450" y="385664"/>
                </a:moveTo>
                <a:lnTo>
                  <a:pt x="0" y="0"/>
                </a:lnTo>
                <a:lnTo>
                  <a:pt x="389629" y="0"/>
                </a:lnTo>
                <a:lnTo>
                  <a:pt x="445079" y="385664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8" name="Freeform: Shape 197">
            <a:extLst>
              <a:ext uri="{FF2B5EF4-FFF2-40B4-BE49-F238E27FC236}">
                <a16:creationId xmlns:a16="http://schemas.microsoft.com/office/drawing/2014/main" id="{58D252E6-BD93-4D40-2DB9-290B662FDE5D}"/>
              </a:ext>
            </a:extLst>
          </p:cNvPr>
          <p:cNvSpPr/>
          <p:nvPr/>
        </p:nvSpPr>
        <p:spPr>
          <a:xfrm>
            <a:off x="-792432" y="5595585"/>
            <a:ext cx="445079" cy="385663"/>
          </a:xfrm>
          <a:custGeom>
            <a:avLst/>
            <a:gdLst>
              <a:gd name="connsiteX0" fmla="*/ 55450 w 445079"/>
              <a:gd name="connsiteY0" fmla="*/ 385663 h 385663"/>
              <a:gd name="connsiteX1" fmla="*/ 0 w 445079"/>
              <a:gd name="connsiteY1" fmla="*/ 0 h 385663"/>
              <a:gd name="connsiteX2" fmla="*/ 389629 w 445079"/>
              <a:gd name="connsiteY2" fmla="*/ 0 h 385663"/>
              <a:gd name="connsiteX3" fmla="*/ 445079 w 445079"/>
              <a:gd name="connsiteY3" fmla="*/ 385663 h 385663"/>
              <a:gd name="connsiteX4" fmla="*/ 55450 w 445079"/>
              <a:gd name="connsiteY4" fmla="*/ 385663 h 385663"/>
              <a:gd name="connsiteX5" fmla="*/ 55450 w 445079"/>
              <a:gd name="connsiteY5" fmla="*/ 385663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55450" y="385663"/>
                </a:moveTo>
                <a:lnTo>
                  <a:pt x="0" y="0"/>
                </a:lnTo>
                <a:lnTo>
                  <a:pt x="389629" y="0"/>
                </a:lnTo>
                <a:lnTo>
                  <a:pt x="445079" y="385663"/>
                </a:lnTo>
                <a:lnTo>
                  <a:pt x="55450" y="385663"/>
                </a:lnTo>
                <a:lnTo>
                  <a:pt x="5545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9" name="Freeform: Shape 198">
            <a:extLst>
              <a:ext uri="{FF2B5EF4-FFF2-40B4-BE49-F238E27FC236}">
                <a16:creationId xmlns:a16="http://schemas.microsoft.com/office/drawing/2014/main" id="{8DCC5621-36F6-4B94-83AD-8126C0C4EDDA}"/>
              </a:ext>
            </a:extLst>
          </p:cNvPr>
          <p:cNvSpPr/>
          <p:nvPr/>
        </p:nvSpPr>
        <p:spPr>
          <a:xfrm>
            <a:off x="-719808" y="900375"/>
            <a:ext cx="445079" cy="385663"/>
          </a:xfrm>
          <a:custGeom>
            <a:avLst/>
            <a:gdLst>
              <a:gd name="connsiteX0" fmla="*/ 55450 w 445079"/>
              <a:gd name="connsiteY0" fmla="*/ 385664 h 385663"/>
              <a:gd name="connsiteX1" fmla="*/ 0 w 445079"/>
              <a:gd name="connsiteY1" fmla="*/ 0 h 385663"/>
              <a:gd name="connsiteX2" fmla="*/ 389629 w 445079"/>
              <a:gd name="connsiteY2" fmla="*/ 0 h 385663"/>
              <a:gd name="connsiteX3" fmla="*/ 445079 w 445079"/>
              <a:gd name="connsiteY3" fmla="*/ 385664 h 385663"/>
              <a:gd name="connsiteX4" fmla="*/ 55450 w 445079"/>
              <a:gd name="connsiteY4" fmla="*/ 385664 h 385663"/>
              <a:gd name="connsiteX5" fmla="*/ 55450 w 445079"/>
              <a:gd name="connsiteY5" fmla="*/ 385664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55450" y="385664"/>
                </a:moveTo>
                <a:lnTo>
                  <a:pt x="0" y="0"/>
                </a:lnTo>
                <a:lnTo>
                  <a:pt x="389629" y="0"/>
                </a:lnTo>
                <a:lnTo>
                  <a:pt x="445079" y="385664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0" name="Freeform: Shape 199">
            <a:extLst>
              <a:ext uri="{FF2B5EF4-FFF2-40B4-BE49-F238E27FC236}">
                <a16:creationId xmlns:a16="http://schemas.microsoft.com/office/drawing/2014/main" id="{CDFBC3FB-5A8B-C7E0-6625-3F9C45872498}"/>
              </a:ext>
            </a:extLst>
          </p:cNvPr>
          <p:cNvSpPr/>
          <p:nvPr/>
        </p:nvSpPr>
        <p:spPr>
          <a:xfrm>
            <a:off x="-626512" y="2387464"/>
            <a:ext cx="551487" cy="354419"/>
          </a:xfrm>
          <a:custGeom>
            <a:avLst/>
            <a:gdLst>
              <a:gd name="connsiteX0" fmla="*/ 0 w 551487"/>
              <a:gd name="connsiteY0" fmla="*/ 354419 h 354419"/>
              <a:gd name="connsiteX1" fmla="*/ 161858 w 551487"/>
              <a:gd name="connsiteY1" fmla="*/ 0 h 354419"/>
              <a:gd name="connsiteX2" fmla="*/ 551487 w 551487"/>
              <a:gd name="connsiteY2" fmla="*/ 0 h 354419"/>
              <a:gd name="connsiteX3" fmla="*/ 389629 w 551487"/>
              <a:gd name="connsiteY3" fmla="*/ 354419 h 354419"/>
              <a:gd name="connsiteX4" fmla="*/ 0 w 551487"/>
              <a:gd name="connsiteY4" fmla="*/ 354419 h 354419"/>
              <a:gd name="connsiteX5" fmla="*/ 0 w 551487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0" y="354419"/>
                </a:moveTo>
                <a:lnTo>
                  <a:pt x="161858" y="0"/>
                </a:lnTo>
                <a:lnTo>
                  <a:pt x="551487" y="0"/>
                </a:lnTo>
                <a:lnTo>
                  <a:pt x="389629" y="35441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1" name="Freeform: Shape 200">
            <a:extLst>
              <a:ext uri="{FF2B5EF4-FFF2-40B4-BE49-F238E27FC236}">
                <a16:creationId xmlns:a16="http://schemas.microsoft.com/office/drawing/2014/main" id="{86A5A9AF-4B19-0EEF-06B6-2313964F4157}"/>
              </a:ext>
            </a:extLst>
          </p:cNvPr>
          <p:cNvSpPr/>
          <p:nvPr/>
        </p:nvSpPr>
        <p:spPr>
          <a:xfrm>
            <a:off x="-626512" y="4676096"/>
            <a:ext cx="551487" cy="354419"/>
          </a:xfrm>
          <a:custGeom>
            <a:avLst/>
            <a:gdLst>
              <a:gd name="connsiteX0" fmla="*/ 0 w 551487"/>
              <a:gd name="connsiteY0" fmla="*/ 354420 h 354419"/>
              <a:gd name="connsiteX1" fmla="*/ 161858 w 551487"/>
              <a:gd name="connsiteY1" fmla="*/ 0 h 354419"/>
              <a:gd name="connsiteX2" fmla="*/ 551487 w 551487"/>
              <a:gd name="connsiteY2" fmla="*/ 0 h 354419"/>
              <a:gd name="connsiteX3" fmla="*/ 389629 w 551487"/>
              <a:gd name="connsiteY3" fmla="*/ 354420 h 354419"/>
              <a:gd name="connsiteX4" fmla="*/ 0 w 551487"/>
              <a:gd name="connsiteY4" fmla="*/ 354420 h 354419"/>
              <a:gd name="connsiteX5" fmla="*/ 0 w 551487"/>
              <a:gd name="connsiteY5" fmla="*/ 354420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0" y="354420"/>
                </a:moveTo>
                <a:lnTo>
                  <a:pt x="161858" y="0"/>
                </a:lnTo>
                <a:lnTo>
                  <a:pt x="551487" y="0"/>
                </a:lnTo>
                <a:lnTo>
                  <a:pt x="389629" y="354420"/>
                </a:lnTo>
                <a:lnTo>
                  <a:pt x="0" y="354420"/>
                </a:lnTo>
                <a:lnTo>
                  <a:pt x="0" y="3544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2" name="Freeform: Shape 201">
            <a:extLst>
              <a:ext uri="{FF2B5EF4-FFF2-40B4-BE49-F238E27FC236}">
                <a16:creationId xmlns:a16="http://schemas.microsoft.com/office/drawing/2014/main" id="{84678280-329F-D41A-756F-931D2423B7DE}"/>
              </a:ext>
            </a:extLst>
          </p:cNvPr>
          <p:cNvSpPr/>
          <p:nvPr/>
        </p:nvSpPr>
        <p:spPr>
          <a:xfrm>
            <a:off x="-992135" y="1286039"/>
            <a:ext cx="717406" cy="210649"/>
          </a:xfrm>
          <a:custGeom>
            <a:avLst/>
            <a:gdLst>
              <a:gd name="connsiteX0" fmla="*/ 0 w 717406"/>
              <a:gd name="connsiteY0" fmla="*/ 210650 h 210649"/>
              <a:gd name="connsiteX1" fmla="*/ 327777 w 717406"/>
              <a:gd name="connsiteY1" fmla="*/ 0 h 210649"/>
              <a:gd name="connsiteX2" fmla="*/ 717407 w 717406"/>
              <a:gd name="connsiteY2" fmla="*/ 0 h 210649"/>
              <a:gd name="connsiteX3" fmla="*/ 389629 w 717406"/>
              <a:gd name="connsiteY3" fmla="*/ 210650 h 210649"/>
              <a:gd name="connsiteX4" fmla="*/ 0 w 717406"/>
              <a:gd name="connsiteY4" fmla="*/ 210650 h 210649"/>
              <a:gd name="connsiteX5" fmla="*/ 0 w 717406"/>
              <a:gd name="connsiteY5" fmla="*/ 210650 h 21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406" h="210649">
                <a:moveTo>
                  <a:pt x="0" y="210650"/>
                </a:moveTo>
                <a:lnTo>
                  <a:pt x="327777" y="0"/>
                </a:lnTo>
                <a:lnTo>
                  <a:pt x="717407" y="0"/>
                </a:lnTo>
                <a:lnTo>
                  <a:pt x="389629" y="210650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3" name="Freeform: Shape 202">
            <a:extLst>
              <a:ext uri="{FF2B5EF4-FFF2-40B4-BE49-F238E27FC236}">
                <a16:creationId xmlns:a16="http://schemas.microsoft.com/office/drawing/2014/main" id="{D526656C-339F-DC79-2E21-82997E05D404}"/>
              </a:ext>
            </a:extLst>
          </p:cNvPr>
          <p:cNvSpPr/>
          <p:nvPr/>
        </p:nvSpPr>
        <p:spPr>
          <a:xfrm>
            <a:off x="-792432" y="5384935"/>
            <a:ext cx="717406" cy="210649"/>
          </a:xfrm>
          <a:custGeom>
            <a:avLst/>
            <a:gdLst>
              <a:gd name="connsiteX0" fmla="*/ 0 w 717406"/>
              <a:gd name="connsiteY0" fmla="*/ 210650 h 210649"/>
              <a:gd name="connsiteX1" fmla="*/ 327777 w 717406"/>
              <a:gd name="connsiteY1" fmla="*/ 0 h 210649"/>
              <a:gd name="connsiteX2" fmla="*/ 717407 w 717406"/>
              <a:gd name="connsiteY2" fmla="*/ 0 h 210649"/>
              <a:gd name="connsiteX3" fmla="*/ 389629 w 717406"/>
              <a:gd name="connsiteY3" fmla="*/ 210650 h 210649"/>
              <a:gd name="connsiteX4" fmla="*/ 0 w 717406"/>
              <a:gd name="connsiteY4" fmla="*/ 210650 h 210649"/>
              <a:gd name="connsiteX5" fmla="*/ 0 w 717406"/>
              <a:gd name="connsiteY5" fmla="*/ 210650 h 21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406" h="210649">
                <a:moveTo>
                  <a:pt x="0" y="210650"/>
                </a:moveTo>
                <a:lnTo>
                  <a:pt x="327777" y="0"/>
                </a:lnTo>
                <a:lnTo>
                  <a:pt x="717407" y="0"/>
                </a:lnTo>
                <a:lnTo>
                  <a:pt x="389629" y="210650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4" name="Freeform: Shape 203">
            <a:extLst>
              <a:ext uri="{FF2B5EF4-FFF2-40B4-BE49-F238E27FC236}">
                <a16:creationId xmlns:a16="http://schemas.microsoft.com/office/drawing/2014/main" id="{CB6F91DA-F59D-4105-B3DA-70D4B288F325}"/>
              </a:ext>
            </a:extLst>
          </p:cNvPr>
          <p:cNvSpPr/>
          <p:nvPr/>
        </p:nvSpPr>
        <p:spPr>
          <a:xfrm>
            <a:off x="5029200" y="3886200"/>
            <a:ext cx="489635" cy="565068"/>
          </a:xfrm>
          <a:custGeom>
            <a:avLst/>
            <a:gdLst>
              <a:gd name="connsiteX0" fmla="*/ 161858 w 489635"/>
              <a:gd name="connsiteY0" fmla="*/ 354419 h 565068"/>
              <a:gd name="connsiteX1" fmla="*/ 0 w 489635"/>
              <a:gd name="connsiteY1" fmla="*/ 0 h 565068"/>
              <a:gd name="connsiteX2" fmla="*/ 327777 w 489635"/>
              <a:gd name="connsiteY2" fmla="*/ 210650 h 565068"/>
              <a:gd name="connsiteX3" fmla="*/ 489635 w 489635"/>
              <a:gd name="connsiteY3" fmla="*/ 565069 h 565068"/>
              <a:gd name="connsiteX4" fmla="*/ 161858 w 489635"/>
              <a:gd name="connsiteY4" fmla="*/ 354419 h 565068"/>
              <a:gd name="connsiteX5" fmla="*/ 161858 w 489635"/>
              <a:gd name="connsiteY5" fmla="*/ 354419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161858" y="354419"/>
                </a:moveTo>
                <a:lnTo>
                  <a:pt x="0" y="0"/>
                </a:lnTo>
                <a:lnTo>
                  <a:pt x="327777" y="210650"/>
                </a:lnTo>
                <a:lnTo>
                  <a:pt x="489635" y="565069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5" name="Freeform: Shape 204">
            <a:extLst>
              <a:ext uri="{FF2B5EF4-FFF2-40B4-BE49-F238E27FC236}">
                <a16:creationId xmlns:a16="http://schemas.microsoft.com/office/drawing/2014/main" id="{D2862A17-067B-B077-B36A-BE77BBBBC773}"/>
              </a:ext>
            </a:extLst>
          </p:cNvPr>
          <p:cNvSpPr/>
          <p:nvPr/>
        </p:nvSpPr>
        <p:spPr>
          <a:xfrm>
            <a:off x="7868087" y="931619"/>
            <a:ext cx="489634" cy="565068"/>
          </a:xfrm>
          <a:custGeom>
            <a:avLst/>
            <a:gdLst>
              <a:gd name="connsiteX0" fmla="*/ 161858 w 489634"/>
              <a:gd name="connsiteY0" fmla="*/ 354419 h 565068"/>
              <a:gd name="connsiteX1" fmla="*/ 0 w 489634"/>
              <a:gd name="connsiteY1" fmla="*/ 0 h 565068"/>
              <a:gd name="connsiteX2" fmla="*/ 327777 w 489634"/>
              <a:gd name="connsiteY2" fmla="*/ 210650 h 565068"/>
              <a:gd name="connsiteX3" fmla="*/ 489635 w 489634"/>
              <a:gd name="connsiteY3" fmla="*/ 565069 h 565068"/>
              <a:gd name="connsiteX4" fmla="*/ 161858 w 489634"/>
              <a:gd name="connsiteY4" fmla="*/ 354419 h 565068"/>
              <a:gd name="connsiteX5" fmla="*/ 161858 w 489634"/>
              <a:gd name="connsiteY5" fmla="*/ 354419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4" h="565068">
                <a:moveTo>
                  <a:pt x="161858" y="354419"/>
                </a:moveTo>
                <a:lnTo>
                  <a:pt x="0" y="0"/>
                </a:lnTo>
                <a:lnTo>
                  <a:pt x="327777" y="210650"/>
                </a:lnTo>
                <a:lnTo>
                  <a:pt x="489635" y="565069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6" name="Freeform: Shape 205">
            <a:extLst>
              <a:ext uri="{FF2B5EF4-FFF2-40B4-BE49-F238E27FC236}">
                <a16:creationId xmlns:a16="http://schemas.microsoft.com/office/drawing/2014/main" id="{5AA1C324-3173-04D8-749D-B8548AFF8B75}"/>
              </a:ext>
            </a:extLst>
          </p:cNvPr>
          <p:cNvSpPr/>
          <p:nvPr/>
        </p:nvSpPr>
        <p:spPr>
          <a:xfrm>
            <a:off x="3193158" y="7906569"/>
            <a:ext cx="489635" cy="565068"/>
          </a:xfrm>
          <a:custGeom>
            <a:avLst/>
            <a:gdLst>
              <a:gd name="connsiteX0" fmla="*/ 161858 w 489635"/>
              <a:gd name="connsiteY0" fmla="*/ 354419 h 565068"/>
              <a:gd name="connsiteX1" fmla="*/ 0 w 489635"/>
              <a:gd name="connsiteY1" fmla="*/ 0 h 565068"/>
              <a:gd name="connsiteX2" fmla="*/ 327777 w 489635"/>
              <a:gd name="connsiteY2" fmla="*/ 210650 h 565068"/>
              <a:gd name="connsiteX3" fmla="*/ 489635 w 489635"/>
              <a:gd name="connsiteY3" fmla="*/ 565069 h 565068"/>
              <a:gd name="connsiteX4" fmla="*/ 161858 w 489635"/>
              <a:gd name="connsiteY4" fmla="*/ 354419 h 565068"/>
              <a:gd name="connsiteX5" fmla="*/ 161858 w 489635"/>
              <a:gd name="connsiteY5" fmla="*/ 354419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161858" y="354419"/>
                </a:moveTo>
                <a:lnTo>
                  <a:pt x="0" y="0"/>
                </a:lnTo>
                <a:lnTo>
                  <a:pt x="327777" y="210650"/>
                </a:lnTo>
                <a:lnTo>
                  <a:pt x="489635" y="565069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7" name="Freeform: Shape 206">
            <a:extLst>
              <a:ext uri="{FF2B5EF4-FFF2-40B4-BE49-F238E27FC236}">
                <a16:creationId xmlns:a16="http://schemas.microsoft.com/office/drawing/2014/main" id="{0D47EDE3-BE80-39DC-B77E-43D1353C9B63}"/>
              </a:ext>
            </a:extLst>
          </p:cNvPr>
          <p:cNvSpPr/>
          <p:nvPr/>
        </p:nvSpPr>
        <p:spPr>
          <a:xfrm>
            <a:off x="5446210" y="4920745"/>
            <a:ext cx="383227" cy="596312"/>
          </a:xfrm>
          <a:custGeom>
            <a:avLst/>
            <a:gdLst>
              <a:gd name="connsiteX0" fmla="*/ 0 w 383227"/>
              <a:gd name="connsiteY0" fmla="*/ 385664 h 596312"/>
              <a:gd name="connsiteX1" fmla="*/ 55450 w 383227"/>
              <a:gd name="connsiteY1" fmla="*/ 0 h 596312"/>
              <a:gd name="connsiteX2" fmla="*/ 383227 w 383227"/>
              <a:gd name="connsiteY2" fmla="*/ 210650 h 596312"/>
              <a:gd name="connsiteX3" fmla="*/ 327777 w 383227"/>
              <a:gd name="connsiteY3" fmla="*/ 596313 h 596312"/>
              <a:gd name="connsiteX4" fmla="*/ 0 w 383227"/>
              <a:gd name="connsiteY4" fmla="*/ 385664 h 596312"/>
              <a:gd name="connsiteX5" fmla="*/ 0 w 383227"/>
              <a:gd name="connsiteY5" fmla="*/ 385664 h 596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2">
                <a:moveTo>
                  <a:pt x="0" y="385664"/>
                </a:moveTo>
                <a:lnTo>
                  <a:pt x="55450" y="0"/>
                </a:lnTo>
                <a:lnTo>
                  <a:pt x="383227" y="210650"/>
                </a:lnTo>
                <a:lnTo>
                  <a:pt x="327777" y="596313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8" name="Freeform: Shape 207">
            <a:extLst>
              <a:ext uri="{FF2B5EF4-FFF2-40B4-BE49-F238E27FC236}">
                <a16:creationId xmlns:a16="http://schemas.microsoft.com/office/drawing/2014/main" id="{8AAFB239-6E67-C594-5833-92C9E61117AD}"/>
              </a:ext>
            </a:extLst>
          </p:cNvPr>
          <p:cNvSpPr/>
          <p:nvPr/>
        </p:nvSpPr>
        <p:spPr>
          <a:xfrm>
            <a:off x="6911310" y="2641005"/>
            <a:ext cx="383227" cy="596312"/>
          </a:xfrm>
          <a:custGeom>
            <a:avLst/>
            <a:gdLst>
              <a:gd name="connsiteX0" fmla="*/ 0 w 383227"/>
              <a:gd name="connsiteY0" fmla="*/ 385663 h 596312"/>
              <a:gd name="connsiteX1" fmla="*/ 55450 w 383227"/>
              <a:gd name="connsiteY1" fmla="*/ 0 h 596312"/>
              <a:gd name="connsiteX2" fmla="*/ 383227 w 383227"/>
              <a:gd name="connsiteY2" fmla="*/ 210650 h 596312"/>
              <a:gd name="connsiteX3" fmla="*/ 327777 w 383227"/>
              <a:gd name="connsiteY3" fmla="*/ 596313 h 596312"/>
              <a:gd name="connsiteX4" fmla="*/ 0 w 383227"/>
              <a:gd name="connsiteY4" fmla="*/ 385663 h 596312"/>
              <a:gd name="connsiteX5" fmla="*/ 0 w 383227"/>
              <a:gd name="connsiteY5" fmla="*/ 385663 h 596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2">
                <a:moveTo>
                  <a:pt x="0" y="385663"/>
                </a:moveTo>
                <a:lnTo>
                  <a:pt x="55450" y="0"/>
                </a:lnTo>
                <a:lnTo>
                  <a:pt x="383227" y="210650"/>
                </a:lnTo>
                <a:lnTo>
                  <a:pt x="327777" y="596313"/>
                </a:lnTo>
                <a:lnTo>
                  <a:pt x="0" y="385663"/>
                </a:lnTo>
                <a:lnTo>
                  <a:pt x="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9" name="Freeform: Shape 208">
            <a:extLst>
              <a:ext uri="{FF2B5EF4-FFF2-40B4-BE49-F238E27FC236}">
                <a16:creationId xmlns:a16="http://schemas.microsoft.com/office/drawing/2014/main" id="{B8DD2977-8BB7-1F16-0CBA-83304F6CB52B}"/>
              </a:ext>
            </a:extLst>
          </p:cNvPr>
          <p:cNvSpPr/>
          <p:nvPr/>
        </p:nvSpPr>
        <p:spPr>
          <a:xfrm>
            <a:off x="4272126" y="6275711"/>
            <a:ext cx="383227" cy="596313"/>
          </a:xfrm>
          <a:custGeom>
            <a:avLst/>
            <a:gdLst>
              <a:gd name="connsiteX0" fmla="*/ 0 w 383227"/>
              <a:gd name="connsiteY0" fmla="*/ 385664 h 596313"/>
              <a:gd name="connsiteX1" fmla="*/ 55450 w 383227"/>
              <a:gd name="connsiteY1" fmla="*/ 0 h 596313"/>
              <a:gd name="connsiteX2" fmla="*/ 383227 w 383227"/>
              <a:gd name="connsiteY2" fmla="*/ 210650 h 596313"/>
              <a:gd name="connsiteX3" fmla="*/ 327777 w 383227"/>
              <a:gd name="connsiteY3" fmla="*/ 596313 h 596313"/>
              <a:gd name="connsiteX4" fmla="*/ 0 w 383227"/>
              <a:gd name="connsiteY4" fmla="*/ 385664 h 596313"/>
              <a:gd name="connsiteX5" fmla="*/ 0 w 383227"/>
              <a:gd name="connsiteY5" fmla="*/ 385664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0" y="385664"/>
                </a:moveTo>
                <a:lnTo>
                  <a:pt x="55450" y="0"/>
                </a:lnTo>
                <a:lnTo>
                  <a:pt x="383227" y="210650"/>
                </a:lnTo>
                <a:lnTo>
                  <a:pt x="327777" y="596313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0" name="Freeform: Shape 209">
            <a:extLst>
              <a:ext uri="{FF2B5EF4-FFF2-40B4-BE49-F238E27FC236}">
                <a16:creationId xmlns:a16="http://schemas.microsoft.com/office/drawing/2014/main" id="{C3AC09D5-0689-25A3-EEB2-600C05756CE6}"/>
              </a:ext>
            </a:extLst>
          </p:cNvPr>
          <p:cNvSpPr/>
          <p:nvPr/>
        </p:nvSpPr>
        <p:spPr>
          <a:xfrm>
            <a:off x="7868087" y="545956"/>
            <a:ext cx="383227" cy="596313"/>
          </a:xfrm>
          <a:custGeom>
            <a:avLst/>
            <a:gdLst>
              <a:gd name="connsiteX0" fmla="*/ 0 w 383227"/>
              <a:gd name="connsiteY0" fmla="*/ 385664 h 596313"/>
              <a:gd name="connsiteX1" fmla="*/ 55449 w 383227"/>
              <a:gd name="connsiteY1" fmla="*/ 0 h 596313"/>
              <a:gd name="connsiteX2" fmla="*/ 383227 w 383227"/>
              <a:gd name="connsiteY2" fmla="*/ 210650 h 596313"/>
              <a:gd name="connsiteX3" fmla="*/ 327777 w 383227"/>
              <a:gd name="connsiteY3" fmla="*/ 596313 h 596313"/>
              <a:gd name="connsiteX4" fmla="*/ 0 w 383227"/>
              <a:gd name="connsiteY4" fmla="*/ 385664 h 596313"/>
              <a:gd name="connsiteX5" fmla="*/ 0 w 383227"/>
              <a:gd name="connsiteY5" fmla="*/ 385664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0" y="385664"/>
                </a:moveTo>
                <a:lnTo>
                  <a:pt x="55449" y="0"/>
                </a:lnTo>
                <a:lnTo>
                  <a:pt x="383227" y="210650"/>
                </a:lnTo>
                <a:lnTo>
                  <a:pt x="327777" y="596313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1" name="Freeform: Shape 210">
            <a:extLst>
              <a:ext uri="{FF2B5EF4-FFF2-40B4-BE49-F238E27FC236}">
                <a16:creationId xmlns:a16="http://schemas.microsoft.com/office/drawing/2014/main" id="{EC2A8F18-13BC-9DBC-D9AE-3D8C6F702C7C}"/>
              </a:ext>
            </a:extLst>
          </p:cNvPr>
          <p:cNvSpPr/>
          <p:nvPr/>
        </p:nvSpPr>
        <p:spPr>
          <a:xfrm>
            <a:off x="2763862" y="8725179"/>
            <a:ext cx="383227" cy="596312"/>
          </a:xfrm>
          <a:custGeom>
            <a:avLst/>
            <a:gdLst>
              <a:gd name="connsiteX0" fmla="*/ 0 w 383227"/>
              <a:gd name="connsiteY0" fmla="*/ 385663 h 596312"/>
              <a:gd name="connsiteX1" fmla="*/ 55450 w 383227"/>
              <a:gd name="connsiteY1" fmla="*/ 0 h 596312"/>
              <a:gd name="connsiteX2" fmla="*/ 383227 w 383227"/>
              <a:gd name="connsiteY2" fmla="*/ 210649 h 596312"/>
              <a:gd name="connsiteX3" fmla="*/ 327777 w 383227"/>
              <a:gd name="connsiteY3" fmla="*/ 596313 h 596312"/>
              <a:gd name="connsiteX4" fmla="*/ 0 w 383227"/>
              <a:gd name="connsiteY4" fmla="*/ 385663 h 596312"/>
              <a:gd name="connsiteX5" fmla="*/ 0 w 383227"/>
              <a:gd name="connsiteY5" fmla="*/ 385663 h 596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2">
                <a:moveTo>
                  <a:pt x="0" y="385663"/>
                </a:moveTo>
                <a:lnTo>
                  <a:pt x="55450" y="0"/>
                </a:lnTo>
                <a:lnTo>
                  <a:pt x="383227" y="210649"/>
                </a:lnTo>
                <a:lnTo>
                  <a:pt x="327777" y="596313"/>
                </a:lnTo>
                <a:lnTo>
                  <a:pt x="0" y="385663"/>
                </a:lnTo>
                <a:lnTo>
                  <a:pt x="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2" name="Freeform: Shape 211">
            <a:extLst>
              <a:ext uri="{FF2B5EF4-FFF2-40B4-BE49-F238E27FC236}">
                <a16:creationId xmlns:a16="http://schemas.microsoft.com/office/drawing/2014/main" id="{47809679-4138-5C66-59CB-B930CDE9122B}"/>
              </a:ext>
            </a:extLst>
          </p:cNvPr>
          <p:cNvSpPr/>
          <p:nvPr/>
        </p:nvSpPr>
        <p:spPr>
          <a:xfrm>
            <a:off x="5029200" y="5660827"/>
            <a:ext cx="582930" cy="505111"/>
          </a:xfrm>
          <a:custGeom>
            <a:avLst/>
            <a:gdLst>
              <a:gd name="connsiteX0" fmla="*/ 0 w 582930"/>
              <a:gd name="connsiteY0" fmla="*/ 294462 h 505111"/>
              <a:gd name="connsiteX1" fmla="*/ 255153 w 582930"/>
              <a:gd name="connsiteY1" fmla="*/ 0 h 505111"/>
              <a:gd name="connsiteX2" fmla="*/ 582930 w 582930"/>
              <a:gd name="connsiteY2" fmla="*/ 210650 h 505111"/>
              <a:gd name="connsiteX3" fmla="*/ 327777 w 582930"/>
              <a:gd name="connsiteY3" fmla="*/ 505112 h 505111"/>
              <a:gd name="connsiteX4" fmla="*/ 0 w 582930"/>
              <a:gd name="connsiteY4" fmla="*/ 294462 h 505111"/>
              <a:gd name="connsiteX5" fmla="*/ 0 w 582930"/>
              <a:gd name="connsiteY5" fmla="*/ 294462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94462"/>
                </a:moveTo>
                <a:lnTo>
                  <a:pt x="255153" y="0"/>
                </a:lnTo>
                <a:lnTo>
                  <a:pt x="582930" y="210650"/>
                </a:lnTo>
                <a:lnTo>
                  <a:pt x="327777" y="50511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3" name="Freeform: Shape 212">
            <a:extLst>
              <a:ext uri="{FF2B5EF4-FFF2-40B4-BE49-F238E27FC236}">
                <a16:creationId xmlns:a16="http://schemas.microsoft.com/office/drawing/2014/main" id="{7F556BAC-CC5C-A3F9-1DB6-62A6B970AD8C}"/>
              </a:ext>
            </a:extLst>
          </p:cNvPr>
          <p:cNvSpPr/>
          <p:nvPr/>
        </p:nvSpPr>
        <p:spPr>
          <a:xfrm>
            <a:off x="6494299" y="3381088"/>
            <a:ext cx="582930" cy="505111"/>
          </a:xfrm>
          <a:custGeom>
            <a:avLst/>
            <a:gdLst>
              <a:gd name="connsiteX0" fmla="*/ 0 w 582930"/>
              <a:gd name="connsiteY0" fmla="*/ 294462 h 505111"/>
              <a:gd name="connsiteX1" fmla="*/ 255153 w 582930"/>
              <a:gd name="connsiteY1" fmla="*/ 0 h 505111"/>
              <a:gd name="connsiteX2" fmla="*/ 582930 w 582930"/>
              <a:gd name="connsiteY2" fmla="*/ 210650 h 505111"/>
              <a:gd name="connsiteX3" fmla="*/ 327777 w 582930"/>
              <a:gd name="connsiteY3" fmla="*/ 505112 h 505111"/>
              <a:gd name="connsiteX4" fmla="*/ 0 w 582930"/>
              <a:gd name="connsiteY4" fmla="*/ 294462 h 505111"/>
              <a:gd name="connsiteX5" fmla="*/ 0 w 582930"/>
              <a:gd name="connsiteY5" fmla="*/ 294462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94462"/>
                </a:moveTo>
                <a:lnTo>
                  <a:pt x="255153" y="0"/>
                </a:lnTo>
                <a:lnTo>
                  <a:pt x="582930" y="210650"/>
                </a:lnTo>
                <a:lnTo>
                  <a:pt x="327777" y="50511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4" name="Freeform: Shape 213">
            <a:extLst>
              <a:ext uri="{FF2B5EF4-FFF2-40B4-BE49-F238E27FC236}">
                <a16:creationId xmlns:a16="http://schemas.microsoft.com/office/drawing/2014/main" id="{814D73C0-0461-EC2C-3394-D871C38447C6}"/>
              </a:ext>
            </a:extLst>
          </p:cNvPr>
          <p:cNvSpPr/>
          <p:nvPr/>
        </p:nvSpPr>
        <p:spPr>
          <a:xfrm>
            <a:off x="3855115" y="7015793"/>
            <a:ext cx="582930" cy="505111"/>
          </a:xfrm>
          <a:custGeom>
            <a:avLst/>
            <a:gdLst>
              <a:gd name="connsiteX0" fmla="*/ 0 w 582930"/>
              <a:gd name="connsiteY0" fmla="*/ 294462 h 505111"/>
              <a:gd name="connsiteX1" fmla="*/ 255153 w 582930"/>
              <a:gd name="connsiteY1" fmla="*/ 0 h 505111"/>
              <a:gd name="connsiteX2" fmla="*/ 582930 w 582930"/>
              <a:gd name="connsiteY2" fmla="*/ 210650 h 505111"/>
              <a:gd name="connsiteX3" fmla="*/ 327777 w 582930"/>
              <a:gd name="connsiteY3" fmla="*/ 505112 h 505111"/>
              <a:gd name="connsiteX4" fmla="*/ 0 w 582930"/>
              <a:gd name="connsiteY4" fmla="*/ 294462 h 505111"/>
              <a:gd name="connsiteX5" fmla="*/ 0 w 582930"/>
              <a:gd name="connsiteY5" fmla="*/ 294462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94462"/>
                </a:moveTo>
                <a:lnTo>
                  <a:pt x="255153" y="0"/>
                </a:lnTo>
                <a:lnTo>
                  <a:pt x="582930" y="210650"/>
                </a:lnTo>
                <a:lnTo>
                  <a:pt x="327777" y="50511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5" name="Freeform: Shape 214">
            <a:extLst>
              <a:ext uri="{FF2B5EF4-FFF2-40B4-BE49-F238E27FC236}">
                <a16:creationId xmlns:a16="http://schemas.microsoft.com/office/drawing/2014/main" id="{919490E2-DD36-B516-8485-4C0B886261A0}"/>
              </a:ext>
            </a:extLst>
          </p:cNvPr>
          <p:cNvSpPr/>
          <p:nvPr/>
        </p:nvSpPr>
        <p:spPr>
          <a:xfrm>
            <a:off x="7239087" y="1750229"/>
            <a:ext cx="582930" cy="505111"/>
          </a:xfrm>
          <a:custGeom>
            <a:avLst/>
            <a:gdLst>
              <a:gd name="connsiteX0" fmla="*/ 0 w 582930"/>
              <a:gd name="connsiteY0" fmla="*/ 294462 h 505111"/>
              <a:gd name="connsiteX1" fmla="*/ 255153 w 582930"/>
              <a:gd name="connsiteY1" fmla="*/ 0 h 505111"/>
              <a:gd name="connsiteX2" fmla="*/ 582930 w 582930"/>
              <a:gd name="connsiteY2" fmla="*/ 210650 h 505111"/>
              <a:gd name="connsiteX3" fmla="*/ 327777 w 582930"/>
              <a:gd name="connsiteY3" fmla="*/ 505112 h 505111"/>
              <a:gd name="connsiteX4" fmla="*/ 0 w 582930"/>
              <a:gd name="connsiteY4" fmla="*/ 294462 h 505111"/>
              <a:gd name="connsiteX5" fmla="*/ 0 w 582930"/>
              <a:gd name="connsiteY5" fmla="*/ 294462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94462"/>
                </a:moveTo>
                <a:lnTo>
                  <a:pt x="255153" y="0"/>
                </a:lnTo>
                <a:lnTo>
                  <a:pt x="582930" y="210650"/>
                </a:lnTo>
                <a:lnTo>
                  <a:pt x="327777" y="50511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6" name="Freeform: Shape 215">
            <a:extLst>
              <a:ext uri="{FF2B5EF4-FFF2-40B4-BE49-F238E27FC236}">
                <a16:creationId xmlns:a16="http://schemas.microsoft.com/office/drawing/2014/main" id="{19D01227-EF8A-9298-29DE-BFED0A2C9455}"/>
              </a:ext>
            </a:extLst>
          </p:cNvPr>
          <p:cNvSpPr/>
          <p:nvPr/>
        </p:nvSpPr>
        <p:spPr>
          <a:xfrm>
            <a:off x="2508709" y="9110842"/>
            <a:ext cx="582930" cy="505111"/>
          </a:xfrm>
          <a:custGeom>
            <a:avLst/>
            <a:gdLst>
              <a:gd name="connsiteX0" fmla="*/ 0 w 582930"/>
              <a:gd name="connsiteY0" fmla="*/ 294462 h 505111"/>
              <a:gd name="connsiteX1" fmla="*/ 255153 w 582930"/>
              <a:gd name="connsiteY1" fmla="*/ 0 h 505111"/>
              <a:gd name="connsiteX2" fmla="*/ 582930 w 582930"/>
              <a:gd name="connsiteY2" fmla="*/ 210650 h 505111"/>
              <a:gd name="connsiteX3" fmla="*/ 327777 w 582930"/>
              <a:gd name="connsiteY3" fmla="*/ 505112 h 505111"/>
              <a:gd name="connsiteX4" fmla="*/ 0 w 582930"/>
              <a:gd name="connsiteY4" fmla="*/ 294462 h 505111"/>
              <a:gd name="connsiteX5" fmla="*/ 0 w 582930"/>
              <a:gd name="connsiteY5" fmla="*/ 294462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94462"/>
                </a:moveTo>
                <a:lnTo>
                  <a:pt x="255153" y="0"/>
                </a:lnTo>
                <a:lnTo>
                  <a:pt x="582930" y="210650"/>
                </a:lnTo>
                <a:lnTo>
                  <a:pt x="327777" y="50511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7" name="Freeform: Shape 216">
            <a:extLst>
              <a:ext uri="{FF2B5EF4-FFF2-40B4-BE49-F238E27FC236}">
                <a16:creationId xmlns:a16="http://schemas.microsoft.com/office/drawing/2014/main" id="{11C25C63-5105-CB8C-C483-D83186050ABD}"/>
              </a:ext>
            </a:extLst>
          </p:cNvPr>
          <p:cNvSpPr/>
          <p:nvPr/>
        </p:nvSpPr>
        <p:spPr>
          <a:xfrm>
            <a:off x="8257716" y="-134169"/>
            <a:ext cx="582930" cy="505111"/>
          </a:xfrm>
          <a:custGeom>
            <a:avLst/>
            <a:gdLst>
              <a:gd name="connsiteX0" fmla="*/ 0 w 582930"/>
              <a:gd name="connsiteY0" fmla="*/ 294462 h 505111"/>
              <a:gd name="connsiteX1" fmla="*/ 255153 w 582930"/>
              <a:gd name="connsiteY1" fmla="*/ 0 h 505111"/>
              <a:gd name="connsiteX2" fmla="*/ 582930 w 582930"/>
              <a:gd name="connsiteY2" fmla="*/ 210650 h 505111"/>
              <a:gd name="connsiteX3" fmla="*/ 327777 w 582930"/>
              <a:gd name="connsiteY3" fmla="*/ 505112 h 505111"/>
              <a:gd name="connsiteX4" fmla="*/ 0 w 582930"/>
              <a:gd name="connsiteY4" fmla="*/ 294462 h 505111"/>
              <a:gd name="connsiteX5" fmla="*/ 0 w 582930"/>
              <a:gd name="connsiteY5" fmla="*/ 294462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94462"/>
                </a:moveTo>
                <a:lnTo>
                  <a:pt x="255153" y="0"/>
                </a:lnTo>
                <a:lnTo>
                  <a:pt x="582930" y="210650"/>
                </a:lnTo>
                <a:lnTo>
                  <a:pt x="327777" y="50511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8" name="Freeform: Shape 217">
            <a:extLst>
              <a:ext uri="{FF2B5EF4-FFF2-40B4-BE49-F238E27FC236}">
                <a16:creationId xmlns:a16="http://schemas.microsoft.com/office/drawing/2014/main" id="{AC14FC31-BA0A-8BC4-E836-D4A32020F489}"/>
              </a:ext>
            </a:extLst>
          </p:cNvPr>
          <p:cNvSpPr/>
          <p:nvPr/>
        </p:nvSpPr>
        <p:spPr>
          <a:xfrm>
            <a:off x="4327576" y="6165939"/>
            <a:ext cx="701623" cy="320420"/>
          </a:xfrm>
          <a:custGeom>
            <a:avLst/>
            <a:gdLst>
              <a:gd name="connsiteX0" fmla="*/ 0 w 701623"/>
              <a:gd name="connsiteY0" fmla="*/ 109771 h 320420"/>
              <a:gd name="connsiteX1" fmla="*/ 373847 w 701623"/>
              <a:gd name="connsiteY1" fmla="*/ 0 h 320420"/>
              <a:gd name="connsiteX2" fmla="*/ 701624 w 701623"/>
              <a:gd name="connsiteY2" fmla="*/ 210649 h 320420"/>
              <a:gd name="connsiteX3" fmla="*/ 327777 w 701623"/>
              <a:gd name="connsiteY3" fmla="*/ 320421 h 320420"/>
              <a:gd name="connsiteX4" fmla="*/ 0 w 701623"/>
              <a:gd name="connsiteY4" fmla="*/ 109771 h 320420"/>
              <a:gd name="connsiteX5" fmla="*/ 0 w 701623"/>
              <a:gd name="connsiteY5" fmla="*/ 109771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0" y="109771"/>
                </a:moveTo>
                <a:lnTo>
                  <a:pt x="373847" y="0"/>
                </a:lnTo>
                <a:lnTo>
                  <a:pt x="701624" y="210649"/>
                </a:lnTo>
                <a:lnTo>
                  <a:pt x="327777" y="320421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9" name="Freeform: Shape 218">
            <a:extLst>
              <a:ext uri="{FF2B5EF4-FFF2-40B4-BE49-F238E27FC236}">
                <a16:creationId xmlns:a16="http://schemas.microsoft.com/office/drawing/2014/main" id="{42AF10F4-D205-6E8A-EE6D-DF8F86CA11C1}"/>
              </a:ext>
            </a:extLst>
          </p:cNvPr>
          <p:cNvSpPr/>
          <p:nvPr/>
        </p:nvSpPr>
        <p:spPr>
          <a:xfrm>
            <a:off x="5792676" y="3886200"/>
            <a:ext cx="701623" cy="320420"/>
          </a:xfrm>
          <a:custGeom>
            <a:avLst/>
            <a:gdLst>
              <a:gd name="connsiteX0" fmla="*/ 0 w 701623"/>
              <a:gd name="connsiteY0" fmla="*/ 109771 h 320420"/>
              <a:gd name="connsiteX1" fmla="*/ 373847 w 701623"/>
              <a:gd name="connsiteY1" fmla="*/ 0 h 320420"/>
              <a:gd name="connsiteX2" fmla="*/ 701624 w 701623"/>
              <a:gd name="connsiteY2" fmla="*/ 210650 h 320420"/>
              <a:gd name="connsiteX3" fmla="*/ 327777 w 701623"/>
              <a:gd name="connsiteY3" fmla="*/ 320421 h 320420"/>
              <a:gd name="connsiteX4" fmla="*/ 0 w 701623"/>
              <a:gd name="connsiteY4" fmla="*/ 109771 h 320420"/>
              <a:gd name="connsiteX5" fmla="*/ 0 w 701623"/>
              <a:gd name="connsiteY5" fmla="*/ 109771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0" y="109771"/>
                </a:moveTo>
                <a:lnTo>
                  <a:pt x="373847" y="0"/>
                </a:lnTo>
                <a:lnTo>
                  <a:pt x="701624" y="210650"/>
                </a:lnTo>
                <a:lnTo>
                  <a:pt x="327777" y="320421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0" name="Freeform: Shape 219">
            <a:extLst>
              <a:ext uri="{FF2B5EF4-FFF2-40B4-BE49-F238E27FC236}">
                <a16:creationId xmlns:a16="http://schemas.microsoft.com/office/drawing/2014/main" id="{E1318DD8-7BB6-328C-6015-064C67D26539}"/>
              </a:ext>
            </a:extLst>
          </p:cNvPr>
          <p:cNvSpPr/>
          <p:nvPr/>
        </p:nvSpPr>
        <p:spPr>
          <a:xfrm>
            <a:off x="2981169" y="8260988"/>
            <a:ext cx="701623" cy="320420"/>
          </a:xfrm>
          <a:custGeom>
            <a:avLst/>
            <a:gdLst>
              <a:gd name="connsiteX0" fmla="*/ 0 w 701623"/>
              <a:gd name="connsiteY0" fmla="*/ 109771 h 320420"/>
              <a:gd name="connsiteX1" fmla="*/ 373847 w 701623"/>
              <a:gd name="connsiteY1" fmla="*/ 0 h 320420"/>
              <a:gd name="connsiteX2" fmla="*/ 701624 w 701623"/>
              <a:gd name="connsiteY2" fmla="*/ 210650 h 320420"/>
              <a:gd name="connsiteX3" fmla="*/ 327777 w 701623"/>
              <a:gd name="connsiteY3" fmla="*/ 320421 h 320420"/>
              <a:gd name="connsiteX4" fmla="*/ 0 w 701623"/>
              <a:gd name="connsiteY4" fmla="*/ 109771 h 320420"/>
              <a:gd name="connsiteX5" fmla="*/ 0 w 701623"/>
              <a:gd name="connsiteY5" fmla="*/ 109771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0" y="109771"/>
                </a:moveTo>
                <a:lnTo>
                  <a:pt x="373847" y="0"/>
                </a:lnTo>
                <a:lnTo>
                  <a:pt x="701624" y="210650"/>
                </a:lnTo>
                <a:lnTo>
                  <a:pt x="327777" y="320421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1" name="Freeform: Shape 220">
            <a:extLst>
              <a:ext uri="{FF2B5EF4-FFF2-40B4-BE49-F238E27FC236}">
                <a16:creationId xmlns:a16="http://schemas.microsoft.com/office/drawing/2014/main" id="{53FFDC8F-38E9-73BC-C114-B18164EB5CA2}"/>
              </a:ext>
            </a:extLst>
          </p:cNvPr>
          <p:cNvSpPr/>
          <p:nvPr/>
        </p:nvSpPr>
        <p:spPr>
          <a:xfrm>
            <a:off x="7656098" y="1286039"/>
            <a:ext cx="701623" cy="320420"/>
          </a:xfrm>
          <a:custGeom>
            <a:avLst/>
            <a:gdLst>
              <a:gd name="connsiteX0" fmla="*/ 0 w 701623"/>
              <a:gd name="connsiteY0" fmla="*/ 109771 h 320420"/>
              <a:gd name="connsiteX1" fmla="*/ 373847 w 701623"/>
              <a:gd name="connsiteY1" fmla="*/ 0 h 320420"/>
              <a:gd name="connsiteX2" fmla="*/ 701624 w 701623"/>
              <a:gd name="connsiteY2" fmla="*/ 210650 h 320420"/>
              <a:gd name="connsiteX3" fmla="*/ 327778 w 701623"/>
              <a:gd name="connsiteY3" fmla="*/ 320421 h 320420"/>
              <a:gd name="connsiteX4" fmla="*/ 0 w 701623"/>
              <a:gd name="connsiteY4" fmla="*/ 109771 h 320420"/>
              <a:gd name="connsiteX5" fmla="*/ 0 w 701623"/>
              <a:gd name="connsiteY5" fmla="*/ 109771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0" y="109771"/>
                </a:moveTo>
                <a:lnTo>
                  <a:pt x="373847" y="0"/>
                </a:lnTo>
                <a:lnTo>
                  <a:pt x="701624" y="210650"/>
                </a:lnTo>
                <a:lnTo>
                  <a:pt x="327778" y="320421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2" name="Freeform: Shape 221">
            <a:extLst>
              <a:ext uri="{FF2B5EF4-FFF2-40B4-BE49-F238E27FC236}">
                <a16:creationId xmlns:a16="http://schemas.microsoft.com/office/drawing/2014/main" id="{7B8259CD-85A2-E2AD-91F0-96EB687F9E54}"/>
              </a:ext>
            </a:extLst>
          </p:cNvPr>
          <p:cNvSpPr/>
          <p:nvPr/>
        </p:nvSpPr>
        <p:spPr>
          <a:xfrm>
            <a:off x="9002504" y="-809009"/>
            <a:ext cx="701623" cy="320420"/>
          </a:xfrm>
          <a:custGeom>
            <a:avLst/>
            <a:gdLst>
              <a:gd name="connsiteX0" fmla="*/ 0 w 701623"/>
              <a:gd name="connsiteY0" fmla="*/ 109771 h 320420"/>
              <a:gd name="connsiteX1" fmla="*/ 373847 w 701623"/>
              <a:gd name="connsiteY1" fmla="*/ 0 h 320420"/>
              <a:gd name="connsiteX2" fmla="*/ 701624 w 701623"/>
              <a:gd name="connsiteY2" fmla="*/ 210650 h 320420"/>
              <a:gd name="connsiteX3" fmla="*/ 327778 w 701623"/>
              <a:gd name="connsiteY3" fmla="*/ 320421 h 320420"/>
              <a:gd name="connsiteX4" fmla="*/ 0 w 701623"/>
              <a:gd name="connsiteY4" fmla="*/ 109771 h 320420"/>
              <a:gd name="connsiteX5" fmla="*/ 0 w 701623"/>
              <a:gd name="connsiteY5" fmla="*/ 109771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0" y="109771"/>
                </a:moveTo>
                <a:lnTo>
                  <a:pt x="373847" y="0"/>
                </a:lnTo>
                <a:lnTo>
                  <a:pt x="701624" y="210650"/>
                </a:lnTo>
                <a:lnTo>
                  <a:pt x="327778" y="320421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3" name="Freeform: Shape 222">
            <a:extLst>
              <a:ext uri="{FF2B5EF4-FFF2-40B4-BE49-F238E27FC236}">
                <a16:creationId xmlns:a16="http://schemas.microsoft.com/office/drawing/2014/main" id="{A034A127-5D4E-E700-F514-ED8010B12E8C}"/>
              </a:ext>
            </a:extLst>
          </p:cNvPr>
          <p:cNvSpPr/>
          <p:nvPr/>
        </p:nvSpPr>
        <p:spPr>
          <a:xfrm>
            <a:off x="5418829" y="3886200"/>
            <a:ext cx="701623" cy="320420"/>
          </a:xfrm>
          <a:custGeom>
            <a:avLst/>
            <a:gdLst>
              <a:gd name="connsiteX0" fmla="*/ 327777 w 701623"/>
              <a:gd name="connsiteY0" fmla="*/ 210650 h 320420"/>
              <a:gd name="connsiteX1" fmla="*/ 0 w 701623"/>
              <a:gd name="connsiteY1" fmla="*/ 0 h 320420"/>
              <a:gd name="connsiteX2" fmla="*/ 373847 w 701623"/>
              <a:gd name="connsiteY2" fmla="*/ 109771 h 320420"/>
              <a:gd name="connsiteX3" fmla="*/ 701624 w 701623"/>
              <a:gd name="connsiteY3" fmla="*/ 320421 h 320420"/>
              <a:gd name="connsiteX4" fmla="*/ 327777 w 701623"/>
              <a:gd name="connsiteY4" fmla="*/ 210650 h 320420"/>
              <a:gd name="connsiteX5" fmla="*/ 327777 w 701623"/>
              <a:gd name="connsiteY5" fmla="*/ 210650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327777" y="210650"/>
                </a:moveTo>
                <a:lnTo>
                  <a:pt x="0" y="0"/>
                </a:lnTo>
                <a:lnTo>
                  <a:pt x="373847" y="109771"/>
                </a:lnTo>
                <a:lnTo>
                  <a:pt x="701624" y="320421"/>
                </a:lnTo>
                <a:lnTo>
                  <a:pt x="327777" y="210650"/>
                </a:lnTo>
                <a:lnTo>
                  <a:pt x="327777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4" name="Freeform: Shape 223">
            <a:extLst>
              <a:ext uri="{FF2B5EF4-FFF2-40B4-BE49-F238E27FC236}">
                <a16:creationId xmlns:a16="http://schemas.microsoft.com/office/drawing/2014/main" id="{195F675F-9BAF-836A-EB9A-196ECC578E82}"/>
              </a:ext>
            </a:extLst>
          </p:cNvPr>
          <p:cNvSpPr/>
          <p:nvPr/>
        </p:nvSpPr>
        <p:spPr>
          <a:xfrm>
            <a:off x="5191058" y="4240619"/>
            <a:ext cx="582930" cy="505111"/>
          </a:xfrm>
          <a:custGeom>
            <a:avLst/>
            <a:gdLst>
              <a:gd name="connsiteX0" fmla="*/ 255153 w 582930"/>
              <a:gd name="connsiteY0" fmla="*/ 294462 h 505111"/>
              <a:gd name="connsiteX1" fmla="*/ 0 w 582930"/>
              <a:gd name="connsiteY1" fmla="*/ 0 h 505111"/>
              <a:gd name="connsiteX2" fmla="*/ 327777 w 582930"/>
              <a:gd name="connsiteY2" fmla="*/ 210650 h 505111"/>
              <a:gd name="connsiteX3" fmla="*/ 582930 w 582930"/>
              <a:gd name="connsiteY3" fmla="*/ 505112 h 505111"/>
              <a:gd name="connsiteX4" fmla="*/ 255153 w 582930"/>
              <a:gd name="connsiteY4" fmla="*/ 294462 h 505111"/>
              <a:gd name="connsiteX5" fmla="*/ 255153 w 582930"/>
              <a:gd name="connsiteY5" fmla="*/ 294462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255153" y="294462"/>
                </a:moveTo>
                <a:lnTo>
                  <a:pt x="0" y="0"/>
                </a:lnTo>
                <a:lnTo>
                  <a:pt x="327777" y="210650"/>
                </a:lnTo>
                <a:lnTo>
                  <a:pt x="582930" y="505112"/>
                </a:lnTo>
                <a:lnTo>
                  <a:pt x="255153" y="294462"/>
                </a:lnTo>
                <a:lnTo>
                  <a:pt x="255153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5" name="Freeform: Shape 224">
            <a:extLst>
              <a:ext uri="{FF2B5EF4-FFF2-40B4-BE49-F238E27FC236}">
                <a16:creationId xmlns:a16="http://schemas.microsoft.com/office/drawing/2014/main" id="{09832C1E-619C-80BB-8E0B-42DEA63775D7}"/>
              </a:ext>
            </a:extLst>
          </p:cNvPr>
          <p:cNvSpPr/>
          <p:nvPr/>
        </p:nvSpPr>
        <p:spPr>
          <a:xfrm>
            <a:off x="6911310" y="2255341"/>
            <a:ext cx="383227" cy="596313"/>
          </a:xfrm>
          <a:custGeom>
            <a:avLst/>
            <a:gdLst>
              <a:gd name="connsiteX0" fmla="*/ 55450 w 383227"/>
              <a:gd name="connsiteY0" fmla="*/ 385664 h 596313"/>
              <a:gd name="connsiteX1" fmla="*/ 0 w 383227"/>
              <a:gd name="connsiteY1" fmla="*/ 0 h 596313"/>
              <a:gd name="connsiteX2" fmla="*/ 327777 w 383227"/>
              <a:gd name="connsiteY2" fmla="*/ 210650 h 596313"/>
              <a:gd name="connsiteX3" fmla="*/ 383227 w 383227"/>
              <a:gd name="connsiteY3" fmla="*/ 596313 h 596313"/>
              <a:gd name="connsiteX4" fmla="*/ 55450 w 383227"/>
              <a:gd name="connsiteY4" fmla="*/ 385664 h 596313"/>
              <a:gd name="connsiteX5" fmla="*/ 55450 w 383227"/>
              <a:gd name="connsiteY5" fmla="*/ 385664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55450" y="385664"/>
                </a:moveTo>
                <a:lnTo>
                  <a:pt x="0" y="0"/>
                </a:lnTo>
                <a:lnTo>
                  <a:pt x="327777" y="210650"/>
                </a:lnTo>
                <a:lnTo>
                  <a:pt x="383227" y="596313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6" name="Freeform: Shape 225">
            <a:extLst>
              <a:ext uri="{FF2B5EF4-FFF2-40B4-BE49-F238E27FC236}">
                <a16:creationId xmlns:a16="http://schemas.microsoft.com/office/drawing/2014/main" id="{EA4300AA-78F6-BF33-B362-8C10D1CF7226}"/>
              </a:ext>
            </a:extLst>
          </p:cNvPr>
          <p:cNvSpPr/>
          <p:nvPr/>
        </p:nvSpPr>
        <p:spPr>
          <a:xfrm>
            <a:off x="5446210" y="4535081"/>
            <a:ext cx="383227" cy="596313"/>
          </a:xfrm>
          <a:custGeom>
            <a:avLst/>
            <a:gdLst>
              <a:gd name="connsiteX0" fmla="*/ 55450 w 383227"/>
              <a:gd name="connsiteY0" fmla="*/ 385664 h 596313"/>
              <a:gd name="connsiteX1" fmla="*/ 0 w 383227"/>
              <a:gd name="connsiteY1" fmla="*/ 0 h 596313"/>
              <a:gd name="connsiteX2" fmla="*/ 327777 w 383227"/>
              <a:gd name="connsiteY2" fmla="*/ 210650 h 596313"/>
              <a:gd name="connsiteX3" fmla="*/ 383227 w 383227"/>
              <a:gd name="connsiteY3" fmla="*/ 596313 h 596313"/>
              <a:gd name="connsiteX4" fmla="*/ 55450 w 383227"/>
              <a:gd name="connsiteY4" fmla="*/ 385664 h 596313"/>
              <a:gd name="connsiteX5" fmla="*/ 55450 w 383227"/>
              <a:gd name="connsiteY5" fmla="*/ 385664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55450" y="385664"/>
                </a:moveTo>
                <a:lnTo>
                  <a:pt x="0" y="0"/>
                </a:lnTo>
                <a:lnTo>
                  <a:pt x="327777" y="210650"/>
                </a:lnTo>
                <a:lnTo>
                  <a:pt x="383227" y="596313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7" name="Freeform: Shape 226">
            <a:extLst>
              <a:ext uri="{FF2B5EF4-FFF2-40B4-BE49-F238E27FC236}">
                <a16:creationId xmlns:a16="http://schemas.microsoft.com/office/drawing/2014/main" id="{A82D4C8E-83DF-EFD3-4253-84EBD99B250B}"/>
              </a:ext>
            </a:extLst>
          </p:cNvPr>
          <p:cNvSpPr/>
          <p:nvPr/>
        </p:nvSpPr>
        <p:spPr>
          <a:xfrm>
            <a:off x="8257716" y="160292"/>
            <a:ext cx="383227" cy="596313"/>
          </a:xfrm>
          <a:custGeom>
            <a:avLst/>
            <a:gdLst>
              <a:gd name="connsiteX0" fmla="*/ 55450 w 383227"/>
              <a:gd name="connsiteY0" fmla="*/ 385664 h 596313"/>
              <a:gd name="connsiteX1" fmla="*/ 0 w 383227"/>
              <a:gd name="connsiteY1" fmla="*/ 0 h 596313"/>
              <a:gd name="connsiteX2" fmla="*/ 327777 w 383227"/>
              <a:gd name="connsiteY2" fmla="*/ 210650 h 596313"/>
              <a:gd name="connsiteX3" fmla="*/ 383227 w 383227"/>
              <a:gd name="connsiteY3" fmla="*/ 596313 h 596313"/>
              <a:gd name="connsiteX4" fmla="*/ 55450 w 383227"/>
              <a:gd name="connsiteY4" fmla="*/ 385664 h 596313"/>
              <a:gd name="connsiteX5" fmla="*/ 55450 w 383227"/>
              <a:gd name="connsiteY5" fmla="*/ 385664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55450" y="385664"/>
                </a:moveTo>
                <a:lnTo>
                  <a:pt x="0" y="0"/>
                </a:lnTo>
                <a:lnTo>
                  <a:pt x="327777" y="210650"/>
                </a:lnTo>
                <a:lnTo>
                  <a:pt x="383227" y="596313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8" name="Freeform: Shape 227">
            <a:extLst>
              <a:ext uri="{FF2B5EF4-FFF2-40B4-BE49-F238E27FC236}">
                <a16:creationId xmlns:a16="http://schemas.microsoft.com/office/drawing/2014/main" id="{3CEFAF46-BE1E-3D5F-4EE7-E4584AF61BF2}"/>
              </a:ext>
            </a:extLst>
          </p:cNvPr>
          <p:cNvSpPr/>
          <p:nvPr/>
        </p:nvSpPr>
        <p:spPr>
          <a:xfrm>
            <a:off x="3855115" y="7310256"/>
            <a:ext cx="383227" cy="596313"/>
          </a:xfrm>
          <a:custGeom>
            <a:avLst/>
            <a:gdLst>
              <a:gd name="connsiteX0" fmla="*/ 55450 w 383227"/>
              <a:gd name="connsiteY0" fmla="*/ 385664 h 596313"/>
              <a:gd name="connsiteX1" fmla="*/ 0 w 383227"/>
              <a:gd name="connsiteY1" fmla="*/ 0 h 596313"/>
              <a:gd name="connsiteX2" fmla="*/ 327777 w 383227"/>
              <a:gd name="connsiteY2" fmla="*/ 210650 h 596313"/>
              <a:gd name="connsiteX3" fmla="*/ 383227 w 383227"/>
              <a:gd name="connsiteY3" fmla="*/ 596313 h 596313"/>
              <a:gd name="connsiteX4" fmla="*/ 55450 w 383227"/>
              <a:gd name="connsiteY4" fmla="*/ 385664 h 596313"/>
              <a:gd name="connsiteX5" fmla="*/ 55450 w 383227"/>
              <a:gd name="connsiteY5" fmla="*/ 385664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55450" y="385664"/>
                </a:moveTo>
                <a:lnTo>
                  <a:pt x="0" y="0"/>
                </a:lnTo>
                <a:lnTo>
                  <a:pt x="327777" y="210650"/>
                </a:lnTo>
                <a:lnTo>
                  <a:pt x="383227" y="596313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9" name="Freeform: Shape 228">
            <a:extLst>
              <a:ext uri="{FF2B5EF4-FFF2-40B4-BE49-F238E27FC236}">
                <a16:creationId xmlns:a16="http://schemas.microsoft.com/office/drawing/2014/main" id="{9EA2879A-3DA0-D365-7A3D-106735298C67}"/>
              </a:ext>
            </a:extLst>
          </p:cNvPr>
          <p:cNvSpPr/>
          <p:nvPr/>
        </p:nvSpPr>
        <p:spPr>
          <a:xfrm>
            <a:off x="2508709" y="9405304"/>
            <a:ext cx="383227" cy="596313"/>
          </a:xfrm>
          <a:custGeom>
            <a:avLst/>
            <a:gdLst>
              <a:gd name="connsiteX0" fmla="*/ 55450 w 383227"/>
              <a:gd name="connsiteY0" fmla="*/ 385664 h 596313"/>
              <a:gd name="connsiteX1" fmla="*/ 0 w 383227"/>
              <a:gd name="connsiteY1" fmla="*/ 0 h 596313"/>
              <a:gd name="connsiteX2" fmla="*/ 327777 w 383227"/>
              <a:gd name="connsiteY2" fmla="*/ 210650 h 596313"/>
              <a:gd name="connsiteX3" fmla="*/ 383227 w 383227"/>
              <a:gd name="connsiteY3" fmla="*/ 596313 h 596313"/>
              <a:gd name="connsiteX4" fmla="*/ 55450 w 383227"/>
              <a:gd name="connsiteY4" fmla="*/ 385664 h 596313"/>
              <a:gd name="connsiteX5" fmla="*/ 55450 w 383227"/>
              <a:gd name="connsiteY5" fmla="*/ 385664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55450" y="385664"/>
                </a:moveTo>
                <a:lnTo>
                  <a:pt x="0" y="0"/>
                </a:lnTo>
                <a:lnTo>
                  <a:pt x="327777" y="210650"/>
                </a:lnTo>
                <a:lnTo>
                  <a:pt x="383227" y="596313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0" name="Freeform: Shape 229">
            <a:extLst>
              <a:ext uri="{FF2B5EF4-FFF2-40B4-BE49-F238E27FC236}">
                <a16:creationId xmlns:a16="http://schemas.microsoft.com/office/drawing/2014/main" id="{D986FD00-1A4B-A4C1-C1AD-41EA6D8EA516}"/>
              </a:ext>
            </a:extLst>
          </p:cNvPr>
          <p:cNvSpPr/>
          <p:nvPr/>
        </p:nvSpPr>
        <p:spPr>
          <a:xfrm>
            <a:off x="6749453" y="3026668"/>
            <a:ext cx="489634" cy="565068"/>
          </a:xfrm>
          <a:custGeom>
            <a:avLst/>
            <a:gdLst>
              <a:gd name="connsiteX0" fmla="*/ 0 w 489634"/>
              <a:gd name="connsiteY0" fmla="*/ 354419 h 565068"/>
              <a:gd name="connsiteX1" fmla="*/ 161858 w 489634"/>
              <a:gd name="connsiteY1" fmla="*/ 0 h 565068"/>
              <a:gd name="connsiteX2" fmla="*/ 489635 w 489634"/>
              <a:gd name="connsiteY2" fmla="*/ 210650 h 565068"/>
              <a:gd name="connsiteX3" fmla="*/ 327777 w 489634"/>
              <a:gd name="connsiteY3" fmla="*/ 565069 h 565068"/>
              <a:gd name="connsiteX4" fmla="*/ 0 w 489634"/>
              <a:gd name="connsiteY4" fmla="*/ 354419 h 565068"/>
              <a:gd name="connsiteX5" fmla="*/ 0 w 489634"/>
              <a:gd name="connsiteY5" fmla="*/ 354419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4" h="565068">
                <a:moveTo>
                  <a:pt x="0" y="354419"/>
                </a:moveTo>
                <a:lnTo>
                  <a:pt x="161858" y="0"/>
                </a:lnTo>
                <a:lnTo>
                  <a:pt x="489635" y="210650"/>
                </a:lnTo>
                <a:lnTo>
                  <a:pt x="327777" y="56506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1" name="Freeform: Shape 230">
            <a:extLst>
              <a:ext uri="{FF2B5EF4-FFF2-40B4-BE49-F238E27FC236}">
                <a16:creationId xmlns:a16="http://schemas.microsoft.com/office/drawing/2014/main" id="{6925ED37-BEB7-3D04-45CD-FEC82BE37074}"/>
              </a:ext>
            </a:extLst>
          </p:cNvPr>
          <p:cNvSpPr/>
          <p:nvPr/>
        </p:nvSpPr>
        <p:spPr>
          <a:xfrm>
            <a:off x="5284353" y="5306408"/>
            <a:ext cx="489635" cy="565068"/>
          </a:xfrm>
          <a:custGeom>
            <a:avLst/>
            <a:gdLst>
              <a:gd name="connsiteX0" fmla="*/ 0 w 489635"/>
              <a:gd name="connsiteY0" fmla="*/ 354419 h 565068"/>
              <a:gd name="connsiteX1" fmla="*/ 161858 w 489635"/>
              <a:gd name="connsiteY1" fmla="*/ 0 h 565068"/>
              <a:gd name="connsiteX2" fmla="*/ 489635 w 489635"/>
              <a:gd name="connsiteY2" fmla="*/ 210649 h 565068"/>
              <a:gd name="connsiteX3" fmla="*/ 327777 w 489635"/>
              <a:gd name="connsiteY3" fmla="*/ 565069 h 565068"/>
              <a:gd name="connsiteX4" fmla="*/ 0 w 489635"/>
              <a:gd name="connsiteY4" fmla="*/ 354419 h 565068"/>
              <a:gd name="connsiteX5" fmla="*/ 0 w 489635"/>
              <a:gd name="connsiteY5" fmla="*/ 354419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0" y="354419"/>
                </a:moveTo>
                <a:lnTo>
                  <a:pt x="161858" y="0"/>
                </a:lnTo>
                <a:lnTo>
                  <a:pt x="489635" y="210649"/>
                </a:lnTo>
                <a:lnTo>
                  <a:pt x="327777" y="56506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2" name="Freeform: Shape 231">
            <a:extLst>
              <a:ext uri="{FF2B5EF4-FFF2-40B4-BE49-F238E27FC236}">
                <a16:creationId xmlns:a16="http://schemas.microsoft.com/office/drawing/2014/main" id="{609C903F-5DB4-11F1-AA87-49BB40064B48}"/>
              </a:ext>
            </a:extLst>
          </p:cNvPr>
          <p:cNvSpPr/>
          <p:nvPr/>
        </p:nvSpPr>
        <p:spPr>
          <a:xfrm>
            <a:off x="7494240" y="1395810"/>
            <a:ext cx="489635" cy="565068"/>
          </a:xfrm>
          <a:custGeom>
            <a:avLst/>
            <a:gdLst>
              <a:gd name="connsiteX0" fmla="*/ 0 w 489635"/>
              <a:gd name="connsiteY0" fmla="*/ 354419 h 565068"/>
              <a:gd name="connsiteX1" fmla="*/ 161858 w 489635"/>
              <a:gd name="connsiteY1" fmla="*/ 0 h 565068"/>
              <a:gd name="connsiteX2" fmla="*/ 489635 w 489635"/>
              <a:gd name="connsiteY2" fmla="*/ 210650 h 565068"/>
              <a:gd name="connsiteX3" fmla="*/ 327777 w 489635"/>
              <a:gd name="connsiteY3" fmla="*/ 565069 h 565068"/>
              <a:gd name="connsiteX4" fmla="*/ 0 w 489635"/>
              <a:gd name="connsiteY4" fmla="*/ 354419 h 565068"/>
              <a:gd name="connsiteX5" fmla="*/ 0 w 489635"/>
              <a:gd name="connsiteY5" fmla="*/ 354419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0" y="354419"/>
                </a:moveTo>
                <a:lnTo>
                  <a:pt x="161858" y="0"/>
                </a:lnTo>
                <a:lnTo>
                  <a:pt x="489635" y="210650"/>
                </a:lnTo>
                <a:lnTo>
                  <a:pt x="327777" y="56506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3" name="Freeform: Shape 232">
            <a:extLst>
              <a:ext uri="{FF2B5EF4-FFF2-40B4-BE49-F238E27FC236}">
                <a16:creationId xmlns:a16="http://schemas.microsoft.com/office/drawing/2014/main" id="{ABFB0806-39E2-44F9-997E-D7415B8A4012}"/>
              </a:ext>
            </a:extLst>
          </p:cNvPr>
          <p:cNvSpPr/>
          <p:nvPr/>
        </p:nvSpPr>
        <p:spPr>
          <a:xfrm>
            <a:off x="4110268" y="6661374"/>
            <a:ext cx="489635" cy="565068"/>
          </a:xfrm>
          <a:custGeom>
            <a:avLst/>
            <a:gdLst>
              <a:gd name="connsiteX0" fmla="*/ 0 w 489635"/>
              <a:gd name="connsiteY0" fmla="*/ 354419 h 565068"/>
              <a:gd name="connsiteX1" fmla="*/ 161858 w 489635"/>
              <a:gd name="connsiteY1" fmla="*/ 0 h 565068"/>
              <a:gd name="connsiteX2" fmla="*/ 489635 w 489635"/>
              <a:gd name="connsiteY2" fmla="*/ 210650 h 565068"/>
              <a:gd name="connsiteX3" fmla="*/ 327777 w 489635"/>
              <a:gd name="connsiteY3" fmla="*/ 565069 h 565068"/>
              <a:gd name="connsiteX4" fmla="*/ 0 w 489635"/>
              <a:gd name="connsiteY4" fmla="*/ 354419 h 565068"/>
              <a:gd name="connsiteX5" fmla="*/ 0 w 489635"/>
              <a:gd name="connsiteY5" fmla="*/ 354419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0" y="354419"/>
                </a:moveTo>
                <a:lnTo>
                  <a:pt x="161858" y="0"/>
                </a:lnTo>
                <a:lnTo>
                  <a:pt x="489635" y="210650"/>
                </a:lnTo>
                <a:lnTo>
                  <a:pt x="327777" y="56506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4" name="Freeform: Shape 233">
            <a:extLst>
              <a:ext uri="{FF2B5EF4-FFF2-40B4-BE49-F238E27FC236}">
                <a16:creationId xmlns:a16="http://schemas.microsoft.com/office/drawing/2014/main" id="{170FAF5F-BD66-A760-FF1F-0600DD4B5C05}"/>
              </a:ext>
            </a:extLst>
          </p:cNvPr>
          <p:cNvSpPr/>
          <p:nvPr/>
        </p:nvSpPr>
        <p:spPr>
          <a:xfrm>
            <a:off x="8840647" y="-699238"/>
            <a:ext cx="489635" cy="565068"/>
          </a:xfrm>
          <a:custGeom>
            <a:avLst/>
            <a:gdLst>
              <a:gd name="connsiteX0" fmla="*/ 0 w 489635"/>
              <a:gd name="connsiteY0" fmla="*/ 354419 h 565068"/>
              <a:gd name="connsiteX1" fmla="*/ 161858 w 489635"/>
              <a:gd name="connsiteY1" fmla="*/ 0 h 565068"/>
              <a:gd name="connsiteX2" fmla="*/ 489635 w 489635"/>
              <a:gd name="connsiteY2" fmla="*/ 210650 h 565068"/>
              <a:gd name="connsiteX3" fmla="*/ 327777 w 489635"/>
              <a:gd name="connsiteY3" fmla="*/ 565069 h 565068"/>
              <a:gd name="connsiteX4" fmla="*/ 0 w 489635"/>
              <a:gd name="connsiteY4" fmla="*/ 354419 h 565068"/>
              <a:gd name="connsiteX5" fmla="*/ 0 w 489635"/>
              <a:gd name="connsiteY5" fmla="*/ 354419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0" y="354419"/>
                </a:moveTo>
                <a:lnTo>
                  <a:pt x="161858" y="0"/>
                </a:lnTo>
                <a:lnTo>
                  <a:pt x="489635" y="210650"/>
                </a:lnTo>
                <a:lnTo>
                  <a:pt x="327777" y="56506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5" name="Freeform: Shape 234">
            <a:extLst>
              <a:ext uri="{FF2B5EF4-FFF2-40B4-BE49-F238E27FC236}">
                <a16:creationId xmlns:a16="http://schemas.microsoft.com/office/drawing/2014/main" id="{B8B1D1A1-57D8-7435-27A9-B16A6BFAD107}"/>
              </a:ext>
            </a:extLst>
          </p:cNvPr>
          <p:cNvSpPr/>
          <p:nvPr/>
        </p:nvSpPr>
        <p:spPr>
          <a:xfrm>
            <a:off x="2819312" y="8370759"/>
            <a:ext cx="489635" cy="565068"/>
          </a:xfrm>
          <a:custGeom>
            <a:avLst/>
            <a:gdLst>
              <a:gd name="connsiteX0" fmla="*/ 0 w 489635"/>
              <a:gd name="connsiteY0" fmla="*/ 354420 h 565068"/>
              <a:gd name="connsiteX1" fmla="*/ 161858 w 489635"/>
              <a:gd name="connsiteY1" fmla="*/ 0 h 565068"/>
              <a:gd name="connsiteX2" fmla="*/ 489635 w 489635"/>
              <a:gd name="connsiteY2" fmla="*/ 210650 h 565068"/>
              <a:gd name="connsiteX3" fmla="*/ 327777 w 489635"/>
              <a:gd name="connsiteY3" fmla="*/ 565069 h 565068"/>
              <a:gd name="connsiteX4" fmla="*/ 0 w 489635"/>
              <a:gd name="connsiteY4" fmla="*/ 354420 h 565068"/>
              <a:gd name="connsiteX5" fmla="*/ 0 w 489635"/>
              <a:gd name="connsiteY5" fmla="*/ 354420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0" y="354420"/>
                </a:moveTo>
                <a:lnTo>
                  <a:pt x="161858" y="0"/>
                </a:lnTo>
                <a:lnTo>
                  <a:pt x="489635" y="210650"/>
                </a:lnTo>
                <a:lnTo>
                  <a:pt x="327777" y="565069"/>
                </a:lnTo>
                <a:lnTo>
                  <a:pt x="0" y="354420"/>
                </a:lnTo>
                <a:lnTo>
                  <a:pt x="0" y="3544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6" name="Freeform: Shape 235">
            <a:extLst>
              <a:ext uri="{FF2B5EF4-FFF2-40B4-BE49-F238E27FC236}">
                <a16:creationId xmlns:a16="http://schemas.microsoft.com/office/drawing/2014/main" id="{77C760A2-CC04-60CC-9506-BB94A718207A}"/>
              </a:ext>
            </a:extLst>
          </p:cNvPr>
          <p:cNvSpPr/>
          <p:nvPr/>
        </p:nvSpPr>
        <p:spPr>
          <a:xfrm>
            <a:off x="6166522" y="3675550"/>
            <a:ext cx="655553" cy="421299"/>
          </a:xfrm>
          <a:custGeom>
            <a:avLst/>
            <a:gdLst>
              <a:gd name="connsiteX0" fmla="*/ 0 w 655553"/>
              <a:gd name="connsiteY0" fmla="*/ 210650 h 421299"/>
              <a:gd name="connsiteX1" fmla="*/ 327777 w 655553"/>
              <a:gd name="connsiteY1" fmla="*/ 0 h 421299"/>
              <a:gd name="connsiteX2" fmla="*/ 655554 w 655553"/>
              <a:gd name="connsiteY2" fmla="*/ 210650 h 421299"/>
              <a:gd name="connsiteX3" fmla="*/ 327777 w 655553"/>
              <a:gd name="connsiteY3" fmla="*/ 421299 h 421299"/>
              <a:gd name="connsiteX4" fmla="*/ 0 w 655553"/>
              <a:gd name="connsiteY4" fmla="*/ 210650 h 421299"/>
              <a:gd name="connsiteX5" fmla="*/ 0 w 655553"/>
              <a:gd name="connsiteY5" fmla="*/ 210650 h 421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5553" h="421299">
                <a:moveTo>
                  <a:pt x="0" y="210650"/>
                </a:moveTo>
                <a:lnTo>
                  <a:pt x="327777" y="0"/>
                </a:lnTo>
                <a:lnTo>
                  <a:pt x="655554" y="210650"/>
                </a:lnTo>
                <a:lnTo>
                  <a:pt x="327777" y="42129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7" name="Freeform: Shape 236">
            <a:extLst>
              <a:ext uri="{FF2B5EF4-FFF2-40B4-BE49-F238E27FC236}">
                <a16:creationId xmlns:a16="http://schemas.microsoft.com/office/drawing/2014/main" id="{95EC5765-AA58-5567-61A8-71B8C98855CD}"/>
              </a:ext>
            </a:extLst>
          </p:cNvPr>
          <p:cNvSpPr/>
          <p:nvPr/>
        </p:nvSpPr>
        <p:spPr>
          <a:xfrm>
            <a:off x="4701423" y="5955290"/>
            <a:ext cx="655553" cy="421298"/>
          </a:xfrm>
          <a:custGeom>
            <a:avLst/>
            <a:gdLst>
              <a:gd name="connsiteX0" fmla="*/ 0 w 655553"/>
              <a:gd name="connsiteY0" fmla="*/ 210650 h 421298"/>
              <a:gd name="connsiteX1" fmla="*/ 327777 w 655553"/>
              <a:gd name="connsiteY1" fmla="*/ 0 h 421298"/>
              <a:gd name="connsiteX2" fmla="*/ 655554 w 655553"/>
              <a:gd name="connsiteY2" fmla="*/ 210650 h 421298"/>
              <a:gd name="connsiteX3" fmla="*/ 327777 w 655553"/>
              <a:gd name="connsiteY3" fmla="*/ 421299 h 421298"/>
              <a:gd name="connsiteX4" fmla="*/ 0 w 655553"/>
              <a:gd name="connsiteY4" fmla="*/ 210650 h 421298"/>
              <a:gd name="connsiteX5" fmla="*/ 0 w 655553"/>
              <a:gd name="connsiteY5" fmla="*/ 210650 h 421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5553" h="421298">
                <a:moveTo>
                  <a:pt x="0" y="210650"/>
                </a:moveTo>
                <a:lnTo>
                  <a:pt x="327777" y="0"/>
                </a:lnTo>
                <a:lnTo>
                  <a:pt x="655554" y="210650"/>
                </a:lnTo>
                <a:lnTo>
                  <a:pt x="327777" y="42129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8" name="Freeform: Shape 237">
            <a:extLst>
              <a:ext uri="{FF2B5EF4-FFF2-40B4-BE49-F238E27FC236}">
                <a16:creationId xmlns:a16="http://schemas.microsoft.com/office/drawing/2014/main" id="{56BDDFDD-152D-AD96-7AA1-F488F559B3AC}"/>
              </a:ext>
            </a:extLst>
          </p:cNvPr>
          <p:cNvSpPr/>
          <p:nvPr/>
        </p:nvSpPr>
        <p:spPr>
          <a:xfrm>
            <a:off x="6911310" y="2044692"/>
            <a:ext cx="655553" cy="421298"/>
          </a:xfrm>
          <a:custGeom>
            <a:avLst/>
            <a:gdLst>
              <a:gd name="connsiteX0" fmla="*/ 0 w 655553"/>
              <a:gd name="connsiteY0" fmla="*/ 210650 h 421298"/>
              <a:gd name="connsiteX1" fmla="*/ 327777 w 655553"/>
              <a:gd name="connsiteY1" fmla="*/ 0 h 421298"/>
              <a:gd name="connsiteX2" fmla="*/ 655554 w 655553"/>
              <a:gd name="connsiteY2" fmla="*/ 210650 h 421298"/>
              <a:gd name="connsiteX3" fmla="*/ 327777 w 655553"/>
              <a:gd name="connsiteY3" fmla="*/ 421299 h 421298"/>
              <a:gd name="connsiteX4" fmla="*/ 0 w 655553"/>
              <a:gd name="connsiteY4" fmla="*/ 210650 h 421298"/>
              <a:gd name="connsiteX5" fmla="*/ 0 w 655553"/>
              <a:gd name="connsiteY5" fmla="*/ 210650 h 421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5553" h="421298">
                <a:moveTo>
                  <a:pt x="0" y="210650"/>
                </a:moveTo>
                <a:lnTo>
                  <a:pt x="327777" y="0"/>
                </a:lnTo>
                <a:lnTo>
                  <a:pt x="655554" y="210650"/>
                </a:lnTo>
                <a:lnTo>
                  <a:pt x="327777" y="42129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9" name="Freeform: Shape 238">
            <a:extLst>
              <a:ext uri="{FF2B5EF4-FFF2-40B4-BE49-F238E27FC236}">
                <a16:creationId xmlns:a16="http://schemas.microsoft.com/office/drawing/2014/main" id="{93ADD8AD-E521-8255-B2C7-79F8DD10568A}"/>
              </a:ext>
            </a:extLst>
          </p:cNvPr>
          <p:cNvSpPr/>
          <p:nvPr/>
        </p:nvSpPr>
        <p:spPr>
          <a:xfrm>
            <a:off x="3193158" y="7695919"/>
            <a:ext cx="655554" cy="421299"/>
          </a:xfrm>
          <a:custGeom>
            <a:avLst/>
            <a:gdLst>
              <a:gd name="connsiteX0" fmla="*/ 0 w 655554"/>
              <a:gd name="connsiteY0" fmla="*/ 210650 h 421299"/>
              <a:gd name="connsiteX1" fmla="*/ 327777 w 655554"/>
              <a:gd name="connsiteY1" fmla="*/ 0 h 421299"/>
              <a:gd name="connsiteX2" fmla="*/ 655554 w 655554"/>
              <a:gd name="connsiteY2" fmla="*/ 210650 h 421299"/>
              <a:gd name="connsiteX3" fmla="*/ 327777 w 655554"/>
              <a:gd name="connsiteY3" fmla="*/ 421299 h 421299"/>
              <a:gd name="connsiteX4" fmla="*/ 0 w 655554"/>
              <a:gd name="connsiteY4" fmla="*/ 210650 h 421299"/>
              <a:gd name="connsiteX5" fmla="*/ 0 w 655554"/>
              <a:gd name="connsiteY5" fmla="*/ 210650 h 421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5554" h="421299">
                <a:moveTo>
                  <a:pt x="0" y="210650"/>
                </a:moveTo>
                <a:lnTo>
                  <a:pt x="327777" y="0"/>
                </a:lnTo>
                <a:lnTo>
                  <a:pt x="655554" y="210650"/>
                </a:lnTo>
                <a:lnTo>
                  <a:pt x="327777" y="42129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0" name="Freeform: Shape 239">
            <a:extLst>
              <a:ext uri="{FF2B5EF4-FFF2-40B4-BE49-F238E27FC236}">
                <a16:creationId xmlns:a16="http://schemas.microsoft.com/office/drawing/2014/main" id="{B7EA7E51-5CD2-9529-8476-2E19EE9C8ED7}"/>
              </a:ext>
            </a:extLst>
          </p:cNvPr>
          <p:cNvSpPr/>
          <p:nvPr/>
        </p:nvSpPr>
        <p:spPr>
          <a:xfrm>
            <a:off x="8512870" y="-344818"/>
            <a:ext cx="655553" cy="421299"/>
          </a:xfrm>
          <a:custGeom>
            <a:avLst/>
            <a:gdLst>
              <a:gd name="connsiteX0" fmla="*/ 0 w 655553"/>
              <a:gd name="connsiteY0" fmla="*/ 210650 h 421299"/>
              <a:gd name="connsiteX1" fmla="*/ 327777 w 655553"/>
              <a:gd name="connsiteY1" fmla="*/ 0 h 421299"/>
              <a:gd name="connsiteX2" fmla="*/ 655554 w 655553"/>
              <a:gd name="connsiteY2" fmla="*/ 210650 h 421299"/>
              <a:gd name="connsiteX3" fmla="*/ 327777 w 655553"/>
              <a:gd name="connsiteY3" fmla="*/ 421299 h 421299"/>
              <a:gd name="connsiteX4" fmla="*/ 0 w 655553"/>
              <a:gd name="connsiteY4" fmla="*/ 210650 h 421299"/>
              <a:gd name="connsiteX5" fmla="*/ 0 w 655553"/>
              <a:gd name="connsiteY5" fmla="*/ 210650 h 421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5553" h="421299">
                <a:moveTo>
                  <a:pt x="0" y="210650"/>
                </a:moveTo>
                <a:lnTo>
                  <a:pt x="327777" y="0"/>
                </a:lnTo>
                <a:lnTo>
                  <a:pt x="655554" y="210650"/>
                </a:lnTo>
                <a:lnTo>
                  <a:pt x="327777" y="42129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1" name="Freeform: Shape 240">
            <a:extLst>
              <a:ext uri="{FF2B5EF4-FFF2-40B4-BE49-F238E27FC236}">
                <a16:creationId xmlns:a16="http://schemas.microsoft.com/office/drawing/2014/main" id="{ED454BB1-BCB0-D849-C291-1F4D1D09F06D}"/>
              </a:ext>
            </a:extLst>
          </p:cNvPr>
          <p:cNvSpPr/>
          <p:nvPr/>
        </p:nvSpPr>
        <p:spPr>
          <a:xfrm>
            <a:off x="1700677" y="6275711"/>
            <a:ext cx="489635" cy="565068"/>
          </a:xfrm>
          <a:custGeom>
            <a:avLst/>
            <a:gdLst>
              <a:gd name="connsiteX0" fmla="*/ 161858 w 489635"/>
              <a:gd name="connsiteY0" fmla="*/ 354420 h 565068"/>
              <a:gd name="connsiteX1" fmla="*/ 0 w 489635"/>
              <a:gd name="connsiteY1" fmla="*/ 0 h 565068"/>
              <a:gd name="connsiteX2" fmla="*/ 327777 w 489635"/>
              <a:gd name="connsiteY2" fmla="*/ 210650 h 565068"/>
              <a:gd name="connsiteX3" fmla="*/ 489635 w 489635"/>
              <a:gd name="connsiteY3" fmla="*/ 565069 h 565068"/>
              <a:gd name="connsiteX4" fmla="*/ 161858 w 489635"/>
              <a:gd name="connsiteY4" fmla="*/ 354420 h 565068"/>
              <a:gd name="connsiteX5" fmla="*/ 161858 w 489635"/>
              <a:gd name="connsiteY5" fmla="*/ 354420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161858" y="354420"/>
                </a:moveTo>
                <a:lnTo>
                  <a:pt x="0" y="0"/>
                </a:lnTo>
                <a:lnTo>
                  <a:pt x="327777" y="210650"/>
                </a:lnTo>
                <a:lnTo>
                  <a:pt x="489635" y="565069"/>
                </a:lnTo>
                <a:lnTo>
                  <a:pt x="161858" y="354420"/>
                </a:lnTo>
                <a:lnTo>
                  <a:pt x="161858" y="3544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2" name="Freeform: Shape 241">
            <a:extLst>
              <a:ext uri="{FF2B5EF4-FFF2-40B4-BE49-F238E27FC236}">
                <a16:creationId xmlns:a16="http://schemas.microsoft.com/office/drawing/2014/main" id="{2BE5C54C-335F-3F15-4AAA-47459BFC2568}"/>
              </a:ext>
            </a:extLst>
          </p:cNvPr>
          <p:cNvSpPr/>
          <p:nvPr/>
        </p:nvSpPr>
        <p:spPr>
          <a:xfrm>
            <a:off x="4284411" y="3026668"/>
            <a:ext cx="489635" cy="565068"/>
          </a:xfrm>
          <a:custGeom>
            <a:avLst/>
            <a:gdLst>
              <a:gd name="connsiteX0" fmla="*/ 161858 w 489635"/>
              <a:gd name="connsiteY0" fmla="*/ 354419 h 565068"/>
              <a:gd name="connsiteX1" fmla="*/ 0 w 489635"/>
              <a:gd name="connsiteY1" fmla="*/ 0 h 565068"/>
              <a:gd name="connsiteX2" fmla="*/ 327777 w 489635"/>
              <a:gd name="connsiteY2" fmla="*/ 210650 h 565068"/>
              <a:gd name="connsiteX3" fmla="*/ 489635 w 489635"/>
              <a:gd name="connsiteY3" fmla="*/ 565069 h 565068"/>
              <a:gd name="connsiteX4" fmla="*/ 161858 w 489635"/>
              <a:gd name="connsiteY4" fmla="*/ 354419 h 565068"/>
              <a:gd name="connsiteX5" fmla="*/ 161858 w 489635"/>
              <a:gd name="connsiteY5" fmla="*/ 354419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161858" y="354419"/>
                </a:moveTo>
                <a:lnTo>
                  <a:pt x="0" y="0"/>
                </a:lnTo>
                <a:lnTo>
                  <a:pt x="327777" y="210650"/>
                </a:lnTo>
                <a:lnTo>
                  <a:pt x="489635" y="565069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3" name="Freeform: Shape 242">
            <a:extLst>
              <a:ext uri="{FF2B5EF4-FFF2-40B4-BE49-F238E27FC236}">
                <a16:creationId xmlns:a16="http://schemas.microsoft.com/office/drawing/2014/main" id="{693160C2-398A-B273-0071-A367B655DB17}"/>
              </a:ext>
            </a:extLst>
          </p:cNvPr>
          <p:cNvSpPr/>
          <p:nvPr/>
        </p:nvSpPr>
        <p:spPr>
          <a:xfrm>
            <a:off x="6375606" y="-699238"/>
            <a:ext cx="489635" cy="565068"/>
          </a:xfrm>
          <a:custGeom>
            <a:avLst/>
            <a:gdLst>
              <a:gd name="connsiteX0" fmla="*/ 161858 w 489635"/>
              <a:gd name="connsiteY0" fmla="*/ 354419 h 565068"/>
              <a:gd name="connsiteX1" fmla="*/ 0 w 489635"/>
              <a:gd name="connsiteY1" fmla="*/ 0 h 565068"/>
              <a:gd name="connsiteX2" fmla="*/ 327777 w 489635"/>
              <a:gd name="connsiteY2" fmla="*/ 210650 h 565068"/>
              <a:gd name="connsiteX3" fmla="*/ 489635 w 489635"/>
              <a:gd name="connsiteY3" fmla="*/ 565069 h 565068"/>
              <a:gd name="connsiteX4" fmla="*/ 161858 w 489635"/>
              <a:gd name="connsiteY4" fmla="*/ 354419 h 565068"/>
              <a:gd name="connsiteX5" fmla="*/ 161858 w 489635"/>
              <a:gd name="connsiteY5" fmla="*/ 354419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161858" y="354419"/>
                </a:moveTo>
                <a:lnTo>
                  <a:pt x="0" y="0"/>
                </a:lnTo>
                <a:lnTo>
                  <a:pt x="327777" y="210650"/>
                </a:lnTo>
                <a:lnTo>
                  <a:pt x="489635" y="565069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4" name="Freeform: Shape 243">
            <a:extLst>
              <a:ext uri="{FF2B5EF4-FFF2-40B4-BE49-F238E27FC236}">
                <a16:creationId xmlns:a16="http://schemas.microsoft.com/office/drawing/2014/main" id="{E665BA86-6755-E9D3-402A-CF0F29B7DF94}"/>
              </a:ext>
            </a:extLst>
          </p:cNvPr>
          <p:cNvSpPr/>
          <p:nvPr/>
        </p:nvSpPr>
        <p:spPr>
          <a:xfrm>
            <a:off x="2763862" y="4535081"/>
            <a:ext cx="383227" cy="596313"/>
          </a:xfrm>
          <a:custGeom>
            <a:avLst/>
            <a:gdLst>
              <a:gd name="connsiteX0" fmla="*/ 0 w 383227"/>
              <a:gd name="connsiteY0" fmla="*/ 385664 h 596313"/>
              <a:gd name="connsiteX1" fmla="*/ 55450 w 383227"/>
              <a:gd name="connsiteY1" fmla="*/ 0 h 596313"/>
              <a:gd name="connsiteX2" fmla="*/ 383227 w 383227"/>
              <a:gd name="connsiteY2" fmla="*/ 210650 h 596313"/>
              <a:gd name="connsiteX3" fmla="*/ 327777 w 383227"/>
              <a:gd name="connsiteY3" fmla="*/ 596313 h 596313"/>
              <a:gd name="connsiteX4" fmla="*/ 0 w 383227"/>
              <a:gd name="connsiteY4" fmla="*/ 385664 h 596313"/>
              <a:gd name="connsiteX5" fmla="*/ 0 w 383227"/>
              <a:gd name="connsiteY5" fmla="*/ 385664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0" y="385664"/>
                </a:moveTo>
                <a:lnTo>
                  <a:pt x="55450" y="0"/>
                </a:lnTo>
                <a:lnTo>
                  <a:pt x="383227" y="210650"/>
                </a:lnTo>
                <a:lnTo>
                  <a:pt x="327777" y="596313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5" name="Freeform: Shape 244">
            <a:extLst>
              <a:ext uri="{FF2B5EF4-FFF2-40B4-BE49-F238E27FC236}">
                <a16:creationId xmlns:a16="http://schemas.microsoft.com/office/drawing/2014/main" id="{4F9FE59B-573A-7777-3567-6053D6745B1B}"/>
              </a:ext>
            </a:extLst>
          </p:cNvPr>
          <p:cNvSpPr/>
          <p:nvPr/>
        </p:nvSpPr>
        <p:spPr>
          <a:xfrm>
            <a:off x="4228961" y="2255341"/>
            <a:ext cx="383227" cy="596313"/>
          </a:xfrm>
          <a:custGeom>
            <a:avLst/>
            <a:gdLst>
              <a:gd name="connsiteX0" fmla="*/ 0 w 383227"/>
              <a:gd name="connsiteY0" fmla="*/ 385664 h 596313"/>
              <a:gd name="connsiteX1" fmla="*/ 55450 w 383227"/>
              <a:gd name="connsiteY1" fmla="*/ 0 h 596313"/>
              <a:gd name="connsiteX2" fmla="*/ 383227 w 383227"/>
              <a:gd name="connsiteY2" fmla="*/ 210650 h 596313"/>
              <a:gd name="connsiteX3" fmla="*/ 327777 w 383227"/>
              <a:gd name="connsiteY3" fmla="*/ 596313 h 596313"/>
              <a:gd name="connsiteX4" fmla="*/ 0 w 383227"/>
              <a:gd name="connsiteY4" fmla="*/ 385664 h 596313"/>
              <a:gd name="connsiteX5" fmla="*/ 0 w 383227"/>
              <a:gd name="connsiteY5" fmla="*/ 385664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0" y="385664"/>
                </a:moveTo>
                <a:lnTo>
                  <a:pt x="55450" y="0"/>
                </a:lnTo>
                <a:lnTo>
                  <a:pt x="383227" y="210650"/>
                </a:lnTo>
                <a:lnTo>
                  <a:pt x="327777" y="596313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6" name="Freeform: Shape 245">
            <a:extLst>
              <a:ext uri="{FF2B5EF4-FFF2-40B4-BE49-F238E27FC236}">
                <a16:creationId xmlns:a16="http://schemas.microsoft.com/office/drawing/2014/main" id="{729E9E17-828F-DBF2-F855-D8087DCAE46A}"/>
              </a:ext>
            </a:extLst>
          </p:cNvPr>
          <p:cNvSpPr/>
          <p:nvPr/>
        </p:nvSpPr>
        <p:spPr>
          <a:xfrm>
            <a:off x="1807085" y="6630130"/>
            <a:ext cx="383227" cy="596312"/>
          </a:xfrm>
          <a:custGeom>
            <a:avLst/>
            <a:gdLst>
              <a:gd name="connsiteX0" fmla="*/ 0 w 383227"/>
              <a:gd name="connsiteY0" fmla="*/ 385663 h 596312"/>
              <a:gd name="connsiteX1" fmla="*/ 55450 w 383227"/>
              <a:gd name="connsiteY1" fmla="*/ 0 h 596312"/>
              <a:gd name="connsiteX2" fmla="*/ 383227 w 383227"/>
              <a:gd name="connsiteY2" fmla="*/ 210649 h 596312"/>
              <a:gd name="connsiteX3" fmla="*/ 327777 w 383227"/>
              <a:gd name="connsiteY3" fmla="*/ 596313 h 596312"/>
              <a:gd name="connsiteX4" fmla="*/ 0 w 383227"/>
              <a:gd name="connsiteY4" fmla="*/ 385663 h 596312"/>
              <a:gd name="connsiteX5" fmla="*/ 0 w 383227"/>
              <a:gd name="connsiteY5" fmla="*/ 385663 h 596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2">
                <a:moveTo>
                  <a:pt x="0" y="385663"/>
                </a:moveTo>
                <a:lnTo>
                  <a:pt x="55450" y="0"/>
                </a:lnTo>
                <a:lnTo>
                  <a:pt x="383227" y="210649"/>
                </a:lnTo>
                <a:lnTo>
                  <a:pt x="327777" y="596313"/>
                </a:lnTo>
                <a:lnTo>
                  <a:pt x="0" y="385663"/>
                </a:lnTo>
                <a:lnTo>
                  <a:pt x="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7" name="Freeform: Shape 246">
            <a:extLst>
              <a:ext uri="{FF2B5EF4-FFF2-40B4-BE49-F238E27FC236}">
                <a16:creationId xmlns:a16="http://schemas.microsoft.com/office/drawing/2014/main" id="{9356BD28-DADA-1C66-1723-AD79C119078C}"/>
              </a:ext>
            </a:extLst>
          </p:cNvPr>
          <p:cNvSpPr/>
          <p:nvPr/>
        </p:nvSpPr>
        <p:spPr>
          <a:xfrm>
            <a:off x="5564904" y="545956"/>
            <a:ext cx="383227" cy="596313"/>
          </a:xfrm>
          <a:custGeom>
            <a:avLst/>
            <a:gdLst>
              <a:gd name="connsiteX0" fmla="*/ 0 w 383227"/>
              <a:gd name="connsiteY0" fmla="*/ 385664 h 596313"/>
              <a:gd name="connsiteX1" fmla="*/ 55450 w 383227"/>
              <a:gd name="connsiteY1" fmla="*/ 0 h 596313"/>
              <a:gd name="connsiteX2" fmla="*/ 383227 w 383227"/>
              <a:gd name="connsiteY2" fmla="*/ 210650 h 596313"/>
              <a:gd name="connsiteX3" fmla="*/ 327777 w 383227"/>
              <a:gd name="connsiteY3" fmla="*/ 596313 h 596313"/>
              <a:gd name="connsiteX4" fmla="*/ 0 w 383227"/>
              <a:gd name="connsiteY4" fmla="*/ 385664 h 596313"/>
              <a:gd name="connsiteX5" fmla="*/ 0 w 383227"/>
              <a:gd name="connsiteY5" fmla="*/ 385664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0" y="385664"/>
                </a:moveTo>
                <a:lnTo>
                  <a:pt x="55450" y="0"/>
                </a:lnTo>
                <a:lnTo>
                  <a:pt x="383227" y="210650"/>
                </a:lnTo>
                <a:lnTo>
                  <a:pt x="327777" y="596313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8" name="Freeform: Shape 247">
            <a:extLst>
              <a:ext uri="{FF2B5EF4-FFF2-40B4-BE49-F238E27FC236}">
                <a16:creationId xmlns:a16="http://schemas.microsoft.com/office/drawing/2014/main" id="{DBAF5831-411E-FB9B-B91B-40A0670785E8}"/>
              </a:ext>
            </a:extLst>
          </p:cNvPr>
          <p:cNvSpPr/>
          <p:nvPr/>
        </p:nvSpPr>
        <p:spPr>
          <a:xfrm>
            <a:off x="6911310" y="-1549092"/>
            <a:ext cx="383227" cy="596313"/>
          </a:xfrm>
          <a:custGeom>
            <a:avLst/>
            <a:gdLst>
              <a:gd name="connsiteX0" fmla="*/ 0 w 383227"/>
              <a:gd name="connsiteY0" fmla="*/ 385664 h 596313"/>
              <a:gd name="connsiteX1" fmla="*/ 55450 w 383227"/>
              <a:gd name="connsiteY1" fmla="*/ 0 h 596313"/>
              <a:gd name="connsiteX2" fmla="*/ 383227 w 383227"/>
              <a:gd name="connsiteY2" fmla="*/ 210650 h 596313"/>
              <a:gd name="connsiteX3" fmla="*/ 327777 w 383227"/>
              <a:gd name="connsiteY3" fmla="*/ 596313 h 596313"/>
              <a:gd name="connsiteX4" fmla="*/ 0 w 383227"/>
              <a:gd name="connsiteY4" fmla="*/ 385664 h 596313"/>
              <a:gd name="connsiteX5" fmla="*/ 0 w 383227"/>
              <a:gd name="connsiteY5" fmla="*/ 385664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0" y="385664"/>
                </a:moveTo>
                <a:lnTo>
                  <a:pt x="55450" y="0"/>
                </a:lnTo>
                <a:lnTo>
                  <a:pt x="383227" y="210650"/>
                </a:lnTo>
                <a:lnTo>
                  <a:pt x="327777" y="596313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9" name="Freeform: Shape 248">
            <a:extLst>
              <a:ext uri="{FF2B5EF4-FFF2-40B4-BE49-F238E27FC236}">
                <a16:creationId xmlns:a16="http://schemas.microsoft.com/office/drawing/2014/main" id="{380178C5-2809-1CDE-78E6-8A08EE824B6A}"/>
              </a:ext>
            </a:extLst>
          </p:cNvPr>
          <p:cNvSpPr/>
          <p:nvPr/>
        </p:nvSpPr>
        <p:spPr>
          <a:xfrm>
            <a:off x="2981169" y="3886200"/>
            <a:ext cx="582930" cy="505111"/>
          </a:xfrm>
          <a:custGeom>
            <a:avLst/>
            <a:gdLst>
              <a:gd name="connsiteX0" fmla="*/ 0 w 582930"/>
              <a:gd name="connsiteY0" fmla="*/ 294462 h 505111"/>
              <a:gd name="connsiteX1" fmla="*/ 255153 w 582930"/>
              <a:gd name="connsiteY1" fmla="*/ 0 h 505111"/>
              <a:gd name="connsiteX2" fmla="*/ 582930 w 582930"/>
              <a:gd name="connsiteY2" fmla="*/ 210650 h 505111"/>
              <a:gd name="connsiteX3" fmla="*/ 327777 w 582930"/>
              <a:gd name="connsiteY3" fmla="*/ 505112 h 505111"/>
              <a:gd name="connsiteX4" fmla="*/ 0 w 582930"/>
              <a:gd name="connsiteY4" fmla="*/ 294462 h 505111"/>
              <a:gd name="connsiteX5" fmla="*/ 0 w 582930"/>
              <a:gd name="connsiteY5" fmla="*/ 294462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94462"/>
                </a:moveTo>
                <a:lnTo>
                  <a:pt x="255153" y="0"/>
                </a:lnTo>
                <a:lnTo>
                  <a:pt x="582930" y="210650"/>
                </a:lnTo>
                <a:lnTo>
                  <a:pt x="327777" y="50511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0" name="Freeform: Shape 249">
            <a:extLst>
              <a:ext uri="{FF2B5EF4-FFF2-40B4-BE49-F238E27FC236}">
                <a16:creationId xmlns:a16="http://schemas.microsoft.com/office/drawing/2014/main" id="{9D6D4F4E-0A5F-81E6-476B-8D820F1DAC47}"/>
              </a:ext>
            </a:extLst>
          </p:cNvPr>
          <p:cNvSpPr/>
          <p:nvPr/>
        </p:nvSpPr>
        <p:spPr>
          <a:xfrm>
            <a:off x="4446269" y="1606460"/>
            <a:ext cx="582930" cy="505111"/>
          </a:xfrm>
          <a:custGeom>
            <a:avLst/>
            <a:gdLst>
              <a:gd name="connsiteX0" fmla="*/ 0 w 582930"/>
              <a:gd name="connsiteY0" fmla="*/ 294462 h 505111"/>
              <a:gd name="connsiteX1" fmla="*/ 255153 w 582930"/>
              <a:gd name="connsiteY1" fmla="*/ 0 h 505111"/>
              <a:gd name="connsiteX2" fmla="*/ 582930 w 582930"/>
              <a:gd name="connsiteY2" fmla="*/ 210650 h 505111"/>
              <a:gd name="connsiteX3" fmla="*/ 327777 w 582930"/>
              <a:gd name="connsiteY3" fmla="*/ 505112 h 505111"/>
              <a:gd name="connsiteX4" fmla="*/ 0 w 582930"/>
              <a:gd name="connsiteY4" fmla="*/ 294462 h 505111"/>
              <a:gd name="connsiteX5" fmla="*/ 0 w 582930"/>
              <a:gd name="connsiteY5" fmla="*/ 294462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94462"/>
                </a:moveTo>
                <a:lnTo>
                  <a:pt x="255153" y="0"/>
                </a:lnTo>
                <a:lnTo>
                  <a:pt x="582930" y="210650"/>
                </a:lnTo>
                <a:lnTo>
                  <a:pt x="327777" y="50511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1" name="Freeform: Shape 250">
            <a:extLst>
              <a:ext uri="{FF2B5EF4-FFF2-40B4-BE49-F238E27FC236}">
                <a16:creationId xmlns:a16="http://schemas.microsoft.com/office/drawing/2014/main" id="{E6A11ED4-A8AF-163F-4C2A-BA284FBFC7B6}"/>
              </a:ext>
            </a:extLst>
          </p:cNvPr>
          <p:cNvSpPr/>
          <p:nvPr/>
        </p:nvSpPr>
        <p:spPr>
          <a:xfrm>
            <a:off x="2564159" y="5306408"/>
            <a:ext cx="582930" cy="505111"/>
          </a:xfrm>
          <a:custGeom>
            <a:avLst/>
            <a:gdLst>
              <a:gd name="connsiteX0" fmla="*/ 0 w 582930"/>
              <a:gd name="connsiteY0" fmla="*/ 294462 h 505111"/>
              <a:gd name="connsiteX1" fmla="*/ 255153 w 582930"/>
              <a:gd name="connsiteY1" fmla="*/ 0 h 505111"/>
              <a:gd name="connsiteX2" fmla="*/ 582930 w 582930"/>
              <a:gd name="connsiteY2" fmla="*/ 210649 h 505111"/>
              <a:gd name="connsiteX3" fmla="*/ 327777 w 582930"/>
              <a:gd name="connsiteY3" fmla="*/ 505112 h 505111"/>
              <a:gd name="connsiteX4" fmla="*/ 0 w 582930"/>
              <a:gd name="connsiteY4" fmla="*/ 294462 h 505111"/>
              <a:gd name="connsiteX5" fmla="*/ 0 w 582930"/>
              <a:gd name="connsiteY5" fmla="*/ 294462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94462"/>
                </a:moveTo>
                <a:lnTo>
                  <a:pt x="255153" y="0"/>
                </a:lnTo>
                <a:lnTo>
                  <a:pt x="582930" y="210649"/>
                </a:lnTo>
                <a:lnTo>
                  <a:pt x="327777" y="50511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2" name="Freeform: Shape 251">
            <a:extLst>
              <a:ext uri="{FF2B5EF4-FFF2-40B4-BE49-F238E27FC236}">
                <a16:creationId xmlns:a16="http://schemas.microsoft.com/office/drawing/2014/main" id="{F2812DF7-8B4A-1B52-5E73-E2C6BC839468}"/>
              </a:ext>
            </a:extLst>
          </p:cNvPr>
          <p:cNvSpPr/>
          <p:nvPr/>
        </p:nvSpPr>
        <p:spPr>
          <a:xfrm>
            <a:off x="5564904" y="-134169"/>
            <a:ext cx="582930" cy="505111"/>
          </a:xfrm>
          <a:custGeom>
            <a:avLst/>
            <a:gdLst>
              <a:gd name="connsiteX0" fmla="*/ 0 w 582930"/>
              <a:gd name="connsiteY0" fmla="*/ 294462 h 505111"/>
              <a:gd name="connsiteX1" fmla="*/ 255153 w 582930"/>
              <a:gd name="connsiteY1" fmla="*/ 0 h 505111"/>
              <a:gd name="connsiteX2" fmla="*/ 582930 w 582930"/>
              <a:gd name="connsiteY2" fmla="*/ 210650 h 505111"/>
              <a:gd name="connsiteX3" fmla="*/ 327777 w 582930"/>
              <a:gd name="connsiteY3" fmla="*/ 505112 h 505111"/>
              <a:gd name="connsiteX4" fmla="*/ 0 w 582930"/>
              <a:gd name="connsiteY4" fmla="*/ 294462 h 505111"/>
              <a:gd name="connsiteX5" fmla="*/ 0 w 582930"/>
              <a:gd name="connsiteY5" fmla="*/ 294462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94462"/>
                </a:moveTo>
                <a:lnTo>
                  <a:pt x="255153" y="0"/>
                </a:lnTo>
                <a:lnTo>
                  <a:pt x="582930" y="210650"/>
                </a:lnTo>
                <a:lnTo>
                  <a:pt x="327777" y="50511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3" name="Freeform: Shape 252">
            <a:extLst>
              <a:ext uri="{FF2B5EF4-FFF2-40B4-BE49-F238E27FC236}">
                <a16:creationId xmlns:a16="http://schemas.microsoft.com/office/drawing/2014/main" id="{DEA136ED-2846-8C99-A581-E2375BD83F84}"/>
              </a:ext>
            </a:extLst>
          </p:cNvPr>
          <p:cNvSpPr/>
          <p:nvPr/>
        </p:nvSpPr>
        <p:spPr>
          <a:xfrm>
            <a:off x="1162302" y="7015793"/>
            <a:ext cx="582930" cy="505111"/>
          </a:xfrm>
          <a:custGeom>
            <a:avLst/>
            <a:gdLst>
              <a:gd name="connsiteX0" fmla="*/ 0 w 582930"/>
              <a:gd name="connsiteY0" fmla="*/ 294462 h 505111"/>
              <a:gd name="connsiteX1" fmla="*/ 255153 w 582930"/>
              <a:gd name="connsiteY1" fmla="*/ 0 h 505111"/>
              <a:gd name="connsiteX2" fmla="*/ 582930 w 582930"/>
              <a:gd name="connsiteY2" fmla="*/ 210650 h 505111"/>
              <a:gd name="connsiteX3" fmla="*/ 327777 w 582930"/>
              <a:gd name="connsiteY3" fmla="*/ 505112 h 505111"/>
              <a:gd name="connsiteX4" fmla="*/ 0 w 582930"/>
              <a:gd name="connsiteY4" fmla="*/ 294462 h 505111"/>
              <a:gd name="connsiteX5" fmla="*/ 0 w 582930"/>
              <a:gd name="connsiteY5" fmla="*/ 294462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94462"/>
                </a:moveTo>
                <a:lnTo>
                  <a:pt x="255153" y="0"/>
                </a:lnTo>
                <a:lnTo>
                  <a:pt x="582930" y="210650"/>
                </a:lnTo>
                <a:lnTo>
                  <a:pt x="327777" y="50511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4" name="Freeform: Shape 253">
            <a:extLst>
              <a:ext uri="{FF2B5EF4-FFF2-40B4-BE49-F238E27FC236}">
                <a16:creationId xmlns:a16="http://schemas.microsoft.com/office/drawing/2014/main" id="{9C32C82B-19EA-0ECC-12F4-4392BA4550C6}"/>
              </a:ext>
            </a:extLst>
          </p:cNvPr>
          <p:cNvSpPr/>
          <p:nvPr/>
        </p:nvSpPr>
        <p:spPr>
          <a:xfrm>
            <a:off x="6966761" y="-1843554"/>
            <a:ext cx="582930" cy="505111"/>
          </a:xfrm>
          <a:custGeom>
            <a:avLst/>
            <a:gdLst>
              <a:gd name="connsiteX0" fmla="*/ 0 w 582930"/>
              <a:gd name="connsiteY0" fmla="*/ 294462 h 505111"/>
              <a:gd name="connsiteX1" fmla="*/ 255153 w 582930"/>
              <a:gd name="connsiteY1" fmla="*/ 0 h 505111"/>
              <a:gd name="connsiteX2" fmla="*/ 582930 w 582930"/>
              <a:gd name="connsiteY2" fmla="*/ 210650 h 505111"/>
              <a:gd name="connsiteX3" fmla="*/ 327777 w 582930"/>
              <a:gd name="connsiteY3" fmla="*/ 505112 h 505111"/>
              <a:gd name="connsiteX4" fmla="*/ 0 w 582930"/>
              <a:gd name="connsiteY4" fmla="*/ 294462 h 505111"/>
              <a:gd name="connsiteX5" fmla="*/ 0 w 582930"/>
              <a:gd name="connsiteY5" fmla="*/ 294462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94462"/>
                </a:moveTo>
                <a:lnTo>
                  <a:pt x="255153" y="0"/>
                </a:lnTo>
                <a:lnTo>
                  <a:pt x="582930" y="210650"/>
                </a:lnTo>
                <a:lnTo>
                  <a:pt x="327777" y="50511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5" name="Freeform: Shape 254">
            <a:extLst>
              <a:ext uri="{FF2B5EF4-FFF2-40B4-BE49-F238E27FC236}">
                <a16:creationId xmlns:a16="http://schemas.microsoft.com/office/drawing/2014/main" id="{927A613B-8780-E574-8E29-62C439268A50}"/>
              </a:ext>
            </a:extLst>
          </p:cNvPr>
          <p:cNvSpPr/>
          <p:nvPr/>
        </p:nvSpPr>
        <p:spPr>
          <a:xfrm>
            <a:off x="3564100" y="3565779"/>
            <a:ext cx="701623" cy="320420"/>
          </a:xfrm>
          <a:custGeom>
            <a:avLst/>
            <a:gdLst>
              <a:gd name="connsiteX0" fmla="*/ 0 w 701623"/>
              <a:gd name="connsiteY0" fmla="*/ 109771 h 320420"/>
              <a:gd name="connsiteX1" fmla="*/ 373847 w 701623"/>
              <a:gd name="connsiteY1" fmla="*/ 0 h 320420"/>
              <a:gd name="connsiteX2" fmla="*/ 701624 w 701623"/>
              <a:gd name="connsiteY2" fmla="*/ 210649 h 320420"/>
              <a:gd name="connsiteX3" fmla="*/ 327777 w 701623"/>
              <a:gd name="connsiteY3" fmla="*/ 320421 h 320420"/>
              <a:gd name="connsiteX4" fmla="*/ 0 w 701623"/>
              <a:gd name="connsiteY4" fmla="*/ 109771 h 320420"/>
              <a:gd name="connsiteX5" fmla="*/ 0 w 701623"/>
              <a:gd name="connsiteY5" fmla="*/ 109771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0" y="109771"/>
                </a:moveTo>
                <a:lnTo>
                  <a:pt x="373847" y="0"/>
                </a:lnTo>
                <a:lnTo>
                  <a:pt x="701624" y="210649"/>
                </a:lnTo>
                <a:lnTo>
                  <a:pt x="327777" y="320421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6" name="Freeform: Shape 255">
            <a:extLst>
              <a:ext uri="{FF2B5EF4-FFF2-40B4-BE49-F238E27FC236}">
                <a16:creationId xmlns:a16="http://schemas.microsoft.com/office/drawing/2014/main" id="{F01D7D03-264F-65CC-8917-D447A6529F06}"/>
              </a:ext>
            </a:extLst>
          </p:cNvPr>
          <p:cNvSpPr/>
          <p:nvPr/>
        </p:nvSpPr>
        <p:spPr>
          <a:xfrm>
            <a:off x="5029200" y="1286039"/>
            <a:ext cx="701623" cy="320420"/>
          </a:xfrm>
          <a:custGeom>
            <a:avLst/>
            <a:gdLst>
              <a:gd name="connsiteX0" fmla="*/ 0 w 701623"/>
              <a:gd name="connsiteY0" fmla="*/ 109771 h 320420"/>
              <a:gd name="connsiteX1" fmla="*/ 373847 w 701623"/>
              <a:gd name="connsiteY1" fmla="*/ 0 h 320420"/>
              <a:gd name="connsiteX2" fmla="*/ 701624 w 701623"/>
              <a:gd name="connsiteY2" fmla="*/ 210650 h 320420"/>
              <a:gd name="connsiteX3" fmla="*/ 327777 w 701623"/>
              <a:gd name="connsiteY3" fmla="*/ 320421 h 320420"/>
              <a:gd name="connsiteX4" fmla="*/ 0 w 701623"/>
              <a:gd name="connsiteY4" fmla="*/ 109771 h 320420"/>
              <a:gd name="connsiteX5" fmla="*/ 0 w 701623"/>
              <a:gd name="connsiteY5" fmla="*/ 109771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0" y="109771"/>
                </a:moveTo>
                <a:lnTo>
                  <a:pt x="373847" y="0"/>
                </a:lnTo>
                <a:lnTo>
                  <a:pt x="701624" y="210650"/>
                </a:lnTo>
                <a:lnTo>
                  <a:pt x="327777" y="320421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7" name="Freeform: Shape 256">
            <a:extLst>
              <a:ext uri="{FF2B5EF4-FFF2-40B4-BE49-F238E27FC236}">
                <a16:creationId xmlns:a16="http://schemas.microsoft.com/office/drawing/2014/main" id="{1457381D-4965-DDE9-CE50-65299E57E940}"/>
              </a:ext>
            </a:extLst>
          </p:cNvPr>
          <p:cNvSpPr/>
          <p:nvPr/>
        </p:nvSpPr>
        <p:spPr>
          <a:xfrm>
            <a:off x="1862535" y="5811520"/>
            <a:ext cx="701623" cy="320421"/>
          </a:xfrm>
          <a:custGeom>
            <a:avLst/>
            <a:gdLst>
              <a:gd name="connsiteX0" fmla="*/ 0 w 701623"/>
              <a:gd name="connsiteY0" fmla="*/ 109771 h 320421"/>
              <a:gd name="connsiteX1" fmla="*/ 373847 w 701623"/>
              <a:gd name="connsiteY1" fmla="*/ 0 h 320421"/>
              <a:gd name="connsiteX2" fmla="*/ 701624 w 701623"/>
              <a:gd name="connsiteY2" fmla="*/ 210650 h 320421"/>
              <a:gd name="connsiteX3" fmla="*/ 327777 w 701623"/>
              <a:gd name="connsiteY3" fmla="*/ 320421 h 320421"/>
              <a:gd name="connsiteX4" fmla="*/ 0 w 701623"/>
              <a:gd name="connsiteY4" fmla="*/ 109771 h 320421"/>
              <a:gd name="connsiteX5" fmla="*/ 0 w 701623"/>
              <a:gd name="connsiteY5" fmla="*/ 109771 h 320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1">
                <a:moveTo>
                  <a:pt x="0" y="109771"/>
                </a:moveTo>
                <a:lnTo>
                  <a:pt x="373847" y="0"/>
                </a:lnTo>
                <a:lnTo>
                  <a:pt x="701624" y="210650"/>
                </a:lnTo>
                <a:lnTo>
                  <a:pt x="327777" y="320421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8" name="Freeform: Shape 257">
            <a:extLst>
              <a:ext uri="{FF2B5EF4-FFF2-40B4-BE49-F238E27FC236}">
                <a16:creationId xmlns:a16="http://schemas.microsoft.com/office/drawing/2014/main" id="{9FBAC24A-315D-5474-3559-457C3C6844DB}"/>
              </a:ext>
            </a:extLst>
          </p:cNvPr>
          <p:cNvSpPr/>
          <p:nvPr/>
        </p:nvSpPr>
        <p:spPr>
          <a:xfrm>
            <a:off x="6537463" y="-1163428"/>
            <a:ext cx="701623" cy="320420"/>
          </a:xfrm>
          <a:custGeom>
            <a:avLst/>
            <a:gdLst>
              <a:gd name="connsiteX0" fmla="*/ 0 w 701623"/>
              <a:gd name="connsiteY0" fmla="*/ 109771 h 320420"/>
              <a:gd name="connsiteX1" fmla="*/ 373847 w 701623"/>
              <a:gd name="connsiteY1" fmla="*/ 0 h 320420"/>
              <a:gd name="connsiteX2" fmla="*/ 701624 w 701623"/>
              <a:gd name="connsiteY2" fmla="*/ 210650 h 320420"/>
              <a:gd name="connsiteX3" fmla="*/ 327778 w 701623"/>
              <a:gd name="connsiteY3" fmla="*/ 320421 h 320420"/>
              <a:gd name="connsiteX4" fmla="*/ 0 w 701623"/>
              <a:gd name="connsiteY4" fmla="*/ 109771 h 320420"/>
              <a:gd name="connsiteX5" fmla="*/ 0 w 701623"/>
              <a:gd name="connsiteY5" fmla="*/ 109771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0" y="109771"/>
                </a:moveTo>
                <a:lnTo>
                  <a:pt x="373847" y="0"/>
                </a:lnTo>
                <a:lnTo>
                  <a:pt x="701624" y="210650"/>
                </a:lnTo>
                <a:lnTo>
                  <a:pt x="327778" y="320421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9" name="Freeform: Shape 258">
            <a:extLst>
              <a:ext uri="{FF2B5EF4-FFF2-40B4-BE49-F238E27FC236}">
                <a16:creationId xmlns:a16="http://schemas.microsoft.com/office/drawing/2014/main" id="{8F0F84D2-8770-69CE-0CAB-26838C07A61F}"/>
              </a:ext>
            </a:extLst>
          </p:cNvPr>
          <p:cNvSpPr/>
          <p:nvPr/>
        </p:nvSpPr>
        <p:spPr>
          <a:xfrm>
            <a:off x="354271" y="8260988"/>
            <a:ext cx="701623" cy="320420"/>
          </a:xfrm>
          <a:custGeom>
            <a:avLst/>
            <a:gdLst>
              <a:gd name="connsiteX0" fmla="*/ 0 w 701623"/>
              <a:gd name="connsiteY0" fmla="*/ 109771 h 320420"/>
              <a:gd name="connsiteX1" fmla="*/ 373847 w 701623"/>
              <a:gd name="connsiteY1" fmla="*/ 0 h 320420"/>
              <a:gd name="connsiteX2" fmla="*/ 701624 w 701623"/>
              <a:gd name="connsiteY2" fmla="*/ 210650 h 320420"/>
              <a:gd name="connsiteX3" fmla="*/ 327777 w 701623"/>
              <a:gd name="connsiteY3" fmla="*/ 320421 h 320420"/>
              <a:gd name="connsiteX4" fmla="*/ 0 w 701623"/>
              <a:gd name="connsiteY4" fmla="*/ 109771 h 320420"/>
              <a:gd name="connsiteX5" fmla="*/ 0 w 701623"/>
              <a:gd name="connsiteY5" fmla="*/ 109771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0" y="109771"/>
                </a:moveTo>
                <a:lnTo>
                  <a:pt x="373847" y="0"/>
                </a:lnTo>
                <a:lnTo>
                  <a:pt x="701624" y="210650"/>
                </a:lnTo>
                <a:lnTo>
                  <a:pt x="327777" y="320421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0" name="Freeform: Shape 259">
            <a:extLst>
              <a:ext uri="{FF2B5EF4-FFF2-40B4-BE49-F238E27FC236}">
                <a16:creationId xmlns:a16="http://schemas.microsoft.com/office/drawing/2014/main" id="{220E5B76-DA3B-28FE-E402-64A89277CA6A}"/>
              </a:ext>
            </a:extLst>
          </p:cNvPr>
          <p:cNvSpPr/>
          <p:nvPr/>
        </p:nvSpPr>
        <p:spPr>
          <a:xfrm>
            <a:off x="4072423" y="3271316"/>
            <a:ext cx="701623" cy="320420"/>
          </a:xfrm>
          <a:custGeom>
            <a:avLst/>
            <a:gdLst>
              <a:gd name="connsiteX0" fmla="*/ 327777 w 701623"/>
              <a:gd name="connsiteY0" fmla="*/ 210649 h 320420"/>
              <a:gd name="connsiteX1" fmla="*/ 0 w 701623"/>
              <a:gd name="connsiteY1" fmla="*/ 0 h 320420"/>
              <a:gd name="connsiteX2" fmla="*/ 373847 w 701623"/>
              <a:gd name="connsiteY2" fmla="*/ 109771 h 320420"/>
              <a:gd name="connsiteX3" fmla="*/ 701624 w 701623"/>
              <a:gd name="connsiteY3" fmla="*/ 320421 h 320420"/>
              <a:gd name="connsiteX4" fmla="*/ 327777 w 701623"/>
              <a:gd name="connsiteY4" fmla="*/ 210649 h 320420"/>
              <a:gd name="connsiteX5" fmla="*/ 327777 w 701623"/>
              <a:gd name="connsiteY5" fmla="*/ 210649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327777" y="210649"/>
                </a:moveTo>
                <a:lnTo>
                  <a:pt x="0" y="0"/>
                </a:lnTo>
                <a:lnTo>
                  <a:pt x="373847" y="109771"/>
                </a:lnTo>
                <a:lnTo>
                  <a:pt x="701624" y="320421"/>
                </a:lnTo>
                <a:lnTo>
                  <a:pt x="327777" y="210649"/>
                </a:lnTo>
                <a:lnTo>
                  <a:pt x="327777" y="21064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1" name="Freeform: Shape 260">
            <a:extLst>
              <a:ext uri="{FF2B5EF4-FFF2-40B4-BE49-F238E27FC236}">
                <a16:creationId xmlns:a16="http://schemas.microsoft.com/office/drawing/2014/main" id="{0C5E7D69-8D26-8B44-0954-8DA36ECB7CEA}"/>
              </a:ext>
            </a:extLst>
          </p:cNvPr>
          <p:cNvSpPr/>
          <p:nvPr/>
        </p:nvSpPr>
        <p:spPr>
          <a:xfrm>
            <a:off x="4072423" y="3271316"/>
            <a:ext cx="582930" cy="505111"/>
          </a:xfrm>
          <a:custGeom>
            <a:avLst/>
            <a:gdLst>
              <a:gd name="connsiteX0" fmla="*/ 255153 w 582930"/>
              <a:gd name="connsiteY0" fmla="*/ 294462 h 505111"/>
              <a:gd name="connsiteX1" fmla="*/ 0 w 582930"/>
              <a:gd name="connsiteY1" fmla="*/ 0 h 505111"/>
              <a:gd name="connsiteX2" fmla="*/ 327777 w 582930"/>
              <a:gd name="connsiteY2" fmla="*/ 210649 h 505111"/>
              <a:gd name="connsiteX3" fmla="*/ 582930 w 582930"/>
              <a:gd name="connsiteY3" fmla="*/ 505112 h 505111"/>
              <a:gd name="connsiteX4" fmla="*/ 255153 w 582930"/>
              <a:gd name="connsiteY4" fmla="*/ 294462 h 505111"/>
              <a:gd name="connsiteX5" fmla="*/ 255153 w 582930"/>
              <a:gd name="connsiteY5" fmla="*/ 294462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255153" y="294462"/>
                </a:moveTo>
                <a:lnTo>
                  <a:pt x="0" y="0"/>
                </a:lnTo>
                <a:lnTo>
                  <a:pt x="327777" y="210649"/>
                </a:lnTo>
                <a:lnTo>
                  <a:pt x="582930" y="505112"/>
                </a:lnTo>
                <a:lnTo>
                  <a:pt x="255153" y="294462"/>
                </a:lnTo>
                <a:lnTo>
                  <a:pt x="255153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2" name="Freeform: Shape 261">
            <a:extLst>
              <a:ext uri="{FF2B5EF4-FFF2-40B4-BE49-F238E27FC236}">
                <a16:creationId xmlns:a16="http://schemas.microsoft.com/office/drawing/2014/main" id="{869022C2-5003-2144-8181-6988F171F740}"/>
              </a:ext>
            </a:extLst>
          </p:cNvPr>
          <p:cNvSpPr/>
          <p:nvPr/>
        </p:nvSpPr>
        <p:spPr>
          <a:xfrm>
            <a:off x="4228961" y="2641005"/>
            <a:ext cx="383227" cy="596312"/>
          </a:xfrm>
          <a:custGeom>
            <a:avLst/>
            <a:gdLst>
              <a:gd name="connsiteX0" fmla="*/ 55450 w 383227"/>
              <a:gd name="connsiteY0" fmla="*/ 385663 h 596312"/>
              <a:gd name="connsiteX1" fmla="*/ 0 w 383227"/>
              <a:gd name="connsiteY1" fmla="*/ 0 h 596312"/>
              <a:gd name="connsiteX2" fmla="*/ 327777 w 383227"/>
              <a:gd name="connsiteY2" fmla="*/ 210650 h 596312"/>
              <a:gd name="connsiteX3" fmla="*/ 383227 w 383227"/>
              <a:gd name="connsiteY3" fmla="*/ 596313 h 596312"/>
              <a:gd name="connsiteX4" fmla="*/ 55450 w 383227"/>
              <a:gd name="connsiteY4" fmla="*/ 385663 h 596312"/>
              <a:gd name="connsiteX5" fmla="*/ 55450 w 383227"/>
              <a:gd name="connsiteY5" fmla="*/ 385663 h 596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2">
                <a:moveTo>
                  <a:pt x="55450" y="385663"/>
                </a:moveTo>
                <a:lnTo>
                  <a:pt x="0" y="0"/>
                </a:lnTo>
                <a:lnTo>
                  <a:pt x="327777" y="210650"/>
                </a:lnTo>
                <a:lnTo>
                  <a:pt x="383227" y="596313"/>
                </a:lnTo>
                <a:lnTo>
                  <a:pt x="55450" y="385663"/>
                </a:lnTo>
                <a:lnTo>
                  <a:pt x="5545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3" name="Freeform: Shape 262">
            <a:extLst>
              <a:ext uri="{FF2B5EF4-FFF2-40B4-BE49-F238E27FC236}">
                <a16:creationId xmlns:a16="http://schemas.microsoft.com/office/drawing/2014/main" id="{C985A80A-F1A0-B4B2-F5A2-97D0218F273E}"/>
              </a:ext>
            </a:extLst>
          </p:cNvPr>
          <p:cNvSpPr/>
          <p:nvPr/>
        </p:nvSpPr>
        <p:spPr>
          <a:xfrm>
            <a:off x="2763862" y="4920745"/>
            <a:ext cx="383227" cy="596312"/>
          </a:xfrm>
          <a:custGeom>
            <a:avLst/>
            <a:gdLst>
              <a:gd name="connsiteX0" fmla="*/ 55450 w 383227"/>
              <a:gd name="connsiteY0" fmla="*/ 385664 h 596312"/>
              <a:gd name="connsiteX1" fmla="*/ 0 w 383227"/>
              <a:gd name="connsiteY1" fmla="*/ 0 h 596312"/>
              <a:gd name="connsiteX2" fmla="*/ 327777 w 383227"/>
              <a:gd name="connsiteY2" fmla="*/ 210650 h 596312"/>
              <a:gd name="connsiteX3" fmla="*/ 383227 w 383227"/>
              <a:gd name="connsiteY3" fmla="*/ 596313 h 596312"/>
              <a:gd name="connsiteX4" fmla="*/ 55450 w 383227"/>
              <a:gd name="connsiteY4" fmla="*/ 385664 h 596312"/>
              <a:gd name="connsiteX5" fmla="*/ 55450 w 383227"/>
              <a:gd name="connsiteY5" fmla="*/ 385664 h 596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2">
                <a:moveTo>
                  <a:pt x="55450" y="385664"/>
                </a:moveTo>
                <a:lnTo>
                  <a:pt x="0" y="0"/>
                </a:lnTo>
                <a:lnTo>
                  <a:pt x="327777" y="210650"/>
                </a:lnTo>
                <a:lnTo>
                  <a:pt x="383227" y="596313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4" name="Freeform: Shape 263">
            <a:extLst>
              <a:ext uri="{FF2B5EF4-FFF2-40B4-BE49-F238E27FC236}">
                <a16:creationId xmlns:a16="http://schemas.microsoft.com/office/drawing/2014/main" id="{019BBF05-CA03-A880-A0D8-D88E08C710CB}"/>
              </a:ext>
            </a:extLst>
          </p:cNvPr>
          <p:cNvSpPr/>
          <p:nvPr/>
        </p:nvSpPr>
        <p:spPr>
          <a:xfrm>
            <a:off x="5564904" y="160292"/>
            <a:ext cx="383227" cy="596313"/>
          </a:xfrm>
          <a:custGeom>
            <a:avLst/>
            <a:gdLst>
              <a:gd name="connsiteX0" fmla="*/ 55450 w 383227"/>
              <a:gd name="connsiteY0" fmla="*/ 385664 h 596313"/>
              <a:gd name="connsiteX1" fmla="*/ 0 w 383227"/>
              <a:gd name="connsiteY1" fmla="*/ 0 h 596313"/>
              <a:gd name="connsiteX2" fmla="*/ 327777 w 383227"/>
              <a:gd name="connsiteY2" fmla="*/ 210650 h 596313"/>
              <a:gd name="connsiteX3" fmla="*/ 383227 w 383227"/>
              <a:gd name="connsiteY3" fmla="*/ 596313 h 596313"/>
              <a:gd name="connsiteX4" fmla="*/ 55450 w 383227"/>
              <a:gd name="connsiteY4" fmla="*/ 385664 h 596313"/>
              <a:gd name="connsiteX5" fmla="*/ 55450 w 383227"/>
              <a:gd name="connsiteY5" fmla="*/ 385664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55450" y="385664"/>
                </a:moveTo>
                <a:lnTo>
                  <a:pt x="0" y="0"/>
                </a:lnTo>
                <a:lnTo>
                  <a:pt x="327777" y="210650"/>
                </a:lnTo>
                <a:lnTo>
                  <a:pt x="383227" y="596313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5" name="Freeform: Shape 264">
            <a:extLst>
              <a:ext uri="{FF2B5EF4-FFF2-40B4-BE49-F238E27FC236}">
                <a16:creationId xmlns:a16="http://schemas.microsoft.com/office/drawing/2014/main" id="{EE00D027-EDEA-AF88-56D8-39E7279C28EE}"/>
              </a:ext>
            </a:extLst>
          </p:cNvPr>
          <p:cNvSpPr/>
          <p:nvPr/>
        </p:nvSpPr>
        <p:spPr>
          <a:xfrm>
            <a:off x="1162302" y="7310256"/>
            <a:ext cx="383227" cy="596313"/>
          </a:xfrm>
          <a:custGeom>
            <a:avLst/>
            <a:gdLst>
              <a:gd name="connsiteX0" fmla="*/ 55450 w 383227"/>
              <a:gd name="connsiteY0" fmla="*/ 385664 h 596313"/>
              <a:gd name="connsiteX1" fmla="*/ 0 w 383227"/>
              <a:gd name="connsiteY1" fmla="*/ 0 h 596313"/>
              <a:gd name="connsiteX2" fmla="*/ 327777 w 383227"/>
              <a:gd name="connsiteY2" fmla="*/ 210650 h 596313"/>
              <a:gd name="connsiteX3" fmla="*/ 383227 w 383227"/>
              <a:gd name="connsiteY3" fmla="*/ 596313 h 596313"/>
              <a:gd name="connsiteX4" fmla="*/ 55450 w 383227"/>
              <a:gd name="connsiteY4" fmla="*/ 385664 h 596313"/>
              <a:gd name="connsiteX5" fmla="*/ 55450 w 383227"/>
              <a:gd name="connsiteY5" fmla="*/ 385664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55450" y="385664"/>
                </a:moveTo>
                <a:lnTo>
                  <a:pt x="0" y="0"/>
                </a:lnTo>
                <a:lnTo>
                  <a:pt x="327777" y="210650"/>
                </a:lnTo>
                <a:lnTo>
                  <a:pt x="383227" y="596313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6" name="Freeform: Shape 265">
            <a:extLst>
              <a:ext uri="{FF2B5EF4-FFF2-40B4-BE49-F238E27FC236}">
                <a16:creationId xmlns:a16="http://schemas.microsoft.com/office/drawing/2014/main" id="{E0BA8790-0F68-7574-1C5D-2668490D84DC}"/>
              </a:ext>
            </a:extLst>
          </p:cNvPr>
          <p:cNvSpPr/>
          <p:nvPr/>
        </p:nvSpPr>
        <p:spPr>
          <a:xfrm>
            <a:off x="7166463" y="-2229218"/>
            <a:ext cx="383227" cy="596313"/>
          </a:xfrm>
          <a:custGeom>
            <a:avLst/>
            <a:gdLst>
              <a:gd name="connsiteX0" fmla="*/ 55450 w 383227"/>
              <a:gd name="connsiteY0" fmla="*/ 385664 h 596313"/>
              <a:gd name="connsiteX1" fmla="*/ 0 w 383227"/>
              <a:gd name="connsiteY1" fmla="*/ 0 h 596313"/>
              <a:gd name="connsiteX2" fmla="*/ 327777 w 383227"/>
              <a:gd name="connsiteY2" fmla="*/ 210650 h 596313"/>
              <a:gd name="connsiteX3" fmla="*/ 383227 w 383227"/>
              <a:gd name="connsiteY3" fmla="*/ 596313 h 596313"/>
              <a:gd name="connsiteX4" fmla="*/ 55450 w 383227"/>
              <a:gd name="connsiteY4" fmla="*/ 385664 h 596313"/>
              <a:gd name="connsiteX5" fmla="*/ 55450 w 383227"/>
              <a:gd name="connsiteY5" fmla="*/ 385664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55450" y="385664"/>
                </a:moveTo>
                <a:lnTo>
                  <a:pt x="0" y="0"/>
                </a:lnTo>
                <a:lnTo>
                  <a:pt x="327777" y="210650"/>
                </a:lnTo>
                <a:lnTo>
                  <a:pt x="383227" y="596313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7" name="Freeform: Shape 266">
            <a:extLst>
              <a:ext uri="{FF2B5EF4-FFF2-40B4-BE49-F238E27FC236}">
                <a16:creationId xmlns:a16="http://schemas.microsoft.com/office/drawing/2014/main" id="{A3BFDBA7-8BF8-56D7-B868-85D58C457544}"/>
              </a:ext>
            </a:extLst>
          </p:cNvPr>
          <p:cNvSpPr/>
          <p:nvPr/>
        </p:nvSpPr>
        <p:spPr>
          <a:xfrm>
            <a:off x="4284411" y="1900922"/>
            <a:ext cx="489635" cy="565068"/>
          </a:xfrm>
          <a:custGeom>
            <a:avLst/>
            <a:gdLst>
              <a:gd name="connsiteX0" fmla="*/ 0 w 489635"/>
              <a:gd name="connsiteY0" fmla="*/ 354419 h 565068"/>
              <a:gd name="connsiteX1" fmla="*/ 161858 w 489635"/>
              <a:gd name="connsiteY1" fmla="*/ 0 h 565068"/>
              <a:gd name="connsiteX2" fmla="*/ 489635 w 489635"/>
              <a:gd name="connsiteY2" fmla="*/ 210650 h 565068"/>
              <a:gd name="connsiteX3" fmla="*/ 327777 w 489635"/>
              <a:gd name="connsiteY3" fmla="*/ 565069 h 565068"/>
              <a:gd name="connsiteX4" fmla="*/ 0 w 489635"/>
              <a:gd name="connsiteY4" fmla="*/ 354419 h 565068"/>
              <a:gd name="connsiteX5" fmla="*/ 0 w 489635"/>
              <a:gd name="connsiteY5" fmla="*/ 354419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0" y="354419"/>
                </a:moveTo>
                <a:lnTo>
                  <a:pt x="161858" y="0"/>
                </a:lnTo>
                <a:lnTo>
                  <a:pt x="489635" y="210650"/>
                </a:lnTo>
                <a:lnTo>
                  <a:pt x="327777" y="56506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8" name="Freeform: Shape 267">
            <a:extLst>
              <a:ext uri="{FF2B5EF4-FFF2-40B4-BE49-F238E27FC236}">
                <a16:creationId xmlns:a16="http://schemas.microsoft.com/office/drawing/2014/main" id="{7CCF3F38-88F1-6495-6A93-FEDA834159EB}"/>
              </a:ext>
            </a:extLst>
          </p:cNvPr>
          <p:cNvSpPr/>
          <p:nvPr/>
        </p:nvSpPr>
        <p:spPr>
          <a:xfrm>
            <a:off x="2819312" y="4180662"/>
            <a:ext cx="489635" cy="565068"/>
          </a:xfrm>
          <a:custGeom>
            <a:avLst/>
            <a:gdLst>
              <a:gd name="connsiteX0" fmla="*/ 0 w 489635"/>
              <a:gd name="connsiteY0" fmla="*/ 354419 h 565068"/>
              <a:gd name="connsiteX1" fmla="*/ 161858 w 489635"/>
              <a:gd name="connsiteY1" fmla="*/ 0 h 565068"/>
              <a:gd name="connsiteX2" fmla="*/ 489635 w 489635"/>
              <a:gd name="connsiteY2" fmla="*/ 210650 h 565068"/>
              <a:gd name="connsiteX3" fmla="*/ 327777 w 489635"/>
              <a:gd name="connsiteY3" fmla="*/ 565069 h 565068"/>
              <a:gd name="connsiteX4" fmla="*/ 0 w 489635"/>
              <a:gd name="connsiteY4" fmla="*/ 354419 h 565068"/>
              <a:gd name="connsiteX5" fmla="*/ 0 w 489635"/>
              <a:gd name="connsiteY5" fmla="*/ 354419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0" y="354419"/>
                </a:moveTo>
                <a:lnTo>
                  <a:pt x="161858" y="0"/>
                </a:lnTo>
                <a:lnTo>
                  <a:pt x="489635" y="210650"/>
                </a:lnTo>
                <a:lnTo>
                  <a:pt x="327777" y="56506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9" name="Freeform: Shape 268">
            <a:extLst>
              <a:ext uri="{FF2B5EF4-FFF2-40B4-BE49-F238E27FC236}">
                <a16:creationId xmlns:a16="http://schemas.microsoft.com/office/drawing/2014/main" id="{3A8B2362-4242-CA34-E4E6-5DF15EC2BC46}"/>
              </a:ext>
            </a:extLst>
          </p:cNvPr>
          <p:cNvSpPr/>
          <p:nvPr/>
        </p:nvSpPr>
        <p:spPr>
          <a:xfrm>
            <a:off x="5403046" y="931619"/>
            <a:ext cx="489635" cy="565068"/>
          </a:xfrm>
          <a:custGeom>
            <a:avLst/>
            <a:gdLst>
              <a:gd name="connsiteX0" fmla="*/ 0 w 489635"/>
              <a:gd name="connsiteY0" fmla="*/ 354419 h 565068"/>
              <a:gd name="connsiteX1" fmla="*/ 161858 w 489635"/>
              <a:gd name="connsiteY1" fmla="*/ 0 h 565068"/>
              <a:gd name="connsiteX2" fmla="*/ 489635 w 489635"/>
              <a:gd name="connsiteY2" fmla="*/ 210650 h 565068"/>
              <a:gd name="connsiteX3" fmla="*/ 327777 w 489635"/>
              <a:gd name="connsiteY3" fmla="*/ 565069 h 565068"/>
              <a:gd name="connsiteX4" fmla="*/ 0 w 489635"/>
              <a:gd name="connsiteY4" fmla="*/ 354419 h 565068"/>
              <a:gd name="connsiteX5" fmla="*/ 0 w 489635"/>
              <a:gd name="connsiteY5" fmla="*/ 354419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0" y="354419"/>
                </a:moveTo>
                <a:lnTo>
                  <a:pt x="161858" y="0"/>
                </a:lnTo>
                <a:lnTo>
                  <a:pt x="489635" y="210650"/>
                </a:lnTo>
                <a:lnTo>
                  <a:pt x="327777" y="56506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0" name="Freeform: Shape 269">
            <a:extLst>
              <a:ext uri="{FF2B5EF4-FFF2-40B4-BE49-F238E27FC236}">
                <a16:creationId xmlns:a16="http://schemas.microsoft.com/office/drawing/2014/main" id="{ED091141-F834-79AE-F5C0-053B9E3896E7}"/>
              </a:ext>
            </a:extLst>
          </p:cNvPr>
          <p:cNvSpPr/>
          <p:nvPr/>
        </p:nvSpPr>
        <p:spPr>
          <a:xfrm>
            <a:off x="1700677" y="5921291"/>
            <a:ext cx="489635" cy="565068"/>
          </a:xfrm>
          <a:custGeom>
            <a:avLst/>
            <a:gdLst>
              <a:gd name="connsiteX0" fmla="*/ 0 w 489635"/>
              <a:gd name="connsiteY0" fmla="*/ 354419 h 565068"/>
              <a:gd name="connsiteX1" fmla="*/ 161858 w 489635"/>
              <a:gd name="connsiteY1" fmla="*/ 0 h 565068"/>
              <a:gd name="connsiteX2" fmla="*/ 489635 w 489635"/>
              <a:gd name="connsiteY2" fmla="*/ 210650 h 565068"/>
              <a:gd name="connsiteX3" fmla="*/ 327777 w 489635"/>
              <a:gd name="connsiteY3" fmla="*/ 565069 h 565068"/>
              <a:gd name="connsiteX4" fmla="*/ 0 w 489635"/>
              <a:gd name="connsiteY4" fmla="*/ 354419 h 565068"/>
              <a:gd name="connsiteX5" fmla="*/ 0 w 489635"/>
              <a:gd name="connsiteY5" fmla="*/ 354419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0" y="354419"/>
                </a:moveTo>
                <a:lnTo>
                  <a:pt x="161858" y="0"/>
                </a:lnTo>
                <a:lnTo>
                  <a:pt x="489635" y="210650"/>
                </a:lnTo>
                <a:lnTo>
                  <a:pt x="327777" y="56506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1" name="Freeform: Shape 270">
            <a:extLst>
              <a:ext uri="{FF2B5EF4-FFF2-40B4-BE49-F238E27FC236}">
                <a16:creationId xmlns:a16="http://schemas.microsoft.com/office/drawing/2014/main" id="{F16FE880-51EE-B3FF-38A7-22239AAD5B3C}"/>
              </a:ext>
            </a:extLst>
          </p:cNvPr>
          <p:cNvSpPr/>
          <p:nvPr/>
        </p:nvSpPr>
        <p:spPr>
          <a:xfrm>
            <a:off x="6375606" y="-1053657"/>
            <a:ext cx="489635" cy="565068"/>
          </a:xfrm>
          <a:custGeom>
            <a:avLst/>
            <a:gdLst>
              <a:gd name="connsiteX0" fmla="*/ 0 w 489635"/>
              <a:gd name="connsiteY0" fmla="*/ 354419 h 565068"/>
              <a:gd name="connsiteX1" fmla="*/ 161858 w 489635"/>
              <a:gd name="connsiteY1" fmla="*/ 0 h 565068"/>
              <a:gd name="connsiteX2" fmla="*/ 489635 w 489635"/>
              <a:gd name="connsiteY2" fmla="*/ 210650 h 565068"/>
              <a:gd name="connsiteX3" fmla="*/ 327777 w 489635"/>
              <a:gd name="connsiteY3" fmla="*/ 565069 h 565068"/>
              <a:gd name="connsiteX4" fmla="*/ 0 w 489635"/>
              <a:gd name="connsiteY4" fmla="*/ 354419 h 565068"/>
              <a:gd name="connsiteX5" fmla="*/ 0 w 489635"/>
              <a:gd name="connsiteY5" fmla="*/ 354419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0" y="354419"/>
                </a:moveTo>
                <a:lnTo>
                  <a:pt x="161858" y="0"/>
                </a:lnTo>
                <a:lnTo>
                  <a:pt x="489635" y="210650"/>
                </a:lnTo>
                <a:lnTo>
                  <a:pt x="327777" y="56506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2" name="Freeform: Shape 271">
            <a:extLst>
              <a:ext uri="{FF2B5EF4-FFF2-40B4-BE49-F238E27FC236}">
                <a16:creationId xmlns:a16="http://schemas.microsoft.com/office/drawing/2014/main" id="{5439B4CD-F460-7175-E229-3D3B5392BE28}"/>
              </a:ext>
            </a:extLst>
          </p:cNvPr>
          <p:cNvSpPr/>
          <p:nvPr/>
        </p:nvSpPr>
        <p:spPr>
          <a:xfrm>
            <a:off x="728117" y="7906569"/>
            <a:ext cx="489635" cy="565068"/>
          </a:xfrm>
          <a:custGeom>
            <a:avLst/>
            <a:gdLst>
              <a:gd name="connsiteX0" fmla="*/ 0 w 489635"/>
              <a:gd name="connsiteY0" fmla="*/ 354419 h 565068"/>
              <a:gd name="connsiteX1" fmla="*/ 161858 w 489635"/>
              <a:gd name="connsiteY1" fmla="*/ 0 h 565068"/>
              <a:gd name="connsiteX2" fmla="*/ 489635 w 489635"/>
              <a:gd name="connsiteY2" fmla="*/ 210650 h 565068"/>
              <a:gd name="connsiteX3" fmla="*/ 327777 w 489635"/>
              <a:gd name="connsiteY3" fmla="*/ 565069 h 565068"/>
              <a:gd name="connsiteX4" fmla="*/ 0 w 489635"/>
              <a:gd name="connsiteY4" fmla="*/ 354419 h 565068"/>
              <a:gd name="connsiteX5" fmla="*/ 0 w 489635"/>
              <a:gd name="connsiteY5" fmla="*/ 354419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0" y="354419"/>
                </a:moveTo>
                <a:lnTo>
                  <a:pt x="161858" y="0"/>
                </a:lnTo>
                <a:lnTo>
                  <a:pt x="489635" y="210650"/>
                </a:lnTo>
                <a:lnTo>
                  <a:pt x="327777" y="56506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3" name="Freeform: Shape 272">
            <a:extLst>
              <a:ext uri="{FF2B5EF4-FFF2-40B4-BE49-F238E27FC236}">
                <a16:creationId xmlns:a16="http://schemas.microsoft.com/office/drawing/2014/main" id="{73E91174-34F5-7B3D-28AE-9BF418E044D9}"/>
              </a:ext>
            </a:extLst>
          </p:cNvPr>
          <p:cNvSpPr/>
          <p:nvPr/>
        </p:nvSpPr>
        <p:spPr>
          <a:xfrm>
            <a:off x="4701423" y="1395810"/>
            <a:ext cx="655553" cy="421299"/>
          </a:xfrm>
          <a:custGeom>
            <a:avLst/>
            <a:gdLst>
              <a:gd name="connsiteX0" fmla="*/ 0 w 655553"/>
              <a:gd name="connsiteY0" fmla="*/ 210650 h 421299"/>
              <a:gd name="connsiteX1" fmla="*/ 327777 w 655553"/>
              <a:gd name="connsiteY1" fmla="*/ 0 h 421299"/>
              <a:gd name="connsiteX2" fmla="*/ 655554 w 655553"/>
              <a:gd name="connsiteY2" fmla="*/ 210650 h 421299"/>
              <a:gd name="connsiteX3" fmla="*/ 327777 w 655553"/>
              <a:gd name="connsiteY3" fmla="*/ 421299 h 421299"/>
              <a:gd name="connsiteX4" fmla="*/ 0 w 655553"/>
              <a:gd name="connsiteY4" fmla="*/ 210650 h 421299"/>
              <a:gd name="connsiteX5" fmla="*/ 0 w 655553"/>
              <a:gd name="connsiteY5" fmla="*/ 210650 h 421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5553" h="421299">
                <a:moveTo>
                  <a:pt x="0" y="210650"/>
                </a:moveTo>
                <a:lnTo>
                  <a:pt x="327777" y="0"/>
                </a:lnTo>
                <a:lnTo>
                  <a:pt x="655554" y="210650"/>
                </a:lnTo>
                <a:lnTo>
                  <a:pt x="327777" y="42129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4" name="Freeform: Shape 273">
            <a:extLst>
              <a:ext uri="{FF2B5EF4-FFF2-40B4-BE49-F238E27FC236}">
                <a16:creationId xmlns:a16="http://schemas.microsoft.com/office/drawing/2014/main" id="{99C1A398-BBD0-1906-017A-579D2C136978}"/>
              </a:ext>
            </a:extLst>
          </p:cNvPr>
          <p:cNvSpPr/>
          <p:nvPr/>
        </p:nvSpPr>
        <p:spPr>
          <a:xfrm>
            <a:off x="3236323" y="3675550"/>
            <a:ext cx="655553" cy="421299"/>
          </a:xfrm>
          <a:custGeom>
            <a:avLst/>
            <a:gdLst>
              <a:gd name="connsiteX0" fmla="*/ 0 w 655553"/>
              <a:gd name="connsiteY0" fmla="*/ 210650 h 421299"/>
              <a:gd name="connsiteX1" fmla="*/ 327777 w 655553"/>
              <a:gd name="connsiteY1" fmla="*/ 0 h 421299"/>
              <a:gd name="connsiteX2" fmla="*/ 655554 w 655553"/>
              <a:gd name="connsiteY2" fmla="*/ 210650 h 421299"/>
              <a:gd name="connsiteX3" fmla="*/ 327777 w 655553"/>
              <a:gd name="connsiteY3" fmla="*/ 421299 h 421299"/>
              <a:gd name="connsiteX4" fmla="*/ 0 w 655553"/>
              <a:gd name="connsiteY4" fmla="*/ 210650 h 421299"/>
              <a:gd name="connsiteX5" fmla="*/ 0 w 655553"/>
              <a:gd name="connsiteY5" fmla="*/ 210650 h 421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5553" h="421299">
                <a:moveTo>
                  <a:pt x="0" y="210650"/>
                </a:moveTo>
                <a:lnTo>
                  <a:pt x="327777" y="0"/>
                </a:lnTo>
                <a:lnTo>
                  <a:pt x="655554" y="210650"/>
                </a:lnTo>
                <a:lnTo>
                  <a:pt x="327777" y="42129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9C03D5A4-71D7-F10F-00B8-A83979951FE4}"/>
              </a:ext>
            </a:extLst>
          </p:cNvPr>
          <p:cNvSpPr/>
          <p:nvPr/>
        </p:nvSpPr>
        <p:spPr>
          <a:xfrm>
            <a:off x="6209686" y="-344818"/>
            <a:ext cx="655554" cy="421299"/>
          </a:xfrm>
          <a:custGeom>
            <a:avLst/>
            <a:gdLst>
              <a:gd name="connsiteX0" fmla="*/ 0 w 655554"/>
              <a:gd name="connsiteY0" fmla="*/ 210650 h 421299"/>
              <a:gd name="connsiteX1" fmla="*/ 327777 w 655554"/>
              <a:gd name="connsiteY1" fmla="*/ 0 h 421299"/>
              <a:gd name="connsiteX2" fmla="*/ 655555 w 655554"/>
              <a:gd name="connsiteY2" fmla="*/ 210650 h 421299"/>
              <a:gd name="connsiteX3" fmla="*/ 327777 w 655554"/>
              <a:gd name="connsiteY3" fmla="*/ 421299 h 421299"/>
              <a:gd name="connsiteX4" fmla="*/ 0 w 655554"/>
              <a:gd name="connsiteY4" fmla="*/ 210650 h 421299"/>
              <a:gd name="connsiteX5" fmla="*/ 0 w 655554"/>
              <a:gd name="connsiteY5" fmla="*/ 210650 h 421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5554" h="421299">
                <a:moveTo>
                  <a:pt x="0" y="210650"/>
                </a:moveTo>
                <a:lnTo>
                  <a:pt x="327777" y="0"/>
                </a:lnTo>
                <a:lnTo>
                  <a:pt x="655555" y="210650"/>
                </a:lnTo>
                <a:lnTo>
                  <a:pt x="327777" y="42129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0E06766D-2F06-EF6E-015D-66BE9E9DED42}"/>
              </a:ext>
            </a:extLst>
          </p:cNvPr>
          <p:cNvSpPr/>
          <p:nvPr/>
        </p:nvSpPr>
        <p:spPr>
          <a:xfrm>
            <a:off x="2236381" y="5600871"/>
            <a:ext cx="655554" cy="421298"/>
          </a:xfrm>
          <a:custGeom>
            <a:avLst/>
            <a:gdLst>
              <a:gd name="connsiteX0" fmla="*/ 0 w 655554"/>
              <a:gd name="connsiteY0" fmla="*/ 210649 h 421298"/>
              <a:gd name="connsiteX1" fmla="*/ 327777 w 655554"/>
              <a:gd name="connsiteY1" fmla="*/ 0 h 421298"/>
              <a:gd name="connsiteX2" fmla="*/ 655554 w 655554"/>
              <a:gd name="connsiteY2" fmla="*/ 210649 h 421298"/>
              <a:gd name="connsiteX3" fmla="*/ 327777 w 655554"/>
              <a:gd name="connsiteY3" fmla="*/ 421299 h 421298"/>
              <a:gd name="connsiteX4" fmla="*/ 0 w 655554"/>
              <a:gd name="connsiteY4" fmla="*/ 210649 h 421298"/>
              <a:gd name="connsiteX5" fmla="*/ 0 w 655554"/>
              <a:gd name="connsiteY5" fmla="*/ 210649 h 421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5554" h="421298">
                <a:moveTo>
                  <a:pt x="0" y="210649"/>
                </a:moveTo>
                <a:lnTo>
                  <a:pt x="327777" y="0"/>
                </a:lnTo>
                <a:lnTo>
                  <a:pt x="655554" y="210649"/>
                </a:lnTo>
                <a:lnTo>
                  <a:pt x="327777" y="421299"/>
                </a:lnTo>
                <a:lnTo>
                  <a:pt x="0" y="210649"/>
                </a:lnTo>
                <a:lnTo>
                  <a:pt x="0" y="21064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D7E69E5F-21C0-A5FF-592C-E74A935B4B36}"/>
              </a:ext>
            </a:extLst>
          </p:cNvPr>
          <p:cNvSpPr/>
          <p:nvPr/>
        </p:nvSpPr>
        <p:spPr>
          <a:xfrm>
            <a:off x="889975" y="7695919"/>
            <a:ext cx="655554" cy="421299"/>
          </a:xfrm>
          <a:custGeom>
            <a:avLst/>
            <a:gdLst>
              <a:gd name="connsiteX0" fmla="*/ 0 w 655554"/>
              <a:gd name="connsiteY0" fmla="*/ 210650 h 421299"/>
              <a:gd name="connsiteX1" fmla="*/ 327777 w 655554"/>
              <a:gd name="connsiteY1" fmla="*/ 0 h 421299"/>
              <a:gd name="connsiteX2" fmla="*/ 655554 w 655554"/>
              <a:gd name="connsiteY2" fmla="*/ 210650 h 421299"/>
              <a:gd name="connsiteX3" fmla="*/ 327777 w 655554"/>
              <a:gd name="connsiteY3" fmla="*/ 421299 h 421299"/>
              <a:gd name="connsiteX4" fmla="*/ 0 w 655554"/>
              <a:gd name="connsiteY4" fmla="*/ 210650 h 421299"/>
              <a:gd name="connsiteX5" fmla="*/ 0 w 655554"/>
              <a:gd name="connsiteY5" fmla="*/ 210650 h 421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5554" h="421299">
                <a:moveTo>
                  <a:pt x="0" y="210650"/>
                </a:moveTo>
                <a:lnTo>
                  <a:pt x="327777" y="0"/>
                </a:lnTo>
                <a:lnTo>
                  <a:pt x="655554" y="210650"/>
                </a:lnTo>
                <a:lnTo>
                  <a:pt x="327777" y="42129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35CFFB0B-1690-2EB4-908F-F27AC0137AF3}"/>
              </a:ext>
            </a:extLst>
          </p:cNvPr>
          <p:cNvSpPr/>
          <p:nvPr/>
        </p:nvSpPr>
        <p:spPr>
          <a:xfrm>
            <a:off x="9269943" y="2641005"/>
            <a:ext cx="489635" cy="565068"/>
          </a:xfrm>
          <a:custGeom>
            <a:avLst/>
            <a:gdLst>
              <a:gd name="connsiteX0" fmla="*/ 161858 w 489635"/>
              <a:gd name="connsiteY0" fmla="*/ 354419 h 565068"/>
              <a:gd name="connsiteX1" fmla="*/ 0 w 489635"/>
              <a:gd name="connsiteY1" fmla="*/ 0 h 565068"/>
              <a:gd name="connsiteX2" fmla="*/ 327778 w 489635"/>
              <a:gd name="connsiteY2" fmla="*/ 210650 h 565068"/>
              <a:gd name="connsiteX3" fmla="*/ 489635 w 489635"/>
              <a:gd name="connsiteY3" fmla="*/ 565069 h 565068"/>
              <a:gd name="connsiteX4" fmla="*/ 161858 w 489635"/>
              <a:gd name="connsiteY4" fmla="*/ 354419 h 565068"/>
              <a:gd name="connsiteX5" fmla="*/ 161858 w 489635"/>
              <a:gd name="connsiteY5" fmla="*/ 354419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161858" y="354419"/>
                </a:moveTo>
                <a:lnTo>
                  <a:pt x="0" y="0"/>
                </a:lnTo>
                <a:lnTo>
                  <a:pt x="327778" y="210650"/>
                </a:lnTo>
                <a:lnTo>
                  <a:pt x="489635" y="565069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5677D229-9CDE-45D8-91EE-FEF5FE94C6F1}"/>
              </a:ext>
            </a:extLst>
          </p:cNvPr>
          <p:cNvSpPr/>
          <p:nvPr/>
        </p:nvSpPr>
        <p:spPr>
          <a:xfrm>
            <a:off x="7004605" y="6165939"/>
            <a:ext cx="489635" cy="565068"/>
          </a:xfrm>
          <a:custGeom>
            <a:avLst/>
            <a:gdLst>
              <a:gd name="connsiteX0" fmla="*/ 161858 w 489635"/>
              <a:gd name="connsiteY0" fmla="*/ 354419 h 565068"/>
              <a:gd name="connsiteX1" fmla="*/ 0 w 489635"/>
              <a:gd name="connsiteY1" fmla="*/ 0 h 565068"/>
              <a:gd name="connsiteX2" fmla="*/ 327778 w 489635"/>
              <a:gd name="connsiteY2" fmla="*/ 210649 h 565068"/>
              <a:gd name="connsiteX3" fmla="*/ 489635 w 489635"/>
              <a:gd name="connsiteY3" fmla="*/ 565069 h 565068"/>
              <a:gd name="connsiteX4" fmla="*/ 161858 w 489635"/>
              <a:gd name="connsiteY4" fmla="*/ 354419 h 565068"/>
              <a:gd name="connsiteX5" fmla="*/ 161858 w 489635"/>
              <a:gd name="connsiteY5" fmla="*/ 354419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161858" y="354419"/>
                </a:moveTo>
                <a:lnTo>
                  <a:pt x="0" y="0"/>
                </a:lnTo>
                <a:lnTo>
                  <a:pt x="327778" y="210649"/>
                </a:lnTo>
                <a:lnTo>
                  <a:pt x="489635" y="565069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1D844EBD-DBEE-8921-EAFB-E4739D86F03B}"/>
              </a:ext>
            </a:extLst>
          </p:cNvPr>
          <p:cNvSpPr/>
          <p:nvPr/>
        </p:nvSpPr>
        <p:spPr>
          <a:xfrm>
            <a:off x="5029200" y="9436549"/>
            <a:ext cx="489635" cy="565068"/>
          </a:xfrm>
          <a:custGeom>
            <a:avLst/>
            <a:gdLst>
              <a:gd name="connsiteX0" fmla="*/ 161858 w 489635"/>
              <a:gd name="connsiteY0" fmla="*/ 354419 h 565068"/>
              <a:gd name="connsiteX1" fmla="*/ 0 w 489635"/>
              <a:gd name="connsiteY1" fmla="*/ 0 h 565068"/>
              <a:gd name="connsiteX2" fmla="*/ 327777 w 489635"/>
              <a:gd name="connsiteY2" fmla="*/ 210650 h 565068"/>
              <a:gd name="connsiteX3" fmla="*/ 489635 w 489635"/>
              <a:gd name="connsiteY3" fmla="*/ 565069 h 565068"/>
              <a:gd name="connsiteX4" fmla="*/ 161858 w 489635"/>
              <a:gd name="connsiteY4" fmla="*/ 354419 h 565068"/>
              <a:gd name="connsiteX5" fmla="*/ 161858 w 489635"/>
              <a:gd name="connsiteY5" fmla="*/ 354419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161858" y="354419"/>
                </a:moveTo>
                <a:lnTo>
                  <a:pt x="0" y="0"/>
                </a:lnTo>
                <a:lnTo>
                  <a:pt x="327777" y="210650"/>
                </a:lnTo>
                <a:lnTo>
                  <a:pt x="489635" y="565069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26EEDBA3-307B-136A-2D55-6CCAF3F9BC8F}"/>
              </a:ext>
            </a:extLst>
          </p:cNvPr>
          <p:cNvSpPr/>
          <p:nvPr/>
        </p:nvSpPr>
        <p:spPr>
          <a:xfrm>
            <a:off x="7239087" y="4920745"/>
            <a:ext cx="383227" cy="596312"/>
          </a:xfrm>
          <a:custGeom>
            <a:avLst/>
            <a:gdLst>
              <a:gd name="connsiteX0" fmla="*/ 0 w 383227"/>
              <a:gd name="connsiteY0" fmla="*/ 385664 h 596312"/>
              <a:gd name="connsiteX1" fmla="*/ 55450 w 383227"/>
              <a:gd name="connsiteY1" fmla="*/ 0 h 596312"/>
              <a:gd name="connsiteX2" fmla="*/ 383227 w 383227"/>
              <a:gd name="connsiteY2" fmla="*/ 210650 h 596312"/>
              <a:gd name="connsiteX3" fmla="*/ 327777 w 383227"/>
              <a:gd name="connsiteY3" fmla="*/ 596313 h 596312"/>
              <a:gd name="connsiteX4" fmla="*/ 0 w 383227"/>
              <a:gd name="connsiteY4" fmla="*/ 385664 h 596312"/>
              <a:gd name="connsiteX5" fmla="*/ 0 w 383227"/>
              <a:gd name="connsiteY5" fmla="*/ 385664 h 596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2">
                <a:moveTo>
                  <a:pt x="0" y="385664"/>
                </a:moveTo>
                <a:lnTo>
                  <a:pt x="55450" y="0"/>
                </a:lnTo>
                <a:lnTo>
                  <a:pt x="383227" y="210650"/>
                </a:lnTo>
                <a:lnTo>
                  <a:pt x="327777" y="596313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DC4AEDA1-1D2A-B71C-013D-7602B986442B}"/>
              </a:ext>
            </a:extLst>
          </p:cNvPr>
          <p:cNvSpPr/>
          <p:nvPr/>
        </p:nvSpPr>
        <p:spPr>
          <a:xfrm>
            <a:off x="9121198" y="3289886"/>
            <a:ext cx="383227" cy="596313"/>
          </a:xfrm>
          <a:custGeom>
            <a:avLst/>
            <a:gdLst>
              <a:gd name="connsiteX0" fmla="*/ 0 w 383227"/>
              <a:gd name="connsiteY0" fmla="*/ 385663 h 596313"/>
              <a:gd name="connsiteX1" fmla="*/ 55450 w 383227"/>
              <a:gd name="connsiteY1" fmla="*/ 0 h 596313"/>
              <a:gd name="connsiteX2" fmla="*/ 383227 w 383227"/>
              <a:gd name="connsiteY2" fmla="*/ 210650 h 596313"/>
              <a:gd name="connsiteX3" fmla="*/ 327778 w 383227"/>
              <a:gd name="connsiteY3" fmla="*/ 596313 h 596313"/>
              <a:gd name="connsiteX4" fmla="*/ 0 w 383227"/>
              <a:gd name="connsiteY4" fmla="*/ 385663 h 596313"/>
              <a:gd name="connsiteX5" fmla="*/ 0 w 383227"/>
              <a:gd name="connsiteY5" fmla="*/ 385663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0" y="385663"/>
                </a:moveTo>
                <a:lnTo>
                  <a:pt x="55450" y="0"/>
                </a:lnTo>
                <a:lnTo>
                  <a:pt x="383227" y="210650"/>
                </a:lnTo>
                <a:lnTo>
                  <a:pt x="327778" y="596313"/>
                </a:lnTo>
                <a:lnTo>
                  <a:pt x="0" y="385663"/>
                </a:lnTo>
                <a:lnTo>
                  <a:pt x="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AE518DBC-5F68-8AFE-77B4-B039E35B735A}"/>
              </a:ext>
            </a:extLst>
          </p:cNvPr>
          <p:cNvSpPr/>
          <p:nvPr/>
        </p:nvSpPr>
        <p:spPr>
          <a:xfrm>
            <a:off x="6537463" y="7310256"/>
            <a:ext cx="383227" cy="596313"/>
          </a:xfrm>
          <a:custGeom>
            <a:avLst/>
            <a:gdLst>
              <a:gd name="connsiteX0" fmla="*/ 0 w 383227"/>
              <a:gd name="connsiteY0" fmla="*/ 385664 h 596313"/>
              <a:gd name="connsiteX1" fmla="*/ 55450 w 383227"/>
              <a:gd name="connsiteY1" fmla="*/ 0 h 596313"/>
              <a:gd name="connsiteX2" fmla="*/ 383227 w 383227"/>
              <a:gd name="connsiteY2" fmla="*/ 210650 h 596313"/>
              <a:gd name="connsiteX3" fmla="*/ 327778 w 383227"/>
              <a:gd name="connsiteY3" fmla="*/ 596313 h 596313"/>
              <a:gd name="connsiteX4" fmla="*/ 0 w 383227"/>
              <a:gd name="connsiteY4" fmla="*/ 385664 h 596313"/>
              <a:gd name="connsiteX5" fmla="*/ 0 w 383227"/>
              <a:gd name="connsiteY5" fmla="*/ 385664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0" y="385664"/>
                </a:moveTo>
                <a:lnTo>
                  <a:pt x="55450" y="0"/>
                </a:lnTo>
                <a:lnTo>
                  <a:pt x="383227" y="210650"/>
                </a:lnTo>
                <a:lnTo>
                  <a:pt x="327778" y="596313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CE93FCE8-CAE6-AC61-96CA-746B99D0DDDB}"/>
              </a:ext>
            </a:extLst>
          </p:cNvPr>
          <p:cNvSpPr/>
          <p:nvPr/>
        </p:nvSpPr>
        <p:spPr>
          <a:xfrm>
            <a:off x="10722757" y="900375"/>
            <a:ext cx="383227" cy="596313"/>
          </a:xfrm>
          <a:custGeom>
            <a:avLst/>
            <a:gdLst>
              <a:gd name="connsiteX0" fmla="*/ 0 w 383227"/>
              <a:gd name="connsiteY0" fmla="*/ 385664 h 596313"/>
              <a:gd name="connsiteX1" fmla="*/ 55450 w 383227"/>
              <a:gd name="connsiteY1" fmla="*/ 0 h 596313"/>
              <a:gd name="connsiteX2" fmla="*/ 383227 w 383227"/>
              <a:gd name="connsiteY2" fmla="*/ 210650 h 596313"/>
              <a:gd name="connsiteX3" fmla="*/ 327777 w 383227"/>
              <a:gd name="connsiteY3" fmla="*/ 596313 h 596313"/>
              <a:gd name="connsiteX4" fmla="*/ 0 w 383227"/>
              <a:gd name="connsiteY4" fmla="*/ 385664 h 596313"/>
              <a:gd name="connsiteX5" fmla="*/ 0 w 383227"/>
              <a:gd name="connsiteY5" fmla="*/ 385664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0" y="385664"/>
                </a:moveTo>
                <a:lnTo>
                  <a:pt x="55450" y="0"/>
                </a:lnTo>
                <a:lnTo>
                  <a:pt x="383227" y="210650"/>
                </a:lnTo>
                <a:lnTo>
                  <a:pt x="327777" y="596313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C0A728CE-D3C9-237E-B931-B9DF197F8607}"/>
              </a:ext>
            </a:extLst>
          </p:cNvPr>
          <p:cNvSpPr/>
          <p:nvPr/>
        </p:nvSpPr>
        <p:spPr>
          <a:xfrm>
            <a:off x="4973750" y="8665222"/>
            <a:ext cx="383226" cy="596313"/>
          </a:xfrm>
          <a:custGeom>
            <a:avLst/>
            <a:gdLst>
              <a:gd name="connsiteX0" fmla="*/ 0 w 383226"/>
              <a:gd name="connsiteY0" fmla="*/ 385664 h 596313"/>
              <a:gd name="connsiteX1" fmla="*/ 55450 w 383226"/>
              <a:gd name="connsiteY1" fmla="*/ 0 h 596313"/>
              <a:gd name="connsiteX2" fmla="*/ 383227 w 383226"/>
              <a:gd name="connsiteY2" fmla="*/ 210650 h 596313"/>
              <a:gd name="connsiteX3" fmla="*/ 327777 w 383226"/>
              <a:gd name="connsiteY3" fmla="*/ 596313 h 596313"/>
              <a:gd name="connsiteX4" fmla="*/ 0 w 383226"/>
              <a:gd name="connsiteY4" fmla="*/ 385664 h 596313"/>
              <a:gd name="connsiteX5" fmla="*/ 0 w 383226"/>
              <a:gd name="connsiteY5" fmla="*/ 385664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6" h="596313">
                <a:moveTo>
                  <a:pt x="0" y="385664"/>
                </a:moveTo>
                <a:lnTo>
                  <a:pt x="55450" y="0"/>
                </a:lnTo>
                <a:lnTo>
                  <a:pt x="383227" y="210650"/>
                </a:lnTo>
                <a:lnTo>
                  <a:pt x="327777" y="596313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4073D181-C50D-F8BA-1B63-499D89622BAF}"/>
              </a:ext>
            </a:extLst>
          </p:cNvPr>
          <p:cNvSpPr/>
          <p:nvPr/>
        </p:nvSpPr>
        <p:spPr>
          <a:xfrm>
            <a:off x="6537463" y="6630130"/>
            <a:ext cx="582930" cy="505111"/>
          </a:xfrm>
          <a:custGeom>
            <a:avLst/>
            <a:gdLst>
              <a:gd name="connsiteX0" fmla="*/ 0 w 582930"/>
              <a:gd name="connsiteY0" fmla="*/ 294462 h 505111"/>
              <a:gd name="connsiteX1" fmla="*/ 255153 w 582930"/>
              <a:gd name="connsiteY1" fmla="*/ 0 h 505111"/>
              <a:gd name="connsiteX2" fmla="*/ 582930 w 582930"/>
              <a:gd name="connsiteY2" fmla="*/ 210649 h 505111"/>
              <a:gd name="connsiteX3" fmla="*/ 327778 w 582930"/>
              <a:gd name="connsiteY3" fmla="*/ 505112 h 505111"/>
              <a:gd name="connsiteX4" fmla="*/ 0 w 582930"/>
              <a:gd name="connsiteY4" fmla="*/ 294462 h 505111"/>
              <a:gd name="connsiteX5" fmla="*/ 0 w 582930"/>
              <a:gd name="connsiteY5" fmla="*/ 294462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94462"/>
                </a:moveTo>
                <a:lnTo>
                  <a:pt x="255153" y="0"/>
                </a:lnTo>
                <a:lnTo>
                  <a:pt x="582930" y="210649"/>
                </a:lnTo>
                <a:lnTo>
                  <a:pt x="327778" y="50511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BBAB857A-1217-595E-88FB-719423D431E3}"/>
              </a:ext>
            </a:extLst>
          </p:cNvPr>
          <p:cNvSpPr/>
          <p:nvPr/>
        </p:nvSpPr>
        <p:spPr>
          <a:xfrm>
            <a:off x="7294537" y="4626282"/>
            <a:ext cx="582930" cy="505111"/>
          </a:xfrm>
          <a:custGeom>
            <a:avLst/>
            <a:gdLst>
              <a:gd name="connsiteX0" fmla="*/ 0 w 582930"/>
              <a:gd name="connsiteY0" fmla="*/ 294462 h 505111"/>
              <a:gd name="connsiteX1" fmla="*/ 255153 w 582930"/>
              <a:gd name="connsiteY1" fmla="*/ 0 h 505111"/>
              <a:gd name="connsiteX2" fmla="*/ 582930 w 582930"/>
              <a:gd name="connsiteY2" fmla="*/ 210650 h 505111"/>
              <a:gd name="connsiteX3" fmla="*/ 327777 w 582930"/>
              <a:gd name="connsiteY3" fmla="*/ 505112 h 505111"/>
              <a:gd name="connsiteX4" fmla="*/ 0 w 582930"/>
              <a:gd name="connsiteY4" fmla="*/ 294462 h 505111"/>
              <a:gd name="connsiteX5" fmla="*/ 0 w 582930"/>
              <a:gd name="connsiteY5" fmla="*/ 294462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94462"/>
                </a:moveTo>
                <a:lnTo>
                  <a:pt x="255153" y="0"/>
                </a:lnTo>
                <a:lnTo>
                  <a:pt x="582930" y="210650"/>
                </a:lnTo>
                <a:lnTo>
                  <a:pt x="327777" y="50511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A9969304-DF8D-98FC-F5EB-C333B470EDD4}"/>
              </a:ext>
            </a:extLst>
          </p:cNvPr>
          <p:cNvSpPr/>
          <p:nvPr/>
        </p:nvSpPr>
        <p:spPr>
          <a:xfrm>
            <a:off x="5403046" y="8260988"/>
            <a:ext cx="582930" cy="505111"/>
          </a:xfrm>
          <a:custGeom>
            <a:avLst/>
            <a:gdLst>
              <a:gd name="connsiteX0" fmla="*/ 0 w 582930"/>
              <a:gd name="connsiteY0" fmla="*/ 294462 h 505111"/>
              <a:gd name="connsiteX1" fmla="*/ 255153 w 582930"/>
              <a:gd name="connsiteY1" fmla="*/ 0 h 505111"/>
              <a:gd name="connsiteX2" fmla="*/ 582930 w 582930"/>
              <a:gd name="connsiteY2" fmla="*/ 210650 h 505111"/>
              <a:gd name="connsiteX3" fmla="*/ 327777 w 582930"/>
              <a:gd name="connsiteY3" fmla="*/ 505112 h 505111"/>
              <a:gd name="connsiteX4" fmla="*/ 0 w 582930"/>
              <a:gd name="connsiteY4" fmla="*/ 294462 h 505111"/>
              <a:gd name="connsiteX5" fmla="*/ 0 w 582930"/>
              <a:gd name="connsiteY5" fmla="*/ 294462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94462"/>
                </a:moveTo>
                <a:lnTo>
                  <a:pt x="255153" y="0"/>
                </a:lnTo>
                <a:lnTo>
                  <a:pt x="582930" y="210650"/>
                </a:lnTo>
                <a:lnTo>
                  <a:pt x="327777" y="50511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C9196CA2-26A7-168D-7ED7-D11775AA8499}"/>
              </a:ext>
            </a:extLst>
          </p:cNvPr>
          <p:cNvSpPr/>
          <p:nvPr/>
        </p:nvSpPr>
        <p:spPr>
          <a:xfrm>
            <a:off x="9176648" y="2995424"/>
            <a:ext cx="582930" cy="505111"/>
          </a:xfrm>
          <a:custGeom>
            <a:avLst/>
            <a:gdLst>
              <a:gd name="connsiteX0" fmla="*/ 0 w 582930"/>
              <a:gd name="connsiteY0" fmla="*/ 294462 h 505111"/>
              <a:gd name="connsiteX1" fmla="*/ 255153 w 582930"/>
              <a:gd name="connsiteY1" fmla="*/ 0 h 505111"/>
              <a:gd name="connsiteX2" fmla="*/ 582930 w 582930"/>
              <a:gd name="connsiteY2" fmla="*/ 210650 h 505111"/>
              <a:gd name="connsiteX3" fmla="*/ 327777 w 582930"/>
              <a:gd name="connsiteY3" fmla="*/ 505112 h 505111"/>
              <a:gd name="connsiteX4" fmla="*/ 0 w 582930"/>
              <a:gd name="connsiteY4" fmla="*/ 294462 h 505111"/>
              <a:gd name="connsiteX5" fmla="*/ 0 w 582930"/>
              <a:gd name="connsiteY5" fmla="*/ 294462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94462"/>
                </a:moveTo>
                <a:lnTo>
                  <a:pt x="255153" y="0"/>
                </a:lnTo>
                <a:lnTo>
                  <a:pt x="582930" y="210650"/>
                </a:lnTo>
                <a:lnTo>
                  <a:pt x="327777" y="50511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797F3FC8-7DC7-F44D-7C3D-3A4E1C86CD89}"/>
              </a:ext>
            </a:extLst>
          </p:cNvPr>
          <p:cNvSpPr/>
          <p:nvPr/>
        </p:nvSpPr>
        <p:spPr>
          <a:xfrm>
            <a:off x="10467604" y="1286039"/>
            <a:ext cx="582930" cy="505111"/>
          </a:xfrm>
          <a:custGeom>
            <a:avLst/>
            <a:gdLst>
              <a:gd name="connsiteX0" fmla="*/ 0 w 582930"/>
              <a:gd name="connsiteY0" fmla="*/ 294462 h 505111"/>
              <a:gd name="connsiteX1" fmla="*/ 255153 w 582930"/>
              <a:gd name="connsiteY1" fmla="*/ 0 h 505111"/>
              <a:gd name="connsiteX2" fmla="*/ 582930 w 582930"/>
              <a:gd name="connsiteY2" fmla="*/ 210650 h 505111"/>
              <a:gd name="connsiteX3" fmla="*/ 327778 w 582930"/>
              <a:gd name="connsiteY3" fmla="*/ 505112 h 505111"/>
              <a:gd name="connsiteX4" fmla="*/ 0 w 582930"/>
              <a:gd name="connsiteY4" fmla="*/ 294462 h 505111"/>
              <a:gd name="connsiteX5" fmla="*/ 0 w 582930"/>
              <a:gd name="connsiteY5" fmla="*/ 294462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94462"/>
                </a:moveTo>
                <a:lnTo>
                  <a:pt x="255153" y="0"/>
                </a:lnTo>
                <a:lnTo>
                  <a:pt x="582930" y="210650"/>
                </a:lnTo>
                <a:lnTo>
                  <a:pt x="327778" y="50511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1" name="Freeform: Shape 290">
            <a:extLst>
              <a:ext uri="{FF2B5EF4-FFF2-40B4-BE49-F238E27FC236}">
                <a16:creationId xmlns:a16="http://schemas.microsoft.com/office/drawing/2014/main" id="{B30AAA96-A5CA-2946-D5DF-03C642D6EC34}"/>
              </a:ext>
            </a:extLst>
          </p:cNvPr>
          <p:cNvSpPr/>
          <p:nvPr/>
        </p:nvSpPr>
        <p:spPr>
          <a:xfrm>
            <a:off x="5029200" y="8555450"/>
            <a:ext cx="701623" cy="320420"/>
          </a:xfrm>
          <a:custGeom>
            <a:avLst/>
            <a:gdLst>
              <a:gd name="connsiteX0" fmla="*/ 0 w 701623"/>
              <a:gd name="connsiteY0" fmla="*/ 109771 h 320420"/>
              <a:gd name="connsiteX1" fmla="*/ 373847 w 701623"/>
              <a:gd name="connsiteY1" fmla="*/ 0 h 320420"/>
              <a:gd name="connsiteX2" fmla="*/ 701624 w 701623"/>
              <a:gd name="connsiteY2" fmla="*/ 210650 h 320420"/>
              <a:gd name="connsiteX3" fmla="*/ 327777 w 701623"/>
              <a:gd name="connsiteY3" fmla="*/ 320421 h 320420"/>
              <a:gd name="connsiteX4" fmla="*/ 0 w 701623"/>
              <a:gd name="connsiteY4" fmla="*/ 109771 h 320420"/>
              <a:gd name="connsiteX5" fmla="*/ 0 w 701623"/>
              <a:gd name="connsiteY5" fmla="*/ 109771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0" y="109771"/>
                </a:moveTo>
                <a:lnTo>
                  <a:pt x="373847" y="0"/>
                </a:lnTo>
                <a:lnTo>
                  <a:pt x="701624" y="210650"/>
                </a:lnTo>
                <a:lnTo>
                  <a:pt x="327777" y="320421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2" name="Freeform: Shape 291">
            <a:extLst>
              <a:ext uri="{FF2B5EF4-FFF2-40B4-BE49-F238E27FC236}">
                <a16:creationId xmlns:a16="http://schemas.microsoft.com/office/drawing/2014/main" id="{FD2E0206-B13A-C819-6EB6-9644522CA38C}"/>
              </a:ext>
            </a:extLst>
          </p:cNvPr>
          <p:cNvSpPr/>
          <p:nvPr/>
        </p:nvSpPr>
        <p:spPr>
          <a:xfrm>
            <a:off x="6792617" y="6520359"/>
            <a:ext cx="701623" cy="320420"/>
          </a:xfrm>
          <a:custGeom>
            <a:avLst/>
            <a:gdLst>
              <a:gd name="connsiteX0" fmla="*/ 0 w 701623"/>
              <a:gd name="connsiteY0" fmla="*/ 109771 h 320420"/>
              <a:gd name="connsiteX1" fmla="*/ 373847 w 701623"/>
              <a:gd name="connsiteY1" fmla="*/ 0 h 320420"/>
              <a:gd name="connsiteX2" fmla="*/ 701624 w 701623"/>
              <a:gd name="connsiteY2" fmla="*/ 210650 h 320420"/>
              <a:gd name="connsiteX3" fmla="*/ 327777 w 701623"/>
              <a:gd name="connsiteY3" fmla="*/ 320421 h 320420"/>
              <a:gd name="connsiteX4" fmla="*/ 0 w 701623"/>
              <a:gd name="connsiteY4" fmla="*/ 109771 h 320420"/>
              <a:gd name="connsiteX5" fmla="*/ 0 w 701623"/>
              <a:gd name="connsiteY5" fmla="*/ 109771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0" y="109771"/>
                </a:moveTo>
                <a:lnTo>
                  <a:pt x="373847" y="0"/>
                </a:lnTo>
                <a:lnTo>
                  <a:pt x="701624" y="210650"/>
                </a:lnTo>
                <a:lnTo>
                  <a:pt x="327777" y="320421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3" name="Freeform: Shape 292">
            <a:extLst>
              <a:ext uri="{FF2B5EF4-FFF2-40B4-BE49-F238E27FC236}">
                <a16:creationId xmlns:a16="http://schemas.microsoft.com/office/drawing/2014/main" id="{F74C1A81-663A-16A4-51F0-1852C012A0EE}"/>
              </a:ext>
            </a:extLst>
          </p:cNvPr>
          <p:cNvSpPr/>
          <p:nvPr/>
        </p:nvSpPr>
        <p:spPr>
          <a:xfrm>
            <a:off x="8419574" y="3886200"/>
            <a:ext cx="701623" cy="320420"/>
          </a:xfrm>
          <a:custGeom>
            <a:avLst/>
            <a:gdLst>
              <a:gd name="connsiteX0" fmla="*/ 0 w 701623"/>
              <a:gd name="connsiteY0" fmla="*/ 109771 h 320420"/>
              <a:gd name="connsiteX1" fmla="*/ 373847 w 701623"/>
              <a:gd name="connsiteY1" fmla="*/ 0 h 320420"/>
              <a:gd name="connsiteX2" fmla="*/ 701624 w 701623"/>
              <a:gd name="connsiteY2" fmla="*/ 210650 h 320420"/>
              <a:gd name="connsiteX3" fmla="*/ 327778 w 701623"/>
              <a:gd name="connsiteY3" fmla="*/ 320421 h 320420"/>
              <a:gd name="connsiteX4" fmla="*/ 0 w 701623"/>
              <a:gd name="connsiteY4" fmla="*/ 109771 h 320420"/>
              <a:gd name="connsiteX5" fmla="*/ 0 w 701623"/>
              <a:gd name="connsiteY5" fmla="*/ 109771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0" y="109771"/>
                </a:moveTo>
                <a:lnTo>
                  <a:pt x="373847" y="0"/>
                </a:lnTo>
                <a:lnTo>
                  <a:pt x="701624" y="210650"/>
                </a:lnTo>
                <a:lnTo>
                  <a:pt x="327778" y="320421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4" name="Freeform: Shape 293">
            <a:extLst>
              <a:ext uri="{FF2B5EF4-FFF2-40B4-BE49-F238E27FC236}">
                <a16:creationId xmlns:a16="http://schemas.microsoft.com/office/drawing/2014/main" id="{38BE5FA7-FAAE-E2DA-9C2D-8870B0E94707}"/>
              </a:ext>
            </a:extLst>
          </p:cNvPr>
          <p:cNvSpPr/>
          <p:nvPr/>
        </p:nvSpPr>
        <p:spPr>
          <a:xfrm>
            <a:off x="9704128" y="1580501"/>
            <a:ext cx="701623" cy="320420"/>
          </a:xfrm>
          <a:custGeom>
            <a:avLst/>
            <a:gdLst>
              <a:gd name="connsiteX0" fmla="*/ 0 w 701623"/>
              <a:gd name="connsiteY0" fmla="*/ 109771 h 320420"/>
              <a:gd name="connsiteX1" fmla="*/ 373847 w 701623"/>
              <a:gd name="connsiteY1" fmla="*/ 0 h 320420"/>
              <a:gd name="connsiteX2" fmla="*/ 701624 w 701623"/>
              <a:gd name="connsiteY2" fmla="*/ 210650 h 320420"/>
              <a:gd name="connsiteX3" fmla="*/ 327777 w 701623"/>
              <a:gd name="connsiteY3" fmla="*/ 320421 h 320420"/>
              <a:gd name="connsiteX4" fmla="*/ 0 w 701623"/>
              <a:gd name="connsiteY4" fmla="*/ 109771 h 320420"/>
              <a:gd name="connsiteX5" fmla="*/ 0 w 701623"/>
              <a:gd name="connsiteY5" fmla="*/ 109771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0" y="109771"/>
                </a:moveTo>
                <a:lnTo>
                  <a:pt x="373847" y="0"/>
                </a:lnTo>
                <a:lnTo>
                  <a:pt x="701624" y="210650"/>
                </a:lnTo>
                <a:lnTo>
                  <a:pt x="327777" y="320421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5" name="Freeform: Shape 294">
            <a:extLst>
              <a:ext uri="{FF2B5EF4-FFF2-40B4-BE49-F238E27FC236}">
                <a16:creationId xmlns:a16="http://schemas.microsoft.com/office/drawing/2014/main" id="{AD8CF6D5-7E17-5C85-086B-FBF6EB9EC3B3}"/>
              </a:ext>
            </a:extLst>
          </p:cNvPr>
          <p:cNvSpPr/>
          <p:nvPr/>
        </p:nvSpPr>
        <p:spPr>
          <a:xfrm>
            <a:off x="7549691" y="4626282"/>
            <a:ext cx="701623" cy="320420"/>
          </a:xfrm>
          <a:custGeom>
            <a:avLst/>
            <a:gdLst>
              <a:gd name="connsiteX0" fmla="*/ 327777 w 701623"/>
              <a:gd name="connsiteY0" fmla="*/ 210650 h 320420"/>
              <a:gd name="connsiteX1" fmla="*/ 0 w 701623"/>
              <a:gd name="connsiteY1" fmla="*/ 0 h 320420"/>
              <a:gd name="connsiteX2" fmla="*/ 373846 w 701623"/>
              <a:gd name="connsiteY2" fmla="*/ 109771 h 320420"/>
              <a:gd name="connsiteX3" fmla="*/ 701624 w 701623"/>
              <a:gd name="connsiteY3" fmla="*/ 320421 h 320420"/>
              <a:gd name="connsiteX4" fmla="*/ 327777 w 701623"/>
              <a:gd name="connsiteY4" fmla="*/ 210650 h 320420"/>
              <a:gd name="connsiteX5" fmla="*/ 327777 w 701623"/>
              <a:gd name="connsiteY5" fmla="*/ 210650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327777" y="210650"/>
                </a:moveTo>
                <a:lnTo>
                  <a:pt x="0" y="0"/>
                </a:lnTo>
                <a:lnTo>
                  <a:pt x="373846" y="109771"/>
                </a:lnTo>
                <a:lnTo>
                  <a:pt x="701624" y="320421"/>
                </a:lnTo>
                <a:lnTo>
                  <a:pt x="327777" y="210650"/>
                </a:lnTo>
                <a:lnTo>
                  <a:pt x="327777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6" name="Freeform: Shape 295">
            <a:extLst>
              <a:ext uri="{FF2B5EF4-FFF2-40B4-BE49-F238E27FC236}">
                <a16:creationId xmlns:a16="http://schemas.microsoft.com/office/drawing/2014/main" id="{D6605737-2955-B4E3-E5E0-804A547B50DE}"/>
              </a:ext>
            </a:extLst>
          </p:cNvPr>
          <p:cNvSpPr/>
          <p:nvPr/>
        </p:nvSpPr>
        <p:spPr>
          <a:xfrm>
            <a:off x="6749453" y="5871477"/>
            <a:ext cx="582930" cy="505111"/>
          </a:xfrm>
          <a:custGeom>
            <a:avLst/>
            <a:gdLst>
              <a:gd name="connsiteX0" fmla="*/ 255152 w 582930"/>
              <a:gd name="connsiteY0" fmla="*/ 294462 h 505111"/>
              <a:gd name="connsiteX1" fmla="*/ 0 w 582930"/>
              <a:gd name="connsiteY1" fmla="*/ 0 h 505111"/>
              <a:gd name="connsiteX2" fmla="*/ 327777 w 582930"/>
              <a:gd name="connsiteY2" fmla="*/ 210649 h 505111"/>
              <a:gd name="connsiteX3" fmla="*/ 582930 w 582930"/>
              <a:gd name="connsiteY3" fmla="*/ 505112 h 505111"/>
              <a:gd name="connsiteX4" fmla="*/ 255152 w 582930"/>
              <a:gd name="connsiteY4" fmla="*/ 294462 h 505111"/>
              <a:gd name="connsiteX5" fmla="*/ 255152 w 582930"/>
              <a:gd name="connsiteY5" fmla="*/ 294462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255152" y="294462"/>
                </a:moveTo>
                <a:lnTo>
                  <a:pt x="0" y="0"/>
                </a:lnTo>
                <a:lnTo>
                  <a:pt x="327777" y="210649"/>
                </a:lnTo>
                <a:lnTo>
                  <a:pt x="582930" y="505112"/>
                </a:lnTo>
                <a:lnTo>
                  <a:pt x="255152" y="294462"/>
                </a:lnTo>
                <a:lnTo>
                  <a:pt x="255152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7" name="Freeform: Shape 296">
            <a:extLst>
              <a:ext uri="{FF2B5EF4-FFF2-40B4-BE49-F238E27FC236}">
                <a16:creationId xmlns:a16="http://schemas.microsoft.com/office/drawing/2014/main" id="{7CFD7433-82C5-DB93-3438-09D7C1ADA936}"/>
              </a:ext>
            </a:extLst>
          </p:cNvPr>
          <p:cNvSpPr/>
          <p:nvPr/>
        </p:nvSpPr>
        <p:spPr>
          <a:xfrm>
            <a:off x="9376351" y="1900922"/>
            <a:ext cx="383227" cy="596313"/>
          </a:xfrm>
          <a:custGeom>
            <a:avLst/>
            <a:gdLst>
              <a:gd name="connsiteX0" fmla="*/ 55450 w 383227"/>
              <a:gd name="connsiteY0" fmla="*/ 385664 h 596313"/>
              <a:gd name="connsiteX1" fmla="*/ 0 w 383227"/>
              <a:gd name="connsiteY1" fmla="*/ 0 h 596313"/>
              <a:gd name="connsiteX2" fmla="*/ 327777 w 383227"/>
              <a:gd name="connsiteY2" fmla="*/ 210650 h 596313"/>
              <a:gd name="connsiteX3" fmla="*/ 383227 w 383227"/>
              <a:gd name="connsiteY3" fmla="*/ 596313 h 596313"/>
              <a:gd name="connsiteX4" fmla="*/ 55450 w 383227"/>
              <a:gd name="connsiteY4" fmla="*/ 385664 h 596313"/>
              <a:gd name="connsiteX5" fmla="*/ 55450 w 383227"/>
              <a:gd name="connsiteY5" fmla="*/ 385664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55450" y="385664"/>
                </a:moveTo>
                <a:lnTo>
                  <a:pt x="0" y="0"/>
                </a:lnTo>
                <a:lnTo>
                  <a:pt x="327777" y="210650"/>
                </a:lnTo>
                <a:lnTo>
                  <a:pt x="383227" y="596313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8" name="Freeform: Shape 297">
            <a:extLst>
              <a:ext uri="{FF2B5EF4-FFF2-40B4-BE49-F238E27FC236}">
                <a16:creationId xmlns:a16="http://schemas.microsoft.com/office/drawing/2014/main" id="{505644A0-A2A3-4550-A9EB-630705131ED2}"/>
              </a:ext>
            </a:extLst>
          </p:cNvPr>
          <p:cNvSpPr/>
          <p:nvPr/>
        </p:nvSpPr>
        <p:spPr>
          <a:xfrm>
            <a:off x="8257716" y="4350390"/>
            <a:ext cx="383227" cy="596312"/>
          </a:xfrm>
          <a:custGeom>
            <a:avLst/>
            <a:gdLst>
              <a:gd name="connsiteX0" fmla="*/ 55450 w 383227"/>
              <a:gd name="connsiteY0" fmla="*/ 385664 h 596312"/>
              <a:gd name="connsiteX1" fmla="*/ 0 w 383227"/>
              <a:gd name="connsiteY1" fmla="*/ 0 h 596312"/>
              <a:gd name="connsiteX2" fmla="*/ 327777 w 383227"/>
              <a:gd name="connsiteY2" fmla="*/ 210650 h 596312"/>
              <a:gd name="connsiteX3" fmla="*/ 383227 w 383227"/>
              <a:gd name="connsiteY3" fmla="*/ 596313 h 596312"/>
              <a:gd name="connsiteX4" fmla="*/ 55450 w 383227"/>
              <a:gd name="connsiteY4" fmla="*/ 385664 h 596312"/>
              <a:gd name="connsiteX5" fmla="*/ 55450 w 383227"/>
              <a:gd name="connsiteY5" fmla="*/ 385664 h 596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2">
                <a:moveTo>
                  <a:pt x="55450" y="385664"/>
                </a:moveTo>
                <a:lnTo>
                  <a:pt x="0" y="0"/>
                </a:lnTo>
                <a:lnTo>
                  <a:pt x="327777" y="210650"/>
                </a:lnTo>
                <a:lnTo>
                  <a:pt x="383227" y="596313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9" name="Freeform: Shape 298">
            <a:extLst>
              <a:ext uri="{FF2B5EF4-FFF2-40B4-BE49-F238E27FC236}">
                <a16:creationId xmlns:a16="http://schemas.microsoft.com/office/drawing/2014/main" id="{188F5A7E-EA69-8386-321C-36AB9A526116}"/>
              </a:ext>
            </a:extLst>
          </p:cNvPr>
          <p:cNvSpPr/>
          <p:nvPr/>
        </p:nvSpPr>
        <p:spPr>
          <a:xfrm>
            <a:off x="6537463" y="6924592"/>
            <a:ext cx="383227" cy="596313"/>
          </a:xfrm>
          <a:custGeom>
            <a:avLst/>
            <a:gdLst>
              <a:gd name="connsiteX0" fmla="*/ 55450 w 383227"/>
              <a:gd name="connsiteY0" fmla="*/ 385664 h 596313"/>
              <a:gd name="connsiteX1" fmla="*/ 0 w 383227"/>
              <a:gd name="connsiteY1" fmla="*/ 0 h 596313"/>
              <a:gd name="connsiteX2" fmla="*/ 327778 w 383227"/>
              <a:gd name="connsiteY2" fmla="*/ 210650 h 596313"/>
              <a:gd name="connsiteX3" fmla="*/ 383227 w 383227"/>
              <a:gd name="connsiteY3" fmla="*/ 596313 h 596313"/>
              <a:gd name="connsiteX4" fmla="*/ 55450 w 383227"/>
              <a:gd name="connsiteY4" fmla="*/ 385664 h 596313"/>
              <a:gd name="connsiteX5" fmla="*/ 55450 w 383227"/>
              <a:gd name="connsiteY5" fmla="*/ 385664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55450" y="385664"/>
                </a:moveTo>
                <a:lnTo>
                  <a:pt x="0" y="0"/>
                </a:lnTo>
                <a:lnTo>
                  <a:pt x="327778" y="210650"/>
                </a:lnTo>
                <a:lnTo>
                  <a:pt x="383227" y="596313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0" name="Freeform: Shape 299">
            <a:extLst>
              <a:ext uri="{FF2B5EF4-FFF2-40B4-BE49-F238E27FC236}">
                <a16:creationId xmlns:a16="http://schemas.microsoft.com/office/drawing/2014/main" id="{3B80A4DD-6485-45AC-D609-0C96FAD26080}"/>
              </a:ext>
            </a:extLst>
          </p:cNvPr>
          <p:cNvSpPr/>
          <p:nvPr/>
        </p:nvSpPr>
        <p:spPr>
          <a:xfrm>
            <a:off x="4973750" y="9050885"/>
            <a:ext cx="383226" cy="596313"/>
          </a:xfrm>
          <a:custGeom>
            <a:avLst/>
            <a:gdLst>
              <a:gd name="connsiteX0" fmla="*/ 55450 w 383226"/>
              <a:gd name="connsiteY0" fmla="*/ 385664 h 596313"/>
              <a:gd name="connsiteX1" fmla="*/ 0 w 383226"/>
              <a:gd name="connsiteY1" fmla="*/ 0 h 596313"/>
              <a:gd name="connsiteX2" fmla="*/ 327777 w 383226"/>
              <a:gd name="connsiteY2" fmla="*/ 210650 h 596313"/>
              <a:gd name="connsiteX3" fmla="*/ 383227 w 383226"/>
              <a:gd name="connsiteY3" fmla="*/ 596313 h 596313"/>
              <a:gd name="connsiteX4" fmla="*/ 55450 w 383226"/>
              <a:gd name="connsiteY4" fmla="*/ 385664 h 596313"/>
              <a:gd name="connsiteX5" fmla="*/ 55450 w 383226"/>
              <a:gd name="connsiteY5" fmla="*/ 385664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6" h="596313">
                <a:moveTo>
                  <a:pt x="55450" y="385664"/>
                </a:moveTo>
                <a:lnTo>
                  <a:pt x="0" y="0"/>
                </a:lnTo>
                <a:lnTo>
                  <a:pt x="327777" y="210650"/>
                </a:lnTo>
                <a:lnTo>
                  <a:pt x="383227" y="596313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1" name="Freeform: Shape 300">
            <a:extLst>
              <a:ext uri="{FF2B5EF4-FFF2-40B4-BE49-F238E27FC236}">
                <a16:creationId xmlns:a16="http://schemas.microsoft.com/office/drawing/2014/main" id="{C541CD22-0FC8-751F-F8C8-9F2312AC6883}"/>
              </a:ext>
            </a:extLst>
          </p:cNvPr>
          <p:cNvSpPr/>
          <p:nvPr/>
        </p:nvSpPr>
        <p:spPr>
          <a:xfrm>
            <a:off x="8257716" y="3995971"/>
            <a:ext cx="489635" cy="565068"/>
          </a:xfrm>
          <a:custGeom>
            <a:avLst/>
            <a:gdLst>
              <a:gd name="connsiteX0" fmla="*/ 0 w 489635"/>
              <a:gd name="connsiteY0" fmla="*/ 354419 h 565068"/>
              <a:gd name="connsiteX1" fmla="*/ 161858 w 489635"/>
              <a:gd name="connsiteY1" fmla="*/ 0 h 565068"/>
              <a:gd name="connsiteX2" fmla="*/ 489635 w 489635"/>
              <a:gd name="connsiteY2" fmla="*/ 210649 h 565068"/>
              <a:gd name="connsiteX3" fmla="*/ 327777 w 489635"/>
              <a:gd name="connsiteY3" fmla="*/ 565069 h 565068"/>
              <a:gd name="connsiteX4" fmla="*/ 0 w 489635"/>
              <a:gd name="connsiteY4" fmla="*/ 354419 h 565068"/>
              <a:gd name="connsiteX5" fmla="*/ 0 w 489635"/>
              <a:gd name="connsiteY5" fmla="*/ 354419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0" y="354419"/>
                </a:moveTo>
                <a:lnTo>
                  <a:pt x="161858" y="0"/>
                </a:lnTo>
                <a:lnTo>
                  <a:pt x="489635" y="210649"/>
                </a:lnTo>
                <a:lnTo>
                  <a:pt x="327777" y="56506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2" name="Freeform: Shape 301">
            <a:extLst>
              <a:ext uri="{FF2B5EF4-FFF2-40B4-BE49-F238E27FC236}">
                <a16:creationId xmlns:a16="http://schemas.microsoft.com/office/drawing/2014/main" id="{39EDAFE1-0272-6CDF-7C91-12A6CCFBE4BD}"/>
              </a:ext>
            </a:extLst>
          </p:cNvPr>
          <p:cNvSpPr/>
          <p:nvPr/>
        </p:nvSpPr>
        <p:spPr>
          <a:xfrm>
            <a:off x="6749453" y="5517058"/>
            <a:ext cx="489634" cy="565068"/>
          </a:xfrm>
          <a:custGeom>
            <a:avLst/>
            <a:gdLst>
              <a:gd name="connsiteX0" fmla="*/ 0 w 489634"/>
              <a:gd name="connsiteY0" fmla="*/ 354420 h 565068"/>
              <a:gd name="connsiteX1" fmla="*/ 161858 w 489634"/>
              <a:gd name="connsiteY1" fmla="*/ 0 h 565068"/>
              <a:gd name="connsiteX2" fmla="*/ 489635 w 489634"/>
              <a:gd name="connsiteY2" fmla="*/ 210650 h 565068"/>
              <a:gd name="connsiteX3" fmla="*/ 327777 w 489634"/>
              <a:gd name="connsiteY3" fmla="*/ 565069 h 565068"/>
              <a:gd name="connsiteX4" fmla="*/ 0 w 489634"/>
              <a:gd name="connsiteY4" fmla="*/ 354420 h 565068"/>
              <a:gd name="connsiteX5" fmla="*/ 0 w 489634"/>
              <a:gd name="connsiteY5" fmla="*/ 354420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4" h="565068">
                <a:moveTo>
                  <a:pt x="0" y="354420"/>
                </a:moveTo>
                <a:lnTo>
                  <a:pt x="161858" y="0"/>
                </a:lnTo>
                <a:lnTo>
                  <a:pt x="489635" y="210650"/>
                </a:lnTo>
                <a:lnTo>
                  <a:pt x="327777" y="565069"/>
                </a:lnTo>
                <a:lnTo>
                  <a:pt x="0" y="354420"/>
                </a:lnTo>
                <a:lnTo>
                  <a:pt x="0" y="3544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3" name="Freeform: Shape 302">
            <a:extLst>
              <a:ext uri="{FF2B5EF4-FFF2-40B4-BE49-F238E27FC236}">
                <a16:creationId xmlns:a16="http://schemas.microsoft.com/office/drawing/2014/main" id="{F5916A76-FBD5-B412-653E-FA31E063101E}"/>
              </a:ext>
            </a:extLst>
          </p:cNvPr>
          <p:cNvSpPr/>
          <p:nvPr/>
        </p:nvSpPr>
        <p:spPr>
          <a:xfrm>
            <a:off x="9269943" y="2286585"/>
            <a:ext cx="489635" cy="565068"/>
          </a:xfrm>
          <a:custGeom>
            <a:avLst/>
            <a:gdLst>
              <a:gd name="connsiteX0" fmla="*/ 0 w 489635"/>
              <a:gd name="connsiteY0" fmla="*/ 354419 h 565068"/>
              <a:gd name="connsiteX1" fmla="*/ 161858 w 489635"/>
              <a:gd name="connsiteY1" fmla="*/ 0 h 565068"/>
              <a:gd name="connsiteX2" fmla="*/ 489635 w 489635"/>
              <a:gd name="connsiteY2" fmla="*/ 210650 h 565068"/>
              <a:gd name="connsiteX3" fmla="*/ 327778 w 489635"/>
              <a:gd name="connsiteY3" fmla="*/ 565069 h 565068"/>
              <a:gd name="connsiteX4" fmla="*/ 0 w 489635"/>
              <a:gd name="connsiteY4" fmla="*/ 354419 h 565068"/>
              <a:gd name="connsiteX5" fmla="*/ 0 w 489635"/>
              <a:gd name="connsiteY5" fmla="*/ 354419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0" y="354419"/>
                </a:moveTo>
                <a:lnTo>
                  <a:pt x="161858" y="0"/>
                </a:lnTo>
                <a:lnTo>
                  <a:pt x="489635" y="210650"/>
                </a:lnTo>
                <a:lnTo>
                  <a:pt x="327778" y="56506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4" name="Freeform: Shape 303">
            <a:extLst>
              <a:ext uri="{FF2B5EF4-FFF2-40B4-BE49-F238E27FC236}">
                <a16:creationId xmlns:a16="http://schemas.microsoft.com/office/drawing/2014/main" id="{A0164599-50E4-5C7C-E02D-49479DAF51F3}"/>
              </a:ext>
            </a:extLst>
          </p:cNvPr>
          <p:cNvSpPr/>
          <p:nvPr/>
        </p:nvSpPr>
        <p:spPr>
          <a:xfrm>
            <a:off x="6047829" y="7906569"/>
            <a:ext cx="489634" cy="565068"/>
          </a:xfrm>
          <a:custGeom>
            <a:avLst/>
            <a:gdLst>
              <a:gd name="connsiteX0" fmla="*/ 0 w 489634"/>
              <a:gd name="connsiteY0" fmla="*/ 354419 h 565068"/>
              <a:gd name="connsiteX1" fmla="*/ 161858 w 489634"/>
              <a:gd name="connsiteY1" fmla="*/ 0 h 565068"/>
              <a:gd name="connsiteX2" fmla="*/ 489635 w 489634"/>
              <a:gd name="connsiteY2" fmla="*/ 210650 h 565068"/>
              <a:gd name="connsiteX3" fmla="*/ 327777 w 489634"/>
              <a:gd name="connsiteY3" fmla="*/ 565069 h 565068"/>
              <a:gd name="connsiteX4" fmla="*/ 0 w 489634"/>
              <a:gd name="connsiteY4" fmla="*/ 354419 h 565068"/>
              <a:gd name="connsiteX5" fmla="*/ 0 w 489634"/>
              <a:gd name="connsiteY5" fmla="*/ 354419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4" h="565068">
                <a:moveTo>
                  <a:pt x="0" y="354419"/>
                </a:moveTo>
                <a:lnTo>
                  <a:pt x="161858" y="0"/>
                </a:lnTo>
                <a:lnTo>
                  <a:pt x="489635" y="210650"/>
                </a:lnTo>
                <a:lnTo>
                  <a:pt x="327777" y="56506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5" name="Freeform: Shape 304">
            <a:extLst>
              <a:ext uri="{FF2B5EF4-FFF2-40B4-BE49-F238E27FC236}">
                <a16:creationId xmlns:a16="http://schemas.microsoft.com/office/drawing/2014/main" id="{18342683-890B-513F-29C6-B324D23A91BE}"/>
              </a:ext>
            </a:extLst>
          </p:cNvPr>
          <p:cNvSpPr/>
          <p:nvPr/>
        </p:nvSpPr>
        <p:spPr>
          <a:xfrm>
            <a:off x="5029200" y="9790968"/>
            <a:ext cx="489635" cy="565068"/>
          </a:xfrm>
          <a:custGeom>
            <a:avLst/>
            <a:gdLst>
              <a:gd name="connsiteX0" fmla="*/ 0 w 489635"/>
              <a:gd name="connsiteY0" fmla="*/ 354420 h 565068"/>
              <a:gd name="connsiteX1" fmla="*/ 161858 w 489635"/>
              <a:gd name="connsiteY1" fmla="*/ 0 h 565068"/>
              <a:gd name="connsiteX2" fmla="*/ 489635 w 489635"/>
              <a:gd name="connsiteY2" fmla="*/ 210650 h 565068"/>
              <a:gd name="connsiteX3" fmla="*/ 327777 w 489635"/>
              <a:gd name="connsiteY3" fmla="*/ 565069 h 565068"/>
              <a:gd name="connsiteX4" fmla="*/ 0 w 489635"/>
              <a:gd name="connsiteY4" fmla="*/ 354420 h 565068"/>
              <a:gd name="connsiteX5" fmla="*/ 0 w 489635"/>
              <a:gd name="connsiteY5" fmla="*/ 354420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0" y="354420"/>
                </a:moveTo>
                <a:lnTo>
                  <a:pt x="161858" y="0"/>
                </a:lnTo>
                <a:lnTo>
                  <a:pt x="489635" y="210650"/>
                </a:lnTo>
                <a:lnTo>
                  <a:pt x="327777" y="565069"/>
                </a:lnTo>
                <a:lnTo>
                  <a:pt x="0" y="354420"/>
                </a:lnTo>
                <a:lnTo>
                  <a:pt x="0" y="3544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6" name="Freeform: Shape 305">
            <a:extLst>
              <a:ext uri="{FF2B5EF4-FFF2-40B4-BE49-F238E27FC236}">
                <a16:creationId xmlns:a16="http://schemas.microsoft.com/office/drawing/2014/main" id="{E515A0E9-8768-E8AF-17F1-9CD2913E46A5}"/>
              </a:ext>
            </a:extLst>
          </p:cNvPr>
          <p:cNvSpPr/>
          <p:nvPr/>
        </p:nvSpPr>
        <p:spPr>
          <a:xfrm>
            <a:off x="6911310" y="5306408"/>
            <a:ext cx="655553" cy="421298"/>
          </a:xfrm>
          <a:custGeom>
            <a:avLst/>
            <a:gdLst>
              <a:gd name="connsiteX0" fmla="*/ 0 w 655553"/>
              <a:gd name="connsiteY0" fmla="*/ 210649 h 421298"/>
              <a:gd name="connsiteX1" fmla="*/ 327777 w 655553"/>
              <a:gd name="connsiteY1" fmla="*/ 0 h 421298"/>
              <a:gd name="connsiteX2" fmla="*/ 655554 w 655553"/>
              <a:gd name="connsiteY2" fmla="*/ 210649 h 421298"/>
              <a:gd name="connsiteX3" fmla="*/ 327777 w 655553"/>
              <a:gd name="connsiteY3" fmla="*/ 421299 h 421298"/>
              <a:gd name="connsiteX4" fmla="*/ 0 w 655553"/>
              <a:gd name="connsiteY4" fmla="*/ 210649 h 421298"/>
              <a:gd name="connsiteX5" fmla="*/ 0 w 655553"/>
              <a:gd name="connsiteY5" fmla="*/ 210649 h 421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5553" h="421298">
                <a:moveTo>
                  <a:pt x="0" y="210649"/>
                </a:moveTo>
                <a:lnTo>
                  <a:pt x="327777" y="0"/>
                </a:lnTo>
                <a:lnTo>
                  <a:pt x="655554" y="210649"/>
                </a:lnTo>
                <a:lnTo>
                  <a:pt x="327777" y="421299"/>
                </a:lnTo>
                <a:lnTo>
                  <a:pt x="0" y="210649"/>
                </a:lnTo>
                <a:lnTo>
                  <a:pt x="0" y="21064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7" name="Freeform: Shape 306">
            <a:extLst>
              <a:ext uri="{FF2B5EF4-FFF2-40B4-BE49-F238E27FC236}">
                <a16:creationId xmlns:a16="http://schemas.microsoft.com/office/drawing/2014/main" id="{96B72F7D-E46A-8D76-6BC9-F4F159C2AD58}"/>
              </a:ext>
            </a:extLst>
          </p:cNvPr>
          <p:cNvSpPr/>
          <p:nvPr/>
        </p:nvSpPr>
        <p:spPr>
          <a:xfrm>
            <a:off x="6209686" y="7695919"/>
            <a:ext cx="655554" cy="421299"/>
          </a:xfrm>
          <a:custGeom>
            <a:avLst/>
            <a:gdLst>
              <a:gd name="connsiteX0" fmla="*/ 0 w 655554"/>
              <a:gd name="connsiteY0" fmla="*/ 210650 h 421299"/>
              <a:gd name="connsiteX1" fmla="*/ 327777 w 655554"/>
              <a:gd name="connsiteY1" fmla="*/ 0 h 421299"/>
              <a:gd name="connsiteX2" fmla="*/ 655555 w 655554"/>
              <a:gd name="connsiteY2" fmla="*/ 210650 h 421299"/>
              <a:gd name="connsiteX3" fmla="*/ 327777 w 655554"/>
              <a:gd name="connsiteY3" fmla="*/ 421299 h 421299"/>
              <a:gd name="connsiteX4" fmla="*/ 0 w 655554"/>
              <a:gd name="connsiteY4" fmla="*/ 210650 h 421299"/>
              <a:gd name="connsiteX5" fmla="*/ 0 w 655554"/>
              <a:gd name="connsiteY5" fmla="*/ 210650 h 421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5554" h="421299">
                <a:moveTo>
                  <a:pt x="0" y="210650"/>
                </a:moveTo>
                <a:lnTo>
                  <a:pt x="327777" y="0"/>
                </a:lnTo>
                <a:lnTo>
                  <a:pt x="655555" y="210650"/>
                </a:lnTo>
                <a:lnTo>
                  <a:pt x="327777" y="42129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8" name="Freeform: Shape 307">
            <a:extLst>
              <a:ext uri="{FF2B5EF4-FFF2-40B4-BE49-F238E27FC236}">
                <a16:creationId xmlns:a16="http://schemas.microsoft.com/office/drawing/2014/main" id="{5DA38E4E-0A6B-7AA6-0F26-96164D33F73F}"/>
              </a:ext>
            </a:extLst>
          </p:cNvPr>
          <p:cNvSpPr/>
          <p:nvPr/>
        </p:nvSpPr>
        <p:spPr>
          <a:xfrm>
            <a:off x="8793421" y="3675550"/>
            <a:ext cx="655554" cy="421299"/>
          </a:xfrm>
          <a:custGeom>
            <a:avLst/>
            <a:gdLst>
              <a:gd name="connsiteX0" fmla="*/ 0 w 655554"/>
              <a:gd name="connsiteY0" fmla="*/ 210650 h 421299"/>
              <a:gd name="connsiteX1" fmla="*/ 327777 w 655554"/>
              <a:gd name="connsiteY1" fmla="*/ 0 h 421299"/>
              <a:gd name="connsiteX2" fmla="*/ 655555 w 655554"/>
              <a:gd name="connsiteY2" fmla="*/ 210650 h 421299"/>
              <a:gd name="connsiteX3" fmla="*/ 327777 w 655554"/>
              <a:gd name="connsiteY3" fmla="*/ 421299 h 421299"/>
              <a:gd name="connsiteX4" fmla="*/ 0 w 655554"/>
              <a:gd name="connsiteY4" fmla="*/ 210650 h 421299"/>
              <a:gd name="connsiteX5" fmla="*/ 0 w 655554"/>
              <a:gd name="connsiteY5" fmla="*/ 210650 h 421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5554" h="421299">
                <a:moveTo>
                  <a:pt x="0" y="210650"/>
                </a:moveTo>
                <a:lnTo>
                  <a:pt x="327777" y="0"/>
                </a:lnTo>
                <a:lnTo>
                  <a:pt x="655555" y="210650"/>
                </a:lnTo>
                <a:lnTo>
                  <a:pt x="327777" y="42129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9" name="Freeform: Shape 308">
            <a:extLst>
              <a:ext uri="{FF2B5EF4-FFF2-40B4-BE49-F238E27FC236}">
                <a16:creationId xmlns:a16="http://schemas.microsoft.com/office/drawing/2014/main" id="{E2D789D0-16FD-CFD8-FFA3-B799DC08E568}"/>
              </a:ext>
            </a:extLst>
          </p:cNvPr>
          <p:cNvSpPr/>
          <p:nvPr/>
        </p:nvSpPr>
        <p:spPr>
          <a:xfrm>
            <a:off x="4701423" y="10145388"/>
            <a:ext cx="655553" cy="421298"/>
          </a:xfrm>
          <a:custGeom>
            <a:avLst/>
            <a:gdLst>
              <a:gd name="connsiteX0" fmla="*/ 0 w 655553"/>
              <a:gd name="connsiteY0" fmla="*/ 210649 h 421298"/>
              <a:gd name="connsiteX1" fmla="*/ 327777 w 655553"/>
              <a:gd name="connsiteY1" fmla="*/ 0 h 421298"/>
              <a:gd name="connsiteX2" fmla="*/ 655554 w 655553"/>
              <a:gd name="connsiteY2" fmla="*/ 210649 h 421298"/>
              <a:gd name="connsiteX3" fmla="*/ 327777 w 655553"/>
              <a:gd name="connsiteY3" fmla="*/ 421299 h 421298"/>
              <a:gd name="connsiteX4" fmla="*/ 0 w 655553"/>
              <a:gd name="connsiteY4" fmla="*/ 210649 h 421298"/>
              <a:gd name="connsiteX5" fmla="*/ 0 w 655553"/>
              <a:gd name="connsiteY5" fmla="*/ 210649 h 421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5553" h="421298">
                <a:moveTo>
                  <a:pt x="0" y="210649"/>
                </a:moveTo>
                <a:lnTo>
                  <a:pt x="327777" y="0"/>
                </a:lnTo>
                <a:lnTo>
                  <a:pt x="655554" y="210649"/>
                </a:lnTo>
                <a:lnTo>
                  <a:pt x="327777" y="421299"/>
                </a:lnTo>
                <a:lnTo>
                  <a:pt x="0" y="210649"/>
                </a:lnTo>
                <a:lnTo>
                  <a:pt x="0" y="21064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0" name="Freeform: Shape 309">
            <a:extLst>
              <a:ext uri="{FF2B5EF4-FFF2-40B4-BE49-F238E27FC236}">
                <a16:creationId xmlns:a16="http://schemas.microsoft.com/office/drawing/2014/main" id="{83083434-E9B0-39E7-1BC8-2594E5D1BA1A}"/>
              </a:ext>
            </a:extLst>
          </p:cNvPr>
          <p:cNvSpPr/>
          <p:nvPr/>
        </p:nvSpPr>
        <p:spPr>
          <a:xfrm>
            <a:off x="9376351" y="1690272"/>
            <a:ext cx="655553" cy="421299"/>
          </a:xfrm>
          <a:custGeom>
            <a:avLst/>
            <a:gdLst>
              <a:gd name="connsiteX0" fmla="*/ 0 w 655553"/>
              <a:gd name="connsiteY0" fmla="*/ 210650 h 421299"/>
              <a:gd name="connsiteX1" fmla="*/ 327777 w 655553"/>
              <a:gd name="connsiteY1" fmla="*/ 0 h 421299"/>
              <a:gd name="connsiteX2" fmla="*/ 655554 w 655553"/>
              <a:gd name="connsiteY2" fmla="*/ 210650 h 421299"/>
              <a:gd name="connsiteX3" fmla="*/ 327777 w 655553"/>
              <a:gd name="connsiteY3" fmla="*/ 421299 h 421299"/>
              <a:gd name="connsiteX4" fmla="*/ 0 w 655553"/>
              <a:gd name="connsiteY4" fmla="*/ 210650 h 421299"/>
              <a:gd name="connsiteX5" fmla="*/ 0 w 655553"/>
              <a:gd name="connsiteY5" fmla="*/ 210650 h 421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5553" h="421299">
                <a:moveTo>
                  <a:pt x="0" y="210650"/>
                </a:moveTo>
                <a:lnTo>
                  <a:pt x="327777" y="0"/>
                </a:lnTo>
                <a:lnTo>
                  <a:pt x="655554" y="210650"/>
                </a:lnTo>
                <a:lnTo>
                  <a:pt x="327777" y="42129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1" name="Freeform: Shape 310">
            <a:extLst>
              <a:ext uri="{FF2B5EF4-FFF2-40B4-BE49-F238E27FC236}">
                <a16:creationId xmlns:a16="http://schemas.microsoft.com/office/drawing/2014/main" id="{8C0C9B26-71CA-F2EF-29A8-1667B243E55B}"/>
              </a:ext>
            </a:extLst>
          </p:cNvPr>
          <p:cNvSpPr/>
          <p:nvPr/>
        </p:nvSpPr>
        <p:spPr>
          <a:xfrm>
            <a:off x="298821" y="4566325"/>
            <a:ext cx="489635" cy="565068"/>
          </a:xfrm>
          <a:custGeom>
            <a:avLst/>
            <a:gdLst>
              <a:gd name="connsiteX0" fmla="*/ 161858 w 489635"/>
              <a:gd name="connsiteY0" fmla="*/ 354419 h 565068"/>
              <a:gd name="connsiteX1" fmla="*/ 0 w 489635"/>
              <a:gd name="connsiteY1" fmla="*/ 0 h 565068"/>
              <a:gd name="connsiteX2" fmla="*/ 327777 w 489635"/>
              <a:gd name="connsiteY2" fmla="*/ 210649 h 565068"/>
              <a:gd name="connsiteX3" fmla="*/ 489635 w 489635"/>
              <a:gd name="connsiteY3" fmla="*/ 565069 h 565068"/>
              <a:gd name="connsiteX4" fmla="*/ 161858 w 489635"/>
              <a:gd name="connsiteY4" fmla="*/ 354419 h 565068"/>
              <a:gd name="connsiteX5" fmla="*/ 161858 w 489635"/>
              <a:gd name="connsiteY5" fmla="*/ 354419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161858" y="354419"/>
                </a:moveTo>
                <a:lnTo>
                  <a:pt x="0" y="0"/>
                </a:lnTo>
                <a:lnTo>
                  <a:pt x="327777" y="210649"/>
                </a:lnTo>
                <a:lnTo>
                  <a:pt x="489635" y="565069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2" name="Freeform: Shape 311">
            <a:extLst>
              <a:ext uri="{FF2B5EF4-FFF2-40B4-BE49-F238E27FC236}">
                <a16:creationId xmlns:a16="http://schemas.microsoft.com/office/drawing/2014/main" id="{50A692DD-AB14-03A2-5A95-9E6D348B61B3}"/>
              </a:ext>
            </a:extLst>
          </p:cNvPr>
          <p:cNvSpPr/>
          <p:nvPr/>
        </p:nvSpPr>
        <p:spPr>
          <a:xfrm>
            <a:off x="2564159" y="1041391"/>
            <a:ext cx="489635" cy="565069"/>
          </a:xfrm>
          <a:custGeom>
            <a:avLst/>
            <a:gdLst>
              <a:gd name="connsiteX0" fmla="*/ 161858 w 489635"/>
              <a:gd name="connsiteY0" fmla="*/ 354419 h 565069"/>
              <a:gd name="connsiteX1" fmla="*/ 0 w 489635"/>
              <a:gd name="connsiteY1" fmla="*/ 0 h 565069"/>
              <a:gd name="connsiteX2" fmla="*/ 327777 w 489635"/>
              <a:gd name="connsiteY2" fmla="*/ 210650 h 565069"/>
              <a:gd name="connsiteX3" fmla="*/ 489635 w 489635"/>
              <a:gd name="connsiteY3" fmla="*/ 565069 h 565069"/>
              <a:gd name="connsiteX4" fmla="*/ 161858 w 489635"/>
              <a:gd name="connsiteY4" fmla="*/ 354419 h 565069"/>
              <a:gd name="connsiteX5" fmla="*/ 161858 w 489635"/>
              <a:gd name="connsiteY5" fmla="*/ 354419 h 565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9">
                <a:moveTo>
                  <a:pt x="161858" y="354419"/>
                </a:moveTo>
                <a:lnTo>
                  <a:pt x="0" y="0"/>
                </a:lnTo>
                <a:lnTo>
                  <a:pt x="327777" y="210650"/>
                </a:lnTo>
                <a:lnTo>
                  <a:pt x="489635" y="565069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3" name="Freeform: Shape 312">
            <a:extLst>
              <a:ext uri="{FF2B5EF4-FFF2-40B4-BE49-F238E27FC236}">
                <a16:creationId xmlns:a16="http://schemas.microsoft.com/office/drawing/2014/main" id="{A0CC45E1-150B-2938-FDA5-3E021EB75E0B}"/>
              </a:ext>
            </a:extLst>
          </p:cNvPr>
          <p:cNvSpPr/>
          <p:nvPr/>
        </p:nvSpPr>
        <p:spPr>
          <a:xfrm>
            <a:off x="4701423" y="-2583637"/>
            <a:ext cx="489635" cy="565068"/>
          </a:xfrm>
          <a:custGeom>
            <a:avLst/>
            <a:gdLst>
              <a:gd name="connsiteX0" fmla="*/ 161858 w 489635"/>
              <a:gd name="connsiteY0" fmla="*/ 354419 h 565068"/>
              <a:gd name="connsiteX1" fmla="*/ 0 w 489635"/>
              <a:gd name="connsiteY1" fmla="*/ 0 h 565068"/>
              <a:gd name="connsiteX2" fmla="*/ 327777 w 489635"/>
              <a:gd name="connsiteY2" fmla="*/ 210650 h 565068"/>
              <a:gd name="connsiteX3" fmla="*/ 489635 w 489635"/>
              <a:gd name="connsiteY3" fmla="*/ 565069 h 565068"/>
              <a:gd name="connsiteX4" fmla="*/ 161858 w 489635"/>
              <a:gd name="connsiteY4" fmla="*/ 354419 h 565068"/>
              <a:gd name="connsiteX5" fmla="*/ 161858 w 489635"/>
              <a:gd name="connsiteY5" fmla="*/ 354419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161858" y="354419"/>
                </a:moveTo>
                <a:lnTo>
                  <a:pt x="0" y="0"/>
                </a:lnTo>
                <a:lnTo>
                  <a:pt x="327777" y="210650"/>
                </a:lnTo>
                <a:lnTo>
                  <a:pt x="489635" y="565069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4" name="Freeform: Shape 313">
            <a:extLst>
              <a:ext uri="{FF2B5EF4-FFF2-40B4-BE49-F238E27FC236}">
                <a16:creationId xmlns:a16="http://schemas.microsoft.com/office/drawing/2014/main" id="{3A033E27-3D47-06AB-91F7-75BA541D248D}"/>
              </a:ext>
            </a:extLst>
          </p:cNvPr>
          <p:cNvSpPr/>
          <p:nvPr/>
        </p:nvSpPr>
        <p:spPr>
          <a:xfrm>
            <a:off x="553974" y="3886200"/>
            <a:ext cx="383227" cy="596312"/>
          </a:xfrm>
          <a:custGeom>
            <a:avLst/>
            <a:gdLst>
              <a:gd name="connsiteX0" fmla="*/ 0 w 383227"/>
              <a:gd name="connsiteY0" fmla="*/ 385664 h 596312"/>
              <a:gd name="connsiteX1" fmla="*/ 55450 w 383227"/>
              <a:gd name="connsiteY1" fmla="*/ 0 h 596312"/>
              <a:gd name="connsiteX2" fmla="*/ 383227 w 383227"/>
              <a:gd name="connsiteY2" fmla="*/ 210650 h 596312"/>
              <a:gd name="connsiteX3" fmla="*/ 327777 w 383227"/>
              <a:gd name="connsiteY3" fmla="*/ 596313 h 596312"/>
              <a:gd name="connsiteX4" fmla="*/ 0 w 383227"/>
              <a:gd name="connsiteY4" fmla="*/ 385664 h 596312"/>
              <a:gd name="connsiteX5" fmla="*/ 0 w 383227"/>
              <a:gd name="connsiteY5" fmla="*/ 385664 h 596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2">
                <a:moveTo>
                  <a:pt x="0" y="385664"/>
                </a:moveTo>
                <a:lnTo>
                  <a:pt x="55450" y="0"/>
                </a:lnTo>
                <a:lnTo>
                  <a:pt x="383227" y="210650"/>
                </a:lnTo>
                <a:lnTo>
                  <a:pt x="327777" y="596313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5" name="Freeform: Shape 314">
            <a:extLst>
              <a:ext uri="{FF2B5EF4-FFF2-40B4-BE49-F238E27FC236}">
                <a16:creationId xmlns:a16="http://schemas.microsoft.com/office/drawing/2014/main" id="{616E47F8-1D9E-D527-6966-370DE4C9CBFC}"/>
              </a:ext>
            </a:extLst>
          </p:cNvPr>
          <p:cNvSpPr/>
          <p:nvPr/>
        </p:nvSpPr>
        <p:spPr>
          <a:xfrm>
            <a:off x="2062238" y="2145570"/>
            <a:ext cx="383227" cy="596313"/>
          </a:xfrm>
          <a:custGeom>
            <a:avLst/>
            <a:gdLst>
              <a:gd name="connsiteX0" fmla="*/ 0 w 383227"/>
              <a:gd name="connsiteY0" fmla="*/ 385663 h 596313"/>
              <a:gd name="connsiteX1" fmla="*/ 55450 w 383227"/>
              <a:gd name="connsiteY1" fmla="*/ 0 h 596313"/>
              <a:gd name="connsiteX2" fmla="*/ 383227 w 383227"/>
              <a:gd name="connsiteY2" fmla="*/ 210650 h 596313"/>
              <a:gd name="connsiteX3" fmla="*/ 327777 w 383227"/>
              <a:gd name="connsiteY3" fmla="*/ 596313 h 596313"/>
              <a:gd name="connsiteX4" fmla="*/ 0 w 383227"/>
              <a:gd name="connsiteY4" fmla="*/ 385663 h 596313"/>
              <a:gd name="connsiteX5" fmla="*/ 0 w 383227"/>
              <a:gd name="connsiteY5" fmla="*/ 385663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0" y="385663"/>
                </a:moveTo>
                <a:lnTo>
                  <a:pt x="55450" y="0"/>
                </a:lnTo>
                <a:lnTo>
                  <a:pt x="383227" y="210650"/>
                </a:lnTo>
                <a:lnTo>
                  <a:pt x="327777" y="596313"/>
                </a:lnTo>
                <a:lnTo>
                  <a:pt x="0" y="385663"/>
                </a:lnTo>
                <a:lnTo>
                  <a:pt x="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6" name="Freeform: Shape 315">
            <a:extLst>
              <a:ext uri="{FF2B5EF4-FFF2-40B4-BE49-F238E27FC236}">
                <a16:creationId xmlns:a16="http://schemas.microsoft.com/office/drawing/2014/main" id="{0FF84AC9-E3DF-674F-6E07-C1CF7743E415}"/>
              </a:ext>
            </a:extLst>
          </p:cNvPr>
          <p:cNvSpPr/>
          <p:nvPr/>
        </p:nvSpPr>
        <p:spPr>
          <a:xfrm>
            <a:off x="-1047585" y="6275711"/>
            <a:ext cx="383227" cy="596313"/>
          </a:xfrm>
          <a:custGeom>
            <a:avLst/>
            <a:gdLst>
              <a:gd name="connsiteX0" fmla="*/ 0 w 383227"/>
              <a:gd name="connsiteY0" fmla="*/ 385664 h 596313"/>
              <a:gd name="connsiteX1" fmla="*/ 55450 w 383227"/>
              <a:gd name="connsiteY1" fmla="*/ 0 h 596313"/>
              <a:gd name="connsiteX2" fmla="*/ 383227 w 383227"/>
              <a:gd name="connsiteY2" fmla="*/ 210650 h 596313"/>
              <a:gd name="connsiteX3" fmla="*/ 327777 w 383227"/>
              <a:gd name="connsiteY3" fmla="*/ 596313 h 596313"/>
              <a:gd name="connsiteX4" fmla="*/ 0 w 383227"/>
              <a:gd name="connsiteY4" fmla="*/ 385664 h 596313"/>
              <a:gd name="connsiteX5" fmla="*/ 0 w 383227"/>
              <a:gd name="connsiteY5" fmla="*/ 385664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0" y="385664"/>
                </a:moveTo>
                <a:lnTo>
                  <a:pt x="55450" y="0"/>
                </a:lnTo>
                <a:lnTo>
                  <a:pt x="383227" y="210650"/>
                </a:lnTo>
                <a:lnTo>
                  <a:pt x="327777" y="596313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7" name="Freeform: Shape 316">
            <a:extLst>
              <a:ext uri="{FF2B5EF4-FFF2-40B4-BE49-F238E27FC236}">
                <a16:creationId xmlns:a16="http://schemas.microsoft.com/office/drawing/2014/main" id="{F5F80230-F53C-060B-1FA9-7386BC08295D}"/>
              </a:ext>
            </a:extLst>
          </p:cNvPr>
          <p:cNvSpPr/>
          <p:nvPr/>
        </p:nvSpPr>
        <p:spPr>
          <a:xfrm>
            <a:off x="3137708" y="-134169"/>
            <a:ext cx="383227" cy="596313"/>
          </a:xfrm>
          <a:custGeom>
            <a:avLst/>
            <a:gdLst>
              <a:gd name="connsiteX0" fmla="*/ 0 w 383227"/>
              <a:gd name="connsiteY0" fmla="*/ 385664 h 596313"/>
              <a:gd name="connsiteX1" fmla="*/ 55450 w 383227"/>
              <a:gd name="connsiteY1" fmla="*/ 0 h 596313"/>
              <a:gd name="connsiteX2" fmla="*/ 383227 w 383227"/>
              <a:gd name="connsiteY2" fmla="*/ 210650 h 596313"/>
              <a:gd name="connsiteX3" fmla="*/ 327777 w 383227"/>
              <a:gd name="connsiteY3" fmla="*/ 596313 h 596313"/>
              <a:gd name="connsiteX4" fmla="*/ 0 w 383227"/>
              <a:gd name="connsiteY4" fmla="*/ 385664 h 596313"/>
              <a:gd name="connsiteX5" fmla="*/ 0 w 383227"/>
              <a:gd name="connsiteY5" fmla="*/ 385664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0" y="385664"/>
                </a:moveTo>
                <a:lnTo>
                  <a:pt x="55450" y="0"/>
                </a:lnTo>
                <a:lnTo>
                  <a:pt x="383227" y="210650"/>
                </a:lnTo>
                <a:lnTo>
                  <a:pt x="327777" y="596313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8" name="Freeform: Shape 317">
            <a:extLst>
              <a:ext uri="{FF2B5EF4-FFF2-40B4-BE49-F238E27FC236}">
                <a16:creationId xmlns:a16="http://schemas.microsoft.com/office/drawing/2014/main" id="{7B09E8D9-6325-4FCE-C4AD-ACF122B04134}"/>
              </a:ext>
            </a:extLst>
          </p:cNvPr>
          <p:cNvSpPr/>
          <p:nvPr/>
        </p:nvSpPr>
        <p:spPr>
          <a:xfrm>
            <a:off x="4645972" y="-1874799"/>
            <a:ext cx="383227" cy="596313"/>
          </a:xfrm>
          <a:custGeom>
            <a:avLst/>
            <a:gdLst>
              <a:gd name="connsiteX0" fmla="*/ 0 w 383227"/>
              <a:gd name="connsiteY0" fmla="*/ 385664 h 596313"/>
              <a:gd name="connsiteX1" fmla="*/ 55450 w 383227"/>
              <a:gd name="connsiteY1" fmla="*/ 0 h 596313"/>
              <a:gd name="connsiteX2" fmla="*/ 383227 w 383227"/>
              <a:gd name="connsiteY2" fmla="*/ 210650 h 596313"/>
              <a:gd name="connsiteX3" fmla="*/ 327777 w 383227"/>
              <a:gd name="connsiteY3" fmla="*/ 596313 h 596313"/>
              <a:gd name="connsiteX4" fmla="*/ 0 w 383227"/>
              <a:gd name="connsiteY4" fmla="*/ 385664 h 596313"/>
              <a:gd name="connsiteX5" fmla="*/ 0 w 383227"/>
              <a:gd name="connsiteY5" fmla="*/ 385664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0" y="385664"/>
                </a:moveTo>
                <a:lnTo>
                  <a:pt x="55450" y="0"/>
                </a:lnTo>
                <a:lnTo>
                  <a:pt x="383227" y="210650"/>
                </a:lnTo>
                <a:lnTo>
                  <a:pt x="327777" y="596313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9" name="Freeform: Shape 318">
            <a:extLst>
              <a:ext uri="{FF2B5EF4-FFF2-40B4-BE49-F238E27FC236}">
                <a16:creationId xmlns:a16="http://schemas.microsoft.com/office/drawing/2014/main" id="{A101707F-2DBA-EC10-BB47-AE326975B684}"/>
              </a:ext>
            </a:extLst>
          </p:cNvPr>
          <p:cNvSpPr/>
          <p:nvPr/>
        </p:nvSpPr>
        <p:spPr>
          <a:xfrm>
            <a:off x="1807085" y="2531233"/>
            <a:ext cx="582930" cy="505111"/>
          </a:xfrm>
          <a:custGeom>
            <a:avLst/>
            <a:gdLst>
              <a:gd name="connsiteX0" fmla="*/ 0 w 582930"/>
              <a:gd name="connsiteY0" fmla="*/ 294462 h 505111"/>
              <a:gd name="connsiteX1" fmla="*/ 255153 w 582930"/>
              <a:gd name="connsiteY1" fmla="*/ 0 h 505111"/>
              <a:gd name="connsiteX2" fmla="*/ 582930 w 582930"/>
              <a:gd name="connsiteY2" fmla="*/ 210650 h 505111"/>
              <a:gd name="connsiteX3" fmla="*/ 327777 w 582930"/>
              <a:gd name="connsiteY3" fmla="*/ 505112 h 505111"/>
              <a:gd name="connsiteX4" fmla="*/ 0 w 582930"/>
              <a:gd name="connsiteY4" fmla="*/ 294462 h 505111"/>
              <a:gd name="connsiteX5" fmla="*/ 0 w 582930"/>
              <a:gd name="connsiteY5" fmla="*/ 294462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94462"/>
                </a:moveTo>
                <a:lnTo>
                  <a:pt x="255153" y="0"/>
                </a:lnTo>
                <a:lnTo>
                  <a:pt x="582930" y="210650"/>
                </a:lnTo>
                <a:lnTo>
                  <a:pt x="327777" y="50511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0" name="Freeform: Shape 319">
            <a:extLst>
              <a:ext uri="{FF2B5EF4-FFF2-40B4-BE49-F238E27FC236}">
                <a16:creationId xmlns:a16="http://schemas.microsoft.com/office/drawing/2014/main" id="{913D4FF9-8BDF-A44E-4640-65AB653E0FA4}"/>
              </a:ext>
            </a:extLst>
          </p:cNvPr>
          <p:cNvSpPr/>
          <p:nvPr/>
        </p:nvSpPr>
        <p:spPr>
          <a:xfrm>
            <a:off x="2882555" y="251494"/>
            <a:ext cx="582930" cy="505111"/>
          </a:xfrm>
          <a:custGeom>
            <a:avLst/>
            <a:gdLst>
              <a:gd name="connsiteX0" fmla="*/ 0 w 582930"/>
              <a:gd name="connsiteY0" fmla="*/ 294462 h 505111"/>
              <a:gd name="connsiteX1" fmla="*/ 255153 w 582930"/>
              <a:gd name="connsiteY1" fmla="*/ 0 h 505111"/>
              <a:gd name="connsiteX2" fmla="*/ 582930 w 582930"/>
              <a:gd name="connsiteY2" fmla="*/ 210650 h 505111"/>
              <a:gd name="connsiteX3" fmla="*/ 327777 w 582930"/>
              <a:gd name="connsiteY3" fmla="*/ 505112 h 505111"/>
              <a:gd name="connsiteX4" fmla="*/ 0 w 582930"/>
              <a:gd name="connsiteY4" fmla="*/ 294462 h 505111"/>
              <a:gd name="connsiteX5" fmla="*/ 0 w 582930"/>
              <a:gd name="connsiteY5" fmla="*/ 294462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94462"/>
                </a:moveTo>
                <a:lnTo>
                  <a:pt x="255153" y="0"/>
                </a:lnTo>
                <a:lnTo>
                  <a:pt x="582930" y="210650"/>
                </a:lnTo>
                <a:lnTo>
                  <a:pt x="327777" y="50511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1" name="Freeform: Shape 320">
            <a:extLst>
              <a:ext uri="{FF2B5EF4-FFF2-40B4-BE49-F238E27FC236}">
                <a16:creationId xmlns:a16="http://schemas.microsoft.com/office/drawing/2014/main" id="{FF38FA6F-1926-F3AE-AB3D-075235028C1D}"/>
              </a:ext>
            </a:extLst>
          </p:cNvPr>
          <p:cNvSpPr/>
          <p:nvPr/>
        </p:nvSpPr>
        <p:spPr>
          <a:xfrm>
            <a:off x="298821" y="4271863"/>
            <a:ext cx="582930" cy="505111"/>
          </a:xfrm>
          <a:custGeom>
            <a:avLst/>
            <a:gdLst>
              <a:gd name="connsiteX0" fmla="*/ 0 w 582930"/>
              <a:gd name="connsiteY0" fmla="*/ 294462 h 505111"/>
              <a:gd name="connsiteX1" fmla="*/ 255153 w 582930"/>
              <a:gd name="connsiteY1" fmla="*/ 0 h 505111"/>
              <a:gd name="connsiteX2" fmla="*/ 582930 w 582930"/>
              <a:gd name="connsiteY2" fmla="*/ 210649 h 505111"/>
              <a:gd name="connsiteX3" fmla="*/ 327777 w 582930"/>
              <a:gd name="connsiteY3" fmla="*/ 505112 h 505111"/>
              <a:gd name="connsiteX4" fmla="*/ 0 w 582930"/>
              <a:gd name="connsiteY4" fmla="*/ 294462 h 505111"/>
              <a:gd name="connsiteX5" fmla="*/ 0 w 582930"/>
              <a:gd name="connsiteY5" fmla="*/ 294462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94462"/>
                </a:moveTo>
                <a:lnTo>
                  <a:pt x="255153" y="0"/>
                </a:lnTo>
                <a:lnTo>
                  <a:pt x="582930" y="210649"/>
                </a:lnTo>
                <a:lnTo>
                  <a:pt x="327777" y="50511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2" name="Freeform: Shape 321">
            <a:extLst>
              <a:ext uri="{FF2B5EF4-FFF2-40B4-BE49-F238E27FC236}">
                <a16:creationId xmlns:a16="http://schemas.microsoft.com/office/drawing/2014/main" id="{27314015-2A1E-34B1-81D9-AE198A589728}"/>
              </a:ext>
            </a:extLst>
          </p:cNvPr>
          <p:cNvSpPr/>
          <p:nvPr/>
        </p:nvSpPr>
        <p:spPr>
          <a:xfrm>
            <a:off x="4072423" y="-993700"/>
            <a:ext cx="582930" cy="505111"/>
          </a:xfrm>
          <a:custGeom>
            <a:avLst/>
            <a:gdLst>
              <a:gd name="connsiteX0" fmla="*/ 0 w 582930"/>
              <a:gd name="connsiteY0" fmla="*/ 294462 h 505111"/>
              <a:gd name="connsiteX1" fmla="*/ 255153 w 582930"/>
              <a:gd name="connsiteY1" fmla="*/ 0 h 505111"/>
              <a:gd name="connsiteX2" fmla="*/ 582930 w 582930"/>
              <a:gd name="connsiteY2" fmla="*/ 210650 h 505111"/>
              <a:gd name="connsiteX3" fmla="*/ 327777 w 582930"/>
              <a:gd name="connsiteY3" fmla="*/ 505112 h 505111"/>
              <a:gd name="connsiteX4" fmla="*/ 0 w 582930"/>
              <a:gd name="connsiteY4" fmla="*/ 294462 h 505111"/>
              <a:gd name="connsiteX5" fmla="*/ 0 w 582930"/>
              <a:gd name="connsiteY5" fmla="*/ 294462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94462"/>
                </a:moveTo>
                <a:lnTo>
                  <a:pt x="255153" y="0"/>
                </a:lnTo>
                <a:lnTo>
                  <a:pt x="582930" y="210650"/>
                </a:lnTo>
                <a:lnTo>
                  <a:pt x="327777" y="50511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3" name="Freeform: Shape 322">
            <a:extLst>
              <a:ext uri="{FF2B5EF4-FFF2-40B4-BE49-F238E27FC236}">
                <a16:creationId xmlns:a16="http://schemas.microsoft.com/office/drawing/2014/main" id="{0824A297-0632-EA80-8360-C26AD9A9D617}"/>
              </a:ext>
            </a:extLst>
          </p:cNvPr>
          <p:cNvSpPr/>
          <p:nvPr/>
        </p:nvSpPr>
        <p:spPr>
          <a:xfrm>
            <a:off x="-602505" y="5981248"/>
            <a:ext cx="582930" cy="505111"/>
          </a:xfrm>
          <a:custGeom>
            <a:avLst/>
            <a:gdLst>
              <a:gd name="connsiteX0" fmla="*/ 0 w 582930"/>
              <a:gd name="connsiteY0" fmla="*/ 294462 h 505111"/>
              <a:gd name="connsiteX1" fmla="*/ 255153 w 582930"/>
              <a:gd name="connsiteY1" fmla="*/ 0 h 505111"/>
              <a:gd name="connsiteX2" fmla="*/ 582930 w 582930"/>
              <a:gd name="connsiteY2" fmla="*/ 210650 h 505111"/>
              <a:gd name="connsiteX3" fmla="*/ 327777 w 582930"/>
              <a:gd name="connsiteY3" fmla="*/ 505112 h 505111"/>
              <a:gd name="connsiteX4" fmla="*/ 0 w 582930"/>
              <a:gd name="connsiteY4" fmla="*/ 294462 h 505111"/>
              <a:gd name="connsiteX5" fmla="*/ 0 w 582930"/>
              <a:gd name="connsiteY5" fmla="*/ 294462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94462"/>
                </a:moveTo>
                <a:lnTo>
                  <a:pt x="255153" y="0"/>
                </a:lnTo>
                <a:lnTo>
                  <a:pt x="582930" y="210650"/>
                </a:lnTo>
                <a:lnTo>
                  <a:pt x="327777" y="50511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4" name="Freeform: Shape 323">
            <a:extLst>
              <a:ext uri="{FF2B5EF4-FFF2-40B4-BE49-F238E27FC236}">
                <a16:creationId xmlns:a16="http://schemas.microsoft.com/office/drawing/2014/main" id="{29E97A06-14CA-EE21-C9ED-190AE79A54F3}"/>
              </a:ext>
            </a:extLst>
          </p:cNvPr>
          <p:cNvSpPr/>
          <p:nvPr/>
        </p:nvSpPr>
        <p:spPr>
          <a:xfrm>
            <a:off x="2508709" y="545956"/>
            <a:ext cx="701623" cy="320420"/>
          </a:xfrm>
          <a:custGeom>
            <a:avLst/>
            <a:gdLst>
              <a:gd name="connsiteX0" fmla="*/ 0 w 701623"/>
              <a:gd name="connsiteY0" fmla="*/ 109771 h 320420"/>
              <a:gd name="connsiteX1" fmla="*/ 373847 w 701623"/>
              <a:gd name="connsiteY1" fmla="*/ 0 h 320420"/>
              <a:gd name="connsiteX2" fmla="*/ 701624 w 701623"/>
              <a:gd name="connsiteY2" fmla="*/ 210650 h 320420"/>
              <a:gd name="connsiteX3" fmla="*/ 327777 w 701623"/>
              <a:gd name="connsiteY3" fmla="*/ 320421 h 320420"/>
              <a:gd name="connsiteX4" fmla="*/ 0 w 701623"/>
              <a:gd name="connsiteY4" fmla="*/ 109771 h 320420"/>
              <a:gd name="connsiteX5" fmla="*/ 0 w 701623"/>
              <a:gd name="connsiteY5" fmla="*/ 109771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0" y="109771"/>
                </a:moveTo>
                <a:lnTo>
                  <a:pt x="373847" y="0"/>
                </a:lnTo>
                <a:lnTo>
                  <a:pt x="701624" y="210650"/>
                </a:lnTo>
                <a:lnTo>
                  <a:pt x="327777" y="320421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5" name="Freeform: Shape 324">
            <a:extLst>
              <a:ext uri="{FF2B5EF4-FFF2-40B4-BE49-F238E27FC236}">
                <a16:creationId xmlns:a16="http://schemas.microsoft.com/office/drawing/2014/main" id="{3E5ABAAB-575B-AC2A-B539-2F26B2705113}"/>
              </a:ext>
            </a:extLst>
          </p:cNvPr>
          <p:cNvSpPr/>
          <p:nvPr/>
        </p:nvSpPr>
        <p:spPr>
          <a:xfrm>
            <a:off x="4272126" y="-1489135"/>
            <a:ext cx="701623" cy="320420"/>
          </a:xfrm>
          <a:custGeom>
            <a:avLst/>
            <a:gdLst>
              <a:gd name="connsiteX0" fmla="*/ 0 w 701623"/>
              <a:gd name="connsiteY0" fmla="*/ 109771 h 320420"/>
              <a:gd name="connsiteX1" fmla="*/ 373847 w 701623"/>
              <a:gd name="connsiteY1" fmla="*/ 0 h 320420"/>
              <a:gd name="connsiteX2" fmla="*/ 701624 w 701623"/>
              <a:gd name="connsiteY2" fmla="*/ 210650 h 320420"/>
              <a:gd name="connsiteX3" fmla="*/ 327777 w 701623"/>
              <a:gd name="connsiteY3" fmla="*/ 320421 h 320420"/>
              <a:gd name="connsiteX4" fmla="*/ 0 w 701623"/>
              <a:gd name="connsiteY4" fmla="*/ 109771 h 320420"/>
              <a:gd name="connsiteX5" fmla="*/ 0 w 701623"/>
              <a:gd name="connsiteY5" fmla="*/ 109771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0" y="109771"/>
                </a:moveTo>
                <a:lnTo>
                  <a:pt x="373847" y="0"/>
                </a:lnTo>
                <a:lnTo>
                  <a:pt x="701624" y="210650"/>
                </a:lnTo>
                <a:lnTo>
                  <a:pt x="327777" y="320421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6" name="Freeform: Shape 325">
            <a:extLst>
              <a:ext uri="{FF2B5EF4-FFF2-40B4-BE49-F238E27FC236}">
                <a16:creationId xmlns:a16="http://schemas.microsoft.com/office/drawing/2014/main" id="{E12E1A29-7B34-CEF5-C98E-ED76E01DD84E}"/>
              </a:ext>
            </a:extLst>
          </p:cNvPr>
          <p:cNvSpPr/>
          <p:nvPr/>
        </p:nvSpPr>
        <p:spPr>
          <a:xfrm>
            <a:off x="1043609" y="2825696"/>
            <a:ext cx="701623" cy="320420"/>
          </a:xfrm>
          <a:custGeom>
            <a:avLst/>
            <a:gdLst>
              <a:gd name="connsiteX0" fmla="*/ 0 w 701623"/>
              <a:gd name="connsiteY0" fmla="*/ 109771 h 320420"/>
              <a:gd name="connsiteX1" fmla="*/ 373847 w 701623"/>
              <a:gd name="connsiteY1" fmla="*/ 0 h 320420"/>
              <a:gd name="connsiteX2" fmla="*/ 701624 w 701623"/>
              <a:gd name="connsiteY2" fmla="*/ 210650 h 320420"/>
              <a:gd name="connsiteX3" fmla="*/ 327777 w 701623"/>
              <a:gd name="connsiteY3" fmla="*/ 320421 h 320420"/>
              <a:gd name="connsiteX4" fmla="*/ 0 w 701623"/>
              <a:gd name="connsiteY4" fmla="*/ 109771 h 320420"/>
              <a:gd name="connsiteX5" fmla="*/ 0 w 701623"/>
              <a:gd name="connsiteY5" fmla="*/ 109771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0" y="109771"/>
                </a:moveTo>
                <a:lnTo>
                  <a:pt x="373847" y="0"/>
                </a:lnTo>
                <a:lnTo>
                  <a:pt x="701624" y="210650"/>
                </a:lnTo>
                <a:lnTo>
                  <a:pt x="327777" y="320421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7" name="Freeform: Shape 326">
            <a:extLst>
              <a:ext uri="{FF2B5EF4-FFF2-40B4-BE49-F238E27FC236}">
                <a16:creationId xmlns:a16="http://schemas.microsoft.com/office/drawing/2014/main" id="{3193A1B1-8914-75BC-CF64-3D9D8FE51F32}"/>
              </a:ext>
            </a:extLst>
          </p:cNvPr>
          <p:cNvSpPr/>
          <p:nvPr/>
        </p:nvSpPr>
        <p:spPr>
          <a:xfrm>
            <a:off x="-75025" y="5275164"/>
            <a:ext cx="701623" cy="320421"/>
          </a:xfrm>
          <a:custGeom>
            <a:avLst/>
            <a:gdLst>
              <a:gd name="connsiteX0" fmla="*/ 0 w 701623"/>
              <a:gd name="connsiteY0" fmla="*/ 109771 h 320421"/>
              <a:gd name="connsiteX1" fmla="*/ 373847 w 701623"/>
              <a:gd name="connsiteY1" fmla="*/ 0 h 320421"/>
              <a:gd name="connsiteX2" fmla="*/ 701624 w 701623"/>
              <a:gd name="connsiteY2" fmla="*/ 210650 h 320421"/>
              <a:gd name="connsiteX3" fmla="*/ 327777 w 701623"/>
              <a:gd name="connsiteY3" fmla="*/ 320421 h 320421"/>
              <a:gd name="connsiteX4" fmla="*/ 0 w 701623"/>
              <a:gd name="connsiteY4" fmla="*/ 109771 h 320421"/>
              <a:gd name="connsiteX5" fmla="*/ 0 w 701623"/>
              <a:gd name="connsiteY5" fmla="*/ 109771 h 3204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1">
                <a:moveTo>
                  <a:pt x="0" y="109771"/>
                </a:moveTo>
                <a:lnTo>
                  <a:pt x="373847" y="0"/>
                </a:lnTo>
                <a:lnTo>
                  <a:pt x="701624" y="210650"/>
                </a:lnTo>
                <a:lnTo>
                  <a:pt x="327777" y="320421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8" name="Freeform: Shape 327">
            <a:extLst>
              <a:ext uri="{FF2B5EF4-FFF2-40B4-BE49-F238E27FC236}">
                <a16:creationId xmlns:a16="http://schemas.microsoft.com/office/drawing/2014/main" id="{05A31E0D-1E3D-9A66-6981-62BA0617CB62}"/>
              </a:ext>
            </a:extLst>
          </p:cNvPr>
          <p:cNvSpPr/>
          <p:nvPr/>
        </p:nvSpPr>
        <p:spPr>
          <a:xfrm>
            <a:off x="2117688" y="2145570"/>
            <a:ext cx="701623" cy="320420"/>
          </a:xfrm>
          <a:custGeom>
            <a:avLst/>
            <a:gdLst>
              <a:gd name="connsiteX0" fmla="*/ 327777 w 701623"/>
              <a:gd name="connsiteY0" fmla="*/ 210650 h 320420"/>
              <a:gd name="connsiteX1" fmla="*/ 0 w 701623"/>
              <a:gd name="connsiteY1" fmla="*/ 0 h 320420"/>
              <a:gd name="connsiteX2" fmla="*/ 373847 w 701623"/>
              <a:gd name="connsiteY2" fmla="*/ 109771 h 320420"/>
              <a:gd name="connsiteX3" fmla="*/ 701624 w 701623"/>
              <a:gd name="connsiteY3" fmla="*/ 320421 h 320420"/>
              <a:gd name="connsiteX4" fmla="*/ 327777 w 701623"/>
              <a:gd name="connsiteY4" fmla="*/ 210650 h 320420"/>
              <a:gd name="connsiteX5" fmla="*/ 327777 w 701623"/>
              <a:gd name="connsiteY5" fmla="*/ 210650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327777" y="210650"/>
                </a:moveTo>
                <a:lnTo>
                  <a:pt x="0" y="0"/>
                </a:lnTo>
                <a:lnTo>
                  <a:pt x="373847" y="109771"/>
                </a:lnTo>
                <a:lnTo>
                  <a:pt x="701624" y="320421"/>
                </a:lnTo>
                <a:lnTo>
                  <a:pt x="327777" y="210650"/>
                </a:lnTo>
                <a:lnTo>
                  <a:pt x="327777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9" name="Freeform: Shape 328">
            <a:extLst>
              <a:ext uri="{FF2B5EF4-FFF2-40B4-BE49-F238E27FC236}">
                <a16:creationId xmlns:a16="http://schemas.microsoft.com/office/drawing/2014/main" id="{D1213B11-F6CA-6EBB-67AA-833C846B374A}"/>
              </a:ext>
            </a:extLst>
          </p:cNvPr>
          <p:cNvSpPr/>
          <p:nvPr/>
        </p:nvSpPr>
        <p:spPr>
          <a:xfrm>
            <a:off x="2236381" y="1960879"/>
            <a:ext cx="582930" cy="505111"/>
          </a:xfrm>
          <a:custGeom>
            <a:avLst/>
            <a:gdLst>
              <a:gd name="connsiteX0" fmla="*/ 255153 w 582930"/>
              <a:gd name="connsiteY0" fmla="*/ 294462 h 505111"/>
              <a:gd name="connsiteX1" fmla="*/ 0 w 582930"/>
              <a:gd name="connsiteY1" fmla="*/ 0 h 505111"/>
              <a:gd name="connsiteX2" fmla="*/ 327777 w 582930"/>
              <a:gd name="connsiteY2" fmla="*/ 210650 h 505111"/>
              <a:gd name="connsiteX3" fmla="*/ 582930 w 582930"/>
              <a:gd name="connsiteY3" fmla="*/ 505112 h 505111"/>
              <a:gd name="connsiteX4" fmla="*/ 255153 w 582930"/>
              <a:gd name="connsiteY4" fmla="*/ 294462 h 505111"/>
              <a:gd name="connsiteX5" fmla="*/ 255153 w 582930"/>
              <a:gd name="connsiteY5" fmla="*/ 294462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255153" y="294462"/>
                </a:moveTo>
                <a:lnTo>
                  <a:pt x="0" y="0"/>
                </a:lnTo>
                <a:lnTo>
                  <a:pt x="327777" y="210650"/>
                </a:lnTo>
                <a:lnTo>
                  <a:pt x="582930" y="505112"/>
                </a:lnTo>
                <a:lnTo>
                  <a:pt x="255153" y="294462"/>
                </a:lnTo>
                <a:lnTo>
                  <a:pt x="255153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FFAAE4D5-BD22-522A-D825-54AC2BB691F5}"/>
              </a:ext>
            </a:extLst>
          </p:cNvPr>
          <p:cNvSpPr/>
          <p:nvPr/>
        </p:nvSpPr>
        <p:spPr>
          <a:xfrm>
            <a:off x="1043609" y="2935467"/>
            <a:ext cx="383227" cy="596313"/>
          </a:xfrm>
          <a:custGeom>
            <a:avLst/>
            <a:gdLst>
              <a:gd name="connsiteX0" fmla="*/ 55450 w 383227"/>
              <a:gd name="connsiteY0" fmla="*/ 385663 h 596313"/>
              <a:gd name="connsiteX1" fmla="*/ 0 w 383227"/>
              <a:gd name="connsiteY1" fmla="*/ 0 h 596313"/>
              <a:gd name="connsiteX2" fmla="*/ 327777 w 383227"/>
              <a:gd name="connsiteY2" fmla="*/ 210650 h 596313"/>
              <a:gd name="connsiteX3" fmla="*/ 383227 w 383227"/>
              <a:gd name="connsiteY3" fmla="*/ 596313 h 596313"/>
              <a:gd name="connsiteX4" fmla="*/ 55450 w 383227"/>
              <a:gd name="connsiteY4" fmla="*/ 385663 h 596313"/>
              <a:gd name="connsiteX5" fmla="*/ 55450 w 383227"/>
              <a:gd name="connsiteY5" fmla="*/ 385663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55450" y="385663"/>
                </a:moveTo>
                <a:lnTo>
                  <a:pt x="0" y="0"/>
                </a:lnTo>
                <a:lnTo>
                  <a:pt x="327777" y="210650"/>
                </a:lnTo>
                <a:lnTo>
                  <a:pt x="383227" y="596313"/>
                </a:lnTo>
                <a:lnTo>
                  <a:pt x="55450" y="385663"/>
                </a:lnTo>
                <a:lnTo>
                  <a:pt x="5545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B19F3673-FA01-5C7B-1329-79667584C575}"/>
              </a:ext>
            </a:extLst>
          </p:cNvPr>
          <p:cNvSpPr/>
          <p:nvPr/>
        </p:nvSpPr>
        <p:spPr>
          <a:xfrm>
            <a:off x="-75025" y="5384935"/>
            <a:ext cx="383227" cy="596312"/>
          </a:xfrm>
          <a:custGeom>
            <a:avLst/>
            <a:gdLst>
              <a:gd name="connsiteX0" fmla="*/ 55450 w 383227"/>
              <a:gd name="connsiteY0" fmla="*/ 385664 h 596312"/>
              <a:gd name="connsiteX1" fmla="*/ 0 w 383227"/>
              <a:gd name="connsiteY1" fmla="*/ 0 h 596312"/>
              <a:gd name="connsiteX2" fmla="*/ 327777 w 383227"/>
              <a:gd name="connsiteY2" fmla="*/ 210650 h 596312"/>
              <a:gd name="connsiteX3" fmla="*/ 383227 w 383227"/>
              <a:gd name="connsiteY3" fmla="*/ 596313 h 596312"/>
              <a:gd name="connsiteX4" fmla="*/ 55450 w 383227"/>
              <a:gd name="connsiteY4" fmla="*/ 385664 h 596312"/>
              <a:gd name="connsiteX5" fmla="*/ 55450 w 383227"/>
              <a:gd name="connsiteY5" fmla="*/ 385664 h 596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2">
                <a:moveTo>
                  <a:pt x="55450" y="385664"/>
                </a:moveTo>
                <a:lnTo>
                  <a:pt x="0" y="0"/>
                </a:lnTo>
                <a:lnTo>
                  <a:pt x="327777" y="210650"/>
                </a:lnTo>
                <a:lnTo>
                  <a:pt x="383227" y="596313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3DED457B-654C-903F-68EF-D89506365846}"/>
              </a:ext>
            </a:extLst>
          </p:cNvPr>
          <p:cNvSpPr/>
          <p:nvPr/>
        </p:nvSpPr>
        <p:spPr>
          <a:xfrm>
            <a:off x="2508709" y="655727"/>
            <a:ext cx="383227" cy="596313"/>
          </a:xfrm>
          <a:custGeom>
            <a:avLst/>
            <a:gdLst>
              <a:gd name="connsiteX0" fmla="*/ 55450 w 383227"/>
              <a:gd name="connsiteY0" fmla="*/ 385664 h 596313"/>
              <a:gd name="connsiteX1" fmla="*/ 0 w 383227"/>
              <a:gd name="connsiteY1" fmla="*/ 0 h 596313"/>
              <a:gd name="connsiteX2" fmla="*/ 327777 w 383227"/>
              <a:gd name="connsiteY2" fmla="*/ 210650 h 596313"/>
              <a:gd name="connsiteX3" fmla="*/ 383227 w 383227"/>
              <a:gd name="connsiteY3" fmla="*/ 596313 h 596313"/>
              <a:gd name="connsiteX4" fmla="*/ 55450 w 383227"/>
              <a:gd name="connsiteY4" fmla="*/ 385664 h 596313"/>
              <a:gd name="connsiteX5" fmla="*/ 55450 w 383227"/>
              <a:gd name="connsiteY5" fmla="*/ 385664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55450" y="385664"/>
                </a:moveTo>
                <a:lnTo>
                  <a:pt x="0" y="0"/>
                </a:lnTo>
                <a:lnTo>
                  <a:pt x="327777" y="210650"/>
                </a:lnTo>
                <a:lnTo>
                  <a:pt x="383227" y="596313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0325ED31-9B3E-E4C9-EE39-C5362C753157}"/>
              </a:ext>
            </a:extLst>
          </p:cNvPr>
          <p:cNvSpPr/>
          <p:nvPr/>
        </p:nvSpPr>
        <p:spPr>
          <a:xfrm>
            <a:off x="4272126" y="-1379364"/>
            <a:ext cx="383227" cy="596313"/>
          </a:xfrm>
          <a:custGeom>
            <a:avLst/>
            <a:gdLst>
              <a:gd name="connsiteX0" fmla="*/ 55450 w 383227"/>
              <a:gd name="connsiteY0" fmla="*/ 385663 h 596313"/>
              <a:gd name="connsiteX1" fmla="*/ 0 w 383227"/>
              <a:gd name="connsiteY1" fmla="*/ 0 h 596313"/>
              <a:gd name="connsiteX2" fmla="*/ 327777 w 383227"/>
              <a:gd name="connsiteY2" fmla="*/ 210650 h 596313"/>
              <a:gd name="connsiteX3" fmla="*/ 383227 w 383227"/>
              <a:gd name="connsiteY3" fmla="*/ 596313 h 596313"/>
              <a:gd name="connsiteX4" fmla="*/ 55450 w 383227"/>
              <a:gd name="connsiteY4" fmla="*/ 385663 h 596313"/>
              <a:gd name="connsiteX5" fmla="*/ 55450 w 383227"/>
              <a:gd name="connsiteY5" fmla="*/ 385663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55450" y="385663"/>
                </a:moveTo>
                <a:lnTo>
                  <a:pt x="0" y="0"/>
                </a:lnTo>
                <a:lnTo>
                  <a:pt x="327777" y="210650"/>
                </a:lnTo>
                <a:lnTo>
                  <a:pt x="383227" y="596313"/>
                </a:lnTo>
                <a:lnTo>
                  <a:pt x="55450" y="385663"/>
                </a:lnTo>
                <a:lnTo>
                  <a:pt x="5545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A3B9D738-D9FD-E2E4-4FAD-7F2567B6823D}"/>
              </a:ext>
            </a:extLst>
          </p:cNvPr>
          <p:cNvSpPr/>
          <p:nvPr/>
        </p:nvSpPr>
        <p:spPr>
          <a:xfrm>
            <a:off x="2564159" y="1395810"/>
            <a:ext cx="489635" cy="565068"/>
          </a:xfrm>
          <a:custGeom>
            <a:avLst/>
            <a:gdLst>
              <a:gd name="connsiteX0" fmla="*/ 0 w 489635"/>
              <a:gd name="connsiteY0" fmla="*/ 354419 h 565068"/>
              <a:gd name="connsiteX1" fmla="*/ 161858 w 489635"/>
              <a:gd name="connsiteY1" fmla="*/ 0 h 565068"/>
              <a:gd name="connsiteX2" fmla="*/ 489635 w 489635"/>
              <a:gd name="connsiteY2" fmla="*/ 210650 h 565068"/>
              <a:gd name="connsiteX3" fmla="*/ 327777 w 489635"/>
              <a:gd name="connsiteY3" fmla="*/ 565069 h 565068"/>
              <a:gd name="connsiteX4" fmla="*/ 0 w 489635"/>
              <a:gd name="connsiteY4" fmla="*/ 354419 h 565068"/>
              <a:gd name="connsiteX5" fmla="*/ 0 w 489635"/>
              <a:gd name="connsiteY5" fmla="*/ 354419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0" y="354419"/>
                </a:moveTo>
                <a:lnTo>
                  <a:pt x="161858" y="0"/>
                </a:lnTo>
                <a:lnTo>
                  <a:pt x="489635" y="210650"/>
                </a:lnTo>
                <a:lnTo>
                  <a:pt x="327777" y="56506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C546B7DA-0528-7FF4-5C40-006AF5F2F9DC}"/>
              </a:ext>
            </a:extLst>
          </p:cNvPr>
          <p:cNvSpPr/>
          <p:nvPr/>
        </p:nvSpPr>
        <p:spPr>
          <a:xfrm>
            <a:off x="937201" y="3321131"/>
            <a:ext cx="489635" cy="565068"/>
          </a:xfrm>
          <a:custGeom>
            <a:avLst/>
            <a:gdLst>
              <a:gd name="connsiteX0" fmla="*/ 0 w 489635"/>
              <a:gd name="connsiteY0" fmla="*/ 354419 h 565068"/>
              <a:gd name="connsiteX1" fmla="*/ 161858 w 489635"/>
              <a:gd name="connsiteY1" fmla="*/ 0 h 565068"/>
              <a:gd name="connsiteX2" fmla="*/ 489635 w 489635"/>
              <a:gd name="connsiteY2" fmla="*/ 210650 h 565068"/>
              <a:gd name="connsiteX3" fmla="*/ 327777 w 489635"/>
              <a:gd name="connsiteY3" fmla="*/ 565069 h 565068"/>
              <a:gd name="connsiteX4" fmla="*/ 0 w 489635"/>
              <a:gd name="connsiteY4" fmla="*/ 354419 h 565068"/>
              <a:gd name="connsiteX5" fmla="*/ 0 w 489635"/>
              <a:gd name="connsiteY5" fmla="*/ 354419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0" y="354419"/>
                </a:moveTo>
                <a:lnTo>
                  <a:pt x="161858" y="0"/>
                </a:lnTo>
                <a:lnTo>
                  <a:pt x="489635" y="210650"/>
                </a:lnTo>
                <a:lnTo>
                  <a:pt x="327777" y="56506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953AA988-18DD-EF20-A7C5-B0BB5498C37F}"/>
              </a:ext>
            </a:extLst>
          </p:cNvPr>
          <p:cNvSpPr/>
          <p:nvPr/>
        </p:nvSpPr>
        <p:spPr>
          <a:xfrm>
            <a:off x="3520935" y="-699238"/>
            <a:ext cx="489635" cy="565068"/>
          </a:xfrm>
          <a:custGeom>
            <a:avLst/>
            <a:gdLst>
              <a:gd name="connsiteX0" fmla="*/ 0 w 489635"/>
              <a:gd name="connsiteY0" fmla="*/ 354419 h 565068"/>
              <a:gd name="connsiteX1" fmla="*/ 161858 w 489635"/>
              <a:gd name="connsiteY1" fmla="*/ 0 h 565068"/>
              <a:gd name="connsiteX2" fmla="*/ 489635 w 489635"/>
              <a:gd name="connsiteY2" fmla="*/ 210650 h 565068"/>
              <a:gd name="connsiteX3" fmla="*/ 327777 w 489635"/>
              <a:gd name="connsiteY3" fmla="*/ 565069 h 565068"/>
              <a:gd name="connsiteX4" fmla="*/ 0 w 489635"/>
              <a:gd name="connsiteY4" fmla="*/ 354419 h 565068"/>
              <a:gd name="connsiteX5" fmla="*/ 0 w 489635"/>
              <a:gd name="connsiteY5" fmla="*/ 354419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0" y="354419"/>
                </a:moveTo>
                <a:lnTo>
                  <a:pt x="161858" y="0"/>
                </a:lnTo>
                <a:lnTo>
                  <a:pt x="489635" y="210650"/>
                </a:lnTo>
                <a:lnTo>
                  <a:pt x="327777" y="56506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E61D4DDA-D87A-A588-0575-D72D761102A2}"/>
              </a:ext>
            </a:extLst>
          </p:cNvPr>
          <p:cNvSpPr/>
          <p:nvPr/>
        </p:nvSpPr>
        <p:spPr>
          <a:xfrm>
            <a:off x="298821" y="4920745"/>
            <a:ext cx="489635" cy="565068"/>
          </a:xfrm>
          <a:custGeom>
            <a:avLst/>
            <a:gdLst>
              <a:gd name="connsiteX0" fmla="*/ 0 w 489635"/>
              <a:gd name="connsiteY0" fmla="*/ 354419 h 565068"/>
              <a:gd name="connsiteX1" fmla="*/ 161858 w 489635"/>
              <a:gd name="connsiteY1" fmla="*/ 0 h 565068"/>
              <a:gd name="connsiteX2" fmla="*/ 489635 w 489635"/>
              <a:gd name="connsiteY2" fmla="*/ 210650 h 565068"/>
              <a:gd name="connsiteX3" fmla="*/ 327777 w 489635"/>
              <a:gd name="connsiteY3" fmla="*/ 565069 h 565068"/>
              <a:gd name="connsiteX4" fmla="*/ 0 w 489635"/>
              <a:gd name="connsiteY4" fmla="*/ 354419 h 565068"/>
              <a:gd name="connsiteX5" fmla="*/ 0 w 489635"/>
              <a:gd name="connsiteY5" fmla="*/ 354419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0" y="354419"/>
                </a:moveTo>
                <a:lnTo>
                  <a:pt x="161858" y="0"/>
                </a:lnTo>
                <a:lnTo>
                  <a:pt x="489635" y="210650"/>
                </a:lnTo>
                <a:lnTo>
                  <a:pt x="327777" y="56506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B7AAAC80-48AE-236E-32FC-00FDD93AB42E}"/>
              </a:ext>
            </a:extLst>
          </p:cNvPr>
          <p:cNvSpPr/>
          <p:nvPr/>
        </p:nvSpPr>
        <p:spPr>
          <a:xfrm>
            <a:off x="4701423" y="-2229218"/>
            <a:ext cx="489635" cy="565069"/>
          </a:xfrm>
          <a:custGeom>
            <a:avLst/>
            <a:gdLst>
              <a:gd name="connsiteX0" fmla="*/ 0 w 489635"/>
              <a:gd name="connsiteY0" fmla="*/ 354419 h 565069"/>
              <a:gd name="connsiteX1" fmla="*/ 161858 w 489635"/>
              <a:gd name="connsiteY1" fmla="*/ 0 h 565069"/>
              <a:gd name="connsiteX2" fmla="*/ 489635 w 489635"/>
              <a:gd name="connsiteY2" fmla="*/ 210650 h 565069"/>
              <a:gd name="connsiteX3" fmla="*/ 327777 w 489635"/>
              <a:gd name="connsiteY3" fmla="*/ 565069 h 565069"/>
              <a:gd name="connsiteX4" fmla="*/ 0 w 489635"/>
              <a:gd name="connsiteY4" fmla="*/ 354419 h 565069"/>
              <a:gd name="connsiteX5" fmla="*/ 0 w 489635"/>
              <a:gd name="connsiteY5" fmla="*/ 354419 h 565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9">
                <a:moveTo>
                  <a:pt x="0" y="354419"/>
                </a:moveTo>
                <a:lnTo>
                  <a:pt x="161858" y="0"/>
                </a:lnTo>
                <a:lnTo>
                  <a:pt x="489635" y="210650"/>
                </a:lnTo>
                <a:lnTo>
                  <a:pt x="327777" y="56506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5689FDE4-794F-AEC1-3AB0-71E6E6EEADC9}"/>
              </a:ext>
            </a:extLst>
          </p:cNvPr>
          <p:cNvSpPr/>
          <p:nvPr/>
        </p:nvSpPr>
        <p:spPr>
          <a:xfrm>
            <a:off x="3193158" y="-344818"/>
            <a:ext cx="655554" cy="421299"/>
          </a:xfrm>
          <a:custGeom>
            <a:avLst/>
            <a:gdLst>
              <a:gd name="connsiteX0" fmla="*/ 0 w 655554"/>
              <a:gd name="connsiteY0" fmla="*/ 210650 h 421299"/>
              <a:gd name="connsiteX1" fmla="*/ 327777 w 655554"/>
              <a:gd name="connsiteY1" fmla="*/ 0 h 421299"/>
              <a:gd name="connsiteX2" fmla="*/ 655554 w 655554"/>
              <a:gd name="connsiteY2" fmla="*/ 210650 h 421299"/>
              <a:gd name="connsiteX3" fmla="*/ 327777 w 655554"/>
              <a:gd name="connsiteY3" fmla="*/ 421299 h 421299"/>
              <a:gd name="connsiteX4" fmla="*/ 0 w 655554"/>
              <a:gd name="connsiteY4" fmla="*/ 210650 h 421299"/>
              <a:gd name="connsiteX5" fmla="*/ 0 w 655554"/>
              <a:gd name="connsiteY5" fmla="*/ 210650 h 421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5554" h="421299">
                <a:moveTo>
                  <a:pt x="0" y="210650"/>
                </a:moveTo>
                <a:lnTo>
                  <a:pt x="327777" y="0"/>
                </a:lnTo>
                <a:lnTo>
                  <a:pt x="655554" y="210650"/>
                </a:lnTo>
                <a:lnTo>
                  <a:pt x="327777" y="42129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48F43757-CB8A-5981-9240-69C040EB4878}"/>
              </a:ext>
            </a:extLst>
          </p:cNvPr>
          <p:cNvSpPr/>
          <p:nvPr/>
        </p:nvSpPr>
        <p:spPr>
          <a:xfrm>
            <a:off x="2236381" y="1750229"/>
            <a:ext cx="655554" cy="421298"/>
          </a:xfrm>
          <a:custGeom>
            <a:avLst/>
            <a:gdLst>
              <a:gd name="connsiteX0" fmla="*/ 0 w 655554"/>
              <a:gd name="connsiteY0" fmla="*/ 210650 h 421298"/>
              <a:gd name="connsiteX1" fmla="*/ 327777 w 655554"/>
              <a:gd name="connsiteY1" fmla="*/ 0 h 421298"/>
              <a:gd name="connsiteX2" fmla="*/ 655554 w 655554"/>
              <a:gd name="connsiteY2" fmla="*/ 210650 h 421298"/>
              <a:gd name="connsiteX3" fmla="*/ 327777 w 655554"/>
              <a:gd name="connsiteY3" fmla="*/ 421299 h 421298"/>
              <a:gd name="connsiteX4" fmla="*/ 0 w 655554"/>
              <a:gd name="connsiteY4" fmla="*/ 210650 h 421298"/>
              <a:gd name="connsiteX5" fmla="*/ 0 w 655554"/>
              <a:gd name="connsiteY5" fmla="*/ 210650 h 421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5554" h="421298">
                <a:moveTo>
                  <a:pt x="0" y="210650"/>
                </a:moveTo>
                <a:lnTo>
                  <a:pt x="327777" y="0"/>
                </a:lnTo>
                <a:lnTo>
                  <a:pt x="655554" y="210650"/>
                </a:lnTo>
                <a:lnTo>
                  <a:pt x="327777" y="42129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AF6FEB5E-1884-B0AA-BF9A-5A6077252ECB}"/>
              </a:ext>
            </a:extLst>
          </p:cNvPr>
          <p:cNvSpPr/>
          <p:nvPr/>
        </p:nvSpPr>
        <p:spPr>
          <a:xfrm>
            <a:off x="4701423" y="-2794287"/>
            <a:ext cx="655553" cy="421299"/>
          </a:xfrm>
          <a:custGeom>
            <a:avLst/>
            <a:gdLst>
              <a:gd name="connsiteX0" fmla="*/ 0 w 655553"/>
              <a:gd name="connsiteY0" fmla="*/ 210650 h 421299"/>
              <a:gd name="connsiteX1" fmla="*/ 327777 w 655553"/>
              <a:gd name="connsiteY1" fmla="*/ 0 h 421299"/>
              <a:gd name="connsiteX2" fmla="*/ 655554 w 655553"/>
              <a:gd name="connsiteY2" fmla="*/ 210650 h 421299"/>
              <a:gd name="connsiteX3" fmla="*/ 327777 w 655553"/>
              <a:gd name="connsiteY3" fmla="*/ 421299 h 421299"/>
              <a:gd name="connsiteX4" fmla="*/ 0 w 655553"/>
              <a:gd name="connsiteY4" fmla="*/ 210650 h 421299"/>
              <a:gd name="connsiteX5" fmla="*/ 0 w 655553"/>
              <a:gd name="connsiteY5" fmla="*/ 210650 h 421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5553" h="421299">
                <a:moveTo>
                  <a:pt x="0" y="210650"/>
                </a:moveTo>
                <a:lnTo>
                  <a:pt x="327777" y="0"/>
                </a:lnTo>
                <a:lnTo>
                  <a:pt x="655554" y="210650"/>
                </a:lnTo>
                <a:lnTo>
                  <a:pt x="327777" y="42129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BDC62F54-5BF7-B0D5-D9F4-5C0DBBBB07EB}"/>
              </a:ext>
            </a:extLst>
          </p:cNvPr>
          <p:cNvSpPr/>
          <p:nvPr/>
        </p:nvSpPr>
        <p:spPr>
          <a:xfrm>
            <a:off x="609424" y="3675550"/>
            <a:ext cx="655554" cy="421299"/>
          </a:xfrm>
          <a:custGeom>
            <a:avLst/>
            <a:gdLst>
              <a:gd name="connsiteX0" fmla="*/ 0 w 655554"/>
              <a:gd name="connsiteY0" fmla="*/ 210650 h 421299"/>
              <a:gd name="connsiteX1" fmla="*/ 327777 w 655554"/>
              <a:gd name="connsiteY1" fmla="*/ 0 h 421299"/>
              <a:gd name="connsiteX2" fmla="*/ 655554 w 655554"/>
              <a:gd name="connsiteY2" fmla="*/ 210650 h 421299"/>
              <a:gd name="connsiteX3" fmla="*/ 327777 w 655554"/>
              <a:gd name="connsiteY3" fmla="*/ 421299 h 421299"/>
              <a:gd name="connsiteX4" fmla="*/ 0 w 655554"/>
              <a:gd name="connsiteY4" fmla="*/ 210650 h 421299"/>
              <a:gd name="connsiteX5" fmla="*/ 0 w 655554"/>
              <a:gd name="connsiteY5" fmla="*/ 210650 h 421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5554" h="421299">
                <a:moveTo>
                  <a:pt x="0" y="210650"/>
                </a:moveTo>
                <a:lnTo>
                  <a:pt x="327777" y="0"/>
                </a:lnTo>
                <a:lnTo>
                  <a:pt x="655554" y="210650"/>
                </a:lnTo>
                <a:lnTo>
                  <a:pt x="327777" y="42129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B70091FD-F3E0-8C32-3858-C3015FB9F258}"/>
              </a:ext>
            </a:extLst>
          </p:cNvPr>
          <p:cNvSpPr/>
          <p:nvPr/>
        </p:nvSpPr>
        <p:spPr>
          <a:xfrm>
            <a:off x="-347352" y="5770599"/>
            <a:ext cx="655554" cy="421298"/>
          </a:xfrm>
          <a:custGeom>
            <a:avLst/>
            <a:gdLst>
              <a:gd name="connsiteX0" fmla="*/ 0 w 655554"/>
              <a:gd name="connsiteY0" fmla="*/ 210649 h 421298"/>
              <a:gd name="connsiteX1" fmla="*/ 327777 w 655554"/>
              <a:gd name="connsiteY1" fmla="*/ 0 h 421298"/>
              <a:gd name="connsiteX2" fmla="*/ 655554 w 655554"/>
              <a:gd name="connsiteY2" fmla="*/ 210649 h 421298"/>
              <a:gd name="connsiteX3" fmla="*/ 327777 w 655554"/>
              <a:gd name="connsiteY3" fmla="*/ 421299 h 421298"/>
              <a:gd name="connsiteX4" fmla="*/ 0 w 655554"/>
              <a:gd name="connsiteY4" fmla="*/ 210649 h 421298"/>
              <a:gd name="connsiteX5" fmla="*/ 0 w 655554"/>
              <a:gd name="connsiteY5" fmla="*/ 210649 h 421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5554" h="421298">
                <a:moveTo>
                  <a:pt x="0" y="210649"/>
                </a:moveTo>
                <a:lnTo>
                  <a:pt x="327777" y="0"/>
                </a:lnTo>
                <a:lnTo>
                  <a:pt x="655554" y="210649"/>
                </a:lnTo>
                <a:lnTo>
                  <a:pt x="327777" y="421299"/>
                </a:lnTo>
                <a:lnTo>
                  <a:pt x="0" y="210649"/>
                </a:lnTo>
                <a:lnTo>
                  <a:pt x="0" y="21064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7D762CBF-5BBD-C777-722B-93D7D45F5A08}"/>
              </a:ext>
            </a:extLst>
          </p:cNvPr>
          <p:cNvSpPr/>
          <p:nvPr/>
        </p:nvSpPr>
        <p:spPr>
          <a:xfrm>
            <a:off x="10523054" y="4676096"/>
            <a:ext cx="489635" cy="565068"/>
          </a:xfrm>
          <a:custGeom>
            <a:avLst/>
            <a:gdLst>
              <a:gd name="connsiteX0" fmla="*/ 161858 w 489635"/>
              <a:gd name="connsiteY0" fmla="*/ 354420 h 565068"/>
              <a:gd name="connsiteX1" fmla="*/ 0 w 489635"/>
              <a:gd name="connsiteY1" fmla="*/ 0 h 565068"/>
              <a:gd name="connsiteX2" fmla="*/ 327777 w 489635"/>
              <a:gd name="connsiteY2" fmla="*/ 210650 h 565068"/>
              <a:gd name="connsiteX3" fmla="*/ 489635 w 489635"/>
              <a:gd name="connsiteY3" fmla="*/ 565069 h 565068"/>
              <a:gd name="connsiteX4" fmla="*/ 161858 w 489635"/>
              <a:gd name="connsiteY4" fmla="*/ 354420 h 565068"/>
              <a:gd name="connsiteX5" fmla="*/ 161858 w 489635"/>
              <a:gd name="connsiteY5" fmla="*/ 354420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161858" y="354420"/>
                </a:moveTo>
                <a:lnTo>
                  <a:pt x="0" y="0"/>
                </a:lnTo>
                <a:lnTo>
                  <a:pt x="327777" y="210650"/>
                </a:lnTo>
                <a:lnTo>
                  <a:pt x="489635" y="565069"/>
                </a:lnTo>
                <a:lnTo>
                  <a:pt x="161858" y="354420"/>
                </a:lnTo>
                <a:lnTo>
                  <a:pt x="161858" y="3544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DE7A1452-B89F-5A7E-5C58-EED7F4DD9D48}"/>
              </a:ext>
            </a:extLst>
          </p:cNvPr>
          <p:cNvSpPr/>
          <p:nvPr/>
        </p:nvSpPr>
        <p:spPr>
          <a:xfrm>
            <a:off x="8512870" y="7906569"/>
            <a:ext cx="489634" cy="565068"/>
          </a:xfrm>
          <a:custGeom>
            <a:avLst/>
            <a:gdLst>
              <a:gd name="connsiteX0" fmla="*/ 161858 w 489634"/>
              <a:gd name="connsiteY0" fmla="*/ 354419 h 565068"/>
              <a:gd name="connsiteX1" fmla="*/ 0 w 489634"/>
              <a:gd name="connsiteY1" fmla="*/ 0 h 565068"/>
              <a:gd name="connsiteX2" fmla="*/ 327777 w 489634"/>
              <a:gd name="connsiteY2" fmla="*/ 210650 h 565068"/>
              <a:gd name="connsiteX3" fmla="*/ 489635 w 489634"/>
              <a:gd name="connsiteY3" fmla="*/ 565069 h 565068"/>
              <a:gd name="connsiteX4" fmla="*/ 161858 w 489634"/>
              <a:gd name="connsiteY4" fmla="*/ 354419 h 565068"/>
              <a:gd name="connsiteX5" fmla="*/ 161858 w 489634"/>
              <a:gd name="connsiteY5" fmla="*/ 354419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4" h="565068">
                <a:moveTo>
                  <a:pt x="161858" y="354419"/>
                </a:moveTo>
                <a:lnTo>
                  <a:pt x="0" y="0"/>
                </a:lnTo>
                <a:lnTo>
                  <a:pt x="327777" y="210650"/>
                </a:lnTo>
                <a:lnTo>
                  <a:pt x="489635" y="565069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E53CE483-0935-4723-3BFC-485509CB9F95}"/>
              </a:ext>
            </a:extLst>
          </p:cNvPr>
          <p:cNvSpPr/>
          <p:nvPr/>
        </p:nvSpPr>
        <p:spPr>
          <a:xfrm>
            <a:off x="10077975" y="5384935"/>
            <a:ext cx="383227" cy="596312"/>
          </a:xfrm>
          <a:custGeom>
            <a:avLst/>
            <a:gdLst>
              <a:gd name="connsiteX0" fmla="*/ 0 w 383227"/>
              <a:gd name="connsiteY0" fmla="*/ 385664 h 596312"/>
              <a:gd name="connsiteX1" fmla="*/ 55450 w 383227"/>
              <a:gd name="connsiteY1" fmla="*/ 0 h 596312"/>
              <a:gd name="connsiteX2" fmla="*/ 383227 w 383227"/>
              <a:gd name="connsiteY2" fmla="*/ 210650 h 596312"/>
              <a:gd name="connsiteX3" fmla="*/ 327777 w 383227"/>
              <a:gd name="connsiteY3" fmla="*/ 596313 h 596312"/>
              <a:gd name="connsiteX4" fmla="*/ 0 w 383227"/>
              <a:gd name="connsiteY4" fmla="*/ 385664 h 596312"/>
              <a:gd name="connsiteX5" fmla="*/ 0 w 383227"/>
              <a:gd name="connsiteY5" fmla="*/ 385664 h 596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2">
                <a:moveTo>
                  <a:pt x="0" y="385664"/>
                </a:moveTo>
                <a:lnTo>
                  <a:pt x="55450" y="0"/>
                </a:lnTo>
                <a:lnTo>
                  <a:pt x="383227" y="210650"/>
                </a:lnTo>
                <a:lnTo>
                  <a:pt x="327777" y="596313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6589B260-23DE-001C-A0D2-D99C0073A7D4}"/>
              </a:ext>
            </a:extLst>
          </p:cNvPr>
          <p:cNvSpPr/>
          <p:nvPr/>
        </p:nvSpPr>
        <p:spPr>
          <a:xfrm>
            <a:off x="8585493" y="7015793"/>
            <a:ext cx="383227" cy="596313"/>
          </a:xfrm>
          <a:custGeom>
            <a:avLst/>
            <a:gdLst>
              <a:gd name="connsiteX0" fmla="*/ 0 w 383227"/>
              <a:gd name="connsiteY0" fmla="*/ 385664 h 596313"/>
              <a:gd name="connsiteX1" fmla="*/ 55450 w 383227"/>
              <a:gd name="connsiteY1" fmla="*/ 0 h 596313"/>
              <a:gd name="connsiteX2" fmla="*/ 383227 w 383227"/>
              <a:gd name="connsiteY2" fmla="*/ 210650 h 596313"/>
              <a:gd name="connsiteX3" fmla="*/ 327777 w 383227"/>
              <a:gd name="connsiteY3" fmla="*/ 596313 h 596313"/>
              <a:gd name="connsiteX4" fmla="*/ 0 w 383227"/>
              <a:gd name="connsiteY4" fmla="*/ 385664 h 596313"/>
              <a:gd name="connsiteX5" fmla="*/ 0 w 383227"/>
              <a:gd name="connsiteY5" fmla="*/ 385664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0" y="385664"/>
                </a:moveTo>
                <a:lnTo>
                  <a:pt x="55450" y="0"/>
                </a:lnTo>
                <a:lnTo>
                  <a:pt x="383227" y="210650"/>
                </a:lnTo>
                <a:lnTo>
                  <a:pt x="327777" y="596313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4CEDC634-53B1-A7FC-6641-277E03BB23F3}"/>
              </a:ext>
            </a:extLst>
          </p:cNvPr>
          <p:cNvSpPr/>
          <p:nvPr/>
        </p:nvSpPr>
        <p:spPr>
          <a:xfrm>
            <a:off x="7494240" y="9405304"/>
            <a:ext cx="383227" cy="596313"/>
          </a:xfrm>
          <a:custGeom>
            <a:avLst/>
            <a:gdLst>
              <a:gd name="connsiteX0" fmla="*/ 0 w 383227"/>
              <a:gd name="connsiteY0" fmla="*/ 385664 h 596313"/>
              <a:gd name="connsiteX1" fmla="*/ 55450 w 383227"/>
              <a:gd name="connsiteY1" fmla="*/ 0 h 596313"/>
              <a:gd name="connsiteX2" fmla="*/ 383227 w 383227"/>
              <a:gd name="connsiteY2" fmla="*/ 210650 h 596313"/>
              <a:gd name="connsiteX3" fmla="*/ 327777 w 383227"/>
              <a:gd name="connsiteY3" fmla="*/ 596313 h 596313"/>
              <a:gd name="connsiteX4" fmla="*/ 0 w 383227"/>
              <a:gd name="connsiteY4" fmla="*/ 385664 h 596313"/>
              <a:gd name="connsiteX5" fmla="*/ 0 w 383227"/>
              <a:gd name="connsiteY5" fmla="*/ 385664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0" y="385664"/>
                </a:moveTo>
                <a:lnTo>
                  <a:pt x="55450" y="0"/>
                </a:lnTo>
                <a:lnTo>
                  <a:pt x="383227" y="210650"/>
                </a:lnTo>
                <a:lnTo>
                  <a:pt x="327777" y="596313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11013D38-2584-9149-06F2-EBB10B34F3C0}"/>
              </a:ext>
            </a:extLst>
          </p:cNvPr>
          <p:cNvSpPr/>
          <p:nvPr/>
        </p:nvSpPr>
        <p:spPr>
          <a:xfrm>
            <a:off x="8419574" y="8260988"/>
            <a:ext cx="582930" cy="505111"/>
          </a:xfrm>
          <a:custGeom>
            <a:avLst/>
            <a:gdLst>
              <a:gd name="connsiteX0" fmla="*/ 0 w 582930"/>
              <a:gd name="connsiteY0" fmla="*/ 294462 h 505111"/>
              <a:gd name="connsiteX1" fmla="*/ 255153 w 582930"/>
              <a:gd name="connsiteY1" fmla="*/ 0 h 505111"/>
              <a:gd name="connsiteX2" fmla="*/ 582930 w 582930"/>
              <a:gd name="connsiteY2" fmla="*/ 210650 h 505111"/>
              <a:gd name="connsiteX3" fmla="*/ 327778 w 582930"/>
              <a:gd name="connsiteY3" fmla="*/ 505112 h 505111"/>
              <a:gd name="connsiteX4" fmla="*/ 0 w 582930"/>
              <a:gd name="connsiteY4" fmla="*/ 294462 h 505111"/>
              <a:gd name="connsiteX5" fmla="*/ 0 w 582930"/>
              <a:gd name="connsiteY5" fmla="*/ 294462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94462"/>
                </a:moveTo>
                <a:lnTo>
                  <a:pt x="255153" y="0"/>
                </a:lnTo>
                <a:lnTo>
                  <a:pt x="582930" y="210650"/>
                </a:lnTo>
                <a:lnTo>
                  <a:pt x="327778" y="50511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80AD365F-BF13-B3D9-396C-5F3CAED52611}"/>
              </a:ext>
            </a:extLst>
          </p:cNvPr>
          <p:cNvSpPr/>
          <p:nvPr/>
        </p:nvSpPr>
        <p:spPr>
          <a:xfrm>
            <a:off x="9121198" y="5871477"/>
            <a:ext cx="582930" cy="505111"/>
          </a:xfrm>
          <a:custGeom>
            <a:avLst/>
            <a:gdLst>
              <a:gd name="connsiteX0" fmla="*/ 0 w 582930"/>
              <a:gd name="connsiteY0" fmla="*/ 294462 h 505111"/>
              <a:gd name="connsiteX1" fmla="*/ 255153 w 582930"/>
              <a:gd name="connsiteY1" fmla="*/ 0 h 505111"/>
              <a:gd name="connsiteX2" fmla="*/ 582930 w 582930"/>
              <a:gd name="connsiteY2" fmla="*/ 210649 h 505111"/>
              <a:gd name="connsiteX3" fmla="*/ 327778 w 582930"/>
              <a:gd name="connsiteY3" fmla="*/ 505112 h 505111"/>
              <a:gd name="connsiteX4" fmla="*/ 0 w 582930"/>
              <a:gd name="connsiteY4" fmla="*/ 294462 h 505111"/>
              <a:gd name="connsiteX5" fmla="*/ 0 w 582930"/>
              <a:gd name="connsiteY5" fmla="*/ 294462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94462"/>
                </a:moveTo>
                <a:lnTo>
                  <a:pt x="255153" y="0"/>
                </a:lnTo>
                <a:lnTo>
                  <a:pt x="582930" y="210649"/>
                </a:lnTo>
                <a:lnTo>
                  <a:pt x="327778" y="50511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2DF34ED4-6708-1BDF-CECB-AA501B90C69D}"/>
              </a:ext>
            </a:extLst>
          </p:cNvPr>
          <p:cNvSpPr/>
          <p:nvPr/>
        </p:nvSpPr>
        <p:spPr>
          <a:xfrm>
            <a:off x="10523054" y="4381634"/>
            <a:ext cx="582930" cy="505111"/>
          </a:xfrm>
          <a:custGeom>
            <a:avLst/>
            <a:gdLst>
              <a:gd name="connsiteX0" fmla="*/ 0 w 582930"/>
              <a:gd name="connsiteY0" fmla="*/ 294462 h 505111"/>
              <a:gd name="connsiteX1" fmla="*/ 255153 w 582930"/>
              <a:gd name="connsiteY1" fmla="*/ 0 h 505111"/>
              <a:gd name="connsiteX2" fmla="*/ 582930 w 582930"/>
              <a:gd name="connsiteY2" fmla="*/ 210650 h 505111"/>
              <a:gd name="connsiteX3" fmla="*/ 327777 w 582930"/>
              <a:gd name="connsiteY3" fmla="*/ 505112 h 505111"/>
              <a:gd name="connsiteX4" fmla="*/ 0 w 582930"/>
              <a:gd name="connsiteY4" fmla="*/ 294462 h 505111"/>
              <a:gd name="connsiteX5" fmla="*/ 0 w 582930"/>
              <a:gd name="connsiteY5" fmla="*/ 294462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94462"/>
                </a:moveTo>
                <a:lnTo>
                  <a:pt x="255153" y="0"/>
                </a:lnTo>
                <a:lnTo>
                  <a:pt x="582930" y="210650"/>
                </a:lnTo>
                <a:lnTo>
                  <a:pt x="327777" y="50511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C3694EB3-5935-66C0-A4B7-0959243C6E6F}"/>
              </a:ext>
            </a:extLst>
          </p:cNvPr>
          <p:cNvSpPr/>
          <p:nvPr/>
        </p:nvSpPr>
        <p:spPr>
          <a:xfrm>
            <a:off x="7549691" y="9295533"/>
            <a:ext cx="701623" cy="320420"/>
          </a:xfrm>
          <a:custGeom>
            <a:avLst/>
            <a:gdLst>
              <a:gd name="connsiteX0" fmla="*/ 0 w 701623"/>
              <a:gd name="connsiteY0" fmla="*/ 109771 h 320420"/>
              <a:gd name="connsiteX1" fmla="*/ 373846 w 701623"/>
              <a:gd name="connsiteY1" fmla="*/ 0 h 320420"/>
              <a:gd name="connsiteX2" fmla="*/ 701624 w 701623"/>
              <a:gd name="connsiteY2" fmla="*/ 210650 h 320420"/>
              <a:gd name="connsiteX3" fmla="*/ 327777 w 701623"/>
              <a:gd name="connsiteY3" fmla="*/ 320421 h 320420"/>
              <a:gd name="connsiteX4" fmla="*/ 0 w 701623"/>
              <a:gd name="connsiteY4" fmla="*/ 109771 h 320420"/>
              <a:gd name="connsiteX5" fmla="*/ 0 w 701623"/>
              <a:gd name="connsiteY5" fmla="*/ 109771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0" y="109771"/>
                </a:moveTo>
                <a:lnTo>
                  <a:pt x="373846" y="0"/>
                </a:lnTo>
                <a:lnTo>
                  <a:pt x="701624" y="210650"/>
                </a:lnTo>
                <a:lnTo>
                  <a:pt x="327777" y="320421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C5FF2675-77FC-3F4E-DE5E-2FD2D61F5FDD}"/>
              </a:ext>
            </a:extLst>
          </p:cNvPr>
          <p:cNvSpPr/>
          <p:nvPr/>
        </p:nvSpPr>
        <p:spPr>
          <a:xfrm>
            <a:off x="8802801" y="6551603"/>
            <a:ext cx="701623" cy="320420"/>
          </a:xfrm>
          <a:custGeom>
            <a:avLst/>
            <a:gdLst>
              <a:gd name="connsiteX0" fmla="*/ 0 w 701623"/>
              <a:gd name="connsiteY0" fmla="*/ 109771 h 320420"/>
              <a:gd name="connsiteX1" fmla="*/ 373847 w 701623"/>
              <a:gd name="connsiteY1" fmla="*/ 0 h 320420"/>
              <a:gd name="connsiteX2" fmla="*/ 701624 w 701623"/>
              <a:gd name="connsiteY2" fmla="*/ 210650 h 320420"/>
              <a:gd name="connsiteX3" fmla="*/ 327778 w 701623"/>
              <a:gd name="connsiteY3" fmla="*/ 320421 h 320420"/>
              <a:gd name="connsiteX4" fmla="*/ 0 w 701623"/>
              <a:gd name="connsiteY4" fmla="*/ 109771 h 320420"/>
              <a:gd name="connsiteX5" fmla="*/ 0 w 701623"/>
              <a:gd name="connsiteY5" fmla="*/ 109771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0" y="109771"/>
                </a:moveTo>
                <a:lnTo>
                  <a:pt x="373847" y="0"/>
                </a:lnTo>
                <a:lnTo>
                  <a:pt x="701624" y="210650"/>
                </a:lnTo>
                <a:lnTo>
                  <a:pt x="327778" y="320421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ADED4F69-77DE-0915-2842-8B93918B4EBF}"/>
              </a:ext>
            </a:extLst>
          </p:cNvPr>
          <p:cNvSpPr/>
          <p:nvPr/>
        </p:nvSpPr>
        <p:spPr>
          <a:xfrm>
            <a:off x="10778208" y="4271863"/>
            <a:ext cx="701623" cy="320420"/>
          </a:xfrm>
          <a:custGeom>
            <a:avLst/>
            <a:gdLst>
              <a:gd name="connsiteX0" fmla="*/ 0 w 701623"/>
              <a:gd name="connsiteY0" fmla="*/ 109771 h 320420"/>
              <a:gd name="connsiteX1" fmla="*/ 373847 w 701623"/>
              <a:gd name="connsiteY1" fmla="*/ 0 h 320420"/>
              <a:gd name="connsiteX2" fmla="*/ 701624 w 701623"/>
              <a:gd name="connsiteY2" fmla="*/ 210649 h 320420"/>
              <a:gd name="connsiteX3" fmla="*/ 327777 w 701623"/>
              <a:gd name="connsiteY3" fmla="*/ 320421 h 320420"/>
              <a:gd name="connsiteX4" fmla="*/ 0 w 701623"/>
              <a:gd name="connsiteY4" fmla="*/ 109771 h 320420"/>
              <a:gd name="connsiteX5" fmla="*/ 0 w 701623"/>
              <a:gd name="connsiteY5" fmla="*/ 109771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0" y="109771"/>
                </a:moveTo>
                <a:lnTo>
                  <a:pt x="373847" y="0"/>
                </a:lnTo>
                <a:lnTo>
                  <a:pt x="701624" y="210649"/>
                </a:lnTo>
                <a:lnTo>
                  <a:pt x="327777" y="320421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0EB5DFF9-31AE-30C1-CDF1-BAF0AC474A77}"/>
              </a:ext>
            </a:extLst>
          </p:cNvPr>
          <p:cNvSpPr/>
          <p:nvPr/>
        </p:nvSpPr>
        <p:spPr>
          <a:xfrm>
            <a:off x="9704128" y="5660827"/>
            <a:ext cx="701623" cy="320420"/>
          </a:xfrm>
          <a:custGeom>
            <a:avLst/>
            <a:gdLst>
              <a:gd name="connsiteX0" fmla="*/ 327777 w 701623"/>
              <a:gd name="connsiteY0" fmla="*/ 210650 h 320420"/>
              <a:gd name="connsiteX1" fmla="*/ 0 w 701623"/>
              <a:gd name="connsiteY1" fmla="*/ 0 h 320420"/>
              <a:gd name="connsiteX2" fmla="*/ 373847 w 701623"/>
              <a:gd name="connsiteY2" fmla="*/ 109771 h 320420"/>
              <a:gd name="connsiteX3" fmla="*/ 701624 w 701623"/>
              <a:gd name="connsiteY3" fmla="*/ 320421 h 320420"/>
              <a:gd name="connsiteX4" fmla="*/ 327777 w 701623"/>
              <a:gd name="connsiteY4" fmla="*/ 210650 h 320420"/>
              <a:gd name="connsiteX5" fmla="*/ 327777 w 701623"/>
              <a:gd name="connsiteY5" fmla="*/ 210650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327777" y="210650"/>
                </a:moveTo>
                <a:lnTo>
                  <a:pt x="0" y="0"/>
                </a:lnTo>
                <a:lnTo>
                  <a:pt x="373847" y="109771"/>
                </a:lnTo>
                <a:lnTo>
                  <a:pt x="701624" y="320421"/>
                </a:lnTo>
                <a:lnTo>
                  <a:pt x="327777" y="210650"/>
                </a:lnTo>
                <a:lnTo>
                  <a:pt x="327777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83E96295-7A18-285D-1315-C8A05225DDA3}"/>
              </a:ext>
            </a:extLst>
          </p:cNvPr>
          <p:cNvSpPr/>
          <p:nvPr/>
        </p:nvSpPr>
        <p:spPr>
          <a:xfrm>
            <a:off x="8585493" y="7401457"/>
            <a:ext cx="582930" cy="505111"/>
          </a:xfrm>
          <a:custGeom>
            <a:avLst/>
            <a:gdLst>
              <a:gd name="connsiteX0" fmla="*/ 255153 w 582930"/>
              <a:gd name="connsiteY0" fmla="*/ 294462 h 505111"/>
              <a:gd name="connsiteX1" fmla="*/ 0 w 582930"/>
              <a:gd name="connsiteY1" fmla="*/ 0 h 505111"/>
              <a:gd name="connsiteX2" fmla="*/ 327777 w 582930"/>
              <a:gd name="connsiteY2" fmla="*/ 210650 h 505111"/>
              <a:gd name="connsiteX3" fmla="*/ 582930 w 582930"/>
              <a:gd name="connsiteY3" fmla="*/ 505112 h 505111"/>
              <a:gd name="connsiteX4" fmla="*/ 255153 w 582930"/>
              <a:gd name="connsiteY4" fmla="*/ 294462 h 505111"/>
              <a:gd name="connsiteX5" fmla="*/ 255153 w 582930"/>
              <a:gd name="connsiteY5" fmla="*/ 294462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255153" y="294462"/>
                </a:moveTo>
                <a:lnTo>
                  <a:pt x="0" y="0"/>
                </a:lnTo>
                <a:lnTo>
                  <a:pt x="327777" y="210650"/>
                </a:lnTo>
                <a:lnTo>
                  <a:pt x="582930" y="505112"/>
                </a:lnTo>
                <a:lnTo>
                  <a:pt x="255153" y="294462"/>
                </a:lnTo>
                <a:lnTo>
                  <a:pt x="255153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A0683D6B-079D-006B-D504-CFB8913D6544}"/>
              </a:ext>
            </a:extLst>
          </p:cNvPr>
          <p:cNvSpPr/>
          <p:nvPr/>
        </p:nvSpPr>
        <p:spPr>
          <a:xfrm>
            <a:off x="11096604" y="3886200"/>
            <a:ext cx="383227" cy="596312"/>
          </a:xfrm>
          <a:custGeom>
            <a:avLst/>
            <a:gdLst>
              <a:gd name="connsiteX0" fmla="*/ 55450 w 383227"/>
              <a:gd name="connsiteY0" fmla="*/ 385664 h 596312"/>
              <a:gd name="connsiteX1" fmla="*/ 0 w 383227"/>
              <a:gd name="connsiteY1" fmla="*/ 0 h 596312"/>
              <a:gd name="connsiteX2" fmla="*/ 327777 w 383227"/>
              <a:gd name="connsiteY2" fmla="*/ 210650 h 596312"/>
              <a:gd name="connsiteX3" fmla="*/ 383227 w 383227"/>
              <a:gd name="connsiteY3" fmla="*/ 596313 h 596312"/>
              <a:gd name="connsiteX4" fmla="*/ 55450 w 383227"/>
              <a:gd name="connsiteY4" fmla="*/ 385664 h 596312"/>
              <a:gd name="connsiteX5" fmla="*/ 55450 w 383227"/>
              <a:gd name="connsiteY5" fmla="*/ 385664 h 596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2">
                <a:moveTo>
                  <a:pt x="55450" y="385664"/>
                </a:moveTo>
                <a:lnTo>
                  <a:pt x="0" y="0"/>
                </a:lnTo>
                <a:lnTo>
                  <a:pt x="327777" y="210650"/>
                </a:lnTo>
                <a:lnTo>
                  <a:pt x="383227" y="596313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E94D3C10-3A78-2DB7-9CE6-D32BAE715CA7}"/>
              </a:ext>
            </a:extLst>
          </p:cNvPr>
          <p:cNvSpPr/>
          <p:nvPr/>
        </p:nvSpPr>
        <p:spPr>
          <a:xfrm>
            <a:off x="9121198" y="6165939"/>
            <a:ext cx="383227" cy="596313"/>
          </a:xfrm>
          <a:custGeom>
            <a:avLst/>
            <a:gdLst>
              <a:gd name="connsiteX0" fmla="*/ 55450 w 383227"/>
              <a:gd name="connsiteY0" fmla="*/ 385664 h 596313"/>
              <a:gd name="connsiteX1" fmla="*/ 0 w 383227"/>
              <a:gd name="connsiteY1" fmla="*/ 0 h 596313"/>
              <a:gd name="connsiteX2" fmla="*/ 327778 w 383227"/>
              <a:gd name="connsiteY2" fmla="*/ 210649 h 596313"/>
              <a:gd name="connsiteX3" fmla="*/ 383227 w 383227"/>
              <a:gd name="connsiteY3" fmla="*/ 596313 h 596313"/>
              <a:gd name="connsiteX4" fmla="*/ 55450 w 383227"/>
              <a:gd name="connsiteY4" fmla="*/ 385664 h 596313"/>
              <a:gd name="connsiteX5" fmla="*/ 55450 w 383227"/>
              <a:gd name="connsiteY5" fmla="*/ 385664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55450" y="385664"/>
                </a:moveTo>
                <a:lnTo>
                  <a:pt x="0" y="0"/>
                </a:lnTo>
                <a:lnTo>
                  <a:pt x="327778" y="210649"/>
                </a:lnTo>
                <a:lnTo>
                  <a:pt x="383227" y="596313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4619BCCC-A2E4-0D97-80A1-210D8FDD99A9}"/>
              </a:ext>
            </a:extLst>
          </p:cNvPr>
          <p:cNvSpPr/>
          <p:nvPr/>
        </p:nvSpPr>
        <p:spPr>
          <a:xfrm>
            <a:off x="7868087" y="8909870"/>
            <a:ext cx="383227" cy="596313"/>
          </a:xfrm>
          <a:custGeom>
            <a:avLst/>
            <a:gdLst>
              <a:gd name="connsiteX0" fmla="*/ 55449 w 383227"/>
              <a:gd name="connsiteY0" fmla="*/ 385664 h 596313"/>
              <a:gd name="connsiteX1" fmla="*/ 0 w 383227"/>
              <a:gd name="connsiteY1" fmla="*/ 0 h 596313"/>
              <a:gd name="connsiteX2" fmla="*/ 327777 w 383227"/>
              <a:gd name="connsiteY2" fmla="*/ 210650 h 596313"/>
              <a:gd name="connsiteX3" fmla="*/ 383227 w 383227"/>
              <a:gd name="connsiteY3" fmla="*/ 596313 h 596313"/>
              <a:gd name="connsiteX4" fmla="*/ 55449 w 383227"/>
              <a:gd name="connsiteY4" fmla="*/ 385664 h 596313"/>
              <a:gd name="connsiteX5" fmla="*/ 55449 w 383227"/>
              <a:gd name="connsiteY5" fmla="*/ 385664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55449" y="385664"/>
                </a:moveTo>
                <a:lnTo>
                  <a:pt x="0" y="0"/>
                </a:lnTo>
                <a:lnTo>
                  <a:pt x="327777" y="210650"/>
                </a:lnTo>
                <a:lnTo>
                  <a:pt x="383227" y="596313"/>
                </a:lnTo>
                <a:lnTo>
                  <a:pt x="55449" y="385664"/>
                </a:lnTo>
                <a:lnTo>
                  <a:pt x="55449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366F0D24-A989-777D-FE76-BFCD536F0D15}"/>
              </a:ext>
            </a:extLst>
          </p:cNvPr>
          <p:cNvSpPr/>
          <p:nvPr/>
        </p:nvSpPr>
        <p:spPr>
          <a:xfrm>
            <a:off x="10523054" y="5030516"/>
            <a:ext cx="489635" cy="565068"/>
          </a:xfrm>
          <a:custGeom>
            <a:avLst/>
            <a:gdLst>
              <a:gd name="connsiteX0" fmla="*/ 0 w 489635"/>
              <a:gd name="connsiteY0" fmla="*/ 354419 h 565068"/>
              <a:gd name="connsiteX1" fmla="*/ 161858 w 489635"/>
              <a:gd name="connsiteY1" fmla="*/ 0 h 565068"/>
              <a:gd name="connsiteX2" fmla="*/ 489635 w 489635"/>
              <a:gd name="connsiteY2" fmla="*/ 210649 h 565068"/>
              <a:gd name="connsiteX3" fmla="*/ 327777 w 489635"/>
              <a:gd name="connsiteY3" fmla="*/ 565069 h 565068"/>
              <a:gd name="connsiteX4" fmla="*/ 0 w 489635"/>
              <a:gd name="connsiteY4" fmla="*/ 354419 h 565068"/>
              <a:gd name="connsiteX5" fmla="*/ 0 w 489635"/>
              <a:gd name="connsiteY5" fmla="*/ 354419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0" y="354419"/>
                </a:moveTo>
                <a:lnTo>
                  <a:pt x="161858" y="0"/>
                </a:lnTo>
                <a:lnTo>
                  <a:pt x="489635" y="210649"/>
                </a:lnTo>
                <a:lnTo>
                  <a:pt x="327777" y="56506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A736DE80-D310-500F-5E79-6FE0B73DF205}"/>
              </a:ext>
            </a:extLst>
          </p:cNvPr>
          <p:cNvSpPr/>
          <p:nvPr/>
        </p:nvSpPr>
        <p:spPr>
          <a:xfrm>
            <a:off x="8640944" y="6661374"/>
            <a:ext cx="489635" cy="565068"/>
          </a:xfrm>
          <a:custGeom>
            <a:avLst/>
            <a:gdLst>
              <a:gd name="connsiteX0" fmla="*/ 0 w 489635"/>
              <a:gd name="connsiteY0" fmla="*/ 354419 h 565068"/>
              <a:gd name="connsiteX1" fmla="*/ 161858 w 489635"/>
              <a:gd name="connsiteY1" fmla="*/ 0 h 565068"/>
              <a:gd name="connsiteX2" fmla="*/ 489635 w 489635"/>
              <a:gd name="connsiteY2" fmla="*/ 210650 h 565068"/>
              <a:gd name="connsiteX3" fmla="*/ 327777 w 489635"/>
              <a:gd name="connsiteY3" fmla="*/ 565069 h 565068"/>
              <a:gd name="connsiteX4" fmla="*/ 0 w 489635"/>
              <a:gd name="connsiteY4" fmla="*/ 354419 h 565068"/>
              <a:gd name="connsiteX5" fmla="*/ 0 w 489635"/>
              <a:gd name="connsiteY5" fmla="*/ 354419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0" y="354419"/>
                </a:moveTo>
                <a:lnTo>
                  <a:pt x="161858" y="0"/>
                </a:lnTo>
                <a:lnTo>
                  <a:pt x="489635" y="210650"/>
                </a:lnTo>
                <a:lnTo>
                  <a:pt x="327777" y="56506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D044EADF-AE2C-99CE-4F52-753926D1CAD4}"/>
              </a:ext>
            </a:extLst>
          </p:cNvPr>
          <p:cNvSpPr/>
          <p:nvPr/>
        </p:nvSpPr>
        <p:spPr>
          <a:xfrm>
            <a:off x="7868087" y="8555450"/>
            <a:ext cx="489634" cy="565068"/>
          </a:xfrm>
          <a:custGeom>
            <a:avLst/>
            <a:gdLst>
              <a:gd name="connsiteX0" fmla="*/ 0 w 489634"/>
              <a:gd name="connsiteY0" fmla="*/ 354419 h 565068"/>
              <a:gd name="connsiteX1" fmla="*/ 161858 w 489634"/>
              <a:gd name="connsiteY1" fmla="*/ 0 h 565068"/>
              <a:gd name="connsiteX2" fmla="*/ 489635 w 489634"/>
              <a:gd name="connsiteY2" fmla="*/ 210650 h 565068"/>
              <a:gd name="connsiteX3" fmla="*/ 327777 w 489634"/>
              <a:gd name="connsiteY3" fmla="*/ 565069 h 565068"/>
              <a:gd name="connsiteX4" fmla="*/ 0 w 489634"/>
              <a:gd name="connsiteY4" fmla="*/ 354419 h 565068"/>
              <a:gd name="connsiteX5" fmla="*/ 0 w 489634"/>
              <a:gd name="connsiteY5" fmla="*/ 354419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4" h="565068">
                <a:moveTo>
                  <a:pt x="0" y="354419"/>
                </a:moveTo>
                <a:lnTo>
                  <a:pt x="161858" y="0"/>
                </a:lnTo>
                <a:lnTo>
                  <a:pt x="489635" y="210650"/>
                </a:lnTo>
                <a:lnTo>
                  <a:pt x="327777" y="56506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2FA211E1-176A-707E-13C4-C5F5769A3771}"/>
              </a:ext>
            </a:extLst>
          </p:cNvPr>
          <p:cNvSpPr/>
          <p:nvPr/>
        </p:nvSpPr>
        <p:spPr>
          <a:xfrm>
            <a:off x="8512870" y="7695919"/>
            <a:ext cx="655553" cy="421299"/>
          </a:xfrm>
          <a:custGeom>
            <a:avLst/>
            <a:gdLst>
              <a:gd name="connsiteX0" fmla="*/ 0 w 655553"/>
              <a:gd name="connsiteY0" fmla="*/ 210650 h 421299"/>
              <a:gd name="connsiteX1" fmla="*/ 327777 w 655553"/>
              <a:gd name="connsiteY1" fmla="*/ 0 h 421299"/>
              <a:gd name="connsiteX2" fmla="*/ 655554 w 655553"/>
              <a:gd name="connsiteY2" fmla="*/ 210650 h 421299"/>
              <a:gd name="connsiteX3" fmla="*/ 327777 w 655553"/>
              <a:gd name="connsiteY3" fmla="*/ 421299 h 421299"/>
              <a:gd name="connsiteX4" fmla="*/ 0 w 655553"/>
              <a:gd name="connsiteY4" fmla="*/ 210650 h 421299"/>
              <a:gd name="connsiteX5" fmla="*/ 0 w 655553"/>
              <a:gd name="connsiteY5" fmla="*/ 210650 h 421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5553" h="421299">
                <a:moveTo>
                  <a:pt x="0" y="210650"/>
                </a:moveTo>
                <a:lnTo>
                  <a:pt x="327777" y="0"/>
                </a:lnTo>
                <a:lnTo>
                  <a:pt x="655554" y="210650"/>
                </a:lnTo>
                <a:lnTo>
                  <a:pt x="327777" y="42129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5DAAE2A4-8F22-3DC8-6FE4-A2B9A752CC14}"/>
              </a:ext>
            </a:extLst>
          </p:cNvPr>
          <p:cNvSpPr/>
          <p:nvPr/>
        </p:nvSpPr>
        <p:spPr>
          <a:xfrm>
            <a:off x="9376351" y="5660827"/>
            <a:ext cx="655553" cy="421298"/>
          </a:xfrm>
          <a:custGeom>
            <a:avLst/>
            <a:gdLst>
              <a:gd name="connsiteX0" fmla="*/ 0 w 655553"/>
              <a:gd name="connsiteY0" fmla="*/ 210650 h 421298"/>
              <a:gd name="connsiteX1" fmla="*/ 327777 w 655553"/>
              <a:gd name="connsiteY1" fmla="*/ 0 h 421298"/>
              <a:gd name="connsiteX2" fmla="*/ 655554 w 655553"/>
              <a:gd name="connsiteY2" fmla="*/ 210650 h 421298"/>
              <a:gd name="connsiteX3" fmla="*/ 327777 w 655553"/>
              <a:gd name="connsiteY3" fmla="*/ 421299 h 421298"/>
              <a:gd name="connsiteX4" fmla="*/ 0 w 655553"/>
              <a:gd name="connsiteY4" fmla="*/ 210650 h 421298"/>
              <a:gd name="connsiteX5" fmla="*/ 0 w 655553"/>
              <a:gd name="connsiteY5" fmla="*/ 210650 h 421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5553" h="421298">
                <a:moveTo>
                  <a:pt x="0" y="210650"/>
                </a:moveTo>
                <a:lnTo>
                  <a:pt x="327777" y="0"/>
                </a:lnTo>
                <a:lnTo>
                  <a:pt x="655554" y="210650"/>
                </a:lnTo>
                <a:lnTo>
                  <a:pt x="327777" y="42129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804FD78D-FA60-46BA-30E8-4477224894B0}"/>
              </a:ext>
            </a:extLst>
          </p:cNvPr>
          <p:cNvSpPr/>
          <p:nvPr/>
        </p:nvSpPr>
        <p:spPr>
          <a:xfrm>
            <a:off x="11096604" y="3675550"/>
            <a:ext cx="655553" cy="421299"/>
          </a:xfrm>
          <a:custGeom>
            <a:avLst/>
            <a:gdLst>
              <a:gd name="connsiteX0" fmla="*/ 0 w 655553"/>
              <a:gd name="connsiteY0" fmla="*/ 210650 h 421299"/>
              <a:gd name="connsiteX1" fmla="*/ 327777 w 655553"/>
              <a:gd name="connsiteY1" fmla="*/ 0 h 421299"/>
              <a:gd name="connsiteX2" fmla="*/ 655554 w 655553"/>
              <a:gd name="connsiteY2" fmla="*/ 210650 h 421299"/>
              <a:gd name="connsiteX3" fmla="*/ 327777 w 655553"/>
              <a:gd name="connsiteY3" fmla="*/ 421299 h 421299"/>
              <a:gd name="connsiteX4" fmla="*/ 0 w 655553"/>
              <a:gd name="connsiteY4" fmla="*/ 210650 h 421299"/>
              <a:gd name="connsiteX5" fmla="*/ 0 w 655553"/>
              <a:gd name="connsiteY5" fmla="*/ 210650 h 421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5553" h="421299">
                <a:moveTo>
                  <a:pt x="0" y="210650"/>
                </a:moveTo>
                <a:lnTo>
                  <a:pt x="327777" y="0"/>
                </a:lnTo>
                <a:lnTo>
                  <a:pt x="655554" y="210650"/>
                </a:lnTo>
                <a:lnTo>
                  <a:pt x="327777" y="42129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9BECA904-69AA-3E1E-05D8-16AD404BEE0C}"/>
              </a:ext>
            </a:extLst>
          </p:cNvPr>
          <p:cNvSpPr/>
          <p:nvPr/>
        </p:nvSpPr>
        <p:spPr>
          <a:xfrm>
            <a:off x="-1328136" y="2641005"/>
            <a:ext cx="489635" cy="565068"/>
          </a:xfrm>
          <a:custGeom>
            <a:avLst/>
            <a:gdLst>
              <a:gd name="connsiteX0" fmla="*/ 161858 w 489635"/>
              <a:gd name="connsiteY0" fmla="*/ 354419 h 565068"/>
              <a:gd name="connsiteX1" fmla="*/ 0 w 489635"/>
              <a:gd name="connsiteY1" fmla="*/ 0 h 565068"/>
              <a:gd name="connsiteX2" fmla="*/ 327777 w 489635"/>
              <a:gd name="connsiteY2" fmla="*/ 210650 h 565068"/>
              <a:gd name="connsiteX3" fmla="*/ 489635 w 489635"/>
              <a:gd name="connsiteY3" fmla="*/ 565069 h 565068"/>
              <a:gd name="connsiteX4" fmla="*/ 161858 w 489635"/>
              <a:gd name="connsiteY4" fmla="*/ 354419 h 565068"/>
              <a:gd name="connsiteX5" fmla="*/ 161858 w 489635"/>
              <a:gd name="connsiteY5" fmla="*/ 354419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161858" y="354419"/>
                </a:moveTo>
                <a:lnTo>
                  <a:pt x="0" y="0"/>
                </a:lnTo>
                <a:lnTo>
                  <a:pt x="327777" y="210650"/>
                </a:lnTo>
                <a:lnTo>
                  <a:pt x="489635" y="565069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CCE20B69-9DA0-82D6-4ECA-CBBED518A29F}"/>
              </a:ext>
            </a:extLst>
          </p:cNvPr>
          <p:cNvSpPr/>
          <p:nvPr/>
        </p:nvSpPr>
        <p:spPr>
          <a:xfrm>
            <a:off x="1055894" y="-699238"/>
            <a:ext cx="489634" cy="565068"/>
          </a:xfrm>
          <a:custGeom>
            <a:avLst/>
            <a:gdLst>
              <a:gd name="connsiteX0" fmla="*/ 161858 w 489634"/>
              <a:gd name="connsiteY0" fmla="*/ 354419 h 565068"/>
              <a:gd name="connsiteX1" fmla="*/ 0 w 489634"/>
              <a:gd name="connsiteY1" fmla="*/ 0 h 565068"/>
              <a:gd name="connsiteX2" fmla="*/ 327777 w 489634"/>
              <a:gd name="connsiteY2" fmla="*/ 210650 h 565068"/>
              <a:gd name="connsiteX3" fmla="*/ 489635 w 489634"/>
              <a:gd name="connsiteY3" fmla="*/ 565069 h 565068"/>
              <a:gd name="connsiteX4" fmla="*/ 161858 w 489634"/>
              <a:gd name="connsiteY4" fmla="*/ 354419 h 565068"/>
              <a:gd name="connsiteX5" fmla="*/ 161858 w 489634"/>
              <a:gd name="connsiteY5" fmla="*/ 354419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4" h="565068">
                <a:moveTo>
                  <a:pt x="161858" y="354419"/>
                </a:moveTo>
                <a:lnTo>
                  <a:pt x="0" y="0"/>
                </a:lnTo>
                <a:lnTo>
                  <a:pt x="327777" y="210650"/>
                </a:lnTo>
                <a:lnTo>
                  <a:pt x="489635" y="565069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0181B760-0114-7B0D-1D91-CA1DC858BF10}"/>
              </a:ext>
            </a:extLst>
          </p:cNvPr>
          <p:cNvSpPr/>
          <p:nvPr/>
        </p:nvSpPr>
        <p:spPr>
          <a:xfrm>
            <a:off x="-402802" y="1791151"/>
            <a:ext cx="383227" cy="596313"/>
          </a:xfrm>
          <a:custGeom>
            <a:avLst/>
            <a:gdLst>
              <a:gd name="connsiteX0" fmla="*/ 0 w 383227"/>
              <a:gd name="connsiteY0" fmla="*/ 385664 h 596313"/>
              <a:gd name="connsiteX1" fmla="*/ 55450 w 383227"/>
              <a:gd name="connsiteY1" fmla="*/ 0 h 596313"/>
              <a:gd name="connsiteX2" fmla="*/ 383227 w 383227"/>
              <a:gd name="connsiteY2" fmla="*/ 210650 h 596313"/>
              <a:gd name="connsiteX3" fmla="*/ 327777 w 383227"/>
              <a:gd name="connsiteY3" fmla="*/ 596313 h 596313"/>
              <a:gd name="connsiteX4" fmla="*/ 0 w 383227"/>
              <a:gd name="connsiteY4" fmla="*/ 385664 h 596313"/>
              <a:gd name="connsiteX5" fmla="*/ 0 w 383227"/>
              <a:gd name="connsiteY5" fmla="*/ 385664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0" y="385664"/>
                </a:moveTo>
                <a:lnTo>
                  <a:pt x="55450" y="0"/>
                </a:lnTo>
                <a:lnTo>
                  <a:pt x="383227" y="210650"/>
                </a:lnTo>
                <a:lnTo>
                  <a:pt x="327777" y="596313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01236135-832F-79DA-36F6-92D5E9BC1678}"/>
              </a:ext>
            </a:extLst>
          </p:cNvPr>
          <p:cNvSpPr/>
          <p:nvPr/>
        </p:nvSpPr>
        <p:spPr>
          <a:xfrm>
            <a:off x="834525" y="-134169"/>
            <a:ext cx="383227" cy="596313"/>
          </a:xfrm>
          <a:custGeom>
            <a:avLst/>
            <a:gdLst>
              <a:gd name="connsiteX0" fmla="*/ 0 w 383227"/>
              <a:gd name="connsiteY0" fmla="*/ 385664 h 596313"/>
              <a:gd name="connsiteX1" fmla="*/ 55450 w 383227"/>
              <a:gd name="connsiteY1" fmla="*/ 0 h 596313"/>
              <a:gd name="connsiteX2" fmla="*/ 383227 w 383227"/>
              <a:gd name="connsiteY2" fmla="*/ 210650 h 596313"/>
              <a:gd name="connsiteX3" fmla="*/ 327777 w 383227"/>
              <a:gd name="connsiteY3" fmla="*/ 596313 h 596313"/>
              <a:gd name="connsiteX4" fmla="*/ 0 w 383227"/>
              <a:gd name="connsiteY4" fmla="*/ 385664 h 596313"/>
              <a:gd name="connsiteX5" fmla="*/ 0 w 383227"/>
              <a:gd name="connsiteY5" fmla="*/ 385664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0" y="385664"/>
                </a:moveTo>
                <a:lnTo>
                  <a:pt x="55450" y="0"/>
                </a:lnTo>
                <a:lnTo>
                  <a:pt x="383227" y="210650"/>
                </a:lnTo>
                <a:lnTo>
                  <a:pt x="327777" y="596313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F211F126-958D-C335-E2C3-074CBE95E5BF}"/>
              </a:ext>
            </a:extLst>
          </p:cNvPr>
          <p:cNvSpPr/>
          <p:nvPr/>
        </p:nvSpPr>
        <p:spPr>
          <a:xfrm>
            <a:off x="298821" y="1010146"/>
            <a:ext cx="582930" cy="505111"/>
          </a:xfrm>
          <a:custGeom>
            <a:avLst/>
            <a:gdLst>
              <a:gd name="connsiteX0" fmla="*/ 0 w 582930"/>
              <a:gd name="connsiteY0" fmla="*/ 294462 h 505111"/>
              <a:gd name="connsiteX1" fmla="*/ 255153 w 582930"/>
              <a:gd name="connsiteY1" fmla="*/ 0 h 505111"/>
              <a:gd name="connsiteX2" fmla="*/ 582930 w 582930"/>
              <a:gd name="connsiteY2" fmla="*/ 210650 h 505111"/>
              <a:gd name="connsiteX3" fmla="*/ 327777 w 582930"/>
              <a:gd name="connsiteY3" fmla="*/ 505112 h 505111"/>
              <a:gd name="connsiteX4" fmla="*/ 0 w 582930"/>
              <a:gd name="connsiteY4" fmla="*/ 294462 h 505111"/>
              <a:gd name="connsiteX5" fmla="*/ 0 w 582930"/>
              <a:gd name="connsiteY5" fmla="*/ 294462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94462"/>
                </a:moveTo>
                <a:lnTo>
                  <a:pt x="255153" y="0"/>
                </a:lnTo>
                <a:lnTo>
                  <a:pt x="582930" y="210650"/>
                </a:lnTo>
                <a:lnTo>
                  <a:pt x="327777" y="50511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25294F71-EF7E-6AD8-9162-2C0626840184}"/>
              </a:ext>
            </a:extLst>
          </p:cNvPr>
          <p:cNvSpPr/>
          <p:nvPr/>
        </p:nvSpPr>
        <p:spPr>
          <a:xfrm>
            <a:off x="1055894" y="-993700"/>
            <a:ext cx="582930" cy="505111"/>
          </a:xfrm>
          <a:custGeom>
            <a:avLst/>
            <a:gdLst>
              <a:gd name="connsiteX0" fmla="*/ 0 w 582930"/>
              <a:gd name="connsiteY0" fmla="*/ 294462 h 505111"/>
              <a:gd name="connsiteX1" fmla="*/ 255153 w 582930"/>
              <a:gd name="connsiteY1" fmla="*/ 0 h 505111"/>
              <a:gd name="connsiteX2" fmla="*/ 582930 w 582930"/>
              <a:gd name="connsiteY2" fmla="*/ 210650 h 505111"/>
              <a:gd name="connsiteX3" fmla="*/ 327777 w 582930"/>
              <a:gd name="connsiteY3" fmla="*/ 505112 h 505111"/>
              <a:gd name="connsiteX4" fmla="*/ 0 w 582930"/>
              <a:gd name="connsiteY4" fmla="*/ 294462 h 505111"/>
              <a:gd name="connsiteX5" fmla="*/ 0 w 582930"/>
              <a:gd name="connsiteY5" fmla="*/ 294462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94462"/>
                </a:moveTo>
                <a:lnTo>
                  <a:pt x="255153" y="0"/>
                </a:lnTo>
                <a:lnTo>
                  <a:pt x="582930" y="210650"/>
                </a:lnTo>
                <a:lnTo>
                  <a:pt x="327777" y="50511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BA199909-FFB7-FB7F-2EDD-EF3B71A210E3}"/>
              </a:ext>
            </a:extLst>
          </p:cNvPr>
          <p:cNvSpPr/>
          <p:nvPr/>
        </p:nvSpPr>
        <p:spPr>
          <a:xfrm>
            <a:off x="-1421431" y="2995424"/>
            <a:ext cx="582930" cy="505111"/>
          </a:xfrm>
          <a:custGeom>
            <a:avLst/>
            <a:gdLst>
              <a:gd name="connsiteX0" fmla="*/ 0 w 582930"/>
              <a:gd name="connsiteY0" fmla="*/ 294462 h 505111"/>
              <a:gd name="connsiteX1" fmla="*/ 255153 w 582930"/>
              <a:gd name="connsiteY1" fmla="*/ 0 h 505111"/>
              <a:gd name="connsiteX2" fmla="*/ 582930 w 582930"/>
              <a:gd name="connsiteY2" fmla="*/ 210650 h 505111"/>
              <a:gd name="connsiteX3" fmla="*/ 327777 w 582930"/>
              <a:gd name="connsiteY3" fmla="*/ 505112 h 505111"/>
              <a:gd name="connsiteX4" fmla="*/ 0 w 582930"/>
              <a:gd name="connsiteY4" fmla="*/ 294462 h 505111"/>
              <a:gd name="connsiteX5" fmla="*/ 0 w 582930"/>
              <a:gd name="connsiteY5" fmla="*/ 294462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94462"/>
                </a:moveTo>
                <a:lnTo>
                  <a:pt x="255153" y="0"/>
                </a:lnTo>
                <a:lnTo>
                  <a:pt x="582930" y="210650"/>
                </a:lnTo>
                <a:lnTo>
                  <a:pt x="327777" y="50511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A9F96697-4F04-C7E7-5F8D-B7D567768B63}"/>
              </a:ext>
            </a:extLst>
          </p:cNvPr>
          <p:cNvSpPr/>
          <p:nvPr/>
        </p:nvSpPr>
        <p:spPr>
          <a:xfrm>
            <a:off x="1807085" y="-1843554"/>
            <a:ext cx="701623" cy="320420"/>
          </a:xfrm>
          <a:custGeom>
            <a:avLst/>
            <a:gdLst>
              <a:gd name="connsiteX0" fmla="*/ 0 w 701623"/>
              <a:gd name="connsiteY0" fmla="*/ 109771 h 320420"/>
              <a:gd name="connsiteX1" fmla="*/ 373847 w 701623"/>
              <a:gd name="connsiteY1" fmla="*/ 0 h 320420"/>
              <a:gd name="connsiteX2" fmla="*/ 701624 w 701623"/>
              <a:gd name="connsiteY2" fmla="*/ 210650 h 320420"/>
              <a:gd name="connsiteX3" fmla="*/ 327777 w 701623"/>
              <a:gd name="connsiteY3" fmla="*/ 320421 h 320420"/>
              <a:gd name="connsiteX4" fmla="*/ 0 w 701623"/>
              <a:gd name="connsiteY4" fmla="*/ 109771 h 320420"/>
              <a:gd name="connsiteX5" fmla="*/ 0 w 701623"/>
              <a:gd name="connsiteY5" fmla="*/ 109771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0" y="109771"/>
                </a:moveTo>
                <a:lnTo>
                  <a:pt x="373847" y="0"/>
                </a:lnTo>
                <a:lnTo>
                  <a:pt x="701624" y="210650"/>
                </a:lnTo>
                <a:lnTo>
                  <a:pt x="327777" y="320421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9F6DEA29-EA4A-E16C-549A-D4DEFD67AD39}"/>
              </a:ext>
            </a:extLst>
          </p:cNvPr>
          <p:cNvSpPr/>
          <p:nvPr/>
        </p:nvSpPr>
        <p:spPr>
          <a:xfrm>
            <a:off x="460678" y="251494"/>
            <a:ext cx="701623" cy="320420"/>
          </a:xfrm>
          <a:custGeom>
            <a:avLst/>
            <a:gdLst>
              <a:gd name="connsiteX0" fmla="*/ 0 w 701623"/>
              <a:gd name="connsiteY0" fmla="*/ 109771 h 320420"/>
              <a:gd name="connsiteX1" fmla="*/ 373847 w 701623"/>
              <a:gd name="connsiteY1" fmla="*/ 0 h 320420"/>
              <a:gd name="connsiteX2" fmla="*/ 701624 w 701623"/>
              <a:gd name="connsiteY2" fmla="*/ 210650 h 320420"/>
              <a:gd name="connsiteX3" fmla="*/ 327777 w 701623"/>
              <a:gd name="connsiteY3" fmla="*/ 320421 h 320420"/>
              <a:gd name="connsiteX4" fmla="*/ 0 w 701623"/>
              <a:gd name="connsiteY4" fmla="*/ 109771 h 320420"/>
              <a:gd name="connsiteX5" fmla="*/ 0 w 701623"/>
              <a:gd name="connsiteY5" fmla="*/ 109771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0" y="109771"/>
                </a:moveTo>
                <a:lnTo>
                  <a:pt x="373847" y="0"/>
                </a:lnTo>
                <a:lnTo>
                  <a:pt x="701624" y="210650"/>
                </a:lnTo>
                <a:lnTo>
                  <a:pt x="327777" y="320421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C833F23A-5E7A-6058-01FC-6B43A741439E}"/>
              </a:ext>
            </a:extLst>
          </p:cNvPr>
          <p:cNvSpPr/>
          <p:nvPr/>
        </p:nvSpPr>
        <p:spPr>
          <a:xfrm>
            <a:off x="-1328136" y="2531233"/>
            <a:ext cx="701623" cy="320420"/>
          </a:xfrm>
          <a:custGeom>
            <a:avLst/>
            <a:gdLst>
              <a:gd name="connsiteX0" fmla="*/ 0 w 701623"/>
              <a:gd name="connsiteY0" fmla="*/ 109771 h 320420"/>
              <a:gd name="connsiteX1" fmla="*/ 373847 w 701623"/>
              <a:gd name="connsiteY1" fmla="*/ 0 h 320420"/>
              <a:gd name="connsiteX2" fmla="*/ 701624 w 701623"/>
              <a:gd name="connsiteY2" fmla="*/ 210650 h 320420"/>
              <a:gd name="connsiteX3" fmla="*/ 327777 w 701623"/>
              <a:gd name="connsiteY3" fmla="*/ 320421 h 320420"/>
              <a:gd name="connsiteX4" fmla="*/ 0 w 701623"/>
              <a:gd name="connsiteY4" fmla="*/ 109771 h 320420"/>
              <a:gd name="connsiteX5" fmla="*/ 0 w 701623"/>
              <a:gd name="connsiteY5" fmla="*/ 109771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0" y="109771"/>
                </a:moveTo>
                <a:lnTo>
                  <a:pt x="373847" y="0"/>
                </a:lnTo>
                <a:lnTo>
                  <a:pt x="701624" y="210650"/>
                </a:lnTo>
                <a:lnTo>
                  <a:pt x="327777" y="320421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4445AF25-2D62-7307-921C-1DCECF7DE79C}"/>
              </a:ext>
            </a:extLst>
          </p:cNvPr>
          <p:cNvSpPr/>
          <p:nvPr/>
        </p:nvSpPr>
        <p:spPr>
          <a:xfrm>
            <a:off x="-75025" y="1194837"/>
            <a:ext cx="701623" cy="320420"/>
          </a:xfrm>
          <a:custGeom>
            <a:avLst/>
            <a:gdLst>
              <a:gd name="connsiteX0" fmla="*/ 327777 w 701623"/>
              <a:gd name="connsiteY0" fmla="*/ 210650 h 320420"/>
              <a:gd name="connsiteX1" fmla="*/ 0 w 701623"/>
              <a:gd name="connsiteY1" fmla="*/ 0 h 320420"/>
              <a:gd name="connsiteX2" fmla="*/ 373847 w 701623"/>
              <a:gd name="connsiteY2" fmla="*/ 109771 h 320420"/>
              <a:gd name="connsiteX3" fmla="*/ 701624 w 701623"/>
              <a:gd name="connsiteY3" fmla="*/ 320421 h 320420"/>
              <a:gd name="connsiteX4" fmla="*/ 327777 w 701623"/>
              <a:gd name="connsiteY4" fmla="*/ 210650 h 320420"/>
              <a:gd name="connsiteX5" fmla="*/ 327777 w 701623"/>
              <a:gd name="connsiteY5" fmla="*/ 210650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327777" y="210650"/>
                </a:moveTo>
                <a:lnTo>
                  <a:pt x="0" y="0"/>
                </a:lnTo>
                <a:lnTo>
                  <a:pt x="373847" y="109771"/>
                </a:lnTo>
                <a:lnTo>
                  <a:pt x="701624" y="320421"/>
                </a:lnTo>
                <a:lnTo>
                  <a:pt x="327777" y="210650"/>
                </a:lnTo>
                <a:lnTo>
                  <a:pt x="327777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F285E7C7-C60F-4D83-4E83-62D849D1C5F2}"/>
              </a:ext>
            </a:extLst>
          </p:cNvPr>
          <p:cNvSpPr/>
          <p:nvPr/>
        </p:nvSpPr>
        <p:spPr>
          <a:xfrm>
            <a:off x="460678" y="361265"/>
            <a:ext cx="582930" cy="505111"/>
          </a:xfrm>
          <a:custGeom>
            <a:avLst/>
            <a:gdLst>
              <a:gd name="connsiteX0" fmla="*/ 255153 w 582930"/>
              <a:gd name="connsiteY0" fmla="*/ 294462 h 505111"/>
              <a:gd name="connsiteX1" fmla="*/ 0 w 582930"/>
              <a:gd name="connsiteY1" fmla="*/ 0 h 505111"/>
              <a:gd name="connsiteX2" fmla="*/ 327777 w 582930"/>
              <a:gd name="connsiteY2" fmla="*/ 210650 h 505111"/>
              <a:gd name="connsiteX3" fmla="*/ 582930 w 582930"/>
              <a:gd name="connsiteY3" fmla="*/ 505112 h 505111"/>
              <a:gd name="connsiteX4" fmla="*/ 255153 w 582930"/>
              <a:gd name="connsiteY4" fmla="*/ 294462 h 505111"/>
              <a:gd name="connsiteX5" fmla="*/ 255153 w 582930"/>
              <a:gd name="connsiteY5" fmla="*/ 294462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255153" y="294462"/>
                </a:moveTo>
                <a:lnTo>
                  <a:pt x="0" y="0"/>
                </a:lnTo>
                <a:lnTo>
                  <a:pt x="327777" y="210650"/>
                </a:lnTo>
                <a:lnTo>
                  <a:pt x="582930" y="505112"/>
                </a:lnTo>
                <a:lnTo>
                  <a:pt x="255153" y="294462"/>
                </a:lnTo>
                <a:lnTo>
                  <a:pt x="255153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1FC22AEC-3A74-810B-FB5A-27102C4F5824}"/>
              </a:ext>
            </a:extLst>
          </p:cNvPr>
          <p:cNvSpPr/>
          <p:nvPr/>
        </p:nvSpPr>
        <p:spPr>
          <a:xfrm>
            <a:off x="-1421431" y="3289886"/>
            <a:ext cx="383227" cy="596313"/>
          </a:xfrm>
          <a:custGeom>
            <a:avLst/>
            <a:gdLst>
              <a:gd name="connsiteX0" fmla="*/ 55450 w 383227"/>
              <a:gd name="connsiteY0" fmla="*/ 385663 h 596313"/>
              <a:gd name="connsiteX1" fmla="*/ 0 w 383227"/>
              <a:gd name="connsiteY1" fmla="*/ 0 h 596313"/>
              <a:gd name="connsiteX2" fmla="*/ 327777 w 383227"/>
              <a:gd name="connsiteY2" fmla="*/ 210650 h 596313"/>
              <a:gd name="connsiteX3" fmla="*/ 383227 w 383227"/>
              <a:gd name="connsiteY3" fmla="*/ 596313 h 596313"/>
              <a:gd name="connsiteX4" fmla="*/ 55450 w 383227"/>
              <a:gd name="connsiteY4" fmla="*/ 385663 h 596313"/>
              <a:gd name="connsiteX5" fmla="*/ 55450 w 383227"/>
              <a:gd name="connsiteY5" fmla="*/ 385663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55450" y="385663"/>
                </a:moveTo>
                <a:lnTo>
                  <a:pt x="0" y="0"/>
                </a:lnTo>
                <a:lnTo>
                  <a:pt x="327777" y="210650"/>
                </a:lnTo>
                <a:lnTo>
                  <a:pt x="383227" y="596313"/>
                </a:lnTo>
                <a:lnTo>
                  <a:pt x="55450" y="385663"/>
                </a:lnTo>
                <a:lnTo>
                  <a:pt x="5545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286AC1A0-FA3F-5365-6060-98575A7D6C74}"/>
              </a:ext>
            </a:extLst>
          </p:cNvPr>
          <p:cNvSpPr/>
          <p:nvPr/>
        </p:nvSpPr>
        <p:spPr>
          <a:xfrm>
            <a:off x="-75025" y="1194837"/>
            <a:ext cx="383227" cy="596313"/>
          </a:xfrm>
          <a:custGeom>
            <a:avLst/>
            <a:gdLst>
              <a:gd name="connsiteX0" fmla="*/ 55450 w 383227"/>
              <a:gd name="connsiteY0" fmla="*/ 385664 h 596313"/>
              <a:gd name="connsiteX1" fmla="*/ 0 w 383227"/>
              <a:gd name="connsiteY1" fmla="*/ 0 h 596313"/>
              <a:gd name="connsiteX2" fmla="*/ 327777 w 383227"/>
              <a:gd name="connsiteY2" fmla="*/ 210650 h 596313"/>
              <a:gd name="connsiteX3" fmla="*/ 383227 w 383227"/>
              <a:gd name="connsiteY3" fmla="*/ 596313 h 596313"/>
              <a:gd name="connsiteX4" fmla="*/ 55450 w 383227"/>
              <a:gd name="connsiteY4" fmla="*/ 385664 h 596313"/>
              <a:gd name="connsiteX5" fmla="*/ 55450 w 383227"/>
              <a:gd name="connsiteY5" fmla="*/ 385664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55450" y="385664"/>
                </a:moveTo>
                <a:lnTo>
                  <a:pt x="0" y="0"/>
                </a:lnTo>
                <a:lnTo>
                  <a:pt x="327777" y="210650"/>
                </a:lnTo>
                <a:lnTo>
                  <a:pt x="383227" y="596313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469E08E0-D832-34BA-0079-B85D5934D733}"/>
              </a:ext>
            </a:extLst>
          </p:cNvPr>
          <p:cNvSpPr/>
          <p:nvPr/>
        </p:nvSpPr>
        <p:spPr>
          <a:xfrm>
            <a:off x="1255597" y="-1379364"/>
            <a:ext cx="383227" cy="596313"/>
          </a:xfrm>
          <a:custGeom>
            <a:avLst/>
            <a:gdLst>
              <a:gd name="connsiteX0" fmla="*/ 55450 w 383227"/>
              <a:gd name="connsiteY0" fmla="*/ 385663 h 596313"/>
              <a:gd name="connsiteX1" fmla="*/ 0 w 383227"/>
              <a:gd name="connsiteY1" fmla="*/ 0 h 596313"/>
              <a:gd name="connsiteX2" fmla="*/ 327777 w 383227"/>
              <a:gd name="connsiteY2" fmla="*/ 210650 h 596313"/>
              <a:gd name="connsiteX3" fmla="*/ 383227 w 383227"/>
              <a:gd name="connsiteY3" fmla="*/ 596313 h 596313"/>
              <a:gd name="connsiteX4" fmla="*/ 55450 w 383227"/>
              <a:gd name="connsiteY4" fmla="*/ 385663 h 596313"/>
              <a:gd name="connsiteX5" fmla="*/ 55450 w 383227"/>
              <a:gd name="connsiteY5" fmla="*/ 385663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55450" y="385663"/>
                </a:moveTo>
                <a:lnTo>
                  <a:pt x="0" y="0"/>
                </a:lnTo>
                <a:lnTo>
                  <a:pt x="327777" y="210650"/>
                </a:lnTo>
                <a:lnTo>
                  <a:pt x="383227" y="596313"/>
                </a:lnTo>
                <a:lnTo>
                  <a:pt x="55450" y="385663"/>
                </a:lnTo>
                <a:lnTo>
                  <a:pt x="5545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F21E4C29-8724-5105-576B-425725007741}"/>
              </a:ext>
            </a:extLst>
          </p:cNvPr>
          <p:cNvSpPr/>
          <p:nvPr/>
        </p:nvSpPr>
        <p:spPr>
          <a:xfrm>
            <a:off x="553974" y="655727"/>
            <a:ext cx="489635" cy="565068"/>
          </a:xfrm>
          <a:custGeom>
            <a:avLst/>
            <a:gdLst>
              <a:gd name="connsiteX0" fmla="*/ 0 w 489635"/>
              <a:gd name="connsiteY0" fmla="*/ 354419 h 565068"/>
              <a:gd name="connsiteX1" fmla="*/ 161858 w 489635"/>
              <a:gd name="connsiteY1" fmla="*/ 0 h 565068"/>
              <a:gd name="connsiteX2" fmla="*/ 489635 w 489635"/>
              <a:gd name="connsiteY2" fmla="*/ 210650 h 565068"/>
              <a:gd name="connsiteX3" fmla="*/ 327777 w 489635"/>
              <a:gd name="connsiteY3" fmla="*/ 565069 h 565068"/>
              <a:gd name="connsiteX4" fmla="*/ 0 w 489635"/>
              <a:gd name="connsiteY4" fmla="*/ 354419 h 565068"/>
              <a:gd name="connsiteX5" fmla="*/ 0 w 489635"/>
              <a:gd name="connsiteY5" fmla="*/ 354419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0" y="354419"/>
                </a:moveTo>
                <a:lnTo>
                  <a:pt x="161858" y="0"/>
                </a:lnTo>
                <a:lnTo>
                  <a:pt x="489635" y="210650"/>
                </a:lnTo>
                <a:lnTo>
                  <a:pt x="327777" y="56506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B020F0BC-66B5-3382-33D5-170CEC880BCB}"/>
              </a:ext>
            </a:extLst>
          </p:cNvPr>
          <p:cNvSpPr/>
          <p:nvPr/>
        </p:nvSpPr>
        <p:spPr>
          <a:xfrm>
            <a:off x="-954290" y="2176814"/>
            <a:ext cx="489635" cy="565068"/>
          </a:xfrm>
          <a:custGeom>
            <a:avLst/>
            <a:gdLst>
              <a:gd name="connsiteX0" fmla="*/ 0 w 489635"/>
              <a:gd name="connsiteY0" fmla="*/ 354419 h 565068"/>
              <a:gd name="connsiteX1" fmla="*/ 161858 w 489635"/>
              <a:gd name="connsiteY1" fmla="*/ 0 h 565068"/>
              <a:gd name="connsiteX2" fmla="*/ 489635 w 489635"/>
              <a:gd name="connsiteY2" fmla="*/ 210650 h 565068"/>
              <a:gd name="connsiteX3" fmla="*/ 327777 w 489635"/>
              <a:gd name="connsiteY3" fmla="*/ 565069 h 565068"/>
              <a:gd name="connsiteX4" fmla="*/ 0 w 489635"/>
              <a:gd name="connsiteY4" fmla="*/ 354419 h 565068"/>
              <a:gd name="connsiteX5" fmla="*/ 0 w 489635"/>
              <a:gd name="connsiteY5" fmla="*/ 354419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0" y="354419"/>
                </a:moveTo>
                <a:lnTo>
                  <a:pt x="161858" y="0"/>
                </a:lnTo>
                <a:lnTo>
                  <a:pt x="489635" y="210650"/>
                </a:lnTo>
                <a:lnTo>
                  <a:pt x="327777" y="56506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31514DFA-954A-D9D5-D21C-F976A94A1763}"/>
              </a:ext>
            </a:extLst>
          </p:cNvPr>
          <p:cNvSpPr/>
          <p:nvPr/>
        </p:nvSpPr>
        <p:spPr>
          <a:xfrm>
            <a:off x="1645227" y="-1733783"/>
            <a:ext cx="489635" cy="565068"/>
          </a:xfrm>
          <a:custGeom>
            <a:avLst/>
            <a:gdLst>
              <a:gd name="connsiteX0" fmla="*/ 0 w 489635"/>
              <a:gd name="connsiteY0" fmla="*/ 354419 h 565068"/>
              <a:gd name="connsiteX1" fmla="*/ 161858 w 489635"/>
              <a:gd name="connsiteY1" fmla="*/ 0 h 565068"/>
              <a:gd name="connsiteX2" fmla="*/ 489635 w 489635"/>
              <a:gd name="connsiteY2" fmla="*/ 210650 h 565068"/>
              <a:gd name="connsiteX3" fmla="*/ 327777 w 489635"/>
              <a:gd name="connsiteY3" fmla="*/ 565069 h 565068"/>
              <a:gd name="connsiteX4" fmla="*/ 0 w 489635"/>
              <a:gd name="connsiteY4" fmla="*/ 354419 h 565068"/>
              <a:gd name="connsiteX5" fmla="*/ 0 w 489635"/>
              <a:gd name="connsiteY5" fmla="*/ 354419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0" y="354419"/>
                </a:moveTo>
                <a:lnTo>
                  <a:pt x="161858" y="0"/>
                </a:lnTo>
                <a:lnTo>
                  <a:pt x="489635" y="210650"/>
                </a:lnTo>
                <a:lnTo>
                  <a:pt x="327777" y="56506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4469B33C-CC87-8090-6D01-71E4D787DB15}"/>
              </a:ext>
            </a:extLst>
          </p:cNvPr>
          <p:cNvSpPr/>
          <p:nvPr/>
        </p:nvSpPr>
        <p:spPr>
          <a:xfrm>
            <a:off x="889975" y="-344818"/>
            <a:ext cx="655554" cy="421299"/>
          </a:xfrm>
          <a:custGeom>
            <a:avLst/>
            <a:gdLst>
              <a:gd name="connsiteX0" fmla="*/ 0 w 655554"/>
              <a:gd name="connsiteY0" fmla="*/ 210650 h 421299"/>
              <a:gd name="connsiteX1" fmla="*/ 327777 w 655554"/>
              <a:gd name="connsiteY1" fmla="*/ 0 h 421299"/>
              <a:gd name="connsiteX2" fmla="*/ 655554 w 655554"/>
              <a:gd name="connsiteY2" fmla="*/ 210650 h 421299"/>
              <a:gd name="connsiteX3" fmla="*/ 327777 w 655554"/>
              <a:gd name="connsiteY3" fmla="*/ 421299 h 421299"/>
              <a:gd name="connsiteX4" fmla="*/ 0 w 655554"/>
              <a:gd name="connsiteY4" fmla="*/ 210650 h 421299"/>
              <a:gd name="connsiteX5" fmla="*/ 0 w 655554"/>
              <a:gd name="connsiteY5" fmla="*/ 210650 h 421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5554" h="421299">
                <a:moveTo>
                  <a:pt x="0" y="210650"/>
                </a:moveTo>
                <a:lnTo>
                  <a:pt x="327777" y="0"/>
                </a:lnTo>
                <a:lnTo>
                  <a:pt x="655554" y="210650"/>
                </a:lnTo>
                <a:lnTo>
                  <a:pt x="327777" y="42129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F8087579-3BEF-7A7A-613B-40D62CAF18A3}"/>
              </a:ext>
            </a:extLst>
          </p:cNvPr>
          <p:cNvSpPr/>
          <p:nvPr/>
        </p:nvSpPr>
        <p:spPr>
          <a:xfrm>
            <a:off x="-347352" y="1580501"/>
            <a:ext cx="655554" cy="421298"/>
          </a:xfrm>
          <a:custGeom>
            <a:avLst/>
            <a:gdLst>
              <a:gd name="connsiteX0" fmla="*/ 0 w 655554"/>
              <a:gd name="connsiteY0" fmla="*/ 210650 h 421298"/>
              <a:gd name="connsiteX1" fmla="*/ 327777 w 655554"/>
              <a:gd name="connsiteY1" fmla="*/ 0 h 421298"/>
              <a:gd name="connsiteX2" fmla="*/ 655554 w 655554"/>
              <a:gd name="connsiteY2" fmla="*/ 210650 h 421298"/>
              <a:gd name="connsiteX3" fmla="*/ 327777 w 655554"/>
              <a:gd name="connsiteY3" fmla="*/ 421299 h 421298"/>
              <a:gd name="connsiteX4" fmla="*/ 0 w 655554"/>
              <a:gd name="connsiteY4" fmla="*/ 210650 h 421298"/>
              <a:gd name="connsiteX5" fmla="*/ 0 w 655554"/>
              <a:gd name="connsiteY5" fmla="*/ 210650 h 421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5554" h="421298">
                <a:moveTo>
                  <a:pt x="0" y="210650"/>
                </a:moveTo>
                <a:lnTo>
                  <a:pt x="327777" y="0"/>
                </a:lnTo>
                <a:lnTo>
                  <a:pt x="655554" y="210650"/>
                </a:lnTo>
                <a:lnTo>
                  <a:pt x="327777" y="42129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7051A932-8EC8-A6A8-FADE-7F872CE097F7}"/>
              </a:ext>
            </a:extLst>
          </p:cNvPr>
          <p:cNvSpPr/>
          <p:nvPr/>
        </p:nvSpPr>
        <p:spPr>
          <a:xfrm>
            <a:off x="4973750" y="3886200"/>
            <a:ext cx="217307" cy="740082"/>
          </a:xfrm>
          <a:custGeom>
            <a:avLst/>
            <a:gdLst>
              <a:gd name="connsiteX0" fmla="*/ 0 w 217307"/>
              <a:gd name="connsiteY0" fmla="*/ 385664 h 740082"/>
              <a:gd name="connsiteX1" fmla="*/ 55450 w 217307"/>
              <a:gd name="connsiteY1" fmla="*/ 0 h 740082"/>
              <a:gd name="connsiteX2" fmla="*/ 217308 w 217307"/>
              <a:gd name="connsiteY2" fmla="*/ 354419 h 740082"/>
              <a:gd name="connsiteX3" fmla="*/ 161858 w 217307"/>
              <a:gd name="connsiteY3" fmla="*/ 740083 h 740082"/>
              <a:gd name="connsiteX4" fmla="*/ 0 w 217307"/>
              <a:gd name="connsiteY4" fmla="*/ 385664 h 740082"/>
              <a:gd name="connsiteX5" fmla="*/ 0 w 217307"/>
              <a:gd name="connsiteY5" fmla="*/ 385664 h 74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307" h="740082">
                <a:moveTo>
                  <a:pt x="0" y="385664"/>
                </a:moveTo>
                <a:lnTo>
                  <a:pt x="55450" y="0"/>
                </a:lnTo>
                <a:lnTo>
                  <a:pt x="217308" y="354419"/>
                </a:lnTo>
                <a:lnTo>
                  <a:pt x="161858" y="740083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969EC8E0-DB0D-AFD9-2E73-D853B1179E62}"/>
              </a:ext>
            </a:extLst>
          </p:cNvPr>
          <p:cNvSpPr/>
          <p:nvPr/>
        </p:nvSpPr>
        <p:spPr>
          <a:xfrm>
            <a:off x="8959340" y="2935467"/>
            <a:ext cx="217307" cy="740082"/>
          </a:xfrm>
          <a:custGeom>
            <a:avLst/>
            <a:gdLst>
              <a:gd name="connsiteX0" fmla="*/ 0 w 217307"/>
              <a:gd name="connsiteY0" fmla="*/ 385663 h 740082"/>
              <a:gd name="connsiteX1" fmla="*/ 55450 w 217307"/>
              <a:gd name="connsiteY1" fmla="*/ 0 h 740082"/>
              <a:gd name="connsiteX2" fmla="*/ 217308 w 217307"/>
              <a:gd name="connsiteY2" fmla="*/ 354419 h 740082"/>
              <a:gd name="connsiteX3" fmla="*/ 161858 w 217307"/>
              <a:gd name="connsiteY3" fmla="*/ 740083 h 740082"/>
              <a:gd name="connsiteX4" fmla="*/ 0 w 217307"/>
              <a:gd name="connsiteY4" fmla="*/ 385663 h 740082"/>
              <a:gd name="connsiteX5" fmla="*/ 0 w 217307"/>
              <a:gd name="connsiteY5" fmla="*/ 385663 h 74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307" h="740082">
                <a:moveTo>
                  <a:pt x="0" y="385663"/>
                </a:moveTo>
                <a:lnTo>
                  <a:pt x="55450" y="0"/>
                </a:lnTo>
                <a:lnTo>
                  <a:pt x="217308" y="354419"/>
                </a:lnTo>
                <a:lnTo>
                  <a:pt x="161858" y="740083"/>
                </a:lnTo>
                <a:lnTo>
                  <a:pt x="0" y="385663"/>
                </a:lnTo>
                <a:lnTo>
                  <a:pt x="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5ABE5223-D9C0-D988-1262-8E09E2AF03E3}"/>
              </a:ext>
            </a:extLst>
          </p:cNvPr>
          <p:cNvSpPr/>
          <p:nvPr/>
        </p:nvSpPr>
        <p:spPr>
          <a:xfrm>
            <a:off x="1255597" y="6275711"/>
            <a:ext cx="217307" cy="740082"/>
          </a:xfrm>
          <a:custGeom>
            <a:avLst/>
            <a:gdLst>
              <a:gd name="connsiteX0" fmla="*/ 0 w 217307"/>
              <a:gd name="connsiteY0" fmla="*/ 385664 h 740082"/>
              <a:gd name="connsiteX1" fmla="*/ 55450 w 217307"/>
              <a:gd name="connsiteY1" fmla="*/ 0 h 740082"/>
              <a:gd name="connsiteX2" fmla="*/ 217308 w 217307"/>
              <a:gd name="connsiteY2" fmla="*/ 354420 h 740082"/>
              <a:gd name="connsiteX3" fmla="*/ 161858 w 217307"/>
              <a:gd name="connsiteY3" fmla="*/ 740083 h 740082"/>
              <a:gd name="connsiteX4" fmla="*/ 0 w 217307"/>
              <a:gd name="connsiteY4" fmla="*/ 385664 h 740082"/>
              <a:gd name="connsiteX5" fmla="*/ 0 w 217307"/>
              <a:gd name="connsiteY5" fmla="*/ 385664 h 74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307" h="740082">
                <a:moveTo>
                  <a:pt x="0" y="385664"/>
                </a:moveTo>
                <a:lnTo>
                  <a:pt x="55450" y="0"/>
                </a:lnTo>
                <a:lnTo>
                  <a:pt x="217308" y="354420"/>
                </a:lnTo>
                <a:lnTo>
                  <a:pt x="161858" y="740083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F9229F89-EC53-7C5F-CE88-49ABA0F2448C}"/>
              </a:ext>
            </a:extLst>
          </p:cNvPr>
          <p:cNvSpPr/>
          <p:nvPr/>
        </p:nvSpPr>
        <p:spPr>
          <a:xfrm>
            <a:off x="4612189" y="5011946"/>
            <a:ext cx="417010" cy="648881"/>
          </a:xfrm>
          <a:custGeom>
            <a:avLst/>
            <a:gdLst>
              <a:gd name="connsiteX0" fmla="*/ 0 w 417010"/>
              <a:gd name="connsiteY0" fmla="*/ 294462 h 648881"/>
              <a:gd name="connsiteX1" fmla="*/ 255153 w 417010"/>
              <a:gd name="connsiteY1" fmla="*/ 0 h 648881"/>
              <a:gd name="connsiteX2" fmla="*/ 417011 w 417010"/>
              <a:gd name="connsiteY2" fmla="*/ 354419 h 648881"/>
              <a:gd name="connsiteX3" fmla="*/ 161858 w 417010"/>
              <a:gd name="connsiteY3" fmla="*/ 648881 h 648881"/>
              <a:gd name="connsiteX4" fmla="*/ 0 w 417010"/>
              <a:gd name="connsiteY4" fmla="*/ 294462 h 648881"/>
              <a:gd name="connsiteX5" fmla="*/ 0 w 417010"/>
              <a:gd name="connsiteY5" fmla="*/ 294462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0" y="294462"/>
                </a:moveTo>
                <a:lnTo>
                  <a:pt x="255153" y="0"/>
                </a:lnTo>
                <a:lnTo>
                  <a:pt x="417011" y="354419"/>
                </a:lnTo>
                <a:lnTo>
                  <a:pt x="161858" y="648881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B4DF5E7A-6086-B2D3-3AC0-E850DF890BC7}"/>
              </a:ext>
            </a:extLst>
          </p:cNvPr>
          <p:cNvSpPr/>
          <p:nvPr/>
        </p:nvSpPr>
        <p:spPr>
          <a:xfrm>
            <a:off x="7077230" y="3886200"/>
            <a:ext cx="417010" cy="648881"/>
          </a:xfrm>
          <a:custGeom>
            <a:avLst/>
            <a:gdLst>
              <a:gd name="connsiteX0" fmla="*/ 0 w 417010"/>
              <a:gd name="connsiteY0" fmla="*/ 294462 h 648881"/>
              <a:gd name="connsiteX1" fmla="*/ 255153 w 417010"/>
              <a:gd name="connsiteY1" fmla="*/ 0 h 648881"/>
              <a:gd name="connsiteX2" fmla="*/ 417011 w 417010"/>
              <a:gd name="connsiteY2" fmla="*/ 354419 h 648881"/>
              <a:gd name="connsiteX3" fmla="*/ 161858 w 417010"/>
              <a:gd name="connsiteY3" fmla="*/ 648881 h 648881"/>
              <a:gd name="connsiteX4" fmla="*/ 0 w 417010"/>
              <a:gd name="connsiteY4" fmla="*/ 294462 h 648881"/>
              <a:gd name="connsiteX5" fmla="*/ 0 w 417010"/>
              <a:gd name="connsiteY5" fmla="*/ 294462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0" y="294462"/>
                </a:moveTo>
                <a:lnTo>
                  <a:pt x="255153" y="0"/>
                </a:lnTo>
                <a:lnTo>
                  <a:pt x="417011" y="354419"/>
                </a:lnTo>
                <a:lnTo>
                  <a:pt x="161858" y="648881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95D94065-4713-39CC-9326-9EC706C990A9}"/>
              </a:ext>
            </a:extLst>
          </p:cNvPr>
          <p:cNvSpPr/>
          <p:nvPr/>
        </p:nvSpPr>
        <p:spPr>
          <a:xfrm>
            <a:off x="2891936" y="5517058"/>
            <a:ext cx="417010" cy="648881"/>
          </a:xfrm>
          <a:custGeom>
            <a:avLst/>
            <a:gdLst>
              <a:gd name="connsiteX0" fmla="*/ 0 w 417010"/>
              <a:gd name="connsiteY0" fmla="*/ 294462 h 648881"/>
              <a:gd name="connsiteX1" fmla="*/ 255153 w 417010"/>
              <a:gd name="connsiteY1" fmla="*/ 0 h 648881"/>
              <a:gd name="connsiteX2" fmla="*/ 417011 w 417010"/>
              <a:gd name="connsiteY2" fmla="*/ 354420 h 648881"/>
              <a:gd name="connsiteX3" fmla="*/ 161858 w 417010"/>
              <a:gd name="connsiteY3" fmla="*/ 648882 h 648881"/>
              <a:gd name="connsiteX4" fmla="*/ 0 w 417010"/>
              <a:gd name="connsiteY4" fmla="*/ 294462 h 648881"/>
              <a:gd name="connsiteX5" fmla="*/ 0 w 417010"/>
              <a:gd name="connsiteY5" fmla="*/ 294462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0" y="294462"/>
                </a:moveTo>
                <a:lnTo>
                  <a:pt x="255153" y="0"/>
                </a:lnTo>
                <a:lnTo>
                  <a:pt x="417011" y="354420"/>
                </a:lnTo>
                <a:lnTo>
                  <a:pt x="161858" y="64888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30E4E074-DD59-5914-E0EC-5EAAE12AC958}"/>
              </a:ext>
            </a:extLst>
          </p:cNvPr>
          <p:cNvSpPr/>
          <p:nvPr/>
        </p:nvSpPr>
        <p:spPr>
          <a:xfrm>
            <a:off x="9014791" y="2641005"/>
            <a:ext cx="417010" cy="648881"/>
          </a:xfrm>
          <a:custGeom>
            <a:avLst/>
            <a:gdLst>
              <a:gd name="connsiteX0" fmla="*/ 0 w 417010"/>
              <a:gd name="connsiteY0" fmla="*/ 294462 h 648881"/>
              <a:gd name="connsiteX1" fmla="*/ 255152 w 417010"/>
              <a:gd name="connsiteY1" fmla="*/ 0 h 648881"/>
              <a:gd name="connsiteX2" fmla="*/ 417011 w 417010"/>
              <a:gd name="connsiteY2" fmla="*/ 354419 h 648881"/>
              <a:gd name="connsiteX3" fmla="*/ 161858 w 417010"/>
              <a:gd name="connsiteY3" fmla="*/ 648881 h 648881"/>
              <a:gd name="connsiteX4" fmla="*/ 0 w 417010"/>
              <a:gd name="connsiteY4" fmla="*/ 294462 h 648881"/>
              <a:gd name="connsiteX5" fmla="*/ 0 w 417010"/>
              <a:gd name="connsiteY5" fmla="*/ 294462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0" y="294462"/>
                </a:moveTo>
                <a:lnTo>
                  <a:pt x="255152" y="0"/>
                </a:lnTo>
                <a:lnTo>
                  <a:pt x="417011" y="354419"/>
                </a:lnTo>
                <a:lnTo>
                  <a:pt x="161858" y="648881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3E2EA6DC-F43D-61AB-BC39-07FD882D8336}"/>
              </a:ext>
            </a:extLst>
          </p:cNvPr>
          <p:cNvSpPr/>
          <p:nvPr/>
        </p:nvSpPr>
        <p:spPr>
          <a:xfrm>
            <a:off x="298821" y="6762253"/>
            <a:ext cx="417010" cy="648881"/>
          </a:xfrm>
          <a:custGeom>
            <a:avLst/>
            <a:gdLst>
              <a:gd name="connsiteX0" fmla="*/ 0 w 417010"/>
              <a:gd name="connsiteY0" fmla="*/ 294462 h 648881"/>
              <a:gd name="connsiteX1" fmla="*/ 255153 w 417010"/>
              <a:gd name="connsiteY1" fmla="*/ 0 h 648881"/>
              <a:gd name="connsiteX2" fmla="*/ 417011 w 417010"/>
              <a:gd name="connsiteY2" fmla="*/ 354419 h 648881"/>
              <a:gd name="connsiteX3" fmla="*/ 161858 w 417010"/>
              <a:gd name="connsiteY3" fmla="*/ 648881 h 648881"/>
              <a:gd name="connsiteX4" fmla="*/ 0 w 417010"/>
              <a:gd name="connsiteY4" fmla="*/ 294462 h 648881"/>
              <a:gd name="connsiteX5" fmla="*/ 0 w 417010"/>
              <a:gd name="connsiteY5" fmla="*/ 294462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0" y="294462"/>
                </a:moveTo>
                <a:lnTo>
                  <a:pt x="255153" y="0"/>
                </a:lnTo>
                <a:lnTo>
                  <a:pt x="417011" y="354419"/>
                </a:lnTo>
                <a:lnTo>
                  <a:pt x="161858" y="648881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C36805D0-09A6-7CDC-BD93-C0AC84D0CC36}"/>
              </a:ext>
            </a:extLst>
          </p:cNvPr>
          <p:cNvSpPr/>
          <p:nvPr/>
        </p:nvSpPr>
        <p:spPr>
          <a:xfrm>
            <a:off x="3910565" y="5517058"/>
            <a:ext cx="535704" cy="464190"/>
          </a:xfrm>
          <a:custGeom>
            <a:avLst/>
            <a:gdLst>
              <a:gd name="connsiteX0" fmla="*/ 0 w 535704"/>
              <a:gd name="connsiteY0" fmla="*/ 109771 h 464190"/>
              <a:gd name="connsiteX1" fmla="*/ 373847 w 535704"/>
              <a:gd name="connsiteY1" fmla="*/ 0 h 464190"/>
              <a:gd name="connsiteX2" fmla="*/ 535705 w 535704"/>
              <a:gd name="connsiteY2" fmla="*/ 354420 h 464190"/>
              <a:gd name="connsiteX3" fmla="*/ 161858 w 535704"/>
              <a:gd name="connsiteY3" fmla="*/ 464191 h 464190"/>
              <a:gd name="connsiteX4" fmla="*/ 0 w 535704"/>
              <a:gd name="connsiteY4" fmla="*/ 109771 h 464190"/>
              <a:gd name="connsiteX5" fmla="*/ 0 w 535704"/>
              <a:gd name="connsiteY5" fmla="*/ 109771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109771"/>
                </a:moveTo>
                <a:lnTo>
                  <a:pt x="373847" y="0"/>
                </a:lnTo>
                <a:lnTo>
                  <a:pt x="535705" y="354420"/>
                </a:lnTo>
                <a:lnTo>
                  <a:pt x="161858" y="464191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DFCA3AF5-8306-51EA-40AF-F6DD12BB3FDC}"/>
              </a:ext>
            </a:extLst>
          </p:cNvPr>
          <p:cNvSpPr/>
          <p:nvPr/>
        </p:nvSpPr>
        <p:spPr>
          <a:xfrm>
            <a:off x="6375606" y="4391311"/>
            <a:ext cx="535704" cy="464190"/>
          </a:xfrm>
          <a:custGeom>
            <a:avLst/>
            <a:gdLst>
              <a:gd name="connsiteX0" fmla="*/ 0 w 535704"/>
              <a:gd name="connsiteY0" fmla="*/ 109771 h 464190"/>
              <a:gd name="connsiteX1" fmla="*/ 373847 w 535704"/>
              <a:gd name="connsiteY1" fmla="*/ 0 h 464190"/>
              <a:gd name="connsiteX2" fmla="*/ 535705 w 535704"/>
              <a:gd name="connsiteY2" fmla="*/ 354419 h 464190"/>
              <a:gd name="connsiteX3" fmla="*/ 161858 w 535704"/>
              <a:gd name="connsiteY3" fmla="*/ 464191 h 464190"/>
              <a:gd name="connsiteX4" fmla="*/ 0 w 535704"/>
              <a:gd name="connsiteY4" fmla="*/ 109771 h 464190"/>
              <a:gd name="connsiteX5" fmla="*/ 0 w 535704"/>
              <a:gd name="connsiteY5" fmla="*/ 109771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109771"/>
                </a:moveTo>
                <a:lnTo>
                  <a:pt x="373847" y="0"/>
                </a:lnTo>
                <a:lnTo>
                  <a:pt x="535705" y="354419"/>
                </a:lnTo>
                <a:lnTo>
                  <a:pt x="161858" y="464191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9C156A17-A085-ED0E-5F9D-838FB37E4E67}"/>
              </a:ext>
            </a:extLst>
          </p:cNvPr>
          <p:cNvSpPr/>
          <p:nvPr/>
        </p:nvSpPr>
        <p:spPr>
          <a:xfrm>
            <a:off x="2190312" y="6022170"/>
            <a:ext cx="535704" cy="464190"/>
          </a:xfrm>
          <a:custGeom>
            <a:avLst/>
            <a:gdLst>
              <a:gd name="connsiteX0" fmla="*/ 0 w 535704"/>
              <a:gd name="connsiteY0" fmla="*/ 109771 h 464190"/>
              <a:gd name="connsiteX1" fmla="*/ 373847 w 535704"/>
              <a:gd name="connsiteY1" fmla="*/ 0 h 464190"/>
              <a:gd name="connsiteX2" fmla="*/ 535705 w 535704"/>
              <a:gd name="connsiteY2" fmla="*/ 354419 h 464190"/>
              <a:gd name="connsiteX3" fmla="*/ 161858 w 535704"/>
              <a:gd name="connsiteY3" fmla="*/ 464191 h 464190"/>
              <a:gd name="connsiteX4" fmla="*/ 0 w 535704"/>
              <a:gd name="connsiteY4" fmla="*/ 109771 h 464190"/>
              <a:gd name="connsiteX5" fmla="*/ 0 w 535704"/>
              <a:gd name="connsiteY5" fmla="*/ 109771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109771"/>
                </a:moveTo>
                <a:lnTo>
                  <a:pt x="373847" y="0"/>
                </a:lnTo>
                <a:lnTo>
                  <a:pt x="535705" y="354419"/>
                </a:lnTo>
                <a:lnTo>
                  <a:pt x="161858" y="464191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584AA001-D814-7DA6-4707-3380FCA6EABB}"/>
              </a:ext>
            </a:extLst>
          </p:cNvPr>
          <p:cNvSpPr/>
          <p:nvPr/>
        </p:nvSpPr>
        <p:spPr>
          <a:xfrm>
            <a:off x="7883870" y="3422009"/>
            <a:ext cx="535704" cy="464190"/>
          </a:xfrm>
          <a:custGeom>
            <a:avLst/>
            <a:gdLst>
              <a:gd name="connsiteX0" fmla="*/ 0 w 535704"/>
              <a:gd name="connsiteY0" fmla="*/ 109771 h 464190"/>
              <a:gd name="connsiteX1" fmla="*/ 373847 w 535704"/>
              <a:gd name="connsiteY1" fmla="*/ 0 h 464190"/>
              <a:gd name="connsiteX2" fmla="*/ 535705 w 535704"/>
              <a:gd name="connsiteY2" fmla="*/ 354419 h 464190"/>
              <a:gd name="connsiteX3" fmla="*/ 161858 w 535704"/>
              <a:gd name="connsiteY3" fmla="*/ 464191 h 464190"/>
              <a:gd name="connsiteX4" fmla="*/ 0 w 535704"/>
              <a:gd name="connsiteY4" fmla="*/ 109771 h 464190"/>
              <a:gd name="connsiteX5" fmla="*/ 0 w 535704"/>
              <a:gd name="connsiteY5" fmla="*/ 109771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109771"/>
                </a:moveTo>
                <a:lnTo>
                  <a:pt x="373847" y="0"/>
                </a:lnTo>
                <a:lnTo>
                  <a:pt x="535705" y="354419"/>
                </a:lnTo>
                <a:lnTo>
                  <a:pt x="161858" y="464191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B35E0C12-FB96-0A49-FA78-165A6D3E0080}"/>
              </a:ext>
            </a:extLst>
          </p:cNvPr>
          <p:cNvSpPr/>
          <p:nvPr/>
        </p:nvSpPr>
        <p:spPr>
          <a:xfrm>
            <a:off x="-75025" y="7056715"/>
            <a:ext cx="535704" cy="464190"/>
          </a:xfrm>
          <a:custGeom>
            <a:avLst/>
            <a:gdLst>
              <a:gd name="connsiteX0" fmla="*/ 0 w 535704"/>
              <a:gd name="connsiteY0" fmla="*/ 109771 h 464190"/>
              <a:gd name="connsiteX1" fmla="*/ 373847 w 535704"/>
              <a:gd name="connsiteY1" fmla="*/ 0 h 464190"/>
              <a:gd name="connsiteX2" fmla="*/ 535705 w 535704"/>
              <a:gd name="connsiteY2" fmla="*/ 354419 h 464190"/>
              <a:gd name="connsiteX3" fmla="*/ 161858 w 535704"/>
              <a:gd name="connsiteY3" fmla="*/ 464190 h 464190"/>
              <a:gd name="connsiteX4" fmla="*/ 0 w 535704"/>
              <a:gd name="connsiteY4" fmla="*/ 109771 h 464190"/>
              <a:gd name="connsiteX5" fmla="*/ 0 w 535704"/>
              <a:gd name="connsiteY5" fmla="*/ 109771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109771"/>
                </a:moveTo>
                <a:lnTo>
                  <a:pt x="373847" y="0"/>
                </a:lnTo>
                <a:lnTo>
                  <a:pt x="535705" y="354419"/>
                </a:lnTo>
                <a:lnTo>
                  <a:pt x="161858" y="464190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1CA6F8B7-7182-030B-4455-D0E11EF8A0E4}"/>
              </a:ext>
            </a:extLst>
          </p:cNvPr>
          <p:cNvSpPr/>
          <p:nvPr/>
        </p:nvSpPr>
        <p:spPr>
          <a:xfrm>
            <a:off x="9759578" y="2387464"/>
            <a:ext cx="535704" cy="464190"/>
          </a:xfrm>
          <a:custGeom>
            <a:avLst/>
            <a:gdLst>
              <a:gd name="connsiteX0" fmla="*/ 0 w 535704"/>
              <a:gd name="connsiteY0" fmla="*/ 109771 h 464190"/>
              <a:gd name="connsiteX1" fmla="*/ 373847 w 535704"/>
              <a:gd name="connsiteY1" fmla="*/ 0 h 464190"/>
              <a:gd name="connsiteX2" fmla="*/ 535705 w 535704"/>
              <a:gd name="connsiteY2" fmla="*/ 354419 h 464190"/>
              <a:gd name="connsiteX3" fmla="*/ 161858 w 535704"/>
              <a:gd name="connsiteY3" fmla="*/ 464191 h 464190"/>
              <a:gd name="connsiteX4" fmla="*/ 0 w 535704"/>
              <a:gd name="connsiteY4" fmla="*/ 109771 h 464190"/>
              <a:gd name="connsiteX5" fmla="*/ 0 w 535704"/>
              <a:gd name="connsiteY5" fmla="*/ 109771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109771"/>
                </a:moveTo>
                <a:lnTo>
                  <a:pt x="373847" y="0"/>
                </a:lnTo>
                <a:lnTo>
                  <a:pt x="535705" y="354419"/>
                </a:lnTo>
                <a:lnTo>
                  <a:pt x="161858" y="464191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5D744E2E-EFF4-05A2-6F8B-9C04548D44C9}"/>
              </a:ext>
            </a:extLst>
          </p:cNvPr>
          <p:cNvSpPr/>
          <p:nvPr/>
        </p:nvSpPr>
        <p:spPr>
          <a:xfrm>
            <a:off x="3147089" y="5517058"/>
            <a:ext cx="535704" cy="464190"/>
          </a:xfrm>
          <a:custGeom>
            <a:avLst/>
            <a:gdLst>
              <a:gd name="connsiteX0" fmla="*/ 161858 w 535704"/>
              <a:gd name="connsiteY0" fmla="*/ 354420 h 464190"/>
              <a:gd name="connsiteX1" fmla="*/ 0 w 535704"/>
              <a:gd name="connsiteY1" fmla="*/ 0 h 464190"/>
              <a:gd name="connsiteX2" fmla="*/ 373847 w 535704"/>
              <a:gd name="connsiteY2" fmla="*/ 109771 h 464190"/>
              <a:gd name="connsiteX3" fmla="*/ 535705 w 535704"/>
              <a:gd name="connsiteY3" fmla="*/ 464191 h 464190"/>
              <a:gd name="connsiteX4" fmla="*/ 161858 w 535704"/>
              <a:gd name="connsiteY4" fmla="*/ 354420 h 464190"/>
              <a:gd name="connsiteX5" fmla="*/ 161858 w 535704"/>
              <a:gd name="connsiteY5" fmla="*/ 354420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161858" y="354420"/>
                </a:moveTo>
                <a:lnTo>
                  <a:pt x="0" y="0"/>
                </a:lnTo>
                <a:lnTo>
                  <a:pt x="373847" y="109771"/>
                </a:lnTo>
                <a:lnTo>
                  <a:pt x="535705" y="464191"/>
                </a:lnTo>
                <a:lnTo>
                  <a:pt x="161858" y="354420"/>
                </a:lnTo>
                <a:lnTo>
                  <a:pt x="161858" y="3544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1" name="Freeform: Shape 400">
            <a:extLst>
              <a:ext uri="{FF2B5EF4-FFF2-40B4-BE49-F238E27FC236}">
                <a16:creationId xmlns:a16="http://schemas.microsoft.com/office/drawing/2014/main" id="{728B2FB3-8837-A11E-6054-C599FF9AA74F}"/>
              </a:ext>
            </a:extLst>
          </p:cNvPr>
          <p:cNvSpPr/>
          <p:nvPr/>
        </p:nvSpPr>
        <p:spPr>
          <a:xfrm>
            <a:off x="5612130" y="4391311"/>
            <a:ext cx="535704" cy="464190"/>
          </a:xfrm>
          <a:custGeom>
            <a:avLst/>
            <a:gdLst>
              <a:gd name="connsiteX0" fmla="*/ 161858 w 535704"/>
              <a:gd name="connsiteY0" fmla="*/ 354419 h 464190"/>
              <a:gd name="connsiteX1" fmla="*/ 0 w 535704"/>
              <a:gd name="connsiteY1" fmla="*/ 0 h 464190"/>
              <a:gd name="connsiteX2" fmla="*/ 373847 w 535704"/>
              <a:gd name="connsiteY2" fmla="*/ 109771 h 464190"/>
              <a:gd name="connsiteX3" fmla="*/ 535705 w 535704"/>
              <a:gd name="connsiteY3" fmla="*/ 464191 h 464190"/>
              <a:gd name="connsiteX4" fmla="*/ 161858 w 535704"/>
              <a:gd name="connsiteY4" fmla="*/ 354419 h 464190"/>
              <a:gd name="connsiteX5" fmla="*/ 161858 w 535704"/>
              <a:gd name="connsiteY5" fmla="*/ 354419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161858" y="354419"/>
                </a:moveTo>
                <a:lnTo>
                  <a:pt x="0" y="0"/>
                </a:lnTo>
                <a:lnTo>
                  <a:pt x="373847" y="109771"/>
                </a:lnTo>
                <a:lnTo>
                  <a:pt x="535705" y="464191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2" name="Freeform: Shape 401">
            <a:extLst>
              <a:ext uri="{FF2B5EF4-FFF2-40B4-BE49-F238E27FC236}">
                <a16:creationId xmlns:a16="http://schemas.microsoft.com/office/drawing/2014/main" id="{9F5C1798-B33F-E129-30FF-E54FAA7D3FA1}"/>
              </a:ext>
            </a:extLst>
          </p:cNvPr>
          <p:cNvSpPr/>
          <p:nvPr/>
        </p:nvSpPr>
        <p:spPr>
          <a:xfrm>
            <a:off x="881751" y="6551603"/>
            <a:ext cx="535704" cy="464190"/>
          </a:xfrm>
          <a:custGeom>
            <a:avLst/>
            <a:gdLst>
              <a:gd name="connsiteX0" fmla="*/ 161858 w 535704"/>
              <a:gd name="connsiteY0" fmla="*/ 354419 h 464190"/>
              <a:gd name="connsiteX1" fmla="*/ 0 w 535704"/>
              <a:gd name="connsiteY1" fmla="*/ 0 h 464190"/>
              <a:gd name="connsiteX2" fmla="*/ 373847 w 535704"/>
              <a:gd name="connsiteY2" fmla="*/ 109771 h 464190"/>
              <a:gd name="connsiteX3" fmla="*/ 535705 w 535704"/>
              <a:gd name="connsiteY3" fmla="*/ 464190 h 464190"/>
              <a:gd name="connsiteX4" fmla="*/ 161858 w 535704"/>
              <a:gd name="connsiteY4" fmla="*/ 354419 h 464190"/>
              <a:gd name="connsiteX5" fmla="*/ 161858 w 535704"/>
              <a:gd name="connsiteY5" fmla="*/ 354419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161858" y="354419"/>
                </a:moveTo>
                <a:lnTo>
                  <a:pt x="0" y="0"/>
                </a:lnTo>
                <a:lnTo>
                  <a:pt x="373847" y="109771"/>
                </a:lnTo>
                <a:lnTo>
                  <a:pt x="535705" y="464190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3" name="Freeform: Shape 402">
            <a:extLst>
              <a:ext uri="{FF2B5EF4-FFF2-40B4-BE49-F238E27FC236}">
                <a16:creationId xmlns:a16="http://schemas.microsoft.com/office/drawing/2014/main" id="{D66179BE-F6CA-7129-FA74-C8486F0D2D9E}"/>
              </a:ext>
            </a:extLst>
          </p:cNvPr>
          <p:cNvSpPr/>
          <p:nvPr/>
        </p:nvSpPr>
        <p:spPr>
          <a:xfrm>
            <a:off x="8585493" y="3211359"/>
            <a:ext cx="535704" cy="464190"/>
          </a:xfrm>
          <a:custGeom>
            <a:avLst/>
            <a:gdLst>
              <a:gd name="connsiteX0" fmla="*/ 161858 w 535704"/>
              <a:gd name="connsiteY0" fmla="*/ 354419 h 464190"/>
              <a:gd name="connsiteX1" fmla="*/ 0 w 535704"/>
              <a:gd name="connsiteY1" fmla="*/ 0 h 464190"/>
              <a:gd name="connsiteX2" fmla="*/ 373847 w 535704"/>
              <a:gd name="connsiteY2" fmla="*/ 109771 h 464190"/>
              <a:gd name="connsiteX3" fmla="*/ 535705 w 535704"/>
              <a:gd name="connsiteY3" fmla="*/ 464190 h 464190"/>
              <a:gd name="connsiteX4" fmla="*/ 161858 w 535704"/>
              <a:gd name="connsiteY4" fmla="*/ 354419 h 464190"/>
              <a:gd name="connsiteX5" fmla="*/ 161858 w 535704"/>
              <a:gd name="connsiteY5" fmla="*/ 354419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161858" y="354419"/>
                </a:moveTo>
                <a:lnTo>
                  <a:pt x="0" y="0"/>
                </a:lnTo>
                <a:lnTo>
                  <a:pt x="373847" y="109771"/>
                </a:lnTo>
                <a:lnTo>
                  <a:pt x="535705" y="464190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4" name="Freeform: Shape 403">
            <a:extLst>
              <a:ext uri="{FF2B5EF4-FFF2-40B4-BE49-F238E27FC236}">
                <a16:creationId xmlns:a16="http://schemas.microsoft.com/office/drawing/2014/main" id="{E3915C11-1364-6AA0-892F-5C80F888C076}"/>
              </a:ext>
            </a:extLst>
          </p:cNvPr>
          <p:cNvSpPr/>
          <p:nvPr/>
        </p:nvSpPr>
        <p:spPr>
          <a:xfrm>
            <a:off x="10850831" y="2176814"/>
            <a:ext cx="535704" cy="464190"/>
          </a:xfrm>
          <a:custGeom>
            <a:avLst/>
            <a:gdLst>
              <a:gd name="connsiteX0" fmla="*/ 161858 w 535704"/>
              <a:gd name="connsiteY0" fmla="*/ 354419 h 464190"/>
              <a:gd name="connsiteX1" fmla="*/ 0 w 535704"/>
              <a:gd name="connsiteY1" fmla="*/ 0 h 464190"/>
              <a:gd name="connsiteX2" fmla="*/ 373847 w 535704"/>
              <a:gd name="connsiteY2" fmla="*/ 109771 h 464190"/>
              <a:gd name="connsiteX3" fmla="*/ 535705 w 535704"/>
              <a:gd name="connsiteY3" fmla="*/ 464191 h 464190"/>
              <a:gd name="connsiteX4" fmla="*/ 161858 w 535704"/>
              <a:gd name="connsiteY4" fmla="*/ 354419 h 464190"/>
              <a:gd name="connsiteX5" fmla="*/ 161858 w 535704"/>
              <a:gd name="connsiteY5" fmla="*/ 354419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161858" y="354419"/>
                </a:moveTo>
                <a:lnTo>
                  <a:pt x="0" y="0"/>
                </a:lnTo>
                <a:lnTo>
                  <a:pt x="373847" y="109771"/>
                </a:lnTo>
                <a:lnTo>
                  <a:pt x="535705" y="464191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5" name="Freeform: Shape 404">
            <a:extLst>
              <a:ext uri="{FF2B5EF4-FFF2-40B4-BE49-F238E27FC236}">
                <a16:creationId xmlns:a16="http://schemas.microsoft.com/office/drawing/2014/main" id="{3C48FD47-5E60-0C7C-A07C-81E69CB662F9}"/>
              </a:ext>
            </a:extLst>
          </p:cNvPr>
          <p:cNvSpPr/>
          <p:nvPr/>
        </p:nvSpPr>
        <p:spPr>
          <a:xfrm>
            <a:off x="5356976" y="4096849"/>
            <a:ext cx="417011" cy="648881"/>
          </a:xfrm>
          <a:custGeom>
            <a:avLst/>
            <a:gdLst>
              <a:gd name="connsiteX0" fmla="*/ 161858 w 417011"/>
              <a:gd name="connsiteY0" fmla="*/ 354419 h 648881"/>
              <a:gd name="connsiteX1" fmla="*/ 0 w 417011"/>
              <a:gd name="connsiteY1" fmla="*/ 0 h 648881"/>
              <a:gd name="connsiteX2" fmla="*/ 255153 w 417011"/>
              <a:gd name="connsiteY2" fmla="*/ 294462 h 648881"/>
              <a:gd name="connsiteX3" fmla="*/ 417011 w 417011"/>
              <a:gd name="connsiteY3" fmla="*/ 648881 h 648881"/>
              <a:gd name="connsiteX4" fmla="*/ 161858 w 417011"/>
              <a:gd name="connsiteY4" fmla="*/ 354419 h 648881"/>
              <a:gd name="connsiteX5" fmla="*/ 161858 w 417011"/>
              <a:gd name="connsiteY5" fmla="*/ 354419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1" h="648881">
                <a:moveTo>
                  <a:pt x="161858" y="354419"/>
                </a:moveTo>
                <a:lnTo>
                  <a:pt x="0" y="0"/>
                </a:lnTo>
                <a:lnTo>
                  <a:pt x="255153" y="294462"/>
                </a:lnTo>
                <a:lnTo>
                  <a:pt x="417011" y="648881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6" name="Freeform: Shape 405">
            <a:extLst>
              <a:ext uri="{FF2B5EF4-FFF2-40B4-BE49-F238E27FC236}">
                <a16:creationId xmlns:a16="http://schemas.microsoft.com/office/drawing/2014/main" id="{18C06CCC-45AB-F3B6-D06B-EEE8808B05D3}"/>
              </a:ext>
            </a:extLst>
          </p:cNvPr>
          <p:cNvSpPr/>
          <p:nvPr/>
        </p:nvSpPr>
        <p:spPr>
          <a:xfrm>
            <a:off x="4973750" y="4271863"/>
            <a:ext cx="217307" cy="740082"/>
          </a:xfrm>
          <a:custGeom>
            <a:avLst/>
            <a:gdLst>
              <a:gd name="connsiteX0" fmla="*/ 55450 w 217307"/>
              <a:gd name="connsiteY0" fmla="*/ 385663 h 740082"/>
              <a:gd name="connsiteX1" fmla="*/ 0 w 217307"/>
              <a:gd name="connsiteY1" fmla="*/ 0 h 740082"/>
              <a:gd name="connsiteX2" fmla="*/ 161858 w 217307"/>
              <a:gd name="connsiteY2" fmla="*/ 354419 h 740082"/>
              <a:gd name="connsiteX3" fmla="*/ 217308 w 217307"/>
              <a:gd name="connsiteY3" fmla="*/ 740083 h 740082"/>
              <a:gd name="connsiteX4" fmla="*/ 55450 w 217307"/>
              <a:gd name="connsiteY4" fmla="*/ 385663 h 740082"/>
              <a:gd name="connsiteX5" fmla="*/ 55450 w 217307"/>
              <a:gd name="connsiteY5" fmla="*/ 385663 h 74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307" h="740082">
                <a:moveTo>
                  <a:pt x="55450" y="385663"/>
                </a:moveTo>
                <a:lnTo>
                  <a:pt x="0" y="0"/>
                </a:lnTo>
                <a:lnTo>
                  <a:pt x="161858" y="354419"/>
                </a:lnTo>
                <a:lnTo>
                  <a:pt x="217308" y="740083"/>
                </a:lnTo>
                <a:lnTo>
                  <a:pt x="55450" y="385663"/>
                </a:lnTo>
                <a:lnTo>
                  <a:pt x="5545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7" name="Freeform: Shape 406">
            <a:extLst>
              <a:ext uri="{FF2B5EF4-FFF2-40B4-BE49-F238E27FC236}">
                <a16:creationId xmlns:a16="http://schemas.microsoft.com/office/drawing/2014/main" id="{6FF3AA29-7F4A-4E5A-D428-FC17955C67E6}"/>
              </a:ext>
            </a:extLst>
          </p:cNvPr>
          <p:cNvSpPr/>
          <p:nvPr/>
        </p:nvSpPr>
        <p:spPr>
          <a:xfrm>
            <a:off x="7332383" y="3531780"/>
            <a:ext cx="323715" cy="708838"/>
          </a:xfrm>
          <a:custGeom>
            <a:avLst/>
            <a:gdLst>
              <a:gd name="connsiteX0" fmla="*/ 0 w 323715"/>
              <a:gd name="connsiteY0" fmla="*/ 354419 h 708838"/>
              <a:gd name="connsiteX1" fmla="*/ 161858 w 323715"/>
              <a:gd name="connsiteY1" fmla="*/ 0 h 708838"/>
              <a:gd name="connsiteX2" fmla="*/ 323715 w 323715"/>
              <a:gd name="connsiteY2" fmla="*/ 354419 h 708838"/>
              <a:gd name="connsiteX3" fmla="*/ 161858 w 323715"/>
              <a:gd name="connsiteY3" fmla="*/ 708838 h 708838"/>
              <a:gd name="connsiteX4" fmla="*/ 0 w 323715"/>
              <a:gd name="connsiteY4" fmla="*/ 354419 h 708838"/>
              <a:gd name="connsiteX5" fmla="*/ 0 w 323715"/>
              <a:gd name="connsiteY5" fmla="*/ 354419 h 708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3715" h="708838">
                <a:moveTo>
                  <a:pt x="0" y="354419"/>
                </a:moveTo>
                <a:lnTo>
                  <a:pt x="161858" y="0"/>
                </a:lnTo>
                <a:lnTo>
                  <a:pt x="323715" y="354419"/>
                </a:lnTo>
                <a:lnTo>
                  <a:pt x="161858" y="708838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8" name="Freeform: Shape 407">
            <a:extLst>
              <a:ext uri="{FF2B5EF4-FFF2-40B4-BE49-F238E27FC236}">
                <a16:creationId xmlns:a16="http://schemas.microsoft.com/office/drawing/2014/main" id="{29585554-B714-A5FC-B933-3D72E74706F4}"/>
              </a:ext>
            </a:extLst>
          </p:cNvPr>
          <p:cNvSpPr/>
          <p:nvPr/>
        </p:nvSpPr>
        <p:spPr>
          <a:xfrm>
            <a:off x="4867341" y="4657526"/>
            <a:ext cx="323716" cy="708838"/>
          </a:xfrm>
          <a:custGeom>
            <a:avLst/>
            <a:gdLst>
              <a:gd name="connsiteX0" fmla="*/ 0 w 323716"/>
              <a:gd name="connsiteY0" fmla="*/ 354420 h 708838"/>
              <a:gd name="connsiteX1" fmla="*/ 161858 w 323716"/>
              <a:gd name="connsiteY1" fmla="*/ 0 h 708838"/>
              <a:gd name="connsiteX2" fmla="*/ 323716 w 323716"/>
              <a:gd name="connsiteY2" fmla="*/ 354420 h 708838"/>
              <a:gd name="connsiteX3" fmla="*/ 161858 w 323716"/>
              <a:gd name="connsiteY3" fmla="*/ 708839 h 708838"/>
              <a:gd name="connsiteX4" fmla="*/ 0 w 323716"/>
              <a:gd name="connsiteY4" fmla="*/ 354420 h 708838"/>
              <a:gd name="connsiteX5" fmla="*/ 0 w 323716"/>
              <a:gd name="connsiteY5" fmla="*/ 354420 h 708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3716" h="708838">
                <a:moveTo>
                  <a:pt x="0" y="354420"/>
                </a:moveTo>
                <a:lnTo>
                  <a:pt x="161858" y="0"/>
                </a:lnTo>
                <a:lnTo>
                  <a:pt x="323716" y="354420"/>
                </a:lnTo>
                <a:lnTo>
                  <a:pt x="161858" y="708839"/>
                </a:lnTo>
                <a:lnTo>
                  <a:pt x="0" y="354420"/>
                </a:lnTo>
                <a:lnTo>
                  <a:pt x="0" y="3544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9" name="Freeform: Shape 408">
            <a:extLst>
              <a:ext uri="{FF2B5EF4-FFF2-40B4-BE49-F238E27FC236}">
                <a16:creationId xmlns:a16="http://schemas.microsoft.com/office/drawing/2014/main" id="{2FBA3551-C0B5-CA8D-9542-AA1B216D0BB0}"/>
              </a:ext>
            </a:extLst>
          </p:cNvPr>
          <p:cNvSpPr/>
          <p:nvPr/>
        </p:nvSpPr>
        <p:spPr>
          <a:xfrm>
            <a:off x="9597721" y="2497235"/>
            <a:ext cx="323715" cy="708838"/>
          </a:xfrm>
          <a:custGeom>
            <a:avLst/>
            <a:gdLst>
              <a:gd name="connsiteX0" fmla="*/ 0 w 323715"/>
              <a:gd name="connsiteY0" fmla="*/ 354419 h 708838"/>
              <a:gd name="connsiteX1" fmla="*/ 161858 w 323715"/>
              <a:gd name="connsiteY1" fmla="*/ 0 h 708838"/>
              <a:gd name="connsiteX2" fmla="*/ 323715 w 323715"/>
              <a:gd name="connsiteY2" fmla="*/ 354419 h 708838"/>
              <a:gd name="connsiteX3" fmla="*/ 161858 w 323715"/>
              <a:gd name="connsiteY3" fmla="*/ 708839 h 708838"/>
              <a:gd name="connsiteX4" fmla="*/ 0 w 323715"/>
              <a:gd name="connsiteY4" fmla="*/ 354419 h 708838"/>
              <a:gd name="connsiteX5" fmla="*/ 0 w 323715"/>
              <a:gd name="connsiteY5" fmla="*/ 354419 h 708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3715" h="708838">
                <a:moveTo>
                  <a:pt x="0" y="354419"/>
                </a:moveTo>
                <a:lnTo>
                  <a:pt x="161858" y="0"/>
                </a:lnTo>
                <a:lnTo>
                  <a:pt x="323715" y="354419"/>
                </a:lnTo>
                <a:lnTo>
                  <a:pt x="161858" y="70883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0" name="Freeform: Shape 409">
            <a:extLst>
              <a:ext uri="{FF2B5EF4-FFF2-40B4-BE49-F238E27FC236}">
                <a16:creationId xmlns:a16="http://schemas.microsoft.com/office/drawing/2014/main" id="{1C5A9F33-1ABF-36E9-894B-B7E1E050FF18}"/>
              </a:ext>
            </a:extLst>
          </p:cNvPr>
          <p:cNvSpPr/>
          <p:nvPr/>
        </p:nvSpPr>
        <p:spPr>
          <a:xfrm>
            <a:off x="2028454" y="6131941"/>
            <a:ext cx="323715" cy="708838"/>
          </a:xfrm>
          <a:custGeom>
            <a:avLst/>
            <a:gdLst>
              <a:gd name="connsiteX0" fmla="*/ 0 w 323715"/>
              <a:gd name="connsiteY0" fmla="*/ 354419 h 708838"/>
              <a:gd name="connsiteX1" fmla="*/ 161858 w 323715"/>
              <a:gd name="connsiteY1" fmla="*/ 0 h 708838"/>
              <a:gd name="connsiteX2" fmla="*/ 323716 w 323715"/>
              <a:gd name="connsiteY2" fmla="*/ 354419 h 708838"/>
              <a:gd name="connsiteX3" fmla="*/ 161858 w 323715"/>
              <a:gd name="connsiteY3" fmla="*/ 708838 h 708838"/>
              <a:gd name="connsiteX4" fmla="*/ 0 w 323715"/>
              <a:gd name="connsiteY4" fmla="*/ 354419 h 708838"/>
              <a:gd name="connsiteX5" fmla="*/ 0 w 323715"/>
              <a:gd name="connsiteY5" fmla="*/ 354419 h 708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3715" h="708838">
                <a:moveTo>
                  <a:pt x="0" y="354419"/>
                </a:moveTo>
                <a:lnTo>
                  <a:pt x="161858" y="0"/>
                </a:lnTo>
                <a:lnTo>
                  <a:pt x="323716" y="354419"/>
                </a:lnTo>
                <a:lnTo>
                  <a:pt x="161858" y="708838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1" name="Freeform: Shape 410">
            <a:extLst>
              <a:ext uri="{FF2B5EF4-FFF2-40B4-BE49-F238E27FC236}">
                <a16:creationId xmlns:a16="http://schemas.microsoft.com/office/drawing/2014/main" id="{C5710ACF-3F90-3C55-736D-3935C9A822ED}"/>
              </a:ext>
            </a:extLst>
          </p:cNvPr>
          <p:cNvSpPr/>
          <p:nvPr/>
        </p:nvSpPr>
        <p:spPr>
          <a:xfrm>
            <a:off x="-236883" y="7166486"/>
            <a:ext cx="323715" cy="708838"/>
          </a:xfrm>
          <a:custGeom>
            <a:avLst/>
            <a:gdLst>
              <a:gd name="connsiteX0" fmla="*/ 0 w 323715"/>
              <a:gd name="connsiteY0" fmla="*/ 354419 h 708838"/>
              <a:gd name="connsiteX1" fmla="*/ 161858 w 323715"/>
              <a:gd name="connsiteY1" fmla="*/ 0 h 708838"/>
              <a:gd name="connsiteX2" fmla="*/ 323716 w 323715"/>
              <a:gd name="connsiteY2" fmla="*/ 354419 h 708838"/>
              <a:gd name="connsiteX3" fmla="*/ 161858 w 323715"/>
              <a:gd name="connsiteY3" fmla="*/ 708838 h 708838"/>
              <a:gd name="connsiteX4" fmla="*/ 0 w 323715"/>
              <a:gd name="connsiteY4" fmla="*/ 354419 h 708838"/>
              <a:gd name="connsiteX5" fmla="*/ 0 w 323715"/>
              <a:gd name="connsiteY5" fmla="*/ 354419 h 708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3715" h="708838">
                <a:moveTo>
                  <a:pt x="0" y="354419"/>
                </a:moveTo>
                <a:lnTo>
                  <a:pt x="161858" y="0"/>
                </a:lnTo>
                <a:lnTo>
                  <a:pt x="323716" y="354419"/>
                </a:lnTo>
                <a:lnTo>
                  <a:pt x="161858" y="708838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2" name="Freeform: Shape 411">
            <a:extLst>
              <a:ext uri="{FF2B5EF4-FFF2-40B4-BE49-F238E27FC236}">
                <a16:creationId xmlns:a16="http://schemas.microsoft.com/office/drawing/2014/main" id="{65F69C8C-D9C5-106C-4D92-948E424AD9A6}"/>
              </a:ext>
            </a:extLst>
          </p:cNvPr>
          <p:cNvSpPr/>
          <p:nvPr/>
        </p:nvSpPr>
        <p:spPr>
          <a:xfrm>
            <a:off x="6749453" y="4180662"/>
            <a:ext cx="489634" cy="565068"/>
          </a:xfrm>
          <a:custGeom>
            <a:avLst/>
            <a:gdLst>
              <a:gd name="connsiteX0" fmla="*/ 0 w 489634"/>
              <a:gd name="connsiteY0" fmla="*/ 210650 h 565068"/>
              <a:gd name="connsiteX1" fmla="*/ 327777 w 489634"/>
              <a:gd name="connsiteY1" fmla="*/ 0 h 565068"/>
              <a:gd name="connsiteX2" fmla="*/ 489635 w 489634"/>
              <a:gd name="connsiteY2" fmla="*/ 354419 h 565068"/>
              <a:gd name="connsiteX3" fmla="*/ 161858 w 489634"/>
              <a:gd name="connsiteY3" fmla="*/ 565069 h 565068"/>
              <a:gd name="connsiteX4" fmla="*/ 0 w 489634"/>
              <a:gd name="connsiteY4" fmla="*/ 210650 h 565068"/>
              <a:gd name="connsiteX5" fmla="*/ 0 w 489634"/>
              <a:gd name="connsiteY5" fmla="*/ 210650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4" h="565068">
                <a:moveTo>
                  <a:pt x="0" y="210650"/>
                </a:moveTo>
                <a:lnTo>
                  <a:pt x="327777" y="0"/>
                </a:lnTo>
                <a:lnTo>
                  <a:pt x="489635" y="354419"/>
                </a:lnTo>
                <a:lnTo>
                  <a:pt x="161858" y="56506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3" name="Freeform: Shape 412">
            <a:extLst>
              <a:ext uri="{FF2B5EF4-FFF2-40B4-BE49-F238E27FC236}">
                <a16:creationId xmlns:a16="http://schemas.microsoft.com/office/drawing/2014/main" id="{F300228B-7824-D191-4C3E-6C358E29276D}"/>
              </a:ext>
            </a:extLst>
          </p:cNvPr>
          <p:cNvSpPr/>
          <p:nvPr/>
        </p:nvSpPr>
        <p:spPr>
          <a:xfrm>
            <a:off x="4284411" y="5306408"/>
            <a:ext cx="489635" cy="565068"/>
          </a:xfrm>
          <a:custGeom>
            <a:avLst/>
            <a:gdLst>
              <a:gd name="connsiteX0" fmla="*/ 0 w 489635"/>
              <a:gd name="connsiteY0" fmla="*/ 210649 h 565068"/>
              <a:gd name="connsiteX1" fmla="*/ 327777 w 489635"/>
              <a:gd name="connsiteY1" fmla="*/ 0 h 565068"/>
              <a:gd name="connsiteX2" fmla="*/ 489635 w 489635"/>
              <a:gd name="connsiteY2" fmla="*/ 354419 h 565068"/>
              <a:gd name="connsiteX3" fmla="*/ 161858 w 489635"/>
              <a:gd name="connsiteY3" fmla="*/ 565069 h 565068"/>
              <a:gd name="connsiteX4" fmla="*/ 0 w 489635"/>
              <a:gd name="connsiteY4" fmla="*/ 210649 h 565068"/>
              <a:gd name="connsiteX5" fmla="*/ 0 w 489635"/>
              <a:gd name="connsiteY5" fmla="*/ 210649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0" y="210649"/>
                </a:moveTo>
                <a:lnTo>
                  <a:pt x="327777" y="0"/>
                </a:lnTo>
                <a:lnTo>
                  <a:pt x="489635" y="354419"/>
                </a:lnTo>
                <a:lnTo>
                  <a:pt x="161858" y="565069"/>
                </a:lnTo>
                <a:lnTo>
                  <a:pt x="0" y="210649"/>
                </a:lnTo>
                <a:lnTo>
                  <a:pt x="0" y="21064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4" name="Freeform: Shape 413">
            <a:extLst>
              <a:ext uri="{FF2B5EF4-FFF2-40B4-BE49-F238E27FC236}">
                <a16:creationId xmlns:a16="http://schemas.microsoft.com/office/drawing/2014/main" id="{7BD93BB5-5B36-CEC3-9DC9-F68FF8C117D3}"/>
              </a:ext>
            </a:extLst>
          </p:cNvPr>
          <p:cNvSpPr/>
          <p:nvPr/>
        </p:nvSpPr>
        <p:spPr>
          <a:xfrm>
            <a:off x="8257716" y="3211359"/>
            <a:ext cx="489635" cy="565068"/>
          </a:xfrm>
          <a:custGeom>
            <a:avLst/>
            <a:gdLst>
              <a:gd name="connsiteX0" fmla="*/ 0 w 489635"/>
              <a:gd name="connsiteY0" fmla="*/ 210650 h 565068"/>
              <a:gd name="connsiteX1" fmla="*/ 327777 w 489635"/>
              <a:gd name="connsiteY1" fmla="*/ 0 h 565068"/>
              <a:gd name="connsiteX2" fmla="*/ 489635 w 489635"/>
              <a:gd name="connsiteY2" fmla="*/ 354419 h 565068"/>
              <a:gd name="connsiteX3" fmla="*/ 161858 w 489635"/>
              <a:gd name="connsiteY3" fmla="*/ 565069 h 565068"/>
              <a:gd name="connsiteX4" fmla="*/ 0 w 489635"/>
              <a:gd name="connsiteY4" fmla="*/ 210650 h 565068"/>
              <a:gd name="connsiteX5" fmla="*/ 0 w 489635"/>
              <a:gd name="connsiteY5" fmla="*/ 210650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0" y="210650"/>
                </a:moveTo>
                <a:lnTo>
                  <a:pt x="327777" y="0"/>
                </a:lnTo>
                <a:lnTo>
                  <a:pt x="489635" y="354419"/>
                </a:lnTo>
                <a:lnTo>
                  <a:pt x="161858" y="56506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5" name="Freeform: Shape 414">
            <a:extLst>
              <a:ext uri="{FF2B5EF4-FFF2-40B4-BE49-F238E27FC236}">
                <a16:creationId xmlns:a16="http://schemas.microsoft.com/office/drawing/2014/main" id="{E01614F6-D34E-8844-9790-36BD2675F3F2}"/>
              </a:ext>
            </a:extLst>
          </p:cNvPr>
          <p:cNvSpPr/>
          <p:nvPr/>
        </p:nvSpPr>
        <p:spPr>
          <a:xfrm>
            <a:off x="2564159" y="5811520"/>
            <a:ext cx="489635" cy="565068"/>
          </a:xfrm>
          <a:custGeom>
            <a:avLst/>
            <a:gdLst>
              <a:gd name="connsiteX0" fmla="*/ 0 w 489635"/>
              <a:gd name="connsiteY0" fmla="*/ 210650 h 565068"/>
              <a:gd name="connsiteX1" fmla="*/ 327777 w 489635"/>
              <a:gd name="connsiteY1" fmla="*/ 0 h 565068"/>
              <a:gd name="connsiteX2" fmla="*/ 489635 w 489635"/>
              <a:gd name="connsiteY2" fmla="*/ 354420 h 565068"/>
              <a:gd name="connsiteX3" fmla="*/ 161858 w 489635"/>
              <a:gd name="connsiteY3" fmla="*/ 565069 h 565068"/>
              <a:gd name="connsiteX4" fmla="*/ 0 w 489635"/>
              <a:gd name="connsiteY4" fmla="*/ 210650 h 565068"/>
              <a:gd name="connsiteX5" fmla="*/ 0 w 489635"/>
              <a:gd name="connsiteY5" fmla="*/ 210650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0" y="210650"/>
                </a:moveTo>
                <a:lnTo>
                  <a:pt x="327777" y="0"/>
                </a:lnTo>
                <a:lnTo>
                  <a:pt x="489635" y="354420"/>
                </a:lnTo>
                <a:lnTo>
                  <a:pt x="161858" y="56506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6" name="Freeform: Shape 415">
            <a:extLst>
              <a:ext uri="{FF2B5EF4-FFF2-40B4-BE49-F238E27FC236}">
                <a16:creationId xmlns:a16="http://schemas.microsoft.com/office/drawing/2014/main" id="{11B7A1C2-0747-41A8-3B1B-FB7B8C8E05AD}"/>
              </a:ext>
            </a:extLst>
          </p:cNvPr>
          <p:cNvSpPr/>
          <p:nvPr/>
        </p:nvSpPr>
        <p:spPr>
          <a:xfrm>
            <a:off x="10523054" y="2176814"/>
            <a:ext cx="489635" cy="565068"/>
          </a:xfrm>
          <a:custGeom>
            <a:avLst/>
            <a:gdLst>
              <a:gd name="connsiteX0" fmla="*/ 0 w 489635"/>
              <a:gd name="connsiteY0" fmla="*/ 210650 h 565068"/>
              <a:gd name="connsiteX1" fmla="*/ 327777 w 489635"/>
              <a:gd name="connsiteY1" fmla="*/ 0 h 565068"/>
              <a:gd name="connsiteX2" fmla="*/ 489635 w 489635"/>
              <a:gd name="connsiteY2" fmla="*/ 354419 h 565068"/>
              <a:gd name="connsiteX3" fmla="*/ 161858 w 489635"/>
              <a:gd name="connsiteY3" fmla="*/ 565069 h 565068"/>
              <a:gd name="connsiteX4" fmla="*/ 0 w 489635"/>
              <a:gd name="connsiteY4" fmla="*/ 210650 h 565068"/>
              <a:gd name="connsiteX5" fmla="*/ 0 w 489635"/>
              <a:gd name="connsiteY5" fmla="*/ 210650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0" y="210650"/>
                </a:moveTo>
                <a:lnTo>
                  <a:pt x="327777" y="0"/>
                </a:lnTo>
                <a:lnTo>
                  <a:pt x="489635" y="354419"/>
                </a:lnTo>
                <a:lnTo>
                  <a:pt x="161858" y="56506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7" name="Freeform: Shape 416">
            <a:extLst>
              <a:ext uri="{FF2B5EF4-FFF2-40B4-BE49-F238E27FC236}">
                <a16:creationId xmlns:a16="http://schemas.microsoft.com/office/drawing/2014/main" id="{816F1C61-0ECE-D77B-161A-2120A849664F}"/>
              </a:ext>
            </a:extLst>
          </p:cNvPr>
          <p:cNvSpPr/>
          <p:nvPr/>
        </p:nvSpPr>
        <p:spPr>
          <a:xfrm>
            <a:off x="553974" y="6551603"/>
            <a:ext cx="489635" cy="565068"/>
          </a:xfrm>
          <a:custGeom>
            <a:avLst/>
            <a:gdLst>
              <a:gd name="connsiteX0" fmla="*/ 0 w 489635"/>
              <a:gd name="connsiteY0" fmla="*/ 210650 h 565068"/>
              <a:gd name="connsiteX1" fmla="*/ 327777 w 489635"/>
              <a:gd name="connsiteY1" fmla="*/ 0 h 565068"/>
              <a:gd name="connsiteX2" fmla="*/ 489635 w 489635"/>
              <a:gd name="connsiteY2" fmla="*/ 354419 h 565068"/>
              <a:gd name="connsiteX3" fmla="*/ 161858 w 489635"/>
              <a:gd name="connsiteY3" fmla="*/ 565069 h 565068"/>
              <a:gd name="connsiteX4" fmla="*/ 0 w 489635"/>
              <a:gd name="connsiteY4" fmla="*/ 210650 h 565068"/>
              <a:gd name="connsiteX5" fmla="*/ 0 w 489635"/>
              <a:gd name="connsiteY5" fmla="*/ 210650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0" y="210650"/>
                </a:moveTo>
                <a:lnTo>
                  <a:pt x="327777" y="0"/>
                </a:lnTo>
                <a:lnTo>
                  <a:pt x="489635" y="354419"/>
                </a:lnTo>
                <a:lnTo>
                  <a:pt x="161858" y="56506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8" name="Freeform: Shape 417">
            <a:extLst>
              <a:ext uri="{FF2B5EF4-FFF2-40B4-BE49-F238E27FC236}">
                <a16:creationId xmlns:a16="http://schemas.microsoft.com/office/drawing/2014/main" id="{8DA31F37-400D-67B6-63CA-76A1E719AA18}"/>
              </a:ext>
            </a:extLst>
          </p:cNvPr>
          <p:cNvSpPr/>
          <p:nvPr/>
        </p:nvSpPr>
        <p:spPr>
          <a:xfrm>
            <a:off x="881751" y="4096849"/>
            <a:ext cx="217307" cy="740082"/>
          </a:xfrm>
          <a:custGeom>
            <a:avLst/>
            <a:gdLst>
              <a:gd name="connsiteX0" fmla="*/ 0 w 217307"/>
              <a:gd name="connsiteY0" fmla="*/ 385663 h 740082"/>
              <a:gd name="connsiteX1" fmla="*/ 55450 w 217307"/>
              <a:gd name="connsiteY1" fmla="*/ 0 h 740082"/>
              <a:gd name="connsiteX2" fmla="*/ 217308 w 217307"/>
              <a:gd name="connsiteY2" fmla="*/ 354419 h 740082"/>
              <a:gd name="connsiteX3" fmla="*/ 161858 w 217307"/>
              <a:gd name="connsiteY3" fmla="*/ 740083 h 740082"/>
              <a:gd name="connsiteX4" fmla="*/ 0 w 217307"/>
              <a:gd name="connsiteY4" fmla="*/ 385663 h 740082"/>
              <a:gd name="connsiteX5" fmla="*/ 0 w 217307"/>
              <a:gd name="connsiteY5" fmla="*/ 385663 h 74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307" h="740082">
                <a:moveTo>
                  <a:pt x="0" y="385663"/>
                </a:moveTo>
                <a:lnTo>
                  <a:pt x="55450" y="0"/>
                </a:lnTo>
                <a:lnTo>
                  <a:pt x="217308" y="354419"/>
                </a:lnTo>
                <a:lnTo>
                  <a:pt x="161858" y="740083"/>
                </a:lnTo>
                <a:lnTo>
                  <a:pt x="0" y="385663"/>
                </a:lnTo>
                <a:lnTo>
                  <a:pt x="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9" name="Freeform: Shape 418">
            <a:extLst>
              <a:ext uri="{FF2B5EF4-FFF2-40B4-BE49-F238E27FC236}">
                <a16:creationId xmlns:a16="http://schemas.microsoft.com/office/drawing/2014/main" id="{C1DA9588-687E-D5C8-03CA-F079CE01F87E}"/>
              </a:ext>
            </a:extLst>
          </p:cNvPr>
          <p:cNvSpPr/>
          <p:nvPr/>
        </p:nvSpPr>
        <p:spPr>
          <a:xfrm>
            <a:off x="4811892" y="2760453"/>
            <a:ext cx="217307" cy="740082"/>
          </a:xfrm>
          <a:custGeom>
            <a:avLst/>
            <a:gdLst>
              <a:gd name="connsiteX0" fmla="*/ 0 w 217307"/>
              <a:gd name="connsiteY0" fmla="*/ 385664 h 740082"/>
              <a:gd name="connsiteX1" fmla="*/ 55450 w 217307"/>
              <a:gd name="connsiteY1" fmla="*/ 0 h 740082"/>
              <a:gd name="connsiteX2" fmla="*/ 217308 w 217307"/>
              <a:gd name="connsiteY2" fmla="*/ 354419 h 740082"/>
              <a:gd name="connsiteX3" fmla="*/ 161858 w 217307"/>
              <a:gd name="connsiteY3" fmla="*/ 740083 h 740082"/>
              <a:gd name="connsiteX4" fmla="*/ 0 w 217307"/>
              <a:gd name="connsiteY4" fmla="*/ 385664 h 740082"/>
              <a:gd name="connsiteX5" fmla="*/ 0 w 217307"/>
              <a:gd name="connsiteY5" fmla="*/ 385664 h 74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307" h="740082">
                <a:moveTo>
                  <a:pt x="0" y="385664"/>
                </a:moveTo>
                <a:lnTo>
                  <a:pt x="55450" y="0"/>
                </a:lnTo>
                <a:lnTo>
                  <a:pt x="217308" y="354419"/>
                </a:lnTo>
                <a:lnTo>
                  <a:pt x="161858" y="740083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0" name="Freeform: Shape 419">
            <a:extLst>
              <a:ext uri="{FF2B5EF4-FFF2-40B4-BE49-F238E27FC236}">
                <a16:creationId xmlns:a16="http://schemas.microsoft.com/office/drawing/2014/main" id="{9A468D1A-65F2-5EC0-12E5-37FFF5B9397A}"/>
              </a:ext>
            </a:extLst>
          </p:cNvPr>
          <p:cNvSpPr/>
          <p:nvPr/>
        </p:nvSpPr>
        <p:spPr>
          <a:xfrm>
            <a:off x="8585493" y="756605"/>
            <a:ext cx="217307" cy="740082"/>
          </a:xfrm>
          <a:custGeom>
            <a:avLst/>
            <a:gdLst>
              <a:gd name="connsiteX0" fmla="*/ 0 w 217307"/>
              <a:gd name="connsiteY0" fmla="*/ 385664 h 740082"/>
              <a:gd name="connsiteX1" fmla="*/ 55450 w 217307"/>
              <a:gd name="connsiteY1" fmla="*/ 0 h 740082"/>
              <a:gd name="connsiteX2" fmla="*/ 217308 w 217307"/>
              <a:gd name="connsiteY2" fmla="*/ 354419 h 740082"/>
              <a:gd name="connsiteX3" fmla="*/ 161858 w 217307"/>
              <a:gd name="connsiteY3" fmla="*/ 740083 h 740082"/>
              <a:gd name="connsiteX4" fmla="*/ 0 w 217307"/>
              <a:gd name="connsiteY4" fmla="*/ 385664 h 740082"/>
              <a:gd name="connsiteX5" fmla="*/ 0 w 217307"/>
              <a:gd name="connsiteY5" fmla="*/ 385664 h 74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307" h="740082">
                <a:moveTo>
                  <a:pt x="0" y="385664"/>
                </a:moveTo>
                <a:lnTo>
                  <a:pt x="55450" y="0"/>
                </a:lnTo>
                <a:lnTo>
                  <a:pt x="217308" y="354419"/>
                </a:lnTo>
                <a:lnTo>
                  <a:pt x="161858" y="740083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1" name="Freeform: Shape 420">
            <a:extLst>
              <a:ext uri="{FF2B5EF4-FFF2-40B4-BE49-F238E27FC236}">
                <a16:creationId xmlns:a16="http://schemas.microsoft.com/office/drawing/2014/main" id="{4B4787E0-9AE2-3A43-9E12-2E067C209C34}"/>
              </a:ext>
            </a:extLst>
          </p:cNvPr>
          <p:cNvSpPr/>
          <p:nvPr/>
        </p:nvSpPr>
        <p:spPr>
          <a:xfrm>
            <a:off x="2564159" y="3237318"/>
            <a:ext cx="417010" cy="648881"/>
          </a:xfrm>
          <a:custGeom>
            <a:avLst/>
            <a:gdLst>
              <a:gd name="connsiteX0" fmla="*/ 0 w 417010"/>
              <a:gd name="connsiteY0" fmla="*/ 294462 h 648881"/>
              <a:gd name="connsiteX1" fmla="*/ 255153 w 417010"/>
              <a:gd name="connsiteY1" fmla="*/ 0 h 648881"/>
              <a:gd name="connsiteX2" fmla="*/ 417011 w 417010"/>
              <a:gd name="connsiteY2" fmla="*/ 354419 h 648881"/>
              <a:gd name="connsiteX3" fmla="*/ 161858 w 417010"/>
              <a:gd name="connsiteY3" fmla="*/ 648882 h 648881"/>
              <a:gd name="connsiteX4" fmla="*/ 0 w 417010"/>
              <a:gd name="connsiteY4" fmla="*/ 294462 h 648881"/>
              <a:gd name="connsiteX5" fmla="*/ 0 w 417010"/>
              <a:gd name="connsiteY5" fmla="*/ 294462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0" y="294462"/>
                </a:moveTo>
                <a:lnTo>
                  <a:pt x="255153" y="0"/>
                </a:lnTo>
                <a:lnTo>
                  <a:pt x="417011" y="354419"/>
                </a:lnTo>
                <a:lnTo>
                  <a:pt x="161858" y="64888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2" name="Freeform: Shape 421">
            <a:extLst>
              <a:ext uri="{FF2B5EF4-FFF2-40B4-BE49-F238E27FC236}">
                <a16:creationId xmlns:a16="http://schemas.microsoft.com/office/drawing/2014/main" id="{DF1A639B-52E1-D87D-D748-999411C1D2D1}"/>
              </a:ext>
            </a:extLst>
          </p:cNvPr>
          <p:cNvSpPr/>
          <p:nvPr/>
        </p:nvSpPr>
        <p:spPr>
          <a:xfrm>
            <a:off x="5029200" y="2111572"/>
            <a:ext cx="417010" cy="648881"/>
          </a:xfrm>
          <a:custGeom>
            <a:avLst/>
            <a:gdLst>
              <a:gd name="connsiteX0" fmla="*/ 0 w 417010"/>
              <a:gd name="connsiteY0" fmla="*/ 294462 h 648881"/>
              <a:gd name="connsiteX1" fmla="*/ 255153 w 417010"/>
              <a:gd name="connsiteY1" fmla="*/ 0 h 648881"/>
              <a:gd name="connsiteX2" fmla="*/ 417011 w 417010"/>
              <a:gd name="connsiteY2" fmla="*/ 354419 h 648881"/>
              <a:gd name="connsiteX3" fmla="*/ 161858 w 417010"/>
              <a:gd name="connsiteY3" fmla="*/ 648881 h 648881"/>
              <a:gd name="connsiteX4" fmla="*/ 0 w 417010"/>
              <a:gd name="connsiteY4" fmla="*/ 294462 h 648881"/>
              <a:gd name="connsiteX5" fmla="*/ 0 w 417010"/>
              <a:gd name="connsiteY5" fmla="*/ 294462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0" y="294462"/>
                </a:moveTo>
                <a:lnTo>
                  <a:pt x="255153" y="0"/>
                </a:lnTo>
                <a:lnTo>
                  <a:pt x="417011" y="354419"/>
                </a:lnTo>
                <a:lnTo>
                  <a:pt x="161858" y="648881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3" name="Freeform: Shape 422">
            <a:extLst>
              <a:ext uri="{FF2B5EF4-FFF2-40B4-BE49-F238E27FC236}">
                <a16:creationId xmlns:a16="http://schemas.microsoft.com/office/drawing/2014/main" id="{81C98CE8-EA3E-DD17-6F94-E987ED293C49}"/>
              </a:ext>
            </a:extLst>
          </p:cNvPr>
          <p:cNvSpPr/>
          <p:nvPr/>
        </p:nvSpPr>
        <p:spPr>
          <a:xfrm>
            <a:off x="626598" y="4482512"/>
            <a:ext cx="417010" cy="648881"/>
          </a:xfrm>
          <a:custGeom>
            <a:avLst/>
            <a:gdLst>
              <a:gd name="connsiteX0" fmla="*/ 0 w 417010"/>
              <a:gd name="connsiteY0" fmla="*/ 294462 h 648881"/>
              <a:gd name="connsiteX1" fmla="*/ 255153 w 417010"/>
              <a:gd name="connsiteY1" fmla="*/ 0 h 648881"/>
              <a:gd name="connsiteX2" fmla="*/ 417011 w 417010"/>
              <a:gd name="connsiteY2" fmla="*/ 354420 h 648881"/>
              <a:gd name="connsiteX3" fmla="*/ 161858 w 417010"/>
              <a:gd name="connsiteY3" fmla="*/ 648882 h 648881"/>
              <a:gd name="connsiteX4" fmla="*/ 0 w 417010"/>
              <a:gd name="connsiteY4" fmla="*/ 294462 h 648881"/>
              <a:gd name="connsiteX5" fmla="*/ 0 w 417010"/>
              <a:gd name="connsiteY5" fmla="*/ 294462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0" y="294462"/>
                </a:moveTo>
                <a:lnTo>
                  <a:pt x="255153" y="0"/>
                </a:lnTo>
                <a:lnTo>
                  <a:pt x="417011" y="354420"/>
                </a:lnTo>
                <a:lnTo>
                  <a:pt x="161858" y="64888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4" name="Freeform: Shape 423">
            <a:extLst>
              <a:ext uri="{FF2B5EF4-FFF2-40B4-BE49-F238E27FC236}">
                <a16:creationId xmlns:a16="http://schemas.microsoft.com/office/drawing/2014/main" id="{BF14A74B-AD35-45B2-D408-D8FA6EAAE86B}"/>
              </a:ext>
            </a:extLst>
          </p:cNvPr>
          <p:cNvSpPr/>
          <p:nvPr/>
        </p:nvSpPr>
        <p:spPr>
          <a:xfrm>
            <a:off x="7077230" y="1395810"/>
            <a:ext cx="417010" cy="648881"/>
          </a:xfrm>
          <a:custGeom>
            <a:avLst/>
            <a:gdLst>
              <a:gd name="connsiteX0" fmla="*/ 0 w 417010"/>
              <a:gd name="connsiteY0" fmla="*/ 294462 h 648881"/>
              <a:gd name="connsiteX1" fmla="*/ 255153 w 417010"/>
              <a:gd name="connsiteY1" fmla="*/ 0 h 648881"/>
              <a:gd name="connsiteX2" fmla="*/ 417011 w 417010"/>
              <a:gd name="connsiteY2" fmla="*/ 354419 h 648881"/>
              <a:gd name="connsiteX3" fmla="*/ 161858 w 417010"/>
              <a:gd name="connsiteY3" fmla="*/ 648882 h 648881"/>
              <a:gd name="connsiteX4" fmla="*/ 0 w 417010"/>
              <a:gd name="connsiteY4" fmla="*/ 294462 h 648881"/>
              <a:gd name="connsiteX5" fmla="*/ 0 w 417010"/>
              <a:gd name="connsiteY5" fmla="*/ 294462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0" y="294462"/>
                </a:moveTo>
                <a:lnTo>
                  <a:pt x="255153" y="0"/>
                </a:lnTo>
                <a:lnTo>
                  <a:pt x="417011" y="354419"/>
                </a:lnTo>
                <a:lnTo>
                  <a:pt x="161858" y="64888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5" name="Freeform: Shape 424">
            <a:extLst>
              <a:ext uri="{FF2B5EF4-FFF2-40B4-BE49-F238E27FC236}">
                <a16:creationId xmlns:a16="http://schemas.microsoft.com/office/drawing/2014/main" id="{2E830AEA-60EE-82E2-64FD-F1872DF00546}"/>
              </a:ext>
            </a:extLst>
          </p:cNvPr>
          <p:cNvSpPr/>
          <p:nvPr/>
        </p:nvSpPr>
        <p:spPr>
          <a:xfrm>
            <a:off x="9342568" y="361265"/>
            <a:ext cx="417010" cy="648881"/>
          </a:xfrm>
          <a:custGeom>
            <a:avLst/>
            <a:gdLst>
              <a:gd name="connsiteX0" fmla="*/ 0 w 417010"/>
              <a:gd name="connsiteY0" fmla="*/ 294462 h 648881"/>
              <a:gd name="connsiteX1" fmla="*/ 255153 w 417010"/>
              <a:gd name="connsiteY1" fmla="*/ 0 h 648881"/>
              <a:gd name="connsiteX2" fmla="*/ 417011 w 417010"/>
              <a:gd name="connsiteY2" fmla="*/ 354419 h 648881"/>
              <a:gd name="connsiteX3" fmla="*/ 161858 w 417010"/>
              <a:gd name="connsiteY3" fmla="*/ 648882 h 648881"/>
              <a:gd name="connsiteX4" fmla="*/ 0 w 417010"/>
              <a:gd name="connsiteY4" fmla="*/ 294462 h 648881"/>
              <a:gd name="connsiteX5" fmla="*/ 0 w 417010"/>
              <a:gd name="connsiteY5" fmla="*/ 294462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0" y="294462"/>
                </a:moveTo>
                <a:lnTo>
                  <a:pt x="255153" y="0"/>
                </a:lnTo>
                <a:lnTo>
                  <a:pt x="417011" y="354419"/>
                </a:lnTo>
                <a:lnTo>
                  <a:pt x="161858" y="64888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6" name="Freeform: Shape 425">
            <a:extLst>
              <a:ext uri="{FF2B5EF4-FFF2-40B4-BE49-F238E27FC236}">
                <a16:creationId xmlns:a16="http://schemas.microsoft.com/office/drawing/2014/main" id="{51AB0F69-1916-0ED3-2417-8C8B86208AD5}"/>
              </a:ext>
            </a:extLst>
          </p:cNvPr>
          <p:cNvSpPr/>
          <p:nvPr/>
        </p:nvSpPr>
        <p:spPr>
          <a:xfrm>
            <a:off x="3147089" y="2916897"/>
            <a:ext cx="535704" cy="464190"/>
          </a:xfrm>
          <a:custGeom>
            <a:avLst/>
            <a:gdLst>
              <a:gd name="connsiteX0" fmla="*/ 0 w 535704"/>
              <a:gd name="connsiteY0" fmla="*/ 109771 h 464190"/>
              <a:gd name="connsiteX1" fmla="*/ 373847 w 535704"/>
              <a:gd name="connsiteY1" fmla="*/ 0 h 464190"/>
              <a:gd name="connsiteX2" fmla="*/ 535705 w 535704"/>
              <a:gd name="connsiteY2" fmla="*/ 354419 h 464190"/>
              <a:gd name="connsiteX3" fmla="*/ 161858 w 535704"/>
              <a:gd name="connsiteY3" fmla="*/ 464190 h 464190"/>
              <a:gd name="connsiteX4" fmla="*/ 0 w 535704"/>
              <a:gd name="connsiteY4" fmla="*/ 109771 h 464190"/>
              <a:gd name="connsiteX5" fmla="*/ 0 w 535704"/>
              <a:gd name="connsiteY5" fmla="*/ 109771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109771"/>
                </a:moveTo>
                <a:lnTo>
                  <a:pt x="373847" y="0"/>
                </a:lnTo>
                <a:lnTo>
                  <a:pt x="535705" y="354419"/>
                </a:lnTo>
                <a:lnTo>
                  <a:pt x="161858" y="464190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7" name="Freeform: Shape 426">
            <a:extLst>
              <a:ext uri="{FF2B5EF4-FFF2-40B4-BE49-F238E27FC236}">
                <a16:creationId xmlns:a16="http://schemas.microsoft.com/office/drawing/2014/main" id="{BF8B6868-AAB2-C64E-F9FE-F3373E217053}"/>
              </a:ext>
            </a:extLst>
          </p:cNvPr>
          <p:cNvSpPr/>
          <p:nvPr/>
        </p:nvSpPr>
        <p:spPr>
          <a:xfrm>
            <a:off x="5612130" y="1791151"/>
            <a:ext cx="535704" cy="464190"/>
          </a:xfrm>
          <a:custGeom>
            <a:avLst/>
            <a:gdLst>
              <a:gd name="connsiteX0" fmla="*/ 0 w 535704"/>
              <a:gd name="connsiteY0" fmla="*/ 109771 h 464190"/>
              <a:gd name="connsiteX1" fmla="*/ 373847 w 535704"/>
              <a:gd name="connsiteY1" fmla="*/ 0 h 464190"/>
              <a:gd name="connsiteX2" fmla="*/ 535705 w 535704"/>
              <a:gd name="connsiteY2" fmla="*/ 354419 h 464190"/>
              <a:gd name="connsiteX3" fmla="*/ 161858 w 535704"/>
              <a:gd name="connsiteY3" fmla="*/ 464191 h 464190"/>
              <a:gd name="connsiteX4" fmla="*/ 0 w 535704"/>
              <a:gd name="connsiteY4" fmla="*/ 109771 h 464190"/>
              <a:gd name="connsiteX5" fmla="*/ 0 w 535704"/>
              <a:gd name="connsiteY5" fmla="*/ 109771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109771"/>
                </a:moveTo>
                <a:lnTo>
                  <a:pt x="373847" y="0"/>
                </a:lnTo>
                <a:lnTo>
                  <a:pt x="535705" y="354419"/>
                </a:lnTo>
                <a:lnTo>
                  <a:pt x="161858" y="464191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8" name="Freeform: Shape 427">
            <a:extLst>
              <a:ext uri="{FF2B5EF4-FFF2-40B4-BE49-F238E27FC236}">
                <a16:creationId xmlns:a16="http://schemas.microsoft.com/office/drawing/2014/main" id="{BC09442B-359A-8361-1F52-8CC8C77F8489}"/>
              </a:ext>
            </a:extLst>
          </p:cNvPr>
          <p:cNvSpPr/>
          <p:nvPr/>
        </p:nvSpPr>
        <p:spPr>
          <a:xfrm>
            <a:off x="2028454" y="3886200"/>
            <a:ext cx="535704" cy="464190"/>
          </a:xfrm>
          <a:custGeom>
            <a:avLst/>
            <a:gdLst>
              <a:gd name="connsiteX0" fmla="*/ 0 w 535704"/>
              <a:gd name="connsiteY0" fmla="*/ 109771 h 464190"/>
              <a:gd name="connsiteX1" fmla="*/ 373847 w 535704"/>
              <a:gd name="connsiteY1" fmla="*/ 0 h 464190"/>
              <a:gd name="connsiteX2" fmla="*/ 535705 w 535704"/>
              <a:gd name="connsiteY2" fmla="*/ 354419 h 464190"/>
              <a:gd name="connsiteX3" fmla="*/ 161858 w 535704"/>
              <a:gd name="connsiteY3" fmla="*/ 464191 h 464190"/>
              <a:gd name="connsiteX4" fmla="*/ 0 w 535704"/>
              <a:gd name="connsiteY4" fmla="*/ 109771 h 464190"/>
              <a:gd name="connsiteX5" fmla="*/ 0 w 535704"/>
              <a:gd name="connsiteY5" fmla="*/ 109771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109771"/>
                </a:moveTo>
                <a:lnTo>
                  <a:pt x="373847" y="0"/>
                </a:lnTo>
                <a:lnTo>
                  <a:pt x="535705" y="354419"/>
                </a:lnTo>
                <a:lnTo>
                  <a:pt x="161858" y="464191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9" name="Freeform: Shape 428">
            <a:extLst>
              <a:ext uri="{FF2B5EF4-FFF2-40B4-BE49-F238E27FC236}">
                <a16:creationId xmlns:a16="http://schemas.microsoft.com/office/drawing/2014/main" id="{056F8521-F817-748D-8500-0BFB36570D17}"/>
              </a:ext>
            </a:extLst>
          </p:cNvPr>
          <p:cNvSpPr/>
          <p:nvPr/>
        </p:nvSpPr>
        <p:spPr>
          <a:xfrm>
            <a:off x="7494240" y="931619"/>
            <a:ext cx="535704" cy="464190"/>
          </a:xfrm>
          <a:custGeom>
            <a:avLst/>
            <a:gdLst>
              <a:gd name="connsiteX0" fmla="*/ 0 w 535704"/>
              <a:gd name="connsiteY0" fmla="*/ 109771 h 464190"/>
              <a:gd name="connsiteX1" fmla="*/ 373847 w 535704"/>
              <a:gd name="connsiteY1" fmla="*/ 0 h 464190"/>
              <a:gd name="connsiteX2" fmla="*/ 535705 w 535704"/>
              <a:gd name="connsiteY2" fmla="*/ 354419 h 464190"/>
              <a:gd name="connsiteX3" fmla="*/ 161858 w 535704"/>
              <a:gd name="connsiteY3" fmla="*/ 464191 h 464190"/>
              <a:gd name="connsiteX4" fmla="*/ 0 w 535704"/>
              <a:gd name="connsiteY4" fmla="*/ 109771 h 464190"/>
              <a:gd name="connsiteX5" fmla="*/ 0 w 535704"/>
              <a:gd name="connsiteY5" fmla="*/ 109771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109771"/>
                </a:moveTo>
                <a:lnTo>
                  <a:pt x="373847" y="0"/>
                </a:lnTo>
                <a:lnTo>
                  <a:pt x="535705" y="354419"/>
                </a:lnTo>
                <a:lnTo>
                  <a:pt x="161858" y="464191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0" name="Freeform: Shape 429">
            <a:extLst>
              <a:ext uri="{FF2B5EF4-FFF2-40B4-BE49-F238E27FC236}">
                <a16:creationId xmlns:a16="http://schemas.microsoft.com/office/drawing/2014/main" id="{62999528-3097-FDBC-838E-4823CC26811A}"/>
              </a:ext>
            </a:extLst>
          </p:cNvPr>
          <p:cNvSpPr/>
          <p:nvPr/>
        </p:nvSpPr>
        <p:spPr>
          <a:xfrm>
            <a:off x="-75025" y="4566325"/>
            <a:ext cx="535704" cy="464190"/>
          </a:xfrm>
          <a:custGeom>
            <a:avLst/>
            <a:gdLst>
              <a:gd name="connsiteX0" fmla="*/ 0 w 535704"/>
              <a:gd name="connsiteY0" fmla="*/ 109771 h 464190"/>
              <a:gd name="connsiteX1" fmla="*/ 373847 w 535704"/>
              <a:gd name="connsiteY1" fmla="*/ 0 h 464190"/>
              <a:gd name="connsiteX2" fmla="*/ 535705 w 535704"/>
              <a:gd name="connsiteY2" fmla="*/ 354419 h 464190"/>
              <a:gd name="connsiteX3" fmla="*/ 161858 w 535704"/>
              <a:gd name="connsiteY3" fmla="*/ 464191 h 464190"/>
              <a:gd name="connsiteX4" fmla="*/ 0 w 535704"/>
              <a:gd name="connsiteY4" fmla="*/ 109771 h 464190"/>
              <a:gd name="connsiteX5" fmla="*/ 0 w 535704"/>
              <a:gd name="connsiteY5" fmla="*/ 109771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109771"/>
                </a:moveTo>
                <a:lnTo>
                  <a:pt x="373847" y="0"/>
                </a:lnTo>
                <a:lnTo>
                  <a:pt x="535705" y="354419"/>
                </a:lnTo>
                <a:lnTo>
                  <a:pt x="161858" y="464191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1" name="Freeform: Shape 430">
            <a:extLst>
              <a:ext uri="{FF2B5EF4-FFF2-40B4-BE49-F238E27FC236}">
                <a16:creationId xmlns:a16="http://schemas.microsoft.com/office/drawing/2014/main" id="{23DADB95-427F-6A30-7984-86FD6D995596}"/>
              </a:ext>
            </a:extLst>
          </p:cNvPr>
          <p:cNvSpPr/>
          <p:nvPr/>
        </p:nvSpPr>
        <p:spPr>
          <a:xfrm>
            <a:off x="9597721" y="251494"/>
            <a:ext cx="535704" cy="464190"/>
          </a:xfrm>
          <a:custGeom>
            <a:avLst/>
            <a:gdLst>
              <a:gd name="connsiteX0" fmla="*/ 0 w 535704"/>
              <a:gd name="connsiteY0" fmla="*/ 109771 h 464190"/>
              <a:gd name="connsiteX1" fmla="*/ 373846 w 535704"/>
              <a:gd name="connsiteY1" fmla="*/ 0 h 464190"/>
              <a:gd name="connsiteX2" fmla="*/ 535705 w 535704"/>
              <a:gd name="connsiteY2" fmla="*/ 354419 h 464190"/>
              <a:gd name="connsiteX3" fmla="*/ 161858 w 535704"/>
              <a:gd name="connsiteY3" fmla="*/ 464191 h 464190"/>
              <a:gd name="connsiteX4" fmla="*/ 0 w 535704"/>
              <a:gd name="connsiteY4" fmla="*/ 109771 h 464190"/>
              <a:gd name="connsiteX5" fmla="*/ 0 w 535704"/>
              <a:gd name="connsiteY5" fmla="*/ 109771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109771"/>
                </a:moveTo>
                <a:lnTo>
                  <a:pt x="373846" y="0"/>
                </a:lnTo>
                <a:lnTo>
                  <a:pt x="535705" y="354419"/>
                </a:lnTo>
                <a:lnTo>
                  <a:pt x="161858" y="464191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2" name="Freeform: Shape 431">
            <a:extLst>
              <a:ext uri="{FF2B5EF4-FFF2-40B4-BE49-F238E27FC236}">
                <a16:creationId xmlns:a16="http://schemas.microsoft.com/office/drawing/2014/main" id="{3ECE6CE4-BFA7-23D3-0E0F-30AE49179F15}"/>
              </a:ext>
            </a:extLst>
          </p:cNvPr>
          <p:cNvSpPr/>
          <p:nvPr/>
        </p:nvSpPr>
        <p:spPr>
          <a:xfrm>
            <a:off x="3910565" y="2916897"/>
            <a:ext cx="535704" cy="464190"/>
          </a:xfrm>
          <a:custGeom>
            <a:avLst/>
            <a:gdLst>
              <a:gd name="connsiteX0" fmla="*/ 161858 w 535704"/>
              <a:gd name="connsiteY0" fmla="*/ 354419 h 464190"/>
              <a:gd name="connsiteX1" fmla="*/ 0 w 535704"/>
              <a:gd name="connsiteY1" fmla="*/ 0 h 464190"/>
              <a:gd name="connsiteX2" fmla="*/ 373847 w 535704"/>
              <a:gd name="connsiteY2" fmla="*/ 109771 h 464190"/>
              <a:gd name="connsiteX3" fmla="*/ 535705 w 535704"/>
              <a:gd name="connsiteY3" fmla="*/ 464190 h 464190"/>
              <a:gd name="connsiteX4" fmla="*/ 161858 w 535704"/>
              <a:gd name="connsiteY4" fmla="*/ 354419 h 464190"/>
              <a:gd name="connsiteX5" fmla="*/ 161858 w 535704"/>
              <a:gd name="connsiteY5" fmla="*/ 354419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161858" y="354419"/>
                </a:moveTo>
                <a:lnTo>
                  <a:pt x="0" y="0"/>
                </a:lnTo>
                <a:lnTo>
                  <a:pt x="373847" y="109771"/>
                </a:lnTo>
                <a:lnTo>
                  <a:pt x="535705" y="464190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3" name="Freeform: Shape 432">
            <a:extLst>
              <a:ext uri="{FF2B5EF4-FFF2-40B4-BE49-F238E27FC236}">
                <a16:creationId xmlns:a16="http://schemas.microsoft.com/office/drawing/2014/main" id="{8AE91208-D5AF-BEC4-4EA9-AC77C613CCA7}"/>
              </a:ext>
            </a:extLst>
          </p:cNvPr>
          <p:cNvSpPr/>
          <p:nvPr/>
        </p:nvSpPr>
        <p:spPr>
          <a:xfrm>
            <a:off x="6375606" y="1791151"/>
            <a:ext cx="535704" cy="464190"/>
          </a:xfrm>
          <a:custGeom>
            <a:avLst/>
            <a:gdLst>
              <a:gd name="connsiteX0" fmla="*/ 161858 w 535704"/>
              <a:gd name="connsiteY0" fmla="*/ 354419 h 464190"/>
              <a:gd name="connsiteX1" fmla="*/ 0 w 535704"/>
              <a:gd name="connsiteY1" fmla="*/ 0 h 464190"/>
              <a:gd name="connsiteX2" fmla="*/ 373847 w 535704"/>
              <a:gd name="connsiteY2" fmla="*/ 109771 h 464190"/>
              <a:gd name="connsiteX3" fmla="*/ 535705 w 535704"/>
              <a:gd name="connsiteY3" fmla="*/ 464191 h 464190"/>
              <a:gd name="connsiteX4" fmla="*/ 161858 w 535704"/>
              <a:gd name="connsiteY4" fmla="*/ 354419 h 464190"/>
              <a:gd name="connsiteX5" fmla="*/ 161858 w 535704"/>
              <a:gd name="connsiteY5" fmla="*/ 354419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161858" y="354419"/>
                </a:moveTo>
                <a:lnTo>
                  <a:pt x="0" y="0"/>
                </a:lnTo>
                <a:lnTo>
                  <a:pt x="373847" y="109771"/>
                </a:lnTo>
                <a:lnTo>
                  <a:pt x="535705" y="464191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4" name="Freeform: Shape 433">
            <a:extLst>
              <a:ext uri="{FF2B5EF4-FFF2-40B4-BE49-F238E27FC236}">
                <a16:creationId xmlns:a16="http://schemas.microsoft.com/office/drawing/2014/main" id="{D5E9E29F-8234-1508-1E32-E431AFEA79BD}"/>
              </a:ext>
            </a:extLst>
          </p:cNvPr>
          <p:cNvSpPr/>
          <p:nvPr/>
        </p:nvSpPr>
        <p:spPr>
          <a:xfrm>
            <a:off x="1264978" y="3886200"/>
            <a:ext cx="535704" cy="464190"/>
          </a:xfrm>
          <a:custGeom>
            <a:avLst/>
            <a:gdLst>
              <a:gd name="connsiteX0" fmla="*/ 161858 w 535704"/>
              <a:gd name="connsiteY0" fmla="*/ 354419 h 464190"/>
              <a:gd name="connsiteX1" fmla="*/ 0 w 535704"/>
              <a:gd name="connsiteY1" fmla="*/ 0 h 464190"/>
              <a:gd name="connsiteX2" fmla="*/ 373847 w 535704"/>
              <a:gd name="connsiteY2" fmla="*/ 109771 h 464190"/>
              <a:gd name="connsiteX3" fmla="*/ 535705 w 535704"/>
              <a:gd name="connsiteY3" fmla="*/ 464191 h 464190"/>
              <a:gd name="connsiteX4" fmla="*/ 161858 w 535704"/>
              <a:gd name="connsiteY4" fmla="*/ 354419 h 464190"/>
              <a:gd name="connsiteX5" fmla="*/ 161858 w 535704"/>
              <a:gd name="connsiteY5" fmla="*/ 354419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161858" y="354419"/>
                </a:moveTo>
                <a:lnTo>
                  <a:pt x="0" y="0"/>
                </a:lnTo>
                <a:lnTo>
                  <a:pt x="373847" y="109771"/>
                </a:lnTo>
                <a:lnTo>
                  <a:pt x="535705" y="464191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5" name="Freeform: Shape 434">
            <a:extLst>
              <a:ext uri="{FF2B5EF4-FFF2-40B4-BE49-F238E27FC236}">
                <a16:creationId xmlns:a16="http://schemas.microsoft.com/office/drawing/2014/main" id="{9AA3497A-6406-B9FA-CF27-84771F80104B}"/>
              </a:ext>
            </a:extLst>
          </p:cNvPr>
          <p:cNvSpPr/>
          <p:nvPr/>
        </p:nvSpPr>
        <p:spPr>
          <a:xfrm>
            <a:off x="8968721" y="545956"/>
            <a:ext cx="535704" cy="464190"/>
          </a:xfrm>
          <a:custGeom>
            <a:avLst/>
            <a:gdLst>
              <a:gd name="connsiteX0" fmla="*/ 161858 w 535704"/>
              <a:gd name="connsiteY0" fmla="*/ 354419 h 464190"/>
              <a:gd name="connsiteX1" fmla="*/ 0 w 535704"/>
              <a:gd name="connsiteY1" fmla="*/ 0 h 464190"/>
              <a:gd name="connsiteX2" fmla="*/ 373847 w 535704"/>
              <a:gd name="connsiteY2" fmla="*/ 109771 h 464190"/>
              <a:gd name="connsiteX3" fmla="*/ 535705 w 535704"/>
              <a:gd name="connsiteY3" fmla="*/ 464191 h 464190"/>
              <a:gd name="connsiteX4" fmla="*/ 161858 w 535704"/>
              <a:gd name="connsiteY4" fmla="*/ 354419 h 464190"/>
              <a:gd name="connsiteX5" fmla="*/ 161858 w 535704"/>
              <a:gd name="connsiteY5" fmla="*/ 354419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161858" y="354419"/>
                </a:moveTo>
                <a:lnTo>
                  <a:pt x="0" y="0"/>
                </a:lnTo>
                <a:lnTo>
                  <a:pt x="373847" y="109771"/>
                </a:lnTo>
                <a:lnTo>
                  <a:pt x="535705" y="464191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6" name="Freeform: Shape 435">
            <a:extLst>
              <a:ext uri="{FF2B5EF4-FFF2-40B4-BE49-F238E27FC236}">
                <a16:creationId xmlns:a16="http://schemas.microsoft.com/office/drawing/2014/main" id="{6A9D49C4-AA0B-C806-7405-D6CED9E10A3F}"/>
              </a:ext>
            </a:extLst>
          </p:cNvPr>
          <p:cNvSpPr/>
          <p:nvPr/>
        </p:nvSpPr>
        <p:spPr>
          <a:xfrm>
            <a:off x="-1328136" y="5131394"/>
            <a:ext cx="535704" cy="464190"/>
          </a:xfrm>
          <a:custGeom>
            <a:avLst/>
            <a:gdLst>
              <a:gd name="connsiteX0" fmla="*/ 161858 w 535704"/>
              <a:gd name="connsiteY0" fmla="*/ 354419 h 464190"/>
              <a:gd name="connsiteX1" fmla="*/ 0 w 535704"/>
              <a:gd name="connsiteY1" fmla="*/ 0 h 464190"/>
              <a:gd name="connsiteX2" fmla="*/ 373847 w 535704"/>
              <a:gd name="connsiteY2" fmla="*/ 109771 h 464190"/>
              <a:gd name="connsiteX3" fmla="*/ 535705 w 535704"/>
              <a:gd name="connsiteY3" fmla="*/ 464191 h 464190"/>
              <a:gd name="connsiteX4" fmla="*/ 161858 w 535704"/>
              <a:gd name="connsiteY4" fmla="*/ 354419 h 464190"/>
              <a:gd name="connsiteX5" fmla="*/ 161858 w 535704"/>
              <a:gd name="connsiteY5" fmla="*/ 354419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161858" y="354419"/>
                </a:moveTo>
                <a:lnTo>
                  <a:pt x="0" y="0"/>
                </a:lnTo>
                <a:lnTo>
                  <a:pt x="373847" y="109771"/>
                </a:lnTo>
                <a:lnTo>
                  <a:pt x="535705" y="464191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7" name="Freeform: Shape 436">
            <a:extLst>
              <a:ext uri="{FF2B5EF4-FFF2-40B4-BE49-F238E27FC236}">
                <a16:creationId xmlns:a16="http://schemas.microsoft.com/office/drawing/2014/main" id="{396967C9-3830-0D53-727D-9C3642984F0F}"/>
              </a:ext>
            </a:extLst>
          </p:cNvPr>
          <p:cNvSpPr/>
          <p:nvPr/>
        </p:nvSpPr>
        <p:spPr>
          <a:xfrm>
            <a:off x="4556738" y="2851654"/>
            <a:ext cx="417011" cy="648881"/>
          </a:xfrm>
          <a:custGeom>
            <a:avLst/>
            <a:gdLst>
              <a:gd name="connsiteX0" fmla="*/ 161858 w 417011"/>
              <a:gd name="connsiteY0" fmla="*/ 354419 h 648881"/>
              <a:gd name="connsiteX1" fmla="*/ 0 w 417011"/>
              <a:gd name="connsiteY1" fmla="*/ 0 h 648881"/>
              <a:gd name="connsiteX2" fmla="*/ 255153 w 417011"/>
              <a:gd name="connsiteY2" fmla="*/ 294462 h 648881"/>
              <a:gd name="connsiteX3" fmla="*/ 417011 w 417011"/>
              <a:gd name="connsiteY3" fmla="*/ 648881 h 648881"/>
              <a:gd name="connsiteX4" fmla="*/ 161858 w 417011"/>
              <a:gd name="connsiteY4" fmla="*/ 354419 h 648881"/>
              <a:gd name="connsiteX5" fmla="*/ 161858 w 417011"/>
              <a:gd name="connsiteY5" fmla="*/ 354419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1" h="648881">
                <a:moveTo>
                  <a:pt x="161858" y="354419"/>
                </a:moveTo>
                <a:lnTo>
                  <a:pt x="0" y="0"/>
                </a:lnTo>
                <a:lnTo>
                  <a:pt x="255153" y="294462"/>
                </a:lnTo>
                <a:lnTo>
                  <a:pt x="417011" y="648881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8" name="Freeform: Shape 437">
            <a:extLst>
              <a:ext uri="{FF2B5EF4-FFF2-40B4-BE49-F238E27FC236}">
                <a16:creationId xmlns:a16="http://schemas.microsoft.com/office/drawing/2014/main" id="{1BF2C25A-7DC3-FAC9-AD60-5BF2E38C5ECE}"/>
              </a:ext>
            </a:extLst>
          </p:cNvPr>
          <p:cNvSpPr/>
          <p:nvPr/>
        </p:nvSpPr>
        <p:spPr>
          <a:xfrm>
            <a:off x="4556738" y="2851654"/>
            <a:ext cx="217307" cy="740082"/>
          </a:xfrm>
          <a:custGeom>
            <a:avLst/>
            <a:gdLst>
              <a:gd name="connsiteX0" fmla="*/ 55450 w 217307"/>
              <a:gd name="connsiteY0" fmla="*/ 385663 h 740082"/>
              <a:gd name="connsiteX1" fmla="*/ 0 w 217307"/>
              <a:gd name="connsiteY1" fmla="*/ 0 h 740082"/>
              <a:gd name="connsiteX2" fmla="*/ 161858 w 217307"/>
              <a:gd name="connsiteY2" fmla="*/ 354419 h 740082"/>
              <a:gd name="connsiteX3" fmla="*/ 217308 w 217307"/>
              <a:gd name="connsiteY3" fmla="*/ 740083 h 740082"/>
              <a:gd name="connsiteX4" fmla="*/ 55450 w 217307"/>
              <a:gd name="connsiteY4" fmla="*/ 385663 h 740082"/>
              <a:gd name="connsiteX5" fmla="*/ 55450 w 217307"/>
              <a:gd name="connsiteY5" fmla="*/ 385663 h 74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307" h="740082">
                <a:moveTo>
                  <a:pt x="55450" y="385663"/>
                </a:moveTo>
                <a:lnTo>
                  <a:pt x="0" y="0"/>
                </a:lnTo>
                <a:lnTo>
                  <a:pt x="161858" y="354419"/>
                </a:lnTo>
                <a:lnTo>
                  <a:pt x="217308" y="740083"/>
                </a:lnTo>
                <a:lnTo>
                  <a:pt x="55450" y="385663"/>
                </a:lnTo>
                <a:lnTo>
                  <a:pt x="5545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9" name="Freeform: Shape 438">
            <a:extLst>
              <a:ext uri="{FF2B5EF4-FFF2-40B4-BE49-F238E27FC236}">
                <a16:creationId xmlns:a16="http://schemas.microsoft.com/office/drawing/2014/main" id="{056B7EEA-06D4-A4B3-903E-A7EE69B99EE3}"/>
              </a:ext>
            </a:extLst>
          </p:cNvPr>
          <p:cNvSpPr/>
          <p:nvPr/>
        </p:nvSpPr>
        <p:spPr>
          <a:xfrm>
            <a:off x="4867341" y="2406034"/>
            <a:ext cx="323716" cy="708838"/>
          </a:xfrm>
          <a:custGeom>
            <a:avLst/>
            <a:gdLst>
              <a:gd name="connsiteX0" fmla="*/ 0 w 323716"/>
              <a:gd name="connsiteY0" fmla="*/ 354419 h 708838"/>
              <a:gd name="connsiteX1" fmla="*/ 161858 w 323716"/>
              <a:gd name="connsiteY1" fmla="*/ 0 h 708838"/>
              <a:gd name="connsiteX2" fmla="*/ 323716 w 323716"/>
              <a:gd name="connsiteY2" fmla="*/ 354419 h 708838"/>
              <a:gd name="connsiteX3" fmla="*/ 161858 w 323716"/>
              <a:gd name="connsiteY3" fmla="*/ 708839 h 708838"/>
              <a:gd name="connsiteX4" fmla="*/ 0 w 323716"/>
              <a:gd name="connsiteY4" fmla="*/ 354419 h 708838"/>
              <a:gd name="connsiteX5" fmla="*/ 0 w 323716"/>
              <a:gd name="connsiteY5" fmla="*/ 354419 h 708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3716" h="708838">
                <a:moveTo>
                  <a:pt x="0" y="354419"/>
                </a:moveTo>
                <a:lnTo>
                  <a:pt x="161858" y="0"/>
                </a:lnTo>
                <a:lnTo>
                  <a:pt x="323716" y="354419"/>
                </a:lnTo>
                <a:lnTo>
                  <a:pt x="161858" y="70883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0" name="Freeform: Shape 439">
            <a:extLst>
              <a:ext uri="{FF2B5EF4-FFF2-40B4-BE49-F238E27FC236}">
                <a16:creationId xmlns:a16="http://schemas.microsoft.com/office/drawing/2014/main" id="{B05A8595-82E6-8B3B-AA62-A4A9CA191C26}"/>
              </a:ext>
            </a:extLst>
          </p:cNvPr>
          <p:cNvSpPr/>
          <p:nvPr/>
        </p:nvSpPr>
        <p:spPr>
          <a:xfrm>
            <a:off x="2402301" y="3531780"/>
            <a:ext cx="323715" cy="708838"/>
          </a:xfrm>
          <a:custGeom>
            <a:avLst/>
            <a:gdLst>
              <a:gd name="connsiteX0" fmla="*/ 0 w 323715"/>
              <a:gd name="connsiteY0" fmla="*/ 354419 h 708838"/>
              <a:gd name="connsiteX1" fmla="*/ 161858 w 323715"/>
              <a:gd name="connsiteY1" fmla="*/ 0 h 708838"/>
              <a:gd name="connsiteX2" fmla="*/ 323716 w 323715"/>
              <a:gd name="connsiteY2" fmla="*/ 354419 h 708838"/>
              <a:gd name="connsiteX3" fmla="*/ 161858 w 323715"/>
              <a:gd name="connsiteY3" fmla="*/ 708838 h 708838"/>
              <a:gd name="connsiteX4" fmla="*/ 0 w 323715"/>
              <a:gd name="connsiteY4" fmla="*/ 354419 h 708838"/>
              <a:gd name="connsiteX5" fmla="*/ 0 w 323715"/>
              <a:gd name="connsiteY5" fmla="*/ 354419 h 708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3715" h="708838">
                <a:moveTo>
                  <a:pt x="0" y="354419"/>
                </a:moveTo>
                <a:lnTo>
                  <a:pt x="161858" y="0"/>
                </a:lnTo>
                <a:lnTo>
                  <a:pt x="323716" y="354419"/>
                </a:lnTo>
                <a:lnTo>
                  <a:pt x="161858" y="708838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1" name="Freeform: Shape 440">
            <a:extLst>
              <a:ext uri="{FF2B5EF4-FFF2-40B4-BE49-F238E27FC236}">
                <a16:creationId xmlns:a16="http://schemas.microsoft.com/office/drawing/2014/main" id="{3549A0EE-8B38-22B8-346B-5E39FE93F324}"/>
              </a:ext>
            </a:extLst>
          </p:cNvPr>
          <p:cNvSpPr/>
          <p:nvPr/>
        </p:nvSpPr>
        <p:spPr>
          <a:xfrm>
            <a:off x="7332383" y="1041391"/>
            <a:ext cx="323715" cy="708838"/>
          </a:xfrm>
          <a:custGeom>
            <a:avLst/>
            <a:gdLst>
              <a:gd name="connsiteX0" fmla="*/ 0 w 323715"/>
              <a:gd name="connsiteY0" fmla="*/ 354419 h 708838"/>
              <a:gd name="connsiteX1" fmla="*/ 161858 w 323715"/>
              <a:gd name="connsiteY1" fmla="*/ 0 h 708838"/>
              <a:gd name="connsiteX2" fmla="*/ 323715 w 323715"/>
              <a:gd name="connsiteY2" fmla="*/ 354419 h 708838"/>
              <a:gd name="connsiteX3" fmla="*/ 161858 w 323715"/>
              <a:gd name="connsiteY3" fmla="*/ 708839 h 708838"/>
              <a:gd name="connsiteX4" fmla="*/ 0 w 323715"/>
              <a:gd name="connsiteY4" fmla="*/ 354419 h 708838"/>
              <a:gd name="connsiteX5" fmla="*/ 0 w 323715"/>
              <a:gd name="connsiteY5" fmla="*/ 354419 h 708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3715" h="708838">
                <a:moveTo>
                  <a:pt x="0" y="354419"/>
                </a:moveTo>
                <a:lnTo>
                  <a:pt x="161858" y="0"/>
                </a:lnTo>
                <a:lnTo>
                  <a:pt x="323715" y="354419"/>
                </a:lnTo>
                <a:lnTo>
                  <a:pt x="161858" y="70883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2" name="Freeform: Shape 441">
            <a:extLst>
              <a:ext uri="{FF2B5EF4-FFF2-40B4-BE49-F238E27FC236}">
                <a16:creationId xmlns:a16="http://schemas.microsoft.com/office/drawing/2014/main" id="{C966187E-6048-5E87-4C8D-A06EA044CCA9}"/>
              </a:ext>
            </a:extLst>
          </p:cNvPr>
          <p:cNvSpPr/>
          <p:nvPr/>
        </p:nvSpPr>
        <p:spPr>
          <a:xfrm>
            <a:off x="-236883" y="4676096"/>
            <a:ext cx="323715" cy="708838"/>
          </a:xfrm>
          <a:custGeom>
            <a:avLst/>
            <a:gdLst>
              <a:gd name="connsiteX0" fmla="*/ 0 w 323715"/>
              <a:gd name="connsiteY0" fmla="*/ 354420 h 708838"/>
              <a:gd name="connsiteX1" fmla="*/ 161858 w 323715"/>
              <a:gd name="connsiteY1" fmla="*/ 0 h 708838"/>
              <a:gd name="connsiteX2" fmla="*/ 323716 w 323715"/>
              <a:gd name="connsiteY2" fmla="*/ 354420 h 708838"/>
              <a:gd name="connsiteX3" fmla="*/ 161858 w 323715"/>
              <a:gd name="connsiteY3" fmla="*/ 708839 h 708838"/>
              <a:gd name="connsiteX4" fmla="*/ 0 w 323715"/>
              <a:gd name="connsiteY4" fmla="*/ 354420 h 708838"/>
              <a:gd name="connsiteX5" fmla="*/ 0 w 323715"/>
              <a:gd name="connsiteY5" fmla="*/ 354420 h 708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3715" h="708838">
                <a:moveTo>
                  <a:pt x="0" y="354420"/>
                </a:moveTo>
                <a:lnTo>
                  <a:pt x="161858" y="0"/>
                </a:lnTo>
                <a:lnTo>
                  <a:pt x="323716" y="354420"/>
                </a:lnTo>
                <a:lnTo>
                  <a:pt x="161858" y="708839"/>
                </a:lnTo>
                <a:lnTo>
                  <a:pt x="0" y="354420"/>
                </a:lnTo>
                <a:lnTo>
                  <a:pt x="0" y="3544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3" name="Freeform: Shape 442">
            <a:extLst>
              <a:ext uri="{FF2B5EF4-FFF2-40B4-BE49-F238E27FC236}">
                <a16:creationId xmlns:a16="http://schemas.microsoft.com/office/drawing/2014/main" id="{9B5454E6-9AF6-0591-3DF4-C0F1E29B38A5}"/>
              </a:ext>
            </a:extLst>
          </p:cNvPr>
          <p:cNvSpPr/>
          <p:nvPr/>
        </p:nvSpPr>
        <p:spPr>
          <a:xfrm>
            <a:off x="9971567" y="-102925"/>
            <a:ext cx="323716" cy="708838"/>
          </a:xfrm>
          <a:custGeom>
            <a:avLst/>
            <a:gdLst>
              <a:gd name="connsiteX0" fmla="*/ 0 w 323716"/>
              <a:gd name="connsiteY0" fmla="*/ 354419 h 708838"/>
              <a:gd name="connsiteX1" fmla="*/ 161858 w 323716"/>
              <a:gd name="connsiteY1" fmla="*/ 0 h 708838"/>
              <a:gd name="connsiteX2" fmla="*/ 323716 w 323716"/>
              <a:gd name="connsiteY2" fmla="*/ 354419 h 708838"/>
              <a:gd name="connsiteX3" fmla="*/ 161858 w 323716"/>
              <a:gd name="connsiteY3" fmla="*/ 708839 h 708838"/>
              <a:gd name="connsiteX4" fmla="*/ 0 w 323716"/>
              <a:gd name="connsiteY4" fmla="*/ 354419 h 708838"/>
              <a:gd name="connsiteX5" fmla="*/ 0 w 323716"/>
              <a:gd name="connsiteY5" fmla="*/ 354419 h 708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3716" h="708838">
                <a:moveTo>
                  <a:pt x="0" y="354419"/>
                </a:moveTo>
                <a:lnTo>
                  <a:pt x="161858" y="0"/>
                </a:lnTo>
                <a:lnTo>
                  <a:pt x="323716" y="354419"/>
                </a:lnTo>
                <a:lnTo>
                  <a:pt x="161858" y="70883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4" name="Freeform: Shape 443">
            <a:extLst>
              <a:ext uri="{FF2B5EF4-FFF2-40B4-BE49-F238E27FC236}">
                <a16:creationId xmlns:a16="http://schemas.microsoft.com/office/drawing/2014/main" id="{D4A95189-BF58-52B2-DBD8-1FF06C04305A}"/>
              </a:ext>
            </a:extLst>
          </p:cNvPr>
          <p:cNvSpPr/>
          <p:nvPr/>
        </p:nvSpPr>
        <p:spPr>
          <a:xfrm>
            <a:off x="5284353" y="1900922"/>
            <a:ext cx="489635" cy="565068"/>
          </a:xfrm>
          <a:custGeom>
            <a:avLst/>
            <a:gdLst>
              <a:gd name="connsiteX0" fmla="*/ 0 w 489635"/>
              <a:gd name="connsiteY0" fmla="*/ 210650 h 565068"/>
              <a:gd name="connsiteX1" fmla="*/ 327777 w 489635"/>
              <a:gd name="connsiteY1" fmla="*/ 0 h 565068"/>
              <a:gd name="connsiteX2" fmla="*/ 489635 w 489635"/>
              <a:gd name="connsiteY2" fmla="*/ 354419 h 565068"/>
              <a:gd name="connsiteX3" fmla="*/ 161858 w 489635"/>
              <a:gd name="connsiteY3" fmla="*/ 565069 h 565068"/>
              <a:gd name="connsiteX4" fmla="*/ 0 w 489635"/>
              <a:gd name="connsiteY4" fmla="*/ 210650 h 565068"/>
              <a:gd name="connsiteX5" fmla="*/ 0 w 489635"/>
              <a:gd name="connsiteY5" fmla="*/ 210650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0" y="210650"/>
                </a:moveTo>
                <a:lnTo>
                  <a:pt x="327777" y="0"/>
                </a:lnTo>
                <a:lnTo>
                  <a:pt x="489635" y="354419"/>
                </a:lnTo>
                <a:lnTo>
                  <a:pt x="161858" y="56506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5" name="Freeform: Shape 444">
            <a:extLst>
              <a:ext uri="{FF2B5EF4-FFF2-40B4-BE49-F238E27FC236}">
                <a16:creationId xmlns:a16="http://schemas.microsoft.com/office/drawing/2014/main" id="{0266F181-3B23-E837-6D94-FDBE473246B6}"/>
              </a:ext>
            </a:extLst>
          </p:cNvPr>
          <p:cNvSpPr/>
          <p:nvPr/>
        </p:nvSpPr>
        <p:spPr>
          <a:xfrm>
            <a:off x="2819312" y="3026668"/>
            <a:ext cx="489635" cy="565068"/>
          </a:xfrm>
          <a:custGeom>
            <a:avLst/>
            <a:gdLst>
              <a:gd name="connsiteX0" fmla="*/ 0 w 489635"/>
              <a:gd name="connsiteY0" fmla="*/ 210650 h 565068"/>
              <a:gd name="connsiteX1" fmla="*/ 327777 w 489635"/>
              <a:gd name="connsiteY1" fmla="*/ 0 h 565068"/>
              <a:gd name="connsiteX2" fmla="*/ 489635 w 489635"/>
              <a:gd name="connsiteY2" fmla="*/ 354419 h 565068"/>
              <a:gd name="connsiteX3" fmla="*/ 161858 w 489635"/>
              <a:gd name="connsiteY3" fmla="*/ 565069 h 565068"/>
              <a:gd name="connsiteX4" fmla="*/ 0 w 489635"/>
              <a:gd name="connsiteY4" fmla="*/ 210650 h 565068"/>
              <a:gd name="connsiteX5" fmla="*/ 0 w 489635"/>
              <a:gd name="connsiteY5" fmla="*/ 210650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0" y="210650"/>
                </a:moveTo>
                <a:lnTo>
                  <a:pt x="327777" y="0"/>
                </a:lnTo>
                <a:lnTo>
                  <a:pt x="489635" y="354419"/>
                </a:lnTo>
                <a:lnTo>
                  <a:pt x="161858" y="56506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6" name="Freeform: Shape 445">
            <a:extLst>
              <a:ext uri="{FF2B5EF4-FFF2-40B4-BE49-F238E27FC236}">
                <a16:creationId xmlns:a16="http://schemas.microsoft.com/office/drawing/2014/main" id="{856E491B-E4D0-84AF-85A9-7AB10D83B774}"/>
              </a:ext>
            </a:extLst>
          </p:cNvPr>
          <p:cNvSpPr/>
          <p:nvPr/>
        </p:nvSpPr>
        <p:spPr>
          <a:xfrm>
            <a:off x="6749453" y="1690272"/>
            <a:ext cx="489634" cy="565068"/>
          </a:xfrm>
          <a:custGeom>
            <a:avLst/>
            <a:gdLst>
              <a:gd name="connsiteX0" fmla="*/ 0 w 489634"/>
              <a:gd name="connsiteY0" fmla="*/ 210650 h 565068"/>
              <a:gd name="connsiteX1" fmla="*/ 327777 w 489634"/>
              <a:gd name="connsiteY1" fmla="*/ 0 h 565068"/>
              <a:gd name="connsiteX2" fmla="*/ 489635 w 489634"/>
              <a:gd name="connsiteY2" fmla="*/ 354419 h 565068"/>
              <a:gd name="connsiteX3" fmla="*/ 161858 w 489634"/>
              <a:gd name="connsiteY3" fmla="*/ 565069 h 565068"/>
              <a:gd name="connsiteX4" fmla="*/ 0 w 489634"/>
              <a:gd name="connsiteY4" fmla="*/ 210650 h 565068"/>
              <a:gd name="connsiteX5" fmla="*/ 0 w 489634"/>
              <a:gd name="connsiteY5" fmla="*/ 210650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4" h="565068">
                <a:moveTo>
                  <a:pt x="0" y="210650"/>
                </a:moveTo>
                <a:lnTo>
                  <a:pt x="327777" y="0"/>
                </a:lnTo>
                <a:lnTo>
                  <a:pt x="489635" y="354419"/>
                </a:lnTo>
                <a:lnTo>
                  <a:pt x="161858" y="56506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7" name="Freeform: Shape 446">
            <a:extLst>
              <a:ext uri="{FF2B5EF4-FFF2-40B4-BE49-F238E27FC236}">
                <a16:creationId xmlns:a16="http://schemas.microsoft.com/office/drawing/2014/main" id="{9C5B663F-86A0-939D-4836-B05AE9D3776F}"/>
              </a:ext>
            </a:extLst>
          </p:cNvPr>
          <p:cNvSpPr/>
          <p:nvPr/>
        </p:nvSpPr>
        <p:spPr>
          <a:xfrm>
            <a:off x="937201" y="3886200"/>
            <a:ext cx="489635" cy="565068"/>
          </a:xfrm>
          <a:custGeom>
            <a:avLst/>
            <a:gdLst>
              <a:gd name="connsiteX0" fmla="*/ 0 w 489635"/>
              <a:gd name="connsiteY0" fmla="*/ 210650 h 565068"/>
              <a:gd name="connsiteX1" fmla="*/ 327777 w 489635"/>
              <a:gd name="connsiteY1" fmla="*/ 0 h 565068"/>
              <a:gd name="connsiteX2" fmla="*/ 489635 w 489635"/>
              <a:gd name="connsiteY2" fmla="*/ 354419 h 565068"/>
              <a:gd name="connsiteX3" fmla="*/ 161858 w 489635"/>
              <a:gd name="connsiteY3" fmla="*/ 565069 h 565068"/>
              <a:gd name="connsiteX4" fmla="*/ 0 w 489635"/>
              <a:gd name="connsiteY4" fmla="*/ 210650 h 565068"/>
              <a:gd name="connsiteX5" fmla="*/ 0 w 489635"/>
              <a:gd name="connsiteY5" fmla="*/ 210650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0" y="210650"/>
                </a:moveTo>
                <a:lnTo>
                  <a:pt x="327777" y="0"/>
                </a:lnTo>
                <a:lnTo>
                  <a:pt x="489635" y="354419"/>
                </a:lnTo>
                <a:lnTo>
                  <a:pt x="161858" y="56506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8" name="Freeform: Shape 447">
            <a:extLst>
              <a:ext uri="{FF2B5EF4-FFF2-40B4-BE49-F238E27FC236}">
                <a16:creationId xmlns:a16="http://schemas.microsoft.com/office/drawing/2014/main" id="{E6E5BFEB-7BE2-8845-832B-5BF9B3566A6E}"/>
              </a:ext>
            </a:extLst>
          </p:cNvPr>
          <p:cNvSpPr/>
          <p:nvPr/>
        </p:nvSpPr>
        <p:spPr>
          <a:xfrm>
            <a:off x="8640944" y="545956"/>
            <a:ext cx="489635" cy="565068"/>
          </a:xfrm>
          <a:custGeom>
            <a:avLst/>
            <a:gdLst>
              <a:gd name="connsiteX0" fmla="*/ 0 w 489635"/>
              <a:gd name="connsiteY0" fmla="*/ 210650 h 565068"/>
              <a:gd name="connsiteX1" fmla="*/ 327777 w 489635"/>
              <a:gd name="connsiteY1" fmla="*/ 0 h 565068"/>
              <a:gd name="connsiteX2" fmla="*/ 489635 w 489635"/>
              <a:gd name="connsiteY2" fmla="*/ 354419 h 565068"/>
              <a:gd name="connsiteX3" fmla="*/ 161858 w 489635"/>
              <a:gd name="connsiteY3" fmla="*/ 565069 h 565068"/>
              <a:gd name="connsiteX4" fmla="*/ 0 w 489635"/>
              <a:gd name="connsiteY4" fmla="*/ 210650 h 565068"/>
              <a:gd name="connsiteX5" fmla="*/ 0 w 489635"/>
              <a:gd name="connsiteY5" fmla="*/ 210650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0" y="210650"/>
                </a:moveTo>
                <a:lnTo>
                  <a:pt x="327777" y="0"/>
                </a:lnTo>
                <a:lnTo>
                  <a:pt x="489635" y="354419"/>
                </a:lnTo>
                <a:lnTo>
                  <a:pt x="161858" y="56506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9" name="Freeform: Shape 448">
            <a:extLst>
              <a:ext uri="{FF2B5EF4-FFF2-40B4-BE49-F238E27FC236}">
                <a16:creationId xmlns:a16="http://schemas.microsoft.com/office/drawing/2014/main" id="{A560495A-3EF0-6278-4325-98847EB26E4B}"/>
              </a:ext>
            </a:extLst>
          </p:cNvPr>
          <p:cNvSpPr/>
          <p:nvPr/>
        </p:nvSpPr>
        <p:spPr>
          <a:xfrm>
            <a:off x="-954290" y="5030516"/>
            <a:ext cx="489635" cy="565068"/>
          </a:xfrm>
          <a:custGeom>
            <a:avLst/>
            <a:gdLst>
              <a:gd name="connsiteX0" fmla="*/ 0 w 489635"/>
              <a:gd name="connsiteY0" fmla="*/ 210649 h 565068"/>
              <a:gd name="connsiteX1" fmla="*/ 327777 w 489635"/>
              <a:gd name="connsiteY1" fmla="*/ 0 h 565068"/>
              <a:gd name="connsiteX2" fmla="*/ 489635 w 489635"/>
              <a:gd name="connsiteY2" fmla="*/ 354419 h 565068"/>
              <a:gd name="connsiteX3" fmla="*/ 161858 w 489635"/>
              <a:gd name="connsiteY3" fmla="*/ 565069 h 565068"/>
              <a:gd name="connsiteX4" fmla="*/ 0 w 489635"/>
              <a:gd name="connsiteY4" fmla="*/ 210649 h 565068"/>
              <a:gd name="connsiteX5" fmla="*/ 0 w 489635"/>
              <a:gd name="connsiteY5" fmla="*/ 210649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0" y="210649"/>
                </a:moveTo>
                <a:lnTo>
                  <a:pt x="327777" y="0"/>
                </a:lnTo>
                <a:lnTo>
                  <a:pt x="489635" y="354419"/>
                </a:lnTo>
                <a:lnTo>
                  <a:pt x="161858" y="565069"/>
                </a:lnTo>
                <a:lnTo>
                  <a:pt x="0" y="210649"/>
                </a:lnTo>
                <a:lnTo>
                  <a:pt x="0" y="21064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0" name="Freeform: Shape 449">
            <a:extLst>
              <a:ext uri="{FF2B5EF4-FFF2-40B4-BE49-F238E27FC236}">
                <a16:creationId xmlns:a16="http://schemas.microsoft.com/office/drawing/2014/main" id="{48E02F6E-4CDB-AB58-2739-EBE19EB322CF}"/>
              </a:ext>
            </a:extLst>
          </p:cNvPr>
          <p:cNvSpPr/>
          <p:nvPr/>
        </p:nvSpPr>
        <p:spPr>
          <a:xfrm>
            <a:off x="9214494" y="5131394"/>
            <a:ext cx="217307" cy="740082"/>
          </a:xfrm>
          <a:custGeom>
            <a:avLst/>
            <a:gdLst>
              <a:gd name="connsiteX0" fmla="*/ 0 w 217307"/>
              <a:gd name="connsiteY0" fmla="*/ 385663 h 740082"/>
              <a:gd name="connsiteX1" fmla="*/ 55449 w 217307"/>
              <a:gd name="connsiteY1" fmla="*/ 0 h 740082"/>
              <a:gd name="connsiteX2" fmla="*/ 217308 w 217307"/>
              <a:gd name="connsiteY2" fmla="*/ 354419 h 740082"/>
              <a:gd name="connsiteX3" fmla="*/ 161858 w 217307"/>
              <a:gd name="connsiteY3" fmla="*/ 740083 h 740082"/>
              <a:gd name="connsiteX4" fmla="*/ 0 w 217307"/>
              <a:gd name="connsiteY4" fmla="*/ 385663 h 740082"/>
              <a:gd name="connsiteX5" fmla="*/ 0 w 217307"/>
              <a:gd name="connsiteY5" fmla="*/ 385663 h 74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307" h="740082">
                <a:moveTo>
                  <a:pt x="0" y="385663"/>
                </a:moveTo>
                <a:lnTo>
                  <a:pt x="55449" y="0"/>
                </a:lnTo>
                <a:lnTo>
                  <a:pt x="217308" y="354419"/>
                </a:lnTo>
                <a:lnTo>
                  <a:pt x="161858" y="740083"/>
                </a:lnTo>
                <a:lnTo>
                  <a:pt x="0" y="385663"/>
                </a:lnTo>
                <a:lnTo>
                  <a:pt x="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1" name="Freeform: Shape 450">
            <a:extLst>
              <a:ext uri="{FF2B5EF4-FFF2-40B4-BE49-F238E27FC236}">
                <a16:creationId xmlns:a16="http://schemas.microsoft.com/office/drawing/2014/main" id="{69513C9D-E5FF-4FDB-ADAB-E329E82B2351}"/>
              </a:ext>
            </a:extLst>
          </p:cNvPr>
          <p:cNvSpPr/>
          <p:nvPr/>
        </p:nvSpPr>
        <p:spPr>
          <a:xfrm>
            <a:off x="5403046" y="6872024"/>
            <a:ext cx="217308" cy="740082"/>
          </a:xfrm>
          <a:custGeom>
            <a:avLst/>
            <a:gdLst>
              <a:gd name="connsiteX0" fmla="*/ 0 w 217308"/>
              <a:gd name="connsiteY0" fmla="*/ 385664 h 740082"/>
              <a:gd name="connsiteX1" fmla="*/ 55450 w 217308"/>
              <a:gd name="connsiteY1" fmla="*/ 0 h 740082"/>
              <a:gd name="connsiteX2" fmla="*/ 217308 w 217308"/>
              <a:gd name="connsiteY2" fmla="*/ 354419 h 740082"/>
              <a:gd name="connsiteX3" fmla="*/ 161858 w 217308"/>
              <a:gd name="connsiteY3" fmla="*/ 740083 h 740082"/>
              <a:gd name="connsiteX4" fmla="*/ 0 w 217308"/>
              <a:gd name="connsiteY4" fmla="*/ 385664 h 740082"/>
              <a:gd name="connsiteX5" fmla="*/ 0 w 217308"/>
              <a:gd name="connsiteY5" fmla="*/ 385664 h 74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308" h="740082">
                <a:moveTo>
                  <a:pt x="0" y="385664"/>
                </a:moveTo>
                <a:lnTo>
                  <a:pt x="55450" y="0"/>
                </a:lnTo>
                <a:lnTo>
                  <a:pt x="217308" y="354419"/>
                </a:lnTo>
                <a:lnTo>
                  <a:pt x="161858" y="740083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2" name="Freeform: Shape 451">
            <a:extLst>
              <a:ext uri="{FF2B5EF4-FFF2-40B4-BE49-F238E27FC236}">
                <a16:creationId xmlns:a16="http://schemas.microsoft.com/office/drawing/2014/main" id="{6C3D2A1A-2816-537D-EED0-D42953FEE0F4}"/>
              </a:ext>
            </a:extLst>
          </p:cNvPr>
          <p:cNvSpPr/>
          <p:nvPr/>
        </p:nvSpPr>
        <p:spPr>
          <a:xfrm>
            <a:off x="1973004" y="8555450"/>
            <a:ext cx="217307" cy="740082"/>
          </a:xfrm>
          <a:custGeom>
            <a:avLst/>
            <a:gdLst>
              <a:gd name="connsiteX0" fmla="*/ 0 w 217307"/>
              <a:gd name="connsiteY0" fmla="*/ 385664 h 740082"/>
              <a:gd name="connsiteX1" fmla="*/ 55450 w 217307"/>
              <a:gd name="connsiteY1" fmla="*/ 0 h 740082"/>
              <a:gd name="connsiteX2" fmla="*/ 217308 w 217307"/>
              <a:gd name="connsiteY2" fmla="*/ 354419 h 740082"/>
              <a:gd name="connsiteX3" fmla="*/ 161858 w 217307"/>
              <a:gd name="connsiteY3" fmla="*/ 740083 h 740082"/>
              <a:gd name="connsiteX4" fmla="*/ 0 w 217307"/>
              <a:gd name="connsiteY4" fmla="*/ 385664 h 740082"/>
              <a:gd name="connsiteX5" fmla="*/ 0 w 217307"/>
              <a:gd name="connsiteY5" fmla="*/ 385664 h 74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307" h="740082">
                <a:moveTo>
                  <a:pt x="0" y="385664"/>
                </a:moveTo>
                <a:lnTo>
                  <a:pt x="55450" y="0"/>
                </a:lnTo>
                <a:lnTo>
                  <a:pt x="217308" y="354419"/>
                </a:lnTo>
                <a:lnTo>
                  <a:pt x="161858" y="740083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3" name="Freeform: Shape 452">
            <a:extLst>
              <a:ext uri="{FF2B5EF4-FFF2-40B4-BE49-F238E27FC236}">
                <a16:creationId xmlns:a16="http://schemas.microsoft.com/office/drawing/2014/main" id="{99E58DDA-C0CF-B180-5F95-BAD399A303F1}"/>
              </a:ext>
            </a:extLst>
          </p:cNvPr>
          <p:cNvSpPr/>
          <p:nvPr/>
        </p:nvSpPr>
        <p:spPr>
          <a:xfrm>
            <a:off x="6120453" y="5981248"/>
            <a:ext cx="417010" cy="648881"/>
          </a:xfrm>
          <a:custGeom>
            <a:avLst/>
            <a:gdLst>
              <a:gd name="connsiteX0" fmla="*/ 0 w 417010"/>
              <a:gd name="connsiteY0" fmla="*/ 294462 h 648881"/>
              <a:gd name="connsiteX1" fmla="*/ 255153 w 417010"/>
              <a:gd name="connsiteY1" fmla="*/ 0 h 648881"/>
              <a:gd name="connsiteX2" fmla="*/ 417011 w 417010"/>
              <a:gd name="connsiteY2" fmla="*/ 354420 h 648881"/>
              <a:gd name="connsiteX3" fmla="*/ 161858 w 417010"/>
              <a:gd name="connsiteY3" fmla="*/ 648882 h 648881"/>
              <a:gd name="connsiteX4" fmla="*/ 0 w 417010"/>
              <a:gd name="connsiteY4" fmla="*/ 294462 h 648881"/>
              <a:gd name="connsiteX5" fmla="*/ 0 w 417010"/>
              <a:gd name="connsiteY5" fmla="*/ 294462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0" y="294462"/>
                </a:moveTo>
                <a:lnTo>
                  <a:pt x="255153" y="0"/>
                </a:lnTo>
                <a:lnTo>
                  <a:pt x="417011" y="354420"/>
                </a:lnTo>
                <a:lnTo>
                  <a:pt x="161858" y="64888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4" name="Freeform: Shape 453">
            <a:extLst>
              <a:ext uri="{FF2B5EF4-FFF2-40B4-BE49-F238E27FC236}">
                <a16:creationId xmlns:a16="http://schemas.microsoft.com/office/drawing/2014/main" id="{8302372A-C593-72F9-789B-6611EB3B931F}"/>
              </a:ext>
            </a:extLst>
          </p:cNvPr>
          <p:cNvSpPr/>
          <p:nvPr/>
        </p:nvSpPr>
        <p:spPr>
          <a:xfrm>
            <a:off x="8585493" y="5626829"/>
            <a:ext cx="417010" cy="648881"/>
          </a:xfrm>
          <a:custGeom>
            <a:avLst/>
            <a:gdLst>
              <a:gd name="connsiteX0" fmla="*/ 0 w 417010"/>
              <a:gd name="connsiteY0" fmla="*/ 294462 h 648881"/>
              <a:gd name="connsiteX1" fmla="*/ 255153 w 417010"/>
              <a:gd name="connsiteY1" fmla="*/ 0 h 648881"/>
              <a:gd name="connsiteX2" fmla="*/ 417011 w 417010"/>
              <a:gd name="connsiteY2" fmla="*/ 354419 h 648881"/>
              <a:gd name="connsiteX3" fmla="*/ 161858 w 417010"/>
              <a:gd name="connsiteY3" fmla="*/ 648881 h 648881"/>
              <a:gd name="connsiteX4" fmla="*/ 0 w 417010"/>
              <a:gd name="connsiteY4" fmla="*/ 294462 h 648881"/>
              <a:gd name="connsiteX5" fmla="*/ 0 w 417010"/>
              <a:gd name="connsiteY5" fmla="*/ 294462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0" y="294462"/>
                </a:moveTo>
                <a:lnTo>
                  <a:pt x="255153" y="0"/>
                </a:lnTo>
                <a:lnTo>
                  <a:pt x="417011" y="354419"/>
                </a:lnTo>
                <a:lnTo>
                  <a:pt x="161858" y="648881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5" name="Freeform: Shape 454">
            <a:extLst>
              <a:ext uri="{FF2B5EF4-FFF2-40B4-BE49-F238E27FC236}">
                <a16:creationId xmlns:a16="http://schemas.microsoft.com/office/drawing/2014/main" id="{61894131-5EC0-4FB9-6DF7-996E3688CC69}"/>
              </a:ext>
            </a:extLst>
          </p:cNvPr>
          <p:cNvSpPr/>
          <p:nvPr/>
        </p:nvSpPr>
        <p:spPr>
          <a:xfrm>
            <a:off x="4238342" y="7612107"/>
            <a:ext cx="417011" cy="648881"/>
          </a:xfrm>
          <a:custGeom>
            <a:avLst/>
            <a:gdLst>
              <a:gd name="connsiteX0" fmla="*/ 0 w 417011"/>
              <a:gd name="connsiteY0" fmla="*/ 294462 h 648881"/>
              <a:gd name="connsiteX1" fmla="*/ 255153 w 417011"/>
              <a:gd name="connsiteY1" fmla="*/ 0 h 648881"/>
              <a:gd name="connsiteX2" fmla="*/ 417011 w 417011"/>
              <a:gd name="connsiteY2" fmla="*/ 354419 h 648881"/>
              <a:gd name="connsiteX3" fmla="*/ 161858 w 417011"/>
              <a:gd name="connsiteY3" fmla="*/ 648881 h 648881"/>
              <a:gd name="connsiteX4" fmla="*/ 0 w 417011"/>
              <a:gd name="connsiteY4" fmla="*/ 294462 h 648881"/>
              <a:gd name="connsiteX5" fmla="*/ 0 w 417011"/>
              <a:gd name="connsiteY5" fmla="*/ 294462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1" h="648881">
                <a:moveTo>
                  <a:pt x="0" y="294462"/>
                </a:moveTo>
                <a:lnTo>
                  <a:pt x="255153" y="0"/>
                </a:lnTo>
                <a:lnTo>
                  <a:pt x="417011" y="354419"/>
                </a:lnTo>
                <a:lnTo>
                  <a:pt x="161858" y="648881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6" name="Freeform: Shape 455">
            <a:extLst>
              <a:ext uri="{FF2B5EF4-FFF2-40B4-BE49-F238E27FC236}">
                <a16:creationId xmlns:a16="http://schemas.microsoft.com/office/drawing/2014/main" id="{36C3EFA7-E252-8D1A-F737-CDFA7E7C4E06}"/>
              </a:ext>
            </a:extLst>
          </p:cNvPr>
          <p:cNvSpPr/>
          <p:nvPr/>
        </p:nvSpPr>
        <p:spPr>
          <a:xfrm>
            <a:off x="11224678" y="4482512"/>
            <a:ext cx="417010" cy="648881"/>
          </a:xfrm>
          <a:custGeom>
            <a:avLst/>
            <a:gdLst>
              <a:gd name="connsiteX0" fmla="*/ 0 w 417010"/>
              <a:gd name="connsiteY0" fmla="*/ 294462 h 648881"/>
              <a:gd name="connsiteX1" fmla="*/ 255153 w 417010"/>
              <a:gd name="connsiteY1" fmla="*/ 0 h 648881"/>
              <a:gd name="connsiteX2" fmla="*/ 417011 w 417010"/>
              <a:gd name="connsiteY2" fmla="*/ 354420 h 648881"/>
              <a:gd name="connsiteX3" fmla="*/ 161858 w 417010"/>
              <a:gd name="connsiteY3" fmla="*/ 648882 h 648881"/>
              <a:gd name="connsiteX4" fmla="*/ 0 w 417010"/>
              <a:gd name="connsiteY4" fmla="*/ 294462 h 648881"/>
              <a:gd name="connsiteX5" fmla="*/ 0 w 417010"/>
              <a:gd name="connsiteY5" fmla="*/ 294462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0" y="294462"/>
                </a:moveTo>
                <a:lnTo>
                  <a:pt x="255153" y="0"/>
                </a:lnTo>
                <a:lnTo>
                  <a:pt x="417011" y="354420"/>
                </a:lnTo>
                <a:lnTo>
                  <a:pt x="161858" y="64888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7" name="Freeform: Shape 456">
            <a:extLst>
              <a:ext uri="{FF2B5EF4-FFF2-40B4-BE49-F238E27FC236}">
                <a16:creationId xmlns:a16="http://schemas.microsoft.com/office/drawing/2014/main" id="{5962D827-EF79-8AF5-CA57-9F9988CC7722}"/>
              </a:ext>
            </a:extLst>
          </p:cNvPr>
          <p:cNvSpPr/>
          <p:nvPr/>
        </p:nvSpPr>
        <p:spPr>
          <a:xfrm>
            <a:off x="2190312" y="7906569"/>
            <a:ext cx="417010" cy="648881"/>
          </a:xfrm>
          <a:custGeom>
            <a:avLst/>
            <a:gdLst>
              <a:gd name="connsiteX0" fmla="*/ 0 w 417010"/>
              <a:gd name="connsiteY0" fmla="*/ 294462 h 648881"/>
              <a:gd name="connsiteX1" fmla="*/ 255153 w 417010"/>
              <a:gd name="connsiteY1" fmla="*/ 0 h 648881"/>
              <a:gd name="connsiteX2" fmla="*/ 417011 w 417010"/>
              <a:gd name="connsiteY2" fmla="*/ 354419 h 648881"/>
              <a:gd name="connsiteX3" fmla="*/ 161858 w 417010"/>
              <a:gd name="connsiteY3" fmla="*/ 648881 h 648881"/>
              <a:gd name="connsiteX4" fmla="*/ 0 w 417010"/>
              <a:gd name="connsiteY4" fmla="*/ 294462 h 648881"/>
              <a:gd name="connsiteX5" fmla="*/ 0 w 417010"/>
              <a:gd name="connsiteY5" fmla="*/ 294462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0" y="294462"/>
                </a:moveTo>
                <a:lnTo>
                  <a:pt x="255153" y="0"/>
                </a:lnTo>
                <a:lnTo>
                  <a:pt x="417011" y="354419"/>
                </a:lnTo>
                <a:lnTo>
                  <a:pt x="161858" y="648881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8" name="Freeform: Shape 457">
            <a:extLst>
              <a:ext uri="{FF2B5EF4-FFF2-40B4-BE49-F238E27FC236}">
                <a16:creationId xmlns:a16="http://schemas.microsoft.com/office/drawing/2014/main" id="{511DDA98-9740-CF80-23ED-9FE033BDB934}"/>
              </a:ext>
            </a:extLst>
          </p:cNvPr>
          <p:cNvSpPr/>
          <p:nvPr/>
        </p:nvSpPr>
        <p:spPr>
          <a:xfrm>
            <a:off x="4655353" y="7147916"/>
            <a:ext cx="535704" cy="464191"/>
          </a:xfrm>
          <a:custGeom>
            <a:avLst/>
            <a:gdLst>
              <a:gd name="connsiteX0" fmla="*/ 0 w 535704"/>
              <a:gd name="connsiteY0" fmla="*/ 109772 h 464191"/>
              <a:gd name="connsiteX1" fmla="*/ 373847 w 535704"/>
              <a:gd name="connsiteY1" fmla="*/ 0 h 464191"/>
              <a:gd name="connsiteX2" fmla="*/ 535705 w 535704"/>
              <a:gd name="connsiteY2" fmla="*/ 354420 h 464191"/>
              <a:gd name="connsiteX3" fmla="*/ 161858 w 535704"/>
              <a:gd name="connsiteY3" fmla="*/ 464191 h 464191"/>
              <a:gd name="connsiteX4" fmla="*/ 0 w 535704"/>
              <a:gd name="connsiteY4" fmla="*/ 109772 h 464191"/>
              <a:gd name="connsiteX5" fmla="*/ 0 w 535704"/>
              <a:gd name="connsiteY5" fmla="*/ 109772 h 464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1">
                <a:moveTo>
                  <a:pt x="0" y="109772"/>
                </a:moveTo>
                <a:lnTo>
                  <a:pt x="373847" y="0"/>
                </a:lnTo>
                <a:lnTo>
                  <a:pt x="535705" y="354420"/>
                </a:lnTo>
                <a:lnTo>
                  <a:pt x="161858" y="464191"/>
                </a:lnTo>
                <a:lnTo>
                  <a:pt x="0" y="109772"/>
                </a:lnTo>
                <a:lnTo>
                  <a:pt x="0" y="1097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9" name="Freeform: Shape 458">
            <a:extLst>
              <a:ext uri="{FF2B5EF4-FFF2-40B4-BE49-F238E27FC236}">
                <a16:creationId xmlns:a16="http://schemas.microsoft.com/office/drawing/2014/main" id="{3D6186DF-82D1-4B01-661F-BCC5910C0639}"/>
              </a:ext>
            </a:extLst>
          </p:cNvPr>
          <p:cNvSpPr/>
          <p:nvPr/>
        </p:nvSpPr>
        <p:spPr>
          <a:xfrm>
            <a:off x="6375606" y="5871477"/>
            <a:ext cx="535704" cy="464190"/>
          </a:xfrm>
          <a:custGeom>
            <a:avLst/>
            <a:gdLst>
              <a:gd name="connsiteX0" fmla="*/ 0 w 535704"/>
              <a:gd name="connsiteY0" fmla="*/ 109771 h 464190"/>
              <a:gd name="connsiteX1" fmla="*/ 373847 w 535704"/>
              <a:gd name="connsiteY1" fmla="*/ 0 h 464190"/>
              <a:gd name="connsiteX2" fmla="*/ 535705 w 535704"/>
              <a:gd name="connsiteY2" fmla="*/ 354419 h 464190"/>
              <a:gd name="connsiteX3" fmla="*/ 161858 w 535704"/>
              <a:gd name="connsiteY3" fmla="*/ 464191 h 464190"/>
              <a:gd name="connsiteX4" fmla="*/ 0 w 535704"/>
              <a:gd name="connsiteY4" fmla="*/ 109771 h 464190"/>
              <a:gd name="connsiteX5" fmla="*/ 0 w 535704"/>
              <a:gd name="connsiteY5" fmla="*/ 109771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109771"/>
                </a:moveTo>
                <a:lnTo>
                  <a:pt x="373847" y="0"/>
                </a:lnTo>
                <a:lnTo>
                  <a:pt x="535705" y="354419"/>
                </a:lnTo>
                <a:lnTo>
                  <a:pt x="161858" y="464191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0" name="Freeform: Shape 459">
            <a:extLst>
              <a:ext uri="{FF2B5EF4-FFF2-40B4-BE49-F238E27FC236}">
                <a16:creationId xmlns:a16="http://schemas.microsoft.com/office/drawing/2014/main" id="{D3F814AB-8EEB-5F01-0688-61A860978E73}"/>
              </a:ext>
            </a:extLst>
          </p:cNvPr>
          <p:cNvSpPr/>
          <p:nvPr/>
        </p:nvSpPr>
        <p:spPr>
          <a:xfrm>
            <a:off x="2819312" y="7906569"/>
            <a:ext cx="535704" cy="464190"/>
          </a:xfrm>
          <a:custGeom>
            <a:avLst/>
            <a:gdLst>
              <a:gd name="connsiteX0" fmla="*/ 0 w 535704"/>
              <a:gd name="connsiteY0" fmla="*/ 109771 h 464190"/>
              <a:gd name="connsiteX1" fmla="*/ 373847 w 535704"/>
              <a:gd name="connsiteY1" fmla="*/ 0 h 464190"/>
              <a:gd name="connsiteX2" fmla="*/ 535705 w 535704"/>
              <a:gd name="connsiteY2" fmla="*/ 354419 h 464190"/>
              <a:gd name="connsiteX3" fmla="*/ 161858 w 535704"/>
              <a:gd name="connsiteY3" fmla="*/ 464190 h 464190"/>
              <a:gd name="connsiteX4" fmla="*/ 0 w 535704"/>
              <a:gd name="connsiteY4" fmla="*/ 109771 h 464190"/>
              <a:gd name="connsiteX5" fmla="*/ 0 w 535704"/>
              <a:gd name="connsiteY5" fmla="*/ 109771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109771"/>
                </a:moveTo>
                <a:lnTo>
                  <a:pt x="373847" y="0"/>
                </a:lnTo>
                <a:lnTo>
                  <a:pt x="535705" y="354419"/>
                </a:lnTo>
                <a:lnTo>
                  <a:pt x="161858" y="464190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1" name="Freeform: Shape 460">
            <a:extLst>
              <a:ext uri="{FF2B5EF4-FFF2-40B4-BE49-F238E27FC236}">
                <a16:creationId xmlns:a16="http://schemas.microsoft.com/office/drawing/2014/main" id="{AD6953CA-8CA4-BDBE-38C8-158CB9C36022}"/>
              </a:ext>
            </a:extLst>
          </p:cNvPr>
          <p:cNvSpPr/>
          <p:nvPr/>
        </p:nvSpPr>
        <p:spPr>
          <a:xfrm>
            <a:off x="8840647" y="5517058"/>
            <a:ext cx="535704" cy="464190"/>
          </a:xfrm>
          <a:custGeom>
            <a:avLst/>
            <a:gdLst>
              <a:gd name="connsiteX0" fmla="*/ 0 w 535704"/>
              <a:gd name="connsiteY0" fmla="*/ 109771 h 464190"/>
              <a:gd name="connsiteX1" fmla="*/ 373847 w 535704"/>
              <a:gd name="connsiteY1" fmla="*/ 0 h 464190"/>
              <a:gd name="connsiteX2" fmla="*/ 535705 w 535704"/>
              <a:gd name="connsiteY2" fmla="*/ 354420 h 464190"/>
              <a:gd name="connsiteX3" fmla="*/ 161858 w 535704"/>
              <a:gd name="connsiteY3" fmla="*/ 464191 h 464190"/>
              <a:gd name="connsiteX4" fmla="*/ 0 w 535704"/>
              <a:gd name="connsiteY4" fmla="*/ 109771 h 464190"/>
              <a:gd name="connsiteX5" fmla="*/ 0 w 535704"/>
              <a:gd name="connsiteY5" fmla="*/ 109771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109771"/>
                </a:moveTo>
                <a:lnTo>
                  <a:pt x="373847" y="0"/>
                </a:lnTo>
                <a:lnTo>
                  <a:pt x="535705" y="354420"/>
                </a:lnTo>
                <a:lnTo>
                  <a:pt x="161858" y="464191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2" name="Freeform: Shape 461">
            <a:extLst>
              <a:ext uri="{FF2B5EF4-FFF2-40B4-BE49-F238E27FC236}">
                <a16:creationId xmlns:a16="http://schemas.microsoft.com/office/drawing/2014/main" id="{15F42EB1-4E48-08DD-E6B3-AAA6EEDC912A}"/>
              </a:ext>
            </a:extLst>
          </p:cNvPr>
          <p:cNvSpPr/>
          <p:nvPr/>
        </p:nvSpPr>
        <p:spPr>
          <a:xfrm>
            <a:off x="10850831" y="4776975"/>
            <a:ext cx="535704" cy="464190"/>
          </a:xfrm>
          <a:custGeom>
            <a:avLst/>
            <a:gdLst>
              <a:gd name="connsiteX0" fmla="*/ 0 w 535704"/>
              <a:gd name="connsiteY0" fmla="*/ 109771 h 464190"/>
              <a:gd name="connsiteX1" fmla="*/ 373847 w 535704"/>
              <a:gd name="connsiteY1" fmla="*/ 0 h 464190"/>
              <a:gd name="connsiteX2" fmla="*/ 535705 w 535704"/>
              <a:gd name="connsiteY2" fmla="*/ 354420 h 464190"/>
              <a:gd name="connsiteX3" fmla="*/ 161858 w 535704"/>
              <a:gd name="connsiteY3" fmla="*/ 464191 h 464190"/>
              <a:gd name="connsiteX4" fmla="*/ 0 w 535704"/>
              <a:gd name="connsiteY4" fmla="*/ 109771 h 464190"/>
              <a:gd name="connsiteX5" fmla="*/ 0 w 535704"/>
              <a:gd name="connsiteY5" fmla="*/ 109771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109771"/>
                </a:moveTo>
                <a:lnTo>
                  <a:pt x="373847" y="0"/>
                </a:lnTo>
                <a:lnTo>
                  <a:pt x="535705" y="354420"/>
                </a:lnTo>
                <a:lnTo>
                  <a:pt x="161858" y="464191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3" name="Freeform: Shape 462">
            <a:extLst>
              <a:ext uri="{FF2B5EF4-FFF2-40B4-BE49-F238E27FC236}">
                <a16:creationId xmlns:a16="http://schemas.microsoft.com/office/drawing/2014/main" id="{9581733E-DCC0-4B2A-40EC-B1B557C74CEF}"/>
              </a:ext>
            </a:extLst>
          </p:cNvPr>
          <p:cNvSpPr/>
          <p:nvPr/>
        </p:nvSpPr>
        <p:spPr>
          <a:xfrm>
            <a:off x="2445465" y="7906569"/>
            <a:ext cx="535704" cy="464190"/>
          </a:xfrm>
          <a:custGeom>
            <a:avLst/>
            <a:gdLst>
              <a:gd name="connsiteX0" fmla="*/ 161858 w 535704"/>
              <a:gd name="connsiteY0" fmla="*/ 354419 h 464190"/>
              <a:gd name="connsiteX1" fmla="*/ 0 w 535704"/>
              <a:gd name="connsiteY1" fmla="*/ 0 h 464190"/>
              <a:gd name="connsiteX2" fmla="*/ 373847 w 535704"/>
              <a:gd name="connsiteY2" fmla="*/ 109771 h 464190"/>
              <a:gd name="connsiteX3" fmla="*/ 535705 w 535704"/>
              <a:gd name="connsiteY3" fmla="*/ 464190 h 464190"/>
              <a:gd name="connsiteX4" fmla="*/ 161858 w 535704"/>
              <a:gd name="connsiteY4" fmla="*/ 354419 h 464190"/>
              <a:gd name="connsiteX5" fmla="*/ 161858 w 535704"/>
              <a:gd name="connsiteY5" fmla="*/ 354419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161858" y="354419"/>
                </a:moveTo>
                <a:lnTo>
                  <a:pt x="0" y="0"/>
                </a:lnTo>
                <a:lnTo>
                  <a:pt x="373847" y="109771"/>
                </a:lnTo>
                <a:lnTo>
                  <a:pt x="535705" y="464190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4" name="Freeform: Shape 463">
            <a:extLst>
              <a:ext uri="{FF2B5EF4-FFF2-40B4-BE49-F238E27FC236}">
                <a16:creationId xmlns:a16="http://schemas.microsoft.com/office/drawing/2014/main" id="{18CD7F8C-2814-B2A3-80DD-2E8FBAF826BD}"/>
              </a:ext>
            </a:extLst>
          </p:cNvPr>
          <p:cNvSpPr/>
          <p:nvPr/>
        </p:nvSpPr>
        <p:spPr>
          <a:xfrm>
            <a:off x="5029200" y="7147916"/>
            <a:ext cx="535704" cy="464191"/>
          </a:xfrm>
          <a:custGeom>
            <a:avLst/>
            <a:gdLst>
              <a:gd name="connsiteX0" fmla="*/ 161858 w 535704"/>
              <a:gd name="connsiteY0" fmla="*/ 354420 h 464191"/>
              <a:gd name="connsiteX1" fmla="*/ 0 w 535704"/>
              <a:gd name="connsiteY1" fmla="*/ 0 h 464191"/>
              <a:gd name="connsiteX2" fmla="*/ 373847 w 535704"/>
              <a:gd name="connsiteY2" fmla="*/ 109772 h 464191"/>
              <a:gd name="connsiteX3" fmla="*/ 535705 w 535704"/>
              <a:gd name="connsiteY3" fmla="*/ 464191 h 464191"/>
              <a:gd name="connsiteX4" fmla="*/ 161858 w 535704"/>
              <a:gd name="connsiteY4" fmla="*/ 354420 h 464191"/>
              <a:gd name="connsiteX5" fmla="*/ 161858 w 535704"/>
              <a:gd name="connsiteY5" fmla="*/ 354420 h 464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1">
                <a:moveTo>
                  <a:pt x="161858" y="354420"/>
                </a:moveTo>
                <a:lnTo>
                  <a:pt x="0" y="0"/>
                </a:lnTo>
                <a:lnTo>
                  <a:pt x="373847" y="109772"/>
                </a:lnTo>
                <a:lnTo>
                  <a:pt x="535705" y="464191"/>
                </a:lnTo>
                <a:lnTo>
                  <a:pt x="161858" y="354420"/>
                </a:lnTo>
                <a:lnTo>
                  <a:pt x="161858" y="3544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5" name="Freeform: Shape 464">
            <a:extLst>
              <a:ext uri="{FF2B5EF4-FFF2-40B4-BE49-F238E27FC236}">
                <a16:creationId xmlns:a16="http://schemas.microsoft.com/office/drawing/2014/main" id="{4FCBDDC4-DB6F-990A-AC58-9C284A060874}"/>
              </a:ext>
            </a:extLst>
          </p:cNvPr>
          <p:cNvSpPr/>
          <p:nvPr/>
        </p:nvSpPr>
        <p:spPr>
          <a:xfrm>
            <a:off x="7822017" y="5811520"/>
            <a:ext cx="535704" cy="464190"/>
          </a:xfrm>
          <a:custGeom>
            <a:avLst/>
            <a:gdLst>
              <a:gd name="connsiteX0" fmla="*/ 161858 w 535704"/>
              <a:gd name="connsiteY0" fmla="*/ 354420 h 464190"/>
              <a:gd name="connsiteX1" fmla="*/ 0 w 535704"/>
              <a:gd name="connsiteY1" fmla="*/ 0 h 464190"/>
              <a:gd name="connsiteX2" fmla="*/ 373847 w 535704"/>
              <a:gd name="connsiteY2" fmla="*/ 109771 h 464190"/>
              <a:gd name="connsiteX3" fmla="*/ 535705 w 535704"/>
              <a:gd name="connsiteY3" fmla="*/ 464191 h 464190"/>
              <a:gd name="connsiteX4" fmla="*/ 161858 w 535704"/>
              <a:gd name="connsiteY4" fmla="*/ 354420 h 464190"/>
              <a:gd name="connsiteX5" fmla="*/ 161858 w 535704"/>
              <a:gd name="connsiteY5" fmla="*/ 354420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161858" y="354420"/>
                </a:moveTo>
                <a:lnTo>
                  <a:pt x="0" y="0"/>
                </a:lnTo>
                <a:lnTo>
                  <a:pt x="373847" y="109771"/>
                </a:lnTo>
                <a:lnTo>
                  <a:pt x="535705" y="464191"/>
                </a:lnTo>
                <a:lnTo>
                  <a:pt x="161858" y="354420"/>
                </a:lnTo>
                <a:lnTo>
                  <a:pt x="161858" y="3544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6" name="Freeform: Shape 465">
            <a:extLst>
              <a:ext uri="{FF2B5EF4-FFF2-40B4-BE49-F238E27FC236}">
                <a16:creationId xmlns:a16="http://schemas.microsoft.com/office/drawing/2014/main" id="{82F74EC3-EAA2-D0C5-08AF-854E65B78F5C}"/>
              </a:ext>
            </a:extLst>
          </p:cNvPr>
          <p:cNvSpPr/>
          <p:nvPr/>
        </p:nvSpPr>
        <p:spPr>
          <a:xfrm>
            <a:off x="10149208" y="4566325"/>
            <a:ext cx="535704" cy="464190"/>
          </a:xfrm>
          <a:custGeom>
            <a:avLst/>
            <a:gdLst>
              <a:gd name="connsiteX0" fmla="*/ 161858 w 535704"/>
              <a:gd name="connsiteY0" fmla="*/ 354419 h 464190"/>
              <a:gd name="connsiteX1" fmla="*/ 0 w 535704"/>
              <a:gd name="connsiteY1" fmla="*/ 0 h 464190"/>
              <a:gd name="connsiteX2" fmla="*/ 373847 w 535704"/>
              <a:gd name="connsiteY2" fmla="*/ 109771 h 464190"/>
              <a:gd name="connsiteX3" fmla="*/ 535705 w 535704"/>
              <a:gd name="connsiteY3" fmla="*/ 464191 h 464190"/>
              <a:gd name="connsiteX4" fmla="*/ 161858 w 535704"/>
              <a:gd name="connsiteY4" fmla="*/ 354419 h 464190"/>
              <a:gd name="connsiteX5" fmla="*/ 161858 w 535704"/>
              <a:gd name="connsiteY5" fmla="*/ 354419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161858" y="354419"/>
                </a:moveTo>
                <a:lnTo>
                  <a:pt x="0" y="0"/>
                </a:lnTo>
                <a:lnTo>
                  <a:pt x="373847" y="109771"/>
                </a:lnTo>
                <a:lnTo>
                  <a:pt x="535705" y="464191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7" name="Freeform: Shape 466">
            <a:extLst>
              <a:ext uri="{FF2B5EF4-FFF2-40B4-BE49-F238E27FC236}">
                <a16:creationId xmlns:a16="http://schemas.microsoft.com/office/drawing/2014/main" id="{92125EF7-D0EF-2428-8D2A-D0D27B20448B}"/>
              </a:ext>
            </a:extLst>
          </p:cNvPr>
          <p:cNvSpPr/>
          <p:nvPr/>
        </p:nvSpPr>
        <p:spPr>
          <a:xfrm>
            <a:off x="6749453" y="5871477"/>
            <a:ext cx="417010" cy="648881"/>
          </a:xfrm>
          <a:custGeom>
            <a:avLst/>
            <a:gdLst>
              <a:gd name="connsiteX0" fmla="*/ 161858 w 417010"/>
              <a:gd name="connsiteY0" fmla="*/ 354419 h 648881"/>
              <a:gd name="connsiteX1" fmla="*/ 0 w 417010"/>
              <a:gd name="connsiteY1" fmla="*/ 0 h 648881"/>
              <a:gd name="connsiteX2" fmla="*/ 255152 w 417010"/>
              <a:gd name="connsiteY2" fmla="*/ 294462 h 648881"/>
              <a:gd name="connsiteX3" fmla="*/ 417011 w 417010"/>
              <a:gd name="connsiteY3" fmla="*/ 648881 h 648881"/>
              <a:gd name="connsiteX4" fmla="*/ 161858 w 417010"/>
              <a:gd name="connsiteY4" fmla="*/ 354419 h 648881"/>
              <a:gd name="connsiteX5" fmla="*/ 161858 w 417010"/>
              <a:gd name="connsiteY5" fmla="*/ 354419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161858" y="354419"/>
                </a:moveTo>
                <a:lnTo>
                  <a:pt x="0" y="0"/>
                </a:lnTo>
                <a:lnTo>
                  <a:pt x="255152" y="294462"/>
                </a:lnTo>
                <a:lnTo>
                  <a:pt x="417011" y="648881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8" name="Freeform: Shape 467">
            <a:extLst>
              <a:ext uri="{FF2B5EF4-FFF2-40B4-BE49-F238E27FC236}">
                <a16:creationId xmlns:a16="http://schemas.microsoft.com/office/drawing/2014/main" id="{4D7D3285-706E-B7CE-2591-479C172DB25E}"/>
              </a:ext>
            </a:extLst>
          </p:cNvPr>
          <p:cNvSpPr/>
          <p:nvPr/>
        </p:nvSpPr>
        <p:spPr>
          <a:xfrm>
            <a:off x="5403046" y="6486360"/>
            <a:ext cx="217308" cy="740082"/>
          </a:xfrm>
          <a:custGeom>
            <a:avLst/>
            <a:gdLst>
              <a:gd name="connsiteX0" fmla="*/ 55450 w 217308"/>
              <a:gd name="connsiteY0" fmla="*/ 385664 h 740082"/>
              <a:gd name="connsiteX1" fmla="*/ 0 w 217308"/>
              <a:gd name="connsiteY1" fmla="*/ 0 h 740082"/>
              <a:gd name="connsiteX2" fmla="*/ 161858 w 217308"/>
              <a:gd name="connsiteY2" fmla="*/ 354419 h 740082"/>
              <a:gd name="connsiteX3" fmla="*/ 217308 w 217308"/>
              <a:gd name="connsiteY3" fmla="*/ 740083 h 740082"/>
              <a:gd name="connsiteX4" fmla="*/ 55450 w 217308"/>
              <a:gd name="connsiteY4" fmla="*/ 385664 h 740082"/>
              <a:gd name="connsiteX5" fmla="*/ 55450 w 217308"/>
              <a:gd name="connsiteY5" fmla="*/ 385664 h 74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308" h="740082">
                <a:moveTo>
                  <a:pt x="55450" y="385664"/>
                </a:moveTo>
                <a:lnTo>
                  <a:pt x="0" y="0"/>
                </a:lnTo>
                <a:lnTo>
                  <a:pt x="161858" y="354419"/>
                </a:lnTo>
                <a:lnTo>
                  <a:pt x="217308" y="740083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9" name="Freeform: Shape 468">
            <a:extLst>
              <a:ext uri="{FF2B5EF4-FFF2-40B4-BE49-F238E27FC236}">
                <a16:creationId xmlns:a16="http://schemas.microsoft.com/office/drawing/2014/main" id="{ECB32041-E480-FE7D-0282-E95D0B2D8008}"/>
              </a:ext>
            </a:extLst>
          </p:cNvPr>
          <p:cNvSpPr/>
          <p:nvPr/>
        </p:nvSpPr>
        <p:spPr>
          <a:xfrm>
            <a:off x="9597721" y="4566325"/>
            <a:ext cx="323715" cy="708838"/>
          </a:xfrm>
          <a:custGeom>
            <a:avLst/>
            <a:gdLst>
              <a:gd name="connsiteX0" fmla="*/ 0 w 323715"/>
              <a:gd name="connsiteY0" fmla="*/ 354419 h 708838"/>
              <a:gd name="connsiteX1" fmla="*/ 161858 w 323715"/>
              <a:gd name="connsiteY1" fmla="*/ 0 h 708838"/>
              <a:gd name="connsiteX2" fmla="*/ 323715 w 323715"/>
              <a:gd name="connsiteY2" fmla="*/ 354419 h 708838"/>
              <a:gd name="connsiteX3" fmla="*/ 161858 w 323715"/>
              <a:gd name="connsiteY3" fmla="*/ 708838 h 708838"/>
              <a:gd name="connsiteX4" fmla="*/ 0 w 323715"/>
              <a:gd name="connsiteY4" fmla="*/ 354419 h 708838"/>
              <a:gd name="connsiteX5" fmla="*/ 0 w 323715"/>
              <a:gd name="connsiteY5" fmla="*/ 354419 h 708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3715" h="708838">
                <a:moveTo>
                  <a:pt x="0" y="354419"/>
                </a:moveTo>
                <a:lnTo>
                  <a:pt x="161858" y="0"/>
                </a:lnTo>
                <a:lnTo>
                  <a:pt x="323715" y="354419"/>
                </a:lnTo>
                <a:lnTo>
                  <a:pt x="161858" y="708838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0" name="Freeform: Shape 469">
            <a:extLst>
              <a:ext uri="{FF2B5EF4-FFF2-40B4-BE49-F238E27FC236}">
                <a16:creationId xmlns:a16="http://schemas.microsoft.com/office/drawing/2014/main" id="{9E7EBD86-324D-B2FE-8C24-DA12FBCBEE81}"/>
              </a:ext>
            </a:extLst>
          </p:cNvPr>
          <p:cNvSpPr/>
          <p:nvPr/>
        </p:nvSpPr>
        <p:spPr>
          <a:xfrm>
            <a:off x="7332383" y="6022170"/>
            <a:ext cx="323715" cy="708838"/>
          </a:xfrm>
          <a:custGeom>
            <a:avLst/>
            <a:gdLst>
              <a:gd name="connsiteX0" fmla="*/ 0 w 323715"/>
              <a:gd name="connsiteY0" fmla="*/ 354419 h 708838"/>
              <a:gd name="connsiteX1" fmla="*/ 161858 w 323715"/>
              <a:gd name="connsiteY1" fmla="*/ 0 h 708838"/>
              <a:gd name="connsiteX2" fmla="*/ 323715 w 323715"/>
              <a:gd name="connsiteY2" fmla="*/ 354419 h 708838"/>
              <a:gd name="connsiteX3" fmla="*/ 161858 w 323715"/>
              <a:gd name="connsiteY3" fmla="*/ 708839 h 708838"/>
              <a:gd name="connsiteX4" fmla="*/ 0 w 323715"/>
              <a:gd name="connsiteY4" fmla="*/ 354419 h 708838"/>
              <a:gd name="connsiteX5" fmla="*/ 0 w 323715"/>
              <a:gd name="connsiteY5" fmla="*/ 354419 h 708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3715" h="708838">
                <a:moveTo>
                  <a:pt x="0" y="354419"/>
                </a:moveTo>
                <a:lnTo>
                  <a:pt x="161858" y="0"/>
                </a:lnTo>
                <a:lnTo>
                  <a:pt x="323715" y="354419"/>
                </a:lnTo>
                <a:lnTo>
                  <a:pt x="161858" y="70883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1" name="Freeform: Shape 470">
            <a:extLst>
              <a:ext uri="{FF2B5EF4-FFF2-40B4-BE49-F238E27FC236}">
                <a16:creationId xmlns:a16="http://schemas.microsoft.com/office/drawing/2014/main" id="{B1B98D3A-EC30-995C-8FDD-5D69B10EC21F}"/>
              </a:ext>
            </a:extLst>
          </p:cNvPr>
          <p:cNvSpPr/>
          <p:nvPr/>
        </p:nvSpPr>
        <p:spPr>
          <a:xfrm>
            <a:off x="4493495" y="7257688"/>
            <a:ext cx="323715" cy="708838"/>
          </a:xfrm>
          <a:custGeom>
            <a:avLst/>
            <a:gdLst>
              <a:gd name="connsiteX0" fmla="*/ 0 w 323715"/>
              <a:gd name="connsiteY0" fmla="*/ 354419 h 708838"/>
              <a:gd name="connsiteX1" fmla="*/ 161858 w 323715"/>
              <a:gd name="connsiteY1" fmla="*/ 0 h 708838"/>
              <a:gd name="connsiteX2" fmla="*/ 323716 w 323715"/>
              <a:gd name="connsiteY2" fmla="*/ 354419 h 708838"/>
              <a:gd name="connsiteX3" fmla="*/ 161858 w 323715"/>
              <a:gd name="connsiteY3" fmla="*/ 708838 h 708838"/>
              <a:gd name="connsiteX4" fmla="*/ 0 w 323715"/>
              <a:gd name="connsiteY4" fmla="*/ 354419 h 708838"/>
              <a:gd name="connsiteX5" fmla="*/ 0 w 323715"/>
              <a:gd name="connsiteY5" fmla="*/ 354419 h 708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3715" h="708838">
                <a:moveTo>
                  <a:pt x="0" y="354419"/>
                </a:moveTo>
                <a:lnTo>
                  <a:pt x="161858" y="0"/>
                </a:lnTo>
                <a:lnTo>
                  <a:pt x="323716" y="354419"/>
                </a:lnTo>
                <a:lnTo>
                  <a:pt x="161858" y="708838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2" name="Freeform: Shape 471">
            <a:extLst>
              <a:ext uri="{FF2B5EF4-FFF2-40B4-BE49-F238E27FC236}">
                <a16:creationId xmlns:a16="http://schemas.microsoft.com/office/drawing/2014/main" id="{E9BD7F34-7C16-4FB5-CCB6-FE7F56910E53}"/>
              </a:ext>
            </a:extLst>
          </p:cNvPr>
          <p:cNvSpPr/>
          <p:nvPr/>
        </p:nvSpPr>
        <p:spPr>
          <a:xfrm>
            <a:off x="2028454" y="8201031"/>
            <a:ext cx="323715" cy="708838"/>
          </a:xfrm>
          <a:custGeom>
            <a:avLst/>
            <a:gdLst>
              <a:gd name="connsiteX0" fmla="*/ 0 w 323715"/>
              <a:gd name="connsiteY0" fmla="*/ 354419 h 708838"/>
              <a:gd name="connsiteX1" fmla="*/ 161858 w 323715"/>
              <a:gd name="connsiteY1" fmla="*/ 0 h 708838"/>
              <a:gd name="connsiteX2" fmla="*/ 323716 w 323715"/>
              <a:gd name="connsiteY2" fmla="*/ 354419 h 708838"/>
              <a:gd name="connsiteX3" fmla="*/ 161858 w 323715"/>
              <a:gd name="connsiteY3" fmla="*/ 708838 h 708838"/>
              <a:gd name="connsiteX4" fmla="*/ 0 w 323715"/>
              <a:gd name="connsiteY4" fmla="*/ 354419 h 708838"/>
              <a:gd name="connsiteX5" fmla="*/ 0 w 323715"/>
              <a:gd name="connsiteY5" fmla="*/ 354419 h 708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3715" h="708838">
                <a:moveTo>
                  <a:pt x="0" y="354419"/>
                </a:moveTo>
                <a:lnTo>
                  <a:pt x="161858" y="0"/>
                </a:lnTo>
                <a:lnTo>
                  <a:pt x="323716" y="354419"/>
                </a:lnTo>
                <a:lnTo>
                  <a:pt x="161858" y="708838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3" name="Freeform: Shape 472">
            <a:extLst>
              <a:ext uri="{FF2B5EF4-FFF2-40B4-BE49-F238E27FC236}">
                <a16:creationId xmlns:a16="http://schemas.microsoft.com/office/drawing/2014/main" id="{A3172610-06FD-816D-995E-447A10ACE0E1}"/>
              </a:ext>
            </a:extLst>
          </p:cNvPr>
          <p:cNvSpPr/>
          <p:nvPr/>
        </p:nvSpPr>
        <p:spPr>
          <a:xfrm>
            <a:off x="7494240" y="5811520"/>
            <a:ext cx="489635" cy="565068"/>
          </a:xfrm>
          <a:custGeom>
            <a:avLst/>
            <a:gdLst>
              <a:gd name="connsiteX0" fmla="*/ 0 w 489635"/>
              <a:gd name="connsiteY0" fmla="*/ 210650 h 565068"/>
              <a:gd name="connsiteX1" fmla="*/ 327777 w 489635"/>
              <a:gd name="connsiteY1" fmla="*/ 0 h 565068"/>
              <a:gd name="connsiteX2" fmla="*/ 489635 w 489635"/>
              <a:gd name="connsiteY2" fmla="*/ 354420 h 565068"/>
              <a:gd name="connsiteX3" fmla="*/ 161858 w 489635"/>
              <a:gd name="connsiteY3" fmla="*/ 565069 h 565068"/>
              <a:gd name="connsiteX4" fmla="*/ 0 w 489635"/>
              <a:gd name="connsiteY4" fmla="*/ 210650 h 565068"/>
              <a:gd name="connsiteX5" fmla="*/ 0 w 489635"/>
              <a:gd name="connsiteY5" fmla="*/ 210650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0" y="210650"/>
                </a:moveTo>
                <a:lnTo>
                  <a:pt x="327777" y="0"/>
                </a:lnTo>
                <a:lnTo>
                  <a:pt x="489635" y="354420"/>
                </a:lnTo>
                <a:lnTo>
                  <a:pt x="161858" y="56506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4" name="Freeform: Shape 473">
            <a:extLst>
              <a:ext uri="{FF2B5EF4-FFF2-40B4-BE49-F238E27FC236}">
                <a16:creationId xmlns:a16="http://schemas.microsoft.com/office/drawing/2014/main" id="{CBA439B4-3336-B772-FDDC-79CCAF84C9DD}"/>
              </a:ext>
            </a:extLst>
          </p:cNvPr>
          <p:cNvSpPr/>
          <p:nvPr/>
        </p:nvSpPr>
        <p:spPr>
          <a:xfrm>
            <a:off x="5403046" y="6275711"/>
            <a:ext cx="489635" cy="565068"/>
          </a:xfrm>
          <a:custGeom>
            <a:avLst/>
            <a:gdLst>
              <a:gd name="connsiteX0" fmla="*/ 0 w 489635"/>
              <a:gd name="connsiteY0" fmla="*/ 210650 h 565068"/>
              <a:gd name="connsiteX1" fmla="*/ 327777 w 489635"/>
              <a:gd name="connsiteY1" fmla="*/ 0 h 565068"/>
              <a:gd name="connsiteX2" fmla="*/ 489635 w 489635"/>
              <a:gd name="connsiteY2" fmla="*/ 354420 h 565068"/>
              <a:gd name="connsiteX3" fmla="*/ 161858 w 489635"/>
              <a:gd name="connsiteY3" fmla="*/ 565069 h 565068"/>
              <a:gd name="connsiteX4" fmla="*/ 0 w 489635"/>
              <a:gd name="connsiteY4" fmla="*/ 210650 h 565068"/>
              <a:gd name="connsiteX5" fmla="*/ 0 w 489635"/>
              <a:gd name="connsiteY5" fmla="*/ 210650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0" y="210650"/>
                </a:moveTo>
                <a:lnTo>
                  <a:pt x="327777" y="0"/>
                </a:lnTo>
                <a:lnTo>
                  <a:pt x="489635" y="354420"/>
                </a:lnTo>
                <a:lnTo>
                  <a:pt x="161858" y="56506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5" name="Freeform: Shape 474">
            <a:extLst>
              <a:ext uri="{FF2B5EF4-FFF2-40B4-BE49-F238E27FC236}">
                <a16:creationId xmlns:a16="http://schemas.microsoft.com/office/drawing/2014/main" id="{14E4CD7F-DE8F-756E-10EC-2653F91E7D7A}"/>
              </a:ext>
            </a:extLst>
          </p:cNvPr>
          <p:cNvSpPr/>
          <p:nvPr/>
        </p:nvSpPr>
        <p:spPr>
          <a:xfrm>
            <a:off x="9269943" y="4920745"/>
            <a:ext cx="489635" cy="565068"/>
          </a:xfrm>
          <a:custGeom>
            <a:avLst/>
            <a:gdLst>
              <a:gd name="connsiteX0" fmla="*/ 0 w 489635"/>
              <a:gd name="connsiteY0" fmla="*/ 210650 h 565068"/>
              <a:gd name="connsiteX1" fmla="*/ 327778 w 489635"/>
              <a:gd name="connsiteY1" fmla="*/ 0 h 565068"/>
              <a:gd name="connsiteX2" fmla="*/ 489635 w 489635"/>
              <a:gd name="connsiteY2" fmla="*/ 354419 h 565068"/>
              <a:gd name="connsiteX3" fmla="*/ 161858 w 489635"/>
              <a:gd name="connsiteY3" fmla="*/ 565069 h 565068"/>
              <a:gd name="connsiteX4" fmla="*/ 0 w 489635"/>
              <a:gd name="connsiteY4" fmla="*/ 210650 h 565068"/>
              <a:gd name="connsiteX5" fmla="*/ 0 w 489635"/>
              <a:gd name="connsiteY5" fmla="*/ 210650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0" y="210650"/>
                </a:moveTo>
                <a:lnTo>
                  <a:pt x="327778" y="0"/>
                </a:lnTo>
                <a:lnTo>
                  <a:pt x="489635" y="354419"/>
                </a:lnTo>
                <a:lnTo>
                  <a:pt x="161858" y="56506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6" name="Freeform: Shape 475">
            <a:extLst>
              <a:ext uri="{FF2B5EF4-FFF2-40B4-BE49-F238E27FC236}">
                <a16:creationId xmlns:a16="http://schemas.microsoft.com/office/drawing/2014/main" id="{0F44BDAB-F1A1-7115-95C2-827504D08DF9}"/>
              </a:ext>
            </a:extLst>
          </p:cNvPr>
          <p:cNvSpPr/>
          <p:nvPr/>
        </p:nvSpPr>
        <p:spPr>
          <a:xfrm>
            <a:off x="3520935" y="7906569"/>
            <a:ext cx="489635" cy="565068"/>
          </a:xfrm>
          <a:custGeom>
            <a:avLst/>
            <a:gdLst>
              <a:gd name="connsiteX0" fmla="*/ 0 w 489635"/>
              <a:gd name="connsiteY0" fmla="*/ 210650 h 565068"/>
              <a:gd name="connsiteX1" fmla="*/ 327777 w 489635"/>
              <a:gd name="connsiteY1" fmla="*/ 0 h 565068"/>
              <a:gd name="connsiteX2" fmla="*/ 489635 w 489635"/>
              <a:gd name="connsiteY2" fmla="*/ 354419 h 565068"/>
              <a:gd name="connsiteX3" fmla="*/ 161858 w 489635"/>
              <a:gd name="connsiteY3" fmla="*/ 565069 h 565068"/>
              <a:gd name="connsiteX4" fmla="*/ 0 w 489635"/>
              <a:gd name="connsiteY4" fmla="*/ 210650 h 565068"/>
              <a:gd name="connsiteX5" fmla="*/ 0 w 489635"/>
              <a:gd name="connsiteY5" fmla="*/ 210650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0" y="210650"/>
                </a:moveTo>
                <a:lnTo>
                  <a:pt x="327777" y="0"/>
                </a:lnTo>
                <a:lnTo>
                  <a:pt x="489635" y="354419"/>
                </a:lnTo>
                <a:lnTo>
                  <a:pt x="161858" y="56506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7" name="Freeform: Shape 476">
            <a:extLst>
              <a:ext uri="{FF2B5EF4-FFF2-40B4-BE49-F238E27FC236}">
                <a16:creationId xmlns:a16="http://schemas.microsoft.com/office/drawing/2014/main" id="{68499B09-D1E0-4412-4B3B-C13F0FFB3677}"/>
              </a:ext>
            </a:extLst>
          </p:cNvPr>
          <p:cNvSpPr/>
          <p:nvPr/>
        </p:nvSpPr>
        <p:spPr>
          <a:xfrm>
            <a:off x="1645227" y="8941114"/>
            <a:ext cx="489635" cy="565068"/>
          </a:xfrm>
          <a:custGeom>
            <a:avLst/>
            <a:gdLst>
              <a:gd name="connsiteX0" fmla="*/ 0 w 489635"/>
              <a:gd name="connsiteY0" fmla="*/ 210650 h 565068"/>
              <a:gd name="connsiteX1" fmla="*/ 327777 w 489635"/>
              <a:gd name="connsiteY1" fmla="*/ 0 h 565068"/>
              <a:gd name="connsiteX2" fmla="*/ 489635 w 489635"/>
              <a:gd name="connsiteY2" fmla="*/ 354419 h 565068"/>
              <a:gd name="connsiteX3" fmla="*/ 161858 w 489635"/>
              <a:gd name="connsiteY3" fmla="*/ 565069 h 565068"/>
              <a:gd name="connsiteX4" fmla="*/ 0 w 489635"/>
              <a:gd name="connsiteY4" fmla="*/ 210650 h 565068"/>
              <a:gd name="connsiteX5" fmla="*/ 0 w 489635"/>
              <a:gd name="connsiteY5" fmla="*/ 210650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0" y="210650"/>
                </a:moveTo>
                <a:lnTo>
                  <a:pt x="327777" y="0"/>
                </a:lnTo>
                <a:lnTo>
                  <a:pt x="489635" y="354419"/>
                </a:lnTo>
                <a:lnTo>
                  <a:pt x="161858" y="56506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8" name="Freeform: Shape 477">
            <a:extLst>
              <a:ext uri="{FF2B5EF4-FFF2-40B4-BE49-F238E27FC236}">
                <a16:creationId xmlns:a16="http://schemas.microsoft.com/office/drawing/2014/main" id="{D97B3FA4-B0D3-A127-9D6B-E90CA2F2FBF7}"/>
              </a:ext>
            </a:extLst>
          </p:cNvPr>
          <p:cNvSpPr/>
          <p:nvPr/>
        </p:nvSpPr>
        <p:spPr>
          <a:xfrm>
            <a:off x="626598" y="1900922"/>
            <a:ext cx="217307" cy="740083"/>
          </a:xfrm>
          <a:custGeom>
            <a:avLst/>
            <a:gdLst>
              <a:gd name="connsiteX0" fmla="*/ 0 w 217307"/>
              <a:gd name="connsiteY0" fmla="*/ 385664 h 740083"/>
              <a:gd name="connsiteX1" fmla="*/ 55450 w 217307"/>
              <a:gd name="connsiteY1" fmla="*/ 0 h 740083"/>
              <a:gd name="connsiteX2" fmla="*/ 217308 w 217307"/>
              <a:gd name="connsiteY2" fmla="*/ 354419 h 740083"/>
              <a:gd name="connsiteX3" fmla="*/ 161858 w 217307"/>
              <a:gd name="connsiteY3" fmla="*/ 740083 h 740083"/>
              <a:gd name="connsiteX4" fmla="*/ 0 w 217307"/>
              <a:gd name="connsiteY4" fmla="*/ 385664 h 740083"/>
              <a:gd name="connsiteX5" fmla="*/ 0 w 217307"/>
              <a:gd name="connsiteY5" fmla="*/ 385664 h 740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307" h="740083">
                <a:moveTo>
                  <a:pt x="0" y="385664"/>
                </a:moveTo>
                <a:lnTo>
                  <a:pt x="55450" y="0"/>
                </a:lnTo>
                <a:lnTo>
                  <a:pt x="217308" y="354419"/>
                </a:lnTo>
                <a:lnTo>
                  <a:pt x="161858" y="740083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9" name="Freeform: Shape 478">
            <a:extLst>
              <a:ext uri="{FF2B5EF4-FFF2-40B4-BE49-F238E27FC236}">
                <a16:creationId xmlns:a16="http://schemas.microsoft.com/office/drawing/2014/main" id="{79CE6FA3-3C82-1AEB-9E24-02F886D76DD8}"/>
              </a:ext>
            </a:extLst>
          </p:cNvPr>
          <p:cNvSpPr/>
          <p:nvPr/>
        </p:nvSpPr>
        <p:spPr>
          <a:xfrm>
            <a:off x="4438045" y="160292"/>
            <a:ext cx="217308" cy="740082"/>
          </a:xfrm>
          <a:custGeom>
            <a:avLst/>
            <a:gdLst>
              <a:gd name="connsiteX0" fmla="*/ 0 w 217308"/>
              <a:gd name="connsiteY0" fmla="*/ 385664 h 740082"/>
              <a:gd name="connsiteX1" fmla="*/ 55450 w 217308"/>
              <a:gd name="connsiteY1" fmla="*/ 0 h 740082"/>
              <a:gd name="connsiteX2" fmla="*/ 217308 w 217308"/>
              <a:gd name="connsiteY2" fmla="*/ 354419 h 740082"/>
              <a:gd name="connsiteX3" fmla="*/ 161858 w 217308"/>
              <a:gd name="connsiteY3" fmla="*/ 740083 h 740082"/>
              <a:gd name="connsiteX4" fmla="*/ 0 w 217308"/>
              <a:gd name="connsiteY4" fmla="*/ 385664 h 740082"/>
              <a:gd name="connsiteX5" fmla="*/ 0 w 217308"/>
              <a:gd name="connsiteY5" fmla="*/ 385664 h 74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308" h="740082">
                <a:moveTo>
                  <a:pt x="0" y="385664"/>
                </a:moveTo>
                <a:lnTo>
                  <a:pt x="55450" y="0"/>
                </a:lnTo>
                <a:lnTo>
                  <a:pt x="217308" y="354419"/>
                </a:lnTo>
                <a:lnTo>
                  <a:pt x="161858" y="740083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0" name="Freeform: Shape 479">
            <a:extLst>
              <a:ext uri="{FF2B5EF4-FFF2-40B4-BE49-F238E27FC236}">
                <a16:creationId xmlns:a16="http://schemas.microsoft.com/office/drawing/2014/main" id="{6978CE5C-942C-5779-43B6-AB0E8F88458C}"/>
              </a:ext>
            </a:extLst>
          </p:cNvPr>
          <p:cNvSpPr/>
          <p:nvPr/>
        </p:nvSpPr>
        <p:spPr>
          <a:xfrm>
            <a:off x="8195864" y="-1733783"/>
            <a:ext cx="217307" cy="740082"/>
          </a:xfrm>
          <a:custGeom>
            <a:avLst/>
            <a:gdLst>
              <a:gd name="connsiteX0" fmla="*/ 0 w 217307"/>
              <a:gd name="connsiteY0" fmla="*/ 385664 h 740082"/>
              <a:gd name="connsiteX1" fmla="*/ 55450 w 217307"/>
              <a:gd name="connsiteY1" fmla="*/ 0 h 740082"/>
              <a:gd name="connsiteX2" fmla="*/ 217308 w 217307"/>
              <a:gd name="connsiteY2" fmla="*/ 354419 h 740082"/>
              <a:gd name="connsiteX3" fmla="*/ 161858 w 217307"/>
              <a:gd name="connsiteY3" fmla="*/ 740083 h 740082"/>
              <a:gd name="connsiteX4" fmla="*/ 0 w 217307"/>
              <a:gd name="connsiteY4" fmla="*/ 385664 h 740082"/>
              <a:gd name="connsiteX5" fmla="*/ 0 w 217307"/>
              <a:gd name="connsiteY5" fmla="*/ 385664 h 74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307" h="740082">
                <a:moveTo>
                  <a:pt x="0" y="385664"/>
                </a:moveTo>
                <a:lnTo>
                  <a:pt x="55450" y="0"/>
                </a:lnTo>
                <a:lnTo>
                  <a:pt x="217308" y="354419"/>
                </a:lnTo>
                <a:lnTo>
                  <a:pt x="161858" y="740083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1" name="Freeform: Shape 480">
            <a:extLst>
              <a:ext uri="{FF2B5EF4-FFF2-40B4-BE49-F238E27FC236}">
                <a16:creationId xmlns:a16="http://schemas.microsoft.com/office/drawing/2014/main" id="{BDA9CAF3-F219-407D-99FC-5FE4B33ED881}"/>
              </a:ext>
            </a:extLst>
          </p:cNvPr>
          <p:cNvSpPr/>
          <p:nvPr/>
        </p:nvSpPr>
        <p:spPr>
          <a:xfrm>
            <a:off x="1055894" y="1496688"/>
            <a:ext cx="417010" cy="648881"/>
          </a:xfrm>
          <a:custGeom>
            <a:avLst/>
            <a:gdLst>
              <a:gd name="connsiteX0" fmla="*/ 0 w 417010"/>
              <a:gd name="connsiteY0" fmla="*/ 294462 h 648881"/>
              <a:gd name="connsiteX1" fmla="*/ 255153 w 417010"/>
              <a:gd name="connsiteY1" fmla="*/ 0 h 648881"/>
              <a:gd name="connsiteX2" fmla="*/ 417011 w 417010"/>
              <a:gd name="connsiteY2" fmla="*/ 354419 h 648881"/>
              <a:gd name="connsiteX3" fmla="*/ 161858 w 417010"/>
              <a:gd name="connsiteY3" fmla="*/ 648882 h 648881"/>
              <a:gd name="connsiteX4" fmla="*/ 0 w 417010"/>
              <a:gd name="connsiteY4" fmla="*/ 294462 h 648881"/>
              <a:gd name="connsiteX5" fmla="*/ 0 w 417010"/>
              <a:gd name="connsiteY5" fmla="*/ 294462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0" y="294462"/>
                </a:moveTo>
                <a:lnTo>
                  <a:pt x="255153" y="0"/>
                </a:lnTo>
                <a:lnTo>
                  <a:pt x="417011" y="354419"/>
                </a:lnTo>
                <a:lnTo>
                  <a:pt x="161858" y="64888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2" name="Freeform: Shape 481">
            <a:extLst>
              <a:ext uri="{FF2B5EF4-FFF2-40B4-BE49-F238E27FC236}">
                <a16:creationId xmlns:a16="http://schemas.microsoft.com/office/drawing/2014/main" id="{DD9DD4C1-0204-7B71-A8FD-33708A756C1D}"/>
              </a:ext>
            </a:extLst>
          </p:cNvPr>
          <p:cNvSpPr/>
          <p:nvPr/>
        </p:nvSpPr>
        <p:spPr>
          <a:xfrm>
            <a:off x="3265782" y="847807"/>
            <a:ext cx="417010" cy="648881"/>
          </a:xfrm>
          <a:custGeom>
            <a:avLst/>
            <a:gdLst>
              <a:gd name="connsiteX0" fmla="*/ 0 w 417010"/>
              <a:gd name="connsiteY0" fmla="*/ 294462 h 648881"/>
              <a:gd name="connsiteX1" fmla="*/ 255153 w 417010"/>
              <a:gd name="connsiteY1" fmla="*/ 0 h 648881"/>
              <a:gd name="connsiteX2" fmla="*/ 417011 w 417010"/>
              <a:gd name="connsiteY2" fmla="*/ 354419 h 648881"/>
              <a:gd name="connsiteX3" fmla="*/ 161858 w 417010"/>
              <a:gd name="connsiteY3" fmla="*/ 648882 h 648881"/>
              <a:gd name="connsiteX4" fmla="*/ 0 w 417010"/>
              <a:gd name="connsiteY4" fmla="*/ 294462 h 648881"/>
              <a:gd name="connsiteX5" fmla="*/ 0 w 417010"/>
              <a:gd name="connsiteY5" fmla="*/ 294462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0" y="294462"/>
                </a:moveTo>
                <a:lnTo>
                  <a:pt x="255153" y="0"/>
                </a:lnTo>
                <a:lnTo>
                  <a:pt x="417011" y="354419"/>
                </a:lnTo>
                <a:lnTo>
                  <a:pt x="161858" y="64888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3" name="Freeform: Shape 482">
            <a:extLst>
              <a:ext uri="{FF2B5EF4-FFF2-40B4-BE49-F238E27FC236}">
                <a16:creationId xmlns:a16="http://schemas.microsoft.com/office/drawing/2014/main" id="{55F905F5-454D-A55D-076B-F434320E2F10}"/>
              </a:ext>
            </a:extLst>
          </p:cNvPr>
          <p:cNvSpPr/>
          <p:nvPr/>
        </p:nvSpPr>
        <p:spPr>
          <a:xfrm>
            <a:off x="-1583289" y="2641005"/>
            <a:ext cx="417010" cy="648881"/>
          </a:xfrm>
          <a:custGeom>
            <a:avLst/>
            <a:gdLst>
              <a:gd name="connsiteX0" fmla="*/ 0 w 417010"/>
              <a:gd name="connsiteY0" fmla="*/ 294462 h 648881"/>
              <a:gd name="connsiteX1" fmla="*/ 255153 w 417010"/>
              <a:gd name="connsiteY1" fmla="*/ 0 h 648881"/>
              <a:gd name="connsiteX2" fmla="*/ 417011 w 417010"/>
              <a:gd name="connsiteY2" fmla="*/ 354419 h 648881"/>
              <a:gd name="connsiteX3" fmla="*/ 161858 w 417010"/>
              <a:gd name="connsiteY3" fmla="*/ 648881 h 648881"/>
              <a:gd name="connsiteX4" fmla="*/ 0 w 417010"/>
              <a:gd name="connsiteY4" fmla="*/ 294462 h 648881"/>
              <a:gd name="connsiteX5" fmla="*/ 0 w 417010"/>
              <a:gd name="connsiteY5" fmla="*/ 294462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0" y="294462"/>
                </a:moveTo>
                <a:lnTo>
                  <a:pt x="255153" y="0"/>
                </a:lnTo>
                <a:lnTo>
                  <a:pt x="417011" y="354419"/>
                </a:lnTo>
                <a:lnTo>
                  <a:pt x="161858" y="648881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4" name="Freeform: Shape 483">
            <a:extLst>
              <a:ext uri="{FF2B5EF4-FFF2-40B4-BE49-F238E27FC236}">
                <a16:creationId xmlns:a16="http://schemas.microsoft.com/office/drawing/2014/main" id="{18789AE0-52F2-CAA2-755D-F479C2D16ED8}"/>
              </a:ext>
            </a:extLst>
          </p:cNvPr>
          <p:cNvSpPr/>
          <p:nvPr/>
        </p:nvSpPr>
        <p:spPr>
          <a:xfrm>
            <a:off x="5403046" y="-488588"/>
            <a:ext cx="417011" cy="648881"/>
          </a:xfrm>
          <a:custGeom>
            <a:avLst/>
            <a:gdLst>
              <a:gd name="connsiteX0" fmla="*/ 0 w 417011"/>
              <a:gd name="connsiteY0" fmla="*/ 294462 h 648881"/>
              <a:gd name="connsiteX1" fmla="*/ 255153 w 417011"/>
              <a:gd name="connsiteY1" fmla="*/ 0 h 648881"/>
              <a:gd name="connsiteX2" fmla="*/ 417011 w 417011"/>
              <a:gd name="connsiteY2" fmla="*/ 354419 h 648881"/>
              <a:gd name="connsiteX3" fmla="*/ 161858 w 417011"/>
              <a:gd name="connsiteY3" fmla="*/ 648882 h 648881"/>
              <a:gd name="connsiteX4" fmla="*/ 0 w 417011"/>
              <a:gd name="connsiteY4" fmla="*/ 294462 h 648881"/>
              <a:gd name="connsiteX5" fmla="*/ 0 w 417011"/>
              <a:gd name="connsiteY5" fmla="*/ 294462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1" h="648881">
                <a:moveTo>
                  <a:pt x="0" y="294462"/>
                </a:moveTo>
                <a:lnTo>
                  <a:pt x="255153" y="0"/>
                </a:lnTo>
                <a:lnTo>
                  <a:pt x="417011" y="354419"/>
                </a:lnTo>
                <a:lnTo>
                  <a:pt x="161858" y="64888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5" name="Freeform: Shape 484">
            <a:extLst>
              <a:ext uri="{FF2B5EF4-FFF2-40B4-BE49-F238E27FC236}">
                <a16:creationId xmlns:a16="http://schemas.microsoft.com/office/drawing/2014/main" id="{778E9D64-7F91-7D52-A004-594C2D0D7369}"/>
              </a:ext>
            </a:extLst>
          </p:cNvPr>
          <p:cNvSpPr/>
          <p:nvPr/>
        </p:nvSpPr>
        <p:spPr>
          <a:xfrm>
            <a:off x="7612934" y="-1137470"/>
            <a:ext cx="417010" cy="648881"/>
          </a:xfrm>
          <a:custGeom>
            <a:avLst/>
            <a:gdLst>
              <a:gd name="connsiteX0" fmla="*/ 0 w 417010"/>
              <a:gd name="connsiteY0" fmla="*/ 294462 h 648881"/>
              <a:gd name="connsiteX1" fmla="*/ 255153 w 417010"/>
              <a:gd name="connsiteY1" fmla="*/ 0 h 648881"/>
              <a:gd name="connsiteX2" fmla="*/ 417011 w 417010"/>
              <a:gd name="connsiteY2" fmla="*/ 354419 h 648881"/>
              <a:gd name="connsiteX3" fmla="*/ 161858 w 417010"/>
              <a:gd name="connsiteY3" fmla="*/ 648882 h 648881"/>
              <a:gd name="connsiteX4" fmla="*/ 0 w 417010"/>
              <a:gd name="connsiteY4" fmla="*/ 294462 h 648881"/>
              <a:gd name="connsiteX5" fmla="*/ 0 w 417010"/>
              <a:gd name="connsiteY5" fmla="*/ 294462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0" y="294462"/>
                </a:moveTo>
                <a:lnTo>
                  <a:pt x="255153" y="0"/>
                </a:lnTo>
                <a:lnTo>
                  <a:pt x="417011" y="354419"/>
                </a:lnTo>
                <a:lnTo>
                  <a:pt x="161858" y="64888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6" name="Freeform: Shape 485">
            <a:extLst>
              <a:ext uri="{FF2B5EF4-FFF2-40B4-BE49-F238E27FC236}">
                <a16:creationId xmlns:a16="http://schemas.microsoft.com/office/drawing/2014/main" id="{27B5D565-8CF7-688B-7284-F1383ED98E9E}"/>
              </a:ext>
            </a:extLst>
          </p:cNvPr>
          <p:cNvSpPr/>
          <p:nvPr/>
        </p:nvSpPr>
        <p:spPr>
          <a:xfrm>
            <a:off x="2891936" y="1142269"/>
            <a:ext cx="535704" cy="464190"/>
          </a:xfrm>
          <a:custGeom>
            <a:avLst/>
            <a:gdLst>
              <a:gd name="connsiteX0" fmla="*/ 0 w 535704"/>
              <a:gd name="connsiteY0" fmla="*/ 109771 h 464190"/>
              <a:gd name="connsiteX1" fmla="*/ 373847 w 535704"/>
              <a:gd name="connsiteY1" fmla="*/ 0 h 464190"/>
              <a:gd name="connsiteX2" fmla="*/ 535704 w 535704"/>
              <a:gd name="connsiteY2" fmla="*/ 354419 h 464190"/>
              <a:gd name="connsiteX3" fmla="*/ 161858 w 535704"/>
              <a:gd name="connsiteY3" fmla="*/ 464191 h 464190"/>
              <a:gd name="connsiteX4" fmla="*/ 0 w 535704"/>
              <a:gd name="connsiteY4" fmla="*/ 109771 h 464190"/>
              <a:gd name="connsiteX5" fmla="*/ 0 w 535704"/>
              <a:gd name="connsiteY5" fmla="*/ 109771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109771"/>
                </a:moveTo>
                <a:lnTo>
                  <a:pt x="373847" y="0"/>
                </a:lnTo>
                <a:lnTo>
                  <a:pt x="535704" y="354419"/>
                </a:lnTo>
                <a:lnTo>
                  <a:pt x="161858" y="464191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7" name="Freeform: Shape 486">
            <a:extLst>
              <a:ext uri="{FF2B5EF4-FFF2-40B4-BE49-F238E27FC236}">
                <a16:creationId xmlns:a16="http://schemas.microsoft.com/office/drawing/2014/main" id="{E397348B-400E-7C32-308C-438CE101BDF4}"/>
              </a:ext>
            </a:extLst>
          </p:cNvPr>
          <p:cNvSpPr/>
          <p:nvPr/>
        </p:nvSpPr>
        <p:spPr>
          <a:xfrm>
            <a:off x="5029200" y="-194126"/>
            <a:ext cx="535704" cy="464190"/>
          </a:xfrm>
          <a:custGeom>
            <a:avLst/>
            <a:gdLst>
              <a:gd name="connsiteX0" fmla="*/ 0 w 535704"/>
              <a:gd name="connsiteY0" fmla="*/ 109771 h 464190"/>
              <a:gd name="connsiteX1" fmla="*/ 373847 w 535704"/>
              <a:gd name="connsiteY1" fmla="*/ 0 h 464190"/>
              <a:gd name="connsiteX2" fmla="*/ 535705 w 535704"/>
              <a:gd name="connsiteY2" fmla="*/ 354419 h 464190"/>
              <a:gd name="connsiteX3" fmla="*/ 161858 w 535704"/>
              <a:gd name="connsiteY3" fmla="*/ 464191 h 464190"/>
              <a:gd name="connsiteX4" fmla="*/ 0 w 535704"/>
              <a:gd name="connsiteY4" fmla="*/ 109771 h 464190"/>
              <a:gd name="connsiteX5" fmla="*/ 0 w 535704"/>
              <a:gd name="connsiteY5" fmla="*/ 109771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109771"/>
                </a:moveTo>
                <a:lnTo>
                  <a:pt x="373847" y="0"/>
                </a:lnTo>
                <a:lnTo>
                  <a:pt x="535705" y="354419"/>
                </a:lnTo>
                <a:lnTo>
                  <a:pt x="161858" y="464191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8" name="Freeform: Shape 487">
            <a:extLst>
              <a:ext uri="{FF2B5EF4-FFF2-40B4-BE49-F238E27FC236}">
                <a16:creationId xmlns:a16="http://schemas.microsoft.com/office/drawing/2014/main" id="{20684F7B-98B1-46C7-50D3-38B9CD050FD3}"/>
              </a:ext>
            </a:extLst>
          </p:cNvPr>
          <p:cNvSpPr/>
          <p:nvPr/>
        </p:nvSpPr>
        <p:spPr>
          <a:xfrm>
            <a:off x="682048" y="1791151"/>
            <a:ext cx="535704" cy="464190"/>
          </a:xfrm>
          <a:custGeom>
            <a:avLst/>
            <a:gdLst>
              <a:gd name="connsiteX0" fmla="*/ 0 w 535704"/>
              <a:gd name="connsiteY0" fmla="*/ 109771 h 464190"/>
              <a:gd name="connsiteX1" fmla="*/ 373847 w 535704"/>
              <a:gd name="connsiteY1" fmla="*/ 0 h 464190"/>
              <a:gd name="connsiteX2" fmla="*/ 535705 w 535704"/>
              <a:gd name="connsiteY2" fmla="*/ 354419 h 464190"/>
              <a:gd name="connsiteX3" fmla="*/ 161858 w 535704"/>
              <a:gd name="connsiteY3" fmla="*/ 464191 h 464190"/>
              <a:gd name="connsiteX4" fmla="*/ 0 w 535704"/>
              <a:gd name="connsiteY4" fmla="*/ 109771 h 464190"/>
              <a:gd name="connsiteX5" fmla="*/ 0 w 535704"/>
              <a:gd name="connsiteY5" fmla="*/ 109771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109771"/>
                </a:moveTo>
                <a:lnTo>
                  <a:pt x="373847" y="0"/>
                </a:lnTo>
                <a:lnTo>
                  <a:pt x="535705" y="354419"/>
                </a:lnTo>
                <a:lnTo>
                  <a:pt x="161858" y="464191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9" name="Freeform: Shape 488">
            <a:extLst>
              <a:ext uri="{FF2B5EF4-FFF2-40B4-BE49-F238E27FC236}">
                <a16:creationId xmlns:a16="http://schemas.microsoft.com/office/drawing/2014/main" id="{96E11AFB-BF6E-4476-4286-8A107BC08974}"/>
              </a:ext>
            </a:extLst>
          </p:cNvPr>
          <p:cNvSpPr/>
          <p:nvPr/>
        </p:nvSpPr>
        <p:spPr>
          <a:xfrm>
            <a:off x="6703383" y="-598360"/>
            <a:ext cx="535704" cy="464190"/>
          </a:xfrm>
          <a:custGeom>
            <a:avLst/>
            <a:gdLst>
              <a:gd name="connsiteX0" fmla="*/ 0 w 535704"/>
              <a:gd name="connsiteY0" fmla="*/ 109771 h 464190"/>
              <a:gd name="connsiteX1" fmla="*/ 373847 w 535704"/>
              <a:gd name="connsiteY1" fmla="*/ 0 h 464190"/>
              <a:gd name="connsiteX2" fmla="*/ 535705 w 535704"/>
              <a:gd name="connsiteY2" fmla="*/ 354419 h 464190"/>
              <a:gd name="connsiteX3" fmla="*/ 161858 w 535704"/>
              <a:gd name="connsiteY3" fmla="*/ 464191 h 464190"/>
              <a:gd name="connsiteX4" fmla="*/ 0 w 535704"/>
              <a:gd name="connsiteY4" fmla="*/ 109771 h 464190"/>
              <a:gd name="connsiteX5" fmla="*/ 0 w 535704"/>
              <a:gd name="connsiteY5" fmla="*/ 109771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109771"/>
                </a:moveTo>
                <a:lnTo>
                  <a:pt x="373847" y="0"/>
                </a:lnTo>
                <a:lnTo>
                  <a:pt x="535705" y="354419"/>
                </a:lnTo>
                <a:lnTo>
                  <a:pt x="161858" y="464191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0" name="Freeform: Shape 489">
            <a:extLst>
              <a:ext uri="{FF2B5EF4-FFF2-40B4-BE49-F238E27FC236}">
                <a16:creationId xmlns:a16="http://schemas.microsoft.com/office/drawing/2014/main" id="{72805787-C6D9-1321-441F-687B90A51D32}"/>
              </a:ext>
            </a:extLst>
          </p:cNvPr>
          <p:cNvSpPr/>
          <p:nvPr/>
        </p:nvSpPr>
        <p:spPr>
          <a:xfrm>
            <a:off x="-1000359" y="2741883"/>
            <a:ext cx="535704" cy="464190"/>
          </a:xfrm>
          <a:custGeom>
            <a:avLst/>
            <a:gdLst>
              <a:gd name="connsiteX0" fmla="*/ 0 w 535704"/>
              <a:gd name="connsiteY0" fmla="*/ 109771 h 464190"/>
              <a:gd name="connsiteX1" fmla="*/ 373847 w 535704"/>
              <a:gd name="connsiteY1" fmla="*/ 0 h 464190"/>
              <a:gd name="connsiteX2" fmla="*/ 535705 w 535704"/>
              <a:gd name="connsiteY2" fmla="*/ 354419 h 464190"/>
              <a:gd name="connsiteX3" fmla="*/ 161858 w 535704"/>
              <a:gd name="connsiteY3" fmla="*/ 464191 h 464190"/>
              <a:gd name="connsiteX4" fmla="*/ 0 w 535704"/>
              <a:gd name="connsiteY4" fmla="*/ 109771 h 464190"/>
              <a:gd name="connsiteX5" fmla="*/ 0 w 535704"/>
              <a:gd name="connsiteY5" fmla="*/ 109771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109771"/>
                </a:moveTo>
                <a:lnTo>
                  <a:pt x="373847" y="0"/>
                </a:lnTo>
                <a:lnTo>
                  <a:pt x="535705" y="354419"/>
                </a:lnTo>
                <a:lnTo>
                  <a:pt x="161858" y="464191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1" name="Freeform: Shape 490">
            <a:extLst>
              <a:ext uri="{FF2B5EF4-FFF2-40B4-BE49-F238E27FC236}">
                <a16:creationId xmlns:a16="http://schemas.microsoft.com/office/drawing/2014/main" id="{6C5A1263-8E99-72ED-AC0A-52C948D7B201}"/>
              </a:ext>
            </a:extLst>
          </p:cNvPr>
          <p:cNvSpPr/>
          <p:nvPr/>
        </p:nvSpPr>
        <p:spPr>
          <a:xfrm>
            <a:off x="4655353" y="-194126"/>
            <a:ext cx="535704" cy="464190"/>
          </a:xfrm>
          <a:custGeom>
            <a:avLst/>
            <a:gdLst>
              <a:gd name="connsiteX0" fmla="*/ 161858 w 535704"/>
              <a:gd name="connsiteY0" fmla="*/ 354419 h 464190"/>
              <a:gd name="connsiteX1" fmla="*/ 0 w 535704"/>
              <a:gd name="connsiteY1" fmla="*/ 0 h 464190"/>
              <a:gd name="connsiteX2" fmla="*/ 373847 w 535704"/>
              <a:gd name="connsiteY2" fmla="*/ 109771 h 464190"/>
              <a:gd name="connsiteX3" fmla="*/ 535705 w 535704"/>
              <a:gd name="connsiteY3" fmla="*/ 464191 h 464190"/>
              <a:gd name="connsiteX4" fmla="*/ 161858 w 535704"/>
              <a:gd name="connsiteY4" fmla="*/ 354419 h 464190"/>
              <a:gd name="connsiteX5" fmla="*/ 161858 w 535704"/>
              <a:gd name="connsiteY5" fmla="*/ 354419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161858" y="354419"/>
                </a:moveTo>
                <a:lnTo>
                  <a:pt x="0" y="0"/>
                </a:lnTo>
                <a:lnTo>
                  <a:pt x="373847" y="109771"/>
                </a:lnTo>
                <a:lnTo>
                  <a:pt x="535705" y="464191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2" name="Freeform: Shape 491">
            <a:extLst>
              <a:ext uri="{FF2B5EF4-FFF2-40B4-BE49-F238E27FC236}">
                <a16:creationId xmlns:a16="http://schemas.microsoft.com/office/drawing/2014/main" id="{B63C33C9-7973-B398-5116-B5ED300A1003}"/>
              </a:ext>
            </a:extLst>
          </p:cNvPr>
          <p:cNvSpPr/>
          <p:nvPr/>
        </p:nvSpPr>
        <p:spPr>
          <a:xfrm>
            <a:off x="7239087" y="-952779"/>
            <a:ext cx="535704" cy="464190"/>
          </a:xfrm>
          <a:custGeom>
            <a:avLst/>
            <a:gdLst>
              <a:gd name="connsiteX0" fmla="*/ 161858 w 535704"/>
              <a:gd name="connsiteY0" fmla="*/ 354419 h 464190"/>
              <a:gd name="connsiteX1" fmla="*/ 0 w 535704"/>
              <a:gd name="connsiteY1" fmla="*/ 0 h 464190"/>
              <a:gd name="connsiteX2" fmla="*/ 373847 w 535704"/>
              <a:gd name="connsiteY2" fmla="*/ 109771 h 464190"/>
              <a:gd name="connsiteX3" fmla="*/ 535705 w 535704"/>
              <a:gd name="connsiteY3" fmla="*/ 464191 h 464190"/>
              <a:gd name="connsiteX4" fmla="*/ 161858 w 535704"/>
              <a:gd name="connsiteY4" fmla="*/ 354419 h 464190"/>
              <a:gd name="connsiteX5" fmla="*/ 161858 w 535704"/>
              <a:gd name="connsiteY5" fmla="*/ 354419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161858" y="354419"/>
                </a:moveTo>
                <a:lnTo>
                  <a:pt x="0" y="0"/>
                </a:lnTo>
                <a:lnTo>
                  <a:pt x="373847" y="109771"/>
                </a:lnTo>
                <a:lnTo>
                  <a:pt x="535705" y="464191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3" name="Freeform: Shape 492">
            <a:extLst>
              <a:ext uri="{FF2B5EF4-FFF2-40B4-BE49-F238E27FC236}">
                <a16:creationId xmlns:a16="http://schemas.microsoft.com/office/drawing/2014/main" id="{3F37F1FB-6D60-4B53-624A-DADF59E60B3A}"/>
              </a:ext>
            </a:extLst>
          </p:cNvPr>
          <p:cNvSpPr/>
          <p:nvPr/>
        </p:nvSpPr>
        <p:spPr>
          <a:xfrm>
            <a:off x="2190312" y="931619"/>
            <a:ext cx="535704" cy="464190"/>
          </a:xfrm>
          <a:custGeom>
            <a:avLst/>
            <a:gdLst>
              <a:gd name="connsiteX0" fmla="*/ 161858 w 535704"/>
              <a:gd name="connsiteY0" fmla="*/ 354419 h 464190"/>
              <a:gd name="connsiteX1" fmla="*/ 0 w 535704"/>
              <a:gd name="connsiteY1" fmla="*/ 0 h 464190"/>
              <a:gd name="connsiteX2" fmla="*/ 373847 w 535704"/>
              <a:gd name="connsiteY2" fmla="*/ 109771 h 464190"/>
              <a:gd name="connsiteX3" fmla="*/ 535705 w 535704"/>
              <a:gd name="connsiteY3" fmla="*/ 464191 h 464190"/>
              <a:gd name="connsiteX4" fmla="*/ 161858 w 535704"/>
              <a:gd name="connsiteY4" fmla="*/ 354419 h 464190"/>
              <a:gd name="connsiteX5" fmla="*/ 161858 w 535704"/>
              <a:gd name="connsiteY5" fmla="*/ 354419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161858" y="354419"/>
                </a:moveTo>
                <a:lnTo>
                  <a:pt x="0" y="0"/>
                </a:lnTo>
                <a:lnTo>
                  <a:pt x="373847" y="109771"/>
                </a:lnTo>
                <a:lnTo>
                  <a:pt x="535705" y="464191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4" name="Freeform: Shape 493">
            <a:extLst>
              <a:ext uri="{FF2B5EF4-FFF2-40B4-BE49-F238E27FC236}">
                <a16:creationId xmlns:a16="http://schemas.microsoft.com/office/drawing/2014/main" id="{B735978F-3178-1B1C-FE98-86A662526563}"/>
              </a:ext>
            </a:extLst>
          </p:cNvPr>
          <p:cNvSpPr/>
          <p:nvPr/>
        </p:nvSpPr>
        <p:spPr>
          <a:xfrm>
            <a:off x="-75025" y="2387464"/>
            <a:ext cx="535704" cy="464190"/>
          </a:xfrm>
          <a:custGeom>
            <a:avLst/>
            <a:gdLst>
              <a:gd name="connsiteX0" fmla="*/ 161858 w 535704"/>
              <a:gd name="connsiteY0" fmla="*/ 354419 h 464190"/>
              <a:gd name="connsiteX1" fmla="*/ 0 w 535704"/>
              <a:gd name="connsiteY1" fmla="*/ 0 h 464190"/>
              <a:gd name="connsiteX2" fmla="*/ 373847 w 535704"/>
              <a:gd name="connsiteY2" fmla="*/ 109771 h 464190"/>
              <a:gd name="connsiteX3" fmla="*/ 535705 w 535704"/>
              <a:gd name="connsiteY3" fmla="*/ 464191 h 464190"/>
              <a:gd name="connsiteX4" fmla="*/ 161858 w 535704"/>
              <a:gd name="connsiteY4" fmla="*/ 354419 h 464190"/>
              <a:gd name="connsiteX5" fmla="*/ 161858 w 535704"/>
              <a:gd name="connsiteY5" fmla="*/ 354419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161858" y="354419"/>
                </a:moveTo>
                <a:lnTo>
                  <a:pt x="0" y="0"/>
                </a:lnTo>
                <a:lnTo>
                  <a:pt x="373847" y="109771"/>
                </a:lnTo>
                <a:lnTo>
                  <a:pt x="535705" y="464191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5" name="Freeform: Shape 494">
            <a:extLst>
              <a:ext uri="{FF2B5EF4-FFF2-40B4-BE49-F238E27FC236}">
                <a16:creationId xmlns:a16="http://schemas.microsoft.com/office/drawing/2014/main" id="{47DB8CBD-5046-6F69-204B-1ED095C48E72}"/>
              </a:ext>
            </a:extLst>
          </p:cNvPr>
          <p:cNvSpPr/>
          <p:nvPr/>
        </p:nvSpPr>
        <p:spPr>
          <a:xfrm>
            <a:off x="3520935" y="847807"/>
            <a:ext cx="417011" cy="648881"/>
          </a:xfrm>
          <a:custGeom>
            <a:avLst/>
            <a:gdLst>
              <a:gd name="connsiteX0" fmla="*/ 161858 w 417011"/>
              <a:gd name="connsiteY0" fmla="*/ 354419 h 648881"/>
              <a:gd name="connsiteX1" fmla="*/ 0 w 417011"/>
              <a:gd name="connsiteY1" fmla="*/ 0 h 648881"/>
              <a:gd name="connsiteX2" fmla="*/ 255153 w 417011"/>
              <a:gd name="connsiteY2" fmla="*/ 294462 h 648881"/>
              <a:gd name="connsiteX3" fmla="*/ 417011 w 417011"/>
              <a:gd name="connsiteY3" fmla="*/ 648882 h 648881"/>
              <a:gd name="connsiteX4" fmla="*/ 161858 w 417011"/>
              <a:gd name="connsiteY4" fmla="*/ 354419 h 648881"/>
              <a:gd name="connsiteX5" fmla="*/ 161858 w 417011"/>
              <a:gd name="connsiteY5" fmla="*/ 354419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1" h="648881">
                <a:moveTo>
                  <a:pt x="161858" y="354419"/>
                </a:moveTo>
                <a:lnTo>
                  <a:pt x="0" y="0"/>
                </a:lnTo>
                <a:lnTo>
                  <a:pt x="255153" y="294462"/>
                </a:lnTo>
                <a:lnTo>
                  <a:pt x="417011" y="648882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6" name="Freeform: Shape 495">
            <a:extLst>
              <a:ext uri="{FF2B5EF4-FFF2-40B4-BE49-F238E27FC236}">
                <a16:creationId xmlns:a16="http://schemas.microsoft.com/office/drawing/2014/main" id="{B4C0A3C3-48B9-9897-4C1E-A69C4431BD56}"/>
              </a:ext>
            </a:extLst>
          </p:cNvPr>
          <p:cNvSpPr/>
          <p:nvPr/>
        </p:nvSpPr>
        <p:spPr>
          <a:xfrm>
            <a:off x="3720638" y="756605"/>
            <a:ext cx="217308" cy="740082"/>
          </a:xfrm>
          <a:custGeom>
            <a:avLst/>
            <a:gdLst>
              <a:gd name="connsiteX0" fmla="*/ 55450 w 217308"/>
              <a:gd name="connsiteY0" fmla="*/ 385664 h 740082"/>
              <a:gd name="connsiteX1" fmla="*/ 0 w 217308"/>
              <a:gd name="connsiteY1" fmla="*/ 0 h 740082"/>
              <a:gd name="connsiteX2" fmla="*/ 161858 w 217308"/>
              <a:gd name="connsiteY2" fmla="*/ 354419 h 740082"/>
              <a:gd name="connsiteX3" fmla="*/ 217308 w 217308"/>
              <a:gd name="connsiteY3" fmla="*/ 740083 h 740082"/>
              <a:gd name="connsiteX4" fmla="*/ 55450 w 217308"/>
              <a:gd name="connsiteY4" fmla="*/ 385664 h 740082"/>
              <a:gd name="connsiteX5" fmla="*/ 55450 w 217308"/>
              <a:gd name="connsiteY5" fmla="*/ 385664 h 74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308" h="740082">
                <a:moveTo>
                  <a:pt x="55450" y="385664"/>
                </a:moveTo>
                <a:lnTo>
                  <a:pt x="0" y="0"/>
                </a:lnTo>
                <a:lnTo>
                  <a:pt x="161858" y="354419"/>
                </a:lnTo>
                <a:lnTo>
                  <a:pt x="217308" y="740083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7" name="Freeform: Shape 496">
            <a:extLst>
              <a:ext uri="{FF2B5EF4-FFF2-40B4-BE49-F238E27FC236}">
                <a16:creationId xmlns:a16="http://schemas.microsoft.com/office/drawing/2014/main" id="{AE5384F1-5273-2A0D-2C47-7BA70974731C}"/>
              </a:ext>
            </a:extLst>
          </p:cNvPr>
          <p:cNvSpPr/>
          <p:nvPr/>
        </p:nvSpPr>
        <p:spPr>
          <a:xfrm>
            <a:off x="2028454" y="931619"/>
            <a:ext cx="323715" cy="708838"/>
          </a:xfrm>
          <a:custGeom>
            <a:avLst/>
            <a:gdLst>
              <a:gd name="connsiteX0" fmla="*/ 0 w 323715"/>
              <a:gd name="connsiteY0" fmla="*/ 354419 h 708838"/>
              <a:gd name="connsiteX1" fmla="*/ 161858 w 323715"/>
              <a:gd name="connsiteY1" fmla="*/ 0 h 708838"/>
              <a:gd name="connsiteX2" fmla="*/ 323716 w 323715"/>
              <a:gd name="connsiteY2" fmla="*/ 354419 h 708838"/>
              <a:gd name="connsiteX3" fmla="*/ 161858 w 323715"/>
              <a:gd name="connsiteY3" fmla="*/ 708839 h 708838"/>
              <a:gd name="connsiteX4" fmla="*/ 0 w 323715"/>
              <a:gd name="connsiteY4" fmla="*/ 354419 h 708838"/>
              <a:gd name="connsiteX5" fmla="*/ 0 w 323715"/>
              <a:gd name="connsiteY5" fmla="*/ 354419 h 708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3715" h="708838">
                <a:moveTo>
                  <a:pt x="0" y="354419"/>
                </a:moveTo>
                <a:lnTo>
                  <a:pt x="161858" y="0"/>
                </a:lnTo>
                <a:lnTo>
                  <a:pt x="323716" y="354419"/>
                </a:lnTo>
                <a:lnTo>
                  <a:pt x="161858" y="70883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8" name="Freeform: Shape 497">
            <a:extLst>
              <a:ext uri="{FF2B5EF4-FFF2-40B4-BE49-F238E27FC236}">
                <a16:creationId xmlns:a16="http://schemas.microsoft.com/office/drawing/2014/main" id="{E7425A9C-67C2-9E5A-1B03-E2C8704AA117}"/>
              </a:ext>
            </a:extLst>
          </p:cNvPr>
          <p:cNvSpPr/>
          <p:nvPr/>
        </p:nvSpPr>
        <p:spPr>
          <a:xfrm>
            <a:off x="-236883" y="2387464"/>
            <a:ext cx="323715" cy="708838"/>
          </a:xfrm>
          <a:custGeom>
            <a:avLst/>
            <a:gdLst>
              <a:gd name="connsiteX0" fmla="*/ 0 w 323715"/>
              <a:gd name="connsiteY0" fmla="*/ 354419 h 708838"/>
              <a:gd name="connsiteX1" fmla="*/ 161858 w 323715"/>
              <a:gd name="connsiteY1" fmla="*/ 0 h 708838"/>
              <a:gd name="connsiteX2" fmla="*/ 323716 w 323715"/>
              <a:gd name="connsiteY2" fmla="*/ 354419 h 708838"/>
              <a:gd name="connsiteX3" fmla="*/ 161858 w 323715"/>
              <a:gd name="connsiteY3" fmla="*/ 708839 h 708838"/>
              <a:gd name="connsiteX4" fmla="*/ 0 w 323715"/>
              <a:gd name="connsiteY4" fmla="*/ 354419 h 708838"/>
              <a:gd name="connsiteX5" fmla="*/ 0 w 323715"/>
              <a:gd name="connsiteY5" fmla="*/ 354419 h 708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3715" h="708838">
                <a:moveTo>
                  <a:pt x="0" y="354419"/>
                </a:moveTo>
                <a:lnTo>
                  <a:pt x="161858" y="0"/>
                </a:lnTo>
                <a:lnTo>
                  <a:pt x="323716" y="354419"/>
                </a:lnTo>
                <a:lnTo>
                  <a:pt x="161858" y="70883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9" name="Freeform: Shape 498">
            <a:extLst>
              <a:ext uri="{FF2B5EF4-FFF2-40B4-BE49-F238E27FC236}">
                <a16:creationId xmlns:a16="http://schemas.microsoft.com/office/drawing/2014/main" id="{37072895-800D-380A-630B-F21D0E8A8D99}"/>
              </a:ext>
            </a:extLst>
          </p:cNvPr>
          <p:cNvSpPr/>
          <p:nvPr/>
        </p:nvSpPr>
        <p:spPr>
          <a:xfrm>
            <a:off x="4493495" y="-194126"/>
            <a:ext cx="323715" cy="708838"/>
          </a:xfrm>
          <a:custGeom>
            <a:avLst/>
            <a:gdLst>
              <a:gd name="connsiteX0" fmla="*/ 0 w 323715"/>
              <a:gd name="connsiteY0" fmla="*/ 354419 h 708838"/>
              <a:gd name="connsiteX1" fmla="*/ 161858 w 323715"/>
              <a:gd name="connsiteY1" fmla="*/ 0 h 708838"/>
              <a:gd name="connsiteX2" fmla="*/ 323716 w 323715"/>
              <a:gd name="connsiteY2" fmla="*/ 354419 h 708838"/>
              <a:gd name="connsiteX3" fmla="*/ 161858 w 323715"/>
              <a:gd name="connsiteY3" fmla="*/ 708839 h 708838"/>
              <a:gd name="connsiteX4" fmla="*/ 0 w 323715"/>
              <a:gd name="connsiteY4" fmla="*/ 354419 h 708838"/>
              <a:gd name="connsiteX5" fmla="*/ 0 w 323715"/>
              <a:gd name="connsiteY5" fmla="*/ 354419 h 708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3715" h="708838">
                <a:moveTo>
                  <a:pt x="0" y="354419"/>
                </a:moveTo>
                <a:lnTo>
                  <a:pt x="161858" y="0"/>
                </a:lnTo>
                <a:lnTo>
                  <a:pt x="323716" y="354419"/>
                </a:lnTo>
                <a:lnTo>
                  <a:pt x="161858" y="70883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0" name="Freeform: Shape 499">
            <a:extLst>
              <a:ext uri="{FF2B5EF4-FFF2-40B4-BE49-F238E27FC236}">
                <a16:creationId xmlns:a16="http://schemas.microsoft.com/office/drawing/2014/main" id="{CEC3444E-E368-A04F-600A-9D3E1D042A3F}"/>
              </a:ext>
            </a:extLst>
          </p:cNvPr>
          <p:cNvSpPr/>
          <p:nvPr/>
        </p:nvSpPr>
        <p:spPr>
          <a:xfrm>
            <a:off x="7077230" y="-952779"/>
            <a:ext cx="323716" cy="708838"/>
          </a:xfrm>
          <a:custGeom>
            <a:avLst/>
            <a:gdLst>
              <a:gd name="connsiteX0" fmla="*/ 0 w 323716"/>
              <a:gd name="connsiteY0" fmla="*/ 354419 h 708838"/>
              <a:gd name="connsiteX1" fmla="*/ 161858 w 323716"/>
              <a:gd name="connsiteY1" fmla="*/ 0 h 708838"/>
              <a:gd name="connsiteX2" fmla="*/ 323716 w 323716"/>
              <a:gd name="connsiteY2" fmla="*/ 354419 h 708838"/>
              <a:gd name="connsiteX3" fmla="*/ 161858 w 323716"/>
              <a:gd name="connsiteY3" fmla="*/ 708839 h 708838"/>
              <a:gd name="connsiteX4" fmla="*/ 0 w 323716"/>
              <a:gd name="connsiteY4" fmla="*/ 354419 h 708838"/>
              <a:gd name="connsiteX5" fmla="*/ 0 w 323716"/>
              <a:gd name="connsiteY5" fmla="*/ 354419 h 708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3716" h="708838">
                <a:moveTo>
                  <a:pt x="0" y="354419"/>
                </a:moveTo>
                <a:lnTo>
                  <a:pt x="161858" y="0"/>
                </a:lnTo>
                <a:lnTo>
                  <a:pt x="323716" y="354419"/>
                </a:lnTo>
                <a:lnTo>
                  <a:pt x="161858" y="70883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1" name="Freeform: Shape 500">
            <a:extLst>
              <a:ext uri="{FF2B5EF4-FFF2-40B4-BE49-F238E27FC236}">
                <a16:creationId xmlns:a16="http://schemas.microsoft.com/office/drawing/2014/main" id="{A52A3AB2-314D-298E-3036-D2694C7F5573}"/>
              </a:ext>
            </a:extLst>
          </p:cNvPr>
          <p:cNvSpPr/>
          <p:nvPr/>
        </p:nvSpPr>
        <p:spPr>
          <a:xfrm>
            <a:off x="4110268" y="545956"/>
            <a:ext cx="489635" cy="565068"/>
          </a:xfrm>
          <a:custGeom>
            <a:avLst/>
            <a:gdLst>
              <a:gd name="connsiteX0" fmla="*/ 0 w 489635"/>
              <a:gd name="connsiteY0" fmla="*/ 210650 h 565068"/>
              <a:gd name="connsiteX1" fmla="*/ 327777 w 489635"/>
              <a:gd name="connsiteY1" fmla="*/ 0 h 565068"/>
              <a:gd name="connsiteX2" fmla="*/ 489635 w 489635"/>
              <a:gd name="connsiteY2" fmla="*/ 354419 h 565068"/>
              <a:gd name="connsiteX3" fmla="*/ 161858 w 489635"/>
              <a:gd name="connsiteY3" fmla="*/ 565069 h 565068"/>
              <a:gd name="connsiteX4" fmla="*/ 0 w 489635"/>
              <a:gd name="connsiteY4" fmla="*/ 210650 h 565068"/>
              <a:gd name="connsiteX5" fmla="*/ 0 w 489635"/>
              <a:gd name="connsiteY5" fmla="*/ 210650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0" y="210650"/>
                </a:moveTo>
                <a:lnTo>
                  <a:pt x="327777" y="0"/>
                </a:lnTo>
                <a:lnTo>
                  <a:pt x="489635" y="354419"/>
                </a:lnTo>
                <a:lnTo>
                  <a:pt x="161858" y="56506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2" name="Freeform: Shape 501">
            <a:extLst>
              <a:ext uri="{FF2B5EF4-FFF2-40B4-BE49-F238E27FC236}">
                <a16:creationId xmlns:a16="http://schemas.microsoft.com/office/drawing/2014/main" id="{DBE86D3E-6C2D-3F14-B07D-999ACDD4346B}"/>
              </a:ext>
            </a:extLst>
          </p:cNvPr>
          <p:cNvSpPr/>
          <p:nvPr/>
        </p:nvSpPr>
        <p:spPr>
          <a:xfrm>
            <a:off x="1700677" y="1286039"/>
            <a:ext cx="489635" cy="565068"/>
          </a:xfrm>
          <a:custGeom>
            <a:avLst/>
            <a:gdLst>
              <a:gd name="connsiteX0" fmla="*/ 0 w 489635"/>
              <a:gd name="connsiteY0" fmla="*/ 210650 h 565068"/>
              <a:gd name="connsiteX1" fmla="*/ 327777 w 489635"/>
              <a:gd name="connsiteY1" fmla="*/ 0 h 565068"/>
              <a:gd name="connsiteX2" fmla="*/ 489635 w 489635"/>
              <a:gd name="connsiteY2" fmla="*/ 354419 h 565068"/>
              <a:gd name="connsiteX3" fmla="*/ 161858 w 489635"/>
              <a:gd name="connsiteY3" fmla="*/ 565069 h 565068"/>
              <a:gd name="connsiteX4" fmla="*/ 0 w 489635"/>
              <a:gd name="connsiteY4" fmla="*/ 210650 h 565068"/>
              <a:gd name="connsiteX5" fmla="*/ 0 w 489635"/>
              <a:gd name="connsiteY5" fmla="*/ 210650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0" y="210650"/>
                </a:moveTo>
                <a:lnTo>
                  <a:pt x="327777" y="0"/>
                </a:lnTo>
                <a:lnTo>
                  <a:pt x="489635" y="354419"/>
                </a:lnTo>
                <a:lnTo>
                  <a:pt x="161858" y="56506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3" name="Freeform: Shape 502">
            <a:extLst>
              <a:ext uri="{FF2B5EF4-FFF2-40B4-BE49-F238E27FC236}">
                <a16:creationId xmlns:a16="http://schemas.microsoft.com/office/drawing/2014/main" id="{86FFE64B-9521-4ACA-4153-B0C2455ECFE7}"/>
              </a:ext>
            </a:extLst>
          </p:cNvPr>
          <p:cNvSpPr/>
          <p:nvPr/>
        </p:nvSpPr>
        <p:spPr>
          <a:xfrm>
            <a:off x="6047829" y="-699238"/>
            <a:ext cx="489634" cy="565068"/>
          </a:xfrm>
          <a:custGeom>
            <a:avLst/>
            <a:gdLst>
              <a:gd name="connsiteX0" fmla="*/ 0 w 489634"/>
              <a:gd name="connsiteY0" fmla="*/ 210650 h 565068"/>
              <a:gd name="connsiteX1" fmla="*/ 327777 w 489634"/>
              <a:gd name="connsiteY1" fmla="*/ 0 h 565068"/>
              <a:gd name="connsiteX2" fmla="*/ 489635 w 489634"/>
              <a:gd name="connsiteY2" fmla="*/ 354419 h 565068"/>
              <a:gd name="connsiteX3" fmla="*/ 161858 w 489634"/>
              <a:gd name="connsiteY3" fmla="*/ 565069 h 565068"/>
              <a:gd name="connsiteX4" fmla="*/ 0 w 489634"/>
              <a:gd name="connsiteY4" fmla="*/ 210650 h 565068"/>
              <a:gd name="connsiteX5" fmla="*/ 0 w 489634"/>
              <a:gd name="connsiteY5" fmla="*/ 210650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4" h="565068">
                <a:moveTo>
                  <a:pt x="0" y="210650"/>
                </a:moveTo>
                <a:lnTo>
                  <a:pt x="327777" y="0"/>
                </a:lnTo>
                <a:lnTo>
                  <a:pt x="489635" y="354419"/>
                </a:lnTo>
                <a:lnTo>
                  <a:pt x="161858" y="56506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4" name="Freeform: Shape 503">
            <a:extLst>
              <a:ext uri="{FF2B5EF4-FFF2-40B4-BE49-F238E27FC236}">
                <a16:creationId xmlns:a16="http://schemas.microsoft.com/office/drawing/2014/main" id="{E69B59A2-9274-FF40-7E4A-C79F410C376D}"/>
              </a:ext>
            </a:extLst>
          </p:cNvPr>
          <p:cNvSpPr/>
          <p:nvPr/>
        </p:nvSpPr>
        <p:spPr>
          <a:xfrm>
            <a:off x="298821" y="2286585"/>
            <a:ext cx="489635" cy="565068"/>
          </a:xfrm>
          <a:custGeom>
            <a:avLst/>
            <a:gdLst>
              <a:gd name="connsiteX0" fmla="*/ 0 w 489635"/>
              <a:gd name="connsiteY0" fmla="*/ 210650 h 565068"/>
              <a:gd name="connsiteX1" fmla="*/ 327777 w 489635"/>
              <a:gd name="connsiteY1" fmla="*/ 0 h 565068"/>
              <a:gd name="connsiteX2" fmla="*/ 489635 w 489635"/>
              <a:gd name="connsiteY2" fmla="*/ 354419 h 565068"/>
              <a:gd name="connsiteX3" fmla="*/ 161858 w 489635"/>
              <a:gd name="connsiteY3" fmla="*/ 565069 h 565068"/>
              <a:gd name="connsiteX4" fmla="*/ 0 w 489635"/>
              <a:gd name="connsiteY4" fmla="*/ 210650 h 565068"/>
              <a:gd name="connsiteX5" fmla="*/ 0 w 489635"/>
              <a:gd name="connsiteY5" fmla="*/ 210650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0" y="210650"/>
                </a:moveTo>
                <a:lnTo>
                  <a:pt x="327777" y="0"/>
                </a:lnTo>
                <a:lnTo>
                  <a:pt x="489635" y="354419"/>
                </a:lnTo>
                <a:lnTo>
                  <a:pt x="161858" y="56506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5" name="Freeform: Shape 504">
            <a:extLst>
              <a:ext uri="{FF2B5EF4-FFF2-40B4-BE49-F238E27FC236}">
                <a16:creationId xmlns:a16="http://schemas.microsoft.com/office/drawing/2014/main" id="{922CFEDF-9265-596A-4C77-E655444BD25E}"/>
              </a:ext>
            </a:extLst>
          </p:cNvPr>
          <p:cNvSpPr/>
          <p:nvPr/>
        </p:nvSpPr>
        <p:spPr>
          <a:xfrm>
            <a:off x="7868087" y="-1348119"/>
            <a:ext cx="489634" cy="565068"/>
          </a:xfrm>
          <a:custGeom>
            <a:avLst/>
            <a:gdLst>
              <a:gd name="connsiteX0" fmla="*/ 0 w 489634"/>
              <a:gd name="connsiteY0" fmla="*/ 210650 h 565068"/>
              <a:gd name="connsiteX1" fmla="*/ 327777 w 489634"/>
              <a:gd name="connsiteY1" fmla="*/ 0 h 565068"/>
              <a:gd name="connsiteX2" fmla="*/ 489635 w 489634"/>
              <a:gd name="connsiteY2" fmla="*/ 354419 h 565068"/>
              <a:gd name="connsiteX3" fmla="*/ 161858 w 489634"/>
              <a:gd name="connsiteY3" fmla="*/ 565069 h 565068"/>
              <a:gd name="connsiteX4" fmla="*/ 0 w 489634"/>
              <a:gd name="connsiteY4" fmla="*/ 210650 h 565068"/>
              <a:gd name="connsiteX5" fmla="*/ 0 w 489634"/>
              <a:gd name="connsiteY5" fmla="*/ 210650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4" h="565068">
                <a:moveTo>
                  <a:pt x="0" y="210650"/>
                </a:moveTo>
                <a:lnTo>
                  <a:pt x="327777" y="0"/>
                </a:lnTo>
                <a:lnTo>
                  <a:pt x="489635" y="354419"/>
                </a:lnTo>
                <a:lnTo>
                  <a:pt x="161858" y="56506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6" name="Freeform: Shape 505">
            <a:extLst>
              <a:ext uri="{FF2B5EF4-FFF2-40B4-BE49-F238E27FC236}">
                <a16:creationId xmlns:a16="http://schemas.microsoft.com/office/drawing/2014/main" id="{9DD1E16E-257A-4768-68EE-855906C09C7E}"/>
              </a:ext>
            </a:extLst>
          </p:cNvPr>
          <p:cNvSpPr/>
          <p:nvPr/>
        </p:nvSpPr>
        <p:spPr>
          <a:xfrm>
            <a:off x="9168424" y="7520905"/>
            <a:ext cx="217307" cy="740082"/>
          </a:xfrm>
          <a:custGeom>
            <a:avLst/>
            <a:gdLst>
              <a:gd name="connsiteX0" fmla="*/ 0 w 217307"/>
              <a:gd name="connsiteY0" fmla="*/ 385664 h 740082"/>
              <a:gd name="connsiteX1" fmla="*/ 55450 w 217307"/>
              <a:gd name="connsiteY1" fmla="*/ 0 h 740082"/>
              <a:gd name="connsiteX2" fmla="*/ 217308 w 217307"/>
              <a:gd name="connsiteY2" fmla="*/ 354419 h 740082"/>
              <a:gd name="connsiteX3" fmla="*/ 161858 w 217307"/>
              <a:gd name="connsiteY3" fmla="*/ 740083 h 740082"/>
              <a:gd name="connsiteX4" fmla="*/ 0 w 217307"/>
              <a:gd name="connsiteY4" fmla="*/ 385664 h 740082"/>
              <a:gd name="connsiteX5" fmla="*/ 0 w 217307"/>
              <a:gd name="connsiteY5" fmla="*/ 385664 h 74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307" h="740082">
                <a:moveTo>
                  <a:pt x="0" y="385664"/>
                </a:moveTo>
                <a:lnTo>
                  <a:pt x="55450" y="0"/>
                </a:lnTo>
                <a:lnTo>
                  <a:pt x="217308" y="354419"/>
                </a:lnTo>
                <a:lnTo>
                  <a:pt x="161858" y="740083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7" name="Freeform: Shape 506">
            <a:extLst>
              <a:ext uri="{FF2B5EF4-FFF2-40B4-BE49-F238E27FC236}">
                <a16:creationId xmlns:a16="http://schemas.microsoft.com/office/drawing/2014/main" id="{5B4E797D-4F9D-2FF4-5B09-4ABBC32D17AD}"/>
              </a:ext>
            </a:extLst>
          </p:cNvPr>
          <p:cNvSpPr/>
          <p:nvPr/>
        </p:nvSpPr>
        <p:spPr>
          <a:xfrm>
            <a:off x="5730823" y="9151764"/>
            <a:ext cx="217307" cy="740082"/>
          </a:xfrm>
          <a:custGeom>
            <a:avLst/>
            <a:gdLst>
              <a:gd name="connsiteX0" fmla="*/ 0 w 217307"/>
              <a:gd name="connsiteY0" fmla="*/ 385664 h 740082"/>
              <a:gd name="connsiteX1" fmla="*/ 55450 w 217307"/>
              <a:gd name="connsiteY1" fmla="*/ 0 h 740082"/>
              <a:gd name="connsiteX2" fmla="*/ 217308 w 217307"/>
              <a:gd name="connsiteY2" fmla="*/ 354419 h 740082"/>
              <a:gd name="connsiteX3" fmla="*/ 161858 w 217307"/>
              <a:gd name="connsiteY3" fmla="*/ 740083 h 740082"/>
              <a:gd name="connsiteX4" fmla="*/ 0 w 217307"/>
              <a:gd name="connsiteY4" fmla="*/ 385664 h 740082"/>
              <a:gd name="connsiteX5" fmla="*/ 0 w 217307"/>
              <a:gd name="connsiteY5" fmla="*/ 385664 h 74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307" h="740082">
                <a:moveTo>
                  <a:pt x="0" y="385664"/>
                </a:moveTo>
                <a:lnTo>
                  <a:pt x="55450" y="0"/>
                </a:lnTo>
                <a:lnTo>
                  <a:pt x="217308" y="354419"/>
                </a:lnTo>
                <a:lnTo>
                  <a:pt x="161858" y="740083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8" name="Freeform: Shape 507">
            <a:extLst>
              <a:ext uri="{FF2B5EF4-FFF2-40B4-BE49-F238E27FC236}">
                <a16:creationId xmlns:a16="http://schemas.microsoft.com/office/drawing/2014/main" id="{9D792B79-002A-756F-8A3D-46A984055F0C}"/>
              </a:ext>
            </a:extLst>
          </p:cNvPr>
          <p:cNvSpPr/>
          <p:nvPr/>
        </p:nvSpPr>
        <p:spPr>
          <a:xfrm>
            <a:off x="8257716" y="7906569"/>
            <a:ext cx="417010" cy="648881"/>
          </a:xfrm>
          <a:custGeom>
            <a:avLst/>
            <a:gdLst>
              <a:gd name="connsiteX0" fmla="*/ 0 w 417010"/>
              <a:gd name="connsiteY0" fmla="*/ 294462 h 648881"/>
              <a:gd name="connsiteX1" fmla="*/ 255153 w 417010"/>
              <a:gd name="connsiteY1" fmla="*/ 0 h 648881"/>
              <a:gd name="connsiteX2" fmla="*/ 417011 w 417010"/>
              <a:gd name="connsiteY2" fmla="*/ 354419 h 648881"/>
              <a:gd name="connsiteX3" fmla="*/ 161858 w 417010"/>
              <a:gd name="connsiteY3" fmla="*/ 648881 h 648881"/>
              <a:gd name="connsiteX4" fmla="*/ 0 w 417010"/>
              <a:gd name="connsiteY4" fmla="*/ 294462 h 648881"/>
              <a:gd name="connsiteX5" fmla="*/ 0 w 417010"/>
              <a:gd name="connsiteY5" fmla="*/ 294462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0" y="294462"/>
                </a:moveTo>
                <a:lnTo>
                  <a:pt x="255153" y="0"/>
                </a:lnTo>
                <a:lnTo>
                  <a:pt x="417011" y="354419"/>
                </a:lnTo>
                <a:lnTo>
                  <a:pt x="161858" y="648881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9" name="Freeform: Shape 508">
            <a:extLst>
              <a:ext uri="{FF2B5EF4-FFF2-40B4-BE49-F238E27FC236}">
                <a16:creationId xmlns:a16="http://schemas.microsoft.com/office/drawing/2014/main" id="{AEB46DEE-9A83-B63B-43EE-211540E06987}"/>
              </a:ext>
            </a:extLst>
          </p:cNvPr>
          <p:cNvSpPr/>
          <p:nvPr/>
        </p:nvSpPr>
        <p:spPr>
          <a:xfrm>
            <a:off x="6120453" y="8471638"/>
            <a:ext cx="417010" cy="648881"/>
          </a:xfrm>
          <a:custGeom>
            <a:avLst/>
            <a:gdLst>
              <a:gd name="connsiteX0" fmla="*/ 0 w 417010"/>
              <a:gd name="connsiteY0" fmla="*/ 294462 h 648881"/>
              <a:gd name="connsiteX1" fmla="*/ 255153 w 417010"/>
              <a:gd name="connsiteY1" fmla="*/ 0 h 648881"/>
              <a:gd name="connsiteX2" fmla="*/ 417011 w 417010"/>
              <a:gd name="connsiteY2" fmla="*/ 354419 h 648881"/>
              <a:gd name="connsiteX3" fmla="*/ 161858 w 417010"/>
              <a:gd name="connsiteY3" fmla="*/ 648881 h 648881"/>
              <a:gd name="connsiteX4" fmla="*/ 0 w 417010"/>
              <a:gd name="connsiteY4" fmla="*/ 294462 h 648881"/>
              <a:gd name="connsiteX5" fmla="*/ 0 w 417010"/>
              <a:gd name="connsiteY5" fmla="*/ 294462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0" y="294462"/>
                </a:moveTo>
                <a:lnTo>
                  <a:pt x="255153" y="0"/>
                </a:lnTo>
                <a:lnTo>
                  <a:pt x="417011" y="354419"/>
                </a:lnTo>
                <a:lnTo>
                  <a:pt x="161858" y="648881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0" name="Freeform: Shape 509">
            <a:extLst>
              <a:ext uri="{FF2B5EF4-FFF2-40B4-BE49-F238E27FC236}">
                <a16:creationId xmlns:a16="http://schemas.microsoft.com/office/drawing/2014/main" id="{684146CD-538B-108D-D780-33B913A89738}"/>
              </a:ext>
            </a:extLst>
          </p:cNvPr>
          <p:cNvSpPr/>
          <p:nvPr/>
        </p:nvSpPr>
        <p:spPr>
          <a:xfrm>
            <a:off x="5356976" y="9537427"/>
            <a:ext cx="535704" cy="464190"/>
          </a:xfrm>
          <a:custGeom>
            <a:avLst/>
            <a:gdLst>
              <a:gd name="connsiteX0" fmla="*/ 0 w 535704"/>
              <a:gd name="connsiteY0" fmla="*/ 109771 h 464190"/>
              <a:gd name="connsiteX1" fmla="*/ 373847 w 535704"/>
              <a:gd name="connsiteY1" fmla="*/ 0 h 464190"/>
              <a:gd name="connsiteX2" fmla="*/ 535705 w 535704"/>
              <a:gd name="connsiteY2" fmla="*/ 354419 h 464190"/>
              <a:gd name="connsiteX3" fmla="*/ 161858 w 535704"/>
              <a:gd name="connsiteY3" fmla="*/ 464190 h 464190"/>
              <a:gd name="connsiteX4" fmla="*/ 0 w 535704"/>
              <a:gd name="connsiteY4" fmla="*/ 109771 h 464190"/>
              <a:gd name="connsiteX5" fmla="*/ 0 w 535704"/>
              <a:gd name="connsiteY5" fmla="*/ 109771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109771"/>
                </a:moveTo>
                <a:lnTo>
                  <a:pt x="373847" y="0"/>
                </a:lnTo>
                <a:lnTo>
                  <a:pt x="535705" y="354419"/>
                </a:lnTo>
                <a:lnTo>
                  <a:pt x="161858" y="464190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1" name="Freeform: Shape 510">
            <a:extLst>
              <a:ext uri="{FF2B5EF4-FFF2-40B4-BE49-F238E27FC236}">
                <a16:creationId xmlns:a16="http://schemas.microsoft.com/office/drawing/2014/main" id="{12320977-E780-C173-4442-56A18D400CE9}"/>
              </a:ext>
            </a:extLst>
          </p:cNvPr>
          <p:cNvSpPr/>
          <p:nvPr/>
        </p:nvSpPr>
        <p:spPr>
          <a:xfrm>
            <a:off x="7239087" y="7906569"/>
            <a:ext cx="535704" cy="464190"/>
          </a:xfrm>
          <a:custGeom>
            <a:avLst/>
            <a:gdLst>
              <a:gd name="connsiteX0" fmla="*/ 0 w 535704"/>
              <a:gd name="connsiteY0" fmla="*/ 109771 h 464190"/>
              <a:gd name="connsiteX1" fmla="*/ 373847 w 535704"/>
              <a:gd name="connsiteY1" fmla="*/ 0 h 464190"/>
              <a:gd name="connsiteX2" fmla="*/ 535705 w 535704"/>
              <a:gd name="connsiteY2" fmla="*/ 354419 h 464190"/>
              <a:gd name="connsiteX3" fmla="*/ 161858 w 535704"/>
              <a:gd name="connsiteY3" fmla="*/ 464190 h 464190"/>
              <a:gd name="connsiteX4" fmla="*/ 0 w 535704"/>
              <a:gd name="connsiteY4" fmla="*/ 109771 h 464190"/>
              <a:gd name="connsiteX5" fmla="*/ 0 w 535704"/>
              <a:gd name="connsiteY5" fmla="*/ 109771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109771"/>
                </a:moveTo>
                <a:lnTo>
                  <a:pt x="373847" y="0"/>
                </a:lnTo>
                <a:lnTo>
                  <a:pt x="535705" y="354419"/>
                </a:lnTo>
                <a:lnTo>
                  <a:pt x="161858" y="464190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2" name="Freeform: Shape 511">
            <a:extLst>
              <a:ext uri="{FF2B5EF4-FFF2-40B4-BE49-F238E27FC236}">
                <a16:creationId xmlns:a16="http://schemas.microsoft.com/office/drawing/2014/main" id="{E5AC6F58-AF8F-200E-68D1-0B6C615AD3A1}"/>
              </a:ext>
            </a:extLst>
          </p:cNvPr>
          <p:cNvSpPr/>
          <p:nvPr/>
        </p:nvSpPr>
        <p:spPr>
          <a:xfrm>
            <a:off x="9223874" y="7411134"/>
            <a:ext cx="535704" cy="464190"/>
          </a:xfrm>
          <a:custGeom>
            <a:avLst/>
            <a:gdLst>
              <a:gd name="connsiteX0" fmla="*/ 0 w 535704"/>
              <a:gd name="connsiteY0" fmla="*/ 109771 h 464190"/>
              <a:gd name="connsiteX1" fmla="*/ 373847 w 535704"/>
              <a:gd name="connsiteY1" fmla="*/ 0 h 464190"/>
              <a:gd name="connsiteX2" fmla="*/ 535705 w 535704"/>
              <a:gd name="connsiteY2" fmla="*/ 354419 h 464190"/>
              <a:gd name="connsiteX3" fmla="*/ 161858 w 535704"/>
              <a:gd name="connsiteY3" fmla="*/ 464190 h 464190"/>
              <a:gd name="connsiteX4" fmla="*/ 0 w 535704"/>
              <a:gd name="connsiteY4" fmla="*/ 109771 h 464190"/>
              <a:gd name="connsiteX5" fmla="*/ 0 w 535704"/>
              <a:gd name="connsiteY5" fmla="*/ 109771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109771"/>
                </a:moveTo>
                <a:lnTo>
                  <a:pt x="373847" y="0"/>
                </a:lnTo>
                <a:lnTo>
                  <a:pt x="535705" y="354419"/>
                </a:lnTo>
                <a:lnTo>
                  <a:pt x="161858" y="464190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3" name="Freeform: Shape 512">
            <a:extLst>
              <a:ext uri="{FF2B5EF4-FFF2-40B4-BE49-F238E27FC236}">
                <a16:creationId xmlns:a16="http://schemas.microsoft.com/office/drawing/2014/main" id="{97759659-65A3-BE9A-FB90-0FEC66FB5002}"/>
              </a:ext>
            </a:extLst>
          </p:cNvPr>
          <p:cNvSpPr/>
          <p:nvPr/>
        </p:nvSpPr>
        <p:spPr>
          <a:xfrm>
            <a:off x="6703383" y="8260988"/>
            <a:ext cx="535704" cy="464191"/>
          </a:xfrm>
          <a:custGeom>
            <a:avLst/>
            <a:gdLst>
              <a:gd name="connsiteX0" fmla="*/ 161858 w 535704"/>
              <a:gd name="connsiteY0" fmla="*/ 354419 h 464191"/>
              <a:gd name="connsiteX1" fmla="*/ 0 w 535704"/>
              <a:gd name="connsiteY1" fmla="*/ 0 h 464191"/>
              <a:gd name="connsiteX2" fmla="*/ 373847 w 535704"/>
              <a:gd name="connsiteY2" fmla="*/ 109771 h 464191"/>
              <a:gd name="connsiteX3" fmla="*/ 535705 w 535704"/>
              <a:gd name="connsiteY3" fmla="*/ 464191 h 464191"/>
              <a:gd name="connsiteX4" fmla="*/ 161858 w 535704"/>
              <a:gd name="connsiteY4" fmla="*/ 354419 h 464191"/>
              <a:gd name="connsiteX5" fmla="*/ 161858 w 535704"/>
              <a:gd name="connsiteY5" fmla="*/ 354419 h 464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1">
                <a:moveTo>
                  <a:pt x="161858" y="354419"/>
                </a:moveTo>
                <a:lnTo>
                  <a:pt x="0" y="0"/>
                </a:lnTo>
                <a:lnTo>
                  <a:pt x="373847" y="109771"/>
                </a:lnTo>
                <a:lnTo>
                  <a:pt x="535705" y="464191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4" name="Freeform: Shape 513">
            <a:extLst>
              <a:ext uri="{FF2B5EF4-FFF2-40B4-BE49-F238E27FC236}">
                <a16:creationId xmlns:a16="http://schemas.microsoft.com/office/drawing/2014/main" id="{5B079F5C-462B-A76C-2E19-2F578F694114}"/>
              </a:ext>
            </a:extLst>
          </p:cNvPr>
          <p:cNvSpPr/>
          <p:nvPr/>
        </p:nvSpPr>
        <p:spPr>
          <a:xfrm>
            <a:off x="9597721" y="7411134"/>
            <a:ext cx="535704" cy="464190"/>
          </a:xfrm>
          <a:custGeom>
            <a:avLst/>
            <a:gdLst>
              <a:gd name="connsiteX0" fmla="*/ 161858 w 535704"/>
              <a:gd name="connsiteY0" fmla="*/ 354419 h 464190"/>
              <a:gd name="connsiteX1" fmla="*/ 0 w 535704"/>
              <a:gd name="connsiteY1" fmla="*/ 0 h 464190"/>
              <a:gd name="connsiteX2" fmla="*/ 373846 w 535704"/>
              <a:gd name="connsiteY2" fmla="*/ 109771 h 464190"/>
              <a:gd name="connsiteX3" fmla="*/ 535705 w 535704"/>
              <a:gd name="connsiteY3" fmla="*/ 464190 h 464190"/>
              <a:gd name="connsiteX4" fmla="*/ 161858 w 535704"/>
              <a:gd name="connsiteY4" fmla="*/ 354419 h 464190"/>
              <a:gd name="connsiteX5" fmla="*/ 161858 w 535704"/>
              <a:gd name="connsiteY5" fmla="*/ 354419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161858" y="354419"/>
                </a:moveTo>
                <a:lnTo>
                  <a:pt x="0" y="0"/>
                </a:lnTo>
                <a:lnTo>
                  <a:pt x="373846" y="109771"/>
                </a:lnTo>
                <a:lnTo>
                  <a:pt x="535705" y="464190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5" name="Freeform: Shape 514">
            <a:extLst>
              <a:ext uri="{FF2B5EF4-FFF2-40B4-BE49-F238E27FC236}">
                <a16:creationId xmlns:a16="http://schemas.microsoft.com/office/drawing/2014/main" id="{D7E357BB-E0E1-3560-94D6-EF811A0B0977}"/>
              </a:ext>
            </a:extLst>
          </p:cNvPr>
          <p:cNvSpPr/>
          <p:nvPr/>
        </p:nvSpPr>
        <p:spPr>
          <a:xfrm>
            <a:off x="8002563" y="7906569"/>
            <a:ext cx="417010" cy="648881"/>
          </a:xfrm>
          <a:custGeom>
            <a:avLst/>
            <a:gdLst>
              <a:gd name="connsiteX0" fmla="*/ 161858 w 417010"/>
              <a:gd name="connsiteY0" fmla="*/ 354419 h 648881"/>
              <a:gd name="connsiteX1" fmla="*/ 0 w 417010"/>
              <a:gd name="connsiteY1" fmla="*/ 0 h 648881"/>
              <a:gd name="connsiteX2" fmla="*/ 255153 w 417010"/>
              <a:gd name="connsiteY2" fmla="*/ 294462 h 648881"/>
              <a:gd name="connsiteX3" fmla="*/ 417011 w 417010"/>
              <a:gd name="connsiteY3" fmla="*/ 648881 h 648881"/>
              <a:gd name="connsiteX4" fmla="*/ 161858 w 417010"/>
              <a:gd name="connsiteY4" fmla="*/ 354419 h 648881"/>
              <a:gd name="connsiteX5" fmla="*/ 161858 w 417010"/>
              <a:gd name="connsiteY5" fmla="*/ 354419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161858" y="354419"/>
                </a:moveTo>
                <a:lnTo>
                  <a:pt x="0" y="0"/>
                </a:lnTo>
                <a:lnTo>
                  <a:pt x="255153" y="294462"/>
                </a:lnTo>
                <a:lnTo>
                  <a:pt x="417011" y="648881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6" name="Freeform: Shape 515">
            <a:extLst>
              <a:ext uri="{FF2B5EF4-FFF2-40B4-BE49-F238E27FC236}">
                <a16:creationId xmlns:a16="http://schemas.microsoft.com/office/drawing/2014/main" id="{91F29628-76A7-9DC1-3721-97F00C48A967}"/>
              </a:ext>
            </a:extLst>
          </p:cNvPr>
          <p:cNvSpPr/>
          <p:nvPr/>
        </p:nvSpPr>
        <p:spPr>
          <a:xfrm>
            <a:off x="6120453" y="8766100"/>
            <a:ext cx="217308" cy="740082"/>
          </a:xfrm>
          <a:custGeom>
            <a:avLst/>
            <a:gdLst>
              <a:gd name="connsiteX0" fmla="*/ 55450 w 217308"/>
              <a:gd name="connsiteY0" fmla="*/ 385664 h 740082"/>
              <a:gd name="connsiteX1" fmla="*/ 0 w 217308"/>
              <a:gd name="connsiteY1" fmla="*/ 0 h 740082"/>
              <a:gd name="connsiteX2" fmla="*/ 161858 w 217308"/>
              <a:gd name="connsiteY2" fmla="*/ 354419 h 740082"/>
              <a:gd name="connsiteX3" fmla="*/ 217308 w 217308"/>
              <a:gd name="connsiteY3" fmla="*/ 740083 h 740082"/>
              <a:gd name="connsiteX4" fmla="*/ 55450 w 217308"/>
              <a:gd name="connsiteY4" fmla="*/ 385664 h 740082"/>
              <a:gd name="connsiteX5" fmla="*/ 55450 w 217308"/>
              <a:gd name="connsiteY5" fmla="*/ 385664 h 74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308" h="740082">
                <a:moveTo>
                  <a:pt x="55450" y="385664"/>
                </a:moveTo>
                <a:lnTo>
                  <a:pt x="0" y="0"/>
                </a:lnTo>
                <a:lnTo>
                  <a:pt x="161858" y="354419"/>
                </a:lnTo>
                <a:lnTo>
                  <a:pt x="217308" y="740083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7" name="Freeform: Shape 516">
            <a:extLst>
              <a:ext uri="{FF2B5EF4-FFF2-40B4-BE49-F238E27FC236}">
                <a16:creationId xmlns:a16="http://schemas.microsoft.com/office/drawing/2014/main" id="{E05F38C8-F7EA-6073-162F-C60770492355}"/>
              </a:ext>
            </a:extLst>
          </p:cNvPr>
          <p:cNvSpPr/>
          <p:nvPr/>
        </p:nvSpPr>
        <p:spPr>
          <a:xfrm>
            <a:off x="9971567" y="7166486"/>
            <a:ext cx="323716" cy="708838"/>
          </a:xfrm>
          <a:custGeom>
            <a:avLst/>
            <a:gdLst>
              <a:gd name="connsiteX0" fmla="*/ 0 w 323716"/>
              <a:gd name="connsiteY0" fmla="*/ 354419 h 708838"/>
              <a:gd name="connsiteX1" fmla="*/ 161858 w 323716"/>
              <a:gd name="connsiteY1" fmla="*/ 0 h 708838"/>
              <a:gd name="connsiteX2" fmla="*/ 323716 w 323716"/>
              <a:gd name="connsiteY2" fmla="*/ 354419 h 708838"/>
              <a:gd name="connsiteX3" fmla="*/ 161858 w 323716"/>
              <a:gd name="connsiteY3" fmla="*/ 708838 h 708838"/>
              <a:gd name="connsiteX4" fmla="*/ 0 w 323716"/>
              <a:gd name="connsiteY4" fmla="*/ 354419 h 708838"/>
              <a:gd name="connsiteX5" fmla="*/ 0 w 323716"/>
              <a:gd name="connsiteY5" fmla="*/ 354419 h 708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3716" h="708838">
                <a:moveTo>
                  <a:pt x="0" y="354419"/>
                </a:moveTo>
                <a:lnTo>
                  <a:pt x="161858" y="0"/>
                </a:lnTo>
                <a:lnTo>
                  <a:pt x="323716" y="354419"/>
                </a:lnTo>
                <a:lnTo>
                  <a:pt x="161858" y="708838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8" name="Freeform: Shape 517">
            <a:extLst>
              <a:ext uri="{FF2B5EF4-FFF2-40B4-BE49-F238E27FC236}">
                <a16:creationId xmlns:a16="http://schemas.microsoft.com/office/drawing/2014/main" id="{E28278B5-AC44-08C0-81D2-C55DDDD948DF}"/>
              </a:ext>
            </a:extLst>
          </p:cNvPr>
          <p:cNvSpPr/>
          <p:nvPr/>
        </p:nvSpPr>
        <p:spPr>
          <a:xfrm>
            <a:off x="7077230" y="8016340"/>
            <a:ext cx="323716" cy="708839"/>
          </a:xfrm>
          <a:custGeom>
            <a:avLst/>
            <a:gdLst>
              <a:gd name="connsiteX0" fmla="*/ 0 w 323716"/>
              <a:gd name="connsiteY0" fmla="*/ 354419 h 708839"/>
              <a:gd name="connsiteX1" fmla="*/ 161858 w 323716"/>
              <a:gd name="connsiteY1" fmla="*/ 0 h 708839"/>
              <a:gd name="connsiteX2" fmla="*/ 323716 w 323716"/>
              <a:gd name="connsiteY2" fmla="*/ 354419 h 708839"/>
              <a:gd name="connsiteX3" fmla="*/ 161858 w 323716"/>
              <a:gd name="connsiteY3" fmla="*/ 708839 h 708839"/>
              <a:gd name="connsiteX4" fmla="*/ 0 w 323716"/>
              <a:gd name="connsiteY4" fmla="*/ 354419 h 708839"/>
              <a:gd name="connsiteX5" fmla="*/ 0 w 323716"/>
              <a:gd name="connsiteY5" fmla="*/ 354419 h 708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3716" h="708839">
                <a:moveTo>
                  <a:pt x="0" y="354419"/>
                </a:moveTo>
                <a:lnTo>
                  <a:pt x="161858" y="0"/>
                </a:lnTo>
                <a:lnTo>
                  <a:pt x="323716" y="354419"/>
                </a:lnTo>
                <a:lnTo>
                  <a:pt x="161858" y="70883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9" name="Freeform: Shape 518">
            <a:extLst>
              <a:ext uri="{FF2B5EF4-FFF2-40B4-BE49-F238E27FC236}">
                <a16:creationId xmlns:a16="http://schemas.microsoft.com/office/drawing/2014/main" id="{17B5CB2E-67F1-C087-F9E3-B9CB3CA29203}"/>
              </a:ext>
            </a:extLst>
          </p:cNvPr>
          <p:cNvSpPr/>
          <p:nvPr/>
        </p:nvSpPr>
        <p:spPr>
          <a:xfrm>
            <a:off x="4539564" y="9647199"/>
            <a:ext cx="323715" cy="708838"/>
          </a:xfrm>
          <a:custGeom>
            <a:avLst/>
            <a:gdLst>
              <a:gd name="connsiteX0" fmla="*/ 0 w 323715"/>
              <a:gd name="connsiteY0" fmla="*/ 354419 h 708838"/>
              <a:gd name="connsiteX1" fmla="*/ 161858 w 323715"/>
              <a:gd name="connsiteY1" fmla="*/ 0 h 708838"/>
              <a:gd name="connsiteX2" fmla="*/ 323716 w 323715"/>
              <a:gd name="connsiteY2" fmla="*/ 354419 h 708838"/>
              <a:gd name="connsiteX3" fmla="*/ 161858 w 323715"/>
              <a:gd name="connsiteY3" fmla="*/ 708838 h 708838"/>
              <a:gd name="connsiteX4" fmla="*/ 0 w 323715"/>
              <a:gd name="connsiteY4" fmla="*/ 354419 h 708838"/>
              <a:gd name="connsiteX5" fmla="*/ 0 w 323715"/>
              <a:gd name="connsiteY5" fmla="*/ 354419 h 708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3715" h="708838">
                <a:moveTo>
                  <a:pt x="0" y="354419"/>
                </a:moveTo>
                <a:lnTo>
                  <a:pt x="161858" y="0"/>
                </a:lnTo>
                <a:lnTo>
                  <a:pt x="323716" y="354419"/>
                </a:lnTo>
                <a:lnTo>
                  <a:pt x="161858" y="708838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0" name="Freeform: Shape 519">
            <a:extLst>
              <a:ext uri="{FF2B5EF4-FFF2-40B4-BE49-F238E27FC236}">
                <a16:creationId xmlns:a16="http://schemas.microsoft.com/office/drawing/2014/main" id="{039229E8-7D07-59D1-2C37-44DFB8BAC2D6}"/>
              </a:ext>
            </a:extLst>
          </p:cNvPr>
          <p:cNvSpPr/>
          <p:nvPr/>
        </p:nvSpPr>
        <p:spPr>
          <a:xfrm>
            <a:off x="8840647" y="7906569"/>
            <a:ext cx="489635" cy="565068"/>
          </a:xfrm>
          <a:custGeom>
            <a:avLst/>
            <a:gdLst>
              <a:gd name="connsiteX0" fmla="*/ 0 w 489635"/>
              <a:gd name="connsiteY0" fmla="*/ 210650 h 565068"/>
              <a:gd name="connsiteX1" fmla="*/ 327777 w 489635"/>
              <a:gd name="connsiteY1" fmla="*/ 0 h 565068"/>
              <a:gd name="connsiteX2" fmla="*/ 489635 w 489635"/>
              <a:gd name="connsiteY2" fmla="*/ 354419 h 565068"/>
              <a:gd name="connsiteX3" fmla="*/ 161858 w 489635"/>
              <a:gd name="connsiteY3" fmla="*/ 565069 h 565068"/>
              <a:gd name="connsiteX4" fmla="*/ 0 w 489635"/>
              <a:gd name="connsiteY4" fmla="*/ 210650 h 565068"/>
              <a:gd name="connsiteX5" fmla="*/ 0 w 489635"/>
              <a:gd name="connsiteY5" fmla="*/ 210650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0" y="210650"/>
                </a:moveTo>
                <a:lnTo>
                  <a:pt x="327777" y="0"/>
                </a:lnTo>
                <a:lnTo>
                  <a:pt x="489635" y="354419"/>
                </a:lnTo>
                <a:lnTo>
                  <a:pt x="161858" y="56506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1" name="Freeform: Shape 520">
            <a:extLst>
              <a:ext uri="{FF2B5EF4-FFF2-40B4-BE49-F238E27FC236}">
                <a16:creationId xmlns:a16="http://schemas.microsoft.com/office/drawing/2014/main" id="{6A84908C-35DC-E029-CAF7-E3ABC718BF5B}"/>
              </a:ext>
            </a:extLst>
          </p:cNvPr>
          <p:cNvSpPr/>
          <p:nvPr/>
        </p:nvSpPr>
        <p:spPr>
          <a:xfrm>
            <a:off x="6375606" y="8260988"/>
            <a:ext cx="489635" cy="565068"/>
          </a:xfrm>
          <a:custGeom>
            <a:avLst/>
            <a:gdLst>
              <a:gd name="connsiteX0" fmla="*/ 0 w 489635"/>
              <a:gd name="connsiteY0" fmla="*/ 210650 h 565068"/>
              <a:gd name="connsiteX1" fmla="*/ 327777 w 489635"/>
              <a:gd name="connsiteY1" fmla="*/ 0 h 565068"/>
              <a:gd name="connsiteX2" fmla="*/ 489635 w 489635"/>
              <a:gd name="connsiteY2" fmla="*/ 354419 h 565068"/>
              <a:gd name="connsiteX3" fmla="*/ 161858 w 489635"/>
              <a:gd name="connsiteY3" fmla="*/ 565069 h 565068"/>
              <a:gd name="connsiteX4" fmla="*/ 0 w 489635"/>
              <a:gd name="connsiteY4" fmla="*/ 210650 h 565068"/>
              <a:gd name="connsiteX5" fmla="*/ 0 w 489635"/>
              <a:gd name="connsiteY5" fmla="*/ 210650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0" y="210650"/>
                </a:moveTo>
                <a:lnTo>
                  <a:pt x="327777" y="0"/>
                </a:lnTo>
                <a:lnTo>
                  <a:pt x="489635" y="354419"/>
                </a:lnTo>
                <a:lnTo>
                  <a:pt x="161858" y="56506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2" name="Freeform: Shape 521">
            <a:extLst>
              <a:ext uri="{FF2B5EF4-FFF2-40B4-BE49-F238E27FC236}">
                <a16:creationId xmlns:a16="http://schemas.microsoft.com/office/drawing/2014/main" id="{DADFACEE-5DF9-549E-A99C-CC76830C0658}"/>
              </a:ext>
            </a:extLst>
          </p:cNvPr>
          <p:cNvSpPr/>
          <p:nvPr/>
        </p:nvSpPr>
        <p:spPr>
          <a:xfrm>
            <a:off x="4701423" y="9436549"/>
            <a:ext cx="489635" cy="565068"/>
          </a:xfrm>
          <a:custGeom>
            <a:avLst/>
            <a:gdLst>
              <a:gd name="connsiteX0" fmla="*/ 0 w 489635"/>
              <a:gd name="connsiteY0" fmla="*/ 210650 h 565068"/>
              <a:gd name="connsiteX1" fmla="*/ 327777 w 489635"/>
              <a:gd name="connsiteY1" fmla="*/ 0 h 565068"/>
              <a:gd name="connsiteX2" fmla="*/ 489635 w 489635"/>
              <a:gd name="connsiteY2" fmla="*/ 354419 h 565068"/>
              <a:gd name="connsiteX3" fmla="*/ 161858 w 489635"/>
              <a:gd name="connsiteY3" fmla="*/ 565069 h 565068"/>
              <a:gd name="connsiteX4" fmla="*/ 0 w 489635"/>
              <a:gd name="connsiteY4" fmla="*/ 210650 h 565068"/>
              <a:gd name="connsiteX5" fmla="*/ 0 w 489635"/>
              <a:gd name="connsiteY5" fmla="*/ 210650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0" y="210650"/>
                </a:moveTo>
                <a:lnTo>
                  <a:pt x="327777" y="0"/>
                </a:lnTo>
                <a:lnTo>
                  <a:pt x="489635" y="354419"/>
                </a:lnTo>
                <a:lnTo>
                  <a:pt x="161858" y="56506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3" name="Freeform: Shape 522">
            <a:extLst>
              <a:ext uri="{FF2B5EF4-FFF2-40B4-BE49-F238E27FC236}">
                <a16:creationId xmlns:a16="http://schemas.microsoft.com/office/drawing/2014/main" id="{155019E7-C93C-A6FB-8DCB-4A2979A4C385}"/>
              </a:ext>
            </a:extLst>
          </p:cNvPr>
          <p:cNvSpPr/>
          <p:nvPr/>
        </p:nvSpPr>
        <p:spPr>
          <a:xfrm>
            <a:off x="298821" y="-598360"/>
            <a:ext cx="217307" cy="740082"/>
          </a:xfrm>
          <a:custGeom>
            <a:avLst/>
            <a:gdLst>
              <a:gd name="connsiteX0" fmla="*/ 0 w 217307"/>
              <a:gd name="connsiteY0" fmla="*/ 385664 h 740082"/>
              <a:gd name="connsiteX1" fmla="*/ 55450 w 217307"/>
              <a:gd name="connsiteY1" fmla="*/ 0 h 740082"/>
              <a:gd name="connsiteX2" fmla="*/ 217308 w 217307"/>
              <a:gd name="connsiteY2" fmla="*/ 354419 h 740082"/>
              <a:gd name="connsiteX3" fmla="*/ 161858 w 217307"/>
              <a:gd name="connsiteY3" fmla="*/ 740083 h 740082"/>
              <a:gd name="connsiteX4" fmla="*/ 0 w 217307"/>
              <a:gd name="connsiteY4" fmla="*/ 385664 h 740082"/>
              <a:gd name="connsiteX5" fmla="*/ 0 w 217307"/>
              <a:gd name="connsiteY5" fmla="*/ 385664 h 74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307" h="740082">
                <a:moveTo>
                  <a:pt x="0" y="385664"/>
                </a:moveTo>
                <a:lnTo>
                  <a:pt x="55450" y="0"/>
                </a:lnTo>
                <a:lnTo>
                  <a:pt x="217308" y="354419"/>
                </a:lnTo>
                <a:lnTo>
                  <a:pt x="161858" y="740083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4" name="Freeform: Shape 523">
            <a:extLst>
              <a:ext uri="{FF2B5EF4-FFF2-40B4-BE49-F238E27FC236}">
                <a16:creationId xmlns:a16="http://schemas.microsoft.com/office/drawing/2014/main" id="{82DF2917-EE14-1189-5F4C-35B897107179}"/>
              </a:ext>
            </a:extLst>
          </p:cNvPr>
          <p:cNvSpPr/>
          <p:nvPr/>
        </p:nvSpPr>
        <p:spPr>
          <a:xfrm>
            <a:off x="4110268" y="-2119446"/>
            <a:ext cx="217307" cy="740082"/>
          </a:xfrm>
          <a:custGeom>
            <a:avLst/>
            <a:gdLst>
              <a:gd name="connsiteX0" fmla="*/ 0 w 217307"/>
              <a:gd name="connsiteY0" fmla="*/ 385663 h 740082"/>
              <a:gd name="connsiteX1" fmla="*/ 55450 w 217307"/>
              <a:gd name="connsiteY1" fmla="*/ 0 h 740082"/>
              <a:gd name="connsiteX2" fmla="*/ 217308 w 217307"/>
              <a:gd name="connsiteY2" fmla="*/ 354419 h 740082"/>
              <a:gd name="connsiteX3" fmla="*/ 161858 w 217307"/>
              <a:gd name="connsiteY3" fmla="*/ 740083 h 740082"/>
              <a:gd name="connsiteX4" fmla="*/ 0 w 217307"/>
              <a:gd name="connsiteY4" fmla="*/ 385663 h 740082"/>
              <a:gd name="connsiteX5" fmla="*/ 0 w 217307"/>
              <a:gd name="connsiteY5" fmla="*/ 385663 h 74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307" h="740082">
                <a:moveTo>
                  <a:pt x="0" y="385663"/>
                </a:moveTo>
                <a:lnTo>
                  <a:pt x="55450" y="0"/>
                </a:lnTo>
                <a:lnTo>
                  <a:pt x="217308" y="354419"/>
                </a:lnTo>
                <a:lnTo>
                  <a:pt x="161858" y="740083"/>
                </a:lnTo>
                <a:lnTo>
                  <a:pt x="0" y="385663"/>
                </a:lnTo>
                <a:lnTo>
                  <a:pt x="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5" name="Freeform: Shape 524">
            <a:extLst>
              <a:ext uri="{FF2B5EF4-FFF2-40B4-BE49-F238E27FC236}">
                <a16:creationId xmlns:a16="http://schemas.microsoft.com/office/drawing/2014/main" id="{E9DB6AA2-59CD-240E-9D22-962EC6B10E64}"/>
              </a:ext>
            </a:extLst>
          </p:cNvPr>
          <p:cNvSpPr/>
          <p:nvPr/>
        </p:nvSpPr>
        <p:spPr>
          <a:xfrm>
            <a:off x="1383672" y="-783051"/>
            <a:ext cx="417010" cy="648881"/>
          </a:xfrm>
          <a:custGeom>
            <a:avLst/>
            <a:gdLst>
              <a:gd name="connsiteX0" fmla="*/ 0 w 417010"/>
              <a:gd name="connsiteY0" fmla="*/ 294462 h 648881"/>
              <a:gd name="connsiteX1" fmla="*/ 255153 w 417010"/>
              <a:gd name="connsiteY1" fmla="*/ 0 h 648881"/>
              <a:gd name="connsiteX2" fmla="*/ 417011 w 417010"/>
              <a:gd name="connsiteY2" fmla="*/ 354419 h 648881"/>
              <a:gd name="connsiteX3" fmla="*/ 161858 w 417010"/>
              <a:gd name="connsiteY3" fmla="*/ 648882 h 648881"/>
              <a:gd name="connsiteX4" fmla="*/ 0 w 417010"/>
              <a:gd name="connsiteY4" fmla="*/ 294462 h 648881"/>
              <a:gd name="connsiteX5" fmla="*/ 0 w 417010"/>
              <a:gd name="connsiteY5" fmla="*/ 294462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0" y="294462"/>
                </a:moveTo>
                <a:lnTo>
                  <a:pt x="255153" y="0"/>
                </a:lnTo>
                <a:lnTo>
                  <a:pt x="417011" y="354419"/>
                </a:lnTo>
                <a:lnTo>
                  <a:pt x="161858" y="64888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6" name="Freeform: Shape 525">
            <a:extLst>
              <a:ext uri="{FF2B5EF4-FFF2-40B4-BE49-F238E27FC236}">
                <a16:creationId xmlns:a16="http://schemas.microsoft.com/office/drawing/2014/main" id="{716B0C92-3C99-B781-1A08-7BE6BE38A27D}"/>
              </a:ext>
            </a:extLst>
          </p:cNvPr>
          <p:cNvSpPr/>
          <p:nvPr/>
        </p:nvSpPr>
        <p:spPr>
          <a:xfrm>
            <a:off x="3465485" y="-1733783"/>
            <a:ext cx="417010" cy="648881"/>
          </a:xfrm>
          <a:custGeom>
            <a:avLst/>
            <a:gdLst>
              <a:gd name="connsiteX0" fmla="*/ 0 w 417010"/>
              <a:gd name="connsiteY0" fmla="*/ 294462 h 648881"/>
              <a:gd name="connsiteX1" fmla="*/ 255153 w 417010"/>
              <a:gd name="connsiteY1" fmla="*/ 0 h 648881"/>
              <a:gd name="connsiteX2" fmla="*/ 417011 w 417010"/>
              <a:gd name="connsiteY2" fmla="*/ 354419 h 648881"/>
              <a:gd name="connsiteX3" fmla="*/ 161858 w 417010"/>
              <a:gd name="connsiteY3" fmla="*/ 648882 h 648881"/>
              <a:gd name="connsiteX4" fmla="*/ 0 w 417010"/>
              <a:gd name="connsiteY4" fmla="*/ 294462 h 648881"/>
              <a:gd name="connsiteX5" fmla="*/ 0 w 417010"/>
              <a:gd name="connsiteY5" fmla="*/ 294462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0" y="294462"/>
                </a:moveTo>
                <a:lnTo>
                  <a:pt x="255153" y="0"/>
                </a:lnTo>
                <a:lnTo>
                  <a:pt x="417011" y="354419"/>
                </a:lnTo>
                <a:lnTo>
                  <a:pt x="161858" y="64888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7" name="Freeform: Shape 526">
            <a:extLst>
              <a:ext uri="{FF2B5EF4-FFF2-40B4-BE49-F238E27FC236}">
                <a16:creationId xmlns:a16="http://schemas.microsoft.com/office/drawing/2014/main" id="{D1196D29-6458-CA03-4676-59E6306A0D9E}"/>
              </a:ext>
            </a:extLst>
          </p:cNvPr>
          <p:cNvSpPr/>
          <p:nvPr/>
        </p:nvSpPr>
        <p:spPr>
          <a:xfrm>
            <a:off x="2445465" y="-952779"/>
            <a:ext cx="535704" cy="464190"/>
          </a:xfrm>
          <a:custGeom>
            <a:avLst/>
            <a:gdLst>
              <a:gd name="connsiteX0" fmla="*/ 0 w 535704"/>
              <a:gd name="connsiteY0" fmla="*/ 109771 h 464190"/>
              <a:gd name="connsiteX1" fmla="*/ 373847 w 535704"/>
              <a:gd name="connsiteY1" fmla="*/ 0 h 464190"/>
              <a:gd name="connsiteX2" fmla="*/ 535705 w 535704"/>
              <a:gd name="connsiteY2" fmla="*/ 354419 h 464190"/>
              <a:gd name="connsiteX3" fmla="*/ 161858 w 535704"/>
              <a:gd name="connsiteY3" fmla="*/ 464191 h 464190"/>
              <a:gd name="connsiteX4" fmla="*/ 0 w 535704"/>
              <a:gd name="connsiteY4" fmla="*/ 109771 h 464190"/>
              <a:gd name="connsiteX5" fmla="*/ 0 w 535704"/>
              <a:gd name="connsiteY5" fmla="*/ 109771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109771"/>
                </a:moveTo>
                <a:lnTo>
                  <a:pt x="373847" y="0"/>
                </a:lnTo>
                <a:lnTo>
                  <a:pt x="535705" y="354419"/>
                </a:lnTo>
                <a:lnTo>
                  <a:pt x="161858" y="464191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8" name="Freeform: Shape 527">
            <a:extLst>
              <a:ext uri="{FF2B5EF4-FFF2-40B4-BE49-F238E27FC236}">
                <a16:creationId xmlns:a16="http://schemas.microsoft.com/office/drawing/2014/main" id="{CF9DF877-5A5B-50F5-F109-74FCCEC71718}"/>
              </a:ext>
            </a:extLst>
          </p:cNvPr>
          <p:cNvSpPr/>
          <p:nvPr/>
        </p:nvSpPr>
        <p:spPr>
          <a:xfrm>
            <a:off x="4165718" y="-2229218"/>
            <a:ext cx="535704" cy="464190"/>
          </a:xfrm>
          <a:custGeom>
            <a:avLst/>
            <a:gdLst>
              <a:gd name="connsiteX0" fmla="*/ 0 w 535704"/>
              <a:gd name="connsiteY0" fmla="*/ 109771 h 464190"/>
              <a:gd name="connsiteX1" fmla="*/ 373847 w 535704"/>
              <a:gd name="connsiteY1" fmla="*/ 0 h 464190"/>
              <a:gd name="connsiteX2" fmla="*/ 535705 w 535704"/>
              <a:gd name="connsiteY2" fmla="*/ 354419 h 464190"/>
              <a:gd name="connsiteX3" fmla="*/ 161858 w 535704"/>
              <a:gd name="connsiteY3" fmla="*/ 464191 h 464190"/>
              <a:gd name="connsiteX4" fmla="*/ 0 w 535704"/>
              <a:gd name="connsiteY4" fmla="*/ 109771 h 464190"/>
              <a:gd name="connsiteX5" fmla="*/ 0 w 535704"/>
              <a:gd name="connsiteY5" fmla="*/ 109771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109771"/>
                </a:moveTo>
                <a:lnTo>
                  <a:pt x="373847" y="0"/>
                </a:lnTo>
                <a:lnTo>
                  <a:pt x="535705" y="354419"/>
                </a:lnTo>
                <a:lnTo>
                  <a:pt x="161858" y="464191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9" name="Freeform: Shape 528">
            <a:extLst>
              <a:ext uri="{FF2B5EF4-FFF2-40B4-BE49-F238E27FC236}">
                <a16:creationId xmlns:a16="http://schemas.microsoft.com/office/drawing/2014/main" id="{C3C7B80B-2C4A-F255-2678-AD784E35C1AE}"/>
              </a:ext>
            </a:extLst>
          </p:cNvPr>
          <p:cNvSpPr/>
          <p:nvPr/>
        </p:nvSpPr>
        <p:spPr>
          <a:xfrm>
            <a:off x="-75025" y="-212696"/>
            <a:ext cx="535704" cy="464190"/>
          </a:xfrm>
          <a:custGeom>
            <a:avLst/>
            <a:gdLst>
              <a:gd name="connsiteX0" fmla="*/ 0 w 535704"/>
              <a:gd name="connsiteY0" fmla="*/ 109771 h 464190"/>
              <a:gd name="connsiteX1" fmla="*/ 373847 w 535704"/>
              <a:gd name="connsiteY1" fmla="*/ 0 h 464190"/>
              <a:gd name="connsiteX2" fmla="*/ 535705 w 535704"/>
              <a:gd name="connsiteY2" fmla="*/ 354419 h 464190"/>
              <a:gd name="connsiteX3" fmla="*/ 161858 w 535704"/>
              <a:gd name="connsiteY3" fmla="*/ 464191 h 464190"/>
              <a:gd name="connsiteX4" fmla="*/ 0 w 535704"/>
              <a:gd name="connsiteY4" fmla="*/ 109771 h 464190"/>
              <a:gd name="connsiteX5" fmla="*/ 0 w 535704"/>
              <a:gd name="connsiteY5" fmla="*/ 109771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109771"/>
                </a:moveTo>
                <a:lnTo>
                  <a:pt x="373847" y="0"/>
                </a:lnTo>
                <a:lnTo>
                  <a:pt x="535705" y="354419"/>
                </a:lnTo>
                <a:lnTo>
                  <a:pt x="161858" y="464191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0" name="Freeform: Shape 529">
            <a:extLst>
              <a:ext uri="{FF2B5EF4-FFF2-40B4-BE49-F238E27FC236}">
                <a16:creationId xmlns:a16="http://schemas.microsoft.com/office/drawing/2014/main" id="{A7C30C19-574D-6E4E-0CC1-27A1E9D888BE}"/>
              </a:ext>
            </a:extLst>
          </p:cNvPr>
          <p:cNvSpPr/>
          <p:nvPr/>
        </p:nvSpPr>
        <p:spPr>
          <a:xfrm>
            <a:off x="3091639" y="-1549092"/>
            <a:ext cx="535704" cy="464190"/>
          </a:xfrm>
          <a:custGeom>
            <a:avLst/>
            <a:gdLst>
              <a:gd name="connsiteX0" fmla="*/ 161858 w 535704"/>
              <a:gd name="connsiteY0" fmla="*/ 354419 h 464190"/>
              <a:gd name="connsiteX1" fmla="*/ 0 w 535704"/>
              <a:gd name="connsiteY1" fmla="*/ 0 h 464190"/>
              <a:gd name="connsiteX2" fmla="*/ 373847 w 535704"/>
              <a:gd name="connsiteY2" fmla="*/ 109771 h 464190"/>
              <a:gd name="connsiteX3" fmla="*/ 535705 w 535704"/>
              <a:gd name="connsiteY3" fmla="*/ 464191 h 464190"/>
              <a:gd name="connsiteX4" fmla="*/ 161858 w 535704"/>
              <a:gd name="connsiteY4" fmla="*/ 354419 h 464190"/>
              <a:gd name="connsiteX5" fmla="*/ 161858 w 535704"/>
              <a:gd name="connsiteY5" fmla="*/ 354419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161858" y="354419"/>
                </a:moveTo>
                <a:lnTo>
                  <a:pt x="0" y="0"/>
                </a:lnTo>
                <a:lnTo>
                  <a:pt x="373847" y="109771"/>
                </a:lnTo>
                <a:lnTo>
                  <a:pt x="535705" y="464191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1" name="Freeform: Shape 530">
            <a:extLst>
              <a:ext uri="{FF2B5EF4-FFF2-40B4-BE49-F238E27FC236}">
                <a16:creationId xmlns:a16="http://schemas.microsoft.com/office/drawing/2014/main" id="{82AE22D3-4E8F-72B2-4C32-590141617D34}"/>
              </a:ext>
            </a:extLst>
          </p:cNvPr>
          <p:cNvSpPr/>
          <p:nvPr/>
        </p:nvSpPr>
        <p:spPr>
          <a:xfrm>
            <a:off x="354271" y="-598360"/>
            <a:ext cx="535704" cy="464190"/>
          </a:xfrm>
          <a:custGeom>
            <a:avLst/>
            <a:gdLst>
              <a:gd name="connsiteX0" fmla="*/ 161858 w 535704"/>
              <a:gd name="connsiteY0" fmla="*/ 354419 h 464190"/>
              <a:gd name="connsiteX1" fmla="*/ 0 w 535704"/>
              <a:gd name="connsiteY1" fmla="*/ 0 h 464190"/>
              <a:gd name="connsiteX2" fmla="*/ 373847 w 535704"/>
              <a:gd name="connsiteY2" fmla="*/ 109771 h 464190"/>
              <a:gd name="connsiteX3" fmla="*/ 535705 w 535704"/>
              <a:gd name="connsiteY3" fmla="*/ 464191 h 464190"/>
              <a:gd name="connsiteX4" fmla="*/ 161858 w 535704"/>
              <a:gd name="connsiteY4" fmla="*/ 354419 h 464190"/>
              <a:gd name="connsiteX5" fmla="*/ 161858 w 535704"/>
              <a:gd name="connsiteY5" fmla="*/ 354419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161858" y="354419"/>
                </a:moveTo>
                <a:lnTo>
                  <a:pt x="0" y="0"/>
                </a:lnTo>
                <a:lnTo>
                  <a:pt x="373847" y="109771"/>
                </a:lnTo>
                <a:lnTo>
                  <a:pt x="535705" y="464191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2" name="Freeform: Shape 531">
            <a:extLst>
              <a:ext uri="{FF2B5EF4-FFF2-40B4-BE49-F238E27FC236}">
                <a16:creationId xmlns:a16="http://schemas.microsoft.com/office/drawing/2014/main" id="{82E0FE5E-F665-9285-AEB5-0A54E66ABBE8}"/>
              </a:ext>
            </a:extLst>
          </p:cNvPr>
          <p:cNvSpPr/>
          <p:nvPr/>
        </p:nvSpPr>
        <p:spPr>
          <a:xfrm>
            <a:off x="2190312" y="-1137470"/>
            <a:ext cx="417010" cy="648881"/>
          </a:xfrm>
          <a:custGeom>
            <a:avLst/>
            <a:gdLst>
              <a:gd name="connsiteX0" fmla="*/ 161858 w 417010"/>
              <a:gd name="connsiteY0" fmla="*/ 354419 h 648881"/>
              <a:gd name="connsiteX1" fmla="*/ 0 w 417010"/>
              <a:gd name="connsiteY1" fmla="*/ 0 h 648881"/>
              <a:gd name="connsiteX2" fmla="*/ 255153 w 417010"/>
              <a:gd name="connsiteY2" fmla="*/ 294462 h 648881"/>
              <a:gd name="connsiteX3" fmla="*/ 417011 w 417010"/>
              <a:gd name="connsiteY3" fmla="*/ 648882 h 648881"/>
              <a:gd name="connsiteX4" fmla="*/ 161858 w 417010"/>
              <a:gd name="connsiteY4" fmla="*/ 354419 h 648881"/>
              <a:gd name="connsiteX5" fmla="*/ 161858 w 417010"/>
              <a:gd name="connsiteY5" fmla="*/ 354419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161858" y="354419"/>
                </a:moveTo>
                <a:lnTo>
                  <a:pt x="0" y="0"/>
                </a:lnTo>
                <a:lnTo>
                  <a:pt x="255153" y="294462"/>
                </a:lnTo>
                <a:lnTo>
                  <a:pt x="417011" y="648882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3" name="Freeform: Shape 532">
            <a:extLst>
              <a:ext uri="{FF2B5EF4-FFF2-40B4-BE49-F238E27FC236}">
                <a16:creationId xmlns:a16="http://schemas.microsoft.com/office/drawing/2014/main" id="{828AFA66-36F8-6ECF-DA22-FA6F53290314}"/>
              </a:ext>
            </a:extLst>
          </p:cNvPr>
          <p:cNvSpPr/>
          <p:nvPr/>
        </p:nvSpPr>
        <p:spPr>
          <a:xfrm>
            <a:off x="3091639" y="-1549092"/>
            <a:ext cx="217308" cy="740082"/>
          </a:xfrm>
          <a:custGeom>
            <a:avLst/>
            <a:gdLst>
              <a:gd name="connsiteX0" fmla="*/ 55450 w 217308"/>
              <a:gd name="connsiteY0" fmla="*/ 385664 h 740082"/>
              <a:gd name="connsiteX1" fmla="*/ 0 w 217308"/>
              <a:gd name="connsiteY1" fmla="*/ 0 h 740082"/>
              <a:gd name="connsiteX2" fmla="*/ 161858 w 217308"/>
              <a:gd name="connsiteY2" fmla="*/ 354419 h 740082"/>
              <a:gd name="connsiteX3" fmla="*/ 217308 w 217308"/>
              <a:gd name="connsiteY3" fmla="*/ 740083 h 740082"/>
              <a:gd name="connsiteX4" fmla="*/ 55450 w 217308"/>
              <a:gd name="connsiteY4" fmla="*/ 385664 h 740082"/>
              <a:gd name="connsiteX5" fmla="*/ 55450 w 217308"/>
              <a:gd name="connsiteY5" fmla="*/ 385664 h 74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308" h="740082">
                <a:moveTo>
                  <a:pt x="55450" y="385664"/>
                </a:moveTo>
                <a:lnTo>
                  <a:pt x="0" y="0"/>
                </a:lnTo>
                <a:lnTo>
                  <a:pt x="161858" y="354419"/>
                </a:lnTo>
                <a:lnTo>
                  <a:pt x="217308" y="740083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4" name="Freeform: Shape 533">
            <a:extLst>
              <a:ext uri="{FF2B5EF4-FFF2-40B4-BE49-F238E27FC236}">
                <a16:creationId xmlns:a16="http://schemas.microsoft.com/office/drawing/2014/main" id="{69CA12C0-FD14-7224-98BE-B59750E697F4}"/>
              </a:ext>
            </a:extLst>
          </p:cNvPr>
          <p:cNvSpPr/>
          <p:nvPr/>
        </p:nvSpPr>
        <p:spPr>
          <a:xfrm>
            <a:off x="-236883" y="-102925"/>
            <a:ext cx="323715" cy="708838"/>
          </a:xfrm>
          <a:custGeom>
            <a:avLst/>
            <a:gdLst>
              <a:gd name="connsiteX0" fmla="*/ 0 w 323715"/>
              <a:gd name="connsiteY0" fmla="*/ 354419 h 708838"/>
              <a:gd name="connsiteX1" fmla="*/ 161858 w 323715"/>
              <a:gd name="connsiteY1" fmla="*/ 0 h 708838"/>
              <a:gd name="connsiteX2" fmla="*/ 323716 w 323715"/>
              <a:gd name="connsiteY2" fmla="*/ 354419 h 708838"/>
              <a:gd name="connsiteX3" fmla="*/ 161858 w 323715"/>
              <a:gd name="connsiteY3" fmla="*/ 708839 h 708838"/>
              <a:gd name="connsiteX4" fmla="*/ 0 w 323715"/>
              <a:gd name="connsiteY4" fmla="*/ 354419 h 708838"/>
              <a:gd name="connsiteX5" fmla="*/ 0 w 323715"/>
              <a:gd name="connsiteY5" fmla="*/ 354419 h 708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3715" h="708838">
                <a:moveTo>
                  <a:pt x="0" y="354419"/>
                </a:moveTo>
                <a:lnTo>
                  <a:pt x="161858" y="0"/>
                </a:lnTo>
                <a:lnTo>
                  <a:pt x="323716" y="354419"/>
                </a:lnTo>
                <a:lnTo>
                  <a:pt x="161858" y="70883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5" name="Freeform: Shape 534">
            <a:extLst>
              <a:ext uri="{FF2B5EF4-FFF2-40B4-BE49-F238E27FC236}">
                <a16:creationId xmlns:a16="http://schemas.microsoft.com/office/drawing/2014/main" id="{B68110E7-A8BB-9616-4D24-F6A72DF1143A}"/>
              </a:ext>
            </a:extLst>
          </p:cNvPr>
          <p:cNvSpPr/>
          <p:nvPr/>
        </p:nvSpPr>
        <p:spPr>
          <a:xfrm>
            <a:off x="2028454" y="-1137470"/>
            <a:ext cx="323715" cy="708838"/>
          </a:xfrm>
          <a:custGeom>
            <a:avLst/>
            <a:gdLst>
              <a:gd name="connsiteX0" fmla="*/ 0 w 323715"/>
              <a:gd name="connsiteY0" fmla="*/ 354419 h 708838"/>
              <a:gd name="connsiteX1" fmla="*/ 161858 w 323715"/>
              <a:gd name="connsiteY1" fmla="*/ 0 h 708838"/>
              <a:gd name="connsiteX2" fmla="*/ 323716 w 323715"/>
              <a:gd name="connsiteY2" fmla="*/ 354419 h 708838"/>
              <a:gd name="connsiteX3" fmla="*/ 161858 w 323715"/>
              <a:gd name="connsiteY3" fmla="*/ 708839 h 708838"/>
              <a:gd name="connsiteX4" fmla="*/ 0 w 323715"/>
              <a:gd name="connsiteY4" fmla="*/ 354419 h 708838"/>
              <a:gd name="connsiteX5" fmla="*/ 0 w 323715"/>
              <a:gd name="connsiteY5" fmla="*/ 354419 h 708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3715" h="708838">
                <a:moveTo>
                  <a:pt x="0" y="354419"/>
                </a:moveTo>
                <a:lnTo>
                  <a:pt x="161858" y="0"/>
                </a:lnTo>
                <a:lnTo>
                  <a:pt x="323716" y="354419"/>
                </a:lnTo>
                <a:lnTo>
                  <a:pt x="161858" y="70883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6" name="Freeform: Shape 535">
            <a:extLst>
              <a:ext uri="{FF2B5EF4-FFF2-40B4-BE49-F238E27FC236}">
                <a16:creationId xmlns:a16="http://schemas.microsoft.com/office/drawing/2014/main" id="{672CD7D8-FD9A-E059-3C85-D0A790AD204C}"/>
              </a:ext>
            </a:extLst>
          </p:cNvPr>
          <p:cNvSpPr/>
          <p:nvPr/>
        </p:nvSpPr>
        <p:spPr>
          <a:xfrm>
            <a:off x="4539564" y="-2583637"/>
            <a:ext cx="323715" cy="708838"/>
          </a:xfrm>
          <a:custGeom>
            <a:avLst/>
            <a:gdLst>
              <a:gd name="connsiteX0" fmla="*/ 0 w 323715"/>
              <a:gd name="connsiteY0" fmla="*/ 354419 h 708838"/>
              <a:gd name="connsiteX1" fmla="*/ 161858 w 323715"/>
              <a:gd name="connsiteY1" fmla="*/ 0 h 708838"/>
              <a:gd name="connsiteX2" fmla="*/ 323716 w 323715"/>
              <a:gd name="connsiteY2" fmla="*/ 354419 h 708838"/>
              <a:gd name="connsiteX3" fmla="*/ 161858 w 323715"/>
              <a:gd name="connsiteY3" fmla="*/ 708839 h 708838"/>
              <a:gd name="connsiteX4" fmla="*/ 0 w 323715"/>
              <a:gd name="connsiteY4" fmla="*/ 354419 h 708838"/>
              <a:gd name="connsiteX5" fmla="*/ 0 w 323715"/>
              <a:gd name="connsiteY5" fmla="*/ 354419 h 708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3715" h="708838">
                <a:moveTo>
                  <a:pt x="0" y="354419"/>
                </a:moveTo>
                <a:lnTo>
                  <a:pt x="161858" y="0"/>
                </a:lnTo>
                <a:lnTo>
                  <a:pt x="323716" y="354419"/>
                </a:lnTo>
                <a:lnTo>
                  <a:pt x="161858" y="70883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7" name="Freeform: Shape 536">
            <a:extLst>
              <a:ext uri="{FF2B5EF4-FFF2-40B4-BE49-F238E27FC236}">
                <a16:creationId xmlns:a16="http://schemas.microsoft.com/office/drawing/2014/main" id="{0330766B-4DB4-D05C-2916-8F6E7FB2B2B3}"/>
              </a:ext>
            </a:extLst>
          </p:cNvPr>
          <p:cNvSpPr/>
          <p:nvPr/>
        </p:nvSpPr>
        <p:spPr>
          <a:xfrm>
            <a:off x="2819312" y="-1163428"/>
            <a:ext cx="489635" cy="565068"/>
          </a:xfrm>
          <a:custGeom>
            <a:avLst/>
            <a:gdLst>
              <a:gd name="connsiteX0" fmla="*/ 0 w 489635"/>
              <a:gd name="connsiteY0" fmla="*/ 210650 h 565068"/>
              <a:gd name="connsiteX1" fmla="*/ 327777 w 489635"/>
              <a:gd name="connsiteY1" fmla="*/ 0 h 565068"/>
              <a:gd name="connsiteX2" fmla="*/ 489635 w 489635"/>
              <a:gd name="connsiteY2" fmla="*/ 354419 h 565068"/>
              <a:gd name="connsiteX3" fmla="*/ 161858 w 489635"/>
              <a:gd name="connsiteY3" fmla="*/ 565069 h 565068"/>
              <a:gd name="connsiteX4" fmla="*/ 0 w 489635"/>
              <a:gd name="connsiteY4" fmla="*/ 210650 h 565068"/>
              <a:gd name="connsiteX5" fmla="*/ 0 w 489635"/>
              <a:gd name="connsiteY5" fmla="*/ 210650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0" y="210650"/>
                </a:moveTo>
                <a:lnTo>
                  <a:pt x="327777" y="0"/>
                </a:lnTo>
                <a:lnTo>
                  <a:pt x="489635" y="354419"/>
                </a:lnTo>
                <a:lnTo>
                  <a:pt x="161858" y="56506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8" name="Freeform: Shape 537">
            <a:extLst>
              <a:ext uri="{FF2B5EF4-FFF2-40B4-BE49-F238E27FC236}">
                <a16:creationId xmlns:a16="http://schemas.microsoft.com/office/drawing/2014/main" id="{F529C48C-14AA-7030-4438-7196300201E1}"/>
              </a:ext>
            </a:extLst>
          </p:cNvPr>
          <p:cNvSpPr/>
          <p:nvPr/>
        </p:nvSpPr>
        <p:spPr>
          <a:xfrm>
            <a:off x="728117" y="-699238"/>
            <a:ext cx="489635" cy="565068"/>
          </a:xfrm>
          <a:custGeom>
            <a:avLst/>
            <a:gdLst>
              <a:gd name="connsiteX0" fmla="*/ 0 w 489635"/>
              <a:gd name="connsiteY0" fmla="*/ 210650 h 565068"/>
              <a:gd name="connsiteX1" fmla="*/ 327777 w 489635"/>
              <a:gd name="connsiteY1" fmla="*/ 0 h 565068"/>
              <a:gd name="connsiteX2" fmla="*/ 489635 w 489635"/>
              <a:gd name="connsiteY2" fmla="*/ 354419 h 565068"/>
              <a:gd name="connsiteX3" fmla="*/ 161858 w 489635"/>
              <a:gd name="connsiteY3" fmla="*/ 565069 h 565068"/>
              <a:gd name="connsiteX4" fmla="*/ 0 w 489635"/>
              <a:gd name="connsiteY4" fmla="*/ 210650 h 565068"/>
              <a:gd name="connsiteX5" fmla="*/ 0 w 489635"/>
              <a:gd name="connsiteY5" fmla="*/ 210650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0" y="210650"/>
                </a:moveTo>
                <a:lnTo>
                  <a:pt x="327777" y="0"/>
                </a:lnTo>
                <a:lnTo>
                  <a:pt x="489635" y="354419"/>
                </a:lnTo>
                <a:lnTo>
                  <a:pt x="161858" y="56506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9" name="Freeform: Shape 538">
            <a:extLst>
              <a:ext uri="{FF2B5EF4-FFF2-40B4-BE49-F238E27FC236}">
                <a16:creationId xmlns:a16="http://schemas.microsoft.com/office/drawing/2014/main" id="{BB4BBE09-16AB-A79A-6259-ECD5A40ECAB8}"/>
              </a:ext>
            </a:extLst>
          </p:cNvPr>
          <p:cNvSpPr/>
          <p:nvPr/>
        </p:nvSpPr>
        <p:spPr>
          <a:xfrm>
            <a:off x="5029200" y="-2583637"/>
            <a:ext cx="489635" cy="565068"/>
          </a:xfrm>
          <a:custGeom>
            <a:avLst/>
            <a:gdLst>
              <a:gd name="connsiteX0" fmla="*/ 0 w 489635"/>
              <a:gd name="connsiteY0" fmla="*/ 210650 h 565068"/>
              <a:gd name="connsiteX1" fmla="*/ 327777 w 489635"/>
              <a:gd name="connsiteY1" fmla="*/ 0 h 565068"/>
              <a:gd name="connsiteX2" fmla="*/ 489635 w 489635"/>
              <a:gd name="connsiteY2" fmla="*/ 354419 h 565068"/>
              <a:gd name="connsiteX3" fmla="*/ 161858 w 489635"/>
              <a:gd name="connsiteY3" fmla="*/ 565069 h 565068"/>
              <a:gd name="connsiteX4" fmla="*/ 0 w 489635"/>
              <a:gd name="connsiteY4" fmla="*/ 210650 h 565068"/>
              <a:gd name="connsiteX5" fmla="*/ 0 w 489635"/>
              <a:gd name="connsiteY5" fmla="*/ 210650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0" y="210650"/>
                </a:moveTo>
                <a:lnTo>
                  <a:pt x="327777" y="0"/>
                </a:lnTo>
                <a:lnTo>
                  <a:pt x="489635" y="354419"/>
                </a:lnTo>
                <a:lnTo>
                  <a:pt x="161858" y="56506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0" name="Freeform: Shape 539">
            <a:extLst>
              <a:ext uri="{FF2B5EF4-FFF2-40B4-BE49-F238E27FC236}">
                <a16:creationId xmlns:a16="http://schemas.microsoft.com/office/drawing/2014/main" id="{B60990DB-C509-68E0-3847-F935FB3F0890}"/>
              </a:ext>
            </a:extLst>
          </p:cNvPr>
          <p:cNvSpPr/>
          <p:nvPr/>
        </p:nvSpPr>
        <p:spPr>
          <a:xfrm>
            <a:off x="4718596" y="3886200"/>
            <a:ext cx="310603" cy="680125"/>
          </a:xfrm>
          <a:custGeom>
            <a:avLst/>
            <a:gdLst>
              <a:gd name="connsiteX0" fmla="*/ 55450 w 310603"/>
              <a:gd name="connsiteY0" fmla="*/ 294462 h 680125"/>
              <a:gd name="connsiteX1" fmla="*/ 310603 w 310603"/>
              <a:gd name="connsiteY1" fmla="*/ 0 h 680125"/>
              <a:gd name="connsiteX2" fmla="*/ 255153 w 310603"/>
              <a:gd name="connsiteY2" fmla="*/ 385664 h 680125"/>
              <a:gd name="connsiteX3" fmla="*/ 0 w 310603"/>
              <a:gd name="connsiteY3" fmla="*/ 680126 h 680125"/>
              <a:gd name="connsiteX4" fmla="*/ 55450 w 310603"/>
              <a:gd name="connsiteY4" fmla="*/ 294462 h 680125"/>
              <a:gd name="connsiteX5" fmla="*/ 55450 w 310603"/>
              <a:gd name="connsiteY5" fmla="*/ 294462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55450" y="294462"/>
                </a:moveTo>
                <a:lnTo>
                  <a:pt x="310603" y="0"/>
                </a:lnTo>
                <a:lnTo>
                  <a:pt x="255153" y="385664"/>
                </a:lnTo>
                <a:lnTo>
                  <a:pt x="0" y="680126"/>
                </a:lnTo>
                <a:lnTo>
                  <a:pt x="55450" y="294462"/>
                </a:lnTo>
                <a:lnTo>
                  <a:pt x="5545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1" name="Freeform: Shape 540">
            <a:extLst>
              <a:ext uri="{FF2B5EF4-FFF2-40B4-BE49-F238E27FC236}">
                <a16:creationId xmlns:a16="http://schemas.microsoft.com/office/drawing/2014/main" id="{25F253F9-A28A-0B31-9EA4-13EB6051D6FE}"/>
              </a:ext>
            </a:extLst>
          </p:cNvPr>
          <p:cNvSpPr/>
          <p:nvPr/>
        </p:nvSpPr>
        <p:spPr>
          <a:xfrm>
            <a:off x="8585493" y="5241165"/>
            <a:ext cx="310603" cy="680125"/>
          </a:xfrm>
          <a:custGeom>
            <a:avLst/>
            <a:gdLst>
              <a:gd name="connsiteX0" fmla="*/ 55450 w 310603"/>
              <a:gd name="connsiteY0" fmla="*/ 294462 h 680125"/>
              <a:gd name="connsiteX1" fmla="*/ 310603 w 310603"/>
              <a:gd name="connsiteY1" fmla="*/ 0 h 680125"/>
              <a:gd name="connsiteX2" fmla="*/ 255153 w 310603"/>
              <a:gd name="connsiteY2" fmla="*/ 385664 h 680125"/>
              <a:gd name="connsiteX3" fmla="*/ 0 w 310603"/>
              <a:gd name="connsiteY3" fmla="*/ 680126 h 680125"/>
              <a:gd name="connsiteX4" fmla="*/ 55450 w 310603"/>
              <a:gd name="connsiteY4" fmla="*/ 294462 h 680125"/>
              <a:gd name="connsiteX5" fmla="*/ 55450 w 310603"/>
              <a:gd name="connsiteY5" fmla="*/ 294462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55450" y="294462"/>
                </a:moveTo>
                <a:lnTo>
                  <a:pt x="310603" y="0"/>
                </a:lnTo>
                <a:lnTo>
                  <a:pt x="255153" y="385664"/>
                </a:lnTo>
                <a:lnTo>
                  <a:pt x="0" y="680126"/>
                </a:lnTo>
                <a:lnTo>
                  <a:pt x="55450" y="294462"/>
                </a:lnTo>
                <a:lnTo>
                  <a:pt x="5545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2" name="Freeform: Shape 541">
            <a:extLst>
              <a:ext uri="{FF2B5EF4-FFF2-40B4-BE49-F238E27FC236}">
                <a16:creationId xmlns:a16="http://schemas.microsoft.com/office/drawing/2014/main" id="{ABB53780-C63C-DFC9-A610-3A59BAF8808F}"/>
              </a:ext>
            </a:extLst>
          </p:cNvPr>
          <p:cNvSpPr/>
          <p:nvPr/>
        </p:nvSpPr>
        <p:spPr>
          <a:xfrm>
            <a:off x="298821" y="3886200"/>
            <a:ext cx="310603" cy="680125"/>
          </a:xfrm>
          <a:custGeom>
            <a:avLst/>
            <a:gdLst>
              <a:gd name="connsiteX0" fmla="*/ 55450 w 310603"/>
              <a:gd name="connsiteY0" fmla="*/ 294462 h 680125"/>
              <a:gd name="connsiteX1" fmla="*/ 310603 w 310603"/>
              <a:gd name="connsiteY1" fmla="*/ 0 h 680125"/>
              <a:gd name="connsiteX2" fmla="*/ 255153 w 310603"/>
              <a:gd name="connsiteY2" fmla="*/ 385664 h 680125"/>
              <a:gd name="connsiteX3" fmla="*/ 0 w 310603"/>
              <a:gd name="connsiteY3" fmla="*/ 680126 h 680125"/>
              <a:gd name="connsiteX4" fmla="*/ 55450 w 310603"/>
              <a:gd name="connsiteY4" fmla="*/ 294462 h 680125"/>
              <a:gd name="connsiteX5" fmla="*/ 55450 w 310603"/>
              <a:gd name="connsiteY5" fmla="*/ 294462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55450" y="294462"/>
                </a:moveTo>
                <a:lnTo>
                  <a:pt x="310603" y="0"/>
                </a:lnTo>
                <a:lnTo>
                  <a:pt x="255153" y="385664"/>
                </a:lnTo>
                <a:lnTo>
                  <a:pt x="0" y="680126"/>
                </a:lnTo>
                <a:lnTo>
                  <a:pt x="55450" y="294462"/>
                </a:lnTo>
                <a:lnTo>
                  <a:pt x="5545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3" name="Freeform: Shape 542">
            <a:extLst>
              <a:ext uri="{FF2B5EF4-FFF2-40B4-BE49-F238E27FC236}">
                <a16:creationId xmlns:a16="http://schemas.microsoft.com/office/drawing/2014/main" id="{7B0A8DDE-012A-FE34-5BA3-4C10D68165A4}"/>
              </a:ext>
            </a:extLst>
          </p:cNvPr>
          <p:cNvSpPr/>
          <p:nvPr/>
        </p:nvSpPr>
        <p:spPr>
          <a:xfrm>
            <a:off x="3855115" y="4745731"/>
            <a:ext cx="429296" cy="495434"/>
          </a:xfrm>
          <a:custGeom>
            <a:avLst/>
            <a:gdLst>
              <a:gd name="connsiteX0" fmla="*/ 55450 w 429296"/>
              <a:gd name="connsiteY0" fmla="*/ 109771 h 495434"/>
              <a:gd name="connsiteX1" fmla="*/ 429297 w 429296"/>
              <a:gd name="connsiteY1" fmla="*/ 0 h 495434"/>
              <a:gd name="connsiteX2" fmla="*/ 373847 w 429296"/>
              <a:gd name="connsiteY2" fmla="*/ 385664 h 495434"/>
              <a:gd name="connsiteX3" fmla="*/ 0 w 429296"/>
              <a:gd name="connsiteY3" fmla="*/ 495435 h 495434"/>
              <a:gd name="connsiteX4" fmla="*/ 55450 w 429296"/>
              <a:gd name="connsiteY4" fmla="*/ 109771 h 495434"/>
              <a:gd name="connsiteX5" fmla="*/ 55450 w 429296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55450" y="109771"/>
                </a:moveTo>
                <a:lnTo>
                  <a:pt x="429297" y="0"/>
                </a:lnTo>
                <a:lnTo>
                  <a:pt x="373847" y="385664"/>
                </a:lnTo>
                <a:lnTo>
                  <a:pt x="0" y="495435"/>
                </a:lnTo>
                <a:lnTo>
                  <a:pt x="55450" y="109771"/>
                </a:lnTo>
                <a:lnTo>
                  <a:pt x="5545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4" name="Freeform: Shape 543">
            <a:extLst>
              <a:ext uri="{FF2B5EF4-FFF2-40B4-BE49-F238E27FC236}">
                <a16:creationId xmlns:a16="http://schemas.microsoft.com/office/drawing/2014/main" id="{B73C7443-8198-BFB2-5929-7B6E8B502F1B}"/>
              </a:ext>
            </a:extLst>
          </p:cNvPr>
          <p:cNvSpPr/>
          <p:nvPr/>
        </p:nvSpPr>
        <p:spPr>
          <a:xfrm>
            <a:off x="6537463" y="5131394"/>
            <a:ext cx="429297" cy="495434"/>
          </a:xfrm>
          <a:custGeom>
            <a:avLst/>
            <a:gdLst>
              <a:gd name="connsiteX0" fmla="*/ 55450 w 429297"/>
              <a:gd name="connsiteY0" fmla="*/ 109771 h 495434"/>
              <a:gd name="connsiteX1" fmla="*/ 429297 w 429297"/>
              <a:gd name="connsiteY1" fmla="*/ 0 h 495434"/>
              <a:gd name="connsiteX2" fmla="*/ 373847 w 429297"/>
              <a:gd name="connsiteY2" fmla="*/ 385663 h 495434"/>
              <a:gd name="connsiteX3" fmla="*/ 0 w 429297"/>
              <a:gd name="connsiteY3" fmla="*/ 495435 h 495434"/>
              <a:gd name="connsiteX4" fmla="*/ 55450 w 429297"/>
              <a:gd name="connsiteY4" fmla="*/ 109771 h 495434"/>
              <a:gd name="connsiteX5" fmla="*/ 55450 w 429297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7" h="495434">
                <a:moveTo>
                  <a:pt x="55450" y="109771"/>
                </a:moveTo>
                <a:lnTo>
                  <a:pt x="429297" y="0"/>
                </a:lnTo>
                <a:lnTo>
                  <a:pt x="373847" y="385663"/>
                </a:lnTo>
                <a:lnTo>
                  <a:pt x="0" y="495435"/>
                </a:lnTo>
                <a:lnTo>
                  <a:pt x="55450" y="109771"/>
                </a:lnTo>
                <a:lnTo>
                  <a:pt x="5545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5" name="Freeform: Shape 544">
            <a:extLst>
              <a:ext uri="{FF2B5EF4-FFF2-40B4-BE49-F238E27FC236}">
                <a16:creationId xmlns:a16="http://schemas.microsoft.com/office/drawing/2014/main" id="{5F335F71-40C3-877A-DD50-276817FFBE8D}"/>
              </a:ext>
            </a:extLst>
          </p:cNvPr>
          <p:cNvSpPr/>
          <p:nvPr/>
        </p:nvSpPr>
        <p:spPr>
          <a:xfrm>
            <a:off x="2134862" y="4240619"/>
            <a:ext cx="429296" cy="495435"/>
          </a:xfrm>
          <a:custGeom>
            <a:avLst/>
            <a:gdLst>
              <a:gd name="connsiteX0" fmla="*/ 55450 w 429296"/>
              <a:gd name="connsiteY0" fmla="*/ 109771 h 495435"/>
              <a:gd name="connsiteX1" fmla="*/ 429297 w 429296"/>
              <a:gd name="connsiteY1" fmla="*/ 0 h 495435"/>
              <a:gd name="connsiteX2" fmla="*/ 373847 w 429296"/>
              <a:gd name="connsiteY2" fmla="*/ 385664 h 495435"/>
              <a:gd name="connsiteX3" fmla="*/ 0 w 429296"/>
              <a:gd name="connsiteY3" fmla="*/ 495435 h 495435"/>
              <a:gd name="connsiteX4" fmla="*/ 55450 w 429296"/>
              <a:gd name="connsiteY4" fmla="*/ 109771 h 495435"/>
              <a:gd name="connsiteX5" fmla="*/ 55450 w 429296"/>
              <a:gd name="connsiteY5" fmla="*/ 109771 h 495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5">
                <a:moveTo>
                  <a:pt x="55450" y="109771"/>
                </a:moveTo>
                <a:lnTo>
                  <a:pt x="429297" y="0"/>
                </a:lnTo>
                <a:lnTo>
                  <a:pt x="373847" y="385664"/>
                </a:lnTo>
                <a:lnTo>
                  <a:pt x="0" y="495435"/>
                </a:lnTo>
                <a:lnTo>
                  <a:pt x="55450" y="109771"/>
                </a:lnTo>
                <a:lnTo>
                  <a:pt x="5545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6" name="Freeform: Shape 545">
            <a:extLst>
              <a:ext uri="{FF2B5EF4-FFF2-40B4-BE49-F238E27FC236}">
                <a16:creationId xmlns:a16="http://schemas.microsoft.com/office/drawing/2014/main" id="{1484FE16-F864-EC02-E952-5AEA0822D2F2}"/>
              </a:ext>
            </a:extLst>
          </p:cNvPr>
          <p:cNvSpPr/>
          <p:nvPr/>
        </p:nvSpPr>
        <p:spPr>
          <a:xfrm>
            <a:off x="8840647" y="5131394"/>
            <a:ext cx="429296" cy="495434"/>
          </a:xfrm>
          <a:custGeom>
            <a:avLst/>
            <a:gdLst>
              <a:gd name="connsiteX0" fmla="*/ 55450 w 429296"/>
              <a:gd name="connsiteY0" fmla="*/ 109771 h 495434"/>
              <a:gd name="connsiteX1" fmla="*/ 429296 w 429296"/>
              <a:gd name="connsiteY1" fmla="*/ 0 h 495434"/>
              <a:gd name="connsiteX2" fmla="*/ 373847 w 429296"/>
              <a:gd name="connsiteY2" fmla="*/ 385663 h 495434"/>
              <a:gd name="connsiteX3" fmla="*/ 0 w 429296"/>
              <a:gd name="connsiteY3" fmla="*/ 495435 h 495434"/>
              <a:gd name="connsiteX4" fmla="*/ 55450 w 429296"/>
              <a:gd name="connsiteY4" fmla="*/ 109771 h 495434"/>
              <a:gd name="connsiteX5" fmla="*/ 55450 w 429296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55450" y="109771"/>
                </a:moveTo>
                <a:lnTo>
                  <a:pt x="429296" y="0"/>
                </a:lnTo>
                <a:lnTo>
                  <a:pt x="373847" y="385663"/>
                </a:lnTo>
                <a:lnTo>
                  <a:pt x="0" y="495435"/>
                </a:lnTo>
                <a:lnTo>
                  <a:pt x="55450" y="109771"/>
                </a:lnTo>
                <a:lnTo>
                  <a:pt x="5545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7" name="Freeform: Shape 546">
            <a:extLst>
              <a:ext uri="{FF2B5EF4-FFF2-40B4-BE49-F238E27FC236}">
                <a16:creationId xmlns:a16="http://schemas.microsoft.com/office/drawing/2014/main" id="{C55AA942-C7D5-363B-77E7-B8FE0B5BCF13}"/>
              </a:ext>
            </a:extLst>
          </p:cNvPr>
          <p:cNvSpPr/>
          <p:nvPr/>
        </p:nvSpPr>
        <p:spPr>
          <a:xfrm>
            <a:off x="-719808" y="3886200"/>
            <a:ext cx="429296" cy="495434"/>
          </a:xfrm>
          <a:custGeom>
            <a:avLst/>
            <a:gdLst>
              <a:gd name="connsiteX0" fmla="*/ 55450 w 429296"/>
              <a:gd name="connsiteY0" fmla="*/ 109771 h 495434"/>
              <a:gd name="connsiteX1" fmla="*/ 429297 w 429296"/>
              <a:gd name="connsiteY1" fmla="*/ 0 h 495434"/>
              <a:gd name="connsiteX2" fmla="*/ 373847 w 429296"/>
              <a:gd name="connsiteY2" fmla="*/ 385664 h 495434"/>
              <a:gd name="connsiteX3" fmla="*/ 0 w 429296"/>
              <a:gd name="connsiteY3" fmla="*/ 495435 h 495434"/>
              <a:gd name="connsiteX4" fmla="*/ 55450 w 429296"/>
              <a:gd name="connsiteY4" fmla="*/ 109771 h 495434"/>
              <a:gd name="connsiteX5" fmla="*/ 55450 w 429296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55450" y="109771"/>
                </a:moveTo>
                <a:lnTo>
                  <a:pt x="429297" y="0"/>
                </a:lnTo>
                <a:lnTo>
                  <a:pt x="373847" y="385664"/>
                </a:lnTo>
                <a:lnTo>
                  <a:pt x="0" y="495435"/>
                </a:lnTo>
                <a:lnTo>
                  <a:pt x="55450" y="109771"/>
                </a:lnTo>
                <a:lnTo>
                  <a:pt x="5545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8" name="Freeform: Shape 547">
            <a:extLst>
              <a:ext uri="{FF2B5EF4-FFF2-40B4-BE49-F238E27FC236}">
                <a16:creationId xmlns:a16="http://schemas.microsoft.com/office/drawing/2014/main" id="{9DE12794-7017-8973-7026-D7ABE60BC1FC}"/>
              </a:ext>
            </a:extLst>
          </p:cNvPr>
          <p:cNvSpPr/>
          <p:nvPr/>
        </p:nvSpPr>
        <p:spPr>
          <a:xfrm>
            <a:off x="3091639" y="4745731"/>
            <a:ext cx="429296" cy="495434"/>
          </a:xfrm>
          <a:custGeom>
            <a:avLst/>
            <a:gdLst>
              <a:gd name="connsiteX0" fmla="*/ 0 w 429296"/>
              <a:gd name="connsiteY0" fmla="*/ 385664 h 495434"/>
              <a:gd name="connsiteX1" fmla="*/ 55450 w 429296"/>
              <a:gd name="connsiteY1" fmla="*/ 0 h 495434"/>
              <a:gd name="connsiteX2" fmla="*/ 429297 w 429296"/>
              <a:gd name="connsiteY2" fmla="*/ 109771 h 495434"/>
              <a:gd name="connsiteX3" fmla="*/ 373847 w 429296"/>
              <a:gd name="connsiteY3" fmla="*/ 495435 h 495434"/>
              <a:gd name="connsiteX4" fmla="*/ 0 w 429296"/>
              <a:gd name="connsiteY4" fmla="*/ 385664 h 495434"/>
              <a:gd name="connsiteX5" fmla="*/ 0 w 429296"/>
              <a:gd name="connsiteY5" fmla="*/ 385664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0" y="385664"/>
                </a:moveTo>
                <a:lnTo>
                  <a:pt x="55450" y="0"/>
                </a:lnTo>
                <a:lnTo>
                  <a:pt x="429297" y="109771"/>
                </a:lnTo>
                <a:lnTo>
                  <a:pt x="373847" y="495435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9" name="Freeform: Shape 548">
            <a:extLst>
              <a:ext uri="{FF2B5EF4-FFF2-40B4-BE49-F238E27FC236}">
                <a16:creationId xmlns:a16="http://schemas.microsoft.com/office/drawing/2014/main" id="{EE1A2399-E7E8-2E6B-24D1-3751D153175A}"/>
              </a:ext>
            </a:extLst>
          </p:cNvPr>
          <p:cNvSpPr/>
          <p:nvPr/>
        </p:nvSpPr>
        <p:spPr>
          <a:xfrm>
            <a:off x="5773988" y="5131394"/>
            <a:ext cx="429296" cy="495434"/>
          </a:xfrm>
          <a:custGeom>
            <a:avLst/>
            <a:gdLst>
              <a:gd name="connsiteX0" fmla="*/ 0 w 429296"/>
              <a:gd name="connsiteY0" fmla="*/ 385663 h 495434"/>
              <a:gd name="connsiteX1" fmla="*/ 55450 w 429296"/>
              <a:gd name="connsiteY1" fmla="*/ 0 h 495434"/>
              <a:gd name="connsiteX2" fmla="*/ 429297 w 429296"/>
              <a:gd name="connsiteY2" fmla="*/ 109771 h 495434"/>
              <a:gd name="connsiteX3" fmla="*/ 373847 w 429296"/>
              <a:gd name="connsiteY3" fmla="*/ 495435 h 495434"/>
              <a:gd name="connsiteX4" fmla="*/ 0 w 429296"/>
              <a:gd name="connsiteY4" fmla="*/ 385663 h 495434"/>
              <a:gd name="connsiteX5" fmla="*/ 0 w 429296"/>
              <a:gd name="connsiteY5" fmla="*/ 385663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0" y="385663"/>
                </a:moveTo>
                <a:lnTo>
                  <a:pt x="55450" y="0"/>
                </a:lnTo>
                <a:lnTo>
                  <a:pt x="429297" y="109771"/>
                </a:lnTo>
                <a:lnTo>
                  <a:pt x="373847" y="495435"/>
                </a:lnTo>
                <a:lnTo>
                  <a:pt x="0" y="385663"/>
                </a:lnTo>
                <a:lnTo>
                  <a:pt x="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0" name="Freeform: Shape 549">
            <a:extLst>
              <a:ext uri="{FF2B5EF4-FFF2-40B4-BE49-F238E27FC236}">
                <a16:creationId xmlns:a16="http://schemas.microsoft.com/office/drawing/2014/main" id="{AF72D76C-368A-BE29-844E-794B06A7F93A}"/>
              </a:ext>
            </a:extLst>
          </p:cNvPr>
          <p:cNvSpPr/>
          <p:nvPr/>
        </p:nvSpPr>
        <p:spPr>
          <a:xfrm>
            <a:off x="1371386" y="4240619"/>
            <a:ext cx="429296" cy="495435"/>
          </a:xfrm>
          <a:custGeom>
            <a:avLst/>
            <a:gdLst>
              <a:gd name="connsiteX0" fmla="*/ 0 w 429296"/>
              <a:gd name="connsiteY0" fmla="*/ 385664 h 495435"/>
              <a:gd name="connsiteX1" fmla="*/ 55450 w 429296"/>
              <a:gd name="connsiteY1" fmla="*/ 0 h 495435"/>
              <a:gd name="connsiteX2" fmla="*/ 429297 w 429296"/>
              <a:gd name="connsiteY2" fmla="*/ 109771 h 495435"/>
              <a:gd name="connsiteX3" fmla="*/ 373847 w 429296"/>
              <a:gd name="connsiteY3" fmla="*/ 495435 h 495435"/>
              <a:gd name="connsiteX4" fmla="*/ 0 w 429296"/>
              <a:gd name="connsiteY4" fmla="*/ 385664 h 495435"/>
              <a:gd name="connsiteX5" fmla="*/ 0 w 429296"/>
              <a:gd name="connsiteY5" fmla="*/ 385664 h 495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5">
                <a:moveTo>
                  <a:pt x="0" y="385664"/>
                </a:moveTo>
                <a:lnTo>
                  <a:pt x="55450" y="0"/>
                </a:lnTo>
                <a:lnTo>
                  <a:pt x="429297" y="109771"/>
                </a:lnTo>
                <a:lnTo>
                  <a:pt x="373847" y="495435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1" name="Freeform: Shape 550">
            <a:extLst>
              <a:ext uri="{FF2B5EF4-FFF2-40B4-BE49-F238E27FC236}">
                <a16:creationId xmlns:a16="http://schemas.microsoft.com/office/drawing/2014/main" id="{586E66A1-2229-81CB-07E7-A9E4A4298BA2}"/>
              </a:ext>
            </a:extLst>
          </p:cNvPr>
          <p:cNvSpPr/>
          <p:nvPr/>
        </p:nvSpPr>
        <p:spPr>
          <a:xfrm>
            <a:off x="7566864" y="5131394"/>
            <a:ext cx="429297" cy="495434"/>
          </a:xfrm>
          <a:custGeom>
            <a:avLst/>
            <a:gdLst>
              <a:gd name="connsiteX0" fmla="*/ 0 w 429297"/>
              <a:gd name="connsiteY0" fmla="*/ 385663 h 495434"/>
              <a:gd name="connsiteX1" fmla="*/ 55450 w 429297"/>
              <a:gd name="connsiteY1" fmla="*/ 0 h 495434"/>
              <a:gd name="connsiteX2" fmla="*/ 429297 w 429297"/>
              <a:gd name="connsiteY2" fmla="*/ 109771 h 495434"/>
              <a:gd name="connsiteX3" fmla="*/ 373847 w 429297"/>
              <a:gd name="connsiteY3" fmla="*/ 495435 h 495434"/>
              <a:gd name="connsiteX4" fmla="*/ 0 w 429297"/>
              <a:gd name="connsiteY4" fmla="*/ 385663 h 495434"/>
              <a:gd name="connsiteX5" fmla="*/ 0 w 429297"/>
              <a:gd name="connsiteY5" fmla="*/ 385663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7" h="495434">
                <a:moveTo>
                  <a:pt x="0" y="385663"/>
                </a:moveTo>
                <a:lnTo>
                  <a:pt x="55450" y="0"/>
                </a:lnTo>
                <a:lnTo>
                  <a:pt x="429297" y="109771"/>
                </a:lnTo>
                <a:lnTo>
                  <a:pt x="373847" y="495435"/>
                </a:lnTo>
                <a:lnTo>
                  <a:pt x="0" y="385663"/>
                </a:lnTo>
                <a:lnTo>
                  <a:pt x="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2" name="Freeform: Shape 551">
            <a:extLst>
              <a:ext uri="{FF2B5EF4-FFF2-40B4-BE49-F238E27FC236}">
                <a16:creationId xmlns:a16="http://schemas.microsoft.com/office/drawing/2014/main" id="{942BFB6C-0240-20E8-BB50-6FBC5EDA41D9}"/>
              </a:ext>
            </a:extLst>
          </p:cNvPr>
          <p:cNvSpPr/>
          <p:nvPr/>
        </p:nvSpPr>
        <p:spPr>
          <a:xfrm>
            <a:off x="-1093654" y="3886200"/>
            <a:ext cx="429296" cy="495434"/>
          </a:xfrm>
          <a:custGeom>
            <a:avLst/>
            <a:gdLst>
              <a:gd name="connsiteX0" fmla="*/ 0 w 429296"/>
              <a:gd name="connsiteY0" fmla="*/ 385664 h 495434"/>
              <a:gd name="connsiteX1" fmla="*/ 55450 w 429296"/>
              <a:gd name="connsiteY1" fmla="*/ 0 h 495434"/>
              <a:gd name="connsiteX2" fmla="*/ 429297 w 429296"/>
              <a:gd name="connsiteY2" fmla="*/ 109771 h 495434"/>
              <a:gd name="connsiteX3" fmla="*/ 373847 w 429296"/>
              <a:gd name="connsiteY3" fmla="*/ 495435 h 495434"/>
              <a:gd name="connsiteX4" fmla="*/ 0 w 429296"/>
              <a:gd name="connsiteY4" fmla="*/ 385664 h 495434"/>
              <a:gd name="connsiteX5" fmla="*/ 0 w 429296"/>
              <a:gd name="connsiteY5" fmla="*/ 385664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0" y="385664"/>
                </a:moveTo>
                <a:lnTo>
                  <a:pt x="55450" y="0"/>
                </a:lnTo>
                <a:lnTo>
                  <a:pt x="429297" y="109771"/>
                </a:lnTo>
                <a:lnTo>
                  <a:pt x="373847" y="495435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3" name="Freeform: Shape 552">
            <a:extLst>
              <a:ext uri="{FF2B5EF4-FFF2-40B4-BE49-F238E27FC236}">
                <a16:creationId xmlns:a16="http://schemas.microsoft.com/office/drawing/2014/main" id="{22837B2C-E902-D168-2C7A-8BDFD3DA6006}"/>
              </a:ext>
            </a:extLst>
          </p:cNvPr>
          <p:cNvSpPr/>
          <p:nvPr/>
        </p:nvSpPr>
        <p:spPr>
          <a:xfrm>
            <a:off x="9704128" y="5275164"/>
            <a:ext cx="429297" cy="495435"/>
          </a:xfrm>
          <a:custGeom>
            <a:avLst/>
            <a:gdLst>
              <a:gd name="connsiteX0" fmla="*/ 0 w 429297"/>
              <a:gd name="connsiteY0" fmla="*/ 385664 h 495435"/>
              <a:gd name="connsiteX1" fmla="*/ 55450 w 429297"/>
              <a:gd name="connsiteY1" fmla="*/ 0 h 495435"/>
              <a:gd name="connsiteX2" fmla="*/ 429297 w 429297"/>
              <a:gd name="connsiteY2" fmla="*/ 109771 h 495435"/>
              <a:gd name="connsiteX3" fmla="*/ 373847 w 429297"/>
              <a:gd name="connsiteY3" fmla="*/ 495435 h 495435"/>
              <a:gd name="connsiteX4" fmla="*/ 0 w 429297"/>
              <a:gd name="connsiteY4" fmla="*/ 385664 h 495435"/>
              <a:gd name="connsiteX5" fmla="*/ 0 w 429297"/>
              <a:gd name="connsiteY5" fmla="*/ 385664 h 495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7" h="495435">
                <a:moveTo>
                  <a:pt x="0" y="385664"/>
                </a:moveTo>
                <a:lnTo>
                  <a:pt x="55450" y="0"/>
                </a:lnTo>
                <a:lnTo>
                  <a:pt x="429297" y="109771"/>
                </a:lnTo>
                <a:lnTo>
                  <a:pt x="373847" y="495435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4" name="Freeform: Shape 553">
            <a:extLst>
              <a:ext uri="{FF2B5EF4-FFF2-40B4-BE49-F238E27FC236}">
                <a16:creationId xmlns:a16="http://schemas.microsoft.com/office/drawing/2014/main" id="{309D2424-B1C4-8B55-768F-150E41C26461}"/>
              </a:ext>
            </a:extLst>
          </p:cNvPr>
          <p:cNvSpPr/>
          <p:nvPr/>
        </p:nvSpPr>
        <p:spPr>
          <a:xfrm>
            <a:off x="2508709" y="4240619"/>
            <a:ext cx="310603" cy="680125"/>
          </a:xfrm>
          <a:custGeom>
            <a:avLst/>
            <a:gdLst>
              <a:gd name="connsiteX0" fmla="*/ 0 w 310603"/>
              <a:gd name="connsiteY0" fmla="*/ 385664 h 680125"/>
              <a:gd name="connsiteX1" fmla="*/ 55450 w 310603"/>
              <a:gd name="connsiteY1" fmla="*/ 0 h 680125"/>
              <a:gd name="connsiteX2" fmla="*/ 310603 w 310603"/>
              <a:gd name="connsiteY2" fmla="*/ 294462 h 680125"/>
              <a:gd name="connsiteX3" fmla="*/ 255153 w 310603"/>
              <a:gd name="connsiteY3" fmla="*/ 680126 h 680125"/>
              <a:gd name="connsiteX4" fmla="*/ 0 w 310603"/>
              <a:gd name="connsiteY4" fmla="*/ 385664 h 680125"/>
              <a:gd name="connsiteX5" fmla="*/ 0 w 310603"/>
              <a:gd name="connsiteY5" fmla="*/ 385664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0" y="385664"/>
                </a:moveTo>
                <a:lnTo>
                  <a:pt x="55450" y="0"/>
                </a:lnTo>
                <a:lnTo>
                  <a:pt x="310603" y="294462"/>
                </a:lnTo>
                <a:lnTo>
                  <a:pt x="255153" y="680126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5" name="Freeform: Shape 554">
            <a:extLst>
              <a:ext uri="{FF2B5EF4-FFF2-40B4-BE49-F238E27FC236}">
                <a16:creationId xmlns:a16="http://schemas.microsoft.com/office/drawing/2014/main" id="{FD2B79B2-01F3-2064-3FCA-B38584BC1F49}"/>
              </a:ext>
            </a:extLst>
          </p:cNvPr>
          <p:cNvSpPr/>
          <p:nvPr/>
        </p:nvSpPr>
        <p:spPr>
          <a:xfrm>
            <a:off x="5191058" y="4626282"/>
            <a:ext cx="310603" cy="680125"/>
          </a:xfrm>
          <a:custGeom>
            <a:avLst/>
            <a:gdLst>
              <a:gd name="connsiteX0" fmla="*/ 0 w 310603"/>
              <a:gd name="connsiteY0" fmla="*/ 385664 h 680125"/>
              <a:gd name="connsiteX1" fmla="*/ 55450 w 310603"/>
              <a:gd name="connsiteY1" fmla="*/ 0 h 680125"/>
              <a:gd name="connsiteX2" fmla="*/ 310603 w 310603"/>
              <a:gd name="connsiteY2" fmla="*/ 294462 h 680125"/>
              <a:gd name="connsiteX3" fmla="*/ 255153 w 310603"/>
              <a:gd name="connsiteY3" fmla="*/ 680126 h 680125"/>
              <a:gd name="connsiteX4" fmla="*/ 0 w 310603"/>
              <a:gd name="connsiteY4" fmla="*/ 385664 h 680125"/>
              <a:gd name="connsiteX5" fmla="*/ 0 w 310603"/>
              <a:gd name="connsiteY5" fmla="*/ 385664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0" y="385664"/>
                </a:moveTo>
                <a:lnTo>
                  <a:pt x="55450" y="0"/>
                </a:lnTo>
                <a:lnTo>
                  <a:pt x="310603" y="294462"/>
                </a:lnTo>
                <a:lnTo>
                  <a:pt x="255153" y="680126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6" name="Freeform: Shape 555">
            <a:extLst>
              <a:ext uri="{FF2B5EF4-FFF2-40B4-BE49-F238E27FC236}">
                <a16:creationId xmlns:a16="http://schemas.microsoft.com/office/drawing/2014/main" id="{3652AF99-C5D5-69C8-E47B-514D4733F2CE}"/>
              </a:ext>
            </a:extLst>
          </p:cNvPr>
          <p:cNvSpPr/>
          <p:nvPr/>
        </p:nvSpPr>
        <p:spPr>
          <a:xfrm>
            <a:off x="43668" y="3886200"/>
            <a:ext cx="310603" cy="680125"/>
          </a:xfrm>
          <a:custGeom>
            <a:avLst/>
            <a:gdLst>
              <a:gd name="connsiteX0" fmla="*/ 0 w 310603"/>
              <a:gd name="connsiteY0" fmla="*/ 385664 h 680125"/>
              <a:gd name="connsiteX1" fmla="*/ 55450 w 310603"/>
              <a:gd name="connsiteY1" fmla="*/ 0 h 680125"/>
              <a:gd name="connsiteX2" fmla="*/ 310603 w 310603"/>
              <a:gd name="connsiteY2" fmla="*/ 294462 h 680125"/>
              <a:gd name="connsiteX3" fmla="*/ 255153 w 310603"/>
              <a:gd name="connsiteY3" fmla="*/ 680126 h 680125"/>
              <a:gd name="connsiteX4" fmla="*/ 0 w 310603"/>
              <a:gd name="connsiteY4" fmla="*/ 385664 h 680125"/>
              <a:gd name="connsiteX5" fmla="*/ 0 w 310603"/>
              <a:gd name="connsiteY5" fmla="*/ 385664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0" y="385664"/>
                </a:moveTo>
                <a:lnTo>
                  <a:pt x="55450" y="0"/>
                </a:lnTo>
                <a:lnTo>
                  <a:pt x="310603" y="294462"/>
                </a:lnTo>
                <a:lnTo>
                  <a:pt x="255153" y="680126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7" name="Freeform: Shape 556">
            <a:extLst>
              <a:ext uri="{FF2B5EF4-FFF2-40B4-BE49-F238E27FC236}">
                <a16:creationId xmlns:a16="http://schemas.microsoft.com/office/drawing/2014/main" id="{7C921246-C26B-F8F5-E3F9-3E1CC9144961}"/>
              </a:ext>
            </a:extLst>
          </p:cNvPr>
          <p:cNvSpPr/>
          <p:nvPr/>
        </p:nvSpPr>
        <p:spPr>
          <a:xfrm>
            <a:off x="8330341" y="5241165"/>
            <a:ext cx="310602" cy="680125"/>
          </a:xfrm>
          <a:custGeom>
            <a:avLst/>
            <a:gdLst>
              <a:gd name="connsiteX0" fmla="*/ 0 w 310602"/>
              <a:gd name="connsiteY0" fmla="*/ 385664 h 680125"/>
              <a:gd name="connsiteX1" fmla="*/ 55449 w 310602"/>
              <a:gd name="connsiteY1" fmla="*/ 0 h 680125"/>
              <a:gd name="connsiteX2" fmla="*/ 310603 w 310602"/>
              <a:gd name="connsiteY2" fmla="*/ 294462 h 680125"/>
              <a:gd name="connsiteX3" fmla="*/ 255152 w 310602"/>
              <a:gd name="connsiteY3" fmla="*/ 680126 h 680125"/>
              <a:gd name="connsiteX4" fmla="*/ 0 w 310602"/>
              <a:gd name="connsiteY4" fmla="*/ 385664 h 680125"/>
              <a:gd name="connsiteX5" fmla="*/ 0 w 310602"/>
              <a:gd name="connsiteY5" fmla="*/ 385664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2" h="680125">
                <a:moveTo>
                  <a:pt x="0" y="385664"/>
                </a:moveTo>
                <a:lnTo>
                  <a:pt x="55449" y="0"/>
                </a:lnTo>
                <a:lnTo>
                  <a:pt x="310603" y="294462"/>
                </a:lnTo>
                <a:lnTo>
                  <a:pt x="255152" y="680126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8" name="Freeform: Shape 557">
            <a:extLst>
              <a:ext uri="{FF2B5EF4-FFF2-40B4-BE49-F238E27FC236}">
                <a16:creationId xmlns:a16="http://schemas.microsoft.com/office/drawing/2014/main" id="{915565CD-D65D-663D-5CF3-C3E9B8DD6842}"/>
              </a:ext>
            </a:extLst>
          </p:cNvPr>
          <p:cNvSpPr/>
          <p:nvPr/>
        </p:nvSpPr>
        <p:spPr>
          <a:xfrm>
            <a:off x="10795382" y="5595585"/>
            <a:ext cx="310602" cy="680125"/>
          </a:xfrm>
          <a:custGeom>
            <a:avLst/>
            <a:gdLst>
              <a:gd name="connsiteX0" fmla="*/ 0 w 310602"/>
              <a:gd name="connsiteY0" fmla="*/ 385663 h 680125"/>
              <a:gd name="connsiteX1" fmla="*/ 55449 w 310602"/>
              <a:gd name="connsiteY1" fmla="*/ 0 h 680125"/>
              <a:gd name="connsiteX2" fmla="*/ 310603 w 310602"/>
              <a:gd name="connsiteY2" fmla="*/ 294462 h 680125"/>
              <a:gd name="connsiteX3" fmla="*/ 255152 w 310602"/>
              <a:gd name="connsiteY3" fmla="*/ 680126 h 680125"/>
              <a:gd name="connsiteX4" fmla="*/ 0 w 310602"/>
              <a:gd name="connsiteY4" fmla="*/ 385663 h 680125"/>
              <a:gd name="connsiteX5" fmla="*/ 0 w 310602"/>
              <a:gd name="connsiteY5" fmla="*/ 385663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2" h="680125">
                <a:moveTo>
                  <a:pt x="0" y="385663"/>
                </a:moveTo>
                <a:lnTo>
                  <a:pt x="55449" y="0"/>
                </a:lnTo>
                <a:lnTo>
                  <a:pt x="310603" y="294462"/>
                </a:lnTo>
                <a:lnTo>
                  <a:pt x="255152" y="680126"/>
                </a:lnTo>
                <a:lnTo>
                  <a:pt x="0" y="385663"/>
                </a:lnTo>
                <a:lnTo>
                  <a:pt x="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9" name="Freeform: Shape 558">
            <a:extLst>
              <a:ext uri="{FF2B5EF4-FFF2-40B4-BE49-F238E27FC236}">
                <a16:creationId xmlns:a16="http://schemas.microsoft.com/office/drawing/2014/main" id="{3797B20A-CA9E-D84B-57D9-2979A835A389}"/>
              </a:ext>
            </a:extLst>
          </p:cNvPr>
          <p:cNvSpPr/>
          <p:nvPr/>
        </p:nvSpPr>
        <p:spPr>
          <a:xfrm>
            <a:off x="5135607" y="4240619"/>
            <a:ext cx="110900" cy="771327"/>
          </a:xfrm>
          <a:custGeom>
            <a:avLst/>
            <a:gdLst>
              <a:gd name="connsiteX0" fmla="*/ 0 w 110900"/>
              <a:gd name="connsiteY0" fmla="*/ 385664 h 771327"/>
              <a:gd name="connsiteX1" fmla="*/ 55450 w 110900"/>
              <a:gd name="connsiteY1" fmla="*/ 0 h 771327"/>
              <a:gd name="connsiteX2" fmla="*/ 110900 w 110900"/>
              <a:gd name="connsiteY2" fmla="*/ 385664 h 771327"/>
              <a:gd name="connsiteX3" fmla="*/ 55450 w 110900"/>
              <a:gd name="connsiteY3" fmla="*/ 771327 h 771327"/>
              <a:gd name="connsiteX4" fmla="*/ 0 w 110900"/>
              <a:gd name="connsiteY4" fmla="*/ 385664 h 771327"/>
              <a:gd name="connsiteX5" fmla="*/ 0 w 110900"/>
              <a:gd name="connsiteY5" fmla="*/ 385664 h 771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900" h="771327">
                <a:moveTo>
                  <a:pt x="0" y="385664"/>
                </a:moveTo>
                <a:lnTo>
                  <a:pt x="55450" y="0"/>
                </a:lnTo>
                <a:lnTo>
                  <a:pt x="110900" y="385664"/>
                </a:lnTo>
                <a:lnTo>
                  <a:pt x="55450" y="771327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0" name="Freeform: Shape 559">
            <a:extLst>
              <a:ext uri="{FF2B5EF4-FFF2-40B4-BE49-F238E27FC236}">
                <a16:creationId xmlns:a16="http://schemas.microsoft.com/office/drawing/2014/main" id="{856E957B-228D-5C81-186A-51D8D43D0E37}"/>
              </a:ext>
            </a:extLst>
          </p:cNvPr>
          <p:cNvSpPr/>
          <p:nvPr/>
        </p:nvSpPr>
        <p:spPr>
          <a:xfrm>
            <a:off x="4556738" y="4180662"/>
            <a:ext cx="217307" cy="740082"/>
          </a:xfrm>
          <a:custGeom>
            <a:avLst/>
            <a:gdLst>
              <a:gd name="connsiteX0" fmla="*/ 55450 w 217307"/>
              <a:gd name="connsiteY0" fmla="*/ 354419 h 740082"/>
              <a:gd name="connsiteX1" fmla="*/ 217308 w 217307"/>
              <a:gd name="connsiteY1" fmla="*/ 0 h 740082"/>
              <a:gd name="connsiteX2" fmla="*/ 161858 w 217307"/>
              <a:gd name="connsiteY2" fmla="*/ 385664 h 740082"/>
              <a:gd name="connsiteX3" fmla="*/ 0 w 217307"/>
              <a:gd name="connsiteY3" fmla="*/ 740083 h 740082"/>
              <a:gd name="connsiteX4" fmla="*/ 55450 w 217307"/>
              <a:gd name="connsiteY4" fmla="*/ 354419 h 740082"/>
              <a:gd name="connsiteX5" fmla="*/ 55450 w 217307"/>
              <a:gd name="connsiteY5" fmla="*/ 354419 h 74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307" h="740082">
                <a:moveTo>
                  <a:pt x="55450" y="354419"/>
                </a:moveTo>
                <a:lnTo>
                  <a:pt x="217308" y="0"/>
                </a:lnTo>
                <a:lnTo>
                  <a:pt x="161858" y="385664"/>
                </a:lnTo>
                <a:lnTo>
                  <a:pt x="0" y="740083"/>
                </a:lnTo>
                <a:lnTo>
                  <a:pt x="55450" y="354419"/>
                </a:lnTo>
                <a:lnTo>
                  <a:pt x="5545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1" name="Freeform: Shape 560">
            <a:extLst>
              <a:ext uri="{FF2B5EF4-FFF2-40B4-BE49-F238E27FC236}">
                <a16:creationId xmlns:a16="http://schemas.microsoft.com/office/drawing/2014/main" id="{19EEA426-5F33-E9B7-E9F7-E83C8F975B65}"/>
              </a:ext>
            </a:extLst>
          </p:cNvPr>
          <p:cNvSpPr/>
          <p:nvPr/>
        </p:nvSpPr>
        <p:spPr>
          <a:xfrm>
            <a:off x="6911310" y="4920745"/>
            <a:ext cx="383227" cy="596312"/>
          </a:xfrm>
          <a:custGeom>
            <a:avLst/>
            <a:gdLst>
              <a:gd name="connsiteX0" fmla="*/ 55450 w 383227"/>
              <a:gd name="connsiteY0" fmla="*/ 210650 h 596312"/>
              <a:gd name="connsiteX1" fmla="*/ 383227 w 383227"/>
              <a:gd name="connsiteY1" fmla="*/ 0 h 596312"/>
              <a:gd name="connsiteX2" fmla="*/ 327777 w 383227"/>
              <a:gd name="connsiteY2" fmla="*/ 385664 h 596312"/>
              <a:gd name="connsiteX3" fmla="*/ 0 w 383227"/>
              <a:gd name="connsiteY3" fmla="*/ 596313 h 596312"/>
              <a:gd name="connsiteX4" fmla="*/ 55450 w 383227"/>
              <a:gd name="connsiteY4" fmla="*/ 210650 h 596312"/>
              <a:gd name="connsiteX5" fmla="*/ 55450 w 383227"/>
              <a:gd name="connsiteY5" fmla="*/ 210650 h 596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2">
                <a:moveTo>
                  <a:pt x="55450" y="210650"/>
                </a:moveTo>
                <a:lnTo>
                  <a:pt x="383227" y="0"/>
                </a:lnTo>
                <a:lnTo>
                  <a:pt x="327777" y="385664"/>
                </a:lnTo>
                <a:lnTo>
                  <a:pt x="0" y="596313"/>
                </a:lnTo>
                <a:lnTo>
                  <a:pt x="55450" y="210650"/>
                </a:lnTo>
                <a:lnTo>
                  <a:pt x="5545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2" name="Freeform: Shape 561">
            <a:extLst>
              <a:ext uri="{FF2B5EF4-FFF2-40B4-BE49-F238E27FC236}">
                <a16:creationId xmlns:a16="http://schemas.microsoft.com/office/drawing/2014/main" id="{F014C3AC-9392-0325-BD87-D9E230B7F462}"/>
              </a:ext>
            </a:extLst>
          </p:cNvPr>
          <p:cNvSpPr/>
          <p:nvPr/>
        </p:nvSpPr>
        <p:spPr>
          <a:xfrm>
            <a:off x="4228961" y="4535081"/>
            <a:ext cx="383227" cy="596313"/>
          </a:xfrm>
          <a:custGeom>
            <a:avLst/>
            <a:gdLst>
              <a:gd name="connsiteX0" fmla="*/ 55450 w 383227"/>
              <a:gd name="connsiteY0" fmla="*/ 210650 h 596313"/>
              <a:gd name="connsiteX1" fmla="*/ 383227 w 383227"/>
              <a:gd name="connsiteY1" fmla="*/ 0 h 596313"/>
              <a:gd name="connsiteX2" fmla="*/ 327777 w 383227"/>
              <a:gd name="connsiteY2" fmla="*/ 385664 h 596313"/>
              <a:gd name="connsiteX3" fmla="*/ 0 w 383227"/>
              <a:gd name="connsiteY3" fmla="*/ 596313 h 596313"/>
              <a:gd name="connsiteX4" fmla="*/ 55450 w 383227"/>
              <a:gd name="connsiteY4" fmla="*/ 210650 h 596313"/>
              <a:gd name="connsiteX5" fmla="*/ 55450 w 383227"/>
              <a:gd name="connsiteY5" fmla="*/ 210650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55450" y="210650"/>
                </a:moveTo>
                <a:lnTo>
                  <a:pt x="383227" y="0"/>
                </a:lnTo>
                <a:lnTo>
                  <a:pt x="327777" y="385664"/>
                </a:lnTo>
                <a:lnTo>
                  <a:pt x="0" y="596313"/>
                </a:lnTo>
                <a:lnTo>
                  <a:pt x="55450" y="210650"/>
                </a:lnTo>
                <a:lnTo>
                  <a:pt x="5545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3" name="Freeform: Shape 562">
            <a:extLst>
              <a:ext uri="{FF2B5EF4-FFF2-40B4-BE49-F238E27FC236}">
                <a16:creationId xmlns:a16="http://schemas.microsoft.com/office/drawing/2014/main" id="{93398D3F-5F89-190B-91DC-EC18EC458B9E}"/>
              </a:ext>
            </a:extLst>
          </p:cNvPr>
          <p:cNvSpPr/>
          <p:nvPr/>
        </p:nvSpPr>
        <p:spPr>
          <a:xfrm>
            <a:off x="9376351" y="5275164"/>
            <a:ext cx="383227" cy="596313"/>
          </a:xfrm>
          <a:custGeom>
            <a:avLst/>
            <a:gdLst>
              <a:gd name="connsiteX0" fmla="*/ 55450 w 383227"/>
              <a:gd name="connsiteY0" fmla="*/ 210650 h 596313"/>
              <a:gd name="connsiteX1" fmla="*/ 383227 w 383227"/>
              <a:gd name="connsiteY1" fmla="*/ 0 h 596313"/>
              <a:gd name="connsiteX2" fmla="*/ 327777 w 383227"/>
              <a:gd name="connsiteY2" fmla="*/ 385664 h 596313"/>
              <a:gd name="connsiteX3" fmla="*/ 0 w 383227"/>
              <a:gd name="connsiteY3" fmla="*/ 596313 h 596313"/>
              <a:gd name="connsiteX4" fmla="*/ 55450 w 383227"/>
              <a:gd name="connsiteY4" fmla="*/ 210650 h 596313"/>
              <a:gd name="connsiteX5" fmla="*/ 55450 w 383227"/>
              <a:gd name="connsiteY5" fmla="*/ 210650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55450" y="210650"/>
                </a:moveTo>
                <a:lnTo>
                  <a:pt x="383227" y="0"/>
                </a:lnTo>
                <a:lnTo>
                  <a:pt x="327777" y="385664"/>
                </a:lnTo>
                <a:lnTo>
                  <a:pt x="0" y="596313"/>
                </a:lnTo>
                <a:lnTo>
                  <a:pt x="55450" y="210650"/>
                </a:lnTo>
                <a:lnTo>
                  <a:pt x="5545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4" name="Freeform: Shape 563">
            <a:extLst>
              <a:ext uri="{FF2B5EF4-FFF2-40B4-BE49-F238E27FC236}">
                <a16:creationId xmlns:a16="http://schemas.microsoft.com/office/drawing/2014/main" id="{672D066A-ECFC-6FB6-6354-4E80341A63E5}"/>
              </a:ext>
            </a:extLst>
          </p:cNvPr>
          <p:cNvSpPr/>
          <p:nvPr/>
        </p:nvSpPr>
        <p:spPr>
          <a:xfrm>
            <a:off x="1043609" y="4240619"/>
            <a:ext cx="383227" cy="596313"/>
          </a:xfrm>
          <a:custGeom>
            <a:avLst/>
            <a:gdLst>
              <a:gd name="connsiteX0" fmla="*/ 55450 w 383227"/>
              <a:gd name="connsiteY0" fmla="*/ 210650 h 596313"/>
              <a:gd name="connsiteX1" fmla="*/ 383227 w 383227"/>
              <a:gd name="connsiteY1" fmla="*/ 0 h 596313"/>
              <a:gd name="connsiteX2" fmla="*/ 327777 w 383227"/>
              <a:gd name="connsiteY2" fmla="*/ 385664 h 596313"/>
              <a:gd name="connsiteX3" fmla="*/ 0 w 383227"/>
              <a:gd name="connsiteY3" fmla="*/ 596313 h 596313"/>
              <a:gd name="connsiteX4" fmla="*/ 55450 w 383227"/>
              <a:gd name="connsiteY4" fmla="*/ 210650 h 596313"/>
              <a:gd name="connsiteX5" fmla="*/ 55450 w 383227"/>
              <a:gd name="connsiteY5" fmla="*/ 210650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55450" y="210650"/>
                </a:moveTo>
                <a:lnTo>
                  <a:pt x="383227" y="0"/>
                </a:lnTo>
                <a:lnTo>
                  <a:pt x="327777" y="385664"/>
                </a:lnTo>
                <a:lnTo>
                  <a:pt x="0" y="596313"/>
                </a:lnTo>
                <a:lnTo>
                  <a:pt x="55450" y="210650"/>
                </a:lnTo>
                <a:lnTo>
                  <a:pt x="5545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5" name="Freeform: Shape 564">
            <a:extLst>
              <a:ext uri="{FF2B5EF4-FFF2-40B4-BE49-F238E27FC236}">
                <a16:creationId xmlns:a16="http://schemas.microsoft.com/office/drawing/2014/main" id="{65F10974-B040-BAF2-5410-04DEF4D97EE8}"/>
              </a:ext>
            </a:extLst>
          </p:cNvPr>
          <p:cNvSpPr/>
          <p:nvPr/>
        </p:nvSpPr>
        <p:spPr>
          <a:xfrm>
            <a:off x="-1421431" y="3886200"/>
            <a:ext cx="383227" cy="596312"/>
          </a:xfrm>
          <a:custGeom>
            <a:avLst/>
            <a:gdLst>
              <a:gd name="connsiteX0" fmla="*/ 55450 w 383227"/>
              <a:gd name="connsiteY0" fmla="*/ 210650 h 596312"/>
              <a:gd name="connsiteX1" fmla="*/ 383227 w 383227"/>
              <a:gd name="connsiteY1" fmla="*/ 0 h 596312"/>
              <a:gd name="connsiteX2" fmla="*/ 327777 w 383227"/>
              <a:gd name="connsiteY2" fmla="*/ 385664 h 596312"/>
              <a:gd name="connsiteX3" fmla="*/ 0 w 383227"/>
              <a:gd name="connsiteY3" fmla="*/ 596313 h 596312"/>
              <a:gd name="connsiteX4" fmla="*/ 55450 w 383227"/>
              <a:gd name="connsiteY4" fmla="*/ 210650 h 596312"/>
              <a:gd name="connsiteX5" fmla="*/ 55450 w 383227"/>
              <a:gd name="connsiteY5" fmla="*/ 210650 h 596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2">
                <a:moveTo>
                  <a:pt x="55450" y="210650"/>
                </a:moveTo>
                <a:lnTo>
                  <a:pt x="383227" y="0"/>
                </a:lnTo>
                <a:lnTo>
                  <a:pt x="327777" y="385664"/>
                </a:lnTo>
                <a:lnTo>
                  <a:pt x="0" y="596313"/>
                </a:lnTo>
                <a:lnTo>
                  <a:pt x="55450" y="210650"/>
                </a:lnTo>
                <a:lnTo>
                  <a:pt x="5545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6" name="Freeform: Shape 565">
            <a:extLst>
              <a:ext uri="{FF2B5EF4-FFF2-40B4-BE49-F238E27FC236}">
                <a16:creationId xmlns:a16="http://schemas.microsoft.com/office/drawing/2014/main" id="{30FC28FB-12BF-8A23-2250-BF6A77F1518C}"/>
              </a:ext>
            </a:extLst>
          </p:cNvPr>
          <p:cNvSpPr/>
          <p:nvPr/>
        </p:nvSpPr>
        <p:spPr>
          <a:xfrm>
            <a:off x="1162302" y="1851108"/>
            <a:ext cx="310603" cy="680125"/>
          </a:xfrm>
          <a:custGeom>
            <a:avLst/>
            <a:gdLst>
              <a:gd name="connsiteX0" fmla="*/ 55450 w 310603"/>
              <a:gd name="connsiteY0" fmla="*/ 294462 h 680125"/>
              <a:gd name="connsiteX1" fmla="*/ 310603 w 310603"/>
              <a:gd name="connsiteY1" fmla="*/ 0 h 680125"/>
              <a:gd name="connsiteX2" fmla="*/ 255153 w 310603"/>
              <a:gd name="connsiteY2" fmla="*/ 385663 h 680125"/>
              <a:gd name="connsiteX3" fmla="*/ 0 w 310603"/>
              <a:gd name="connsiteY3" fmla="*/ 680126 h 680125"/>
              <a:gd name="connsiteX4" fmla="*/ 55450 w 310603"/>
              <a:gd name="connsiteY4" fmla="*/ 294462 h 680125"/>
              <a:gd name="connsiteX5" fmla="*/ 55450 w 310603"/>
              <a:gd name="connsiteY5" fmla="*/ 294462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55450" y="294462"/>
                </a:moveTo>
                <a:lnTo>
                  <a:pt x="310603" y="0"/>
                </a:lnTo>
                <a:lnTo>
                  <a:pt x="255153" y="385663"/>
                </a:lnTo>
                <a:lnTo>
                  <a:pt x="0" y="680126"/>
                </a:lnTo>
                <a:lnTo>
                  <a:pt x="55450" y="294462"/>
                </a:lnTo>
                <a:lnTo>
                  <a:pt x="5545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7" name="Freeform: Shape 566">
            <a:extLst>
              <a:ext uri="{FF2B5EF4-FFF2-40B4-BE49-F238E27FC236}">
                <a16:creationId xmlns:a16="http://schemas.microsoft.com/office/drawing/2014/main" id="{F8DE93E6-BEEB-0A2D-69CC-E7DA1D0576DD}"/>
              </a:ext>
            </a:extLst>
          </p:cNvPr>
          <p:cNvSpPr/>
          <p:nvPr/>
        </p:nvSpPr>
        <p:spPr>
          <a:xfrm>
            <a:off x="5191058" y="2851654"/>
            <a:ext cx="310603" cy="680125"/>
          </a:xfrm>
          <a:custGeom>
            <a:avLst/>
            <a:gdLst>
              <a:gd name="connsiteX0" fmla="*/ 55450 w 310603"/>
              <a:gd name="connsiteY0" fmla="*/ 294462 h 680125"/>
              <a:gd name="connsiteX1" fmla="*/ 310603 w 310603"/>
              <a:gd name="connsiteY1" fmla="*/ 0 h 680125"/>
              <a:gd name="connsiteX2" fmla="*/ 255153 w 310603"/>
              <a:gd name="connsiteY2" fmla="*/ 385663 h 680125"/>
              <a:gd name="connsiteX3" fmla="*/ 0 w 310603"/>
              <a:gd name="connsiteY3" fmla="*/ 680126 h 680125"/>
              <a:gd name="connsiteX4" fmla="*/ 55450 w 310603"/>
              <a:gd name="connsiteY4" fmla="*/ 294462 h 680125"/>
              <a:gd name="connsiteX5" fmla="*/ 55450 w 310603"/>
              <a:gd name="connsiteY5" fmla="*/ 294462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55450" y="294462"/>
                </a:moveTo>
                <a:lnTo>
                  <a:pt x="310603" y="0"/>
                </a:lnTo>
                <a:lnTo>
                  <a:pt x="255153" y="385663"/>
                </a:lnTo>
                <a:lnTo>
                  <a:pt x="0" y="680126"/>
                </a:lnTo>
                <a:lnTo>
                  <a:pt x="55450" y="294462"/>
                </a:lnTo>
                <a:lnTo>
                  <a:pt x="5545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8" name="Freeform: Shape 567">
            <a:extLst>
              <a:ext uri="{FF2B5EF4-FFF2-40B4-BE49-F238E27FC236}">
                <a16:creationId xmlns:a16="http://schemas.microsoft.com/office/drawing/2014/main" id="{CA5B4169-B68C-F525-4855-7F633A33929D}"/>
              </a:ext>
            </a:extLst>
          </p:cNvPr>
          <p:cNvSpPr/>
          <p:nvPr/>
        </p:nvSpPr>
        <p:spPr>
          <a:xfrm>
            <a:off x="9448976" y="3206074"/>
            <a:ext cx="310602" cy="680125"/>
          </a:xfrm>
          <a:custGeom>
            <a:avLst/>
            <a:gdLst>
              <a:gd name="connsiteX0" fmla="*/ 55449 w 310602"/>
              <a:gd name="connsiteY0" fmla="*/ 294462 h 680125"/>
              <a:gd name="connsiteX1" fmla="*/ 310603 w 310602"/>
              <a:gd name="connsiteY1" fmla="*/ 0 h 680125"/>
              <a:gd name="connsiteX2" fmla="*/ 255152 w 310602"/>
              <a:gd name="connsiteY2" fmla="*/ 385663 h 680125"/>
              <a:gd name="connsiteX3" fmla="*/ 0 w 310602"/>
              <a:gd name="connsiteY3" fmla="*/ 680126 h 680125"/>
              <a:gd name="connsiteX4" fmla="*/ 55449 w 310602"/>
              <a:gd name="connsiteY4" fmla="*/ 294462 h 680125"/>
              <a:gd name="connsiteX5" fmla="*/ 55449 w 310602"/>
              <a:gd name="connsiteY5" fmla="*/ 294462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2" h="680125">
                <a:moveTo>
                  <a:pt x="55449" y="294462"/>
                </a:moveTo>
                <a:lnTo>
                  <a:pt x="310603" y="0"/>
                </a:lnTo>
                <a:lnTo>
                  <a:pt x="255152" y="385663"/>
                </a:lnTo>
                <a:lnTo>
                  <a:pt x="0" y="680126"/>
                </a:lnTo>
                <a:lnTo>
                  <a:pt x="55449" y="294462"/>
                </a:lnTo>
                <a:lnTo>
                  <a:pt x="55449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9" name="Freeform: Shape 568">
            <a:extLst>
              <a:ext uri="{FF2B5EF4-FFF2-40B4-BE49-F238E27FC236}">
                <a16:creationId xmlns:a16="http://schemas.microsoft.com/office/drawing/2014/main" id="{A0254DB3-C226-9206-8936-BCBA27E609CA}"/>
              </a:ext>
            </a:extLst>
          </p:cNvPr>
          <p:cNvSpPr/>
          <p:nvPr/>
        </p:nvSpPr>
        <p:spPr>
          <a:xfrm>
            <a:off x="3091639" y="2145570"/>
            <a:ext cx="429296" cy="495434"/>
          </a:xfrm>
          <a:custGeom>
            <a:avLst/>
            <a:gdLst>
              <a:gd name="connsiteX0" fmla="*/ 55450 w 429296"/>
              <a:gd name="connsiteY0" fmla="*/ 109771 h 495434"/>
              <a:gd name="connsiteX1" fmla="*/ 429297 w 429296"/>
              <a:gd name="connsiteY1" fmla="*/ 0 h 495434"/>
              <a:gd name="connsiteX2" fmla="*/ 373847 w 429296"/>
              <a:gd name="connsiteY2" fmla="*/ 385663 h 495434"/>
              <a:gd name="connsiteX3" fmla="*/ 0 w 429296"/>
              <a:gd name="connsiteY3" fmla="*/ 495435 h 495434"/>
              <a:gd name="connsiteX4" fmla="*/ 55450 w 429296"/>
              <a:gd name="connsiteY4" fmla="*/ 109771 h 495434"/>
              <a:gd name="connsiteX5" fmla="*/ 55450 w 429296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55450" y="109771"/>
                </a:moveTo>
                <a:lnTo>
                  <a:pt x="429297" y="0"/>
                </a:lnTo>
                <a:lnTo>
                  <a:pt x="373847" y="385663"/>
                </a:lnTo>
                <a:lnTo>
                  <a:pt x="0" y="495435"/>
                </a:lnTo>
                <a:lnTo>
                  <a:pt x="55450" y="109771"/>
                </a:lnTo>
                <a:lnTo>
                  <a:pt x="5545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0" name="Freeform: Shape 569">
            <a:extLst>
              <a:ext uri="{FF2B5EF4-FFF2-40B4-BE49-F238E27FC236}">
                <a16:creationId xmlns:a16="http://schemas.microsoft.com/office/drawing/2014/main" id="{11C572F1-5935-9924-2866-8CC59F8E5C58}"/>
              </a:ext>
            </a:extLst>
          </p:cNvPr>
          <p:cNvSpPr/>
          <p:nvPr/>
        </p:nvSpPr>
        <p:spPr>
          <a:xfrm>
            <a:off x="5773988" y="2531233"/>
            <a:ext cx="429296" cy="495434"/>
          </a:xfrm>
          <a:custGeom>
            <a:avLst/>
            <a:gdLst>
              <a:gd name="connsiteX0" fmla="*/ 55450 w 429296"/>
              <a:gd name="connsiteY0" fmla="*/ 109771 h 495434"/>
              <a:gd name="connsiteX1" fmla="*/ 429297 w 429296"/>
              <a:gd name="connsiteY1" fmla="*/ 0 h 495434"/>
              <a:gd name="connsiteX2" fmla="*/ 373847 w 429296"/>
              <a:gd name="connsiteY2" fmla="*/ 385664 h 495434"/>
              <a:gd name="connsiteX3" fmla="*/ 0 w 429296"/>
              <a:gd name="connsiteY3" fmla="*/ 495435 h 495434"/>
              <a:gd name="connsiteX4" fmla="*/ 55450 w 429296"/>
              <a:gd name="connsiteY4" fmla="*/ 109771 h 495434"/>
              <a:gd name="connsiteX5" fmla="*/ 55450 w 429296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55450" y="109771"/>
                </a:moveTo>
                <a:lnTo>
                  <a:pt x="429297" y="0"/>
                </a:lnTo>
                <a:lnTo>
                  <a:pt x="373847" y="385664"/>
                </a:lnTo>
                <a:lnTo>
                  <a:pt x="0" y="495435"/>
                </a:lnTo>
                <a:lnTo>
                  <a:pt x="55450" y="109771"/>
                </a:lnTo>
                <a:lnTo>
                  <a:pt x="5545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1" name="Freeform: Shape 570">
            <a:extLst>
              <a:ext uri="{FF2B5EF4-FFF2-40B4-BE49-F238E27FC236}">
                <a16:creationId xmlns:a16="http://schemas.microsoft.com/office/drawing/2014/main" id="{B8E2DA82-42B2-5358-B61F-E73066D08626}"/>
              </a:ext>
            </a:extLst>
          </p:cNvPr>
          <p:cNvSpPr/>
          <p:nvPr/>
        </p:nvSpPr>
        <p:spPr>
          <a:xfrm>
            <a:off x="788456" y="2145570"/>
            <a:ext cx="429296" cy="495434"/>
          </a:xfrm>
          <a:custGeom>
            <a:avLst/>
            <a:gdLst>
              <a:gd name="connsiteX0" fmla="*/ 55450 w 429296"/>
              <a:gd name="connsiteY0" fmla="*/ 109771 h 495434"/>
              <a:gd name="connsiteX1" fmla="*/ 429297 w 429296"/>
              <a:gd name="connsiteY1" fmla="*/ 0 h 495434"/>
              <a:gd name="connsiteX2" fmla="*/ 373847 w 429296"/>
              <a:gd name="connsiteY2" fmla="*/ 385663 h 495434"/>
              <a:gd name="connsiteX3" fmla="*/ 0 w 429296"/>
              <a:gd name="connsiteY3" fmla="*/ 495435 h 495434"/>
              <a:gd name="connsiteX4" fmla="*/ 55450 w 429296"/>
              <a:gd name="connsiteY4" fmla="*/ 109771 h 495434"/>
              <a:gd name="connsiteX5" fmla="*/ 55450 w 429296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55450" y="109771"/>
                </a:moveTo>
                <a:lnTo>
                  <a:pt x="429297" y="0"/>
                </a:lnTo>
                <a:lnTo>
                  <a:pt x="373847" y="385663"/>
                </a:lnTo>
                <a:lnTo>
                  <a:pt x="0" y="495435"/>
                </a:lnTo>
                <a:lnTo>
                  <a:pt x="55450" y="109771"/>
                </a:lnTo>
                <a:lnTo>
                  <a:pt x="5545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2" name="Freeform: Shape 571">
            <a:extLst>
              <a:ext uri="{FF2B5EF4-FFF2-40B4-BE49-F238E27FC236}">
                <a16:creationId xmlns:a16="http://schemas.microsoft.com/office/drawing/2014/main" id="{B1BEDAF0-6FE0-FA9B-1DA6-D2C7C7A54AA2}"/>
              </a:ext>
            </a:extLst>
          </p:cNvPr>
          <p:cNvSpPr/>
          <p:nvPr/>
        </p:nvSpPr>
        <p:spPr>
          <a:xfrm>
            <a:off x="7883870" y="3036345"/>
            <a:ext cx="429297" cy="495434"/>
          </a:xfrm>
          <a:custGeom>
            <a:avLst/>
            <a:gdLst>
              <a:gd name="connsiteX0" fmla="*/ 55450 w 429297"/>
              <a:gd name="connsiteY0" fmla="*/ 109771 h 495434"/>
              <a:gd name="connsiteX1" fmla="*/ 429297 w 429297"/>
              <a:gd name="connsiteY1" fmla="*/ 0 h 495434"/>
              <a:gd name="connsiteX2" fmla="*/ 373847 w 429297"/>
              <a:gd name="connsiteY2" fmla="*/ 385663 h 495434"/>
              <a:gd name="connsiteX3" fmla="*/ 0 w 429297"/>
              <a:gd name="connsiteY3" fmla="*/ 495435 h 495434"/>
              <a:gd name="connsiteX4" fmla="*/ 55450 w 429297"/>
              <a:gd name="connsiteY4" fmla="*/ 109771 h 495434"/>
              <a:gd name="connsiteX5" fmla="*/ 55450 w 429297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7" h="495434">
                <a:moveTo>
                  <a:pt x="55450" y="109771"/>
                </a:moveTo>
                <a:lnTo>
                  <a:pt x="429297" y="0"/>
                </a:lnTo>
                <a:lnTo>
                  <a:pt x="373847" y="385663"/>
                </a:lnTo>
                <a:lnTo>
                  <a:pt x="0" y="495435"/>
                </a:lnTo>
                <a:lnTo>
                  <a:pt x="55450" y="109771"/>
                </a:lnTo>
                <a:lnTo>
                  <a:pt x="5545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3" name="Freeform: Shape 572">
            <a:extLst>
              <a:ext uri="{FF2B5EF4-FFF2-40B4-BE49-F238E27FC236}">
                <a16:creationId xmlns:a16="http://schemas.microsoft.com/office/drawing/2014/main" id="{6C4AEDBA-F5B3-F294-8640-F149DE667887}"/>
              </a:ext>
            </a:extLst>
          </p:cNvPr>
          <p:cNvSpPr/>
          <p:nvPr/>
        </p:nvSpPr>
        <p:spPr>
          <a:xfrm>
            <a:off x="10348910" y="3390765"/>
            <a:ext cx="429297" cy="495434"/>
          </a:xfrm>
          <a:custGeom>
            <a:avLst/>
            <a:gdLst>
              <a:gd name="connsiteX0" fmla="*/ 55450 w 429297"/>
              <a:gd name="connsiteY0" fmla="*/ 109771 h 495434"/>
              <a:gd name="connsiteX1" fmla="*/ 429297 w 429297"/>
              <a:gd name="connsiteY1" fmla="*/ 0 h 495434"/>
              <a:gd name="connsiteX2" fmla="*/ 373847 w 429297"/>
              <a:gd name="connsiteY2" fmla="*/ 385663 h 495434"/>
              <a:gd name="connsiteX3" fmla="*/ 0 w 429297"/>
              <a:gd name="connsiteY3" fmla="*/ 495435 h 495434"/>
              <a:gd name="connsiteX4" fmla="*/ 55450 w 429297"/>
              <a:gd name="connsiteY4" fmla="*/ 109771 h 495434"/>
              <a:gd name="connsiteX5" fmla="*/ 55450 w 429297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7" h="495434">
                <a:moveTo>
                  <a:pt x="55450" y="109771"/>
                </a:moveTo>
                <a:lnTo>
                  <a:pt x="429297" y="0"/>
                </a:lnTo>
                <a:lnTo>
                  <a:pt x="373847" y="385663"/>
                </a:lnTo>
                <a:lnTo>
                  <a:pt x="0" y="495435"/>
                </a:lnTo>
                <a:lnTo>
                  <a:pt x="55450" y="109771"/>
                </a:lnTo>
                <a:lnTo>
                  <a:pt x="5545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4" name="Freeform: Shape 573">
            <a:extLst>
              <a:ext uri="{FF2B5EF4-FFF2-40B4-BE49-F238E27FC236}">
                <a16:creationId xmlns:a16="http://schemas.microsoft.com/office/drawing/2014/main" id="{FA30BFA2-8DEC-0F44-E5FF-7E31FFDDAEF1}"/>
              </a:ext>
            </a:extLst>
          </p:cNvPr>
          <p:cNvSpPr/>
          <p:nvPr/>
        </p:nvSpPr>
        <p:spPr>
          <a:xfrm>
            <a:off x="3855115" y="2145570"/>
            <a:ext cx="429296" cy="495434"/>
          </a:xfrm>
          <a:custGeom>
            <a:avLst/>
            <a:gdLst>
              <a:gd name="connsiteX0" fmla="*/ 0 w 429296"/>
              <a:gd name="connsiteY0" fmla="*/ 385663 h 495434"/>
              <a:gd name="connsiteX1" fmla="*/ 55450 w 429296"/>
              <a:gd name="connsiteY1" fmla="*/ 0 h 495434"/>
              <a:gd name="connsiteX2" fmla="*/ 429297 w 429296"/>
              <a:gd name="connsiteY2" fmla="*/ 109771 h 495434"/>
              <a:gd name="connsiteX3" fmla="*/ 373847 w 429296"/>
              <a:gd name="connsiteY3" fmla="*/ 495435 h 495434"/>
              <a:gd name="connsiteX4" fmla="*/ 0 w 429296"/>
              <a:gd name="connsiteY4" fmla="*/ 385663 h 495434"/>
              <a:gd name="connsiteX5" fmla="*/ 0 w 429296"/>
              <a:gd name="connsiteY5" fmla="*/ 385663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0" y="385663"/>
                </a:moveTo>
                <a:lnTo>
                  <a:pt x="55450" y="0"/>
                </a:lnTo>
                <a:lnTo>
                  <a:pt x="429297" y="109771"/>
                </a:lnTo>
                <a:lnTo>
                  <a:pt x="373847" y="495435"/>
                </a:lnTo>
                <a:lnTo>
                  <a:pt x="0" y="385663"/>
                </a:lnTo>
                <a:lnTo>
                  <a:pt x="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5" name="Freeform: Shape 574">
            <a:extLst>
              <a:ext uri="{FF2B5EF4-FFF2-40B4-BE49-F238E27FC236}">
                <a16:creationId xmlns:a16="http://schemas.microsoft.com/office/drawing/2014/main" id="{DA901127-BEE4-C9C8-EDF2-72727912BEEB}"/>
              </a:ext>
            </a:extLst>
          </p:cNvPr>
          <p:cNvSpPr/>
          <p:nvPr/>
        </p:nvSpPr>
        <p:spPr>
          <a:xfrm>
            <a:off x="6537463" y="2531233"/>
            <a:ext cx="429297" cy="495434"/>
          </a:xfrm>
          <a:custGeom>
            <a:avLst/>
            <a:gdLst>
              <a:gd name="connsiteX0" fmla="*/ 0 w 429297"/>
              <a:gd name="connsiteY0" fmla="*/ 385664 h 495434"/>
              <a:gd name="connsiteX1" fmla="*/ 55450 w 429297"/>
              <a:gd name="connsiteY1" fmla="*/ 0 h 495434"/>
              <a:gd name="connsiteX2" fmla="*/ 429297 w 429297"/>
              <a:gd name="connsiteY2" fmla="*/ 109771 h 495434"/>
              <a:gd name="connsiteX3" fmla="*/ 373847 w 429297"/>
              <a:gd name="connsiteY3" fmla="*/ 495435 h 495434"/>
              <a:gd name="connsiteX4" fmla="*/ 0 w 429297"/>
              <a:gd name="connsiteY4" fmla="*/ 385664 h 495434"/>
              <a:gd name="connsiteX5" fmla="*/ 0 w 429297"/>
              <a:gd name="connsiteY5" fmla="*/ 385664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7" h="495434">
                <a:moveTo>
                  <a:pt x="0" y="385664"/>
                </a:moveTo>
                <a:lnTo>
                  <a:pt x="55450" y="0"/>
                </a:lnTo>
                <a:lnTo>
                  <a:pt x="429297" y="109771"/>
                </a:lnTo>
                <a:lnTo>
                  <a:pt x="373847" y="495435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6" name="Freeform: Shape 575">
            <a:extLst>
              <a:ext uri="{FF2B5EF4-FFF2-40B4-BE49-F238E27FC236}">
                <a16:creationId xmlns:a16="http://schemas.microsoft.com/office/drawing/2014/main" id="{4B6FAAF2-97CA-EFF6-FC95-2FCD7D5DA390}"/>
              </a:ext>
            </a:extLst>
          </p:cNvPr>
          <p:cNvSpPr/>
          <p:nvPr/>
        </p:nvSpPr>
        <p:spPr>
          <a:xfrm>
            <a:off x="2390015" y="2356219"/>
            <a:ext cx="429296" cy="495434"/>
          </a:xfrm>
          <a:custGeom>
            <a:avLst/>
            <a:gdLst>
              <a:gd name="connsiteX0" fmla="*/ 0 w 429296"/>
              <a:gd name="connsiteY0" fmla="*/ 385664 h 495434"/>
              <a:gd name="connsiteX1" fmla="*/ 55450 w 429296"/>
              <a:gd name="connsiteY1" fmla="*/ 0 h 495434"/>
              <a:gd name="connsiteX2" fmla="*/ 429297 w 429296"/>
              <a:gd name="connsiteY2" fmla="*/ 109771 h 495434"/>
              <a:gd name="connsiteX3" fmla="*/ 373847 w 429296"/>
              <a:gd name="connsiteY3" fmla="*/ 495435 h 495434"/>
              <a:gd name="connsiteX4" fmla="*/ 0 w 429296"/>
              <a:gd name="connsiteY4" fmla="*/ 385664 h 495434"/>
              <a:gd name="connsiteX5" fmla="*/ 0 w 429296"/>
              <a:gd name="connsiteY5" fmla="*/ 385664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0" y="385664"/>
                </a:moveTo>
                <a:lnTo>
                  <a:pt x="55450" y="0"/>
                </a:lnTo>
                <a:lnTo>
                  <a:pt x="429297" y="109771"/>
                </a:lnTo>
                <a:lnTo>
                  <a:pt x="373847" y="495435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7" name="Freeform: Shape 576">
            <a:extLst>
              <a:ext uri="{FF2B5EF4-FFF2-40B4-BE49-F238E27FC236}">
                <a16:creationId xmlns:a16="http://schemas.microsoft.com/office/drawing/2014/main" id="{DDE94C7D-A5F9-5AF4-DB83-27D5B9E3AF52}"/>
              </a:ext>
            </a:extLst>
          </p:cNvPr>
          <p:cNvSpPr/>
          <p:nvPr/>
        </p:nvSpPr>
        <p:spPr>
          <a:xfrm>
            <a:off x="8585493" y="2825696"/>
            <a:ext cx="429297" cy="495434"/>
          </a:xfrm>
          <a:custGeom>
            <a:avLst/>
            <a:gdLst>
              <a:gd name="connsiteX0" fmla="*/ 0 w 429297"/>
              <a:gd name="connsiteY0" fmla="*/ 385664 h 495434"/>
              <a:gd name="connsiteX1" fmla="*/ 55450 w 429297"/>
              <a:gd name="connsiteY1" fmla="*/ 0 h 495434"/>
              <a:gd name="connsiteX2" fmla="*/ 429297 w 429297"/>
              <a:gd name="connsiteY2" fmla="*/ 109771 h 495434"/>
              <a:gd name="connsiteX3" fmla="*/ 373847 w 429297"/>
              <a:gd name="connsiteY3" fmla="*/ 495435 h 495434"/>
              <a:gd name="connsiteX4" fmla="*/ 0 w 429297"/>
              <a:gd name="connsiteY4" fmla="*/ 385664 h 495434"/>
              <a:gd name="connsiteX5" fmla="*/ 0 w 429297"/>
              <a:gd name="connsiteY5" fmla="*/ 385664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7" h="495434">
                <a:moveTo>
                  <a:pt x="0" y="385664"/>
                </a:moveTo>
                <a:lnTo>
                  <a:pt x="55450" y="0"/>
                </a:lnTo>
                <a:lnTo>
                  <a:pt x="429297" y="109771"/>
                </a:lnTo>
                <a:lnTo>
                  <a:pt x="373847" y="495435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8" name="Freeform: Shape 577">
            <a:extLst>
              <a:ext uri="{FF2B5EF4-FFF2-40B4-BE49-F238E27FC236}">
                <a16:creationId xmlns:a16="http://schemas.microsoft.com/office/drawing/2014/main" id="{E46FF667-50B7-934C-4F85-B18E8085A986}"/>
              </a:ext>
            </a:extLst>
          </p:cNvPr>
          <p:cNvSpPr/>
          <p:nvPr/>
        </p:nvSpPr>
        <p:spPr>
          <a:xfrm>
            <a:off x="252751" y="1791151"/>
            <a:ext cx="429296" cy="495434"/>
          </a:xfrm>
          <a:custGeom>
            <a:avLst/>
            <a:gdLst>
              <a:gd name="connsiteX0" fmla="*/ 0 w 429296"/>
              <a:gd name="connsiteY0" fmla="*/ 385664 h 495434"/>
              <a:gd name="connsiteX1" fmla="*/ 55450 w 429296"/>
              <a:gd name="connsiteY1" fmla="*/ 0 h 495434"/>
              <a:gd name="connsiteX2" fmla="*/ 429297 w 429296"/>
              <a:gd name="connsiteY2" fmla="*/ 109771 h 495434"/>
              <a:gd name="connsiteX3" fmla="*/ 373847 w 429296"/>
              <a:gd name="connsiteY3" fmla="*/ 495435 h 495434"/>
              <a:gd name="connsiteX4" fmla="*/ 0 w 429296"/>
              <a:gd name="connsiteY4" fmla="*/ 385664 h 495434"/>
              <a:gd name="connsiteX5" fmla="*/ 0 w 429296"/>
              <a:gd name="connsiteY5" fmla="*/ 385664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0" y="385664"/>
                </a:moveTo>
                <a:lnTo>
                  <a:pt x="55450" y="0"/>
                </a:lnTo>
                <a:lnTo>
                  <a:pt x="429297" y="109771"/>
                </a:lnTo>
                <a:lnTo>
                  <a:pt x="373847" y="495435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9" name="Freeform: Shape 578">
            <a:extLst>
              <a:ext uri="{FF2B5EF4-FFF2-40B4-BE49-F238E27FC236}">
                <a16:creationId xmlns:a16="http://schemas.microsoft.com/office/drawing/2014/main" id="{CED92429-BC29-CE38-DCD2-D2505B794F03}"/>
              </a:ext>
            </a:extLst>
          </p:cNvPr>
          <p:cNvSpPr/>
          <p:nvPr/>
        </p:nvSpPr>
        <p:spPr>
          <a:xfrm>
            <a:off x="10722757" y="3390765"/>
            <a:ext cx="429297" cy="495434"/>
          </a:xfrm>
          <a:custGeom>
            <a:avLst/>
            <a:gdLst>
              <a:gd name="connsiteX0" fmla="*/ 0 w 429297"/>
              <a:gd name="connsiteY0" fmla="*/ 385663 h 495434"/>
              <a:gd name="connsiteX1" fmla="*/ 55450 w 429297"/>
              <a:gd name="connsiteY1" fmla="*/ 0 h 495434"/>
              <a:gd name="connsiteX2" fmla="*/ 429297 w 429297"/>
              <a:gd name="connsiteY2" fmla="*/ 109771 h 495434"/>
              <a:gd name="connsiteX3" fmla="*/ 373847 w 429297"/>
              <a:gd name="connsiteY3" fmla="*/ 495435 h 495434"/>
              <a:gd name="connsiteX4" fmla="*/ 0 w 429297"/>
              <a:gd name="connsiteY4" fmla="*/ 385663 h 495434"/>
              <a:gd name="connsiteX5" fmla="*/ 0 w 429297"/>
              <a:gd name="connsiteY5" fmla="*/ 385663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7" h="495434">
                <a:moveTo>
                  <a:pt x="0" y="385663"/>
                </a:moveTo>
                <a:lnTo>
                  <a:pt x="55450" y="0"/>
                </a:lnTo>
                <a:lnTo>
                  <a:pt x="429297" y="109771"/>
                </a:lnTo>
                <a:lnTo>
                  <a:pt x="373847" y="495435"/>
                </a:lnTo>
                <a:lnTo>
                  <a:pt x="0" y="385663"/>
                </a:lnTo>
                <a:lnTo>
                  <a:pt x="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0" name="Freeform: Shape 579">
            <a:extLst>
              <a:ext uri="{FF2B5EF4-FFF2-40B4-BE49-F238E27FC236}">
                <a16:creationId xmlns:a16="http://schemas.microsoft.com/office/drawing/2014/main" id="{9C5F0E91-DEB9-2701-F8C7-58CA6FC23973}"/>
              </a:ext>
            </a:extLst>
          </p:cNvPr>
          <p:cNvSpPr/>
          <p:nvPr/>
        </p:nvSpPr>
        <p:spPr>
          <a:xfrm>
            <a:off x="4556738" y="2465991"/>
            <a:ext cx="310603" cy="680125"/>
          </a:xfrm>
          <a:custGeom>
            <a:avLst/>
            <a:gdLst>
              <a:gd name="connsiteX0" fmla="*/ 0 w 310603"/>
              <a:gd name="connsiteY0" fmla="*/ 385664 h 680125"/>
              <a:gd name="connsiteX1" fmla="*/ 55450 w 310603"/>
              <a:gd name="connsiteY1" fmla="*/ 0 h 680125"/>
              <a:gd name="connsiteX2" fmla="*/ 310603 w 310603"/>
              <a:gd name="connsiteY2" fmla="*/ 294462 h 680125"/>
              <a:gd name="connsiteX3" fmla="*/ 255153 w 310603"/>
              <a:gd name="connsiteY3" fmla="*/ 680126 h 680125"/>
              <a:gd name="connsiteX4" fmla="*/ 0 w 310603"/>
              <a:gd name="connsiteY4" fmla="*/ 385664 h 680125"/>
              <a:gd name="connsiteX5" fmla="*/ 0 w 310603"/>
              <a:gd name="connsiteY5" fmla="*/ 385664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0" y="385664"/>
                </a:moveTo>
                <a:lnTo>
                  <a:pt x="55450" y="0"/>
                </a:lnTo>
                <a:lnTo>
                  <a:pt x="310603" y="294462"/>
                </a:lnTo>
                <a:lnTo>
                  <a:pt x="255153" y="680126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1" name="Freeform: Shape 580">
            <a:extLst>
              <a:ext uri="{FF2B5EF4-FFF2-40B4-BE49-F238E27FC236}">
                <a16:creationId xmlns:a16="http://schemas.microsoft.com/office/drawing/2014/main" id="{1B1233E5-24DF-0788-74EC-3003BA4273E6}"/>
              </a:ext>
            </a:extLst>
          </p:cNvPr>
          <p:cNvSpPr/>
          <p:nvPr/>
        </p:nvSpPr>
        <p:spPr>
          <a:xfrm>
            <a:off x="7239087" y="2851654"/>
            <a:ext cx="310603" cy="680125"/>
          </a:xfrm>
          <a:custGeom>
            <a:avLst/>
            <a:gdLst>
              <a:gd name="connsiteX0" fmla="*/ 0 w 310603"/>
              <a:gd name="connsiteY0" fmla="*/ 385663 h 680125"/>
              <a:gd name="connsiteX1" fmla="*/ 55450 w 310603"/>
              <a:gd name="connsiteY1" fmla="*/ 0 h 680125"/>
              <a:gd name="connsiteX2" fmla="*/ 310603 w 310603"/>
              <a:gd name="connsiteY2" fmla="*/ 294462 h 680125"/>
              <a:gd name="connsiteX3" fmla="*/ 255153 w 310603"/>
              <a:gd name="connsiteY3" fmla="*/ 680126 h 680125"/>
              <a:gd name="connsiteX4" fmla="*/ 0 w 310603"/>
              <a:gd name="connsiteY4" fmla="*/ 385663 h 680125"/>
              <a:gd name="connsiteX5" fmla="*/ 0 w 310603"/>
              <a:gd name="connsiteY5" fmla="*/ 385663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0" y="385663"/>
                </a:moveTo>
                <a:lnTo>
                  <a:pt x="55450" y="0"/>
                </a:lnTo>
                <a:lnTo>
                  <a:pt x="310603" y="294462"/>
                </a:lnTo>
                <a:lnTo>
                  <a:pt x="255153" y="680126"/>
                </a:lnTo>
                <a:lnTo>
                  <a:pt x="0" y="385663"/>
                </a:lnTo>
                <a:lnTo>
                  <a:pt x="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2" name="Freeform: Shape 581">
            <a:extLst>
              <a:ext uri="{FF2B5EF4-FFF2-40B4-BE49-F238E27FC236}">
                <a16:creationId xmlns:a16="http://schemas.microsoft.com/office/drawing/2014/main" id="{31F337E5-900D-9937-6BFE-411B971C513F}"/>
              </a:ext>
            </a:extLst>
          </p:cNvPr>
          <p:cNvSpPr/>
          <p:nvPr/>
        </p:nvSpPr>
        <p:spPr>
          <a:xfrm>
            <a:off x="1807085" y="1851108"/>
            <a:ext cx="310603" cy="680125"/>
          </a:xfrm>
          <a:custGeom>
            <a:avLst/>
            <a:gdLst>
              <a:gd name="connsiteX0" fmla="*/ 0 w 310603"/>
              <a:gd name="connsiteY0" fmla="*/ 385663 h 680125"/>
              <a:gd name="connsiteX1" fmla="*/ 55450 w 310603"/>
              <a:gd name="connsiteY1" fmla="*/ 0 h 680125"/>
              <a:gd name="connsiteX2" fmla="*/ 310603 w 310603"/>
              <a:gd name="connsiteY2" fmla="*/ 294462 h 680125"/>
              <a:gd name="connsiteX3" fmla="*/ 255153 w 310603"/>
              <a:gd name="connsiteY3" fmla="*/ 680126 h 680125"/>
              <a:gd name="connsiteX4" fmla="*/ 0 w 310603"/>
              <a:gd name="connsiteY4" fmla="*/ 385663 h 680125"/>
              <a:gd name="connsiteX5" fmla="*/ 0 w 310603"/>
              <a:gd name="connsiteY5" fmla="*/ 385663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0" y="385663"/>
                </a:moveTo>
                <a:lnTo>
                  <a:pt x="55450" y="0"/>
                </a:lnTo>
                <a:lnTo>
                  <a:pt x="310603" y="294462"/>
                </a:lnTo>
                <a:lnTo>
                  <a:pt x="255153" y="680126"/>
                </a:lnTo>
                <a:lnTo>
                  <a:pt x="0" y="385663"/>
                </a:lnTo>
                <a:lnTo>
                  <a:pt x="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3" name="Freeform: Shape 582">
            <a:extLst>
              <a:ext uri="{FF2B5EF4-FFF2-40B4-BE49-F238E27FC236}">
                <a16:creationId xmlns:a16="http://schemas.microsoft.com/office/drawing/2014/main" id="{0BA396AD-0F8D-485E-4B8C-281567CC60AD}"/>
              </a:ext>
            </a:extLst>
          </p:cNvPr>
          <p:cNvSpPr/>
          <p:nvPr/>
        </p:nvSpPr>
        <p:spPr>
          <a:xfrm>
            <a:off x="10093758" y="3206074"/>
            <a:ext cx="310602" cy="680125"/>
          </a:xfrm>
          <a:custGeom>
            <a:avLst/>
            <a:gdLst>
              <a:gd name="connsiteX0" fmla="*/ 0 w 310602"/>
              <a:gd name="connsiteY0" fmla="*/ 385663 h 680125"/>
              <a:gd name="connsiteX1" fmla="*/ 55449 w 310602"/>
              <a:gd name="connsiteY1" fmla="*/ 0 h 680125"/>
              <a:gd name="connsiteX2" fmla="*/ 310603 w 310602"/>
              <a:gd name="connsiteY2" fmla="*/ 294462 h 680125"/>
              <a:gd name="connsiteX3" fmla="*/ 255152 w 310602"/>
              <a:gd name="connsiteY3" fmla="*/ 680126 h 680125"/>
              <a:gd name="connsiteX4" fmla="*/ 0 w 310602"/>
              <a:gd name="connsiteY4" fmla="*/ 385663 h 680125"/>
              <a:gd name="connsiteX5" fmla="*/ 0 w 310602"/>
              <a:gd name="connsiteY5" fmla="*/ 385663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2" h="680125">
                <a:moveTo>
                  <a:pt x="0" y="385663"/>
                </a:moveTo>
                <a:lnTo>
                  <a:pt x="55449" y="0"/>
                </a:lnTo>
                <a:lnTo>
                  <a:pt x="310603" y="294462"/>
                </a:lnTo>
                <a:lnTo>
                  <a:pt x="255152" y="680126"/>
                </a:lnTo>
                <a:lnTo>
                  <a:pt x="0" y="385663"/>
                </a:lnTo>
                <a:lnTo>
                  <a:pt x="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4" name="Freeform: Shape 583">
            <a:extLst>
              <a:ext uri="{FF2B5EF4-FFF2-40B4-BE49-F238E27FC236}">
                <a16:creationId xmlns:a16="http://schemas.microsoft.com/office/drawing/2014/main" id="{95EAEF71-909A-B654-4C55-929791D04CAA}"/>
              </a:ext>
            </a:extLst>
          </p:cNvPr>
          <p:cNvSpPr/>
          <p:nvPr/>
        </p:nvSpPr>
        <p:spPr>
          <a:xfrm>
            <a:off x="-1047585" y="1496688"/>
            <a:ext cx="310603" cy="680125"/>
          </a:xfrm>
          <a:custGeom>
            <a:avLst/>
            <a:gdLst>
              <a:gd name="connsiteX0" fmla="*/ 0 w 310603"/>
              <a:gd name="connsiteY0" fmla="*/ 385664 h 680125"/>
              <a:gd name="connsiteX1" fmla="*/ 55450 w 310603"/>
              <a:gd name="connsiteY1" fmla="*/ 0 h 680125"/>
              <a:gd name="connsiteX2" fmla="*/ 310603 w 310603"/>
              <a:gd name="connsiteY2" fmla="*/ 294462 h 680125"/>
              <a:gd name="connsiteX3" fmla="*/ 255153 w 310603"/>
              <a:gd name="connsiteY3" fmla="*/ 680126 h 680125"/>
              <a:gd name="connsiteX4" fmla="*/ 0 w 310603"/>
              <a:gd name="connsiteY4" fmla="*/ 385664 h 680125"/>
              <a:gd name="connsiteX5" fmla="*/ 0 w 310603"/>
              <a:gd name="connsiteY5" fmla="*/ 385664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0" y="385664"/>
                </a:moveTo>
                <a:lnTo>
                  <a:pt x="55450" y="0"/>
                </a:lnTo>
                <a:lnTo>
                  <a:pt x="310603" y="294462"/>
                </a:lnTo>
                <a:lnTo>
                  <a:pt x="255153" y="680126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5" name="Freeform: Shape 584">
            <a:extLst>
              <a:ext uri="{FF2B5EF4-FFF2-40B4-BE49-F238E27FC236}">
                <a16:creationId xmlns:a16="http://schemas.microsoft.com/office/drawing/2014/main" id="{F4A869F7-162B-251B-24AF-784C6584DF1A}"/>
              </a:ext>
            </a:extLst>
          </p:cNvPr>
          <p:cNvSpPr/>
          <p:nvPr/>
        </p:nvSpPr>
        <p:spPr>
          <a:xfrm>
            <a:off x="5135607" y="2760453"/>
            <a:ext cx="110900" cy="771327"/>
          </a:xfrm>
          <a:custGeom>
            <a:avLst/>
            <a:gdLst>
              <a:gd name="connsiteX0" fmla="*/ 0 w 110900"/>
              <a:gd name="connsiteY0" fmla="*/ 385664 h 771327"/>
              <a:gd name="connsiteX1" fmla="*/ 55450 w 110900"/>
              <a:gd name="connsiteY1" fmla="*/ 0 h 771327"/>
              <a:gd name="connsiteX2" fmla="*/ 110900 w 110900"/>
              <a:gd name="connsiteY2" fmla="*/ 385664 h 771327"/>
              <a:gd name="connsiteX3" fmla="*/ 55450 w 110900"/>
              <a:gd name="connsiteY3" fmla="*/ 771327 h 771327"/>
              <a:gd name="connsiteX4" fmla="*/ 0 w 110900"/>
              <a:gd name="connsiteY4" fmla="*/ 385664 h 771327"/>
              <a:gd name="connsiteX5" fmla="*/ 0 w 110900"/>
              <a:gd name="connsiteY5" fmla="*/ 385664 h 771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900" h="771327">
                <a:moveTo>
                  <a:pt x="0" y="385664"/>
                </a:moveTo>
                <a:lnTo>
                  <a:pt x="55450" y="0"/>
                </a:lnTo>
                <a:lnTo>
                  <a:pt x="110900" y="385664"/>
                </a:lnTo>
                <a:lnTo>
                  <a:pt x="55450" y="771327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6" name="Freeform: Shape 585">
            <a:extLst>
              <a:ext uri="{FF2B5EF4-FFF2-40B4-BE49-F238E27FC236}">
                <a16:creationId xmlns:a16="http://schemas.microsoft.com/office/drawing/2014/main" id="{F4759579-8236-A2D2-E03F-4B0123DAF17C}"/>
              </a:ext>
            </a:extLst>
          </p:cNvPr>
          <p:cNvSpPr/>
          <p:nvPr/>
        </p:nvSpPr>
        <p:spPr>
          <a:xfrm>
            <a:off x="4973750" y="2760453"/>
            <a:ext cx="217307" cy="740082"/>
          </a:xfrm>
          <a:custGeom>
            <a:avLst/>
            <a:gdLst>
              <a:gd name="connsiteX0" fmla="*/ 55450 w 217307"/>
              <a:gd name="connsiteY0" fmla="*/ 354419 h 740082"/>
              <a:gd name="connsiteX1" fmla="*/ 217308 w 217307"/>
              <a:gd name="connsiteY1" fmla="*/ 0 h 740082"/>
              <a:gd name="connsiteX2" fmla="*/ 161858 w 217307"/>
              <a:gd name="connsiteY2" fmla="*/ 385664 h 740082"/>
              <a:gd name="connsiteX3" fmla="*/ 0 w 217307"/>
              <a:gd name="connsiteY3" fmla="*/ 740083 h 740082"/>
              <a:gd name="connsiteX4" fmla="*/ 55450 w 217307"/>
              <a:gd name="connsiteY4" fmla="*/ 354419 h 740082"/>
              <a:gd name="connsiteX5" fmla="*/ 55450 w 217307"/>
              <a:gd name="connsiteY5" fmla="*/ 354419 h 74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307" h="740082">
                <a:moveTo>
                  <a:pt x="55450" y="354419"/>
                </a:moveTo>
                <a:lnTo>
                  <a:pt x="217308" y="0"/>
                </a:lnTo>
                <a:lnTo>
                  <a:pt x="161858" y="385664"/>
                </a:lnTo>
                <a:lnTo>
                  <a:pt x="0" y="740083"/>
                </a:lnTo>
                <a:lnTo>
                  <a:pt x="55450" y="354419"/>
                </a:lnTo>
                <a:lnTo>
                  <a:pt x="5545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7" name="Freeform: Shape 586">
            <a:extLst>
              <a:ext uri="{FF2B5EF4-FFF2-40B4-BE49-F238E27FC236}">
                <a16:creationId xmlns:a16="http://schemas.microsoft.com/office/drawing/2014/main" id="{08818137-BD02-697E-7786-91E989ADC29F}"/>
              </a:ext>
            </a:extLst>
          </p:cNvPr>
          <p:cNvSpPr/>
          <p:nvPr/>
        </p:nvSpPr>
        <p:spPr>
          <a:xfrm>
            <a:off x="5446210" y="2641005"/>
            <a:ext cx="383227" cy="596312"/>
          </a:xfrm>
          <a:custGeom>
            <a:avLst/>
            <a:gdLst>
              <a:gd name="connsiteX0" fmla="*/ 55450 w 383227"/>
              <a:gd name="connsiteY0" fmla="*/ 210650 h 596312"/>
              <a:gd name="connsiteX1" fmla="*/ 383227 w 383227"/>
              <a:gd name="connsiteY1" fmla="*/ 0 h 596312"/>
              <a:gd name="connsiteX2" fmla="*/ 327777 w 383227"/>
              <a:gd name="connsiteY2" fmla="*/ 385663 h 596312"/>
              <a:gd name="connsiteX3" fmla="*/ 0 w 383227"/>
              <a:gd name="connsiteY3" fmla="*/ 596313 h 596312"/>
              <a:gd name="connsiteX4" fmla="*/ 55450 w 383227"/>
              <a:gd name="connsiteY4" fmla="*/ 210650 h 596312"/>
              <a:gd name="connsiteX5" fmla="*/ 55450 w 383227"/>
              <a:gd name="connsiteY5" fmla="*/ 210650 h 596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2">
                <a:moveTo>
                  <a:pt x="55450" y="210650"/>
                </a:moveTo>
                <a:lnTo>
                  <a:pt x="383227" y="0"/>
                </a:lnTo>
                <a:lnTo>
                  <a:pt x="327777" y="385663"/>
                </a:lnTo>
                <a:lnTo>
                  <a:pt x="0" y="596313"/>
                </a:lnTo>
                <a:lnTo>
                  <a:pt x="55450" y="210650"/>
                </a:lnTo>
                <a:lnTo>
                  <a:pt x="5545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8" name="Freeform: Shape 587">
            <a:extLst>
              <a:ext uri="{FF2B5EF4-FFF2-40B4-BE49-F238E27FC236}">
                <a16:creationId xmlns:a16="http://schemas.microsoft.com/office/drawing/2014/main" id="{C6F912CF-FAA3-414F-D533-B4FECF85BE40}"/>
              </a:ext>
            </a:extLst>
          </p:cNvPr>
          <p:cNvSpPr/>
          <p:nvPr/>
        </p:nvSpPr>
        <p:spPr>
          <a:xfrm>
            <a:off x="2763862" y="2255341"/>
            <a:ext cx="383227" cy="596313"/>
          </a:xfrm>
          <a:custGeom>
            <a:avLst/>
            <a:gdLst>
              <a:gd name="connsiteX0" fmla="*/ 55450 w 383227"/>
              <a:gd name="connsiteY0" fmla="*/ 210650 h 596313"/>
              <a:gd name="connsiteX1" fmla="*/ 383227 w 383227"/>
              <a:gd name="connsiteY1" fmla="*/ 0 h 596313"/>
              <a:gd name="connsiteX2" fmla="*/ 327777 w 383227"/>
              <a:gd name="connsiteY2" fmla="*/ 385664 h 596313"/>
              <a:gd name="connsiteX3" fmla="*/ 0 w 383227"/>
              <a:gd name="connsiteY3" fmla="*/ 596313 h 596313"/>
              <a:gd name="connsiteX4" fmla="*/ 55450 w 383227"/>
              <a:gd name="connsiteY4" fmla="*/ 210650 h 596313"/>
              <a:gd name="connsiteX5" fmla="*/ 55450 w 383227"/>
              <a:gd name="connsiteY5" fmla="*/ 210650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55450" y="210650"/>
                </a:moveTo>
                <a:lnTo>
                  <a:pt x="383227" y="0"/>
                </a:lnTo>
                <a:lnTo>
                  <a:pt x="327777" y="385664"/>
                </a:lnTo>
                <a:lnTo>
                  <a:pt x="0" y="596313"/>
                </a:lnTo>
                <a:lnTo>
                  <a:pt x="55450" y="210650"/>
                </a:lnTo>
                <a:lnTo>
                  <a:pt x="5545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9" name="Freeform: Shape 588">
            <a:extLst>
              <a:ext uri="{FF2B5EF4-FFF2-40B4-BE49-F238E27FC236}">
                <a16:creationId xmlns:a16="http://schemas.microsoft.com/office/drawing/2014/main" id="{C6A571CF-E13E-88BE-6CDF-C1921A6D8F5E}"/>
              </a:ext>
            </a:extLst>
          </p:cNvPr>
          <p:cNvSpPr/>
          <p:nvPr/>
        </p:nvSpPr>
        <p:spPr>
          <a:xfrm>
            <a:off x="8257716" y="2825696"/>
            <a:ext cx="383227" cy="596313"/>
          </a:xfrm>
          <a:custGeom>
            <a:avLst/>
            <a:gdLst>
              <a:gd name="connsiteX0" fmla="*/ 55450 w 383227"/>
              <a:gd name="connsiteY0" fmla="*/ 210650 h 596313"/>
              <a:gd name="connsiteX1" fmla="*/ 383227 w 383227"/>
              <a:gd name="connsiteY1" fmla="*/ 0 h 596313"/>
              <a:gd name="connsiteX2" fmla="*/ 327777 w 383227"/>
              <a:gd name="connsiteY2" fmla="*/ 385664 h 596313"/>
              <a:gd name="connsiteX3" fmla="*/ 0 w 383227"/>
              <a:gd name="connsiteY3" fmla="*/ 596313 h 596313"/>
              <a:gd name="connsiteX4" fmla="*/ 55450 w 383227"/>
              <a:gd name="connsiteY4" fmla="*/ 210650 h 596313"/>
              <a:gd name="connsiteX5" fmla="*/ 55450 w 383227"/>
              <a:gd name="connsiteY5" fmla="*/ 210650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55450" y="210650"/>
                </a:moveTo>
                <a:lnTo>
                  <a:pt x="383227" y="0"/>
                </a:lnTo>
                <a:lnTo>
                  <a:pt x="327777" y="385664"/>
                </a:lnTo>
                <a:lnTo>
                  <a:pt x="0" y="596313"/>
                </a:lnTo>
                <a:lnTo>
                  <a:pt x="55450" y="210650"/>
                </a:lnTo>
                <a:lnTo>
                  <a:pt x="5545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0" name="Freeform: Shape 589">
            <a:extLst>
              <a:ext uri="{FF2B5EF4-FFF2-40B4-BE49-F238E27FC236}">
                <a16:creationId xmlns:a16="http://schemas.microsoft.com/office/drawing/2014/main" id="{146D0BDA-3C17-397E-A957-3B5A23DD8DB7}"/>
              </a:ext>
            </a:extLst>
          </p:cNvPr>
          <p:cNvSpPr/>
          <p:nvPr/>
        </p:nvSpPr>
        <p:spPr>
          <a:xfrm>
            <a:off x="-75025" y="1791151"/>
            <a:ext cx="383227" cy="596313"/>
          </a:xfrm>
          <a:custGeom>
            <a:avLst/>
            <a:gdLst>
              <a:gd name="connsiteX0" fmla="*/ 55450 w 383227"/>
              <a:gd name="connsiteY0" fmla="*/ 210650 h 596313"/>
              <a:gd name="connsiteX1" fmla="*/ 383227 w 383227"/>
              <a:gd name="connsiteY1" fmla="*/ 0 h 596313"/>
              <a:gd name="connsiteX2" fmla="*/ 327777 w 383227"/>
              <a:gd name="connsiteY2" fmla="*/ 385664 h 596313"/>
              <a:gd name="connsiteX3" fmla="*/ 0 w 383227"/>
              <a:gd name="connsiteY3" fmla="*/ 596313 h 596313"/>
              <a:gd name="connsiteX4" fmla="*/ 55450 w 383227"/>
              <a:gd name="connsiteY4" fmla="*/ 210650 h 596313"/>
              <a:gd name="connsiteX5" fmla="*/ 55450 w 383227"/>
              <a:gd name="connsiteY5" fmla="*/ 210650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55450" y="210650"/>
                </a:moveTo>
                <a:lnTo>
                  <a:pt x="383227" y="0"/>
                </a:lnTo>
                <a:lnTo>
                  <a:pt x="327777" y="385664"/>
                </a:lnTo>
                <a:lnTo>
                  <a:pt x="0" y="596313"/>
                </a:lnTo>
                <a:lnTo>
                  <a:pt x="55450" y="210650"/>
                </a:lnTo>
                <a:lnTo>
                  <a:pt x="5545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1" name="Freeform: Shape 590">
            <a:extLst>
              <a:ext uri="{FF2B5EF4-FFF2-40B4-BE49-F238E27FC236}">
                <a16:creationId xmlns:a16="http://schemas.microsoft.com/office/drawing/2014/main" id="{3C7C4149-F0FE-BD17-24B6-98C4EED62B53}"/>
              </a:ext>
            </a:extLst>
          </p:cNvPr>
          <p:cNvSpPr/>
          <p:nvPr/>
        </p:nvSpPr>
        <p:spPr>
          <a:xfrm>
            <a:off x="11096604" y="3289886"/>
            <a:ext cx="383227" cy="596313"/>
          </a:xfrm>
          <a:custGeom>
            <a:avLst/>
            <a:gdLst>
              <a:gd name="connsiteX0" fmla="*/ 55450 w 383227"/>
              <a:gd name="connsiteY0" fmla="*/ 210650 h 596313"/>
              <a:gd name="connsiteX1" fmla="*/ 383227 w 383227"/>
              <a:gd name="connsiteY1" fmla="*/ 0 h 596313"/>
              <a:gd name="connsiteX2" fmla="*/ 327777 w 383227"/>
              <a:gd name="connsiteY2" fmla="*/ 385663 h 596313"/>
              <a:gd name="connsiteX3" fmla="*/ 0 w 383227"/>
              <a:gd name="connsiteY3" fmla="*/ 596313 h 596313"/>
              <a:gd name="connsiteX4" fmla="*/ 55450 w 383227"/>
              <a:gd name="connsiteY4" fmla="*/ 210650 h 596313"/>
              <a:gd name="connsiteX5" fmla="*/ 55450 w 383227"/>
              <a:gd name="connsiteY5" fmla="*/ 210650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55450" y="210650"/>
                </a:moveTo>
                <a:lnTo>
                  <a:pt x="383227" y="0"/>
                </a:lnTo>
                <a:lnTo>
                  <a:pt x="327777" y="385663"/>
                </a:lnTo>
                <a:lnTo>
                  <a:pt x="0" y="596313"/>
                </a:lnTo>
                <a:lnTo>
                  <a:pt x="55450" y="210650"/>
                </a:lnTo>
                <a:lnTo>
                  <a:pt x="5545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2" name="Freeform: Shape 591">
            <a:extLst>
              <a:ext uri="{FF2B5EF4-FFF2-40B4-BE49-F238E27FC236}">
                <a16:creationId xmlns:a16="http://schemas.microsoft.com/office/drawing/2014/main" id="{229C7ADB-6ABA-5FA5-405B-080D46E2F869}"/>
              </a:ext>
            </a:extLst>
          </p:cNvPr>
          <p:cNvSpPr/>
          <p:nvPr/>
        </p:nvSpPr>
        <p:spPr>
          <a:xfrm>
            <a:off x="7612934" y="7226443"/>
            <a:ext cx="310602" cy="680125"/>
          </a:xfrm>
          <a:custGeom>
            <a:avLst/>
            <a:gdLst>
              <a:gd name="connsiteX0" fmla="*/ 55450 w 310602"/>
              <a:gd name="connsiteY0" fmla="*/ 294462 h 680125"/>
              <a:gd name="connsiteX1" fmla="*/ 310603 w 310602"/>
              <a:gd name="connsiteY1" fmla="*/ 0 h 680125"/>
              <a:gd name="connsiteX2" fmla="*/ 255153 w 310602"/>
              <a:gd name="connsiteY2" fmla="*/ 385664 h 680125"/>
              <a:gd name="connsiteX3" fmla="*/ 0 w 310602"/>
              <a:gd name="connsiteY3" fmla="*/ 680126 h 680125"/>
              <a:gd name="connsiteX4" fmla="*/ 55450 w 310602"/>
              <a:gd name="connsiteY4" fmla="*/ 294462 h 680125"/>
              <a:gd name="connsiteX5" fmla="*/ 55450 w 310602"/>
              <a:gd name="connsiteY5" fmla="*/ 294462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2" h="680125">
                <a:moveTo>
                  <a:pt x="55450" y="294462"/>
                </a:moveTo>
                <a:lnTo>
                  <a:pt x="310603" y="0"/>
                </a:lnTo>
                <a:lnTo>
                  <a:pt x="255153" y="385664"/>
                </a:lnTo>
                <a:lnTo>
                  <a:pt x="0" y="680126"/>
                </a:lnTo>
                <a:lnTo>
                  <a:pt x="55450" y="294462"/>
                </a:lnTo>
                <a:lnTo>
                  <a:pt x="5545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3" name="Freeform: Shape 592">
            <a:extLst>
              <a:ext uri="{FF2B5EF4-FFF2-40B4-BE49-F238E27FC236}">
                <a16:creationId xmlns:a16="http://schemas.microsoft.com/office/drawing/2014/main" id="{BFF8CAC7-0E6C-D38F-EAD6-C345F06B5A10}"/>
              </a:ext>
            </a:extLst>
          </p:cNvPr>
          <p:cNvSpPr/>
          <p:nvPr/>
        </p:nvSpPr>
        <p:spPr>
          <a:xfrm>
            <a:off x="3465485" y="6630130"/>
            <a:ext cx="310603" cy="680125"/>
          </a:xfrm>
          <a:custGeom>
            <a:avLst/>
            <a:gdLst>
              <a:gd name="connsiteX0" fmla="*/ 55450 w 310603"/>
              <a:gd name="connsiteY0" fmla="*/ 294462 h 680125"/>
              <a:gd name="connsiteX1" fmla="*/ 310603 w 310603"/>
              <a:gd name="connsiteY1" fmla="*/ 0 h 680125"/>
              <a:gd name="connsiteX2" fmla="*/ 255153 w 310603"/>
              <a:gd name="connsiteY2" fmla="*/ 385663 h 680125"/>
              <a:gd name="connsiteX3" fmla="*/ 0 w 310603"/>
              <a:gd name="connsiteY3" fmla="*/ 680126 h 680125"/>
              <a:gd name="connsiteX4" fmla="*/ 55450 w 310603"/>
              <a:gd name="connsiteY4" fmla="*/ 294462 h 680125"/>
              <a:gd name="connsiteX5" fmla="*/ 55450 w 310603"/>
              <a:gd name="connsiteY5" fmla="*/ 294462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55450" y="294462"/>
                </a:moveTo>
                <a:lnTo>
                  <a:pt x="310603" y="0"/>
                </a:lnTo>
                <a:lnTo>
                  <a:pt x="255153" y="385663"/>
                </a:lnTo>
                <a:lnTo>
                  <a:pt x="0" y="680126"/>
                </a:lnTo>
                <a:lnTo>
                  <a:pt x="55450" y="294462"/>
                </a:lnTo>
                <a:lnTo>
                  <a:pt x="5545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4" name="Freeform: Shape 593">
            <a:extLst>
              <a:ext uri="{FF2B5EF4-FFF2-40B4-BE49-F238E27FC236}">
                <a16:creationId xmlns:a16="http://schemas.microsoft.com/office/drawing/2014/main" id="{93915B06-EDF5-8CBD-6AF6-8640BFEE4DD7}"/>
              </a:ext>
            </a:extLst>
          </p:cNvPr>
          <p:cNvSpPr/>
          <p:nvPr/>
        </p:nvSpPr>
        <p:spPr>
          <a:xfrm>
            <a:off x="-330178" y="6191898"/>
            <a:ext cx="310603" cy="680125"/>
          </a:xfrm>
          <a:custGeom>
            <a:avLst/>
            <a:gdLst>
              <a:gd name="connsiteX0" fmla="*/ 55450 w 310603"/>
              <a:gd name="connsiteY0" fmla="*/ 294462 h 680125"/>
              <a:gd name="connsiteX1" fmla="*/ 310603 w 310603"/>
              <a:gd name="connsiteY1" fmla="*/ 0 h 680125"/>
              <a:gd name="connsiteX2" fmla="*/ 255153 w 310603"/>
              <a:gd name="connsiteY2" fmla="*/ 385664 h 680125"/>
              <a:gd name="connsiteX3" fmla="*/ 0 w 310603"/>
              <a:gd name="connsiteY3" fmla="*/ 680126 h 680125"/>
              <a:gd name="connsiteX4" fmla="*/ 55450 w 310603"/>
              <a:gd name="connsiteY4" fmla="*/ 294462 h 680125"/>
              <a:gd name="connsiteX5" fmla="*/ 55450 w 310603"/>
              <a:gd name="connsiteY5" fmla="*/ 294462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55450" y="294462"/>
                </a:moveTo>
                <a:lnTo>
                  <a:pt x="310603" y="0"/>
                </a:lnTo>
                <a:lnTo>
                  <a:pt x="255153" y="385664"/>
                </a:lnTo>
                <a:lnTo>
                  <a:pt x="0" y="680126"/>
                </a:lnTo>
                <a:lnTo>
                  <a:pt x="55450" y="294462"/>
                </a:lnTo>
                <a:lnTo>
                  <a:pt x="5545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5" name="Freeform: Shape 594">
            <a:extLst>
              <a:ext uri="{FF2B5EF4-FFF2-40B4-BE49-F238E27FC236}">
                <a16:creationId xmlns:a16="http://schemas.microsoft.com/office/drawing/2014/main" id="{9793587F-CB95-722B-396C-9A2B822F4104}"/>
              </a:ext>
            </a:extLst>
          </p:cNvPr>
          <p:cNvSpPr/>
          <p:nvPr/>
        </p:nvSpPr>
        <p:spPr>
          <a:xfrm>
            <a:off x="4599903" y="6376589"/>
            <a:ext cx="429296" cy="495435"/>
          </a:xfrm>
          <a:custGeom>
            <a:avLst/>
            <a:gdLst>
              <a:gd name="connsiteX0" fmla="*/ 55450 w 429296"/>
              <a:gd name="connsiteY0" fmla="*/ 109771 h 495435"/>
              <a:gd name="connsiteX1" fmla="*/ 429297 w 429296"/>
              <a:gd name="connsiteY1" fmla="*/ 0 h 495435"/>
              <a:gd name="connsiteX2" fmla="*/ 373847 w 429296"/>
              <a:gd name="connsiteY2" fmla="*/ 385664 h 495435"/>
              <a:gd name="connsiteX3" fmla="*/ 0 w 429296"/>
              <a:gd name="connsiteY3" fmla="*/ 495435 h 495435"/>
              <a:gd name="connsiteX4" fmla="*/ 55450 w 429296"/>
              <a:gd name="connsiteY4" fmla="*/ 109771 h 495435"/>
              <a:gd name="connsiteX5" fmla="*/ 55450 w 429296"/>
              <a:gd name="connsiteY5" fmla="*/ 109771 h 495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5">
                <a:moveTo>
                  <a:pt x="55450" y="109771"/>
                </a:moveTo>
                <a:lnTo>
                  <a:pt x="429297" y="0"/>
                </a:lnTo>
                <a:lnTo>
                  <a:pt x="373847" y="385664"/>
                </a:lnTo>
                <a:lnTo>
                  <a:pt x="0" y="495435"/>
                </a:lnTo>
                <a:lnTo>
                  <a:pt x="55450" y="109771"/>
                </a:lnTo>
                <a:lnTo>
                  <a:pt x="5545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6" name="Freeform: Shape 595">
            <a:extLst>
              <a:ext uri="{FF2B5EF4-FFF2-40B4-BE49-F238E27FC236}">
                <a16:creationId xmlns:a16="http://schemas.microsoft.com/office/drawing/2014/main" id="{142AE083-CEFB-13BE-F0E2-5447426E11D5}"/>
              </a:ext>
            </a:extLst>
          </p:cNvPr>
          <p:cNvSpPr/>
          <p:nvPr/>
        </p:nvSpPr>
        <p:spPr>
          <a:xfrm>
            <a:off x="6865241" y="7411134"/>
            <a:ext cx="429296" cy="495434"/>
          </a:xfrm>
          <a:custGeom>
            <a:avLst/>
            <a:gdLst>
              <a:gd name="connsiteX0" fmla="*/ 55449 w 429296"/>
              <a:gd name="connsiteY0" fmla="*/ 109771 h 495434"/>
              <a:gd name="connsiteX1" fmla="*/ 429296 w 429296"/>
              <a:gd name="connsiteY1" fmla="*/ 0 h 495434"/>
              <a:gd name="connsiteX2" fmla="*/ 373846 w 429296"/>
              <a:gd name="connsiteY2" fmla="*/ 385664 h 495434"/>
              <a:gd name="connsiteX3" fmla="*/ 0 w 429296"/>
              <a:gd name="connsiteY3" fmla="*/ 495435 h 495434"/>
              <a:gd name="connsiteX4" fmla="*/ 55449 w 429296"/>
              <a:gd name="connsiteY4" fmla="*/ 109771 h 495434"/>
              <a:gd name="connsiteX5" fmla="*/ 55449 w 429296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55449" y="109771"/>
                </a:moveTo>
                <a:lnTo>
                  <a:pt x="429296" y="0"/>
                </a:lnTo>
                <a:lnTo>
                  <a:pt x="373846" y="385664"/>
                </a:lnTo>
                <a:lnTo>
                  <a:pt x="0" y="495435"/>
                </a:lnTo>
                <a:lnTo>
                  <a:pt x="55449" y="109771"/>
                </a:lnTo>
                <a:lnTo>
                  <a:pt x="55449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7" name="Freeform: Shape 596">
            <a:extLst>
              <a:ext uri="{FF2B5EF4-FFF2-40B4-BE49-F238E27FC236}">
                <a16:creationId xmlns:a16="http://schemas.microsoft.com/office/drawing/2014/main" id="{74AB5B64-2F9C-8A13-B670-4BB507227160}"/>
              </a:ext>
            </a:extLst>
          </p:cNvPr>
          <p:cNvSpPr/>
          <p:nvPr/>
        </p:nvSpPr>
        <p:spPr>
          <a:xfrm>
            <a:off x="2134862" y="6731008"/>
            <a:ext cx="429296" cy="495434"/>
          </a:xfrm>
          <a:custGeom>
            <a:avLst/>
            <a:gdLst>
              <a:gd name="connsiteX0" fmla="*/ 55450 w 429296"/>
              <a:gd name="connsiteY0" fmla="*/ 109771 h 495434"/>
              <a:gd name="connsiteX1" fmla="*/ 429297 w 429296"/>
              <a:gd name="connsiteY1" fmla="*/ 0 h 495434"/>
              <a:gd name="connsiteX2" fmla="*/ 373847 w 429296"/>
              <a:gd name="connsiteY2" fmla="*/ 385664 h 495434"/>
              <a:gd name="connsiteX3" fmla="*/ 0 w 429296"/>
              <a:gd name="connsiteY3" fmla="*/ 495435 h 495434"/>
              <a:gd name="connsiteX4" fmla="*/ 55450 w 429296"/>
              <a:gd name="connsiteY4" fmla="*/ 109771 h 495434"/>
              <a:gd name="connsiteX5" fmla="*/ 55450 w 429296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55450" y="109771"/>
                </a:moveTo>
                <a:lnTo>
                  <a:pt x="429297" y="0"/>
                </a:lnTo>
                <a:lnTo>
                  <a:pt x="373847" y="385664"/>
                </a:lnTo>
                <a:lnTo>
                  <a:pt x="0" y="495435"/>
                </a:lnTo>
                <a:lnTo>
                  <a:pt x="55450" y="109771"/>
                </a:lnTo>
                <a:lnTo>
                  <a:pt x="5545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8" name="Freeform: Shape 597">
            <a:extLst>
              <a:ext uri="{FF2B5EF4-FFF2-40B4-BE49-F238E27FC236}">
                <a16:creationId xmlns:a16="http://schemas.microsoft.com/office/drawing/2014/main" id="{A956FDA6-484E-69E1-A6E4-749735721AC9}"/>
              </a:ext>
            </a:extLst>
          </p:cNvPr>
          <p:cNvSpPr/>
          <p:nvPr/>
        </p:nvSpPr>
        <p:spPr>
          <a:xfrm>
            <a:off x="9704128" y="7875325"/>
            <a:ext cx="429297" cy="495434"/>
          </a:xfrm>
          <a:custGeom>
            <a:avLst/>
            <a:gdLst>
              <a:gd name="connsiteX0" fmla="*/ 55450 w 429297"/>
              <a:gd name="connsiteY0" fmla="*/ 109772 h 495434"/>
              <a:gd name="connsiteX1" fmla="*/ 429297 w 429297"/>
              <a:gd name="connsiteY1" fmla="*/ 0 h 495434"/>
              <a:gd name="connsiteX2" fmla="*/ 373847 w 429297"/>
              <a:gd name="connsiteY2" fmla="*/ 385664 h 495434"/>
              <a:gd name="connsiteX3" fmla="*/ 0 w 429297"/>
              <a:gd name="connsiteY3" fmla="*/ 495435 h 495434"/>
              <a:gd name="connsiteX4" fmla="*/ 55450 w 429297"/>
              <a:gd name="connsiteY4" fmla="*/ 109772 h 495434"/>
              <a:gd name="connsiteX5" fmla="*/ 55450 w 429297"/>
              <a:gd name="connsiteY5" fmla="*/ 109772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7" h="495434">
                <a:moveTo>
                  <a:pt x="55450" y="109772"/>
                </a:moveTo>
                <a:lnTo>
                  <a:pt x="429297" y="0"/>
                </a:lnTo>
                <a:lnTo>
                  <a:pt x="373847" y="385664"/>
                </a:lnTo>
                <a:lnTo>
                  <a:pt x="0" y="495435"/>
                </a:lnTo>
                <a:lnTo>
                  <a:pt x="55450" y="109772"/>
                </a:lnTo>
                <a:lnTo>
                  <a:pt x="55450" y="1097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9" name="Freeform: Shape 598">
            <a:extLst>
              <a:ext uri="{FF2B5EF4-FFF2-40B4-BE49-F238E27FC236}">
                <a16:creationId xmlns:a16="http://schemas.microsoft.com/office/drawing/2014/main" id="{296C951B-2575-754B-806C-569A554AF07B}"/>
              </a:ext>
            </a:extLst>
          </p:cNvPr>
          <p:cNvSpPr/>
          <p:nvPr/>
        </p:nvSpPr>
        <p:spPr>
          <a:xfrm>
            <a:off x="252751" y="5871477"/>
            <a:ext cx="429296" cy="495434"/>
          </a:xfrm>
          <a:custGeom>
            <a:avLst/>
            <a:gdLst>
              <a:gd name="connsiteX0" fmla="*/ 55450 w 429296"/>
              <a:gd name="connsiteY0" fmla="*/ 109771 h 495434"/>
              <a:gd name="connsiteX1" fmla="*/ 429297 w 429296"/>
              <a:gd name="connsiteY1" fmla="*/ 0 h 495434"/>
              <a:gd name="connsiteX2" fmla="*/ 373847 w 429296"/>
              <a:gd name="connsiteY2" fmla="*/ 385664 h 495434"/>
              <a:gd name="connsiteX3" fmla="*/ 0 w 429296"/>
              <a:gd name="connsiteY3" fmla="*/ 495435 h 495434"/>
              <a:gd name="connsiteX4" fmla="*/ 55450 w 429296"/>
              <a:gd name="connsiteY4" fmla="*/ 109771 h 495434"/>
              <a:gd name="connsiteX5" fmla="*/ 55450 w 429296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55450" y="109771"/>
                </a:moveTo>
                <a:lnTo>
                  <a:pt x="429297" y="0"/>
                </a:lnTo>
                <a:lnTo>
                  <a:pt x="373847" y="385664"/>
                </a:lnTo>
                <a:lnTo>
                  <a:pt x="0" y="495435"/>
                </a:lnTo>
                <a:lnTo>
                  <a:pt x="55450" y="109771"/>
                </a:lnTo>
                <a:lnTo>
                  <a:pt x="5545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0" name="Freeform: Shape 599">
            <a:extLst>
              <a:ext uri="{FF2B5EF4-FFF2-40B4-BE49-F238E27FC236}">
                <a16:creationId xmlns:a16="http://schemas.microsoft.com/office/drawing/2014/main" id="{46307AF7-3DF6-7218-9597-2BF3D70F2E83}"/>
              </a:ext>
            </a:extLst>
          </p:cNvPr>
          <p:cNvSpPr/>
          <p:nvPr/>
        </p:nvSpPr>
        <p:spPr>
          <a:xfrm>
            <a:off x="2836486" y="6520359"/>
            <a:ext cx="429296" cy="495434"/>
          </a:xfrm>
          <a:custGeom>
            <a:avLst/>
            <a:gdLst>
              <a:gd name="connsiteX0" fmla="*/ 0 w 429296"/>
              <a:gd name="connsiteY0" fmla="*/ 385664 h 495434"/>
              <a:gd name="connsiteX1" fmla="*/ 55450 w 429296"/>
              <a:gd name="connsiteY1" fmla="*/ 0 h 495434"/>
              <a:gd name="connsiteX2" fmla="*/ 429297 w 429296"/>
              <a:gd name="connsiteY2" fmla="*/ 109771 h 495434"/>
              <a:gd name="connsiteX3" fmla="*/ 373847 w 429296"/>
              <a:gd name="connsiteY3" fmla="*/ 495435 h 495434"/>
              <a:gd name="connsiteX4" fmla="*/ 0 w 429296"/>
              <a:gd name="connsiteY4" fmla="*/ 385664 h 495434"/>
              <a:gd name="connsiteX5" fmla="*/ 0 w 429296"/>
              <a:gd name="connsiteY5" fmla="*/ 385664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0" y="385664"/>
                </a:moveTo>
                <a:lnTo>
                  <a:pt x="55450" y="0"/>
                </a:lnTo>
                <a:lnTo>
                  <a:pt x="429297" y="109771"/>
                </a:lnTo>
                <a:lnTo>
                  <a:pt x="373847" y="495435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1" name="Freeform: Shape 600">
            <a:extLst>
              <a:ext uri="{FF2B5EF4-FFF2-40B4-BE49-F238E27FC236}">
                <a16:creationId xmlns:a16="http://schemas.microsoft.com/office/drawing/2014/main" id="{A98EAF0C-1460-E5AE-E4F7-E1AB87EF108F}"/>
              </a:ext>
            </a:extLst>
          </p:cNvPr>
          <p:cNvSpPr/>
          <p:nvPr/>
        </p:nvSpPr>
        <p:spPr>
          <a:xfrm>
            <a:off x="4973750" y="6376589"/>
            <a:ext cx="429296" cy="495435"/>
          </a:xfrm>
          <a:custGeom>
            <a:avLst/>
            <a:gdLst>
              <a:gd name="connsiteX0" fmla="*/ 0 w 429296"/>
              <a:gd name="connsiteY0" fmla="*/ 385664 h 495435"/>
              <a:gd name="connsiteX1" fmla="*/ 55450 w 429296"/>
              <a:gd name="connsiteY1" fmla="*/ 0 h 495435"/>
              <a:gd name="connsiteX2" fmla="*/ 429296 w 429296"/>
              <a:gd name="connsiteY2" fmla="*/ 109771 h 495435"/>
              <a:gd name="connsiteX3" fmla="*/ 373847 w 429296"/>
              <a:gd name="connsiteY3" fmla="*/ 495435 h 495435"/>
              <a:gd name="connsiteX4" fmla="*/ 0 w 429296"/>
              <a:gd name="connsiteY4" fmla="*/ 385664 h 495435"/>
              <a:gd name="connsiteX5" fmla="*/ 0 w 429296"/>
              <a:gd name="connsiteY5" fmla="*/ 385664 h 495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5">
                <a:moveTo>
                  <a:pt x="0" y="385664"/>
                </a:moveTo>
                <a:lnTo>
                  <a:pt x="55450" y="0"/>
                </a:lnTo>
                <a:lnTo>
                  <a:pt x="429296" y="109771"/>
                </a:lnTo>
                <a:lnTo>
                  <a:pt x="373847" y="495435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2" name="Freeform: Shape 601">
            <a:extLst>
              <a:ext uri="{FF2B5EF4-FFF2-40B4-BE49-F238E27FC236}">
                <a16:creationId xmlns:a16="http://schemas.microsoft.com/office/drawing/2014/main" id="{56A4725F-4319-27A4-2727-A38D48E1940A}"/>
              </a:ext>
            </a:extLst>
          </p:cNvPr>
          <p:cNvSpPr/>
          <p:nvPr/>
        </p:nvSpPr>
        <p:spPr>
          <a:xfrm>
            <a:off x="881751" y="6165939"/>
            <a:ext cx="429296" cy="495434"/>
          </a:xfrm>
          <a:custGeom>
            <a:avLst/>
            <a:gdLst>
              <a:gd name="connsiteX0" fmla="*/ 0 w 429296"/>
              <a:gd name="connsiteY0" fmla="*/ 385664 h 495434"/>
              <a:gd name="connsiteX1" fmla="*/ 55450 w 429296"/>
              <a:gd name="connsiteY1" fmla="*/ 0 h 495434"/>
              <a:gd name="connsiteX2" fmla="*/ 429297 w 429296"/>
              <a:gd name="connsiteY2" fmla="*/ 109771 h 495434"/>
              <a:gd name="connsiteX3" fmla="*/ 373847 w 429296"/>
              <a:gd name="connsiteY3" fmla="*/ 495435 h 495434"/>
              <a:gd name="connsiteX4" fmla="*/ 0 w 429296"/>
              <a:gd name="connsiteY4" fmla="*/ 385664 h 495434"/>
              <a:gd name="connsiteX5" fmla="*/ 0 w 429296"/>
              <a:gd name="connsiteY5" fmla="*/ 385664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0" y="385664"/>
                </a:moveTo>
                <a:lnTo>
                  <a:pt x="55450" y="0"/>
                </a:lnTo>
                <a:lnTo>
                  <a:pt x="429297" y="109771"/>
                </a:lnTo>
                <a:lnTo>
                  <a:pt x="373847" y="495435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3" name="Freeform: Shape 602">
            <a:extLst>
              <a:ext uri="{FF2B5EF4-FFF2-40B4-BE49-F238E27FC236}">
                <a16:creationId xmlns:a16="http://schemas.microsoft.com/office/drawing/2014/main" id="{C1E5CDBE-0ADE-4C9D-E2FD-64BAF54408E2}"/>
              </a:ext>
            </a:extLst>
          </p:cNvPr>
          <p:cNvSpPr/>
          <p:nvPr/>
        </p:nvSpPr>
        <p:spPr>
          <a:xfrm>
            <a:off x="7239087" y="7411134"/>
            <a:ext cx="429297" cy="495434"/>
          </a:xfrm>
          <a:custGeom>
            <a:avLst/>
            <a:gdLst>
              <a:gd name="connsiteX0" fmla="*/ 0 w 429297"/>
              <a:gd name="connsiteY0" fmla="*/ 385664 h 495434"/>
              <a:gd name="connsiteX1" fmla="*/ 55450 w 429297"/>
              <a:gd name="connsiteY1" fmla="*/ 0 h 495434"/>
              <a:gd name="connsiteX2" fmla="*/ 429297 w 429297"/>
              <a:gd name="connsiteY2" fmla="*/ 109771 h 495434"/>
              <a:gd name="connsiteX3" fmla="*/ 373847 w 429297"/>
              <a:gd name="connsiteY3" fmla="*/ 495435 h 495434"/>
              <a:gd name="connsiteX4" fmla="*/ 0 w 429297"/>
              <a:gd name="connsiteY4" fmla="*/ 385664 h 495434"/>
              <a:gd name="connsiteX5" fmla="*/ 0 w 429297"/>
              <a:gd name="connsiteY5" fmla="*/ 385664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7" h="495434">
                <a:moveTo>
                  <a:pt x="0" y="385664"/>
                </a:moveTo>
                <a:lnTo>
                  <a:pt x="55450" y="0"/>
                </a:lnTo>
                <a:lnTo>
                  <a:pt x="429297" y="109771"/>
                </a:lnTo>
                <a:lnTo>
                  <a:pt x="373847" y="495435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4" name="Freeform: Shape 603">
            <a:extLst>
              <a:ext uri="{FF2B5EF4-FFF2-40B4-BE49-F238E27FC236}">
                <a16:creationId xmlns:a16="http://schemas.microsoft.com/office/drawing/2014/main" id="{4A395107-31DA-9FD8-9FFD-83C8BFFA63AC}"/>
              </a:ext>
            </a:extLst>
          </p:cNvPr>
          <p:cNvSpPr/>
          <p:nvPr/>
        </p:nvSpPr>
        <p:spPr>
          <a:xfrm>
            <a:off x="9330282" y="7875325"/>
            <a:ext cx="429296" cy="495434"/>
          </a:xfrm>
          <a:custGeom>
            <a:avLst/>
            <a:gdLst>
              <a:gd name="connsiteX0" fmla="*/ 0 w 429296"/>
              <a:gd name="connsiteY0" fmla="*/ 385664 h 495434"/>
              <a:gd name="connsiteX1" fmla="*/ 55449 w 429296"/>
              <a:gd name="connsiteY1" fmla="*/ 0 h 495434"/>
              <a:gd name="connsiteX2" fmla="*/ 429296 w 429296"/>
              <a:gd name="connsiteY2" fmla="*/ 109772 h 495434"/>
              <a:gd name="connsiteX3" fmla="*/ 373846 w 429296"/>
              <a:gd name="connsiteY3" fmla="*/ 495435 h 495434"/>
              <a:gd name="connsiteX4" fmla="*/ 0 w 429296"/>
              <a:gd name="connsiteY4" fmla="*/ 385664 h 495434"/>
              <a:gd name="connsiteX5" fmla="*/ 0 w 429296"/>
              <a:gd name="connsiteY5" fmla="*/ 385664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0" y="385664"/>
                </a:moveTo>
                <a:lnTo>
                  <a:pt x="55449" y="0"/>
                </a:lnTo>
                <a:lnTo>
                  <a:pt x="429296" y="109772"/>
                </a:lnTo>
                <a:lnTo>
                  <a:pt x="373846" y="495435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5" name="Freeform: Shape 604">
            <a:extLst>
              <a:ext uri="{FF2B5EF4-FFF2-40B4-BE49-F238E27FC236}">
                <a16:creationId xmlns:a16="http://schemas.microsoft.com/office/drawing/2014/main" id="{936D4555-2F1E-0676-0DE7-40AC4887BC53}"/>
              </a:ext>
            </a:extLst>
          </p:cNvPr>
          <p:cNvSpPr/>
          <p:nvPr/>
        </p:nvSpPr>
        <p:spPr>
          <a:xfrm>
            <a:off x="626598" y="5871477"/>
            <a:ext cx="310603" cy="680125"/>
          </a:xfrm>
          <a:custGeom>
            <a:avLst/>
            <a:gdLst>
              <a:gd name="connsiteX0" fmla="*/ 0 w 310603"/>
              <a:gd name="connsiteY0" fmla="*/ 385664 h 680125"/>
              <a:gd name="connsiteX1" fmla="*/ 55450 w 310603"/>
              <a:gd name="connsiteY1" fmla="*/ 0 h 680125"/>
              <a:gd name="connsiteX2" fmla="*/ 310603 w 310603"/>
              <a:gd name="connsiteY2" fmla="*/ 294462 h 680125"/>
              <a:gd name="connsiteX3" fmla="*/ 255153 w 310603"/>
              <a:gd name="connsiteY3" fmla="*/ 680126 h 680125"/>
              <a:gd name="connsiteX4" fmla="*/ 0 w 310603"/>
              <a:gd name="connsiteY4" fmla="*/ 385664 h 680125"/>
              <a:gd name="connsiteX5" fmla="*/ 0 w 310603"/>
              <a:gd name="connsiteY5" fmla="*/ 385664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0" y="385664"/>
                </a:moveTo>
                <a:lnTo>
                  <a:pt x="55450" y="0"/>
                </a:lnTo>
                <a:lnTo>
                  <a:pt x="310603" y="294462"/>
                </a:lnTo>
                <a:lnTo>
                  <a:pt x="255153" y="680126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6" name="Freeform: Shape 605">
            <a:extLst>
              <a:ext uri="{FF2B5EF4-FFF2-40B4-BE49-F238E27FC236}">
                <a16:creationId xmlns:a16="http://schemas.microsoft.com/office/drawing/2014/main" id="{2C0E4E53-CD28-4A0F-6832-E6D25A5DE6D7}"/>
              </a:ext>
            </a:extLst>
          </p:cNvPr>
          <p:cNvSpPr/>
          <p:nvPr/>
        </p:nvSpPr>
        <p:spPr>
          <a:xfrm>
            <a:off x="3210332" y="6630130"/>
            <a:ext cx="310603" cy="680125"/>
          </a:xfrm>
          <a:custGeom>
            <a:avLst/>
            <a:gdLst>
              <a:gd name="connsiteX0" fmla="*/ 0 w 310603"/>
              <a:gd name="connsiteY0" fmla="*/ 385663 h 680125"/>
              <a:gd name="connsiteX1" fmla="*/ 55450 w 310603"/>
              <a:gd name="connsiteY1" fmla="*/ 0 h 680125"/>
              <a:gd name="connsiteX2" fmla="*/ 310603 w 310603"/>
              <a:gd name="connsiteY2" fmla="*/ 294462 h 680125"/>
              <a:gd name="connsiteX3" fmla="*/ 255153 w 310603"/>
              <a:gd name="connsiteY3" fmla="*/ 680126 h 680125"/>
              <a:gd name="connsiteX4" fmla="*/ 0 w 310603"/>
              <a:gd name="connsiteY4" fmla="*/ 385663 h 680125"/>
              <a:gd name="connsiteX5" fmla="*/ 0 w 310603"/>
              <a:gd name="connsiteY5" fmla="*/ 385663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0" y="385663"/>
                </a:moveTo>
                <a:lnTo>
                  <a:pt x="55450" y="0"/>
                </a:lnTo>
                <a:lnTo>
                  <a:pt x="310603" y="294462"/>
                </a:lnTo>
                <a:lnTo>
                  <a:pt x="255153" y="680126"/>
                </a:lnTo>
                <a:lnTo>
                  <a:pt x="0" y="385663"/>
                </a:lnTo>
                <a:lnTo>
                  <a:pt x="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7" name="Freeform: Shape 606">
            <a:extLst>
              <a:ext uri="{FF2B5EF4-FFF2-40B4-BE49-F238E27FC236}">
                <a16:creationId xmlns:a16="http://schemas.microsoft.com/office/drawing/2014/main" id="{9731F8C5-9F5E-387F-AB80-7C2EC13A9D4C}"/>
              </a:ext>
            </a:extLst>
          </p:cNvPr>
          <p:cNvSpPr/>
          <p:nvPr/>
        </p:nvSpPr>
        <p:spPr>
          <a:xfrm>
            <a:off x="6282311" y="7015793"/>
            <a:ext cx="310603" cy="680125"/>
          </a:xfrm>
          <a:custGeom>
            <a:avLst/>
            <a:gdLst>
              <a:gd name="connsiteX0" fmla="*/ 0 w 310603"/>
              <a:gd name="connsiteY0" fmla="*/ 385664 h 680125"/>
              <a:gd name="connsiteX1" fmla="*/ 55450 w 310603"/>
              <a:gd name="connsiteY1" fmla="*/ 0 h 680125"/>
              <a:gd name="connsiteX2" fmla="*/ 310603 w 310603"/>
              <a:gd name="connsiteY2" fmla="*/ 294462 h 680125"/>
              <a:gd name="connsiteX3" fmla="*/ 255153 w 310603"/>
              <a:gd name="connsiteY3" fmla="*/ 680126 h 680125"/>
              <a:gd name="connsiteX4" fmla="*/ 0 w 310603"/>
              <a:gd name="connsiteY4" fmla="*/ 385664 h 680125"/>
              <a:gd name="connsiteX5" fmla="*/ 0 w 310603"/>
              <a:gd name="connsiteY5" fmla="*/ 385664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0" y="385664"/>
                </a:moveTo>
                <a:lnTo>
                  <a:pt x="55450" y="0"/>
                </a:lnTo>
                <a:lnTo>
                  <a:pt x="310603" y="294462"/>
                </a:lnTo>
                <a:lnTo>
                  <a:pt x="255153" y="680126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8" name="Freeform: Shape 607">
            <a:extLst>
              <a:ext uri="{FF2B5EF4-FFF2-40B4-BE49-F238E27FC236}">
                <a16:creationId xmlns:a16="http://schemas.microsoft.com/office/drawing/2014/main" id="{1E873690-D38E-D6B9-18AE-CA6D5ECA30D9}"/>
              </a:ext>
            </a:extLst>
          </p:cNvPr>
          <p:cNvSpPr/>
          <p:nvPr/>
        </p:nvSpPr>
        <p:spPr>
          <a:xfrm>
            <a:off x="8913270" y="7226443"/>
            <a:ext cx="310603" cy="680125"/>
          </a:xfrm>
          <a:custGeom>
            <a:avLst/>
            <a:gdLst>
              <a:gd name="connsiteX0" fmla="*/ 0 w 310603"/>
              <a:gd name="connsiteY0" fmla="*/ 385664 h 680125"/>
              <a:gd name="connsiteX1" fmla="*/ 55450 w 310603"/>
              <a:gd name="connsiteY1" fmla="*/ 0 h 680125"/>
              <a:gd name="connsiteX2" fmla="*/ 310603 w 310603"/>
              <a:gd name="connsiteY2" fmla="*/ 294462 h 680125"/>
              <a:gd name="connsiteX3" fmla="*/ 255153 w 310603"/>
              <a:gd name="connsiteY3" fmla="*/ 680126 h 680125"/>
              <a:gd name="connsiteX4" fmla="*/ 0 w 310603"/>
              <a:gd name="connsiteY4" fmla="*/ 385664 h 680125"/>
              <a:gd name="connsiteX5" fmla="*/ 0 w 310603"/>
              <a:gd name="connsiteY5" fmla="*/ 385664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0" y="385664"/>
                </a:moveTo>
                <a:lnTo>
                  <a:pt x="55450" y="0"/>
                </a:lnTo>
                <a:lnTo>
                  <a:pt x="310603" y="294462"/>
                </a:lnTo>
                <a:lnTo>
                  <a:pt x="255153" y="680126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9" name="Freeform: Shape 608">
            <a:extLst>
              <a:ext uri="{FF2B5EF4-FFF2-40B4-BE49-F238E27FC236}">
                <a16:creationId xmlns:a16="http://schemas.microsoft.com/office/drawing/2014/main" id="{55908986-BD7B-58A8-2CA6-4573DA466652}"/>
              </a:ext>
            </a:extLst>
          </p:cNvPr>
          <p:cNvSpPr/>
          <p:nvPr/>
        </p:nvSpPr>
        <p:spPr>
          <a:xfrm>
            <a:off x="5347596" y="6486360"/>
            <a:ext cx="110900" cy="771327"/>
          </a:xfrm>
          <a:custGeom>
            <a:avLst/>
            <a:gdLst>
              <a:gd name="connsiteX0" fmla="*/ 0 w 110900"/>
              <a:gd name="connsiteY0" fmla="*/ 385664 h 771327"/>
              <a:gd name="connsiteX1" fmla="*/ 55450 w 110900"/>
              <a:gd name="connsiteY1" fmla="*/ 0 h 771327"/>
              <a:gd name="connsiteX2" fmla="*/ 110900 w 110900"/>
              <a:gd name="connsiteY2" fmla="*/ 385664 h 771327"/>
              <a:gd name="connsiteX3" fmla="*/ 55450 w 110900"/>
              <a:gd name="connsiteY3" fmla="*/ 771327 h 771327"/>
              <a:gd name="connsiteX4" fmla="*/ 0 w 110900"/>
              <a:gd name="connsiteY4" fmla="*/ 385664 h 771327"/>
              <a:gd name="connsiteX5" fmla="*/ 0 w 110900"/>
              <a:gd name="connsiteY5" fmla="*/ 385664 h 771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900" h="771327">
                <a:moveTo>
                  <a:pt x="0" y="385664"/>
                </a:moveTo>
                <a:lnTo>
                  <a:pt x="55450" y="0"/>
                </a:lnTo>
                <a:lnTo>
                  <a:pt x="110900" y="385664"/>
                </a:lnTo>
                <a:lnTo>
                  <a:pt x="55450" y="771327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0" name="Freeform: Shape 609">
            <a:extLst>
              <a:ext uri="{FF2B5EF4-FFF2-40B4-BE49-F238E27FC236}">
                <a16:creationId xmlns:a16="http://schemas.microsoft.com/office/drawing/2014/main" id="{6CC1C6BD-667A-B52D-AEF7-8A1A27328746}"/>
              </a:ext>
            </a:extLst>
          </p:cNvPr>
          <p:cNvSpPr/>
          <p:nvPr/>
        </p:nvSpPr>
        <p:spPr>
          <a:xfrm>
            <a:off x="3720638" y="6275711"/>
            <a:ext cx="217308" cy="740082"/>
          </a:xfrm>
          <a:custGeom>
            <a:avLst/>
            <a:gdLst>
              <a:gd name="connsiteX0" fmla="*/ 55450 w 217308"/>
              <a:gd name="connsiteY0" fmla="*/ 354420 h 740082"/>
              <a:gd name="connsiteX1" fmla="*/ 217308 w 217308"/>
              <a:gd name="connsiteY1" fmla="*/ 0 h 740082"/>
              <a:gd name="connsiteX2" fmla="*/ 161858 w 217308"/>
              <a:gd name="connsiteY2" fmla="*/ 385664 h 740082"/>
              <a:gd name="connsiteX3" fmla="*/ 0 w 217308"/>
              <a:gd name="connsiteY3" fmla="*/ 740083 h 740082"/>
              <a:gd name="connsiteX4" fmla="*/ 55450 w 217308"/>
              <a:gd name="connsiteY4" fmla="*/ 354420 h 740082"/>
              <a:gd name="connsiteX5" fmla="*/ 55450 w 217308"/>
              <a:gd name="connsiteY5" fmla="*/ 354420 h 74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308" h="740082">
                <a:moveTo>
                  <a:pt x="55450" y="354420"/>
                </a:moveTo>
                <a:lnTo>
                  <a:pt x="217308" y="0"/>
                </a:lnTo>
                <a:lnTo>
                  <a:pt x="161858" y="385664"/>
                </a:lnTo>
                <a:lnTo>
                  <a:pt x="0" y="740083"/>
                </a:lnTo>
                <a:lnTo>
                  <a:pt x="55450" y="354420"/>
                </a:lnTo>
                <a:lnTo>
                  <a:pt x="55450" y="3544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1" name="Freeform: Shape 610">
            <a:extLst>
              <a:ext uri="{FF2B5EF4-FFF2-40B4-BE49-F238E27FC236}">
                <a16:creationId xmlns:a16="http://schemas.microsoft.com/office/drawing/2014/main" id="{6A951AA0-E28D-0574-2619-E5F50C57CF10}"/>
              </a:ext>
            </a:extLst>
          </p:cNvPr>
          <p:cNvSpPr/>
          <p:nvPr/>
        </p:nvSpPr>
        <p:spPr>
          <a:xfrm>
            <a:off x="8257716" y="7015793"/>
            <a:ext cx="383227" cy="596313"/>
          </a:xfrm>
          <a:custGeom>
            <a:avLst/>
            <a:gdLst>
              <a:gd name="connsiteX0" fmla="*/ 55450 w 383227"/>
              <a:gd name="connsiteY0" fmla="*/ 210650 h 596313"/>
              <a:gd name="connsiteX1" fmla="*/ 383227 w 383227"/>
              <a:gd name="connsiteY1" fmla="*/ 0 h 596313"/>
              <a:gd name="connsiteX2" fmla="*/ 327777 w 383227"/>
              <a:gd name="connsiteY2" fmla="*/ 385664 h 596313"/>
              <a:gd name="connsiteX3" fmla="*/ 0 w 383227"/>
              <a:gd name="connsiteY3" fmla="*/ 596313 h 596313"/>
              <a:gd name="connsiteX4" fmla="*/ 55450 w 383227"/>
              <a:gd name="connsiteY4" fmla="*/ 210650 h 596313"/>
              <a:gd name="connsiteX5" fmla="*/ 55450 w 383227"/>
              <a:gd name="connsiteY5" fmla="*/ 210650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55450" y="210650"/>
                </a:moveTo>
                <a:lnTo>
                  <a:pt x="383227" y="0"/>
                </a:lnTo>
                <a:lnTo>
                  <a:pt x="327777" y="385664"/>
                </a:lnTo>
                <a:lnTo>
                  <a:pt x="0" y="596313"/>
                </a:lnTo>
                <a:lnTo>
                  <a:pt x="55450" y="210650"/>
                </a:lnTo>
                <a:lnTo>
                  <a:pt x="5545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2" name="Freeform: Shape 611">
            <a:extLst>
              <a:ext uri="{FF2B5EF4-FFF2-40B4-BE49-F238E27FC236}">
                <a16:creationId xmlns:a16="http://schemas.microsoft.com/office/drawing/2014/main" id="{44B0251B-B6F3-63EB-BA40-C0A8A65AC331}"/>
              </a:ext>
            </a:extLst>
          </p:cNvPr>
          <p:cNvSpPr/>
          <p:nvPr/>
        </p:nvSpPr>
        <p:spPr>
          <a:xfrm>
            <a:off x="5564904" y="7015793"/>
            <a:ext cx="383227" cy="596313"/>
          </a:xfrm>
          <a:custGeom>
            <a:avLst/>
            <a:gdLst>
              <a:gd name="connsiteX0" fmla="*/ 55450 w 383227"/>
              <a:gd name="connsiteY0" fmla="*/ 210650 h 596313"/>
              <a:gd name="connsiteX1" fmla="*/ 383227 w 383227"/>
              <a:gd name="connsiteY1" fmla="*/ 0 h 596313"/>
              <a:gd name="connsiteX2" fmla="*/ 327777 w 383227"/>
              <a:gd name="connsiteY2" fmla="*/ 385664 h 596313"/>
              <a:gd name="connsiteX3" fmla="*/ 0 w 383227"/>
              <a:gd name="connsiteY3" fmla="*/ 596313 h 596313"/>
              <a:gd name="connsiteX4" fmla="*/ 55450 w 383227"/>
              <a:gd name="connsiteY4" fmla="*/ 210650 h 596313"/>
              <a:gd name="connsiteX5" fmla="*/ 55450 w 383227"/>
              <a:gd name="connsiteY5" fmla="*/ 210650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55450" y="210650"/>
                </a:moveTo>
                <a:lnTo>
                  <a:pt x="383227" y="0"/>
                </a:lnTo>
                <a:lnTo>
                  <a:pt x="327777" y="385664"/>
                </a:lnTo>
                <a:lnTo>
                  <a:pt x="0" y="596313"/>
                </a:lnTo>
                <a:lnTo>
                  <a:pt x="55450" y="210650"/>
                </a:lnTo>
                <a:lnTo>
                  <a:pt x="5545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3" name="Freeform: Shape 612">
            <a:extLst>
              <a:ext uri="{FF2B5EF4-FFF2-40B4-BE49-F238E27FC236}">
                <a16:creationId xmlns:a16="http://schemas.microsoft.com/office/drawing/2014/main" id="{23D2A24E-08E2-9EB8-4742-F2AC2E7E25EC}"/>
              </a:ext>
            </a:extLst>
          </p:cNvPr>
          <p:cNvSpPr/>
          <p:nvPr/>
        </p:nvSpPr>
        <p:spPr>
          <a:xfrm>
            <a:off x="2508709" y="6520359"/>
            <a:ext cx="383227" cy="596313"/>
          </a:xfrm>
          <a:custGeom>
            <a:avLst/>
            <a:gdLst>
              <a:gd name="connsiteX0" fmla="*/ 55450 w 383227"/>
              <a:gd name="connsiteY0" fmla="*/ 210650 h 596313"/>
              <a:gd name="connsiteX1" fmla="*/ 383227 w 383227"/>
              <a:gd name="connsiteY1" fmla="*/ 0 h 596313"/>
              <a:gd name="connsiteX2" fmla="*/ 327777 w 383227"/>
              <a:gd name="connsiteY2" fmla="*/ 385664 h 596313"/>
              <a:gd name="connsiteX3" fmla="*/ 0 w 383227"/>
              <a:gd name="connsiteY3" fmla="*/ 596313 h 596313"/>
              <a:gd name="connsiteX4" fmla="*/ 55450 w 383227"/>
              <a:gd name="connsiteY4" fmla="*/ 210650 h 596313"/>
              <a:gd name="connsiteX5" fmla="*/ 55450 w 383227"/>
              <a:gd name="connsiteY5" fmla="*/ 210650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55450" y="210650"/>
                </a:moveTo>
                <a:lnTo>
                  <a:pt x="383227" y="0"/>
                </a:lnTo>
                <a:lnTo>
                  <a:pt x="327777" y="385664"/>
                </a:lnTo>
                <a:lnTo>
                  <a:pt x="0" y="596313"/>
                </a:lnTo>
                <a:lnTo>
                  <a:pt x="55450" y="210650"/>
                </a:lnTo>
                <a:lnTo>
                  <a:pt x="5545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4" name="Freeform: Shape 613">
            <a:extLst>
              <a:ext uri="{FF2B5EF4-FFF2-40B4-BE49-F238E27FC236}">
                <a16:creationId xmlns:a16="http://schemas.microsoft.com/office/drawing/2014/main" id="{7A70D9C4-8E60-F161-CF5A-BD7F2F7D93FC}"/>
              </a:ext>
            </a:extLst>
          </p:cNvPr>
          <p:cNvSpPr/>
          <p:nvPr/>
        </p:nvSpPr>
        <p:spPr>
          <a:xfrm>
            <a:off x="-75025" y="5981248"/>
            <a:ext cx="383227" cy="596313"/>
          </a:xfrm>
          <a:custGeom>
            <a:avLst/>
            <a:gdLst>
              <a:gd name="connsiteX0" fmla="*/ 55450 w 383227"/>
              <a:gd name="connsiteY0" fmla="*/ 210650 h 596313"/>
              <a:gd name="connsiteX1" fmla="*/ 383227 w 383227"/>
              <a:gd name="connsiteY1" fmla="*/ 0 h 596313"/>
              <a:gd name="connsiteX2" fmla="*/ 327777 w 383227"/>
              <a:gd name="connsiteY2" fmla="*/ 385664 h 596313"/>
              <a:gd name="connsiteX3" fmla="*/ 0 w 383227"/>
              <a:gd name="connsiteY3" fmla="*/ 596313 h 596313"/>
              <a:gd name="connsiteX4" fmla="*/ 55450 w 383227"/>
              <a:gd name="connsiteY4" fmla="*/ 210650 h 596313"/>
              <a:gd name="connsiteX5" fmla="*/ 55450 w 383227"/>
              <a:gd name="connsiteY5" fmla="*/ 210650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55450" y="210650"/>
                </a:moveTo>
                <a:lnTo>
                  <a:pt x="383227" y="0"/>
                </a:lnTo>
                <a:lnTo>
                  <a:pt x="327777" y="385664"/>
                </a:lnTo>
                <a:lnTo>
                  <a:pt x="0" y="596313"/>
                </a:lnTo>
                <a:lnTo>
                  <a:pt x="55450" y="210650"/>
                </a:lnTo>
                <a:lnTo>
                  <a:pt x="5545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5" name="Freeform: Shape 614">
            <a:extLst>
              <a:ext uri="{FF2B5EF4-FFF2-40B4-BE49-F238E27FC236}">
                <a16:creationId xmlns:a16="http://schemas.microsoft.com/office/drawing/2014/main" id="{8A73BF55-0566-4701-64CC-ABA7783E7532}"/>
              </a:ext>
            </a:extLst>
          </p:cNvPr>
          <p:cNvSpPr/>
          <p:nvPr/>
        </p:nvSpPr>
        <p:spPr>
          <a:xfrm>
            <a:off x="2134862" y="-134169"/>
            <a:ext cx="310603" cy="680125"/>
          </a:xfrm>
          <a:custGeom>
            <a:avLst/>
            <a:gdLst>
              <a:gd name="connsiteX0" fmla="*/ 55450 w 310603"/>
              <a:gd name="connsiteY0" fmla="*/ 294462 h 680125"/>
              <a:gd name="connsiteX1" fmla="*/ 310603 w 310603"/>
              <a:gd name="connsiteY1" fmla="*/ 0 h 680125"/>
              <a:gd name="connsiteX2" fmla="*/ 255153 w 310603"/>
              <a:gd name="connsiteY2" fmla="*/ 385664 h 680125"/>
              <a:gd name="connsiteX3" fmla="*/ 0 w 310603"/>
              <a:gd name="connsiteY3" fmla="*/ 680126 h 680125"/>
              <a:gd name="connsiteX4" fmla="*/ 55450 w 310603"/>
              <a:gd name="connsiteY4" fmla="*/ 294462 h 680125"/>
              <a:gd name="connsiteX5" fmla="*/ 55450 w 310603"/>
              <a:gd name="connsiteY5" fmla="*/ 294462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55450" y="294462"/>
                </a:moveTo>
                <a:lnTo>
                  <a:pt x="310603" y="0"/>
                </a:lnTo>
                <a:lnTo>
                  <a:pt x="255153" y="385664"/>
                </a:lnTo>
                <a:lnTo>
                  <a:pt x="0" y="680126"/>
                </a:lnTo>
                <a:lnTo>
                  <a:pt x="55450" y="294462"/>
                </a:lnTo>
                <a:lnTo>
                  <a:pt x="5545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6" name="Freeform: Shape 615">
            <a:extLst>
              <a:ext uri="{FF2B5EF4-FFF2-40B4-BE49-F238E27FC236}">
                <a16:creationId xmlns:a16="http://schemas.microsoft.com/office/drawing/2014/main" id="{BAB3FE20-9473-EB05-30E8-F4641CDDAD18}"/>
              </a:ext>
            </a:extLst>
          </p:cNvPr>
          <p:cNvSpPr/>
          <p:nvPr/>
        </p:nvSpPr>
        <p:spPr>
          <a:xfrm>
            <a:off x="6282311" y="462143"/>
            <a:ext cx="310603" cy="680125"/>
          </a:xfrm>
          <a:custGeom>
            <a:avLst/>
            <a:gdLst>
              <a:gd name="connsiteX0" fmla="*/ 55450 w 310603"/>
              <a:gd name="connsiteY0" fmla="*/ 294462 h 680125"/>
              <a:gd name="connsiteX1" fmla="*/ 310603 w 310603"/>
              <a:gd name="connsiteY1" fmla="*/ 0 h 680125"/>
              <a:gd name="connsiteX2" fmla="*/ 255153 w 310603"/>
              <a:gd name="connsiteY2" fmla="*/ 385664 h 680125"/>
              <a:gd name="connsiteX3" fmla="*/ 0 w 310603"/>
              <a:gd name="connsiteY3" fmla="*/ 680126 h 680125"/>
              <a:gd name="connsiteX4" fmla="*/ 55450 w 310603"/>
              <a:gd name="connsiteY4" fmla="*/ 294462 h 680125"/>
              <a:gd name="connsiteX5" fmla="*/ 55450 w 310603"/>
              <a:gd name="connsiteY5" fmla="*/ 294462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55450" y="294462"/>
                </a:moveTo>
                <a:lnTo>
                  <a:pt x="310603" y="0"/>
                </a:lnTo>
                <a:lnTo>
                  <a:pt x="255153" y="385664"/>
                </a:lnTo>
                <a:lnTo>
                  <a:pt x="0" y="680126"/>
                </a:lnTo>
                <a:lnTo>
                  <a:pt x="55450" y="294462"/>
                </a:lnTo>
                <a:lnTo>
                  <a:pt x="5545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7" name="Freeform: Shape 616">
            <a:extLst>
              <a:ext uri="{FF2B5EF4-FFF2-40B4-BE49-F238E27FC236}">
                <a16:creationId xmlns:a16="http://schemas.microsoft.com/office/drawing/2014/main" id="{3DB903F0-6601-4F20-EAFE-5689B8A44FCE}"/>
              </a:ext>
            </a:extLst>
          </p:cNvPr>
          <p:cNvSpPr/>
          <p:nvPr/>
        </p:nvSpPr>
        <p:spPr>
          <a:xfrm>
            <a:off x="10467604" y="900375"/>
            <a:ext cx="310603" cy="680125"/>
          </a:xfrm>
          <a:custGeom>
            <a:avLst/>
            <a:gdLst>
              <a:gd name="connsiteX0" fmla="*/ 55450 w 310603"/>
              <a:gd name="connsiteY0" fmla="*/ 294462 h 680125"/>
              <a:gd name="connsiteX1" fmla="*/ 310603 w 310603"/>
              <a:gd name="connsiteY1" fmla="*/ 0 h 680125"/>
              <a:gd name="connsiteX2" fmla="*/ 255153 w 310603"/>
              <a:gd name="connsiteY2" fmla="*/ 385664 h 680125"/>
              <a:gd name="connsiteX3" fmla="*/ 0 w 310603"/>
              <a:gd name="connsiteY3" fmla="*/ 680126 h 680125"/>
              <a:gd name="connsiteX4" fmla="*/ 55450 w 310603"/>
              <a:gd name="connsiteY4" fmla="*/ 294462 h 680125"/>
              <a:gd name="connsiteX5" fmla="*/ 55450 w 310603"/>
              <a:gd name="connsiteY5" fmla="*/ 294462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55450" y="294462"/>
                </a:moveTo>
                <a:lnTo>
                  <a:pt x="310603" y="0"/>
                </a:lnTo>
                <a:lnTo>
                  <a:pt x="255153" y="385664"/>
                </a:lnTo>
                <a:lnTo>
                  <a:pt x="0" y="680126"/>
                </a:lnTo>
                <a:lnTo>
                  <a:pt x="55450" y="294462"/>
                </a:lnTo>
                <a:lnTo>
                  <a:pt x="5545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8" name="Freeform: Shape 617">
            <a:extLst>
              <a:ext uri="{FF2B5EF4-FFF2-40B4-BE49-F238E27FC236}">
                <a16:creationId xmlns:a16="http://schemas.microsoft.com/office/drawing/2014/main" id="{31412BD0-FA84-1B6F-47C7-5794AC9C7D55}"/>
              </a:ext>
            </a:extLst>
          </p:cNvPr>
          <p:cNvSpPr/>
          <p:nvPr/>
        </p:nvSpPr>
        <p:spPr>
          <a:xfrm>
            <a:off x="2763862" y="-134169"/>
            <a:ext cx="429296" cy="495434"/>
          </a:xfrm>
          <a:custGeom>
            <a:avLst/>
            <a:gdLst>
              <a:gd name="connsiteX0" fmla="*/ 55450 w 429296"/>
              <a:gd name="connsiteY0" fmla="*/ 109771 h 495434"/>
              <a:gd name="connsiteX1" fmla="*/ 429297 w 429296"/>
              <a:gd name="connsiteY1" fmla="*/ 0 h 495434"/>
              <a:gd name="connsiteX2" fmla="*/ 373847 w 429296"/>
              <a:gd name="connsiteY2" fmla="*/ 385664 h 495434"/>
              <a:gd name="connsiteX3" fmla="*/ 0 w 429296"/>
              <a:gd name="connsiteY3" fmla="*/ 495435 h 495434"/>
              <a:gd name="connsiteX4" fmla="*/ 55450 w 429296"/>
              <a:gd name="connsiteY4" fmla="*/ 109771 h 495434"/>
              <a:gd name="connsiteX5" fmla="*/ 55450 w 429296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55450" y="109771"/>
                </a:moveTo>
                <a:lnTo>
                  <a:pt x="429297" y="0"/>
                </a:lnTo>
                <a:lnTo>
                  <a:pt x="373847" y="385664"/>
                </a:lnTo>
                <a:lnTo>
                  <a:pt x="0" y="495435"/>
                </a:lnTo>
                <a:lnTo>
                  <a:pt x="55450" y="109771"/>
                </a:lnTo>
                <a:lnTo>
                  <a:pt x="5545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9" name="Freeform: Shape 618">
            <a:extLst>
              <a:ext uri="{FF2B5EF4-FFF2-40B4-BE49-F238E27FC236}">
                <a16:creationId xmlns:a16="http://schemas.microsoft.com/office/drawing/2014/main" id="{065DF37D-24C2-B070-D528-BC68153865E4}"/>
              </a:ext>
            </a:extLst>
          </p:cNvPr>
          <p:cNvSpPr/>
          <p:nvPr/>
        </p:nvSpPr>
        <p:spPr>
          <a:xfrm>
            <a:off x="4973750" y="514712"/>
            <a:ext cx="429296" cy="495434"/>
          </a:xfrm>
          <a:custGeom>
            <a:avLst/>
            <a:gdLst>
              <a:gd name="connsiteX0" fmla="*/ 55450 w 429296"/>
              <a:gd name="connsiteY0" fmla="*/ 109771 h 495434"/>
              <a:gd name="connsiteX1" fmla="*/ 429296 w 429296"/>
              <a:gd name="connsiteY1" fmla="*/ 0 h 495434"/>
              <a:gd name="connsiteX2" fmla="*/ 373847 w 429296"/>
              <a:gd name="connsiteY2" fmla="*/ 385664 h 495434"/>
              <a:gd name="connsiteX3" fmla="*/ 0 w 429296"/>
              <a:gd name="connsiteY3" fmla="*/ 495435 h 495434"/>
              <a:gd name="connsiteX4" fmla="*/ 55450 w 429296"/>
              <a:gd name="connsiteY4" fmla="*/ 109771 h 495434"/>
              <a:gd name="connsiteX5" fmla="*/ 55450 w 429296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55450" y="109771"/>
                </a:moveTo>
                <a:lnTo>
                  <a:pt x="429296" y="0"/>
                </a:lnTo>
                <a:lnTo>
                  <a:pt x="373847" y="385664"/>
                </a:lnTo>
                <a:lnTo>
                  <a:pt x="0" y="495435"/>
                </a:lnTo>
                <a:lnTo>
                  <a:pt x="55450" y="109771"/>
                </a:lnTo>
                <a:lnTo>
                  <a:pt x="5545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0" name="Freeform: Shape 619">
            <a:extLst>
              <a:ext uri="{FF2B5EF4-FFF2-40B4-BE49-F238E27FC236}">
                <a16:creationId xmlns:a16="http://schemas.microsoft.com/office/drawing/2014/main" id="{236BA1E2-A1F4-E87B-4CDB-AAB41930A3E1}"/>
              </a:ext>
            </a:extLst>
          </p:cNvPr>
          <p:cNvSpPr/>
          <p:nvPr/>
        </p:nvSpPr>
        <p:spPr>
          <a:xfrm>
            <a:off x="-75025" y="-598360"/>
            <a:ext cx="429296" cy="495434"/>
          </a:xfrm>
          <a:custGeom>
            <a:avLst/>
            <a:gdLst>
              <a:gd name="connsiteX0" fmla="*/ 55450 w 429296"/>
              <a:gd name="connsiteY0" fmla="*/ 109771 h 495434"/>
              <a:gd name="connsiteX1" fmla="*/ 429297 w 429296"/>
              <a:gd name="connsiteY1" fmla="*/ 0 h 495434"/>
              <a:gd name="connsiteX2" fmla="*/ 373847 w 429296"/>
              <a:gd name="connsiteY2" fmla="*/ 385664 h 495434"/>
              <a:gd name="connsiteX3" fmla="*/ 0 w 429296"/>
              <a:gd name="connsiteY3" fmla="*/ 495435 h 495434"/>
              <a:gd name="connsiteX4" fmla="*/ 55450 w 429296"/>
              <a:gd name="connsiteY4" fmla="*/ 109771 h 495434"/>
              <a:gd name="connsiteX5" fmla="*/ 55450 w 429296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55450" y="109771"/>
                </a:moveTo>
                <a:lnTo>
                  <a:pt x="429297" y="0"/>
                </a:lnTo>
                <a:lnTo>
                  <a:pt x="373847" y="385664"/>
                </a:lnTo>
                <a:lnTo>
                  <a:pt x="0" y="495435"/>
                </a:lnTo>
                <a:lnTo>
                  <a:pt x="55450" y="109771"/>
                </a:lnTo>
                <a:lnTo>
                  <a:pt x="5545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1" name="Freeform: Shape 620">
            <a:extLst>
              <a:ext uri="{FF2B5EF4-FFF2-40B4-BE49-F238E27FC236}">
                <a16:creationId xmlns:a16="http://schemas.microsoft.com/office/drawing/2014/main" id="{84332973-66B5-CBF8-A980-064267A0E3B5}"/>
              </a:ext>
            </a:extLst>
          </p:cNvPr>
          <p:cNvSpPr/>
          <p:nvPr/>
        </p:nvSpPr>
        <p:spPr>
          <a:xfrm>
            <a:off x="7494240" y="545956"/>
            <a:ext cx="429296" cy="495434"/>
          </a:xfrm>
          <a:custGeom>
            <a:avLst/>
            <a:gdLst>
              <a:gd name="connsiteX0" fmla="*/ 55450 w 429296"/>
              <a:gd name="connsiteY0" fmla="*/ 109771 h 495434"/>
              <a:gd name="connsiteX1" fmla="*/ 429296 w 429296"/>
              <a:gd name="connsiteY1" fmla="*/ 0 h 495434"/>
              <a:gd name="connsiteX2" fmla="*/ 373847 w 429296"/>
              <a:gd name="connsiteY2" fmla="*/ 385664 h 495434"/>
              <a:gd name="connsiteX3" fmla="*/ 0 w 429296"/>
              <a:gd name="connsiteY3" fmla="*/ 495435 h 495434"/>
              <a:gd name="connsiteX4" fmla="*/ 55450 w 429296"/>
              <a:gd name="connsiteY4" fmla="*/ 109771 h 495434"/>
              <a:gd name="connsiteX5" fmla="*/ 55450 w 429296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55450" y="109771"/>
                </a:moveTo>
                <a:lnTo>
                  <a:pt x="429296" y="0"/>
                </a:lnTo>
                <a:lnTo>
                  <a:pt x="373847" y="385664"/>
                </a:lnTo>
                <a:lnTo>
                  <a:pt x="0" y="495435"/>
                </a:lnTo>
                <a:lnTo>
                  <a:pt x="55450" y="109771"/>
                </a:lnTo>
                <a:lnTo>
                  <a:pt x="5545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2" name="Freeform: Shape 621">
            <a:extLst>
              <a:ext uri="{FF2B5EF4-FFF2-40B4-BE49-F238E27FC236}">
                <a16:creationId xmlns:a16="http://schemas.microsoft.com/office/drawing/2014/main" id="{2DF63B72-6838-3A01-101D-FAB2BE1FC171}"/>
              </a:ext>
            </a:extLst>
          </p:cNvPr>
          <p:cNvSpPr/>
          <p:nvPr/>
        </p:nvSpPr>
        <p:spPr>
          <a:xfrm>
            <a:off x="9704128" y="1194837"/>
            <a:ext cx="429297" cy="495434"/>
          </a:xfrm>
          <a:custGeom>
            <a:avLst/>
            <a:gdLst>
              <a:gd name="connsiteX0" fmla="*/ 55450 w 429297"/>
              <a:gd name="connsiteY0" fmla="*/ 109771 h 495434"/>
              <a:gd name="connsiteX1" fmla="*/ 429297 w 429297"/>
              <a:gd name="connsiteY1" fmla="*/ 0 h 495434"/>
              <a:gd name="connsiteX2" fmla="*/ 373847 w 429297"/>
              <a:gd name="connsiteY2" fmla="*/ 385664 h 495434"/>
              <a:gd name="connsiteX3" fmla="*/ 0 w 429297"/>
              <a:gd name="connsiteY3" fmla="*/ 495435 h 495434"/>
              <a:gd name="connsiteX4" fmla="*/ 55450 w 429297"/>
              <a:gd name="connsiteY4" fmla="*/ 109771 h 495434"/>
              <a:gd name="connsiteX5" fmla="*/ 55450 w 429297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7" h="495434">
                <a:moveTo>
                  <a:pt x="55450" y="109771"/>
                </a:moveTo>
                <a:lnTo>
                  <a:pt x="429297" y="0"/>
                </a:lnTo>
                <a:lnTo>
                  <a:pt x="373847" y="385664"/>
                </a:lnTo>
                <a:lnTo>
                  <a:pt x="0" y="495435"/>
                </a:lnTo>
                <a:lnTo>
                  <a:pt x="55450" y="109771"/>
                </a:lnTo>
                <a:lnTo>
                  <a:pt x="5545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3" name="Freeform: Shape 622">
            <a:extLst>
              <a:ext uri="{FF2B5EF4-FFF2-40B4-BE49-F238E27FC236}">
                <a16:creationId xmlns:a16="http://schemas.microsoft.com/office/drawing/2014/main" id="{800AD7B6-2C09-DC58-BC1D-C0248489E19F}"/>
              </a:ext>
            </a:extLst>
          </p:cNvPr>
          <p:cNvSpPr/>
          <p:nvPr/>
        </p:nvSpPr>
        <p:spPr>
          <a:xfrm>
            <a:off x="4599903" y="514712"/>
            <a:ext cx="429296" cy="495434"/>
          </a:xfrm>
          <a:custGeom>
            <a:avLst/>
            <a:gdLst>
              <a:gd name="connsiteX0" fmla="*/ 0 w 429296"/>
              <a:gd name="connsiteY0" fmla="*/ 385664 h 495434"/>
              <a:gd name="connsiteX1" fmla="*/ 55450 w 429296"/>
              <a:gd name="connsiteY1" fmla="*/ 0 h 495434"/>
              <a:gd name="connsiteX2" fmla="*/ 429297 w 429296"/>
              <a:gd name="connsiteY2" fmla="*/ 109771 h 495434"/>
              <a:gd name="connsiteX3" fmla="*/ 373847 w 429296"/>
              <a:gd name="connsiteY3" fmla="*/ 495435 h 495434"/>
              <a:gd name="connsiteX4" fmla="*/ 0 w 429296"/>
              <a:gd name="connsiteY4" fmla="*/ 385664 h 495434"/>
              <a:gd name="connsiteX5" fmla="*/ 0 w 429296"/>
              <a:gd name="connsiteY5" fmla="*/ 385664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0" y="385664"/>
                </a:moveTo>
                <a:lnTo>
                  <a:pt x="55450" y="0"/>
                </a:lnTo>
                <a:lnTo>
                  <a:pt x="429297" y="109771"/>
                </a:lnTo>
                <a:lnTo>
                  <a:pt x="373847" y="495435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4" name="Freeform: Shape 623">
            <a:extLst>
              <a:ext uri="{FF2B5EF4-FFF2-40B4-BE49-F238E27FC236}">
                <a16:creationId xmlns:a16="http://schemas.microsoft.com/office/drawing/2014/main" id="{69282955-A695-3FDF-E325-40A92EAE3236}"/>
              </a:ext>
            </a:extLst>
          </p:cNvPr>
          <p:cNvSpPr/>
          <p:nvPr/>
        </p:nvSpPr>
        <p:spPr>
          <a:xfrm>
            <a:off x="7120394" y="545956"/>
            <a:ext cx="429297" cy="495434"/>
          </a:xfrm>
          <a:custGeom>
            <a:avLst/>
            <a:gdLst>
              <a:gd name="connsiteX0" fmla="*/ 0 w 429297"/>
              <a:gd name="connsiteY0" fmla="*/ 385664 h 495434"/>
              <a:gd name="connsiteX1" fmla="*/ 55450 w 429297"/>
              <a:gd name="connsiteY1" fmla="*/ 0 h 495434"/>
              <a:gd name="connsiteX2" fmla="*/ 429297 w 429297"/>
              <a:gd name="connsiteY2" fmla="*/ 109771 h 495434"/>
              <a:gd name="connsiteX3" fmla="*/ 373847 w 429297"/>
              <a:gd name="connsiteY3" fmla="*/ 495435 h 495434"/>
              <a:gd name="connsiteX4" fmla="*/ 0 w 429297"/>
              <a:gd name="connsiteY4" fmla="*/ 385664 h 495434"/>
              <a:gd name="connsiteX5" fmla="*/ 0 w 429297"/>
              <a:gd name="connsiteY5" fmla="*/ 385664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7" h="495434">
                <a:moveTo>
                  <a:pt x="0" y="385664"/>
                </a:moveTo>
                <a:lnTo>
                  <a:pt x="55450" y="0"/>
                </a:lnTo>
                <a:lnTo>
                  <a:pt x="429297" y="109771"/>
                </a:lnTo>
                <a:lnTo>
                  <a:pt x="373847" y="495435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5" name="Freeform: Shape 624">
            <a:extLst>
              <a:ext uri="{FF2B5EF4-FFF2-40B4-BE49-F238E27FC236}">
                <a16:creationId xmlns:a16="http://schemas.microsoft.com/office/drawing/2014/main" id="{AF045FB6-907D-F1BB-3AA4-7AE0AF6B526D}"/>
              </a:ext>
            </a:extLst>
          </p:cNvPr>
          <p:cNvSpPr/>
          <p:nvPr/>
        </p:nvSpPr>
        <p:spPr>
          <a:xfrm>
            <a:off x="2390015" y="-134169"/>
            <a:ext cx="429296" cy="495434"/>
          </a:xfrm>
          <a:custGeom>
            <a:avLst/>
            <a:gdLst>
              <a:gd name="connsiteX0" fmla="*/ 0 w 429296"/>
              <a:gd name="connsiteY0" fmla="*/ 385664 h 495434"/>
              <a:gd name="connsiteX1" fmla="*/ 55450 w 429296"/>
              <a:gd name="connsiteY1" fmla="*/ 0 h 495434"/>
              <a:gd name="connsiteX2" fmla="*/ 429297 w 429296"/>
              <a:gd name="connsiteY2" fmla="*/ 109771 h 495434"/>
              <a:gd name="connsiteX3" fmla="*/ 373847 w 429296"/>
              <a:gd name="connsiteY3" fmla="*/ 495435 h 495434"/>
              <a:gd name="connsiteX4" fmla="*/ 0 w 429296"/>
              <a:gd name="connsiteY4" fmla="*/ 385664 h 495434"/>
              <a:gd name="connsiteX5" fmla="*/ 0 w 429296"/>
              <a:gd name="connsiteY5" fmla="*/ 385664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0" y="385664"/>
                </a:moveTo>
                <a:lnTo>
                  <a:pt x="55450" y="0"/>
                </a:lnTo>
                <a:lnTo>
                  <a:pt x="429297" y="109771"/>
                </a:lnTo>
                <a:lnTo>
                  <a:pt x="373847" y="495435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6" name="Freeform: Shape 625">
            <a:extLst>
              <a:ext uri="{FF2B5EF4-FFF2-40B4-BE49-F238E27FC236}">
                <a16:creationId xmlns:a16="http://schemas.microsoft.com/office/drawing/2014/main" id="{11EFC143-AC32-CD89-C1A1-DFEFD63E87F2}"/>
              </a:ext>
            </a:extLst>
          </p:cNvPr>
          <p:cNvSpPr/>
          <p:nvPr/>
        </p:nvSpPr>
        <p:spPr>
          <a:xfrm>
            <a:off x="8747352" y="1111025"/>
            <a:ext cx="429296" cy="495434"/>
          </a:xfrm>
          <a:custGeom>
            <a:avLst/>
            <a:gdLst>
              <a:gd name="connsiteX0" fmla="*/ 0 w 429296"/>
              <a:gd name="connsiteY0" fmla="*/ 385663 h 495434"/>
              <a:gd name="connsiteX1" fmla="*/ 55449 w 429296"/>
              <a:gd name="connsiteY1" fmla="*/ 0 h 495434"/>
              <a:gd name="connsiteX2" fmla="*/ 429296 w 429296"/>
              <a:gd name="connsiteY2" fmla="*/ 109771 h 495434"/>
              <a:gd name="connsiteX3" fmla="*/ 373846 w 429296"/>
              <a:gd name="connsiteY3" fmla="*/ 495435 h 495434"/>
              <a:gd name="connsiteX4" fmla="*/ 0 w 429296"/>
              <a:gd name="connsiteY4" fmla="*/ 385663 h 495434"/>
              <a:gd name="connsiteX5" fmla="*/ 0 w 429296"/>
              <a:gd name="connsiteY5" fmla="*/ 385663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0" y="385663"/>
                </a:moveTo>
                <a:lnTo>
                  <a:pt x="55449" y="0"/>
                </a:lnTo>
                <a:lnTo>
                  <a:pt x="429296" y="109771"/>
                </a:lnTo>
                <a:lnTo>
                  <a:pt x="373846" y="495435"/>
                </a:lnTo>
                <a:lnTo>
                  <a:pt x="0" y="385663"/>
                </a:lnTo>
                <a:lnTo>
                  <a:pt x="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7" name="Freeform: Shape 626">
            <a:extLst>
              <a:ext uri="{FF2B5EF4-FFF2-40B4-BE49-F238E27FC236}">
                <a16:creationId xmlns:a16="http://schemas.microsoft.com/office/drawing/2014/main" id="{00D85214-E9EB-2BA2-3055-3AC80D4D4E97}"/>
              </a:ext>
            </a:extLst>
          </p:cNvPr>
          <p:cNvSpPr/>
          <p:nvPr/>
        </p:nvSpPr>
        <p:spPr>
          <a:xfrm>
            <a:off x="460678" y="-243940"/>
            <a:ext cx="429296" cy="495434"/>
          </a:xfrm>
          <a:custGeom>
            <a:avLst/>
            <a:gdLst>
              <a:gd name="connsiteX0" fmla="*/ 0 w 429296"/>
              <a:gd name="connsiteY0" fmla="*/ 385664 h 495434"/>
              <a:gd name="connsiteX1" fmla="*/ 55450 w 429296"/>
              <a:gd name="connsiteY1" fmla="*/ 0 h 495434"/>
              <a:gd name="connsiteX2" fmla="*/ 429297 w 429296"/>
              <a:gd name="connsiteY2" fmla="*/ 109771 h 495434"/>
              <a:gd name="connsiteX3" fmla="*/ 373847 w 429296"/>
              <a:gd name="connsiteY3" fmla="*/ 495435 h 495434"/>
              <a:gd name="connsiteX4" fmla="*/ 0 w 429296"/>
              <a:gd name="connsiteY4" fmla="*/ 385664 h 495434"/>
              <a:gd name="connsiteX5" fmla="*/ 0 w 429296"/>
              <a:gd name="connsiteY5" fmla="*/ 385664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0" y="385664"/>
                </a:moveTo>
                <a:lnTo>
                  <a:pt x="55450" y="0"/>
                </a:lnTo>
                <a:lnTo>
                  <a:pt x="429297" y="109771"/>
                </a:lnTo>
                <a:lnTo>
                  <a:pt x="373847" y="495435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8" name="Freeform: Shape 627">
            <a:extLst>
              <a:ext uri="{FF2B5EF4-FFF2-40B4-BE49-F238E27FC236}">
                <a16:creationId xmlns:a16="http://schemas.microsoft.com/office/drawing/2014/main" id="{EDD14CB5-6F46-526A-DE87-366470A58CB6}"/>
              </a:ext>
            </a:extLst>
          </p:cNvPr>
          <p:cNvSpPr/>
          <p:nvPr/>
        </p:nvSpPr>
        <p:spPr>
          <a:xfrm>
            <a:off x="6865241" y="251494"/>
            <a:ext cx="310602" cy="680125"/>
          </a:xfrm>
          <a:custGeom>
            <a:avLst/>
            <a:gdLst>
              <a:gd name="connsiteX0" fmla="*/ 0 w 310602"/>
              <a:gd name="connsiteY0" fmla="*/ 385664 h 680125"/>
              <a:gd name="connsiteX1" fmla="*/ 55449 w 310602"/>
              <a:gd name="connsiteY1" fmla="*/ 0 h 680125"/>
              <a:gd name="connsiteX2" fmla="*/ 310603 w 310602"/>
              <a:gd name="connsiteY2" fmla="*/ 294462 h 680125"/>
              <a:gd name="connsiteX3" fmla="*/ 255152 w 310602"/>
              <a:gd name="connsiteY3" fmla="*/ 680126 h 680125"/>
              <a:gd name="connsiteX4" fmla="*/ 0 w 310602"/>
              <a:gd name="connsiteY4" fmla="*/ 385664 h 680125"/>
              <a:gd name="connsiteX5" fmla="*/ 0 w 310602"/>
              <a:gd name="connsiteY5" fmla="*/ 385664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2" h="680125">
                <a:moveTo>
                  <a:pt x="0" y="385664"/>
                </a:moveTo>
                <a:lnTo>
                  <a:pt x="55449" y="0"/>
                </a:lnTo>
                <a:lnTo>
                  <a:pt x="310603" y="294462"/>
                </a:lnTo>
                <a:lnTo>
                  <a:pt x="255152" y="680126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9" name="Freeform: Shape 628">
            <a:extLst>
              <a:ext uri="{FF2B5EF4-FFF2-40B4-BE49-F238E27FC236}">
                <a16:creationId xmlns:a16="http://schemas.microsoft.com/office/drawing/2014/main" id="{2ED57F5D-8677-1E0B-681E-FADDBB6B6EEC}"/>
              </a:ext>
            </a:extLst>
          </p:cNvPr>
          <p:cNvSpPr/>
          <p:nvPr/>
        </p:nvSpPr>
        <p:spPr>
          <a:xfrm>
            <a:off x="9448976" y="1010146"/>
            <a:ext cx="310602" cy="680125"/>
          </a:xfrm>
          <a:custGeom>
            <a:avLst/>
            <a:gdLst>
              <a:gd name="connsiteX0" fmla="*/ 0 w 310602"/>
              <a:gd name="connsiteY0" fmla="*/ 385664 h 680125"/>
              <a:gd name="connsiteX1" fmla="*/ 55449 w 310602"/>
              <a:gd name="connsiteY1" fmla="*/ 0 h 680125"/>
              <a:gd name="connsiteX2" fmla="*/ 310603 w 310602"/>
              <a:gd name="connsiteY2" fmla="*/ 294462 h 680125"/>
              <a:gd name="connsiteX3" fmla="*/ 255152 w 310602"/>
              <a:gd name="connsiteY3" fmla="*/ 680126 h 680125"/>
              <a:gd name="connsiteX4" fmla="*/ 0 w 310602"/>
              <a:gd name="connsiteY4" fmla="*/ 385664 h 680125"/>
              <a:gd name="connsiteX5" fmla="*/ 0 w 310602"/>
              <a:gd name="connsiteY5" fmla="*/ 385664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2" h="680125">
                <a:moveTo>
                  <a:pt x="0" y="385664"/>
                </a:moveTo>
                <a:lnTo>
                  <a:pt x="55449" y="0"/>
                </a:lnTo>
                <a:lnTo>
                  <a:pt x="310603" y="294462"/>
                </a:lnTo>
                <a:lnTo>
                  <a:pt x="255152" y="680126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0" name="Freeform: Shape 629">
            <a:extLst>
              <a:ext uri="{FF2B5EF4-FFF2-40B4-BE49-F238E27FC236}">
                <a16:creationId xmlns:a16="http://schemas.microsoft.com/office/drawing/2014/main" id="{753FCAE0-472A-6C07-03E0-D5E4A6D38542}"/>
              </a:ext>
            </a:extLst>
          </p:cNvPr>
          <p:cNvSpPr/>
          <p:nvPr/>
        </p:nvSpPr>
        <p:spPr>
          <a:xfrm>
            <a:off x="4182892" y="-134169"/>
            <a:ext cx="310603" cy="680125"/>
          </a:xfrm>
          <a:custGeom>
            <a:avLst/>
            <a:gdLst>
              <a:gd name="connsiteX0" fmla="*/ 0 w 310603"/>
              <a:gd name="connsiteY0" fmla="*/ 385664 h 680125"/>
              <a:gd name="connsiteX1" fmla="*/ 55450 w 310603"/>
              <a:gd name="connsiteY1" fmla="*/ 0 h 680125"/>
              <a:gd name="connsiteX2" fmla="*/ 310603 w 310603"/>
              <a:gd name="connsiteY2" fmla="*/ 294462 h 680125"/>
              <a:gd name="connsiteX3" fmla="*/ 255153 w 310603"/>
              <a:gd name="connsiteY3" fmla="*/ 680126 h 680125"/>
              <a:gd name="connsiteX4" fmla="*/ 0 w 310603"/>
              <a:gd name="connsiteY4" fmla="*/ 385664 h 680125"/>
              <a:gd name="connsiteX5" fmla="*/ 0 w 310603"/>
              <a:gd name="connsiteY5" fmla="*/ 385664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0" y="385664"/>
                </a:moveTo>
                <a:lnTo>
                  <a:pt x="55450" y="0"/>
                </a:lnTo>
                <a:lnTo>
                  <a:pt x="310603" y="294462"/>
                </a:lnTo>
                <a:lnTo>
                  <a:pt x="255153" y="680126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1" name="Freeform: Shape 630">
            <a:extLst>
              <a:ext uri="{FF2B5EF4-FFF2-40B4-BE49-F238E27FC236}">
                <a16:creationId xmlns:a16="http://schemas.microsoft.com/office/drawing/2014/main" id="{136105D5-0B8C-A065-B06A-C3297BB27D1D}"/>
              </a:ext>
            </a:extLst>
          </p:cNvPr>
          <p:cNvSpPr/>
          <p:nvPr/>
        </p:nvSpPr>
        <p:spPr>
          <a:xfrm>
            <a:off x="1490079" y="-134169"/>
            <a:ext cx="310603" cy="680125"/>
          </a:xfrm>
          <a:custGeom>
            <a:avLst/>
            <a:gdLst>
              <a:gd name="connsiteX0" fmla="*/ 0 w 310603"/>
              <a:gd name="connsiteY0" fmla="*/ 385664 h 680125"/>
              <a:gd name="connsiteX1" fmla="*/ 55450 w 310603"/>
              <a:gd name="connsiteY1" fmla="*/ 0 h 680125"/>
              <a:gd name="connsiteX2" fmla="*/ 310603 w 310603"/>
              <a:gd name="connsiteY2" fmla="*/ 294462 h 680125"/>
              <a:gd name="connsiteX3" fmla="*/ 255153 w 310603"/>
              <a:gd name="connsiteY3" fmla="*/ 680126 h 680125"/>
              <a:gd name="connsiteX4" fmla="*/ 0 w 310603"/>
              <a:gd name="connsiteY4" fmla="*/ 385664 h 680125"/>
              <a:gd name="connsiteX5" fmla="*/ 0 w 310603"/>
              <a:gd name="connsiteY5" fmla="*/ 385664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0" y="385664"/>
                </a:moveTo>
                <a:lnTo>
                  <a:pt x="55450" y="0"/>
                </a:lnTo>
                <a:lnTo>
                  <a:pt x="310603" y="294462"/>
                </a:lnTo>
                <a:lnTo>
                  <a:pt x="255153" y="680126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2" name="Freeform: Shape 631">
            <a:extLst>
              <a:ext uri="{FF2B5EF4-FFF2-40B4-BE49-F238E27FC236}">
                <a16:creationId xmlns:a16="http://schemas.microsoft.com/office/drawing/2014/main" id="{7A722868-A861-733F-0AD1-D78A117E97A1}"/>
              </a:ext>
            </a:extLst>
          </p:cNvPr>
          <p:cNvSpPr/>
          <p:nvPr/>
        </p:nvSpPr>
        <p:spPr>
          <a:xfrm>
            <a:off x="5347596" y="514712"/>
            <a:ext cx="110900" cy="771327"/>
          </a:xfrm>
          <a:custGeom>
            <a:avLst/>
            <a:gdLst>
              <a:gd name="connsiteX0" fmla="*/ 0 w 110900"/>
              <a:gd name="connsiteY0" fmla="*/ 385664 h 771327"/>
              <a:gd name="connsiteX1" fmla="*/ 55450 w 110900"/>
              <a:gd name="connsiteY1" fmla="*/ 0 h 771327"/>
              <a:gd name="connsiteX2" fmla="*/ 110900 w 110900"/>
              <a:gd name="connsiteY2" fmla="*/ 385664 h 771327"/>
              <a:gd name="connsiteX3" fmla="*/ 55450 w 110900"/>
              <a:gd name="connsiteY3" fmla="*/ 771327 h 771327"/>
              <a:gd name="connsiteX4" fmla="*/ 0 w 110900"/>
              <a:gd name="connsiteY4" fmla="*/ 385664 h 771327"/>
              <a:gd name="connsiteX5" fmla="*/ 0 w 110900"/>
              <a:gd name="connsiteY5" fmla="*/ 385664 h 771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900" h="771327">
                <a:moveTo>
                  <a:pt x="0" y="385664"/>
                </a:moveTo>
                <a:lnTo>
                  <a:pt x="55450" y="0"/>
                </a:lnTo>
                <a:lnTo>
                  <a:pt x="110900" y="385664"/>
                </a:lnTo>
                <a:lnTo>
                  <a:pt x="55450" y="771327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3" name="Freeform: Shape 632">
            <a:extLst>
              <a:ext uri="{FF2B5EF4-FFF2-40B4-BE49-F238E27FC236}">
                <a16:creationId xmlns:a16="http://schemas.microsoft.com/office/drawing/2014/main" id="{AEC98FA4-8A91-E03D-62F6-E31A56430385}"/>
              </a:ext>
            </a:extLst>
          </p:cNvPr>
          <p:cNvSpPr/>
          <p:nvPr/>
        </p:nvSpPr>
        <p:spPr>
          <a:xfrm>
            <a:off x="5403046" y="545956"/>
            <a:ext cx="217308" cy="740082"/>
          </a:xfrm>
          <a:custGeom>
            <a:avLst/>
            <a:gdLst>
              <a:gd name="connsiteX0" fmla="*/ 55450 w 217308"/>
              <a:gd name="connsiteY0" fmla="*/ 354419 h 740082"/>
              <a:gd name="connsiteX1" fmla="*/ 217308 w 217308"/>
              <a:gd name="connsiteY1" fmla="*/ 0 h 740082"/>
              <a:gd name="connsiteX2" fmla="*/ 161858 w 217308"/>
              <a:gd name="connsiteY2" fmla="*/ 385664 h 740082"/>
              <a:gd name="connsiteX3" fmla="*/ 0 w 217308"/>
              <a:gd name="connsiteY3" fmla="*/ 740083 h 740082"/>
              <a:gd name="connsiteX4" fmla="*/ 55450 w 217308"/>
              <a:gd name="connsiteY4" fmla="*/ 354419 h 740082"/>
              <a:gd name="connsiteX5" fmla="*/ 55450 w 217308"/>
              <a:gd name="connsiteY5" fmla="*/ 354419 h 74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308" h="740082">
                <a:moveTo>
                  <a:pt x="55450" y="354419"/>
                </a:moveTo>
                <a:lnTo>
                  <a:pt x="217308" y="0"/>
                </a:lnTo>
                <a:lnTo>
                  <a:pt x="161858" y="385664"/>
                </a:lnTo>
                <a:lnTo>
                  <a:pt x="0" y="740083"/>
                </a:lnTo>
                <a:lnTo>
                  <a:pt x="55450" y="354419"/>
                </a:lnTo>
                <a:lnTo>
                  <a:pt x="5545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4" name="Freeform: Shape 633">
            <a:extLst>
              <a:ext uri="{FF2B5EF4-FFF2-40B4-BE49-F238E27FC236}">
                <a16:creationId xmlns:a16="http://schemas.microsoft.com/office/drawing/2014/main" id="{CEE80E1A-E1E4-F97E-361F-8B6AD52B8E70}"/>
              </a:ext>
            </a:extLst>
          </p:cNvPr>
          <p:cNvSpPr/>
          <p:nvPr/>
        </p:nvSpPr>
        <p:spPr>
          <a:xfrm>
            <a:off x="3855115" y="-134169"/>
            <a:ext cx="383227" cy="596313"/>
          </a:xfrm>
          <a:custGeom>
            <a:avLst/>
            <a:gdLst>
              <a:gd name="connsiteX0" fmla="*/ 55450 w 383227"/>
              <a:gd name="connsiteY0" fmla="*/ 210650 h 596313"/>
              <a:gd name="connsiteX1" fmla="*/ 383227 w 383227"/>
              <a:gd name="connsiteY1" fmla="*/ 0 h 596313"/>
              <a:gd name="connsiteX2" fmla="*/ 327777 w 383227"/>
              <a:gd name="connsiteY2" fmla="*/ 385664 h 596313"/>
              <a:gd name="connsiteX3" fmla="*/ 0 w 383227"/>
              <a:gd name="connsiteY3" fmla="*/ 596313 h 596313"/>
              <a:gd name="connsiteX4" fmla="*/ 55450 w 383227"/>
              <a:gd name="connsiteY4" fmla="*/ 210650 h 596313"/>
              <a:gd name="connsiteX5" fmla="*/ 55450 w 383227"/>
              <a:gd name="connsiteY5" fmla="*/ 210650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55450" y="210650"/>
                </a:moveTo>
                <a:lnTo>
                  <a:pt x="383227" y="0"/>
                </a:lnTo>
                <a:lnTo>
                  <a:pt x="327777" y="385664"/>
                </a:lnTo>
                <a:lnTo>
                  <a:pt x="0" y="596313"/>
                </a:lnTo>
                <a:lnTo>
                  <a:pt x="55450" y="210650"/>
                </a:lnTo>
                <a:lnTo>
                  <a:pt x="5545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5" name="Freeform: Shape 634">
            <a:extLst>
              <a:ext uri="{FF2B5EF4-FFF2-40B4-BE49-F238E27FC236}">
                <a16:creationId xmlns:a16="http://schemas.microsoft.com/office/drawing/2014/main" id="{7400F2C0-52BA-B666-495C-5BF7BEA99B26}"/>
              </a:ext>
            </a:extLst>
          </p:cNvPr>
          <p:cNvSpPr/>
          <p:nvPr/>
        </p:nvSpPr>
        <p:spPr>
          <a:xfrm>
            <a:off x="1162302" y="-134169"/>
            <a:ext cx="383227" cy="596313"/>
          </a:xfrm>
          <a:custGeom>
            <a:avLst/>
            <a:gdLst>
              <a:gd name="connsiteX0" fmla="*/ 55450 w 383227"/>
              <a:gd name="connsiteY0" fmla="*/ 210650 h 596313"/>
              <a:gd name="connsiteX1" fmla="*/ 383227 w 383227"/>
              <a:gd name="connsiteY1" fmla="*/ 0 h 596313"/>
              <a:gd name="connsiteX2" fmla="*/ 327777 w 383227"/>
              <a:gd name="connsiteY2" fmla="*/ 385664 h 596313"/>
              <a:gd name="connsiteX3" fmla="*/ 0 w 383227"/>
              <a:gd name="connsiteY3" fmla="*/ 596313 h 596313"/>
              <a:gd name="connsiteX4" fmla="*/ 55450 w 383227"/>
              <a:gd name="connsiteY4" fmla="*/ 210650 h 596313"/>
              <a:gd name="connsiteX5" fmla="*/ 55450 w 383227"/>
              <a:gd name="connsiteY5" fmla="*/ 210650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55450" y="210650"/>
                </a:moveTo>
                <a:lnTo>
                  <a:pt x="383227" y="0"/>
                </a:lnTo>
                <a:lnTo>
                  <a:pt x="327777" y="385664"/>
                </a:lnTo>
                <a:lnTo>
                  <a:pt x="0" y="596313"/>
                </a:lnTo>
                <a:lnTo>
                  <a:pt x="55450" y="210650"/>
                </a:lnTo>
                <a:lnTo>
                  <a:pt x="5545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6" name="Freeform: Shape 635">
            <a:extLst>
              <a:ext uri="{FF2B5EF4-FFF2-40B4-BE49-F238E27FC236}">
                <a16:creationId xmlns:a16="http://schemas.microsoft.com/office/drawing/2014/main" id="{A3BD1A82-5B12-8E2D-DED1-F795EB14C8DA}"/>
              </a:ext>
            </a:extLst>
          </p:cNvPr>
          <p:cNvSpPr/>
          <p:nvPr/>
        </p:nvSpPr>
        <p:spPr>
          <a:xfrm>
            <a:off x="6537463" y="251494"/>
            <a:ext cx="383227" cy="596313"/>
          </a:xfrm>
          <a:custGeom>
            <a:avLst/>
            <a:gdLst>
              <a:gd name="connsiteX0" fmla="*/ 55450 w 383227"/>
              <a:gd name="connsiteY0" fmla="*/ 210650 h 596313"/>
              <a:gd name="connsiteX1" fmla="*/ 383227 w 383227"/>
              <a:gd name="connsiteY1" fmla="*/ 0 h 596313"/>
              <a:gd name="connsiteX2" fmla="*/ 327778 w 383227"/>
              <a:gd name="connsiteY2" fmla="*/ 385664 h 596313"/>
              <a:gd name="connsiteX3" fmla="*/ 0 w 383227"/>
              <a:gd name="connsiteY3" fmla="*/ 596313 h 596313"/>
              <a:gd name="connsiteX4" fmla="*/ 55450 w 383227"/>
              <a:gd name="connsiteY4" fmla="*/ 210650 h 596313"/>
              <a:gd name="connsiteX5" fmla="*/ 55450 w 383227"/>
              <a:gd name="connsiteY5" fmla="*/ 210650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55450" y="210650"/>
                </a:moveTo>
                <a:lnTo>
                  <a:pt x="383227" y="0"/>
                </a:lnTo>
                <a:lnTo>
                  <a:pt x="327778" y="385664"/>
                </a:lnTo>
                <a:lnTo>
                  <a:pt x="0" y="596313"/>
                </a:lnTo>
                <a:lnTo>
                  <a:pt x="55450" y="210650"/>
                </a:lnTo>
                <a:lnTo>
                  <a:pt x="5545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7" name="Freeform: Shape 636">
            <a:extLst>
              <a:ext uri="{FF2B5EF4-FFF2-40B4-BE49-F238E27FC236}">
                <a16:creationId xmlns:a16="http://schemas.microsoft.com/office/drawing/2014/main" id="{EE878D12-DE4A-D02A-56EB-AD3D9A639E1E}"/>
              </a:ext>
            </a:extLst>
          </p:cNvPr>
          <p:cNvSpPr/>
          <p:nvPr/>
        </p:nvSpPr>
        <p:spPr>
          <a:xfrm>
            <a:off x="9121198" y="1010146"/>
            <a:ext cx="383227" cy="596313"/>
          </a:xfrm>
          <a:custGeom>
            <a:avLst/>
            <a:gdLst>
              <a:gd name="connsiteX0" fmla="*/ 55450 w 383227"/>
              <a:gd name="connsiteY0" fmla="*/ 210650 h 596313"/>
              <a:gd name="connsiteX1" fmla="*/ 383227 w 383227"/>
              <a:gd name="connsiteY1" fmla="*/ 0 h 596313"/>
              <a:gd name="connsiteX2" fmla="*/ 327778 w 383227"/>
              <a:gd name="connsiteY2" fmla="*/ 385664 h 596313"/>
              <a:gd name="connsiteX3" fmla="*/ 0 w 383227"/>
              <a:gd name="connsiteY3" fmla="*/ 596313 h 596313"/>
              <a:gd name="connsiteX4" fmla="*/ 55450 w 383227"/>
              <a:gd name="connsiteY4" fmla="*/ 210650 h 596313"/>
              <a:gd name="connsiteX5" fmla="*/ 55450 w 383227"/>
              <a:gd name="connsiteY5" fmla="*/ 210650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55450" y="210650"/>
                </a:moveTo>
                <a:lnTo>
                  <a:pt x="383227" y="0"/>
                </a:lnTo>
                <a:lnTo>
                  <a:pt x="327778" y="385664"/>
                </a:lnTo>
                <a:lnTo>
                  <a:pt x="0" y="596313"/>
                </a:lnTo>
                <a:lnTo>
                  <a:pt x="55450" y="210650"/>
                </a:lnTo>
                <a:lnTo>
                  <a:pt x="5545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8" name="Freeform: Shape 637">
            <a:extLst>
              <a:ext uri="{FF2B5EF4-FFF2-40B4-BE49-F238E27FC236}">
                <a16:creationId xmlns:a16="http://schemas.microsoft.com/office/drawing/2014/main" id="{C55E229D-998D-A39B-902E-167DE3885717}"/>
              </a:ext>
            </a:extLst>
          </p:cNvPr>
          <p:cNvSpPr/>
          <p:nvPr/>
        </p:nvSpPr>
        <p:spPr>
          <a:xfrm>
            <a:off x="6282311" y="9211721"/>
            <a:ext cx="310603" cy="680125"/>
          </a:xfrm>
          <a:custGeom>
            <a:avLst/>
            <a:gdLst>
              <a:gd name="connsiteX0" fmla="*/ 55450 w 310603"/>
              <a:gd name="connsiteY0" fmla="*/ 294462 h 680125"/>
              <a:gd name="connsiteX1" fmla="*/ 310603 w 310603"/>
              <a:gd name="connsiteY1" fmla="*/ 0 h 680125"/>
              <a:gd name="connsiteX2" fmla="*/ 255153 w 310603"/>
              <a:gd name="connsiteY2" fmla="*/ 385664 h 680125"/>
              <a:gd name="connsiteX3" fmla="*/ 0 w 310603"/>
              <a:gd name="connsiteY3" fmla="*/ 680126 h 680125"/>
              <a:gd name="connsiteX4" fmla="*/ 55450 w 310603"/>
              <a:gd name="connsiteY4" fmla="*/ 294462 h 680125"/>
              <a:gd name="connsiteX5" fmla="*/ 55450 w 310603"/>
              <a:gd name="connsiteY5" fmla="*/ 294462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55450" y="294462"/>
                </a:moveTo>
                <a:lnTo>
                  <a:pt x="310603" y="0"/>
                </a:lnTo>
                <a:lnTo>
                  <a:pt x="255153" y="385664"/>
                </a:lnTo>
                <a:lnTo>
                  <a:pt x="0" y="680126"/>
                </a:lnTo>
                <a:lnTo>
                  <a:pt x="55450" y="294462"/>
                </a:lnTo>
                <a:lnTo>
                  <a:pt x="5545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9" name="Freeform: Shape 638">
            <a:extLst>
              <a:ext uri="{FF2B5EF4-FFF2-40B4-BE49-F238E27FC236}">
                <a16:creationId xmlns:a16="http://schemas.microsoft.com/office/drawing/2014/main" id="{59F75717-E32A-78D0-34E2-98F025A68D44}"/>
              </a:ext>
            </a:extLst>
          </p:cNvPr>
          <p:cNvSpPr/>
          <p:nvPr/>
        </p:nvSpPr>
        <p:spPr>
          <a:xfrm>
            <a:off x="2508709" y="8725179"/>
            <a:ext cx="310603" cy="680125"/>
          </a:xfrm>
          <a:custGeom>
            <a:avLst/>
            <a:gdLst>
              <a:gd name="connsiteX0" fmla="*/ 55450 w 310603"/>
              <a:gd name="connsiteY0" fmla="*/ 294462 h 680125"/>
              <a:gd name="connsiteX1" fmla="*/ 310603 w 310603"/>
              <a:gd name="connsiteY1" fmla="*/ 0 h 680125"/>
              <a:gd name="connsiteX2" fmla="*/ 255153 w 310603"/>
              <a:gd name="connsiteY2" fmla="*/ 385663 h 680125"/>
              <a:gd name="connsiteX3" fmla="*/ 0 w 310603"/>
              <a:gd name="connsiteY3" fmla="*/ 680125 h 680125"/>
              <a:gd name="connsiteX4" fmla="*/ 55450 w 310603"/>
              <a:gd name="connsiteY4" fmla="*/ 294462 h 680125"/>
              <a:gd name="connsiteX5" fmla="*/ 55450 w 310603"/>
              <a:gd name="connsiteY5" fmla="*/ 294462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55450" y="294462"/>
                </a:moveTo>
                <a:lnTo>
                  <a:pt x="310603" y="0"/>
                </a:lnTo>
                <a:lnTo>
                  <a:pt x="255153" y="385663"/>
                </a:lnTo>
                <a:lnTo>
                  <a:pt x="0" y="680125"/>
                </a:lnTo>
                <a:lnTo>
                  <a:pt x="55450" y="294462"/>
                </a:lnTo>
                <a:lnTo>
                  <a:pt x="5545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0" name="Freeform: Shape 639">
            <a:extLst>
              <a:ext uri="{FF2B5EF4-FFF2-40B4-BE49-F238E27FC236}">
                <a16:creationId xmlns:a16="http://schemas.microsoft.com/office/drawing/2014/main" id="{FE2E6781-54C2-9336-32D5-8E2FE8814640}"/>
              </a:ext>
            </a:extLst>
          </p:cNvPr>
          <p:cNvSpPr/>
          <p:nvPr/>
        </p:nvSpPr>
        <p:spPr>
          <a:xfrm>
            <a:off x="5356976" y="9151764"/>
            <a:ext cx="429296" cy="495434"/>
          </a:xfrm>
          <a:custGeom>
            <a:avLst/>
            <a:gdLst>
              <a:gd name="connsiteX0" fmla="*/ 55450 w 429296"/>
              <a:gd name="connsiteY0" fmla="*/ 109771 h 495434"/>
              <a:gd name="connsiteX1" fmla="*/ 429297 w 429296"/>
              <a:gd name="connsiteY1" fmla="*/ 0 h 495434"/>
              <a:gd name="connsiteX2" fmla="*/ 373847 w 429296"/>
              <a:gd name="connsiteY2" fmla="*/ 385664 h 495434"/>
              <a:gd name="connsiteX3" fmla="*/ 0 w 429296"/>
              <a:gd name="connsiteY3" fmla="*/ 495435 h 495434"/>
              <a:gd name="connsiteX4" fmla="*/ 55450 w 429296"/>
              <a:gd name="connsiteY4" fmla="*/ 109771 h 495434"/>
              <a:gd name="connsiteX5" fmla="*/ 55450 w 429296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55450" y="109771"/>
                </a:moveTo>
                <a:lnTo>
                  <a:pt x="429297" y="0"/>
                </a:lnTo>
                <a:lnTo>
                  <a:pt x="373847" y="385664"/>
                </a:lnTo>
                <a:lnTo>
                  <a:pt x="0" y="495435"/>
                </a:lnTo>
                <a:lnTo>
                  <a:pt x="55450" y="109771"/>
                </a:lnTo>
                <a:lnTo>
                  <a:pt x="5545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1" name="Freeform: Shape 640">
            <a:extLst>
              <a:ext uri="{FF2B5EF4-FFF2-40B4-BE49-F238E27FC236}">
                <a16:creationId xmlns:a16="http://schemas.microsoft.com/office/drawing/2014/main" id="{B639AF1C-ADDE-CD76-D25D-892001EB57F2}"/>
              </a:ext>
            </a:extLst>
          </p:cNvPr>
          <p:cNvSpPr/>
          <p:nvPr/>
        </p:nvSpPr>
        <p:spPr>
          <a:xfrm>
            <a:off x="3253497" y="8471638"/>
            <a:ext cx="429296" cy="495434"/>
          </a:xfrm>
          <a:custGeom>
            <a:avLst/>
            <a:gdLst>
              <a:gd name="connsiteX0" fmla="*/ 55450 w 429296"/>
              <a:gd name="connsiteY0" fmla="*/ 109771 h 495434"/>
              <a:gd name="connsiteX1" fmla="*/ 429297 w 429296"/>
              <a:gd name="connsiteY1" fmla="*/ 0 h 495434"/>
              <a:gd name="connsiteX2" fmla="*/ 373847 w 429296"/>
              <a:gd name="connsiteY2" fmla="*/ 385664 h 495434"/>
              <a:gd name="connsiteX3" fmla="*/ 0 w 429296"/>
              <a:gd name="connsiteY3" fmla="*/ 495435 h 495434"/>
              <a:gd name="connsiteX4" fmla="*/ 55450 w 429296"/>
              <a:gd name="connsiteY4" fmla="*/ 109771 h 495434"/>
              <a:gd name="connsiteX5" fmla="*/ 55450 w 429296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55450" y="109771"/>
                </a:moveTo>
                <a:lnTo>
                  <a:pt x="429297" y="0"/>
                </a:lnTo>
                <a:lnTo>
                  <a:pt x="373847" y="385664"/>
                </a:lnTo>
                <a:lnTo>
                  <a:pt x="0" y="495435"/>
                </a:lnTo>
                <a:lnTo>
                  <a:pt x="55450" y="109771"/>
                </a:lnTo>
                <a:lnTo>
                  <a:pt x="5545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2" name="Freeform: Shape 641">
            <a:extLst>
              <a:ext uri="{FF2B5EF4-FFF2-40B4-BE49-F238E27FC236}">
                <a16:creationId xmlns:a16="http://schemas.microsoft.com/office/drawing/2014/main" id="{BD32EDC1-A197-1171-9CA6-871313CC5B7F}"/>
              </a:ext>
            </a:extLst>
          </p:cNvPr>
          <p:cNvSpPr/>
          <p:nvPr/>
        </p:nvSpPr>
        <p:spPr>
          <a:xfrm>
            <a:off x="626598" y="8471638"/>
            <a:ext cx="429296" cy="495434"/>
          </a:xfrm>
          <a:custGeom>
            <a:avLst/>
            <a:gdLst>
              <a:gd name="connsiteX0" fmla="*/ 55450 w 429296"/>
              <a:gd name="connsiteY0" fmla="*/ 109771 h 495434"/>
              <a:gd name="connsiteX1" fmla="*/ 429297 w 429296"/>
              <a:gd name="connsiteY1" fmla="*/ 0 h 495434"/>
              <a:gd name="connsiteX2" fmla="*/ 373847 w 429296"/>
              <a:gd name="connsiteY2" fmla="*/ 385664 h 495434"/>
              <a:gd name="connsiteX3" fmla="*/ 0 w 429296"/>
              <a:gd name="connsiteY3" fmla="*/ 495435 h 495434"/>
              <a:gd name="connsiteX4" fmla="*/ 55450 w 429296"/>
              <a:gd name="connsiteY4" fmla="*/ 109771 h 495434"/>
              <a:gd name="connsiteX5" fmla="*/ 55450 w 429296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55450" y="109771"/>
                </a:moveTo>
                <a:lnTo>
                  <a:pt x="429297" y="0"/>
                </a:lnTo>
                <a:lnTo>
                  <a:pt x="373847" y="385664"/>
                </a:lnTo>
                <a:lnTo>
                  <a:pt x="0" y="495435"/>
                </a:lnTo>
                <a:lnTo>
                  <a:pt x="55450" y="109771"/>
                </a:lnTo>
                <a:lnTo>
                  <a:pt x="5545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3" name="Freeform: Shape 642">
            <a:extLst>
              <a:ext uri="{FF2B5EF4-FFF2-40B4-BE49-F238E27FC236}">
                <a16:creationId xmlns:a16="http://schemas.microsoft.com/office/drawing/2014/main" id="{B2366057-93CF-CAF3-C0A8-B6CBC2A7F5EE}"/>
              </a:ext>
            </a:extLst>
          </p:cNvPr>
          <p:cNvSpPr/>
          <p:nvPr/>
        </p:nvSpPr>
        <p:spPr>
          <a:xfrm>
            <a:off x="2134862" y="8909870"/>
            <a:ext cx="429296" cy="495434"/>
          </a:xfrm>
          <a:custGeom>
            <a:avLst/>
            <a:gdLst>
              <a:gd name="connsiteX0" fmla="*/ 0 w 429296"/>
              <a:gd name="connsiteY0" fmla="*/ 385664 h 495434"/>
              <a:gd name="connsiteX1" fmla="*/ 55450 w 429296"/>
              <a:gd name="connsiteY1" fmla="*/ 0 h 495434"/>
              <a:gd name="connsiteX2" fmla="*/ 429297 w 429296"/>
              <a:gd name="connsiteY2" fmla="*/ 109772 h 495434"/>
              <a:gd name="connsiteX3" fmla="*/ 373847 w 429296"/>
              <a:gd name="connsiteY3" fmla="*/ 495435 h 495434"/>
              <a:gd name="connsiteX4" fmla="*/ 0 w 429296"/>
              <a:gd name="connsiteY4" fmla="*/ 385664 h 495434"/>
              <a:gd name="connsiteX5" fmla="*/ 0 w 429296"/>
              <a:gd name="connsiteY5" fmla="*/ 385664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0" y="385664"/>
                </a:moveTo>
                <a:lnTo>
                  <a:pt x="55450" y="0"/>
                </a:lnTo>
                <a:lnTo>
                  <a:pt x="429297" y="109772"/>
                </a:lnTo>
                <a:lnTo>
                  <a:pt x="373847" y="495435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4" name="Freeform: Shape 643">
            <a:extLst>
              <a:ext uri="{FF2B5EF4-FFF2-40B4-BE49-F238E27FC236}">
                <a16:creationId xmlns:a16="http://schemas.microsoft.com/office/drawing/2014/main" id="{91EA2DCA-26D9-A340-5277-4AC2262F2583}"/>
              </a:ext>
            </a:extLst>
          </p:cNvPr>
          <p:cNvSpPr/>
          <p:nvPr/>
        </p:nvSpPr>
        <p:spPr>
          <a:xfrm>
            <a:off x="4599903" y="8555450"/>
            <a:ext cx="429296" cy="495434"/>
          </a:xfrm>
          <a:custGeom>
            <a:avLst/>
            <a:gdLst>
              <a:gd name="connsiteX0" fmla="*/ 0 w 429296"/>
              <a:gd name="connsiteY0" fmla="*/ 385664 h 495434"/>
              <a:gd name="connsiteX1" fmla="*/ 55450 w 429296"/>
              <a:gd name="connsiteY1" fmla="*/ 0 h 495434"/>
              <a:gd name="connsiteX2" fmla="*/ 429297 w 429296"/>
              <a:gd name="connsiteY2" fmla="*/ 109771 h 495434"/>
              <a:gd name="connsiteX3" fmla="*/ 373847 w 429296"/>
              <a:gd name="connsiteY3" fmla="*/ 495435 h 495434"/>
              <a:gd name="connsiteX4" fmla="*/ 0 w 429296"/>
              <a:gd name="connsiteY4" fmla="*/ 385664 h 495434"/>
              <a:gd name="connsiteX5" fmla="*/ 0 w 429296"/>
              <a:gd name="connsiteY5" fmla="*/ 385664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0" y="385664"/>
                </a:moveTo>
                <a:lnTo>
                  <a:pt x="55450" y="0"/>
                </a:lnTo>
                <a:lnTo>
                  <a:pt x="429297" y="109771"/>
                </a:lnTo>
                <a:lnTo>
                  <a:pt x="373847" y="495435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5" name="Freeform: Shape 644">
            <a:extLst>
              <a:ext uri="{FF2B5EF4-FFF2-40B4-BE49-F238E27FC236}">
                <a16:creationId xmlns:a16="http://schemas.microsoft.com/office/drawing/2014/main" id="{BC0D23FF-28CC-B759-9D19-7A43BB8E9BB8}"/>
              </a:ext>
            </a:extLst>
          </p:cNvPr>
          <p:cNvSpPr/>
          <p:nvPr/>
        </p:nvSpPr>
        <p:spPr>
          <a:xfrm>
            <a:off x="6537463" y="9211721"/>
            <a:ext cx="429297" cy="495434"/>
          </a:xfrm>
          <a:custGeom>
            <a:avLst/>
            <a:gdLst>
              <a:gd name="connsiteX0" fmla="*/ 0 w 429297"/>
              <a:gd name="connsiteY0" fmla="*/ 385664 h 495434"/>
              <a:gd name="connsiteX1" fmla="*/ 55450 w 429297"/>
              <a:gd name="connsiteY1" fmla="*/ 0 h 495434"/>
              <a:gd name="connsiteX2" fmla="*/ 429297 w 429297"/>
              <a:gd name="connsiteY2" fmla="*/ 109771 h 495434"/>
              <a:gd name="connsiteX3" fmla="*/ 373847 w 429297"/>
              <a:gd name="connsiteY3" fmla="*/ 495435 h 495434"/>
              <a:gd name="connsiteX4" fmla="*/ 0 w 429297"/>
              <a:gd name="connsiteY4" fmla="*/ 385664 h 495434"/>
              <a:gd name="connsiteX5" fmla="*/ 0 w 429297"/>
              <a:gd name="connsiteY5" fmla="*/ 385664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7" h="495434">
                <a:moveTo>
                  <a:pt x="0" y="385664"/>
                </a:moveTo>
                <a:lnTo>
                  <a:pt x="55450" y="0"/>
                </a:lnTo>
                <a:lnTo>
                  <a:pt x="429297" y="109771"/>
                </a:lnTo>
                <a:lnTo>
                  <a:pt x="373847" y="495435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6" name="Freeform: Shape 645">
            <a:extLst>
              <a:ext uri="{FF2B5EF4-FFF2-40B4-BE49-F238E27FC236}">
                <a16:creationId xmlns:a16="http://schemas.microsoft.com/office/drawing/2014/main" id="{1B14E820-60B9-7C64-CD10-7F4054269652}"/>
              </a:ext>
            </a:extLst>
          </p:cNvPr>
          <p:cNvSpPr/>
          <p:nvPr/>
        </p:nvSpPr>
        <p:spPr>
          <a:xfrm>
            <a:off x="1000444" y="8471638"/>
            <a:ext cx="310603" cy="680125"/>
          </a:xfrm>
          <a:custGeom>
            <a:avLst/>
            <a:gdLst>
              <a:gd name="connsiteX0" fmla="*/ 0 w 310603"/>
              <a:gd name="connsiteY0" fmla="*/ 385664 h 680125"/>
              <a:gd name="connsiteX1" fmla="*/ 55450 w 310603"/>
              <a:gd name="connsiteY1" fmla="*/ 0 h 680125"/>
              <a:gd name="connsiteX2" fmla="*/ 310603 w 310603"/>
              <a:gd name="connsiteY2" fmla="*/ 294462 h 680125"/>
              <a:gd name="connsiteX3" fmla="*/ 255153 w 310603"/>
              <a:gd name="connsiteY3" fmla="*/ 680126 h 680125"/>
              <a:gd name="connsiteX4" fmla="*/ 0 w 310603"/>
              <a:gd name="connsiteY4" fmla="*/ 385664 h 680125"/>
              <a:gd name="connsiteX5" fmla="*/ 0 w 310603"/>
              <a:gd name="connsiteY5" fmla="*/ 385664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0" y="385664"/>
                </a:moveTo>
                <a:lnTo>
                  <a:pt x="55450" y="0"/>
                </a:lnTo>
                <a:lnTo>
                  <a:pt x="310603" y="294462"/>
                </a:lnTo>
                <a:lnTo>
                  <a:pt x="255153" y="680126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7" name="Freeform: Shape 646">
            <a:extLst>
              <a:ext uri="{FF2B5EF4-FFF2-40B4-BE49-F238E27FC236}">
                <a16:creationId xmlns:a16="http://schemas.microsoft.com/office/drawing/2014/main" id="{BD62B204-11E7-B364-7429-4FE5842C7E6A}"/>
              </a:ext>
            </a:extLst>
          </p:cNvPr>
          <p:cNvSpPr/>
          <p:nvPr/>
        </p:nvSpPr>
        <p:spPr>
          <a:xfrm>
            <a:off x="4016973" y="8471638"/>
            <a:ext cx="310603" cy="680125"/>
          </a:xfrm>
          <a:custGeom>
            <a:avLst/>
            <a:gdLst>
              <a:gd name="connsiteX0" fmla="*/ 0 w 310603"/>
              <a:gd name="connsiteY0" fmla="*/ 385664 h 680125"/>
              <a:gd name="connsiteX1" fmla="*/ 55450 w 310603"/>
              <a:gd name="connsiteY1" fmla="*/ 0 h 680125"/>
              <a:gd name="connsiteX2" fmla="*/ 310603 w 310603"/>
              <a:gd name="connsiteY2" fmla="*/ 294462 h 680125"/>
              <a:gd name="connsiteX3" fmla="*/ 255153 w 310603"/>
              <a:gd name="connsiteY3" fmla="*/ 680126 h 680125"/>
              <a:gd name="connsiteX4" fmla="*/ 0 w 310603"/>
              <a:gd name="connsiteY4" fmla="*/ 385664 h 680125"/>
              <a:gd name="connsiteX5" fmla="*/ 0 w 310603"/>
              <a:gd name="connsiteY5" fmla="*/ 385664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0" y="385664"/>
                </a:moveTo>
                <a:lnTo>
                  <a:pt x="55450" y="0"/>
                </a:lnTo>
                <a:lnTo>
                  <a:pt x="310603" y="294462"/>
                </a:lnTo>
                <a:lnTo>
                  <a:pt x="255153" y="680126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8" name="Freeform: Shape 647">
            <a:extLst>
              <a:ext uri="{FF2B5EF4-FFF2-40B4-BE49-F238E27FC236}">
                <a16:creationId xmlns:a16="http://schemas.microsoft.com/office/drawing/2014/main" id="{8A8BBEB9-5AE1-FF9A-3A18-4C0FFB8A35E2}"/>
              </a:ext>
            </a:extLst>
          </p:cNvPr>
          <p:cNvSpPr/>
          <p:nvPr/>
        </p:nvSpPr>
        <p:spPr>
          <a:xfrm>
            <a:off x="6911310" y="9321492"/>
            <a:ext cx="310603" cy="680125"/>
          </a:xfrm>
          <a:custGeom>
            <a:avLst/>
            <a:gdLst>
              <a:gd name="connsiteX0" fmla="*/ 0 w 310603"/>
              <a:gd name="connsiteY0" fmla="*/ 385664 h 680125"/>
              <a:gd name="connsiteX1" fmla="*/ 55450 w 310603"/>
              <a:gd name="connsiteY1" fmla="*/ 0 h 680125"/>
              <a:gd name="connsiteX2" fmla="*/ 310603 w 310603"/>
              <a:gd name="connsiteY2" fmla="*/ 294462 h 680125"/>
              <a:gd name="connsiteX3" fmla="*/ 255153 w 310603"/>
              <a:gd name="connsiteY3" fmla="*/ 680126 h 680125"/>
              <a:gd name="connsiteX4" fmla="*/ 0 w 310603"/>
              <a:gd name="connsiteY4" fmla="*/ 385664 h 680125"/>
              <a:gd name="connsiteX5" fmla="*/ 0 w 310603"/>
              <a:gd name="connsiteY5" fmla="*/ 385664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0" y="385664"/>
                </a:moveTo>
                <a:lnTo>
                  <a:pt x="55450" y="0"/>
                </a:lnTo>
                <a:lnTo>
                  <a:pt x="310603" y="294462"/>
                </a:lnTo>
                <a:lnTo>
                  <a:pt x="255153" y="680126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9" name="Freeform: Shape 648">
            <a:extLst>
              <a:ext uri="{FF2B5EF4-FFF2-40B4-BE49-F238E27FC236}">
                <a16:creationId xmlns:a16="http://schemas.microsoft.com/office/drawing/2014/main" id="{1894573A-FE05-08CC-84DC-7D58069A481E}"/>
              </a:ext>
            </a:extLst>
          </p:cNvPr>
          <p:cNvSpPr/>
          <p:nvPr/>
        </p:nvSpPr>
        <p:spPr>
          <a:xfrm>
            <a:off x="5301527" y="8875871"/>
            <a:ext cx="110900" cy="771327"/>
          </a:xfrm>
          <a:custGeom>
            <a:avLst/>
            <a:gdLst>
              <a:gd name="connsiteX0" fmla="*/ 0 w 110900"/>
              <a:gd name="connsiteY0" fmla="*/ 385664 h 771327"/>
              <a:gd name="connsiteX1" fmla="*/ 55450 w 110900"/>
              <a:gd name="connsiteY1" fmla="*/ 0 h 771327"/>
              <a:gd name="connsiteX2" fmla="*/ 110900 w 110900"/>
              <a:gd name="connsiteY2" fmla="*/ 385664 h 771327"/>
              <a:gd name="connsiteX3" fmla="*/ 55450 w 110900"/>
              <a:gd name="connsiteY3" fmla="*/ 771327 h 771327"/>
              <a:gd name="connsiteX4" fmla="*/ 0 w 110900"/>
              <a:gd name="connsiteY4" fmla="*/ 385664 h 771327"/>
              <a:gd name="connsiteX5" fmla="*/ 0 w 110900"/>
              <a:gd name="connsiteY5" fmla="*/ 385664 h 771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900" h="771327">
                <a:moveTo>
                  <a:pt x="0" y="385664"/>
                </a:moveTo>
                <a:lnTo>
                  <a:pt x="55450" y="0"/>
                </a:lnTo>
                <a:lnTo>
                  <a:pt x="110900" y="385664"/>
                </a:lnTo>
                <a:lnTo>
                  <a:pt x="55450" y="771327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0" name="Freeform: Shape 649">
            <a:extLst>
              <a:ext uri="{FF2B5EF4-FFF2-40B4-BE49-F238E27FC236}">
                <a16:creationId xmlns:a16="http://schemas.microsoft.com/office/drawing/2014/main" id="{6FABE3C3-34EA-4F5E-E257-9689D4FF5283}"/>
              </a:ext>
            </a:extLst>
          </p:cNvPr>
          <p:cNvSpPr/>
          <p:nvPr/>
        </p:nvSpPr>
        <p:spPr>
          <a:xfrm>
            <a:off x="3091639" y="8581409"/>
            <a:ext cx="217308" cy="740082"/>
          </a:xfrm>
          <a:custGeom>
            <a:avLst/>
            <a:gdLst>
              <a:gd name="connsiteX0" fmla="*/ 55450 w 217308"/>
              <a:gd name="connsiteY0" fmla="*/ 354419 h 740082"/>
              <a:gd name="connsiteX1" fmla="*/ 217308 w 217308"/>
              <a:gd name="connsiteY1" fmla="*/ 0 h 740082"/>
              <a:gd name="connsiteX2" fmla="*/ 161858 w 217308"/>
              <a:gd name="connsiteY2" fmla="*/ 385664 h 740082"/>
              <a:gd name="connsiteX3" fmla="*/ 0 w 217308"/>
              <a:gd name="connsiteY3" fmla="*/ 740083 h 740082"/>
              <a:gd name="connsiteX4" fmla="*/ 55450 w 217308"/>
              <a:gd name="connsiteY4" fmla="*/ 354419 h 740082"/>
              <a:gd name="connsiteX5" fmla="*/ 55450 w 217308"/>
              <a:gd name="connsiteY5" fmla="*/ 354419 h 74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308" h="740082">
                <a:moveTo>
                  <a:pt x="55450" y="354419"/>
                </a:moveTo>
                <a:lnTo>
                  <a:pt x="217308" y="0"/>
                </a:lnTo>
                <a:lnTo>
                  <a:pt x="161858" y="385664"/>
                </a:lnTo>
                <a:lnTo>
                  <a:pt x="0" y="740083"/>
                </a:lnTo>
                <a:lnTo>
                  <a:pt x="55450" y="354419"/>
                </a:lnTo>
                <a:lnTo>
                  <a:pt x="5545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1" name="Freeform: Shape 650">
            <a:extLst>
              <a:ext uri="{FF2B5EF4-FFF2-40B4-BE49-F238E27FC236}">
                <a16:creationId xmlns:a16="http://schemas.microsoft.com/office/drawing/2014/main" id="{231180EF-167A-8C08-5B82-01D783B50CBE}"/>
              </a:ext>
            </a:extLst>
          </p:cNvPr>
          <p:cNvSpPr/>
          <p:nvPr/>
        </p:nvSpPr>
        <p:spPr>
          <a:xfrm>
            <a:off x="7166463" y="9405304"/>
            <a:ext cx="383227" cy="596313"/>
          </a:xfrm>
          <a:custGeom>
            <a:avLst/>
            <a:gdLst>
              <a:gd name="connsiteX0" fmla="*/ 55450 w 383227"/>
              <a:gd name="connsiteY0" fmla="*/ 210650 h 596313"/>
              <a:gd name="connsiteX1" fmla="*/ 383227 w 383227"/>
              <a:gd name="connsiteY1" fmla="*/ 0 h 596313"/>
              <a:gd name="connsiteX2" fmla="*/ 327777 w 383227"/>
              <a:gd name="connsiteY2" fmla="*/ 385664 h 596313"/>
              <a:gd name="connsiteX3" fmla="*/ 0 w 383227"/>
              <a:gd name="connsiteY3" fmla="*/ 596313 h 596313"/>
              <a:gd name="connsiteX4" fmla="*/ 55450 w 383227"/>
              <a:gd name="connsiteY4" fmla="*/ 210650 h 596313"/>
              <a:gd name="connsiteX5" fmla="*/ 55450 w 383227"/>
              <a:gd name="connsiteY5" fmla="*/ 210650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55450" y="210650"/>
                </a:moveTo>
                <a:lnTo>
                  <a:pt x="383227" y="0"/>
                </a:lnTo>
                <a:lnTo>
                  <a:pt x="327777" y="385664"/>
                </a:lnTo>
                <a:lnTo>
                  <a:pt x="0" y="596313"/>
                </a:lnTo>
                <a:lnTo>
                  <a:pt x="55450" y="210650"/>
                </a:lnTo>
                <a:lnTo>
                  <a:pt x="5545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2" name="Freeform: Shape 651">
            <a:extLst>
              <a:ext uri="{FF2B5EF4-FFF2-40B4-BE49-F238E27FC236}">
                <a16:creationId xmlns:a16="http://schemas.microsoft.com/office/drawing/2014/main" id="{2DD521C7-9BEB-ED70-2C83-AF5BD7A12D34}"/>
              </a:ext>
            </a:extLst>
          </p:cNvPr>
          <p:cNvSpPr/>
          <p:nvPr/>
        </p:nvSpPr>
        <p:spPr>
          <a:xfrm>
            <a:off x="4272126" y="8555450"/>
            <a:ext cx="383227" cy="596313"/>
          </a:xfrm>
          <a:custGeom>
            <a:avLst/>
            <a:gdLst>
              <a:gd name="connsiteX0" fmla="*/ 55450 w 383227"/>
              <a:gd name="connsiteY0" fmla="*/ 210650 h 596313"/>
              <a:gd name="connsiteX1" fmla="*/ 383227 w 383227"/>
              <a:gd name="connsiteY1" fmla="*/ 0 h 596313"/>
              <a:gd name="connsiteX2" fmla="*/ 327777 w 383227"/>
              <a:gd name="connsiteY2" fmla="*/ 385664 h 596313"/>
              <a:gd name="connsiteX3" fmla="*/ 0 w 383227"/>
              <a:gd name="connsiteY3" fmla="*/ 596313 h 596313"/>
              <a:gd name="connsiteX4" fmla="*/ 55450 w 383227"/>
              <a:gd name="connsiteY4" fmla="*/ 210650 h 596313"/>
              <a:gd name="connsiteX5" fmla="*/ 55450 w 383227"/>
              <a:gd name="connsiteY5" fmla="*/ 210650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55450" y="210650"/>
                </a:moveTo>
                <a:lnTo>
                  <a:pt x="383227" y="0"/>
                </a:lnTo>
                <a:lnTo>
                  <a:pt x="327777" y="385664"/>
                </a:lnTo>
                <a:lnTo>
                  <a:pt x="0" y="596313"/>
                </a:lnTo>
                <a:lnTo>
                  <a:pt x="55450" y="210650"/>
                </a:lnTo>
                <a:lnTo>
                  <a:pt x="5545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3" name="Freeform: Shape 652">
            <a:extLst>
              <a:ext uri="{FF2B5EF4-FFF2-40B4-BE49-F238E27FC236}">
                <a16:creationId xmlns:a16="http://schemas.microsoft.com/office/drawing/2014/main" id="{D02F68E3-BC3A-FBAE-BA8A-53078B0030A5}"/>
              </a:ext>
            </a:extLst>
          </p:cNvPr>
          <p:cNvSpPr/>
          <p:nvPr/>
        </p:nvSpPr>
        <p:spPr>
          <a:xfrm>
            <a:off x="1255597" y="8555450"/>
            <a:ext cx="383227" cy="596313"/>
          </a:xfrm>
          <a:custGeom>
            <a:avLst/>
            <a:gdLst>
              <a:gd name="connsiteX0" fmla="*/ 55450 w 383227"/>
              <a:gd name="connsiteY0" fmla="*/ 210650 h 596313"/>
              <a:gd name="connsiteX1" fmla="*/ 383227 w 383227"/>
              <a:gd name="connsiteY1" fmla="*/ 0 h 596313"/>
              <a:gd name="connsiteX2" fmla="*/ 327777 w 383227"/>
              <a:gd name="connsiteY2" fmla="*/ 385664 h 596313"/>
              <a:gd name="connsiteX3" fmla="*/ 0 w 383227"/>
              <a:gd name="connsiteY3" fmla="*/ 596313 h 596313"/>
              <a:gd name="connsiteX4" fmla="*/ 55450 w 383227"/>
              <a:gd name="connsiteY4" fmla="*/ 210650 h 596313"/>
              <a:gd name="connsiteX5" fmla="*/ 55450 w 383227"/>
              <a:gd name="connsiteY5" fmla="*/ 210650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55450" y="210650"/>
                </a:moveTo>
                <a:lnTo>
                  <a:pt x="383227" y="0"/>
                </a:lnTo>
                <a:lnTo>
                  <a:pt x="327777" y="385664"/>
                </a:lnTo>
                <a:lnTo>
                  <a:pt x="0" y="596313"/>
                </a:lnTo>
                <a:lnTo>
                  <a:pt x="55450" y="210650"/>
                </a:lnTo>
                <a:lnTo>
                  <a:pt x="5545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4" name="Freeform: Shape 653">
            <a:extLst>
              <a:ext uri="{FF2B5EF4-FFF2-40B4-BE49-F238E27FC236}">
                <a16:creationId xmlns:a16="http://schemas.microsoft.com/office/drawing/2014/main" id="{A8157D92-2A7D-05E1-C431-C742F597D6B7}"/>
              </a:ext>
            </a:extLst>
          </p:cNvPr>
          <p:cNvSpPr/>
          <p:nvPr/>
        </p:nvSpPr>
        <p:spPr>
          <a:xfrm>
            <a:off x="3210332" y="-2413909"/>
            <a:ext cx="310603" cy="680125"/>
          </a:xfrm>
          <a:custGeom>
            <a:avLst/>
            <a:gdLst>
              <a:gd name="connsiteX0" fmla="*/ 55450 w 310603"/>
              <a:gd name="connsiteY0" fmla="*/ 294462 h 680125"/>
              <a:gd name="connsiteX1" fmla="*/ 310603 w 310603"/>
              <a:gd name="connsiteY1" fmla="*/ 0 h 680125"/>
              <a:gd name="connsiteX2" fmla="*/ 255153 w 310603"/>
              <a:gd name="connsiteY2" fmla="*/ 385663 h 680125"/>
              <a:gd name="connsiteX3" fmla="*/ 0 w 310603"/>
              <a:gd name="connsiteY3" fmla="*/ 680126 h 680125"/>
              <a:gd name="connsiteX4" fmla="*/ 55450 w 310603"/>
              <a:gd name="connsiteY4" fmla="*/ 294462 h 680125"/>
              <a:gd name="connsiteX5" fmla="*/ 55450 w 310603"/>
              <a:gd name="connsiteY5" fmla="*/ 294462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55450" y="294462"/>
                </a:moveTo>
                <a:lnTo>
                  <a:pt x="310603" y="0"/>
                </a:lnTo>
                <a:lnTo>
                  <a:pt x="255153" y="385663"/>
                </a:lnTo>
                <a:lnTo>
                  <a:pt x="0" y="680126"/>
                </a:lnTo>
                <a:lnTo>
                  <a:pt x="55450" y="294462"/>
                </a:lnTo>
                <a:lnTo>
                  <a:pt x="5545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5" name="Freeform: Shape 654">
            <a:extLst>
              <a:ext uri="{FF2B5EF4-FFF2-40B4-BE49-F238E27FC236}">
                <a16:creationId xmlns:a16="http://schemas.microsoft.com/office/drawing/2014/main" id="{48F081E8-CF1C-7237-0B76-017F88745F9C}"/>
              </a:ext>
            </a:extLst>
          </p:cNvPr>
          <p:cNvSpPr/>
          <p:nvPr/>
        </p:nvSpPr>
        <p:spPr>
          <a:xfrm>
            <a:off x="7239087" y="-1632905"/>
            <a:ext cx="310603" cy="680125"/>
          </a:xfrm>
          <a:custGeom>
            <a:avLst/>
            <a:gdLst>
              <a:gd name="connsiteX0" fmla="*/ 55450 w 310603"/>
              <a:gd name="connsiteY0" fmla="*/ 294462 h 680125"/>
              <a:gd name="connsiteX1" fmla="*/ 310603 w 310603"/>
              <a:gd name="connsiteY1" fmla="*/ 0 h 680125"/>
              <a:gd name="connsiteX2" fmla="*/ 255153 w 310603"/>
              <a:gd name="connsiteY2" fmla="*/ 385664 h 680125"/>
              <a:gd name="connsiteX3" fmla="*/ 0 w 310603"/>
              <a:gd name="connsiteY3" fmla="*/ 680126 h 680125"/>
              <a:gd name="connsiteX4" fmla="*/ 55450 w 310603"/>
              <a:gd name="connsiteY4" fmla="*/ 294462 h 680125"/>
              <a:gd name="connsiteX5" fmla="*/ 55450 w 310603"/>
              <a:gd name="connsiteY5" fmla="*/ 294462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55450" y="294462"/>
                </a:moveTo>
                <a:lnTo>
                  <a:pt x="310603" y="0"/>
                </a:lnTo>
                <a:lnTo>
                  <a:pt x="255153" y="385664"/>
                </a:lnTo>
                <a:lnTo>
                  <a:pt x="0" y="680126"/>
                </a:lnTo>
                <a:lnTo>
                  <a:pt x="55450" y="294462"/>
                </a:lnTo>
                <a:lnTo>
                  <a:pt x="5545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6" name="Freeform: Shape 655">
            <a:extLst>
              <a:ext uri="{FF2B5EF4-FFF2-40B4-BE49-F238E27FC236}">
                <a16:creationId xmlns:a16="http://schemas.microsoft.com/office/drawing/2014/main" id="{507EFE84-CEAC-328E-A4E3-DECCCDF98793}"/>
              </a:ext>
            </a:extLst>
          </p:cNvPr>
          <p:cNvSpPr/>
          <p:nvPr/>
        </p:nvSpPr>
        <p:spPr>
          <a:xfrm>
            <a:off x="4272126" y="-1874799"/>
            <a:ext cx="429296" cy="495434"/>
          </a:xfrm>
          <a:custGeom>
            <a:avLst/>
            <a:gdLst>
              <a:gd name="connsiteX0" fmla="*/ 55450 w 429296"/>
              <a:gd name="connsiteY0" fmla="*/ 109771 h 495434"/>
              <a:gd name="connsiteX1" fmla="*/ 429297 w 429296"/>
              <a:gd name="connsiteY1" fmla="*/ 0 h 495434"/>
              <a:gd name="connsiteX2" fmla="*/ 373847 w 429296"/>
              <a:gd name="connsiteY2" fmla="*/ 385664 h 495434"/>
              <a:gd name="connsiteX3" fmla="*/ 0 w 429296"/>
              <a:gd name="connsiteY3" fmla="*/ 495435 h 495434"/>
              <a:gd name="connsiteX4" fmla="*/ 55450 w 429296"/>
              <a:gd name="connsiteY4" fmla="*/ 109771 h 495434"/>
              <a:gd name="connsiteX5" fmla="*/ 55450 w 429296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55450" y="109771"/>
                </a:moveTo>
                <a:lnTo>
                  <a:pt x="429297" y="0"/>
                </a:lnTo>
                <a:lnTo>
                  <a:pt x="373847" y="385664"/>
                </a:lnTo>
                <a:lnTo>
                  <a:pt x="0" y="495435"/>
                </a:lnTo>
                <a:lnTo>
                  <a:pt x="55450" y="109771"/>
                </a:lnTo>
                <a:lnTo>
                  <a:pt x="5545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7" name="Freeform: Shape 656">
            <a:extLst>
              <a:ext uri="{FF2B5EF4-FFF2-40B4-BE49-F238E27FC236}">
                <a16:creationId xmlns:a16="http://schemas.microsoft.com/office/drawing/2014/main" id="{9FA81A54-2E9C-405F-AAB8-282C23862F7E}"/>
              </a:ext>
            </a:extLst>
          </p:cNvPr>
          <p:cNvSpPr/>
          <p:nvPr/>
        </p:nvSpPr>
        <p:spPr>
          <a:xfrm>
            <a:off x="6537463" y="-1549092"/>
            <a:ext cx="429297" cy="495434"/>
          </a:xfrm>
          <a:custGeom>
            <a:avLst/>
            <a:gdLst>
              <a:gd name="connsiteX0" fmla="*/ 55450 w 429297"/>
              <a:gd name="connsiteY0" fmla="*/ 109771 h 495434"/>
              <a:gd name="connsiteX1" fmla="*/ 429297 w 429297"/>
              <a:gd name="connsiteY1" fmla="*/ 0 h 495434"/>
              <a:gd name="connsiteX2" fmla="*/ 373847 w 429297"/>
              <a:gd name="connsiteY2" fmla="*/ 385664 h 495434"/>
              <a:gd name="connsiteX3" fmla="*/ 0 w 429297"/>
              <a:gd name="connsiteY3" fmla="*/ 495435 h 495434"/>
              <a:gd name="connsiteX4" fmla="*/ 55450 w 429297"/>
              <a:gd name="connsiteY4" fmla="*/ 109771 h 495434"/>
              <a:gd name="connsiteX5" fmla="*/ 55450 w 429297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7" h="495434">
                <a:moveTo>
                  <a:pt x="55450" y="109771"/>
                </a:moveTo>
                <a:lnTo>
                  <a:pt x="429297" y="0"/>
                </a:lnTo>
                <a:lnTo>
                  <a:pt x="373847" y="385664"/>
                </a:lnTo>
                <a:lnTo>
                  <a:pt x="0" y="495435"/>
                </a:lnTo>
                <a:lnTo>
                  <a:pt x="55450" y="109771"/>
                </a:lnTo>
                <a:lnTo>
                  <a:pt x="5545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8" name="Freeform: Shape 657">
            <a:extLst>
              <a:ext uri="{FF2B5EF4-FFF2-40B4-BE49-F238E27FC236}">
                <a16:creationId xmlns:a16="http://schemas.microsoft.com/office/drawing/2014/main" id="{9922888C-BB36-5992-60CA-B1EC297D9757}"/>
              </a:ext>
            </a:extLst>
          </p:cNvPr>
          <p:cNvSpPr/>
          <p:nvPr/>
        </p:nvSpPr>
        <p:spPr>
          <a:xfrm>
            <a:off x="5356976" y="-1489135"/>
            <a:ext cx="429296" cy="495434"/>
          </a:xfrm>
          <a:custGeom>
            <a:avLst/>
            <a:gdLst>
              <a:gd name="connsiteX0" fmla="*/ 0 w 429296"/>
              <a:gd name="connsiteY0" fmla="*/ 385664 h 495434"/>
              <a:gd name="connsiteX1" fmla="*/ 55450 w 429296"/>
              <a:gd name="connsiteY1" fmla="*/ 0 h 495434"/>
              <a:gd name="connsiteX2" fmla="*/ 429297 w 429296"/>
              <a:gd name="connsiteY2" fmla="*/ 109771 h 495434"/>
              <a:gd name="connsiteX3" fmla="*/ 373847 w 429296"/>
              <a:gd name="connsiteY3" fmla="*/ 495435 h 495434"/>
              <a:gd name="connsiteX4" fmla="*/ 0 w 429296"/>
              <a:gd name="connsiteY4" fmla="*/ 385664 h 495434"/>
              <a:gd name="connsiteX5" fmla="*/ 0 w 429296"/>
              <a:gd name="connsiteY5" fmla="*/ 385664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0" y="385664"/>
                </a:moveTo>
                <a:lnTo>
                  <a:pt x="55450" y="0"/>
                </a:lnTo>
                <a:lnTo>
                  <a:pt x="429297" y="109771"/>
                </a:lnTo>
                <a:lnTo>
                  <a:pt x="373847" y="495435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9" name="Freeform: Shape 658">
            <a:extLst>
              <a:ext uri="{FF2B5EF4-FFF2-40B4-BE49-F238E27FC236}">
                <a16:creationId xmlns:a16="http://schemas.microsoft.com/office/drawing/2014/main" id="{698929EE-18E0-526B-1841-AAC380EBB06D}"/>
              </a:ext>
            </a:extLst>
          </p:cNvPr>
          <p:cNvSpPr/>
          <p:nvPr/>
        </p:nvSpPr>
        <p:spPr>
          <a:xfrm>
            <a:off x="7494240" y="-1632905"/>
            <a:ext cx="429296" cy="495434"/>
          </a:xfrm>
          <a:custGeom>
            <a:avLst/>
            <a:gdLst>
              <a:gd name="connsiteX0" fmla="*/ 0 w 429296"/>
              <a:gd name="connsiteY0" fmla="*/ 385664 h 495434"/>
              <a:gd name="connsiteX1" fmla="*/ 55450 w 429296"/>
              <a:gd name="connsiteY1" fmla="*/ 0 h 495434"/>
              <a:gd name="connsiteX2" fmla="*/ 429296 w 429296"/>
              <a:gd name="connsiteY2" fmla="*/ 109771 h 495434"/>
              <a:gd name="connsiteX3" fmla="*/ 373847 w 429296"/>
              <a:gd name="connsiteY3" fmla="*/ 495435 h 495434"/>
              <a:gd name="connsiteX4" fmla="*/ 0 w 429296"/>
              <a:gd name="connsiteY4" fmla="*/ 385664 h 495434"/>
              <a:gd name="connsiteX5" fmla="*/ 0 w 429296"/>
              <a:gd name="connsiteY5" fmla="*/ 385664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0" y="385664"/>
                </a:moveTo>
                <a:lnTo>
                  <a:pt x="55450" y="0"/>
                </a:lnTo>
                <a:lnTo>
                  <a:pt x="429296" y="109771"/>
                </a:lnTo>
                <a:lnTo>
                  <a:pt x="373847" y="495435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0" name="Freeform: Shape 659">
            <a:extLst>
              <a:ext uri="{FF2B5EF4-FFF2-40B4-BE49-F238E27FC236}">
                <a16:creationId xmlns:a16="http://schemas.microsoft.com/office/drawing/2014/main" id="{A3D3E7A1-7490-8490-DA78-CBF8D63A91CC}"/>
              </a:ext>
            </a:extLst>
          </p:cNvPr>
          <p:cNvSpPr/>
          <p:nvPr/>
        </p:nvSpPr>
        <p:spPr>
          <a:xfrm>
            <a:off x="2836486" y="-2229218"/>
            <a:ext cx="429296" cy="495434"/>
          </a:xfrm>
          <a:custGeom>
            <a:avLst/>
            <a:gdLst>
              <a:gd name="connsiteX0" fmla="*/ 0 w 429296"/>
              <a:gd name="connsiteY0" fmla="*/ 385664 h 495434"/>
              <a:gd name="connsiteX1" fmla="*/ 55450 w 429296"/>
              <a:gd name="connsiteY1" fmla="*/ 0 h 495434"/>
              <a:gd name="connsiteX2" fmla="*/ 429297 w 429296"/>
              <a:gd name="connsiteY2" fmla="*/ 109771 h 495434"/>
              <a:gd name="connsiteX3" fmla="*/ 373847 w 429296"/>
              <a:gd name="connsiteY3" fmla="*/ 495435 h 495434"/>
              <a:gd name="connsiteX4" fmla="*/ 0 w 429296"/>
              <a:gd name="connsiteY4" fmla="*/ 385664 h 495434"/>
              <a:gd name="connsiteX5" fmla="*/ 0 w 429296"/>
              <a:gd name="connsiteY5" fmla="*/ 385664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0" y="385664"/>
                </a:moveTo>
                <a:lnTo>
                  <a:pt x="55450" y="0"/>
                </a:lnTo>
                <a:lnTo>
                  <a:pt x="429297" y="109771"/>
                </a:lnTo>
                <a:lnTo>
                  <a:pt x="373847" y="495435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1" name="Freeform: Shape 660">
            <a:extLst>
              <a:ext uri="{FF2B5EF4-FFF2-40B4-BE49-F238E27FC236}">
                <a16:creationId xmlns:a16="http://schemas.microsoft.com/office/drawing/2014/main" id="{88BB7625-F3A7-1D54-32F5-1D4EB8CDACA1}"/>
              </a:ext>
            </a:extLst>
          </p:cNvPr>
          <p:cNvSpPr/>
          <p:nvPr/>
        </p:nvSpPr>
        <p:spPr>
          <a:xfrm>
            <a:off x="8747352" y="-1379364"/>
            <a:ext cx="310602" cy="680125"/>
          </a:xfrm>
          <a:custGeom>
            <a:avLst/>
            <a:gdLst>
              <a:gd name="connsiteX0" fmla="*/ 0 w 310602"/>
              <a:gd name="connsiteY0" fmla="*/ 385663 h 680125"/>
              <a:gd name="connsiteX1" fmla="*/ 55449 w 310602"/>
              <a:gd name="connsiteY1" fmla="*/ 0 h 680125"/>
              <a:gd name="connsiteX2" fmla="*/ 310603 w 310602"/>
              <a:gd name="connsiteY2" fmla="*/ 294462 h 680125"/>
              <a:gd name="connsiteX3" fmla="*/ 255152 w 310602"/>
              <a:gd name="connsiteY3" fmla="*/ 680126 h 680125"/>
              <a:gd name="connsiteX4" fmla="*/ 0 w 310602"/>
              <a:gd name="connsiteY4" fmla="*/ 385663 h 680125"/>
              <a:gd name="connsiteX5" fmla="*/ 0 w 310602"/>
              <a:gd name="connsiteY5" fmla="*/ 385663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2" h="680125">
                <a:moveTo>
                  <a:pt x="0" y="385663"/>
                </a:moveTo>
                <a:lnTo>
                  <a:pt x="55449" y="0"/>
                </a:lnTo>
                <a:lnTo>
                  <a:pt x="310603" y="294462"/>
                </a:lnTo>
                <a:lnTo>
                  <a:pt x="255152" y="680126"/>
                </a:lnTo>
                <a:lnTo>
                  <a:pt x="0" y="385663"/>
                </a:lnTo>
                <a:lnTo>
                  <a:pt x="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2" name="Freeform: Shape 661">
            <a:extLst>
              <a:ext uri="{FF2B5EF4-FFF2-40B4-BE49-F238E27FC236}">
                <a16:creationId xmlns:a16="http://schemas.microsoft.com/office/drawing/2014/main" id="{F368EEDA-5818-9AE7-A97D-7D2E63D3B6F5}"/>
              </a:ext>
            </a:extLst>
          </p:cNvPr>
          <p:cNvSpPr/>
          <p:nvPr/>
        </p:nvSpPr>
        <p:spPr>
          <a:xfrm>
            <a:off x="6282311" y="-1733783"/>
            <a:ext cx="310603" cy="680125"/>
          </a:xfrm>
          <a:custGeom>
            <a:avLst/>
            <a:gdLst>
              <a:gd name="connsiteX0" fmla="*/ 0 w 310603"/>
              <a:gd name="connsiteY0" fmla="*/ 385664 h 680125"/>
              <a:gd name="connsiteX1" fmla="*/ 55450 w 310603"/>
              <a:gd name="connsiteY1" fmla="*/ 0 h 680125"/>
              <a:gd name="connsiteX2" fmla="*/ 310603 w 310603"/>
              <a:gd name="connsiteY2" fmla="*/ 294462 h 680125"/>
              <a:gd name="connsiteX3" fmla="*/ 255153 w 310603"/>
              <a:gd name="connsiteY3" fmla="*/ 680126 h 680125"/>
              <a:gd name="connsiteX4" fmla="*/ 0 w 310603"/>
              <a:gd name="connsiteY4" fmla="*/ 385664 h 680125"/>
              <a:gd name="connsiteX5" fmla="*/ 0 w 310603"/>
              <a:gd name="connsiteY5" fmla="*/ 385664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0" y="385664"/>
                </a:moveTo>
                <a:lnTo>
                  <a:pt x="55450" y="0"/>
                </a:lnTo>
                <a:lnTo>
                  <a:pt x="310603" y="294462"/>
                </a:lnTo>
                <a:lnTo>
                  <a:pt x="255153" y="680126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3" name="Freeform: Shape 662">
            <a:extLst>
              <a:ext uri="{FF2B5EF4-FFF2-40B4-BE49-F238E27FC236}">
                <a16:creationId xmlns:a16="http://schemas.microsoft.com/office/drawing/2014/main" id="{3ABC9E75-1D31-2256-CC0A-2F18E405A50A}"/>
              </a:ext>
            </a:extLst>
          </p:cNvPr>
          <p:cNvSpPr/>
          <p:nvPr/>
        </p:nvSpPr>
        <p:spPr>
          <a:xfrm>
            <a:off x="3465485" y="-2413909"/>
            <a:ext cx="310603" cy="680125"/>
          </a:xfrm>
          <a:custGeom>
            <a:avLst/>
            <a:gdLst>
              <a:gd name="connsiteX0" fmla="*/ 0 w 310603"/>
              <a:gd name="connsiteY0" fmla="*/ 385663 h 680125"/>
              <a:gd name="connsiteX1" fmla="*/ 55450 w 310603"/>
              <a:gd name="connsiteY1" fmla="*/ 0 h 680125"/>
              <a:gd name="connsiteX2" fmla="*/ 310603 w 310603"/>
              <a:gd name="connsiteY2" fmla="*/ 294462 h 680125"/>
              <a:gd name="connsiteX3" fmla="*/ 255153 w 310603"/>
              <a:gd name="connsiteY3" fmla="*/ 680126 h 680125"/>
              <a:gd name="connsiteX4" fmla="*/ 0 w 310603"/>
              <a:gd name="connsiteY4" fmla="*/ 385663 h 680125"/>
              <a:gd name="connsiteX5" fmla="*/ 0 w 310603"/>
              <a:gd name="connsiteY5" fmla="*/ 385663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0" y="385663"/>
                </a:moveTo>
                <a:lnTo>
                  <a:pt x="55450" y="0"/>
                </a:lnTo>
                <a:lnTo>
                  <a:pt x="310603" y="294462"/>
                </a:lnTo>
                <a:lnTo>
                  <a:pt x="255153" y="680126"/>
                </a:lnTo>
                <a:lnTo>
                  <a:pt x="0" y="385663"/>
                </a:lnTo>
                <a:lnTo>
                  <a:pt x="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4" name="Freeform: Shape 663">
            <a:extLst>
              <a:ext uri="{FF2B5EF4-FFF2-40B4-BE49-F238E27FC236}">
                <a16:creationId xmlns:a16="http://schemas.microsoft.com/office/drawing/2014/main" id="{F66807D8-33FD-EE0D-F8BF-E1334D0A11F5}"/>
              </a:ext>
            </a:extLst>
          </p:cNvPr>
          <p:cNvSpPr/>
          <p:nvPr/>
        </p:nvSpPr>
        <p:spPr>
          <a:xfrm>
            <a:off x="5301527" y="-1874799"/>
            <a:ext cx="110900" cy="771327"/>
          </a:xfrm>
          <a:custGeom>
            <a:avLst/>
            <a:gdLst>
              <a:gd name="connsiteX0" fmla="*/ 0 w 110900"/>
              <a:gd name="connsiteY0" fmla="*/ 385664 h 771327"/>
              <a:gd name="connsiteX1" fmla="*/ 55450 w 110900"/>
              <a:gd name="connsiteY1" fmla="*/ 0 h 771327"/>
              <a:gd name="connsiteX2" fmla="*/ 110900 w 110900"/>
              <a:gd name="connsiteY2" fmla="*/ 385664 h 771327"/>
              <a:gd name="connsiteX3" fmla="*/ 55450 w 110900"/>
              <a:gd name="connsiteY3" fmla="*/ 771327 h 771327"/>
              <a:gd name="connsiteX4" fmla="*/ 0 w 110900"/>
              <a:gd name="connsiteY4" fmla="*/ 385664 h 771327"/>
              <a:gd name="connsiteX5" fmla="*/ 0 w 110900"/>
              <a:gd name="connsiteY5" fmla="*/ 385664 h 771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10900" h="771327">
                <a:moveTo>
                  <a:pt x="0" y="385664"/>
                </a:moveTo>
                <a:lnTo>
                  <a:pt x="55450" y="0"/>
                </a:lnTo>
                <a:lnTo>
                  <a:pt x="110900" y="385664"/>
                </a:lnTo>
                <a:lnTo>
                  <a:pt x="55450" y="771327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5" name="Freeform: Shape 664">
            <a:extLst>
              <a:ext uri="{FF2B5EF4-FFF2-40B4-BE49-F238E27FC236}">
                <a16:creationId xmlns:a16="http://schemas.microsoft.com/office/drawing/2014/main" id="{F390FF83-94C8-7DEC-4BAF-3D6EF5DAD885}"/>
              </a:ext>
            </a:extLst>
          </p:cNvPr>
          <p:cNvSpPr/>
          <p:nvPr/>
        </p:nvSpPr>
        <p:spPr>
          <a:xfrm>
            <a:off x="6120453" y="-1733783"/>
            <a:ext cx="217308" cy="740082"/>
          </a:xfrm>
          <a:custGeom>
            <a:avLst/>
            <a:gdLst>
              <a:gd name="connsiteX0" fmla="*/ 55450 w 217308"/>
              <a:gd name="connsiteY0" fmla="*/ 354419 h 740082"/>
              <a:gd name="connsiteX1" fmla="*/ 217308 w 217308"/>
              <a:gd name="connsiteY1" fmla="*/ 0 h 740082"/>
              <a:gd name="connsiteX2" fmla="*/ 161858 w 217308"/>
              <a:gd name="connsiteY2" fmla="*/ 385664 h 740082"/>
              <a:gd name="connsiteX3" fmla="*/ 0 w 217308"/>
              <a:gd name="connsiteY3" fmla="*/ 740083 h 740082"/>
              <a:gd name="connsiteX4" fmla="*/ 55450 w 217308"/>
              <a:gd name="connsiteY4" fmla="*/ 354419 h 740082"/>
              <a:gd name="connsiteX5" fmla="*/ 55450 w 217308"/>
              <a:gd name="connsiteY5" fmla="*/ 354419 h 74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308" h="740082">
                <a:moveTo>
                  <a:pt x="55450" y="354419"/>
                </a:moveTo>
                <a:lnTo>
                  <a:pt x="217308" y="0"/>
                </a:lnTo>
                <a:lnTo>
                  <a:pt x="161858" y="385664"/>
                </a:lnTo>
                <a:lnTo>
                  <a:pt x="0" y="740083"/>
                </a:lnTo>
                <a:lnTo>
                  <a:pt x="55450" y="354419"/>
                </a:lnTo>
                <a:lnTo>
                  <a:pt x="5545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6" name="Freeform: Shape 665">
            <a:extLst>
              <a:ext uri="{FF2B5EF4-FFF2-40B4-BE49-F238E27FC236}">
                <a16:creationId xmlns:a16="http://schemas.microsoft.com/office/drawing/2014/main" id="{F133B26B-71E8-365A-FF94-B11F742D606A}"/>
              </a:ext>
            </a:extLst>
          </p:cNvPr>
          <p:cNvSpPr/>
          <p:nvPr/>
        </p:nvSpPr>
        <p:spPr>
          <a:xfrm>
            <a:off x="2508709" y="-2229218"/>
            <a:ext cx="383227" cy="596313"/>
          </a:xfrm>
          <a:custGeom>
            <a:avLst/>
            <a:gdLst>
              <a:gd name="connsiteX0" fmla="*/ 55450 w 383227"/>
              <a:gd name="connsiteY0" fmla="*/ 210650 h 596313"/>
              <a:gd name="connsiteX1" fmla="*/ 383227 w 383227"/>
              <a:gd name="connsiteY1" fmla="*/ 0 h 596313"/>
              <a:gd name="connsiteX2" fmla="*/ 327777 w 383227"/>
              <a:gd name="connsiteY2" fmla="*/ 385664 h 596313"/>
              <a:gd name="connsiteX3" fmla="*/ 0 w 383227"/>
              <a:gd name="connsiteY3" fmla="*/ 596313 h 596313"/>
              <a:gd name="connsiteX4" fmla="*/ 55450 w 383227"/>
              <a:gd name="connsiteY4" fmla="*/ 210650 h 596313"/>
              <a:gd name="connsiteX5" fmla="*/ 55450 w 383227"/>
              <a:gd name="connsiteY5" fmla="*/ 210650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55450" y="210650"/>
                </a:moveTo>
                <a:lnTo>
                  <a:pt x="383227" y="0"/>
                </a:lnTo>
                <a:lnTo>
                  <a:pt x="327777" y="385664"/>
                </a:lnTo>
                <a:lnTo>
                  <a:pt x="0" y="596313"/>
                </a:lnTo>
                <a:lnTo>
                  <a:pt x="55450" y="210650"/>
                </a:lnTo>
                <a:lnTo>
                  <a:pt x="5545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7" name="Freeform: Shape 666">
            <a:extLst>
              <a:ext uri="{FF2B5EF4-FFF2-40B4-BE49-F238E27FC236}">
                <a16:creationId xmlns:a16="http://schemas.microsoft.com/office/drawing/2014/main" id="{5857B28F-B999-1F12-D78A-A7DF87870F68}"/>
              </a:ext>
            </a:extLst>
          </p:cNvPr>
          <p:cNvSpPr/>
          <p:nvPr/>
        </p:nvSpPr>
        <p:spPr>
          <a:xfrm>
            <a:off x="4973750" y="-1874799"/>
            <a:ext cx="383226" cy="596313"/>
          </a:xfrm>
          <a:custGeom>
            <a:avLst/>
            <a:gdLst>
              <a:gd name="connsiteX0" fmla="*/ 55450 w 383226"/>
              <a:gd name="connsiteY0" fmla="*/ 210650 h 596313"/>
              <a:gd name="connsiteX1" fmla="*/ 383227 w 383226"/>
              <a:gd name="connsiteY1" fmla="*/ 0 h 596313"/>
              <a:gd name="connsiteX2" fmla="*/ 327777 w 383226"/>
              <a:gd name="connsiteY2" fmla="*/ 385664 h 596313"/>
              <a:gd name="connsiteX3" fmla="*/ 0 w 383226"/>
              <a:gd name="connsiteY3" fmla="*/ 596313 h 596313"/>
              <a:gd name="connsiteX4" fmla="*/ 55450 w 383226"/>
              <a:gd name="connsiteY4" fmla="*/ 210650 h 596313"/>
              <a:gd name="connsiteX5" fmla="*/ 55450 w 383226"/>
              <a:gd name="connsiteY5" fmla="*/ 210650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6" h="596313">
                <a:moveTo>
                  <a:pt x="55450" y="210650"/>
                </a:moveTo>
                <a:lnTo>
                  <a:pt x="383227" y="0"/>
                </a:lnTo>
                <a:lnTo>
                  <a:pt x="327777" y="385664"/>
                </a:lnTo>
                <a:lnTo>
                  <a:pt x="0" y="596313"/>
                </a:lnTo>
                <a:lnTo>
                  <a:pt x="55450" y="210650"/>
                </a:lnTo>
                <a:lnTo>
                  <a:pt x="5545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8" name="Freeform: Shape 667">
            <a:extLst>
              <a:ext uri="{FF2B5EF4-FFF2-40B4-BE49-F238E27FC236}">
                <a16:creationId xmlns:a16="http://schemas.microsoft.com/office/drawing/2014/main" id="{C35C984F-A53D-CC62-7C4A-97B1ED7F7B8D}"/>
              </a:ext>
            </a:extLst>
          </p:cNvPr>
          <p:cNvSpPr/>
          <p:nvPr/>
        </p:nvSpPr>
        <p:spPr>
          <a:xfrm>
            <a:off x="7868087" y="-1733783"/>
            <a:ext cx="383227" cy="596313"/>
          </a:xfrm>
          <a:custGeom>
            <a:avLst/>
            <a:gdLst>
              <a:gd name="connsiteX0" fmla="*/ 55449 w 383227"/>
              <a:gd name="connsiteY0" fmla="*/ 210650 h 596313"/>
              <a:gd name="connsiteX1" fmla="*/ 383227 w 383227"/>
              <a:gd name="connsiteY1" fmla="*/ 0 h 596313"/>
              <a:gd name="connsiteX2" fmla="*/ 327777 w 383227"/>
              <a:gd name="connsiteY2" fmla="*/ 385664 h 596313"/>
              <a:gd name="connsiteX3" fmla="*/ 0 w 383227"/>
              <a:gd name="connsiteY3" fmla="*/ 596313 h 596313"/>
              <a:gd name="connsiteX4" fmla="*/ 55449 w 383227"/>
              <a:gd name="connsiteY4" fmla="*/ 210650 h 596313"/>
              <a:gd name="connsiteX5" fmla="*/ 55449 w 383227"/>
              <a:gd name="connsiteY5" fmla="*/ 210650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55449" y="210650"/>
                </a:moveTo>
                <a:lnTo>
                  <a:pt x="383227" y="0"/>
                </a:lnTo>
                <a:lnTo>
                  <a:pt x="327777" y="385664"/>
                </a:lnTo>
                <a:lnTo>
                  <a:pt x="0" y="596313"/>
                </a:lnTo>
                <a:lnTo>
                  <a:pt x="55449" y="210650"/>
                </a:lnTo>
                <a:lnTo>
                  <a:pt x="55449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9" name="Freeform: Shape 668">
            <a:extLst>
              <a:ext uri="{FF2B5EF4-FFF2-40B4-BE49-F238E27FC236}">
                <a16:creationId xmlns:a16="http://schemas.microsoft.com/office/drawing/2014/main" id="{8FB829D1-B8FD-0581-EACC-B9C8251EE008}"/>
              </a:ext>
            </a:extLst>
          </p:cNvPr>
          <p:cNvSpPr/>
          <p:nvPr/>
        </p:nvSpPr>
        <p:spPr>
          <a:xfrm>
            <a:off x="4400200" y="3886200"/>
            <a:ext cx="628999" cy="404233"/>
          </a:xfrm>
          <a:custGeom>
            <a:avLst/>
            <a:gdLst>
              <a:gd name="connsiteX0" fmla="*/ 255153 w 628999"/>
              <a:gd name="connsiteY0" fmla="*/ 109771 h 404233"/>
              <a:gd name="connsiteX1" fmla="*/ 629000 w 628999"/>
              <a:gd name="connsiteY1" fmla="*/ 0 h 404233"/>
              <a:gd name="connsiteX2" fmla="*/ 373847 w 628999"/>
              <a:gd name="connsiteY2" fmla="*/ 294462 h 404233"/>
              <a:gd name="connsiteX3" fmla="*/ 0 w 628999"/>
              <a:gd name="connsiteY3" fmla="*/ 404234 h 404233"/>
              <a:gd name="connsiteX4" fmla="*/ 255153 w 628999"/>
              <a:gd name="connsiteY4" fmla="*/ 109771 h 404233"/>
              <a:gd name="connsiteX5" fmla="*/ 255153 w 628999"/>
              <a:gd name="connsiteY5" fmla="*/ 109771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255153" y="109771"/>
                </a:moveTo>
                <a:lnTo>
                  <a:pt x="629000" y="0"/>
                </a:lnTo>
                <a:lnTo>
                  <a:pt x="373847" y="294462"/>
                </a:lnTo>
                <a:lnTo>
                  <a:pt x="0" y="404234"/>
                </a:lnTo>
                <a:lnTo>
                  <a:pt x="255153" y="109771"/>
                </a:lnTo>
                <a:lnTo>
                  <a:pt x="255153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0" name="Freeform: Shape 669">
            <a:extLst>
              <a:ext uri="{FF2B5EF4-FFF2-40B4-BE49-F238E27FC236}">
                <a16:creationId xmlns:a16="http://schemas.microsoft.com/office/drawing/2014/main" id="{025C16AA-388A-7669-876D-3E5BDFE33786}"/>
              </a:ext>
            </a:extLst>
          </p:cNvPr>
          <p:cNvSpPr/>
          <p:nvPr/>
        </p:nvSpPr>
        <p:spPr>
          <a:xfrm>
            <a:off x="6920691" y="7116672"/>
            <a:ext cx="629000" cy="404233"/>
          </a:xfrm>
          <a:custGeom>
            <a:avLst/>
            <a:gdLst>
              <a:gd name="connsiteX0" fmla="*/ 255153 w 629000"/>
              <a:gd name="connsiteY0" fmla="*/ 109771 h 404233"/>
              <a:gd name="connsiteX1" fmla="*/ 629000 w 629000"/>
              <a:gd name="connsiteY1" fmla="*/ 0 h 404233"/>
              <a:gd name="connsiteX2" fmla="*/ 373847 w 629000"/>
              <a:gd name="connsiteY2" fmla="*/ 294462 h 404233"/>
              <a:gd name="connsiteX3" fmla="*/ 0 w 629000"/>
              <a:gd name="connsiteY3" fmla="*/ 404233 h 404233"/>
              <a:gd name="connsiteX4" fmla="*/ 255153 w 629000"/>
              <a:gd name="connsiteY4" fmla="*/ 109771 h 404233"/>
              <a:gd name="connsiteX5" fmla="*/ 255153 w 629000"/>
              <a:gd name="connsiteY5" fmla="*/ 109771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000" h="404233">
                <a:moveTo>
                  <a:pt x="255153" y="109771"/>
                </a:moveTo>
                <a:lnTo>
                  <a:pt x="629000" y="0"/>
                </a:lnTo>
                <a:lnTo>
                  <a:pt x="373847" y="294462"/>
                </a:lnTo>
                <a:lnTo>
                  <a:pt x="0" y="404233"/>
                </a:lnTo>
                <a:lnTo>
                  <a:pt x="255153" y="109771"/>
                </a:lnTo>
                <a:lnTo>
                  <a:pt x="255153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1" name="Freeform: Shape 670">
            <a:extLst>
              <a:ext uri="{FF2B5EF4-FFF2-40B4-BE49-F238E27FC236}">
                <a16:creationId xmlns:a16="http://schemas.microsoft.com/office/drawing/2014/main" id="{9CED63A2-B2A1-15D3-1EEF-1A323D59FE7A}"/>
              </a:ext>
            </a:extLst>
          </p:cNvPr>
          <p:cNvSpPr/>
          <p:nvPr/>
        </p:nvSpPr>
        <p:spPr>
          <a:xfrm>
            <a:off x="682048" y="1496688"/>
            <a:ext cx="628999" cy="404233"/>
          </a:xfrm>
          <a:custGeom>
            <a:avLst/>
            <a:gdLst>
              <a:gd name="connsiteX0" fmla="*/ 255153 w 628999"/>
              <a:gd name="connsiteY0" fmla="*/ 109771 h 404233"/>
              <a:gd name="connsiteX1" fmla="*/ 629000 w 628999"/>
              <a:gd name="connsiteY1" fmla="*/ 0 h 404233"/>
              <a:gd name="connsiteX2" fmla="*/ 373847 w 628999"/>
              <a:gd name="connsiteY2" fmla="*/ 294462 h 404233"/>
              <a:gd name="connsiteX3" fmla="*/ 0 w 628999"/>
              <a:gd name="connsiteY3" fmla="*/ 404234 h 404233"/>
              <a:gd name="connsiteX4" fmla="*/ 255153 w 628999"/>
              <a:gd name="connsiteY4" fmla="*/ 109771 h 404233"/>
              <a:gd name="connsiteX5" fmla="*/ 255153 w 628999"/>
              <a:gd name="connsiteY5" fmla="*/ 109771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255153" y="109771"/>
                </a:moveTo>
                <a:lnTo>
                  <a:pt x="629000" y="0"/>
                </a:lnTo>
                <a:lnTo>
                  <a:pt x="373847" y="294462"/>
                </a:lnTo>
                <a:lnTo>
                  <a:pt x="0" y="404234"/>
                </a:lnTo>
                <a:lnTo>
                  <a:pt x="255153" y="109771"/>
                </a:lnTo>
                <a:lnTo>
                  <a:pt x="255153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2" name="Freeform: Shape 671">
            <a:extLst>
              <a:ext uri="{FF2B5EF4-FFF2-40B4-BE49-F238E27FC236}">
                <a16:creationId xmlns:a16="http://schemas.microsoft.com/office/drawing/2014/main" id="{6461FE42-2EC2-C2AE-8F6C-E41AF1C2B4FC}"/>
              </a:ext>
            </a:extLst>
          </p:cNvPr>
          <p:cNvSpPr/>
          <p:nvPr/>
        </p:nvSpPr>
        <p:spPr>
          <a:xfrm>
            <a:off x="3308947" y="4096849"/>
            <a:ext cx="628999" cy="404233"/>
          </a:xfrm>
          <a:custGeom>
            <a:avLst/>
            <a:gdLst>
              <a:gd name="connsiteX0" fmla="*/ 0 w 628999"/>
              <a:gd name="connsiteY0" fmla="*/ 294462 h 404233"/>
              <a:gd name="connsiteX1" fmla="*/ 255153 w 628999"/>
              <a:gd name="connsiteY1" fmla="*/ 0 h 404233"/>
              <a:gd name="connsiteX2" fmla="*/ 629000 w 628999"/>
              <a:gd name="connsiteY2" fmla="*/ 109771 h 404233"/>
              <a:gd name="connsiteX3" fmla="*/ 373847 w 628999"/>
              <a:gd name="connsiteY3" fmla="*/ 404233 h 404233"/>
              <a:gd name="connsiteX4" fmla="*/ 0 w 628999"/>
              <a:gd name="connsiteY4" fmla="*/ 294462 h 404233"/>
              <a:gd name="connsiteX5" fmla="*/ 0 w 628999"/>
              <a:gd name="connsiteY5" fmla="*/ 294462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0" y="294462"/>
                </a:moveTo>
                <a:lnTo>
                  <a:pt x="255153" y="0"/>
                </a:lnTo>
                <a:lnTo>
                  <a:pt x="629000" y="109771"/>
                </a:lnTo>
                <a:lnTo>
                  <a:pt x="373847" y="404233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3" name="Freeform: Shape 672">
            <a:extLst>
              <a:ext uri="{FF2B5EF4-FFF2-40B4-BE49-F238E27FC236}">
                <a16:creationId xmlns:a16="http://schemas.microsoft.com/office/drawing/2014/main" id="{52074918-96A3-3D79-8DEC-A6C421D41ED6}"/>
              </a:ext>
            </a:extLst>
          </p:cNvPr>
          <p:cNvSpPr/>
          <p:nvPr/>
        </p:nvSpPr>
        <p:spPr>
          <a:xfrm>
            <a:off x="5356976" y="5871477"/>
            <a:ext cx="628999" cy="404233"/>
          </a:xfrm>
          <a:custGeom>
            <a:avLst/>
            <a:gdLst>
              <a:gd name="connsiteX0" fmla="*/ 0 w 628999"/>
              <a:gd name="connsiteY0" fmla="*/ 294462 h 404233"/>
              <a:gd name="connsiteX1" fmla="*/ 255153 w 628999"/>
              <a:gd name="connsiteY1" fmla="*/ 0 h 404233"/>
              <a:gd name="connsiteX2" fmla="*/ 629000 w 628999"/>
              <a:gd name="connsiteY2" fmla="*/ 109771 h 404233"/>
              <a:gd name="connsiteX3" fmla="*/ 373847 w 628999"/>
              <a:gd name="connsiteY3" fmla="*/ 404233 h 404233"/>
              <a:gd name="connsiteX4" fmla="*/ 0 w 628999"/>
              <a:gd name="connsiteY4" fmla="*/ 294462 h 404233"/>
              <a:gd name="connsiteX5" fmla="*/ 0 w 628999"/>
              <a:gd name="connsiteY5" fmla="*/ 294462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0" y="294462"/>
                </a:moveTo>
                <a:lnTo>
                  <a:pt x="255153" y="0"/>
                </a:lnTo>
                <a:lnTo>
                  <a:pt x="629000" y="109771"/>
                </a:lnTo>
                <a:lnTo>
                  <a:pt x="373847" y="404233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4" name="Freeform: Shape 673">
            <a:extLst>
              <a:ext uri="{FF2B5EF4-FFF2-40B4-BE49-F238E27FC236}">
                <a16:creationId xmlns:a16="http://schemas.microsoft.com/office/drawing/2014/main" id="{E20F8782-BDA8-742C-CF03-3364FACB8B91}"/>
              </a:ext>
            </a:extLst>
          </p:cNvPr>
          <p:cNvSpPr/>
          <p:nvPr/>
        </p:nvSpPr>
        <p:spPr>
          <a:xfrm>
            <a:off x="2134862" y="2741883"/>
            <a:ext cx="628999" cy="404233"/>
          </a:xfrm>
          <a:custGeom>
            <a:avLst/>
            <a:gdLst>
              <a:gd name="connsiteX0" fmla="*/ 0 w 628999"/>
              <a:gd name="connsiteY0" fmla="*/ 294462 h 404233"/>
              <a:gd name="connsiteX1" fmla="*/ 255153 w 628999"/>
              <a:gd name="connsiteY1" fmla="*/ 0 h 404233"/>
              <a:gd name="connsiteX2" fmla="*/ 629000 w 628999"/>
              <a:gd name="connsiteY2" fmla="*/ 109771 h 404233"/>
              <a:gd name="connsiteX3" fmla="*/ 373847 w 628999"/>
              <a:gd name="connsiteY3" fmla="*/ 404234 h 404233"/>
              <a:gd name="connsiteX4" fmla="*/ 0 w 628999"/>
              <a:gd name="connsiteY4" fmla="*/ 294462 h 404233"/>
              <a:gd name="connsiteX5" fmla="*/ 0 w 628999"/>
              <a:gd name="connsiteY5" fmla="*/ 294462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0" y="294462"/>
                </a:moveTo>
                <a:lnTo>
                  <a:pt x="255153" y="0"/>
                </a:lnTo>
                <a:lnTo>
                  <a:pt x="629000" y="109771"/>
                </a:lnTo>
                <a:lnTo>
                  <a:pt x="373847" y="404234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5" name="Freeform: Shape 674">
            <a:extLst>
              <a:ext uri="{FF2B5EF4-FFF2-40B4-BE49-F238E27FC236}">
                <a16:creationId xmlns:a16="http://schemas.microsoft.com/office/drawing/2014/main" id="{5D0D9D34-179F-89DD-0B8B-C94C5220C203}"/>
              </a:ext>
            </a:extLst>
          </p:cNvPr>
          <p:cNvSpPr/>
          <p:nvPr/>
        </p:nvSpPr>
        <p:spPr>
          <a:xfrm>
            <a:off x="7294537" y="7116672"/>
            <a:ext cx="628999" cy="404233"/>
          </a:xfrm>
          <a:custGeom>
            <a:avLst/>
            <a:gdLst>
              <a:gd name="connsiteX0" fmla="*/ 0 w 628999"/>
              <a:gd name="connsiteY0" fmla="*/ 294462 h 404233"/>
              <a:gd name="connsiteX1" fmla="*/ 255153 w 628999"/>
              <a:gd name="connsiteY1" fmla="*/ 0 h 404233"/>
              <a:gd name="connsiteX2" fmla="*/ 628999 w 628999"/>
              <a:gd name="connsiteY2" fmla="*/ 109771 h 404233"/>
              <a:gd name="connsiteX3" fmla="*/ 373847 w 628999"/>
              <a:gd name="connsiteY3" fmla="*/ 404233 h 404233"/>
              <a:gd name="connsiteX4" fmla="*/ 0 w 628999"/>
              <a:gd name="connsiteY4" fmla="*/ 294462 h 404233"/>
              <a:gd name="connsiteX5" fmla="*/ 0 w 628999"/>
              <a:gd name="connsiteY5" fmla="*/ 294462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0" y="294462"/>
                </a:moveTo>
                <a:lnTo>
                  <a:pt x="255153" y="0"/>
                </a:lnTo>
                <a:lnTo>
                  <a:pt x="628999" y="109771"/>
                </a:lnTo>
                <a:lnTo>
                  <a:pt x="373847" y="404233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6" name="Freeform: Shape 675">
            <a:extLst>
              <a:ext uri="{FF2B5EF4-FFF2-40B4-BE49-F238E27FC236}">
                <a16:creationId xmlns:a16="http://schemas.microsoft.com/office/drawing/2014/main" id="{A04ABCE0-B1E9-3723-1990-A4F85CF6EC14}"/>
              </a:ext>
            </a:extLst>
          </p:cNvPr>
          <p:cNvSpPr/>
          <p:nvPr/>
        </p:nvSpPr>
        <p:spPr>
          <a:xfrm>
            <a:off x="-75025" y="900375"/>
            <a:ext cx="628999" cy="404233"/>
          </a:xfrm>
          <a:custGeom>
            <a:avLst/>
            <a:gdLst>
              <a:gd name="connsiteX0" fmla="*/ 0 w 628999"/>
              <a:gd name="connsiteY0" fmla="*/ 294462 h 404233"/>
              <a:gd name="connsiteX1" fmla="*/ 255153 w 628999"/>
              <a:gd name="connsiteY1" fmla="*/ 0 h 404233"/>
              <a:gd name="connsiteX2" fmla="*/ 629000 w 628999"/>
              <a:gd name="connsiteY2" fmla="*/ 109771 h 404233"/>
              <a:gd name="connsiteX3" fmla="*/ 373847 w 628999"/>
              <a:gd name="connsiteY3" fmla="*/ 404234 h 404233"/>
              <a:gd name="connsiteX4" fmla="*/ 0 w 628999"/>
              <a:gd name="connsiteY4" fmla="*/ 294462 h 404233"/>
              <a:gd name="connsiteX5" fmla="*/ 0 w 628999"/>
              <a:gd name="connsiteY5" fmla="*/ 294462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0" y="294462"/>
                </a:moveTo>
                <a:lnTo>
                  <a:pt x="255153" y="0"/>
                </a:lnTo>
                <a:lnTo>
                  <a:pt x="629000" y="109771"/>
                </a:lnTo>
                <a:lnTo>
                  <a:pt x="373847" y="404234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7" name="Freeform: Shape 676">
            <a:extLst>
              <a:ext uri="{FF2B5EF4-FFF2-40B4-BE49-F238E27FC236}">
                <a16:creationId xmlns:a16="http://schemas.microsoft.com/office/drawing/2014/main" id="{FBF53116-E304-BB10-F6EE-BF1BE9FD094E}"/>
              </a:ext>
            </a:extLst>
          </p:cNvPr>
          <p:cNvSpPr/>
          <p:nvPr/>
        </p:nvSpPr>
        <p:spPr>
          <a:xfrm>
            <a:off x="2726016" y="3591737"/>
            <a:ext cx="510306" cy="588924"/>
          </a:xfrm>
          <a:custGeom>
            <a:avLst/>
            <a:gdLst>
              <a:gd name="connsiteX0" fmla="*/ 0 w 510306"/>
              <a:gd name="connsiteY0" fmla="*/ 294462 h 588924"/>
              <a:gd name="connsiteX1" fmla="*/ 255153 w 510306"/>
              <a:gd name="connsiteY1" fmla="*/ 0 h 588924"/>
              <a:gd name="connsiteX2" fmla="*/ 510306 w 510306"/>
              <a:gd name="connsiteY2" fmla="*/ 294462 h 588924"/>
              <a:gd name="connsiteX3" fmla="*/ 255153 w 510306"/>
              <a:gd name="connsiteY3" fmla="*/ 588925 h 588924"/>
              <a:gd name="connsiteX4" fmla="*/ 0 w 510306"/>
              <a:gd name="connsiteY4" fmla="*/ 294462 h 588924"/>
              <a:gd name="connsiteX5" fmla="*/ 0 w 510306"/>
              <a:gd name="connsiteY5" fmla="*/ 294462 h 588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306" h="588924">
                <a:moveTo>
                  <a:pt x="0" y="294462"/>
                </a:moveTo>
                <a:lnTo>
                  <a:pt x="255153" y="0"/>
                </a:lnTo>
                <a:lnTo>
                  <a:pt x="510306" y="294462"/>
                </a:lnTo>
                <a:lnTo>
                  <a:pt x="255153" y="588925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8" name="Freeform: Shape 677">
            <a:extLst>
              <a:ext uri="{FF2B5EF4-FFF2-40B4-BE49-F238E27FC236}">
                <a16:creationId xmlns:a16="http://schemas.microsoft.com/office/drawing/2014/main" id="{6B3C96BA-9036-E3B0-8F41-1CF23EC1F2D2}"/>
              </a:ext>
            </a:extLst>
          </p:cNvPr>
          <p:cNvSpPr/>
          <p:nvPr/>
        </p:nvSpPr>
        <p:spPr>
          <a:xfrm>
            <a:off x="4774046" y="5366365"/>
            <a:ext cx="510306" cy="588924"/>
          </a:xfrm>
          <a:custGeom>
            <a:avLst/>
            <a:gdLst>
              <a:gd name="connsiteX0" fmla="*/ 0 w 510306"/>
              <a:gd name="connsiteY0" fmla="*/ 294462 h 588924"/>
              <a:gd name="connsiteX1" fmla="*/ 255153 w 510306"/>
              <a:gd name="connsiteY1" fmla="*/ 0 h 588924"/>
              <a:gd name="connsiteX2" fmla="*/ 510306 w 510306"/>
              <a:gd name="connsiteY2" fmla="*/ 294462 h 588924"/>
              <a:gd name="connsiteX3" fmla="*/ 255153 w 510306"/>
              <a:gd name="connsiteY3" fmla="*/ 588925 h 588924"/>
              <a:gd name="connsiteX4" fmla="*/ 0 w 510306"/>
              <a:gd name="connsiteY4" fmla="*/ 294462 h 588924"/>
              <a:gd name="connsiteX5" fmla="*/ 0 w 510306"/>
              <a:gd name="connsiteY5" fmla="*/ 294462 h 588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306" h="588924">
                <a:moveTo>
                  <a:pt x="0" y="294462"/>
                </a:moveTo>
                <a:lnTo>
                  <a:pt x="255153" y="0"/>
                </a:lnTo>
                <a:lnTo>
                  <a:pt x="510306" y="294462"/>
                </a:lnTo>
                <a:lnTo>
                  <a:pt x="255153" y="588925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9" name="Freeform: Shape 678">
            <a:extLst>
              <a:ext uri="{FF2B5EF4-FFF2-40B4-BE49-F238E27FC236}">
                <a16:creationId xmlns:a16="http://schemas.microsoft.com/office/drawing/2014/main" id="{20CD712C-4044-B9D6-ED59-27A2CDD4CBA0}"/>
              </a:ext>
            </a:extLst>
          </p:cNvPr>
          <p:cNvSpPr/>
          <p:nvPr/>
        </p:nvSpPr>
        <p:spPr>
          <a:xfrm>
            <a:off x="1551932" y="2236771"/>
            <a:ext cx="510306" cy="588924"/>
          </a:xfrm>
          <a:custGeom>
            <a:avLst/>
            <a:gdLst>
              <a:gd name="connsiteX0" fmla="*/ 0 w 510306"/>
              <a:gd name="connsiteY0" fmla="*/ 294462 h 588924"/>
              <a:gd name="connsiteX1" fmla="*/ 255153 w 510306"/>
              <a:gd name="connsiteY1" fmla="*/ 0 h 588924"/>
              <a:gd name="connsiteX2" fmla="*/ 510306 w 510306"/>
              <a:gd name="connsiteY2" fmla="*/ 294462 h 588924"/>
              <a:gd name="connsiteX3" fmla="*/ 255153 w 510306"/>
              <a:gd name="connsiteY3" fmla="*/ 588925 h 588924"/>
              <a:gd name="connsiteX4" fmla="*/ 0 w 510306"/>
              <a:gd name="connsiteY4" fmla="*/ 294462 h 588924"/>
              <a:gd name="connsiteX5" fmla="*/ 0 w 510306"/>
              <a:gd name="connsiteY5" fmla="*/ 294462 h 588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306" h="588924">
                <a:moveTo>
                  <a:pt x="0" y="294462"/>
                </a:moveTo>
                <a:lnTo>
                  <a:pt x="255153" y="0"/>
                </a:lnTo>
                <a:lnTo>
                  <a:pt x="510306" y="294462"/>
                </a:lnTo>
                <a:lnTo>
                  <a:pt x="255153" y="588925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0" name="Freeform: Shape 679">
            <a:extLst>
              <a:ext uri="{FF2B5EF4-FFF2-40B4-BE49-F238E27FC236}">
                <a16:creationId xmlns:a16="http://schemas.microsoft.com/office/drawing/2014/main" id="{86B63F39-7999-AA83-D305-7CDCA29FA090}"/>
              </a:ext>
            </a:extLst>
          </p:cNvPr>
          <p:cNvSpPr/>
          <p:nvPr/>
        </p:nvSpPr>
        <p:spPr>
          <a:xfrm>
            <a:off x="6282311" y="6335668"/>
            <a:ext cx="510305" cy="588924"/>
          </a:xfrm>
          <a:custGeom>
            <a:avLst/>
            <a:gdLst>
              <a:gd name="connsiteX0" fmla="*/ 0 w 510305"/>
              <a:gd name="connsiteY0" fmla="*/ 294462 h 588924"/>
              <a:gd name="connsiteX1" fmla="*/ 255153 w 510305"/>
              <a:gd name="connsiteY1" fmla="*/ 0 h 588924"/>
              <a:gd name="connsiteX2" fmla="*/ 510306 w 510305"/>
              <a:gd name="connsiteY2" fmla="*/ 294462 h 588924"/>
              <a:gd name="connsiteX3" fmla="*/ 255153 w 510305"/>
              <a:gd name="connsiteY3" fmla="*/ 588924 h 588924"/>
              <a:gd name="connsiteX4" fmla="*/ 0 w 510305"/>
              <a:gd name="connsiteY4" fmla="*/ 294462 h 588924"/>
              <a:gd name="connsiteX5" fmla="*/ 0 w 510305"/>
              <a:gd name="connsiteY5" fmla="*/ 294462 h 588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305" h="588924">
                <a:moveTo>
                  <a:pt x="0" y="294462"/>
                </a:moveTo>
                <a:lnTo>
                  <a:pt x="255153" y="0"/>
                </a:lnTo>
                <a:lnTo>
                  <a:pt x="510306" y="294462"/>
                </a:lnTo>
                <a:lnTo>
                  <a:pt x="255153" y="588924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1" name="Freeform: Shape 680">
            <a:extLst>
              <a:ext uri="{FF2B5EF4-FFF2-40B4-BE49-F238E27FC236}">
                <a16:creationId xmlns:a16="http://schemas.microsoft.com/office/drawing/2014/main" id="{DF4AA14E-09BE-FA8F-6BF9-BEDC2125B320}"/>
              </a:ext>
            </a:extLst>
          </p:cNvPr>
          <p:cNvSpPr/>
          <p:nvPr/>
        </p:nvSpPr>
        <p:spPr>
          <a:xfrm>
            <a:off x="-330178" y="605913"/>
            <a:ext cx="510306" cy="588924"/>
          </a:xfrm>
          <a:custGeom>
            <a:avLst/>
            <a:gdLst>
              <a:gd name="connsiteX0" fmla="*/ 0 w 510306"/>
              <a:gd name="connsiteY0" fmla="*/ 294462 h 588924"/>
              <a:gd name="connsiteX1" fmla="*/ 255153 w 510306"/>
              <a:gd name="connsiteY1" fmla="*/ 0 h 588924"/>
              <a:gd name="connsiteX2" fmla="*/ 510306 w 510306"/>
              <a:gd name="connsiteY2" fmla="*/ 294462 h 588924"/>
              <a:gd name="connsiteX3" fmla="*/ 255153 w 510306"/>
              <a:gd name="connsiteY3" fmla="*/ 588925 h 588924"/>
              <a:gd name="connsiteX4" fmla="*/ 0 w 510306"/>
              <a:gd name="connsiteY4" fmla="*/ 294462 h 588924"/>
              <a:gd name="connsiteX5" fmla="*/ 0 w 510306"/>
              <a:gd name="connsiteY5" fmla="*/ 294462 h 588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306" h="588924">
                <a:moveTo>
                  <a:pt x="0" y="294462"/>
                </a:moveTo>
                <a:lnTo>
                  <a:pt x="255153" y="0"/>
                </a:lnTo>
                <a:lnTo>
                  <a:pt x="510306" y="294462"/>
                </a:lnTo>
                <a:lnTo>
                  <a:pt x="255153" y="588925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2" name="Freeform: Shape 681">
            <a:extLst>
              <a:ext uri="{FF2B5EF4-FFF2-40B4-BE49-F238E27FC236}">
                <a16:creationId xmlns:a16="http://schemas.microsoft.com/office/drawing/2014/main" id="{CF1099C7-9F8A-AE04-D559-9C82DD9C239B}"/>
              </a:ext>
            </a:extLst>
          </p:cNvPr>
          <p:cNvSpPr/>
          <p:nvPr/>
        </p:nvSpPr>
        <p:spPr>
          <a:xfrm>
            <a:off x="8002563" y="7612107"/>
            <a:ext cx="510306" cy="588924"/>
          </a:xfrm>
          <a:custGeom>
            <a:avLst/>
            <a:gdLst>
              <a:gd name="connsiteX0" fmla="*/ 0 w 510306"/>
              <a:gd name="connsiteY0" fmla="*/ 294462 h 588924"/>
              <a:gd name="connsiteX1" fmla="*/ 255153 w 510306"/>
              <a:gd name="connsiteY1" fmla="*/ 0 h 588924"/>
              <a:gd name="connsiteX2" fmla="*/ 510306 w 510306"/>
              <a:gd name="connsiteY2" fmla="*/ 294462 h 588924"/>
              <a:gd name="connsiteX3" fmla="*/ 255153 w 510306"/>
              <a:gd name="connsiteY3" fmla="*/ 588925 h 588924"/>
              <a:gd name="connsiteX4" fmla="*/ 0 w 510306"/>
              <a:gd name="connsiteY4" fmla="*/ 294462 h 588924"/>
              <a:gd name="connsiteX5" fmla="*/ 0 w 510306"/>
              <a:gd name="connsiteY5" fmla="*/ 294462 h 588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306" h="588924">
                <a:moveTo>
                  <a:pt x="0" y="294462"/>
                </a:moveTo>
                <a:lnTo>
                  <a:pt x="255153" y="0"/>
                </a:lnTo>
                <a:lnTo>
                  <a:pt x="510306" y="294462"/>
                </a:lnTo>
                <a:lnTo>
                  <a:pt x="255153" y="588925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3" name="Freeform: Shape 682">
            <a:extLst>
              <a:ext uri="{FF2B5EF4-FFF2-40B4-BE49-F238E27FC236}">
                <a16:creationId xmlns:a16="http://schemas.microsoft.com/office/drawing/2014/main" id="{4A602D96-D249-D833-372E-45AF7ED6D29E}"/>
              </a:ext>
            </a:extLst>
          </p:cNvPr>
          <p:cNvSpPr/>
          <p:nvPr/>
        </p:nvSpPr>
        <p:spPr>
          <a:xfrm>
            <a:off x="2508709" y="2851654"/>
            <a:ext cx="310603" cy="680125"/>
          </a:xfrm>
          <a:custGeom>
            <a:avLst/>
            <a:gdLst>
              <a:gd name="connsiteX0" fmla="*/ 0 w 310603"/>
              <a:gd name="connsiteY0" fmla="*/ 294462 h 680125"/>
              <a:gd name="connsiteX1" fmla="*/ 255153 w 310603"/>
              <a:gd name="connsiteY1" fmla="*/ 0 h 680125"/>
              <a:gd name="connsiteX2" fmla="*/ 310603 w 310603"/>
              <a:gd name="connsiteY2" fmla="*/ 385663 h 680125"/>
              <a:gd name="connsiteX3" fmla="*/ 55450 w 310603"/>
              <a:gd name="connsiteY3" fmla="*/ 680126 h 680125"/>
              <a:gd name="connsiteX4" fmla="*/ 0 w 310603"/>
              <a:gd name="connsiteY4" fmla="*/ 294462 h 680125"/>
              <a:gd name="connsiteX5" fmla="*/ 0 w 310603"/>
              <a:gd name="connsiteY5" fmla="*/ 294462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0" y="294462"/>
                </a:moveTo>
                <a:lnTo>
                  <a:pt x="255153" y="0"/>
                </a:lnTo>
                <a:lnTo>
                  <a:pt x="310603" y="385663"/>
                </a:lnTo>
                <a:lnTo>
                  <a:pt x="55450" y="680126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4" name="Freeform: Shape 683">
            <a:extLst>
              <a:ext uri="{FF2B5EF4-FFF2-40B4-BE49-F238E27FC236}">
                <a16:creationId xmlns:a16="http://schemas.microsoft.com/office/drawing/2014/main" id="{CD2BEFFC-F868-FECF-56A1-ACE356B6F193}"/>
              </a:ext>
            </a:extLst>
          </p:cNvPr>
          <p:cNvSpPr/>
          <p:nvPr/>
        </p:nvSpPr>
        <p:spPr>
          <a:xfrm>
            <a:off x="4556738" y="4626282"/>
            <a:ext cx="310603" cy="680125"/>
          </a:xfrm>
          <a:custGeom>
            <a:avLst/>
            <a:gdLst>
              <a:gd name="connsiteX0" fmla="*/ 0 w 310603"/>
              <a:gd name="connsiteY0" fmla="*/ 294462 h 680125"/>
              <a:gd name="connsiteX1" fmla="*/ 255153 w 310603"/>
              <a:gd name="connsiteY1" fmla="*/ 0 h 680125"/>
              <a:gd name="connsiteX2" fmla="*/ 310603 w 310603"/>
              <a:gd name="connsiteY2" fmla="*/ 385664 h 680125"/>
              <a:gd name="connsiteX3" fmla="*/ 55450 w 310603"/>
              <a:gd name="connsiteY3" fmla="*/ 680126 h 680125"/>
              <a:gd name="connsiteX4" fmla="*/ 0 w 310603"/>
              <a:gd name="connsiteY4" fmla="*/ 294462 h 680125"/>
              <a:gd name="connsiteX5" fmla="*/ 0 w 310603"/>
              <a:gd name="connsiteY5" fmla="*/ 294462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0" y="294462"/>
                </a:moveTo>
                <a:lnTo>
                  <a:pt x="255153" y="0"/>
                </a:lnTo>
                <a:lnTo>
                  <a:pt x="310603" y="385664"/>
                </a:lnTo>
                <a:lnTo>
                  <a:pt x="55450" y="680126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5" name="Freeform: Shape 684">
            <a:extLst>
              <a:ext uri="{FF2B5EF4-FFF2-40B4-BE49-F238E27FC236}">
                <a16:creationId xmlns:a16="http://schemas.microsoft.com/office/drawing/2014/main" id="{405EF9D2-D085-6247-2ADB-3402DD24E958}"/>
              </a:ext>
            </a:extLst>
          </p:cNvPr>
          <p:cNvSpPr/>
          <p:nvPr/>
        </p:nvSpPr>
        <p:spPr>
          <a:xfrm>
            <a:off x="626598" y="1220796"/>
            <a:ext cx="310603" cy="680125"/>
          </a:xfrm>
          <a:custGeom>
            <a:avLst/>
            <a:gdLst>
              <a:gd name="connsiteX0" fmla="*/ 0 w 310603"/>
              <a:gd name="connsiteY0" fmla="*/ 294462 h 680125"/>
              <a:gd name="connsiteX1" fmla="*/ 255153 w 310603"/>
              <a:gd name="connsiteY1" fmla="*/ 0 h 680125"/>
              <a:gd name="connsiteX2" fmla="*/ 310603 w 310603"/>
              <a:gd name="connsiteY2" fmla="*/ 385664 h 680125"/>
              <a:gd name="connsiteX3" fmla="*/ 55450 w 310603"/>
              <a:gd name="connsiteY3" fmla="*/ 680126 h 680125"/>
              <a:gd name="connsiteX4" fmla="*/ 0 w 310603"/>
              <a:gd name="connsiteY4" fmla="*/ 294462 h 680125"/>
              <a:gd name="connsiteX5" fmla="*/ 0 w 310603"/>
              <a:gd name="connsiteY5" fmla="*/ 294462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0" y="294462"/>
                </a:moveTo>
                <a:lnTo>
                  <a:pt x="255153" y="0"/>
                </a:lnTo>
                <a:lnTo>
                  <a:pt x="310603" y="385664"/>
                </a:lnTo>
                <a:lnTo>
                  <a:pt x="55450" y="680126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6" name="Freeform: Shape 685">
            <a:extLst>
              <a:ext uri="{FF2B5EF4-FFF2-40B4-BE49-F238E27FC236}">
                <a16:creationId xmlns:a16="http://schemas.microsoft.com/office/drawing/2014/main" id="{127B6ECD-64AE-A6AA-B7EA-22E22C5290BE}"/>
              </a:ext>
            </a:extLst>
          </p:cNvPr>
          <p:cNvSpPr/>
          <p:nvPr/>
        </p:nvSpPr>
        <p:spPr>
          <a:xfrm>
            <a:off x="6865241" y="6840779"/>
            <a:ext cx="310602" cy="680125"/>
          </a:xfrm>
          <a:custGeom>
            <a:avLst/>
            <a:gdLst>
              <a:gd name="connsiteX0" fmla="*/ 0 w 310602"/>
              <a:gd name="connsiteY0" fmla="*/ 294462 h 680125"/>
              <a:gd name="connsiteX1" fmla="*/ 255152 w 310602"/>
              <a:gd name="connsiteY1" fmla="*/ 0 h 680125"/>
              <a:gd name="connsiteX2" fmla="*/ 310603 w 310602"/>
              <a:gd name="connsiteY2" fmla="*/ 385664 h 680125"/>
              <a:gd name="connsiteX3" fmla="*/ 55449 w 310602"/>
              <a:gd name="connsiteY3" fmla="*/ 680126 h 680125"/>
              <a:gd name="connsiteX4" fmla="*/ 0 w 310602"/>
              <a:gd name="connsiteY4" fmla="*/ 294462 h 680125"/>
              <a:gd name="connsiteX5" fmla="*/ 0 w 310602"/>
              <a:gd name="connsiteY5" fmla="*/ 294462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2" h="680125">
                <a:moveTo>
                  <a:pt x="0" y="294462"/>
                </a:moveTo>
                <a:lnTo>
                  <a:pt x="255152" y="0"/>
                </a:lnTo>
                <a:lnTo>
                  <a:pt x="310603" y="385664"/>
                </a:lnTo>
                <a:lnTo>
                  <a:pt x="55449" y="680126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7" name="Freeform: Shape 686">
            <a:extLst>
              <a:ext uri="{FF2B5EF4-FFF2-40B4-BE49-F238E27FC236}">
                <a16:creationId xmlns:a16="http://schemas.microsoft.com/office/drawing/2014/main" id="{DAE2BCDB-D16E-7AE5-81FB-BEE661DDC904}"/>
              </a:ext>
            </a:extLst>
          </p:cNvPr>
          <p:cNvSpPr/>
          <p:nvPr/>
        </p:nvSpPr>
        <p:spPr>
          <a:xfrm>
            <a:off x="8747352" y="8471638"/>
            <a:ext cx="310602" cy="680125"/>
          </a:xfrm>
          <a:custGeom>
            <a:avLst/>
            <a:gdLst>
              <a:gd name="connsiteX0" fmla="*/ 0 w 310602"/>
              <a:gd name="connsiteY0" fmla="*/ 294462 h 680125"/>
              <a:gd name="connsiteX1" fmla="*/ 255152 w 310602"/>
              <a:gd name="connsiteY1" fmla="*/ 0 h 680125"/>
              <a:gd name="connsiteX2" fmla="*/ 310603 w 310602"/>
              <a:gd name="connsiteY2" fmla="*/ 385664 h 680125"/>
              <a:gd name="connsiteX3" fmla="*/ 55449 w 310602"/>
              <a:gd name="connsiteY3" fmla="*/ 680126 h 680125"/>
              <a:gd name="connsiteX4" fmla="*/ 0 w 310602"/>
              <a:gd name="connsiteY4" fmla="*/ 294462 h 680125"/>
              <a:gd name="connsiteX5" fmla="*/ 0 w 310602"/>
              <a:gd name="connsiteY5" fmla="*/ 294462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2" h="680125">
                <a:moveTo>
                  <a:pt x="0" y="294462"/>
                </a:moveTo>
                <a:lnTo>
                  <a:pt x="255152" y="0"/>
                </a:lnTo>
                <a:lnTo>
                  <a:pt x="310603" y="385664"/>
                </a:lnTo>
                <a:lnTo>
                  <a:pt x="55449" y="680126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8" name="Freeform: Shape 687">
            <a:extLst>
              <a:ext uri="{FF2B5EF4-FFF2-40B4-BE49-F238E27FC236}">
                <a16:creationId xmlns:a16="http://schemas.microsoft.com/office/drawing/2014/main" id="{E9CE60FF-6368-2A2E-9130-B4EA2976D0C0}"/>
              </a:ext>
            </a:extLst>
          </p:cNvPr>
          <p:cNvSpPr/>
          <p:nvPr/>
        </p:nvSpPr>
        <p:spPr>
          <a:xfrm>
            <a:off x="4556738" y="4271863"/>
            <a:ext cx="417011" cy="648881"/>
          </a:xfrm>
          <a:custGeom>
            <a:avLst/>
            <a:gdLst>
              <a:gd name="connsiteX0" fmla="*/ 161858 w 417011"/>
              <a:gd name="connsiteY0" fmla="*/ 294462 h 648881"/>
              <a:gd name="connsiteX1" fmla="*/ 417011 w 417011"/>
              <a:gd name="connsiteY1" fmla="*/ 0 h 648881"/>
              <a:gd name="connsiteX2" fmla="*/ 255153 w 417011"/>
              <a:gd name="connsiteY2" fmla="*/ 354419 h 648881"/>
              <a:gd name="connsiteX3" fmla="*/ 0 w 417011"/>
              <a:gd name="connsiteY3" fmla="*/ 648881 h 648881"/>
              <a:gd name="connsiteX4" fmla="*/ 161858 w 417011"/>
              <a:gd name="connsiteY4" fmla="*/ 294462 h 648881"/>
              <a:gd name="connsiteX5" fmla="*/ 161858 w 417011"/>
              <a:gd name="connsiteY5" fmla="*/ 294462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1" h="648881">
                <a:moveTo>
                  <a:pt x="161858" y="294462"/>
                </a:moveTo>
                <a:lnTo>
                  <a:pt x="417011" y="0"/>
                </a:lnTo>
                <a:lnTo>
                  <a:pt x="255153" y="354419"/>
                </a:lnTo>
                <a:lnTo>
                  <a:pt x="0" y="648881"/>
                </a:lnTo>
                <a:lnTo>
                  <a:pt x="161858" y="294462"/>
                </a:lnTo>
                <a:lnTo>
                  <a:pt x="161858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9" name="Freeform: Shape 688">
            <a:extLst>
              <a:ext uri="{FF2B5EF4-FFF2-40B4-BE49-F238E27FC236}">
                <a16:creationId xmlns:a16="http://schemas.microsoft.com/office/drawing/2014/main" id="{D2521E31-56EE-3FD2-F81D-065E97E4614D}"/>
              </a:ext>
            </a:extLst>
          </p:cNvPr>
          <p:cNvSpPr/>
          <p:nvPr/>
        </p:nvSpPr>
        <p:spPr>
          <a:xfrm>
            <a:off x="4072423" y="3995971"/>
            <a:ext cx="582930" cy="505111"/>
          </a:xfrm>
          <a:custGeom>
            <a:avLst/>
            <a:gdLst>
              <a:gd name="connsiteX0" fmla="*/ 255153 w 582930"/>
              <a:gd name="connsiteY0" fmla="*/ 210649 h 505111"/>
              <a:gd name="connsiteX1" fmla="*/ 582930 w 582930"/>
              <a:gd name="connsiteY1" fmla="*/ 0 h 505111"/>
              <a:gd name="connsiteX2" fmla="*/ 327777 w 582930"/>
              <a:gd name="connsiteY2" fmla="*/ 294462 h 505111"/>
              <a:gd name="connsiteX3" fmla="*/ 0 w 582930"/>
              <a:gd name="connsiteY3" fmla="*/ 505112 h 505111"/>
              <a:gd name="connsiteX4" fmla="*/ 255153 w 582930"/>
              <a:gd name="connsiteY4" fmla="*/ 210649 h 505111"/>
              <a:gd name="connsiteX5" fmla="*/ 255153 w 582930"/>
              <a:gd name="connsiteY5" fmla="*/ 210649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255153" y="210649"/>
                </a:moveTo>
                <a:lnTo>
                  <a:pt x="582930" y="0"/>
                </a:lnTo>
                <a:lnTo>
                  <a:pt x="327777" y="294462"/>
                </a:lnTo>
                <a:lnTo>
                  <a:pt x="0" y="505112"/>
                </a:lnTo>
                <a:lnTo>
                  <a:pt x="255153" y="210649"/>
                </a:lnTo>
                <a:lnTo>
                  <a:pt x="255153" y="21064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0" name="Freeform: Shape 689">
            <a:extLst>
              <a:ext uri="{FF2B5EF4-FFF2-40B4-BE49-F238E27FC236}">
                <a16:creationId xmlns:a16="http://schemas.microsoft.com/office/drawing/2014/main" id="{E612C376-BB28-FCF1-F30E-5535A5A0C99F}"/>
              </a:ext>
            </a:extLst>
          </p:cNvPr>
          <p:cNvSpPr/>
          <p:nvPr/>
        </p:nvSpPr>
        <p:spPr>
          <a:xfrm>
            <a:off x="2508709" y="251494"/>
            <a:ext cx="628999" cy="404233"/>
          </a:xfrm>
          <a:custGeom>
            <a:avLst/>
            <a:gdLst>
              <a:gd name="connsiteX0" fmla="*/ 255153 w 628999"/>
              <a:gd name="connsiteY0" fmla="*/ 109771 h 404233"/>
              <a:gd name="connsiteX1" fmla="*/ 629000 w 628999"/>
              <a:gd name="connsiteY1" fmla="*/ 0 h 404233"/>
              <a:gd name="connsiteX2" fmla="*/ 373847 w 628999"/>
              <a:gd name="connsiteY2" fmla="*/ 294462 h 404233"/>
              <a:gd name="connsiteX3" fmla="*/ 0 w 628999"/>
              <a:gd name="connsiteY3" fmla="*/ 404234 h 404233"/>
              <a:gd name="connsiteX4" fmla="*/ 255153 w 628999"/>
              <a:gd name="connsiteY4" fmla="*/ 109771 h 404233"/>
              <a:gd name="connsiteX5" fmla="*/ 255153 w 628999"/>
              <a:gd name="connsiteY5" fmla="*/ 109771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255153" y="109771"/>
                </a:moveTo>
                <a:lnTo>
                  <a:pt x="629000" y="0"/>
                </a:lnTo>
                <a:lnTo>
                  <a:pt x="373847" y="294462"/>
                </a:lnTo>
                <a:lnTo>
                  <a:pt x="0" y="404234"/>
                </a:lnTo>
                <a:lnTo>
                  <a:pt x="255153" y="109771"/>
                </a:lnTo>
                <a:lnTo>
                  <a:pt x="255153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1" name="Freeform: Shape 690">
            <a:extLst>
              <a:ext uri="{FF2B5EF4-FFF2-40B4-BE49-F238E27FC236}">
                <a16:creationId xmlns:a16="http://schemas.microsoft.com/office/drawing/2014/main" id="{05F568D7-12BD-DC5B-8D5E-C26FF7068AF0}"/>
              </a:ext>
            </a:extLst>
          </p:cNvPr>
          <p:cNvSpPr/>
          <p:nvPr/>
        </p:nvSpPr>
        <p:spPr>
          <a:xfrm>
            <a:off x="5356976" y="3271316"/>
            <a:ext cx="628999" cy="404233"/>
          </a:xfrm>
          <a:custGeom>
            <a:avLst/>
            <a:gdLst>
              <a:gd name="connsiteX0" fmla="*/ 255153 w 628999"/>
              <a:gd name="connsiteY0" fmla="*/ 109771 h 404233"/>
              <a:gd name="connsiteX1" fmla="*/ 629000 w 628999"/>
              <a:gd name="connsiteY1" fmla="*/ 0 h 404233"/>
              <a:gd name="connsiteX2" fmla="*/ 373847 w 628999"/>
              <a:gd name="connsiteY2" fmla="*/ 294462 h 404233"/>
              <a:gd name="connsiteX3" fmla="*/ 0 w 628999"/>
              <a:gd name="connsiteY3" fmla="*/ 404233 h 404233"/>
              <a:gd name="connsiteX4" fmla="*/ 255153 w 628999"/>
              <a:gd name="connsiteY4" fmla="*/ 109771 h 404233"/>
              <a:gd name="connsiteX5" fmla="*/ 255153 w 628999"/>
              <a:gd name="connsiteY5" fmla="*/ 109771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255153" y="109771"/>
                </a:moveTo>
                <a:lnTo>
                  <a:pt x="629000" y="0"/>
                </a:lnTo>
                <a:lnTo>
                  <a:pt x="373847" y="294462"/>
                </a:lnTo>
                <a:lnTo>
                  <a:pt x="0" y="404233"/>
                </a:lnTo>
                <a:lnTo>
                  <a:pt x="255153" y="109771"/>
                </a:lnTo>
                <a:lnTo>
                  <a:pt x="255153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2" name="Freeform: Shape 691">
            <a:extLst>
              <a:ext uri="{FF2B5EF4-FFF2-40B4-BE49-F238E27FC236}">
                <a16:creationId xmlns:a16="http://schemas.microsoft.com/office/drawing/2014/main" id="{44D8A5B5-20A9-9CB0-EC35-15633410BBD0}"/>
              </a:ext>
            </a:extLst>
          </p:cNvPr>
          <p:cNvSpPr/>
          <p:nvPr/>
        </p:nvSpPr>
        <p:spPr>
          <a:xfrm>
            <a:off x="8747352" y="5871477"/>
            <a:ext cx="628999" cy="404233"/>
          </a:xfrm>
          <a:custGeom>
            <a:avLst/>
            <a:gdLst>
              <a:gd name="connsiteX0" fmla="*/ 255152 w 628999"/>
              <a:gd name="connsiteY0" fmla="*/ 109771 h 404233"/>
              <a:gd name="connsiteX1" fmla="*/ 628999 w 628999"/>
              <a:gd name="connsiteY1" fmla="*/ 0 h 404233"/>
              <a:gd name="connsiteX2" fmla="*/ 373846 w 628999"/>
              <a:gd name="connsiteY2" fmla="*/ 294462 h 404233"/>
              <a:gd name="connsiteX3" fmla="*/ 0 w 628999"/>
              <a:gd name="connsiteY3" fmla="*/ 404233 h 404233"/>
              <a:gd name="connsiteX4" fmla="*/ 255152 w 628999"/>
              <a:gd name="connsiteY4" fmla="*/ 109771 h 404233"/>
              <a:gd name="connsiteX5" fmla="*/ 255152 w 628999"/>
              <a:gd name="connsiteY5" fmla="*/ 109771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255152" y="109771"/>
                </a:moveTo>
                <a:lnTo>
                  <a:pt x="628999" y="0"/>
                </a:lnTo>
                <a:lnTo>
                  <a:pt x="373846" y="294462"/>
                </a:lnTo>
                <a:lnTo>
                  <a:pt x="0" y="404233"/>
                </a:lnTo>
                <a:lnTo>
                  <a:pt x="255152" y="109771"/>
                </a:lnTo>
                <a:lnTo>
                  <a:pt x="255152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3" name="Freeform: Shape 692">
            <a:extLst>
              <a:ext uri="{FF2B5EF4-FFF2-40B4-BE49-F238E27FC236}">
                <a16:creationId xmlns:a16="http://schemas.microsoft.com/office/drawing/2014/main" id="{C0186E1B-5D31-67F5-DF12-7655402E2D1B}"/>
              </a:ext>
            </a:extLst>
          </p:cNvPr>
          <p:cNvSpPr/>
          <p:nvPr/>
        </p:nvSpPr>
        <p:spPr>
          <a:xfrm>
            <a:off x="4072423" y="1496688"/>
            <a:ext cx="628999" cy="404233"/>
          </a:xfrm>
          <a:custGeom>
            <a:avLst/>
            <a:gdLst>
              <a:gd name="connsiteX0" fmla="*/ 0 w 628999"/>
              <a:gd name="connsiteY0" fmla="*/ 294462 h 404233"/>
              <a:gd name="connsiteX1" fmla="*/ 255153 w 628999"/>
              <a:gd name="connsiteY1" fmla="*/ 0 h 404233"/>
              <a:gd name="connsiteX2" fmla="*/ 629000 w 628999"/>
              <a:gd name="connsiteY2" fmla="*/ 109771 h 404233"/>
              <a:gd name="connsiteX3" fmla="*/ 373847 w 628999"/>
              <a:gd name="connsiteY3" fmla="*/ 404234 h 404233"/>
              <a:gd name="connsiteX4" fmla="*/ 0 w 628999"/>
              <a:gd name="connsiteY4" fmla="*/ 294462 h 404233"/>
              <a:gd name="connsiteX5" fmla="*/ 0 w 628999"/>
              <a:gd name="connsiteY5" fmla="*/ 294462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0" y="294462"/>
                </a:moveTo>
                <a:lnTo>
                  <a:pt x="255153" y="0"/>
                </a:lnTo>
                <a:lnTo>
                  <a:pt x="629000" y="109771"/>
                </a:lnTo>
                <a:lnTo>
                  <a:pt x="373847" y="404234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4" name="Freeform: Shape 693">
            <a:extLst>
              <a:ext uri="{FF2B5EF4-FFF2-40B4-BE49-F238E27FC236}">
                <a16:creationId xmlns:a16="http://schemas.microsoft.com/office/drawing/2014/main" id="{137E9EA6-E29B-D3D5-B65C-5DD0EE9E5DF2}"/>
              </a:ext>
            </a:extLst>
          </p:cNvPr>
          <p:cNvSpPr/>
          <p:nvPr/>
        </p:nvSpPr>
        <p:spPr>
          <a:xfrm>
            <a:off x="6120453" y="3271316"/>
            <a:ext cx="629000" cy="404233"/>
          </a:xfrm>
          <a:custGeom>
            <a:avLst/>
            <a:gdLst>
              <a:gd name="connsiteX0" fmla="*/ 0 w 629000"/>
              <a:gd name="connsiteY0" fmla="*/ 294462 h 404233"/>
              <a:gd name="connsiteX1" fmla="*/ 255153 w 629000"/>
              <a:gd name="connsiteY1" fmla="*/ 0 h 404233"/>
              <a:gd name="connsiteX2" fmla="*/ 629000 w 629000"/>
              <a:gd name="connsiteY2" fmla="*/ 109771 h 404233"/>
              <a:gd name="connsiteX3" fmla="*/ 373847 w 629000"/>
              <a:gd name="connsiteY3" fmla="*/ 404233 h 404233"/>
              <a:gd name="connsiteX4" fmla="*/ 0 w 629000"/>
              <a:gd name="connsiteY4" fmla="*/ 294462 h 404233"/>
              <a:gd name="connsiteX5" fmla="*/ 0 w 629000"/>
              <a:gd name="connsiteY5" fmla="*/ 294462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000" h="404233">
                <a:moveTo>
                  <a:pt x="0" y="294462"/>
                </a:moveTo>
                <a:lnTo>
                  <a:pt x="255153" y="0"/>
                </a:lnTo>
                <a:lnTo>
                  <a:pt x="629000" y="109771"/>
                </a:lnTo>
                <a:lnTo>
                  <a:pt x="373847" y="404233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5" name="Freeform: Shape 694">
            <a:extLst>
              <a:ext uri="{FF2B5EF4-FFF2-40B4-BE49-F238E27FC236}">
                <a16:creationId xmlns:a16="http://schemas.microsoft.com/office/drawing/2014/main" id="{C80C3657-1300-012D-6B7C-05944C1454F2}"/>
              </a:ext>
            </a:extLst>
          </p:cNvPr>
          <p:cNvSpPr/>
          <p:nvPr/>
        </p:nvSpPr>
        <p:spPr>
          <a:xfrm>
            <a:off x="2134862" y="251494"/>
            <a:ext cx="628999" cy="404233"/>
          </a:xfrm>
          <a:custGeom>
            <a:avLst/>
            <a:gdLst>
              <a:gd name="connsiteX0" fmla="*/ 0 w 628999"/>
              <a:gd name="connsiteY0" fmla="*/ 294462 h 404233"/>
              <a:gd name="connsiteX1" fmla="*/ 255153 w 628999"/>
              <a:gd name="connsiteY1" fmla="*/ 0 h 404233"/>
              <a:gd name="connsiteX2" fmla="*/ 629000 w 628999"/>
              <a:gd name="connsiteY2" fmla="*/ 109771 h 404233"/>
              <a:gd name="connsiteX3" fmla="*/ 373847 w 628999"/>
              <a:gd name="connsiteY3" fmla="*/ 404234 h 404233"/>
              <a:gd name="connsiteX4" fmla="*/ 0 w 628999"/>
              <a:gd name="connsiteY4" fmla="*/ 294462 h 404233"/>
              <a:gd name="connsiteX5" fmla="*/ 0 w 628999"/>
              <a:gd name="connsiteY5" fmla="*/ 294462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0" y="294462"/>
                </a:moveTo>
                <a:lnTo>
                  <a:pt x="255153" y="0"/>
                </a:lnTo>
                <a:lnTo>
                  <a:pt x="629000" y="109771"/>
                </a:lnTo>
                <a:lnTo>
                  <a:pt x="373847" y="404234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6" name="Freeform: Shape 695">
            <a:extLst>
              <a:ext uri="{FF2B5EF4-FFF2-40B4-BE49-F238E27FC236}">
                <a16:creationId xmlns:a16="http://schemas.microsoft.com/office/drawing/2014/main" id="{241263C7-3A55-6103-B7E1-5475482A9B0B}"/>
              </a:ext>
            </a:extLst>
          </p:cNvPr>
          <p:cNvSpPr/>
          <p:nvPr/>
        </p:nvSpPr>
        <p:spPr>
          <a:xfrm>
            <a:off x="7622314" y="4836932"/>
            <a:ext cx="629000" cy="404233"/>
          </a:xfrm>
          <a:custGeom>
            <a:avLst/>
            <a:gdLst>
              <a:gd name="connsiteX0" fmla="*/ 0 w 629000"/>
              <a:gd name="connsiteY0" fmla="*/ 294462 h 404233"/>
              <a:gd name="connsiteX1" fmla="*/ 255153 w 629000"/>
              <a:gd name="connsiteY1" fmla="*/ 0 h 404233"/>
              <a:gd name="connsiteX2" fmla="*/ 629000 w 629000"/>
              <a:gd name="connsiteY2" fmla="*/ 109771 h 404233"/>
              <a:gd name="connsiteX3" fmla="*/ 373847 w 629000"/>
              <a:gd name="connsiteY3" fmla="*/ 404233 h 404233"/>
              <a:gd name="connsiteX4" fmla="*/ 0 w 629000"/>
              <a:gd name="connsiteY4" fmla="*/ 294462 h 404233"/>
              <a:gd name="connsiteX5" fmla="*/ 0 w 629000"/>
              <a:gd name="connsiteY5" fmla="*/ 294462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000" h="404233">
                <a:moveTo>
                  <a:pt x="0" y="294462"/>
                </a:moveTo>
                <a:lnTo>
                  <a:pt x="255153" y="0"/>
                </a:lnTo>
                <a:lnTo>
                  <a:pt x="629000" y="109771"/>
                </a:lnTo>
                <a:lnTo>
                  <a:pt x="373847" y="404233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7" name="Freeform: Shape 696">
            <a:extLst>
              <a:ext uri="{FF2B5EF4-FFF2-40B4-BE49-F238E27FC236}">
                <a16:creationId xmlns:a16="http://schemas.microsoft.com/office/drawing/2014/main" id="{66A5A9E5-0DFA-C378-05AF-2B94E229285E}"/>
              </a:ext>
            </a:extLst>
          </p:cNvPr>
          <p:cNvSpPr/>
          <p:nvPr/>
        </p:nvSpPr>
        <p:spPr>
          <a:xfrm>
            <a:off x="9504425" y="6467790"/>
            <a:ext cx="629000" cy="404233"/>
          </a:xfrm>
          <a:custGeom>
            <a:avLst/>
            <a:gdLst>
              <a:gd name="connsiteX0" fmla="*/ 0 w 629000"/>
              <a:gd name="connsiteY0" fmla="*/ 294463 h 404233"/>
              <a:gd name="connsiteX1" fmla="*/ 255153 w 629000"/>
              <a:gd name="connsiteY1" fmla="*/ 0 h 404233"/>
              <a:gd name="connsiteX2" fmla="*/ 629000 w 629000"/>
              <a:gd name="connsiteY2" fmla="*/ 109771 h 404233"/>
              <a:gd name="connsiteX3" fmla="*/ 373847 w 629000"/>
              <a:gd name="connsiteY3" fmla="*/ 404234 h 404233"/>
              <a:gd name="connsiteX4" fmla="*/ 0 w 629000"/>
              <a:gd name="connsiteY4" fmla="*/ 294463 h 404233"/>
              <a:gd name="connsiteX5" fmla="*/ 0 w 629000"/>
              <a:gd name="connsiteY5" fmla="*/ 294463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000" h="404233">
                <a:moveTo>
                  <a:pt x="0" y="294463"/>
                </a:moveTo>
                <a:lnTo>
                  <a:pt x="255153" y="0"/>
                </a:lnTo>
                <a:lnTo>
                  <a:pt x="629000" y="109771"/>
                </a:lnTo>
                <a:lnTo>
                  <a:pt x="373847" y="404234"/>
                </a:lnTo>
                <a:lnTo>
                  <a:pt x="0" y="294463"/>
                </a:lnTo>
                <a:lnTo>
                  <a:pt x="0" y="294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8" name="Freeform: Shape 697">
            <a:extLst>
              <a:ext uri="{FF2B5EF4-FFF2-40B4-BE49-F238E27FC236}">
                <a16:creationId xmlns:a16="http://schemas.microsoft.com/office/drawing/2014/main" id="{4CBC937D-A024-BAE1-4F14-339186292F06}"/>
              </a:ext>
            </a:extLst>
          </p:cNvPr>
          <p:cNvSpPr/>
          <p:nvPr/>
        </p:nvSpPr>
        <p:spPr>
          <a:xfrm>
            <a:off x="4774046" y="1817109"/>
            <a:ext cx="510306" cy="588924"/>
          </a:xfrm>
          <a:custGeom>
            <a:avLst/>
            <a:gdLst>
              <a:gd name="connsiteX0" fmla="*/ 0 w 510306"/>
              <a:gd name="connsiteY0" fmla="*/ 294462 h 588924"/>
              <a:gd name="connsiteX1" fmla="*/ 255153 w 510306"/>
              <a:gd name="connsiteY1" fmla="*/ 0 h 588924"/>
              <a:gd name="connsiteX2" fmla="*/ 510306 w 510306"/>
              <a:gd name="connsiteY2" fmla="*/ 294462 h 588924"/>
              <a:gd name="connsiteX3" fmla="*/ 255153 w 510306"/>
              <a:gd name="connsiteY3" fmla="*/ 588925 h 588924"/>
              <a:gd name="connsiteX4" fmla="*/ 0 w 510306"/>
              <a:gd name="connsiteY4" fmla="*/ 294462 h 588924"/>
              <a:gd name="connsiteX5" fmla="*/ 0 w 510306"/>
              <a:gd name="connsiteY5" fmla="*/ 294462 h 588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306" h="588924">
                <a:moveTo>
                  <a:pt x="0" y="294462"/>
                </a:moveTo>
                <a:lnTo>
                  <a:pt x="255153" y="0"/>
                </a:lnTo>
                <a:lnTo>
                  <a:pt x="510306" y="294462"/>
                </a:lnTo>
                <a:lnTo>
                  <a:pt x="255153" y="588925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9" name="Freeform: Shape 698">
            <a:extLst>
              <a:ext uri="{FF2B5EF4-FFF2-40B4-BE49-F238E27FC236}">
                <a16:creationId xmlns:a16="http://schemas.microsoft.com/office/drawing/2014/main" id="{6669DCBC-6655-D29E-8F9C-02AC59EC5591}"/>
              </a:ext>
            </a:extLst>
          </p:cNvPr>
          <p:cNvSpPr/>
          <p:nvPr/>
        </p:nvSpPr>
        <p:spPr>
          <a:xfrm>
            <a:off x="6822076" y="3591737"/>
            <a:ext cx="510306" cy="588924"/>
          </a:xfrm>
          <a:custGeom>
            <a:avLst/>
            <a:gdLst>
              <a:gd name="connsiteX0" fmla="*/ 0 w 510306"/>
              <a:gd name="connsiteY0" fmla="*/ 294462 h 588924"/>
              <a:gd name="connsiteX1" fmla="*/ 255153 w 510306"/>
              <a:gd name="connsiteY1" fmla="*/ 0 h 588924"/>
              <a:gd name="connsiteX2" fmla="*/ 510306 w 510306"/>
              <a:gd name="connsiteY2" fmla="*/ 294462 h 588924"/>
              <a:gd name="connsiteX3" fmla="*/ 255153 w 510306"/>
              <a:gd name="connsiteY3" fmla="*/ 588925 h 588924"/>
              <a:gd name="connsiteX4" fmla="*/ 0 w 510306"/>
              <a:gd name="connsiteY4" fmla="*/ 294462 h 588924"/>
              <a:gd name="connsiteX5" fmla="*/ 0 w 510306"/>
              <a:gd name="connsiteY5" fmla="*/ 294462 h 588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306" h="588924">
                <a:moveTo>
                  <a:pt x="0" y="294462"/>
                </a:moveTo>
                <a:lnTo>
                  <a:pt x="255153" y="0"/>
                </a:lnTo>
                <a:lnTo>
                  <a:pt x="510306" y="294462"/>
                </a:lnTo>
                <a:lnTo>
                  <a:pt x="255153" y="588925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0" name="Freeform: Shape 699">
            <a:extLst>
              <a:ext uri="{FF2B5EF4-FFF2-40B4-BE49-F238E27FC236}">
                <a16:creationId xmlns:a16="http://schemas.microsoft.com/office/drawing/2014/main" id="{D10A8020-51CA-1AAD-F030-491E244ACC3E}"/>
              </a:ext>
            </a:extLst>
          </p:cNvPr>
          <p:cNvSpPr/>
          <p:nvPr/>
        </p:nvSpPr>
        <p:spPr>
          <a:xfrm>
            <a:off x="3427640" y="1202226"/>
            <a:ext cx="510306" cy="588924"/>
          </a:xfrm>
          <a:custGeom>
            <a:avLst/>
            <a:gdLst>
              <a:gd name="connsiteX0" fmla="*/ 0 w 510306"/>
              <a:gd name="connsiteY0" fmla="*/ 294462 h 588924"/>
              <a:gd name="connsiteX1" fmla="*/ 255153 w 510306"/>
              <a:gd name="connsiteY1" fmla="*/ 0 h 588924"/>
              <a:gd name="connsiteX2" fmla="*/ 510306 w 510306"/>
              <a:gd name="connsiteY2" fmla="*/ 294462 h 588924"/>
              <a:gd name="connsiteX3" fmla="*/ 255153 w 510306"/>
              <a:gd name="connsiteY3" fmla="*/ 588925 h 588924"/>
              <a:gd name="connsiteX4" fmla="*/ 0 w 510306"/>
              <a:gd name="connsiteY4" fmla="*/ 294462 h 588924"/>
              <a:gd name="connsiteX5" fmla="*/ 0 w 510306"/>
              <a:gd name="connsiteY5" fmla="*/ 294462 h 588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306" h="588924">
                <a:moveTo>
                  <a:pt x="0" y="294462"/>
                </a:moveTo>
                <a:lnTo>
                  <a:pt x="255153" y="0"/>
                </a:lnTo>
                <a:lnTo>
                  <a:pt x="510306" y="294462"/>
                </a:lnTo>
                <a:lnTo>
                  <a:pt x="255153" y="588925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1" name="Freeform: Shape 700">
            <a:extLst>
              <a:ext uri="{FF2B5EF4-FFF2-40B4-BE49-F238E27FC236}">
                <a16:creationId xmlns:a16="http://schemas.microsoft.com/office/drawing/2014/main" id="{0EB15F8F-39E6-3ED3-C7E2-F89D88644111}"/>
              </a:ext>
            </a:extLst>
          </p:cNvPr>
          <p:cNvSpPr/>
          <p:nvPr/>
        </p:nvSpPr>
        <p:spPr>
          <a:xfrm>
            <a:off x="8385791" y="4946703"/>
            <a:ext cx="510306" cy="588924"/>
          </a:xfrm>
          <a:custGeom>
            <a:avLst/>
            <a:gdLst>
              <a:gd name="connsiteX0" fmla="*/ 0 w 510306"/>
              <a:gd name="connsiteY0" fmla="*/ 294462 h 588924"/>
              <a:gd name="connsiteX1" fmla="*/ 255153 w 510306"/>
              <a:gd name="connsiteY1" fmla="*/ 0 h 588924"/>
              <a:gd name="connsiteX2" fmla="*/ 510306 w 510306"/>
              <a:gd name="connsiteY2" fmla="*/ 294462 h 588924"/>
              <a:gd name="connsiteX3" fmla="*/ 255153 w 510306"/>
              <a:gd name="connsiteY3" fmla="*/ 588925 h 588924"/>
              <a:gd name="connsiteX4" fmla="*/ 0 w 510306"/>
              <a:gd name="connsiteY4" fmla="*/ 294462 h 588924"/>
              <a:gd name="connsiteX5" fmla="*/ 0 w 510306"/>
              <a:gd name="connsiteY5" fmla="*/ 294462 h 588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306" h="588924">
                <a:moveTo>
                  <a:pt x="0" y="294462"/>
                </a:moveTo>
                <a:lnTo>
                  <a:pt x="255153" y="0"/>
                </a:lnTo>
                <a:lnTo>
                  <a:pt x="510306" y="294462"/>
                </a:lnTo>
                <a:lnTo>
                  <a:pt x="255153" y="588925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2" name="Freeform: Shape 701">
            <a:extLst>
              <a:ext uri="{FF2B5EF4-FFF2-40B4-BE49-F238E27FC236}">
                <a16:creationId xmlns:a16="http://schemas.microsoft.com/office/drawing/2014/main" id="{349A59E1-F846-4A7B-0A89-623628BA8A27}"/>
              </a:ext>
            </a:extLst>
          </p:cNvPr>
          <p:cNvSpPr/>
          <p:nvPr/>
        </p:nvSpPr>
        <p:spPr>
          <a:xfrm>
            <a:off x="1935159" y="-428631"/>
            <a:ext cx="510305" cy="588924"/>
          </a:xfrm>
          <a:custGeom>
            <a:avLst/>
            <a:gdLst>
              <a:gd name="connsiteX0" fmla="*/ 0 w 510305"/>
              <a:gd name="connsiteY0" fmla="*/ 294462 h 588924"/>
              <a:gd name="connsiteX1" fmla="*/ 255153 w 510305"/>
              <a:gd name="connsiteY1" fmla="*/ 0 h 588924"/>
              <a:gd name="connsiteX2" fmla="*/ 510306 w 510305"/>
              <a:gd name="connsiteY2" fmla="*/ 294462 h 588924"/>
              <a:gd name="connsiteX3" fmla="*/ 255153 w 510305"/>
              <a:gd name="connsiteY3" fmla="*/ 588925 h 588924"/>
              <a:gd name="connsiteX4" fmla="*/ 0 w 510305"/>
              <a:gd name="connsiteY4" fmla="*/ 294462 h 588924"/>
              <a:gd name="connsiteX5" fmla="*/ 0 w 510305"/>
              <a:gd name="connsiteY5" fmla="*/ 294462 h 588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305" h="588924">
                <a:moveTo>
                  <a:pt x="0" y="294462"/>
                </a:moveTo>
                <a:lnTo>
                  <a:pt x="255153" y="0"/>
                </a:lnTo>
                <a:lnTo>
                  <a:pt x="510306" y="294462"/>
                </a:lnTo>
                <a:lnTo>
                  <a:pt x="255153" y="588925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3" name="Freeform: Shape 702">
            <a:extLst>
              <a:ext uri="{FF2B5EF4-FFF2-40B4-BE49-F238E27FC236}">
                <a16:creationId xmlns:a16="http://schemas.microsoft.com/office/drawing/2014/main" id="{9F7227C0-B44C-191B-D130-6603EB2BD131}"/>
              </a:ext>
            </a:extLst>
          </p:cNvPr>
          <p:cNvSpPr/>
          <p:nvPr/>
        </p:nvSpPr>
        <p:spPr>
          <a:xfrm>
            <a:off x="9878272" y="6577562"/>
            <a:ext cx="510306" cy="588924"/>
          </a:xfrm>
          <a:custGeom>
            <a:avLst/>
            <a:gdLst>
              <a:gd name="connsiteX0" fmla="*/ 0 w 510306"/>
              <a:gd name="connsiteY0" fmla="*/ 294462 h 588924"/>
              <a:gd name="connsiteX1" fmla="*/ 255153 w 510306"/>
              <a:gd name="connsiteY1" fmla="*/ 0 h 588924"/>
              <a:gd name="connsiteX2" fmla="*/ 510306 w 510306"/>
              <a:gd name="connsiteY2" fmla="*/ 294462 h 588924"/>
              <a:gd name="connsiteX3" fmla="*/ 255153 w 510306"/>
              <a:gd name="connsiteY3" fmla="*/ 588925 h 588924"/>
              <a:gd name="connsiteX4" fmla="*/ 0 w 510306"/>
              <a:gd name="connsiteY4" fmla="*/ 294462 h 588924"/>
              <a:gd name="connsiteX5" fmla="*/ 0 w 510306"/>
              <a:gd name="connsiteY5" fmla="*/ 294462 h 588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306" h="588924">
                <a:moveTo>
                  <a:pt x="0" y="294462"/>
                </a:moveTo>
                <a:lnTo>
                  <a:pt x="255153" y="0"/>
                </a:lnTo>
                <a:lnTo>
                  <a:pt x="510306" y="294462"/>
                </a:lnTo>
                <a:lnTo>
                  <a:pt x="255153" y="588925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4" name="Freeform: Shape 703">
            <a:extLst>
              <a:ext uri="{FF2B5EF4-FFF2-40B4-BE49-F238E27FC236}">
                <a16:creationId xmlns:a16="http://schemas.microsoft.com/office/drawing/2014/main" id="{095D0ED1-6974-C5C7-BF02-69CCB0B6083B}"/>
              </a:ext>
            </a:extLst>
          </p:cNvPr>
          <p:cNvSpPr/>
          <p:nvPr/>
        </p:nvSpPr>
        <p:spPr>
          <a:xfrm>
            <a:off x="5191058" y="2465991"/>
            <a:ext cx="310603" cy="680125"/>
          </a:xfrm>
          <a:custGeom>
            <a:avLst/>
            <a:gdLst>
              <a:gd name="connsiteX0" fmla="*/ 0 w 310603"/>
              <a:gd name="connsiteY0" fmla="*/ 294462 h 680125"/>
              <a:gd name="connsiteX1" fmla="*/ 255153 w 310603"/>
              <a:gd name="connsiteY1" fmla="*/ 0 h 680125"/>
              <a:gd name="connsiteX2" fmla="*/ 310603 w 310603"/>
              <a:gd name="connsiteY2" fmla="*/ 385664 h 680125"/>
              <a:gd name="connsiteX3" fmla="*/ 55450 w 310603"/>
              <a:gd name="connsiteY3" fmla="*/ 680126 h 680125"/>
              <a:gd name="connsiteX4" fmla="*/ 0 w 310603"/>
              <a:gd name="connsiteY4" fmla="*/ 294462 h 680125"/>
              <a:gd name="connsiteX5" fmla="*/ 0 w 310603"/>
              <a:gd name="connsiteY5" fmla="*/ 294462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0" y="294462"/>
                </a:moveTo>
                <a:lnTo>
                  <a:pt x="255153" y="0"/>
                </a:lnTo>
                <a:lnTo>
                  <a:pt x="310603" y="385664"/>
                </a:lnTo>
                <a:lnTo>
                  <a:pt x="55450" y="680126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5" name="Freeform: Shape 704">
            <a:extLst>
              <a:ext uri="{FF2B5EF4-FFF2-40B4-BE49-F238E27FC236}">
                <a16:creationId xmlns:a16="http://schemas.microsoft.com/office/drawing/2014/main" id="{933DCF2A-6D97-FCC1-0C1C-2A37D9375BBE}"/>
              </a:ext>
            </a:extLst>
          </p:cNvPr>
          <p:cNvSpPr/>
          <p:nvPr/>
        </p:nvSpPr>
        <p:spPr>
          <a:xfrm>
            <a:off x="7239087" y="4240619"/>
            <a:ext cx="310603" cy="680125"/>
          </a:xfrm>
          <a:custGeom>
            <a:avLst/>
            <a:gdLst>
              <a:gd name="connsiteX0" fmla="*/ 0 w 310603"/>
              <a:gd name="connsiteY0" fmla="*/ 294462 h 680125"/>
              <a:gd name="connsiteX1" fmla="*/ 255153 w 310603"/>
              <a:gd name="connsiteY1" fmla="*/ 0 h 680125"/>
              <a:gd name="connsiteX2" fmla="*/ 310603 w 310603"/>
              <a:gd name="connsiteY2" fmla="*/ 385664 h 680125"/>
              <a:gd name="connsiteX3" fmla="*/ 55450 w 310603"/>
              <a:gd name="connsiteY3" fmla="*/ 680126 h 680125"/>
              <a:gd name="connsiteX4" fmla="*/ 0 w 310603"/>
              <a:gd name="connsiteY4" fmla="*/ 294462 h 680125"/>
              <a:gd name="connsiteX5" fmla="*/ 0 w 310603"/>
              <a:gd name="connsiteY5" fmla="*/ 294462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0" y="294462"/>
                </a:moveTo>
                <a:lnTo>
                  <a:pt x="255153" y="0"/>
                </a:lnTo>
                <a:lnTo>
                  <a:pt x="310603" y="385664"/>
                </a:lnTo>
                <a:lnTo>
                  <a:pt x="55450" y="680126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6" name="Freeform: Shape 705">
            <a:extLst>
              <a:ext uri="{FF2B5EF4-FFF2-40B4-BE49-F238E27FC236}">
                <a16:creationId xmlns:a16="http://schemas.microsoft.com/office/drawing/2014/main" id="{0F438A68-E178-075A-9B2A-5B6102FCCD88}"/>
              </a:ext>
            </a:extLst>
          </p:cNvPr>
          <p:cNvSpPr/>
          <p:nvPr/>
        </p:nvSpPr>
        <p:spPr>
          <a:xfrm>
            <a:off x="3210332" y="462143"/>
            <a:ext cx="310603" cy="680125"/>
          </a:xfrm>
          <a:custGeom>
            <a:avLst/>
            <a:gdLst>
              <a:gd name="connsiteX0" fmla="*/ 0 w 310603"/>
              <a:gd name="connsiteY0" fmla="*/ 294462 h 680125"/>
              <a:gd name="connsiteX1" fmla="*/ 255153 w 310603"/>
              <a:gd name="connsiteY1" fmla="*/ 0 h 680125"/>
              <a:gd name="connsiteX2" fmla="*/ 310603 w 310603"/>
              <a:gd name="connsiteY2" fmla="*/ 385664 h 680125"/>
              <a:gd name="connsiteX3" fmla="*/ 55450 w 310603"/>
              <a:gd name="connsiteY3" fmla="*/ 680126 h 680125"/>
              <a:gd name="connsiteX4" fmla="*/ 0 w 310603"/>
              <a:gd name="connsiteY4" fmla="*/ 294462 h 680125"/>
              <a:gd name="connsiteX5" fmla="*/ 0 w 310603"/>
              <a:gd name="connsiteY5" fmla="*/ 294462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0" y="294462"/>
                </a:moveTo>
                <a:lnTo>
                  <a:pt x="255153" y="0"/>
                </a:lnTo>
                <a:lnTo>
                  <a:pt x="310603" y="385664"/>
                </a:lnTo>
                <a:lnTo>
                  <a:pt x="55450" y="680126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7" name="Freeform: Shape 706">
            <a:extLst>
              <a:ext uri="{FF2B5EF4-FFF2-40B4-BE49-F238E27FC236}">
                <a16:creationId xmlns:a16="http://schemas.microsoft.com/office/drawing/2014/main" id="{7C149889-0B51-39EE-9608-7A454AC3DC67}"/>
              </a:ext>
            </a:extLst>
          </p:cNvPr>
          <p:cNvSpPr/>
          <p:nvPr/>
        </p:nvSpPr>
        <p:spPr>
          <a:xfrm>
            <a:off x="9448976" y="6082126"/>
            <a:ext cx="310602" cy="680126"/>
          </a:xfrm>
          <a:custGeom>
            <a:avLst/>
            <a:gdLst>
              <a:gd name="connsiteX0" fmla="*/ 0 w 310602"/>
              <a:gd name="connsiteY0" fmla="*/ 294462 h 680126"/>
              <a:gd name="connsiteX1" fmla="*/ 255152 w 310602"/>
              <a:gd name="connsiteY1" fmla="*/ 0 h 680126"/>
              <a:gd name="connsiteX2" fmla="*/ 310603 w 310602"/>
              <a:gd name="connsiteY2" fmla="*/ 385664 h 680126"/>
              <a:gd name="connsiteX3" fmla="*/ 55449 w 310602"/>
              <a:gd name="connsiteY3" fmla="*/ 680126 h 680126"/>
              <a:gd name="connsiteX4" fmla="*/ 0 w 310602"/>
              <a:gd name="connsiteY4" fmla="*/ 294462 h 680126"/>
              <a:gd name="connsiteX5" fmla="*/ 0 w 310602"/>
              <a:gd name="connsiteY5" fmla="*/ 294462 h 680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2" h="680126">
                <a:moveTo>
                  <a:pt x="0" y="294462"/>
                </a:moveTo>
                <a:lnTo>
                  <a:pt x="255152" y="0"/>
                </a:lnTo>
                <a:lnTo>
                  <a:pt x="310603" y="385664"/>
                </a:lnTo>
                <a:lnTo>
                  <a:pt x="55449" y="680126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8" name="Freeform: Shape 707">
            <a:extLst>
              <a:ext uri="{FF2B5EF4-FFF2-40B4-BE49-F238E27FC236}">
                <a16:creationId xmlns:a16="http://schemas.microsoft.com/office/drawing/2014/main" id="{9FED0C87-1737-B6E7-2CB3-8C921739EA31}"/>
              </a:ext>
            </a:extLst>
          </p:cNvPr>
          <p:cNvSpPr/>
          <p:nvPr/>
        </p:nvSpPr>
        <p:spPr>
          <a:xfrm>
            <a:off x="1000444" y="-1379364"/>
            <a:ext cx="310603" cy="680125"/>
          </a:xfrm>
          <a:custGeom>
            <a:avLst/>
            <a:gdLst>
              <a:gd name="connsiteX0" fmla="*/ 0 w 310603"/>
              <a:gd name="connsiteY0" fmla="*/ 294462 h 680125"/>
              <a:gd name="connsiteX1" fmla="*/ 255153 w 310603"/>
              <a:gd name="connsiteY1" fmla="*/ 0 h 680125"/>
              <a:gd name="connsiteX2" fmla="*/ 310603 w 310603"/>
              <a:gd name="connsiteY2" fmla="*/ 385663 h 680125"/>
              <a:gd name="connsiteX3" fmla="*/ 55450 w 310603"/>
              <a:gd name="connsiteY3" fmla="*/ 680126 h 680125"/>
              <a:gd name="connsiteX4" fmla="*/ 0 w 310603"/>
              <a:gd name="connsiteY4" fmla="*/ 294462 h 680125"/>
              <a:gd name="connsiteX5" fmla="*/ 0 w 310603"/>
              <a:gd name="connsiteY5" fmla="*/ 294462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0" y="294462"/>
                </a:moveTo>
                <a:lnTo>
                  <a:pt x="255153" y="0"/>
                </a:lnTo>
                <a:lnTo>
                  <a:pt x="310603" y="385663"/>
                </a:lnTo>
                <a:lnTo>
                  <a:pt x="55450" y="680126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9" name="Freeform: Shape 708">
            <a:extLst>
              <a:ext uri="{FF2B5EF4-FFF2-40B4-BE49-F238E27FC236}">
                <a16:creationId xmlns:a16="http://schemas.microsoft.com/office/drawing/2014/main" id="{F8C2A167-4EFF-771C-76E2-2936C1A18F40}"/>
              </a:ext>
            </a:extLst>
          </p:cNvPr>
          <p:cNvSpPr/>
          <p:nvPr/>
        </p:nvSpPr>
        <p:spPr>
          <a:xfrm>
            <a:off x="5356976" y="3026668"/>
            <a:ext cx="417011" cy="648881"/>
          </a:xfrm>
          <a:custGeom>
            <a:avLst/>
            <a:gdLst>
              <a:gd name="connsiteX0" fmla="*/ 161858 w 417011"/>
              <a:gd name="connsiteY0" fmla="*/ 294462 h 648881"/>
              <a:gd name="connsiteX1" fmla="*/ 417011 w 417011"/>
              <a:gd name="connsiteY1" fmla="*/ 0 h 648881"/>
              <a:gd name="connsiteX2" fmla="*/ 255153 w 417011"/>
              <a:gd name="connsiteY2" fmla="*/ 354419 h 648881"/>
              <a:gd name="connsiteX3" fmla="*/ 0 w 417011"/>
              <a:gd name="connsiteY3" fmla="*/ 648881 h 648881"/>
              <a:gd name="connsiteX4" fmla="*/ 161858 w 417011"/>
              <a:gd name="connsiteY4" fmla="*/ 294462 h 648881"/>
              <a:gd name="connsiteX5" fmla="*/ 161858 w 417011"/>
              <a:gd name="connsiteY5" fmla="*/ 294462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1" h="648881">
                <a:moveTo>
                  <a:pt x="161858" y="294462"/>
                </a:moveTo>
                <a:lnTo>
                  <a:pt x="417011" y="0"/>
                </a:lnTo>
                <a:lnTo>
                  <a:pt x="255153" y="354419"/>
                </a:lnTo>
                <a:lnTo>
                  <a:pt x="0" y="648881"/>
                </a:lnTo>
                <a:lnTo>
                  <a:pt x="161858" y="294462"/>
                </a:lnTo>
                <a:lnTo>
                  <a:pt x="161858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0" name="Freeform: Shape 709">
            <a:extLst>
              <a:ext uri="{FF2B5EF4-FFF2-40B4-BE49-F238E27FC236}">
                <a16:creationId xmlns:a16="http://schemas.microsoft.com/office/drawing/2014/main" id="{29462259-B37D-3C2E-9F05-F79E46F951D4}"/>
              </a:ext>
            </a:extLst>
          </p:cNvPr>
          <p:cNvSpPr/>
          <p:nvPr/>
        </p:nvSpPr>
        <p:spPr>
          <a:xfrm>
            <a:off x="5191058" y="3026668"/>
            <a:ext cx="582930" cy="505111"/>
          </a:xfrm>
          <a:custGeom>
            <a:avLst/>
            <a:gdLst>
              <a:gd name="connsiteX0" fmla="*/ 255153 w 582930"/>
              <a:gd name="connsiteY0" fmla="*/ 210650 h 505111"/>
              <a:gd name="connsiteX1" fmla="*/ 582930 w 582930"/>
              <a:gd name="connsiteY1" fmla="*/ 0 h 505111"/>
              <a:gd name="connsiteX2" fmla="*/ 327777 w 582930"/>
              <a:gd name="connsiteY2" fmla="*/ 294462 h 505111"/>
              <a:gd name="connsiteX3" fmla="*/ 0 w 582930"/>
              <a:gd name="connsiteY3" fmla="*/ 505112 h 505111"/>
              <a:gd name="connsiteX4" fmla="*/ 255153 w 582930"/>
              <a:gd name="connsiteY4" fmla="*/ 210650 h 505111"/>
              <a:gd name="connsiteX5" fmla="*/ 255153 w 582930"/>
              <a:gd name="connsiteY5" fmla="*/ 210650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255153" y="210650"/>
                </a:moveTo>
                <a:lnTo>
                  <a:pt x="582930" y="0"/>
                </a:lnTo>
                <a:lnTo>
                  <a:pt x="327777" y="294462"/>
                </a:lnTo>
                <a:lnTo>
                  <a:pt x="0" y="505112"/>
                </a:lnTo>
                <a:lnTo>
                  <a:pt x="255153" y="210650"/>
                </a:lnTo>
                <a:lnTo>
                  <a:pt x="255153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1" name="Freeform: Shape 710">
            <a:extLst>
              <a:ext uri="{FF2B5EF4-FFF2-40B4-BE49-F238E27FC236}">
                <a16:creationId xmlns:a16="http://schemas.microsoft.com/office/drawing/2014/main" id="{EB6BEE39-A3C5-8CAD-5768-755399567D02}"/>
              </a:ext>
            </a:extLst>
          </p:cNvPr>
          <p:cNvSpPr/>
          <p:nvPr/>
        </p:nvSpPr>
        <p:spPr>
          <a:xfrm>
            <a:off x="5029200" y="8260988"/>
            <a:ext cx="628999" cy="404233"/>
          </a:xfrm>
          <a:custGeom>
            <a:avLst/>
            <a:gdLst>
              <a:gd name="connsiteX0" fmla="*/ 255153 w 628999"/>
              <a:gd name="connsiteY0" fmla="*/ 109771 h 404233"/>
              <a:gd name="connsiteX1" fmla="*/ 629000 w 628999"/>
              <a:gd name="connsiteY1" fmla="*/ 0 h 404233"/>
              <a:gd name="connsiteX2" fmla="*/ 373847 w 628999"/>
              <a:gd name="connsiteY2" fmla="*/ 294462 h 404233"/>
              <a:gd name="connsiteX3" fmla="*/ 0 w 628999"/>
              <a:gd name="connsiteY3" fmla="*/ 404233 h 404233"/>
              <a:gd name="connsiteX4" fmla="*/ 255153 w 628999"/>
              <a:gd name="connsiteY4" fmla="*/ 109771 h 404233"/>
              <a:gd name="connsiteX5" fmla="*/ 255153 w 628999"/>
              <a:gd name="connsiteY5" fmla="*/ 109771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255153" y="109771"/>
                </a:moveTo>
                <a:lnTo>
                  <a:pt x="629000" y="0"/>
                </a:lnTo>
                <a:lnTo>
                  <a:pt x="373847" y="294462"/>
                </a:lnTo>
                <a:lnTo>
                  <a:pt x="0" y="404233"/>
                </a:lnTo>
                <a:lnTo>
                  <a:pt x="255153" y="109771"/>
                </a:lnTo>
                <a:lnTo>
                  <a:pt x="255153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2" name="Freeform: Shape 711">
            <a:extLst>
              <a:ext uri="{FF2B5EF4-FFF2-40B4-BE49-F238E27FC236}">
                <a16:creationId xmlns:a16="http://schemas.microsoft.com/office/drawing/2014/main" id="{B22A28AD-4673-E7E3-D7BC-BC32FF4EA4E2}"/>
              </a:ext>
            </a:extLst>
          </p:cNvPr>
          <p:cNvSpPr/>
          <p:nvPr/>
        </p:nvSpPr>
        <p:spPr>
          <a:xfrm>
            <a:off x="1862535" y="5517058"/>
            <a:ext cx="628999" cy="404233"/>
          </a:xfrm>
          <a:custGeom>
            <a:avLst/>
            <a:gdLst>
              <a:gd name="connsiteX0" fmla="*/ 255153 w 628999"/>
              <a:gd name="connsiteY0" fmla="*/ 109771 h 404233"/>
              <a:gd name="connsiteX1" fmla="*/ 629000 w 628999"/>
              <a:gd name="connsiteY1" fmla="*/ 0 h 404233"/>
              <a:gd name="connsiteX2" fmla="*/ 373847 w 628999"/>
              <a:gd name="connsiteY2" fmla="*/ 294462 h 404233"/>
              <a:gd name="connsiteX3" fmla="*/ 0 w 628999"/>
              <a:gd name="connsiteY3" fmla="*/ 404234 h 404233"/>
              <a:gd name="connsiteX4" fmla="*/ 255153 w 628999"/>
              <a:gd name="connsiteY4" fmla="*/ 109771 h 404233"/>
              <a:gd name="connsiteX5" fmla="*/ 255153 w 628999"/>
              <a:gd name="connsiteY5" fmla="*/ 109771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255153" y="109771"/>
                </a:moveTo>
                <a:lnTo>
                  <a:pt x="629000" y="0"/>
                </a:lnTo>
                <a:lnTo>
                  <a:pt x="373847" y="294462"/>
                </a:lnTo>
                <a:lnTo>
                  <a:pt x="0" y="404234"/>
                </a:lnTo>
                <a:lnTo>
                  <a:pt x="255153" y="109771"/>
                </a:lnTo>
                <a:lnTo>
                  <a:pt x="255153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3" name="Freeform: Shape 712">
            <a:extLst>
              <a:ext uri="{FF2B5EF4-FFF2-40B4-BE49-F238E27FC236}">
                <a16:creationId xmlns:a16="http://schemas.microsoft.com/office/drawing/2014/main" id="{BBE536AB-9732-8713-259D-3FDECDC20B65}"/>
              </a:ext>
            </a:extLst>
          </p:cNvPr>
          <p:cNvSpPr/>
          <p:nvPr/>
        </p:nvSpPr>
        <p:spPr>
          <a:xfrm>
            <a:off x="-1093654" y="3096302"/>
            <a:ext cx="628999" cy="404233"/>
          </a:xfrm>
          <a:custGeom>
            <a:avLst/>
            <a:gdLst>
              <a:gd name="connsiteX0" fmla="*/ 255153 w 628999"/>
              <a:gd name="connsiteY0" fmla="*/ 109771 h 404233"/>
              <a:gd name="connsiteX1" fmla="*/ 629000 w 628999"/>
              <a:gd name="connsiteY1" fmla="*/ 0 h 404233"/>
              <a:gd name="connsiteX2" fmla="*/ 373847 w 628999"/>
              <a:gd name="connsiteY2" fmla="*/ 294462 h 404233"/>
              <a:gd name="connsiteX3" fmla="*/ 0 w 628999"/>
              <a:gd name="connsiteY3" fmla="*/ 404234 h 404233"/>
              <a:gd name="connsiteX4" fmla="*/ 255153 w 628999"/>
              <a:gd name="connsiteY4" fmla="*/ 109771 h 404233"/>
              <a:gd name="connsiteX5" fmla="*/ 255153 w 628999"/>
              <a:gd name="connsiteY5" fmla="*/ 109771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255153" y="109771"/>
                </a:moveTo>
                <a:lnTo>
                  <a:pt x="629000" y="0"/>
                </a:lnTo>
                <a:lnTo>
                  <a:pt x="373847" y="294462"/>
                </a:lnTo>
                <a:lnTo>
                  <a:pt x="0" y="404234"/>
                </a:lnTo>
                <a:lnTo>
                  <a:pt x="255153" y="109771"/>
                </a:lnTo>
                <a:lnTo>
                  <a:pt x="255153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4" name="Freeform: Shape 713">
            <a:extLst>
              <a:ext uri="{FF2B5EF4-FFF2-40B4-BE49-F238E27FC236}">
                <a16:creationId xmlns:a16="http://schemas.microsoft.com/office/drawing/2014/main" id="{F6380240-A613-4DAE-2D64-444E5749ABD3}"/>
              </a:ext>
            </a:extLst>
          </p:cNvPr>
          <p:cNvSpPr/>
          <p:nvPr/>
        </p:nvSpPr>
        <p:spPr>
          <a:xfrm>
            <a:off x="3053794" y="5871477"/>
            <a:ext cx="628999" cy="404233"/>
          </a:xfrm>
          <a:custGeom>
            <a:avLst/>
            <a:gdLst>
              <a:gd name="connsiteX0" fmla="*/ 0 w 628999"/>
              <a:gd name="connsiteY0" fmla="*/ 294462 h 404233"/>
              <a:gd name="connsiteX1" fmla="*/ 255153 w 628999"/>
              <a:gd name="connsiteY1" fmla="*/ 0 h 404233"/>
              <a:gd name="connsiteX2" fmla="*/ 629000 w 628999"/>
              <a:gd name="connsiteY2" fmla="*/ 109771 h 404233"/>
              <a:gd name="connsiteX3" fmla="*/ 373847 w 628999"/>
              <a:gd name="connsiteY3" fmla="*/ 404233 h 404233"/>
              <a:gd name="connsiteX4" fmla="*/ 0 w 628999"/>
              <a:gd name="connsiteY4" fmla="*/ 294462 h 404233"/>
              <a:gd name="connsiteX5" fmla="*/ 0 w 628999"/>
              <a:gd name="connsiteY5" fmla="*/ 294462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0" y="294462"/>
                </a:moveTo>
                <a:lnTo>
                  <a:pt x="255153" y="0"/>
                </a:lnTo>
                <a:lnTo>
                  <a:pt x="629000" y="109771"/>
                </a:lnTo>
                <a:lnTo>
                  <a:pt x="373847" y="404233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5" name="Freeform: Shape 714">
            <a:extLst>
              <a:ext uri="{FF2B5EF4-FFF2-40B4-BE49-F238E27FC236}">
                <a16:creationId xmlns:a16="http://schemas.microsoft.com/office/drawing/2014/main" id="{C953E47D-A150-2869-C2E8-14B0FB93845F}"/>
              </a:ext>
            </a:extLst>
          </p:cNvPr>
          <p:cNvSpPr/>
          <p:nvPr/>
        </p:nvSpPr>
        <p:spPr>
          <a:xfrm>
            <a:off x="4400200" y="7966526"/>
            <a:ext cx="628999" cy="404233"/>
          </a:xfrm>
          <a:custGeom>
            <a:avLst/>
            <a:gdLst>
              <a:gd name="connsiteX0" fmla="*/ 0 w 628999"/>
              <a:gd name="connsiteY0" fmla="*/ 294462 h 404233"/>
              <a:gd name="connsiteX1" fmla="*/ 255153 w 628999"/>
              <a:gd name="connsiteY1" fmla="*/ 0 h 404233"/>
              <a:gd name="connsiteX2" fmla="*/ 629000 w 628999"/>
              <a:gd name="connsiteY2" fmla="*/ 109771 h 404233"/>
              <a:gd name="connsiteX3" fmla="*/ 373847 w 628999"/>
              <a:gd name="connsiteY3" fmla="*/ 404233 h 404233"/>
              <a:gd name="connsiteX4" fmla="*/ 0 w 628999"/>
              <a:gd name="connsiteY4" fmla="*/ 294462 h 404233"/>
              <a:gd name="connsiteX5" fmla="*/ 0 w 628999"/>
              <a:gd name="connsiteY5" fmla="*/ 294462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0" y="294462"/>
                </a:moveTo>
                <a:lnTo>
                  <a:pt x="255153" y="0"/>
                </a:lnTo>
                <a:lnTo>
                  <a:pt x="629000" y="109771"/>
                </a:lnTo>
                <a:lnTo>
                  <a:pt x="373847" y="404233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6" name="Freeform: Shape 715">
            <a:extLst>
              <a:ext uri="{FF2B5EF4-FFF2-40B4-BE49-F238E27FC236}">
                <a16:creationId xmlns:a16="http://schemas.microsoft.com/office/drawing/2014/main" id="{7EAC436A-E0E1-2E9C-7630-24172100A28C}"/>
              </a:ext>
            </a:extLst>
          </p:cNvPr>
          <p:cNvSpPr/>
          <p:nvPr/>
        </p:nvSpPr>
        <p:spPr>
          <a:xfrm>
            <a:off x="788456" y="4836932"/>
            <a:ext cx="628999" cy="404233"/>
          </a:xfrm>
          <a:custGeom>
            <a:avLst/>
            <a:gdLst>
              <a:gd name="connsiteX0" fmla="*/ 0 w 628999"/>
              <a:gd name="connsiteY0" fmla="*/ 294462 h 404233"/>
              <a:gd name="connsiteX1" fmla="*/ 255153 w 628999"/>
              <a:gd name="connsiteY1" fmla="*/ 0 h 404233"/>
              <a:gd name="connsiteX2" fmla="*/ 629000 w 628999"/>
              <a:gd name="connsiteY2" fmla="*/ 109771 h 404233"/>
              <a:gd name="connsiteX3" fmla="*/ 373847 w 628999"/>
              <a:gd name="connsiteY3" fmla="*/ 404233 h 404233"/>
              <a:gd name="connsiteX4" fmla="*/ 0 w 628999"/>
              <a:gd name="connsiteY4" fmla="*/ 294462 h 404233"/>
              <a:gd name="connsiteX5" fmla="*/ 0 w 628999"/>
              <a:gd name="connsiteY5" fmla="*/ 294462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0" y="294462"/>
                </a:moveTo>
                <a:lnTo>
                  <a:pt x="255153" y="0"/>
                </a:lnTo>
                <a:lnTo>
                  <a:pt x="629000" y="109771"/>
                </a:lnTo>
                <a:lnTo>
                  <a:pt x="373847" y="404233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7" name="Freeform: Shape 716">
            <a:extLst>
              <a:ext uri="{FF2B5EF4-FFF2-40B4-BE49-F238E27FC236}">
                <a16:creationId xmlns:a16="http://schemas.microsoft.com/office/drawing/2014/main" id="{9945E0BC-8214-0B0A-DC72-D9A71FBC0E6E}"/>
              </a:ext>
            </a:extLst>
          </p:cNvPr>
          <p:cNvSpPr/>
          <p:nvPr/>
        </p:nvSpPr>
        <p:spPr>
          <a:xfrm>
            <a:off x="6537463" y="9891847"/>
            <a:ext cx="629000" cy="404233"/>
          </a:xfrm>
          <a:custGeom>
            <a:avLst/>
            <a:gdLst>
              <a:gd name="connsiteX0" fmla="*/ 0 w 629000"/>
              <a:gd name="connsiteY0" fmla="*/ 294462 h 404233"/>
              <a:gd name="connsiteX1" fmla="*/ 255153 w 629000"/>
              <a:gd name="connsiteY1" fmla="*/ 0 h 404233"/>
              <a:gd name="connsiteX2" fmla="*/ 629000 w 629000"/>
              <a:gd name="connsiteY2" fmla="*/ 109771 h 404233"/>
              <a:gd name="connsiteX3" fmla="*/ 373847 w 629000"/>
              <a:gd name="connsiteY3" fmla="*/ 404233 h 404233"/>
              <a:gd name="connsiteX4" fmla="*/ 0 w 629000"/>
              <a:gd name="connsiteY4" fmla="*/ 294462 h 404233"/>
              <a:gd name="connsiteX5" fmla="*/ 0 w 629000"/>
              <a:gd name="connsiteY5" fmla="*/ 294462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000" h="404233">
                <a:moveTo>
                  <a:pt x="0" y="294462"/>
                </a:moveTo>
                <a:lnTo>
                  <a:pt x="255153" y="0"/>
                </a:lnTo>
                <a:lnTo>
                  <a:pt x="629000" y="109771"/>
                </a:lnTo>
                <a:lnTo>
                  <a:pt x="373847" y="404233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8" name="Freeform: Shape 717">
            <a:extLst>
              <a:ext uri="{FF2B5EF4-FFF2-40B4-BE49-F238E27FC236}">
                <a16:creationId xmlns:a16="http://schemas.microsoft.com/office/drawing/2014/main" id="{A2CC52BB-6FBC-9C84-7871-9276946DABAB}"/>
              </a:ext>
            </a:extLst>
          </p:cNvPr>
          <p:cNvSpPr/>
          <p:nvPr/>
        </p:nvSpPr>
        <p:spPr>
          <a:xfrm>
            <a:off x="-330178" y="3096302"/>
            <a:ext cx="628999" cy="404233"/>
          </a:xfrm>
          <a:custGeom>
            <a:avLst/>
            <a:gdLst>
              <a:gd name="connsiteX0" fmla="*/ 0 w 628999"/>
              <a:gd name="connsiteY0" fmla="*/ 294462 h 404233"/>
              <a:gd name="connsiteX1" fmla="*/ 255153 w 628999"/>
              <a:gd name="connsiteY1" fmla="*/ 0 h 404233"/>
              <a:gd name="connsiteX2" fmla="*/ 629000 w 628999"/>
              <a:gd name="connsiteY2" fmla="*/ 109771 h 404233"/>
              <a:gd name="connsiteX3" fmla="*/ 373847 w 628999"/>
              <a:gd name="connsiteY3" fmla="*/ 404234 h 404233"/>
              <a:gd name="connsiteX4" fmla="*/ 0 w 628999"/>
              <a:gd name="connsiteY4" fmla="*/ 294462 h 404233"/>
              <a:gd name="connsiteX5" fmla="*/ 0 w 628999"/>
              <a:gd name="connsiteY5" fmla="*/ 294462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0" y="294462"/>
                </a:moveTo>
                <a:lnTo>
                  <a:pt x="255153" y="0"/>
                </a:lnTo>
                <a:lnTo>
                  <a:pt x="629000" y="109771"/>
                </a:lnTo>
                <a:lnTo>
                  <a:pt x="373847" y="404234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9" name="Freeform: Shape 718">
            <a:extLst>
              <a:ext uri="{FF2B5EF4-FFF2-40B4-BE49-F238E27FC236}">
                <a16:creationId xmlns:a16="http://schemas.microsoft.com/office/drawing/2014/main" id="{BCC62F7F-7773-F1F7-E5F6-BC0422D53FC8}"/>
              </a:ext>
            </a:extLst>
          </p:cNvPr>
          <p:cNvSpPr/>
          <p:nvPr/>
        </p:nvSpPr>
        <p:spPr>
          <a:xfrm>
            <a:off x="1551932" y="4946703"/>
            <a:ext cx="510306" cy="588924"/>
          </a:xfrm>
          <a:custGeom>
            <a:avLst/>
            <a:gdLst>
              <a:gd name="connsiteX0" fmla="*/ 0 w 510306"/>
              <a:gd name="connsiteY0" fmla="*/ 294462 h 588924"/>
              <a:gd name="connsiteX1" fmla="*/ 255153 w 510306"/>
              <a:gd name="connsiteY1" fmla="*/ 0 h 588924"/>
              <a:gd name="connsiteX2" fmla="*/ 510306 w 510306"/>
              <a:gd name="connsiteY2" fmla="*/ 294462 h 588924"/>
              <a:gd name="connsiteX3" fmla="*/ 255153 w 510306"/>
              <a:gd name="connsiteY3" fmla="*/ 588925 h 588924"/>
              <a:gd name="connsiteX4" fmla="*/ 0 w 510306"/>
              <a:gd name="connsiteY4" fmla="*/ 294462 h 588924"/>
              <a:gd name="connsiteX5" fmla="*/ 0 w 510306"/>
              <a:gd name="connsiteY5" fmla="*/ 294462 h 588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306" h="588924">
                <a:moveTo>
                  <a:pt x="0" y="294462"/>
                </a:moveTo>
                <a:lnTo>
                  <a:pt x="255153" y="0"/>
                </a:lnTo>
                <a:lnTo>
                  <a:pt x="510306" y="294462"/>
                </a:lnTo>
                <a:lnTo>
                  <a:pt x="255153" y="588925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0" name="Freeform: Shape 719">
            <a:extLst>
              <a:ext uri="{FF2B5EF4-FFF2-40B4-BE49-F238E27FC236}">
                <a16:creationId xmlns:a16="http://schemas.microsoft.com/office/drawing/2014/main" id="{6D85A5E6-2E63-6571-3C3E-20C31378E396}"/>
              </a:ext>
            </a:extLst>
          </p:cNvPr>
          <p:cNvSpPr/>
          <p:nvPr/>
        </p:nvSpPr>
        <p:spPr>
          <a:xfrm>
            <a:off x="3427640" y="5981248"/>
            <a:ext cx="510306" cy="588924"/>
          </a:xfrm>
          <a:custGeom>
            <a:avLst/>
            <a:gdLst>
              <a:gd name="connsiteX0" fmla="*/ 0 w 510306"/>
              <a:gd name="connsiteY0" fmla="*/ 294462 h 588924"/>
              <a:gd name="connsiteX1" fmla="*/ 255153 w 510306"/>
              <a:gd name="connsiteY1" fmla="*/ 0 h 588924"/>
              <a:gd name="connsiteX2" fmla="*/ 510306 w 510306"/>
              <a:gd name="connsiteY2" fmla="*/ 294462 h 588924"/>
              <a:gd name="connsiteX3" fmla="*/ 255153 w 510306"/>
              <a:gd name="connsiteY3" fmla="*/ 588925 h 588924"/>
              <a:gd name="connsiteX4" fmla="*/ 0 w 510306"/>
              <a:gd name="connsiteY4" fmla="*/ 294462 h 588924"/>
              <a:gd name="connsiteX5" fmla="*/ 0 w 510306"/>
              <a:gd name="connsiteY5" fmla="*/ 294462 h 588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306" h="588924">
                <a:moveTo>
                  <a:pt x="0" y="294462"/>
                </a:moveTo>
                <a:lnTo>
                  <a:pt x="255153" y="0"/>
                </a:lnTo>
                <a:lnTo>
                  <a:pt x="510306" y="294462"/>
                </a:lnTo>
                <a:lnTo>
                  <a:pt x="255153" y="588925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1" name="Freeform: Shape 720">
            <a:extLst>
              <a:ext uri="{FF2B5EF4-FFF2-40B4-BE49-F238E27FC236}">
                <a16:creationId xmlns:a16="http://schemas.microsoft.com/office/drawing/2014/main" id="{562538C4-2353-14BB-DBB7-F766E2506215}"/>
              </a:ext>
            </a:extLst>
          </p:cNvPr>
          <p:cNvSpPr/>
          <p:nvPr/>
        </p:nvSpPr>
        <p:spPr>
          <a:xfrm>
            <a:off x="99118" y="3591737"/>
            <a:ext cx="510306" cy="588924"/>
          </a:xfrm>
          <a:custGeom>
            <a:avLst/>
            <a:gdLst>
              <a:gd name="connsiteX0" fmla="*/ 0 w 510306"/>
              <a:gd name="connsiteY0" fmla="*/ 294462 h 588924"/>
              <a:gd name="connsiteX1" fmla="*/ 255153 w 510306"/>
              <a:gd name="connsiteY1" fmla="*/ 0 h 588924"/>
              <a:gd name="connsiteX2" fmla="*/ 510306 w 510306"/>
              <a:gd name="connsiteY2" fmla="*/ 294462 h 588924"/>
              <a:gd name="connsiteX3" fmla="*/ 255153 w 510306"/>
              <a:gd name="connsiteY3" fmla="*/ 588925 h 588924"/>
              <a:gd name="connsiteX4" fmla="*/ 0 w 510306"/>
              <a:gd name="connsiteY4" fmla="*/ 294462 h 588924"/>
              <a:gd name="connsiteX5" fmla="*/ 0 w 510306"/>
              <a:gd name="connsiteY5" fmla="*/ 294462 h 588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306" h="588924">
                <a:moveTo>
                  <a:pt x="0" y="294462"/>
                </a:moveTo>
                <a:lnTo>
                  <a:pt x="255153" y="0"/>
                </a:lnTo>
                <a:lnTo>
                  <a:pt x="510306" y="294462"/>
                </a:lnTo>
                <a:lnTo>
                  <a:pt x="255153" y="588925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2" name="Freeform: Shape 721">
            <a:extLst>
              <a:ext uri="{FF2B5EF4-FFF2-40B4-BE49-F238E27FC236}">
                <a16:creationId xmlns:a16="http://schemas.microsoft.com/office/drawing/2014/main" id="{7E1D7078-942A-EFAD-312F-A3FC6A01E4AD}"/>
              </a:ext>
            </a:extLst>
          </p:cNvPr>
          <p:cNvSpPr/>
          <p:nvPr/>
        </p:nvSpPr>
        <p:spPr>
          <a:xfrm>
            <a:off x="4774046" y="8076297"/>
            <a:ext cx="510306" cy="588924"/>
          </a:xfrm>
          <a:custGeom>
            <a:avLst/>
            <a:gdLst>
              <a:gd name="connsiteX0" fmla="*/ 0 w 510306"/>
              <a:gd name="connsiteY0" fmla="*/ 294462 h 588924"/>
              <a:gd name="connsiteX1" fmla="*/ 255153 w 510306"/>
              <a:gd name="connsiteY1" fmla="*/ 0 h 588924"/>
              <a:gd name="connsiteX2" fmla="*/ 510306 w 510306"/>
              <a:gd name="connsiteY2" fmla="*/ 294462 h 588924"/>
              <a:gd name="connsiteX3" fmla="*/ 255153 w 510306"/>
              <a:gd name="connsiteY3" fmla="*/ 588925 h 588924"/>
              <a:gd name="connsiteX4" fmla="*/ 0 w 510306"/>
              <a:gd name="connsiteY4" fmla="*/ 294462 h 588924"/>
              <a:gd name="connsiteX5" fmla="*/ 0 w 510306"/>
              <a:gd name="connsiteY5" fmla="*/ 294462 h 588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306" h="588924">
                <a:moveTo>
                  <a:pt x="0" y="294462"/>
                </a:moveTo>
                <a:lnTo>
                  <a:pt x="255153" y="0"/>
                </a:lnTo>
                <a:lnTo>
                  <a:pt x="510306" y="294462"/>
                </a:lnTo>
                <a:lnTo>
                  <a:pt x="255153" y="588925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3" name="Freeform: Shape 722">
            <a:extLst>
              <a:ext uri="{FF2B5EF4-FFF2-40B4-BE49-F238E27FC236}">
                <a16:creationId xmlns:a16="http://schemas.microsoft.com/office/drawing/2014/main" id="{29DD22CE-5FB7-611D-CE75-FD0E1357894C}"/>
              </a:ext>
            </a:extLst>
          </p:cNvPr>
          <p:cNvSpPr/>
          <p:nvPr/>
        </p:nvSpPr>
        <p:spPr>
          <a:xfrm>
            <a:off x="6282311" y="9597384"/>
            <a:ext cx="510305" cy="588924"/>
          </a:xfrm>
          <a:custGeom>
            <a:avLst/>
            <a:gdLst>
              <a:gd name="connsiteX0" fmla="*/ 0 w 510305"/>
              <a:gd name="connsiteY0" fmla="*/ 294462 h 588924"/>
              <a:gd name="connsiteX1" fmla="*/ 255153 w 510305"/>
              <a:gd name="connsiteY1" fmla="*/ 0 h 588924"/>
              <a:gd name="connsiteX2" fmla="*/ 510306 w 510305"/>
              <a:gd name="connsiteY2" fmla="*/ 294462 h 588924"/>
              <a:gd name="connsiteX3" fmla="*/ 255153 w 510305"/>
              <a:gd name="connsiteY3" fmla="*/ 588925 h 588924"/>
              <a:gd name="connsiteX4" fmla="*/ 0 w 510305"/>
              <a:gd name="connsiteY4" fmla="*/ 294462 h 588924"/>
              <a:gd name="connsiteX5" fmla="*/ 0 w 510305"/>
              <a:gd name="connsiteY5" fmla="*/ 294462 h 588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305" h="588924">
                <a:moveTo>
                  <a:pt x="0" y="294462"/>
                </a:moveTo>
                <a:lnTo>
                  <a:pt x="255153" y="0"/>
                </a:lnTo>
                <a:lnTo>
                  <a:pt x="510306" y="294462"/>
                </a:lnTo>
                <a:lnTo>
                  <a:pt x="255153" y="588925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4" name="Freeform: Shape 723">
            <a:extLst>
              <a:ext uri="{FF2B5EF4-FFF2-40B4-BE49-F238E27FC236}">
                <a16:creationId xmlns:a16="http://schemas.microsoft.com/office/drawing/2014/main" id="{606DA268-29E6-8EB5-396D-D9FD50D8DAEE}"/>
              </a:ext>
            </a:extLst>
          </p:cNvPr>
          <p:cNvSpPr/>
          <p:nvPr/>
        </p:nvSpPr>
        <p:spPr>
          <a:xfrm>
            <a:off x="43668" y="3206074"/>
            <a:ext cx="310603" cy="680125"/>
          </a:xfrm>
          <a:custGeom>
            <a:avLst/>
            <a:gdLst>
              <a:gd name="connsiteX0" fmla="*/ 0 w 310603"/>
              <a:gd name="connsiteY0" fmla="*/ 294462 h 680125"/>
              <a:gd name="connsiteX1" fmla="*/ 255153 w 310603"/>
              <a:gd name="connsiteY1" fmla="*/ 0 h 680125"/>
              <a:gd name="connsiteX2" fmla="*/ 310603 w 310603"/>
              <a:gd name="connsiteY2" fmla="*/ 385663 h 680125"/>
              <a:gd name="connsiteX3" fmla="*/ 55450 w 310603"/>
              <a:gd name="connsiteY3" fmla="*/ 680126 h 680125"/>
              <a:gd name="connsiteX4" fmla="*/ 0 w 310603"/>
              <a:gd name="connsiteY4" fmla="*/ 294462 h 680125"/>
              <a:gd name="connsiteX5" fmla="*/ 0 w 310603"/>
              <a:gd name="connsiteY5" fmla="*/ 294462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0" y="294462"/>
                </a:moveTo>
                <a:lnTo>
                  <a:pt x="255153" y="0"/>
                </a:lnTo>
                <a:lnTo>
                  <a:pt x="310603" y="385663"/>
                </a:lnTo>
                <a:lnTo>
                  <a:pt x="55450" y="680126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5" name="Freeform: Shape 724">
            <a:extLst>
              <a:ext uri="{FF2B5EF4-FFF2-40B4-BE49-F238E27FC236}">
                <a16:creationId xmlns:a16="http://schemas.microsoft.com/office/drawing/2014/main" id="{F0BC5BFA-61F0-84DA-6EA8-93EE5087E39B}"/>
              </a:ext>
            </a:extLst>
          </p:cNvPr>
          <p:cNvSpPr/>
          <p:nvPr/>
        </p:nvSpPr>
        <p:spPr>
          <a:xfrm>
            <a:off x="1807085" y="5241165"/>
            <a:ext cx="310603" cy="680125"/>
          </a:xfrm>
          <a:custGeom>
            <a:avLst/>
            <a:gdLst>
              <a:gd name="connsiteX0" fmla="*/ 0 w 310603"/>
              <a:gd name="connsiteY0" fmla="*/ 294462 h 680125"/>
              <a:gd name="connsiteX1" fmla="*/ 255153 w 310603"/>
              <a:gd name="connsiteY1" fmla="*/ 0 h 680125"/>
              <a:gd name="connsiteX2" fmla="*/ 310603 w 310603"/>
              <a:gd name="connsiteY2" fmla="*/ 385664 h 680125"/>
              <a:gd name="connsiteX3" fmla="*/ 55450 w 310603"/>
              <a:gd name="connsiteY3" fmla="*/ 680126 h 680125"/>
              <a:gd name="connsiteX4" fmla="*/ 0 w 310603"/>
              <a:gd name="connsiteY4" fmla="*/ 294462 h 680125"/>
              <a:gd name="connsiteX5" fmla="*/ 0 w 310603"/>
              <a:gd name="connsiteY5" fmla="*/ 294462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0" y="294462"/>
                </a:moveTo>
                <a:lnTo>
                  <a:pt x="255153" y="0"/>
                </a:lnTo>
                <a:lnTo>
                  <a:pt x="310603" y="385664"/>
                </a:lnTo>
                <a:lnTo>
                  <a:pt x="55450" y="680126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6" name="Freeform: Shape 725">
            <a:extLst>
              <a:ext uri="{FF2B5EF4-FFF2-40B4-BE49-F238E27FC236}">
                <a16:creationId xmlns:a16="http://schemas.microsoft.com/office/drawing/2014/main" id="{B4857A01-BDCB-95E7-1034-78E1E21B1240}"/>
              </a:ext>
            </a:extLst>
          </p:cNvPr>
          <p:cNvSpPr/>
          <p:nvPr/>
        </p:nvSpPr>
        <p:spPr>
          <a:xfrm>
            <a:off x="4182892" y="7226443"/>
            <a:ext cx="310603" cy="680125"/>
          </a:xfrm>
          <a:custGeom>
            <a:avLst/>
            <a:gdLst>
              <a:gd name="connsiteX0" fmla="*/ 0 w 310603"/>
              <a:gd name="connsiteY0" fmla="*/ 294462 h 680125"/>
              <a:gd name="connsiteX1" fmla="*/ 255153 w 310603"/>
              <a:gd name="connsiteY1" fmla="*/ 0 h 680125"/>
              <a:gd name="connsiteX2" fmla="*/ 310603 w 310603"/>
              <a:gd name="connsiteY2" fmla="*/ 385664 h 680125"/>
              <a:gd name="connsiteX3" fmla="*/ 55450 w 310603"/>
              <a:gd name="connsiteY3" fmla="*/ 680126 h 680125"/>
              <a:gd name="connsiteX4" fmla="*/ 0 w 310603"/>
              <a:gd name="connsiteY4" fmla="*/ 294462 h 680125"/>
              <a:gd name="connsiteX5" fmla="*/ 0 w 310603"/>
              <a:gd name="connsiteY5" fmla="*/ 294462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0" y="294462"/>
                </a:moveTo>
                <a:lnTo>
                  <a:pt x="255153" y="0"/>
                </a:lnTo>
                <a:lnTo>
                  <a:pt x="310603" y="385664"/>
                </a:lnTo>
                <a:lnTo>
                  <a:pt x="55450" y="680126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7" name="Freeform: Shape 726">
            <a:extLst>
              <a:ext uri="{FF2B5EF4-FFF2-40B4-BE49-F238E27FC236}">
                <a16:creationId xmlns:a16="http://schemas.microsoft.com/office/drawing/2014/main" id="{2433594C-B34A-FAA2-2841-50B1EBE67168}"/>
              </a:ext>
            </a:extLst>
          </p:cNvPr>
          <p:cNvSpPr/>
          <p:nvPr/>
        </p:nvSpPr>
        <p:spPr>
          <a:xfrm>
            <a:off x="6282311" y="8826057"/>
            <a:ext cx="310603" cy="680125"/>
          </a:xfrm>
          <a:custGeom>
            <a:avLst/>
            <a:gdLst>
              <a:gd name="connsiteX0" fmla="*/ 0 w 310603"/>
              <a:gd name="connsiteY0" fmla="*/ 294462 h 680125"/>
              <a:gd name="connsiteX1" fmla="*/ 255153 w 310603"/>
              <a:gd name="connsiteY1" fmla="*/ 0 h 680125"/>
              <a:gd name="connsiteX2" fmla="*/ 310603 w 310603"/>
              <a:gd name="connsiteY2" fmla="*/ 385664 h 680125"/>
              <a:gd name="connsiteX3" fmla="*/ 55450 w 310603"/>
              <a:gd name="connsiteY3" fmla="*/ 680126 h 680125"/>
              <a:gd name="connsiteX4" fmla="*/ 0 w 310603"/>
              <a:gd name="connsiteY4" fmla="*/ 294462 h 680125"/>
              <a:gd name="connsiteX5" fmla="*/ 0 w 310603"/>
              <a:gd name="connsiteY5" fmla="*/ 294462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0" y="294462"/>
                </a:moveTo>
                <a:lnTo>
                  <a:pt x="255153" y="0"/>
                </a:lnTo>
                <a:lnTo>
                  <a:pt x="310603" y="385664"/>
                </a:lnTo>
                <a:lnTo>
                  <a:pt x="55450" y="680126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8" name="Freeform: Shape 727">
            <a:extLst>
              <a:ext uri="{FF2B5EF4-FFF2-40B4-BE49-F238E27FC236}">
                <a16:creationId xmlns:a16="http://schemas.microsoft.com/office/drawing/2014/main" id="{C3803B8E-C9D0-D2FB-9065-9D99881265B8}"/>
              </a:ext>
            </a:extLst>
          </p:cNvPr>
          <p:cNvSpPr/>
          <p:nvPr/>
        </p:nvSpPr>
        <p:spPr>
          <a:xfrm>
            <a:off x="3520935" y="6275711"/>
            <a:ext cx="417011" cy="648881"/>
          </a:xfrm>
          <a:custGeom>
            <a:avLst/>
            <a:gdLst>
              <a:gd name="connsiteX0" fmla="*/ 161858 w 417011"/>
              <a:gd name="connsiteY0" fmla="*/ 294462 h 648881"/>
              <a:gd name="connsiteX1" fmla="*/ 417011 w 417011"/>
              <a:gd name="connsiteY1" fmla="*/ 0 h 648881"/>
              <a:gd name="connsiteX2" fmla="*/ 255153 w 417011"/>
              <a:gd name="connsiteY2" fmla="*/ 354420 h 648881"/>
              <a:gd name="connsiteX3" fmla="*/ 0 w 417011"/>
              <a:gd name="connsiteY3" fmla="*/ 648881 h 648881"/>
              <a:gd name="connsiteX4" fmla="*/ 161858 w 417011"/>
              <a:gd name="connsiteY4" fmla="*/ 294462 h 648881"/>
              <a:gd name="connsiteX5" fmla="*/ 161858 w 417011"/>
              <a:gd name="connsiteY5" fmla="*/ 294462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1" h="648881">
                <a:moveTo>
                  <a:pt x="161858" y="294462"/>
                </a:moveTo>
                <a:lnTo>
                  <a:pt x="417011" y="0"/>
                </a:lnTo>
                <a:lnTo>
                  <a:pt x="255153" y="354420"/>
                </a:lnTo>
                <a:lnTo>
                  <a:pt x="0" y="648881"/>
                </a:lnTo>
                <a:lnTo>
                  <a:pt x="161858" y="294462"/>
                </a:lnTo>
                <a:lnTo>
                  <a:pt x="161858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9" name="Freeform: Shape 728">
            <a:extLst>
              <a:ext uri="{FF2B5EF4-FFF2-40B4-BE49-F238E27FC236}">
                <a16:creationId xmlns:a16="http://schemas.microsoft.com/office/drawing/2014/main" id="{15D9E19B-3E3D-E930-D2B1-002DB2F3C4FE}"/>
              </a:ext>
            </a:extLst>
          </p:cNvPr>
          <p:cNvSpPr/>
          <p:nvPr/>
        </p:nvSpPr>
        <p:spPr>
          <a:xfrm>
            <a:off x="2236381" y="5306408"/>
            <a:ext cx="582930" cy="505111"/>
          </a:xfrm>
          <a:custGeom>
            <a:avLst/>
            <a:gdLst>
              <a:gd name="connsiteX0" fmla="*/ 255153 w 582930"/>
              <a:gd name="connsiteY0" fmla="*/ 210649 h 505111"/>
              <a:gd name="connsiteX1" fmla="*/ 582930 w 582930"/>
              <a:gd name="connsiteY1" fmla="*/ 0 h 505111"/>
              <a:gd name="connsiteX2" fmla="*/ 327777 w 582930"/>
              <a:gd name="connsiteY2" fmla="*/ 294462 h 505111"/>
              <a:gd name="connsiteX3" fmla="*/ 0 w 582930"/>
              <a:gd name="connsiteY3" fmla="*/ 505112 h 505111"/>
              <a:gd name="connsiteX4" fmla="*/ 255153 w 582930"/>
              <a:gd name="connsiteY4" fmla="*/ 210649 h 505111"/>
              <a:gd name="connsiteX5" fmla="*/ 255153 w 582930"/>
              <a:gd name="connsiteY5" fmla="*/ 210649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255153" y="210649"/>
                </a:moveTo>
                <a:lnTo>
                  <a:pt x="582930" y="0"/>
                </a:lnTo>
                <a:lnTo>
                  <a:pt x="327777" y="294462"/>
                </a:lnTo>
                <a:lnTo>
                  <a:pt x="0" y="505112"/>
                </a:lnTo>
                <a:lnTo>
                  <a:pt x="255153" y="210649"/>
                </a:lnTo>
                <a:lnTo>
                  <a:pt x="255153" y="21064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0" name="Freeform: Shape 729">
            <a:extLst>
              <a:ext uri="{FF2B5EF4-FFF2-40B4-BE49-F238E27FC236}">
                <a16:creationId xmlns:a16="http://schemas.microsoft.com/office/drawing/2014/main" id="{DBA05587-59F0-2704-2D04-96F57C32F39A}"/>
              </a:ext>
            </a:extLst>
          </p:cNvPr>
          <p:cNvSpPr/>
          <p:nvPr/>
        </p:nvSpPr>
        <p:spPr>
          <a:xfrm>
            <a:off x="4400200" y="-892822"/>
            <a:ext cx="628999" cy="404233"/>
          </a:xfrm>
          <a:custGeom>
            <a:avLst/>
            <a:gdLst>
              <a:gd name="connsiteX0" fmla="*/ 255153 w 628999"/>
              <a:gd name="connsiteY0" fmla="*/ 109771 h 404233"/>
              <a:gd name="connsiteX1" fmla="*/ 629000 w 628999"/>
              <a:gd name="connsiteY1" fmla="*/ 0 h 404233"/>
              <a:gd name="connsiteX2" fmla="*/ 373847 w 628999"/>
              <a:gd name="connsiteY2" fmla="*/ 294462 h 404233"/>
              <a:gd name="connsiteX3" fmla="*/ 0 w 628999"/>
              <a:gd name="connsiteY3" fmla="*/ 404234 h 404233"/>
              <a:gd name="connsiteX4" fmla="*/ 255153 w 628999"/>
              <a:gd name="connsiteY4" fmla="*/ 109771 h 404233"/>
              <a:gd name="connsiteX5" fmla="*/ 255153 w 628999"/>
              <a:gd name="connsiteY5" fmla="*/ 109771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255153" y="109771"/>
                </a:moveTo>
                <a:lnTo>
                  <a:pt x="629000" y="0"/>
                </a:lnTo>
                <a:lnTo>
                  <a:pt x="373847" y="294462"/>
                </a:lnTo>
                <a:lnTo>
                  <a:pt x="0" y="404234"/>
                </a:lnTo>
                <a:lnTo>
                  <a:pt x="255153" y="109771"/>
                </a:lnTo>
                <a:lnTo>
                  <a:pt x="255153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1" name="Freeform: Shape 730">
            <a:extLst>
              <a:ext uri="{FF2B5EF4-FFF2-40B4-BE49-F238E27FC236}">
                <a16:creationId xmlns:a16="http://schemas.microsoft.com/office/drawing/2014/main" id="{2BD4201A-38C3-AAB6-A97C-A90473B01B23}"/>
              </a:ext>
            </a:extLst>
          </p:cNvPr>
          <p:cNvSpPr/>
          <p:nvPr/>
        </p:nvSpPr>
        <p:spPr>
          <a:xfrm>
            <a:off x="7566864" y="1851108"/>
            <a:ext cx="629000" cy="404233"/>
          </a:xfrm>
          <a:custGeom>
            <a:avLst/>
            <a:gdLst>
              <a:gd name="connsiteX0" fmla="*/ 255153 w 629000"/>
              <a:gd name="connsiteY0" fmla="*/ 109771 h 404233"/>
              <a:gd name="connsiteX1" fmla="*/ 629000 w 629000"/>
              <a:gd name="connsiteY1" fmla="*/ 0 h 404233"/>
              <a:gd name="connsiteX2" fmla="*/ 373847 w 629000"/>
              <a:gd name="connsiteY2" fmla="*/ 294462 h 404233"/>
              <a:gd name="connsiteX3" fmla="*/ 0 w 629000"/>
              <a:gd name="connsiteY3" fmla="*/ 404234 h 404233"/>
              <a:gd name="connsiteX4" fmla="*/ 255153 w 629000"/>
              <a:gd name="connsiteY4" fmla="*/ 109771 h 404233"/>
              <a:gd name="connsiteX5" fmla="*/ 255153 w 629000"/>
              <a:gd name="connsiteY5" fmla="*/ 109771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000" h="404233">
                <a:moveTo>
                  <a:pt x="255153" y="109771"/>
                </a:moveTo>
                <a:lnTo>
                  <a:pt x="629000" y="0"/>
                </a:lnTo>
                <a:lnTo>
                  <a:pt x="373847" y="294462"/>
                </a:lnTo>
                <a:lnTo>
                  <a:pt x="0" y="404234"/>
                </a:lnTo>
                <a:lnTo>
                  <a:pt x="255153" y="109771"/>
                </a:lnTo>
                <a:lnTo>
                  <a:pt x="255153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2" name="Freeform: Shape 731">
            <a:extLst>
              <a:ext uri="{FF2B5EF4-FFF2-40B4-BE49-F238E27FC236}">
                <a16:creationId xmlns:a16="http://schemas.microsoft.com/office/drawing/2014/main" id="{3904EF17-BF69-8EF6-20B6-9971C8B32D72}"/>
              </a:ext>
            </a:extLst>
          </p:cNvPr>
          <p:cNvSpPr/>
          <p:nvPr/>
        </p:nvSpPr>
        <p:spPr>
          <a:xfrm>
            <a:off x="10850831" y="4482512"/>
            <a:ext cx="629000" cy="404233"/>
          </a:xfrm>
          <a:custGeom>
            <a:avLst/>
            <a:gdLst>
              <a:gd name="connsiteX0" fmla="*/ 255153 w 629000"/>
              <a:gd name="connsiteY0" fmla="*/ 109771 h 404233"/>
              <a:gd name="connsiteX1" fmla="*/ 629000 w 629000"/>
              <a:gd name="connsiteY1" fmla="*/ 0 h 404233"/>
              <a:gd name="connsiteX2" fmla="*/ 373847 w 629000"/>
              <a:gd name="connsiteY2" fmla="*/ 294462 h 404233"/>
              <a:gd name="connsiteX3" fmla="*/ 0 w 629000"/>
              <a:gd name="connsiteY3" fmla="*/ 404234 h 404233"/>
              <a:gd name="connsiteX4" fmla="*/ 255153 w 629000"/>
              <a:gd name="connsiteY4" fmla="*/ 109771 h 404233"/>
              <a:gd name="connsiteX5" fmla="*/ 255153 w 629000"/>
              <a:gd name="connsiteY5" fmla="*/ 109771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000" h="404233">
                <a:moveTo>
                  <a:pt x="255153" y="109771"/>
                </a:moveTo>
                <a:lnTo>
                  <a:pt x="629000" y="0"/>
                </a:lnTo>
                <a:lnTo>
                  <a:pt x="373847" y="294462"/>
                </a:lnTo>
                <a:lnTo>
                  <a:pt x="0" y="404234"/>
                </a:lnTo>
                <a:lnTo>
                  <a:pt x="255153" y="109771"/>
                </a:lnTo>
                <a:lnTo>
                  <a:pt x="255153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3" name="Freeform: Shape 732">
            <a:extLst>
              <a:ext uri="{FF2B5EF4-FFF2-40B4-BE49-F238E27FC236}">
                <a16:creationId xmlns:a16="http://schemas.microsoft.com/office/drawing/2014/main" id="{FF780337-3A4F-C11B-643D-127F0245881D}"/>
              </a:ext>
            </a:extLst>
          </p:cNvPr>
          <p:cNvSpPr/>
          <p:nvPr/>
        </p:nvSpPr>
        <p:spPr>
          <a:xfrm>
            <a:off x="5029200" y="-598360"/>
            <a:ext cx="628999" cy="404233"/>
          </a:xfrm>
          <a:custGeom>
            <a:avLst/>
            <a:gdLst>
              <a:gd name="connsiteX0" fmla="*/ 0 w 628999"/>
              <a:gd name="connsiteY0" fmla="*/ 294462 h 404233"/>
              <a:gd name="connsiteX1" fmla="*/ 255153 w 628999"/>
              <a:gd name="connsiteY1" fmla="*/ 0 h 404233"/>
              <a:gd name="connsiteX2" fmla="*/ 629000 w 628999"/>
              <a:gd name="connsiteY2" fmla="*/ 109771 h 404233"/>
              <a:gd name="connsiteX3" fmla="*/ 373847 w 628999"/>
              <a:gd name="connsiteY3" fmla="*/ 404234 h 404233"/>
              <a:gd name="connsiteX4" fmla="*/ 0 w 628999"/>
              <a:gd name="connsiteY4" fmla="*/ 294462 h 404233"/>
              <a:gd name="connsiteX5" fmla="*/ 0 w 628999"/>
              <a:gd name="connsiteY5" fmla="*/ 294462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0" y="294462"/>
                </a:moveTo>
                <a:lnTo>
                  <a:pt x="255153" y="0"/>
                </a:lnTo>
                <a:lnTo>
                  <a:pt x="629000" y="109771"/>
                </a:lnTo>
                <a:lnTo>
                  <a:pt x="373847" y="404234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4" name="Freeform: Shape 733">
            <a:extLst>
              <a:ext uri="{FF2B5EF4-FFF2-40B4-BE49-F238E27FC236}">
                <a16:creationId xmlns:a16="http://schemas.microsoft.com/office/drawing/2014/main" id="{E96958EC-727B-9544-E206-36693E3D266D}"/>
              </a:ext>
            </a:extLst>
          </p:cNvPr>
          <p:cNvSpPr/>
          <p:nvPr/>
        </p:nvSpPr>
        <p:spPr>
          <a:xfrm>
            <a:off x="6537463" y="1142269"/>
            <a:ext cx="629000" cy="404233"/>
          </a:xfrm>
          <a:custGeom>
            <a:avLst/>
            <a:gdLst>
              <a:gd name="connsiteX0" fmla="*/ 0 w 629000"/>
              <a:gd name="connsiteY0" fmla="*/ 294462 h 404233"/>
              <a:gd name="connsiteX1" fmla="*/ 255153 w 629000"/>
              <a:gd name="connsiteY1" fmla="*/ 0 h 404233"/>
              <a:gd name="connsiteX2" fmla="*/ 629000 w 629000"/>
              <a:gd name="connsiteY2" fmla="*/ 109771 h 404233"/>
              <a:gd name="connsiteX3" fmla="*/ 373847 w 629000"/>
              <a:gd name="connsiteY3" fmla="*/ 404234 h 404233"/>
              <a:gd name="connsiteX4" fmla="*/ 0 w 629000"/>
              <a:gd name="connsiteY4" fmla="*/ 294462 h 404233"/>
              <a:gd name="connsiteX5" fmla="*/ 0 w 629000"/>
              <a:gd name="connsiteY5" fmla="*/ 294462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000" h="404233">
                <a:moveTo>
                  <a:pt x="0" y="294462"/>
                </a:moveTo>
                <a:lnTo>
                  <a:pt x="255153" y="0"/>
                </a:lnTo>
                <a:lnTo>
                  <a:pt x="629000" y="109771"/>
                </a:lnTo>
                <a:lnTo>
                  <a:pt x="373847" y="404234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5" name="Freeform: Shape 734">
            <a:extLst>
              <a:ext uri="{FF2B5EF4-FFF2-40B4-BE49-F238E27FC236}">
                <a16:creationId xmlns:a16="http://schemas.microsoft.com/office/drawing/2014/main" id="{BED83DC1-AA71-3403-8A3D-59BE16F244C8}"/>
              </a:ext>
            </a:extLst>
          </p:cNvPr>
          <p:cNvSpPr/>
          <p:nvPr/>
        </p:nvSpPr>
        <p:spPr>
          <a:xfrm>
            <a:off x="2891936" y="-2523680"/>
            <a:ext cx="628999" cy="404233"/>
          </a:xfrm>
          <a:custGeom>
            <a:avLst/>
            <a:gdLst>
              <a:gd name="connsiteX0" fmla="*/ 0 w 628999"/>
              <a:gd name="connsiteY0" fmla="*/ 294462 h 404233"/>
              <a:gd name="connsiteX1" fmla="*/ 255153 w 628999"/>
              <a:gd name="connsiteY1" fmla="*/ 0 h 404233"/>
              <a:gd name="connsiteX2" fmla="*/ 629000 w 628999"/>
              <a:gd name="connsiteY2" fmla="*/ 109771 h 404233"/>
              <a:gd name="connsiteX3" fmla="*/ 373847 w 628999"/>
              <a:gd name="connsiteY3" fmla="*/ 404234 h 404233"/>
              <a:gd name="connsiteX4" fmla="*/ 0 w 628999"/>
              <a:gd name="connsiteY4" fmla="*/ 294462 h 404233"/>
              <a:gd name="connsiteX5" fmla="*/ 0 w 628999"/>
              <a:gd name="connsiteY5" fmla="*/ 294462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0" y="294462"/>
                </a:moveTo>
                <a:lnTo>
                  <a:pt x="255153" y="0"/>
                </a:lnTo>
                <a:lnTo>
                  <a:pt x="629000" y="109771"/>
                </a:lnTo>
                <a:lnTo>
                  <a:pt x="373847" y="404234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6" name="Freeform: Shape 735">
            <a:extLst>
              <a:ext uri="{FF2B5EF4-FFF2-40B4-BE49-F238E27FC236}">
                <a16:creationId xmlns:a16="http://schemas.microsoft.com/office/drawing/2014/main" id="{DEEA62F7-4C08-A1F5-DBEA-54D1B0F1B2E6}"/>
              </a:ext>
            </a:extLst>
          </p:cNvPr>
          <p:cNvSpPr/>
          <p:nvPr/>
        </p:nvSpPr>
        <p:spPr>
          <a:xfrm>
            <a:off x="8640944" y="2531233"/>
            <a:ext cx="628999" cy="404233"/>
          </a:xfrm>
          <a:custGeom>
            <a:avLst/>
            <a:gdLst>
              <a:gd name="connsiteX0" fmla="*/ 0 w 628999"/>
              <a:gd name="connsiteY0" fmla="*/ 294462 h 404233"/>
              <a:gd name="connsiteX1" fmla="*/ 255153 w 628999"/>
              <a:gd name="connsiteY1" fmla="*/ 0 h 404233"/>
              <a:gd name="connsiteX2" fmla="*/ 628999 w 628999"/>
              <a:gd name="connsiteY2" fmla="*/ 109771 h 404233"/>
              <a:gd name="connsiteX3" fmla="*/ 373847 w 628999"/>
              <a:gd name="connsiteY3" fmla="*/ 404234 h 404233"/>
              <a:gd name="connsiteX4" fmla="*/ 0 w 628999"/>
              <a:gd name="connsiteY4" fmla="*/ 294462 h 404233"/>
              <a:gd name="connsiteX5" fmla="*/ 0 w 628999"/>
              <a:gd name="connsiteY5" fmla="*/ 294462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0" y="294462"/>
                </a:moveTo>
                <a:lnTo>
                  <a:pt x="255153" y="0"/>
                </a:lnTo>
                <a:lnTo>
                  <a:pt x="628999" y="109771"/>
                </a:lnTo>
                <a:lnTo>
                  <a:pt x="373847" y="404234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7" name="Freeform: Shape 736">
            <a:extLst>
              <a:ext uri="{FF2B5EF4-FFF2-40B4-BE49-F238E27FC236}">
                <a16:creationId xmlns:a16="http://schemas.microsoft.com/office/drawing/2014/main" id="{4E7A5F5E-2CDC-0A6C-3F31-C5EBAB39456F}"/>
              </a:ext>
            </a:extLst>
          </p:cNvPr>
          <p:cNvSpPr/>
          <p:nvPr/>
        </p:nvSpPr>
        <p:spPr>
          <a:xfrm>
            <a:off x="10149208" y="4271863"/>
            <a:ext cx="629000" cy="404233"/>
          </a:xfrm>
          <a:custGeom>
            <a:avLst/>
            <a:gdLst>
              <a:gd name="connsiteX0" fmla="*/ 0 w 629000"/>
              <a:gd name="connsiteY0" fmla="*/ 294462 h 404233"/>
              <a:gd name="connsiteX1" fmla="*/ 255153 w 629000"/>
              <a:gd name="connsiteY1" fmla="*/ 0 h 404233"/>
              <a:gd name="connsiteX2" fmla="*/ 629000 w 629000"/>
              <a:gd name="connsiteY2" fmla="*/ 109771 h 404233"/>
              <a:gd name="connsiteX3" fmla="*/ 373847 w 629000"/>
              <a:gd name="connsiteY3" fmla="*/ 404233 h 404233"/>
              <a:gd name="connsiteX4" fmla="*/ 0 w 629000"/>
              <a:gd name="connsiteY4" fmla="*/ 294462 h 404233"/>
              <a:gd name="connsiteX5" fmla="*/ 0 w 629000"/>
              <a:gd name="connsiteY5" fmla="*/ 294462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000" h="404233">
                <a:moveTo>
                  <a:pt x="0" y="294462"/>
                </a:moveTo>
                <a:lnTo>
                  <a:pt x="255153" y="0"/>
                </a:lnTo>
                <a:lnTo>
                  <a:pt x="629000" y="109771"/>
                </a:lnTo>
                <a:lnTo>
                  <a:pt x="373847" y="404233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8" name="Freeform: Shape 737">
            <a:extLst>
              <a:ext uri="{FF2B5EF4-FFF2-40B4-BE49-F238E27FC236}">
                <a16:creationId xmlns:a16="http://schemas.microsoft.com/office/drawing/2014/main" id="{7D710809-1ED4-34CA-D0A6-1745E356EF8E}"/>
              </a:ext>
            </a:extLst>
          </p:cNvPr>
          <p:cNvSpPr/>
          <p:nvPr/>
        </p:nvSpPr>
        <p:spPr>
          <a:xfrm>
            <a:off x="6282311" y="847807"/>
            <a:ext cx="510305" cy="588924"/>
          </a:xfrm>
          <a:custGeom>
            <a:avLst/>
            <a:gdLst>
              <a:gd name="connsiteX0" fmla="*/ 0 w 510305"/>
              <a:gd name="connsiteY0" fmla="*/ 294462 h 588924"/>
              <a:gd name="connsiteX1" fmla="*/ 255153 w 510305"/>
              <a:gd name="connsiteY1" fmla="*/ 0 h 588924"/>
              <a:gd name="connsiteX2" fmla="*/ 510306 w 510305"/>
              <a:gd name="connsiteY2" fmla="*/ 294462 h 588924"/>
              <a:gd name="connsiteX3" fmla="*/ 255153 w 510305"/>
              <a:gd name="connsiteY3" fmla="*/ 588925 h 588924"/>
              <a:gd name="connsiteX4" fmla="*/ 0 w 510305"/>
              <a:gd name="connsiteY4" fmla="*/ 294462 h 588924"/>
              <a:gd name="connsiteX5" fmla="*/ 0 w 510305"/>
              <a:gd name="connsiteY5" fmla="*/ 294462 h 588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305" h="588924">
                <a:moveTo>
                  <a:pt x="0" y="294462"/>
                </a:moveTo>
                <a:lnTo>
                  <a:pt x="255153" y="0"/>
                </a:lnTo>
                <a:lnTo>
                  <a:pt x="510306" y="294462"/>
                </a:lnTo>
                <a:lnTo>
                  <a:pt x="255153" y="588925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9" name="Freeform: Shape 738">
            <a:extLst>
              <a:ext uri="{FF2B5EF4-FFF2-40B4-BE49-F238E27FC236}">
                <a16:creationId xmlns:a16="http://schemas.microsoft.com/office/drawing/2014/main" id="{6B507558-F461-1DDF-17E5-5B6D5EFF7430}"/>
              </a:ext>
            </a:extLst>
          </p:cNvPr>
          <p:cNvSpPr/>
          <p:nvPr/>
        </p:nvSpPr>
        <p:spPr>
          <a:xfrm>
            <a:off x="8385791" y="2236771"/>
            <a:ext cx="510306" cy="588924"/>
          </a:xfrm>
          <a:custGeom>
            <a:avLst/>
            <a:gdLst>
              <a:gd name="connsiteX0" fmla="*/ 0 w 510306"/>
              <a:gd name="connsiteY0" fmla="*/ 294462 h 588924"/>
              <a:gd name="connsiteX1" fmla="*/ 255153 w 510306"/>
              <a:gd name="connsiteY1" fmla="*/ 0 h 588924"/>
              <a:gd name="connsiteX2" fmla="*/ 510306 w 510306"/>
              <a:gd name="connsiteY2" fmla="*/ 294462 h 588924"/>
              <a:gd name="connsiteX3" fmla="*/ 255153 w 510306"/>
              <a:gd name="connsiteY3" fmla="*/ 588925 h 588924"/>
              <a:gd name="connsiteX4" fmla="*/ 0 w 510306"/>
              <a:gd name="connsiteY4" fmla="*/ 294462 h 588924"/>
              <a:gd name="connsiteX5" fmla="*/ 0 w 510306"/>
              <a:gd name="connsiteY5" fmla="*/ 294462 h 588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306" h="588924">
                <a:moveTo>
                  <a:pt x="0" y="294462"/>
                </a:moveTo>
                <a:lnTo>
                  <a:pt x="255153" y="0"/>
                </a:lnTo>
                <a:lnTo>
                  <a:pt x="510306" y="294462"/>
                </a:lnTo>
                <a:lnTo>
                  <a:pt x="255153" y="588925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0" name="Freeform: Shape 739">
            <a:extLst>
              <a:ext uri="{FF2B5EF4-FFF2-40B4-BE49-F238E27FC236}">
                <a16:creationId xmlns:a16="http://schemas.microsoft.com/office/drawing/2014/main" id="{3BC95E35-392F-D888-19C3-078E2631F6BB}"/>
              </a:ext>
            </a:extLst>
          </p:cNvPr>
          <p:cNvSpPr/>
          <p:nvPr/>
        </p:nvSpPr>
        <p:spPr>
          <a:xfrm>
            <a:off x="4774046" y="-892822"/>
            <a:ext cx="510306" cy="588924"/>
          </a:xfrm>
          <a:custGeom>
            <a:avLst/>
            <a:gdLst>
              <a:gd name="connsiteX0" fmla="*/ 0 w 510306"/>
              <a:gd name="connsiteY0" fmla="*/ 294462 h 588924"/>
              <a:gd name="connsiteX1" fmla="*/ 255153 w 510306"/>
              <a:gd name="connsiteY1" fmla="*/ 0 h 588924"/>
              <a:gd name="connsiteX2" fmla="*/ 510306 w 510306"/>
              <a:gd name="connsiteY2" fmla="*/ 294462 h 588924"/>
              <a:gd name="connsiteX3" fmla="*/ 255153 w 510306"/>
              <a:gd name="connsiteY3" fmla="*/ 588925 h 588924"/>
              <a:gd name="connsiteX4" fmla="*/ 0 w 510306"/>
              <a:gd name="connsiteY4" fmla="*/ 294462 h 588924"/>
              <a:gd name="connsiteX5" fmla="*/ 0 w 510306"/>
              <a:gd name="connsiteY5" fmla="*/ 294462 h 588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306" h="588924">
                <a:moveTo>
                  <a:pt x="0" y="294462"/>
                </a:moveTo>
                <a:lnTo>
                  <a:pt x="255153" y="0"/>
                </a:lnTo>
                <a:lnTo>
                  <a:pt x="510306" y="294462"/>
                </a:lnTo>
                <a:lnTo>
                  <a:pt x="255153" y="588925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1" name="Freeform: Shape 740">
            <a:extLst>
              <a:ext uri="{FF2B5EF4-FFF2-40B4-BE49-F238E27FC236}">
                <a16:creationId xmlns:a16="http://schemas.microsoft.com/office/drawing/2014/main" id="{E87E4C3E-6037-1A71-DDF2-12A34BB2EB2E}"/>
              </a:ext>
            </a:extLst>
          </p:cNvPr>
          <p:cNvSpPr/>
          <p:nvPr/>
        </p:nvSpPr>
        <p:spPr>
          <a:xfrm>
            <a:off x="9448976" y="3591737"/>
            <a:ext cx="510305" cy="588924"/>
          </a:xfrm>
          <a:custGeom>
            <a:avLst/>
            <a:gdLst>
              <a:gd name="connsiteX0" fmla="*/ 0 w 510305"/>
              <a:gd name="connsiteY0" fmla="*/ 294462 h 588924"/>
              <a:gd name="connsiteX1" fmla="*/ 255152 w 510305"/>
              <a:gd name="connsiteY1" fmla="*/ 0 h 588924"/>
              <a:gd name="connsiteX2" fmla="*/ 510306 w 510305"/>
              <a:gd name="connsiteY2" fmla="*/ 294462 h 588924"/>
              <a:gd name="connsiteX3" fmla="*/ 255152 w 510305"/>
              <a:gd name="connsiteY3" fmla="*/ 588925 h 588924"/>
              <a:gd name="connsiteX4" fmla="*/ 0 w 510305"/>
              <a:gd name="connsiteY4" fmla="*/ 294462 h 588924"/>
              <a:gd name="connsiteX5" fmla="*/ 0 w 510305"/>
              <a:gd name="connsiteY5" fmla="*/ 294462 h 588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305" h="588924">
                <a:moveTo>
                  <a:pt x="0" y="294462"/>
                </a:moveTo>
                <a:lnTo>
                  <a:pt x="255152" y="0"/>
                </a:lnTo>
                <a:lnTo>
                  <a:pt x="510306" y="294462"/>
                </a:lnTo>
                <a:lnTo>
                  <a:pt x="255152" y="588925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2" name="Freeform: Shape 741">
            <a:extLst>
              <a:ext uri="{FF2B5EF4-FFF2-40B4-BE49-F238E27FC236}">
                <a16:creationId xmlns:a16="http://schemas.microsoft.com/office/drawing/2014/main" id="{F7D3FBF2-E84C-4023-C416-59E4E67742B8}"/>
              </a:ext>
            </a:extLst>
          </p:cNvPr>
          <p:cNvSpPr/>
          <p:nvPr/>
        </p:nvSpPr>
        <p:spPr>
          <a:xfrm>
            <a:off x="3210332" y="-2028245"/>
            <a:ext cx="510305" cy="588924"/>
          </a:xfrm>
          <a:custGeom>
            <a:avLst/>
            <a:gdLst>
              <a:gd name="connsiteX0" fmla="*/ 0 w 510305"/>
              <a:gd name="connsiteY0" fmla="*/ 294462 h 588924"/>
              <a:gd name="connsiteX1" fmla="*/ 255153 w 510305"/>
              <a:gd name="connsiteY1" fmla="*/ 0 h 588924"/>
              <a:gd name="connsiteX2" fmla="*/ 510306 w 510305"/>
              <a:gd name="connsiteY2" fmla="*/ 294462 h 588924"/>
              <a:gd name="connsiteX3" fmla="*/ 255153 w 510305"/>
              <a:gd name="connsiteY3" fmla="*/ 588925 h 588924"/>
              <a:gd name="connsiteX4" fmla="*/ 0 w 510305"/>
              <a:gd name="connsiteY4" fmla="*/ 294462 h 588924"/>
              <a:gd name="connsiteX5" fmla="*/ 0 w 510305"/>
              <a:gd name="connsiteY5" fmla="*/ 294462 h 588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305" h="588924">
                <a:moveTo>
                  <a:pt x="0" y="294462"/>
                </a:moveTo>
                <a:lnTo>
                  <a:pt x="255153" y="0"/>
                </a:lnTo>
                <a:lnTo>
                  <a:pt x="510306" y="294462"/>
                </a:lnTo>
                <a:lnTo>
                  <a:pt x="255153" y="588925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3" name="Freeform: Shape 742">
            <a:extLst>
              <a:ext uri="{FF2B5EF4-FFF2-40B4-BE49-F238E27FC236}">
                <a16:creationId xmlns:a16="http://schemas.microsoft.com/office/drawing/2014/main" id="{A138B905-B43F-9276-CAD8-93C2C6D78B61}"/>
              </a:ext>
            </a:extLst>
          </p:cNvPr>
          <p:cNvSpPr/>
          <p:nvPr/>
        </p:nvSpPr>
        <p:spPr>
          <a:xfrm>
            <a:off x="8330341" y="1851108"/>
            <a:ext cx="310602" cy="680125"/>
          </a:xfrm>
          <a:custGeom>
            <a:avLst/>
            <a:gdLst>
              <a:gd name="connsiteX0" fmla="*/ 0 w 310602"/>
              <a:gd name="connsiteY0" fmla="*/ 294462 h 680125"/>
              <a:gd name="connsiteX1" fmla="*/ 255152 w 310602"/>
              <a:gd name="connsiteY1" fmla="*/ 0 h 680125"/>
              <a:gd name="connsiteX2" fmla="*/ 310603 w 310602"/>
              <a:gd name="connsiteY2" fmla="*/ 385663 h 680125"/>
              <a:gd name="connsiteX3" fmla="*/ 55449 w 310602"/>
              <a:gd name="connsiteY3" fmla="*/ 680126 h 680125"/>
              <a:gd name="connsiteX4" fmla="*/ 0 w 310602"/>
              <a:gd name="connsiteY4" fmla="*/ 294462 h 680125"/>
              <a:gd name="connsiteX5" fmla="*/ 0 w 310602"/>
              <a:gd name="connsiteY5" fmla="*/ 294462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2" h="680125">
                <a:moveTo>
                  <a:pt x="0" y="294462"/>
                </a:moveTo>
                <a:lnTo>
                  <a:pt x="255152" y="0"/>
                </a:lnTo>
                <a:lnTo>
                  <a:pt x="310603" y="385663"/>
                </a:lnTo>
                <a:lnTo>
                  <a:pt x="55449" y="680126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4" name="Freeform: Shape 743">
            <a:extLst>
              <a:ext uri="{FF2B5EF4-FFF2-40B4-BE49-F238E27FC236}">
                <a16:creationId xmlns:a16="http://schemas.microsoft.com/office/drawing/2014/main" id="{4AF6CF5A-601D-F868-1804-A89216C87483}"/>
              </a:ext>
            </a:extLst>
          </p:cNvPr>
          <p:cNvSpPr/>
          <p:nvPr/>
        </p:nvSpPr>
        <p:spPr>
          <a:xfrm>
            <a:off x="10093758" y="3886200"/>
            <a:ext cx="310602" cy="680125"/>
          </a:xfrm>
          <a:custGeom>
            <a:avLst/>
            <a:gdLst>
              <a:gd name="connsiteX0" fmla="*/ 0 w 310602"/>
              <a:gd name="connsiteY0" fmla="*/ 294462 h 680125"/>
              <a:gd name="connsiteX1" fmla="*/ 255152 w 310602"/>
              <a:gd name="connsiteY1" fmla="*/ 0 h 680125"/>
              <a:gd name="connsiteX2" fmla="*/ 310603 w 310602"/>
              <a:gd name="connsiteY2" fmla="*/ 385664 h 680125"/>
              <a:gd name="connsiteX3" fmla="*/ 55449 w 310602"/>
              <a:gd name="connsiteY3" fmla="*/ 680126 h 680125"/>
              <a:gd name="connsiteX4" fmla="*/ 0 w 310602"/>
              <a:gd name="connsiteY4" fmla="*/ 294462 h 680125"/>
              <a:gd name="connsiteX5" fmla="*/ 0 w 310602"/>
              <a:gd name="connsiteY5" fmla="*/ 294462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2" h="680125">
                <a:moveTo>
                  <a:pt x="0" y="294462"/>
                </a:moveTo>
                <a:lnTo>
                  <a:pt x="255152" y="0"/>
                </a:lnTo>
                <a:lnTo>
                  <a:pt x="310603" y="385664"/>
                </a:lnTo>
                <a:lnTo>
                  <a:pt x="55449" y="680126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5" name="Freeform: Shape 744">
            <a:extLst>
              <a:ext uri="{FF2B5EF4-FFF2-40B4-BE49-F238E27FC236}">
                <a16:creationId xmlns:a16="http://schemas.microsoft.com/office/drawing/2014/main" id="{651831D4-FB65-5C14-1011-170370C9CEA2}"/>
              </a:ext>
            </a:extLst>
          </p:cNvPr>
          <p:cNvSpPr/>
          <p:nvPr/>
        </p:nvSpPr>
        <p:spPr>
          <a:xfrm>
            <a:off x="6282311" y="76480"/>
            <a:ext cx="310603" cy="680125"/>
          </a:xfrm>
          <a:custGeom>
            <a:avLst/>
            <a:gdLst>
              <a:gd name="connsiteX0" fmla="*/ 0 w 310603"/>
              <a:gd name="connsiteY0" fmla="*/ 294462 h 680125"/>
              <a:gd name="connsiteX1" fmla="*/ 255153 w 310603"/>
              <a:gd name="connsiteY1" fmla="*/ 0 h 680125"/>
              <a:gd name="connsiteX2" fmla="*/ 310603 w 310603"/>
              <a:gd name="connsiteY2" fmla="*/ 385664 h 680125"/>
              <a:gd name="connsiteX3" fmla="*/ 55450 w 310603"/>
              <a:gd name="connsiteY3" fmla="*/ 680126 h 680125"/>
              <a:gd name="connsiteX4" fmla="*/ 0 w 310603"/>
              <a:gd name="connsiteY4" fmla="*/ 294462 h 680125"/>
              <a:gd name="connsiteX5" fmla="*/ 0 w 310603"/>
              <a:gd name="connsiteY5" fmla="*/ 294462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0" y="294462"/>
                </a:moveTo>
                <a:lnTo>
                  <a:pt x="255153" y="0"/>
                </a:lnTo>
                <a:lnTo>
                  <a:pt x="310603" y="385664"/>
                </a:lnTo>
                <a:lnTo>
                  <a:pt x="55450" y="680126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6" name="Freeform: Shape 745">
            <a:extLst>
              <a:ext uri="{FF2B5EF4-FFF2-40B4-BE49-F238E27FC236}">
                <a16:creationId xmlns:a16="http://schemas.microsoft.com/office/drawing/2014/main" id="{F7F047BF-B963-7727-3F0D-07D6218DB421}"/>
              </a:ext>
            </a:extLst>
          </p:cNvPr>
          <p:cNvSpPr/>
          <p:nvPr/>
        </p:nvSpPr>
        <p:spPr>
          <a:xfrm>
            <a:off x="4016973" y="-1379364"/>
            <a:ext cx="310603" cy="680125"/>
          </a:xfrm>
          <a:custGeom>
            <a:avLst/>
            <a:gdLst>
              <a:gd name="connsiteX0" fmla="*/ 0 w 310603"/>
              <a:gd name="connsiteY0" fmla="*/ 294462 h 680125"/>
              <a:gd name="connsiteX1" fmla="*/ 255153 w 310603"/>
              <a:gd name="connsiteY1" fmla="*/ 0 h 680125"/>
              <a:gd name="connsiteX2" fmla="*/ 310603 w 310603"/>
              <a:gd name="connsiteY2" fmla="*/ 385663 h 680125"/>
              <a:gd name="connsiteX3" fmla="*/ 55450 w 310603"/>
              <a:gd name="connsiteY3" fmla="*/ 680126 h 680125"/>
              <a:gd name="connsiteX4" fmla="*/ 0 w 310603"/>
              <a:gd name="connsiteY4" fmla="*/ 294462 h 680125"/>
              <a:gd name="connsiteX5" fmla="*/ 0 w 310603"/>
              <a:gd name="connsiteY5" fmla="*/ 294462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0" y="294462"/>
                </a:moveTo>
                <a:lnTo>
                  <a:pt x="255153" y="0"/>
                </a:lnTo>
                <a:lnTo>
                  <a:pt x="310603" y="385663"/>
                </a:lnTo>
                <a:lnTo>
                  <a:pt x="55450" y="680126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7" name="Freeform: Shape 746">
            <a:extLst>
              <a:ext uri="{FF2B5EF4-FFF2-40B4-BE49-F238E27FC236}">
                <a16:creationId xmlns:a16="http://schemas.microsoft.com/office/drawing/2014/main" id="{D53F9513-7ABA-C9C2-A1F4-AA4E91BB8427}"/>
              </a:ext>
            </a:extLst>
          </p:cNvPr>
          <p:cNvSpPr/>
          <p:nvPr/>
        </p:nvSpPr>
        <p:spPr>
          <a:xfrm>
            <a:off x="6749453" y="1252040"/>
            <a:ext cx="417010" cy="648881"/>
          </a:xfrm>
          <a:custGeom>
            <a:avLst/>
            <a:gdLst>
              <a:gd name="connsiteX0" fmla="*/ 161858 w 417010"/>
              <a:gd name="connsiteY0" fmla="*/ 294462 h 648881"/>
              <a:gd name="connsiteX1" fmla="*/ 417011 w 417010"/>
              <a:gd name="connsiteY1" fmla="*/ 0 h 648881"/>
              <a:gd name="connsiteX2" fmla="*/ 255152 w 417010"/>
              <a:gd name="connsiteY2" fmla="*/ 354419 h 648881"/>
              <a:gd name="connsiteX3" fmla="*/ 0 w 417010"/>
              <a:gd name="connsiteY3" fmla="*/ 648882 h 648881"/>
              <a:gd name="connsiteX4" fmla="*/ 161858 w 417010"/>
              <a:gd name="connsiteY4" fmla="*/ 294462 h 648881"/>
              <a:gd name="connsiteX5" fmla="*/ 161858 w 417010"/>
              <a:gd name="connsiteY5" fmla="*/ 294462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161858" y="294462"/>
                </a:moveTo>
                <a:lnTo>
                  <a:pt x="417011" y="0"/>
                </a:lnTo>
                <a:lnTo>
                  <a:pt x="255152" y="354419"/>
                </a:lnTo>
                <a:lnTo>
                  <a:pt x="0" y="648882"/>
                </a:lnTo>
                <a:lnTo>
                  <a:pt x="161858" y="294462"/>
                </a:lnTo>
                <a:lnTo>
                  <a:pt x="161858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8" name="Freeform: Shape 747">
            <a:extLst>
              <a:ext uri="{FF2B5EF4-FFF2-40B4-BE49-F238E27FC236}">
                <a16:creationId xmlns:a16="http://schemas.microsoft.com/office/drawing/2014/main" id="{BE6BCD46-2B16-6B72-866D-6F6146F6A1E2}"/>
              </a:ext>
            </a:extLst>
          </p:cNvPr>
          <p:cNvSpPr/>
          <p:nvPr/>
        </p:nvSpPr>
        <p:spPr>
          <a:xfrm>
            <a:off x="6749453" y="1395810"/>
            <a:ext cx="582930" cy="505111"/>
          </a:xfrm>
          <a:custGeom>
            <a:avLst/>
            <a:gdLst>
              <a:gd name="connsiteX0" fmla="*/ 255152 w 582930"/>
              <a:gd name="connsiteY0" fmla="*/ 210650 h 505111"/>
              <a:gd name="connsiteX1" fmla="*/ 582930 w 582930"/>
              <a:gd name="connsiteY1" fmla="*/ 0 h 505111"/>
              <a:gd name="connsiteX2" fmla="*/ 327777 w 582930"/>
              <a:gd name="connsiteY2" fmla="*/ 294462 h 505111"/>
              <a:gd name="connsiteX3" fmla="*/ 0 w 582930"/>
              <a:gd name="connsiteY3" fmla="*/ 505112 h 505111"/>
              <a:gd name="connsiteX4" fmla="*/ 255152 w 582930"/>
              <a:gd name="connsiteY4" fmla="*/ 210650 h 505111"/>
              <a:gd name="connsiteX5" fmla="*/ 255152 w 582930"/>
              <a:gd name="connsiteY5" fmla="*/ 210650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255152" y="210650"/>
                </a:moveTo>
                <a:lnTo>
                  <a:pt x="582930" y="0"/>
                </a:lnTo>
                <a:lnTo>
                  <a:pt x="327777" y="294462"/>
                </a:lnTo>
                <a:lnTo>
                  <a:pt x="0" y="505112"/>
                </a:lnTo>
                <a:lnTo>
                  <a:pt x="255152" y="210650"/>
                </a:lnTo>
                <a:lnTo>
                  <a:pt x="255152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9" name="Freeform: Shape 748">
            <a:extLst>
              <a:ext uri="{FF2B5EF4-FFF2-40B4-BE49-F238E27FC236}">
                <a16:creationId xmlns:a16="http://schemas.microsoft.com/office/drawing/2014/main" id="{0D205D8F-D364-DC51-1738-5D7456E8F4DB}"/>
              </a:ext>
            </a:extLst>
          </p:cNvPr>
          <p:cNvSpPr/>
          <p:nvPr/>
        </p:nvSpPr>
        <p:spPr>
          <a:xfrm>
            <a:off x="2836486" y="9211721"/>
            <a:ext cx="628999" cy="404233"/>
          </a:xfrm>
          <a:custGeom>
            <a:avLst/>
            <a:gdLst>
              <a:gd name="connsiteX0" fmla="*/ 255153 w 628999"/>
              <a:gd name="connsiteY0" fmla="*/ 109771 h 404233"/>
              <a:gd name="connsiteX1" fmla="*/ 629000 w 628999"/>
              <a:gd name="connsiteY1" fmla="*/ 0 h 404233"/>
              <a:gd name="connsiteX2" fmla="*/ 373847 w 628999"/>
              <a:gd name="connsiteY2" fmla="*/ 294462 h 404233"/>
              <a:gd name="connsiteX3" fmla="*/ 0 w 628999"/>
              <a:gd name="connsiteY3" fmla="*/ 404233 h 404233"/>
              <a:gd name="connsiteX4" fmla="*/ 255153 w 628999"/>
              <a:gd name="connsiteY4" fmla="*/ 109771 h 404233"/>
              <a:gd name="connsiteX5" fmla="*/ 255153 w 628999"/>
              <a:gd name="connsiteY5" fmla="*/ 109771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255153" y="109771"/>
                </a:moveTo>
                <a:lnTo>
                  <a:pt x="629000" y="0"/>
                </a:lnTo>
                <a:lnTo>
                  <a:pt x="373847" y="294462"/>
                </a:lnTo>
                <a:lnTo>
                  <a:pt x="0" y="404233"/>
                </a:lnTo>
                <a:lnTo>
                  <a:pt x="255153" y="109771"/>
                </a:lnTo>
                <a:lnTo>
                  <a:pt x="255153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0" name="Freeform: Shape 749">
            <a:extLst>
              <a:ext uri="{FF2B5EF4-FFF2-40B4-BE49-F238E27FC236}">
                <a16:creationId xmlns:a16="http://schemas.microsoft.com/office/drawing/2014/main" id="{5A90BC78-48E1-1B44-B2C4-0FD662E85065}"/>
              </a:ext>
            </a:extLst>
          </p:cNvPr>
          <p:cNvSpPr/>
          <p:nvPr/>
        </p:nvSpPr>
        <p:spPr>
          <a:xfrm>
            <a:off x="-75025" y="6762253"/>
            <a:ext cx="628999" cy="404233"/>
          </a:xfrm>
          <a:custGeom>
            <a:avLst/>
            <a:gdLst>
              <a:gd name="connsiteX0" fmla="*/ 255153 w 628999"/>
              <a:gd name="connsiteY0" fmla="*/ 109771 h 404233"/>
              <a:gd name="connsiteX1" fmla="*/ 629000 w 628999"/>
              <a:gd name="connsiteY1" fmla="*/ 0 h 404233"/>
              <a:gd name="connsiteX2" fmla="*/ 373847 w 628999"/>
              <a:gd name="connsiteY2" fmla="*/ 294462 h 404233"/>
              <a:gd name="connsiteX3" fmla="*/ 0 w 628999"/>
              <a:gd name="connsiteY3" fmla="*/ 404233 h 404233"/>
              <a:gd name="connsiteX4" fmla="*/ 255153 w 628999"/>
              <a:gd name="connsiteY4" fmla="*/ 109771 h 404233"/>
              <a:gd name="connsiteX5" fmla="*/ 255153 w 628999"/>
              <a:gd name="connsiteY5" fmla="*/ 109771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255153" y="109771"/>
                </a:moveTo>
                <a:lnTo>
                  <a:pt x="629000" y="0"/>
                </a:lnTo>
                <a:lnTo>
                  <a:pt x="373847" y="294462"/>
                </a:lnTo>
                <a:lnTo>
                  <a:pt x="0" y="404233"/>
                </a:lnTo>
                <a:lnTo>
                  <a:pt x="255153" y="109771"/>
                </a:lnTo>
                <a:lnTo>
                  <a:pt x="255153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1" name="Freeform: Shape 750">
            <a:extLst>
              <a:ext uri="{FF2B5EF4-FFF2-40B4-BE49-F238E27FC236}">
                <a16:creationId xmlns:a16="http://schemas.microsoft.com/office/drawing/2014/main" id="{B49B4BC2-B1A9-EF2A-38A1-959C35E28F7B}"/>
              </a:ext>
            </a:extLst>
          </p:cNvPr>
          <p:cNvSpPr/>
          <p:nvPr/>
        </p:nvSpPr>
        <p:spPr>
          <a:xfrm>
            <a:off x="2190312" y="8615407"/>
            <a:ext cx="628999" cy="404234"/>
          </a:xfrm>
          <a:custGeom>
            <a:avLst/>
            <a:gdLst>
              <a:gd name="connsiteX0" fmla="*/ 0 w 628999"/>
              <a:gd name="connsiteY0" fmla="*/ 294462 h 404234"/>
              <a:gd name="connsiteX1" fmla="*/ 255153 w 628999"/>
              <a:gd name="connsiteY1" fmla="*/ 0 h 404234"/>
              <a:gd name="connsiteX2" fmla="*/ 629000 w 628999"/>
              <a:gd name="connsiteY2" fmla="*/ 109772 h 404234"/>
              <a:gd name="connsiteX3" fmla="*/ 373847 w 628999"/>
              <a:gd name="connsiteY3" fmla="*/ 404234 h 404234"/>
              <a:gd name="connsiteX4" fmla="*/ 0 w 628999"/>
              <a:gd name="connsiteY4" fmla="*/ 294462 h 404234"/>
              <a:gd name="connsiteX5" fmla="*/ 0 w 628999"/>
              <a:gd name="connsiteY5" fmla="*/ 294462 h 404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4">
                <a:moveTo>
                  <a:pt x="0" y="294462"/>
                </a:moveTo>
                <a:lnTo>
                  <a:pt x="255153" y="0"/>
                </a:lnTo>
                <a:lnTo>
                  <a:pt x="629000" y="109772"/>
                </a:lnTo>
                <a:lnTo>
                  <a:pt x="373847" y="404234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2" name="Freeform: Shape 751">
            <a:extLst>
              <a:ext uri="{FF2B5EF4-FFF2-40B4-BE49-F238E27FC236}">
                <a16:creationId xmlns:a16="http://schemas.microsoft.com/office/drawing/2014/main" id="{50D14C6B-2409-7E68-C4DF-813208BD18FA}"/>
              </a:ext>
            </a:extLst>
          </p:cNvPr>
          <p:cNvSpPr/>
          <p:nvPr/>
        </p:nvSpPr>
        <p:spPr>
          <a:xfrm>
            <a:off x="788456" y="6906022"/>
            <a:ext cx="628999" cy="404233"/>
          </a:xfrm>
          <a:custGeom>
            <a:avLst/>
            <a:gdLst>
              <a:gd name="connsiteX0" fmla="*/ 0 w 628999"/>
              <a:gd name="connsiteY0" fmla="*/ 294462 h 404233"/>
              <a:gd name="connsiteX1" fmla="*/ 255153 w 628999"/>
              <a:gd name="connsiteY1" fmla="*/ 0 h 404233"/>
              <a:gd name="connsiteX2" fmla="*/ 629000 w 628999"/>
              <a:gd name="connsiteY2" fmla="*/ 109771 h 404233"/>
              <a:gd name="connsiteX3" fmla="*/ 373847 w 628999"/>
              <a:gd name="connsiteY3" fmla="*/ 404233 h 404233"/>
              <a:gd name="connsiteX4" fmla="*/ 0 w 628999"/>
              <a:gd name="connsiteY4" fmla="*/ 294462 h 404233"/>
              <a:gd name="connsiteX5" fmla="*/ 0 w 628999"/>
              <a:gd name="connsiteY5" fmla="*/ 294462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0" y="294462"/>
                </a:moveTo>
                <a:lnTo>
                  <a:pt x="255153" y="0"/>
                </a:lnTo>
                <a:lnTo>
                  <a:pt x="629000" y="109771"/>
                </a:lnTo>
                <a:lnTo>
                  <a:pt x="373847" y="404233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3" name="Freeform: Shape 752">
            <a:extLst>
              <a:ext uri="{FF2B5EF4-FFF2-40B4-BE49-F238E27FC236}">
                <a16:creationId xmlns:a16="http://schemas.microsoft.com/office/drawing/2014/main" id="{009B79CD-9EDB-F2C7-35CC-F04A08C8E378}"/>
              </a:ext>
            </a:extLst>
          </p:cNvPr>
          <p:cNvSpPr/>
          <p:nvPr/>
        </p:nvSpPr>
        <p:spPr>
          <a:xfrm>
            <a:off x="-1421431" y="5485814"/>
            <a:ext cx="628999" cy="404233"/>
          </a:xfrm>
          <a:custGeom>
            <a:avLst/>
            <a:gdLst>
              <a:gd name="connsiteX0" fmla="*/ 0 w 628999"/>
              <a:gd name="connsiteY0" fmla="*/ 294462 h 404233"/>
              <a:gd name="connsiteX1" fmla="*/ 255153 w 628999"/>
              <a:gd name="connsiteY1" fmla="*/ 0 h 404233"/>
              <a:gd name="connsiteX2" fmla="*/ 629000 w 628999"/>
              <a:gd name="connsiteY2" fmla="*/ 109771 h 404233"/>
              <a:gd name="connsiteX3" fmla="*/ 373847 w 628999"/>
              <a:gd name="connsiteY3" fmla="*/ 404234 h 404233"/>
              <a:gd name="connsiteX4" fmla="*/ 0 w 628999"/>
              <a:gd name="connsiteY4" fmla="*/ 294462 h 404233"/>
              <a:gd name="connsiteX5" fmla="*/ 0 w 628999"/>
              <a:gd name="connsiteY5" fmla="*/ 294462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0" y="294462"/>
                </a:moveTo>
                <a:lnTo>
                  <a:pt x="255153" y="0"/>
                </a:lnTo>
                <a:lnTo>
                  <a:pt x="629000" y="109771"/>
                </a:lnTo>
                <a:lnTo>
                  <a:pt x="373847" y="404234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4" name="Freeform: Shape 753">
            <a:extLst>
              <a:ext uri="{FF2B5EF4-FFF2-40B4-BE49-F238E27FC236}">
                <a16:creationId xmlns:a16="http://schemas.microsoft.com/office/drawing/2014/main" id="{6F9D7624-82A7-4896-BCC0-99655CA3EE66}"/>
              </a:ext>
            </a:extLst>
          </p:cNvPr>
          <p:cNvSpPr/>
          <p:nvPr/>
        </p:nvSpPr>
        <p:spPr>
          <a:xfrm>
            <a:off x="-330178" y="6577562"/>
            <a:ext cx="510306" cy="588924"/>
          </a:xfrm>
          <a:custGeom>
            <a:avLst/>
            <a:gdLst>
              <a:gd name="connsiteX0" fmla="*/ 0 w 510306"/>
              <a:gd name="connsiteY0" fmla="*/ 294462 h 588924"/>
              <a:gd name="connsiteX1" fmla="*/ 255153 w 510306"/>
              <a:gd name="connsiteY1" fmla="*/ 0 h 588924"/>
              <a:gd name="connsiteX2" fmla="*/ 510306 w 510306"/>
              <a:gd name="connsiteY2" fmla="*/ 294462 h 588924"/>
              <a:gd name="connsiteX3" fmla="*/ 255153 w 510306"/>
              <a:gd name="connsiteY3" fmla="*/ 588925 h 588924"/>
              <a:gd name="connsiteX4" fmla="*/ 0 w 510306"/>
              <a:gd name="connsiteY4" fmla="*/ 294462 h 588924"/>
              <a:gd name="connsiteX5" fmla="*/ 0 w 510306"/>
              <a:gd name="connsiteY5" fmla="*/ 294462 h 588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306" h="588924">
                <a:moveTo>
                  <a:pt x="0" y="294462"/>
                </a:moveTo>
                <a:lnTo>
                  <a:pt x="255153" y="0"/>
                </a:lnTo>
                <a:lnTo>
                  <a:pt x="510306" y="294462"/>
                </a:lnTo>
                <a:lnTo>
                  <a:pt x="255153" y="588925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5" name="Freeform: Shape 754">
            <a:extLst>
              <a:ext uri="{FF2B5EF4-FFF2-40B4-BE49-F238E27FC236}">
                <a16:creationId xmlns:a16="http://schemas.microsoft.com/office/drawing/2014/main" id="{CFF9C93C-323E-0A2D-98FB-C21BF596F47D}"/>
              </a:ext>
            </a:extLst>
          </p:cNvPr>
          <p:cNvSpPr/>
          <p:nvPr/>
        </p:nvSpPr>
        <p:spPr>
          <a:xfrm>
            <a:off x="1935159" y="7612107"/>
            <a:ext cx="510305" cy="588924"/>
          </a:xfrm>
          <a:custGeom>
            <a:avLst/>
            <a:gdLst>
              <a:gd name="connsiteX0" fmla="*/ 0 w 510305"/>
              <a:gd name="connsiteY0" fmla="*/ 294462 h 588924"/>
              <a:gd name="connsiteX1" fmla="*/ 255153 w 510305"/>
              <a:gd name="connsiteY1" fmla="*/ 0 h 588924"/>
              <a:gd name="connsiteX2" fmla="*/ 510306 w 510305"/>
              <a:gd name="connsiteY2" fmla="*/ 294462 h 588924"/>
              <a:gd name="connsiteX3" fmla="*/ 255153 w 510305"/>
              <a:gd name="connsiteY3" fmla="*/ 588925 h 588924"/>
              <a:gd name="connsiteX4" fmla="*/ 0 w 510305"/>
              <a:gd name="connsiteY4" fmla="*/ 294462 h 588924"/>
              <a:gd name="connsiteX5" fmla="*/ 0 w 510305"/>
              <a:gd name="connsiteY5" fmla="*/ 294462 h 588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305" h="588924">
                <a:moveTo>
                  <a:pt x="0" y="294462"/>
                </a:moveTo>
                <a:lnTo>
                  <a:pt x="255153" y="0"/>
                </a:lnTo>
                <a:lnTo>
                  <a:pt x="510306" y="294462"/>
                </a:lnTo>
                <a:lnTo>
                  <a:pt x="255153" y="588925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6" name="Freeform: Shape 755">
            <a:extLst>
              <a:ext uri="{FF2B5EF4-FFF2-40B4-BE49-F238E27FC236}">
                <a16:creationId xmlns:a16="http://schemas.microsoft.com/office/drawing/2014/main" id="{74C329D5-279F-3068-00F8-0249422F4213}"/>
              </a:ext>
            </a:extLst>
          </p:cNvPr>
          <p:cNvSpPr/>
          <p:nvPr/>
        </p:nvSpPr>
        <p:spPr>
          <a:xfrm>
            <a:off x="3210332" y="9211721"/>
            <a:ext cx="510305" cy="588924"/>
          </a:xfrm>
          <a:custGeom>
            <a:avLst/>
            <a:gdLst>
              <a:gd name="connsiteX0" fmla="*/ 0 w 510305"/>
              <a:gd name="connsiteY0" fmla="*/ 294462 h 588924"/>
              <a:gd name="connsiteX1" fmla="*/ 255153 w 510305"/>
              <a:gd name="connsiteY1" fmla="*/ 0 h 588924"/>
              <a:gd name="connsiteX2" fmla="*/ 510306 w 510305"/>
              <a:gd name="connsiteY2" fmla="*/ 294462 h 588924"/>
              <a:gd name="connsiteX3" fmla="*/ 255153 w 510305"/>
              <a:gd name="connsiteY3" fmla="*/ 588925 h 588924"/>
              <a:gd name="connsiteX4" fmla="*/ 0 w 510305"/>
              <a:gd name="connsiteY4" fmla="*/ 294462 h 588924"/>
              <a:gd name="connsiteX5" fmla="*/ 0 w 510305"/>
              <a:gd name="connsiteY5" fmla="*/ 294462 h 588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305" h="588924">
                <a:moveTo>
                  <a:pt x="0" y="294462"/>
                </a:moveTo>
                <a:lnTo>
                  <a:pt x="255153" y="0"/>
                </a:lnTo>
                <a:lnTo>
                  <a:pt x="510306" y="294462"/>
                </a:lnTo>
                <a:lnTo>
                  <a:pt x="255153" y="588925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7" name="Freeform: Shape 756">
            <a:extLst>
              <a:ext uri="{FF2B5EF4-FFF2-40B4-BE49-F238E27FC236}">
                <a16:creationId xmlns:a16="http://schemas.microsoft.com/office/drawing/2014/main" id="{62C1350C-F990-9FB0-FB85-09A8A0CE293C}"/>
              </a:ext>
            </a:extLst>
          </p:cNvPr>
          <p:cNvSpPr/>
          <p:nvPr/>
        </p:nvSpPr>
        <p:spPr>
          <a:xfrm>
            <a:off x="-1047585" y="5595585"/>
            <a:ext cx="310603" cy="680125"/>
          </a:xfrm>
          <a:custGeom>
            <a:avLst/>
            <a:gdLst>
              <a:gd name="connsiteX0" fmla="*/ 0 w 310603"/>
              <a:gd name="connsiteY0" fmla="*/ 294462 h 680125"/>
              <a:gd name="connsiteX1" fmla="*/ 255153 w 310603"/>
              <a:gd name="connsiteY1" fmla="*/ 0 h 680125"/>
              <a:gd name="connsiteX2" fmla="*/ 310603 w 310603"/>
              <a:gd name="connsiteY2" fmla="*/ 385663 h 680125"/>
              <a:gd name="connsiteX3" fmla="*/ 55450 w 310603"/>
              <a:gd name="connsiteY3" fmla="*/ 680126 h 680125"/>
              <a:gd name="connsiteX4" fmla="*/ 0 w 310603"/>
              <a:gd name="connsiteY4" fmla="*/ 294462 h 680125"/>
              <a:gd name="connsiteX5" fmla="*/ 0 w 310603"/>
              <a:gd name="connsiteY5" fmla="*/ 294462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0" y="294462"/>
                </a:moveTo>
                <a:lnTo>
                  <a:pt x="255153" y="0"/>
                </a:lnTo>
                <a:lnTo>
                  <a:pt x="310603" y="385663"/>
                </a:lnTo>
                <a:lnTo>
                  <a:pt x="55450" y="680126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8" name="Freeform: Shape 757">
            <a:extLst>
              <a:ext uri="{FF2B5EF4-FFF2-40B4-BE49-F238E27FC236}">
                <a16:creationId xmlns:a16="http://schemas.microsoft.com/office/drawing/2014/main" id="{65098D4D-898C-16A1-AA3F-2DD64F790C58}"/>
              </a:ext>
            </a:extLst>
          </p:cNvPr>
          <p:cNvSpPr/>
          <p:nvPr/>
        </p:nvSpPr>
        <p:spPr>
          <a:xfrm>
            <a:off x="1490079" y="7226443"/>
            <a:ext cx="310603" cy="680125"/>
          </a:xfrm>
          <a:custGeom>
            <a:avLst/>
            <a:gdLst>
              <a:gd name="connsiteX0" fmla="*/ 0 w 310603"/>
              <a:gd name="connsiteY0" fmla="*/ 294462 h 680125"/>
              <a:gd name="connsiteX1" fmla="*/ 255153 w 310603"/>
              <a:gd name="connsiteY1" fmla="*/ 0 h 680125"/>
              <a:gd name="connsiteX2" fmla="*/ 310603 w 310603"/>
              <a:gd name="connsiteY2" fmla="*/ 385664 h 680125"/>
              <a:gd name="connsiteX3" fmla="*/ 55450 w 310603"/>
              <a:gd name="connsiteY3" fmla="*/ 680126 h 680125"/>
              <a:gd name="connsiteX4" fmla="*/ 0 w 310603"/>
              <a:gd name="connsiteY4" fmla="*/ 294462 h 680125"/>
              <a:gd name="connsiteX5" fmla="*/ 0 w 310603"/>
              <a:gd name="connsiteY5" fmla="*/ 294462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0" y="294462"/>
                </a:moveTo>
                <a:lnTo>
                  <a:pt x="255153" y="0"/>
                </a:lnTo>
                <a:lnTo>
                  <a:pt x="310603" y="385664"/>
                </a:lnTo>
                <a:lnTo>
                  <a:pt x="55450" y="680126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9" name="Freeform: Shape 758">
            <a:extLst>
              <a:ext uri="{FF2B5EF4-FFF2-40B4-BE49-F238E27FC236}">
                <a16:creationId xmlns:a16="http://schemas.microsoft.com/office/drawing/2014/main" id="{F3E68E8C-7572-5435-5EDD-A86A0D3545F7}"/>
              </a:ext>
            </a:extLst>
          </p:cNvPr>
          <p:cNvSpPr/>
          <p:nvPr/>
        </p:nvSpPr>
        <p:spPr>
          <a:xfrm>
            <a:off x="3465485" y="9506183"/>
            <a:ext cx="310603" cy="680125"/>
          </a:xfrm>
          <a:custGeom>
            <a:avLst/>
            <a:gdLst>
              <a:gd name="connsiteX0" fmla="*/ 0 w 310603"/>
              <a:gd name="connsiteY0" fmla="*/ 294462 h 680125"/>
              <a:gd name="connsiteX1" fmla="*/ 255153 w 310603"/>
              <a:gd name="connsiteY1" fmla="*/ 0 h 680125"/>
              <a:gd name="connsiteX2" fmla="*/ 310603 w 310603"/>
              <a:gd name="connsiteY2" fmla="*/ 385664 h 680125"/>
              <a:gd name="connsiteX3" fmla="*/ 55450 w 310603"/>
              <a:gd name="connsiteY3" fmla="*/ 680126 h 680125"/>
              <a:gd name="connsiteX4" fmla="*/ 0 w 310603"/>
              <a:gd name="connsiteY4" fmla="*/ 294462 h 680125"/>
              <a:gd name="connsiteX5" fmla="*/ 0 w 310603"/>
              <a:gd name="connsiteY5" fmla="*/ 294462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0" y="294462"/>
                </a:moveTo>
                <a:lnTo>
                  <a:pt x="255153" y="0"/>
                </a:lnTo>
                <a:lnTo>
                  <a:pt x="310603" y="385664"/>
                </a:lnTo>
                <a:lnTo>
                  <a:pt x="55450" y="680126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0" name="Freeform: Shape 759">
            <a:extLst>
              <a:ext uri="{FF2B5EF4-FFF2-40B4-BE49-F238E27FC236}">
                <a16:creationId xmlns:a16="http://schemas.microsoft.com/office/drawing/2014/main" id="{42A90A8D-060C-9413-48B9-D42ACAEF2EC0}"/>
              </a:ext>
            </a:extLst>
          </p:cNvPr>
          <p:cNvSpPr/>
          <p:nvPr/>
        </p:nvSpPr>
        <p:spPr>
          <a:xfrm>
            <a:off x="2190312" y="8260988"/>
            <a:ext cx="417010" cy="648881"/>
          </a:xfrm>
          <a:custGeom>
            <a:avLst/>
            <a:gdLst>
              <a:gd name="connsiteX0" fmla="*/ 161858 w 417010"/>
              <a:gd name="connsiteY0" fmla="*/ 294462 h 648881"/>
              <a:gd name="connsiteX1" fmla="*/ 417011 w 417010"/>
              <a:gd name="connsiteY1" fmla="*/ 0 h 648881"/>
              <a:gd name="connsiteX2" fmla="*/ 255153 w 417010"/>
              <a:gd name="connsiteY2" fmla="*/ 354419 h 648881"/>
              <a:gd name="connsiteX3" fmla="*/ 0 w 417010"/>
              <a:gd name="connsiteY3" fmla="*/ 648881 h 648881"/>
              <a:gd name="connsiteX4" fmla="*/ 161858 w 417010"/>
              <a:gd name="connsiteY4" fmla="*/ 294462 h 648881"/>
              <a:gd name="connsiteX5" fmla="*/ 161858 w 417010"/>
              <a:gd name="connsiteY5" fmla="*/ 294462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161858" y="294462"/>
                </a:moveTo>
                <a:lnTo>
                  <a:pt x="417011" y="0"/>
                </a:lnTo>
                <a:lnTo>
                  <a:pt x="255153" y="354419"/>
                </a:lnTo>
                <a:lnTo>
                  <a:pt x="0" y="648881"/>
                </a:lnTo>
                <a:lnTo>
                  <a:pt x="161858" y="294462"/>
                </a:lnTo>
                <a:lnTo>
                  <a:pt x="161858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1" name="Freeform: Shape 760">
            <a:extLst>
              <a:ext uri="{FF2B5EF4-FFF2-40B4-BE49-F238E27FC236}">
                <a16:creationId xmlns:a16="http://schemas.microsoft.com/office/drawing/2014/main" id="{43CC498C-3F4A-372F-3EDE-89058F581713}"/>
              </a:ext>
            </a:extLst>
          </p:cNvPr>
          <p:cNvSpPr/>
          <p:nvPr/>
        </p:nvSpPr>
        <p:spPr>
          <a:xfrm>
            <a:off x="460678" y="6906022"/>
            <a:ext cx="582930" cy="505111"/>
          </a:xfrm>
          <a:custGeom>
            <a:avLst/>
            <a:gdLst>
              <a:gd name="connsiteX0" fmla="*/ 255153 w 582930"/>
              <a:gd name="connsiteY0" fmla="*/ 210650 h 505111"/>
              <a:gd name="connsiteX1" fmla="*/ 582930 w 582930"/>
              <a:gd name="connsiteY1" fmla="*/ 0 h 505111"/>
              <a:gd name="connsiteX2" fmla="*/ 327777 w 582930"/>
              <a:gd name="connsiteY2" fmla="*/ 294462 h 505111"/>
              <a:gd name="connsiteX3" fmla="*/ 0 w 582930"/>
              <a:gd name="connsiteY3" fmla="*/ 505112 h 505111"/>
              <a:gd name="connsiteX4" fmla="*/ 255153 w 582930"/>
              <a:gd name="connsiteY4" fmla="*/ 210650 h 505111"/>
              <a:gd name="connsiteX5" fmla="*/ 255153 w 582930"/>
              <a:gd name="connsiteY5" fmla="*/ 210650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255153" y="210650"/>
                </a:moveTo>
                <a:lnTo>
                  <a:pt x="582930" y="0"/>
                </a:lnTo>
                <a:lnTo>
                  <a:pt x="327777" y="294462"/>
                </a:lnTo>
                <a:lnTo>
                  <a:pt x="0" y="505112"/>
                </a:lnTo>
                <a:lnTo>
                  <a:pt x="255153" y="210650"/>
                </a:lnTo>
                <a:lnTo>
                  <a:pt x="255153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2" name="Freeform: Shape 761">
            <a:extLst>
              <a:ext uri="{FF2B5EF4-FFF2-40B4-BE49-F238E27FC236}">
                <a16:creationId xmlns:a16="http://schemas.microsoft.com/office/drawing/2014/main" id="{73A0303B-C885-69F7-E387-DEC6A2D20ED0}"/>
              </a:ext>
            </a:extLst>
          </p:cNvPr>
          <p:cNvSpPr/>
          <p:nvPr/>
        </p:nvSpPr>
        <p:spPr>
          <a:xfrm>
            <a:off x="6537463" y="-2229218"/>
            <a:ext cx="629000" cy="404233"/>
          </a:xfrm>
          <a:custGeom>
            <a:avLst/>
            <a:gdLst>
              <a:gd name="connsiteX0" fmla="*/ 255153 w 629000"/>
              <a:gd name="connsiteY0" fmla="*/ 109771 h 404233"/>
              <a:gd name="connsiteX1" fmla="*/ 629000 w 629000"/>
              <a:gd name="connsiteY1" fmla="*/ 0 h 404233"/>
              <a:gd name="connsiteX2" fmla="*/ 373847 w 629000"/>
              <a:gd name="connsiteY2" fmla="*/ 294462 h 404233"/>
              <a:gd name="connsiteX3" fmla="*/ 0 w 629000"/>
              <a:gd name="connsiteY3" fmla="*/ 404234 h 404233"/>
              <a:gd name="connsiteX4" fmla="*/ 255153 w 629000"/>
              <a:gd name="connsiteY4" fmla="*/ 109771 h 404233"/>
              <a:gd name="connsiteX5" fmla="*/ 255153 w 629000"/>
              <a:gd name="connsiteY5" fmla="*/ 109771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000" h="404233">
                <a:moveTo>
                  <a:pt x="255153" y="109771"/>
                </a:moveTo>
                <a:lnTo>
                  <a:pt x="629000" y="0"/>
                </a:lnTo>
                <a:lnTo>
                  <a:pt x="373847" y="294462"/>
                </a:lnTo>
                <a:lnTo>
                  <a:pt x="0" y="404234"/>
                </a:lnTo>
                <a:lnTo>
                  <a:pt x="255153" y="109771"/>
                </a:lnTo>
                <a:lnTo>
                  <a:pt x="255153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3" name="Freeform: Shape 762">
            <a:extLst>
              <a:ext uri="{FF2B5EF4-FFF2-40B4-BE49-F238E27FC236}">
                <a16:creationId xmlns:a16="http://schemas.microsoft.com/office/drawing/2014/main" id="{EAC1F85A-A108-4718-39C9-5FF8C1BFB246}"/>
              </a:ext>
            </a:extLst>
          </p:cNvPr>
          <p:cNvSpPr/>
          <p:nvPr/>
        </p:nvSpPr>
        <p:spPr>
          <a:xfrm>
            <a:off x="9504425" y="605913"/>
            <a:ext cx="629000" cy="404233"/>
          </a:xfrm>
          <a:custGeom>
            <a:avLst/>
            <a:gdLst>
              <a:gd name="connsiteX0" fmla="*/ 255153 w 629000"/>
              <a:gd name="connsiteY0" fmla="*/ 109771 h 404233"/>
              <a:gd name="connsiteX1" fmla="*/ 629000 w 629000"/>
              <a:gd name="connsiteY1" fmla="*/ 0 h 404233"/>
              <a:gd name="connsiteX2" fmla="*/ 373847 w 629000"/>
              <a:gd name="connsiteY2" fmla="*/ 294462 h 404233"/>
              <a:gd name="connsiteX3" fmla="*/ 0 w 629000"/>
              <a:gd name="connsiteY3" fmla="*/ 404234 h 404233"/>
              <a:gd name="connsiteX4" fmla="*/ 255153 w 629000"/>
              <a:gd name="connsiteY4" fmla="*/ 109771 h 404233"/>
              <a:gd name="connsiteX5" fmla="*/ 255153 w 629000"/>
              <a:gd name="connsiteY5" fmla="*/ 109771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000" h="404233">
                <a:moveTo>
                  <a:pt x="255153" y="109771"/>
                </a:moveTo>
                <a:lnTo>
                  <a:pt x="629000" y="0"/>
                </a:lnTo>
                <a:lnTo>
                  <a:pt x="373847" y="294462"/>
                </a:lnTo>
                <a:lnTo>
                  <a:pt x="0" y="404234"/>
                </a:lnTo>
                <a:lnTo>
                  <a:pt x="255153" y="109771"/>
                </a:lnTo>
                <a:lnTo>
                  <a:pt x="255153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4" name="Freeform: Shape 763">
            <a:extLst>
              <a:ext uri="{FF2B5EF4-FFF2-40B4-BE49-F238E27FC236}">
                <a16:creationId xmlns:a16="http://schemas.microsoft.com/office/drawing/2014/main" id="{541C540B-F88D-5EAB-C4B9-8C6C836B853B}"/>
              </a:ext>
            </a:extLst>
          </p:cNvPr>
          <p:cNvSpPr/>
          <p:nvPr/>
        </p:nvSpPr>
        <p:spPr>
          <a:xfrm>
            <a:off x="7239087" y="-1247241"/>
            <a:ext cx="629000" cy="404233"/>
          </a:xfrm>
          <a:custGeom>
            <a:avLst/>
            <a:gdLst>
              <a:gd name="connsiteX0" fmla="*/ 0 w 629000"/>
              <a:gd name="connsiteY0" fmla="*/ 294462 h 404233"/>
              <a:gd name="connsiteX1" fmla="*/ 255153 w 629000"/>
              <a:gd name="connsiteY1" fmla="*/ 0 h 404233"/>
              <a:gd name="connsiteX2" fmla="*/ 629000 w 629000"/>
              <a:gd name="connsiteY2" fmla="*/ 109771 h 404233"/>
              <a:gd name="connsiteX3" fmla="*/ 373847 w 629000"/>
              <a:gd name="connsiteY3" fmla="*/ 404234 h 404233"/>
              <a:gd name="connsiteX4" fmla="*/ 0 w 629000"/>
              <a:gd name="connsiteY4" fmla="*/ 294462 h 404233"/>
              <a:gd name="connsiteX5" fmla="*/ 0 w 629000"/>
              <a:gd name="connsiteY5" fmla="*/ 294462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000" h="404233">
                <a:moveTo>
                  <a:pt x="0" y="294462"/>
                </a:moveTo>
                <a:lnTo>
                  <a:pt x="255153" y="0"/>
                </a:lnTo>
                <a:lnTo>
                  <a:pt x="629000" y="109771"/>
                </a:lnTo>
                <a:lnTo>
                  <a:pt x="373847" y="404234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5" name="Freeform: Shape 764">
            <a:extLst>
              <a:ext uri="{FF2B5EF4-FFF2-40B4-BE49-F238E27FC236}">
                <a16:creationId xmlns:a16="http://schemas.microsoft.com/office/drawing/2014/main" id="{701C34A6-0F79-7E32-79BD-7E92DA22AFD4}"/>
              </a:ext>
            </a:extLst>
          </p:cNvPr>
          <p:cNvSpPr/>
          <p:nvPr/>
        </p:nvSpPr>
        <p:spPr>
          <a:xfrm>
            <a:off x="8968721" y="251494"/>
            <a:ext cx="629000" cy="404233"/>
          </a:xfrm>
          <a:custGeom>
            <a:avLst/>
            <a:gdLst>
              <a:gd name="connsiteX0" fmla="*/ 0 w 629000"/>
              <a:gd name="connsiteY0" fmla="*/ 294462 h 404233"/>
              <a:gd name="connsiteX1" fmla="*/ 255153 w 629000"/>
              <a:gd name="connsiteY1" fmla="*/ 0 h 404233"/>
              <a:gd name="connsiteX2" fmla="*/ 629000 w 629000"/>
              <a:gd name="connsiteY2" fmla="*/ 109771 h 404233"/>
              <a:gd name="connsiteX3" fmla="*/ 373847 w 629000"/>
              <a:gd name="connsiteY3" fmla="*/ 404234 h 404233"/>
              <a:gd name="connsiteX4" fmla="*/ 0 w 629000"/>
              <a:gd name="connsiteY4" fmla="*/ 294462 h 404233"/>
              <a:gd name="connsiteX5" fmla="*/ 0 w 629000"/>
              <a:gd name="connsiteY5" fmla="*/ 294462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000" h="404233">
                <a:moveTo>
                  <a:pt x="0" y="294462"/>
                </a:moveTo>
                <a:lnTo>
                  <a:pt x="255153" y="0"/>
                </a:lnTo>
                <a:lnTo>
                  <a:pt x="629000" y="109771"/>
                </a:lnTo>
                <a:lnTo>
                  <a:pt x="373847" y="404234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6" name="Freeform: Shape 765">
            <a:extLst>
              <a:ext uri="{FF2B5EF4-FFF2-40B4-BE49-F238E27FC236}">
                <a16:creationId xmlns:a16="http://schemas.microsoft.com/office/drawing/2014/main" id="{AF1B8790-BC61-A76F-3B5D-8D72D16626CB}"/>
              </a:ext>
            </a:extLst>
          </p:cNvPr>
          <p:cNvSpPr/>
          <p:nvPr/>
        </p:nvSpPr>
        <p:spPr>
          <a:xfrm>
            <a:off x="8002563" y="-428631"/>
            <a:ext cx="510306" cy="588924"/>
          </a:xfrm>
          <a:custGeom>
            <a:avLst/>
            <a:gdLst>
              <a:gd name="connsiteX0" fmla="*/ 0 w 510306"/>
              <a:gd name="connsiteY0" fmla="*/ 294462 h 588924"/>
              <a:gd name="connsiteX1" fmla="*/ 255153 w 510306"/>
              <a:gd name="connsiteY1" fmla="*/ 0 h 588924"/>
              <a:gd name="connsiteX2" fmla="*/ 510306 w 510306"/>
              <a:gd name="connsiteY2" fmla="*/ 294462 h 588924"/>
              <a:gd name="connsiteX3" fmla="*/ 255153 w 510306"/>
              <a:gd name="connsiteY3" fmla="*/ 588925 h 588924"/>
              <a:gd name="connsiteX4" fmla="*/ 0 w 510306"/>
              <a:gd name="connsiteY4" fmla="*/ 294462 h 588924"/>
              <a:gd name="connsiteX5" fmla="*/ 0 w 510306"/>
              <a:gd name="connsiteY5" fmla="*/ 294462 h 588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306" h="588924">
                <a:moveTo>
                  <a:pt x="0" y="294462"/>
                </a:moveTo>
                <a:lnTo>
                  <a:pt x="255153" y="0"/>
                </a:lnTo>
                <a:lnTo>
                  <a:pt x="510306" y="294462"/>
                </a:lnTo>
                <a:lnTo>
                  <a:pt x="255153" y="588925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7" name="Freeform: Shape 766">
            <a:extLst>
              <a:ext uri="{FF2B5EF4-FFF2-40B4-BE49-F238E27FC236}">
                <a16:creationId xmlns:a16="http://schemas.microsoft.com/office/drawing/2014/main" id="{A71435BA-5BBD-735C-CC3D-9FF6D5A11F62}"/>
              </a:ext>
            </a:extLst>
          </p:cNvPr>
          <p:cNvSpPr/>
          <p:nvPr/>
        </p:nvSpPr>
        <p:spPr>
          <a:xfrm>
            <a:off x="9878272" y="605913"/>
            <a:ext cx="510306" cy="588924"/>
          </a:xfrm>
          <a:custGeom>
            <a:avLst/>
            <a:gdLst>
              <a:gd name="connsiteX0" fmla="*/ 0 w 510306"/>
              <a:gd name="connsiteY0" fmla="*/ 294462 h 588924"/>
              <a:gd name="connsiteX1" fmla="*/ 255153 w 510306"/>
              <a:gd name="connsiteY1" fmla="*/ 0 h 588924"/>
              <a:gd name="connsiteX2" fmla="*/ 510306 w 510306"/>
              <a:gd name="connsiteY2" fmla="*/ 294462 h 588924"/>
              <a:gd name="connsiteX3" fmla="*/ 255153 w 510306"/>
              <a:gd name="connsiteY3" fmla="*/ 588925 h 588924"/>
              <a:gd name="connsiteX4" fmla="*/ 0 w 510306"/>
              <a:gd name="connsiteY4" fmla="*/ 294462 h 588924"/>
              <a:gd name="connsiteX5" fmla="*/ 0 w 510306"/>
              <a:gd name="connsiteY5" fmla="*/ 294462 h 588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306" h="588924">
                <a:moveTo>
                  <a:pt x="0" y="294462"/>
                </a:moveTo>
                <a:lnTo>
                  <a:pt x="255153" y="0"/>
                </a:lnTo>
                <a:lnTo>
                  <a:pt x="510306" y="294462"/>
                </a:lnTo>
                <a:lnTo>
                  <a:pt x="255153" y="588925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8" name="Freeform: Shape 767">
            <a:extLst>
              <a:ext uri="{FF2B5EF4-FFF2-40B4-BE49-F238E27FC236}">
                <a16:creationId xmlns:a16="http://schemas.microsoft.com/office/drawing/2014/main" id="{561AC4B9-AC05-A20A-8D6C-4D358CDB40D4}"/>
              </a:ext>
            </a:extLst>
          </p:cNvPr>
          <p:cNvSpPr/>
          <p:nvPr/>
        </p:nvSpPr>
        <p:spPr>
          <a:xfrm>
            <a:off x="6282311" y="-2413909"/>
            <a:ext cx="510305" cy="588924"/>
          </a:xfrm>
          <a:custGeom>
            <a:avLst/>
            <a:gdLst>
              <a:gd name="connsiteX0" fmla="*/ 0 w 510305"/>
              <a:gd name="connsiteY0" fmla="*/ 294462 h 588924"/>
              <a:gd name="connsiteX1" fmla="*/ 255153 w 510305"/>
              <a:gd name="connsiteY1" fmla="*/ 0 h 588924"/>
              <a:gd name="connsiteX2" fmla="*/ 510306 w 510305"/>
              <a:gd name="connsiteY2" fmla="*/ 294462 h 588924"/>
              <a:gd name="connsiteX3" fmla="*/ 255153 w 510305"/>
              <a:gd name="connsiteY3" fmla="*/ 588925 h 588924"/>
              <a:gd name="connsiteX4" fmla="*/ 0 w 510305"/>
              <a:gd name="connsiteY4" fmla="*/ 294462 h 588924"/>
              <a:gd name="connsiteX5" fmla="*/ 0 w 510305"/>
              <a:gd name="connsiteY5" fmla="*/ 294462 h 588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305" h="588924">
                <a:moveTo>
                  <a:pt x="0" y="294462"/>
                </a:moveTo>
                <a:lnTo>
                  <a:pt x="255153" y="0"/>
                </a:lnTo>
                <a:lnTo>
                  <a:pt x="510306" y="294462"/>
                </a:lnTo>
                <a:lnTo>
                  <a:pt x="255153" y="588925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9" name="Freeform: Shape 768">
            <a:extLst>
              <a:ext uri="{FF2B5EF4-FFF2-40B4-BE49-F238E27FC236}">
                <a16:creationId xmlns:a16="http://schemas.microsoft.com/office/drawing/2014/main" id="{1A5EB563-BBEB-5B9B-2054-0534738E8D65}"/>
              </a:ext>
            </a:extLst>
          </p:cNvPr>
          <p:cNvSpPr/>
          <p:nvPr/>
        </p:nvSpPr>
        <p:spPr>
          <a:xfrm>
            <a:off x="10795382" y="1496688"/>
            <a:ext cx="310602" cy="680125"/>
          </a:xfrm>
          <a:custGeom>
            <a:avLst/>
            <a:gdLst>
              <a:gd name="connsiteX0" fmla="*/ 0 w 310602"/>
              <a:gd name="connsiteY0" fmla="*/ 294462 h 680125"/>
              <a:gd name="connsiteX1" fmla="*/ 255152 w 310602"/>
              <a:gd name="connsiteY1" fmla="*/ 0 h 680125"/>
              <a:gd name="connsiteX2" fmla="*/ 310603 w 310602"/>
              <a:gd name="connsiteY2" fmla="*/ 385664 h 680125"/>
              <a:gd name="connsiteX3" fmla="*/ 55449 w 310602"/>
              <a:gd name="connsiteY3" fmla="*/ 680126 h 680125"/>
              <a:gd name="connsiteX4" fmla="*/ 0 w 310602"/>
              <a:gd name="connsiteY4" fmla="*/ 294462 h 680125"/>
              <a:gd name="connsiteX5" fmla="*/ 0 w 310602"/>
              <a:gd name="connsiteY5" fmla="*/ 294462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2" h="680125">
                <a:moveTo>
                  <a:pt x="0" y="294462"/>
                </a:moveTo>
                <a:lnTo>
                  <a:pt x="255152" y="0"/>
                </a:lnTo>
                <a:lnTo>
                  <a:pt x="310603" y="385664"/>
                </a:lnTo>
                <a:lnTo>
                  <a:pt x="55449" y="680126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0" name="Freeform: Shape 769">
            <a:extLst>
              <a:ext uri="{FF2B5EF4-FFF2-40B4-BE49-F238E27FC236}">
                <a16:creationId xmlns:a16="http://schemas.microsoft.com/office/drawing/2014/main" id="{8F6717A7-DD0F-6850-5748-8A284CD98722}"/>
              </a:ext>
            </a:extLst>
          </p:cNvPr>
          <p:cNvSpPr/>
          <p:nvPr/>
        </p:nvSpPr>
        <p:spPr>
          <a:xfrm>
            <a:off x="8913270" y="-134169"/>
            <a:ext cx="310603" cy="680125"/>
          </a:xfrm>
          <a:custGeom>
            <a:avLst/>
            <a:gdLst>
              <a:gd name="connsiteX0" fmla="*/ 0 w 310603"/>
              <a:gd name="connsiteY0" fmla="*/ 294462 h 680125"/>
              <a:gd name="connsiteX1" fmla="*/ 255153 w 310603"/>
              <a:gd name="connsiteY1" fmla="*/ 0 h 680125"/>
              <a:gd name="connsiteX2" fmla="*/ 310603 w 310603"/>
              <a:gd name="connsiteY2" fmla="*/ 385664 h 680125"/>
              <a:gd name="connsiteX3" fmla="*/ 55450 w 310603"/>
              <a:gd name="connsiteY3" fmla="*/ 680126 h 680125"/>
              <a:gd name="connsiteX4" fmla="*/ 0 w 310603"/>
              <a:gd name="connsiteY4" fmla="*/ 294462 h 680125"/>
              <a:gd name="connsiteX5" fmla="*/ 0 w 310603"/>
              <a:gd name="connsiteY5" fmla="*/ 294462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0" y="294462"/>
                </a:moveTo>
                <a:lnTo>
                  <a:pt x="255153" y="0"/>
                </a:lnTo>
                <a:lnTo>
                  <a:pt x="310603" y="385664"/>
                </a:lnTo>
                <a:lnTo>
                  <a:pt x="55450" y="680126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1" name="Freeform: Shape 770">
            <a:extLst>
              <a:ext uri="{FF2B5EF4-FFF2-40B4-BE49-F238E27FC236}">
                <a16:creationId xmlns:a16="http://schemas.microsoft.com/office/drawing/2014/main" id="{5F63C7C4-1CB1-35B7-7866-961AEFB7B686}"/>
              </a:ext>
            </a:extLst>
          </p:cNvPr>
          <p:cNvSpPr/>
          <p:nvPr/>
        </p:nvSpPr>
        <p:spPr>
          <a:xfrm>
            <a:off x="6911310" y="-2229218"/>
            <a:ext cx="310603" cy="680125"/>
          </a:xfrm>
          <a:custGeom>
            <a:avLst/>
            <a:gdLst>
              <a:gd name="connsiteX0" fmla="*/ 0 w 310603"/>
              <a:gd name="connsiteY0" fmla="*/ 294462 h 680125"/>
              <a:gd name="connsiteX1" fmla="*/ 255153 w 310603"/>
              <a:gd name="connsiteY1" fmla="*/ 0 h 680125"/>
              <a:gd name="connsiteX2" fmla="*/ 310603 w 310603"/>
              <a:gd name="connsiteY2" fmla="*/ 385664 h 680125"/>
              <a:gd name="connsiteX3" fmla="*/ 55450 w 310603"/>
              <a:gd name="connsiteY3" fmla="*/ 680126 h 680125"/>
              <a:gd name="connsiteX4" fmla="*/ 0 w 310603"/>
              <a:gd name="connsiteY4" fmla="*/ 294462 h 680125"/>
              <a:gd name="connsiteX5" fmla="*/ 0 w 310603"/>
              <a:gd name="connsiteY5" fmla="*/ 294462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0" y="294462"/>
                </a:moveTo>
                <a:lnTo>
                  <a:pt x="255153" y="0"/>
                </a:lnTo>
                <a:lnTo>
                  <a:pt x="310603" y="385664"/>
                </a:lnTo>
                <a:lnTo>
                  <a:pt x="55450" y="680126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2" name="Freeform: Shape 771">
            <a:extLst>
              <a:ext uri="{FF2B5EF4-FFF2-40B4-BE49-F238E27FC236}">
                <a16:creationId xmlns:a16="http://schemas.microsoft.com/office/drawing/2014/main" id="{1000DA10-879D-CA53-FCE8-3706BA36E0A9}"/>
              </a:ext>
            </a:extLst>
          </p:cNvPr>
          <p:cNvSpPr/>
          <p:nvPr/>
        </p:nvSpPr>
        <p:spPr>
          <a:xfrm>
            <a:off x="8002563" y="-783051"/>
            <a:ext cx="417010" cy="648881"/>
          </a:xfrm>
          <a:custGeom>
            <a:avLst/>
            <a:gdLst>
              <a:gd name="connsiteX0" fmla="*/ 161858 w 417010"/>
              <a:gd name="connsiteY0" fmla="*/ 294462 h 648881"/>
              <a:gd name="connsiteX1" fmla="*/ 417011 w 417010"/>
              <a:gd name="connsiteY1" fmla="*/ 0 h 648881"/>
              <a:gd name="connsiteX2" fmla="*/ 255153 w 417010"/>
              <a:gd name="connsiteY2" fmla="*/ 354419 h 648881"/>
              <a:gd name="connsiteX3" fmla="*/ 0 w 417010"/>
              <a:gd name="connsiteY3" fmla="*/ 648882 h 648881"/>
              <a:gd name="connsiteX4" fmla="*/ 161858 w 417010"/>
              <a:gd name="connsiteY4" fmla="*/ 294462 h 648881"/>
              <a:gd name="connsiteX5" fmla="*/ 161858 w 417010"/>
              <a:gd name="connsiteY5" fmla="*/ 294462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161858" y="294462"/>
                </a:moveTo>
                <a:lnTo>
                  <a:pt x="417011" y="0"/>
                </a:lnTo>
                <a:lnTo>
                  <a:pt x="255153" y="354419"/>
                </a:lnTo>
                <a:lnTo>
                  <a:pt x="0" y="648882"/>
                </a:lnTo>
                <a:lnTo>
                  <a:pt x="161858" y="294462"/>
                </a:lnTo>
                <a:lnTo>
                  <a:pt x="161858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3" name="Freeform: Shape 772">
            <a:extLst>
              <a:ext uri="{FF2B5EF4-FFF2-40B4-BE49-F238E27FC236}">
                <a16:creationId xmlns:a16="http://schemas.microsoft.com/office/drawing/2014/main" id="{08F368AD-B306-2FF0-B512-6B01F947D9CC}"/>
              </a:ext>
            </a:extLst>
          </p:cNvPr>
          <p:cNvSpPr/>
          <p:nvPr/>
        </p:nvSpPr>
        <p:spPr>
          <a:xfrm>
            <a:off x="8585493" y="-134169"/>
            <a:ext cx="582930" cy="505111"/>
          </a:xfrm>
          <a:custGeom>
            <a:avLst/>
            <a:gdLst>
              <a:gd name="connsiteX0" fmla="*/ 255153 w 582930"/>
              <a:gd name="connsiteY0" fmla="*/ 210650 h 505111"/>
              <a:gd name="connsiteX1" fmla="*/ 582930 w 582930"/>
              <a:gd name="connsiteY1" fmla="*/ 0 h 505111"/>
              <a:gd name="connsiteX2" fmla="*/ 327777 w 582930"/>
              <a:gd name="connsiteY2" fmla="*/ 294462 h 505111"/>
              <a:gd name="connsiteX3" fmla="*/ 0 w 582930"/>
              <a:gd name="connsiteY3" fmla="*/ 505112 h 505111"/>
              <a:gd name="connsiteX4" fmla="*/ 255153 w 582930"/>
              <a:gd name="connsiteY4" fmla="*/ 210650 h 505111"/>
              <a:gd name="connsiteX5" fmla="*/ 255153 w 582930"/>
              <a:gd name="connsiteY5" fmla="*/ 210650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255153" y="210650"/>
                </a:moveTo>
                <a:lnTo>
                  <a:pt x="582930" y="0"/>
                </a:lnTo>
                <a:lnTo>
                  <a:pt x="327777" y="294462"/>
                </a:lnTo>
                <a:lnTo>
                  <a:pt x="0" y="505112"/>
                </a:lnTo>
                <a:lnTo>
                  <a:pt x="255153" y="210650"/>
                </a:lnTo>
                <a:lnTo>
                  <a:pt x="255153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4" name="Freeform: Shape 773">
            <a:extLst>
              <a:ext uri="{FF2B5EF4-FFF2-40B4-BE49-F238E27FC236}">
                <a16:creationId xmlns:a16="http://schemas.microsoft.com/office/drawing/2014/main" id="{974F26BB-CCC1-E351-D5EF-D0F8FA943F8E}"/>
              </a:ext>
            </a:extLst>
          </p:cNvPr>
          <p:cNvSpPr/>
          <p:nvPr/>
        </p:nvSpPr>
        <p:spPr>
          <a:xfrm>
            <a:off x="4281506" y="3776428"/>
            <a:ext cx="747693" cy="219542"/>
          </a:xfrm>
          <a:custGeom>
            <a:avLst/>
            <a:gdLst>
              <a:gd name="connsiteX0" fmla="*/ 0 w 747693"/>
              <a:gd name="connsiteY0" fmla="*/ 109771 h 219542"/>
              <a:gd name="connsiteX1" fmla="*/ 373847 w 747693"/>
              <a:gd name="connsiteY1" fmla="*/ 0 h 219542"/>
              <a:gd name="connsiteX2" fmla="*/ 747693 w 747693"/>
              <a:gd name="connsiteY2" fmla="*/ 109771 h 219542"/>
              <a:gd name="connsiteX3" fmla="*/ 373847 w 747693"/>
              <a:gd name="connsiteY3" fmla="*/ 219543 h 219542"/>
              <a:gd name="connsiteX4" fmla="*/ 0 w 747693"/>
              <a:gd name="connsiteY4" fmla="*/ 109771 h 219542"/>
              <a:gd name="connsiteX5" fmla="*/ 0 w 747693"/>
              <a:gd name="connsiteY5" fmla="*/ 109771 h 219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7693" h="219542">
                <a:moveTo>
                  <a:pt x="0" y="109771"/>
                </a:moveTo>
                <a:lnTo>
                  <a:pt x="373847" y="0"/>
                </a:lnTo>
                <a:lnTo>
                  <a:pt x="747693" y="109771"/>
                </a:lnTo>
                <a:lnTo>
                  <a:pt x="373847" y="219543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5" name="Freeform: Shape 774">
            <a:extLst>
              <a:ext uri="{FF2B5EF4-FFF2-40B4-BE49-F238E27FC236}">
                <a16:creationId xmlns:a16="http://schemas.microsoft.com/office/drawing/2014/main" id="{8EBFA016-D132-1131-3FD4-7E1311813E61}"/>
              </a:ext>
            </a:extLst>
          </p:cNvPr>
          <p:cNvSpPr/>
          <p:nvPr/>
        </p:nvSpPr>
        <p:spPr>
          <a:xfrm>
            <a:off x="4655353" y="7856755"/>
            <a:ext cx="747693" cy="219542"/>
          </a:xfrm>
          <a:custGeom>
            <a:avLst/>
            <a:gdLst>
              <a:gd name="connsiteX0" fmla="*/ 0 w 747693"/>
              <a:gd name="connsiteY0" fmla="*/ 109771 h 219542"/>
              <a:gd name="connsiteX1" fmla="*/ 373847 w 747693"/>
              <a:gd name="connsiteY1" fmla="*/ 0 h 219542"/>
              <a:gd name="connsiteX2" fmla="*/ 747693 w 747693"/>
              <a:gd name="connsiteY2" fmla="*/ 109771 h 219542"/>
              <a:gd name="connsiteX3" fmla="*/ 373847 w 747693"/>
              <a:gd name="connsiteY3" fmla="*/ 219542 h 219542"/>
              <a:gd name="connsiteX4" fmla="*/ 0 w 747693"/>
              <a:gd name="connsiteY4" fmla="*/ 109771 h 219542"/>
              <a:gd name="connsiteX5" fmla="*/ 0 w 747693"/>
              <a:gd name="connsiteY5" fmla="*/ 109771 h 219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7693" h="219542">
                <a:moveTo>
                  <a:pt x="0" y="109771"/>
                </a:moveTo>
                <a:lnTo>
                  <a:pt x="373847" y="0"/>
                </a:lnTo>
                <a:lnTo>
                  <a:pt x="747693" y="109771"/>
                </a:lnTo>
                <a:lnTo>
                  <a:pt x="373847" y="219542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6" name="Freeform: Shape 775">
            <a:extLst>
              <a:ext uri="{FF2B5EF4-FFF2-40B4-BE49-F238E27FC236}">
                <a16:creationId xmlns:a16="http://schemas.microsoft.com/office/drawing/2014/main" id="{31EE3195-88A3-595C-06AF-C0C0C0214300}"/>
              </a:ext>
            </a:extLst>
          </p:cNvPr>
          <p:cNvSpPr/>
          <p:nvPr/>
        </p:nvSpPr>
        <p:spPr>
          <a:xfrm>
            <a:off x="2445465" y="-243940"/>
            <a:ext cx="747693" cy="219542"/>
          </a:xfrm>
          <a:custGeom>
            <a:avLst/>
            <a:gdLst>
              <a:gd name="connsiteX0" fmla="*/ 0 w 747693"/>
              <a:gd name="connsiteY0" fmla="*/ 109771 h 219542"/>
              <a:gd name="connsiteX1" fmla="*/ 373847 w 747693"/>
              <a:gd name="connsiteY1" fmla="*/ 0 h 219542"/>
              <a:gd name="connsiteX2" fmla="*/ 747693 w 747693"/>
              <a:gd name="connsiteY2" fmla="*/ 109771 h 219542"/>
              <a:gd name="connsiteX3" fmla="*/ 373847 w 747693"/>
              <a:gd name="connsiteY3" fmla="*/ 219543 h 219542"/>
              <a:gd name="connsiteX4" fmla="*/ 0 w 747693"/>
              <a:gd name="connsiteY4" fmla="*/ 109771 h 219542"/>
              <a:gd name="connsiteX5" fmla="*/ 0 w 747693"/>
              <a:gd name="connsiteY5" fmla="*/ 109771 h 219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7693" h="219542">
                <a:moveTo>
                  <a:pt x="0" y="109771"/>
                </a:moveTo>
                <a:lnTo>
                  <a:pt x="373847" y="0"/>
                </a:lnTo>
                <a:lnTo>
                  <a:pt x="747693" y="109771"/>
                </a:lnTo>
                <a:lnTo>
                  <a:pt x="373847" y="219543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7" name="Freeform: Shape 776">
            <a:extLst>
              <a:ext uri="{FF2B5EF4-FFF2-40B4-BE49-F238E27FC236}">
                <a16:creationId xmlns:a16="http://schemas.microsoft.com/office/drawing/2014/main" id="{A69D448E-C0BA-9FC6-CC9D-BC973981B138}"/>
              </a:ext>
            </a:extLst>
          </p:cNvPr>
          <p:cNvSpPr/>
          <p:nvPr/>
        </p:nvSpPr>
        <p:spPr>
          <a:xfrm>
            <a:off x="3308947" y="3271316"/>
            <a:ext cx="628999" cy="404233"/>
          </a:xfrm>
          <a:custGeom>
            <a:avLst/>
            <a:gdLst>
              <a:gd name="connsiteX0" fmla="*/ 0 w 628999"/>
              <a:gd name="connsiteY0" fmla="*/ 109771 h 404233"/>
              <a:gd name="connsiteX1" fmla="*/ 373847 w 628999"/>
              <a:gd name="connsiteY1" fmla="*/ 0 h 404233"/>
              <a:gd name="connsiteX2" fmla="*/ 629000 w 628999"/>
              <a:gd name="connsiteY2" fmla="*/ 294462 h 404233"/>
              <a:gd name="connsiteX3" fmla="*/ 255153 w 628999"/>
              <a:gd name="connsiteY3" fmla="*/ 404233 h 404233"/>
              <a:gd name="connsiteX4" fmla="*/ 0 w 628999"/>
              <a:gd name="connsiteY4" fmla="*/ 109771 h 404233"/>
              <a:gd name="connsiteX5" fmla="*/ 0 w 628999"/>
              <a:gd name="connsiteY5" fmla="*/ 109771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0" y="109771"/>
                </a:moveTo>
                <a:lnTo>
                  <a:pt x="373847" y="0"/>
                </a:lnTo>
                <a:lnTo>
                  <a:pt x="629000" y="294462"/>
                </a:lnTo>
                <a:lnTo>
                  <a:pt x="255153" y="404233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8" name="Freeform: Shape 777">
            <a:extLst>
              <a:ext uri="{FF2B5EF4-FFF2-40B4-BE49-F238E27FC236}">
                <a16:creationId xmlns:a16="http://schemas.microsoft.com/office/drawing/2014/main" id="{22512381-62C2-F9ED-1D41-346AFE9FD460}"/>
              </a:ext>
            </a:extLst>
          </p:cNvPr>
          <p:cNvSpPr/>
          <p:nvPr/>
        </p:nvSpPr>
        <p:spPr>
          <a:xfrm>
            <a:off x="4072423" y="5871477"/>
            <a:ext cx="628999" cy="404233"/>
          </a:xfrm>
          <a:custGeom>
            <a:avLst/>
            <a:gdLst>
              <a:gd name="connsiteX0" fmla="*/ 0 w 628999"/>
              <a:gd name="connsiteY0" fmla="*/ 109771 h 404233"/>
              <a:gd name="connsiteX1" fmla="*/ 373847 w 628999"/>
              <a:gd name="connsiteY1" fmla="*/ 0 h 404233"/>
              <a:gd name="connsiteX2" fmla="*/ 629000 w 628999"/>
              <a:gd name="connsiteY2" fmla="*/ 294462 h 404233"/>
              <a:gd name="connsiteX3" fmla="*/ 255153 w 628999"/>
              <a:gd name="connsiteY3" fmla="*/ 404233 h 404233"/>
              <a:gd name="connsiteX4" fmla="*/ 0 w 628999"/>
              <a:gd name="connsiteY4" fmla="*/ 109771 h 404233"/>
              <a:gd name="connsiteX5" fmla="*/ 0 w 628999"/>
              <a:gd name="connsiteY5" fmla="*/ 109771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0" y="109771"/>
                </a:moveTo>
                <a:lnTo>
                  <a:pt x="373847" y="0"/>
                </a:lnTo>
                <a:lnTo>
                  <a:pt x="629000" y="294462"/>
                </a:lnTo>
                <a:lnTo>
                  <a:pt x="255153" y="404233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9" name="Freeform: Shape 778">
            <a:extLst>
              <a:ext uri="{FF2B5EF4-FFF2-40B4-BE49-F238E27FC236}">
                <a16:creationId xmlns:a16="http://schemas.microsoft.com/office/drawing/2014/main" id="{8002A25D-7754-DB61-B279-C607E36296D0}"/>
              </a:ext>
            </a:extLst>
          </p:cNvPr>
          <p:cNvSpPr/>
          <p:nvPr/>
        </p:nvSpPr>
        <p:spPr>
          <a:xfrm>
            <a:off x="3053794" y="1496688"/>
            <a:ext cx="628999" cy="404233"/>
          </a:xfrm>
          <a:custGeom>
            <a:avLst/>
            <a:gdLst>
              <a:gd name="connsiteX0" fmla="*/ 0 w 628999"/>
              <a:gd name="connsiteY0" fmla="*/ 109771 h 404233"/>
              <a:gd name="connsiteX1" fmla="*/ 373847 w 628999"/>
              <a:gd name="connsiteY1" fmla="*/ 0 h 404233"/>
              <a:gd name="connsiteX2" fmla="*/ 629000 w 628999"/>
              <a:gd name="connsiteY2" fmla="*/ 294462 h 404233"/>
              <a:gd name="connsiteX3" fmla="*/ 255153 w 628999"/>
              <a:gd name="connsiteY3" fmla="*/ 404234 h 404233"/>
              <a:gd name="connsiteX4" fmla="*/ 0 w 628999"/>
              <a:gd name="connsiteY4" fmla="*/ 109771 h 404233"/>
              <a:gd name="connsiteX5" fmla="*/ 0 w 628999"/>
              <a:gd name="connsiteY5" fmla="*/ 109771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0" y="109771"/>
                </a:moveTo>
                <a:lnTo>
                  <a:pt x="373847" y="0"/>
                </a:lnTo>
                <a:lnTo>
                  <a:pt x="629000" y="294462"/>
                </a:lnTo>
                <a:lnTo>
                  <a:pt x="255153" y="404234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0" name="Freeform: Shape 779">
            <a:extLst>
              <a:ext uri="{FF2B5EF4-FFF2-40B4-BE49-F238E27FC236}">
                <a16:creationId xmlns:a16="http://schemas.microsoft.com/office/drawing/2014/main" id="{28DF7572-296B-A382-FA64-E20EFC523BEF}"/>
              </a:ext>
            </a:extLst>
          </p:cNvPr>
          <p:cNvSpPr/>
          <p:nvPr/>
        </p:nvSpPr>
        <p:spPr>
          <a:xfrm>
            <a:off x="5029200" y="7966526"/>
            <a:ext cx="628999" cy="404233"/>
          </a:xfrm>
          <a:custGeom>
            <a:avLst/>
            <a:gdLst>
              <a:gd name="connsiteX0" fmla="*/ 0 w 628999"/>
              <a:gd name="connsiteY0" fmla="*/ 109771 h 404233"/>
              <a:gd name="connsiteX1" fmla="*/ 373847 w 628999"/>
              <a:gd name="connsiteY1" fmla="*/ 0 h 404233"/>
              <a:gd name="connsiteX2" fmla="*/ 629000 w 628999"/>
              <a:gd name="connsiteY2" fmla="*/ 294462 h 404233"/>
              <a:gd name="connsiteX3" fmla="*/ 255153 w 628999"/>
              <a:gd name="connsiteY3" fmla="*/ 404233 h 404233"/>
              <a:gd name="connsiteX4" fmla="*/ 0 w 628999"/>
              <a:gd name="connsiteY4" fmla="*/ 109771 h 404233"/>
              <a:gd name="connsiteX5" fmla="*/ 0 w 628999"/>
              <a:gd name="connsiteY5" fmla="*/ 109771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0" y="109771"/>
                </a:moveTo>
                <a:lnTo>
                  <a:pt x="373847" y="0"/>
                </a:lnTo>
                <a:lnTo>
                  <a:pt x="629000" y="294462"/>
                </a:lnTo>
                <a:lnTo>
                  <a:pt x="255153" y="404233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1" name="Freeform: Shape 780">
            <a:extLst>
              <a:ext uri="{FF2B5EF4-FFF2-40B4-BE49-F238E27FC236}">
                <a16:creationId xmlns:a16="http://schemas.microsoft.com/office/drawing/2014/main" id="{7971F3A6-9868-49BC-0560-22124DE52104}"/>
              </a:ext>
            </a:extLst>
          </p:cNvPr>
          <p:cNvSpPr/>
          <p:nvPr/>
        </p:nvSpPr>
        <p:spPr>
          <a:xfrm>
            <a:off x="2190312" y="-1247241"/>
            <a:ext cx="628999" cy="404233"/>
          </a:xfrm>
          <a:custGeom>
            <a:avLst/>
            <a:gdLst>
              <a:gd name="connsiteX0" fmla="*/ 0 w 628999"/>
              <a:gd name="connsiteY0" fmla="*/ 109771 h 404233"/>
              <a:gd name="connsiteX1" fmla="*/ 373847 w 628999"/>
              <a:gd name="connsiteY1" fmla="*/ 0 h 404233"/>
              <a:gd name="connsiteX2" fmla="*/ 629000 w 628999"/>
              <a:gd name="connsiteY2" fmla="*/ 294462 h 404233"/>
              <a:gd name="connsiteX3" fmla="*/ 255153 w 628999"/>
              <a:gd name="connsiteY3" fmla="*/ 404234 h 404233"/>
              <a:gd name="connsiteX4" fmla="*/ 0 w 628999"/>
              <a:gd name="connsiteY4" fmla="*/ 109771 h 404233"/>
              <a:gd name="connsiteX5" fmla="*/ 0 w 628999"/>
              <a:gd name="connsiteY5" fmla="*/ 109771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0" y="109771"/>
                </a:moveTo>
                <a:lnTo>
                  <a:pt x="373847" y="0"/>
                </a:lnTo>
                <a:lnTo>
                  <a:pt x="629000" y="294462"/>
                </a:lnTo>
                <a:lnTo>
                  <a:pt x="255153" y="404234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2" name="Freeform: Shape 781">
            <a:extLst>
              <a:ext uri="{FF2B5EF4-FFF2-40B4-BE49-F238E27FC236}">
                <a16:creationId xmlns:a16="http://schemas.microsoft.com/office/drawing/2014/main" id="{5C2D397C-DB0E-44EB-D561-53E4D78DE9F1}"/>
              </a:ext>
            </a:extLst>
          </p:cNvPr>
          <p:cNvSpPr/>
          <p:nvPr/>
        </p:nvSpPr>
        <p:spPr>
          <a:xfrm>
            <a:off x="3091639" y="2531233"/>
            <a:ext cx="429296" cy="495434"/>
          </a:xfrm>
          <a:custGeom>
            <a:avLst/>
            <a:gdLst>
              <a:gd name="connsiteX0" fmla="*/ 0 w 429296"/>
              <a:gd name="connsiteY0" fmla="*/ 109771 h 495434"/>
              <a:gd name="connsiteX1" fmla="*/ 373847 w 429296"/>
              <a:gd name="connsiteY1" fmla="*/ 0 h 495434"/>
              <a:gd name="connsiteX2" fmla="*/ 429297 w 429296"/>
              <a:gd name="connsiteY2" fmla="*/ 385664 h 495434"/>
              <a:gd name="connsiteX3" fmla="*/ 55450 w 429296"/>
              <a:gd name="connsiteY3" fmla="*/ 495435 h 495434"/>
              <a:gd name="connsiteX4" fmla="*/ 0 w 429296"/>
              <a:gd name="connsiteY4" fmla="*/ 109771 h 495434"/>
              <a:gd name="connsiteX5" fmla="*/ 0 w 429296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0" y="109771"/>
                </a:moveTo>
                <a:lnTo>
                  <a:pt x="373847" y="0"/>
                </a:lnTo>
                <a:lnTo>
                  <a:pt x="429297" y="385664"/>
                </a:lnTo>
                <a:lnTo>
                  <a:pt x="55450" y="495435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3" name="Freeform: Shape 782">
            <a:extLst>
              <a:ext uri="{FF2B5EF4-FFF2-40B4-BE49-F238E27FC236}">
                <a16:creationId xmlns:a16="http://schemas.microsoft.com/office/drawing/2014/main" id="{F909071A-8DCC-F544-2CAB-CAA3F174F79F}"/>
              </a:ext>
            </a:extLst>
          </p:cNvPr>
          <p:cNvSpPr/>
          <p:nvPr/>
        </p:nvSpPr>
        <p:spPr>
          <a:xfrm>
            <a:off x="3855115" y="5131394"/>
            <a:ext cx="429296" cy="495434"/>
          </a:xfrm>
          <a:custGeom>
            <a:avLst/>
            <a:gdLst>
              <a:gd name="connsiteX0" fmla="*/ 0 w 429296"/>
              <a:gd name="connsiteY0" fmla="*/ 109771 h 495434"/>
              <a:gd name="connsiteX1" fmla="*/ 373847 w 429296"/>
              <a:gd name="connsiteY1" fmla="*/ 0 h 495434"/>
              <a:gd name="connsiteX2" fmla="*/ 429297 w 429296"/>
              <a:gd name="connsiteY2" fmla="*/ 385663 h 495434"/>
              <a:gd name="connsiteX3" fmla="*/ 55450 w 429296"/>
              <a:gd name="connsiteY3" fmla="*/ 495435 h 495434"/>
              <a:gd name="connsiteX4" fmla="*/ 0 w 429296"/>
              <a:gd name="connsiteY4" fmla="*/ 109771 h 495434"/>
              <a:gd name="connsiteX5" fmla="*/ 0 w 429296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0" y="109771"/>
                </a:moveTo>
                <a:lnTo>
                  <a:pt x="373847" y="0"/>
                </a:lnTo>
                <a:lnTo>
                  <a:pt x="429297" y="385663"/>
                </a:lnTo>
                <a:lnTo>
                  <a:pt x="55450" y="495435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4" name="Freeform: Shape 783">
            <a:extLst>
              <a:ext uri="{FF2B5EF4-FFF2-40B4-BE49-F238E27FC236}">
                <a16:creationId xmlns:a16="http://schemas.microsoft.com/office/drawing/2014/main" id="{7E6C1B35-06AF-8470-D6A8-BFD49F63CA10}"/>
              </a:ext>
            </a:extLst>
          </p:cNvPr>
          <p:cNvSpPr/>
          <p:nvPr/>
        </p:nvSpPr>
        <p:spPr>
          <a:xfrm>
            <a:off x="2836486" y="756605"/>
            <a:ext cx="429296" cy="495434"/>
          </a:xfrm>
          <a:custGeom>
            <a:avLst/>
            <a:gdLst>
              <a:gd name="connsiteX0" fmla="*/ 0 w 429296"/>
              <a:gd name="connsiteY0" fmla="*/ 109771 h 495434"/>
              <a:gd name="connsiteX1" fmla="*/ 373847 w 429296"/>
              <a:gd name="connsiteY1" fmla="*/ 0 h 495434"/>
              <a:gd name="connsiteX2" fmla="*/ 429297 w 429296"/>
              <a:gd name="connsiteY2" fmla="*/ 385664 h 495434"/>
              <a:gd name="connsiteX3" fmla="*/ 55450 w 429296"/>
              <a:gd name="connsiteY3" fmla="*/ 495435 h 495434"/>
              <a:gd name="connsiteX4" fmla="*/ 0 w 429296"/>
              <a:gd name="connsiteY4" fmla="*/ 109771 h 495434"/>
              <a:gd name="connsiteX5" fmla="*/ 0 w 429296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0" y="109771"/>
                </a:moveTo>
                <a:lnTo>
                  <a:pt x="373847" y="0"/>
                </a:lnTo>
                <a:lnTo>
                  <a:pt x="429297" y="385664"/>
                </a:lnTo>
                <a:lnTo>
                  <a:pt x="55450" y="495435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5" name="Freeform: Shape 784">
            <a:extLst>
              <a:ext uri="{FF2B5EF4-FFF2-40B4-BE49-F238E27FC236}">
                <a16:creationId xmlns:a16="http://schemas.microsoft.com/office/drawing/2014/main" id="{26A00563-2737-B543-1AEA-09003A25DA3C}"/>
              </a:ext>
            </a:extLst>
          </p:cNvPr>
          <p:cNvSpPr/>
          <p:nvPr/>
        </p:nvSpPr>
        <p:spPr>
          <a:xfrm>
            <a:off x="4599903" y="6762253"/>
            <a:ext cx="429296" cy="495434"/>
          </a:xfrm>
          <a:custGeom>
            <a:avLst/>
            <a:gdLst>
              <a:gd name="connsiteX0" fmla="*/ 0 w 429296"/>
              <a:gd name="connsiteY0" fmla="*/ 109771 h 495434"/>
              <a:gd name="connsiteX1" fmla="*/ 373847 w 429296"/>
              <a:gd name="connsiteY1" fmla="*/ 0 h 495434"/>
              <a:gd name="connsiteX2" fmla="*/ 429297 w 429296"/>
              <a:gd name="connsiteY2" fmla="*/ 385663 h 495434"/>
              <a:gd name="connsiteX3" fmla="*/ 55450 w 429296"/>
              <a:gd name="connsiteY3" fmla="*/ 495435 h 495434"/>
              <a:gd name="connsiteX4" fmla="*/ 0 w 429296"/>
              <a:gd name="connsiteY4" fmla="*/ 109771 h 495434"/>
              <a:gd name="connsiteX5" fmla="*/ 0 w 429296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0" y="109771"/>
                </a:moveTo>
                <a:lnTo>
                  <a:pt x="373847" y="0"/>
                </a:lnTo>
                <a:lnTo>
                  <a:pt x="429297" y="385663"/>
                </a:lnTo>
                <a:lnTo>
                  <a:pt x="55450" y="495435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6" name="Freeform: Shape 785">
            <a:extLst>
              <a:ext uri="{FF2B5EF4-FFF2-40B4-BE49-F238E27FC236}">
                <a16:creationId xmlns:a16="http://schemas.microsoft.com/office/drawing/2014/main" id="{4877A592-8908-F867-8170-E4367B14F222}"/>
              </a:ext>
            </a:extLst>
          </p:cNvPr>
          <p:cNvSpPr/>
          <p:nvPr/>
        </p:nvSpPr>
        <p:spPr>
          <a:xfrm>
            <a:off x="2134862" y="-1632905"/>
            <a:ext cx="429296" cy="495434"/>
          </a:xfrm>
          <a:custGeom>
            <a:avLst/>
            <a:gdLst>
              <a:gd name="connsiteX0" fmla="*/ 0 w 429296"/>
              <a:gd name="connsiteY0" fmla="*/ 109771 h 495434"/>
              <a:gd name="connsiteX1" fmla="*/ 373847 w 429296"/>
              <a:gd name="connsiteY1" fmla="*/ 0 h 495434"/>
              <a:gd name="connsiteX2" fmla="*/ 429297 w 429296"/>
              <a:gd name="connsiteY2" fmla="*/ 385664 h 495434"/>
              <a:gd name="connsiteX3" fmla="*/ 55450 w 429296"/>
              <a:gd name="connsiteY3" fmla="*/ 495435 h 495434"/>
              <a:gd name="connsiteX4" fmla="*/ 0 w 429296"/>
              <a:gd name="connsiteY4" fmla="*/ 109771 h 495434"/>
              <a:gd name="connsiteX5" fmla="*/ 0 w 429296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0" y="109771"/>
                </a:moveTo>
                <a:lnTo>
                  <a:pt x="373847" y="0"/>
                </a:lnTo>
                <a:lnTo>
                  <a:pt x="429297" y="385664"/>
                </a:lnTo>
                <a:lnTo>
                  <a:pt x="55450" y="495435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7" name="Freeform: Shape 786">
            <a:extLst>
              <a:ext uri="{FF2B5EF4-FFF2-40B4-BE49-F238E27FC236}">
                <a16:creationId xmlns:a16="http://schemas.microsoft.com/office/drawing/2014/main" id="{7ADF33B6-4A28-BB3B-3787-C9FD19FFAE88}"/>
              </a:ext>
            </a:extLst>
          </p:cNvPr>
          <p:cNvSpPr/>
          <p:nvPr/>
        </p:nvSpPr>
        <p:spPr>
          <a:xfrm>
            <a:off x="5356976" y="8766100"/>
            <a:ext cx="429296" cy="495434"/>
          </a:xfrm>
          <a:custGeom>
            <a:avLst/>
            <a:gdLst>
              <a:gd name="connsiteX0" fmla="*/ 0 w 429296"/>
              <a:gd name="connsiteY0" fmla="*/ 109771 h 495434"/>
              <a:gd name="connsiteX1" fmla="*/ 373847 w 429296"/>
              <a:gd name="connsiteY1" fmla="*/ 0 h 495434"/>
              <a:gd name="connsiteX2" fmla="*/ 429297 w 429296"/>
              <a:gd name="connsiteY2" fmla="*/ 385664 h 495434"/>
              <a:gd name="connsiteX3" fmla="*/ 55450 w 429296"/>
              <a:gd name="connsiteY3" fmla="*/ 495435 h 495434"/>
              <a:gd name="connsiteX4" fmla="*/ 0 w 429296"/>
              <a:gd name="connsiteY4" fmla="*/ 109771 h 495434"/>
              <a:gd name="connsiteX5" fmla="*/ 0 w 429296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0" y="109771"/>
                </a:moveTo>
                <a:lnTo>
                  <a:pt x="373847" y="0"/>
                </a:lnTo>
                <a:lnTo>
                  <a:pt x="429297" y="385664"/>
                </a:lnTo>
                <a:lnTo>
                  <a:pt x="55450" y="495435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8" name="Freeform: Shape 787">
            <a:extLst>
              <a:ext uri="{FF2B5EF4-FFF2-40B4-BE49-F238E27FC236}">
                <a16:creationId xmlns:a16="http://schemas.microsoft.com/office/drawing/2014/main" id="{DED592E7-57D4-7D88-A6E9-F4B4B83A39B6}"/>
              </a:ext>
            </a:extLst>
          </p:cNvPr>
          <p:cNvSpPr/>
          <p:nvPr/>
        </p:nvSpPr>
        <p:spPr>
          <a:xfrm>
            <a:off x="3147089" y="1791151"/>
            <a:ext cx="535704" cy="464190"/>
          </a:xfrm>
          <a:custGeom>
            <a:avLst/>
            <a:gdLst>
              <a:gd name="connsiteX0" fmla="*/ 161858 w 535704"/>
              <a:gd name="connsiteY0" fmla="*/ 109771 h 464190"/>
              <a:gd name="connsiteX1" fmla="*/ 535705 w 535704"/>
              <a:gd name="connsiteY1" fmla="*/ 0 h 464190"/>
              <a:gd name="connsiteX2" fmla="*/ 373847 w 535704"/>
              <a:gd name="connsiteY2" fmla="*/ 354419 h 464190"/>
              <a:gd name="connsiteX3" fmla="*/ 0 w 535704"/>
              <a:gd name="connsiteY3" fmla="*/ 464191 h 464190"/>
              <a:gd name="connsiteX4" fmla="*/ 161858 w 535704"/>
              <a:gd name="connsiteY4" fmla="*/ 109771 h 464190"/>
              <a:gd name="connsiteX5" fmla="*/ 161858 w 535704"/>
              <a:gd name="connsiteY5" fmla="*/ 109771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161858" y="109771"/>
                </a:moveTo>
                <a:lnTo>
                  <a:pt x="535705" y="0"/>
                </a:lnTo>
                <a:lnTo>
                  <a:pt x="373847" y="354419"/>
                </a:lnTo>
                <a:lnTo>
                  <a:pt x="0" y="464191"/>
                </a:lnTo>
                <a:lnTo>
                  <a:pt x="161858" y="109771"/>
                </a:lnTo>
                <a:lnTo>
                  <a:pt x="161858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9" name="Freeform: Shape 788">
            <a:extLst>
              <a:ext uri="{FF2B5EF4-FFF2-40B4-BE49-F238E27FC236}">
                <a16:creationId xmlns:a16="http://schemas.microsoft.com/office/drawing/2014/main" id="{4B2E2FBB-D331-2EAD-9312-30F6BD971F4A}"/>
              </a:ext>
            </a:extLst>
          </p:cNvPr>
          <p:cNvSpPr/>
          <p:nvPr/>
        </p:nvSpPr>
        <p:spPr>
          <a:xfrm>
            <a:off x="3910565" y="4391311"/>
            <a:ext cx="535704" cy="464190"/>
          </a:xfrm>
          <a:custGeom>
            <a:avLst/>
            <a:gdLst>
              <a:gd name="connsiteX0" fmla="*/ 161858 w 535704"/>
              <a:gd name="connsiteY0" fmla="*/ 109771 h 464190"/>
              <a:gd name="connsiteX1" fmla="*/ 535705 w 535704"/>
              <a:gd name="connsiteY1" fmla="*/ 0 h 464190"/>
              <a:gd name="connsiteX2" fmla="*/ 373847 w 535704"/>
              <a:gd name="connsiteY2" fmla="*/ 354419 h 464190"/>
              <a:gd name="connsiteX3" fmla="*/ 0 w 535704"/>
              <a:gd name="connsiteY3" fmla="*/ 464191 h 464190"/>
              <a:gd name="connsiteX4" fmla="*/ 161858 w 535704"/>
              <a:gd name="connsiteY4" fmla="*/ 109771 h 464190"/>
              <a:gd name="connsiteX5" fmla="*/ 161858 w 535704"/>
              <a:gd name="connsiteY5" fmla="*/ 109771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161858" y="109771"/>
                </a:moveTo>
                <a:lnTo>
                  <a:pt x="535705" y="0"/>
                </a:lnTo>
                <a:lnTo>
                  <a:pt x="373847" y="354419"/>
                </a:lnTo>
                <a:lnTo>
                  <a:pt x="0" y="464191"/>
                </a:lnTo>
                <a:lnTo>
                  <a:pt x="161858" y="109771"/>
                </a:lnTo>
                <a:lnTo>
                  <a:pt x="161858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0" name="Freeform: Shape 789">
            <a:extLst>
              <a:ext uri="{FF2B5EF4-FFF2-40B4-BE49-F238E27FC236}">
                <a16:creationId xmlns:a16="http://schemas.microsoft.com/office/drawing/2014/main" id="{3A864CAA-BF50-1A5D-167A-C485FC79E76B}"/>
              </a:ext>
            </a:extLst>
          </p:cNvPr>
          <p:cNvSpPr/>
          <p:nvPr/>
        </p:nvSpPr>
        <p:spPr>
          <a:xfrm>
            <a:off x="2445465" y="-598360"/>
            <a:ext cx="535704" cy="464190"/>
          </a:xfrm>
          <a:custGeom>
            <a:avLst/>
            <a:gdLst>
              <a:gd name="connsiteX0" fmla="*/ 161858 w 535704"/>
              <a:gd name="connsiteY0" fmla="*/ 109771 h 464190"/>
              <a:gd name="connsiteX1" fmla="*/ 535705 w 535704"/>
              <a:gd name="connsiteY1" fmla="*/ 0 h 464190"/>
              <a:gd name="connsiteX2" fmla="*/ 373847 w 535704"/>
              <a:gd name="connsiteY2" fmla="*/ 354419 h 464190"/>
              <a:gd name="connsiteX3" fmla="*/ 0 w 535704"/>
              <a:gd name="connsiteY3" fmla="*/ 464191 h 464190"/>
              <a:gd name="connsiteX4" fmla="*/ 161858 w 535704"/>
              <a:gd name="connsiteY4" fmla="*/ 109771 h 464190"/>
              <a:gd name="connsiteX5" fmla="*/ 161858 w 535704"/>
              <a:gd name="connsiteY5" fmla="*/ 109771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161858" y="109771"/>
                </a:moveTo>
                <a:lnTo>
                  <a:pt x="535705" y="0"/>
                </a:lnTo>
                <a:lnTo>
                  <a:pt x="373847" y="354419"/>
                </a:lnTo>
                <a:lnTo>
                  <a:pt x="0" y="464191"/>
                </a:lnTo>
                <a:lnTo>
                  <a:pt x="161858" y="109771"/>
                </a:lnTo>
                <a:lnTo>
                  <a:pt x="161858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1" name="Freeform: Shape 790">
            <a:extLst>
              <a:ext uri="{FF2B5EF4-FFF2-40B4-BE49-F238E27FC236}">
                <a16:creationId xmlns:a16="http://schemas.microsoft.com/office/drawing/2014/main" id="{2215B297-81E1-1B4C-AF60-C9FC6968A905}"/>
              </a:ext>
            </a:extLst>
          </p:cNvPr>
          <p:cNvSpPr/>
          <p:nvPr/>
        </p:nvSpPr>
        <p:spPr>
          <a:xfrm>
            <a:off x="4655353" y="7502336"/>
            <a:ext cx="535704" cy="464190"/>
          </a:xfrm>
          <a:custGeom>
            <a:avLst/>
            <a:gdLst>
              <a:gd name="connsiteX0" fmla="*/ 161858 w 535704"/>
              <a:gd name="connsiteY0" fmla="*/ 109771 h 464190"/>
              <a:gd name="connsiteX1" fmla="*/ 535705 w 535704"/>
              <a:gd name="connsiteY1" fmla="*/ 0 h 464190"/>
              <a:gd name="connsiteX2" fmla="*/ 373847 w 535704"/>
              <a:gd name="connsiteY2" fmla="*/ 354419 h 464190"/>
              <a:gd name="connsiteX3" fmla="*/ 0 w 535704"/>
              <a:gd name="connsiteY3" fmla="*/ 464190 h 464190"/>
              <a:gd name="connsiteX4" fmla="*/ 161858 w 535704"/>
              <a:gd name="connsiteY4" fmla="*/ 109771 h 464190"/>
              <a:gd name="connsiteX5" fmla="*/ 161858 w 535704"/>
              <a:gd name="connsiteY5" fmla="*/ 109771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161858" y="109771"/>
                </a:moveTo>
                <a:lnTo>
                  <a:pt x="535705" y="0"/>
                </a:lnTo>
                <a:lnTo>
                  <a:pt x="373847" y="354419"/>
                </a:lnTo>
                <a:lnTo>
                  <a:pt x="0" y="464190"/>
                </a:lnTo>
                <a:lnTo>
                  <a:pt x="161858" y="109771"/>
                </a:lnTo>
                <a:lnTo>
                  <a:pt x="161858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2" name="Freeform: Shape 791">
            <a:extLst>
              <a:ext uri="{FF2B5EF4-FFF2-40B4-BE49-F238E27FC236}">
                <a16:creationId xmlns:a16="http://schemas.microsoft.com/office/drawing/2014/main" id="{50AD8A42-5BBD-22F3-9A31-207AFE99A7CB}"/>
              </a:ext>
            </a:extLst>
          </p:cNvPr>
          <p:cNvSpPr/>
          <p:nvPr/>
        </p:nvSpPr>
        <p:spPr>
          <a:xfrm>
            <a:off x="4072423" y="4180662"/>
            <a:ext cx="701623" cy="320420"/>
          </a:xfrm>
          <a:custGeom>
            <a:avLst/>
            <a:gdLst>
              <a:gd name="connsiteX0" fmla="*/ 327777 w 701623"/>
              <a:gd name="connsiteY0" fmla="*/ 109771 h 320420"/>
              <a:gd name="connsiteX1" fmla="*/ 701624 w 701623"/>
              <a:gd name="connsiteY1" fmla="*/ 0 h 320420"/>
              <a:gd name="connsiteX2" fmla="*/ 373847 w 701623"/>
              <a:gd name="connsiteY2" fmla="*/ 210650 h 320420"/>
              <a:gd name="connsiteX3" fmla="*/ 0 w 701623"/>
              <a:gd name="connsiteY3" fmla="*/ 320421 h 320420"/>
              <a:gd name="connsiteX4" fmla="*/ 327777 w 701623"/>
              <a:gd name="connsiteY4" fmla="*/ 109771 h 320420"/>
              <a:gd name="connsiteX5" fmla="*/ 327777 w 701623"/>
              <a:gd name="connsiteY5" fmla="*/ 109771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327777" y="109771"/>
                </a:moveTo>
                <a:lnTo>
                  <a:pt x="701624" y="0"/>
                </a:lnTo>
                <a:lnTo>
                  <a:pt x="373847" y="210650"/>
                </a:lnTo>
                <a:lnTo>
                  <a:pt x="0" y="320421"/>
                </a:lnTo>
                <a:lnTo>
                  <a:pt x="327777" y="109771"/>
                </a:lnTo>
                <a:lnTo>
                  <a:pt x="327777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3" name="Freeform: Shape 792">
            <a:extLst>
              <a:ext uri="{FF2B5EF4-FFF2-40B4-BE49-F238E27FC236}">
                <a16:creationId xmlns:a16="http://schemas.microsoft.com/office/drawing/2014/main" id="{063450BB-72F7-B293-AB39-93AADED17DDC}"/>
              </a:ext>
            </a:extLst>
          </p:cNvPr>
          <p:cNvSpPr/>
          <p:nvPr/>
        </p:nvSpPr>
        <p:spPr>
          <a:xfrm>
            <a:off x="4655353" y="-303897"/>
            <a:ext cx="747693" cy="219542"/>
          </a:xfrm>
          <a:custGeom>
            <a:avLst/>
            <a:gdLst>
              <a:gd name="connsiteX0" fmla="*/ 0 w 747693"/>
              <a:gd name="connsiteY0" fmla="*/ 109771 h 219542"/>
              <a:gd name="connsiteX1" fmla="*/ 373847 w 747693"/>
              <a:gd name="connsiteY1" fmla="*/ 0 h 219542"/>
              <a:gd name="connsiteX2" fmla="*/ 747693 w 747693"/>
              <a:gd name="connsiteY2" fmla="*/ 109771 h 219542"/>
              <a:gd name="connsiteX3" fmla="*/ 373847 w 747693"/>
              <a:gd name="connsiteY3" fmla="*/ 219543 h 219542"/>
              <a:gd name="connsiteX4" fmla="*/ 0 w 747693"/>
              <a:gd name="connsiteY4" fmla="*/ 109771 h 219542"/>
              <a:gd name="connsiteX5" fmla="*/ 0 w 747693"/>
              <a:gd name="connsiteY5" fmla="*/ 109771 h 219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7693" h="219542">
                <a:moveTo>
                  <a:pt x="0" y="109771"/>
                </a:moveTo>
                <a:lnTo>
                  <a:pt x="373847" y="0"/>
                </a:lnTo>
                <a:lnTo>
                  <a:pt x="747693" y="109771"/>
                </a:lnTo>
                <a:lnTo>
                  <a:pt x="373847" y="219543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4" name="Freeform: Shape 793">
            <a:extLst>
              <a:ext uri="{FF2B5EF4-FFF2-40B4-BE49-F238E27FC236}">
                <a16:creationId xmlns:a16="http://schemas.microsoft.com/office/drawing/2014/main" id="{E958B0D5-4DCC-5E62-167D-A87EFB1A2ED0}"/>
              </a:ext>
            </a:extLst>
          </p:cNvPr>
          <p:cNvSpPr/>
          <p:nvPr/>
        </p:nvSpPr>
        <p:spPr>
          <a:xfrm>
            <a:off x="5418829" y="3776428"/>
            <a:ext cx="747693" cy="219542"/>
          </a:xfrm>
          <a:custGeom>
            <a:avLst/>
            <a:gdLst>
              <a:gd name="connsiteX0" fmla="*/ 0 w 747693"/>
              <a:gd name="connsiteY0" fmla="*/ 109771 h 219542"/>
              <a:gd name="connsiteX1" fmla="*/ 373847 w 747693"/>
              <a:gd name="connsiteY1" fmla="*/ 0 h 219542"/>
              <a:gd name="connsiteX2" fmla="*/ 747693 w 747693"/>
              <a:gd name="connsiteY2" fmla="*/ 109771 h 219542"/>
              <a:gd name="connsiteX3" fmla="*/ 373847 w 747693"/>
              <a:gd name="connsiteY3" fmla="*/ 219543 h 219542"/>
              <a:gd name="connsiteX4" fmla="*/ 0 w 747693"/>
              <a:gd name="connsiteY4" fmla="*/ 109771 h 219542"/>
              <a:gd name="connsiteX5" fmla="*/ 0 w 747693"/>
              <a:gd name="connsiteY5" fmla="*/ 109771 h 219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7693" h="219542">
                <a:moveTo>
                  <a:pt x="0" y="109771"/>
                </a:moveTo>
                <a:lnTo>
                  <a:pt x="373847" y="0"/>
                </a:lnTo>
                <a:lnTo>
                  <a:pt x="747693" y="109771"/>
                </a:lnTo>
                <a:lnTo>
                  <a:pt x="373847" y="219543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5" name="Freeform: Shape 794">
            <a:extLst>
              <a:ext uri="{FF2B5EF4-FFF2-40B4-BE49-F238E27FC236}">
                <a16:creationId xmlns:a16="http://schemas.microsoft.com/office/drawing/2014/main" id="{4B864076-A7EC-8087-474E-8E1B7968B51C}"/>
              </a:ext>
            </a:extLst>
          </p:cNvPr>
          <p:cNvSpPr/>
          <p:nvPr/>
        </p:nvSpPr>
        <p:spPr>
          <a:xfrm>
            <a:off x="6865241" y="7796798"/>
            <a:ext cx="747693" cy="219542"/>
          </a:xfrm>
          <a:custGeom>
            <a:avLst/>
            <a:gdLst>
              <a:gd name="connsiteX0" fmla="*/ 0 w 747693"/>
              <a:gd name="connsiteY0" fmla="*/ 109771 h 219542"/>
              <a:gd name="connsiteX1" fmla="*/ 373846 w 747693"/>
              <a:gd name="connsiteY1" fmla="*/ 0 h 219542"/>
              <a:gd name="connsiteX2" fmla="*/ 747693 w 747693"/>
              <a:gd name="connsiteY2" fmla="*/ 109771 h 219542"/>
              <a:gd name="connsiteX3" fmla="*/ 373846 w 747693"/>
              <a:gd name="connsiteY3" fmla="*/ 219542 h 219542"/>
              <a:gd name="connsiteX4" fmla="*/ 0 w 747693"/>
              <a:gd name="connsiteY4" fmla="*/ 109771 h 219542"/>
              <a:gd name="connsiteX5" fmla="*/ 0 w 747693"/>
              <a:gd name="connsiteY5" fmla="*/ 109771 h 219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7693" h="219542">
                <a:moveTo>
                  <a:pt x="0" y="109771"/>
                </a:moveTo>
                <a:lnTo>
                  <a:pt x="373846" y="0"/>
                </a:lnTo>
                <a:lnTo>
                  <a:pt x="747693" y="109771"/>
                </a:lnTo>
                <a:lnTo>
                  <a:pt x="373846" y="219542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6" name="Freeform: Shape 795">
            <a:extLst>
              <a:ext uri="{FF2B5EF4-FFF2-40B4-BE49-F238E27FC236}">
                <a16:creationId xmlns:a16="http://schemas.microsoft.com/office/drawing/2014/main" id="{3890B0F8-84B3-8A6D-A530-009DFCCCD934}"/>
              </a:ext>
            </a:extLst>
          </p:cNvPr>
          <p:cNvSpPr/>
          <p:nvPr/>
        </p:nvSpPr>
        <p:spPr>
          <a:xfrm>
            <a:off x="5356976" y="1496688"/>
            <a:ext cx="628999" cy="404233"/>
          </a:xfrm>
          <a:custGeom>
            <a:avLst/>
            <a:gdLst>
              <a:gd name="connsiteX0" fmla="*/ 0 w 628999"/>
              <a:gd name="connsiteY0" fmla="*/ 109771 h 404233"/>
              <a:gd name="connsiteX1" fmla="*/ 373847 w 628999"/>
              <a:gd name="connsiteY1" fmla="*/ 0 h 404233"/>
              <a:gd name="connsiteX2" fmla="*/ 629000 w 628999"/>
              <a:gd name="connsiteY2" fmla="*/ 294462 h 404233"/>
              <a:gd name="connsiteX3" fmla="*/ 255153 w 628999"/>
              <a:gd name="connsiteY3" fmla="*/ 404234 h 404233"/>
              <a:gd name="connsiteX4" fmla="*/ 0 w 628999"/>
              <a:gd name="connsiteY4" fmla="*/ 109771 h 404233"/>
              <a:gd name="connsiteX5" fmla="*/ 0 w 628999"/>
              <a:gd name="connsiteY5" fmla="*/ 109771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0" y="109771"/>
                </a:moveTo>
                <a:lnTo>
                  <a:pt x="373847" y="0"/>
                </a:lnTo>
                <a:lnTo>
                  <a:pt x="629000" y="294462"/>
                </a:lnTo>
                <a:lnTo>
                  <a:pt x="255153" y="404234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7" name="Freeform: Shape 796">
            <a:extLst>
              <a:ext uri="{FF2B5EF4-FFF2-40B4-BE49-F238E27FC236}">
                <a16:creationId xmlns:a16="http://schemas.microsoft.com/office/drawing/2014/main" id="{D15EE4BA-28FF-CAF9-1E13-A78A31999AD5}"/>
              </a:ext>
            </a:extLst>
          </p:cNvPr>
          <p:cNvSpPr/>
          <p:nvPr/>
        </p:nvSpPr>
        <p:spPr>
          <a:xfrm>
            <a:off x="6120453" y="4096849"/>
            <a:ext cx="629000" cy="404233"/>
          </a:xfrm>
          <a:custGeom>
            <a:avLst/>
            <a:gdLst>
              <a:gd name="connsiteX0" fmla="*/ 0 w 629000"/>
              <a:gd name="connsiteY0" fmla="*/ 109771 h 404233"/>
              <a:gd name="connsiteX1" fmla="*/ 373847 w 629000"/>
              <a:gd name="connsiteY1" fmla="*/ 0 h 404233"/>
              <a:gd name="connsiteX2" fmla="*/ 629000 w 629000"/>
              <a:gd name="connsiteY2" fmla="*/ 294462 h 404233"/>
              <a:gd name="connsiteX3" fmla="*/ 255153 w 629000"/>
              <a:gd name="connsiteY3" fmla="*/ 404233 h 404233"/>
              <a:gd name="connsiteX4" fmla="*/ 0 w 629000"/>
              <a:gd name="connsiteY4" fmla="*/ 109771 h 404233"/>
              <a:gd name="connsiteX5" fmla="*/ 0 w 629000"/>
              <a:gd name="connsiteY5" fmla="*/ 109771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000" h="404233">
                <a:moveTo>
                  <a:pt x="0" y="109771"/>
                </a:moveTo>
                <a:lnTo>
                  <a:pt x="373847" y="0"/>
                </a:lnTo>
                <a:lnTo>
                  <a:pt x="629000" y="294462"/>
                </a:lnTo>
                <a:lnTo>
                  <a:pt x="255153" y="404233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8" name="Freeform: Shape 797">
            <a:extLst>
              <a:ext uri="{FF2B5EF4-FFF2-40B4-BE49-F238E27FC236}">
                <a16:creationId xmlns:a16="http://schemas.microsoft.com/office/drawing/2014/main" id="{73D2075C-5AA7-250D-5938-3D7C91DCABF7}"/>
              </a:ext>
            </a:extLst>
          </p:cNvPr>
          <p:cNvSpPr/>
          <p:nvPr/>
        </p:nvSpPr>
        <p:spPr>
          <a:xfrm>
            <a:off x="4400200" y="-598360"/>
            <a:ext cx="628999" cy="404233"/>
          </a:xfrm>
          <a:custGeom>
            <a:avLst/>
            <a:gdLst>
              <a:gd name="connsiteX0" fmla="*/ 0 w 628999"/>
              <a:gd name="connsiteY0" fmla="*/ 109771 h 404233"/>
              <a:gd name="connsiteX1" fmla="*/ 373847 w 628999"/>
              <a:gd name="connsiteY1" fmla="*/ 0 h 404233"/>
              <a:gd name="connsiteX2" fmla="*/ 629000 w 628999"/>
              <a:gd name="connsiteY2" fmla="*/ 294462 h 404233"/>
              <a:gd name="connsiteX3" fmla="*/ 255153 w 628999"/>
              <a:gd name="connsiteY3" fmla="*/ 404234 h 404233"/>
              <a:gd name="connsiteX4" fmla="*/ 0 w 628999"/>
              <a:gd name="connsiteY4" fmla="*/ 109771 h 404233"/>
              <a:gd name="connsiteX5" fmla="*/ 0 w 628999"/>
              <a:gd name="connsiteY5" fmla="*/ 109771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0" y="109771"/>
                </a:moveTo>
                <a:lnTo>
                  <a:pt x="373847" y="0"/>
                </a:lnTo>
                <a:lnTo>
                  <a:pt x="629000" y="294462"/>
                </a:lnTo>
                <a:lnTo>
                  <a:pt x="255153" y="404234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9" name="Freeform: Shape 798">
            <a:extLst>
              <a:ext uri="{FF2B5EF4-FFF2-40B4-BE49-F238E27FC236}">
                <a16:creationId xmlns:a16="http://schemas.microsoft.com/office/drawing/2014/main" id="{22A056E2-DDAC-BE06-4F2C-CAE8F9462951}"/>
              </a:ext>
            </a:extLst>
          </p:cNvPr>
          <p:cNvSpPr/>
          <p:nvPr/>
        </p:nvSpPr>
        <p:spPr>
          <a:xfrm>
            <a:off x="6537463" y="6225896"/>
            <a:ext cx="629000" cy="404233"/>
          </a:xfrm>
          <a:custGeom>
            <a:avLst/>
            <a:gdLst>
              <a:gd name="connsiteX0" fmla="*/ 0 w 629000"/>
              <a:gd name="connsiteY0" fmla="*/ 109771 h 404233"/>
              <a:gd name="connsiteX1" fmla="*/ 373847 w 629000"/>
              <a:gd name="connsiteY1" fmla="*/ 0 h 404233"/>
              <a:gd name="connsiteX2" fmla="*/ 629000 w 629000"/>
              <a:gd name="connsiteY2" fmla="*/ 294462 h 404233"/>
              <a:gd name="connsiteX3" fmla="*/ 255153 w 629000"/>
              <a:gd name="connsiteY3" fmla="*/ 404234 h 404233"/>
              <a:gd name="connsiteX4" fmla="*/ 0 w 629000"/>
              <a:gd name="connsiteY4" fmla="*/ 109771 h 404233"/>
              <a:gd name="connsiteX5" fmla="*/ 0 w 629000"/>
              <a:gd name="connsiteY5" fmla="*/ 109771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000" h="404233">
                <a:moveTo>
                  <a:pt x="0" y="109771"/>
                </a:moveTo>
                <a:lnTo>
                  <a:pt x="373847" y="0"/>
                </a:lnTo>
                <a:lnTo>
                  <a:pt x="629000" y="294462"/>
                </a:lnTo>
                <a:lnTo>
                  <a:pt x="255153" y="404234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0" name="Freeform: Shape 799">
            <a:extLst>
              <a:ext uri="{FF2B5EF4-FFF2-40B4-BE49-F238E27FC236}">
                <a16:creationId xmlns:a16="http://schemas.microsoft.com/office/drawing/2014/main" id="{A78EF9D9-C96D-57C5-FF72-C09CA3CEDA94}"/>
              </a:ext>
            </a:extLst>
          </p:cNvPr>
          <p:cNvSpPr/>
          <p:nvPr/>
        </p:nvSpPr>
        <p:spPr>
          <a:xfrm>
            <a:off x="7239087" y="8615407"/>
            <a:ext cx="629000" cy="404234"/>
          </a:xfrm>
          <a:custGeom>
            <a:avLst/>
            <a:gdLst>
              <a:gd name="connsiteX0" fmla="*/ 0 w 629000"/>
              <a:gd name="connsiteY0" fmla="*/ 109772 h 404234"/>
              <a:gd name="connsiteX1" fmla="*/ 373847 w 629000"/>
              <a:gd name="connsiteY1" fmla="*/ 0 h 404234"/>
              <a:gd name="connsiteX2" fmla="*/ 629000 w 629000"/>
              <a:gd name="connsiteY2" fmla="*/ 294462 h 404234"/>
              <a:gd name="connsiteX3" fmla="*/ 255153 w 629000"/>
              <a:gd name="connsiteY3" fmla="*/ 404234 h 404234"/>
              <a:gd name="connsiteX4" fmla="*/ 0 w 629000"/>
              <a:gd name="connsiteY4" fmla="*/ 109772 h 404234"/>
              <a:gd name="connsiteX5" fmla="*/ 0 w 629000"/>
              <a:gd name="connsiteY5" fmla="*/ 109772 h 404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000" h="404234">
                <a:moveTo>
                  <a:pt x="0" y="109772"/>
                </a:moveTo>
                <a:lnTo>
                  <a:pt x="373847" y="0"/>
                </a:lnTo>
                <a:lnTo>
                  <a:pt x="629000" y="294462"/>
                </a:lnTo>
                <a:lnTo>
                  <a:pt x="255153" y="404234"/>
                </a:lnTo>
                <a:lnTo>
                  <a:pt x="0" y="109772"/>
                </a:lnTo>
                <a:lnTo>
                  <a:pt x="0" y="1097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1" name="Freeform: Shape 800">
            <a:extLst>
              <a:ext uri="{FF2B5EF4-FFF2-40B4-BE49-F238E27FC236}">
                <a16:creationId xmlns:a16="http://schemas.microsoft.com/office/drawing/2014/main" id="{A125DF26-41D2-D09E-56CF-E48C9098343D}"/>
              </a:ext>
            </a:extLst>
          </p:cNvPr>
          <p:cNvSpPr/>
          <p:nvPr/>
        </p:nvSpPr>
        <p:spPr>
          <a:xfrm>
            <a:off x="5773988" y="2145570"/>
            <a:ext cx="429296" cy="495434"/>
          </a:xfrm>
          <a:custGeom>
            <a:avLst/>
            <a:gdLst>
              <a:gd name="connsiteX0" fmla="*/ 0 w 429296"/>
              <a:gd name="connsiteY0" fmla="*/ 109771 h 495434"/>
              <a:gd name="connsiteX1" fmla="*/ 373847 w 429296"/>
              <a:gd name="connsiteY1" fmla="*/ 0 h 495434"/>
              <a:gd name="connsiteX2" fmla="*/ 429297 w 429296"/>
              <a:gd name="connsiteY2" fmla="*/ 385663 h 495434"/>
              <a:gd name="connsiteX3" fmla="*/ 55450 w 429296"/>
              <a:gd name="connsiteY3" fmla="*/ 495435 h 495434"/>
              <a:gd name="connsiteX4" fmla="*/ 0 w 429296"/>
              <a:gd name="connsiteY4" fmla="*/ 109771 h 495434"/>
              <a:gd name="connsiteX5" fmla="*/ 0 w 429296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0" y="109771"/>
                </a:moveTo>
                <a:lnTo>
                  <a:pt x="373847" y="0"/>
                </a:lnTo>
                <a:lnTo>
                  <a:pt x="429297" y="385663"/>
                </a:lnTo>
                <a:lnTo>
                  <a:pt x="55450" y="495435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2" name="Freeform: Shape 801">
            <a:extLst>
              <a:ext uri="{FF2B5EF4-FFF2-40B4-BE49-F238E27FC236}">
                <a16:creationId xmlns:a16="http://schemas.microsoft.com/office/drawing/2014/main" id="{3C18BE5E-23EF-38C6-EE34-4F530CA375E9}"/>
              </a:ext>
            </a:extLst>
          </p:cNvPr>
          <p:cNvSpPr/>
          <p:nvPr/>
        </p:nvSpPr>
        <p:spPr>
          <a:xfrm>
            <a:off x="6537463" y="4745731"/>
            <a:ext cx="429297" cy="495434"/>
          </a:xfrm>
          <a:custGeom>
            <a:avLst/>
            <a:gdLst>
              <a:gd name="connsiteX0" fmla="*/ 0 w 429297"/>
              <a:gd name="connsiteY0" fmla="*/ 109771 h 495434"/>
              <a:gd name="connsiteX1" fmla="*/ 373847 w 429297"/>
              <a:gd name="connsiteY1" fmla="*/ 0 h 495434"/>
              <a:gd name="connsiteX2" fmla="*/ 429297 w 429297"/>
              <a:gd name="connsiteY2" fmla="*/ 385664 h 495434"/>
              <a:gd name="connsiteX3" fmla="*/ 55450 w 429297"/>
              <a:gd name="connsiteY3" fmla="*/ 495435 h 495434"/>
              <a:gd name="connsiteX4" fmla="*/ 0 w 429297"/>
              <a:gd name="connsiteY4" fmla="*/ 109771 h 495434"/>
              <a:gd name="connsiteX5" fmla="*/ 0 w 429297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7" h="495434">
                <a:moveTo>
                  <a:pt x="0" y="109771"/>
                </a:moveTo>
                <a:lnTo>
                  <a:pt x="373847" y="0"/>
                </a:lnTo>
                <a:lnTo>
                  <a:pt x="429297" y="385664"/>
                </a:lnTo>
                <a:lnTo>
                  <a:pt x="55450" y="495435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3" name="Freeform: Shape 802">
            <a:extLst>
              <a:ext uri="{FF2B5EF4-FFF2-40B4-BE49-F238E27FC236}">
                <a16:creationId xmlns:a16="http://schemas.microsoft.com/office/drawing/2014/main" id="{A6843910-972F-A972-61EC-B7CC38D4A760}"/>
              </a:ext>
            </a:extLst>
          </p:cNvPr>
          <p:cNvSpPr/>
          <p:nvPr/>
        </p:nvSpPr>
        <p:spPr>
          <a:xfrm>
            <a:off x="4973750" y="900375"/>
            <a:ext cx="429296" cy="495434"/>
          </a:xfrm>
          <a:custGeom>
            <a:avLst/>
            <a:gdLst>
              <a:gd name="connsiteX0" fmla="*/ 0 w 429296"/>
              <a:gd name="connsiteY0" fmla="*/ 109771 h 495434"/>
              <a:gd name="connsiteX1" fmla="*/ 373847 w 429296"/>
              <a:gd name="connsiteY1" fmla="*/ 0 h 495434"/>
              <a:gd name="connsiteX2" fmla="*/ 429296 w 429296"/>
              <a:gd name="connsiteY2" fmla="*/ 385664 h 495434"/>
              <a:gd name="connsiteX3" fmla="*/ 55450 w 429296"/>
              <a:gd name="connsiteY3" fmla="*/ 495435 h 495434"/>
              <a:gd name="connsiteX4" fmla="*/ 0 w 429296"/>
              <a:gd name="connsiteY4" fmla="*/ 109771 h 495434"/>
              <a:gd name="connsiteX5" fmla="*/ 0 w 429296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0" y="109771"/>
                </a:moveTo>
                <a:lnTo>
                  <a:pt x="373847" y="0"/>
                </a:lnTo>
                <a:lnTo>
                  <a:pt x="429296" y="385664"/>
                </a:lnTo>
                <a:lnTo>
                  <a:pt x="55450" y="495435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4" name="Freeform: Shape 803">
            <a:extLst>
              <a:ext uri="{FF2B5EF4-FFF2-40B4-BE49-F238E27FC236}">
                <a16:creationId xmlns:a16="http://schemas.microsoft.com/office/drawing/2014/main" id="{3F0BE3A9-E741-2E27-6B17-9FD3BF88374C}"/>
              </a:ext>
            </a:extLst>
          </p:cNvPr>
          <p:cNvSpPr/>
          <p:nvPr/>
        </p:nvSpPr>
        <p:spPr>
          <a:xfrm>
            <a:off x="7120394" y="6731008"/>
            <a:ext cx="429297" cy="495434"/>
          </a:xfrm>
          <a:custGeom>
            <a:avLst/>
            <a:gdLst>
              <a:gd name="connsiteX0" fmla="*/ 0 w 429297"/>
              <a:gd name="connsiteY0" fmla="*/ 109771 h 495434"/>
              <a:gd name="connsiteX1" fmla="*/ 373847 w 429297"/>
              <a:gd name="connsiteY1" fmla="*/ 0 h 495434"/>
              <a:gd name="connsiteX2" fmla="*/ 429297 w 429297"/>
              <a:gd name="connsiteY2" fmla="*/ 385664 h 495434"/>
              <a:gd name="connsiteX3" fmla="*/ 55450 w 429297"/>
              <a:gd name="connsiteY3" fmla="*/ 495435 h 495434"/>
              <a:gd name="connsiteX4" fmla="*/ 0 w 429297"/>
              <a:gd name="connsiteY4" fmla="*/ 109771 h 495434"/>
              <a:gd name="connsiteX5" fmla="*/ 0 w 429297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7" h="495434">
                <a:moveTo>
                  <a:pt x="0" y="109771"/>
                </a:moveTo>
                <a:lnTo>
                  <a:pt x="373847" y="0"/>
                </a:lnTo>
                <a:lnTo>
                  <a:pt x="429297" y="385664"/>
                </a:lnTo>
                <a:lnTo>
                  <a:pt x="55450" y="495435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5" name="Freeform: Shape 804">
            <a:extLst>
              <a:ext uri="{FF2B5EF4-FFF2-40B4-BE49-F238E27FC236}">
                <a16:creationId xmlns:a16="http://schemas.microsoft.com/office/drawing/2014/main" id="{914C0BE5-ECA2-F778-6658-D7F019D40B5F}"/>
              </a:ext>
            </a:extLst>
          </p:cNvPr>
          <p:cNvSpPr/>
          <p:nvPr/>
        </p:nvSpPr>
        <p:spPr>
          <a:xfrm>
            <a:off x="4599903" y="-1278485"/>
            <a:ext cx="429296" cy="495434"/>
          </a:xfrm>
          <a:custGeom>
            <a:avLst/>
            <a:gdLst>
              <a:gd name="connsiteX0" fmla="*/ 0 w 429296"/>
              <a:gd name="connsiteY0" fmla="*/ 109771 h 495434"/>
              <a:gd name="connsiteX1" fmla="*/ 373847 w 429296"/>
              <a:gd name="connsiteY1" fmla="*/ 0 h 495434"/>
              <a:gd name="connsiteX2" fmla="*/ 429297 w 429296"/>
              <a:gd name="connsiteY2" fmla="*/ 385664 h 495434"/>
              <a:gd name="connsiteX3" fmla="*/ 55450 w 429296"/>
              <a:gd name="connsiteY3" fmla="*/ 495435 h 495434"/>
              <a:gd name="connsiteX4" fmla="*/ 0 w 429296"/>
              <a:gd name="connsiteY4" fmla="*/ 109771 h 495434"/>
              <a:gd name="connsiteX5" fmla="*/ 0 w 429296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0" y="109771"/>
                </a:moveTo>
                <a:lnTo>
                  <a:pt x="373847" y="0"/>
                </a:lnTo>
                <a:lnTo>
                  <a:pt x="429297" y="385664"/>
                </a:lnTo>
                <a:lnTo>
                  <a:pt x="55450" y="495435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6" name="Freeform: Shape 805">
            <a:extLst>
              <a:ext uri="{FF2B5EF4-FFF2-40B4-BE49-F238E27FC236}">
                <a16:creationId xmlns:a16="http://schemas.microsoft.com/office/drawing/2014/main" id="{025F2ACB-031F-95BC-27BB-9DB836F7A490}"/>
              </a:ext>
            </a:extLst>
          </p:cNvPr>
          <p:cNvSpPr/>
          <p:nvPr/>
        </p:nvSpPr>
        <p:spPr>
          <a:xfrm>
            <a:off x="7494240" y="8909870"/>
            <a:ext cx="429296" cy="495434"/>
          </a:xfrm>
          <a:custGeom>
            <a:avLst/>
            <a:gdLst>
              <a:gd name="connsiteX0" fmla="*/ 0 w 429296"/>
              <a:gd name="connsiteY0" fmla="*/ 109772 h 495434"/>
              <a:gd name="connsiteX1" fmla="*/ 373847 w 429296"/>
              <a:gd name="connsiteY1" fmla="*/ 0 h 495434"/>
              <a:gd name="connsiteX2" fmla="*/ 429296 w 429296"/>
              <a:gd name="connsiteY2" fmla="*/ 385664 h 495434"/>
              <a:gd name="connsiteX3" fmla="*/ 55450 w 429296"/>
              <a:gd name="connsiteY3" fmla="*/ 495435 h 495434"/>
              <a:gd name="connsiteX4" fmla="*/ 0 w 429296"/>
              <a:gd name="connsiteY4" fmla="*/ 109772 h 495434"/>
              <a:gd name="connsiteX5" fmla="*/ 0 w 429296"/>
              <a:gd name="connsiteY5" fmla="*/ 109772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0" y="109772"/>
                </a:moveTo>
                <a:lnTo>
                  <a:pt x="373847" y="0"/>
                </a:lnTo>
                <a:lnTo>
                  <a:pt x="429296" y="385664"/>
                </a:lnTo>
                <a:lnTo>
                  <a:pt x="55450" y="495435"/>
                </a:lnTo>
                <a:lnTo>
                  <a:pt x="0" y="109772"/>
                </a:lnTo>
                <a:lnTo>
                  <a:pt x="0" y="1097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7" name="Freeform: Shape 806">
            <a:extLst>
              <a:ext uri="{FF2B5EF4-FFF2-40B4-BE49-F238E27FC236}">
                <a16:creationId xmlns:a16="http://schemas.microsoft.com/office/drawing/2014/main" id="{955E3B42-6E34-9EF4-3242-3B2694CC7F9E}"/>
              </a:ext>
            </a:extLst>
          </p:cNvPr>
          <p:cNvSpPr/>
          <p:nvPr/>
        </p:nvSpPr>
        <p:spPr>
          <a:xfrm>
            <a:off x="5612130" y="2916897"/>
            <a:ext cx="535704" cy="464190"/>
          </a:xfrm>
          <a:custGeom>
            <a:avLst/>
            <a:gdLst>
              <a:gd name="connsiteX0" fmla="*/ 161858 w 535704"/>
              <a:gd name="connsiteY0" fmla="*/ 109771 h 464190"/>
              <a:gd name="connsiteX1" fmla="*/ 535705 w 535704"/>
              <a:gd name="connsiteY1" fmla="*/ 0 h 464190"/>
              <a:gd name="connsiteX2" fmla="*/ 373847 w 535704"/>
              <a:gd name="connsiteY2" fmla="*/ 354419 h 464190"/>
              <a:gd name="connsiteX3" fmla="*/ 0 w 535704"/>
              <a:gd name="connsiteY3" fmla="*/ 464190 h 464190"/>
              <a:gd name="connsiteX4" fmla="*/ 161858 w 535704"/>
              <a:gd name="connsiteY4" fmla="*/ 109771 h 464190"/>
              <a:gd name="connsiteX5" fmla="*/ 161858 w 535704"/>
              <a:gd name="connsiteY5" fmla="*/ 109771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161858" y="109771"/>
                </a:moveTo>
                <a:lnTo>
                  <a:pt x="535705" y="0"/>
                </a:lnTo>
                <a:lnTo>
                  <a:pt x="373847" y="354419"/>
                </a:lnTo>
                <a:lnTo>
                  <a:pt x="0" y="464190"/>
                </a:lnTo>
                <a:lnTo>
                  <a:pt x="161858" y="109771"/>
                </a:lnTo>
                <a:lnTo>
                  <a:pt x="161858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8" name="Freeform: Shape 807">
            <a:extLst>
              <a:ext uri="{FF2B5EF4-FFF2-40B4-BE49-F238E27FC236}">
                <a16:creationId xmlns:a16="http://schemas.microsoft.com/office/drawing/2014/main" id="{5D17687D-E702-07CD-F014-83D38A25C16F}"/>
              </a:ext>
            </a:extLst>
          </p:cNvPr>
          <p:cNvSpPr/>
          <p:nvPr/>
        </p:nvSpPr>
        <p:spPr>
          <a:xfrm>
            <a:off x="6375606" y="5517058"/>
            <a:ext cx="535704" cy="464190"/>
          </a:xfrm>
          <a:custGeom>
            <a:avLst/>
            <a:gdLst>
              <a:gd name="connsiteX0" fmla="*/ 161858 w 535704"/>
              <a:gd name="connsiteY0" fmla="*/ 109771 h 464190"/>
              <a:gd name="connsiteX1" fmla="*/ 535705 w 535704"/>
              <a:gd name="connsiteY1" fmla="*/ 0 h 464190"/>
              <a:gd name="connsiteX2" fmla="*/ 373847 w 535704"/>
              <a:gd name="connsiteY2" fmla="*/ 354420 h 464190"/>
              <a:gd name="connsiteX3" fmla="*/ 0 w 535704"/>
              <a:gd name="connsiteY3" fmla="*/ 464191 h 464190"/>
              <a:gd name="connsiteX4" fmla="*/ 161858 w 535704"/>
              <a:gd name="connsiteY4" fmla="*/ 109771 h 464190"/>
              <a:gd name="connsiteX5" fmla="*/ 161858 w 535704"/>
              <a:gd name="connsiteY5" fmla="*/ 109771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161858" y="109771"/>
                </a:moveTo>
                <a:lnTo>
                  <a:pt x="535705" y="0"/>
                </a:lnTo>
                <a:lnTo>
                  <a:pt x="373847" y="354420"/>
                </a:lnTo>
                <a:lnTo>
                  <a:pt x="0" y="464191"/>
                </a:lnTo>
                <a:lnTo>
                  <a:pt x="161858" y="109771"/>
                </a:lnTo>
                <a:lnTo>
                  <a:pt x="161858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9" name="Freeform: Shape 808">
            <a:extLst>
              <a:ext uri="{FF2B5EF4-FFF2-40B4-BE49-F238E27FC236}">
                <a16:creationId xmlns:a16="http://schemas.microsoft.com/office/drawing/2014/main" id="{E880C2C6-B554-E2A6-2807-8F99D5B022B2}"/>
              </a:ext>
            </a:extLst>
          </p:cNvPr>
          <p:cNvSpPr/>
          <p:nvPr/>
        </p:nvSpPr>
        <p:spPr>
          <a:xfrm>
            <a:off x="5029200" y="160292"/>
            <a:ext cx="535704" cy="464190"/>
          </a:xfrm>
          <a:custGeom>
            <a:avLst/>
            <a:gdLst>
              <a:gd name="connsiteX0" fmla="*/ 161858 w 535704"/>
              <a:gd name="connsiteY0" fmla="*/ 109771 h 464190"/>
              <a:gd name="connsiteX1" fmla="*/ 535705 w 535704"/>
              <a:gd name="connsiteY1" fmla="*/ 0 h 464190"/>
              <a:gd name="connsiteX2" fmla="*/ 373847 w 535704"/>
              <a:gd name="connsiteY2" fmla="*/ 354419 h 464190"/>
              <a:gd name="connsiteX3" fmla="*/ 0 w 535704"/>
              <a:gd name="connsiteY3" fmla="*/ 464191 h 464190"/>
              <a:gd name="connsiteX4" fmla="*/ 161858 w 535704"/>
              <a:gd name="connsiteY4" fmla="*/ 109771 h 464190"/>
              <a:gd name="connsiteX5" fmla="*/ 161858 w 535704"/>
              <a:gd name="connsiteY5" fmla="*/ 109771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161858" y="109771"/>
                </a:moveTo>
                <a:lnTo>
                  <a:pt x="535705" y="0"/>
                </a:lnTo>
                <a:lnTo>
                  <a:pt x="373847" y="354419"/>
                </a:lnTo>
                <a:lnTo>
                  <a:pt x="0" y="464191"/>
                </a:lnTo>
                <a:lnTo>
                  <a:pt x="161858" y="109771"/>
                </a:lnTo>
                <a:lnTo>
                  <a:pt x="161858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0" name="Freeform: Shape 809">
            <a:extLst>
              <a:ext uri="{FF2B5EF4-FFF2-40B4-BE49-F238E27FC236}">
                <a16:creationId xmlns:a16="http://schemas.microsoft.com/office/drawing/2014/main" id="{504769F6-464C-283B-01D5-A58D8D7C5A8E}"/>
              </a:ext>
            </a:extLst>
          </p:cNvPr>
          <p:cNvSpPr/>
          <p:nvPr/>
        </p:nvSpPr>
        <p:spPr>
          <a:xfrm>
            <a:off x="7239087" y="8260988"/>
            <a:ext cx="535704" cy="464191"/>
          </a:xfrm>
          <a:custGeom>
            <a:avLst/>
            <a:gdLst>
              <a:gd name="connsiteX0" fmla="*/ 161858 w 535704"/>
              <a:gd name="connsiteY0" fmla="*/ 109771 h 464191"/>
              <a:gd name="connsiteX1" fmla="*/ 535705 w 535704"/>
              <a:gd name="connsiteY1" fmla="*/ 0 h 464191"/>
              <a:gd name="connsiteX2" fmla="*/ 373847 w 535704"/>
              <a:gd name="connsiteY2" fmla="*/ 354419 h 464191"/>
              <a:gd name="connsiteX3" fmla="*/ 0 w 535704"/>
              <a:gd name="connsiteY3" fmla="*/ 464191 h 464191"/>
              <a:gd name="connsiteX4" fmla="*/ 161858 w 535704"/>
              <a:gd name="connsiteY4" fmla="*/ 109771 h 464191"/>
              <a:gd name="connsiteX5" fmla="*/ 161858 w 535704"/>
              <a:gd name="connsiteY5" fmla="*/ 109771 h 464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1">
                <a:moveTo>
                  <a:pt x="161858" y="109771"/>
                </a:moveTo>
                <a:lnTo>
                  <a:pt x="535705" y="0"/>
                </a:lnTo>
                <a:lnTo>
                  <a:pt x="373847" y="354419"/>
                </a:lnTo>
                <a:lnTo>
                  <a:pt x="0" y="464191"/>
                </a:lnTo>
                <a:lnTo>
                  <a:pt x="161858" y="109771"/>
                </a:lnTo>
                <a:lnTo>
                  <a:pt x="161858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1" name="Freeform: Shape 810">
            <a:extLst>
              <a:ext uri="{FF2B5EF4-FFF2-40B4-BE49-F238E27FC236}">
                <a16:creationId xmlns:a16="http://schemas.microsoft.com/office/drawing/2014/main" id="{283306F4-5A51-6D22-4D04-3D6A7A6361B4}"/>
              </a:ext>
            </a:extLst>
          </p:cNvPr>
          <p:cNvSpPr/>
          <p:nvPr/>
        </p:nvSpPr>
        <p:spPr>
          <a:xfrm>
            <a:off x="5418829" y="3565779"/>
            <a:ext cx="701623" cy="320420"/>
          </a:xfrm>
          <a:custGeom>
            <a:avLst/>
            <a:gdLst>
              <a:gd name="connsiteX0" fmla="*/ 327777 w 701623"/>
              <a:gd name="connsiteY0" fmla="*/ 109771 h 320420"/>
              <a:gd name="connsiteX1" fmla="*/ 701624 w 701623"/>
              <a:gd name="connsiteY1" fmla="*/ 0 h 320420"/>
              <a:gd name="connsiteX2" fmla="*/ 373847 w 701623"/>
              <a:gd name="connsiteY2" fmla="*/ 210649 h 320420"/>
              <a:gd name="connsiteX3" fmla="*/ 0 w 701623"/>
              <a:gd name="connsiteY3" fmla="*/ 320421 h 320420"/>
              <a:gd name="connsiteX4" fmla="*/ 327777 w 701623"/>
              <a:gd name="connsiteY4" fmla="*/ 109771 h 320420"/>
              <a:gd name="connsiteX5" fmla="*/ 327777 w 701623"/>
              <a:gd name="connsiteY5" fmla="*/ 109771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327777" y="109771"/>
                </a:moveTo>
                <a:lnTo>
                  <a:pt x="701624" y="0"/>
                </a:lnTo>
                <a:lnTo>
                  <a:pt x="373847" y="210649"/>
                </a:lnTo>
                <a:lnTo>
                  <a:pt x="0" y="320421"/>
                </a:lnTo>
                <a:lnTo>
                  <a:pt x="327777" y="109771"/>
                </a:lnTo>
                <a:lnTo>
                  <a:pt x="327777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2" name="Freeform: Shape 811">
            <a:extLst>
              <a:ext uri="{FF2B5EF4-FFF2-40B4-BE49-F238E27FC236}">
                <a16:creationId xmlns:a16="http://schemas.microsoft.com/office/drawing/2014/main" id="{785B41BB-B1FB-3727-C7AC-3389A7214C89}"/>
              </a:ext>
            </a:extLst>
          </p:cNvPr>
          <p:cNvSpPr/>
          <p:nvPr/>
        </p:nvSpPr>
        <p:spPr>
          <a:xfrm>
            <a:off x="2445465" y="7796798"/>
            <a:ext cx="747693" cy="219542"/>
          </a:xfrm>
          <a:custGeom>
            <a:avLst/>
            <a:gdLst>
              <a:gd name="connsiteX0" fmla="*/ 0 w 747693"/>
              <a:gd name="connsiteY0" fmla="*/ 109771 h 219542"/>
              <a:gd name="connsiteX1" fmla="*/ 373847 w 747693"/>
              <a:gd name="connsiteY1" fmla="*/ 0 h 219542"/>
              <a:gd name="connsiteX2" fmla="*/ 747693 w 747693"/>
              <a:gd name="connsiteY2" fmla="*/ 109771 h 219542"/>
              <a:gd name="connsiteX3" fmla="*/ 373847 w 747693"/>
              <a:gd name="connsiteY3" fmla="*/ 219542 h 219542"/>
              <a:gd name="connsiteX4" fmla="*/ 0 w 747693"/>
              <a:gd name="connsiteY4" fmla="*/ 109771 h 219542"/>
              <a:gd name="connsiteX5" fmla="*/ 0 w 747693"/>
              <a:gd name="connsiteY5" fmla="*/ 109771 h 219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7693" h="219542">
                <a:moveTo>
                  <a:pt x="0" y="109771"/>
                </a:moveTo>
                <a:lnTo>
                  <a:pt x="373847" y="0"/>
                </a:lnTo>
                <a:lnTo>
                  <a:pt x="747693" y="109771"/>
                </a:lnTo>
                <a:lnTo>
                  <a:pt x="373847" y="219542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3" name="Freeform: Shape 812">
            <a:extLst>
              <a:ext uri="{FF2B5EF4-FFF2-40B4-BE49-F238E27FC236}">
                <a16:creationId xmlns:a16="http://schemas.microsoft.com/office/drawing/2014/main" id="{726F63BF-3F89-D3CA-112D-741F86F94D44}"/>
              </a:ext>
            </a:extLst>
          </p:cNvPr>
          <p:cNvSpPr/>
          <p:nvPr/>
        </p:nvSpPr>
        <p:spPr>
          <a:xfrm>
            <a:off x="1264978" y="3776428"/>
            <a:ext cx="747693" cy="219542"/>
          </a:xfrm>
          <a:custGeom>
            <a:avLst/>
            <a:gdLst>
              <a:gd name="connsiteX0" fmla="*/ 0 w 747693"/>
              <a:gd name="connsiteY0" fmla="*/ 109771 h 219542"/>
              <a:gd name="connsiteX1" fmla="*/ 373847 w 747693"/>
              <a:gd name="connsiteY1" fmla="*/ 0 h 219542"/>
              <a:gd name="connsiteX2" fmla="*/ 747693 w 747693"/>
              <a:gd name="connsiteY2" fmla="*/ 109771 h 219542"/>
              <a:gd name="connsiteX3" fmla="*/ 373847 w 747693"/>
              <a:gd name="connsiteY3" fmla="*/ 219543 h 219542"/>
              <a:gd name="connsiteX4" fmla="*/ 0 w 747693"/>
              <a:gd name="connsiteY4" fmla="*/ 109771 h 219542"/>
              <a:gd name="connsiteX5" fmla="*/ 0 w 747693"/>
              <a:gd name="connsiteY5" fmla="*/ 109771 h 219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7693" h="219542">
                <a:moveTo>
                  <a:pt x="0" y="109771"/>
                </a:moveTo>
                <a:lnTo>
                  <a:pt x="373847" y="0"/>
                </a:lnTo>
                <a:lnTo>
                  <a:pt x="747693" y="109771"/>
                </a:lnTo>
                <a:lnTo>
                  <a:pt x="373847" y="219543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4" name="Freeform: Shape 813">
            <a:extLst>
              <a:ext uri="{FF2B5EF4-FFF2-40B4-BE49-F238E27FC236}">
                <a16:creationId xmlns:a16="http://schemas.microsoft.com/office/drawing/2014/main" id="{4E5AC2FF-6A34-40B6-1EBC-87A848265663}"/>
              </a:ext>
            </a:extLst>
          </p:cNvPr>
          <p:cNvSpPr/>
          <p:nvPr/>
        </p:nvSpPr>
        <p:spPr>
          <a:xfrm>
            <a:off x="86832" y="141722"/>
            <a:ext cx="747693" cy="219542"/>
          </a:xfrm>
          <a:custGeom>
            <a:avLst/>
            <a:gdLst>
              <a:gd name="connsiteX0" fmla="*/ 0 w 747693"/>
              <a:gd name="connsiteY0" fmla="*/ 109771 h 219542"/>
              <a:gd name="connsiteX1" fmla="*/ 373847 w 747693"/>
              <a:gd name="connsiteY1" fmla="*/ 0 h 219542"/>
              <a:gd name="connsiteX2" fmla="*/ 747693 w 747693"/>
              <a:gd name="connsiteY2" fmla="*/ 109771 h 219542"/>
              <a:gd name="connsiteX3" fmla="*/ 373847 w 747693"/>
              <a:gd name="connsiteY3" fmla="*/ 219543 h 219542"/>
              <a:gd name="connsiteX4" fmla="*/ 0 w 747693"/>
              <a:gd name="connsiteY4" fmla="*/ 109771 h 219542"/>
              <a:gd name="connsiteX5" fmla="*/ 0 w 747693"/>
              <a:gd name="connsiteY5" fmla="*/ 109771 h 219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7693" h="219542">
                <a:moveTo>
                  <a:pt x="0" y="109771"/>
                </a:moveTo>
                <a:lnTo>
                  <a:pt x="373847" y="0"/>
                </a:lnTo>
                <a:lnTo>
                  <a:pt x="747693" y="109771"/>
                </a:lnTo>
                <a:lnTo>
                  <a:pt x="373847" y="219543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5" name="Freeform: Shape 814">
            <a:extLst>
              <a:ext uri="{FF2B5EF4-FFF2-40B4-BE49-F238E27FC236}">
                <a16:creationId xmlns:a16="http://schemas.microsoft.com/office/drawing/2014/main" id="{C60D0F6C-D88C-2BA4-B36C-68F596448CC1}"/>
              </a:ext>
            </a:extLst>
          </p:cNvPr>
          <p:cNvSpPr/>
          <p:nvPr/>
        </p:nvSpPr>
        <p:spPr>
          <a:xfrm>
            <a:off x="2134862" y="4626282"/>
            <a:ext cx="628999" cy="404233"/>
          </a:xfrm>
          <a:custGeom>
            <a:avLst/>
            <a:gdLst>
              <a:gd name="connsiteX0" fmla="*/ 0 w 628999"/>
              <a:gd name="connsiteY0" fmla="*/ 109771 h 404233"/>
              <a:gd name="connsiteX1" fmla="*/ 373847 w 628999"/>
              <a:gd name="connsiteY1" fmla="*/ 0 h 404233"/>
              <a:gd name="connsiteX2" fmla="*/ 629000 w 628999"/>
              <a:gd name="connsiteY2" fmla="*/ 294462 h 404233"/>
              <a:gd name="connsiteX3" fmla="*/ 255153 w 628999"/>
              <a:gd name="connsiteY3" fmla="*/ 404234 h 404233"/>
              <a:gd name="connsiteX4" fmla="*/ 0 w 628999"/>
              <a:gd name="connsiteY4" fmla="*/ 109771 h 404233"/>
              <a:gd name="connsiteX5" fmla="*/ 0 w 628999"/>
              <a:gd name="connsiteY5" fmla="*/ 109771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0" y="109771"/>
                </a:moveTo>
                <a:lnTo>
                  <a:pt x="373847" y="0"/>
                </a:lnTo>
                <a:lnTo>
                  <a:pt x="629000" y="294462"/>
                </a:lnTo>
                <a:lnTo>
                  <a:pt x="255153" y="404234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6" name="Freeform: Shape 815">
            <a:extLst>
              <a:ext uri="{FF2B5EF4-FFF2-40B4-BE49-F238E27FC236}">
                <a16:creationId xmlns:a16="http://schemas.microsoft.com/office/drawing/2014/main" id="{D64F21AD-E30D-8F57-45DF-155CE0055248}"/>
              </a:ext>
            </a:extLst>
          </p:cNvPr>
          <p:cNvSpPr/>
          <p:nvPr/>
        </p:nvSpPr>
        <p:spPr>
          <a:xfrm>
            <a:off x="2134862" y="7116672"/>
            <a:ext cx="628999" cy="404233"/>
          </a:xfrm>
          <a:custGeom>
            <a:avLst/>
            <a:gdLst>
              <a:gd name="connsiteX0" fmla="*/ 0 w 628999"/>
              <a:gd name="connsiteY0" fmla="*/ 109771 h 404233"/>
              <a:gd name="connsiteX1" fmla="*/ 373847 w 628999"/>
              <a:gd name="connsiteY1" fmla="*/ 0 h 404233"/>
              <a:gd name="connsiteX2" fmla="*/ 629000 w 628999"/>
              <a:gd name="connsiteY2" fmla="*/ 294462 h 404233"/>
              <a:gd name="connsiteX3" fmla="*/ 255153 w 628999"/>
              <a:gd name="connsiteY3" fmla="*/ 404233 h 404233"/>
              <a:gd name="connsiteX4" fmla="*/ 0 w 628999"/>
              <a:gd name="connsiteY4" fmla="*/ 109771 h 404233"/>
              <a:gd name="connsiteX5" fmla="*/ 0 w 628999"/>
              <a:gd name="connsiteY5" fmla="*/ 109771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0" y="109771"/>
                </a:moveTo>
                <a:lnTo>
                  <a:pt x="373847" y="0"/>
                </a:lnTo>
                <a:lnTo>
                  <a:pt x="629000" y="294462"/>
                </a:lnTo>
                <a:lnTo>
                  <a:pt x="255153" y="404233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7" name="Freeform: Shape 816">
            <a:extLst>
              <a:ext uri="{FF2B5EF4-FFF2-40B4-BE49-F238E27FC236}">
                <a16:creationId xmlns:a16="http://schemas.microsoft.com/office/drawing/2014/main" id="{070FA16E-9CF3-0DE8-C3D5-BB4E769E8728}"/>
              </a:ext>
            </a:extLst>
          </p:cNvPr>
          <p:cNvSpPr/>
          <p:nvPr/>
        </p:nvSpPr>
        <p:spPr>
          <a:xfrm>
            <a:off x="788456" y="2531233"/>
            <a:ext cx="628999" cy="404233"/>
          </a:xfrm>
          <a:custGeom>
            <a:avLst/>
            <a:gdLst>
              <a:gd name="connsiteX0" fmla="*/ 0 w 628999"/>
              <a:gd name="connsiteY0" fmla="*/ 109771 h 404233"/>
              <a:gd name="connsiteX1" fmla="*/ 373847 w 628999"/>
              <a:gd name="connsiteY1" fmla="*/ 0 h 404233"/>
              <a:gd name="connsiteX2" fmla="*/ 629000 w 628999"/>
              <a:gd name="connsiteY2" fmla="*/ 294462 h 404233"/>
              <a:gd name="connsiteX3" fmla="*/ 255153 w 628999"/>
              <a:gd name="connsiteY3" fmla="*/ 404234 h 404233"/>
              <a:gd name="connsiteX4" fmla="*/ 0 w 628999"/>
              <a:gd name="connsiteY4" fmla="*/ 109771 h 404233"/>
              <a:gd name="connsiteX5" fmla="*/ 0 w 628999"/>
              <a:gd name="connsiteY5" fmla="*/ 109771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0" y="109771"/>
                </a:moveTo>
                <a:lnTo>
                  <a:pt x="373847" y="0"/>
                </a:lnTo>
                <a:lnTo>
                  <a:pt x="629000" y="294462"/>
                </a:lnTo>
                <a:lnTo>
                  <a:pt x="255153" y="404234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8" name="Freeform: Shape 817">
            <a:extLst>
              <a:ext uri="{FF2B5EF4-FFF2-40B4-BE49-F238E27FC236}">
                <a16:creationId xmlns:a16="http://schemas.microsoft.com/office/drawing/2014/main" id="{25BFDCFF-697F-5442-697F-7F2383C8C40E}"/>
              </a:ext>
            </a:extLst>
          </p:cNvPr>
          <p:cNvSpPr/>
          <p:nvPr/>
        </p:nvSpPr>
        <p:spPr>
          <a:xfrm>
            <a:off x="2891936" y="9891847"/>
            <a:ext cx="628999" cy="404233"/>
          </a:xfrm>
          <a:custGeom>
            <a:avLst/>
            <a:gdLst>
              <a:gd name="connsiteX0" fmla="*/ 0 w 628999"/>
              <a:gd name="connsiteY0" fmla="*/ 109771 h 404233"/>
              <a:gd name="connsiteX1" fmla="*/ 373847 w 628999"/>
              <a:gd name="connsiteY1" fmla="*/ 0 h 404233"/>
              <a:gd name="connsiteX2" fmla="*/ 629000 w 628999"/>
              <a:gd name="connsiteY2" fmla="*/ 294462 h 404233"/>
              <a:gd name="connsiteX3" fmla="*/ 255153 w 628999"/>
              <a:gd name="connsiteY3" fmla="*/ 404233 h 404233"/>
              <a:gd name="connsiteX4" fmla="*/ 0 w 628999"/>
              <a:gd name="connsiteY4" fmla="*/ 109771 h 404233"/>
              <a:gd name="connsiteX5" fmla="*/ 0 w 628999"/>
              <a:gd name="connsiteY5" fmla="*/ 109771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0" y="109771"/>
                </a:moveTo>
                <a:lnTo>
                  <a:pt x="373847" y="0"/>
                </a:lnTo>
                <a:lnTo>
                  <a:pt x="629000" y="294462"/>
                </a:lnTo>
                <a:lnTo>
                  <a:pt x="255153" y="404233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9" name="Freeform: Shape 818">
            <a:extLst>
              <a:ext uri="{FF2B5EF4-FFF2-40B4-BE49-F238E27FC236}">
                <a16:creationId xmlns:a16="http://schemas.microsoft.com/office/drawing/2014/main" id="{236F2733-71DC-8A9F-6815-11E277CE2F2B}"/>
              </a:ext>
            </a:extLst>
          </p:cNvPr>
          <p:cNvSpPr/>
          <p:nvPr/>
        </p:nvSpPr>
        <p:spPr>
          <a:xfrm>
            <a:off x="788456" y="462143"/>
            <a:ext cx="628999" cy="404233"/>
          </a:xfrm>
          <a:custGeom>
            <a:avLst/>
            <a:gdLst>
              <a:gd name="connsiteX0" fmla="*/ 0 w 628999"/>
              <a:gd name="connsiteY0" fmla="*/ 109771 h 404233"/>
              <a:gd name="connsiteX1" fmla="*/ 373847 w 628999"/>
              <a:gd name="connsiteY1" fmla="*/ 0 h 404233"/>
              <a:gd name="connsiteX2" fmla="*/ 629000 w 628999"/>
              <a:gd name="connsiteY2" fmla="*/ 294462 h 404233"/>
              <a:gd name="connsiteX3" fmla="*/ 255153 w 628999"/>
              <a:gd name="connsiteY3" fmla="*/ 404234 h 404233"/>
              <a:gd name="connsiteX4" fmla="*/ 0 w 628999"/>
              <a:gd name="connsiteY4" fmla="*/ 109771 h 404233"/>
              <a:gd name="connsiteX5" fmla="*/ 0 w 628999"/>
              <a:gd name="connsiteY5" fmla="*/ 109771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0" y="109771"/>
                </a:moveTo>
                <a:lnTo>
                  <a:pt x="373847" y="0"/>
                </a:lnTo>
                <a:lnTo>
                  <a:pt x="629000" y="294462"/>
                </a:lnTo>
                <a:lnTo>
                  <a:pt x="255153" y="404234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0" name="Freeform: Shape 819">
            <a:extLst>
              <a:ext uri="{FF2B5EF4-FFF2-40B4-BE49-F238E27FC236}">
                <a16:creationId xmlns:a16="http://schemas.microsoft.com/office/drawing/2014/main" id="{D718CBF1-1B64-1D63-D3C7-08F88CDED4CC}"/>
              </a:ext>
            </a:extLst>
          </p:cNvPr>
          <p:cNvSpPr/>
          <p:nvPr/>
        </p:nvSpPr>
        <p:spPr>
          <a:xfrm>
            <a:off x="1371386" y="3036345"/>
            <a:ext cx="429296" cy="495434"/>
          </a:xfrm>
          <a:custGeom>
            <a:avLst/>
            <a:gdLst>
              <a:gd name="connsiteX0" fmla="*/ 0 w 429296"/>
              <a:gd name="connsiteY0" fmla="*/ 109771 h 495434"/>
              <a:gd name="connsiteX1" fmla="*/ 373847 w 429296"/>
              <a:gd name="connsiteY1" fmla="*/ 0 h 495434"/>
              <a:gd name="connsiteX2" fmla="*/ 429297 w 429296"/>
              <a:gd name="connsiteY2" fmla="*/ 385663 h 495434"/>
              <a:gd name="connsiteX3" fmla="*/ 55450 w 429296"/>
              <a:gd name="connsiteY3" fmla="*/ 495435 h 495434"/>
              <a:gd name="connsiteX4" fmla="*/ 0 w 429296"/>
              <a:gd name="connsiteY4" fmla="*/ 109771 h 495434"/>
              <a:gd name="connsiteX5" fmla="*/ 0 w 429296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0" y="109771"/>
                </a:moveTo>
                <a:lnTo>
                  <a:pt x="373847" y="0"/>
                </a:lnTo>
                <a:lnTo>
                  <a:pt x="429297" y="385663"/>
                </a:lnTo>
                <a:lnTo>
                  <a:pt x="55450" y="495435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1" name="Freeform: Shape 820">
            <a:extLst>
              <a:ext uri="{FF2B5EF4-FFF2-40B4-BE49-F238E27FC236}">
                <a16:creationId xmlns:a16="http://schemas.microsoft.com/office/drawing/2014/main" id="{1C0B4F24-9C6D-11ED-6AD8-356FC45E800C}"/>
              </a:ext>
            </a:extLst>
          </p:cNvPr>
          <p:cNvSpPr/>
          <p:nvPr/>
        </p:nvSpPr>
        <p:spPr>
          <a:xfrm>
            <a:off x="2390015" y="4920745"/>
            <a:ext cx="429296" cy="495434"/>
          </a:xfrm>
          <a:custGeom>
            <a:avLst/>
            <a:gdLst>
              <a:gd name="connsiteX0" fmla="*/ 0 w 429296"/>
              <a:gd name="connsiteY0" fmla="*/ 109771 h 495434"/>
              <a:gd name="connsiteX1" fmla="*/ 373847 w 429296"/>
              <a:gd name="connsiteY1" fmla="*/ 0 h 495434"/>
              <a:gd name="connsiteX2" fmla="*/ 429297 w 429296"/>
              <a:gd name="connsiteY2" fmla="*/ 385664 h 495434"/>
              <a:gd name="connsiteX3" fmla="*/ 55450 w 429296"/>
              <a:gd name="connsiteY3" fmla="*/ 495435 h 495434"/>
              <a:gd name="connsiteX4" fmla="*/ 0 w 429296"/>
              <a:gd name="connsiteY4" fmla="*/ 109771 h 495434"/>
              <a:gd name="connsiteX5" fmla="*/ 0 w 429296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0" y="109771"/>
                </a:moveTo>
                <a:lnTo>
                  <a:pt x="373847" y="0"/>
                </a:lnTo>
                <a:lnTo>
                  <a:pt x="429297" y="385664"/>
                </a:lnTo>
                <a:lnTo>
                  <a:pt x="55450" y="495435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2" name="Freeform: Shape 821">
            <a:extLst>
              <a:ext uri="{FF2B5EF4-FFF2-40B4-BE49-F238E27FC236}">
                <a16:creationId xmlns:a16="http://schemas.microsoft.com/office/drawing/2014/main" id="{2E475D09-C885-47F9-E87D-E89234CE0D99}"/>
              </a:ext>
            </a:extLst>
          </p:cNvPr>
          <p:cNvSpPr/>
          <p:nvPr/>
        </p:nvSpPr>
        <p:spPr>
          <a:xfrm>
            <a:off x="881751" y="1111025"/>
            <a:ext cx="429296" cy="495434"/>
          </a:xfrm>
          <a:custGeom>
            <a:avLst/>
            <a:gdLst>
              <a:gd name="connsiteX0" fmla="*/ 0 w 429296"/>
              <a:gd name="connsiteY0" fmla="*/ 109771 h 495434"/>
              <a:gd name="connsiteX1" fmla="*/ 373847 w 429296"/>
              <a:gd name="connsiteY1" fmla="*/ 0 h 495434"/>
              <a:gd name="connsiteX2" fmla="*/ 429297 w 429296"/>
              <a:gd name="connsiteY2" fmla="*/ 385663 h 495434"/>
              <a:gd name="connsiteX3" fmla="*/ 55450 w 429296"/>
              <a:gd name="connsiteY3" fmla="*/ 495435 h 495434"/>
              <a:gd name="connsiteX4" fmla="*/ 0 w 429296"/>
              <a:gd name="connsiteY4" fmla="*/ 109771 h 495434"/>
              <a:gd name="connsiteX5" fmla="*/ 0 w 429296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0" y="109771"/>
                </a:moveTo>
                <a:lnTo>
                  <a:pt x="373847" y="0"/>
                </a:lnTo>
                <a:lnTo>
                  <a:pt x="429297" y="385663"/>
                </a:lnTo>
                <a:lnTo>
                  <a:pt x="55450" y="495435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3" name="Freeform: Shape 822">
            <a:extLst>
              <a:ext uri="{FF2B5EF4-FFF2-40B4-BE49-F238E27FC236}">
                <a16:creationId xmlns:a16="http://schemas.microsoft.com/office/drawing/2014/main" id="{398CC618-B683-4B77-A797-E6E4AC14FC97}"/>
              </a:ext>
            </a:extLst>
          </p:cNvPr>
          <p:cNvSpPr/>
          <p:nvPr/>
        </p:nvSpPr>
        <p:spPr>
          <a:xfrm>
            <a:off x="2390015" y="7411134"/>
            <a:ext cx="429296" cy="495434"/>
          </a:xfrm>
          <a:custGeom>
            <a:avLst/>
            <a:gdLst>
              <a:gd name="connsiteX0" fmla="*/ 0 w 429296"/>
              <a:gd name="connsiteY0" fmla="*/ 109771 h 495434"/>
              <a:gd name="connsiteX1" fmla="*/ 373847 w 429296"/>
              <a:gd name="connsiteY1" fmla="*/ 0 h 495434"/>
              <a:gd name="connsiteX2" fmla="*/ 429297 w 429296"/>
              <a:gd name="connsiteY2" fmla="*/ 385664 h 495434"/>
              <a:gd name="connsiteX3" fmla="*/ 55450 w 429296"/>
              <a:gd name="connsiteY3" fmla="*/ 495435 h 495434"/>
              <a:gd name="connsiteX4" fmla="*/ 0 w 429296"/>
              <a:gd name="connsiteY4" fmla="*/ 109771 h 495434"/>
              <a:gd name="connsiteX5" fmla="*/ 0 w 429296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0" y="109771"/>
                </a:moveTo>
                <a:lnTo>
                  <a:pt x="373847" y="0"/>
                </a:lnTo>
                <a:lnTo>
                  <a:pt x="429297" y="385664"/>
                </a:lnTo>
                <a:lnTo>
                  <a:pt x="55450" y="495435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4" name="Freeform: Shape 823">
            <a:extLst>
              <a:ext uri="{FF2B5EF4-FFF2-40B4-BE49-F238E27FC236}">
                <a16:creationId xmlns:a16="http://schemas.microsoft.com/office/drawing/2014/main" id="{9DA4CD19-AF34-089B-3AEA-55C5D1799250}"/>
              </a:ext>
            </a:extLst>
          </p:cNvPr>
          <p:cNvSpPr/>
          <p:nvPr/>
        </p:nvSpPr>
        <p:spPr>
          <a:xfrm>
            <a:off x="2836486" y="9506183"/>
            <a:ext cx="429296" cy="495434"/>
          </a:xfrm>
          <a:custGeom>
            <a:avLst/>
            <a:gdLst>
              <a:gd name="connsiteX0" fmla="*/ 0 w 429296"/>
              <a:gd name="connsiteY0" fmla="*/ 109771 h 495434"/>
              <a:gd name="connsiteX1" fmla="*/ 373847 w 429296"/>
              <a:gd name="connsiteY1" fmla="*/ 0 h 495434"/>
              <a:gd name="connsiteX2" fmla="*/ 429297 w 429296"/>
              <a:gd name="connsiteY2" fmla="*/ 385664 h 495434"/>
              <a:gd name="connsiteX3" fmla="*/ 55450 w 429296"/>
              <a:gd name="connsiteY3" fmla="*/ 495435 h 495434"/>
              <a:gd name="connsiteX4" fmla="*/ 0 w 429296"/>
              <a:gd name="connsiteY4" fmla="*/ 109771 h 495434"/>
              <a:gd name="connsiteX5" fmla="*/ 0 w 429296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0" y="109771"/>
                </a:moveTo>
                <a:lnTo>
                  <a:pt x="373847" y="0"/>
                </a:lnTo>
                <a:lnTo>
                  <a:pt x="429297" y="385664"/>
                </a:lnTo>
                <a:lnTo>
                  <a:pt x="55450" y="495435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5" name="Freeform: Shape 824">
            <a:extLst>
              <a:ext uri="{FF2B5EF4-FFF2-40B4-BE49-F238E27FC236}">
                <a16:creationId xmlns:a16="http://schemas.microsoft.com/office/drawing/2014/main" id="{74473157-C2C1-D8B3-7398-C3641DCD6921}"/>
              </a:ext>
            </a:extLst>
          </p:cNvPr>
          <p:cNvSpPr/>
          <p:nvPr/>
        </p:nvSpPr>
        <p:spPr>
          <a:xfrm>
            <a:off x="881751" y="756605"/>
            <a:ext cx="535704" cy="464190"/>
          </a:xfrm>
          <a:custGeom>
            <a:avLst/>
            <a:gdLst>
              <a:gd name="connsiteX0" fmla="*/ 161858 w 535704"/>
              <a:gd name="connsiteY0" fmla="*/ 109771 h 464190"/>
              <a:gd name="connsiteX1" fmla="*/ 535705 w 535704"/>
              <a:gd name="connsiteY1" fmla="*/ 0 h 464190"/>
              <a:gd name="connsiteX2" fmla="*/ 373847 w 535704"/>
              <a:gd name="connsiteY2" fmla="*/ 354419 h 464190"/>
              <a:gd name="connsiteX3" fmla="*/ 0 w 535704"/>
              <a:gd name="connsiteY3" fmla="*/ 464191 h 464190"/>
              <a:gd name="connsiteX4" fmla="*/ 161858 w 535704"/>
              <a:gd name="connsiteY4" fmla="*/ 109771 h 464190"/>
              <a:gd name="connsiteX5" fmla="*/ 161858 w 535704"/>
              <a:gd name="connsiteY5" fmla="*/ 109771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161858" y="109771"/>
                </a:moveTo>
                <a:lnTo>
                  <a:pt x="535705" y="0"/>
                </a:lnTo>
                <a:lnTo>
                  <a:pt x="373847" y="354419"/>
                </a:lnTo>
                <a:lnTo>
                  <a:pt x="0" y="464191"/>
                </a:lnTo>
                <a:lnTo>
                  <a:pt x="161858" y="109771"/>
                </a:lnTo>
                <a:lnTo>
                  <a:pt x="161858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6" name="Freeform: Shape 825">
            <a:extLst>
              <a:ext uri="{FF2B5EF4-FFF2-40B4-BE49-F238E27FC236}">
                <a16:creationId xmlns:a16="http://schemas.microsoft.com/office/drawing/2014/main" id="{482CA600-4A5F-8931-1B9B-266F093A0B55}"/>
              </a:ext>
            </a:extLst>
          </p:cNvPr>
          <p:cNvSpPr/>
          <p:nvPr/>
        </p:nvSpPr>
        <p:spPr>
          <a:xfrm>
            <a:off x="1264978" y="3422009"/>
            <a:ext cx="535704" cy="464190"/>
          </a:xfrm>
          <a:custGeom>
            <a:avLst/>
            <a:gdLst>
              <a:gd name="connsiteX0" fmla="*/ 161858 w 535704"/>
              <a:gd name="connsiteY0" fmla="*/ 109771 h 464190"/>
              <a:gd name="connsiteX1" fmla="*/ 535705 w 535704"/>
              <a:gd name="connsiteY1" fmla="*/ 0 h 464190"/>
              <a:gd name="connsiteX2" fmla="*/ 373847 w 535704"/>
              <a:gd name="connsiteY2" fmla="*/ 354419 h 464190"/>
              <a:gd name="connsiteX3" fmla="*/ 0 w 535704"/>
              <a:gd name="connsiteY3" fmla="*/ 464191 h 464190"/>
              <a:gd name="connsiteX4" fmla="*/ 161858 w 535704"/>
              <a:gd name="connsiteY4" fmla="*/ 109771 h 464190"/>
              <a:gd name="connsiteX5" fmla="*/ 161858 w 535704"/>
              <a:gd name="connsiteY5" fmla="*/ 109771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161858" y="109771"/>
                </a:moveTo>
                <a:lnTo>
                  <a:pt x="535705" y="0"/>
                </a:lnTo>
                <a:lnTo>
                  <a:pt x="373847" y="354419"/>
                </a:lnTo>
                <a:lnTo>
                  <a:pt x="0" y="464191"/>
                </a:lnTo>
                <a:lnTo>
                  <a:pt x="161858" y="109771"/>
                </a:lnTo>
                <a:lnTo>
                  <a:pt x="161858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7" name="Freeform: Shape 826">
            <a:extLst>
              <a:ext uri="{FF2B5EF4-FFF2-40B4-BE49-F238E27FC236}">
                <a16:creationId xmlns:a16="http://schemas.microsoft.com/office/drawing/2014/main" id="{3EC7F254-FC22-1DB8-AE0F-682E83A8B87C}"/>
              </a:ext>
            </a:extLst>
          </p:cNvPr>
          <p:cNvSpPr/>
          <p:nvPr/>
        </p:nvSpPr>
        <p:spPr>
          <a:xfrm>
            <a:off x="2190312" y="6376589"/>
            <a:ext cx="535704" cy="464190"/>
          </a:xfrm>
          <a:custGeom>
            <a:avLst/>
            <a:gdLst>
              <a:gd name="connsiteX0" fmla="*/ 161858 w 535704"/>
              <a:gd name="connsiteY0" fmla="*/ 109771 h 464190"/>
              <a:gd name="connsiteX1" fmla="*/ 535705 w 535704"/>
              <a:gd name="connsiteY1" fmla="*/ 0 h 464190"/>
              <a:gd name="connsiteX2" fmla="*/ 373847 w 535704"/>
              <a:gd name="connsiteY2" fmla="*/ 354420 h 464190"/>
              <a:gd name="connsiteX3" fmla="*/ 0 w 535704"/>
              <a:gd name="connsiteY3" fmla="*/ 464191 h 464190"/>
              <a:gd name="connsiteX4" fmla="*/ 161858 w 535704"/>
              <a:gd name="connsiteY4" fmla="*/ 109771 h 464190"/>
              <a:gd name="connsiteX5" fmla="*/ 161858 w 535704"/>
              <a:gd name="connsiteY5" fmla="*/ 109771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161858" y="109771"/>
                </a:moveTo>
                <a:lnTo>
                  <a:pt x="535705" y="0"/>
                </a:lnTo>
                <a:lnTo>
                  <a:pt x="373847" y="354420"/>
                </a:lnTo>
                <a:lnTo>
                  <a:pt x="0" y="464191"/>
                </a:lnTo>
                <a:lnTo>
                  <a:pt x="161858" y="109771"/>
                </a:lnTo>
                <a:lnTo>
                  <a:pt x="161858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8" name="Freeform: Shape 827">
            <a:extLst>
              <a:ext uri="{FF2B5EF4-FFF2-40B4-BE49-F238E27FC236}">
                <a16:creationId xmlns:a16="http://schemas.microsoft.com/office/drawing/2014/main" id="{294C6F9F-A97A-56A6-07A5-8B2647C41FA8}"/>
              </a:ext>
            </a:extLst>
          </p:cNvPr>
          <p:cNvSpPr/>
          <p:nvPr/>
        </p:nvSpPr>
        <p:spPr>
          <a:xfrm>
            <a:off x="3091639" y="8857302"/>
            <a:ext cx="535704" cy="464190"/>
          </a:xfrm>
          <a:custGeom>
            <a:avLst/>
            <a:gdLst>
              <a:gd name="connsiteX0" fmla="*/ 161858 w 535704"/>
              <a:gd name="connsiteY0" fmla="*/ 109771 h 464190"/>
              <a:gd name="connsiteX1" fmla="*/ 535705 w 535704"/>
              <a:gd name="connsiteY1" fmla="*/ 0 h 464190"/>
              <a:gd name="connsiteX2" fmla="*/ 373847 w 535704"/>
              <a:gd name="connsiteY2" fmla="*/ 354419 h 464190"/>
              <a:gd name="connsiteX3" fmla="*/ 0 w 535704"/>
              <a:gd name="connsiteY3" fmla="*/ 464190 h 464190"/>
              <a:gd name="connsiteX4" fmla="*/ 161858 w 535704"/>
              <a:gd name="connsiteY4" fmla="*/ 109771 h 464190"/>
              <a:gd name="connsiteX5" fmla="*/ 161858 w 535704"/>
              <a:gd name="connsiteY5" fmla="*/ 109771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161858" y="109771"/>
                </a:moveTo>
                <a:lnTo>
                  <a:pt x="535705" y="0"/>
                </a:lnTo>
                <a:lnTo>
                  <a:pt x="373847" y="354419"/>
                </a:lnTo>
                <a:lnTo>
                  <a:pt x="0" y="464190"/>
                </a:lnTo>
                <a:lnTo>
                  <a:pt x="161858" y="109771"/>
                </a:lnTo>
                <a:lnTo>
                  <a:pt x="161858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9" name="Freeform: Shape 828">
            <a:extLst>
              <a:ext uri="{FF2B5EF4-FFF2-40B4-BE49-F238E27FC236}">
                <a16:creationId xmlns:a16="http://schemas.microsoft.com/office/drawing/2014/main" id="{4A8735CF-476E-71AA-6383-11FE270B1E91}"/>
              </a:ext>
            </a:extLst>
          </p:cNvPr>
          <p:cNvSpPr/>
          <p:nvPr/>
        </p:nvSpPr>
        <p:spPr>
          <a:xfrm>
            <a:off x="2117688" y="5306408"/>
            <a:ext cx="701623" cy="320420"/>
          </a:xfrm>
          <a:custGeom>
            <a:avLst/>
            <a:gdLst>
              <a:gd name="connsiteX0" fmla="*/ 327777 w 701623"/>
              <a:gd name="connsiteY0" fmla="*/ 109771 h 320420"/>
              <a:gd name="connsiteX1" fmla="*/ 701624 w 701623"/>
              <a:gd name="connsiteY1" fmla="*/ 0 h 320420"/>
              <a:gd name="connsiteX2" fmla="*/ 373847 w 701623"/>
              <a:gd name="connsiteY2" fmla="*/ 210649 h 320420"/>
              <a:gd name="connsiteX3" fmla="*/ 0 w 701623"/>
              <a:gd name="connsiteY3" fmla="*/ 320421 h 320420"/>
              <a:gd name="connsiteX4" fmla="*/ 327777 w 701623"/>
              <a:gd name="connsiteY4" fmla="*/ 109771 h 320420"/>
              <a:gd name="connsiteX5" fmla="*/ 327777 w 701623"/>
              <a:gd name="connsiteY5" fmla="*/ 109771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327777" y="109771"/>
                </a:moveTo>
                <a:lnTo>
                  <a:pt x="701624" y="0"/>
                </a:lnTo>
                <a:lnTo>
                  <a:pt x="373847" y="210649"/>
                </a:lnTo>
                <a:lnTo>
                  <a:pt x="0" y="320421"/>
                </a:lnTo>
                <a:lnTo>
                  <a:pt x="327777" y="109771"/>
                </a:lnTo>
                <a:lnTo>
                  <a:pt x="327777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0" name="Freeform: Shape 829">
            <a:extLst>
              <a:ext uri="{FF2B5EF4-FFF2-40B4-BE49-F238E27FC236}">
                <a16:creationId xmlns:a16="http://schemas.microsoft.com/office/drawing/2014/main" id="{94EEF960-CCBB-0D45-F983-F3237C607F45}"/>
              </a:ext>
            </a:extLst>
          </p:cNvPr>
          <p:cNvSpPr/>
          <p:nvPr/>
        </p:nvSpPr>
        <p:spPr>
          <a:xfrm>
            <a:off x="6865241" y="-243940"/>
            <a:ext cx="747693" cy="219542"/>
          </a:xfrm>
          <a:custGeom>
            <a:avLst/>
            <a:gdLst>
              <a:gd name="connsiteX0" fmla="*/ 0 w 747693"/>
              <a:gd name="connsiteY0" fmla="*/ 109771 h 219542"/>
              <a:gd name="connsiteX1" fmla="*/ 373846 w 747693"/>
              <a:gd name="connsiteY1" fmla="*/ 0 h 219542"/>
              <a:gd name="connsiteX2" fmla="*/ 747693 w 747693"/>
              <a:gd name="connsiteY2" fmla="*/ 109771 h 219542"/>
              <a:gd name="connsiteX3" fmla="*/ 373846 w 747693"/>
              <a:gd name="connsiteY3" fmla="*/ 219543 h 219542"/>
              <a:gd name="connsiteX4" fmla="*/ 0 w 747693"/>
              <a:gd name="connsiteY4" fmla="*/ 109771 h 219542"/>
              <a:gd name="connsiteX5" fmla="*/ 0 w 747693"/>
              <a:gd name="connsiteY5" fmla="*/ 109771 h 219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7693" h="219542">
                <a:moveTo>
                  <a:pt x="0" y="109771"/>
                </a:moveTo>
                <a:lnTo>
                  <a:pt x="373846" y="0"/>
                </a:lnTo>
                <a:lnTo>
                  <a:pt x="747693" y="109771"/>
                </a:lnTo>
                <a:lnTo>
                  <a:pt x="373846" y="219543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1" name="Freeform: Shape 830">
            <a:extLst>
              <a:ext uri="{FF2B5EF4-FFF2-40B4-BE49-F238E27FC236}">
                <a16:creationId xmlns:a16="http://schemas.microsoft.com/office/drawing/2014/main" id="{F955815A-AD61-0E5A-D72D-3204A180F756}"/>
              </a:ext>
            </a:extLst>
          </p:cNvPr>
          <p:cNvSpPr/>
          <p:nvPr/>
        </p:nvSpPr>
        <p:spPr>
          <a:xfrm>
            <a:off x="8045728" y="3776428"/>
            <a:ext cx="747693" cy="219542"/>
          </a:xfrm>
          <a:custGeom>
            <a:avLst/>
            <a:gdLst>
              <a:gd name="connsiteX0" fmla="*/ 0 w 747693"/>
              <a:gd name="connsiteY0" fmla="*/ 109771 h 219542"/>
              <a:gd name="connsiteX1" fmla="*/ 373846 w 747693"/>
              <a:gd name="connsiteY1" fmla="*/ 0 h 219542"/>
              <a:gd name="connsiteX2" fmla="*/ 747693 w 747693"/>
              <a:gd name="connsiteY2" fmla="*/ 109771 h 219542"/>
              <a:gd name="connsiteX3" fmla="*/ 373846 w 747693"/>
              <a:gd name="connsiteY3" fmla="*/ 219543 h 219542"/>
              <a:gd name="connsiteX4" fmla="*/ 0 w 747693"/>
              <a:gd name="connsiteY4" fmla="*/ 109771 h 219542"/>
              <a:gd name="connsiteX5" fmla="*/ 0 w 747693"/>
              <a:gd name="connsiteY5" fmla="*/ 109771 h 219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7693" h="219542">
                <a:moveTo>
                  <a:pt x="0" y="109771"/>
                </a:moveTo>
                <a:lnTo>
                  <a:pt x="373846" y="0"/>
                </a:lnTo>
                <a:lnTo>
                  <a:pt x="747693" y="109771"/>
                </a:lnTo>
                <a:lnTo>
                  <a:pt x="373846" y="219543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2" name="Freeform: Shape 831">
            <a:extLst>
              <a:ext uri="{FF2B5EF4-FFF2-40B4-BE49-F238E27FC236}">
                <a16:creationId xmlns:a16="http://schemas.microsoft.com/office/drawing/2014/main" id="{899C1705-761E-3B55-BDA2-3C94726809F3}"/>
              </a:ext>
            </a:extLst>
          </p:cNvPr>
          <p:cNvSpPr/>
          <p:nvPr/>
        </p:nvSpPr>
        <p:spPr>
          <a:xfrm>
            <a:off x="9385732" y="7765553"/>
            <a:ext cx="747693" cy="219542"/>
          </a:xfrm>
          <a:custGeom>
            <a:avLst/>
            <a:gdLst>
              <a:gd name="connsiteX0" fmla="*/ 0 w 747693"/>
              <a:gd name="connsiteY0" fmla="*/ 109771 h 219542"/>
              <a:gd name="connsiteX1" fmla="*/ 373847 w 747693"/>
              <a:gd name="connsiteY1" fmla="*/ 0 h 219542"/>
              <a:gd name="connsiteX2" fmla="*/ 747694 w 747693"/>
              <a:gd name="connsiteY2" fmla="*/ 109771 h 219542"/>
              <a:gd name="connsiteX3" fmla="*/ 373847 w 747693"/>
              <a:gd name="connsiteY3" fmla="*/ 219543 h 219542"/>
              <a:gd name="connsiteX4" fmla="*/ 0 w 747693"/>
              <a:gd name="connsiteY4" fmla="*/ 109771 h 219542"/>
              <a:gd name="connsiteX5" fmla="*/ 0 w 747693"/>
              <a:gd name="connsiteY5" fmla="*/ 109771 h 219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7693" h="219542">
                <a:moveTo>
                  <a:pt x="0" y="109771"/>
                </a:moveTo>
                <a:lnTo>
                  <a:pt x="373847" y="0"/>
                </a:lnTo>
                <a:lnTo>
                  <a:pt x="747694" y="109771"/>
                </a:lnTo>
                <a:lnTo>
                  <a:pt x="373847" y="219543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3" name="Freeform: Shape 832">
            <a:extLst>
              <a:ext uri="{FF2B5EF4-FFF2-40B4-BE49-F238E27FC236}">
                <a16:creationId xmlns:a16="http://schemas.microsoft.com/office/drawing/2014/main" id="{329B9FC1-9CF3-E388-5658-4BE52E7DE8CF}"/>
              </a:ext>
            </a:extLst>
          </p:cNvPr>
          <p:cNvSpPr/>
          <p:nvPr/>
        </p:nvSpPr>
        <p:spPr>
          <a:xfrm>
            <a:off x="7294537" y="251494"/>
            <a:ext cx="628999" cy="404233"/>
          </a:xfrm>
          <a:custGeom>
            <a:avLst/>
            <a:gdLst>
              <a:gd name="connsiteX0" fmla="*/ 0 w 628999"/>
              <a:gd name="connsiteY0" fmla="*/ 109771 h 404233"/>
              <a:gd name="connsiteX1" fmla="*/ 373847 w 628999"/>
              <a:gd name="connsiteY1" fmla="*/ 0 h 404233"/>
              <a:gd name="connsiteX2" fmla="*/ 628999 w 628999"/>
              <a:gd name="connsiteY2" fmla="*/ 294462 h 404233"/>
              <a:gd name="connsiteX3" fmla="*/ 255153 w 628999"/>
              <a:gd name="connsiteY3" fmla="*/ 404234 h 404233"/>
              <a:gd name="connsiteX4" fmla="*/ 0 w 628999"/>
              <a:gd name="connsiteY4" fmla="*/ 109771 h 404233"/>
              <a:gd name="connsiteX5" fmla="*/ 0 w 628999"/>
              <a:gd name="connsiteY5" fmla="*/ 109771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0" y="109771"/>
                </a:moveTo>
                <a:lnTo>
                  <a:pt x="373847" y="0"/>
                </a:lnTo>
                <a:lnTo>
                  <a:pt x="628999" y="294462"/>
                </a:lnTo>
                <a:lnTo>
                  <a:pt x="255153" y="404234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4" name="Freeform: Shape 833">
            <a:extLst>
              <a:ext uri="{FF2B5EF4-FFF2-40B4-BE49-F238E27FC236}">
                <a16:creationId xmlns:a16="http://schemas.microsoft.com/office/drawing/2014/main" id="{AD9327C9-3604-8C5E-6A64-F9A72BB74FB2}"/>
              </a:ext>
            </a:extLst>
          </p:cNvPr>
          <p:cNvSpPr/>
          <p:nvPr/>
        </p:nvSpPr>
        <p:spPr>
          <a:xfrm>
            <a:off x="7622314" y="2531233"/>
            <a:ext cx="629000" cy="404233"/>
          </a:xfrm>
          <a:custGeom>
            <a:avLst/>
            <a:gdLst>
              <a:gd name="connsiteX0" fmla="*/ 0 w 629000"/>
              <a:gd name="connsiteY0" fmla="*/ 109771 h 404233"/>
              <a:gd name="connsiteX1" fmla="*/ 373847 w 629000"/>
              <a:gd name="connsiteY1" fmla="*/ 0 h 404233"/>
              <a:gd name="connsiteX2" fmla="*/ 629000 w 629000"/>
              <a:gd name="connsiteY2" fmla="*/ 294462 h 404233"/>
              <a:gd name="connsiteX3" fmla="*/ 255153 w 629000"/>
              <a:gd name="connsiteY3" fmla="*/ 404234 h 404233"/>
              <a:gd name="connsiteX4" fmla="*/ 0 w 629000"/>
              <a:gd name="connsiteY4" fmla="*/ 109771 h 404233"/>
              <a:gd name="connsiteX5" fmla="*/ 0 w 629000"/>
              <a:gd name="connsiteY5" fmla="*/ 109771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000" h="404233">
                <a:moveTo>
                  <a:pt x="0" y="109771"/>
                </a:moveTo>
                <a:lnTo>
                  <a:pt x="373847" y="0"/>
                </a:lnTo>
                <a:lnTo>
                  <a:pt x="629000" y="294462"/>
                </a:lnTo>
                <a:lnTo>
                  <a:pt x="255153" y="404234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5" name="Freeform: Shape 834">
            <a:extLst>
              <a:ext uri="{FF2B5EF4-FFF2-40B4-BE49-F238E27FC236}">
                <a16:creationId xmlns:a16="http://schemas.microsoft.com/office/drawing/2014/main" id="{6B7438C6-691E-9B21-47C2-502E44BE1B71}"/>
              </a:ext>
            </a:extLst>
          </p:cNvPr>
          <p:cNvSpPr/>
          <p:nvPr/>
        </p:nvSpPr>
        <p:spPr>
          <a:xfrm>
            <a:off x="6537463" y="-2523680"/>
            <a:ext cx="629000" cy="404233"/>
          </a:xfrm>
          <a:custGeom>
            <a:avLst/>
            <a:gdLst>
              <a:gd name="connsiteX0" fmla="*/ 0 w 629000"/>
              <a:gd name="connsiteY0" fmla="*/ 109771 h 404233"/>
              <a:gd name="connsiteX1" fmla="*/ 373847 w 629000"/>
              <a:gd name="connsiteY1" fmla="*/ 0 h 404233"/>
              <a:gd name="connsiteX2" fmla="*/ 629000 w 629000"/>
              <a:gd name="connsiteY2" fmla="*/ 294462 h 404233"/>
              <a:gd name="connsiteX3" fmla="*/ 255153 w 629000"/>
              <a:gd name="connsiteY3" fmla="*/ 404234 h 404233"/>
              <a:gd name="connsiteX4" fmla="*/ 0 w 629000"/>
              <a:gd name="connsiteY4" fmla="*/ 109771 h 404233"/>
              <a:gd name="connsiteX5" fmla="*/ 0 w 629000"/>
              <a:gd name="connsiteY5" fmla="*/ 109771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000" h="404233">
                <a:moveTo>
                  <a:pt x="0" y="109771"/>
                </a:moveTo>
                <a:lnTo>
                  <a:pt x="373847" y="0"/>
                </a:lnTo>
                <a:lnTo>
                  <a:pt x="629000" y="294462"/>
                </a:lnTo>
                <a:lnTo>
                  <a:pt x="255153" y="404234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6" name="Freeform: Shape 835">
            <a:extLst>
              <a:ext uri="{FF2B5EF4-FFF2-40B4-BE49-F238E27FC236}">
                <a16:creationId xmlns:a16="http://schemas.microsoft.com/office/drawing/2014/main" id="{2CFB66BD-94A7-74DD-6DAD-F650608B28BC}"/>
              </a:ext>
            </a:extLst>
          </p:cNvPr>
          <p:cNvSpPr/>
          <p:nvPr/>
        </p:nvSpPr>
        <p:spPr>
          <a:xfrm>
            <a:off x="8640944" y="4836932"/>
            <a:ext cx="628999" cy="404233"/>
          </a:xfrm>
          <a:custGeom>
            <a:avLst/>
            <a:gdLst>
              <a:gd name="connsiteX0" fmla="*/ 0 w 628999"/>
              <a:gd name="connsiteY0" fmla="*/ 109771 h 404233"/>
              <a:gd name="connsiteX1" fmla="*/ 373847 w 628999"/>
              <a:gd name="connsiteY1" fmla="*/ 0 h 404233"/>
              <a:gd name="connsiteX2" fmla="*/ 628999 w 628999"/>
              <a:gd name="connsiteY2" fmla="*/ 294462 h 404233"/>
              <a:gd name="connsiteX3" fmla="*/ 255153 w 628999"/>
              <a:gd name="connsiteY3" fmla="*/ 404233 h 404233"/>
              <a:gd name="connsiteX4" fmla="*/ 0 w 628999"/>
              <a:gd name="connsiteY4" fmla="*/ 109771 h 404233"/>
              <a:gd name="connsiteX5" fmla="*/ 0 w 628999"/>
              <a:gd name="connsiteY5" fmla="*/ 109771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0" y="109771"/>
                </a:moveTo>
                <a:lnTo>
                  <a:pt x="373847" y="0"/>
                </a:lnTo>
                <a:lnTo>
                  <a:pt x="628999" y="294462"/>
                </a:lnTo>
                <a:lnTo>
                  <a:pt x="255153" y="404233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7" name="Freeform: Shape 836">
            <a:extLst>
              <a:ext uri="{FF2B5EF4-FFF2-40B4-BE49-F238E27FC236}">
                <a16:creationId xmlns:a16="http://schemas.microsoft.com/office/drawing/2014/main" id="{819C1F1C-0A86-3E02-AA4F-354B6C73DDD1}"/>
              </a:ext>
            </a:extLst>
          </p:cNvPr>
          <p:cNvSpPr/>
          <p:nvPr/>
        </p:nvSpPr>
        <p:spPr>
          <a:xfrm>
            <a:off x="8968721" y="7116672"/>
            <a:ext cx="629000" cy="404233"/>
          </a:xfrm>
          <a:custGeom>
            <a:avLst/>
            <a:gdLst>
              <a:gd name="connsiteX0" fmla="*/ 0 w 629000"/>
              <a:gd name="connsiteY0" fmla="*/ 109771 h 404233"/>
              <a:gd name="connsiteX1" fmla="*/ 373847 w 629000"/>
              <a:gd name="connsiteY1" fmla="*/ 0 h 404233"/>
              <a:gd name="connsiteX2" fmla="*/ 629000 w 629000"/>
              <a:gd name="connsiteY2" fmla="*/ 294462 h 404233"/>
              <a:gd name="connsiteX3" fmla="*/ 255153 w 629000"/>
              <a:gd name="connsiteY3" fmla="*/ 404233 h 404233"/>
              <a:gd name="connsiteX4" fmla="*/ 0 w 629000"/>
              <a:gd name="connsiteY4" fmla="*/ 109771 h 404233"/>
              <a:gd name="connsiteX5" fmla="*/ 0 w 629000"/>
              <a:gd name="connsiteY5" fmla="*/ 109771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000" h="404233">
                <a:moveTo>
                  <a:pt x="0" y="109771"/>
                </a:moveTo>
                <a:lnTo>
                  <a:pt x="373847" y="0"/>
                </a:lnTo>
                <a:lnTo>
                  <a:pt x="629000" y="294462"/>
                </a:lnTo>
                <a:lnTo>
                  <a:pt x="255153" y="404233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8" name="Freeform: Shape 837">
            <a:extLst>
              <a:ext uri="{FF2B5EF4-FFF2-40B4-BE49-F238E27FC236}">
                <a16:creationId xmlns:a16="http://schemas.microsoft.com/office/drawing/2014/main" id="{1A5C992F-4C14-4390-2FE5-1364BDEBD197}"/>
              </a:ext>
            </a:extLst>
          </p:cNvPr>
          <p:cNvSpPr/>
          <p:nvPr/>
        </p:nvSpPr>
        <p:spPr>
          <a:xfrm>
            <a:off x="7566864" y="2145570"/>
            <a:ext cx="429297" cy="495434"/>
          </a:xfrm>
          <a:custGeom>
            <a:avLst/>
            <a:gdLst>
              <a:gd name="connsiteX0" fmla="*/ 0 w 429297"/>
              <a:gd name="connsiteY0" fmla="*/ 109771 h 495434"/>
              <a:gd name="connsiteX1" fmla="*/ 373847 w 429297"/>
              <a:gd name="connsiteY1" fmla="*/ 0 h 495434"/>
              <a:gd name="connsiteX2" fmla="*/ 429297 w 429297"/>
              <a:gd name="connsiteY2" fmla="*/ 385663 h 495434"/>
              <a:gd name="connsiteX3" fmla="*/ 55450 w 429297"/>
              <a:gd name="connsiteY3" fmla="*/ 495435 h 495434"/>
              <a:gd name="connsiteX4" fmla="*/ 0 w 429297"/>
              <a:gd name="connsiteY4" fmla="*/ 109771 h 495434"/>
              <a:gd name="connsiteX5" fmla="*/ 0 w 429297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7" h="495434">
                <a:moveTo>
                  <a:pt x="0" y="109771"/>
                </a:moveTo>
                <a:lnTo>
                  <a:pt x="373847" y="0"/>
                </a:lnTo>
                <a:lnTo>
                  <a:pt x="429297" y="385663"/>
                </a:lnTo>
                <a:lnTo>
                  <a:pt x="55450" y="495435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9" name="Freeform: Shape 838">
            <a:extLst>
              <a:ext uri="{FF2B5EF4-FFF2-40B4-BE49-F238E27FC236}">
                <a16:creationId xmlns:a16="http://schemas.microsoft.com/office/drawing/2014/main" id="{379ECCC8-6F32-9BE4-9A5A-54C591D995AB}"/>
              </a:ext>
            </a:extLst>
          </p:cNvPr>
          <p:cNvSpPr/>
          <p:nvPr/>
        </p:nvSpPr>
        <p:spPr>
          <a:xfrm>
            <a:off x="8585493" y="4451268"/>
            <a:ext cx="429297" cy="495434"/>
          </a:xfrm>
          <a:custGeom>
            <a:avLst/>
            <a:gdLst>
              <a:gd name="connsiteX0" fmla="*/ 0 w 429297"/>
              <a:gd name="connsiteY0" fmla="*/ 109771 h 495434"/>
              <a:gd name="connsiteX1" fmla="*/ 373847 w 429297"/>
              <a:gd name="connsiteY1" fmla="*/ 0 h 495434"/>
              <a:gd name="connsiteX2" fmla="*/ 429297 w 429297"/>
              <a:gd name="connsiteY2" fmla="*/ 385664 h 495434"/>
              <a:gd name="connsiteX3" fmla="*/ 55450 w 429297"/>
              <a:gd name="connsiteY3" fmla="*/ 495435 h 495434"/>
              <a:gd name="connsiteX4" fmla="*/ 0 w 429297"/>
              <a:gd name="connsiteY4" fmla="*/ 109771 h 495434"/>
              <a:gd name="connsiteX5" fmla="*/ 0 w 429297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7" h="495434">
                <a:moveTo>
                  <a:pt x="0" y="109771"/>
                </a:moveTo>
                <a:lnTo>
                  <a:pt x="373847" y="0"/>
                </a:lnTo>
                <a:lnTo>
                  <a:pt x="429297" y="385664"/>
                </a:lnTo>
                <a:lnTo>
                  <a:pt x="55450" y="495435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0" name="Freeform: Shape 839">
            <a:extLst>
              <a:ext uri="{FF2B5EF4-FFF2-40B4-BE49-F238E27FC236}">
                <a16:creationId xmlns:a16="http://schemas.microsoft.com/office/drawing/2014/main" id="{8A55F980-F520-C802-500B-7A838B466706}"/>
              </a:ext>
            </a:extLst>
          </p:cNvPr>
          <p:cNvSpPr/>
          <p:nvPr/>
        </p:nvSpPr>
        <p:spPr>
          <a:xfrm>
            <a:off x="7239087" y="-134169"/>
            <a:ext cx="429297" cy="495434"/>
          </a:xfrm>
          <a:custGeom>
            <a:avLst/>
            <a:gdLst>
              <a:gd name="connsiteX0" fmla="*/ 0 w 429297"/>
              <a:gd name="connsiteY0" fmla="*/ 109771 h 495434"/>
              <a:gd name="connsiteX1" fmla="*/ 373847 w 429297"/>
              <a:gd name="connsiteY1" fmla="*/ 0 h 495434"/>
              <a:gd name="connsiteX2" fmla="*/ 429297 w 429297"/>
              <a:gd name="connsiteY2" fmla="*/ 385664 h 495434"/>
              <a:gd name="connsiteX3" fmla="*/ 55450 w 429297"/>
              <a:gd name="connsiteY3" fmla="*/ 495435 h 495434"/>
              <a:gd name="connsiteX4" fmla="*/ 0 w 429297"/>
              <a:gd name="connsiteY4" fmla="*/ 109771 h 495434"/>
              <a:gd name="connsiteX5" fmla="*/ 0 w 429297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7" h="495434">
                <a:moveTo>
                  <a:pt x="0" y="109771"/>
                </a:moveTo>
                <a:lnTo>
                  <a:pt x="373847" y="0"/>
                </a:lnTo>
                <a:lnTo>
                  <a:pt x="429297" y="385664"/>
                </a:lnTo>
                <a:lnTo>
                  <a:pt x="55450" y="495435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1" name="Freeform: Shape 840">
            <a:extLst>
              <a:ext uri="{FF2B5EF4-FFF2-40B4-BE49-F238E27FC236}">
                <a16:creationId xmlns:a16="http://schemas.microsoft.com/office/drawing/2014/main" id="{BDB57CCB-6411-F353-C83B-B5248CFA1135}"/>
              </a:ext>
            </a:extLst>
          </p:cNvPr>
          <p:cNvSpPr/>
          <p:nvPr/>
        </p:nvSpPr>
        <p:spPr>
          <a:xfrm>
            <a:off x="8747352" y="6165939"/>
            <a:ext cx="429296" cy="495434"/>
          </a:xfrm>
          <a:custGeom>
            <a:avLst/>
            <a:gdLst>
              <a:gd name="connsiteX0" fmla="*/ 0 w 429296"/>
              <a:gd name="connsiteY0" fmla="*/ 109771 h 495434"/>
              <a:gd name="connsiteX1" fmla="*/ 373846 w 429296"/>
              <a:gd name="connsiteY1" fmla="*/ 0 h 495434"/>
              <a:gd name="connsiteX2" fmla="*/ 429296 w 429296"/>
              <a:gd name="connsiteY2" fmla="*/ 385664 h 495434"/>
              <a:gd name="connsiteX3" fmla="*/ 55449 w 429296"/>
              <a:gd name="connsiteY3" fmla="*/ 495435 h 495434"/>
              <a:gd name="connsiteX4" fmla="*/ 0 w 429296"/>
              <a:gd name="connsiteY4" fmla="*/ 109771 h 495434"/>
              <a:gd name="connsiteX5" fmla="*/ 0 w 429296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0" y="109771"/>
                </a:moveTo>
                <a:lnTo>
                  <a:pt x="373846" y="0"/>
                </a:lnTo>
                <a:lnTo>
                  <a:pt x="429296" y="385664"/>
                </a:lnTo>
                <a:lnTo>
                  <a:pt x="55449" y="495435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2" name="Freeform: Shape 841">
            <a:extLst>
              <a:ext uri="{FF2B5EF4-FFF2-40B4-BE49-F238E27FC236}">
                <a16:creationId xmlns:a16="http://schemas.microsoft.com/office/drawing/2014/main" id="{7817DF60-543F-8D77-CF09-ED69FB383A4A}"/>
              </a:ext>
            </a:extLst>
          </p:cNvPr>
          <p:cNvSpPr/>
          <p:nvPr/>
        </p:nvSpPr>
        <p:spPr>
          <a:xfrm>
            <a:off x="6537463" y="-1934755"/>
            <a:ext cx="429297" cy="495434"/>
          </a:xfrm>
          <a:custGeom>
            <a:avLst/>
            <a:gdLst>
              <a:gd name="connsiteX0" fmla="*/ 0 w 429297"/>
              <a:gd name="connsiteY0" fmla="*/ 109771 h 495434"/>
              <a:gd name="connsiteX1" fmla="*/ 373847 w 429297"/>
              <a:gd name="connsiteY1" fmla="*/ 0 h 495434"/>
              <a:gd name="connsiteX2" fmla="*/ 429297 w 429297"/>
              <a:gd name="connsiteY2" fmla="*/ 385663 h 495434"/>
              <a:gd name="connsiteX3" fmla="*/ 55450 w 429297"/>
              <a:gd name="connsiteY3" fmla="*/ 495435 h 495434"/>
              <a:gd name="connsiteX4" fmla="*/ 0 w 429297"/>
              <a:gd name="connsiteY4" fmla="*/ 109771 h 495434"/>
              <a:gd name="connsiteX5" fmla="*/ 0 w 429297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7" h="495434">
                <a:moveTo>
                  <a:pt x="0" y="109771"/>
                </a:moveTo>
                <a:lnTo>
                  <a:pt x="373847" y="0"/>
                </a:lnTo>
                <a:lnTo>
                  <a:pt x="429297" y="385663"/>
                </a:lnTo>
                <a:lnTo>
                  <a:pt x="55450" y="495435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3" name="Freeform: Shape 842">
            <a:extLst>
              <a:ext uri="{FF2B5EF4-FFF2-40B4-BE49-F238E27FC236}">
                <a16:creationId xmlns:a16="http://schemas.microsoft.com/office/drawing/2014/main" id="{F451C58D-7D73-8D04-BFC7-AB30D78B9CF4}"/>
              </a:ext>
            </a:extLst>
          </p:cNvPr>
          <p:cNvSpPr/>
          <p:nvPr/>
        </p:nvSpPr>
        <p:spPr>
          <a:xfrm>
            <a:off x="8585493" y="4096849"/>
            <a:ext cx="535704" cy="464190"/>
          </a:xfrm>
          <a:custGeom>
            <a:avLst/>
            <a:gdLst>
              <a:gd name="connsiteX0" fmla="*/ 161858 w 535704"/>
              <a:gd name="connsiteY0" fmla="*/ 109771 h 464190"/>
              <a:gd name="connsiteX1" fmla="*/ 535705 w 535704"/>
              <a:gd name="connsiteY1" fmla="*/ 0 h 464190"/>
              <a:gd name="connsiteX2" fmla="*/ 373847 w 535704"/>
              <a:gd name="connsiteY2" fmla="*/ 354419 h 464190"/>
              <a:gd name="connsiteX3" fmla="*/ 0 w 535704"/>
              <a:gd name="connsiteY3" fmla="*/ 464191 h 464190"/>
              <a:gd name="connsiteX4" fmla="*/ 161858 w 535704"/>
              <a:gd name="connsiteY4" fmla="*/ 109771 h 464190"/>
              <a:gd name="connsiteX5" fmla="*/ 161858 w 535704"/>
              <a:gd name="connsiteY5" fmla="*/ 109771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161858" y="109771"/>
                </a:moveTo>
                <a:lnTo>
                  <a:pt x="535705" y="0"/>
                </a:lnTo>
                <a:lnTo>
                  <a:pt x="373847" y="354419"/>
                </a:lnTo>
                <a:lnTo>
                  <a:pt x="0" y="464191"/>
                </a:lnTo>
                <a:lnTo>
                  <a:pt x="161858" y="109771"/>
                </a:lnTo>
                <a:lnTo>
                  <a:pt x="161858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4" name="Freeform: Shape 843">
            <a:extLst>
              <a:ext uri="{FF2B5EF4-FFF2-40B4-BE49-F238E27FC236}">
                <a16:creationId xmlns:a16="http://schemas.microsoft.com/office/drawing/2014/main" id="{45809082-3135-9D2F-3D23-AEA7FD5C267E}"/>
              </a:ext>
            </a:extLst>
          </p:cNvPr>
          <p:cNvSpPr/>
          <p:nvPr/>
        </p:nvSpPr>
        <p:spPr>
          <a:xfrm>
            <a:off x="8968721" y="6762253"/>
            <a:ext cx="535704" cy="464190"/>
          </a:xfrm>
          <a:custGeom>
            <a:avLst/>
            <a:gdLst>
              <a:gd name="connsiteX0" fmla="*/ 161858 w 535704"/>
              <a:gd name="connsiteY0" fmla="*/ 109771 h 464190"/>
              <a:gd name="connsiteX1" fmla="*/ 535705 w 535704"/>
              <a:gd name="connsiteY1" fmla="*/ 0 h 464190"/>
              <a:gd name="connsiteX2" fmla="*/ 373847 w 535704"/>
              <a:gd name="connsiteY2" fmla="*/ 354419 h 464190"/>
              <a:gd name="connsiteX3" fmla="*/ 0 w 535704"/>
              <a:gd name="connsiteY3" fmla="*/ 464190 h 464190"/>
              <a:gd name="connsiteX4" fmla="*/ 161858 w 535704"/>
              <a:gd name="connsiteY4" fmla="*/ 109771 h 464190"/>
              <a:gd name="connsiteX5" fmla="*/ 161858 w 535704"/>
              <a:gd name="connsiteY5" fmla="*/ 109771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161858" y="109771"/>
                </a:moveTo>
                <a:lnTo>
                  <a:pt x="535705" y="0"/>
                </a:lnTo>
                <a:lnTo>
                  <a:pt x="373847" y="354419"/>
                </a:lnTo>
                <a:lnTo>
                  <a:pt x="0" y="464190"/>
                </a:lnTo>
                <a:lnTo>
                  <a:pt x="161858" y="109771"/>
                </a:lnTo>
                <a:lnTo>
                  <a:pt x="161858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5" name="Freeform: Shape 844">
            <a:extLst>
              <a:ext uri="{FF2B5EF4-FFF2-40B4-BE49-F238E27FC236}">
                <a16:creationId xmlns:a16="http://schemas.microsoft.com/office/drawing/2014/main" id="{2366CB0D-1D2E-4CA1-C505-ADBC0ECDD319}"/>
              </a:ext>
            </a:extLst>
          </p:cNvPr>
          <p:cNvSpPr/>
          <p:nvPr/>
        </p:nvSpPr>
        <p:spPr>
          <a:xfrm>
            <a:off x="7822017" y="1496688"/>
            <a:ext cx="535704" cy="464190"/>
          </a:xfrm>
          <a:custGeom>
            <a:avLst/>
            <a:gdLst>
              <a:gd name="connsiteX0" fmla="*/ 161858 w 535704"/>
              <a:gd name="connsiteY0" fmla="*/ 109771 h 464190"/>
              <a:gd name="connsiteX1" fmla="*/ 535705 w 535704"/>
              <a:gd name="connsiteY1" fmla="*/ 0 h 464190"/>
              <a:gd name="connsiteX2" fmla="*/ 373847 w 535704"/>
              <a:gd name="connsiteY2" fmla="*/ 354419 h 464190"/>
              <a:gd name="connsiteX3" fmla="*/ 0 w 535704"/>
              <a:gd name="connsiteY3" fmla="*/ 464191 h 464190"/>
              <a:gd name="connsiteX4" fmla="*/ 161858 w 535704"/>
              <a:gd name="connsiteY4" fmla="*/ 109771 h 464190"/>
              <a:gd name="connsiteX5" fmla="*/ 161858 w 535704"/>
              <a:gd name="connsiteY5" fmla="*/ 109771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161858" y="109771"/>
                </a:moveTo>
                <a:lnTo>
                  <a:pt x="535705" y="0"/>
                </a:lnTo>
                <a:lnTo>
                  <a:pt x="373847" y="354419"/>
                </a:lnTo>
                <a:lnTo>
                  <a:pt x="0" y="464191"/>
                </a:lnTo>
                <a:lnTo>
                  <a:pt x="161858" y="109771"/>
                </a:lnTo>
                <a:lnTo>
                  <a:pt x="161858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6" name="Freeform: Shape 845">
            <a:extLst>
              <a:ext uri="{FF2B5EF4-FFF2-40B4-BE49-F238E27FC236}">
                <a16:creationId xmlns:a16="http://schemas.microsoft.com/office/drawing/2014/main" id="{8C6A615A-6CAD-3FA8-33DB-43C90155DA8A}"/>
              </a:ext>
            </a:extLst>
          </p:cNvPr>
          <p:cNvSpPr/>
          <p:nvPr/>
        </p:nvSpPr>
        <p:spPr>
          <a:xfrm>
            <a:off x="6703383" y="-952779"/>
            <a:ext cx="535704" cy="464190"/>
          </a:xfrm>
          <a:custGeom>
            <a:avLst/>
            <a:gdLst>
              <a:gd name="connsiteX0" fmla="*/ 161858 w 535704"/>
              <a:gd name="connsiteY0" fmla="*/ 109771 h 464190"/>
              <a:gd name="connsiteX1" fmla="*/ 535705 w 535704"/>
              <a:gd name="connsiteY1" fmla="*/ 0 h 464190"/>
              <a:gd name="connsiteX2" fmla="*/ 373847 w 535704"/>
              <a:gd name="connsiteY2" fmla="*/ 354419 h 464190"/>
              <a:gd name="connsiteX3" fmla="*/ 0 w 535704"/>
              <a:gd name="connsiteY3" fmla="*/ 464191 h 464190"/>
              <a:gd name="connsiteX4" fmla="*/ 161858 w 535704"/>
              <a:gd name="connsiteY4" fmla="*/ 109771 h 464190"/>
              <a:gd name="connsiteX5" fmla="*/ 161858 w 535704"/>
              <a:gd name="connsiteY5" fmla="*/ 109771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161858" y="109771"/>
                </a:moveTo>
                <a:lnTo>
                  <a:pt x="535705" y="0"/>
                </a:lnTo>
                <a:lnTo>
                  <a:pt x="373847" y="354419"/>
                </a:lnTo>
                <a:lnTo>
                  <a:pt x="0" y="464191"/>
                </a:lnTo>
                <a:lnTo>
                  <a:pt x="161858" y="109771"/>
                </a:lnTo>
                <a:lnTo>
                  <a:pt x="161858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7" name="Freeform: Shape 846">
            <a:extLst>
              <a:ext uri="{FF2B5EF4-FFF2-40B4-BE49-F238E27FC236}">
                <a16:creationId xmlns:a16="http://schemas.microsoft.com/office/drawing/2014/main" id="{25B444AE-6341-C7E8-0FA8-EF4681779BFC}"/>
              </a:ext>
            </a:extLst>
          </p:cNvPr>
          <p:cNvSpPr/>
          <p:nvPr/>
        </p:nvSpPr>
        <p:spPr>
          <a:xfrm>
            <a:off x="7549691" y="2825696"/>
            <a:ext cx="701623" cy="320420"/>
          </a:xfrm>
          <a:custGeom>
            <a:avLst/>
            <a:gdLst>
              <a:gd name="connsiteX0" fmla="*/ 327777 w 701623"/>
              <a:gd name="connsiteY0" fmla="*/ 109771 h 320420"/>
              <a:gd name="connsiteX1" fmla="*/ 701624 w 701623"/>
              <a:gd name="connsiteY1" fmla="*/ 0 h 320420"/>
              <a:gd name="connsiteX2" fmla="*/ 373846 w 701623"/>
              <a:gd name="connsiteY2" fmla="*/ 210650 h 320420"/>
              <a:gd name="connsiteX3" fmla="*/ 0 w 701623"/>
              <a:gd name="connsiteY3" fmla="*/ 320421 h 320420"/>
              <a:gd name="connsiteX4" fmla="*/ 327777 w 701623"/>
              <a:gd name="connsiteY4" fmla="*/ 109771 h 320420"/>
              <a:gd name="connsiteX5" fmla="*/ 327777 w 701623"/>
              <a:gd name="connsiteY5" fmla="*/ 109771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327777" y="109771"/>
                </a:moveTo>
                <a:lnTo>
                  <a:pt x="701624" y="0"/>
                </a:lnTo>
                <a:lnTo>
                  <a:pt x="373846" y="210650"/>
                </a:lnTo>
                <a:lnTo>
                  <a:pt x="0" y="320421"/>
                </a:lnTo>
                <a:lnTo>
                  <a:pt x="327777" y="109771"/>
                </a:lnTo>
                <a:lnTo>
                  <a:pt x="327777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8" name="Freeform: Shape 847">
            <a:extLst>
              <a:ext uri="{FF2B5EF4-FFF2-40B4-BE49-F238E27FC236}">
                <a16:creationId xmlns:a16="http://schemas.microsoft.com/office/drawing/2014/main" id="{AC339369-932A-B1DA-19F4-91C55AA5563D}"/>
              </a:ext>
            </a:extLst>
          </p:cNvPr>
          <p:cNvSpPr/>
          <p:nvPr/>
        </p:nvSpPr>
        <p:spPr>
          <a:xfrm>
            <a:off x="86832" y="7411134"/>
            <a:ext cx="747693" cy="219542"/>
          </a:xfrm>
          <a:custGeom>
            <a:avLst/>
            <a:gdLst>
              <a:gd name="connsiteX0" fmla="*/ 0 w 747693"/>
              <a:gd name="connsiteY0" fmla="*/ 109771 h 219542"/>
              <a:gd name="connsiteX1" fmla="*/ 373847 w 747693"/>
              <a:gd name="connsiteY1" fmla="*/ 0 h 219542"/>
              <a:gd name="connsiteX2" fmla="*/ 747693 w 747693"/>
              <a:gd name="connsiteY2" fmla="*/ 109771 h 219542"/>
              <a:gd name="connsiteX3" fmla="*/ 373847 w 747693"/>
              <a:gd name="connsiteY3" fmla="*/ 219542 h 219542"/>
              <a:gd name="connsiteX4" fmla="*/ 0 w 747693"/>
              <a:gd name="connsiteY4" fmla="*/ 109771 h 219542"/>
              <a:gd name="connsiteX5" fmla="*/ 0 w 747693"/>
              <a:gd name="connsiteY5" fmla="*/ 109771 h 219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7693" h="219542">
                <a:moveTo>
                  <a:pt x="0" y="109771"/>
                </a:moveTo>
                <a:lnTo>
                  <a:pt x="373847" y="0"/>
                </a:lnTo>
                <a:lnTo>
                  <a:pt x="747693" y="109771"/>
                </a:lnTo>
                <a:lnTo>
                  <a:pt x="373847" y="219542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9" name="Freeform: Shape 848">
            <a:extLst>
              <a:ext uri="{FF2B5EF4-FFF2-40B4-BE49-F238E27FC236}">
                <a16:creationId xmlns:a16="http://schemas.microsoft.com/office/drawing/2014/main" id="{BACB3E05-8D11-9CA2-4E94-20FC13E0878F}"/>
              </a:ext>
            </a:extLst>
          </p:cNvPr>
          <p:cNvSpPr/>
          <p:nvPr/>
        </p:nvSpPr>
        <p:spPr>
          <a:xfrm>
            <a:off x="-1038204" y="3776428"/>
            <a:ext cx="747693" cy="219542"/>
          </a:xfrm>
          <a:custGeom>
            <a:avLst/>
            <a:gdLst>
              <a:gd name="connsiteX0" fmla="*/ 0 w 747693"/>
              <a:gd name="connsiteY0" fmla="*/ 109771 h 219542"/>
              <a:gd name="connsiteX1" fmla="*/ 373847 w 747693"/>
              <a:gd name="connsiteY1" fmla="*/ 0 h 219542"/>
              <a:gd name="connsiteX2" fmla="*/ 747693 w 747693"/>
              <a:gd name="connsiteY2" fmla="*/ 109771 h 219542"/>
              <a:gd name="connsiteX3" fmla="*/ 373847 w 747693"/>
              <a:gd name="connsiteY3" fmla="*/ 219543 h 219542"/>
              <a:gd name="connsiteX4" fmla="*/ 0 w 747693"/>
              <a:gd name="connsiteY4" fmla="*/ 109771 h 219542"/>
              <a:gd name="connsiteX5" fmla="*/ 0 w 747693"/>
              <a:gd name="connsiteY5" fmla="*/ 109771 h 219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7693" h="219542">
                <a:moveTo>
                  <a:pt x="0" y="109771"/>
                </a:moveTo>
                <a:lnTo>
                  <a:pt x="373847" y="0"/>
                </a:lnTo>
                <a:lnTo>
                  <a:pt x="747693" y="109771"/>
                </a:lnTo>
                <a:lnTo>
                  <a:pt x="373847" y="219543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0" name="Freeform: Shape 849">
            <a:extLst>
              <a:ext uri="{FF2B5EF4-FFF2-40B4-BE49-F238E27FC236}">
                <a16:creationId xmlns:a16="http://schemas.microsoft.com/office/drawing/2014/main" id="{9EA0D670-B9AF-6900-C9D9-957173F71778}"/>
              </a:ext>
            </a:extLst>
          </p:cNvPr>
          <p:cNvSpPr/>
          <p:nvPr/>
        </p:nvSpPr>
        <p:spPr>
          <a:xfrm>
            <a:off x="-75025" y="6467790"/>
            <a:ext cx="628999" cy="404233"/>
          </a:xfrm>
          <a:custGeom>
            <a:avLst/>
            <a:gdLst>
              <a:gd name="connsiteX0" fmla="*/ 0 w 628999"/>
              <a:gd name="connsiteY0" fmla="*/ 109771 h 404233"/>
              <a:gd name="connsiteX1" fmla="*/ 373847 w 628999"/>
              <a:gd name="connsiteY1" fmla="*/ 0 h 404233"/>
              <a:gd name="connsiteX2" fmla="*/ 629000 w 628999"/>
              <a:gd name="connsiteY2" fmla="*/ 294463 h 404233"/>
              <a:gd name="connsiteX3" fmla="*/ 255153 w 628999"/>
              <a:gd name="connsiteY3" fmla="*/ 404234 h 404233"/>
              <a:gd name="connsiteX4" fmla="*/ 0 w 628999"/>
              <a:gd name="connsiteY4" fmla="*/ 109771 h 404233"/>
              <a:gd name="connsiteX5" fmla="*/ 0 w 628999"/>
              <a:gd name="connsiteY5" fmla="*/ 109771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0" y="109771"/>
                </a:moveTo>
                <a:lnTo>
                  <a:pt x="373847" y="0"/>
                </a:lnTo>
                <a:lnTo>
                  <a:pt x="629000" y="294463"/>
                </a:lnTo>
                <a:lnTo>
                  <a:pt x="255153" y="404234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1" name="Freeform: Shape 850">
            <a:extLst>
              <a:ext uri="{FF2B5EF4-FFF2-40B4-BE49-F238E27FC236}">
                <a16:creationId xmlns:a16="http://schemas.microsoft.com/office/drawing/2014/main" id="{24E50F1B-9976-4E47-7952-D4FB65C5009E}"/>
              </a:ext>
            </a:extLst>
          </p:cNvPr>
          <p:cNvSpPr/>
          <p:nvPr/>
        </p:nvSpPr>
        <p:spPr>
          <a:xfrm>
            <a:off x="-330178" y="4271863"/>
            <a:ext cx="628999" cy="404233"/>
          </a:xfrm>
          <a:custGeom>
            <a:avLst/>
            <a:gdLst>
              <a:gd name="connsiteX0" fmla="*/ 0 w 628999"/>
              <a:gd name="connsiteY0" fmla="*/ 109771 h 404233"/>
              <a:gd name="connsiteX1" fmla="*/ 373847 w 628999"/>
              <a:gd name="connsiteY1" fmla="*/ 0 h 404233"/>
              <a:gd name="connsiteX2" fmla="*/ 629000 w 628999"/>
              <a:gd name="connsiteY2" fmla="*/ 294462 h 404233"/>
              <a:gd name="connsiteX3" fmla="*/ 255153 w 628999"/>
              <a:gd name="connsiteY3" fmla="*/ 404233 h 404233"/>
              <a:gd name="connsiteX4" fmla="*/ 0 w 628999"/>
              <a:gd name="connsiteY4" fmla="*/ 109771 h 404233"/>
              <a:gd name="connsiteX5" fmla="*/ 0 w 628999"/>
              <a:gd name="connsiteY5" fmla="*/ 109771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0" y="109771"/>
                </a:moveTo>
                <a:lnTo>
                  <a:pt x="373847" y="0"/>
                </a:lnTo>
                <a:lnTo>
                  <a:pt x="629000" y="294462"/>
                </a:lnTo>
                <a:lnTo>
                  <a:pt x="255153" y="404233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2" name="Freeform: Shape 851">
            <a:extLst>
              <a:ext uri="{FF2B5EF4-FFF2-40B4-BE49-F238E27FC236}">
                <a16:creationId xmlns:a16="http://schemas.microsoft.com/office/drawing/2014/main" id="{723CDE75-9073-5E4C-64D7-79C6D52F8294}"/>
              </a:ext>
            </a:extLst>
          </p:cNvPr>
          <p:cNvSpPr/>
          <p:nvPr/>
        </p:nvSpPr>
        <p:spPr>
          <a:xfrm>
            <a:off x="-1421431" y="1882352"/>
            <a:ext cx="628999" cy="404233"/>
          </a:xfrm>
          <a:custGeom>
            <a:avLst/>
            <a:gdLst>
              <a:gd name="connsiteX0" fmla="*/ 0 w 628999"/>
              <a:gd name="connsiteY0" fmla="*/ 109771 h 404233"/>
              <a:gd name="connsiteX1" fmla="*/ 373847 w 628999"/>
              <a:gd name="connsiteY1" fmla="*/ 0 h 404233"/>
              <a:gd name="connsiteX2" fmla="*/ 629000 w 628999"/>
              <a:gd name="connsiteY2" fmla="*/ 294462 h 404233"/>
              <a:gd name="connsiteX3" fmla="*/ 255153 w 628999"/>
              <a:gd name="connsiteY3" fmla="*/ 404234 h 404233"/>
              <a:gd name="connsiteX4" fmla="*/ 0 w 628999"/>
              <a:gd name="connsiteY4" fmla="*/ 109771 h 404233"/>
              <a:gd name="connsiteX5" fmla="*/ 0 w 628999"/>
              <a:gd name="connsiteY5" fmla="*/ 109771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0" y="109771"/>
                </a:moveTo>
                <a:lnTo>
                  <a:pt x="373847" y="0"/>
                </a:lnTo>
                <a:lnTo>
                  <a:pt x="629000" y="294462"/>
                </a:lnTo>
                <a:lnTo>
                  <a:pt x="255153" y="404234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3" name="Freeform: Shape 852">
            <a:extLst>
              <a:ext uri="{FF2B5EF4-FFF2-40B4-BE49-F238E27FC236}">
                <a16:creationId xmlns:a16="http://schemas.microsoft.com/office/drawing/2014/main" id="{8F402E55-E6F0-2C3A-9AC6-FC4A2707AF24}"/>
              </a:ext>
            </a:extLst>
          </p:cNvPr>
          <p:cNvSpPr/>
          <p:nvPr/>
        </p:nvSpPr>
        <p:spPr>
          <a:xfrm>
            <a:off x="-1093654" y="3390765"/>
            <a:ext cx="429296" cy="495434"/>
          </a:xfrm>
          <a:custGeom>
            <a:avLst/>
            <a:gdLst>
              <a:gd name="connsiteX0" fmla="*/ 0 w 429296"/>
              <a:gd name="connsiteY0" fmla="*/ 109771 h 495434"/>
              <a:gd name="connsiteX1" fmla="*/ 373847 w 429296"/>
              <a:gd name="connsiteY1" fmla="*/ 0 h 495434"/>
              <a:gd name="connsiteX2" fmla="*/ 429297 w 429296"/>
              <a:gd name="connsiteY2" fmla="*/ 385663 h 495434"/>
              <a:gd name="connsiteX3" fmla="*/ 55450 w 429296"/>
              <a:gd name="connsiteY3" fmla="*/ 495435 h 495434"/>
              <a:gd name="connsiteX4" fmla="*/ 0 w 429296"/>
              <a:gd name="connsiteY4" fmla="*/ 109771 h 495434"/>
              <a:gd name="connsiteX5" fmla="*/ 0 w 429296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0" y="109771"/>
                </a:moveTo>
                <a:lnTo>
                  <a:pt x="373847" y="0"/>
                </a:lnTo>
                <a:lnTo>
                  <a:pt x="429297" y="385663"/>
                </a:lnTo>
                <a:lnTo>
                  <a:pt x="55450" y="495435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4" name="Freeform: Shape 853">
            <a:extLst>
              <a:ext uri="{FF2B5EF4-FFF2-40B4-BE49-F238E27FC236}">
                <a16:creationId xmlns:a16="http://schemas.microsoft.com/office/drawing/2014/main" id="{7B65542C-DABB-21E5-BFF9-5E222C1A956C}"/>
              </a:ext>
            </a:extLst>
          </p:cNvPr>
          <p:cNvSpPr/>
          <p:nvPr/>
        </p:nvSpPr>
        <p:spPr>
          <a:xfrm>
            <a:off x="252751" y="5485814"/>
            <a:ext cx="429296" cy="495434"/>
          </a:xfrm>
          <a:custGeom>
            <a:avLst/>
            <a:gdLst>
              <a:gd name="connsiteX0" fmla="*/ 0 w 429296"/>
              <a:gd name="connsiteY0" fmla="*/ 109771 h 495434"/>
              <a:gd name="connsiteX1" fmla="*/ 373847 w 429296"/>
              <a:gd name="connsiteY1" fmla="*/ 0 h 495434"/>
              <a:gd name="connsiteX2" fmla="*/ 429297 w 429296"/>
              <a:gd name="connsiteY2" fmla="*/ 385664 h 495434"/>
              <a:gd name="connsiteX3" fmla="*/ 55450 w 429296"/>
              <a:gd name="connsiteY3" fmla="*/ 495435 h 495434"/>
              <a:gd name="connsiteX4" fmla="*/ 0 w 429296"/>
              <a:gd name="connsiteY4" fmla="*/ 109771 h 495434"/>
              <a:gd name="connsiteX5" fmla="*/ 0 w 429296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0" y="109771"/>
                </a:moveTo>
                <a:lnTo>
                  <a:pt x="373847" y="0"/>
                </a:lnTo>
                <a:lnTo>
                  <a:pt x="429297" y="385664"/>
                </a:lnTo>
                <a:lnTo>
                  <a:pt x="55450" y="495435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5" name="Freeform: Shape 854">
            <a:extLst>
              <a:ext uri="{FF2B5EF4-FFF2-40B4-BE49-F238E27FC236}">
                <a16:creationId xmlns:a16="http://schemas.microsoft.com/office/drawing/2014/main" id="{4784136D-B5A3-1867-1EF6-40A28B43D4FE}"/>
              </a:ext>
            </a:extLst>
          </p:cNvPr>
          <p:cNvSpPr/>
          <p:nvPr/>
        </p:nvSpPr>
        <p:spPr>
          <a:xfrm>
            <a:off x="460678" y="7520905"/>
            <a:ext cx="429296" cy="495434"/>
          </a:xfrm>
          <a:custGeom>
            <a:avLst/>
            <a:gdLst>
              <a:gd name="connsiteX0" fmla="*/ 0 w 429296"/>
              <a:gd name="connsiteY0" fmla="*/ 109771 h 495434"/>
              <a:gd name="connsiteX1" fmla="*/ 373847 w 429296"/>
              <a:gd name="connsiteY1" fmla="*/ 0 h 495434"/>
              <a:gd name="connsiteX2" fmla="*/ 429297 w 429296"/>
              <a:gd name="connsiteY2" fmla="*/ 385664 h 495434"/>
              <a:gd name="connsiteX3" fmla="*/ 55450 w 429296"/>
              <a:gd name="connsiteY3" fmla="*/ 495435 h 495434"/>
              <a:gd name="connsiteX4" fmla="*/ 0 w 429296"/>
              <a:gd name="connsiteY4" fmla="*/ 109771 h 495434"/>
              <a:gd name="connsiteX5" fmla="*/ 0 w 429296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0" y="109771"/>
                </a:moveTo>
                <a:lnTo>
                  <a:pt x="373847" y="0"/>
                </a:lnTo>
                <a:lnTo>
                  <a:pt x="429297" y="385664"/>
                </a:lnTo>
                <a:lnTo>
                  <a:pt x="55450" y="495435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6" name="Freeform: Shape 855">
            <a:extLst>
              <a:ext uri="{FF2B5EF4-FFF2-40B4-BE49-F238E27FC236}">
                <a16:creationId xmlns:a16="http://schemas.microsoft.com/office/drawing/2014/main" id="{C9D1F2FA-DEA4-A76E-8791-351EFAB5BF9F}"/>
              </a:ext>
            </a:extLst>
          </p:cNvPr>
          <p:cNvSpPr/>
          <p:nvPr/>
        </p:nvSpPr>
        <p:spPr>
          <a:xfrm>
            <a:off x="-1328136" y="2176814"/>
            <a:ext cx="535704" cy="464190"/>
          </a:xfrm>
          <a:custGeom>
            <a:avLst/>
            <a:gdLst>
              <a:gd name="connsiteX0" fmla="*/ 161858 w 535704"/>
              <a:gd name="connsiteY0" fmla="*/ 109771 h 464190"/>
              <a:gd name="connsiteX1" fmla="*/ 535705 w 535704"/>
              <a:gd name="connsiteY1" fmla="*/ 0 h 464190"/>
              <a:gd name="connsiteX2" fmla="*/ 373847 w 535704"/>
              <a:gd name="connsiteY2" fmla="*/ 354419 h 464190"/>
              <a:gd name="connsiteX3" fmla="*/ 0 w 535704"/>
              <a:gd name="connsiteY3" fmla="*/ 464191 h 464190"/>
              <a:gd name="connsiteX4" fmla="*/ 161858 w 535704"/>
              <a:gd name="connsiteY4" fmla="*/ 109771 h 464190"/>
              <a:gd name="connsiteX5" fmla="*/ 161858 w 535704"/>
              <a:gd name="connsiteY5" fmla="*/ 109771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161858" y="109771"/>
                </a:moveTo>
                <a:lnTo>
                  <a:pt x="535705" y="0"/>
                </a:lnTo>
                <a:lnTo>
                  <a:pt x="373847" y="354419"/>
                </a:lnTo>
                <a:lnTo>
                  <a:pt x="0" y="464191"/>
                </a:lnTo>
                <a:lnTo>
                  <a:pt x="161858" y="109771"/>
                </a:lnTo>
                <a:lnTo>
                  <a:pt x="161858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7" name="Freeform: Shape 856">
            <a:extLst>
              <a:ext uri="{FF2B5EF4-FFF2-40B4-BE49-F238E27FC236}">
                <a16:creationId xmlns:a16="http://schemas.microsoft.com/office/drawing/2014/main" id="{E974C190-C73E-D24E-452B-BD2EE7BEDCEA}"/>
              </a:ext>
            </a:extLst>
          </p:cNvPr>
          <p:cNvSpPr/>
          <p:nvPr/>
        </p:nvSpPr>
        <p:spPr>
          <a:xfrm>
            <a:off x="-75025" y="4920745"/>
            <a:ext cx="535704" cy="464190"/>
          </a:xfrm>
          <a:custGeom>
            <a:avLst/>
            <a:gdLst>
              <a:gd name="connsiteX0" fmla="*/ 161858 w 535704"/>
              <a:gd name="connsiteY0" fmla="*/ 109771 h 464190"/>
              <a:gd name="connsiteX1" fmla="*/ 535705 w 535704"/>
              <a:gd name="connsiteY1" fmla="*/ 0 h 464190"/>
              <a:gd name="connsiteX2" fmla="*/ 373847 w 535704"/>
              <a:gd name="connsiteY2" fmla="*/ 354419 h 464190"/>
              <a:gd name="connsiteX3" fmla="*/ 0 w 535704"/>
              <a:gd name="connsiteY3" fmla="*/ 464191 h 464190"/>
              <a:gd name="connsiteX4" fmla="*/ 161858 w 535704"/>
              <a:gd name="connsiteY4" fmla="*/ 109771 h 464190"/>
              <a:gd name="connsiteX5" fmla="*/ 161858 w 535704"/>
              <a:gd name="connsiteY5" fmla="*/ 109771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161858" y="109771"/>
                </a:moveTo>
                <a:lnTo>
                  <a:pt x="535705" y="0"/>
                </a:lnTo>
                <a:lnTo>
                  <a:pt x="373847" y="354419"/>
                </a:lnTo>
                <a:lnTo>
                  <a:pt x="0" y="464191"/>
                </a:lnTo>
                <a:lnTo>
                  <a:pt x="161858" y="109771"/>
                </a:lnTo>
                <a:lnTo>
                  <a:pt x="161858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8" name="Freeform: Shape 857">
            <a:extLst>
              <a:ext uri="{FF2B5EF4-FFF2-40B4-BE49-F238E27FC236}">
                <a16:creationId xmlns:a16="http://schemas.microsoft.com/office/drawing/2014/main" id="{9B8652E2-A731-A7AB-C1B9-7C1B90FCAC54}"/>
              </a:ext>
            </a:extLst>
          </p:cNvPr>
          <p:cNvSpPr/>
          <p:nvPr/>
        </p:nvSpPr>
        <p:spPr>
          <a:xfrm>
            <a:off x="354271" y="7906569"/>
            <a:ext cx="535704" cy="464190"/>
          </a:xfrm>
          <a:custGeom>
            <a:avLst/>
            <a:gdLst>
              <a:gd name="connsiteX0" fmla="*/ 161858 w 535704"/>
              <a:gd name="connsiteY0" fmla="*/ 109771 h 464190"/>
              <a:gd name="connsiteX1" fmla="*/ 535705 w 535704"/>
              <a:gd name="connsiteY1" fmla="*/ 0 h 464190"/>
              <a:gd name="connsiteX2" fmla="*/ 373847 w 535704"/>
              <a:gd name="connsiteY2" fmla="*/ 354419 h 464190"/>
              <a:gd name="connsiteX3" fmla="*/ 0 w 535704"/>
              <a:gd name="connsiteY3" fmla="*/ 464190 h 464190"/>
              <a:gd name="connsiteX4" fmla="*/ 161858 w 535704"/>
              <a:gd name="connsiteY4" fmla="*/ 109771 h 464190"/>
              <a:gd name="connsiteX5" fmla="*/ 161858 w 535704"/>
              <a:gd name="connsiteY5" fmla="*/ 109771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161858" y="109771"/>
                </a:moveTo>
                <a:lnTo>
                  <a:pt x="535705" y="0"/>
                </a:lnTo>
                <a:lnTo>
                  <a:pt x="373847" y="354419"/>
                </a:lnTo>
                <a:lnTo>
                  <a:pt x="0" y="464190"/>
                </a:lnTo>
                <a:lnTo>
                  <a:pt x="161858" y="109771"/>
                </a:lnTo>
                <a:lnTo>
                  <a:pt x="161858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9" name="Freeform: Shape 858">
            <a:extLst>
              <a:ext uri="{FF2B5EF4-FFF2-40B4-BE49-F238E27FC236}">
                <a16:creationId xmlns:a16="http://schemas.microsoft.com/office/drawing/2014/main" id="{3EA4C36B-685C-C2D2-65A5-8C89E8A7CC60}"/>
              </a:ext>
            </a:extLst>
          </p:cNvPr>
          <p:cNvSpPr/>
          <p:nvPr/>
        </p:nvSpPr>
        <p:spPr>
          <a:xfrm>
            <a:off x="-75025" y="6257141"/>
            <a:ext cx="701623" cy="320420"/>
          </a:xfrm>
          <a:custGeom>
            <a:avLst/>
            <a:gdLst>
              <a:gd name="connsiteX0" fmla="*/ 327777 w 701623"/>
              <a:gd name="connsiteY0" fmla="*/ 109771 h 320420"/>
              <a:gd name="connsiteX1" fmla="*/ 701624 w 701623"/>
              <a:gd name="connsiteY1" fmla="*/ 0 h 320420"/>
              <a:gd name="connsiteX2" fmla="*/ 373847 w 701623"/>
              <a:gd name="connsiteY2" fmla="*/ 210649 h 320420"/>
              <a:gd name="connsiteX3" fmla="*/ 0 w 701623"/>
              <a:gd name="connsiteY3" fmla="*/ 320421 h 320420"/>
              <a:gd name="connsiteX4" fmla="*/ 327777 w 701623"/>
              <a:gd name="connsiteY4" fmla="*/ 109771 h 320420"/>
              <a:gd name="connsiteX5" fmla="*/ 327777 w 701623"/>
              <a:gd name="connsiteY5" fmla="*/ 109771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327777" y="109771"/>
                </a:moveTo>
                <a:lnTo>
                  <a:pt x="701624" y="0"/>
                </a:lnTo>
                <a:lnTo>
                  <a:pt x="373847" y="210649"/>
                </a:lnTo>
                <a:lnTo>
                  <a:pt x="0" y="320421"/>
                </a:lnTo>
                <a:lnTo>
                  <a:pt x="327777" y="109771"/>
                </a:lnTo>
                <a:lnTo>
                  <a:pt x="327777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0" name="Freeform: Shape 859">
            <a:extLst>
              <a:ext uri="{FF2B5EF4-FFF2-40B4-BE49-F238E27FC236}">
                <a16:creationId xmlns:a16="http://schemas.microsoft.com/office/drawing/2014/main" id="{A786E96E-F874-2CC3-3EBF-05027C1E95BE}"/>
              </a:ext>
            </a:extLst>
          </p:cNvPr>
          <p:cNvSpPr/>
          <p:nvPr/>
        </p:nvSpPr>
        <p:spPr>
          <a:xfrm>
            <a:off x="9385732" y="-212696"/>
            <a:ext cx="747693" cy="219542"/>
          </a:xfrm>
          <a:custGeom>
            <a:avLst/>
            <a:gdLst>
              <a:gd name="connsiteX0" fmla="*/ 0 w 747693"/>
              <a:gd name="connsiteY0" fmla="*/ 109771 h 219542"/>
              <a:gd name="connsiteX1" fmla="*/ 373847 w 747693"/>
              <a:gd name="connsiteY1" fmla="*/ 0 h 219542"/>
              <a:gd name="connsiteX2" fmla="*/ 747694 w 747693"/>
              <a:gd name="connsiteY2" fmla="*/ 109771 h 219542"/>
              <a:gd name="connsiteX3" fmla="*/ 373847 w 747693"/>
              <a:gd name="connsiteY3" fmla="*/ 219543 h 219542"/>
              <a:gd name="connsiteX4" fmla="*/ 0 w 747693"/>
              <a:gd name="connsiteY4" fmla="*/ 109771 h 219542"/>
              <a:gd name="connsiteX5" fmla="*/ 0 w 747693"/>
              <a:gd name="connsiteY5" fmla="*/ 109771 h 219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7693" h="219542">
                <a:moveTo>
                  <a:pt x="0" y="109771"/>
                </a:moveTo>
                <a:lnTo>
                  <a:pt x="373847" y="0"/>
                </a:lnTo>
                <a:lnTo>
                  <a:pt x="747694" y="109771"/>
                </a:lnTo>
                <a:lnTo>
                  <a:pt x="373847" y="219543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1" name="Freeform: Shape 860">
            <a:extLst>
              <a:ext uri="{FF2B5EF4-FFF2-40B4-BE49-F238E27FC236}">
                <a16:creationId xmlns:a16="http://schemas.microsoft.com/office/drawing/2014/main" id="{B7C5A29F-0A2E-D1DC-022B-488EEF8A8A55}"/>
              </a:ext>
            </a:extLst>
          </p:cNvPr>
          <p:cNvSpPr/>
          <p:nvPr/>
        </p:nvSpPr>
        <p:spPr>
          <a:xfrm>
            <a:off x="10348910" y="3776428"/>
            <a:ext cx="747693" cy="219542"/>
          </a:xfrm>
          <a:custGeom>
            <a:avLst/>
            <a:gdLst>
              <a:gd name="connsiteX0" fmla="*/ 0 w 747693"/>
              <a:gd name="connsiteY0" fmla="*/ 109771 h 219542"/>
              <a:gd name="connsiteX1" fmla="*/ 373847 w 747693"/>
              <a:gd name="connsiteY1" fmla="*/ 0 h 219542"/>
              <a:gd name="connsiteX2" fmla="*/ 747694 w 747693"/>
              <a:gd name="connsiteY2" fmla="*/ 109771 h 219542"/>
              <a:gd name="connsiteX3" fmla="*/ 373847 w 747693"/>
              <a:gd name="connsiteY3" fmla="*/ 219543 h 219542"/>
              <a:gd name="connsiteX4" fmla="*/ 0 w 747693"/>
              <a:gd name="connsiteY4" fmla="*/ 109771 h 219542"/>
              <a:gd name="connsiteX5" fmla="*/ 0 w 747693"/>
              <a:gd name="connsiteY5" fmla="*/ 109771 h 219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7693" h="219542">
                <a:moveTo>
                  <a:pt x="0" y="109771"/>
                </a:moveTo>
                <a:lnTo>
                  <a:pt x="373847" y="0"/>
                </a:lnTo>
                <a:lnTo>
                  <a:pt x="747694" y="109771"/>
                </a:lnTo>
                <a:lnTo>
                  <a:pt x="373847" y="219543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2" name="Freeform: Shape 861">
            <a:extLst>
              <a:ext uri="{FF2B5EF4-FFF2-40B4-BE49-F238E27FC236}">
                <a16:creationId xmlns:a16="http://schemas.microsoft.com/office/drawing/2014/main" id="{FA76FCD1-8EDD-CF0C-6CD0-FCFB804D24D4}"/>
              </a:ext>
            </a:extLst>
          </p:cNvPr>
          <p:cNvSpPr/>
          <p:nvPr/>
        </p:nvSpPr>
        <p:spPr>
          <a:xfrm>
            <a:off x="9504425" y="900375"/>
            <a:ext cx="629000" cy="404233"/>
          </a:xfrm>
          <a:custGeom>
            <a:avLst/>
            <a:gdLst>
              <a:gd name="connsiteX0" fmla="*/ 0 w 629000"/>
              <a:gd name="connsiteY0" fmla="*/ 109771 h 404233"/>
              <a:gd name="connsiteX1" fmla="*/ 373847 w 629000"/>
              <a:gd name="connsiteY1" fmla="*/ 0 h 404233"/>
              <a:gd name="connsiteX2" fmla="*/ 629000 w 629000"/>
              <a:gd name="connsiteY2" fmla="*/ 294462 h 404233"/>
              <a:gd name="connsiteX3" fmla="*/ 255153 w 629000"/>
              <a:gd name="connsiteY3" fmla="*/ 404234 h 404233"/>
              <a:gd name="connsiteX4" fmla="*/ 0 w 629000"/>
              <a:gd name="connsiteY4" fmla="*/ 109771 h 404233"/>
              <a:gd name="connsiteX5" fmla="*/ 0 w 629000"/>
              <a:gd name="connsiteY5" fmla="*/ 109771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000" h="404233">
                <a:moveTo>
                  <a:pt x="0" y="109771"/>
                </a:moveTo>
                <a:lnTo>
                  <a:pt x="373847" y="0"/>
                </a:lnTo>
                <a:lnTo>
                  <a:pt x="629000" y="294462"/>
                </a:lnTo>
                <a:lnTo>
                  <a:pt x="255153" y="404234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3" name="Freeform: Shape 862">
            <a:extLst>
              <a:ext uri="{FF2B5EF4-FFF2-40B4-BE49-F238E27FC236}">
                <a16:creationId xmlns:a16="http://schemas.microsoft.com/office/drawing/2014/main" id="{D6510C45-69D8-D1C7-65D0-6FC5A6336A15}"/>
              </a:ext>
            </a:extLst>
          </p:cNvPr>
          <p:cNvSpPr/>
          <p:nvPr/>
        </p:nvSpPr>
        <p:spPr>
          <a:xfrm>
            <a:off x="10149208" y="3096302"/>
            <a:ext cx="629000" cy="404233"/>
          </a:xfrm>
          <a:custGeom>
            <a:avLst/>
            <a:gdLst>
              <a:gd name="connsiteX0" fmla="*/ 0 w 629000"/>
              <a:gd name="connsiteY0" fmla="*/ 109771 h 404233"/>
              <a:gd name="connsiteX1" fmla="*/ 373847 w 629000"/>
              <a:gd name="connsiteY1" fmla="*/ 0 h 404233"/>
              <a:gd name="connsiteX2" fmla="*/ 629000 w 629000"/>
              <a:gd name="connsiteY2" fmla="*/ 294462 h 404233"/>
              <a:gd name="connsiteX3" fmla="*/ 255153 w 629000"/>
              <a:gd name="connsiteY3" fmla="*/ 404234 h 404233"/>
              <a:gd name="connsiteX4" fmla="*/ 0 w 629000"/>
              <a:gd name="connsiteY4" fmla="*/ 109771 h 404233"/>
              <a:gd name="connsiteX5" fmla="*/ 0 w 629000"/>
              <a:gd name="connsiteY5" fmla="*/ 109771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000" h="404233">
                <a:moveTo>
                  <a:pt x="0" y="109771"/>
                </a:moveTo>
                <a:lnTo>
                  <a:pt x="373847" y="0"/>
                </a:lnTo>
                <a:lnTo>
                  <a:pt x="629000" y="294462"/>
                </a:lnTo>
                <a:lnTo>
                  <a:pt x="255153" y="404234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4" name="Freeform: Shape 863">
            <a:extLst>
              <a:ext uri="{FF2B5EF4-FFF2-40B4-BE49-F238E27FC236}">
                <a16:creationId xmlns:a16="http://schemas.microsoft.com/office/drawing/2014/main" id="{72E2CAF7-3888-0BD1-9A50-CE9D1FA3BAB6}"/>
              </a:ext>
            </a:extLst>
          </p:cNvPr>
          <p:cNvSpPr/>
          <p:nvPr/>
        </p:nvSpPr>
        <p:spPr>
          <a:xfrm>
            <a:off x="9704128" y="2001800"/>
            <a:ext cx="429297" cy="495434"/>
          </a:xfrm>
          <a:custGeom>
            <a:avLst/>
            <a:gdLst>
              <a:gd name="connsiteX0" fmla="*/ 0 w 429297"/>
              <a:gd name="connsiteY0" fmla="*/ 109771 h 495434"/>
              <a:gd name="connsiteX1" fmla="*/ 373847 w 429297"/>
              <a:gd name="connsiteY1" fmla="*/ 0 h 495434"/>
              <a:gd name="connsiteX2" fmla="*/ 429297 w 429297"/>
              <a:gd name="connsiteY2" fmla="*/ 385664 h 495434"/>
              <a:gd name="connsiteX3" fmla="*/ 55450 w 429297"/>
              <a:gd name="connsiteY3" fmla="*/ 495435 h 495434"/>
              <a:gd name="connsiteX4" fmla="*/ 0 w 429297"/>
              <a:gd name="connsiteY4" fmla="*/ 109771 h 495434"/>
              <a:gd name="connsiteX5" fmla="*/ 0 w 429297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7" h="495434">
                <a:moveTo>
                  <a:pt x="0" y="109771"/>
                </a:moveTo>
                <a:lnTo>
                  <a:pt x="373847" y="0"/>
                </a:lnTo>
                <a:lnTo>
                  <a:pt x="429297" y="385664"/>
                </a:lnTo>
                <a:lnTo>
                  <a:pt x="55450" y="495435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5" name="Freeform: Shape 864">
            <a:extLst>
              <a:ext uri="{FF2B5EF4-FFF2-40B4-BE49-F238E27FC236}">
                <a16:creationId xmlns:a16="http://schemas.microsoft.com/office/drawing/2014/main" id="{8F34B723-835E-12D3-C528-EB48874F5AD4}"/>
              </a:ext>
            </a:extLst>
          </p:cNvPr>
          <p:cNvSpPr/>
          <p:nvPr/>
        </p:nvSpPr>
        <p:spPr>
          <a:xfrm>
            <a:off x="10722757" y="3886200"/>
            <a:ext cx="429297" cy="495434"/>
          </a:xfrm>
          <a:custGeom>
            <a:avLst/>
            <a:gdLst>
              <a:gd name="connsiteX0" fmla="*/ 0 w 429297"/>
              <a:gd name="connsiteY0" fmla="*/ 109771 h 495434"/>
              <a:gd name="connsiteX1" fmla="*/ 373847 w 429297"/>
              <a:gd name="connsiteY1" fmla="*/ 0 h 495434"/>
              <a:gd name="connsiteX2" fmla="*/ 429297 w 429297"/>
              <a:gd name="connsiteY2" fmla="*/ 385664 h 495434"/>
              <a:gd name="connsiteX3" fmla="*/ 55450 w 429297"/>
              <a:gd name="connsiteY3" fmla="*/ 495435 h 495434"/>
              <a:gd name="connsiteX4" fmla="*/ 0 w 429297"/>
              <a:gd name="connsiteY4" fmla="*/ 109771 h 495434"/>
              <a:gd name="connsiteX5" fmla="*/ 0 w 429297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7" h="495434">
                <a:moveTo>
                  <a:pt x="0" y="109771"/>
                </a:moveTo>
                <a:lnTo>
                  <a:pt x="373847" y="0"/>
                </a:lnTo>
                <a:lnTo>
                  <a:pt x="429297" y="385664"/>
                </a:lnTo>
                <a:lnTo>
                  <a:pt x="55450" y="495435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6" name="Freeform: Shape 865">
            <a:extLst>
              <a:ext uri="{FF2B5EF4-FFF2-40B4-BE49-F238E27FC236}">
                <a16:creationId xmlns:a16="http://schemas.microsoft.com/office/drawing/2014/main" id="{AF84A662-AEDC-59F8-4F50-98065E3F0DB6}"/>
              </a:ext>
            </a:extLst>
          </p:cNvPr>
          <p:cNvSpPr/>
          <p:nvPr/>
        </p:nvSpPr>
        <p:spPr>
          <a:xfrm>
            <a:off x="9330282" y="-598360"/>
            <a:ext cx="429296" cy="495434"/>
          </a:xfrm>
          <a:custGeom>
            <a:avLst/>
            <a:gdLst>
              <a:gd name="connsiteX0" fmla="*/ 0 w 429296"/>
              <a:gd name="connsiteY0" fmla="*/ 109771 h 495434"/>
              <a:gd name="connsiteX1" fmla="*/ 373846 w 429296"/>
              <a:gd name="connsiteY1" fmla="*/ 0 h 495434"/>
              <a:gd name="connsiteX2" fmla="*/ 429296 w 429296"/>
              <a:gd name="connsiteY2" fmla="*/ 385664 h 495434"/>
              <a:gd name="connsiteX3" fmla="*/ 55449 w 429296"/>
              <a:gd name="connsiteY3" fmla="*/ 495435 h 495434"/>
              <a:gd name="connsiteX4" fmla="*/ 0 w 429296"/>
              <a:gd name="connsiteY4" fmla="*/ 109771 h 495434"/>
              <a:gd name="connsiteX5" fmla="*/ 0 w 429296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0" y="109771"/>
                </a:moveTo>
                <a:lnTo>
                  <a:pt x="373846" y="0"/>
                </a:lnTo>
                <a:lnTo>
                  <a:pt x="429296" y="385664"/>
                </a:lnTo>
                <a:lnTo>
                  <a:pt x="55449" y="495435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7" name="Freeform: Shape 866">
            <a:extLst>
              <a:ext uri="{FF2B5EF4-FFF2-40B4-BE49-F238E27FC236}">
                <a16:creationId xmlns:a16="http://schemas.microsoft.com/office/drawing/2014/main" id="{86046D29-1057-D280-6D62-3F122C9110BC}"/>
              </a:ext>
            </a:extLst>
          </p:cNvPr>
          <p:cNvSpPr/>
          <p:nvPr/>
        </p:nvSpPr>
        <p:spPr>
          <a:xfrm>
            <a:off x="10850831" y="5131394"/>
            <a:ext cx="535704" cy="464190"/>
          </a:xfrm>
          <a:custGeom>
            <a:avLst/>
            <a:gdLst>
              <a:gd name="connsiteX0" fmla="*/ 161858 w 535704"/>
              <a:gd name="connsiteY0" fmla="*/ 109771 h 464190"/>
              <a:gd name="connsiteX1" fmla="*/ 535705 w 535704"/>
              <a:gd name="connsiteY1" fmla="*/ 0 h 464190"/>
              <a:gd name="connsiteX2" fmla="*/ 373847 w 535704"/>
              <a:gd name="connsiteY2" fmla="*/ 354419 h 464190"/>
              <a:gd name="connsiteX3" fmla="*/ 0 w 535704"/>
              <a:gd name="connsiteY3" fmla="*/ 464191 h 464190"/>
              <a:gd name="connsiteX4" fmla="*/ 161858 w 535704"/>
              <a:gd name="connsiteY4" fmla="*/ 109771 h 464190"/>
              <a:gd name="connsiteX5" fmla="*/ 161858 w 535704"/>
              <a:gd name="connsiteY5" fmla="*/ 109771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161858" y="109771"/>
                </a:moveTo>
                <a:lnTo>
                  <a:pt x="535705" y="0"/>
                </a:lnTo>
                <a:lnTo>
                  <a:pt x="373847" y="354419"/>
                </a:lnTo>
                <a:lnTo>
                  <a:pt x="0" y="464191"/>
                </a:lnTo>
                <a:lnTo>
                  <a:pt x="161858" y="109771"/>
                </a:lnTo>
                <a:lnTo>
                  <a:pt x="161858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8" name="Freeform: Shape 867">
            <a:extLst>
              <a:ext uri="{FF2B5EF4-FFF2-40B4-BE49-F238E27FC236}">
                <a16:creationId xmlns:a16="http://schemas.microsoft.com/office/drawing/2014/main" id="{A147FBB8-541E-CD54-058C-18F25E9F339E}"/>
              </a:ext>
            </a:extLst>
          </p:cNvPr>
          <p:cNvSpPr/>
          <p:nvPr/>
        </p:nvSpPr>
        <p:spPr>
          <a:xfrm>
            <a:off x="10149208" y="2741883"/>
            <a:ext cx="535704" cy="464190"/>
          </a:xfrm>
          <a:custGeom>
            <a:avLst/>
            <a:gdLst>
              <a:gd name="connsiteX0" fmla="*/ 161858 w 535704"/>
              <a:gd name="connsiteY0" fmla="*/ 109771 h 464190"/>
              <a:gd name="connsiteX1" fmla="*/ 535705 w 535704"/>
              <a:gd name="connsiteY1" fmla="*/ 0 h 464190"/>
              <a:gd name="connsiteX2" fmla="*/ 373847 w 535704"/>
              <a:gd name="connsiteY2" fmla="*/ 354419 h 464190"/>
              <a:gd name="connsiteX3" fmla="*/ 0 w 535704"/>
              <a:gd name="connsiteY3" fmla="*/ 464191 h 464190"/>
              <a:gd name="connsiteX4" fmla="*/ 161858 w 535704"/>
              <a:gd name="connsiteY4" fmla="*/ 109771 h 464190"/>
              <a:gd name="connsiteX5" fmla="*/ 161858 w 535704"/>
              <a:gd name="connsiteY5" fmla="*/ 109771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161858" y="109771"/>
                </a:moveTo>
                <a:lnTo>
                  <a:pt x="535705" y="0"/>
                </a:lnTo>
                <a:lnTo>
                  <a:pt x="373847" y="354419"/>
                </a:lnTo>
                <a:lnTo>
                  <a:pt x="0" y="464191"/>
                </a:lnTo>
                <a:lnTo>
                  <a:pt x="161858" y="109771"/>
                </a:lnTo>
                <a:lnTo>
                  <a:pt x="161858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9" name="Freeform: Shape 868">
            <a:extLst>
              <a:ext uri="{FF2B5EF4-FFF2-40B4-BE49-F238E27FC236}">
                <a16:creationId xmlns:a16="http://schemas.microsoft.com/office/drawing/2014/main" id="{2FFB3268-4215-B597-69B7-93231EF157FF}"/>
              </a:ext>
            </a:extLst>
          </p:cNvPr>
          <p:cNvSpPr/>
          <p:nvPr/>
        </p:nvSpPr>
        <p:spPr>
          <a:xfrm>
            <a:off x="9597721" y="-102925"/>
            <a:ext cx="535704" cy="464190"/>
          </a:xfrm>
          <a:custGeom>
            <a:avLst/>
            <a:gdLst>
              <a:gd name="connsiteX0" fmla="*/ 161858 w 535704"/>
              <a:gd name="connsiteY0" fmla="*/ 109771 h 464190"/>
              <a:gd name="connsiteX1" fmla="*/ 535705 w 535704"/>
              <a:gd name="connsiteY1" fmla="*/ 0 h 464190"/>
              <a:gd name="connsiteX2" fmla="*/ 373846 w 535704"/>
              <a:gd name="connsiteY2" fmla="*/ 354419 h 464190"/>
              <a:gd name="connsiteX3" fmla="*/ 0 w 535704"/>
              <a:gd name="connsiteY3" fmla="*/ 464191 h 464190"/>
              <a:gd name="connsiteX4" fmla="*/ 161858 w 535704"/>
              <a:gd name="connsiteY4" fmla="*/ 109771 h 464190"/>
              <a:gd name="connsiteX5" fmla="*/ 161858 w 535704"/>
              <a:gd name="connsiteY5" fmla="*/ 109771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161858" y="109771"/>
                </a:moveTo>
                <a:lnTo>
                  <a:pt x="535705" y="0"/>
                </a:lnTo>
                <a:lnTo>
                  <a:pt x="373846" y="354419"/>
                </a:lnTo>
                <a:lnTo>
                  <a:pt x="0" y="464191"/>
                </a:lnTo>
                <a:lnTo>
                  <a:pt x="161858" y="109771"/>
                </a:lnTo>
                <a:lnTo>
                  <a:pt x="161858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0" name="Freeform: Shape 869">
            <a:extLst>
              <a:ext uri="{FF2B5EF4-FFF2-40B4-BE49-F238E27FC236}">
                <a16:creationId xmlns:a16="http://schemas.microsoft.com/office/drawing/2014/main" id="{34272383-8DE0-2AED-734F-7F505494549E}"/>
              </a:ext>
            </a:extLst>
          </p:cNvPr>
          <p:cNvSpPr/>
          <p:nvPr/>
        </p:nvSpPr>
        <p:spPr>
          <a:xfrm>
            <a:off x="9704128" y="1791151"/>
            <a:ext cx="701623" cy="320420"/>
          </a:xfrm>
          <a:custGeom>
            <a:avLst/>
            <a:gdLst>
              <a:gd name="connsiteX0" fmla="*/ 327777 w 701623"/>
              <a:gd name="connsiteY0" fmla="*/ 109771 h 320420"/>
              <a:gd name="connsiteX1" fmla="*/ 701624 w 701623"/>
              <a:gd name="connsiteY1" fmla="*/ 0 h 320420"/>
              <a:gd name="connsiteX2" fmla="*/ 373847 w 701623"/>
              <a:gd name="connsiteY2" fmla="*/ 210650 h 320420"/>
              <a:gd name="connsiteX3" fmla="*/ 0 w 701623"/>
              <a:gd name="connsiteY3" fmla="*/ 320421 h 320420"/>
              <a:gd name="connsiteX4" fmla="*/ 327777 w 701623"/>
              <a:gd name="connsiteY4" fmla="*/ 109771 h 320420"/>
              <a:gd name="connsiteX5" fmla="*/ 327777 w 701623"/>
              <a:gd name="connsiteY5" fmla="*/ 109771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327777" y="109771"/>
                </a:moveTo>
                <a:lnTo>
                  <a:pt x="701624" y="0"/>
                </a:lnTo>
                <a:lnTo>
                  <a:pt x="373847" y="210650"/>
                </a:lnTo>
                <a:lnTo>
                  <a:pt x="0" y="320421"/>
                </a:lnTo>
                <a:lnTo>
                  <a:pt x="327777" y="109771"/>
                </a:lnTo>
                <a:lnTo>
                  <a:pt x="327777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1" name="Freeform: Shape 870">
            <a:extLst>
              <a:ext uri="{FF2B5EF4-FFF2-40B4-BE49-F238E27FC236}">
                <a16:creationId xmlns:a16="http://schemas.microsoft.com/office/drawing/2014/main" id="{E5737E1F-4AC5-46AD-AF7D-24A676C14920}"/>
              </a:ext>
            </a:extLst>
          </p:cNvPr>
          <p:cNvSpPr/>
          <p:nvPr/>
        </p:nvSpPr>
        <p:spPr>
          <a:xfrm>
            <a:off x="4400200" y="3481966"/>
            <a:ext cx="628999" cy="404233"/>
          </a:xfrm>
          <a:custGeom>
            <a:avLst/>
            <a:gdLst>
              <a:gd name="connsiteX0" fmla="*/ 255153 w 628999"/>
              <a:gd name="connsiteY0" fmla="*/ 294462 h 404233"/>
              <a:gd name="connsiteX1" fmla="*/ 0 w 628999"/>
              <a:gd name="connsiteY1" fmla="*/ 0 h 404233"/>
              <a:gd name="connsiteX2" fmla="*/ 373847 w 628999"/>
              <a:gd name="connsiteY2" fmla="*/ 109771 h 404233"/>
              <a:gd name="connsiteX3" fmla="*/ 629000 w 628999"/>
              <a:gd name="connsiteY3" fmla="*/ 404234 h 404233"/>
              <a:gd name="connsiteX4" fmla="*/ 255153 w 628999"/>
              <a:gd name="connsiteY4" fmla="*/ 294462 h 404233"/>
              <a:gd name="connsiteX5" fmla="*/ 255153 w 628999"/>
              <a:gd name="connsiteY5" fmla="*/ 294462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255153" y="294462"/>
                </a:moveTo>
                <a:lnTo>
                  <a:pt x="0" y="0"/>
                </a:lnTo>
                <a:lnTo>
                  <a:pt x="373847" y="109771"/>
                </a:lnTo>
                <a:lnTo>
                  <a:pt x="629000" y="404234"/>
                </a:lnTo>
                <a:lnTo>
                  <a:pt x="255153" y="294462"/>
                </a:lnTo>
                <a:lnTo>
                  <a:pt x="255153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2" name="Freeform: Shape 871">
            <a:extLst>
              <a:ext uri="{FF2B5EF4-FFF2-40B4-BE49-F238E27FC236}">
                <a16:creationId xmlns:a16="http://schemas.microsoft.com/office/drawing/2014/main" id="{E85108E0-9452-9979-E12E-9FE504F4A5C6}"/>
              </a:ext>
            </a:extLst>
          </p:cNvPr>
          <p:cNvSpPr/>
          <p:nvPr/>
        </p:nvSpPr>
        <p:spPr>
          <a:xfrm>
            <a:off x="2508709" y="7116672"/>
            <a:ext cx="628999" cy="404233"/>
          </a:xfrm>
          <a:custGeom>
            <a:avLst/>
            <a:gdLst>
              <a:gd name="connsiteX0" fmla="*/ 255153 w 628999"/>
              <a:gd name="connsiteY0" fmla="*/ 294462 h 404233"/>
              <a:gd name="connsiteX1" fmla="*/ 0 w 628999"/>
              <a:gd name="connsiteY1" fmla="*/ 0 h 404233"/>
              <a:gd name="connsiteX2" fmla="*/ 373847 w 628999"/>
              <a:gd name="connsiteY2" fmla="*/ 109771 h 404233"/>
              <a:gd name="connsiteX3" fmla="*/ 629000 w 628999"/>
              <a:gd name="connsiteY3" fmla="*/ 404233 h 404233"/>
              <a:gd name="connsiteX4" fmla="*/ 255153 w 628999"/>
              <a:gd name="connsiteY4" fmla="*/ 294462 h 404233"/>
              <a:gd name="connsiteX5" fmla="*/ 255153 w 628999"/>
              <a:gd name="connsiteY5" fmla="*/ 294462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255153" y="294462"/>
                </a:moveTo>
                <a:lnTo>
                  <a:pt x="0" y="0"/>
                </a:lnTo>
                <a:lnTo>
                  <a:pt x="373847" y="109771"/>
                </a:lnTo>
                <a:lnTo>
                  <a:pt x="629000" y="404233"/>
                </a:lnTo>
                <a:lnTo>
                  <a:pt x="255153" y="294462"/>
                </a:lnTo>
                <a:lnTo>
                  <a:pt x="255153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3" name="Freeform: Shape 872">
            <a:extLst>
              <a:ext uri="{FF2B5EF4-FFF2-40B4-BE49-F238E27FC236}">
                <a16:creationId xmlns:a16="http://schemas.microsoft.com/office/drawing/2014/main" id="{2EF78B7F-E04A-A003-B72B-349880C65A19}"/>
              </a:ext>
            </a:extLst>
          </p:cNvPr>
          <p:cNvSpPr/>
          <p:nvPr/>
        </p:nvSpPr>
        <p:spPr>
          <a:xfrm>
            <a:off x="5029200" y="-892822"/>
            <a:ext cx="628999" cy="404233"/>
          </a:xfrm>
          <a:custGeom>
            <a:avLst/>
            <a:gdLst>
              <a:gd name="connsiteX0" fmla="*/ 255153 w 628999"/>
              <a:gd name="connsiteY0" fmla="*/ 294462 h 404233"/>
              <a:gd name="connsiteX1" fmla="*/ 0 w 628999"/>
              <a:gd name="connsiteY1" fmla="*/ 0 h 404233"/>
              <a:gd name="connsiteX2" fmla="*/ 373847 w 628999"/>
              <a:gd name="connsiteY2" fmla="*/ 109771 h 404233"/>
              <a:gd name="connsiteX3" fmla="*/ 629000 w 628999"/>
              <a:gd name="connsiteY3" fmla="*/ 404234 h 404233"/>
              <a:gd name="connsiteX4" fmla="*/ 255153 w 628999"/>
              <a:gd name="connsiteY4" fmla="*/ 294462 h 404233"/>
              <a:gd name="connsiteX5" fmla="*/ 255153 w 628999"/>
              <a:gd name="connsiteY5" fmla="*/ 294462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255153" y="294462"/>
                </a:moveTo>
                <a:lnTo>
                  <a:pt x="0" y="0"/>
                </a:lnTo>
                <a:lnTo>
                  <a:pt x="373847" y="109771"/>
                </a:lnTo>
                <a:lnTo>
                  <a:pt x="629000" y="404234"/>
                </a:lnTo>
                <a:lnTo>
                  <a:pt x="255153" y="294462"/>
                </a:lnTo>
                <a:lnTo>
                  <a:pt x="255153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4" name="Freeform: Shape 873">
            <a:extLst>
              <a:ext uri="{FF2B5EF4-FFF2-40B4-BE49-F238E27FC236}">
                <a16:creationId xmlns:a16="http://schemas.microsoft.com/office/drawing/2014/main" id="{A4F60A2E-46FB-2A78-CD06-ED4652AF4EE0}"/>
              </a:ext>
            </a:extLst>
          </p:cNvPr>
          <p:cNvSpPr/>
          <p:nvPr/>
        </p:nvSpPr>
        <p:spPr>
          <a:xfrm>
            <a:off x="3855115" y="2531233"/>
            <a:ext cx="429296" cy="495434"/>
          </a:xfrm>
          <a:custGeom>
            <a:avLst/>
            <a:gdLst>
              <a:gd name="connsiteX0" fmla="*/ 55450 w 429296"/>
              <a:gd name="connsiteY0" fmla="*/ 385664 h 495434"/>
              <a:gd name="connsiteX1" fmla="*/ 0 w 429296"/>
              <a:gd name="connsiteY1" fmla="*/ 0 h 495434"/>
              <a:gd name="connsiteX2" fmla="*/ 373847 w 429296"/>
              <a:gd name="connsiteY2" fmla="*/ 109771 h 495434"/>
              <a:gd name="connsiteX3" fmla="*/ 429297 w 429296"/>
              <a:gd name="connsiteY3" fmla="*/ 495435 h 495434"/>
              <a:gd name="connsiteX4" fmla="*/ 55450 w 429296"/>
              <a:gd name="connsiteY4" fmla="*/ 385664 h 495434"/>
              <a:gd name="connsiteX5" fmla="*/ 55450 w 429296"/>
              <a:gd name="connsiteY5" fmla="*/ 385664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55450" y="385664"/>
                </a:moveTo>
                <a:lnTo>
                  <a:pt x="0" y="0"/>
                </a:lnTo>
                <a:lnTo>
                  <a:pt x="373847" y="109771"/>
                </a:lnTo>
                <a:lnTo>
                  <a:pt x="429297" y="495435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5" name="Freeform: Shape 874">
            <a:extLst>
              <a:ext uri="{FF2B5EF4-FFF2-40B4-BE49-F238E27FC236}">
                <a16:creationId xmlns:a16="http://schemas.microsoft.com/office/drawing/2014/main" id="{9F31D7C9-57EA-2BEB-BCD4-2688DB3ADA55}"/>
              </a:ext>
            </a:extLst>
          </p:cNvPr>
          <p:cNvSpPr/>
          <p:nvPr/>
        </p:nvSpPr>
        <p:spPr>
          <a:xfrm>
            <a:off x="3091639" y="5131394"/>
            <a:ext cx="429296" cy="495434"/>
          </a:xfrm>
          <a:custGeom>
            <a:avLst/>
            <a:gdLst>
              <a:gd name="connsiteX0" fmla="*/ 55450 w 429296"/>
              <a:gd name="connsiteY0" fmla="*/ 385663 h 495434"/>
              <a:gd name="connsiteX1" fmla="*/ 0 w 429296"/>
              <a:gd name="connsiteY1" fmla="*/ 0 h 495434"/>
              <a:gd name="connsiteX2" fmla="*/ 373847 w 429296"/>
              <a:gd name="connsiteY2" fmla="*/ 109771 h 495434"/>
              <a:gd name="connsiteX3" fmla="*/ 429297 w 429296"/>
              <a:gd name="connsiteY3" fmla="*/ 495435 h 495434"/>
              <a:gd name="connsiteX4" fmla="*/ 55450 w 429296"/>
              <a:gd name="connsiteY4" fmla="*/ 385663 h 495434"/>
              <a:gd name="connsiteX5" fmla="*/ 55450 w 429296"/>
              <a:gd name="connsiteY5" fmla="*/ 385663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55450" y="385663"/>
                </a:moveTo>
                <a:lnTo>
                  <a:pt x="0" y="0"/>
                </a:lnTo>
                <a:lnTo>
                  <a:pt x="373847" y="109771"/>
                </a:lnTo>
                <a:lnTo>
                  <a:pt x="429297" y="495435"/>
                </a:lnTo>
                <a:lnTo>
                  <a:pt x="55450" y="385663"/>
                </a:lnTo>
                <a:lnTo>
                  <a:pt x="5545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6" name="Freeform: Shape 875">
            <a:extLst>
              <a:ext uri="{FF2B5EF4-FFF2-40B4-BE49-F238E27FC236}">
                <a16:creationId xmlns:a16="http://schemas.microsoft.com/office/drawing/2014/main" id="{ADB237D7-9F55-D587-E001-219F5DABAF18}"/>
              </a:ext>
            </a:extLst>
          </p:cNvPr>
          <p:cNvSpPr/>
          <p:nvPr/>
        </p:nvSpPr>
        <p:spPr>
          <a:xfrm>
            <a:off x="4599903" y="900375"/>
            <a:ext cx="429296" cy="495434"/>
          </a:xfrm>
          <a:custGeom>
            <a:avLst/>
            <a:gdLst>
              <a:gd name="connsiteX0" fmla="*/ 55450 w 429296"/>
              <a:gd name="connsiteY0" fmla="*/ 385664 h 495434"/>
              <a:gd name="connsiteX1" fmla="*/ 0 w 429296"/>
              <a:gd name="connsiteY1" fmla="*/ 0 h 495434"/>
              <a:gd name="connsiteX2" fmla="*/ 373847 w 429296"/>
              <a:gd name="connsiteY2" fmla="*/ 109771 h 495434"/>
              <a:gd name="connsiteX3" fmla="*/ 429297 w 429296"/>
              <a:gd name="connsiteY3" fmla="*/ 495435 h 495434"/>
              <a:gd name="connsiteX4" fmla="*/ 55450 w 429296"/>
              <a:gd name="connsiteY4" fmla="*/ 385664 h 495434"/>
              <a:gd name="connsiteX5" fmla="*/ 55450 w 429296"/>
              <a:gd name="connsiteY5" fmla="*/ 385664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55450" y="385664"/>
                </a:moveTo>
                <a:lnTo>
                  <a:pt x="0" y="0"/>
                </a:lnTo>
                <a:lnTo>
                  <a:pt x="373847" y="109771"/>
                </a:lnTo>
                <a:lnTo>
                  <a:pt x="429297" y="495435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7" name="Freeform: Shape 876">
            <a:extLst>
              <a:ext uri="{FF2B5EF4-FFF2-40B4-BE49-F238E27FC236}">
                <a16:creationId xmlns:a16="http://schemas.microsoft.com/office/drawing/2014/main" id="{0A4E996F-E666-8A20-E3B2-3C8A0C8DB470}"/>
              </a:ext>
            </a:extLst>
          </p:cNvPr>
          <p:cNvSpPr/>
          <p:nvPr/>
        </p:nvSpPr>
        <p:spPr>
          <a:xfrm>
            <a:off x="2763862" y="7411134"/>
            <a:ext cx="429296" cy="495434"/>
          </a:xfrm>
          <a:custGeom>
            <a:avLst/>
            <a:gdLst>
              <a:gd name="connsiteX0" fmla="*/ 55450 w 429296"/>
              <a:gd name="connsiteY0" fmla="*/ 385664 h 495434"/>
              <a:gd name="connsiteX1" fmla="*/ 0 w 429296"/>
              <a:gd name="connsiteY1" fmla="*/ 0 h 495434"/>
              <a:gd name="connsiteX2" fmla="*/ 373847 w 429296"/>
              <a:gd name="connsiteY2" fmla="*/ 109771 h 495434"/>
              <a:gd name="connsiteX3" fmla="*/ 429297 w 429296"/>
              <a:gd name="connsiteY3" fmla="*/ 495435 h 495434"/>
              <a:gd name="connsiteX4" fmla="*/ 55450 w 429296"/>
              <a:gd name="connsiteY4" fmla="*/ 385664 h 495434"/>
              <a:gd name="connsiteX5" fmla="*/ 55450 w 429296"/>
              <a:gd name="connsiteY5" fmla="*/ 385664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55450" y="385664"/>
                </a:moveTo>
                <a:lnTo>
                  <a:pt x="0" y="0"/>
                </a:lnTo>
                <a:lnTo>
                  <a:pt x="373847" y="109771"/>
                </a:lnTo>
                <a:lnTo>
                  <a:pt x="429297" y="495435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8" name="Freeform: Shape 877">
            <a:extLst>
              <a:ext uri="{FF2B5EF4-FFF2-40B4-BE49-F238E27FC236}">
                <a16:creationId xmlns:a16="http://schemas.microsoft.com/office/drawing/2014/main" id="{E3402C5E-EAB3-C37B-D6E5-189E3862B297}"/>
              </a:ext>
            </a:extLst>
          </p:cNvPr>
          <p:cNvSpPr/>
          <p:nvPr/>
        </p:nvSpPr>
        <p:spPr>
          <a:xfrm>
            <a:off x="5356976" y="-1874799"/>
            <a:ext cx="429296" cy="495434"/>
          </a:xfrm>
          <a:custGeom>
            <a:avLst/>
            <a:gdLst>
              <a:gd name="connsiteX0" fmla="*/ 55450 w 429296"/>
              <a:gd name="connsiteY0" fmla="*/ 385664 h 495434"/>
              <a:gd name="connsiteX1" fmla="*/ 0 w 429296"/>
              <a:gd name="connsiteY1" fmla="*/ 0 h 495434"/>
              <a:gd name="connsiteX2" fmla="*/ 373847 w 429296"/>
              <a:gd name="connsiteY2" fmla="*/ 109771 h 495434"/>
              <a:gd name="connsiteX3" fmla="*/ 429297 w 429296"/>
              <a:gd name="connsiteY3" fmla="*/ 495435 h 495434"/>
              <a:gd name="connsiteX4" fmla="*/ 55450 w 429296"/>
              <a:gd name="connsiteY4" fmla="*/ 385664 h 495434"/>
              <a:gd name="connsiteX5" fmla="*/ 55450 w 429296"/>
              <a:gd name="connsiteY5" fmla="*/ 385664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55450" y="385664"/>
                </a:moveTo>
                <a:lnTo>
                  <a:pt x="0" y="0"/>
                </a:lnTo>
                <a:lnTo>
                  <a:pt x="373847" y="109771"/>
                </a:lnTo>
                <a:lnTo>
                  <a:pt x="429297" y="495435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9" name="Freeform: Shape 878">
            <a:extLst>
              <a:ext uri="{FF2B5EF4-FFF2-40B4-BE49-F238E27FC236}">
                <a16:creationId xmlns:a16="http://schemas.microsoft.com/office/drawing/2014/main" id="{5C2D7332-3661-69C6-37E2-529A7B3799CA}"/>
              </a:ext>
            </a:extLst>
          </p:cNvPr>
          <p:cNvSpPr/>
          <p:nvPr/>
        </p:nvSpPr>
        <p:spPr>
          <a:xfrm>
            <a:off x="3910565" y="1791151"/>
            <a:ext cx="535704" cy="464190"/>
          </a:xfrm>
          <a:custGeom>
            <a:avLst/>
            <a:gdLst>
              <a:gd name="connsiteX0" fmla="*/ 0 w 535704"/>
              <a:gd name="connsiteY0" fmla="*/ 354419 h 464190"/>
              <a:gd name="connsiteX1" fmla="*/ 161858 w 535704"/>
              <a:gd name="connsiteY1" fmla="*/ 0 h 464190"/>
              <a:gd name="connsiteX2" fmla="*/ 535705 w 535704"/>
              <a:gd name="connsiteY2" fmla="*/ 109771 h 464190"/>
              <a:gd name="connsiteX3" fmla="*/ 373847 w 535704"/>
              <a:gd name="connsiteY3" fmla="*/ 464191 h 464190"/>
              <a:gd name="connsiteX4" fmla="*/ 0 w 535704"/>
              <a:gd name="connsiteY4" fmla="*/ 354419 h 464190"/>
              <a:gd name="connsiteX5" fmla="*/ 0 w 535704"/>
              <a:gd name="connsiteY5" fmla="*/ 354419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354419"/>
                </a:moveTo>
                <a:lnTo>
                  <a:pt x="161858" y="0"/>
                </a:lnTo>
                <a:lnTo>
                  <a:pt x="535705" y="109771"/>
                </a:lnTo>
                <a:lnTo>
                  <a:pt x="373847" y="464191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0" name="Freeform: Shape 879">
            <a:extLst>
              <a:ext uri="{FF2B5EF4-FFF2-40B4-BE49-F238E27FC236}">
                <a16:creationId xmlns:a16="http://schemas.microsoft.com/office/drawing/2014/main" id="{0AC98F7A-B859-4C6D-12ED-CDF61B51A418}"/>
              </a:ext>
            </a:extLst>
          </p:cNvPr>
          <p:cNvSpPr/>
          <p:nvPr/>
        </p:nvSpPr>
        <p:spPr>
          <a:xfrm>
            <a:off x="3147089" y="4391311"/>
            <a:ext cx="535704" cy="464190"/>
          </a:xfrm>
          <a:custGeom>
            <a:avLst/>
            <a:gdLst>
              <a:gd name="connsiteX0" fmla="*/ 0 w 535704"/>
              <a:gd name="connsiteY0" fmla="*/ 354419 h 464190"/>
              <a:gd name="connsiteX1" fmla="*/ 161858 w 535704"/>
              <a:gd name="connsiteY1" fmla="*/ 0 h 464190"/>
              <a:gd name="connsiteX2" fmla="*/ 535705 w 535704"/>
              <a:gd name="connsiteY2" fmla="*/ 109771 h 464190"/>
              <a:gd name="connsiteX3" fmla="*/ 373847 w 535704"/>
              <a:gd name="connsiteY3" fmla="*/ 464191 h 464190"/>
              <a:gd name="connsiteX4" fmla="*/ 0 w 535704"/>
              <a:gd name="connsiteY4" fmla="*/ 354419 h 464190"/>
              <a:gd name="connsiteX5" fmla="*/ 0 w 535704"/>
              <a:gd name="connsiteY5" fmla="*/ 354419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354419"/>
                </a:moveTo>
                <a:lnTo>
                  <a:pt x="161858" y="0"/>
                </a:lnTo>
                <a:lnTo>
                  <a:pt x="535705" y="109771"/>
                </a:lnTo>
                <a:lnTo>
                  <a:pt x="373847" y="464191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1" name="Freeform: Shape 880">
            <a:extLst>
              <a:ext uri="{FF2B5EF4-FFF2-40B4-BE49-F238E27FC236}">
                <a16:creationId xmlns:a16="http://schemas.microsoft.com/office/drawing/2014/main" id="{1C5C53AC-C6E3-EAA8-5C35-C76EB23C969C}"/>
              </a:ext>
            </a:extLst>
          </p:cNvPr>
          <p:cNvSpPr/>
          <p:nvPr/>
        </p:nvSpPr>
        <p:spPr>
          <a:xfrm>
            <a:off x="4655353" y="160292"/>
            <a:ext cx="535704" cy="464190"/>
          </a:xfrm>
          <a:custGeom>
            <a:avLst/>
            <a:gdLst>
              <a:gd name="connsiteX0" fmla="*/ 0 w 535704"/>
              <a:gd name="connsiteY0" fmla="*/ 354419 h 464190"/>
              <a:gd name="connsiteX1" fmla="*/ 161858 w 535704"/>
              <a:gd name="connsiteY1" fmla="*/ 0 h 464190"/>
              <a:gd name="connsiteX2" fmla="*/ 535705 w 535704"/>
              <a:gd name="connsiteY2" fmla="*/ 109771 h 464190"/>
              <a:gd name="connsiteX3" fmla="*/ 373847 w 535704"/>
              <a:gd name="connsiteY3" fmla="*/ 464191 h 464190"/>
              <a:gd name="connsiteX4" fmla="*/ 0 w 535704"/>
              <a:gd name="connsiteY4" fmla="*/ 354419 h 464190"/>
              <a:gd name="connsiteX5" fmla="*/ 0 w 535704"/>
              <a:gd name="connsiteY5" fmla="*/ 354419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354419"/>
                </a:moveTo>
                <a:lnTo>
                  <a:pt x="161858" y="0"/>
                </a:lnTo>
                <a:lnTo>
                  <a:pt x="535705" y="109771"/>
                </a:lnTo>
                <a:lnTo>
                  <a:pt x="373847" y="464191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2" name="Freeform: Shape 881">
            <a:extLst>
              <a:ext uri="{FF2B5EF4-FFF2-40B4-BE49-F238E27FC236}">
                <a16:creationId xmlns:a16="http://schemas.microsoft.com/office/drawing/2014/main" id="{956A51D2-C3F1-DC57-9446-D9CFCE27575F}"/>
              </a:ext>
            </a:extLst>
          </p:cNvPr>
          <p:cNvSpPr/>
          <p:nvPr/>
        </p:nvSpPr>
        <p:spPr>
          <a:xfrm>
            <a:off x="2891936" y="6165939"/>
            <a:ext cx="535704" cy="464190"/>
          </a:xfrm>
          <a:custGeom>
            <a:avLst/>
            <a:gdLst>
              <a:gd name="connsiteX0" fmla="*/ 0 w 535704"/>
              <a:gd name="connsiteY0" fmla="*/ 354419 h 464190"/>
              <a:gd name="connsiteX1" fmla="*/ 161858 w 535704"/>
              <a:gd name="connsiteY1" fmla="*/ 0 h 464190"/>
              <a:gd name="connsiteX2" fmla="*/ 535704 w 535704"/>
              <a:gd name="connsiteY2" fmla="*/ 109771 h 464190"/>
              <a:gd name="connsiteX3" fmla="*/ 373847 w 535704"/>
              <a:gd name="connsiteY3" fmla="*/ 464191 h 464190"/>
              <a:gd name="connsiteX4" fmla="*/ 0 w 535704"/>
              <a:gd name="connsiteY4" fmla="*/ 354419 h 464190"/>
              <a:gd name="connsiteX5" fmla="*/ 0 w 535704"/>
              <a:gd name="connsiteY5" fmla="*/ 354419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354419"/>
                </a:moveTo>
                <a:lnTo>
                  <a:pt x="161858" y="0"/>
                </a:lnTo>
                <a:lnTo>
                  <a:pt x="535704" y="109771"/>
                </a:lnTo>
                <a:lnTo>
                  <a:pt x="373847" y="464191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3" name="Freeform: Shape 882">
            <a:extLst>
              <a:ext uri="{FF2B5EF4-FFF2-40B4-BE49-F238E27FC236}">
                <a16:creationId xmlns:a16="http://schemas.microsoft.com/office/drawing/2014/main" id="{D074E73B-05A5-05FA-CD5E-292F242CE760}"/>
              </a:ext>
            </a:extLst>
          </p:cNvPr>
          <p:cNvSpPr/>
          <p:nvPr/>
        </p:nvSpPr>
        <p:spPr>
          <a:xfrm>
            <a:off x="5356976" y="-2229218"/>
            <a:ext cx="535704" cy="464190"/>
          </a:xfrm>
          <a:custGeom>
            <a:avLst/>
            <a:gdLst>
              <a:gd name="connsiteX0" fmla="*/ 0 w 535704"/>
              <a:gd name="connsiteY0" fmla="*/ 354419 h 464190"/>
              <a:gd name="connsiteX1" fmla="*/ 161858 w 535704"/>
              <a:gd name="connsiteY1" fmla="*/ 0 h 464190"/>
              <a:gd name="connsiteX2" fmla="*/ 535705 w 535704"/>
              <a:gd name="connsiteY2" fmla="*/ 109771 h 464190"/>
              <a:gd name="connsiteX3" fmla="*/ 373847 w 535704"/>
              <a:gd name="connsiteY3" fmla="*/ 464191 h 464190"/>
              <a:gd name="connsiteX4" fmla="*/ 0 w 535704"/>
              <a:gd name="connsiteY4" fmla="*/ 354419 h 464190"/>
              <a:gd name="connsiteX5" fmla="*/ 0 w 535704"/>
              <a:gd name="connsiteY5" fmla="*/ 354419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354419"/>
                </a:moveTo>
                <a:lnTo>
                  <a:pt x="161858" y="0"/>
                </a:lnTo>
                <a:lnTo>
                  <a:pt x="535705" y="109771"/>
                </a:lnTo>
                <a:lnTo>
                  <a:pt x="373847" y="464191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4" name="Freeform: Shape 883">
            <a:extLst>
              <a:ext uri="{FF2B5EF4-FFF2-40B4-BE49-F238E27FC236}">
                <a16:creationId xmlns:a16="http://schemas.microsoft.com/office/drawing/2014/main" id="{89FA911E-ACD5-AEEB-352C-BD775A48998A}"/>
              </a:ext>
            </a:extLst>
          </p:cNvPr>
          <p:cNvSpPr/>
          <p:nvPr/>
        </p:nvSpPr>
        <p:spPr>
          <a:xfrm>
            <a:off x="2445465" y="8260988"/>
            <a:ext cx="535704" cy="464191"/>
          </a:xfrm>
          <a:custGeom>
            <a:avLst/>
            <a:gdLst>
              <a:gd name="connsiteX0" fmla="*/ 0 w 535704"/>
              <a:gd name="connsiteY0" fmla="*/ 354419 h 464191"/>
              <a:gd name="connsiteX1" fmla="*/ 161858 w 535704"/>
              <a:gd name="connsiteY1" fmla="*/ 0 h 464191"/>
              <a:gd name="connsiteX2" fmla="*/ 535705 w 535704"/>
              <a:gd name="connsiteY2" fmla="*/ 109771 h 464191"/>
              <a:gd name="connsiteX3" fmla="*/ 373847 w 535704"/>
              <a:gd name="connsiteY3" fmla="*/ 464191 h 464191"/>
              <a:gd name="connsiteX4" fmla="*/ 0 w 535704"/>
              <a:gd name="connsiteY4" fmla="*/ 354419 h 464191"/>
              <a:gd name="connsiteX5" fmla="*/ 0 w 535704"/>
              <a:gd name="connsiteY5" fmla="*/ 354419 h 464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1">
                <a:moveTo>
                  <a:pt x="0" y="354419"/>
                </a:moveTo>
                <a:lnTo>
                  <a:pt x="161858" y="0"/>
                </a:lnTo>
                <a:lnTo>
                  <a:pt x="535705" y="109771"/>
                </a:lnTo>
                <a:lnTo>
                  <a:pt x="373847" y="464191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5" name="Freeform: Shape 884">
            <a:extLst>
              <a:ext uri="{FF2B5EF4-FFF2-40B4-BE49-F238E27FC236}">
                <a16:creationId xmlns:a16="http://schemas.microsoft.com/office/drawing/2014/main" id="{9321882B-E350-F05F-F35D-C64E2AF273B9}"/>
              </a:ext>
            </a:extLst>
          </p:cNvPr>
          <p:cNvSpPr/>
          <p:nvPr/>
        </p:nvSpPr>
        <p:spPr>
          <a:xfrm>
            <a:off x="4327576" y="1286039"/>
            <a:ext cx="701623" cy="320420"/>
          </a:xfrm>
          <a:custGeom>
            <a:avLst/>
            <a:gdLst>
              <a:gd name="connsiteX0" fmla="*/ 0 w 701623"/>
              <a:gd name="connsiteY0" fmla="*/ 210650 h 320420"/>
              <a:gd name="connsiteX1" fmla="*/ 327777 w 701623"/>
              <a:gd name="connsiteY1" fmla="*/ 0 h 320420"/>
              <a:gd name="connsiteX2" fmla="*/ 701624 w 701623"/>
              <a:gd name="connsiteY2" fmla="*/ 109771 h 320420"/>
              <a:gd name="connsiteX3" fmla="*/ 373847 w 701623"/>
              <a:gd name="connsiteY3" fmla="*/ 320421 h 320420"/>
              <a:gd name="connsiteX4" fmla="*/ 0 w 701623"/>
              <a:gd name="connsiteY4" fmla="*/ 210650 h 320420"/>
              <a:gd name="connsiteX5" fmla="*/ 0 w 701623"/>
              <a:gd name="connsiteY5" fmla="*/ 210650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0" y="210650"/>
                </a:moveTo>
                <a:lnTo>
                  <a:pt x="327777" y="0"/>
                </a:lnTo>
                <a:lnTo>
                  <a:pt x="701624" y="109771"/>
                </a:lnTo>
                <a:lnTo>
                  <a:pt x="373847" y="320421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6" name="Freeform: Shape 885">
            <a:extLst>
              <a:ext uri="{FF2B5EF4-FFF2-40B4-BE49-F238E27FC236}">
                <a16:creationId xmlns:a16="http://schemas.microsoft.com/office/drawing/2014/main" id="{562D786D-8F0E-05C0-FD6C-652CE013CCBD}"/>
              </a:ext>
            </a:extLst>
          </p:cNvPr>
          <p:cNvSpPr/>
          <p:nvPr/>
        </p:nvSpPr>
        <p:spPr>
          <a:xfrm>
            <a:off x="3564100" y="3886200"/>
            <a:ext cx="701623" cy="320420"/>
          </a:xfrm>
          <a:custGeom>
            <a:avLst/>
            <a:gdLst>
              <a:gd name="connsiteX0" fmla="*/ 0 w 701623"/>
              <a:gd name="connsiteY0" fmla="*/ 210650 h 320420"/>
              <a:gd name="connsiteX1" fmla="*/ 327777 w 701623"/>
              <a:gd name="connsiteY1" fmla="*/ 0 h 320420"/>
              <a:gd name="connsiteX2" fmla="*/ 701624 w 701623"/>
              <a:gd name="connsiteY2" fmla="*/ 109771 h 320420"/>
              <a:gd name="connsiteX3" fmla="*/ 373847 w 701623"/>
              <a:gd name="connsiteY3" fmla="*/ 320421 h 320420"/>
              <a:gd name="connsiteX4" fmla="*/ 0 w 701623"/>
              <a:gd name="connsiteY4" fmla="*/ 210650 h 320420"/>
              <a:gd name="connsiteX5" fmla="*/ 0 w 701623"/>
              <a:gd name="connsiteY5" fmla="*/ 210650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0" y="210650"/>
                </a:moveTo>
                <a:lnTo>
                  <a:pt x="327777" y="0"/>
                </a:lnTo>
                <a:lnTo>
                  <a:pt x="701624" y="109771"/>
                </a:lnTo>
                <a:lnTo>
                  <a:pt x="373847" y="320421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7" name="Freeform: Shape 886">
            <a:extLst>
              <a:ext uri="{FF2B5EF4-FFF2-40B4-BE49-F238E27FC236}">
                <a16:creationId xmlns:a16="http://schemas.microsoft.com/office/drawing/2014/main" id="{E8F2673A-6A4C-544E-7A4B-41F6456A4A67}"/>
              </a:ext>
            </a:extLst>
          </p:cNvPr>
          <p:cNvSpPr/>
          <p:nvPr/>
        </p:nvSpPr>
        <p:spPr>
          <a:xfrm>
            <a:off x="5029200" y="-1103471"/>
            <a:ext cx="701623" cy="320420"/>
          </a:xfrm>
          <a:custGeom>
            <a:avLst/>
            <a:gdLst>
              <a:gd name="connsiteX0" fmla="*/ 0 w 701623"/>
              <a:gd name="connsiteY0" fmla="*/ 210650 h 320420"/>
              <a:gd name="connsiteX1" fmla="*/ 327777 w 701623"/>
              <a:gd name="connsiteY1" fmla="*/ 0 h 320420"/>
              <a:gd name="connsiteX2" fmla="*/ 701624 w 701623"/>
              <a:gd name="connsiteY2" fmla="*/ 109771 h 320420"/>
              <a:gd name="connsiteX3" fmla="*/ 373847 w 701623"/>
              <a:gd name="connsiteY3" fmla="*/ 320421 h 320420"/>
              <a:gd name="connsiteX4" fmla="*/ 0 w 701623"/>
              <a:gd name="connsiteY4" fmla="*/ 210650 h 320420"/>
              <a:gd name="connsiteX5" fmla="*/ 0 w 701623"/>
              <a:gd name="connsiteY5" fmla="*/ 210650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0" y="210650"/>
                </a:moveTo>
                <a:lnTo>
                  <a:pt x="327777" y="0"/>
                </a:lnTo>
                <a:lnTo>
                  <a:pt x="701624" y="109771"/>
                </a:lnTo>
                <a:lnTo>
                  <a:pt x="373847" y="320421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8" name="Freeform: Shape 887">
            <a:extLst>
              <a:ext uri="{FF2B5EF4-FFF2-40B4-BE49-F238E27FC236}">
                <a16:creationId xmlns:a16="http://schemas.microsoft.com/office/drawing/2014/main" id="{179628F6-85AB-B120-1270-D1ABA0F7E162}"/>
              </a:ext>
            </a:extLst>
          </p:cNvPr>
          <p:cNvSpPr/>
          <p:nvPr/>
        </p:nvSpPr>
        <p:spPr>
          <a:xfrm>
            <a:off x="2508709" y="6906022"/>
            <a:ext cx="701623" cy="320420"/>
          </a:xfrm>
          <a:custGeom>
            <a:avLst/>
            <a:gdLst>
              <a:gd name="connsiteX0" fmla="*/ 0 w 701623"/>
              <a:gd name="connsiteY0" fmla="*/ 210650 h 320420"/>
              <a:gd name="connsiteX1" fmla="*/ 327777 w 701623"/>
              <a:gd name="connsiteY1" fmla="*/ 0 h 320420"/>
              <a:gd name="connsiteX2" fmla="*/ 701624 w 701623"/>
              <a:gd name="connsiteY2" fmla="*/ 109771 h 320420"/>
              <a:gd name="connsiteX3" fmla="*/ 373847 w 701623"/>
              <a:gd name="connsiteY3" fmla="*/ 320421 h 320420"/>
              <a:gd name="connsiteX4" fmla="*/ 0 w 701623"/>
              <a:gd name="connsiteY4" fmla="*/ 210650 h 320420"/>
              <a:gd name="connsiteX5" fmla="*/ 0 w 701623"/>
              <a:gd name="connsiteY5" fmla="*/ 210650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0" y="210650"/>
                </a:moveTo>
                <a:lnTo>
                  <a:pt x="327777" y="0"/>
                </a:lnTo>
                <a:lnTo>
                  <a:pt x="701624" y="109771"/>
                </a:lnTo>
                <a:lnTo>
                  <a:pt x="373847" y="320421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9" name="Freeform: Shape 888">
            <a:extLst>
              <a:ext uri="{FF2B5EF4-FFF2-40B4-BE49-F238E27FC236}">
                <a16:creationId xmlns:a16="http://schemas.microsoft.com/office/drawing/2014/main" id="{CE0273BB-CDB3-85FB-6012-34A2FE1770A9}"/>
              </a:ext>
            </a:extLst>
          </p:cNvPr>
          <p:cNvSpPr/>
          <p:nvPr/>
        </p:nvSpPr>
        <p:spPr>
          <a:xfrm>
            <a:off x="1807085" y="9295533"/>
            <a:ext cx="701623" cy="320420"/>
          </a:xfrm>
          <a:custGeom>
            <a:avLst/>
            <a:gdLst>
              <a:gd name="connsiteX0" fmla="*/ 0 w 701623"/>
              <a:gd name="connsiteY0" fmla="*/ 210650 h 320420"/>
              <a:gd name="connsiteX1" fmla="*/ 327777 w 701623"/>
              <a:gd name="connsiteY1" fmla="*/ 0 h 320420"/>
              <a:gd name="connsiteX2" fmla="*/ 701624 w 701623"/>
              <a:gd name="connsiteY2" fmla="*/ 109771 h 320420"/>
              <a:gd name="connsiteX3" fmla="*/ 373847 w 701623"/>
              <a:gd name="connsiteY3" fmla="*/ 320421 h 320420"/>
              <a:gd name="connsiteX4" fmla="*/ 0 w 701623"/>
              <a:gd name="connsiteY4" fmla="*/ 210650 h 320420"/>
              <a:gd name="connsiteX5" fmla="*/ 0 w 701623"/>
              <a:gd name="connsiteY5" fmla="*/ 210650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0" y="210650"/>
                </a:moveTo>
                <a:lnTo>
                  <a:pt x="327777" y="0"/>
                </a:lnTo>
                <a:lnTo>
                  <a:pt x="701624" y="109771"/>
                </a:lnTo>
                <a:lnTo>
                  <a:pt x="373847" y="320421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0" name="Freeform: Shape 889">
            <a:extLst>
              <a:ext uri="{FF2B5EF4-FFF2-40B4-BE49-F238E27FC236}">
                <a16:creationId xmlns:a16="http://schemas.microsoft.com/office/drawing/2014/main" id="{831FF40F-025F-DD5F-E5CD-B3DD5C3E4CC8}"/>
              </a:ext>
            </a:extLst>
          </p:cNvPr>
          <p:cNvSpPr/>
          <p:nvPr/>
        </p:nvSpPr>
        <p:spPr>
          <a:xfrm>
            <a:off x="6920691" y="251494"/>
            <a:ext cx="629000" cy="404233"/>
          </a:xfrm>
          <a:custGeom>
            <a:avLst/>
            <a:gdLst>
              <a:gd name="connsiteX0" fmla="*/ 255153 w 629000"/>
              <a:gd name="connsiteY0" fmla="*/ 294462 h 404233"/>
              <a:gd name="connsiteX1" fmla="*/ 0 w 629000"/>
              <a:gd name="connsiteY1" fmla="*/ 0 h 404233"/>
              <a:gd name="connsiteX2" fmla="*/ 373847 w 629000"/>
              <a:gd name="connsiteY2" fmla="*/ 109771 h 404233"/>
              <a:gd name="connsiteX3" fmla="*/ 629000 w 629000"/>
              <a:gd name="connsiteY3" fmla="*/ 404234 h 404233"/>
              <a:gd name="connsiteX4" fmla="*/ 255153 w 629000"/>
              <a:gd name="connsiteY4" fmla="*/ 294462 h 404233"/>
              <a:gd name="connsiteX5" fmla="*/ 255153 w 629000"/>
              <a:gd name="connsiteY5" fmla="*/ 294462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000" h="404233">
                <a:moveTo>
                  <a:pt x="255153" y="294462"/>
                </a:moveTo>
                <a:lnTo>
                  <a:pt x="0" y="0"/>
                </a:lnTo>
                <a:lnTo>
                  <a:pt x="373847" y="109771"/>
                </a:lnTo>
                <a:lnTo>
                  <a:pt x="629000" y="404234"/>
                </a:lnTo>
                <a:lnTo>
                  <a:pt x="255153" y="294462"/>
                </a:lnTo>
                <a:lnTo>
                  <a:pt x="255153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1" name="Freeform: Shape 890">
            <a:extLst>
              <a:ext uri="{FF2B5EF4-FFF2-40B4-BE49-F238E27FC236}">
                <a16:creationId xmlns:a16="http://schemas.microsoft.com/office/drawing/2014/main" id="{4A653284-D161-58C0-8ABC-DBCABA87D102}"/>
              </a:ext>
            </a:extLst>
          </p:cNvPr>
          <p:cNvSpPr/>
          <p:nvPr/>
        </p:nvSpPr>
        <p:spPr>
          <a:xfrm>
            <a:off x="5356976" y="4096849"/>
            <a:ext cx="628999" cy="404233"/>
          </a:xfrm>
          <a:custGeom>
            <a:avLst/>
            <a:gdLst>
              <a:gd name="connsiteX0" fmla="*/ 255153 w 628999"/>
              <a:gd name="connsiteY0" fmla="*/ 294462 h 404233"/>
              <a:gd name="connsiteX1" fmla="*/ 0 w 628999"/>
              <a:gd name="connsiteY1" fmla="*/ 0 h 404233"/>
              <a:gd name="connsiteX2" fmla="*/ 373847 w 628999"/>
              <a:gd name="connsiteY2" fmla="*/ 109771 h 404233"/>
              <a:gd name="connsiteX3" fmla="*/ 629000 w 628999"/>
              <a:gd name="connsiteY3" fmla="*/ 404233 h 404233"/>
              <a:gd name="connsiteX4" fmla="*/ 255153 w 628999"/>
              <a:gd name="connsiteY4" fmla="*/ 294462 h 404233"/>
              <a:gd name="connsiteX5" fmla="*/ 255153 w 628999"/>
              <a:gd name="connsiteY5" fmla="*/ 294462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255153" y="294462"/>
                </a:moveTo>
                <a:lnTo>
                  <a:pt x="0" y="0"/>
                </a:lnTo>
                <a:lnTo>
                  <a:pt x="373847" y="109771"/>
                </a:lnTo>
                <a:lnTo>
                  <a:pt x="629000" y="404233"/>
                </a:lnTo>
                <a:lnTo>
                  <a:pt x="255153" y="294462"/>
                </a:lnTo>
                <a:lnTo>
                  <a:pt x="255153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2" name="Freeform: Shape 891">
            <a:extLst>
              <a:ext uri="{FF2B5EF4-FFF2-40B4-BE49-F238E27FC236}">
                <a16:creationId xmlns:a16="http://schemas.microsoft.com/office/drawing/2014/main" id="{AF60C608-6DF1-E39A-5141-823120232270}"/>
              </a:ext>
            </a:extLst>
          </p:cNvPr>
          <p:cNvSpPr/>
          <p:nvPr/>
        </p:nvSpPr>
        <p:spPr>
          <a:xfrm>
            <a:off x="4400200" y="8260988"/>
            <a:ext cx="628999" cy="404233"/>
          </a:xfrm>
          <a:custGeom>
            <a:avLst/>
            <a:gdLst>
              <a:gd name="connsiteX0" fmla="*/ 255153 w 628999"/>
              <a:gd name="connsiteY0" fmla="*/ 294462 h 404233"/>
              <a:gd name="connsiteX1" fmla="*/ 0 w 628999"/>
              <a:gd name="connsiteY1" fmla="*/ 0 h 404233"/>
              <a:gd name="connsiteX2" fmla="*/ 373847 w 628999"/>
              <a:gd name="connsiteY2" fmla="*/ 109771 h 404233"/>
              <a:gd name="connsiteX3" fmla="*/ 629000 w 628999"/>
              <a:gd name="connsiteY3" fmla="*/ 404233 h 404233"/>
              <a:gd name="connsiteX4" fmla="*/ 255153 w 628999"/>
              <a:gd name="connsiteY4" fmla="*/ 294462 h 404233"/>
              <a:gd name="connsiteX5" fmla="*/ 255153 w 628999"/>
              <a:gd name="connsiteY5" fmla="*/ 294462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255153" y="294462"/>
                </a:moveTo>
                <a:lnTo>
                  <a:pt x="0" y="0"/>
                </a:lnTo>
                <a:lnTo>
                  <a:pt x="373847" y="109771"/>
                </a:lnTo>
                <a:lnTo>
                  <a:pt x="629000" y="404233"/>
                </a:lnTo>
                <a:lnTo>
                  <a:pt x="255153" y="294462"/>
                </a:lnTo>
                <a:lnTo>
                  <a:pt x="255153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3" name="Freeform: Shape 892">
            <a:extLst>
              <a:ext uri="{FF2B5EF4-FFF2-40B4-BE49-F238E27FC236}">
                <a16:creationId xmlns:a16="http://schemas.microsoft.com/office/drawing/2014/main" id="{5571D77C-352C-92D7-C01B-17B58173B95C}"/>
              </a:ext>
            </a:extLst>
          </p:cNvPr>
          <p:cNvSpPr/>
          <p:nvPr/>
        </p:nvSpPr>
        <p:spPr>
          <a:xfrm>
            <a:off x="6537463" y="2145570"/>
            <a:ext cx="429297" cy="495434"/>
          </a:xfrm>
          <a:custGeom>
            <a:avLst/>
            <a:gdLst>
              <a:gd name="connsiteX0" fmla="*/ 55450 w 429297"/>
              <a:gd name="connsiteY0" fmla="*/ 385663 h 495434"/>
              <a:gd name="connsiteX1" fmla="*/ 0 w 429297"/>
              <a:gd name="connsiteY1" fmla="*/ 0 h 495434"/>
              <a:gd name="connsiteX2" fmla="*/ 373847 w 429297"/>
              <a:gd name="connsiteY2" fmla="*/ 109771 h 495434"/>
              <a:gd name="connsiteX3" fmla="*/ 429297 w 429297"/>
              <a:gd name="connsiteY3" fmla="*/ 495435 h 495434"/>
              <a:gd name="connsiteX4" fmla="*/ 55450 w 429297"/>
              <a:gd name="connsiteY4" fmla="*/ 385663 h 495434"/>
              <a:gd name="connsiteX5" fmla="*/ 55450 w 429297"/>
              <a:gd name="connsiteY5" fmla="*/ 385663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7" h="495434">
                <a:moveTo>
                  <a:pt x="55450" y="385663"/>
                </a:moveTo>
                <a:lnTo>
                  <a:pt x="0" y="0"/>
                </a:lnTo>
                <a:lnTo>
                  <a:pt x="373847" y="109771"/>
                </a:lnTo>
                <a:lnTo>
                  <a:pt x="429297" y="495435"/>
                </a:lnTo>
                <a:lnTo>
                  <a:pt x="55450" y="385663"/>
                </a:lnTo>
                <a:lnTo>
                  <a:pt x="5545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4" name="Freeform: Shape 893">
            <a:extLst>
              <a:ext uri="{FF2B5EF4-FFF2-40B4-BE49-F238E27FC236}">
                <a16:creationId xmlns:a16="http://schemas.microsoft.com/office/drawing/2014/main" id="{B383FD55-6825-1019-8733-8DFCFDD80FF1}"/>
              </a:ext>
            </a:extLst>
          </p:cNvPr>
          <p:cNvSpPr/>
          <p:nvPr/>
        </p:nvSpPr>
        <p:spPr>
          <a:xfrm>
            <a:off x="5773988" y="4745731"/>
            <a:ext cx="429296" cy="495434"/>
          </a:xfrm>
          <a:custGeom>
            <a:avLst/>
            <a:gdLst>
              <a:gd name="connsiteX0" fmla="*/ 55450 w 429296"/>
              <a:gd name="connsiteY0" fmla="*/ 385664 h 495434"/>
              <a:gd name="connsiteX1" fmla="*/ 0 w 429296"/>
              <a:gd name="connsiteY1" fmla="*/ 0 h 495434"/>
              <a:gd name="connsiteX2" fmla="*/ 373847 w 429296"/>
              <a:gd name="connsiteY2" fmla="*/ 109771 h 495434"/>
              <a:gd name="connsiteX3" fmla="*/ 429297 w 429296"/>
              <a:gd name="connsiteY3" fmla="*/ 495435 h 495434"/>
              <a:gd name="connsiteX4" fmla="*/ 55450 w 429296"/>
              <a:gd name="connsiteY4" fmla="*/ 385664 h 495434"/>
              <a:gd name="connsiteX5" fmla="*/ 55450 w 429296"/>
              <a:gd name="connsiteY5" fmla="*/ 385664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55450" y="385664"/>
                </a:moveTo>
                <a:lnTo>
                  <a:pt x="0" y="0"/>
                </a:lnTo>
                <a:lnTo>
                  <a:pt x="373847" y="109771"/>
                </a:lnTo>
                <a:lnTo>
                  <a:pt x="429297" y="495435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5" name="Freeform: Shape 894">
            <a:extLst>
              <a:ext uri="{FF2B5EF4-FFF2-40B4-BE49-F238E27FC236}">
                <a16:creationId xmlns:a16="http://schemas.microsoft.com/office/drawing/2014/main" id="{2F8E81CC-936A-3044-229F-90A2EEBAF33C}"/>
              </a:ext>
            </a:extLst>
          </p:cNvPr>
          <p:cNvSpPr/>
          <p:nvPr/>
        </p:nvSpPr>
        <p:spPr>
          <a:xfrm>
            <a:off x="6865241" y="-134169"/>
            <a:ext cx="429296" cy="495434"/>
          </a:xfrm>
          <a:custGeom>
            <a:avLst/>
            <a:gdLst>
              <a:gd name="connsiteX0" fmla="*/ 55449 w 429296"/>
              <a:gd name="connsiteY0" fmla="*/ 385664 h 495434"/>
              <a:gd name="connsiteX1" fmla="*/ 0 w 429296"/>
              <a:gd name="connsiteY1" fmla="*/ 0 h 495434"/>
              <a:gd name="connsiteX2" fmla="*/ 373846 w 429296"/>
              <a:gd name="connsiteY2" fmla="*/ 109771 h 495434"/>
              <a:gd name="connsiteX3" fmla="*/ 429296 w 429296"/>
              <a:gd name="connsiteY3" fmla="*/ 495435 h 495434"/>
              <a:gd name="connsiteX4" fmla="*/ 55449 w 429296"/>
              <a:gd name="connsiteY4" fmla="*/ 385664 h 495434"/>
              <a:gd name="connsiteX5" fmla="*/ 55449 w 429296"/>
              <a:gd name="connsiteY5" fmla="*/ 385664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55449" y="385664"/>
                </a:moveTo>
                <a:lnTo>
                  <a:pt x="0" y="0"/>
                </a:lnTo>
                <a:lnTo>
                  <a:pt x="373846" y="109771"/>
                </a:lnTo>
                <a:lnTo>
                  <a:pt x="429296" y="495435"/>
                </a:lnTo>
                <a:lnTo>
                  <a:pt x="55449" y="385664"/>
                </a:lnTo>
                <a:lnTo>
                  <a:pt x="55449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6" name="Freeform: Shape 895">
            <a:extLst>
              <a:ext uri="{FF2B5EF4-FFF2-40B4-BE49-F238E27FC236}">
                <a16:creationId xmlns:a16="http://schemas.microsoft.com/office/drawing/2014/main" id="{F6FBEC0A-4C2F-EE8F-2B6D-63076B3BEB23}"/>
              </a:ext>
            </a:extLst>
          </p:cNvPr>
          <p:cNvSpPr/>
          <p:nvPr/>
        </p:nvSpPr>
        <p:spPr>
          <a:xfrm>
            <a:off x="4973750" y="6762253"/>
            <a:ext cx="429296" cy="495434"/>
          </a:xfrm>
          <a:custGeom>
            <a:avLst/>
            <a:gdLst>
              <a:gd name="connsiteX0" fmla="*/ 55450 w 429296"/>
              <a:gd name="connsiteY0" fmla="*/ 385663 h 495434"/>
              <a:gd name="connsiteX1" fmla="*/ 0 w 429296"/>
              <a:gd name="connsiteY1" fmla="*/ 0 h 495434"/>
              <a:gd name="connsiteX2" fmla="*/ 373847 w 429296"/>
              <a:gd name="connsiteY2" fmla="*/ 109771 h 495434"/>
              <a:gd name="connsiteX3" fmla="*/ 429296 w 429296"/>
              <a:gd name="connsiteY3" fmla="*/ 495435 h 495434"/>
              <a:gd name="connsiteX4" fmla="*/ 55450 w 429296"/>
              <a:gd name="connsiteY4" fmla="*/ 385663 h 495434"/>
              <a:gd name="connsiteX5" fmla="*/ 55450 w 429296"/>
              <a:gd name="connsiteY5" fmla="*/ 385663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55450" y="385663"/>
                </a:moveTo>
                <a:lnTo>
                  <a:pt x="0" y="0"/>
                </a:lnTo>
                <a:lnTo>
                  <a:pt x="373847" y="109771"/>
                </a:lnTo>
                <a:lnTo>
                  <a:pt x="429296" y="495435"/>
                </a:lnTo>
                <a:lnTo>
                  <a:pt x="55450" y="385663"/>
                </a:lnTo>
                <a:lnTo>
                  <a:pt x="5545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7" name="Freeform: Shape 896">
            <a:extLst>
              <a:ext uri="{FF2B5EF4-FFF2-40B4-BE49-F238E27FC236}">
                <a16:creationId xmlns:a16="http://schemas.microsoft.com/office/drawing/2014/main" id="{90B86279-B55F-ABB5-8150-40112EA08659}"/>
              </a:ext>
            </a:extLst>
          </p:cNvPr>
          <p:cNvSpPr/>
          <p:nvPr/>
        </p:nvSpPr>
        <p:spPr>
          <a:xfrm>
            <a:off x="4272126" y="9151764"/>
            <a:ext cx="429296" cy="495434"/>
          </a:xfrm>
          <a:custGeom>
            <a:avLst/>
            <a:gdLst>
              <a:gd name="connsiteX0" fmla="*/ 55450 w 429296"/>
              <a:gd name="connsiteY0" fmla="*/ 385664 h 495434"/>
              <a:gd name="connsiteX1" fmla="*/ 0 w 429296"/>
              <a:gd name="connsiteY1" fmla="*/ 0 h 495434"/>
              <a:gd name="connsiteX2" fmla="*/ 373847 w 429296"/>
              <a:gd name="connsiteY2" fmla="*/ 109771 h 495434"/>
              <a:gd name="connsiteX3" fmla="*/ 429297 w 429296"/>
              <a:gd name="connsiteY3" fmla="*/ 495435 h 495434"/>
              <a:gd name="connsiteX4" fmla="*/ 55450 w 429296"/>
              <a:gd name="connsiteY4" fmla="*/ 385664 h 495434"/>
              <a:gd name="connsiteX5" fmla="*/ 55450 w 429296"/>
              <a:gd name="connsiteY5" fmla="*/ 385664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55450" y="385664"/>
                </a:moveTo>
                <a:lnTo>
                  <a:pt x="0" y="0"/>
                </a:lnTo>
                <a:lnTo>
                  <a:pt x="373847" y="109771"/>
                </a:lnTo>
                <a:lnTo>
                  <a:pt x="429297" y="495435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8" name="Freeform: Shape 897">
            <a:extLst>
              <a:ext uri="{FF2B5EF4-FFF2-40B4-BE49-F238E27FC236}">
                <a16:creationId xmlns:a16="http://schemas.microsoft.com/office/drawing/2014/main" id="{4E9B43F8-1785-D95D-0243-3098DBC74B25}"/>
              </a:ext>
            </a:extLst>
          </p:cNvPr>
          <p:cNvSpPr/>
          <p:nvPr/>
        </p:nvSpPr>
        <p:spPr>
          <a:xfrm>
            <a:off x="6375606" y="2916897"/>
            <a:ext cx="535704" cy="464190"/>
          </a:xfrm>
          <a:custGeom>
            <a:avLst/>
            <a:gdLst>
              <a:gd name="connsiteX0" fmla="*/ 0 w 535704"/>
              <a:gd name="connsiteY0" fmla="*/ 354419 h 464190"/>
              <a:gd name="connsiteX1" fmla="*/ 161858 w 535704"/>
              <a:gd name="connsiteY1" fmla="*/ 0 h 464190"/>
              <a:gd name="connsiteX2" fmla="*/ 535705 w 535704"/>
              <a:gd name="connsiteY2" fmla="*/ 109771 h 464190"/>
              <a:gd name="connsiteX3" fmla="*/ 373847 w 535704"/>
              <a:gd name="connsiteY3" fmla="*/ 464190 h 464190"/>
              <a:gd name="connsiteX4" fmla="*/ 0 w 535704"/>
              <a:gd name="connsiteY4" fmla="*/ 354419 h 464190"/>
              <a:gd name="connsiteX5" fmla="*/ 0 w 535704"/>
              <a:gd name="connsiteY5" fmla="*/ 354419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354419"/>
                </a:moveTo>
                <a:lnTo>
                  <a:pt x="161858" y="0"/>
                </a:lnTo>
                <a:lnTo>
                  <a:pt x="535705" y="109771"/>
                </a:lnTo>
                <a:lnTo>
                  <a:pt x="373847" y="464190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9" name="Freeform: Shape 898">
            <a:extLst>
              <a:ext uri="{FF2B5EF4-FFF2-40B4-BE49-F238E27FC236}">
                <a16:creationId xmlns:a16="http://schemas.microsoft.com/office/drawing/2014/main" id="{C533EFBA-583E-DF8F-D583-F47653691FED}"/>
              </a:ext>
            </a:extLst>
          </p:cNvPr>
          <p:cNvSpPr/>
          <p:nvPr/>
        </p:nvSpPr>
        <p:spPr>
          <a:xfrm>
            <a:off x="5612130" y="5517058"/>
            <a:ext cx="535704" cy="464190"/>
          </a:xfrm>
          <a:custGeom>
            <a:avLst/>
            <a:gdLst>
              <a:gd name="connsiteX0" fmla="*/ 0 w 535704"/>
              <a:gd name="connsiteY0" fmla="*/ 354420 h 464190"/>
              <a:gd name="connsiteX1" fmla="*/ 161858 w 535704"/>
              <a:gd name="connsiteY1" fmla="*/ 0 h 464190"/>
              <a:gd name="connsiteX2" fmla="*/ 535705 w 535704"/>
              <a:gd name="connsiteY2" fmla="*/ 109771 h 464190"/>
              <a:gd name="connsiteX3" fmla="*/ 373847 w 535704"/>
              <a:gd name="connsiteY3" fmla="*/ 464191 h 464190"/>
              <a:gd name="connsiteX4" fmla="*/ 0 w 535704"/>
              <a:gd name="connsiteY4" fmla="*/ 354420 h 464190"/>
              <a:gd name="connsiteX5" fmla="*/ 0 w 535704"/>
              <a:gd name="connsiteY5" fmla="*/ 354420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354420"/>
                </a:moveTo>
                <a:lnTo>
                  <a:pt x="161858" y="0"/>
                </a:lnTo>
                <a:lnTo>
                  <a:pt x="535705" y="109771"/>
                </a:lnTo>
                <a:lnTo>
                  <a:pt x="373847" y="464191"/>
                </a:lnTo>
                <a:lnTo>
                  <a:pt x="0" y="354420"/>
                </a:lnTo>
                <a:lnTo>
                  <a:pt x="0" y="3544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0" name="Freeform: Shape 899">
            <a:extLst>
              <a:ext uri="{FF2B5EF4-FFF2-40B4-BE49-F238E27FC236}">
                <a16:creationId xmlns:a16="http://schemas.microsoft.com/office/drawing/2014/main" id="{018AF3E4-90CB-2CCB-4778-29BCEB5229BE}"/>
              </a:ext>
            </a:extLst>
          </p:cNvPr>
          <p:cNvSpPr/>
          <p:nvPr/>
        </p:nvSpPr>
        <p:spPr>
          <a:xfrm>
            <a:off x="6375606" y="1436731"/>
            <a:ext cx="535704" cy="464190"/>
          </a:xfrm>
          <a:custGeom>
            <a:avLst/>
            <a:gdLst>
              <a:gd name="connsiteX0" fmla="*/ 0 w 535704"/>
              <a:gd name="connsiteY0" fmla="*/ 354419 h 464190"/>
              <a:gd name="connsiteX1" fmla="*/ 161858 w 535704"/>
              <a:gd name="connsiteY1" fmla="*/ 0 h 464190"/>
              <a:gd name="connsiteX2" fmla="*/ 535705 w 535704"/>
              <a:gd name="connsiteY2" fmla="*/ 109771 h 464190"/>
              <a:gd name="connsiteX3" fmla="*/ 373847 w 535704"/>
              <a:gd name="connsiteY3" fmla="*/ 464191 h 464190"/>
              <a:gd name="connsiteX4" fmla="*/ 0 w 535704"/>
              <a:gd name="connsiteY4" fmla="*/ 354419 h 464190"/>
              <a:gd name="connsiteX5" fmla="*/ 0 w 535704"/>
              <a:gd name="connsiteY5" fmla="*/ 354419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354419"/>
                </a:moveTo>
                <a:lnTo>
                  <a:pt x="161858" y="0"/>
                </a:lnTo>
                <a:lnTo>
                  <a:pt x="535705" y="109771"/>
                </a:lnTo>
                <a:lnTo>
                  <a:pt x="373847" y="464191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1" name="Freeform: Shape 900">
            <a:extLst>
              <a:ext uri="{FF2B5EF4-FFF2-40B4-BE49-F238E27FC236}">
                <a16:creationId xmlns:a16="http://schemas.microsoft.com/office/drawing/2014/main" id="{C23975A2-1376-8298-4E59-A2FAA93EF30B}"/>
              </a:ext>
            </a:extLst>
          </p:cNvPr>
          <p:cNvSpPr/>
          <p:nvPr/>
        </p:nvSpPr>
        <p:spPr>
          <a:xfrm>
            <a:off x="5029200" y="7502336"/>
            <a:ext cx="535704" cy="464190"/>
          </a:xfrm>
          <a:custGeom>
            <a:avLst/>
            <a:gdLst>
              <a:gd name="connsiteX0" fmla="*/ 0 w 535704"/>
              <a:gd name="connsiteY0" fmla="*/ 354419 h 464190"/>
              <a:gd name="connsiteX1" fmla="*/ 161858 w 535704"/>
              <a:gd name="connsiteY1" fmla="*/ 0 h 464190"/>
              <a:gd name="connsiteX2" fmla="*/ 535705 w 535704"/>
              <a:gd name="connsiteY2" fmla="*/ 109771 h 464190"/>
              <a:gd name="connsiteX3" fmla="*/ 373847 w 535704"/>
              <a:gd name="connsiteY3" fmla="*/ 464190 h 464190"/>
              <a:gd name="connsiteX4" fmla="*/ 0 w 535704"/>
              <a:gd name="connsiteY4" fmla="*/ 354419 h 464190"/>
              <a:gd name="connsiteX5" fmla="*/ 0 w 535704"/>
              <a:gd name="connsiteY5" fmla="*/ 354419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354419"/>
                </a:moveTo>
                <a:lnTo>
                  <a:pt x="161858" y="0"/>
                </a:lnTo>
                <a:lnTo>
                  <a:pt x="535705" y="109771"/>
                </a:lnTo>
                <a:lnTo>
                  <a:pt x="373847" y="464190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2" name="Freeform: Shape 901">
            <a:extLst>
              <a:ext uri="{FF2B5EF4-FFF2-40B4-BE49-F238E27FC236}">
                <a16:creationId xmlns:a16="http://schemas.microsoft.com/office/drawing/2014/main" id="{D5F806C7-723B-B656-2CCE-59DEFB5FCE24}"/>
              </a:ext>
            </a:extLst>
          </p:cNvPr>
          <p:cNvSpPr/>
          <p:nvPr/>
        </p:nvSpPr>
        <p:spPr>
          <a:xfrm>
            <a:off x="7239087" y="-598360"/>
            <a:ext cx="535704" cy="464190"/>
          </a:xfrm>
          <a:custGeom>
            <a:avLst/>
            <a:gdLst>
              <a:gd name="connsiteX0" fmla="*/ 0 w 535704"/>
              <a:gd name="connsiteY0" fmla="*/ 354419 h 464190"/>
              <a:gd name="connsiteX1" fmla="*/ 161858 w 535704"/>
              <a:gd name="connsiteY1" fmla="*/ 0 h 464190"/>
              <a:gd name="connsiteX2" fmla="*/ 535705 w 535704"/>
              <a:gd name="connsiteY2" fmla="*/ 109771 h 464190"/>
              <a:gd name="connsiteX3" fmla="*/ 373847 w 535704"/>
              <a:gd name="connsiteY3" fmla="*/ 464191 h 464190"/>
              <a:gd name="connsiteX4" fmla="*/ 0 w 535704"/>
              <a:gd name="connsiteY4" fmla="*/ 354419 h 464190"/>
              <a:gd name="connsiteX5" fmla="*/ 0 w 535704"/>
              <a:gd name="connsiteY5" fmla="*/ 354419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354419"/>
                </a:moveTo>
                <a:lnTo>
                  <a:pt x="161858" y="0"/>
                </a:lnTo>
                <a:lnTo>
                  <a:pt x="535705" y="109771"/>
                </a:lnTo>
                <a:lnTo>
                  <a:pt x="373847" y="464191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3" name="Freeform: Shape 902">
            <a:extLst>
              <a:ext uri="{FF2B5EF4-FFF2-40B4-BE49-F238E27FC236}">
                <a16:creationId xmlns:a16="http://schemas.microsoft.com/office/drawing/2014/main" id="{A3692054-3D06-69F0-DF26-99C100BDE8B4}"/>
              </a:ext>
            </a:extLst>
          </p:cNvPr>
          <p:cNvSpPr/>
          <p:nvPr/>
        </p:nvSpPr>
        <p:spPr>
          <a:xfrm>
            <a:off x="4165718" y="9537427"/>
            <a:ext cx="535704" cy="464190"/>
          </a:xfrm>
          <a:custGeom>
            <a:avLst/>
            <a:gdLst>
              <a:gd name="connsiteX0" fmla="*/ 0 w 535704"/>
              <a:gd name="connsiteY0" fmla="*/ 354419 h 464190"/>
              <a:gd name="connsiteX1" fmla="*/ 161858 w 535704"/>
              <a:gd name="connsiteY1" fmla="*/ 0 h 464190"/>
              <a:gd name="connsiteX2" fmla="*/ 535705 w 535704"/>
              <a:gd name="connsiteY2" fmla="*/ 109771 h 464190"/>
              <a:gd name="connsiteX3" fmla="*/ 373847 w 535704"/>
              <a:gd name="connsiteY3" fmla="*/ 464190 h 464190"/>
              <a:gd name="connsiteX4" fmla="*/ 0 w 535704"/>
              <a:gd name="connsiteY4" fmla="*/ 354419 h 464190"/>
              <a:gd name="connsiteX5" fmla="*/ 0 w 535704"/>
              <a:gd name="connsiteY5" fmla="*/ 354419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354419"/>
                </a:moveTo>
                <a:lnTo>
                  <a:pt x="161858" y="0"/>
                </a:lnTo>
                <a:lnTo>
                  <a:pt x="535705" y="109771"/>
                </a:lnTo>
                <a:lnTo>
                  <a:pt x="373847" y="464190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4" name="Freeform: Shape 903">
            <a:extLst>
              <a:ext uri="{FF2B5EF4-FFF2-40B4-BE49-F238E27FC236}">
                <a16:creationId xmlns:a16="http://schemas.microsoft.com/office/drawing/2014/main" id="{00875D91-6094-3A20-6D9E-65E849EACD69}"/>
              </a:ext>
            </a:extLst>
          </p:cNvPr>
          <p:cNvSpPr/>
          <p:nvPr/>
        </p:nvSpPr>
        <p:spPr>
          <a:xfrm>
            <a:off x="5792676" y="3565779"/>
            <a:ext cx="701623" cy="320420"/>
          </a:xfrm>
          <a:custGeom>
            <a:avLst/>
            <a:gdLst>
              <a:gd name="connsiteX0" fmla="*/ 0 w 701623"/>
              <a:gd name="connsiteY0" fmla="*/ 210649 h 320420"/>
              <a:gd name="connsiteX1" fmla="*/ 327777 w 701623"/>
              <a:gd name="connsiteY1" fmla="*/ 0 h 320420"/>
              <a:gd name="connsiteX2" fmla="*/ 701624 w 701623"/>
              <a:gd name="connsiteY2" fmla="*/ 109771 h 320420"/>
              <a:gd name="connsiteX3" fmla="*/ 373847 w 701623"/>
              <a:gd name="connsiteY3" fmla="*/ 320421 h 320420"/>
              <a:gd name="connsiteX4" fmla="*/ 0 w 701623"/>
              <a:gd name="connsiteY4" fmla="*/ 210649 h 320420"/>
              <a:gd name="connsiteX5" fmla="*/ 0 w 701623"/>
              <a:gd name="connsiteY5" fmla="*/ 210649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0" y="210649"/>
                </a:moveTo>
                <a:lnTo>
                  <a:pt x="327777" y="0"/>
                </a:lnTo>
                <a:lnTo>
                  <a:pt x="701624" y="109771"/>
                </a:lnTo>
                <a:lnTo>
                  <a:pt x="373847" y="320421"/>
                </a:lnTo>
                <a:lnTo>
                  <a:pt x="0" y="210649"/>
                </a:lnTo>
                <a:lnTo>
                  <a:pt x="0" y="21064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5" name="Freeform: Shape 904">
            <a:extLst>
              <a:ext uri="{FF2B5EF4-FFF2-40B4-BE49-F238E27FC236}">
                <a16:creationId xmlns:a16="http://schemas.microsoft.com/office/drawing/2014/main" id="{135FC9A0-C025-9F78-044A-88B351FCEF01}"/>
              </a:ext>
            </a:extLst>
          </p:cNvPr>
          <p:cNvSpPr/>
          <p:nvPr/>
        </p:nvSpPr>
        <p:spPr>
          <a:xfrm>
            <a:off x="5029200" y="6165939"/>
            <a:ext cx="701623" cy="320420"/>
          </a:xfrm>
          <a:custGeom>
            <a:avLst/>
            <a:gdLst>
              <a:gd name="connsiteX0" fmla="*/ 0 w 701623"/>
              <a:gd name="connsiteY0" fmla="*/ 210649 h 320420"/>
              <a:gd name="connsiteX1" fmla="*/ 327777 w 701623"/>
              <a:gd name="connsiteY1" fmla="*/ 0 h 320420"/>
              <a:gd name="connsiteX2" fmla="*/ 701624 w 701623"/>
              <a:gd name="connsiteY2" fmla="*/ 109771 h 320420"/>
              <a:gd name="connsiteX3" fmla="*/ 373847 w 701623"/>
              <a:gd name="connsiteY3" fmla="*/ 320421 h 320420"/>
              <a:gd name="connsiteX4" fmla="*/ 0 w 701623"/>
              <a:gd name="connsiteY4" fmla="*/ 210649 h 320420"/>
              <a:gd name="connsiteX5" fmla="*/ 0 w 701623"/>
              <a:gd name="connsiteY5" fmla="*/ 210649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0" y="210649"/>
                </a:moveTo>
                <a:lnTo>
                  <a:pt x="327777" y="0"/>
                </a:lnTo>
                <a:lnTo>
                  <a:pt x="701624" y="109771"/>
                </a:lnTo>
                <a:lnTo>
                  <a:pt x="373847" y="320421"/>
                </a:lnTo>
                <a:lnTo>
                  <a:pt x="0" y="210649"/>
                </a:lnTo>
                <a:lnTo>
                  <a:pt x="0" y="21064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6" name="Freeform: Shape 905">
            <a:extLst>
              <a:ext uri="{FF2B5EF4-FFF2-40B4-BE49-F238E27FC236}">
                <a16:creationId xmlns:a16="http://schemas.microsoft.com/office/drawing/2014/main" id="{F338A614-5F3F-3BD8-37AC-4349B77C2F65}"/>
              </a:ext>
            </a:extLst>
          </p:cNvPr>
          <p:cNvSpPr/>
          <p:nvPr/>
        </p:nvSpPr>
        <p:spPr>
          <a:xfrm>
            <a:off x="6792617" y="931619"/>
            <a:ext cx="701623" cy="320420"/>
          </a:xfrm>
          <a:custGeom>
            <a:avLst/>
            <a:gdLst>
              <a:gd name="connsiteX0" fmla="*/ 0 w 701623"/>
              <a:gd name="connsiteY0" fmla="*/ 210650 h 320420"/>
              <a:gd name="connsiteX1" fmla="*/ 327777 w 701623"/>
              <a:gd name="connsiteY1" fmla="*/ 0 h 320420"/>
              <a:gd name="connsiteX2" fmla="*/ 701624 w 701623"/>
              <a:gd name="connsiteY2" fmla="*/ 109771 h 320420"/>
              <a:gd name="connsiteX3" fmla="*/ 373847 w 701623"/>
              <a:gd name="connsiteY3" fmla="*/ 320421 h 320420"/>
              <a:gd name="connsiteX4" fmla="*/ 0 w 701623"/>
              <a:gd name="connsiteY4" fmla="*/ 210650 h 320420"/>
              <a:gd name="connsiteX5" fmla="*/ 0 w 701623"/>
              <a:gd name="connsiteY5" fmla="*/ 210650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0" y="210650"/>
                </a:moveTo>
                <a:lnTo>
                  <a:pt x="327777" y="0"/>
                </a:lnTo>
                <a:lnTo>
                  <a:pt x="701624" y="109771"/>
                </a:lnTo>
                <a:lnTo>
                  <a:pt x="373847" y="320421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7" name="Freeform: Shape 906">
            <a:extLst>
              <a:ext uri="{FF2B5EF4-FFF2-40B4-BE49-F238E27FC236}">
                <a16:creationId xmlns:a16="http://schemas.microsoft.com/office/drawing/2014/main" id="{0E3A7A35-4A97-15B7-9F33-BA3C5EBC342F}"/>
              </a:ext>
            </a:extLst>
          </p:cNvPr>
          <p:cNvSpPr/>
          <p:nvPr/>
        </p:nvSpPr>
        <p:spPr>
          <a:xfrm>
            <a:off x="4272126" y="8941114"/>
            <a:ext cx="701623" cy="320420"/>
          </a:xfrm>
          <a:custGeom>
            <a:avLst/>
            <a:gdLst>
              <a:gd name="connsiteX0" fmla="*/ 0 w 701623"/>
              <a:gd name="connsiteY0" fmla="*/ 210650 h 320420"/>
              <a:gd name="connsiteX1" fmla="*/ 327777 w 701623"/>
              <a:gd name="connsiteY1" fmla="*/ 0 h 320420"/>
              <a:gd name="connsiteX2" fmla="*/ 701624 w 701623"/>
              <a:gd name="connsiteY2" fmla="*/ 109771 h 320420"/>
              <a:gd name="connsiteX3" fmla="*/ 373847 w 701623"/>
              <a:gd name="connsiteY3" fmla="*/ 320421 h 320420"/>
              <a:gd name="connsiteX4" fmla="*/ 0 w 701623"/>
              <a:gd name="connsiteY4" fmla="*/ 210650 h 320420"/>
              <a:gd name="connsiteX5" fmla="*/ 0 w 701623"/>
              <a:gd name="connsiteY5" fmla="*/ 210650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0" y="210650"/>
                </a:moveTo>
                <a:lnTo>
                  <a:pt x="327777" y="0"/>
                </a:lnTo>
                <a:lnTo>
                  <a:pt x="701624" y="109771"/>
                </a:lnTo>
                <a:lnTo>
                  <a:pt x="373847" y="320421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8" name="Freeform: Shape 907">
            <a:extLst>
              <a:ext uri="{FF2B5EF4-FFF2-40B4-BE49-F238E27FC236}">
                <a16:creationId xmlns:a16="http://schemas.microsoft.com/office/drawing/2014/main" id="{F04B7622-F0C7-3A26-4BC8-B94055E8381D}"/>
              </a:ext>
            </a:extLst>
          </p:cNvPr>
          <p:cNvSpPr/>
          <p:nvPr/>
        </p:nvSpPr>
        <p:spPr>
          <a:xfrm>
            <a:off x="7549691" y="-1843554"/>
            <a:ext cx="701623" cy="320420"/>
          </a:xfrm>
          <a:custGeom>
            <a:avLst/>
            <a:gdLst>
              <a:gd name="connsiteX0" fmla="*/ 0 w 701623"/>
              <a:gd name="connsiteY0" fmla="*/ 210650 h 320420"/>
              <a:gd name="connsiteX1" fmla="*/ 327777 w 701623"/>
              <a:gd name="connsiteY1" fmla="*/ 0 h 320420"/>
              <a:gd name="connsiteX2" fmla="*/ 701624 w 701623"/>
              <a:gd name="connsiteY2" fmla="*/ 109771 h 320420"/>
              <a:gd name="connsiteX3" fmla="*/ 373846 w 701623"/>
              <a:gd name="connsiteY3" fmla="*/ 320421 h 320420"/>
              <a:gd name="connsiteX4" fmla="*/ 0 w 701623"/>
              <a:gd name="connsiteY4" fmla="*/ 210650 h 320420"/>
              <a:gd name="connsiteX5" fmla="*/ 0 w 701623"/>
              <a:gd name="connsiteY5" fmla="*/ 210650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0" y="210650"/>
                </a:moveTo>
                <a:lnTo>
                  <a:pt x="327777" y="0"/>
                </a:lnTo>
                <a:lnTo>
                  <a:pt x="701624" y="109771"/>
                </a:lnTo>
                <a:lnTo>
                  <a:pt x="373846" y="320421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9" name="Freeform: Shape 908">
            <a:extLst>
              <a:ext uri="{FF2B5EF4-FFF2-40B4-BE49-F238E27FC236}">
                <a16:creationId xmlns:a16="http://schemas.microsoft.com/office/drawing/2014/main" id="{DD547BE4-7DDF-9FF6-BA15-4C26A769F193}"/>
              </a:ext>
            </a:extLst>
          </p:cNvPr>
          <p:cNvSpPr/>
          <p:nvPr/>
        </p:nvSpPr>
        <p:spPr>
          <a:xfrm>
            <a:off x="682048" y="5871477"/>
            <a:ext cx="628999" cy="404233"/>
          </a:xfrm>
          <a:custGeom>
            <a:avLst/>
            <a:gdLst>
              <a:gd name="connsiteX0" fmla="*/ 255153 w 628999"/>
              <a:gd name="connsiteY0" fmla="*/ 294462 h 404233"/>
              <a:gd name="connsiteX1" fmla="*/ 0 w 628999"/>
              <a:gd name="connsiteY1" fmla="*/ 0 h 404233"/>
              <a:gd name="connsiteX2" fmla="*/ 373847 w 628999"/>
              <a:gd name="connsiteY2" fmla="*/ 109771 h 404233"/>
              <a:gd name="connsiteX3" fmla="*/ 629000 w 628999"/>
              <a:gd name="connsiteY3" fmla="*/ 404233 h 404233"/>
              <a:gd name="connsiteX4" fmla="*/ 255153 w 628999"/>
              <a:gd name="connsiteY4" fmla="*/ 294462 h 404233"/>
              <a:gd name="connsiteX5" fmla="*/ 255153 w 628999"/>
              <a:gd name="connsiteY5" fmla="*/ 294462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255153" y="294462"/>
                </a:moveTo>
                <a:lnTo>
                  <a:pt x="0" y="0"/>
                </a:lnTo>
                <a:lnTo>
                  <a:pt x="373847" y="109771"/>
                </a:lnTo>
                <a:lnTo>
                  <a:pt x="629000" y="404233"/>
                </a:lnTo>
                <a:lnTo>
                  <a:pt x="255153" y="294462"/>
                </a:lnTo>
                <a:lnTo>
                  <a:pt x="255153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0" name="Freeform: Shape 909">
            <a:extLst>
              <a:ext uri="{FF2B5EF4-FFF2-40B4-BE49-F238E27FC236}">
                <a16:creationId xmlns:a16="http://schemas.microsoft.com/office/drawing/2014/main" id="{AA552ADE-6710-696B-AA4F-19FBF0514A4D}"/>
              </a:ext>
            </a:extLst>
          </p:cNvPr>
          <p:cNvSpPr/>
          <p:nvPr/>
        </p:nvSpPr>
        <p:spPr>
          <a:xfrm>
            <a:off x="1862535" y="1851108"/>
            <a:ext cx="628999" cy="404233"/>
          </a:xfrm>
          <a:custGeom>
            <a:avLst/>
            <a:gdLst>
              <a:gd name="connsiteX0" fmla="*/ 255153 w 628999"/>
              <a:gd name="connsiteY0" fmla="*/ 294462 h 404233"/>
              <a:gd name="connsiteX1" fmla="*/ 0 w 628999"/>
              <a:gd name="connsiteY1" fmla="*/ 0 h 404233"/>
              <a:gd name="connsiteX2" fmla="*/ 373847 w 628999"/>
              <a:gd name="connsiteY2" fmla="*/ 109771 h 404233"/>
              <a:gd name="connsiteX3" fmla="*/ 629000 w 628999"/>
              <a:gd name="connsiteY3" fmla="*/ 404234 h 404233"/>
              <a:gd name="connsiteX4" fmla="*/ 255153 w 628999"/>
              <a:gd name="connsiteY4" fmla="*/ 294462 h 404233"/>
              <a:gd name="connsiteX5" fmla="*/ 255153 w 628999"/>
              <a:gd name="connsiteY5" fmla="*/ 294462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255153" y="294462"/>
                </a:moveTo>
                <a:lnTo>
                  <a:pt x="0" y="0"/>
                </a:lnTo>
                <a:lnTo>
                  <a:pt x="373847" y="109771"/>
                </a:lnTo>
                <a:lnTo>
                  <a:pt x="629000" y="404234"/>
                </a:lnTo>
                <a:lnTo>
                  <a:pt x="255153" y="294462"/>
                </a:lnTo>
                <a:lnTo>
                  <a:pt x="255153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1" name="Freeform: Shape 910">
            <a:extLst>
              <a:ext uri="{FF2B5EF4-FFF2-40B4-BE49-F238E27FC236}">
                <a16:creationId xmlns:a16="http://schemas.microsoft.com/office/drawing/2014/main" id="{75EA4D71-37F4-BD28-65D3-8962A3659E63}"/>
              </a:ext>
            </a:extLst>
          </p:cNvPr>
          <p:cNvSpPr/>
          <p:nvPr/>
        </p:nvSpPr>
        <p:spPr>
          <a:xfrm>
            <a:off x="2836486" y="-1843554"/>
            <a:ext cx="628999" cy="404233"/>
          </a:xfrm>
          <a:custGeom>
            <a:avLst/>
            <a:gdLst>
              <a:gd name="connsiteX0" fmla="*/ 255153 w 628999"/>
              <a:gd name="connsiteY0" fmla="*/ 294462 h 404233"/>
              <a:gd name="connsiteX1" fmla="*/ 0 w 628999"/>
              <a:gd name="connsiteY1" fmla="*/ 0 h 404233"/>
              <a:gd name="connsiteX2" fmla="*/ 373847 w 628999"/>
              <a:gd name="connsiteY2" fmla="*/ 109771 h 404233"/>
              <a:gd name="connsiteX3" fmla="*/ 629000 w 628999"/>
              <a:gd name="connsiteY3" fmla="*/ 404234 h 404233"/>
              <a:gd name="connsiteX4" fmla="*/ 255153 w 628999"/>
              <a:gd name="connsiteY4" fmla="*/ 294462 h 404233"/>
              <a:gd name="connsiteX5" fmla="*/ 255153 w 628999"/>
              <a:gd name="connsiteY5" fmla="*/ 294462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255153" y="294462"/>
                </a:moveTo>
                <a:lnTo>
                  <a:pt x="0" y="0"/>
                </a:lnTo>
                <a:lnTo>
                  <a:pt x="373847" y="109771"/>
                </a:lnTo>
                <a:lnTo>
                  <a:pt x="629000" y="404234"/>
                </a:lnTo>
                <a:lnTo>
                  <a:pt x="255153" y="294462"/>
                </a:lnTo>
                <a:lnTo>
                  <a:pt x="255153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2" name="Freeform: Shape 911">
            <a:extLst>
              <a:ext uri="{FF2B5EF4-FFF2-40B4-BE49-F238E27FC236}">
                <a16:creationId xmlns:a16="http://schemas.microsoft.com/office/drawing/2014/main" id="{2942C4F9-DDC8-D31F-3045-FEBBD8120563}"/>
              </a:ext>
            </a:extLst>
          </p:cNvPr>
          <p:cNvSpPr/>
          <p:nvPr/>
        </p:nvSpPr>
        <p:spPr>
          <a:xfrm>
            <a:off x="2134862" y="3036345"/>
            <a:ext cx="429296" cy="495434"/>
          </a:xfrm>
          <a:custGeom>
            <a:avLst/>
            <a:gdLst>
              <a:gd name="connsiteX0" fmla="*/ 55450 w 429296"/>
              <a:gd name="connsiteY0" fmla="*/ 385663 h 495434"/>
              <a:gd name="connsiteX1" fmla="*/ 0 w 429296"/>
              <a:gd name="connsiteY1" fmla="*/ 0 h 495434"/>
              <a:gd name="connsiteX2" fmla="*/ 373847 w 429296"/>
              <a:gd name="connsiteY2" fmla="*/ 109771 h 495434"/>
              <a:gd name="connsiteX3" fmla="*/ 429297 w 429296"/>
              <a:gd name="connsiteY3" fmla="*/ 495435 h 495434"/>
              <a:gd name="connsiteX4" fmla="*/ 55450 w 429296"/>
              <a:gd name="connsiteY4" fmla="*/ 385663 h 495434"/>
              <a:gd name="connsiteX5" fmla="*/ 55450 w 429296"/>
              <a:gd name="connsiteY5" fmla="*/ 385663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55450" y="385663"/>
                </a:moveTo>
                <a:lnTo>
                  <a:pt x="0" y="0"/>
                </a:lnTo>
                <a:lnTo>
                  <a:pt x="373847" y="109771"/>
                </a:lnTo>
                <a:lnTo>
                  <a:pt x="429297" y="495435"/>
                </a:lnTo>
                <a:lnTo>
                  <a:pt x="55450" y="385663"/>
                </a:lnTo>
                <a:lnTo>
                  <a:pt x="5545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3" name="Freeform: Shape 912">
            <a:extLst>
              <a:ext uri="{FF2B5EF4-FFF2-40B4-BE49-F238E27FC236}">
                <a16:creationId xmlns:a16="http://schemas.microsoft.com/office/drawing/2014/main" id="{5099F4B5-6845-EF96-076C-B336B4D2BC7D}"/>
              </a:ext>
            </a:extLst>
          </p:cNvPr>
          <p:cNvSpPr/>
          <p:nvPr/>
        </p:nvSpPr>
        <p:spPr>
          <a:xfrm>
            <a:off x="788456" y="5131394"/>
            <a:ext cx="429296" cy="495434"/>
          </a:xfrm>
          <a:custGeom>
            <a:avLst/>
            <a:gdLst>
              <a:gd name="connsiteX0" fmla="*/ 55450 w 429296"/>
              <a:gd name="connsiteY0" fmla="*/ 385663 h 495434"/>
              <a:gd name="connsiteX1" fmla="*/ 0 w 429296"/>
              <a:gd name="connsiteY1" fmla="*/ 0 h 495434"/>
              <a:gd name="connsiteX2" fmla="*/ 373847 w 429296"/>
              <a:gd name="connsiteY2" fmla="*/ 109771 h 495434"/>
              <a:gd name="connsiteX3" fmla="*/ 429297 w 429296"/>
              <a:gd name="connsiteY3" fmla="*/ 495435 h 495434"/>
              <a:gd name="connsiteX4" fmla="*/ 55450 w 429296"/>
              <a:gd name="connsiteY4" fmla="*/ 385663 h 495434"/>
              <a:gd name="connsiteX5" fmla="*/ 55450 w 429296"/>
              <a:gd name="connsiteY5" fmla="*/ 385663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55450" y="385663"/>
                </a:moveTo>
                <a:lnTo>
                  <a:pt x="0" y="0"/>
                </a:lnTo>
                <a:lnTo>
                  <a:pt x="373847" y="109771"/>
                </a:lnTo>
                <a:lnTo>
                  <a:pt x="429297" y="495435"/>
                </a:lnTo>
                <a:lnTo>
                  <a:pt x="55450" y="385663"/>
                </a:lnTo>
                <a:lnTo>
                  <a:pt x="5545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4" name="Freeform: Shape 913">
            <a:extLst>
              <a:ext uri="{FF2B5EF4-FFF2-40B4-BE49-F238E27FC236}">
                <a16:creationId xmlns:a16="http://schemas.microsoft.com/office/drawing/2014/main" id="{6CBEF6C5-D7E4-D4CB-29C4-DFA0442BBE01}"/>
              </a:ext>
            </a:extLst>
          </p:cNvPr>
          <p:cNvSpPr/>
          <p:nvPr/>
        </p:nvSpPr>
        <p:spPr>
          <a:xfrm>
            <a:off x="2134862" y="545956"/>
            <a:ext cx="429296" cy="495434"/>
          </a:xfrm>
          <a:custGeom>
            <a:avLst/>
            <a:gdLst>
              <a:gd name="connsiteX0" fmla="*/ 55450 w 429296"/>
              <a:gd name="connsiteY0" fmla="*/ 385664 h 495434"/>
              <a:gd name="connsiteX1" fmla="*/ 0 w 429296"/>
              <a:gd name="connsiteY1" fmla="*/ 0 h 495434"/>
              <a:gd name="connsiteX2" fmla="*/ 373847 w 429296"/>
              <a:gd name="connsiteY2" fmla="*/ 109771 h 495434"/>
              <a:gd name="connsiteX3" fmla="*/ 429297 w 429296"/>
              <a:gd name="connsiteY3" fmla="*/ 495435 h 495434"/>
              <a:gd name="connsiteX4" fmla="*/ 55450 w 429296"/>
              <a:gd name="connsiteY4" fmla="*/ 385664 h 495434"/>
              <a:gd name="connsiteX5" fmla="*/ 55450 w 429296"/>
              <a:gd name="connsiteY5" fmla="*/ 385664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55450" y="385664"/>
                </a:moveTo>
                <a:lnTo>
                  <a:pt x="0" y="0"/>
                </a:lnTo>
                <a:lnTo>
                  <a:pt x="373847" y="109771"/>
                </a:lnTo>
                <a:lnTo>
                  <a:pt x="429297" y="495435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5" name="Freeform: Shape 914">
            <a:extLst>
              <a:ext uri="{FF2B5EF4-FFF2-40B4-BE49-F238E27FC236}">
                <a16:creationId xmlns:a16="http://schemas.microsoft.com/office/drawing/2014/main" id="{777E78E8-AA19-8D59-50D6-566366C71BFA}"/>
              </a:ext>
            </a:extLst>
          </p:cNvPr>
          <p:cNvSpPr/>
          <p:nvPr/>
        </p:nvSpPr>
        <p:spPr>
          <a:xfrm>
            <a:off x="-75025" y="7875325"/>
            <a:ext cx="429296" cy="495434"/>
          </a:xfrm>
          <a:custGeom>
            <a:avLst/>
            <a:gdLst>
              <a:gd name="connsiteX0" fmla="*/ 55450 w 429296"/>
              <a:gd name="connsiteY0" fmla="*/ 385664 h 495434"/>
              <a:gd name="connsiteX1" fmla="*/ 0 w 429296"/>
              <a:gd name="connsiteY1" fmla="*/ 0 h 495434"/>
              <a:gd name="connsiteX2" fmla="*/ 373847 w 429296"/>
              <a:gd name="connsiteY2" fmla="*/ 109772 h 495434"/>
              <a:gd name="connsiteX3" fmla="*/ 429297 w 429296"/>
              <a:gd name="connsiteY3" fmla="*/ 495435 h 495434"/>
              <a:gd name="connsiteX4" fmla="*/ 55450 w 429296"/>
              <a:gd name="connsiteY4" fmla="*/ 385664 h 495434"/>
              <a:gd name="connsiteX5" fmla="*/ 55450 w 429296"/>
              <a:gd name="connsiteY5" fmla="*/ 385664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55450" y="385664"/>
                </a:moveTo>
                <a:lnTo>
                  <a:pt x="0" y="0"/>
                </a:lnTo>
                <a:lnTo>
                  <a:pt x="373847" y="109772"/>
                </a:lnTo>
                <a:lnTo>
                  <a:pt x="429297" y="495435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6" name="Freeform: Shape 915">
            <a:extLst>
              <a:ext uri="{FF2B5EF4-FFF2-40B4-BE49-F238E27FC236}">
                <a16:creationId xmlns:a16="http://schemas.microsoft.com/office/drawing/2014/main" id="{3F7D2C6A-3517-4051-1502-4624D131D305}"/>
              </a:ext>
            </a:extLst>
          </p:cNvPr>
          <p:cNvSpPr/>
          <p:nvPr/>
        </p:nvSpPr>
        <p:spPr>
          <a:xfrm>
            <a:off x="3253497" y="-1194673"/>
            <a:ext cx="429296" cy="495434"/>
          </a:xfrm>
          <a:custGeom>
            <a:avLst/>
            <a:gdLst>
              <a:gd name="connsiteX0" fmla="*/ 55450 w 429296"/>
              <a:gd name="connsiteY0" fmla="*/ 385664 h 495434"/>
              <a:gd name="connsiteX1" fmla="*/ 0 w 429296"/>
              <a:gd name="connsiteY1" fmla="*/ 0 h 495434"/>
              <a:gd name="connsiteX2" fmla="*/ 373847 w 429296"/>
              <a:gd name="connsiteY2" fmla="*/ 109771 h 495434"/>
              <a:gd name="connsiteX3" fmla="*/ 429297 w 429296"/>
              <a:gd name="connsiteY3" fmla="*/ 495435 h 495434"/>
              <a:gd name="connsiteX4" fmla="*/ 55450 w 429296"/>
              <a:gd name="connsiteY4" fmla="*/ 385664 h 495434"/>
              <a:gd name="connsiteX5" fmla="*/ 55450 w 429296"/>
              <a:gd name="connsiteY5" fmla="*/ 385664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55450" y="385664"/>
                </a:moveTo>
                <a:lnTo>
                  <a:pt x="0" y="0"/>
                </a:lnTo>
                <a:lnTo>
                  <a:pt x="373847" y="109771"/>
                </a:lnTo>
                <a:lnTo>
                  <a:pt x="429297" y="495435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7" name="Freeform: Shape 916">
            <a:extLst>
              <a:ext uri="{FF2B5EF4-FFF2-40B4-BE49-F238E27FC236}">
                <a16:creationId xmlns:a16="http://schemas.microsoft.com/office/drawing/2014/main" id="{964DA7F7-BAA8-72BE-F966-D905F7EE23C9}"/>
              </a:ext>
            </a:extLst>
          </p:cNvPr>
          <p:cNvSpPr/>
          <p:nvPr/>
        </p:nvSpPr>
        <p:spPr>
          <a:xfrm>
            <a:off x="2190312" y="1286039"/>
            <a:ext cx="535704" cy="464190"/>
          </a:xfrm>
          <a:custGeom>
            <a:avLst/>
            <a:gdLst>
              <a:gd name="connsiteX0" fmla="*/ 0 w 535704"/>
              <a:gd name="connsiteY0" fmla="*/ 354419 h 464190"/>
              <a:gd name="connsiteX1" fmla="*/ 161858 w 535704"/>
              <a:gd name="connsiteY1" fmla="*/ 0 h 464190"/>
              <a:gd name="connsiteX2" fmla="*/ 535705 w 535704"/>
              <a:gd name="connsiteY2" fmla="*/ 109771 h 464190"/>
              <a:gd name="connsiteX3" fmla="*/ 373847 w 535704"/>
              <a:gd name="connsiteY3" fmla="*/ 464191 h 464190"/>
              <a:gd name="connsiteX4" fmla="*/ 0 w 535704"/>
              <a:gd name="connsiteY4" fmla="*/ 354419 h 464190"/>
              <a:gd name="connsiteX5" fmla="*/ 0 w 535704"/>
              <a:gd name="connsiteY5" fmla="*/ 354419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354419"/>
                </a:moveTo>
                <a:lnTo>
                  <a:pt x="161858" y="0"/>
                </a:lnTo>
                <a:lnTo>
                  <a:pt x="535705" y="109771"/>
                </a:lnTo>
                <a:lnTo>
                  <a:pt x="373847" y="464191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8" name="Freeform: Shape 917">
            <a:extLst>
              <a:ext uri="{FF2B5EF4-FFF2-40B4-BE49-F238E27FC236}">
                <a16:creationId xmlns:a16="http://schemas.microsoft.com/office/drawing/2014/main" id="{A55F3937-FC51-E158-AFAB-611E58BE672D}"/>
              </a:ext>
            </a:extLst>
          </p:cNvPr>
          <p:cNvSpPr/>
          <p:nvPr/>
        </p:nvSpPr>
        <p:spPr>
          <a:xfrm>
            <a:off x="2028454" y="3422009"/>
            <a:ext cx="535704" cy="464190"/>
          </a:xfrm>
          <a:custGeom>
            <a:avLst/>
            <a:gdLst>
              <a:gd name="connsiteX0" fmla="*/ 0 w 535704"/>
              <a:gd name="connsiteY0" fmla="*/ 354419 h 464190"/>
              <a:gd name="connsiteX1" fmla="*/ 161858 w 535704"/>
              <a:gd name="connsiteY1" fmla="*/ 0 h 464190"/>
              <a:gd name="connsiteX2" fmla="*/ 535705 w 535704"/>
              <a:gd name="connsiteY2" fmla="*/ 109771 h 464190"/>
              <a:gd name="connsiteX3" fmla="*/ 373847 w 535704"/>
              <a:gd name="connsiteY3" fmla="*/ 464191 h 464190"/>
              <a:gd name="connsiteX4" fmla="*/ 0 w 535704"/>
              <a:gd name="connsiteY4" fmla="*/ 354419 h 464190"/>
              <a:gd name="connsiteX5" fmla="*/ 0 w 535704"/>
              <a:gd name="connsiteY5" fmla="*/ 354419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354419"/>
                </a:moveTo>
                <a:lnTo>
                  <a:pt x="161858" y="0"/>
                </a:lnTo>
                <a:lnTo>
                  <a:pt x="535705" y="109771"/>
                </a:lnTo>
                <a:lnTo>
                  <a:pt x="373847" y="464191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9" name="Freeform: Shape 918">
            <a:extLst>
              <a:ext uri="{FF2B5EF4-FFF2-40B4-BE49-F238E27FC236}">
                <a16:creationId xmlns:a16="http://schemas.microsoft.com/office/drawing/2014/main" id="{55FDD9DF-FA8F-3EFE-46D6-A6487E4607C5}"/>
              </a:ext>
            </a:extLst>
          </p:cNvPr>
          <p:cNvSpPr/>
          <p:nvPr/>
        </p:nvSpPr>
        <p:spPr>
          <a:xfrm>
            <a:off x="2819312" y="-598360"/>
            <a:ext cx="535704" cy="464190"/>
          </a:xfrm>
          <a:custGeom>
            <a:avLst/>
            <a:gdLst>
              <a:gd name="connsiteX0" fmla="*/ 0 w 535704"/>
              <a:gd name="connsiteY0" fmla="*/ 354419 h 464190"/>
              <a:gd name="connsiteX1" fmla="*/ 161858 w 535704"/>
              <a:gd name="connsiteY1" fmla="*/ 0 h 464190"/>
              <a:gd name="connsiteX2" fmla="*/ 535705 w 535704"/>
              <a:gd name="connsiteY2" fmla="*/ 109771 h 464190"/>
              <a:gd name="connsiteX3" fmla="*/ 373847 w 535704"/>
              <a:gd name="connsiteY3" fmla="*/ 464191 h 464190"/>
              <a:gd name="connsiteX4" fmla="*/ 0 w 535704"/>
              <a:gd name="connsiteY4" fmla="*/ 354419 h 464190"/>
              <a:gd name="connsiteX5" fmla="*/ 0 w 535704"/>
              <a:gd name="connsiteY5" fmla="*/ 354419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354419"/>
                </a:moveTo>
                <a:lnTo>
                  <a:pt x="161858" y="0"/>
                </a:lnTo>
                <a:lnTo>
                  <a:pt x="535705" y="109771"/>
                </a:lnTo>
                <a:lnTo>
                  <a:pt x="373847" y="464191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0" name="Freeform: Shape 919">
            <a:extLst>
              <a:ext uri="{FF2B5EF4-FFF2-40B4-BE49-F238E27FC236}">
                <a16:creationId xmlns:a16="http://schemas.microsoft.com/office/drawing/2014/main" id="{E6BE2BD5-D2A4-3F65-9264-67A1E8087FCC}"/>
              </a:ext>
            </a:extLst>
          </p:cNvPr>
          <p:cNvSpPr/>
          <p:nvPr/>
        </p:nvSpPr>
        <p:spPr>
          <a:xfrm>
            <a:off x="682048" y="5517058"/>
            <a:ext cx="535704" cy="464190"/>
          </a:xfrm>
          <a:custGeom>
            <a:avLst/>
            <a:gdLst>
              <a:gd name="connsiteX0" fmla="*/ 0 w 535704"/>
              <a:gd name="connsiteY0" fmla="*/ 354420 h 464190"/>
              <a:gd name="connsiteX1" fmla="*/ 161858 w 535704"/>
              <a:gd name="connsiteY1" fmla="*/ 0 h 464190"/>
              <a:gd name="connsiteX2" fmla="*/ 535705 w 535704"/>
              <a:gd name="connsiteY2" fmla="*/ 109771 h 464190"/>
              <a:gd name="connsiteX3" fmla="*/ 373847 w 535704"/>
              <a:gd name="connsiteY3" fmla="*/ 464191 h 464190"/>
              <a:gd name="connsiteX4" fmla="*/ 0 w 535704"/>
              <a:gd name="connsiteY4" fmla="*/ 354420 h 464190"/>
              <a:gd name="connsiteX5" fmla="*/ 0 w 535704"/>
              <a:gd name="connsiteY5" fmla="*/ 354420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354420"/>
                </a:moveTo>
                <a:lnTo>
                  <a:pt x="161858" y="0"/>
                </a:lnTo>
                <a:lnTo>
                  <a:pt x="535705" y="109771"/>
                </a:lnTo>
                <a:lnTo>
                  <a:pt x="373847" y="464191"/>
                </a:lnTo>
                <a:lnTo>
                  <a:pt x="0" y="354420"/>
                </a:lnTo>
                <a:lnTo>
                  <a:pt x="0" y="3544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1" name="Freeform: Shape 920">
            <a:extLst>
              <a:ext uri="{FF2B5EF4-FFF2-40B4-BE49-F238E27FC236}">
                <a16:creationId xmlns:a16="http://schemas.microsoft.com/office/drawing/2014/main" id="{C4E827EA-3317-C767-A23B-1F67C75E64F8}"/>
              </a:ext>
            </a:extLst>
          </p:cNvPr>
          <p:cNvSpPr/>
          <p:nvPr/>
        </p:nvSpPr>
        <p:spPr>
          <a:xfrm>
            <a:off x="-75025" y="7520905"/>
            <a:ext cx="535704" cy="464191"/>
          </a:xfrm>
          <a:custGeom>
            <a:avLst/>
            <a:gdLst>
              <a:gd name="connsiteX0" fmla="*/ 0 w 535704"/>
              <a:gd name="connsiteY0" fmla="*/ 354419 h 464191"/>
              <a:gd name="connsiteX1" fmla="*/ 161858 w 535704"/>
              <a:gd name="connsiteY1" fmla="*/ 0 h 464191"/>
              <a:gd name="connsiteX2" fmla="*/ 535705 w 535704"/>
              <a:gd name="connsiteY2" fmla="*/ 109771 h 464191"/>
              <a:gd name="connsiteX3" fmla="*/ 373847 w 535704"/>
              <a:gd name="connsiteY3" fmla="*/ 464191 h 464191"/>
              <a:gd name="connsiteX4" fmla="*/ 0 w 535704"/>
              <a:gd name="connsiteY4" fmla="*/ 354419 h 464191"/>
              <a:gd name="connsiteX5" fmla="*/ 0 w 535704"/>
              <a:gd name="connsiteY5" fmla="*/ 354419 h 464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1">
                <a:moveTo>
                  <a:pt x="0" y="354419"/>
                </a:moveTo>
                <a:lnTo>
                  <a:pt x="161858" y="0"/>
                </a:lnTo>
                <a:lnTo>
                  <a:pt x="535705" y="109771"/>
                </a:lnTo>
                <a:lnTo>
                  <a:pt x="373847" y="464191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2" name="Freeform: Shape 921">
            <a:extLst>
              <a:ext uri="{FF2B5EF4-FFF2-40B4-BE49-F238E27FC236}">
                <a16:creationId xmlns:a16="http://schemas.microsoft.com/office/drawing/2014/main" id="{08D4C36E-0924-823F-3D6A-E2C691002D6C}"/>
              </a:ext>
            </a:extLst>
          </p:cNvPr>
          <p:cNvSpPr/>
          <p:nvPr/>
        </p:nvSpPr>
        <p:spPr>
          <a:xfrm>
            <a:off x="2981169" y="-809009"/>
            <a:ext cx="701623" cy="320420"/>
          </a:xfrm>
          <a:custGeom>
            <a:avLst/>
            <a:gdLst>
              <a:gd name="connsiteX0" fmla="*/ 0 w 701623"/>
              <a:gd name="connsiteY0" fmla="*/ 210650 h 320420"/>
              <a:gd name="connsiteX1" fmla="*/ 327777 w 701623"/>
              <a:gd name="connsiteY1" fmla="*/ 0 h 320420"/>
              <a:gd name="connsiteX2" fmla="*/ 701624 w 701623"/>
              <a:gd name="connsiteY2" fmla="*/ 109771 h 320420"/>
              <a:gd name="connsiteX3" fmla="*/ 373847 w 701623"/>
              <a:gd name="connsiteY3" fmla="*/ 320421 h 320420"/>
              <a:gd name="connsiteX4" fmla="*/ 0 w 701623"/>
              <a:gd name="connsiteY4" fmla="*/ 210650 h 320420"/>
              <a:gd name="connsiteX5" fmla="*/ 0 w 701623"/>
              <a:gd name="connsiteY5" fmla="*/ 210650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0" y="210650"/>
                </a:moveTo>
                <a:lnTo>
                  <a:pt x="327777" y="0"/>
                </a:lnTo>
                <a:lnTo>
                  <a:pt x="701624" y="109771"/>
                </a:lnTo>
                <a:lnTo>
                  <a:pt x="373847" y="320421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3" name="Freeform: Shape 922">
            <a:extLst>
              <a:ext uri="{FF2B5EF4-FFF2-40B4-BE49-F238E27FC236}">
                <a16:creationId xmlns:a16="http://schemas.microsoft.com/office/drawing/2014/main" id="{982F0306-76CC-54D6-FD2A-AC4B0A3032E9}"/>
              </a:ext>
            </a:extLst>
          </p:cNvPr>
          <p:cNvSpPr/>
          <p:nvPr/>
        </p:nvSpPr>
        <p:spPr>
          <a:xfrm>
            <a:off x="1862535" y="1640458"/>
            <a:ext cx="701623" cy="320420"/>
          </a:xfrm>
          <a:custGeom>
            <a:avLst/>
            <a:gdLst>
              <a:gd name="connsiteX0" fmla="*/ 0 w 701623"/>
              <a:gd name="connsiteY0" fmla="*/ 210650 h 320420"/>
              <a:gd name="connsiteX1" fmla="*/ 327777 w 701623"/>
              <a:gd name="connsiteY1" fmla="*/ 0 h 320420"/>
              <a:gd name="connsiteX2" fmla="*/ 701624 w 701623"/>
              <a:gd name="connsiteY2" fmla="*/ 109771 h 320420"/>
              <a:gd name="connsiteX3" fmla="*/ 373847 w 701623"/>
              <a:gd name="connsiteY3" fmla="*/ 320421 h 320420"/>
              <a:gd name="connsiteX4" fmla="*/ 0 w 701623"/>
              <a:gd name="connsiteY4" fmla="*/ 210650 h 320420"/>
              <a:gd name="connsiteX5" fmla="*/ 0 w 701623"/>
              <a:gd name="connsiteY5" fmla="*/ 210650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0" y="210650"/>
                </a:moveTo>
                <a:lnTo>
                  <a:pt x="327777" y="0"/>
                </a:lnTo>
                <a:lnTo>
                  <a:pt x="701624" y="109771"/>
                </a:lnTo>
                <a:lnTo>
                  <a:pt x="373847" y="320421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4" name="Freeform: Shape 923">
            <a:extLst>
              <a:ext uri="{FF2B5EF4-FFF2-40B4-BE49-F238E27FC236}">
                <a16:creationId xmlns:a16="http://schemas.microsoft.com/office/drawing/2014/main" id="{EF216CB2-241B-FFC7-C2C9-E5098C964D40}"/>
              </a:ext>
            </a:extLst>
          </p:cNvPr>
          <p:cNvSpPr/>
          <p:nvPr/>
        </p:nvSpPr>
        <p:spPr>
          <a:xfrm>
            <a:off x="1043609" y="4626282"/>
            <a:ext cx="701623" cy="320420"/>
          </a:xfrm>
          <a:custGeom>
            <a:avLst/>
            <a:gdLst>
              <a:gd name="connsiteX0" fmla="*/ 0 w 701623"/>
              <a:gd name="connsiteY0" fmla="*/ 210650 h 320420"/>
              <a:gd name="connsiteX1" fmla="*/ 327777 w 701623"/>
              <a:gd name="connsiteY1" fmla="*/ 0 h 320420"/>
              <a:gd name="connsiteX2" fmla="*/ 701624 w 701623"/>
              <a:gd name="connsiteY2" fmla="*/ 109771 h 320420"/>
              <a:gd name="connsiteX3" fmla="*/ 373847 w 701623"/>
              <a:gd name="connsiteY3" fmla="*/ 320421 h 320420"/>
              <a:gd name="connsiteX4" fmla="*/ 0 w 701623"/>
              <a:gd name="connsiteY4" fmla="*/ 210650 h 320420"/>
              <a:gd name="connsiteX5" fmla="*/ 0 w 701623"/>
              <a:gd name="connsiteY5" fmla="*/ 210650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0" y="210650"/>
                </a:moveTo>
                <a:lnTo>
                  <a:pt x="327777" y="0"/>
                </a:lnTo>
                <a:lnTo>
                  <a:pt x="701624" y="109771"/>
                </a:lnTo>
                <a:lnTo>
                  <a:pt x="373847" y="320421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5" name="Freeform: Shape 924">
            <a:extLst>
              <a:ext uri="{FF2B5EF4-FFF2-40B4-BE49-F238E27FC236}">
                <a16:creationId xmlns:a16="http://schemas.microsoft.com/office/drawing/2014/main" id="{4C26B739-3D5C-AA47-F579-634532A09905}"/>
              </a:ext>
            </a:extLst>
          </p:cNvPr>
          <p:cNvSpPr/>
          <p:nvPr/>
        </p:nvSpPr>
        <p:spPr>
          <a:xfrm>
            <a:off x="460678" y="7200485"/>
            <a:ext cx="701623" cy="320420"/>
          </a:xfrm>
          <a:custGeom>
            <a:avLst/>
            <a:gdLst>
              <a:gd name="connsiteX0" fmla="*/ 0 w 701623"/>
              <a:gd name="connsiteY0" fmla="*/ 210650 h 320420"/>
              <a:gd name="connsiteX1" fmla="*/ 327777 w 701623"/>
              <a:gd name="connsiteY1" fmla="*/ 0 h 320420"/>
              <a:gd name="connsiteX2" fmla="*/ 701624 w 701623"/>
              <a:gd name="connsiteY2" fmla="*/ 109771 h 320420"/>
              <a:gd name="connsiteX3" fmla="*/ 373847 w 701623"/>
              <a:gd name="connsiteY3" fmla="*/ 320421 h 320420"/>
              <a:gd name="connsiteX4" fmla="*/ 0 w 701623"/>
              <a:gd name="connsiteY4" fmla="*/ 210650 h 320420"/>
              <a:gd name="connsiteX5" fmla="*/ 0 w 701623"/>
              <a:gd name="connsiteY5" fmla="*/ 210650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0" y="210650"/>
                </a:moveTo>
                <a:lnTo>
                  <a:pt x="327777" y="0"/>
                </a:lnTo>
                <a:lnTo>
                  <a:pt x="701624" y="109771"/>
                </a:lnTo>
                <a:lnTo>
                  <a:pt x="373847" y="320421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6" name="Freeform: Shape 925">
            <a:extLst>
              <a:ext uri="{FF2B5EF4-FFF2-40B4-BE49-F238E27FC236}">
                <a16:creationId xmlns:a16="http://schemas.microsoft.com/office/drawing/2014/main" id="{3A1B0AD7-728A-4677-62DF-4D57F0B72603}"/>
              </a:ext>
            </a:extLst>
          </p:cNvPr>
          <p:cNvSpPr/>
          <p:nvPr/>
        </p:nvSpPr>
        <p:spPr>
          <a:xfrm>
            <a:off x="8747352" y="1496688"/>
            <a:ext cx="628999" cy="404233"/>
          </a:xfrm>
          <a:custGeom>
            <a:avLst/>
            <a:gdLst>
              <a:gd name="connsiteX0" fmla="*/ 255152 w 628999"/>
              <a:gd name="connsiteY0" fmla="*/ 294462 h 404233"/>
              <a:gd name="connsiteX1" fmla="*/ 0 w 628999"/>
              <a:gd name="connsiteY1" fmla="*/ 0 h 404233"/>
              <a:gd name="connsiteX2" fmla="*/ 373846 w 628999"/>
              <a:gd name="connsiteY2" fmla="*/ 109771 h 404233"/>
              <a:gd name="connsiteX3" fmla="*/ 628999 w 628999"/>
              <a:gd name="connsiteY3" fmla="*/ 404234 h 404233"/>
              <a:gd name="connsiteX4" fmla="*/ 255152 w 628999"/>
              <a:gd name="connsiteY4" fmla="*/ 294462 h 404233"/>
              <a:gd name="connsiteX5" fmla="*/ 255152 w 628999"/>
              <a:gd name="connsiteY5" fmla="*/ 294462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255152" y="294462"/>
                </a:moveTo>
                <a:lnTo>
                  <a:pt x="0" y="0"/>
                </a:lnTo>
                <a:lnTo>
                  <a:pt x="373846" y="109771"/>
                </a:lnTo>
                <a:lnTo>
                  <a:pt x="628999" y="404234"/>
                </a:lnTo>
                <a:lnTo>
                  <a:pt x="255152" y="294462"/>
                </a:lnTo>
                <a:lnTo>
                  <a:pt x="255152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7" name="Freeform: Shape 926">
            <a:extLst>
              <a:ext uri="{FF2B5EF4-FFF2-40B4-BE49-F238E27FC236}">
                <a16:creationId xmlns:a16="http://schemas.microsoft.com/office/drawing/2014/main" id="{17C2B637-F387-3711-059E-F7317AC6E90B}"/>
              </a:ext>
            </a:extLst>
          </p:cNvPr>
          <p:cNvSpPr/>
          <p:nvPr/>
        </p:nvSpPr>
        <p:spPr>
          <a:xfrm>
            <a:off x="7566864" y="5517058"/>
            <a:ext cx="629000" cy="404233"/>
          </a:xfrm>
          <a:custGeom>
            <a:avLst/>
            <a:gdLst>
              <a:gd name="connsiteX0" fmla="*/ 255153 w 629000"/>
              <a:gd name="connsiteY0" fmla="*/ 294462 h 404233"/>
              <a:gd name="connsiteX1" fmla="*/ 0 w 629000"/>
              <a:gd name="connsiteY1" fmla="*/ 0 h 404233"/>
              <a:gd name="connsiteX2" fmla="*/ 373847 w 629000"/>
              <a:gd name="connsiteY2" fmla="*/ 109771 h 404233"/>
              <a:gd name="connsiteX3" fmla="*/ 629000 w 629000"/>
              <a:gd name="connsiteY3" fmla="*/ 404234 h 404233"/>
              <a:gd name="connsiteX4" fmla="*/ 255153 w 629000"/>
              <a:gd name="connsiteY4" fmla="*/ 294462 h 404233"/>
              <a:gd name="connsiteX5" fmla="*/ 255153 w 629000"/>
              <a:gd name="connsiteY5" fmla="*/ 294462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000" h="404233">
                <a:moveTo>
                  <a:pt x="255153" y="294462"/>
                </a:moveTo>
                <a:lnTo>
                  <a:pt x="0" y="0"/>
                </a:lnTo>
                <a:lnTo>
                  <a:pt x="373847" y="109771"/>
                </a:lnTo>
                <a:lnTo>
                  <a:pt x="629000" y="404234"/>
                </a:lnTo>
                <a:lnTo>
                  <a:pt x="255153" y="294462"/>
                </a:lnTo>
                <a:lnTo>
                  <a:pt x="255153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8" name="Freeform: Shape 927">
            <a:extLst>
              <a:ext uri="{FF2B5EF4-FFF2-40B4-BE49-F238E27FC236}">
                <a16:creationId xmlns:a16="http://schemas.microsoft.com/office/drawing/2014/main" id="{50E34094-7587-C9D9-258B-1B425AF06581}"/>
              </a:ext>
            </a:extLst>
          </p:cNvPr>
          <p:cNvSpPr/>
          <p:nvPr/>
        </p:nvSpPr>
        <p:spPr>
          <a:xfrm>
            <a:off x="6537463" y="9597384"/>
            <a:ext cx="629000" cy="404233"/>
          </a:xfrm>
          <a:custGeom>
            <a:avLst/>
            <a:gdLst>
              <a:gd name="connsiteX0" fmla="*/ 255153 w 629000"/>
              <a:gd name="connsiteY0" fmla="*/ 294462 h 404233"/>
              <a:gd name="connsiteX1" fmla="*/ 0 w 629000"/>
              <a:gd name="connsiteY1" fmla="*/ 0 h 404233"/>
              <a:gd name="connsiteX2" fmla="*/ 373847 w 629000"/>
              <a:gd name="connsiteY2" fmla="*/ 109771 h 404233"/>
              <a:gd name="connsiteX3" fmla="*/ 629000 w 629000"/>
              <a:gd name="connsiteY3" fmla="*/ 404233 h 404233"/>
              <a:gd name="connsiteX4" fmla="*/ 255153 w 629000"/>
              <a:gd name="connsiteY4" fmla="*/ 294462 h 404233"/>
              <a:gd name="connsiteX5" fmla="*/ 255153 w 629000"/>
              <a:gd name="connsiteY5" fmla="*/ 294462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000" h="404233">
                <a:moveTo>
                  <a:pt x="255153" y="294462"/>
                </a:moveTo>
                <a:lnTo>
                  <a:pt x="0" y="0"/>
                </a:lnTo>
                <a:lnTo>
                  <a:pt x="373847" y="109771"/>
                </a:lnTo>
                <a:lnTo>
                  <a:pt x="629000" y="404233"/>
                </a:lnTo>
                <a:lnTo>
                  <a:pt x="255153" y="294462"/>
                </a:lnTo>
                <a:lnTo>
                  <a:pt x="255153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9" name="Freeform: Shape 928">
            <a:extLst>
              <a:ext uri="{FF2B5EF4-FFF2-40B4-BE49-F238E27FC236}">
                <a16:creationId xmlns:a16="http://schemas.microsoft.com/office/drawing/2014/main" id="{14046ECC-C19E-334F-F9EF-09F02D13D9D3}"/>
              </a:ext>
            </a:extLst>
          </p:cNvPr>
          <p:cNvSpPr/>
          <p:nvPr/>
        </p:nvSpPr>
        <p:spPr>
          <a:xfrm>
            <a:off x="8840647" y="2145570"/>
            <a:ext cx="429296" cy="495434"/>
          </a:xfrm>
          <a:custGeom>
            <a:avLst/>
            <a:gdLst>
              <a:gd name="connsiteX0" fmla="*/ 55450 w 429296"/>
              <a:gd name="connsiteY0" fmla="*/ 385663 h 495434"/>
              <a:gd name="connsiteX1" fmla="*/ 0 w 429296"/>
              <a:gd name="connsiteY1" fmla="*/ 0 h 495434"/>
              <a:gd name="connsiteX2" fmla="*/ 373847 w 429296"/>
              <a:gd name="connsiteY2" fmla="*/ 109771 h 495434"/>
              <a:gd name="connsiteX3" fmla="*/ 429296 w 429296"/>
              <a:gd name="connsiteY3" fmla="*/ 495435 h 495434"/>
              <a:gd name="connsiteX4" fmla="*/ 55450 w 429296"/>
              <a:gd name="connsiteY4" fmla="*/ 385663 h 495434"/>
              <a:gd name="connsiteX5" fmla="*/ 55450 w 429296"/>
              <a:gd name="connsiteY5" fmla="*/ 385663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55450" y="385663"/>
                </a:moveTo>
                <a:lnTo>
                  <a:pt x="0" y="0"/>
                </a:lnTo>
                <a:lnTo>
                  <a:pt x="373847" y="109771"/>
                </a:lnTo>
                <a:lnTo>
                  <a:pt x="429296" y="495435"/>
                </a:lnTo>
                <a:lnTo>
                  <a:pt x="55450" y="385663"/>
                </a:lnTo>
                <a:lnTo>
                  <a:pt x="5545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0" name="Freeform: Shape 929">
            <a:extLst>
              <a:ext uri="{FF2B5EF4-FFF2-40B4-BE49-F238E27FC236}">
                <a16:creationId xmlns:a16="http://schemas.microsoft.com/office/drawing/2014/main" id="{9742DDA5-F03B-A780-FEA0-79A30FEE5F37}"/>
              </a:ext>
            </a:extLst>
          </p:cNvPr>
          <p:cNvSpPr/>
          <p:nvPr/>
        </p:nvSpPr>
        <p:spPr>
          <a:xfrm>
            <a:off x="7883870" y="4240619"/>
            <a:ext cx="429297" cy="495435"/>
          </a:xfrm>
          <a:custGeom>
            <a:avLst/>
            <a:gdLst>
              <a:gd name="connsiteX0" fmla="*/ 55450 w 429297"/>
              <a:gd name="connsiteY0" fmla="*/ 385664 h 495435"/>
              <a:gd name="connsiteX1" fmla="*/ 0 w 429297"/>
              <a:gd name="connsiteY1" fmla="*/ 0 h 495435"/>
              <a:gd name="connsiteX2" fmla="*/ 373847 w 429297"/>
              <a:gd name="connsiteY2" fmla="*/ 109771 h 495435"/>
              <a:gd name="connsiteX3" fmla="*/ 429297 w 429297"/>
              <a:gd name="connsiteY3" fmla="*/ 495435 h 495435"/>
              <a:gd name="connsiteX4" fmla="*/ 55450 w 429297"/>
              <a:gd name="connsiteY4" fmla="*/ 385664 h 495435"/>
              <a:gd name="connsiteX5" fmla="*/ 55450 w 429297"/>
              <a:gd name="connsiteY5" fmla="*/ 385664 h 495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7" h="495435">
                <a:moveTo>
                  <a:pt x="55450" y="385664"/>
                </a:moveTo>
                <a:lnTo>
                  <a:pt x="0" y="0"/>
                </a:lnTo>
                <a:lnTo>
                  <a:pt x="373847" y="109771"/>
                </a:lnTo>
                <a:lnTo>
                  <a:pt x="429297" y="495435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1" name="Freeform: Shape 930">
            <a:extLst>
              <a:ext uri="{FF2B5EF4-FFF2-40B4-BE49-F238E27FC236}">
                <a16:creationId xmlns:a16="http://schemas.microsoft.com/office/drawing/2014/main" id="{BE829676-C014-60A3-18B4-85AADC8FC0B2}"/>
              </a:ext>
            </a:extLst>
          </p:cNvPr>
          <p:cNvSpPr/>
          <p:nvPr/>
        </p:nvSpPr>
        <p:spPr>
          <a:xfrm>
            <a:off x="9704128" y="-598360"/>
            <a:ext cx="429297" cy="495434"/>
          </a:xfrm>
          <a:custGeom>
            <a:avLst/>
            <a:gdLst>
              <a:gd name="connsiteX0" fmla="*/ 55450 w 429297"/>
              <a:gd name="connsiteY0" fmla="*/ 385664 h 495434"/>
              <a:gd name="connsiteX1" fmla="*/ 0 w 429297"/>
              <a:gd name="connsiteY1" fmla="*/ 0 h 495434"/>
              <a:gd name="connsiteX2" fmla="*/ 373847 w 429297"/>
              <a:gd name="connsiteY2" fmla="*/ 109771 h 495434"/>
              <a:gd name="connsiteX3" fmla="*/ 429297 w 429297"/>
              <a:gd name="connsiteY3" fmla="*/ 495435 h 495434"/>
              <a:gd name="connsiteX4" fmla="*/ 55450 w 429297"/>
              <a:gd name="connsiteY4" fmla="*/ 385664 h 495434"/>
              <a:gd name="connsiteX5" fmla="*/ 55450 w 429297"/>
              <a:gd name="connsiteY5" fmla="*/ 385664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7" h="495434">
                <a:moveTo>
                  <a:pt x="55450" y="385664"/>
                </a:moveTo>
                <a:lnTo>
                  <a:pt x="0" y="0"/>
                </a:lnTo>
                <a:lnTo>
                  <a:pt x="373847" y="109771"/>
                </a:lnTo>
                <a:lnTo>
                  <a:pt x="429297" y="495435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2" name="Freeform: Shape 931">
            <a:extLst>
              <a:ext uri="{FF2B5EF4-FFF2-40B4-BE49-F238E27FC236}">
                <a16:creationId xmlns:a16="http://schemas.microsoft.com/office/drawing/2014/main" id="{F6BC6C86-7D91-588A-662D-9FAC6BDFD19F}"/>
              </a:ext>
            </a:extLst>
          </p:cNvPr>
          <p:cNvSpPr/>
          <p:nvPr/>
        </p:nvSpPr>
        <p:spPr>
          <a:xfrm>
            <a:off x="7494240" y="6731008"/>
            <a:ext cx="429296" cy="495434"/>
          </a:xfrm>
          <a:custGeom>
            <a:avLst/>
            <a:gdLst>
              <a:gd name="connsiteX0" fmla="*/ 55450 w 429296"/>
              <a:gd name="connsiteY0" fmla="*/ 385664 h 495434"/>
              <a:gd name="connsiteX1" fmla="*/ 0 w 429296"/>
              <a:gd name="connsiteY1" fmla="*/ 0 h 495434"/>
              <a:gd name="connsiteX2" fmla="*/ 373847 w 429296"/>
              <a:gd name="connsiteY2" fmla="*/ 109771 h 495434"/>
              <a:gd name="connsiteX3" fmla="*/ 429296 w 429296"/>
              <a:gd name="connsiteY3" fmla="*/ 495435 h 495434"/>
              <a:gd name="connsiteX4" fmla="*/ 55450 w 429296"/>
              <a:gd name="connsiteY4" fmla="*/ 385664 h 495434"/>
              <a:gd name="connsiteX5" fmla="*/ 55450 w 429296"/>
              <a:gd name="connsiteY5" fmla="*/ 385664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55450" y="385664"/>
                </a:moveTo>
                <a:lnTo>
                  <a:pt x="0" y="0"/>
                </a:lnTo>
                <a:lnTo>
                  <a:pt x="373847" y="109771"/>
                </a:lnTo>
                <a:lnTo>
                  <a:pt x="429296" y="495435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3" name="Freeform: Shape 932">
            <a:extLst>
              <a:ext uri="{FF2B5EF4-FFF2-40B4-BE49-F238E27FC236}">
                <a16:creationId xmlns:a16="http://schemas.microsoft.com/office/drawing/2014/main" id="{CCBF9B41-DB39-2B7D-294E-0B3AFCF4FF72}"/>
              </a:ext>
            </a:extLst>
          </p:cNvPr>
          <p:cNvSpPr/>
          <p:nvPr/>
        </p:nvSpPr>
        <p:spPr>
          <a:xfrm>
            <a:off x="6537463" y="8826057"/>
            <a:ext cx="429297" cy="495434"/>
          </a:xfrm>
          <a:custGeom>
            <a:avLst/>
            <a:gdLst>
              <a:gd name="connsiteX0" fmla="*/ 55450 w 429297"/>
              <a:gd name="connsiteY0" fmla="*/ 385664 h 495434"/>
              <a:gd name="connsiteX1" fmla="*/ 0 w 429297"/>
              <a:gd name="connsiteY1" fmla="*/ 0 h 495434"/>
              <a:gd name="connsiteX2" fmla="*/ 373847 w 429297"/>
              <a:gd name="connsiteY2" fmla="*/ 109771 h 495434"/>
              <a:gd name="connsiteX3" fmla="*/ 429297 w 429297"/>
              <a:gd name="connsiteY3" fmla="*/ 495435 h 495434"/>
              <a:gd name="connsiteX4" fmla="*/ 55450 w 429297"/>
              <a:gd name="connsiteY4" fmla="*/ 385664 h 495434"/>
              <a:gd name="connsiteX5" fmla="*/ 55450 w 429297"/>
              <a:gd name="connsiteY5" fmla="*/ 385664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7" h="495434">
                <a:moveTo>
                  <a:pt x="55450" y="385664"/>
                </a:moveTo>
                <a:lnTo>
                  <a:pt x="0" y="0"/>
                </a:lnTo>
                <a:lnTo>
                  <a:pt x="373847" y="109771"/>
                </a:lnTo>
                <a:lnTo>
                  <a:pt x="429297" y="495435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4" name="Freeform: Shape 933">
            <a:extLst>
              <a:ext uri="{FF2B5EF4-FFF2-40B4-BE49-F238E27FC236}">
                <a16:creationId xmlns:a16="http://schemas.microsoft.com/office/drawing/2014/main" id="{46BBC4E8-4FF5-181E-54E1-31BAD9B27BF7}"/>
              </a:ext>
            </a:extLst>
          </p:cNvPr>
          <p:cNvSpPr/>
          <p:nvPr/>
        </p:nvSpPr>
        <p:spPr>
          <a:xfrm>
            <a:off x="7883870" y="3886200"/>
            <a:ext cx="535704" cy="464190"/>
          </a:xfrm>
          <a:custGeom>
            <a:avLst/>
            <a:gdLst>
              <a:gd name="connsiteX0" fmla="*/ 0 w 535704"/>
              <a:gd name="connsiteY0" fmla="*/ 354419 h 464190"/>
              <a:gd name="connsiteX1" fmla="*/ 161858 w 535704"/>
              <a:gd name="connsiteY1" fmla="*/ 0 h 464190"/>
              <a:gd name="connsiteX2" fmla="*/ 535705 w 535704"/>
              <a:gd name="connsiteY2" fmla="*/ 109771 h 464190"/>
              <a:gd name="connsiteX3" fmla="*/ 373847 w 535704"/>
              <a:gd name="connsiteY3" fmla="*/ 464191 h 464190"/>
              <a:gd name="connsiteX4" fmla="*/ 0 w 535704"/>
              <a:gd name="connsiteY4" fmla="*/ 354419 h 464190"/>
              <a:gd name="connsiteX5" fmla="*/ 0 w 535704"/>
              <a:gd name="connsiteY5" fmla="*/ 354419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354419"/>
                </a:moveTo>
                <a:lnTo>
                  <a:pt x="161858" y="0"/>
                </a:lnTo>
                <a:lnTo>
                  <a:pt x="535705" y="109771"/>
                </a:lnTo>
                <a:lnTo>
                  <a:pt x="373847" y="464191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5" name="Freeform: Shape 934">
            <a:extLst>
              <a:ext uri="{FF2B5EF4-FFF2-40B4-BE49-F238E27FC236}">
                <a16:creationId xmlns:a16="http://schemas.microsoft.com/office/drawing/2014/main" id="{817E8C0F-8298-EE44-87DA-C5DBC3862DD8}"/>
              </a:ext>
            </a:extLst>
          </p:cNvPr>
          <p:cNvSpPr/>
          <p:nvPr/>
        </p:nvSpPr>
        <p:spPr>
          <a:xfrm>
            <a:off x="7494240" y="6376589"/>
            <a:ext cx="535704" cy="464190"/>
          </a:xfrm>
          <a:custGeom>
            <a:avLst/>
            <a:gdLst>
              <a:gd name="connsiteX0" fmla="*/ 0 w 535704"/>
              <a:gd name="connsiteY0" fmla="*/ 354420 h 464190"/>
              <a:gd name="connsiteX1" fmla="*/ 161858 w 535704"/>
              <a:gd name="connsiteY1" fmla="*/ 0 h 464190"/>
              <a:gd name="connsiteX2" fmla="*/ 535705 w 535704"/>
              <a:gd name="connsiteY2" fmla="*/ 109771 h 464190"/>
              <a:gd name="connsiteX3" fmla="*/ 373847 w 535704"/>
              <a:gd name="connsiteY3" fmla="*/ 464191 h 464190"/>
              <a:gd name="connsiteX4" fmla="*/ 0 w 535704"/>
              <a:gd name="connsiteY4" fmla="*/ 354420 h 464190"/>
              <a:gd name="connsiteX5" fmla="*/ 0 w 535704"/>
              <a:gd name="connsiteY5" fmla="*/ 354420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354420"/>
                </a:moveTo>
                <a:lnTo>
                  <a:pt x="161858" y="0"/>
                </a:lnTo>
                <a:lnTo>
                  <a:pt x="535705" y="109771"/>
                </a:lnTo>
                <a:lnTo>
                  <a:pt x="373847" y="464191"/>
                </a:lnTo>
                <a:lnTo>
                  <a:pt x="0" y="354420"/>
                </a:lnTo>
                <a:lnTo>
                  <a:pt x="0" y="3544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6" name="Freeform: Shape 935">
            <a:extLst>
              <a:ext uri="{FF2B5EF4-FFF2-40B4-BE49-F238E27FC236}">
                <a16:creationId xmlns:a16="http://schemas.microsoft.com/office/drawing/2014/main" id="{5608A2F4-404E-1D62-2C44-6C8BC4B17A9F}"/>
              </a:ext>
            </a:extLst>
          </p:cNvPr>
          <p:cNvSpPr/>
          <p:nvPr/>
        </p:nvSpPr>
        <p:spPr>
          <a:xfrm>
            <a:off x="8840647" y="1791151"/>
            <a:ext cx="535704" cy="464190"/>
          </a:xfrm>
          <a:custGeom>
            <a:avLst/>
            <a:gdLst>
              <a:gd name="connsiteX0" fmla="*/ 0 w 535704"/>
              <a:gd name="connsiteY0" fmla="*/ 354419 h 464190"/>
              <a:gd name="connsiteX1" fmla="*/ 161858 w 535704"/>
              <a:gd name="connsiteY1" fmla="*/ 0 h 464190"/>
              <a:gd name="connsiteX2" fmla="*/ 535705 w 535704"/>
              <a:gd name="connsiteY2" fmla="*/ 109771 h 464190"/>
              <a:gd name="connsiteX3" fmla="*/ 373847 w 535704"/>
              <a:gd name="connsiteY3" fmla="*/ 464191 h 464190"/>
              <a:gd name="connsiteX4" fmla="*/ 0 w 535704"/>
              <a:gd name="connsiteY4" fmla="*/ 354419 h 464190"/>
              <a:gd name="connsiteX5" fmla="*/ 0 w 535704"/>
              <a:gd name="connsiteY5" fmla="*/ 354419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354419"/>
                </a:moveTo>
                <a:lnTo>
                  <a:pt x="161858" y="0"/>
                </a:lnTo>
                <a:lnTo>
                  <a:pt x="535705" y="109771"/>
                </a:lnTo>
                <a:lnTo>
                  <a:pt x="373847" y="464191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7" name="Freeform: Shape 936">
            <a:extLst>
              <a:ext uri="{FF2B5EF4-FFF2-40B4-BE49-F238E27FC236}">
                <a16:creationId xmlns:a16="http://schemas.microsoft.com/office/drawing/2014/main" id="{3C09C50A-5AF1-17B1-86CD-9C1E605B95A2}"/>
              </a:ext>
            </a:extLst>
          </p:cNvPr>
          <p:cNvSpPr/>
          <p:nvPr/>
        </p:nvSpPr>
        <p:spPr>
          <a:xfrm>
            <a:off x="6703383" y="7906569"/>
            <a:ext cx="535704" cy="464190"/>
          </a:xfrm>
          <a:custGeom>
            <a:avLst/>
            <a:gdLst>
              <a:gd name="connsiteX0" fmla="*/ 0 w 535704"/>
              <a:gd name="connsiteY0" fmla="*/ 354419 h 464190"/>
              <a:gd name="connsiteX1" fmla="*/ 161858 w 535704"/>
              <a:gd name="connsiteY1" fmla="*/ 0 h 464190"/>
              <a:gd name="connsiteX2" fmla="*/ 535705 w 535704"/>
              <a:gd name="connsiteY2" fmla="*/ 109771 h 464190"/>
              <a:gd name="connsiteX3" fmla="*/ 373847 w 535704"/>
              <a:gd name="connsiteY3" fmla="*/ 464190 h 464190"/>
              <a:gd name="connsiteX4" fmla="*/ 0 w 535704"/>
              <a:gd name="connsiteY4" fmla="*/ 354419 h 464190"/>
              <a:gd name="connsiteX5" fmla="*/ 0 w 535704"/>
              <a:gd name="connsiteY5" fmla="*/ 354419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354419"/>
                </a:moveTo>
                <a:lnTo>
                  <a:pt x="161858" y="0"/>
                </a:lnTo>
                <a:lnTo>
                  <a:pt x="535705" y="109771"/>
                </a:lnTo>
                <a:lnTo>
                  <a:pt x="373847" y="464190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8" name="Freeform: Shape 937">
            <a:extLst>
              <a:ext uri="{FF2B5EF4-FFF2-40B4-BE49-F238E27FC236}">
                <a16:creationId xmlns:a16="http://schemas.microsoft.com/office/drawing/2014/main" id="{4DCE50EB-4F0E-693F-D254-169691C3B904}"/>
              </a:ext>
            </a:extLst>
          </p:cNvPr>
          <p:cNvSpPr/>
          <p:nvPr/>
        </p:nvSpPr>
        <p:spPr>
          <a:xfrm>
            <a:off x="9223874" y="-102925"/>
            <a:ext cx="535704" cy="464190"/>
          </a:xfrm>
          <a:custGeom>
            <a:avLst/>
            <a:gdLst>
              <a:gd name="connsiteX0" fmla="*/ 0 w 535704"/>
              <a:gd name="connsiteY0" fmla="*/ 354419 h 464190"/>
              <a:gd name="connsiteX1" fmla="*/ 161858 w 535704"/>
              <a:gd name="connsiteY1" fmla="*/ 0 h 464190"/>
              <a:gd name="connsiteX2" fmla="*/ 535705 w 535704"/>
              <a:gd name="connsiteY2" fmla="*/ 109771 h 464190"/>
              <a:gd name="connsiteX3" fmla="*/ 373847 w 535704"/>
              <a:gd name="connsiteY3" fmla="*/ 464191 h 464190"/>
              <a:gd name="connsiteX4" fmla="*/ 0 w 535704"/>
              <a:gd name="connsiteY4" fmla="*/ 354419 h 464190"/>
              <a:gd name="connsiteX5" fmla="*/ 0 w 535704"/>
              <a:gd name="connsiteY5" fmla="*/ 354419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354419"/>
                </a:moveTo>
                <a:lnTo>
                  <a:pt x="161858" y="0"/>
                </a:lnTo>
                <a:lnTo>
                  <a:pt x="535705" y="109771"/>
                </a:lnTo>
                <a:lnTo>
                  <a:pt x="373847" y="464191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9" name="Freeform: Shape 938">
            <a:extLst>
              <a:ext uri="{FF2B5EF4-FFF2-40B4-BE49-F238E27FC236}">
                <a16:creationId xmlns:a16="http://schemas.microsoft.com/office/drawing/2014/main" id="{0FC49FFD-7732-D876-A60C-CAFF5038DC99}"/>
              </a:ext>
            </a:extLst>
          </p:cNvPr>
          <p:cNvSpPr/>
          <p:nvPr/>
        </p:nvSpPr>
        <p:spPr>
          <a:xfrm>
            <a:off x="7656098" y="6165939"/>
            <a:ext cx="701623" cy="320420"/>
          </a:xfrm>
          <a:custGeom>
            <a:avLst/>
            <a:gdLst>
              <a:gd name="connsiteX0" fmla="*/ 0 w 701623"/>
              <a:gd name="connsiteY0" fmla="*/ 210649 h 320420"/>
              <a:gd name="connsiteX1" fmla="*/ 327778 w 701623"/>
              <a:gd name="connsiteY1" fmla="*/ 0 h 320420"/>
              <a:gd name="connsiteX2" fmla="*/ 701624 w 701623"/>
              <a:gd name="connsiteY2" fmla="*/ 109771 h 320420"/>
              <a:gd name="connsiteX3" fmla="*/ 373847 w 701623"/>
              <a:gd name="connsiteY3" fmla="*/ 320421 h 320420"/>
              <a:gd name="connsiteX4" fmla="*/ 0 w 701623"/>
              <a:gd name="connsiteY4" fmla="*/ 210649 h 320420"/>
              <a:gd name="connsiteX5" fmla="*/ 0 w 701623"/>
              <a:gd name="connsiteY5" fmla="*/ 210649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0" y="210649"/>
                </a:moveTo>
                <a:lnTo>
                  <a:pt x="327778" y="0"/>
                </a:lnTo>
                <a:lnTo>
                  <a:pt x="701624" y="109771"/>
                </a:lnTo>
                <a:lnTo>
                  <a:pt x="373847" y="320421"/>
                </a:lnTo>
                <a:lnTo>
                  <a:pt x="0" y="210649"/>
                </a:lnTo>
                <a:lnTo>
                  <a:pt x="0" y="21064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0" name="Freeform: Shape 939">
            <a:extLst>
              <a:ext uri="{FF2B5EF4-FFF2-40B4-BE49-F238E27FC236}">
                <a16:creationId xmlns:a16="http://schemas.microsoft.com/office/drawing/2014/main" id="{1944FB44-6038-5BF6-80E4-00BB6729D566}"/>
              </a:ext>
            </a:extLst>
          </p:cNvPr>
          <p:cNvSpPr/>
          <p:nvPr/>
        </p:nvSpPr>
        <p:spPr>
          <a:xfrm>
            <a:off x="6537463" y="8615407"/>
            <a:ext cx="701623" cy="320420"/>
          </a:xfrm>
          <a:custGeom>
            <a:avLst/>
            <a:gdLst>
              <a:gd name="connsiteX0" fmla="*/ 0 w 701623"/>
              <a:gd name="connsiteY0" fmla="*/ 210650 h 320420"/>
              <a:gd name="connsiteX1" fmla="*/ 327778 w 701623"/>
              <a:gd name="connsiteY1" fmla="*/ 0 h 320420"/>
              <a:gd name="connsiteX2" fmla="*/ 701624 w 701623"/>
              <a:gd name="connsiteY2" fmla="*/ 109772 h 320420"/>
              <a:gd name="connsiteX3" fmla="*/ 373847 w 701623"/>
              <a:gd name="connsiteY3" fmla="*/ 320421 h 320420"/>
              <a:gd name="connsiteX4" fmla="*/ 0 w 701623"/>
              <a:gd name="connsiteY4" fmla="*/ 210650 h 320420"/>
              <a:gd name="connsiteX5" fmla="*/ 0 w 701623"/>
              <a:gd name="connsiteY5" fmla="*/ 210650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0" y="210650"/>
                </a:moveTo>
                <a:lnTo>
                  <a:pt x="327778" y="0"/>
                </a:lnTo>
                <a:lnTo>
                  <a:pt x="701624" y="109772"/>
                </a:lnTo>
                <a:lnTo>
                  <a:pt x="373847" y="320421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1" name="Freeform: Shape 940">
            <a:extLst>
              <a:ext uri="{FF2B5EF4-FFF2-40B4-BE49-F238E27FC236}">
                <a16:creationId xmlns:a16="http://schemas.microsoft.com/office/drawing/2014/main" id="{F7C8CF17-1CA8-767D-5DF4-501E899C8CAC}"/>
              </a:ext>
            </a:extLst>
          </p:cNvPr>
          <p:cNvSpPr/>
          <p:nvPr/>
        </p:nvSpPr>
        <p:spPr>
          <a:xfrm>
            <a:off x="8419574" y="3565779"/>
            <a:ext cx="701623" cy="320420"/>
          </a:xfrm>
          <a:custGeom>
            <a:avLst/>
            <a:gdLst>
              <a:gd name="connsiteX0" fmla="*/ 0 w 701623"/>
              <a:gd name="connsiteY0" fmla="*/ 210649 h 320420"/>
              <a:gd name="connsiteX1" fmla="*/ 327778 w 701623"/>
              <a:gd name="connsiteY1" fmla="*/ 0 h 320420"/>
              <a:gd name="connsiteX2" fmla="*/ 701624 w 701623"/>
              <a:gd name="connsiteY2" fmla="*/ 109771 h 320420"/>
              <a:gd name="connsiteX3" fmla="*/ 373847 w 701623"/>
              <a:gd name="connsiteY3" fmla="*/ 320421 h 320420"/>
              <a:gd name="connsiteX4" fmla="*/ 0 w 701623"/>
              <a:gd name="connsiteY4" fmla="*/ 210649 h 320420"/>
              <a:gd name="connsiteX5" fmla="*/ 0 w 701623"/>
              <a:gd name="connsiteY5" fmla="*/ 210649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0" y="210649"/>
                </a:moveTo>
                <a:lnTo>
                  <a:pt x="327778" y="0"/>
                </a:lnTo>
                <a:lnTo>
                  <a:pt x="701624" y="109771"/>
                </a:lnTo>
                <a:lnTo>
                  <a:pt x="373847" y="320421"/>
                </a:lnTo>
                <a:lnTo>
                  <a:pt x="0" y="210649"/>
                </a:lnTo>
                <a:lnTo>
                  <a:pt x="0" y="21064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2" name="Freeform: Shape 941">
            <a:extLst>
              <a:ext uri="{FF2B5EF4-FFF2-40B4-BE49-F238E27FC236}">
                <a16:creationId xmlns:a16="http://schemas.microsoft.com/office/drawing/2014/main" id="{D084F35C-0101-AC5E-5EBF-135032AEFCB4}"/>
              </a:ext>
            </a:extLst>
          </p:cNvPr>
          <p:cNvSpPr/>
          <p:nvPr/>
        </p:nvSpPr>
        <p:spPr>
          <a:xfrm>
            <a:off x="8802801" y="900375"/>
            <a:ext cx="701623" cy="320420"/>
          </a:xfrm>
          <a:custGeom>
            <a:avLst/>
            <a:gdLst>
              <a:gd name="connsiteX0" fmla="*/ 0 w 701623"/>
              <a:gd name="connsiteY0" fmla="*/ 210650 h 320420"/>
              <a:gd name="connsiteX1" fmla="*/ 327778 w 701623"/>
              <a:gd name="connsiteY1" fmla="*/ 0 h 320420"/>
              <a:gd name="connsiteX2" fmla="*/ 701624 w 701623"/>
              <a:gd name="connsiteY2" fmla="*/ 109771 h 320420"/>
              <a:gd name="connsiteX3" fmla="*/ 373847 w 701623"/>
              <a:gd name="connsiteY3" fmla="*/ 320421 h 320420"/>
              <a:gd name="connsiteX4" fmla="*/ 0 w 701623"/>
              <a:gd name="connsiteY4" fmla="*/ 210650 h 320420"/>
              <a:gd name="connsiteX5" fmla="*/ 0 w 701623"/>
              <a:gd name="connsiteY5" fmla="*/ 210650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0" y="210650"/>
                </a:moveTo>
                <a:lnTo>
                  <a:pt x="327778" y="0"/>
                </a:lnTo>
                <a:lnTo>
                  <a:pt x="701624" y="109771"/>
                </a:lnTo>
                <a:lnTo>
                  <a:pt x="373847" y="320421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3" name="Freeform: Shape 942">
            <a:extLst>
              <a:ext uri="{FF2B5EF4-FFF2-40B4-BE49-F238E27FC236}">
                <a16:creationId xmlns:a16="http://schemas.microsoft.com/office/drawing/2014/main" id="{09476AB5-2109-924C-42C4-ACDDE489470E}"/>
              </a:ext>
            </a:extLst>
          </p:cNvPr>
          <p:cNvSpPr/>
          <p:nvPr/>
        </p:nvSpPr>
        <p:spPr>
          <a:xfrm>
            <a:off x="-1093654" y="4271863"/>
            <a:ext cx="628999" cy="404233"/>
          </a:xfrm>
          <a:custGeom>
            <a:avLst/>
            <a:gdLst>
              <a:gd name="connsiteX0" fmla="*/ 255153 w 628999"/>
              <a:gd name="connsiteY0" fmla="*/ 294462 h 404233"/>
              <a:gd name="connsiteX1" fmla="*/ 0 w 628999"/>
              <a:gd name="connsiteY1" fmla="*/ 0 h 404233"/>
              <a:gd name="connsiteX2" fmla="*/ 373847 w 628999"/>
              <a:gd name="connsiteY2" fmla="*/ 109771 h 404233"/>
              <a:gd name="connsiteX3" fmla="*/ 629000 w 628999"/>
              <a:gd name="connsiteY3" fmla="*/ 404233 h 404233"/>
              <a:gd name="connsiteX4" fmla="*/ 255153 w 628999"/>
              <a:gd name="connsiteY4" fmla="*/ 294462 h 404233"/>
              <a:gd name="connsiteX5" fmla="*/ 255153 w 628999"/>
              <a:gd name="connsiteY5" fmla="*/ 294462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255153" y="294462"/>
                </a:moveTo>
                <a:lnTo>
                  <a:pt x="0" y="0"/>
                </a:lnTo>
                <a:lnTo>
                  <a:pt x="373847" y="109771"/>
                </a:lnTo>
                <a:lnTo>
                  <a:pt x="629000" y="404233"/>
                </a:lnTo>
                <a:lnTo>
                  <a:pt x="255153" y="294462"/>
                </a:lnTo>
                <a:lnTo>
                  <a:pt x="255153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4" name="Freeform: Shape 943">
            <a:extLst>
              <a:ext uri="{FF2B5EF4-FFF2-40B4-BE49-F238E27FC236}">
                <a16:creationId xmlns:a16="http://schemas.microsoft.com/office/drawing/2014/main" id="{376B7923-9BA3-E12E-2013-A0B5A9DE4280}"/>
              </a:ext>
            </a:extLst>
          </p:cNvPr>
          <p:cNvSpPr/>
          <p:nvPr/>
        </p:nvSpPr>
        <p:spPr>
          <a:xfrm>
            <a:off x="-75025" y="605913"/>
            <a:ext cx="628999" cy="404233"/>
          </a:xfrm>
          <a:custGeom>
            <a:avLst/>
            <a:gdLst>
              <a:gd name="connsiteX0" fmla="*/ 255153 w 628999"/>
              <a:gd name="connsiteY0" fmla="*/ 294462 h 404233"/>
              <a:gd name="connsiteX1" fmla="*/ 0 w 628999"/>
              <a:gd name="connsiteY1" fmla="*/ 0 h 404233"/>
              <a:gd name="connsiteX2" fmla="*/ 373847 w 628999"/>
              <a:gd name="connsiteY2" fmla="*/ 109771 h 404233"/>
              <a:gd name="connsiteX3" fmla="*/ 629000 w 628999"/>
              <a:gd name="connsiteY3" fmla="*/ 404234 h 404233"/>
              <a:gd name="connsiteX4" fmla="*/ 255153 w 628999"/>
              <a:gd name="connsiteY4" fmla="*/ 294462 h 404233"/>
              <a:gd name="connsiteX5" fmla="*/ 255153 w 628999"/>
              <a:gd name="connsiteY5" fmla="*/ 294462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255153" y="294462"/>
                </a:moveTo>
                <a:lnTo>
                  <a:pt x="0" y="0"/>
                </a:lnTo>
                <a:lnTo>
                  <a:pt x="373847" y="109771"/>
                </a:lnTo>
                <a:lnTo>
                  <a:pt x="629000" y="404234"/>
                </a:lnTo>
                <a:lnTo>
                  <a:pt x="255153" y="294462"/>
                </a:lnTo>
                <a:lnTo>
                  <a:pt x="255153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5" name="Freeform: Shape 944">
            <a:extLst>
              <a:ext uri="{FF2B5EF4-FFF2-40B4-BE49-F238E27FC236}">
                <a16:creationId xmlns:a16="http://schemas.microsoft.com/office/drawing/2014/main" id="{7FDA47AC-0288-C641-2BDD-D26F4DDC6331}"/>
              </a:ext>
            </a:extLst>
          </p:cNvPr>
          <p:cNvSpPr/>
          <p:nvPr/>
        </p:nvSpPr>
        <p:spPr>
          <a:xfrm>
            <a:off x="-719808" y="3390765"/>
            <a:ext cx="429296" cy="495434"/>
          </a:xfrm>
          <a:custGeom>
            <a:avLst/>
            <a:gdLst>
              <a:gd name="connsiteX0" fmla="*/ 55450 w 429296"/>
              <a:gd name="connsiteY0" fmla="*/ 385663 h 495434"/>
              <a:gd name="connsiteX1" fmla="*/ 0 w 429296"/>
              <a:gd name="connsiteY1" fmla="*/ 0 h 495434"/>
              <a:gd name="connsiteX2" fmla="*/ 373847 w 429296"/>
              <a:gd name="connsiteY2" fmla="*/ 109771 h 495434"/>
              <a:gd name="connsiteX3" fmla="*/ 429297 w 429296"/>
              <a:gd name="connsiteY3" fmla="*/ 495435 h 495434"/>
              <a:gd name="connsiteX4" fmla="*/ 55450 w 429296"/>
              <a:gd name="connsiteY4" fmla="*/ 385663 h 495434"/>
              <a:gd name="connsiteX5" fmla="*/ 55450 w 429296"/>
              <a:gd name="connsiteY5" fmla="*/ 385663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55450" y="385663"/>
                </a:moveTo>
                <a:lnTo>
                  <a:pt x="0" y="0"/>
                </a:lnTo>
                <a:lnTo>
                  <a:pt x="373847" y="109771"/>
                </a:lnTo>
                <a:lnTo>
                  <a:pt x="429297" y="495435"/>
                </a:lnTo>
                <a:lnTo>
                  <a:pt x="55450" y="385663"/>
                </a:lnTo>
                <a:lnTo>
                  <a:pt x="5545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6" name="Freeform: Shape 945">
            <a:extLst>
              <a:ext uri="{FF2B5EF4-FFF2-40B4-BE49-F238E27FC236}">
                <a16:creationId xmlns:a16="http://schemas.microsoft.com/office/drawing/2014/main" id="{06F8D532-83FB-6710-4A30-EDC5B85E0D20}"/>
              </a:ext>
            </a:extLst>
          </p:cNvPr>
          <p:cNvSpPr/>
          <p:nvPr/>
        </p:nvSpPr>
        <p:spPr>
          <a:xfrm>
            <a:off x="252751" y="1405487"/>
            <a:ext cx="429296" cy="495434"/>
          </a:xfrm>
          <a:custGeom>
            <a:avLst/>
            <a:gdLst>
              <a:gd name="connsiteX0" fmla="*/ 55450 w 429296"/>
              <a:gd name="connsiteY0" fmla="*/ 385663 h 495434"/>
              <a:gd name="connsiteX1" fmla="*/ 0 w 429296"/>
              <a:gd name="connsiteY1" fmla="*/ 0 h 495434"/>
              <a:gd name="connsiteX2" fmla="*/ 373847 w 429296"/>
              <a:gd name="connsiteY2" fmla="*/ 109771 h 495434"/>
              <a:gd name="connsiteX3" fmla="*/ 429297 w 429296"/>
              <a:gd name="connsiteY3" fmla="*/ 495435 h 495434"/>
              <a:gd name="connsiteX4" fmla="*/ 55450 w 429296"/>
              <a:gd name="connsiteY4" fmla="*/ 385663 h 495434"/>
              <a:gd name="connsiteX5" fmla="*/ 55450 w 429296"/>
              <a:gd name="connsiteY5" fmla="*/ 385663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55450" y="385663"/>
                </a:moveTo>
                <a:lnTo>
                  <a:pt x="0" y="0"/>
                </a:lnTo>
                <a:lnTo>
                  <a:pt x="373847" y="109771"/>
                </a:lnTo>
                <a:lnTo>
                  <a:pt x="429297" y="495435"/>
                </a:lnTo>
                <a:lnTo>
                  <a:pt x="55450" y="385663"/>
                </a:lnTo>
                <a:lnTo>
                  <a:pt x="5545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7" name="Freeform: Shape 946">
            <a:extLst>
              <a:ext uri="{FF2B5EF4-FFF2-40B4-BE49-F238E27FC236}">
                <a16:creationId xmlns:a16="http://schemas.microsoft.com/office/drawing/2014/main" id="{6B179750-1405-1ACA-9CA8-ED7C66B89A98}"/>
              </a:ext>
            </a:extLst>
          </p:cNvPr>
          <p:cNvSpPr/>
          <p:nvPr/>
        </p:nvSpPr>
        <p:spPr>
          <a:xfrm>
            <a:off x="626598" y="-1194673"/>
            <a:ext cx="429296" cy="495434"/>
          </a:xfrm>
          <a:custGeom>
            <a:avLst/>
            <a:gdLst>
              <a:gd name="connsiteX0" fmla="*/ 55450 w 429296"/>
              <a:gd name="connsiteY0" fmla="*/ 385664 h 495434"/>
              <a:gd name="connsiteX1" fmla="*/ 0 w 429296"/>
              <a:gd name="connsiteY1" fmla="*/ 0 h 495434"/>
              <a:gd name="connsiteX2" fmla="*/ 373847 w 429296"/>
              <a:gd name="connsiteY2" fmla="*/ 109771 h 495434"/>
              <a:gd name="connsiteX3" fmla="*/ 429297 w 429296"/>
              <a:gd name="connsiteY3" fmla="*/ 495435 h 495434"/>
              <a:gd name="connsiteX4" fmla="*/ 55450 w 429296"/>
              <a:gd name="connsiteY4" fmla="*/ 385664 h 495434"/>
              <a:gd name="connsiteX5" fmla="*/ 55450 w 429296"/>
              <a:gd name="connsiteY5" fmla="*/ 385664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55450" y="385664"/>
                </a:moveTo>
                <a:lnTo>
                  <a:pt x="0" y="0"/>
                </a:lnTo>
                <a:lnTo>
                  <a:pt x="373847" y="109771"/>
                </a:lnTo>
                <a:lnTo>
                  <a:pt x="429297" y="495435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8" name="Freeform: Shape 947">
            <a:extLst>
              <a:ext uri="{FF2B5EF4-FFF2-40B4-BE49-F238E27FC236}">
                <a16:creationId xmlns:a16="http://schemas.microsoft.com/office/drawing/2014/main" id="{3524E221-B5A9-6B67-8980-D1DD05E42485}"/>
              </a:ext>
            </a:extLst>
          </p:cNvPr>
          <p:cNvSpPr/>
          <p:nvPr/>
        </p:nvSpPr>
        <p:spPr>
          <a:xfrm>
            <a:off x="-75025" y="251494"/>
            <a:ext cx="535704" cy="464190"/>
          </a:xfrm>
          <a:custGeom>
            <a:avLst/>
            <a:gdLst>
              <a:gd name="connsiteX0" fmla="*/ 0 w 535704"/>
              <a:gd name="connsiteY0" fmla="*/ 354419 h 464190"/>
              <a:gd name="connsiteX1" fmla="*/ 161858 w 535704"/>
              <a:gd name="connsiteY1" fmla="*/ 0 h 464190"/>
              <a:gd name="connsiteX2" fmla="*/ 535705 w 535704"/>
              <a:gd name="connsiteY2" fmla="*/ 109771 h 464190"/>
              <a:gd name="connsiteX3" fmla="*/ 373847 w 535704"/>
              <a:gd name="connsiteY3" fmla="*/ 464191 h 464190"/>
              <a:gd name="connsiteX4" fmla="*/ 0 w 535704"/>
              <a:gd name="connsiteY4" fmla="*/ 354419 h 464190"/>
              <a:gd name="connsiteX5" fmla="*/ 0 w 535704"/>
              <a:gd name="connsiteY5" fmla="*/ 354419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354419"/>
                </a:moveTo>
                <a:lnTo>
                  <a:pt x="161858" y="0"/>
                </a:lnTo>
                <a:lnTo>
                  <a:pt x="535705" y="109771"/>
                </a:lnTo>
                <a:lnTo>
                  <a:pt x="373847" y="464191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9" name="Freeform: Shape 948">
            <a:extLst>
              <a:ext uri="{FF2B5EF4-FFF2-40B4-BE49-F238E27FC236}">
                <a16:creationId xmlns:a16="http://schemas.microsoft.com/office/drawing/2014/main" id="{1FB78163-7A63-F7EF-C5FC-CC24670F5534}"/>
              </a:ext>
            </a:extLst>
          </p:cNvPr>
          <p:cNvSpPr/>
          <p:nvPr/>
        </p:nvSpPr>
        <p:spPr>
          <a:xfrm>
            <a:off x="-75025" y="2741883"/>
            <a:ext cx="535704" cy="464190"/>
          </a:xfrm>
          <a:custGeom>
            <a:avLst/>
            <a:gdLst>
              <a:gd name="connsiteX0" fmla="*/ 0 w 535704"/>
              <a:gd name="connsiteY0" fmla="*/ 354419 h 464190"/>
              <a:gd name="connsiteX1" fmla="*/ 161858 w 535704"/>
              <a:gd name="connsiteY1" fmla="*/ 0 h 464190"/>
              <a:gd name="connsiteX2" fmla="*/ 535705 w 535704"/>
              <a:gd name="connsiteY2" fmla="*/ 109771 h 464190"/>
              <a:gd name="connsiteX3" fmla="*/ 373847 w 535704"/>
              <a:gd name="connsiteY3" fmla="*/ 464191 h 464190"/>
              <a:gd name="connsiteX4" fmla="*/ 0 w 535704"/>
              <a:gd name="connsiteY4" fmla="*/ 354419 h 464190"/>
              <a:gd name="connsiteX5" fmla="*/ 0 w 535704"/>
              <a:gd name="connsiteY5" fmla="*/ 354419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354419"/>
                </a:moveTo>
                <a:lnTo>
                  <a:pt x="161858" y="0"/>
                </a:lnTo>
                <a:lnTo>
                  <a:pt x="535705" y="109771"/>
                </a:lnTo>
                <a:lnTo>
                  <a:pt x="373847" y="464191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0" name="Freeform: Shape 949">
            <a:extLst>
              <a:ext uri="{FF2B5EF4-FFF2-40B4-BE49-F238E27FC236}">
                <a16:creationId xmlns:a16="http://schemas.microsoft.com/office/drawing/2014/main" id="{194C5D3C-6B7D-5B80-E098-997DC6C502F4}"/>
              </a:ext>
            </a:extLst>
          </p:cNvPr>
          <p:cNvSpPr/>
          <p:nvPr/>
        </p:nvSpPr>
        <p:spPr>
          <a:xfrm>
            <a:off x="-1000359" y="4566325"/>
            <a:ext cx="535704" cy="464190"/>
          </a:xfrm>
          <a:custGeom>
            <a:avLst/>
            <a:gdLst>
              <a:gd name="connsiteX0" fmla="*/ 0 w 535704"/>
              <a:gd name="connsiteY0" fmla="*/ 354419 h 464190"/>
              <a:gd name="connsiteX1" fmla="*/ 161858 w 535704"/>
              <a:gd name="connsiteY1" fmla="*/ 0 h 464190"/>
              <a:gd name="connsiteX2" fmla="*/ 535705 w 535704"/>
              <a:gd name="connsiteY2" fmla="*/ 109771 h 464190"/>
              <a:gd name="connsiteX3" fmla="*/ 373847 w 535704"/>
              <a:gd name="connsiteY3" fmla="*/ 464191 h 464190"/>
              <a:gd name="connsiteX4" fmla="*/ 0 w 535704"/>
              <a:gd name="connsiteY4" fmla="*/ 354419 h 464190"/>
              <a:gd name="connsiteX5" fmla="*/ 0 w 535704"/>
              <a:gd name="connsiteY5" fmla="*/ 354419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354419"/>
                </a:moveTo>
                <a:lnTo>
                  <a:pt x="161858" y="0"/>
                </a:lnTo>
                <a:lnTo>
                  <a:pt x="535705" y="109771"/>
                </a:lnTo>
                <a:lnTo>
                  <a:pt x="373847" y="464191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1" name="Freeform: Shape 950">
            <a:extLst>
              <a:ext uri="{FF2B5EF4-FFF2-40B4-BE49-F238E27FC236}">
                <a16:creationId xmlns:a16="http://schemas.microsoft.com/office/drawing/2014/main" id="{0C1EC76D-44F3-DB39-9559-1F31F9EA10EB}"/>
              </a:ext>
            </a:extLst>
          </p:cNvPr>
          <p:cNvSpPr/>
          <p:nvPr/>
        </p:nvSpPr>
        <p:spPr>
          <a:xfrm>
            <a:off x="354271" y="-809009"/>
            <a:ext cx="701623" cy="320420"/>
          </a:xfrm>
          <a:custGeom>
            <a:avLst/>
            <a:gdLst>
              <a:gd name="connsiteX0" fmla="*/ 0 w 701623"/>
              <a:gd name="connsiteY0" fmla="*/ 210650 h 320420"/>
              <a:gd name="connsiteX1" fmla="*/ 327777 w 701623"/>
              <a:gd name="connsiteY1" fmla="*/ 0 h 320420"/>
              <a:gd name="connsiteX2" fmla="*/ 701624 w 701623"/>
              <a:gd name="connsiteY2" fmla="*/ 109771 h 320420"/>
              <a:gd name="connsiteX3" fmla="*/ 373847 w 701623"/>
              <a:gd name="connsiteY3" fmla="*/ 320421 h 320420"/>
              <a:gd name="connsiteX4" fmla="*/ 0 w 701623"/>
              <a:gd name="connsiteY4" fmla="*/ 210650 h 320420"/>
              <a:gd name="connsiteX5" fmla="*/ 0 w 701623"/>
              <a:gd name="connsiteY5" fmla="*/ 210650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0" y="210650"/>
                </a:moveTo>
                <a:lnTo>
                  <a:pt x="327777" y="0"/>
                </a:lnTo>
                <a:lnTo>
                  <a:pt x="701624" y="109771"/>
                </a:lnTo>
                <a:lnTo>
                  <a:pt x="373847" y="320421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2" name="Freeform: Shape 951">
            <a:extLst>
              <a:ext uri="{FF2B5EF4-FFF2-40B4-BE49-F238E27FC236}">
                <a16:creationId xmlns:a16="http://schemas.microsoft.com/office/drawing/2014/main" id="{FC6E2567-AAC0-6838-9E01-B9C5BE6EE088}"/>
              </a:ext>
            </a:extLst>
          </p:cNvPr>
          <p:cNvSpPr/>
          <p:nvPr/>
        </p:nvSpPr>
        <p:spPr>
          <a:xfrm>
            <a:off x="-75025" y="2176814"/>
            <a:ext cx="701623" cy="320420"/>
          </a:xfrm>
          <a:custGeom>
            <a:avLst/>
            <a:gdLst>
              <a:gd name="connsiteX0" fmla="*/ 0 w 701623"/>
              <a:gd name="connsiteY0" fmla="*/ 210650 h 320420"/>
              <a:gd name="connsiteX1" fmla="*/ 327777 w 701623"/>
              <a:gd name="connsiteY1" fmla="*/ 0 h 320420"/>
              <a:gd name="connsiteX2" fmla="*/ 701624 w 701623"/>
              <a:gd name="connsiteY2" fmla="*/ 109771 h 320420"/>
              <a:gd name="connsiteX3" fmla="*/ 373847 w 701623"/>
              <a:gd name="connsiteY3" fmla="*/ 320421 h 320420"/>
              <a:gd name="connsiteX4" fmla="*/ 0 w 701623"/>
              <a:gd name="connsiteY4" fmla="*/ 210650 h 320420"/>
              <a:gd name="connsiteX5" fmla="*/ 0 w 701623"/>
              <a:gd name="connsiteY5" fmla="*/ 210650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0" y="210650"/>
                </a:moveTo>
                <a:lnTo>
                  <a:pt x="327777" y="0"/>
                </a:lnTo>
                <a:lnTo>
                  <a:pt x="701624" y="109771"/>
                </a:lnTo>
                <a:lnTo>
                  <a:pt x="373847" y="320421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3" name="Freeform: Shape 952">
            <a:extLst>
              <a:ext uri="{FF2B5EF4-FFF2-40B4-BE49-F238E27FC236}">
                <a16:creationId xmlns:a16="http://schemas.microsoft.com/office/drawing/2014/main" id="{8C8F99FD-F968-46D7-1F84-88324570B1C1}"/>
              </a:ext>
            </a:extLst>
          </p:cNvPr>
          <p:cNvSpPr/>
          <p:nvPr/>
        </p:nvSpPr>
        <p:spPr>
          <a:xfrm>
            <a:off x="-1328136" y="4920745"/>
            <a:ext cx="701623" cy="320420"/>
          </a:xfrm>
          <a:custGeom>
            <a:avLst/>
            <a:gdLst>
              <a:gd name="connsiteX0" fmla="*/ 0 w 701623"/>
              <a:gd name="connsiteY0" fmla="*/ 210650 h 320420"/>
              <a:gd name="connsiteX1" fmla="*/ 327777 w 701623"/>
              <a:gd name="connsiteY1" fmla="*/ 0 h 320420"/>
              <a:gd name="connsiteX2" fmla="*/ 701624 w 701623"/>
              <a:gd name="connsiteY2" fmla="*/ 109771 h 320420"/>
              <a:gd name="connsiteX3" fmla="*/ 373847 w 701623"/>
              <a:gd name="connsiteY3" fmla="*/ 320421 h 320420"/>
              <a:gd name="connsiteX4" fmla="*/ 0 w 701623"/>
              <a:gd name="connsiteY4" fmla="*/ 210650 h 320420"/>
              <a:gd name="connsiteX5" fmla="*/ 0 w 701623"/>
              <a:gd name="connsiteY5" fmla="*/ 210650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0" y="210650"/>
                </a:moveTo>
                <a:lnTo>
                  <a:pt x="327777" y="0"/>
                </a:lnTo>
                <a:lnTo>
                  <a:pt x="701624" y="109771"/>
                </a:lnTo>
                <a:lnTo>
                  <a:pt x="373847" y="320421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4" name="Freeform: Shape 953">
            <a:extLst>
              <a:ext uri="{FF2B5EF4-FFF2-40B4-BE49-F238E27FC236}">
                <a16:creationId xmlns:a16="http://schemas.microsoft.com/office/drawing/2014/main" id="{76FCC302-3707-12AE-CF02-3B5528545A99}"/>
              </a:ext>
            </a:extLst>
          </p:cNvPr>
          <p:cNvSpPr/>
          <p:nvPr/>
        </p:nvSpPr>
        <p:spPr>
          <a:xfrm>
            <a:off x="10850831" y="2885653"/>
            <a:ext cx="629000" cy="404233"/>
          </a:xfrm>
          <a:custGeom>
            <a:avLst/>
            <a:gdLst>
              <a:gd name="connsiteX0" fmla="*/ 255153 w 629000"/>
              <a:gd name="connsiteY0" fmla="*/ 294462 h 404233"/>
              <a:gd name="connsiteX1" fmla="*/ 0 w 629000"/>
              <a:gd name="connsiteY1" fmla="*/ 0 h 404233"/>
              <a:gd name="connsiteX2" fmla="*/ 373847 w 629000"/>
              <a:gd name="connsiteY2" fmla="*/ 109771 h 404233"/>
              <a:gd name="connsiteX3" fmla="*/ 629000 w 629000"/>
              <a:gd name="connsiteY3" fmla="*/ 404234 h 404233"/>
              <a:gd name="connsiteX4" fmla="*/ 255153 w 629000"/>
              <a:gd name="connsiteY4" fmla="*/ 294462 h 404233"/>
              <a:gd name="connsiteX5" fmla="*/ 255153 w 629000"/>
              <a:gd name="connsiteY5" fmla="*/ 294462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000" h="404233">
                <a:moveTo>
                  <a:pt x="255153" y="294462"/>
                </a:moveTo>
                <a:lnTo>
                  <a:pt x="0" y="0"/>
                </a:lnTo>
                <a:lnTo>
                  <a:pt x="373847" y="109771"/>
                </a:lnTo>
                <a:lnTo>
                  <a:pt x="629000" y="404234"/>
                </a:lnTo>
                <a:lnTo>
                  <a:pt x="255153" y="294462"/>
                </a:lnTo>
                <a:lnTo>
                  <a:pt x="255153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5" name="Freeform: Shape 954">
            <a:extLst>
              <a:ext uri="{FF2B5EF4-FFF2-40B4-BE49-F238E27FC236}">
                <a16:creationId xmlns:a16="http://schemas.microsoft.com/office/drawing/2014/main" id="{F50E99A0-2083-38D8-8FF9-4ECC72338C6B}"/>
              </a:ext>
            </a:extLst>
          </p:cNvPr>
          <p:cNvSpPr/>
          <p:nvPr/>
        </p:nvSpPr>
        <p:spPr>
          <a:xfrm>
            <a:off x="9504425" y="6762253"/>
            <a:ext cx="629000" cy="404233"/>
          </a:xfrm>
          <a:custGeom>
            <a:avLst/>
            <a:gdLst>
              <a:gd name="connsiteX0" fmla="*/ 255153 w 629000"/>
              <a:gd name="connsiteY0" fmla="*/ 294462 h 404233"/>
              <a:gd name="connsiteX1" fmla="*/ 0 w 629000"/>
              <a:gd name="connsiteY1" fmla="*/ 0 h 404233"/>
              <a:gd name="connsiteX2" fmla="*/ 373847 w 629000"/>
              <a:gd name="connsiteY2" fmla="*/ 109771 h 404233"/>
              <a:gd name="connsiteX3" fmla="*/ 629000 w 629000"/>
              <a:gd name="connsiteY3" fmla="*/ 404233 h 404233"/>
              <a:gd name="connsiteX4" fmla="*/ 255153 w 629000"/>
              <a:gd name="connsiteY4" fmla="*/ 294462 h 404233"/>
              <a:gd name="connsiteX5" fmla="*/ 255153 w 629000"/>
              <a:gd name="connsiteY5" fmla="*/ 294462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000" h="404233">
                <a:moveTo>
                  <a:pt x="255153" y="294462"/>
                </a:moveTo>
                <a:lnTo>
                  <a:pt x="0" y="0"/>
                </a:lnTo>
                <a:lnTo>
                  <a:pt x="373847" y="109771"/>
                </a:lnTo>
                <a:lnTo>
                  <a:pt x="629000" y="404233"/>
                </a:lnTo>
                <a:lnTo>
                  <a:pt x="255153" y="294462"/>
                </a:lnTo>
                <a:lnTo>
                  <a:pt x="255153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6" name="Freeform: Shape 955">
            <a:extLst>
              <a:ext uri="{FF2B5EF4-FFF2-40B4-BE49-F238E27FC236}">
                <a16:creationId xmlns:a16="http://schemas.microsoft.com/office/drawing/2014/main" id="{3F20C727-C150-EB80-5620-15DF7FC84A10}"/>
              </a:ext>
            </a:extLst>
          </p:cNvPr>
          <p:cNvSpPr/>
          <p:nvPr/>
        </p:nvSpPr>
        <p:spPr>
          <a:xfrm>
            <a:off x="10348910" y="3886200"/>
            <a:ext cx="429297" cy="495434"/>
          </a:xfrm>
          <a:custGeom>
            <a:avLst/>
            <a:gdLst>
              <a:gd name="connsiteX0" fmla="*/ 55450 w 429297"/>
              <a:gd name="connsiteY0" fmla="*/ 385664 h 495434"/>
              <a:gd name="connsiteX1" fmla="*/ 0 w 429297"/>
              <a:gd name="connsiteY1" fmla="*/ 0 h 495434"/>
              <a:gd name="connsiteX2" fmla="*/ 373847 w 429297"/>
              <a:gd name="connsiteY2" fmla="*/ 109771 h 495434"/>
              <a:gd name="connsiteX3" fmla="*/ 429297 w 429297"/>
              <a:gd name="connsiteY3" fmla="*/ 495435 h 495434"/>
              <a:gd name="connsiteX4" fmla="*/ 55450 w 429297"/>
              <a:gd name="connsiteY4" fmla="*/ 385664 h 495434"/>
              <a:gd name="connsiteX5" fmla="*/ 55450 w 429297"/>
              <a:gd name="connsiteY5" fmla="*/ 385664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7" h="495434">
                <a:moveTo>
                  <a:pt x="55450" y="385664"/>
                </a:moveTo>
                <a:lnTo>
                  <a:pt x="0" y="0"/>
                </a:lnTo>
                <a:lnTo>
                  <a:pt x="373847" y="109771"/>
                </a:lnTo>
                <a:lnTo>
                  <a:pt x="429297" y="495435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7" name="Freeform: Shape 956">
            <a:extLst>
              <a:ext uri="{FF2B5EF4-FFF2-40B4-BE49-F238E27FC236}">
                <a16:creationId xmlns:a16="http://schemas.microsoft.com/office/drawing/2014/main" id="{28EBD170-03F2-735C-298F-5948671453E4}"/>
              </a:ext>
            </a:extLst>
          </p:cNvPr>
          <p:cNvSpPr/>
          <p:nvPr/>
        </p:nvSpPr>
        <p:spPr>
          <a:xfrm>
            <a:off x="9704128" y="6082126"/>
            <a:ext cx="429297" cy="495435"/>
          </a:xfrm>
          <a:custGeom>
            <a:avLst/>
            <a:gdLst>
              <a:gd name="connsiteX0" fmla="*/ 55450 w 429297"/>
              <a:gd name="connsiteY0" fmla="*/ 385664 h 495435"/>
              <a:gd name="connsiteX1" fmla="*/ 0 w 429297"/>
              <a:gd name="connsiteY1" fmla="*/ 0 h 495435"/>
              <a:gd name="connsiteX2" fmla="*/ 373847 w 429297"/>
              <a:gd name="connsiteY2" fmla="*/ 109771 h 495435"/>
              <a:gd name="connsiteX3" fmla="*/ 429297 w 429297"/>
              <a:gd name="connsiteY3" fmla="*/ 495435 h 495435"/>
              <a:gd name="connsiteX4" fmla="*/ 55450 w 429297"/>
              <a:gd name="connsiteY4" fmla="*/ 385664 h 495435"/>
              <a:gd name="connsiteX5" fmla="*/ 55450 w 429297"/>
              <a:gd name="connsiteY5" fmla="*/ 385664 h 495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7" h="495435">
                <a:moveTo>
                  <a:pt x="55450" y="385664"/>
                </a:moveTo>
                <a:lnTo>
                  <a:pt x="0" y="0"/>
                </a:lnTo>
                <a:lnTo>
                  <a:pt x="373847" y="109771"/>
                </a:lnTo>
                <a:lnTo>
                  <a:pt x="429297" y="495435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8" name="Freeform: Shape 957">
            <a:extLst>
              <a:ext uri="{FF2B5EF4-FFF2-40B4-BE49-F238E27FC236}">
                <a16:creationId xmlns:a16="http://schemas.microsoft.com/office/drawing/2014/main" id="{B2CB6F4B-7014-21EE-0E68-58E9F308419D}"/>
              </a:ext>
            </a:extLst>
          </p:cNvPr>
          <p:cNvSpPr/>
          <p:nvPr/>
        </p:nvSpPr>
        <p:spPr>
          <a:xfrm>
            <a:off x="9759578" y="4920745"/>
            <a:ext cx="535704" cy="464190"/>
          </a:xfrm>
          <a:custGeom>
            <a:avLst/>
            <a:gdLst>
              <a:gd name="connsiteX0" fmla="*/ 0 w 535704"/>
              <a:gd name="connsiteY0" fmla="*/ 354419 h 464190"/>
              <a:gd name="connsiteX1" fmla="*/ 161858 w 535704"/>
              <a:gd name="connsiteY1" fmla="*/ 0 h 464190"/>
              <a:gd name="connsiteX2" fmla="*/ 535705 w 535704"/>
              <a:gd name="connsiteY2" fmla="*/ 109771 h 464190"/>
              <a:gd name="connsiteX3" fmla="*/ 373847 w 535704"/>
              <a:gd name="connsiteY3" fmla="*/ 464191 h 464190"/>
              <a:gd name="connsiteX4" fmla="*/ 0 w 535704"/>
              <a:gd name="connsiteY4" fmla="*/ 354419 h 464190"/>
              <a:gd name="connsiteX5" fmla="*/ 0 w 535704"/>
              <a:gd name="connsiteY5" fmla="*/ 354419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354419"/>
                </a:moveTo>
                <a:lnTo>
                  <a:pt x="161858" y="0"/>
                </a:lnTo>
                <a:lnTo>
                  <a:pt x="535705" y="109771"/>
                </a:lnTo>
                <a:lnTo>
                  <a:pt x="373847" y="464191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9" name="Freeform: Shape 958">
            <a:extLst>
              <a:ext uri="{FF2B5EF4-FFF2-40B4-BE49-F238E27FC236}">
                <a16:creationId xmlns:a16="http://schemas.microsoft.com/office/drawing/2014/main" id="{BAB0803F-F7FC-A5DD-69B7-8B51D5705EDD}"/>
              </a:ext>
            </a:extLst>
          </p:cNvPr>
          <p:cNvSpPr/>
          <p:nvPr/>
        </p:nvSpPr>
        <p:spPr>
          <a:xfrm>
            <a:off x="9597721" y="7056715"/>
            <a:ext cx="535704" cy="464190"/>
          </a:xfrm>
          <a:custGeom>
            <a:avLst/>
            <a:gdLst>
              <a:gd name="connsiteX0" fmla="*/ 0 w 535704"/>
              <a:gd name="connsiteY0" fmla="*/ 354419 h 464190"/>
              <a:gd name="connsiteX1" fmla="*/ 161858 w 535704"/>
              <a:gd name="connsiteY1" fmla="*/ 0 h 464190"/>
              <a:gd name="connsiteX2" fmla="*/ 535705 w 535704"/>
              <a:gd name="connsiteY2" fmla="*/ 109771 h 464190"/>
              <a:gd name="connsiteX3" fmla="*/ 373846 w 535704"/>
              <a:gd name="connsiteY3" fmla="*/ 464190 h 464190"/>
              <a:gd name="connsiteX4" fmla="*/ 0 w 535704"/>
              <a:gd name="connsiteY4" fmla="*/ 354419 h 464190"/>
              <a:gd name="connsiteX5" fmla="*/ 0 w 535704"/>
              <a:gd name="connsiteY5" fmla="*/ 354419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354419"/>
                </a:moveTo>
                <a:lnTo>
                  <a:pt x="161858" y="0"/>
                </a:lnTo>
                <a:lnTo>
                  <a:pt x="535705" y="109771"/>
                </a:lnTo>
                <a:lnTo>
                  <a:pt x="373846" y="464190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0" name="Freeform: Shape 959">
            <a:extLst>
              <a:ext uri="{FF2B5EF4-FFF2-40B4-BE49-F238E27FC236}">
                <a16:creationId xmlns:a16="http://schemas.microsoft.com/office/drawing/2014/main" id="{508C94DE-FD52-1127-CEF9-BB706A382AFB}"/>
              </a:ext>
            </a:extLst>
          </p:cNvPr>
          <p:cNvSpPr/>
          <p:nvPr/>
        </p:nvSpPr>
        <p:spPr>
          <a:xfrm>
            <a:off x="10850831" y="2531233"/>
            <a:ext cx="535704" cy="464190"/>
          </a:xfrm>
          <a:custGeom>
            <a:avLst/>
            <a:gdLst>
              <a:gd name="connsiteX0" fmla="*/ 0 w 535704"/>
              <a:gd name="connsiteY0" fmla="*/ 354419 h 464190"/>
              <a:gd name="connsiteX1" fmla="*/ 161858 w 535704"/>
              <a:gd name="connsiteY1" fmla="*/ 0 h 464190"/>
              <a:gd name="connsiteX2" fmla="*/ 535705 w 535704"/>
              <a:gd name="connsiteY2" fmla="*/ 109771 h 464190"/>
              <a:gd name="connsiteX3" fmla="*/ 373847 w 535704"/>
              <a:gd name="connsiteY3" fmla="*/ 464191 h 464190"/>
              <a:gd name="connsiteX4" fmla="*/ 0 w 535704"/>
              <a:gd name="connsiteY4" fmla="*/ 354419 h 464190"/>
              <a:gd name="connsiteX5" fmla="*/ 0 w 535704"/>
              <a:gd name="connsiteY5" fmla="*/ 354419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354419"/>
                </a:moveTo>
                <a:lnTo>
                  <a:pt x="161858" y="0"/>
                </a:lnTo>
                <a:lnTo>
                  <a:pt x="535705" y="109771"/>
                </a:lnTo>
                <a:lnTo>
                  <a:pt x="373847" y="464191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1" name="Freeform: Shape 960">
            <a:extLst>
              <a:ext uri="{FF2B5EF4-FFF2-40B4-BE49-F238E27FC236}">
                <a16:creationId xmlns:a16="http://schemas.microsoft.com/office/drawing/2014/main" id="{54854238-6739-E6C0-4921-0AEC2DF1C865}"/>
              </a:ext>
            </a:extLst>
          </p:cNvPr>
          <p:cNvSpPr/>
          <p:nvPr/>
        </p:nvSpPr>
        <p:spPr>
          <a:xfrm>
            <a:off x="9002504" y="8260988"/>
            <a:ext cx="701623" cy="320420"/>
          </a:xfrm>
          <a:custGeom>
            <a:avLst/>
            <a:gdLst>
              <a:gd name="connsiteX0" fmla="*/ 0 w 701623"/>
              <a:gd name="connsiteY0" fmla="*/ 210650 h 320420"/>
              <a:gd name="connsiteX1" fmla="*/ 327778 w 701623"/>
              <a:gd name="connsiteY1" fmla="*/ 0 h 320420"/>
              <a:gd name="connsiteX2" fmla="*/ 701624 w 701623"/>
              <a:gd name="connsiteY2" fmla="*/ 109771 h 320420"/>
              <a:gd name="connsiteX3" fmla="*/ 373847 w 701623"/>
              <a:gd name="connsiteY3" fmla="*/ 320421 h 320420"/>
              <a:gd name="connsiteX4" fmla="*/ 0 w 701623"/>
              <a:gd name="connsiteY4" fmla="*/ 210650 h 320420"/>
              <a:gd name="connsiteX5" fmla="*/ 0 w 701623"/>
              <a:gd name="connsiteY5" fmla="*/ 210650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0" y="210650"/>
                </a:moveTo>
                <a:lnTo>
                  <a:pt x="327778" y="0"/>
                </a:lnTo>
                <a:lnTo>
                  <a:pt x="701624" y="109771"/>
                </a:lnTo>
                <a:lnTo>
                  <a:pt x="373847" y="320421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2" name="Freeform: Shape 961">
            <a:extLst>
              <a:ext uri="{FF2B5EF4-FFF2-40B4-BE49-F238E27FC236}">
                <a16:creationId xmlns:a16="http://schemas.microsoft.com/office/drawing/2014/main" id="{92BB717B-30B8-6F5C-DB71-7BE4461F6284}"/>
              </a:ext>
            </a:extLst>
          </p:cNvPr>
          <p:cNvSpPr/>
          <p:nvPr/>
        </p:nvSpPr>
        <p:spPr>
          <a:xfrm>
            <a:off x="9704128" y="5871477"/>
            <a:ext cx="701623" cy="320420"/>
          </a:xfrm>
          <a:custGeom>
            <a:avLst/>
            <a:gdLst>
              <a:gd name="connsiteX0" fmla="*/ 0 w 701623"/>
              <a:gd name="connsiteY0" fmla="*/ 210649 h 320420"/>
              <a:gd name="connsiteX1" fmla="*/ 327777 w 701623"/>
              <a:gd name="connsiteY1" fmla="*/ 0 h 320420"/>
              <a:gd name="connsiteX2" fmla="*/ 701624 w 701623"/>
              <a:gd name="connsiteY2" fmla="*/ 109771 h 320420"/>
              <a:gd name="connsiteX3" fmla="*/ 373847 w 701623"/>
              <a:gd name="connsiteY3" fmla="*/ 320421 h 320420"/>
              <a:gd name="connsiteX4" fmla="*/ 0 w 701623"/>
              <a:gd name="connsiteY4" fmla="*/ 210649 h 320420"/>
              <a:gd name="connsiteX5" fmla="*/ 0 w 701623"/>
              <a:gd name="connsiteY5" fmla="*/ 210649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0" y="210649"/>
                </a:moveTo>
                <a:lnTo>
                  <a:pt x="327777" y="0"/>
                </a:lnTo>
                <a:lnTo>
                  <a:pt x="701624" y="109771"/>
                </a:lnTo>
                <a:lnTo>
                  <a:pt x="373847" y="320421"/>
                </a:lnTo>
                <a:lnTo>
                  <a:pt x="0" y="210649"/>
                </a:lnTo>
                <a:lnTo>
                  <a:pt x="0" y="21064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3" name="Freeform: Shape 962">
            <a:extLst>
              <a:ext uri="{FF2B5EF4-FFF2-40B4-BE49-F238E27FC236}">
                <a16:creationId xmlns:a16="http://schemas.microsoft.com/office/drawing/2014/main" id="{5E0F0C96-CAFA-6922-BDE6-7F58AC34B501}"/>
              </a:ext>
            </a:extLst>
          </p:cNvPr>
          <p:cNvSpPr/>
          <p:nvPr/>
        </p:nvSpPr>
        <p:spPr>
          <a:xfrm>
            <a:off x="10778208" y="3180115"/>
            <a:ext cx="701623" cy="320420"/>
          </a:xfrm>
          <a:custGeom>
            <a:avLst/>
            <a:gdLst>
              <a:gd name="connsiteX0" fmla="*/ 0 w 701623"/>
              <a:gd name="connsiteY0" fmla="*/ 210650 h 320420"/>
              <a:gd name="connsiteX1" fmla="*/ 327777 w 701623"/>
              <a:gd name="connsiteY1" fmla="*/ 0 h 320420"/>
              <a:gd name="connsiteX2" fmla="*/ 701624 w 701623"/>
              <a:gd name="connsiteY2" fmla="*/ 109771 h 320420"/>
              <a:gd name="connsiteX3" fmla="*/ 373847 w 701623"/>
              <a:gd name="connsiteY3" fmla="*/ 320421 h 320420"/>
              <a:gd name="connsiteX4" fmla="*/ 0 w 701623"/>
              <a:gd name="connsiteY4" fmla="*/ 210650 h 320420"/>
              <a:gd name="connsiteX5" fmla="*/ 0 w 701623"/>
              <a:gd name="connsiteY5" fmla="*/ 210650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0" y="210650"/>
                </a:moveTo>
                <a:lnTo>
                  <a:pt x="327777" y="0"/>
                </a:lnTo>
                <a:lnTo>
                  <a:pt x="701624" y="109771"/>
                </a:lnTo>
                <a:lnTo>
                  <a:pt x="373847" y="320421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4" name="Freeform: Shape 963">
            <a:extLst>
              <a:ext uri="{FF2B5EF4-FFF2-40B4-BE49-F238E27FC236}">
                <a16:creationId xmlns:a16="http://schemas.microsoft.com/office/drawing/2014/main" id="{C2D5395D-5EC5-221C-C263-006ACA0ABF61}"/>
              </a:ext>
            </a:extLst>
          </p:cNvPr>
          <p:cNvSpPr/>
          <p:nvPr/>
        </p:nvSpPr>
        <p:spPr>
          <a:xfrm>
            <a:off x="4718596" y="3206074"/>
            <a:ext cx="310603" cy="680125"/>
          </a:xfrm>
          <a:custGeom>
            <a:avLst/>
            <a:gdLst>
              <a:gd name="connsiteX0" fmla="*/ 55450 w 310603"/>
              <a:gd name="connsiteY0" fmla="*/ 385663 h 680125"/>
              <a:gd name="connsiteX1" fmla="*/ 0 w 310603"/>
              <a:gd name="connsiteY1" fmla="*/ 0 h 680125"/>
              <a:gd name="connsiteX2" fmla="*/ 255153 w 310603"/>
              <a:gd name="connsiteY2" fmla="*/ 294462 h 680125"/>
              <a:gd name="connsiteX3" fmla="*/ 310603 w 310603"/>
              <a:gd name="connsiteY3" fmla="*/ 680126 h 680125"/>
              <a:gd name="connsiteX4" fmla="*/ 55450 w 310603"/>
              <a:gd name="connsiteY4" fmla="*/ 385663 h 680125"/>
              <a:gd name="connsiteX5" fmla="*/ 55450 w 310603"/>
              <a:gd name="connsiteY5" fmla="*/ 385663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55450" y="385663"/>
                </a:moveTo>
                <a:lnTo>
                  <a:pt x="0" y="0"/>
                </a:lnTo>
                <a:lnTo>
                  <a:pt x="255153" y="294462"/>
                </a:lnTo>
                <a:lnTo>
                  <a:pt x="310603" y="680126"/>
                </a:lnTo>
                <a:lnTo>
                  <a:pt x="55450" y="385663"/>
                </a:lnTo>
                <a:lnTo>
                  <a:pt x="5545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5" name="Freeform: Shape 964">
            <a:extLst>
              <a:ext uri="{FF2B5EF4-FFF2-40B4-BE49-F238E27FC236}">
                <a16:creationId xmlns:a16="http://schemas.microsoft.com/office/drawing/2014/main" id="{134E80D5-F1F3-2F29-9EFC-240E14715AB9}"/>
              </a:ext>
            </a:extLst>
          </p:cNvPr>
          <p:cNvSpPr/>
          <p:nvPr/>
        </p:nvSpPr>
        <p:spPr>
          <a:xfrm>
            <a:off x="1162302" y="5241165"/>
            <a:ext cx="310603" cy="680125"/>
          </a:xfrm>
          <a:custGeom>
            <a:avLst/>
            <a:gdLst>
              <a:gd name="connsiteX0" fmla="*/ 55450 w 310603"/>
              <a:gd name="connsiteY0" fmla="*/ 385664 h 680125"/>
              <a:gd name="connsiteX1" fmla="*/ 0 w 310603"/>
              <a:gd name="connsiteY1" fmla="*/ 0 h 680125"/>
              <a:gd name="connsiteX2" fmla="*/ 255153 w 310603"/>
              <a:gd name="connsiteY2" fmla="*/ 294462 h 680125"/>
              <a:gd name="connsiteX3" fmla="*/ 310603 w 310603"/>
              <a:gd name="connsiteY3" fmla="*/ 680126 h 680125"/>
              <a:gd name="connsiteX4" fmla="*/ 55450 w 310603"/>
              <a:gd name="connsiteY4" fmla="*/ 385664 h 680125"/>
              <a:gd name="connsiteX5" fmla="*/ 55450 w 310603"/>
              <a:gd name="connsiteY5" fmla="*/ 385664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55450" y="385664"/>
                </a:moveTo>
                <a:lnTo>
                  <a:pt x="0" y="0"/>
                </a:lnTo>
                <a:lnTo>
                  <a:pt x="255153" y="294462"/>
                </a:lnTo>
                <a:lnTo>
                  <a:pt x="310603" y="680126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6" name="Freeform: Shape 965">
            <a:extLst>
              <a:ext uri="{FF2B5EF4-FFF2-40B4-BE49-F238E27FC236}">
                <a16:creationId xmlns:a16="http://schemas.microsoft.com/office/drawing/2014/main" id="{B3E6A868-6DFF-E40C-DCE6-22703DD2E2CD}"/>
              </a:ext>
            </a:extLst>
          </p:cNvPr>
          <p:cNvSpPr/>
          <p:nvPr/>
        </p:nvSpPr>
        <p:spPr>
          <a:xfrm>
            <a:off x="7612934" y="-134169"/>
            <a:ext cx="310602" cy="680125"/>
          </a:xfrm>
          <a:custGeom>
            <a:avLst/>
            <a:gdLst>
              <a:gd name="connsiteX0" fmla="*/ 55450 w 310602"/>
              <a:gd name="connsiteY0" fmla="*/ 385664 h 680125"/>
              <a:gd name="connsiteX1" fmla="*/ 0 w 310602"/>
              <a:gd name="connsiteY1" fmla="*/ 0 h 680125"/>
              <a:gd name="connsiteX2" fmla="*/ 255153 w 310602"/>
              <a:gd name="connsiteY2" fmla="*/ 294462 h 680125"/>
              <a:gd name="connsiteX3" fmla="*/ 310603 w 310602"/>
              <a:gd name="connsiteY3" fmla="*/ 680126 h 680125"/>
              <a:gd name="connsiteX4" fmla="*/ 55450 w 310602"/>
              <a:gd name="connsiteY4" fmla="*/ 385664 h 680125"/>
              <a:gd name="connsiteX5" fmla="*/ 55450 w 310602"/>
              <a:gd name="connsiteY5" fmla="*/ 385664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2" h="680125">
                <a:moveTo>
                  <a:pt x="55450" y="385664"/>
                </a:moveTo>
                <a:lnTo>
                  <a:pt x="0" y="0"/>
                </a:lnTo>
                <a:lnTo>
                  <a:pt x="255153" y="294462"/>
                </a:lnTo>
                <a:lnTo>
                  <a:pt x="310603" y="680126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7" name="Freeform: Shape 966">
            <a:extLst>
              <a:ext uri="{FF2B5EF4-FFF2-40B4-BE49-F238E27FC236}">
                <a16:creationId xmlns:a16="http://schemas.microsoft.com/office/drawing/2014/main" id="{7AFE84F6-E4CC-A9B4-3070-D008E28927C8}"/>
              </a:ext>
            </a:extLst>
          </p:cNvPr>
          <p:cNvSpPr/>
          <p:nvPr/>
        </p:nvSpPr>
        <p:spPr>
          <a:xfrm>
            <a:off x="4612189" y="2111572"/>
            <a:ext cx="417010" cy="648881"/>
          </a:xfrm>
          <a:custGeom>
            <a:avLst/>
            <a:gdLst>
              <a:gd name="connsiteX0" fmla="*/ 0 w 417010"/>
              <a:gd name="connsiteY0" fmla="*/ 354419 h 648881"/>
              <a:gd name="connsiteX1" fmla="*/ 161858 w 417010"/>
              <a:gd name="connsiteY1" fmla="*/ 0 h 648881"/>
              <a:gd name="connsiteX2" fmla="*/ 417011 w 417010"/>
              <a:gd name="connsiteY2" fmla="*/ 294462 h 648881"/>
              <a:gd name="connsiteX3" fmla="*/ 255153 w 417010"/>
              <a:gd name="connsiteY3" fmla="*/ 648881 h 648881"/>
              <a:gd name="connsiteX4" fmla="*/ 0 w 417010"/>
              <a:gd name="connsiteY4" fmla="*/ 354419 h 648881"/>
              <a:gd name="connsiteX5" fmla="*/ 0 w 417010"/>
              <a:gd name="connsiteY5" fmla="*/ 354419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0" y="354419"/>
                </a:moveTo>
                <a:lnTo>
                  <a:pt x="161858" y="0"/>
                </a:lnTo>
                <a:lnTo>
                  <a:pt x="417011" y="294462"/>
                </a:lnTo>
                <a:lnTo>
                  <a:pt x="255153" y="648881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8" name="Freeform: Shape 967">
            <a:extLst>
              <a:ext uri="{FF2B5EF4-FFF2-40B4-BE49-F238E27FC236}">
                <a16:creationId xmlns:a16="http://schemas.microsoft.com/office/drawing/2014/main" id="{8C149B44-87C4-FC10-AB79-AD9AA7BAC2D6}"/>
              </a:ext>
            </a:extLst>
          </p:cNvPr>
          <p:cNvSpPr/>
          <p:nvPr/>
        </p:nvSpPr>
        <p:spPr>
          <a:xfrm>
            <a:off x="2564159" y="3886200"/>
            <a:ext cx="417010" cy="648881"/>
          </a:xfrm>
          <a:custGeom>
            <a:avLst/>
            <a:gdLst>
              <a:gd name="connsiteX0" fmla="*/ 0 w 417010"/>
              <a:gd name="connsiteY0" fmla="*/ 354419 h 648881"/>
              <a:gd name="connsiteX1" fmla="*/ 161858 w 417010"/>
              <a:gd name="connsiteY1" fmla="*/ 0 h 648881"/>
              <a:gd name="connsiteX2" fmla="*/ 417011 w 417010"/>
              <a:gd name="connsiteY2" fmla="*/ 294462 h 648881"/>
              <a:gd name="connsiteX3" fmla="*/ 255153 w 417010"/>
              <a:gd name="connsiteY3" fmla="*/ 648881 h 648881"/>
              <a:gd name="connsiteX4" fmla="*/ 0 w 417010"/>
              <a:gd name="connsiteY4" fmla="*/ 354419 h 648881"/>
              <a:gd name="connsiteX5" fmla="*/ 0 w 417010"/>
              <a:gd name="connsiteY5" fmla="*/ 354419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0" y="354419"/>
                </a:moveTo>
                <a:lnTo>
                  <a:pt x="161858" y="0"/>
                </a:lnTo>
                <a:lnTo>
                  <a:pt x="417011" y="294462"/>
                </a:lnTo>
                <a:lnTo>
                  <a:pt x="255153" y="648881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9" name="Freeform: Shape 968">
            <a:extLst>
              <a:ext uri="{FF2B5EF4-FFF2-40B4-BE49-F238E27FC236}">
                <a16:creationId xmlns:a16="http://schemas.microsoft.com/office/drawing/2014/main" id="{B53A73DE-BB50-4304-5B1D-C60343EAF197}"/>
              </a:ext>
            </a:extLst>
          </p:cNvPr>
          <p:cNvSpPr/>
          <p:nvPr/>
        </p:nvSpPr>
        <p:spPr>
          <a:xfrm>
            <a:off x="6120453" y="1142269"/>
            <a:ext cx="417010" cy="648881"/>
          </a:xfrm>
          <a:custGeom>
            <a:avLst/>
            <a:gdLst>
              <a:gd name="connsiteX0" fmla="*/ 0 w 417010"/>
              <a:gd name="connsiteY0" fmla="*/ 354419 h 648881"/>
              <a:gd name="connsiteX1" fmla="*/ 161858 w 417010"/>
              <a:gd name="connsiteY1" fmla="*/ 0 h 648881"/>
              <a:gd name="connsiteX2" fmla="*/ 417011 w 417010"/>
              <a:gd name="connsiteY2" fmla="*/ 294462 h 648881"/>
              <a:gd name="connsiteX3" fmla="*/ 255153 w 417010"/>
              <a:gd name="connsiteY3" fmla="*/ 648882 h 648881"/>
              <a:gd name="connsiteX4" fmla="*/ 0 w 417010"/>
              <a:gd name="connsiteY4" fmla="*/ 354419 h 648881"/>
              <a:gd name="connsiteX5" fmla="*/ 0 w 417010"/>
              <a:gd name="connsiteY5" fmla="*/ 354419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0" y="354419"/>
                </a:moveTo>
                <a:lnTo>
                  <a:pt x="161858" y="0"/>
                </a:lnTo>
                <a:lnTo>
                  <a:pt x="417011" y="294462"/>
                </a:lnTo>
                <a:lnTo>
                  <a:pt x="255153" y="648882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0" name="Freeform: Shape 969">
            <a:extLst>
              <a:ext uri="{FF2B5EF4-FFF2-40B4-BE49-F238E27FC236}">
                <a16:creationId xmlns:a16="http://schemas.microsoft.com/office/drawing/2014/main" id="{C2B43BA4-DC57-31DC-FD3B-3586958B9A84}"/>
              </a:ext>
            </a:extLst>
          </p:cNvPr>
          <p:cNvSpPr/>
          <p:nvPr/>
        </p:nvSpPr>
        <p:spPr>
          <a:xfrm>
            <a:off x="1055894" y="5626829"/>
            <a:ext cx="417010" cy="648881"/>
          </a:xfrm>
          <a:custGeom>
            <a:avLst/>
            <a:gdLst>
              <a:gd name="connsiteX0" fmla="*/ 0 w 417010"/>
              <a:gd name="connsiteY0" fmla="*/ 354419 h 648881"/>
              <a:gd name="connsiteX1" fmla="*/ 161858 w 417010"/>
              <a:gd name="connsiteY1" fmla="*/ 0 h 648881"/>
              <a:gd name="connsiteX2" fmla="*/ 417011 w 417010"/>
              <a:gd name="connsiteY2" fmla="*/ 294462 h 648881"/>
              <a:gd name="connsiteX3" fmla="*/ 255153 w 417010"/>
              <a:gd name="connsiteY3" fmla="*/ 648881 h 648881"/>
              <a:gd name="connsiteX4" fmla="*/ 0 w 417010"/>
              <a:gd name="connsiteY4" fmla="*/ 354419 h 648881"/>
              <a:gd name="connsiteX5" fmla="*/ 0 w 417010"/>
              <a:gd name="connsiteY5" fmla="*/ 354419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0" y="354419"/>
                </a:moveTo>
                <a:lnTo>
                  <a:pt x="161858" y="0"/>
                </a:lnTo>
                <a:lnTo>
                  <a:pt x="417011" y="294462"/>
                </a:lnTo>
                <a:lnTo>
                  <a:pt x="255153" y="648881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1" name="Freeform: Shape 970">
            <a:extLst>
              <a:ext uri="{FF2B5EF4-FFF2-40B4-BE49-F238E27FC236}">
                <a16:creationId xmlns:a16="http://schemas.microsoft.com/office/drawing/2014/main" id="{AFB629B0-E30C-F405-9B1F-26E371F966E4}"/>
              </a:ext>
            </a:extLst>
          </p:cNvPr>
          <p:cNvSpPr/>
          <p:nvPr/>
        </p:nvSpPr>
        <p:spPr>
          <a:xfrm>
            <a:off x="8257716" y="-783051"/>
            <a:ext cx="417010" cy="648881"/>
          </a:xfrm>
          <a:custGeom>
            <a:avLst/>
            <a:gdLst>
              <a:gd name="connsiteX0" fmla="*/ 0 w 417010"/>
              <a:gd name="connsiteY0" fmla="*/ 354419 h 648881"/>
              <a:gd name="connsiteX1" fmla="*/ 161858 w 417010"/>
              <a:gd name="connsiteY1" fmla="*/ 0 h 648881"/>
              <a:gd name="connsiteX2" fmla="*/ 417011 w 417010"/>
              <a:gd name="connsiteY2" fmla="*/ 294462 h 648881"/>
              <a:gd name="connsiteX3" fmla="*/ 255153 w 417010"/>
              <a:gd name="connsiteY3" fmla="*/ 648882 h 648881"/>
              <a:gd name="connsiteX4" fmla="*/ 0 w 417010"/>
              <a:gd name="connsiteY4" fmla="*/ 354419 h 648881"/>
              <a:gd name="connsiteX5" fmla="*/ 0 w 417010"/>
              <a:gd name="connsiteY5" fmla="*/ 354419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0" y="354419"/>
                </a:moveTo>
                <a:lnTo>
                  <a:pt x="161858" y="0"/>
                </a:lnTo>
                <a:lnTo>
                  <a:pt x="417011" y="294462"/>
                </a:lnTo>
                <a:lnTo>
                  <a:pt x="255153" y="648882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2" name="Freeform: Shape 971">
            <a:extLst>
              <a:ext uri="{FF2B5EF4-FFF2-40B4-BE49-F238E27FC236}">
                <a16:creationId xmlns:a16="http://schemas.microsoft.com/office/drawing/2014/main" id="{8D5C8CAA-F9D7-1D88-F169-0CF104595F43}"/>
              </a:ext>
            </a:extLst>
          </p:cNvPr>
          <p:cNvSpPr/>
          <p:nvPr/>
        </p:nvSpPr>
        <p:spPr>
          <a:xfrm>
            <a:off x="5029200" y="1606460"/>
            <a:ext cx="582930" cy="505111"/>
          </a:xfrm>
          <a:custGeom>
            <a:avLst/>
            <a:gdLst>
              <a:gd name="connsiteX0" fmla="*/ 0 w 582930"/>
              <a:gd name="connsiteY0" fmla="*/ 210650 h 505111"/>
              <a:gd name="connsiteX1" fmla="*/ 327777 w 582930"/>
              <a:gd name="connsiteY1" fmla="*/ 0 h 505111"/>
              <a:gd name="connsiteX2" fmla="*/ 582930 w 582930"/>
              <a:gd name="connsiteY2" fmla="*/ 294462 h 505111"/>
              <a:gd name="connsiteX3" fmla="*/ 255153 w 582930"/>
              <a:gd name="connsiteY3" fmla="*/ 505112 h 505111"/>
              <a:gd name="connsiteX4" fmla="*/ 0 w 582930"/>
              <a:gd name="connsiteY4" fmla="*/ 210650 h 505111"/>
              <a:gd name="connsiteX5" fmla="*/ 0 w 582930"/>
              <a:gd name="connsiteY5" fmla="*/ 210650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10650"/>
                </a:moveTo>
                <a:lnTo>
                  <a:pt x="327777" y="0"/>
                </a:lnTo>
                <a:lnTo>
                  <a:pt x="582930" y="294462"/>
                </a:lnTo>
                <a:lnTo>
                  <a:pt x="255153" y="505112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3" name="Freeform: Shape 972">
            <a:extLst>
              <a:ext uri="{FF2B5EF4-FFF2-40B4-BE49-F238E27FC236}">
                <a16:creationId xmlns:a16="http://schemas.microsoft.com/office/drawing/2014/main" id="{DA61EE70-2075-C159-DF9A-0CC0EF60F57A}"/>
              </a:ext>
            </a:extLst>
          </p:cNvPr>
          <p:cNvSpPr/>
          <p:nvPr/>
        </p:nvSpPr>
        <p:spPr>
          <a:xfrm>
            <a:off x="2981169" y="3381088"/>
            <a:ext cx="582930" cy="505111"/>
          </a:xfrm>
          <a:custGeom>
            <a:avLst/>
            <a:gdLst>
              <a:gd name="connsiteX0" fmla="*/ 0 w 582930"/>
              <a:gd name="connsiteY0" fmla="*/ 210650 h 505111"/>
              <a:gd name="connsiteX1" fmla="*/ 327777 w 582930"/>
              <a:gd name="connsiteY1" fmla="*/ 0 h 505111"/>
              <a:gd name="connsiteX2" fmla="*/ 582930 w 582930"/>
              <a:gd name="connsiteY2" fmla="*/ 294462 h 505111"/>
              <a:gd name="connsiteX3" fmla="*/ 255153 w 582930"/>
              <a:gd name="connsiteY3" fmla="*/ 505112 h 505111"/>
              <a:gd name="connsiteX4" fmla="*/ 0 w 582930"/>
              <a:gd name="connsiteY4" fmla="*/ 210650 h 505111"/>
              <a:gd name="connsiteX5" fmla="*/ 0 w 582930"/>
              <a:gd name="connsiteY5" fmla="*/ 210650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10650"/>
                </a:moveTo>
                <a:lnTo>
                  <a:pt x="327777" y="0"/>
                </a:lnTo>
                <a:lnTo>
                  <a:pt x="582930" y="294462"/>
                </a:lnTo>
                <a:lnTo>
                  <a:pt x="255153" y="505112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4" name="Freeform: Shape 973">
            <a:extLst>
              <a:ext uri="{FF2B5EF4-FFF2-40B4-BE49-F238E27FC236}">
                <a16:creationId xmlns:a16="http://schemas.microsoft.com/office/drawing/2014/main" id="{CAEE29C3-58DB-4FA6-FD3D-F65EE4E34D30}"/>
              </a:ext>
            </a:extLst>
          </p:cNvPr>
          <p:cNvSpPr/>
          <p:nvPr/>
        </p:nvSpPr>
        <p:spPr>
          <a:xfrm>
            <a:off x="6537463" y="637157"/>
            <a:ext cx="582930" cy="505111"/>
          </a:xfrm>
          <a:custGeom>
            <a:avLst/>
            <a:gdLst>
              <a:gd name="connsiteX0" fmla="*/ 0 w 582930"/>
              <a:gd name="connsiteY0" fmla="*/ 210650 h 505111"/>
              <a:gd name="connsiteX1" fmla="*/ 327778 w 582930"/>
              <a:gd name="connsiteY1" fmla="*/ 0 h 505111"/>
              <a:gd name="connsiteX2" fmla="*/ 582930 w 582930"/>
              <a:gd name="connsiteY2" fmla="*/ 294462 h 505111"/>
              <a:gd name="connsiteX3" fmla="*/ 255153 w 582930"/>
              <a:gd name="connsiteY3" fmla="*/ 505112 h 505111"/>
              <a:gd name="connsiteX4" fmla="*/ 0 w 582930"/>
              <a:gd name="connsiteY4" fmla="*/ 210650 h 505111"/>
              <a:gd name="connsiteX5" fmla="*/ 0 w 582930"/>
              <a:gd name="connsiteY5" fmla="*/ 210650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10650"/>
                </a:moveTo>
                <a:lnTo>
                  <a:pt x="327778" y="0"/>
                </a:lnTo>
                <a:lnTo>
                  <a:pt x="582930" y="294462"/>
                </a:lnTo>
                <a:lnTo>
                  <a:pt x="255153" y="505112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5" name="Freeform: Shape 974">
            <a:extLst>
              <a:ext uri="{FF2B5EF4-FFF2-40B4-BE49-F238E27FC236}">
                <a16:creationId xmlns:a16="http://schemas.microsoft.com/office/drawing/2014/main" id="{2E8F6A28-2060-A938-88DA-5D76F51FAF23}"/>
              </a:ext>
            </a:extLst>
          </p:cNvPr>
          <p:cNvSpPr/>
          <p:nvPr/>
        </p:nvSpPr>
        <p:spPr>
          <a:xfrm>
            <a:off x="1807085" y="4736054"/>
            <a:ext cx="582930" cy="505111"/>
          </a:xfrm>
          <a:custGeom>
            <a:avLst/>
            <a:gdLst>
              <a:gd name="connsiteX0" fmla="*/ 0 w 582930"/>
              <a:gd name="connsiteY0" fmla="*/ 210649 h 505111"/>
              <a:gd name="connsiteX1" fmla="*/ 327777 w 582930"/>
              <a:gd name="connsiteY1" fmla="*/ 0 h 505111"/>
              <a:gd name="connsiteX2" fmla="*/ 582930 w 582930"/>
              <a:gd name="connsiteY2" fmla="*/ 294462 h 505111"/>
              <a:gd name="connsiteX3" fmla="*/ 255153 w 582930"/>
              <a:gd name="connsiteY3" fmla="*/ 505112 h 505111"/>
              <a:gd name="connsiteX4" fmla="*/ 0 w 582930"/>
              <a:gd name="connsiteY4" fmla="*/ 210649 h 505111"/>
              <a:gd name="connsiteX5" fmla="*/ 0 w 582930"/>
              <a:gd name="connsiteY5" fmla="*/ 210649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10649"/>
                </a:moveTo>
                <a:lnTo>
                  <a:pt x="327777" y="0"/>
                </a:lnTo>
                <a:lnTo>
                  <a:pt x="582930" y="294462"/>
                </a:lnTo>
                <a:lnTo>
                  <a:pt x="255153" y="505112"/>
                </a:lnTo>
                <a:lnTo>
                  <a:pt x="0" y="210649"/>
                </a:lnTo>
                <a:lnTo>
                  <a:pt x="0" y="21064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6" name="Freeform: Shape 975">
            <a:extLst>
              <a:ext uri="{FF2B5EF4-FFF2-40B4-BE49-F238E27FC236}">
                <a16:creationId xmlns:a16="http://schemas.microsoft.com/office/drawing/2014/main" id="{D78F130F-2B42-62E5-C768-61B43A35DAA8}"/>
              </a:ext>
            </a:extLst>
          </p:cNvPr>
          <p:cNvSpPr/>
          <p:nvPr/>
        </p:nvSpPr>
        <p:spPr>
          <a:xfrm>
            <a:off x="8419574" y="-993700"/>
            <a:ext cx="582930" cy="505111"/>
          </a:xfrm>
          <a:custGeom>
            <a:avLst/>
            <a:gdLst>
              <a:gd name="connsiteX0" fmla="*/ 0 w 582930"/>
              <a:gd name="connsiteY0" fmla="*/ 210650 h 505111"/>
              <a:gd name="connsiteX1" fmla="*/ 327778 w 582930"/>
              <a:gd name="connsiteY1" fmla="*/ 0 h 505111"/>
              <a:gd name="connsiteX2" fmla="*/ 582930 w 582930"/>
              <a:gd name="connsiteY2" fmla="*/ 294462 h 505111"/>
              <a:gd name="connsiteX3" fmla="*/ 255153 w 582930"/>
              <a:gd name="connsiteY3" fmla="*/ 505112 h 505111"/>
              <a:gd name="connsiteX4" fmla="*/ 0 w 582930"/>
              <a:gd name="connsiteY4" fmla="*/ 210650 h 505111"/>
              <a:gd name="connsiteX5" fmla="*/ 0 w 582930"/>
              <a:gd name="connsiteY5" fmla="*/ 210650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10650"/>
                </a:moveTo>
                <a:lnTo>
                  <a:pt x="327778" y="0"/>
                </a:lnTo>
                <a:lnTo>
                  <a:pt x="582930" y="294462"/>
                </a:lnTo>
                <a:lnTo>
                  <a:pt x="255153" y="505112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7" name="Freeform: Shape 976">
            <a:extLst>
              <a:ext uri="{FF2B5EF4-FFF2-40B4-BE49-F238E27FC236}">
                <a16:creationId xmlns:a16="http://schemas.microsoft.com/office/drawing/2014/main" id="{665D7F77-0F7B-4DE6-23D3-19B27F2B7C6D}"/>
              </a:ext>
            </a:extLst>
          </p:cNvPr>
          <p:cNvSpPr/>
          <p:nvPr/>
        </p:nvSpPr>
        <p:spPr>
          <a:xfrm>
            <a:off x="298821" y="6257141"/>
            <a:ext cx="582930" cy="505111"/>
          </a:xfrm>
          <a:custGeom>
            <a:avLst/>
            <a:gdLst>
              <a:gd name="connsiteX0" fmla="*/ 0 w 582930"/>
              <a:gd name="connsiteY0" fmla="*/ 210649 h 505111"/>
              <a:gd name="connsiteX1" fmla="*/ 327777 w 582930"/>
              <a:gd name="connsiteY1" fmla="*/ 0 h 505111"/>
              <a:gd name="connsiteX2" fmla="*/ 582930 w 582930"/>
              <a:gd name="connsiteY2" fmla="*/ 294462 h 505111"/>
              <a:gd name="connsiteX3" fmla="*/ 255153 w 582930"/>
              <a:gd name="connsiteY3" fmla="*/ 505112 h 505111"/>
              <a:gd name="connsiteX4" fmla="*/ 0 w 582930"/>
              <a:gd name="connsiteY4" fmla="*/ 210649 h 505111"/>
              <a:gd name="connsiteX5" fmla="*/ 0 w 582930"/>
              <a:gd name="connsiteY5" fmla="*/ 210649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10649"/>
                </a:moveTo>
                <a:lnTo>
                  <a:pt x="327777" y="0"/>
                </a:lnTo>
                <a:lnTo>
                  <a:pt x="582930" y="294462"/>
                </a:lnTo>
                <a:lnTo>
                  <a:pt x="255153" y="505112"/>
                </a:lnTo>
                <a:lnTo>
                  <a:pt x="0" y="210649"/>
                </a:lnTo>
                <a:lnTo>
                  <a:pt x="0" y="21064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8" name="Freeform: Shape 977">
            <a:extLst>
              <a:ext uri="{FF2B5EF4-FFF2-40B4-BE49-F238E27FC236}">
                <a16:creationId xmlns:a16="http://schemas.microsoft.com/office/drawing/2014/main" id="{801E6CE0-08F1-DB77-167D-9E1C82AB0A2A}"/>
              </a:ext>
            </a:extLst>
          </p:cNvPr>
          <p:cNvSpPr/>
          <p:nvPr/>
        </p:nvSpPr>
        <p:spPr>
          <a:xfrm>
            <a:off x="8585493" y="1851108"/>
            <a:ext cx="310603" cy="680125"/>
          </a:xfrm>
          <a:custGeom>
            <a:avLst/>
            <a:gdLst>
              <a:gd name="connsiteX0" fmla="*/ 55450 w 310603"/>
              <a:gd name="connsiteY0" fmla="*/ 385663 h 680125"/>
              <a:gd name="connsiteX1" fmla="*/ 0 w 310603"/>
              <a:gd name="connsiteY1" fmla="*/ 0 h 680125"/>
              <a:gd name="connsiteX2" fmla="*/ 255153 w 310603"/>
              <a:gd name="connsiteY2" fmla="*/ 294462 h 680125"/>
              <a:gd name="connsiteX3" fmla="*/ 310603 w 310603"/>
              <a:gd name="connsiteY3" fmla="*/ 680126 h 680125"/>
              <a:gd name="connsiteX4" fmla="*/ 55450 w 310603"/>
              <a:gd name="connsiteY4" fmla="*/ 385663 h 680125"/>
              <a:gd name="connsiteX5" fmla="*/ 55450 w 310603"/>
              <a:gd name="connsiteY5" fmla="*/ 385663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55450" y="385663"/>
                </a:moveTo>
                <a:lnTo>
                  <a:pt x="0" y="0"/>
                </a:lnTo>
                <a:lnTo>
                  <a:pt x="255153" y="294462"/>
                </a:lnTo>
                <a:lnTo>
                  <a:pt x="310603" y="680126"/>
                </a:lnTo>
                <a:lnTo>
                  <a:pt x="55450" y="385663"/>
                </a:lnTo>
                <a:lnTo>
                  <a:pt x="5545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9" name="Freeform: Shape 978">
            <a:extLst>
              <a:ext uri="{FF2B5EF4-FFF2-40B4-BE49-F238E27FC236}">
                <a16:creationId xmlns:a16="http://schemas.microsoft.com/office/drawing/2014/main" id="{19228D3E-B4DF-83EE-CF49-A085337E9B94}"/>
              </a:ext>
            </a:extLst>
          </p:cNvPr>
          <p:cNvSpPr/>
          <p:nvPr/>
        </p:nvSpPr>
        <p:spPr>
          <a:xfrm>
            <a:off x="5191058" y="4240619"/>
            <a:ext cx="310603" cy="680125"/>
          </a:xfrm>
          <a:custGeom>
            <a:avLst/>
            <a:gdLst>
              <a:gd name="connsiteX0" fmla="*/ 55450 w 310603"/>
              <a:gd name="connsiteY0" fmla="*/ 385664 h 680125"/>
              <a:gd name="connsiteX1" fmla="*/ 0 w 310603"/>
              <a:gd name="connsiteY1" fmla="*/ 0 h 680125"/>
              <a:gd name="connsiteX2" fmla="*/ 255153 w 310603"/>
              <a:gd name="connsiteY2" fmla="*/ 294462 h 680125"/>
              <a:gd name="connsiteX3" fmla="*/ 310603 w 310603"/>
              <a:gd name="connsiteY3" fmla="*/ 680126 h 680125"/>
              <a:gd name="connsiteX4" fmla="*/ 55450 w 310603"/>
              <a:gd name="connsiteY4" fmla="*/ 385664 h 680125"/>
              <a:gd name="connsiteX5" fmla="*/ 55450 w 310603"/>
              <a:gd name="connsiteY5" fmla="*/ 385664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55450" y="385664"/>
                </a:moveTo>
                <a:lnTo>
                  <a:pt x="0" y="0"/>
                </a:lnTo>
                <a:lnTo>
                  <a:pt x="255153" y="294462"/>
                </a:lnTo>
                <a:lnTo>
                  <a:pt x="310603" y="680126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0" name="Freeform: Shape 979">
            <a:extLst>
              <a:ext uri="{FF2B5EF4-FFF2-40B4-BE49-F238E27FC236}">
                <a16:creationId xmlns:a16="http://schemas.microsoft.com/office/drawing/2014/main" id="{D502BB61-9F79-79FE-B2AE-A91034F04E93}"/>
              </a:ext>
            </a:extLst>
          </p:cNvPr>
          <p:cNvSpPr/>
          <p:nvPr/>
        </p:nvSpPr>
        <p:spPr>
          <a:xfrm>
            <a:off x="2134862" y="7226443"/>
            <a:ext cx="310603" cy="680125"/>
          </a:xfrm>
          <a:custGeom>
            <a:avLst/>
            <a:gdLst>
              <a:gd name="connsiteX0" fmla="*/ 55450 w 310603"/>
              <a:gd name="connsiteY0" fmla="*/ 385664 h 680125"/>
              <a:gd name="connsiteX1" fmla="*/ 0 w 310603"/>
              <a:gd name="connsiteY1" fmla="*/ 0 h 680125"/>
              <a:gd name="connsiteX2" fmla="*/ 255153 w 310603"/>
              <a:gd name="connsiteY2" fmla="*/ 294462 h 680125"/>
              <a:gd name="connsiteX3" fmla="*/ 310603 w 310603"/>
              <a:gd name="connsiteY3" fmla="*/ 680126 h 680125"/>
              <a:gd name="connsiteX4" fmla="*/ 55450 w 310603"/>
              <a:gd name="connsiteY4" fmla="*/ 385664 h 680125"/>
              <a:gd name="connsiteX5" fmla="*/ 55450 w 310603"/>
              <a:gd name="connsiteY5" fmla="*/ 385664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55450" y="385664"/>
                </a:moveTo>
                <a:lnTo>
                  <a:pt x="0" y="0"/>
                </a:lnTo>
                <a:lnTo>
                  <a:pt x="255153" y="294462"/>
                </a:lnTo>
                <a:lnTo>
                  <a:pt x="310603" y="680126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1" name="Freeform: Shape 980">
            <a:extLst>
              <a:ext uri="{FF2B5EF4-FFF2-40B4-BE49-F238E27FC236}">
                <a16:creationId xmlns:a16="http://schemas.microsoft.com/office/drawing/2014/main" id="{5DC103CF-8476-C5BB-E2B6-C39517E6DE91}"/>
              </a:ext>
            </a:extLst>
          </p:cNvPr>
          <p:cNvSpPr/>
          <p:nvPr/>
        </p:nvSpPr>
        <p:spPr>
          <a:xfrm>
            <a:off x="7077230" y="3237318"/>
            <a:ext cx="417010" cy="648881"/>
          </a:xfrm>
          <a:custGeom>
            <a:avLst/>
            <a:gdLst>
              <a:gd name="connsiteX0" fmla="*/ 0 w 417010"/>
              <a:gd name="connsiteY0" fmla="*/ 354419 h 648881"/>
              <a:gd name="connsiteX1" fmla="*/ 161858 w 417010"/>
              <a:gd name="connsiteY1" fmla="*/ 0 h 648881"/>
              <a:gd name="connsiteX2" fmla="*/ 417011 w 417010"/>
              <a:gd name="connsiteY2" fmla="*/ 294462 h 648881"/>
              <a:gd name="connsiteX3" fmla="*/ 255153 w 417010"/>
              <a:gd name="connsiteY3" fmla="*/ 648882 h 648881"/>
              <a:gd name="connsiteX4" fmla="*/ 0 w 417010"/>
              <a:gd name="connsiteY4" fmla="*/ 354419 h 648881"/>
              <a:gd name="connsiteX5" fmla="*/ 0 w 417010"/>
              <a:gd name="connsiteY5" fmla="*/ 354419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0" y="354419"/>
                </a:moveTo>
                <a:lnTo>
                  <a:pt x="161858" y="0"/>
                </a:lnTo>
                <a:lnTo>
                  <a:pt x="417011" y="294462"/>
                </a:lnTo>
                <a:lnTo>
                  <a:pt x="255153" y="648882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2" name="Freeform: Shape 981">
            <a:extLst>
              <a:ext uri="{FF2B5EF4-FFF2-40B4-BE49-F238E27FC236}">
                <a16:creationId xmlns:a16="http://schemas.microsoft.com/office/drawing/2014/main" id="{3629B3D0-9DDA-2CBE-ADCF-127DE9EF3E3D}"/>
              </a:ext>
            </a:extLst>
          </p:cNvPr>
          <p:cNvSpPr/>
          <p:nvPr/>
        </p:nvSpPr>
        <p:spPr>
          <a:xfrm>
            <a:off x="5029200" y="5011946"/>
            <a:ext cx="417010" cy="648881"/>
          </a:xfrm>
          <a:custGeom>
            <a:avLst/>
            <a:gdLst>
              <a:gd name="connsiteX0" fmla="*/ 0 w 417010"/>
              <a:gd name="connsiteY0" fmla="*/ 354419 h 648881"/>
              <a:gd name="connsiteX1" fmla="*/ 161858 w 417010"/>
              <a:gd name="connsiteY1" fmla="*/ 0 h 648881"/>
              <a:gd name="connsiteX2" fmla="*/ 417011 w 417010"/>
              <a:gd name="connsiteY2" fmla="*/ 294462 h 648881"/>
              <a:gd name="connsiteX3" fmla="*/ 255153 w 417010"/>
              <a:gd name="connsiteY3" fmla="*/ 648881 h 648881"/>
              <a:gd name="connsiteX4" fmla="*/ 0 w 417010"/>
              <a:gd name="connsiteY4" fmla="*/ 354419 h 648881"/>
              <a:gd name="connsiteX5" fmla="*/ 0 w 417010"/>
              <a:gd name="connsiteY5" fmla="*/ 354419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0" y="354419"/>
                </a:moveTo>
                <a:lnTo>
                  <a:pt x="161858" y="0"/>
                </a:lnTo>
                <a:lnTo>
                  <a:pt x="417011" y="294462"/>
                </a:lnTo>
                <a:lnTo>
                  <a:pt x="255153" y="648881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3" name="Freeform: Shape 982">
            <a:extLst>
              <a:ext uri="{FF2B5EF4-FFF2-40B4-BE49-F238E27FC236}">
                <a16:creationId xmlns:a16="http://schemas.microsoft.com/office/drawing/2014/main" id="{8786CDFE-326B-3E09-26C0-EBD59D545B49}"/>
              </a:ext>
            </a:extLst>
          </p:cNvPr>
          <p:cNvSpPr/>
          <p:nvPr/>
        </p:nvSpPr>
        <p:spPr>
          <a:xfrm>
            <a:off x="8585493" y="1496688"/>
            <a:ext cx="417010" cy="648881"/>
          </a:xfrm>
          <a:custGeom>
            <a:avLst/>
            <a:gdLst>
              <a:gd name="connsiteX0" fmla="*/ 0 w 417010"/>
              <a:gd name="connsiteY0" fmla="*/ 354419 h 648881"/>
              <a:gd name="connsiteX1" fmla="*/ 161858 w 417010"/>
              <a:gd name="connsiteY1" fmla="*/ 0 h 648881"/>
              <a:gd name="connsiteX2" fmla="*/ 417011 w 417010"/>
              <a:gd name="connsiteY2" fmla="*/ 294462 h 648881"/>
              <a:gd name="connsiteX3" fmla="*/ 255153 w 417010"/>
              <a:gd name="connsiteY3" fmla="*/ 648882 h 648881"/>
              <a:gd name="connsiteX4" fmla="*/ 0 w 417010"/>
              <a:gd name="connsiteY4" fmla="*/ 354419 h 648881"/>
              <a:gd name="connsiteX5" fmla="*/ 0 w 417010"/>
              <a:gd name="connsiteY5" fmla="*/ 354419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0" y="354419"/>
                </a:moveTo>
                <a:lnTo>
                  <a:pt x="161858" y="0"/>
                </a:lnTo>
                <a:lnTo>
                  <a:pt x="417011" y="294462"/>
                </a:lnTo>
                <a:lnTo>
                  <a:pt x="255153" y="648882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4" name="Freeform: Shape 983">
            <a:extLst>
              <a:ext uri="{FF2B5EF4-FFF2-40B4-BE49-F238E27FC236}">
                <a16:creationId xmlns:a16="http://schemas.microsoft.com/office/drawing/2014/main" id="{B753F49B-7C93-AE79-E4D9-E909160253F9}"/>
              </a:ext>
            </a:extLst>
          </p:cNvPr>
          <p:cNvSpPr/>
          <p:nvPr/>
        </p:nvSpPr>
        <p:spPr>
          <a:xfrm>
            <a:off x="3265782" y="6275711"/>
            <a:ext cx="417010" cy="648881"/>
          </a:xfrm>
          <a:custGeom>
            <a:avLst/>
            <a:gdLst>
              <a:gd name="connsiteX0" fmla="*/ 0 w 417010"/>
              <a:gd name="connsiteY0" fmla="*/ 354420 h 648881"/>
              <a:gd name="connsiteX1" fmla="*/ 161858 w 417010"/>
              <a:gd name="connsiteY1" fmla="*/ 0 h 648881"/>
              <a:gd name="connsiteX2" fmla="*/ 417011 w 417010"/>
              <a:gd name="connsiteY2" fmla="*/ 294462 h 648881"/>
              <a:gd name="connsiteX3" fmla="*/ 255153 w 417010"/>
              <a:gd name="connsiteY3" fmla="*/ 648881 h 648881"/>
              <a:gd name="connsiteX4" fmla="*/ 0 w 417010"/>
              <a:gd name="connsiteY4" fmla="*/ 354420 h 648881"/>
              <a:gd name="connsiteX5" fmla="*/ 0 w 417010"/>
              <a:gd name="connsiteY5" fmla="*/ 354420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0" y="354420"/>
                </a:moveTo>
                <a:lnTo>
                  <a:pt x="161858" y="0"/>
                </a:lnTo>
                <a:lnTo>
                  <a:pt x="417011" y="294462"/>
                </a:lnTo>
                <a:lnTo>
                  <a:pt x="255153" y="648881"/>
                </a:lnTo>
                <a:lnTo>
                  <a:pt x="0" y="354420"/>
                </a:lnTo>
                <a:lnTo>
                  <a:pt x="0" y="3544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5" name="Freeform: Shape 984">
            <a:extLst>
              <a:ext uri="{FF2B5EF4-FFF2-40B4-BE49-F238E27FC236}">
                <a16:creationId xmlns:a16="http://schemas.microsoft.com/office/drawing/2014/main" id="{F39CFD80-5EE8-C77F-B14E-C2FB5E01A09D}"/>
              </a:ext>
            </a:extLst>
          </p:cNvPr>
          <p:cNvSpPr/>
          <p:nvPr/>
        </p:nvSpPr>
        <p:spPr>
          <a:xfrm>
            <a:off x="1383672" y="7906569"/>
            <a:ext cx="417010" cy="648881"/>
          </a:xfrm>
          <a:custGeom>
            <a:avLst/>
            <a:gdLst>
              <a:gd name="connsiteX0" fmla="*/ 0 w 417010"/>
              <a:gd name="connsiteY0" fmla="*/ 354419 h 648881"/>
              <a:gd name="connsiteX1" fmla="*/ 161858 w 417010"/>
              <a:gd name="connsiteY1" fmla="*/ 0 h 648881"/>
              <a:gd name="connsiteX2" fmla="*/ 417011 w 417010"/>
              <a:gd name="connsiteY2" fmla="*/ 294462 h 648881"/>
              <a:gd name="connsiteX3" fmla="*/ 255153 w 417010"/>
              <a:gd name="connsiteY3" fmla="*/ 648881 h 648881"/>
              <a:gd name="connsiteX4" fmla="*/ 0 w 417010"/>
              <a:gd name="connsiteY4" fmla="*/ 354419 h 648881"/>
              <a:gd name="connsiteX5" fmla="*/ 0 w 417010"/>
              <a:gd name="connsiteY5" fmla="*/ 354419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0" y="354419"/>
                </a:moveTo>
                <a:lnTo>
                  <a:pt x="161858" y="0"/>
                </a:lnTo>
                <a:lnTo>
                  <a:pt x="417011" y="294462"/>
                </a:lnTo>
                <a:lnTo>
                  <a:pt x="255153" y="648881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6" name="Freeform: Shape 985">
            <a:extLst>
              <a:ext uri="{FF2B5EF4-FFF2-40B4-BE49-F238E27FC236}">
                <a16:creationId xmlns:a16="http://schemas.microsoft.com/office/drawing/2014/main" id="{063B20BA-2DCD-5F87-C5FE-7842F03B3D1E}"/>
              </a:ext>
            </a:extLst>
          </p:cNvPr>
          <p:cNvSpPr/>
          <p:nvPr/>
        </p:nvSpPr>
        <p:spPr>
          <a:xfrm>
            <a:off x="6494299" y="3886200"/>
            <a:ext cx="582930" cy="505111"/>
          </a:xfrm>
          <a:custGeom>
            <a:avLst/>
            <a:gdLst>
              <a:gd name="connsiteX0" fmla="*/ 0 w 582930"/>
              <a:gd name="connsiteY0" fmla="*/ 210650 h 505111"/>
              <a:gd name="connsiteX1" fmla="*/ 327777 w 582930"/>
              <a:gd name="connsiteY1" fmla="*/ 0 h 505111"/>
              <a:gd name="connsiteX2" fmla="*/ 582930 w 582930"/>
              <a:gd name="connsiteY2" fmla="*/ 294462 h 505111"/>
              <a:gd name="connsiteX3" fmla="*/ 255153 w 582930"/>
              <a:gd name="connsiteY3" fmla="*/ 505112 h 505111"/>
              <a:gd name="connsiteX4" fmla="*/ 0 w 582930"/>
              <a:gd name="connsiteY4" fmla="*/ 210650 h 505111"/>
              <a:gd name="connsiteX5" fmla="*/ 0 w 582930"/>
              <a:gd name="connsiteY5" fmla="*/ 210650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10650"/>
                </a:moveTo>
                <a:lnTo>
                  <a:pt x="327777" y="0"/>
                </a:lnTo>
                <a:lnTo>
                  <a:pt x="582930" y="294462"/>
                </a:lnTo>
                <a:lnTo>
                  <a:pt x="255153" y="505112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7" name="Freeform: Shape 986">
            <a:extLst>
              <a:ext uri="{FF2B5EF4-FFF2-40B4-BE49-F238E27FC236}">
                <a16:creationId xmlns:a16="http://schemas.microsoft.com/office/drawing/2014/main" id="{0FD30E24-E968-4D26-78AA-6B52F91F072F}"/>
              </a:ext>
            </a:extLst>
          </p:cNvPr>
          <p:cNvSpPr/>
          <p:nvPr/>
        </p:nvSpPr>
        <p:spPr>
          <a:xfrm>
            <a:off x="4446269" y="5660827"/>
            <a:ext cx="582930" cy="505111"/>
          </a:xfrm>
          <a:custGeom>
            <a:avLst/>
            <a:gdLst>
              <a:gd name="connsiteX0" fmla="*/ 0 w 582930"/>
              <a:gd name="connsiteY0" fmla="*/ 210650 h 505111"/>
              <a:gd name="connsiteX1" fmla="*/ 327777 w 582930"/>
              <a:gd name="connsiteY1" fmla="*/ 0 h 505111"/>
              <a:gd name="connsiteX2" fmla="*/ 582930 w 582930"/>
              <a:gd name="connsiteY2" fmla="*/ 294462 h 505111"/>
              <a:gd name="connsiteX3" fmla="*/ 255153 w 582930"/>
              <a:gd name="connsiteY3" fmla="*/ 505112 h 505111"/>
              <a:gd name="connsiteX4" fmla="*/ 0 w 582930"/>
              <a:gd name="connsiteY4" fmla="*/ 210650 h 505111"/>
              <a:gd name="connsiteX5" fmla="*/ 0 w 582930"/>
              <a:gd name="connsiteY5" fmla="*/ 210650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10650"/>
                </a:moveTo>
                <a:lnTo>
                  <a:pt x="327777" y="0"/>
                </a:lnTo>
                <a:lnTo>
                  <a:pt x="582930" y="294462"/>
                </a:lnTo>
                <a:lnTo>
                  <a:pt x="255153" y="505112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8" name="Freeform: Shape 987">
            <a:extLst>
              <a:ext uri="{FF2B5EF4-FFF2-40B4-BE49-F238E27FC236}">
                <a16:creationId xmlns:a16="http://schemas.microsoft.com/office/drawing/2014/main" id="{4FF1DC95-8670-BA00-1BF4-09912A22E3DB}"/>
              </a:ext>
            </a:extLst>
          </p:cNvPr>
          <p:cNvSpPr/>
          <p:nvPr/>
        </p:nvSpPr>
        <p:spPr>
          <a:xfrm>
            <a:off x="7294537" y="2641005"/>
            <a:ext cx="582930" cy="505111"/>
          </a:xfrm>
          <a:custGeom>
            <a:avLst/>
            <a:gdLst>
              <a:gd name="connsiteX0" fmla="*/ 0 w 582930"/>
              <a:gd name="connsiteY0" fmla="*/ 210650 h 505111"/>
              <a:gd name="connsiteX1" fmla="*/ 327777 w 582930"/>
              <a:gd name="connsiteY1" fmla="*/ 0 h 505111"/>
              <a:gd name="connsiteX2" fmla="*/ 582930 w 582930"/>
              <a:gd name="connsiteY2" fmla="*/ 294462 h 505111"/>
              <a:gd name="connsiteX3" fmla="*/ 255153 w 582930"/>
              <a:gd name="connsiteY3" fmla="*/ 505112 h 505111"/>
              <a:gd name="connsiteX4" fmla="*/ 0 w 582930"/>
              <a:gd name="connsiteY4" fmla="*/ 210650 h 505111"/>
              <a:gd name="connsiteX5" fmla="*/ 0 w 582930"/>
              <a:gd name="connsiteY5" fmla="*/ 210650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10650"/>
                </a:moveTo>
                <a:lnTo>
                  <a:pt x="327777" y="0"/>
                </a:lnTo>
                <a:lnTo>
                  <a:pt x="582930" y="294462"/>
                </a:lnTo>
                <a:lnTo>
                  <a:pt x="255153" y="505112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9" name="Freeform: Shape 988">
            <a:extLst>
              <a:ext uri="{FF2B5EF4-FFF2-40B4-BE49-F238E27FC236}">
                <a16:creationId xmlns:a16="http://schemas.microsoft.com/office/drawing/2014/main" id="{74E352B6-4122-45E1-0ACF-578ECB4FBFBC}"/>
              </a:ext>
            </a:extLst>
          </p:cNvPr>
          <p:cNvSpPr/>
          <p:nvPr/>
        </p:nvSpPr>
        <p:spPr>
          <a:xfrm>
            <a:off x="2882555" y="7015793"/>
            <a:ext cx="582930" cy="505111"/>
          </a:xfrm>
          <a:custGeom>
            <a:avLst/>
            <a:gdLst>
              <a:gd name="connsiteX0" fmla="*/ 0 w 582930"/>
              <a:gd name="connsiteY0" fmla="*/ 210650 h 505111"/>
              <a:gd name="connsiteX1" fmla="*/ 327777 w 582930"/>
              <a:gd name="connsiteY1" fmla="*/ 0 h 505111"/>
              <a:gd name="connsiteX2" fmla="*/ 582930 w 582930"/>
              <a:gd name="connsiteY2" fmla="*/ 294462 h 505111"/>
              <a:gd name="connsiteX3" fmla="*/ 255153 w 582930"/>
              <a:gd name="connsiteY3" fmla="*/ 505112 h 505111"/>
              <a:gd name="connsiteX4" fmla="*/ 0 w 582930"/>
              <a:gd name="connsiteY4" fmla="*/ 210650 h 505111"/>
              <a:gd name="connsiteX5" fmla="*/ 0 w 582930"/>
              <a:gd name="connsiteY5" fmla="*/ 210650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10650"/>
                </a:moveTo>
                <a:lnTo>
                  <a:pt x="327777" y="0"/>
                </a:lnTo>
                <a:lnTo>
                  <a:pt x="582930" y="294462"/>
                </a:lnTo>
                <a:lnTo>
                  <a:pt x="255153" y="505112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0" name="Freeform: Shape 989">
            <a:extLst>
              <a:ext uri="{FF2B5EF4-FFF2-40B4-BE49-F238E27FC236}">
                <a16:creationId xmlns:a16="http://schemas.microsoft.com/office/drawing/2014/main" id="{2564A1E2-2350-8AE0-B429-CAA89308D17B}"/>
              </a:ext>
            </a:extLst>
          </p:cNvPr>
          <p:cNvSpPr/>
          <p:nvPr/>
        </p:nvSpPr>
        <p:spPr>
          <a:xfrm>
            <a:off x="9121198" y="1395810"/>
            <a:ext cx="582930" cy="505111"/>
          </a:xfrm>
          <a:custGeom>
            <a:avLst/>
            <a:gdLst>
              <a:gd name="connsiteX0" fmla="*/ 0 w 582930"/>
              <a:gd name="connsiteY0" fmla="*/ 210650 h 505111"/>
              <a:gd name="connsiteX1" fmla="*/ 327778 w 582930"/>
              <a:gd name="connsiteY1" fmla="*/ 0 h 505111"/>
              <a:gd name="connsiteX2" fmla="*/ 582930 w 582930"/>
              <a:gd name="connsiteY2" fmla="*/ 294462 h 505111"/>
              <a:gd name="connsiteX3" fmla="*/ 255153 w 582930"/>
              <a:gd name="connsiteY3" fmla="*/ 505112 h 505111"/>
              <a:gd name="connsiteX4" fmla="*/ 0 w 582930"/>
              <a:gd name="connsiteY4" fmla="*/ 210650 h 505111"/>
              <a:gd name="connsiteX5" fmla="*/ 0 w 582930"/>
              <a:gd name="connsiteY5" fmla="*/ 210650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10650"/>
                </a:moveTo>
                <a:lnTo>
                  <a:pt x="327778" y="0"/>
                </a:lnTo>
                <a:lnTo>
                  <a:pt x="582930" y="294462"/>
                </a:lnTo>
                <a:lnTo>
                  <a:pt x="255153" y="505112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1" name="Freeform: Shape 990">
            <a:extLst>
              <a:ext uri="{FF2B5EF4-FFF2-40B4-BE49-F238E27FC236}">
                <a16:creationId xmlns:a16="http://schemas.microsoft.com/office/drawing/2014/main" id="{4A5F18F1-23C0-258F-AEC5-A4BD21D4E755}"/>
              </a:ext>
            </a:extLst>
          </p:cNvPr>
          <p:cNvSpPr/>
          <p:nvPr/>
        </p:nvSpPr>
        <p:spPr>
          <a:xfrm>
            <a:off x="1055894" y="8260988"/>
            <a:ext cx="582930" cy="505111"/>
          </a:xfrm>
          <a:custGeom>
            <a:avLst/>
            <a:gdLst>
              <a:gd name="connsiteX0" fmla="*/ 0 w 582930"/>
              <a:gd name="connsiteY0" fmla="*/ 210650 h 505111"/>
              <a:gd name="connsiteX1" fmla="*/ 327777 w 582930"/>
              <a:gd name="connsiteY1" fmla="*/ 0 h 505111"/>
              <a:gd name="connsiteX2" fmla="*/ 582930 w 582930"/>
              <a:gd name="connsiteY2" fmla="*/ 294462 h 505111"/>
              <a:gd name="connsiteX3" fmla="*/ 255153 w 582930"/>
              <a:gd name="connsiteY3" fmla="*/ 505112 h 505111"/>
              <a:gd name="connsiteX4" fmla="*/ 0 w 582930"/>
              <a:gd name="connsiteY4" fmla="*/ 210650 h 505111"/>
              <a:gd name="connsiteX5" fmla="*/ 0 w 582930"/>
              <a:gd name="connsiteY5" fmla="*/ 210650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10650"/>
                </a:moveTo>
                <a:lnTo>
                  <a:pt x="327777" y="0"/>
                </a:lnTo>
                <a:lnTo>
                  <a:pt x="582930" y="294462"/>
                </a:lnTo>
                <a:lnTo>
                  <a:pt x="255153" y="505112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2" name="Freeform: Shape 991">
            <a:extLst>
              <a:ext uri="{FF2B5EF4-FFF2-40B4-BE49-F238E27FC236}">
                <a16:creationId xmlns:a16="http://schemas.microsoft.com/office/drawing/2014/main" id="{5CCC32DD-347C-6932-CE68-0EBEFE1FFD1D}"/>
              </a:ext>
            </a:extLst>
          </p:cNvPr>
          <p:cNvSpPr/>
          <p:nvPr/>
        </p:nvSpPr>
        <p:spPr>
          <a:xfrm>
            <a:off x="298821" y="3206074"/>
            <a:ext cx="310603" cy="680125"/>
          </a:xfrm>
          <a:custGeom>
            <a:avLst/>
            <a:gdLst>
              <a:gd name="connsiteX0" fmla="*/ 55450 w 310603"/>
              <a:gd name="connsiteY0" fmla="*/ 385663 h 680125"/>
              <a:gd name="connsiteX1" fmla="*/ 0 w 310603"/>
              <a:gd name="connsiteY1" fmla="*/ 0 h 680125"/>
              <a:gd name="connsiteX2" fmla="*/ 255153 w 310603"/>
              <a:gd name="connsiteY2" fmla="*/ 294462 h 680125"/>
              <a:gd name="connsiteX3" fmla="*/ 310603 w 310603"/>
              <a:gd name="connsiteY3" fmla="*/ 680126 h 680125"/>
              <a:gd name="connsiteX4" fmla="*/ 55450 w 310603"/>
              <a:gd name="connsiteY4" fmla="*/ 385663 h 680125"/>
              <a:gd name="connsiteX5" fmla="*/ 55450 w 310603"/>
              <a:gd name="connsiteY5" fmla="*/ 385663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55450" y="385663"/>
                </a:moveTo>
                <a:lnTo>
                  <a:pt x="0" y="0"/>
                </a:lnTo>
                <a:lnTo>
                  <a:pt x="255153" y="294462"/>
                </a:lnTo>
                <a:lnTo>
                  <a:pt x="310603" y="680126"/>
                </a:lnTo>
                <a:lnTo>
                  <a:pt x="55450" y="385663"/>
                </a:lnTo>
                <a:lnTo>
                  <a:pt x="5545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3" name="Freeform: Shape 992">
            <a:extLst>
              <a:ext uri="{FF2B5EF4-FFF2-40B4-BE49-F238E27FC236}">
                <a16:creationId xmlns:a16="http://schemas.microsoft.com/office/drawing/2014/main" id="{A9006472-D407-EBC8-BC18-B76961866B6F}"/>
              </a:ext>
            </a:extLst>
          </p:cNvPr>
          <p:cNvSpPr/>
          <p:nvPr/>
        </p:nvSpPr>
        <p:spPr>
          <a:xfrm>
            <a:off x="3465485" y="462143"/>
            <a:ext cx="310603" cy="680125"/>
          </a:xfrm>
          <a:custGeom>
            <a:avLst/>
            <a:gdLst>
              <a:gd name="connsiteX0" fmla="*/ 55450 w 310603"/>
              <a:gd name="connsiteY0" fmla="*/ 385664 h 680125"/>
              <a:gd name="connsiteX1" fmla="*/ 0 w 310603"/>
              <a:gd name="connsiteY1" fmla="*/ 0 h 680125"/>
              <a:gd name="connsiteX2" fmla="*/ 255153 w 310603"/>
              <a:gd name="connsiteY2" fmla="*/ 294462 h 680125"/>
              <a:gd name="connsiteX3" fmla="*/ 310603 w 310603"/>
              <a:gd name="connsiteY3" fmla="*/ 680126 h 680125"/>
              <a:gd name="connsiteX4" fmla="*/ 55450 w 310603"/>
              <a:gd name="connsiteY4" fmla="*/ 385664 h 680125"/>
              <a:gd name="connsiteX5" fmla="*/ 55450 w 310603"/>
              <a:gd name="connsiteY5" fmla="*/ 385664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55450" y="385664"/>
                </a:moveTo>
                <a:lnTo>
                  <a:pt x="0" y="0"/>
                </a:lnTo>
                <a:lnTo>
                  <a:pt x="255153" y="294462"/>
                </a:lnTo>
                <a:lnTo>
                  <a:pt x="310603" y="680126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4" name="Freeform: Shape 993">
            <a:extLst>
              <a:ext uri="{FF2B5EF4-FFF2-40B4-BE49-F238E27FC236}">
                <a16:creationId xmlns:a16="http://schemas.microsoft.com/office/drawing/2014/main" id="{4F441B75-754E-73BB-0F9F-CE2B44F16FE8}"/>
              </a:ext>
            </a:extLst>
          </p:cNvPr>
          <p:cNvSpPr/>
          <p:nvPr/>
        </p:nvSpPr>
        <p:spPr>
          <a:xfrm>
            <a:off x="6282311" y="-2119446"/>
            <a:ext cx="310603" cy="680125"/>
          </a:xfrm>
          <a:custGeom>
            <a:avLst/>
            <a:gdLst>
              <a:gd name="connsiteX0" fmla="*/ 55450 w 310603"/>
              <a:gd name="connsiteY0" fmla="*/ 385663 h 680125"/>
              <a:gd name="connsiteX1" fmla="*/ 0 w 310603"/>
              <a:gd name="connsiteY1" fmla="*/ 0 h 680125"/>
              <a:gd name="connsiteX2" fmla="*/ 255153 w 310603"/>
              <a:gd name="connsiteY2" fmla="*/ 294462 h 680125"/>
              <a:gd name="connsiteX3" fmla="*/ 310603 w 310603"/>
              <a:gd name="connsiteY3" fmla="*/ 680126 h 680125"/>
              <a:gd name="connsiteX4" fmla="*/ 55450 w 310603"/>
              <a:gd name="connsiteY4" fmla="*/ 385663 h 680125"/>
              <a:gd name="connsiteX5" fmla="*/ 55450 w 310603"/>
              <a:gd name="connsiteY5" fmla="*/ 385663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55450" y="385663"/>
                </a:moveTo>
                <a:lnTo>
                  <a:pt x="0" y="0"/>
                </a:lnTo>
                <a:lnTo>
                  <a:pt x="255153" y="294462"/>
                </a:lnTo>
                <a:lnTo>
                  <a:pt x="310603" y="680126"/>
                </a:lnTo>
                <a:lnTo>
                  <a:pt x="55450" y="385663"/>
                </a:lnTo>
                <a:lnTo>
                  <a:pt x="5545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5" name="Freeform: Shape 994">
            <a:extLst>
              <a:ext uri="{FF2B5EF4-FFF2-40B4-BE49-F238E27FC236}">
                <a16:creationId xmlns:a16="http://schemas.microsoft.com/office/drawing/2014/main" id="{1E817940-A4E2-5CEC-D76D-48FF183AD1D6}"/>
              </a:ext>
            </a:extLst>
          </p:cNvPr>
          <p:cNvSpPr/>
          <p:nvPr/>
        </p:nvSpPr>
        <p:spPr>
          <a:xfrm>
            <a:off x="2891936" y="1606460"/>
            <a:ext cx="417010" cy="648881"/>
          </a:xfrm>
          <a:custGeom>
            <a:avLst/>
            <a:gdLst>
              <a:gd name="connsiteX0" fmla="*/ 0 w 417010"/>
              <a:gd name="connsiteY0" fmla="*/ 354419 h 648881"/>
              <a:gd name="connsiteX1" fmla="*/ 161858 w 417010"/>
              <a:gd name="connsiteY1" fmla="*/ 0 h 648881"/>
              <a:gd name="connsiteX2" fmla="*/ 417011 w 417010"/>
              <a:gd name="connsiteY2" fmla="*/ 294462 h 648881"/>
              <a:gd name="connsiteX3" fmla="*/ 255153 w 417010"/>
              <a:gd name="connsiteY3" fmla="*/ 648882 h 648881"/>
              <a:gd name="connsiteX4" fmla="*/ 0 w 417010"/>
              <a:gd name="connsiteY4" fmla="*/ 354419 h 648881"/>
              <a:gd name="connsiteX5" fmla="*/ 0 w 417010"/>
              <a:gd name="connsiteY5" fmla="*/ 354419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0" y="354419"/>
                </a:moveTo>
                <a:lnTo>
                  <a:pt x="161858" y="0"/>
                </a:lnTo>
                <a:lnTo>
                  <a:pt x="417011" y="294462"/>
                </a:lnTo>
                <a:lnTo>
                  <a:pt x="255153" y="648882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6" name="Freeform: Shape 995">
            <a:extLst>
              <a:ext uri="{FF2B5EF4-FFF2-40B4-BE49-F238E27FC236}">
                <a16:creationId xmlns:a16="http://schemas.microsoft.com/office/drawing/2014/main" id="{5B76C0A4-7210-3C6B-0B25-15254DE8534B}"/>
              </a:ext>
            </a:extLst>
          </p:cNvPr>
          <p:cNvSpPr/>
          <p:nvPr/>
        </p:nvSpPr>
        <p:spPr>
          <a:xfrm>
            <a:off x="626598" y="2641005"/>
            <a:ext cx="417010" cy="648881"/>
          </a:xfrm>
          <a:custGeom>
            <a:avLst/>
            <a:gdLst>
              <a:gd name="connsiteX0" fmla="*/ 0 w 417010"/>
              <a:gd name="connsiteY0" fmla="*/ 354419 h 648881"/>
              <a:gd name="connsiteX1" fmla="*/ 161858 w 417010"/>
              <a:gd name="connsiteY1" fmla="*/ 0 h 648881"/>
              <a:gd name="connsiteX2" fmla="*/ 417011 w 417010"/>
              <a:gd name="connsiteY2" fmla="*/ 294462 h 648881"/>
              <a:gd name="connsiteX3" fmla="*/ 255153 w 417010"/>
              <a:gd name="connsiteY3" fmla="*/ 648881 h 648881"/>
              <a:gd name="connsiteX4" fmla="*/ 0 w 417010"/>
              <a:gd name="connsiteY4" fmla="*/ 354419 h 648881"/>
              <a:gd name="connsiteX5" fmla="*/ 0 w 417010"/>
              <a:gd name="connsiteY5" fmla="*/ 354419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0" y="354419"/>
                </a:moveTo>
                <a:lnTo>
                  <a:pt x="161858" y="0"/>
                </a:lnTo>
                <a:lnTo>
                  <a:pt x="417011" y="294462"/>
                </a:lnTo>
                <a:lnTo>
                  <a:pt x="255153" y="648881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7" name="Freeform: Shape 996">
            <a:extLst>
              <a:ext uri="{FF2B5EF4-FFF2-40B4-BE49-F238E27FC236}">
                <a16:creationId xmlns:a16="http://schemas.microsoft.com/office/drawing/2014/main" id="{0E0C6B76-5FC7-79CB-DEFC-4A2663E8858E}"/>
              </a:ext>
            </a:extLst>
          </p:cNvPr>
          <p:cNvSpPr/>
          <p:nvPr/>
        </p:nvSpPr>
        <p:spPr>
          <a:xfrm>
            <a:off x="4238342" y="-488588"/>
            <a:ext cx="417011" cy="648881"/>
          </a:xfrm>
          <a:custGeom>
            <a:avLst/>
            <a:gdLst>
              <a:gd name="connsiteX0" fmla="*/ 0 w 417011"/>
              <a:gd name="connsiteY0" fmla="*/ 354419 h 648881"/>
              <a:gd name="connsiteX1" fmla="*/ 161858 w 417011"/>
              <a:gd name="connsiteY1" fmla="*/ 0 h 648881"/>
              <a:gd name="connsiteX2" fmla="*/ 417011 w 417011"/>
              <a:gd name="connsiteY2" fmla="*/ 294462 h 648881"/>
              <a:gd name="connsiteX3" fmla="*/ 255153 w 417011"/>
              <a:gd name="connsiteY3" fmla="*/ 648882 h 648881"/>
              <a:gd name="connsiteX4" fmla="*/ 0 w 417011"/>
              <a:gd name="connsiteY4" fmla="*/ 354419 h 648881"/>
              <a:gd name="connsiteX5" fmla="*/ 0 w 417011"/>
              <a:gd name="connsiteY5" fmla="*/ 354419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1" h="648881">
                <a:moveTo>
                  <a:pt x="0" y="354419"/>
                </a:moveTo>
                <a:lnTo>
                  <a:pt x="161858" y="0"/>
                </a:lnTo>
                <a:lnTo>
                  <a:pt x="417011" y="294462"/>
                </a:lnTo>
                <a:lnTo>
                  <a:pt x="255153" y="648882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8" name="Freeform: Shape 997">
            <a:extLst>
              <a:ext uri="{FF2B5EF4-FFF2-40B4-BE49-F238E27FC236}">
                <a16:creationId xmlns:a16="http://schemas.microsoft.com/office/drawing/2014/main" id="{DDC1F946-42F3-00ED-C286-FF7A75E14D48}"/>
              </a:ext>
            </a:extLst>
          </p:cNvPr>
          <p:cNvSpPr/>
          <p:nvPr/>
        </p:nvSpPr>
        <p:spPr>
          <a:xfrm>
            <a:off x="-1583289" y="4482512"/>
            <a:ext cx="417010" cy="648881"/>
          </a:xfrm>
          <a:custGeom>
            <a:avLst/>
            <a:gdLst>
              <a:gd name="connsiteX0" fmla="*/ 0 w 417010"/>
              <a:gd name="connsiteY0" fmla="*/ 354420 h 648881"/>
              <a:gd name="connsiteX1" fmla="*/ 161858 w 417010"/>
              <a:gd name="connsiteY1" fmla="*/ 0 h 648881"/>
              <a:gd name="connsiteX2" fmla="*/ 417011 w 417010"/>
              <a:gd name="connsiteY2" fmla="*/ 294462 h 648881"/>
              <a:gd name="connsiteX3" fmla="*/ 255153 w 417010"/>
              <a:gd name="connsiteY3" fmla="*/ 648882 h 648881"/>
              <a:gd name="connsiteX4" fmla="*/ 0 w 417010"/>
              <a:gd name="connsiteY4" fmla="*/ 354420 h 648881"/>
              <a:gd name="connsiteX5" fmla="*/ 0 w 417010"/>
              <a:gd name="connsiteY5" fmla="*/ 354420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0" y="354420"/>
                </a:moveTo>
                <a:lnTo>
                  <a:pt x="161858" y="0"/>
                </a:lnTo>
                <a:lnTo>
                  <a:pt x="417011" y="294462"/>
                </a:lnTo>
                <a:lnTo>
                  <a:pt x="255153" y="648882"/>
                </a:lnTo>
                <a:lnTo>
                  <a:pt x="0" y="354420"/>
                </a:lnTo>
                <a:lnTo>
                  <a:pt x="0" y="3544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9" name="Freeform: Shape 998">
            <a:extLst>
              <a:ext uri="{FF2B5EF4-FFF2-40B4-BE49-F238E27FC236}">
                <a16:creationId xmlns:a16="http://schemas.microsoft.com/office/drawing/2014/main" id="{6DD457E5-B9FA-B21A-4757-4C3E7B06231E}"/>
              </a:ext>
            </a:extLst>
          </p:cNvPr>
          <p:cNvSpPr/>
          <p:nvPr/>
        </p:nvSpPr>
        <p:spPr>
          <a:xfrm>
            <a:off x="6120453" y="-1348119"/>
            <a:ext cx="417010" cy="648881"/>
          </a:xfrm>
          <a:custGeom>
            <a:avLst/>
            <a:gdLst>
              <a:gd name="connsiteX0" fmla="*/ 0 w 417010"/>
              <a:gd name="connsiteY0" fmla="*/ 354419 h 648881"/>
              <a:gd name="connsiteX1" fmla="*/ 161858 w 417010"/>
              <a:gd name="connsiteY1" fmla="*/ 0 h 648881"/>
              <a:gd name="connsiteX2" fmla="*/ 417011 w 417010"/>
              <a:gd name="connsiteY2" fmla="*/ 294462 h 648881"/>
              <a:gd name="connsiteX3" fmla="*/ 255153 w 417010"/>
              <a:gd name="connsiteY3" fmla="*/ 648882 h 648881"/>
              <a:gd name="connsiteX4" fmla="*/ 0 w 417010"/>
              <a:gd name="connsiteY4" fmla="*/ 354419 h 648881"/>
              <a:gd name="connsiteX5" fmla="*/ 0 w 417010"/>
              <a:gd name="connsiteY5" fmla="*/ 354419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0" y="354419"/>
                </a:moveTo>
                <a:lnTo>
                  <a:pt x="161858" y="0"/>
                </a:lnTo>
                <a:lnTo>
                  <a:pt x="417011" y="294462"/>
                </a:lnTo>
                <a:lnTo>
                  <a:pt x="255153" y="648882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0" name="Freeform: Shape 999">
            <a:extLst>
              <a:ext uri="{FF2B5EF4-FFF2-40B4-BE49-F238E27FC236}">
                <a16:creationId xmlns:a16="http://schemas.microsoft.com/office/drawing/2014/main" id="{E4482C38-70C4-0F8F-E211-D424D4A36B57}"/>
              </a:ext>
            </a:extLst>
          </p:cNvPr>
          <p:cNvSpPr/>
          <p:nvPr/>
        </p:nvSpPr>
        <p:spPr>
          <a:xfrm>
            <a:off x="3855115" y="251494"/>
            <a:ext cx="582930" cy="505111"/>
          </a:xfrm>
          <a:custGeom>
            <a:avLst/>
            <a:gdLst>
              <a:gd name="connsiteX0" fmla="*/ 0 w 582930"/>
              <a:gd name="connsiteY0" fmla="*/ 210650 h 505111"/>
              <a:gd name="connsiteX1" fmla="*/ 327777 w 582930"/>
              <a:gd name="connsiteY1" fmla="*/ 0 h 505111"/>
              <a:gd name="connsiteX2" fmla="*/ 582930 w 582930"/>
              <a:gd name="connsiteY2" fmla="*/ 294462 h 505111"/>
              <a:gd name="connsiteX3" fmla="*/ 255153 w 582930"/>
              <a:gd name="connsiteY3" fmla="*/ 505112 h 505111"/>
              <a:gd name="connsiteX4" fmla="*/ 0 w 582930"/>
              <a:gd name="connsiteY4" fmla="*/ 210650 h 505111"/>
              <a:gd name="connsiteX5" fmla="*/ 0 w 582930"/>
              <a:gd name="connsiteY5" fmla="*/ 210650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10650"/>
                </a:moveTo>
                <a:lnTo>
                  <a:pt x="327777" y="0"/>
                </a:lnTo>
                <a:lnTo>
                  <a:pt x="582930" y="294462"/>
                </a:lnTo>
                <a:lnTo>
                  <a:pt x="255153" y="505112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1" name="Freeform: Shape 1000">
            <a:extLst>
              <a:ext uri="{FF2B5EF4-FFF2-40B4-BE49-F238E27FC236}">
                <a16:creationId xmlns:a16="http://schemas.microsoft.com/office/drawing/2014/main" id="{A842A669-B932-34AF-8A26-0768D2735589}"/>
              </a:ext>
            </a:extLst>
          </p:cNvPr>
          <p:cNvSpPr/>
          <p:nvPr/>
        </p:nvSpPr>
        <p:spPr>
          <a:xfrm>
            <a:off x="2564159" y="1960879"/>
            <a:ext cx="582930" cy="505111"/>
          </a:xfrm>
          <a:custGeom>
            <a:avLst/>
            <a:gdLst>
              <a:gd name="connsiteX0" fmla="*/ 0 w 582930"/>
              <a:gd name="connsiteY0" fmla="*/ 210650 h 505111"/>
              <a:gd name="connsiteX1" fmla="*/ 327777 w 582930"/>
              <a:gd name="connsiteY1" fmla="*/ 0 h 505111"/>
              <a:gd name="connsiteX2" fmla="*/ 582930 w 582930"/>
              <a:gd name="connsiteY2" fmla="*/ 294462 h 505111"/>
              <a:gd name="connsiteX3" fmla="*/ 255153 w 582930"/>
              <a:gd name="connsiteY3" fmla="*/ 505112 h 505111"/>
              <a:gd name="connsiteX4" fmla="*/ 0 w 582930"/>
              <a:gd name="connsiteY4" fmla="*/ 210650 h 505111"/>
              <a:gd name="connsiteX5" fmla="*/ 0 w 582930"/>
              <a:gd name="connsiteY5" fmla="*/ 210650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10650"/>
                </a:moveTo>
                <a:lnTo>
                  <a:pt x="327777" y="0"/>
                </a:lnTo>
                <a:lnTo>
                  <a:pt x="582930" y="294462"/>
                </a:lnTo>
                <a:lnTo>
                  <a:pt x="255153" y="505112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2" name="Freeform: Shape 1001">
            <a:extLst>
              <a:ext uri="{FF2B5EF4-FFF2-40B4-BE49-F238E27FC236}">
                <a16:creationId xmlns:a16="http://schemas.microsoft.com/office/drawing/2014/main" id="{192E6C09-55B0-A353-AE7F-34635FDF6F5F}"/>
              </a:ext>
            </a:extLst>
          </p:cNvPr>
          <p:cNvSpPr/>
          <p:nvPr/>
        </p:nvSpPr>
        <p:spPr>
          <a:xfrm>
            <a:off x="5403046" y="-993700"/>
            <a:ext cx="582930" cy="505111"/>
          </a:xfrm>
          <a:custGeom>
            <a:avLst/>
            <a:gdLst>
              <a:gd name="connsiteX0" fmla="*/ 0 w 582930"/>
              <a:gd name="connsiteY0" fmla="*/ 210650 h 505111"/>
              <a:gd name="connsiteX1" fmla="*/ 327777 w 582930"/>
              <a:gd name="connsiteY1" fmla="*/ 0 h 505111"/>
              <a:gd name="connsiteX2" fmla="*/ 582930 w 582930"/>
              <a:gd name="connsiteY2" fmla="*/ 294462 h 505111"/>
              <a:gd name="connsiteX3" fmla="*/ 255153 w 582930"/>
              <a:gd name="connsiteY3" fmla="*/ 505112 h 505111"/>
              <a:gd name="connsiteX4" fmla="*/ 0 w 582930"/>
              <a:gd name="connsiteY4" fmla="*/ 210650 h 505111"/>
              <a:gd name="connsiteX5" fmla="*/ 0 w 582930"/>
              <a:gd name="connsiteY5" fmla="*/ 210650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10650"/>
                </a:moveTo>
                <a:lnTo>
                  <a:pt x="327777" y="0"/>
                </a:lnTo>
                <a:lnTo>
                  <a:pt x="582930" y="294462"/>
                </a:lnTo>
                <a:lnTo>
                  <a:pt x="255153" y="505112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3" name="Freeform: Shape 1002">
            <a:extLst>
              <a:ext uri="{FF2B5EF4-FFF2-40B4-BE49-F238E27FC236}">
                <a16:creationId xmlns:a16="http://schemas.microsoft.com/office/drawing/2014/main" id="{76FFE255-68A2-E0DC-4B37-CB5FCBD45CEE}"/>
              </a:ext>
            </a:extLst>
          </p:cNvPr>
          <p:cNvSpPr/>
          <p:nvPr/>
        </p:nvSpPr>
        <p:spPr>
          <a:xfrm>
            <a:off x="298821" y="2995424"/>
            <a:ext cx="582930" cy="505111"/>
          </a:xfrm>
          <a:custGeom>
            <a:avLst/>
            <a:gdLst>
              <a:gd name="connsiteX0" fmla="*/ 0 w 582930"/>
              <a:gd name="connsiteY0" fmla="*/ 210650 h 505111"/>
              <a:gd name="connsiteX1" fmla="*/ 327777 w 582930"/>
              <a:gd name="connsiteY1" fmla="*/ 0 h 505111"/>
              <a:gd name="connsiteX2" fmla="*/ 582930 w 582930"/>
              <a:gd name="connsiteY2" fmla="*/ 294462 h 505111"/>
              <a:gd name="connsiteX3" fmla="*/ 255153 w 582930"/>
              <a:gd name="connsiteY3" fmla="*/ 505112 h 505111"/>
              <a:gd name="connsiteX4" fmla="*/ 0 w 582930"/>
              <a:gd name="connsiteY4" fmla="*/ 210650 h 505111"/>
              <a:gd name="connsiteX5" fmla="*/ 0 w 582930"/>
              <a:gd name="connsiteY5" fmla="*/ 210650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10650"/>
                </a:moveTo>
                <a:lnTo>
                  <a:pt x="327777" y="0"/>
                </a:lnTo>
                <a:lnTo>
                  <a:pt x="582930" y="294462"/>
                </a:lnTo>
                <a:lnTo>
                  <a:pt x="255153" y="505112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4" name="Freeform: Shape 1003">
            <a:extLst>
              <a:ext uri="{FF2B5EF4-FFF2-40B4-BE49-F238E27FC236}">
                <a16:creationId xmlns:a16="http://schemas.microsoft.com/office/drawing/2014/main" id="{75961879-DCC0-E519-AA70-3D78B7430B0F}"/>
              </a:ext>
            </a:extLst>
          </p:cNvPr>
          <p:cNvSpPr/>
          <p:nvPr/>
        </p:nvSpPr>
        <p:spPr>
          <a:xfrm>
            <a:off x="-1421431" y="4271863"/>
            <a:ext cx="582930" cy="505111"/>
          </a:xfrm>
          <a:custGeom>
            <a:avLst/>
            <a:gdLst>
              <a:gd name="connsiteX0" fmla="*/ 0 w 582930"/>
              <a:gd name="connsiteY0" fmla="*/ 210649 h 505111"/>
              <a:gd name="connsiteX1" fmla="*/ 327777 w 582930"/>
              <a:gd name="connsiteY1" fmla="*/ 0 h 505111"/>
              <a:gd name="connsiteX2" fmla="*/ 582930 w 582930"/>
              <a:gd name="connsiteY2" fmla="*/ 294462 h 505111"/>
              <a:gd name="connsiteX3" fmla="*/ 255153 w 582930"/>
              <a:gd name="connsiteY3" fmla="*/ 505112 h 505111"/>
              <a:gd name="connsiteX4" fmla="*/ 0 w 582930"/>
              <a:gd name="connsiteY4" fmla="*/ 210649 h 505111"/>
              <a:gd name="connsiteX5" fmla="*/ 0 w 582930"/>
              <a:gd name="connsiteY5" fmla="*/ 210649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10649"/>
                </a:moveTo>
                <a:lnTo>
                  <a:pt x="327777" y="0"/>
                </a:lnTo>
                <a:lnTo>
                  <a:pt x="582930" y="294462"/>
                </a:lnTo>
                <a:lnTo>
                  <a:pt x="255153" y="505112"/>
                </a:lnTo>
                <a:lnTo>
                  <a:pt x="0" y="210649"/>
                </a:lnTo>
                <a:lnTo>
                  <a:pt x="0" y="21064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5" name="Freeform: Shape 1004">
            <a:extLst>
              <a:ext uri="{FF2B5EF4-FFF2-40B4-BE49-F238E27FC236}">
                <a16:creationId xmlns:a16="http://schemas.microsoft.com/office/drawing/2014/main" id="{C427EE7D-1F5B-6FCC-A9BF-D1FF43DD9B57}"/>
              </a:ext>
            </a:extLst>
          </p:cNvPr>
          <p:cNvSpPr/>
          <p:nvPr/>
        </p:nvSpPr>
        <p:spPr>
          <a:xfrm>
            <a:off x="9448976" y="3886200"/>
            <a:ext cx="310602" cy="680125"/>
          </a:xfrm>
          <a:custGeom>
            <a:avLst/>
            <a:gdLst>
              <a:gd name="connsiteX0" fmla="*/ 55449 w 310602"/>
              <a:gd name="connsiteY0" fmla="*/ 385664 h 680125"/>
              <a:gd name="connsiteX1" fmla="*/ 0 w 310602"/>
              <a:gd name="connsiteY1" fmla="*/ 0 h 680125"/>
              <a:gd name="connsiteX2" fmla="*/ 255152 w 310602"/>
              <a:gd name="connsiteY2" fmla="*/ 294462 h 680125"/>
              <a:gd name="connsiteX3" fmla="*/ 310603 w 310602"/>
              <a:gd name="connsiteY3" fmla="*/ 680126 h 680125"/>
              <a:gd name="connsiteX4" fmla="*/ 55449 w 310602"/>
              <a:gd name="connsiteY4" fmla="*/ 385664 h 680125"/>
              <a:gd name="connsiteX5" fmla="*/ 55449 w 310602"/>
              <a:gd name="connsiteY5" fmla="*/ 385664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2" h="680125">
                <a:moveTo>
                  <a:pt x="55449" y="385664"/>
                </a:moveTo>
                <a:lnTo>
                  <a:pt x="0" y="0"/>
                </a:lnTo>
                <a:lnTo>
                  <a:pt x="255152" y="294462"/>
                </a:lnTo>
                <a:lnTo>
                  <a:pt x="310603" y="680126"/>
                </a:lnTo>
                <a:lnTo>
                  <a:pt x="55449" y="385664"/>
                </a:lnTo>
                <a:lnTo>
                  <a:pt x="55449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6" name="Freeform: Shape 1005">
            <a:extLst>
              <a:ext uri="{FF2B5EF4-FFF2-40B4-BE49-F238E27FC236}">
                <a16:creationId xmlns:a16="http://schemas.microsoft.com/office/drawing/2014/main" id="{19AF0338-74AC-DBD8-AE8F-3C6D318F51DE}"/>
              </a:ext>
            </a:extLst>
          </p:cNvPr>
          <p:cNvSpPr/>
          <p:nvPr/>
        </p:nvSpPr>
        <p:spPr>
          <a:xfrm>
            <a:off x="6282311" y="6630130"/>
            <a:ext cx="310603" cy="680125"/>
          </a:xfrm>
          <a:custGeom>
            <a:avLst/>
            <a:gdLst>
              <a:gd name="connsiteX0" fmla="*/ 55450 w 310603"/>
              <a:gd name="connsiteY0" fmla="*/ 385663 h 680125"/>
              <a:gd name="connsiteX1" fmla="*/ 0 w 310603"/>
              <a:gd name="connsiteY1" fmla="*/ 0 h 680125"/>
              <a:gd name="connsiteX2" fmla="*/ 255153 w 310603"/>
              <a:gd name="connsiteY2" fmla="*/ 294462 h 680125"/>
              <a:gd name="connsiteX3" fmla="*/ 310603 w 310603"/>
              <a:gd name="connsiteY3" fmla="*/ 680126 h 680125"/>
              <a:gd name="connsiteX4" fmla="*/ 55450 w 310603"/>
              <a:gd name="connsiteY4" fmla="*/ 385663 h 680125"/>
              <a:gd name="connsiteX5" fmla="*/ 55450 w 310603"/>
              <a:gd name="connsiteY5" fmla="*/ 385663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55450" y="385663"/>
                </a:moveTo>
                <a:lnTo>
                  <a:pt x="0" y="0"/>
                </a:lnTo>
                <a:lnTo>
                  <a:pt x="255153" y="294462"/>
                </a:lnTo>
                <a:lnTo>
                  <a:pt x="310603" y="680126"/>
                </a:lnTo>
                <a:lnTo>
                  <a:pt x="55450" y="385663"/>
                </a:lnTo>
                <a:lnTo>
                  <a:pt x="5545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7" name="Freeform: Shape 1006">
            <a:extLst>
              <a:ext uri="{FF2B5EF4-FFF2-40B4-BE49-F238E27FC236}">
                <a16:creationId xmlns:a16="http://schemas.microsoft.com/office/drawing/2014/main" id="{C741CD8C-6C7B-1DB0-97B9-9C7B8953C0B4}"/>
              </a:ext>
            </a:extLst>
          </p:cNvPr>
          <p:cNvSpPr/>
          <p:nvPr/>
        </p:nvSpPr>
        <p:spPr>
          <a:xfrm>
            <a:off x="3210332" y="9506183"/>
            <a:ext cx="310603" cy="680125"/>
          </a:xfrm>
          <a:custGeom>
            <a:avLst/>
            <a:gdLst>
              <a:gd name="connsiteX0" fmla="*/ 55450 w 310603"/>
              <a:gd name="connsiteY0" fmla="*/ 385664 h 680125"/>
              <a:gd name="connsiteX1" fmla="*/ 0 w 310603"/>
              <a:gd name="connsiteY1" fmla="*/ 0 h 680125"/>
              <a:gd name="connsiteX2" fmla="*/ 255153 w 310603"/>
              <a:gd name="connsiteY2" fmla="*/ 294462 h 680125"/>
              <a:gd name="connsiteX3" fmla="*/ 310603 w 310603"/>
              <a:gd name="connsiteY3" fmla="*/ 680126 h 680125"/>
              <a:gd name="connsiteX4" fmla="*/ 55450 w 310603"/>
              <a:gd name="connsiteY4" fmla="*/ 385664 h 680125"/>
              <a:gd name="connsiteX5" fmla="*/ 55450 w 310603"/>
              <a:gd name="connsiteY5" fmla="*/ 385664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55450" y="385664"/>
                </a:moveTo>
                <a:lnTo>
                  <a:pt x="0" y="0"/>
                </a:lnTo>
                <a:lnTo>
                  <a:pt x="255153" y="294462"/>
                </a:lnTo>
                <a:lnTo>
                  <a:pt x="310603" y="680126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8" name="Freeform: Shape 1007">
            <a:extLst>
              <a:ext uri="{FF2B5EF4-FFF2-40B4-BE49-F238E27FC236}">
                <a16:creationId xmlns:a16="http://schemas.microsoft.com/office/drawing/2014/main" id="{3E44D149-66A9-F1AD-06CD-31C3D89BA733}"/>
              </a:ext>
            </a:extLst>
          </p:cNvPr>
          <p:cNvSpPr/>
          <p:nvPr/>
        </p:nvSpPr>
        <p:spPr>
          <a:xfrm>
            <a:off x="9014791" y="4482512"/>
            <a:ext cx="417010" cy="648881"/>
          </a:xfrm>
          <a:custGeom>
            <a:avLst/>
            <a:gdLst>
              <a:gd name="connsiteX0" fmla="*/ 0 w 417010"/>
              <a:gd name="connsiteY0" fmla="*/ 354420 h 648881"/>
              <a:gd name="connsiteX1" fmla="*/ 161858 w 417010"/>
              <a:gd name="connsiteY1" fmla="*/ 0 h 648881"/>
              <a:gd name="connsiteX2" fmla="*/ 417011 w 417010"/>
              <a:gd name="connsiteY2" fmla="*/ 294462 h 648881"/>
              <a:gd name="connsiteX3" fmla="*/ 255152 w 417010"/>
              <a:gd name="connsiteY3" fmla="*/ 648882 h 648881"/>
              <a:gd name="connsiteX4" fmla="*/ 0 w 417010"/>
              <a:gd name="connsiteY4" fmla="*/ 354420 h 648881"/>
              <a:gd name="connsiteX5" fmla="*/ 0 w 417010"/>
              <a:gd name="connsiteY5" fmla="*/ 354420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0" y="354420"/>
                </a:moveTo>
                <a:lnTo>
                  <a:pt x="161858" y="0"/>
                </a:lnTo>
                <a:lnTo>
                  <a:pt x="417011" y="294462"/>
                </a:lnTo>
                <a:lnTo>
                  <a:pt x="255152" y="648882"/>
                </a:lnTo>
                <a:lnTo>
                  <a:pt x="0" y="354420"/>
                </a:lnTo>
                <a:lnTo>
                  <a:pt x="0" y="3544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9" name="Freeform: Shape 1008">
            <a:extLst>
              <a:ext uri="{FF2B5EF4-FFF2-40B4-BE49-F238E27FC236}">
                <a16:creationId xmlns:a16="http://schemas.microsoft.com/office/drawing/2014/main" id="{8AAF70F7-9DB7-506E-F47E-FC217CF5F6FF}"/>
              </a:ext>
            </a:extLst>
          </p:cNvPr>
          <p:cNvSpPr/>
          <p:nvPr/>
        </p:nvSpPr>
        <p:spPr>
          <a:xfrm>
            <a:off x="7077230" y="5727707"/>
            <a:ext cx="417010" cy="648881"/>
          </a:xfrm>
          <a:custGeom>
            <a:avLst/>
            <a:gdLst>
              <a:gd name="connsiteX0" fmla="*/ 0 w 417010"/>
              <a:gd name="connsiteY0" fmla="*/ 354419 h 648881"/>
              <a:gd name="connsiteX1" fmla="*/ 161858 w 417010"/>
              <a:gd name="connsiteY1" fmla="*/ 0 h 648881"/>
              <a:gd name="connsiteX2" fmla="*/ 417011 w 417010"/>
              <a:gd name="connsiteY2" fmla="*/ 294462 h 648881"/>
              <a:gd name="connsiteX3" fmla="*/ 255153 w 417010"/>
              <a:gd name="connsiteY3" fmla="*/ 648881 h 648881"/>
              <a:gd name="connsiteX4" fmla="*/ 0 w 417010"/>
              <a:gd name="connsiteY4" fmla="*/ 354419 h 648881"/>
              <a:gd name="connsiteX5" fmla="*/ 0 w 417010"/>
              <a:gd name="connsiteY5" fmla="*/ 354419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0" y="354419"/>
                </a:moveTo>
                <a:lnTo>
                  <a:pt x="161858" y="0"/>
                </a:lnTo>
                <a:lnTo>
                  <a:pt x="417011" y="294462"/>
                </a:lnTo>
                <a:lnTo>
                  <a:pt x="255153" y="648881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0" name="Freeform: Shape 1009">
            <a:extLst>
              <a:ext uri="{FF2B5EF4-FFF2-40B4-BE49-F238E27FC236}">
                <a16:creationId xmlns:a16="http://schemas.microsoft.com/office/drawing/2014/main" id="{EF64D8D8-7A4C-D102-0599-90DD5E4F7A62}"/>
              </a:ext>
            </a:extLst>
          </p:cNvPr>
          <p:cNvSpPr/>
          <p:nvPr/>
        </p:nvSpPr>
        <p:spPr>
          <a:xfrm>
            <a:off x="11224678" y="2641005"/>
            <a:ext cx="417010" cy="648881"/>
          </a:xfrm>
          <a:custGeom>
            <a:avLst/>
            <a:gdLst>
              <a:gd name="connsiteX0" fmla="*/ 0 w 417010"/>
              <a:gd name="connsiteY0" fmla="*/ 354419 h 648881"/>
              <a:gd name="connsiteX1" fmla="*/ 161858 w 417010"/>
              <a:gd name="connsiteY1" fmla="*/ 0 h 648881"/>
              <a:gd name="connsiteX2" fmla="*/ 417011 w 417010"/>
              <a:gd name="connsiteY2" fmla="*/ 294462 h 648881"/>
              <a:gd name="connsiteX3" fmla="*/ 255153 w 417010"/>
              <a:gd name="connsiteY3" fmla="*/ 648881 h 648881"/>
              <a:gd name="connsiteX4" fmla="*/ 0 w 417010"/>
              <a:gd name="connsiteY4" fmla="*/ 354419 h 648881"/>
              <a:gd name="connsiteX5" fmla="*/ 0 w 417010"/>
              <a:gd name="connsiteY5" fmla="*/ 354419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0" y="354419"/>
                </a:moveTo>
                <a:lnTo>
                  <a:pt x="161858" y="0"/>
                </a:lnTo>
                <a:lnTo>
                  <a:pt x="417011" y="294462"/>
                </a:lnTo>
                <a:lnTo>
                  <a:pt x="255153" y="648881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1" name="Freeform: Shape 1010">
            <a:extLst>
              <a:ext uri="{FF2B5EF4-FFF2-40B4-BE49-F238E27FC236}">
                <a16:creationId xmlns:a16="http://schemas.microsoft.com/office/drawing/2014/main" id="{31CCAD83-0747-EF37-9962-E7011C272169}"/>
              </a:ext>
            </a:extLst>
          </p:cNvPr>
          <p:cNvSpPr/>
          <p:nvPr/>
        </p:nvSpPr>
        <p:spPr>
          <a:xfrm>
            <a:off x="5403046" y="7612107"/>
            <a:ext cx="417011" cy="648881"/>
          </a:xfrm>
          <a:custGeom>
            <a:avLst/>
            <a:gdLst>
              <a:gd name="connsiteX0" fmla="*/ 0 w 417011"/>
              <a:gd name="connsiteY0" fmla="*/ 354419 h 648881"/>
              <a:gd name="connsiteX1" fmla="*/ 161858 w 417011"/>
              <a:gd name="connsiteY1" fmla="*/ 0 h 648881"/>
              <a:gd name="connsiteX2" fmla="*/ 417011 w 417011"/>
              <a:gd name="connsiteY2" fmla="*/ 294462 h 648881"/>
              <a:gd name="connsiteX3" fmla="*/ 255153 w 417011"/>
              <a:gd name="connsiteY3" fmla="*/ 648881 h 648881"/>
              <a:gd name="connsiteX4" fmla="*/ 0 w 417011"/>
              <a:gd name="connsiteY4" fmla="*/ 354419 h 648881"/>
              <a:gd name="connsiteX5" fmla="*/ 0 w 417011"/>
              <a:gd name="connsiteY5" fmla="*/ 354419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1" h="648881">
                <a:moveTo>
                  <a:pt x="0" y="354419"/>
                </a:moveTo>
                <a:lnTo>
                  <a:pt x="161858" y="0"/>
                </a:lnTo>
                <a:lnTo>
                  <a:pt x="417011" y="294462"/>
                </a:lnTo>
                <a:lnTo>
                  <a:pt x="255153" y="648881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2" name="Freeform: Shape 1011">
            <a:extLst>
              <a:ext uri="{FF2B5EF4-FFF2-40B4-BE49-F238E27FC236}">
                <a16:creationId xmlns:a16="http://schemas.microsoft.com/office/drawing/2014/main" id="{109B65F4-FA2F-2E17-666A-0353E5F4FC6E}"/>
              </a:ext>
            </a:extLst>
          </p:cNvPr>
          <p:cNvSpPr/>
          <p:nvPr/>
        </p:nvSpPr>
        <p:spPr>
          <a:xfrm>
            <a:off x="3465485" y="8857302"/>
            <a:ext cx="417010" cy="648881"/>
          </a:xfrm>
          <a:custGeom>
            <a:avLst/>
            <a:gdLst>
              <a:gd name="connsiteX0" fmla="*/ 0 w 417010"/>
              <a:gd name="connsiteY0" fmla="*/ 354419 h 648881"/>
              <a:gd name="connsiteX1" fmla="*/ 161858 w 417010"/>
              <a:gd name="connsiteY1" fmla="*/ 0 h 648881"/>
              <a:gd name="connsiteX2" fmla="*/ 417011 w 417010"/>
              <a:gd name="connsiteY2" fmla="*/ 294462 h 648881"/>
              <a:gd name="connsiteX3" fmla="*/ 255153 w 417010"/>
              <a:gd name="connsiteY3" fmla="*/ 648881 h 648881"/>
              <a:gd name="connsiteX4" fmla="*/ 0 w 417010"/>
              <a:gd name="connsiteY4" fmla="*/ 354419 h 648881"/>
              <a:gd name="connsiteX5" fmla="*/ 0 w 417010"/>
              <a:gd name="connsiteY5" fmla="*/ 354419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0" y="354419"/>
                </a:moveTo>
                <a:lnTo>
                  <a:pt x="161858" y="0"/>
                </a:lnTo>
                <a:lnTo>
                  <a:pt x="417011" y="294462"/>
                </a:lnTo>
                <a:lnTo>
                  <a:pt x="255153" y="648881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3" name="Freeform: Shape 1012">
            <a:extLst>
              <a:ext uri="{FF2B5EF4-FFF2-40B4-BE49-F238E27FC236}">
                <a16:creationId xmlns:a16="http://schemas.microsoft.com/office/drawing/2014/main" id="{F9C56D08-5EE4-A0AD-BBA7-BAB8F7176E63}"/>
              </a:ext>
            </a:extLst>
          </p:cNvPr>
          <p:cNvSpPr/>
          <p:nvPr/>
        </p:nvSpPr>
        <p:spPr>
          <a:xfrm>
            <a:off x="7239087" y="5517058"/>
            <a:ext cx="582930" cy="505111"/>
          </a:xfrm>
          <a:custGeom>
            <a:avLst/>
            <a:gdLst>
              <a:gd name="connsiteX0" fmla="*/ 0 w 582930"/>
              <a:gd name="connsiteY0" fmla="*/ 210650 h 505111"/>
              <a:gd name="connsiteX1" fmla="*/ 327777 w 582930"/>
              <a:gd name="connsiteY1" fmla="*/ 0 h 505111"/>
              <a:gd name="connsiteX2" fmla="*/ 582930 w 582930"/>
              <a:gd name="connsiteY2" fmla="*/ 294462 h 505111"/>
              <a:gd name="connsiteX3" fmla="*/ 255153 w 582930"/>
              <a:gd name="connsiteY3" fmla="*/ 505112 h 505111"/>
              <a:gd name="connsiteX4" fmla="*/ 0 w 582930"/>
              <a:gd name="connsiteY4" fmla="*/ 210650 h 505111"/>
              <a:gd name="connsiteX5" fmla="*/ 0 w 582930"/>
              <a:gd name="connsiteY5" fmla="*/ 210650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10650"/>
                </a:moveTo>
                <a:lnTo>
                  <a:pt x="327777" y="0"/>
                </a:lnTo>
                <a:lnTo>
                  <a:pt x="582930" y="294462"/>
                </a:lnTo>
                <a:lnTo>
                  <a:pt x="255153" y="505112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4" name="Freeform: Shape 1013">
            <a:extLst>
              <a:ext uri="{FF2B5EF4-FFF2-40B4-BE49-F238E27FC236}">
                <a16:creationId xmlns:a16="http://schemas.microsoft.com/office/drawing/2014/main" id="{3E8A8538-2A48-B676-4781-A19FA8399331}"/>
              </a:ext>
            </a:extLst>
          </p:cNvPr>
          <p:cNvSpPr/>
          <p:nvPr/>
        </p:nvSpPr>
        <p:spPr>
          <a:xfrm>
            <a:off x="5564904" y="7401457"/>
            <a:ext cx="582930" cy="505111"/>
          </a:xfrm>
          <a:custGeom>
            <a:avLst/>
            <a:gdLst>
              <a:gd name="connsiteX0" fmla="*/ 0 w 582930"/>
              <a:gd name="connsiteY0" fmla="*/ 210650 h 505111"/>
              <a:gd name="connsiteX1" fmla="*/ 327777 w 582930"/>
              <a:gd name="connsiteY1" fmla="*/ 0 h 505111"/>
              <a:gd name="connsiteX2" fmla="*/ 582930 w 582930"/>
              <a:gd name="connsiteY2" fmla="*/ 294462 h 505111"/>
              <a:gd name="connsiteX3" fmla="*/ 255153 w 582930"/>
              <a:gd name="connsiteY3" fmla="*/ 505112 h 505111"/>
              <a:gd name="connsiteX4" fmla="*/ 0 w 582930"/>
              <a:gd name="connsiteY4" fmla="*/ 210650 h 505111"/>
              <a:gd name="connsiteX5" fmla="*/ 0 w 582930"/>
              <a:gd name="connsiteY5" fmla="*/ 210650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10650"/>
                </a:moveTo>
                <a:lnTo>
                  <a:pt x="327777" y="0"/>
                </a:lnTo>
                <a:lnTo>
                  <a:pt x="582930" y="294462"/>
                </a:lnTo>
                <a:lnTo>
                  <a:pt x="255153" y="505112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5" name="Freeform: Shape 1014">
            <a:extLst>
              <a:ext uri="{FF2B5EF4-FFF2-40B4-BE49-F238E27FC236}">
                <a16:creationId xmlns:a16="http://schemas.microsoft.com/office/drawing/2014/main" id="{AD1DF58D-408B-AFE1-2BE9-313DBCC018DF}"/>
              </a:ext>
            </a:extLst>
          </p:cNvPr>
          <p:cNvSpPr/>
          <p:nvPr/>
        </p:nvSpPr>
        <p:spPr>
          <a:xfrm>
            <a:off x="9176648" y="4271863"/>
            <a:ext cx="582930" cy="505111"/>
          </a:xfrm>
          <a:custGeom>
            <a:avLst/>
            <a:gdLst>
              <a:gd name="connsiteX0" fmla="*/ 0 w 582930"/>
              <a:gd name="connsiteY0" fmla="*/ 210649 h 505111"/>
              <a:gd name="connsiteX1" fmla="*/ 327777 w 582930"/>
              <a:gd name="connsiteY1" fmla="*/ 0 h 505111"/>
              <a:gd name="connsiteX2" fmla="*/ 582930 w 582930"/>
              <a:gd name="connsiteY2" fmla="*/ 294462 h 505111"/>
              <a:gd name="connsiteX3" fmla="*/ 255153 w 582930"/>
              <a:gd name="connsiteY3" fmla="*/ 505112 h 505111"/>
              <a:gd name="connsiteX4" fmla="*/ 0 w 582930"/>
              <a:gd name="connsiteY4" fmla="*/ 210649 h 505111"/>
              <a:gd name="connsiteX5" fmla="*/ 0 w 582930"/>
              <a:gd name="connsiteY5" fmla="*/ 210649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10649"/>
                </a:moveTo>
                <a:lnTo>
                  <a:pt x="327777" y="0"/>
                </a:lnTo>
                <a:lnTo>
                  <a:pt x="582930" y="294462"/>
                </a:lnTo>
                <a:lnTo>
                  <a:pt x="255153" y="505112"/>
                </a:lnTo>
                <a:lnTo>
                  <a:pt x="0" y="210649"/>
                </a:lnTo>
                <a:lnTo>
                  <a:pt x="0" y="21064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6" name="Freeform: Shape 1015">
            <a:extLst>
              <a:ext uri="{FF2B5EF4-FFF2-40B4-BE49-F238E27FC236}">
                <a16:creationId xmlns:a16="http://schemas.microsoft.com/office/drawing/2014/main" id="{A72C3387-63B6-80B4-D06B-F2675163D12F}"/>
              </a:ext>
            </a:extLst>
          </p:cNvPr>
          <p:cNvSpPr/>
          <p:nvPr/>
        </p:nvSpPr>
        <p:spPr>
          <a:xfrm>
            <a:off x="4072423" y="8260988"/>
            <a:ext cx="582930" cy="505111"/>
          </a:xfrm>
          <a:custGeom>
            <a:avLst/>
            <a:gdLst>
              <a:gd name="connsiteX0" fmla="*/ 0 w 582930"/>
              <a:gd name="connsiteY0" fmla="*/ 210650 h 505111"/>
              <a:gd name="connsiteX1" fmla="*/ 327777 w 582930"/>
              <a:gd name="connsiteY1" fmla="*/ 0 h 505111"/>
              <a:gd name="connsiteX2" fmla="*/ 582930 w 582930"/>
              <a:gd name="connsiteY2" fmla="*/ 294462 h 505111"/>
              <a:gd name="connsiteX3" fmla="*/ 255153 w 582930"/>
              <a:gd name="connsiteY3" fmla="*/ 505112 h 505111"/>
              <a:gd name="connsiteX4" fmla="*/ 0 w 582930"/>
              <a:gd name="connsiteY4" fmla="*/ 210650 h 505111"/>
              <a:gd name="connsiteX5" fmla="*/ 0 w 582930"/>
              <a:gd name="connsiteY5" fmla="*/ 210650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10650"/>
                </a:moveTo>
                <a:lnTo>
                  <a:pt x="327777" y="0"/>
                </a:lnTo>
                <a:lnTo>
                  <a:pt x="582930" y="294462"/>
                </a:lnTo>
                <a:lnTo>
                  <a:pt x="255153" y="505112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7" name="Freeform: Shape 1016">
            <a:extLst>
              <a:ext uri="{FF2B5EF4-FFF2-40B4-BE49-F238E27FC236}">
                <a16:creationId xmlns:a16="http://schemas.microsoft.com/office/drawing/2014/main" id="{E9431E33-FDB4-ABFC-6F75-0D1F2E94B9EC}"/>
              </a:ext>
            </a:extLst>
          </p:cNvPr>
          <p:cNvSpPr/>
          <p:nvPr/>
        </p:nvSpPr>
        <p:spPr>
          <a:xfrm>
            <a:off x="10523054" y="2885653"/>
            <a:ext cx="582930" cy="505111"/>
          </a:xfrm>
          <a:custGeom>
            <a:avLst/>
            <a:gdLst>
              <a:gd name="connsiteX0" fmla="*/ 0 w 582930"/>
              <a:gd name="connsiteY0" fmla="*/ 210650 h 505111"/>
              <a:gd name="connsiteX1" fmla="*/ 327777 w 582930"/>
              <a:gd name="connsiteY1" fmla="*/ 0 h 505111"/>
              <a:gd name="connsiteX2" fmla="*/ 582930 w 582930"/>
              <a:gd name="connsiteY2" fmla="*/ 294462 h 505111"/>
              <a:gd name="connsiteX3" fmla="*/ 255153 w 582930"/>
              <a:gd name="connsiteY3" fmla="*/ 505112 h 505111"/>
              <a:gd name="connsiteX4" fmla="*/ 0 w 582930"/>
              <a:gd name="connsiteY4" fmla="*/ 210650 h 505111"/>
              <a:gd name="connsiteX5" fmla="*/ 0 w 582930"/>
              <a:gd name="connsiteY5" fmla="*/ 210650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10650"/>
                </a:moveTo>
                <a:lnTo>
                  <a:pt x="327777" y="0"/>
                </a:lnTo>
                <a:lnTo>
                  <a:pt x="582930" y="294462"/>
                </a:lnTo>
                <a:lnTo>
                  <a:pt x="255153" y="505112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8" name="Freeform: Shape 1017">
            <a:extLst>
              <a:ext uri="{FF2B5EF4-FFF2-40B4-BE49-F238E27FC236}">
                <a16:creationId xmlns:a16="http://schemas.microsoft.com/office/drawing/2014/main" id="{F9EAF809-B893-3283-4789-714A55D81DC1}"/>
              </a:ext>
            </a:extLst>
          </p:cNvPr>
          <p:cNvSpPr/>
          <p:nvPr/>
        </p:nvSpPr>
        <p:spPr>
          <a:xfrm>
            <a:off x="-330178" y="900375"/>
            <a:ext cx="310603" cy="680125"/>
          </a:xfrm>
          <a:custGeom>
            <a:avLst/>
            <a:gdLst>
              <a:gd name="connsiteX0" fmla="*/ 55450 w 310603"/>
              <a:gd name="connsiteY0" fmla="*/ 385664 h 680125"/>
              <a:gd name="connsiteX1" fmla="*/ 0 w 310603"/>
              <a:gd name="connsiteY1" fmla="*/ 0 h 680125"/>
              <a:gd name="connsiteX2" fmla="*/ 255153 w 310603"/>
              <a:gd name="connsiteY2" fmla="*/ 294462 h 680125"/>
              <a:gd name="connsiteX3" fmla="*/ 310603 w 310603"/>
              <a:gd name="connsiteY3" fmla="*/ 680126 h 680125"/>
              <a:gd name="connsiteX4" fmla="*/ 55450 w 310603"/>
              <a:gd name="connsiteY4" fmla="*/ 385664 h 680125"/>
              <a:gd name="connsiteX5" fmla="*/ 55450 w 310603"/>
              <a:gd name="connsiteY5" fmla="*/ 385664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55450" y="385664"/>
                </a:moveTo>
                <a:lnTo>
                  <a:pt x="0" y="0"/>
                </a:lnTo>
                <a:lnTo>
                  <a:pt x="255153" y="294462"/>
                </a:lnTo>
                <a:lnTo>
                  <a:pt x="310603" y="680126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9" name="Freeform: Shape 1018">
            <a:extLst>
              <a:ext uri="{FF2B5EF4-FFF2-40B4-BE49-F238E27FC236}">
                <a16:creationId xmlns:a16="http://schemas.microsoft.com/office/drawing/2014/main" id="{908FDE90-7ADA-339C-0EF0-84ACD88C9B95}"/>
              </a:ext>
            </a:extLst>
          </p:cNvPr>
          <p:cNvSpPr/>
          <p:nvPr/>
        </p:nvSpPr>
        <p:spPr>
          <a:xfrm>
            <a:off x="2508709" y="-1632905"/>
            <a:ext cx="310603" cy="680125"/>
          </a:xfrm>
          <a:custGeom>
            <a:avLst/>
            <a:gdLst>
              <a:gd name="connsiteX0" fmla="*/ 55450 w 310603"/>
              <a:gd name="connsiteY0" fmla="*/ 385664 h 680125"/>
              <a:gd name="connsiteX1" fmla="*/ 0 w 310603"/>
              <a:gd name="connsiteY1" fmla="*/ 0 h 680125"/>
              <a:gd name="connsiteX2" fmla="*/ 255153 w 310603"/>
              <a:gd name="connsiteY2" fmla="*/ 294462 h 680125"/>
              <a:gd name="connsiteX3" fmla="*/ 310603 w 310603"/>
              <a:gd name="connsiteY3" fmla="*/ 680126 h 680125"/>
              <a:gd name="connsiteX4" fmla="*/ 55450 w 310603"/>
              <a:gd name="connsiteY4" fmla="*/ 385664 h 680125"/>
              <a:gd name="connsiteX5" fmla="*/ 55450 w 310603"/>
              <a:gd name="connsiteY5" fmla="*/ 385664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55450" y="385664"/>
                </a:moveTo>
                <a:lnTo>
                  <a:pt x="0" y="0"/>
                </a:lnTo>
                <a:lnTo>
                  <a:pt x="255153" y="294462"/>
                </a:lnTo>
                <a:lnTo>
                  <a:pt x="310603" y="680126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0" name="Freeform: Shape 1019">
            <a:extLst>
              <a:ext uri="{FF2B5EF4-FFF2-40B4-BE49-F238E27FC236}">
                <a16:creationId xmlns:a16="http://schemas.microsoft.com/office/drawing/2014/main" id="{0A3E803D-354E-EBF4-52A7-166908D613CA}"/>
              </a:ext>
            </a:extLst>
          </p:cNvPr>
          <p:cNvSpPr/>
          <p:nvPr/>
        </p:nvSpPr>
        <p:spPr>
          <a:xfrm>
            <a:off x="298821" y="361265"/>
            <a:ext cx="417010" cy="648881"/>
          </a:xfrm>
          <a:custGeom>
            <a:avLst/>
            <a:gdLst>
              <a:gd name="connsiteX0" fmla="*/ 0 w 417010"/>
              <a:gd name="connsiteY0" fmla="*/ 354419 h 648881"/>
              <a:gd name="connsiteX1" fmla="*/ 161858 w 417010"/>
              <a:gd name="connsiteY1" fmla="*/ 0 h 648881"/>
              <a:gd name="connsiteX2" fmla="*/ 417011 w 417010"/>
              <a:gd name="connsiteY2" fmla="*/ 294462 h 648881"/>
              <a:gd name="connsiteX3" fmla="*/ 255153 w 417010"/>
              <a:gd name="connsiteY3" fmla="*/ 648882 h 648881"/>
              <a:gd name="connsiteX4" fmla="*/ 0 w 417010"/>
              <a:gd name="connsiteY4" fmla="*/ 354419 h 648881"/>
              <a:gd name="connsiteX5" fmla="*/ 0 w 417010"/>
              <a:gd name="connsiteY5" fmla="*/ 354419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0" y="354419"/>
                </a:moveTo>
                <a:lnTo>
                  <a:pt x="161858" y="0"/>
                </a:lnTo>
                <a:lnTo>
                  <a:pt x="417011" y="294462"/>
                </a:lnTo>
                <a:lnTo>
                  <a:pt x="255153" y="648882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1" name="Freeform: Shape 1020">
            <a:extLst>
              <a:ext uri="{FF2B5EF4-FFF2-40B4-BE49-F238E27FC236}">
                <a16:creationId xmlns:a16="http://schemas.microsoft.com/office/drawing/2014/main" id="{0A7EDACD-F155-5B50-411A-720BC94E8150}"/>
              </a:ext>
            </a:extLst>
          </p:cNvPr>
          <p:cNvSpPr/>
          <p:nvPr/>
        </p:nvSpPr>
        <p:spPr>
          <a:xfrm>
            <a:off x="2190312" y="-783051"/>
            <a:ext cx="417010" cy="648881"/>
          </a:xfrm>
          <a:custGeom>
            <a:avLst/>
            <a:gdLst>
              <a:gd name="connsiteX0" fmla="*/ 0 w 417010"/>
              <a:gd name="connsiteY0" fmla="*/ 354419 h 648881"/>
              <a:gd name="connsiteX1" fmla="*/ 161858 w 417010"/>
              <a:gd name="connsiteY1" fmla="*/ 0 h 648881"/>
              <a:gd name="connsiteX2" fmla="*/ 417011 w 417010"/>
              <a:gd name="connsiteY2" fmla="*/ 294462 h 648881"/>
              <a:gd name="connsiteX3" fmla="*/ 255153 w 417010"/>
              <a:gd name="connsiteY3" fmla="*/ 648882 h 648881"/>
              <a:gd name="connsiteX4" fmla="*/ 0 w 417010"/>
              <a:gd name="connsiteY4" fmla="*/ 354419 h 648881"/>
              <a:gd name="connsiteX5" fmla="*/ 0 w 417010"/>
              <a:gd name="connsiteY5" fmla="*/ 354419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0" y="354419"/>
                </a:moveTo>
                <a:lnTo>
                  <a:pt x="161858" y="0"/>
                </a:lnTo>
                <a:lnTo>
                  <a:pt x="417011" y="294462"/>
                </a:lnTo>
                <a:lnTo>
                  <a:pt x="255153" y="648882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2" name="Freeform: Shape 1021">
            <a:extLst>
              <a:ext uri="{FF2B5EF4-FFF2-40B4-BE49-F238E27FC236}">
                <a16:creationId xmlns:a16="http://schemas.microsoft.com/office/drawing/2014/main" id="{1E319DD0-4FB1-CCBB-D07C-D1ABA13325D2}"/>
              </a:ext>
            </a:extLst>
          </p:cNvPr>
          <p:cNvSpPr/>
          <p:nvPr/>
        </p:nvSpPr>
        <p:spPr>
          <a:xfrm>
            <a:off x="2508709" y="-1843554"/>
            <a:ext cx="582930" cy="505111"/>
          </a:xfrm>
          <a:custGeom>
            <a:avLst/>
            <a:gdLst>
              <a:gd name="connsiteX0" fmla="*/ 0 w 582930"/>
              <a:gd name="connsiteY0" fmla="*/ 210650 h 505111"/>
              <a:gd name="connsiteX1" fmla="*/ 327777 w 582930"/>
              <a:gd name="connsiteY1" fmla="*/ 0 h 505111"/>
              <a:gd name="connsiteX2" fmla="*/ 582930 w 582930"/>
              <a:gd name="connsiteY2" fmla="*/ 294462 h 505111"/>
              <a:gd name="connsiteX3" fmla="*/ 255153 w 582930"/>
              <a:gd name="connsiteY3" fmla="*/ 505112 h 505111"/>
              <a:gd name="connsiteX4" fmla="*/ 0 w 582930"/>
              <a:gd name="connsiteY4" fmla="*/ 210650 h 505111"/>
              <a:gd name="connsiteX5" fmla="*/ 0 w 582930"/>
              <a:gd name="connsiteY5" fmla="*/ 210650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10650"/>
                </a:moveTo>
                <a:lnTo>
                  <a:pt x="327777" y="0"/>
                </a:lnTo>
                <a:lnTo>
                  <a:pt x="582930" y="294462"/>
                </a:lnTo>
                <a:lnTo>
                  <a:pt x="255153" y="505112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3" name="Freeform: Shape 1022">
            <a:extLst>
              <a:ext uri="{FF2B5EF4-FFF2-40B4-BE49-F238E27FC236}">
                <a16:creationId xmlns:a16="http://schemas.microsoft.com/office/drawing/2014/main" id="{B2DBD193-D262-92C8-BA67-AB74084F5687}"/>
              </a:ext>
            </a:extLst>
          </p:cNvPr>
          <p:cNvSpPr/>
          <p:nvPr/>
        </p:nvSpPr>
        <p:spPr>
          <a:xfrm>
            <a:off x="1162302" y="251494"/>
            <a:ext cx="582930" cy="505111"/>
          </a:xfrm>
          <a:custGeom>
            <a:avLst/>
            <a:gdLst>
              <a:gd name="connsiteX0" fmla="*/ 0 w 582930"/>
              <a:gd name="connsiteY0" fmla="*/ 210650 h 505111"/>
              <a:gd name="connsiteX1" fmla="*/ 327777 w 582930"/>
              <a:gd name="connsiteY1" fmla="*/ 0 h 505111"/>
              <a:gd name="connsiteX2" fmla="*/ 582930 w 582930"/>
              <a:gd name="connsiteY2" fmla="*/ 294462 h 505111"/>
              <a:gd name="connsiteX3" fmla="*/ 255153 w 582930"/>
              <a:gd name="connsiteY3" fmla="*/ 505112 h 505111"/>
              <a:gd name="connsiteX4" fmla="*/ 0 w 582930"/>
              <a:gd name="connsiteY4" fmla="*/ 210650 h 505111"/>
              <a:gd name="connsiteX5" fmla="*/ 0 w 582930"/>
              <a:gd name="connsiteY5" fmla="*/ 210650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10650"/>
                </a:moveTo>
                <a:lnTo>
                  <a:pt x="327777" y="0"/>
                </a:lnTo>
                <a:lnTo>
                  <a:pt x="582930" y="294462"/>
                </a:lnTo>
                <a:lnTo>
                  <a:pt x="255153" y="505112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4" name="Freeform: Shape 1023">
            <a:extLst>
              <a:ext uri="{FF2B5EF4-FFF2-40B4-BE49-F238E27FC236}">
                <a16:creationId xmlns:a16="http://schemas.microsoft.com/office/drawing/2014/main" id="{F379A6F9-1842-4866-6F15-192194C0C17A}"/>
              </a:ext>
            </a:extLst>
          </p:cNvPr>
          <p:cNvSpPr/>
          <p:nvPr/>
        </p:nvSpPr>
        <p:spPr>
          <a:xfrm>
            <a:off x="-602505" y="1286039"/>
            <a:ext cx="582930" cy="505111"/>
          </a:xfrm>
          <a:custGeom>
            <a:avLst/>
            <a:gdLst>
              <a:gd name="connsiteX0" fmla="*/ 0 w 582930"/>
              <a:gd name="connsiteY0" fmla="*/ 210650 h 505111"/>
              <a:gd name="connsiteX1" fmla="*/ 327777 w 582930"/>
              <a:gd name="connsiteY1" fmla="*/ 0 h 505111"/>
              <a:gd name="connsiteX2" fmla="*/ 582930 w 582930"/>
              <a:gd name="connsiteY2" fmla="*/ 294462 h 505111"/>
              <a:gd name="connsiteX3" fmla="*/ 255153 w 582930"/>
              <a:gd name="connsiteY3" fmla="*/ 505112 h 505111"/>
              <a:gd name="connsiteX4" fmla="*/ 0 w 582930"/>
              <a:gd name="connsiteY4" fmla="*/ 210650 h 505111"/>
              <a:gd name="connsiteX5" fmla="*/ 0 w 582930"/>
              <a:gd name="connsiteY5" fmla="*/ 210650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10650"/>
                </a:moveTo>
                <a:lnTo>
                  <a:pt x="327777" y="0"/>
                </a:lnTo>
                <a:lnTo>
                  <a:pt x="582930" y="294462"/>
                </a:lnTo>
                <a:lnTo>
                  <a:pt x="255153" y="505112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5" name="Freeform: Shape 1024">
            <a:extLst>
              <a:ext uri="{FF2B5EF4-FFF2-40B4-BE49-F238E27FC236}">
                <a16:creationId xmlns:a16="http://schemas.microsoft.com/office/drawing/2014/main" id="{B9E1601B-872A-2D42-2BDB-BF858E70F2CF}"/>
              </a:ext>
            </a:extLst>
          </p:cNvPr>
          <p:cNvSpPr/>
          <p:nvPr/>
        </p:nvSpPr>
        <p:spPr>
          <a:xfrm>
            <a:off x="10467604" y="6191898"/>
            <a:ext cx="310603" cy="680125"/>
          </a:xfrm>
          <a:custGeom>
            <a:avLst/>
            <a:gdLst>
              <a:gd name="connsiteX0" fmla="*/ 55450 w 310603"/>
              <a:gd name="connsiteY0" fmla="*/ 385664 h 680125"/>
              <a:gd name="connsiteX1" fmla="*/ 0 w 310603"/>
              <a:gd name="connsiteY1" fmla="*/ 0 h 680125"/>
              <a:gd name="connsiteX2" fmla="*/ 255153 w 310603"/>
              <a:gd name="connsiteY2" fmla="*/ 294462 h 680125"/>
              <a:gd name="connsiteX3" fmla="*/ 310603 w 310603"/>
              <a:gd name="connsiteY3" fmla="*/ 680126 h 680125"/>
              <a:gd name="connsiteX4" fmla="*/ 55450 w 310603"/>
              <a:gd name="connsiteY4" fmla="*/ 385664 h 680125"/>
              <a:gd name="connsiteX5" fmla="*/ 55450 w 310603"/>
              <a:gd name="connsiteY5" fmla="*/ 385664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55450" y="385664"/>
                </a:moveTo>
                <a:lnTo>
                  <a:pt x="0" y="0"/>
                </a:lnTo>
                <a:lnTo>
                  <a:pt x="255153" y="294462"/>
                </a:lnTo>
                <a:lnTo>
                  <a:pt x="310603" y="680126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6" name="Freeform: Shape 1025">
            <a:extLst>
              <a:ext uri="{FF2B5EF4-FFF2-40B4-BE49-F238E27FC236}">
                <a16:creationId xmlns:a16="http://schemas.microsoft.com/office/drawing/2014/main" id="{7B13D461-FD2A-AC62-A2A6-E1BC532B1BD0}"/>
              </a:ext>
            </a:extLst>
          </p:cNvPr>
          <p:cNvSpPr/>
          <p:nvPr/>
        </p:nvSpPr>
        <p:spPr>
          <a:xfrm>
            <a:off x="7239087" y="8725179"/>
            <a:ext cx="310603" cy="680125"/>
          </a:xfrm>
          <a:custGeom>
            <a:avLst/>
            <a:gdLst>
              <a:gd name="connsiteX0" fmla="*/ 55450 w 310603"/>
              <a:gd name="connsiteY0" fmla="*/ 385663 h 680125"/>
              <a:gd name="connsiteX1" fmla="*/ 0 w 310603"/>
              <a:gd name="connsiteY1" fmla="*/ 0 h 680125"/>
              <a:gd name="connsiteX2" fmla="*/ 255153 w 310603"/>
              <a:gd name="connsiteY2" fmla="*/ 294462 h 680125"/>
              <a:gd name="connsiteX3" fmla="*/ 310603 w 310603"/>
              <a:gd name="connsiteY3" fmla="*/ 680125 h 680125"/>
              <a:gd name="connsiteX4" fmla="*/ 55450 w 310603"/>
              <a:gd name="connsiteY4" fmla="*/ 385663 h 680125"/>
              <a:gd name="connsiteX5" fmla="*/ 55450 w 310603"/>
              <a:gd name="connsiteY5" fmla="*/ 385663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55450" y="385663"/>
                </a:moveTo>
                <a:lnTo>
                  <a:pt x="0" y="0"/>
                </a:lnTo>
                <a:lnTo>
                  <a:pt x="255153" y="294462"/>
                </a:lnTo>
                <a:lnTo>
                  <a:pt x="310603" y="680125"/>
                </a:lnTo>
                <a:lnTo>
                  <a:pt x="55450" y="385663"/>
                </a:lnTo>
                <a:lnTo>
                  <a:pt x="5545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7" name="Freeform: Shape 1026">
            <a:extLst>
              <a:ext uri="{FF2B5EF4-FFF2-40B4-BE49-F238E27FC236}">
                <a16:creationId xmlns:a16="http://schemas.microsoft.com/office/drawing/2014/main" id="{AA444B64-B79B-0478-D424-9D3F63F02BE3}"/>
              </a:ext>
            </a:extLst>
          </p:cNvPr>
          <p:cNvSpPr/>
          <p:nvPr/>
        </p:nvSpPr>
        <p:spPr>
          <a:xfrm>
            <a:off x="9342568" y="6762253"/>
            <a:ext cx="417010" cy="648881"/>
          </a:xfrm>
          <a:custGeom>
            <a:avLst/>
            <a:gdLst>
              <a:gd name="connsiteX0" fmla="*/ 0 w 417010"/>
              <a:gd name="connsiteY0" fmla="*/ 354419 h 648881"/>
              <a:gd name="connsiteX1" fmla="*/ 161858 w 417010"/>
              <a:gd name="connsiteY1" fmla="*/ 0 h 648881"/>
              <a:gd name="connsiteX2" fmla="*/ 417011 w 417010"/>
              <a:gd name="connsiteY2" fmla="*/ 294462 h 648881"/>
              <a:gd name="connsiteX3" fmla="*/ 255153 w 417010"/>
              <a:gd name="connsiteY3" fmla="*/ 648881 h 648881"/>
              <a:gd name="connsiteX4" fmla="*/ 0 w 417010"/>
              <a:gd name="connsiteY4" fmla="*/ 354419 h 648881"/>
              <a:gd name="connsiteX5" fmla="*/ 0 w 417010"/>
              <a:gd name="connsiteY5" fmla="*/ 354419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0" y="354419"/>
                </a:moveTo>
                <a:lnTo>
                  <a:pt x="161858" y="0"/>
                </a:lnTo>
                <a:lnTo>
                  <a:pt x="417011" y="294462"/>
                </a:lnTo>
                <a:lnTo>
                  <a:pt x="255153" y="648881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8" name="Freeform: Shape 1027">
            <a:extLst>
              <a:ext uri="{FF2B5EF4-FFF2-40B4-BE49-F238E27FC236}">
                <a16:creationId xmlns:a16="http://schemas.microsoft.com/office/drawing/2014/main" id="{307D12C7-2CB7-75B9-DE24-49DD0C508EC8}"/>
              </a:ext>
            </a:extLst>
          </p:cNvPr>
          <p:cNvSpPr/>
          <p:nvPr/>
        </p:nvSpPr>
        <p:spPr>
          <a:xfrm>
            <a:off x="7612934" y="8260988"/>
            <a:ext cx="417010" cy="648881"/>
          </a:xfrm>
          <a:custGeom>
            <a:avLst/>
            <a:gdLst>
              <a:gd name="connsiteX0" fmla="*/ 0 w 417010"/>
              <a:gd name="connsiteY0" fmla="*/ 354419 h 648881"/>
              <a:gd name="connsiteX1" fmla="*/ 161858 w 417010"/>
              <a:gd name="connsiteY1" fmla="*/ 0 h 648881"/>
              <a:gd name="connsiteX2" fmla="*/ 417011 w 417010"/>
              <a:gd name="connsiteY2" fmla="*/ 294462 h 648881"/>
              <a:gd name="connsiteX3" fmla="*/ 255153 w 417010"/>
              <a:gd name="connsiteY3" fmla="*/ 648881 h 648881"/>
              <a:gd name="connsiteX4" fmla="*/ 0 w 417010"/>
              <a:gd name="connsiteY4" fmla="*/ 354419 h 648881"/>
              <a:gd name="connsiteX5" fmla="*/ 0 w 417010"/>
              <a:gd name="connsiteY5" fmla="*/ 354419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0" y="354419"/>
                </a:moveTo>
                <a:lnTo>
                  <a:pt x="161858" y="0"/>
                </a:lnTo>
                <a:lnTo>
                  <a:pt x="417011" y="294462"/>
                </a:lnTo>
                <a:lnTo>
                  <a:pt x="255153" y="648881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9" name="Freeform: Shape 1028">
            <a:extLst>
              <a:ext uri="{FF2B5EF4-FFF2-40B4-BE49-F238E27FC236}">
                <a16:creationId xmlns:a16="http://schemas.microsoft.com/office/drawing/2014/main" id="{1DB906C5-542F-0247-FF01-421A840C9442}"/>
              </a:ext>
            </a:extLst>
          </p:cNvPr>
          <p:cNvSpPr/>
          <p:nvPr/>
        </p:nvSpPr>
        <p:spPr>
          <a:xfrm>
            <a:off x="8257716" y="7401457"/>
            <a:ext cx="582930" cy="505111"/>
          </a:xfrm>
          <a:custGeom>
            <a:avLst/>
            <a:gdLst>
              <a:gd name="connsiteX0" fmla="*/ 0 w 582930"/>
              <a:gd name="connsiteY0" fmla="*/ 210650 h 505111"/>
              <a:gd name="connsiteX1" fmla="*/ 327777 w 582930"/>
              <a:gd name="connsiteY1" fmla="*/ 0 h 505111"/>
              <a:gd name="connsiteX2" fmla="*/ 582930 w 582930"/>
              <a:gd name="connsiteY2" fmla="*/ 294462 h 505111"/>
              <a:gd name="connsiteX3" fmla="*/ 255153 w 582930"/>
              <a:gd name="connsiteY3" fmla="*/ 505112 h 505111"/>
              <a:gd name="connsiteX4" fmla="*/ 0 w 582930"/>
              <a:gd name="connsiteY4" fmla="*/ 210650 h 505111"/>
              <a:gd name="connsiteX5" fmla="*/ 0 w 582930"/>
              <a:gd name="connsiteY5" fmla="*/ 210650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10650"/>
                </a:moveTo>
                <a:lnTo>
                  <a:pt x="327777" y="0"/>
                </a:lnTo>
                <a:lnTo>
                  <a:pt x="582930" y="294462"/>
                </a:lnTo>
                <a:lnTo>
                  <a:pt x="255153" y="505112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0" name="Freeform: Shape 1029">
            <a:extLst>
              <a:ext uri="{FF2B5EF4-FFF2-40B4-BE49-F238E27FC236}">
                <a16:creationId xmlns:a16="http://schemas.microsoft.com/office/drawing/2014/main" id="{7798C496-3607-864F-15D1-853DF67B45AC}"/>
              </a:ext>
            </a:extLst>
          </p:cNvPr>
          <p:cNvSpPr/>
          <p:nvPr/>
        </p:nvSpPr>
        <p:spPr>
          <a:xfrm>
            <a:off x="6966761" y="9110842"/>
            <a:ext cx="582930" cy="505111"/>
          </a:xfrm>
          <a:custGeom>
            <a:avLst/>
            <a:gdLst>
              <a:gd name="connsiteX0" fmla="*/ 0 w 582930"/>
              <a:gd name="connsiteY0" fmla="*/ 210650 h 505111"/>
              <a:gd name="connsiteX1" fmla="*/ 327777 w 582930"/>
              <a:gd name="connsiteY1" fmla="*/ 0 h 505111"/>
              <a:gd name="connsiteX2" fmla="*/ 582930 w 582930"/>
              <a:gd name="connsiteY2" fmla="*/ 294462 h 505111"/>
              <a:gd name="connsiteX3" fmla="*/ 255153 w 582930"/>
              <a:gd name="connsiteY3" fmla="*/ 505112 h 505111"/>
              <a:gd name="connsiteX4" fmla="*/ 0 w 582930"/>
              <a:gd name="connsiteY4" fmla="*/ 210650 h 505111"/>
              <a:gd name="connsiteX5" fmla="*/ 0 w 582930"/>
              <a:gd name="connsiteY5" fmla="*/ 210650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10650"/>
                </a:moveTo>
                <a:lnTo>
                  <a:pt x="327777" y="0"/>
                </a:lnTo>
                <a:lnTo>
                  <a:pt x="582930" y="294462"/>
                </a:lnTo>
                <a:lnTo>
                  <a:pt x="255153" y="505112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1" name="Freeform: Shape 1030">
            <a:extLst>
              <a:ext uri="{FF2B5EF4-FFF2-40B4-BE49-F238E27FC236}">
                <a16:creationId xmlns:a16="http://schemas.microsoft.com/office/drawing/2014/main" id="{7D864BE7-140C-A56E-96A0-37D774E897ED}"/>
              </a:ext>
            </a:extLst>
          </p:cNvPr>
          <p:cNvSpPr/>
          <p:nvPr/>
        </p:nvSpPr>
        <p:spPr>
          <a:xfrm>
            <a:off x="10467604" y="5981248"/>
            <a:ext cx="582930" cy="505111"/>
          </a:xfrm>
          <a:custGeom>
            <a:avLst/>
            <a:gdLst>
              <a:gd name="connsiteX0" fmla="*/ 0 w 582930"/>
              <a:gd name="connsiteY0" fmla="*/ 210650 h 505111"/>
              <a:gd name="connsiteX1" fmla="*/ 327778 w 582930"/>
              <a:gd name="connsiteY1" fmla="*/ 0 h 505111"/>
              <a:gd name="connsiteX2" fmla="*/ 582930 w 582930"/>
              <a:gd name="connsiteY2" fmla="*/ 294462 h 505111"/>
              <a:gd name="connsiteX3" fmla="*/ 255153 w 582930"/>
              <a:gd name="connsiteY3" fmla="*/ 505112 h 505111"/>
              <a:gd name="connsiteX4" fmla="*/ 0 w 582930"/>
              <a:gd name="connsiteY4" fmla="*/ 210650 h 505111"/>
              <a:gd name="connsiteX5" fmla="*/ 0 w 582930"/>
              <a:gd name="connsiteY5" fmla="*/ 210650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10650"/>
                </a:moveTo>
                <a:lnTo>
                  <a:pt x="327778" y="0"/>
                </a:lnTo>
                <a:lnTo>
                  <a:pt x="582930" y="294462"/>
                </a:lnTo>
                <a:lnTo>
                  <a:pt x="255153" y="505112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2" name="Freeform: Shape 1031">
            <a:extLst>
              <a:ext uri="{FF2B5EF4-FFF2-40B4-BE49-F238E27FC236}">
                <a16:creationId xmlns:a16="http://schemas.microsoft.com/office/drawing/2014/main" id="{D1F8C4E4-C2BD-7EA6-8F4B-659ABC4257BD}"/>
              </a:ext>
            </a:extLst>
          </p:cNvPr>
          <p:cNvSpPr/>
          <p:nvPr/>
        </p:nvSpPr>
        <p:spPr>
          <a:xfrm>
            <a:off x="4973750" y="3146117"/>
            <a:ext cx="217307" cy="740082"/>
          </a:xfrm>
          <a:custGeom>
            <a:avLst/>
            <a:gdLst>
              <a:gd name="connsiteX0" fmla="*/ 0 w 217307"/>
              <a:gd name="connsiteY0" fmla="*/ 354419 h 740082"/>
              <a:gd name="connsiteX1" fmla="*/ 161858 w 217307"/>
              <a:gd name="connsiteY1" fmla="*/ 0 h 740082"/>
              <a:gd name="connsiteX2" fmla="*/ 217308 w 217307"/>
              <a:gd name="connsiteY2" fmla="*/ 385664 h 740082"/>
              <a:gd name="connsiteX3" fmla="*/ 55450 w 217307"/>
              <a:gd name="connsiteY3" fmla="*/ 740083 h 740082"/>
              <a:gd name="connsiteX4" fmla="*/ 0 w 217307"/>
              <a:gd name="connsiteY4" fmla="*/ 354419 h 740082"/>
              <a:gd name="connsiteX5" fmla="*/ 0 w 217307"/>
              <a:gd name="connsiteY5" fmla="*/ 354419 h 74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307" h="740082">
                <a:moveTo>
                  <a:pt x="0" y="354419"/>
                </a:moveTo>
                <a:lnTo>
                  <a:pt x="161858" y="0"/>
                </a:lnTo>
                <a:lnTo>
                  <a:pt x="217308" y="385664"/>
                </a:lnTo>
                <a:lnTo>
                  <a:pt x="55450" y="740083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3" name="Freeform: Shape 1032">
            <a:extLst>
              <a:ext uri="{FF2B5EF4-FFF2-40B4-BE49-F238E27FC236}">
                <a16:creationId xmlns:a16="http://schemas.microsoft.com/office/drawing/2014/main" id="{B7E0F83C-1E71-78FC-076B-E689D0CFF26C}"/>
              </a:ext>
            </a:extLst>
          </p:cNvPr>
          <p:cNvSpPr/>
          <p:nvPr/>
        </p:nvSpPr>
        <p:spPr>
          <a:xfrm>
            <a:off x="881751" y="2935467"/>
            <a:ext cx="217307" cy="740082"/>
          </a:xfrm>
          <a:custGeom>
            <a:avLst/>
            <a:gdLst>
              <a:gd name="connsiteX0" fmla="*/ 0 w 217307"/>
              <a:gd name="connsiteY0" fmla="*/ 354419 h 740082"/>
              <a:gd name="connsiteX1" fmla="*/ 161858 w 217307"/>
              <a:gd name="connsiteY1" fmla="*/ 0 h 740082"/>
              <a:gd name="connsiteX2" fmla="*/ 217308 w 217307"/>
              <a:gd name="connsiteY2" fmla="*/ 385663 h 740082"/>
              <a:gd name="connsiteX3" fmla="*/ 55450 w 217307"/>
              <a:gd name="connsiteY3" fmla="*/ 740083 h 740082"/>
              <a:gd name="connsiteX4" fmla="*/ 0 w 217307"/>
              <a:gd name="connsiteY4" fmla="*/ 354419 h 740082"/>
              <a:gd name="connsiteX5" fmla="*/ 0 w 217307"/>
              <a:gd name="connsiteY5" fmla="*/ 354419 h 74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307" h="740082">
                <a:moveTo>
                  <a:pt x="0" y="354419"/>
                </a:moveTo>
                <a:lnTo>
                  <a:pt x="161858" y="0"/>
                </a:lnTo>
                <a:lnTo>
                  <a:pt x="217308" y="385663"/>
                </a:lnTo>
                <a:lnTo>
                  <a:pt x="55450" y="740083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4" name="Freeform: Shape 1033">
            <a:extLst>
              <a:ext uri="{FF2B5EF4-FFF2-40B4-BE49-F238E27FC236}">
                <a16:creationId xmlns:a16="http://schemas.microsoft.com/office/drawing/2014/main" id="{BAFE8779-9BDD-7A20-5688-C771D2DBFBB0}"/>
              </a:ext>
            </a:extLst>
          </p:cNvPr>
          <p:cNvSpPr/>
          <p:nvPr/>
        </p:nvSpPr>
        <p:spPr>
          <a:xfrm>
            <a:off x="9214494" y="1900922"/>
            <a:ext cx="217307" cy="740083"/>
          </a:xfrm>
          <a:custGeom>
            <a:avLst/>
            <a:gdLst>
              <a:gd name="connsiteX0" fmla="*/ 0 w 217307"/>
              <a:gd name="connsiteY0" fmla="*/ 354419 h 740083"/>
              <a:gd name="connsiteX1" fmla="*/ 161858 w 217307"/>
              <a:gd name="connsiteY1" fmla="*/ 0 h 740083"/>
              <a:gd name="connsiteX2" fmla="*/ 217308 w 217307"/>
              <a:gd name="connsiteY2" fmla="*/ 385664 h 740083"/>
              <a:gd name="connsiteX3" fmla="*/ 55449 w 217307"/>
              <a:gd name="connsiteY3" fmla="*/ 740083 h 740083"/>
              <a:gd name="connsiteX4" fmla="*/ 0 w 217307"/>
              <a:gd name="connsiteY4" fmla="*/ 354419 h 740083"/>
              <a:gd name="connsiteX5" fmla="*/ 0 w 217307"/>
              <a:gd name="connsiteY5" fmla="*/ 354419 h 7400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307" h="740083">
                <a:moveTo>
                  <a:pt x="0" y="354419"/>
                </a:moveTo>
                <a:lnTo>
                  <a:pt x="161858" y="0"/>
                </a:lnTo>
                <a:lnTo>
                  <a:pt x="217308" y="385664"/>
                </a:lnTo>
                <a:lnTo>
                  <a:pt x="55449" y="740083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5" name="Freeform: Shape 1034">
            <a:extLst>
              <a:ext uri="{FF2B5EF4-FFF2-40B4-BE49-F238E27FC236}">
                <a16:creationId xmlns:a16="http://schemas.microsoft.com/office/drawing/2014/main" id="{1CE51457-BE00-DA48-2F9F-8516B83050F2}"/>
              </a:ext>
            </a:extLst>
          </p:cNvPr>
          <p:cNvSpPr/>
          <p:nvPr/>
        </p:nvSpPr>
        <p:spPr>
          <a:xfrm>
            <a:off x="5446210" y="2255341"/>
            <a:ext cx="383227" cy="596313"/>
          </a:xfrm>
          <a:custGeom>
            <a:avLst/>
            <a:gdLst>
              <a:gd name="connsiteX0" fmla="*/ 0 w 383227"/>
              <a:gd name="connsiteY0" fmla="*/ 210650 h 596313"/>
              <a:gd name="connsiteX1" fmla="*/ 327777 w 383227"/>
              <a:gd name="connsiteY1" fmla="*/ 0 h 596313"/>
              <a:gd name="connsiteX2" fmla="*/ 383227 w 383227"/>
              <a:gd name="connsiteY2" fmla="*/ 385664 h 596313"/>
              <a:gd name="connsiteX3" fmla="*/ 55450 w 383227"/>
              <a:gd name="connsiteY3" fmla="*/ 596313 h 596313"/>
              <a:gd name="connsiteX4" fmla="*/ 0 w 383227"/>
              <a:gd name="connsiteY4" fmla="*/ 210650 h 596313"/>
              <a:gd name="connsiteX5" fmla="*/ 0 w 383227"/>
              <a:gd name="connsiteY5" fmla="*/ 210650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0" y="210650"/>
                </a:moveTo>
                <a:lnTo>
                  <a:pt x="327777" y="0"/>
                </a:lnTo>
                <a:lnTo>
                  <a:pt x="383227" y="385664"/>
                </a:lnTo>
                <a:lnTo>
                  <a:pt x="55450" y="596313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6" name="Freeform: Shape 1035">
            <a:extLst>
              <a:ext uri="{FF2B5EF4-FFF2-40B4-BE49-F238E27FC236}">
                <a16:creationId xmlns:a16="http://schemas.microsoft.com/office/drawing/2014/main" id="{EA4C2AD7-16D7-0FC1-1FAC-C30C375A1231}"/>
              </a:ext>
            </a:extLst>
          </p:cNvPr>
          <p:cNvSpPr/>
          <p:nvPr/>
        </p:nvSpPr>
        <p:spPr>
          <a:xfrm>
            <a:off x="2763862" y="2641005"/>
            <a:ext cx="383227" cy="596312"/>
          </a:xfrm>
          <a:custGeom>
            <a:avLst/>
            <a:gdLst>
              <a:gd name="connsiteX0" fmla="*/ 0 w 383227"/>
              <a:gd name="connsiteY0" fmla="*/ 210650 h 596312"/>
              <a:gd name="connsiteX1" fmla="*/ 327777 w 383227"/>
              <a:gd name="connsiteY1" fmla="*/ 0 h 596312"/>
              <a:gd name="connsiteX2" fmla="*/ 383227 w 383227"/>
              <a:gd name="connsiteY2" fmla="*/ 385663 h 596312"/>
              <a:gd name="connsiteX3" fmla="*/ 55450 w 383227"/>
              <a:gd name="connsiteY3" fmla="*/ 596313 h 596312"/>
              <a:gd name="connsiteX4" fmla="*/ 0 w 383227"/>
              <a:gd name="connsiteY4" fmla="*/ 210650 h 596312"/>
              <a:gd name="connsiteX5" fmla="*/ 0 w 383227"/>
              <a:gd name="connsiteY5" fmla="*/ 210650 h 596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2">
                <a:moveTo>
                  <a:pt x="0" y="210650"/>
                </a:moveTo>
                <a:lnTo>
                  <a:pt x="327777" y="0"/>
                </a:lnTo>
                <a:lnTo>
                  <a:pt x="383227" y="385663"/>
                </a:lnTo>
                <a:lnTo>
                  <a:pt x="55450" y="596313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7" name="Freeform: Shape 1036">
            <a:extLst>
              <a:ext uri="{FF2B5EF4-FFF2-40B4-BE49-F238E27FC236}">
                <a16:creationId xmlns:a16="http://schemas.microsoft.com/office/drawing/2014/main" id="{8C5BF881-0C2A-BEC4-2FC9-8C5C850BDF32}"/>
              </a:ext>
            </a:extLst>
          </p:cNvPr>
          <p:cNvSpPr/>
          <p:nvPr/>
        </p:nvSpPr>
        <p:spPr>
          <a:xfrm>
            <a:off x="7239087" y="2255341"/>
            <a:ext cx="383227" cy="596313"/>
          </a:xfrm>
          <a:custGeom>
            <a:avLst/>
            <a:gdLst>
              <a:gd name="connsiteX0" fmla="*/ 0 w 383227"/>
              <a:gd name="connsiteY0" fmla="*/ 210650 h 596313"/>
              <a:gd name="connsiteX1" fmla="*/ 327777 w 383227"/>
              <a:gd name="connsiteY1" fmla="*/ 0 h 596313"/>
              <a:gd name="connsiteX2" fmla="*/ 383227 w 383227"/>
              <a:gd name="connsiteY2" fmla="*/ 385664 h 596313"/>
              <a:gd name="connsiteX3" fmla="*/ 55450 w 383227"/>
              <a:gd name="connsiteY3" fmla="*/ 596313 h 596313"/>
              <a:gd name="connsiteX4" fmla="*/ 0 w 383227"/>
              <a:gd name="connsiteY4" fmla="*/ 210650 h 596313"/>
              <a:gd name="connsiteX5" fmla="*/ 0 w 383227"/>
              <a:gd name="connsiteY5" fmla="*/ 210650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0" y="210650"/>
                </a:moveTo>
                <a:lnTo>
                  <a:pt x="327777" y="0"/>
                </a:lnTo>
                <a:lnTo>
                  <a:pt x="383227" y="385664"/>
                </a:lnTo>
                <a:lnTo>
                  <a:pt x="55450" y="596313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8" name="Freeform: Shape 1037">
            <a:extLst>
              <a:ext uri="{FF2B5EF4-FFF2-40B4-BE49-F238E27FC236}">
                <a16:creationId xmlns:a16="http://schemas.microsoft.com/office/drawing/2014/main" id="{BB2E4279-91D4-FD2E-E7F9-506DF5682638}"/>
              </a:ext>
            </a:extLst>
          </p:cNvPr>
          <p:cNvSpPr/>
          <p:nvPr/>
        </p:nvSpPr>
        <p:spPr>
          <a:xfrm>
            <a:off x="553974" y="3289886"/>
            <a:ext cx="383227" cy="596313"/>
          </a:xfrm>
          <a:custGeom>
            <a:avLst/>
            <a:gdLst>
              <a:gd name="connsiteX0" fmla="*/ 0 w 383227"/>
              <a:gd name="connsiteY0" fmla="*/ 210650 h 596313"/>
              <a:gd name="connsiteX1" fmla="*/ 327777 w 383227"/>
              <a:gd name="connsiteY1" fmla="*/ 0 h 596313"/>
              <a:gd name="connsiteX2" fmla="*/ 383227 w 383227"/>
              <a:gd name="connsiteY2" fmla="*/ 385663 h 596313"/>
              <a:gd name="connsiteX3" fmla="*/ 55450 w 383227"/>
              <a:gd name="connsiteY3" fmla="*/ 596313 h 596313"/>
              <a:gd name="connsiteX4" fmla="*/ 0 w 383227"/>
              <a:gd name="connsiteY4" fmla="*/ 210650 h 596313"/>
              <a:gd name="connsiteX5" fmla="*/ 0 w 383227"/>
              <a:gd name="connsiteY5" fmla="*/ 210650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0" y="210650"/>
                </a:moveTo>
                <a:lnTo>
                  <a:pt x="327777" y="0"/>
                </a:lnTo>
                <a:lnTo>
                  <a:pt x="383227" y="385663"/>
                </a:lnTo>
                <a:lnTo>
                  <a:pt x="55450" y="596313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9" name="Freeform: Shape 1038">
            <a:extLst>
              <a:ext uri="{FF2B5EF4-FFF2-40B4-BE49-F238E27FC236}">
                <a16:creationId xmlns:a16="http://schemas.microsoft.com/office/drawing/2014/main" id="{6F37CDA6-18D2-18F3-568C-58985B63AB36}"/>
              </a:ext>
            </a:extLst>
          </p:cNvPr>
          <p:cNvSpPr/>
          <p:nvPr/>
        </p:nvSpPr>
        <p:spPr>
          <a:xfrm>
            <a:off x="10077975" y="1791151"/>
            <a:ext cx="383227" cy="596313"/>
          </a:xfrm>
          <a:custGeom>
            <a:avLst/>
            <a:gdLst>
              <a:gd name="connsiteX0" fmla="*/ 0 w 383227"/>
              <a:gd name="connsiteY0" fmla="*/ 210650 h 596313"/>
              <a:gd name="connsiteX1" fmla="*/ 327777 w 383227"/>
              <a:gd name="connsiteY1" fmla="*/ 0 h 596313"/>
              <a:gd name="connsiteX2" fmla="*/ 383227 w 383227"/>
              <a:gd name="connsiteY2" fmla="*/ 385664 h 596313"/>
              <a:gd name="connsiteX3" fmla="*/ 55450 w 383227"/>
              <a:gd name="connsiteY3" fmla="*/ 596313 h 596313"/>
              <a:gd name="connsiteX4" fmla="*/ 0 w 383227"/>
              <a:gd name="connsiteY4" fmla="*/ 210650 h 596313"/>
              <a:gd name="connsiteX5" fmla="*/ 0 w 383227"/>
              <a:gd name="connsiteY5" fmla="*/ 210650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0" y="210650"/>
                </a:moveTo>
                <a:lnTo>
                  <a:pt x="327777" y="0"/>
                </a:lnTo>
                <a:lnTo>
                  <a:pt x="383227" y="385664"/>
                </a:lnTo>
                <a:lnTo>
                  <a:pt x="55450" y="596313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0" name="Freeform: Shape 1039">
            <a:extLst>
              <a:ext uri="{FF2B5EF4-FFF2-40B4-BE49-F238E27FC236}">
                <a16:creationId xmlns:a16="http://schemas.microsoft.com/office/drawing/2014/main" id="{F1C297C2-DA25-6C8A-E33D-5FDC8A327DE6}"/>
              </a:ext>
            </a:extLst>
          </p:cNvPr>
          <p:cNvSpPr/>
          <p:nvPr/>
        </p:nvSpPr>
        <p:spPr>
          <a:xfrm>
            <a:off x="8959340" y="4096849"/>
            <a:ext cx="217307" cy="740082"/>
          </a:xfrm>
          <a:custGeom>
            <a:avLst/>
            <a:gdLst>
              <a:gd name="connsiteX0" fmla="*/ 0 w 217307"/>
              <a:gd name="connsiteY0" fmla="*/ 354419 h 740082"/>
              <a:gd name="connsiteX1" fmla="*/ 161858 w 217307"/>
              <a:gd name="connsiteY1" fmla="*/ 0 h 740082"/>
              <a:gd name="connsiteX2" fmla="*/ 217308 w 217307"/>
              <a:gd name="connsiteY2" fmla="*/ 385663 h 740082"/>
              <a:gd name="connsiteX3" fmla="*/ 55450 w 217307"/>
              <a:gd name="connsiteY3" fmla="*/ 740083 h 740082"/>
              <a:gd name="connsiteX4" fmla="*/ 0 w 217307"/>
              <a:gd name="connsiteY4" fmla="*/ 354419 h 740082"/>
              <a:gd name="connsiteX5" fmla="*/ 0 w 217307"/>
              <a:gd name="connsiteY5" fmla="*/ 354419 h 74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307" h="740082">
                <a:moveTo>
                  <a:pt x="0" y="354419"/>
                </a:moveTo>
                <a:lnTo>
                  <a:pt x="161858" y="0"/>
                </a:lnTo>
                <a:lnTo>
                  <a:pt x="217308" y="385663"/>
                </a:lnTo>
                <a:lnTo>
                  <a:pt x="55450" y="740083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1" name="Freeform: Shape 1040">
            <a:extLst>
              <a:ext uri="{FF2B5EF4-FFF2-40B4-BE49-F238E27FC236}">
                <a16:creationId xmlns:a16="http://schemas.microsoft.com/office/drawing/2014/main" id="{F24C1436-8637-60D2-97F4-55EB9293939A}"/>
              </a:ext>
            </a:extLst>
          </p:cNvPr>
          <p:cNvSpPr/>
          <p:nvPr/>
        </p:nvSpPr>
        <p:spPr>
          <a:xfrm>
            <a:off x="4811892" y="4271863"/>
            <a:ext cx="217307" cy="740082"/>
          </a:xfrm>
          <a:custGeom>
            <a:avLst/>
            <a:gdLst>
              <a:gd name="connsiteX0" fmla="*/ 0 w 217307"/>
              <a:gd name="connsiteY0" fmla="*/ 354419 h 740082"/>
              <a:gd name="connsiteX1" fmla="*/ 161858 w 217307"/>
              <a:gd name="connsiteY1" fmla="*/ 0 h 740082"/>
              <a:gd name="connsiteX2" fmla="*/ 217308 w 217307"/>
              <a:gd name="connsiteY2" fmla="*/ 385663 h 740082"/>
              <a:gd name="connsiteX3" fmla="*/ 55450 w 217307"/>
              <a:gd name="connsiteY3" fmla="*/ 740083 h 740082"/>
              <a:gd name="connsiteX4" fmla="*/ 0 w 217307"/>
              <a:gd name="connsiteY4" fmla="*/ 354419 h 740082"/>
              <a:gd name="connsiteX5" fmla="*/ 0 w 217307"/>
              <a:gd name="connsiteY5" fmla="*/ 354419 h 74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307" h="740082">
                <a:moveTo>
                  <a:pt x="0" y="354419"/>
                </a:moveTo>
                <a:lnTo>
                  <a:pt x="161858" y="0"/>
                </a:lnTo>
                <a:lnTo>
                  <a:pt x="217308" y="385663"/>
                </a:lnTo>
                <a:lnTo>
                  <a:pt x="55450" y="740083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2" name="Freeform: Shape 1041">
            <a:extLst>
              <a:ext uri="{FF2B5EF4-FFF2-40B4-BE49-F238E27FC236}">
                <a16:creationId xmlns:a16="http://schemas.microsoft.com/office/drawing/2014/main" id="{CA128243-3A06-3491-280F-9388C6EDCBF5}"/>
              </a:ext>
            </a:extLst>
          </p:cNvPr>
          <p:cNvSpPr/>
          <p:nvPr/>
        </p:nvSpPr>
        <p:spPr>
          <a:xfrm>
            <a:off x="626598" y="5131394"/>
            <a:ext cx="217307" cy="740082"/>
          </a:xfrm>
          <a:custGeom>
            <a:avLst/>
            <a:gdLst>
              <a:gd name="connsiteX0" fmla="*/ 0 w 217307"/>
              <a:gd name="connsiteY0" fmla="*/ 354419 h 740082"/>
              <a:gd name="connsiteX1" fmla="*/ 161858 w 217307"/>
              <a:gd name="connsiteY1" fmla="*/ 0 h 740082"/>
              <a:gd name="connsiteX2" fmla="*/ 217308 w 217307"/>
              <a:gd name="connsiteY2" fmla="*/ 385663 h 740082"/>
              <a:gd name="connsiteX3" fmla="*/ 55450 w 217307"/>
              <a:gd name="connsiteY3" fmla="*/ 740083 h 740082"/>
              <a:gd name="connsiteX4" fmla="*/ 0 w 217307"/>
              <a:gd name="connsiteY4" fmla="*/ 354419 h 740082"/>
              <a:gd name="connsiteX5" fmla="*/ 0 w 217307"/>
              <a:gd name="connsiteY5" fmla="*/ 354419 h 74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307" h="740082">
                <a:moveTo>
                  <a:pt x="0" y="354419"/>
                </a:moveTo>
                <a:lnTo>
                  <a:pt x="161858" y="0"/>
                </a:lnTo>
                <a:lnTo>
                  <a:pt x="217308" y="385663"/>
                </a:lnTo>
                <a:lnTo>
                  <a:pt x="55450" y="740083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3" name="Freeform: Shape 1042">
            <a:extLst>
              <a:ext uri="{FF2B5EF4-FFF2-40B4-BE49-F238E27FC236}">
                <a16:creationId xmlns:a16="http://schemas.microsoft.com/office/drawing/2014/main" id="{C1159403-E40B-FF93-1BD6-DB5D4ADB599C}"/>
              </a:ext>
            </a:extLst>
          </p:cNvPr>
          <p:cNvSpPr/>
          <p:nvPr/>
        </p:nvSpPr>
        <p:spPr>
          <a:xfrm>
            <a:off x="6911310" y="4535081"/>
            <a:ext cx="383227" cy="596313"/>
          </a:xfrm>
          <a:custGeom>
            <a:avLst/>
            <a:gdLst>
              <a:gd name="connsiteX0" fmla="*/ 0 w 383227"/>
              <a:gd name="connsiteY0" fmla="*/ 210650 h 596313"/>
              <a:gd name="connsiteX1" fmla="*/ 327777 w 383227"/>
              <a:gd name="connsiteY1" fmla="*/ 0 h 596313"/>
              <a:gd name="connsiteX2" fmla="*/ 383227 w 383227"/>
              <a:gd name="connsiteY2" fmla="*/ 385664 h 596313"/>
              <a:gd name="connsiteX3" fmla="*/ 55450 w 383227"/>
              <a:gd name="connsiteY3" fmla="*/ 596313 h 596313"/>
              <a:gd name="connsiteX4" fmla="*/ 0 w 383227"/>
              <a:gd name="connsiteY4" fmla="*/ 210650 h 596313"/>
              <a:gd name="connsiteX5" fmla="*/ 0 w 383227"/>
              <a:gd name="connsiteY5" fmla="*/ 210650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0" y="210650"/>
                </a:moveTo>
                <a:lnTo>
                  <a:pt x="327777" y="0"/>
                </a:lnTo>
                <a:lnTo>
                  <a:pt x="383227" y="385664"/>
                </a:lnTo>
                <a:lnTo>
                  <a:pt x="55450" y="596313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4" name="Freeform: Shape 1043">
            <a:extLst>
              <a:ext uri="{FF2B5EF4-FFF2-40B4-BE49-F238E27FC236}">
                <a16:creationId xmlns:a16="http://schemas.microsoft.com/office/drawing/2014/main" id="{F457CADF-19C9-57CB-8591-44F347934812}"/>
              </a:ext>
            </a:extLst>
          </p:cNvPr>
          <p:cNvSpPr/>
          <p:nvPr/>
        </p:nvSpPr>
        <p:spPr>
          <a:xfrm>
            <a:off x="4228961" y="4920745"/>
            <a:ext cx="383227" cy="596312"/>
          </a:xfrm>
          <a:custGeom>
            <a:avLst/>
            <a:gdLst>
              <a:gd name="connsiteX0" fmla="*/ 0 w 383227"/>
              <a:gd name="connsiteY0" fmla="*/ 210650 h 596312"/>
              <a:gd name="connsiteX1" fmla="*/ 327777 w 383227"/>
              <a:gd name="connsiteY1" fmla="*/ 0 h 596312"/>
              <a:gd name="connsiteX2" fmla="*/ 383227 w 383227"/>
              <a:gd name="connsiteY2" fmla="*/ 385664 h 596312"/>
              <a:gd name="connsiteX3" fmla="*/ 55450 w 383227"/>
              <a:gd name="connsiteY3" fmla="*/ 596313 h 596312"/>
              <a:gd name="connsiteX4" fmla="*/ 0 w 383227"/>
              <a:gd name="connsiteY4" fmla="*/ 210650 h 596312"/>
              <a:gd name="connsiteX5" fmla="*/ 0 w 383227"/>
              <a:gd name="connsiteY5" fmla="*/ 210650 h 596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2">
                <a:moveTo>
                  <a:pt x="0" y="210650"/>
                </a:moveTo>
                <a:lnTo>
                  <a:pt x="327777" y="0"/>
                </a:lnTo>
                <a:lnTo>
                  <a:pt x="383227" y="385664"/>
                </a:lnTo>
                <a:lnTo>
                  <a:pt x="55450" y="596313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5" name="Freeform: Shape 1044">
            <a:extLst>
              <a:ext uri="{FF2B5EF4-FFF2-40B4-BE49-F238E27FC236}">
                <a16:creationId xmlns:a16="http://schemas.microsoft.com/office/drawing/2014/main" id="{649A67BB-2B7B-0B08-F7D7-C5585920A6B7}"/>
              </a:ext>
            </a:extLst>
          </p:cNvPr>
          <p:cNvSpPr/>
          <p:nvPr/>
        </p:nvSpPr>
        <p:spPr>
          <a:xfrm>
            <a:off x="9121198" y="3886200"/>
            <a:ext cx="383227" cy="596312"/>
          </a:xfrm>
          <a:custGeom>
            <a:avLst/>
            <a:gdLst>
              <a:gd name="connsiteX0" fmla="*/ 0 w 383227"/>
              <a:gd name="connsiteY0" fmla="*/ 210650 h 596312"/>
              <a:gd name="connsiteX1" fmla="*/ 327778 w 383227"/>
              <a:gd name="connsiteY1" fmla="*/ 0 h 596312"/>
              <a:gd name="connsiteX2" fmla="*/ 383227 w 383227"/>
              <a:gd name="connsiteY2" fmla="*/ 385664 h 596312"/>
              <a:gd name="connsiteX3" fmla="*/ 55450 w 383227"/>
              <a:gd name="connsiteY3" fmla="*/ 596313 h 596312"/>
              <a:gd name="connsiteX4" fmla="*/ 0 w 383227"/>
              <a:gd name="connsiteY4" fmla="*/ 210650 h 596312"/>
              <a:gd name="connsiteX5" fmla="*/ 0 w 383227"/>
              <a:gd name="connsiteY5" fmla="*/ 210650 h 596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2">
                <a:moveTo>
                  <a:pt x="0" y="210650"/>
                </a:moveTo>
                <a:lnTo>
                  <a:pt x="327778" y="0"/>
                </a:lnTo>
                <a:lnTo>
                  <a:pt x="383227" y="385664"/>
                </a:lnTo>
                <a:lnTo>
                  <a:pt x="55450" y="596313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6" name="Freeform: Shape 1045">
            <a:extLst>
              <a:ext uri="{FF2B5EF4-FFF2-40B4-BE49-F238E27FC236}">
                <a16:creationId xmlns:a16="http://schemas.microsoft.com/office/drawing/2014/main" id="{C81DE835-FB85-F776-D4E0-81B39C58E23D}"/>
              </a:ext>
            </a:extLst>
          </p:cNvPr>
          <p:cNvSpPr/>
          <p:nvPr/>
        </p:nvSpPr>
        <p:spPr>
          <a:xfrm>
            <a:off x="2062238" y="5030516"/>
            <a:ext cx="383227" cy="596312"/>
          </a:xfrm>
          <a:custGeom>
            <a:avLst/>
            <a:gdLst>
              <a:gd name="connsiteX0" fmla="*/ 0 w 383227"/>
              <a:gd name="connsiteY0" fmla="*/ 210649 h 596312"/>
              <a:gd name="connsiteX1" fmla="*/ 327777 w 383227"/>
              <a:gd name="connsiteY1" fmla="*/ 0 h 596312"/>
              <a:gd name="connsiteX2" fmla="*/ 383227 w 383227"/>
              <a:gd name="connsiteY2" fmla="*/ 385663 h 596312"/>
              <a:gd name="connsiteX3" fmla="*/ 55450 w 383227"/>
              <a:gd name="connsiteY3" fmla="*/ 596313 h 596312"/>
              <a:gd name="connsiteX4" fmla="*/ 0 w 383227"/>
              <a:gd name="connsiteY4" fmla="*/ 210649 h 596312"/>
              <a:gd name="connsiteX5" fmla="*/ 0 w 383227"/>
              <a:gd name="connsiteY5" fmla="*/ 210649 h 596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2">
                <a:moveTo>
                  <a:pt x="0" y="210649"/>
                </a:moveTo>
                <a:lnTo>
                  <a:pt x="327777" y="0"/>
                </a:lnTo>
                <a:lnTo>
                  <a:pt x="383227" y="385663"/>
                </a:lnTo>
                <a:lnTo>
                  <a:pt x="55450" y="596313"/>
                </a:lnTo>
                <a:lnTo>
                  <a:pt x="0" y="210649"/>
                </a:lnTo>
                <a:lnTo>
                  <a:pt x="0" y="21064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7" name="Freeform: Shape 1046">
            <a:extLst>
              <a:ext uri="{FF2B5EF4-FFF2-40B4-BE49-F238E27FC236}">
                <a16:creationId xmlns:a16="http://schemas.microsoft.com/office/drawing/2014/main" id="{21DA0D84-8449-B4F8-32A2-9AAF8DEB59BF}"/>
              </a:ext>
            </a:extLst>
          </p:cNvPr>
          <p:cNvSpPr/>
          <p:nvPr/>
        </p:nvSpPr>
        <p:spPr>
          <a:xfrm>
            <a:off x="-402802" y="5384935"/>
            <a:ext cx="383227" cy="596312"/>
          </a:xfrm>
          <a:custGeom>
            <a:avLst/>
            <a:gdLst>
              <a:gd name="connsiteX0" fmla="*/ 0 w 383227"/>
              <a:gd name="connsiteY0" fmla="*/ 210650 h 596312"/>
              <a:gd name="connsiteX1" fmla="*/ 327777 w 383227"/>
              <a:gd name="connsiteY1" fmla="*/ 0 h 596312"/>
              <a:gd name="connsiteX2" fmla="*/ 383227 w 383227"/>
              <a:gd name="connsiteY2" fmla="*/ 385664 h 596312"/>
              <a:gd name="connsiteX3" fmla="*/ 55450 w 383227"/>
              <a:gd name="connsiteY3" fmla="*/ 596313 h 596312"/>
              <a:gd name="connsiteX4" fmla="*/ 0 w 383227"/>
              <a:gd name="connsiteY4" fmla="*/ 210650 h 596312"/>
              <a:gd name="connsiteX5" fmla="*/ 0 w 383227"/>
              <a:gd name="connsiteY5" fmla="*/ 210650 h 596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2">
                <a:moveTo>
                  <a:pt x="0" y="210650"/>
                </a:moveTo>
                <a:lnTo>
                  <a:pt x="327777" y="0"/>
                </a:lnTo>
                <a:lnTo>
                  <a:pt x="383227" y="385664"/>
                </a:lnTo>
                <a:lnTo>
                  <a:pt x="55450" y="596313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8" name="Freeform: Shape 1047">
            <a:extLst>
              <a:ext uri="{FF2B5EF4-FFF2-40B4-BE49-F238E27FC236}">
                <a16:creationId xmlns:a16="http://schemas.microsoft.com/office/drawing/2014/main" id="{C32CFECD-491C-0AF2-FE92-9C5B32A912D6}"/>
              </a:ext>
            </a:extLst>
          </p:cNvPr>
          <p:cNvSpPr/>
          <p:nvPr/>
        </p:nvSpPr>
        <p:spPr>
          <a:xfrm>
            <a:off x="1255597" y="756605"/>
            <a:ext cx="217307" cy="740082"/>
          </a:xfrm>
          <a:custGeom>
            <a:avLst/>
            <a:gdLst>
              <a:gd name="connsiteX0" fmla="*/ 0 w 217307"/>
              <a:gd name="connsiteY0" fmla="*/ 354419 h 740082"/>
              <a:gd name="connsiteX1" fmla="*/ 161858 w 217307"/>
              <a:gd name="connsiteY1" fmla="*/ 0 h 740082"/>
              <a:gd name="connsiteX2" fmla="*/ 217308 w 217307"/>
              <a:gd name="connsiteY2" fmla="*/ 385664 h 740082"/>
              <a:gd name="connsiteX3" fmla="*/ 55450 w 217307"/>
              <a:gd name="connsiteY3" fmla="*/ 740083 h 740082"/>
              <a:gd name="connsiteX4" fmla="*/ 0 w 217307"/>
              <a:gd name="connsiteY4" fmla="*/ 354419 h 740082"/>
              <a:gd name="connsiteX5" fmla="*/ 0 w 217307"/>
              <a:gd name="connsiteY5" fmla="*/ 354419 h 74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307" h="740082">
                <a:moveTo>
                  <a:pt x="0" y="354419"/>
                </a:moveTo>
                <a:lnTo>
                  <a:pt x="161858" y="0"/>
                </a:lnTo>
                <a:lnTo>
                  <a:pt x="217308" y="385664"/>
                </a:lnTo>
                <a:lnTo>
                  <a:pt x="55450" y="740083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9" name="Freeform: Shape 1048">
            <a:extLst>
              <a:ext uri="{FF2B5EF4-FFF2-40B4-BE49-F238E27FC236}">
                <a16:creationId xmlns:a16="http://schemas.microsoft.com/office/drawing/2014/main" id="{9E85546E-30C1-8B89-0B84-651511F992E3}"/>
              </a:ext>
            </a:extLst>
          </p:cNvPr>
          <p:cNvSpPr/>
          <p:nvPr/>
        </p:nvSpPr>
        <p:spPr>
          <a:xfrm>
            <a:off x="5403046" y="160292"/>
            <a:ext cx="217308" cy="740082"/>
          </a:xfrm>
          <a:custGeom>
            <a:avLst/>
            <a:gdLst>
              <a:gd name="connsiteX0" fmla="*/ 0 w 217308"/>
              <a:gd name="connsiteY0" fmla="*/ 354419 h 740082"/>
              <a:gd name="connsiteX1" fmla="*/ 161858 w 217308"/>
              <a:gd name="connsiteY1" fmla="*/ 0 h 740082"/>
              <a:gd name="connsiteX2" fmla="*/ 217308 w 217308"/>
              <a:gd name="connsiteY2" fmla="*/ 385664 h 740082"/>
              <a:gd name="connsiteX3" fmla="*/ 55450 w 217308"/>
              <a:gd name="connsiteY3" fmla="*/ 740083 h 740082"/>
              <a:gd name="connsiteX4" fmla="*/ 0 w 217308"/>
              <a:gd name="connsiteY4" fmla="*/ 354419 h 740082"/>
              <a:gd name="connsiteX5" fmla="*/ 0 w 217308"/>
              <a:gd name="connsiteY5" fmla="*/ 354419 h 74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308" h="740082">
                <a:moveTo>
                  <a:pt x="0" y="354419"/>
                </a:moveTo>
                <a:lnTo>
                  <a:pt x="161858" y="0"/>
                </a:lnTo>
                <a:lnTo>
                  <a:pt x="217308" y="385664"/>
                </a:lnTo>
                <a:lnTo>
                  <a:pt x="55450" y="740083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0" name="Freeform: Shape 1049">
            <a:extLst>
              <a:ext uri="{FF2B5EF4-FFF2-40B4-BE49-F238E27FC236}">
                <a16:creationId xmlns:a16="http://schemas.microsoft.com/office/drawing/2014/main" id="{D2D1EFA7-C787-9AA5-2606-7C70A74234A2}"/>
              </a:ext>
            </a:extLst>
          </p:cNvPr>
          <p:cNvSpPr/>
          <p:nvPr/>
        </p:nvSpPr>
        <p:spPr>
          <a:xfrm>
            <a:off x="9168424" y="-488588"/>
            <a:ext cx="217307" cy="740082"/>
          </a:xfrm>
          <a:custGeom>
            <a:avLst/>
            <a:gdLst>
              <a:gd name="connsiteX0" fmla="*/ 0 w 217307"/>
              <a:gd name="connsiteY0" fmla="*/ 354419 h 740082"/>
              <a:gd name="connsiteX1" fmla="*/ 161858 w 217307"/>
              <a:gd name="connsiteY1" fmla="*/ 0 h 740082"/>
              <a:gd name="connsiteX2" fmla="*/ 217308 w 217307"/>
              <a:gd name="connsiteY2" fmla="*/ 385664 h 740082"/>
              <a:gd name="connsiteX3" fmla="*/ 55450 w 217307"/>
              <a:gd name="connsiteY3" fmla="*/ 740083 h 740082"/>
              <a:gd name="connsiteX4" fmla="*/ 0 w 217307"/>
              <a:gd name="connsiteY4" fmla="*/ 354419 h 740082"/>
              <a:gd name="connsiteX5" fmla="*/ 0 w 217307"/>
              <a:gd name="connsiteY5" fmla="*/ 354419 h 74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307" h="740082">
                <a:moveTo>
                  <a:pt x="0" y="354419"/>
                </a:moveTo>
                <a:lnTo>
                  <a:pt x="161858" y="0"/>
                </a:lnTo>
                <a:lnTo>
                  <a:pt x="217308" y="385664"/>
                </a:lnTo>
                <a:lnTo>
                  <a:pt x="55450" y="740083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1" name="Freeform: Shape 1050">
            <a:extLst>
              <a:ext uri="{FF2B5EF4-FFF2-40B4-BE49-F238E27FC236}">
                <a16:creationId xmlns:a16="http://schemas.microsoft.com/office/drawing/2014/main" id="{62046215-ECCA-2AA5-8790-C6D96DCB1B50}"/>
              </a:ext>
            </a:extLst>
          </p:cNvPr>
          <p:cNvSpPr/>
          <p:nvPr/>
        </p:nvSpPr>
        <p:spPr>
          <a:xfrm>
            <a:off x="4272126" y="900375"/>
            <a:ext cx="383227" cy="596313"/>
          </a:xfrm>
          <a:custGeom>
            <a:avLst/>
            <a:gdLst>
              <a:gd name="connsiteX0" fmla="*/ 0 w 383227"/>
              <a:gd name="connsiteY0" fmla="*/ 210650 h 596313"/>
              <a:gd name="connsiteX1" fmla="*/ 327777 w 383227"/>
              <a:gd name="connsiteY1" fmla="*/ 0 h 596313"/>
              <a:gd name="connsiteX2" fmla="*/ 383227 w 383227"/>
              <a:gd name="connsiteY2" fmla="*/ 385664 h 596313"/>
              <a:gd name="connsiteX3" fmla="*/ 55450 w 383227"/>
              <a:gd name="connsiteY3" fmla="*/ 596313 h 596313"/>
              <a:gd name="connsiteX4" fmla="*/ 0 w 383227"/>
              <a:gd name="connsiteY4" fmla="*/ 210650 h 596313"/>
              <a:gd name="connsiteX5" fmla="*/ 0 w 383227"/>
              <a:gd name="connsiteY5" fmla="*/ 210650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0" y="210650"/>
                </a:moveTo>
                <a:lnTo>
                  <a:pt x="327777" y="0"/>
                </a:lnTo>
                <a:lnTo>
                  <a:pt x="383227" y="385664"/>
                </a:lnTo>
                <a:lnTo>
                  <a:pt x="55450" y="596313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2" name="Freeform: Shape 1051">
            <a:extLst>
              <a:ext uri="{FF2B5EF4-FFF2-40B4-BE49-F238E27FC236}">
                <a16:creationId xmlns:a16="http://schemas.microsoft.com/office/drawing/2014/main" id="{39F52DB8-7E22-B40A-48D9-C237FE324D5E}"/>
              </a:ext>
            </a:extLst>
          </p:cNvPr>
          <p:cNvSpPr/>
          <p:nvPr/>
        </p:nvSpPr>
        <p:spPr>
          <a:xfrm>
            <a:off x="1807085" y="545956"/>
            <a:ext cx="383227" cy="596313"/>
          </a:xfrm>
          <a:custGeom>
            <a:avLst/>
            <a:gdLst>
              <a:gd name="connsiteX0" fmla="*/ 0 w 383227"/>
              <a:gd name="connsiteY0" fmla="*/ 210650 h 596313"/>
              <a:gd name="connsiteX1" fmla="*/ 327777 w 383227"/>
              <a:gd name="connsiteY1" fmla="*/ 0 h 596313"/>
              <a:gd name="connsiteX2" fmla="*/ 383227 w 383227"/>
              <a:gd name="connsiteY2" fmla="*/ 385664 h 596313"/>
              <a:gd name="connsiteX3" fmla="*/ 55450 w 383227"/>
              <a:gd name="connsiteY3" fmla="*/ 596313 h 596313"/>
              <a:gd name="connsiteX4" fmla="*/ 0 w 383227"/>
              <a:gd name="connsiteY4" fmla="*/ 210650 h 596313"/>
              <a:gd name="connsiteX5" fmla="*/ 0 w 383227"/>
              <a:gd name="connsiteY5" fmla="*/ 210650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0" y="210650"/>
                </a:moveTo>
                <a:lnTo>
                  <a:pt x="327777" y="0"/>
                </a:lnTo>
                <a:lnTo>
                  <a:pt x="383227" y="385664"/>
                </a:lnTo>
                <a:lnTo>
                  <a:pt x="55450" y="596313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3" name="Freeform: Shape 1052">
            <a:extLst>
              <a:ext uri="{FF2B5EF4-FFF2-40B4-BE49-F238E27FC236}">
                <a16:creationId xmlns:a16="http://schemas.microsoft.com/office/drawing/2014/main" id="{849611C4-4A37-D49E-5D52-465EFAF4471D}"/>
              </a:ext>
            </a:extLst>
          </p:cNvPr>
          <p:cNvSpPr/>
          <p:nvPr/>
        </p:nvSpPr>
        <p:spPr>
          <a:xfrm>
            <a:off x="6537463" y="-134169"/>
            <a:ext cx="383227" cy="596313"/>
          </a:xfrm>
          <a:custGeom>
            <a:avLst/>
            <a:gdLst>
              <a:gd name="connsiteX0" fmla="*/ 0 w 383227"/>
              <a:gd name="connsiteY0" fmla="*/ 210650 h 596313"/>
              <a:gd name="connsiteX1" fmla="*/ 327778 w 383227"/>
              <a:gd name="connsiteY1" fmla="*/ 0 h 596313"/>
              <a:gd name="connsiteX2" fmla="*/ 383227 w 383227"/>
              <a:gd name="connsiteY2" fmla="*/ 385664 h 596313"/>
              <a:gd name="connsiteX3" fmla="*/ 55450 w 383227"/>
              <a:gd name="connsiteY3" fmla="*/ 596313 h 596313"/>
              <a:gd name="connsiteX4" fmla="*/ 0 w 383227"/>
              <a:gd name="connsiteY4" fmla="*/ 210650 h 596313"/>
              <a:gd name="connsiteX5" fmla="*/ 0 w 383227"/>
              <a:gd name="connsiteY5" fmla="*/ 210650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0" y="210650"/>
                </a:moveTo>
                <a:lnTo>
                  <a:pt x="327778" y="0"/>
                </a:lnTo>
                <a:lnTo>
                  <a:pt x="383227" y="385664"/>
                </a:lnTo>
                <a:lnTo>
                  <a:pt x="55450" y="596313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4" name="Freeform: Shape 1053">
            <a:extLst>
              <a:ext uri="{FF2B5EF4-FFF2-40B4-BE49-F238E27FC236}">
                <a16:creationId xmlns:a16="http://schemas.microsoft.com/office/drawing/2014/main" id="{807D152A-E567-2891-58A0-A4F43DD3AEC4}"/>
              </a:ext>
            </a:extLst>
          </p:cNvPr>
          <p:cNvSpPr/>
          <p:nvPr/>
        </p:nvSpPr>
        <p:spPr>
          <a:xfrm>
            <a:off x="-1047585" y="900375"/>
            <a:ext cx="383227" cy="596313"/>
          </a:xfrm>
          <a:custGeom>
            <a:avLst/>
            <a:gdLst>
              <a:gd name="connsiteX0" fmla="*/ 0 w 383227"/>
              <a:gd name="connsiteY0" fmla="*/ 210650 h 596313"/>
              <a:gd name="connsiteX1" fmla="*/ 327777 w 383227"/>
              <a:gd name="connsiteY1" fmla="*/ 0 h 596313"/>
              <a:gd name="connsiteX2" fmla="*/ 383227 w 383227"/>
              <a:gd name="connsiteY2" fmla="*/ 385664 h 596313"/>
              <a:gd name="connsiteX3" fmla="*/ 55450 w 383227"/>
              <a:gd name="connsiteY3" fmla="*/ 596313 h 596313"/>
              <a:gd name="connsiteX4" fmla="*/ 0 w 383227"/>
              <a:gd name="connsiteY4" fmla="*/ 210650 h 596313"/>
              <a:gd name="connsiteX5" fmla="*/ 0 w 383227"/>
              <a:gd name="connsiteY5" fmla="*/ 210650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0" y="210650"/>
                </a:moveTo>
                <a:lnTo>
                  <a:pt x="327777" y="0"/>
                </a:lnTo>
                <a:lnTo>
                  <a:pt x="383227" y="385664"/>
                </a:lnTo>
                <a:lnTo>
                  <a:pt x="55450" y="596313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5" name="Freeform: Shape 1054">
            <a:extLst>
              <a:ext uri="{FF2B5EF4-FFF2-40B4-BE49-F238E27FC236}">
                <a16:creationId xmlns:a16="http://schemas.microsoft.com/office/drawing/2014/main" id="{96B686EB-826C-1A62-7DAB-1DFE9BF3B11B}"/>
              </a:ext>
            </a:extLst>
          </p:cNvPr>
          <p:cNvSpPr/>
          <p:nvPr/>
        </p:nvSpPr>
        <p:spPr>
          <a:xfrm>
            <a:off x="8585493" y="160292"/>
            <a:ext cx="383227" cy="596313"/>
          </a:xfrm>
          <a:custGeom>
            <a:avLst/>
            <a:gdLst>
              <a:gd name="connsiteX0" fmla="*/ 0 w 383227"/>
              <a:gd name="connsiteY0" fmla="*/ 210650 h 596313"/>
              <a:gd name="connsiteX1" fmla="*/ 327777 w 383227"/>
              <a:gd name="connsiteY1" fmla="*/ 0 h 596313"/>
              <a:gd name="connsiteX2" fmla="*/ 383227 w 383227"/>
              <a:gd name="connsiteY2" fmla="*/ 385664 h 596313"/>
              <a:gd name="connsiteX3" fmla="*/ 55450 w 383227"/>
              <a:gd name="connsiteY3" fmla="*/ 596313 h 596313"/>
              <a:gd name="connsiteX4" fmla="*/ 0 w 383227"/>
              <a:gd name="connsiteY4" fmla="*/ 210650 h 596313"/>
              <a:gd name="connsiteX5" fmla="*/ 0 w 383227"/>
              <a:gd name="connsiteY5" fmla="*/ 210650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0" y="210650"/>
                </a:moveTo>
                <a:lnTo>
                  <a:pt x="327777" y="0"/>
                </a:lnTo>
                <a:lnTo>
                  <a:pt x="383227" y="385664"/>
                </a:lnTo>
                <a:lnTo>
                  <a:pt x="55450" y="596313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6" name="Freeform: Shape 1055">
            <a:extLst>
              <a:ext uri="{FF2B5EF4-FFF2-40B4-BE49-F238E27FC236}">
                <a16:creationId xmlns:a16="http://schemas.microsoft.com/office/drawing/2014/main" id="{7AC07120-0570-4623-8738-E81DC640FD72}"/>
              </a:ext>
            </a:extLst>
          </p:cNvPr>
          <p:cNvSpPr/>
          <p:nvPr/>
        </p:nvSpPr>
        <p:spPr>
          <a:xfrm>
            <a:off x="8585493" y="6275711"/>
            <a:ext cx="217307" cy="740082"/>
          </a:xfrm>
          <a:custGeom>
            <a:avLst/>
            <a:gdLst>
              <a:gd name="connsiteX0" fmla="*/ 0 w 217307"/>
              <a:gd name="connsiteY0" fmla="*/ 354420 h 740082"/>
              <a:gd name="connsiteX1" fmla="*/ 161858 w 217307"/>
              <a:gd name="connsiteY1" fmla="*/ 0 h 740082"/>
              <a:gd name="connsiteX2" fmla="*/ 217308 w 217307"/>
              <a:gd name="connsiteY2" fmla="*/ 385664 h 740082"/>
              <a:gd name="connsiteX3" fmla="*/ 55450 w 217307"/>
              <a:gd name="connsiteY3" fmla="*/ 740083 h 740082"/>
              <a:gd name="connsiteX4" fmla="*/ 0 w 217307"/>
              <a:gd name="connsiteY4" fmla="*/ 354420 h 740082"/>
              <a:gd name="connsiteX5" fmla="*/ 0 w 217307"/>
              <a:gd name="connsiteY5" fmla="*/ 354420 h 74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307" h="740082">
                <a:moveTo>
                  <a:pt x="0" y="354420"/>
                </a:moveTo>
                <a:lnTo>
                  <a:pt x="161858" y="0"/>
                </a:lnTo>
                <a:lnTo>
                  <a:pt x="217308" y="385664"/>
                </a:lnTo>
                <a:lnTo>
                  <a:pt x="55450" y="740083"/>
                </a:lnTo>
                <a:lnTo>
                  <a:pt x="0" y="354420"/>
                </a:lnTo>
                <a:lnTo>
                  <a:pt x="0" y="3544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7" name="Freeform: Shape 1056">
            <a:extLst>
              <a:ext uri="{FF2B5EF4-FFF2-40B4-BE49-F238E27FC236}">
                <a16:creationId xmlns:a16="http://schemas.microsoft.com/office/drawing/2014/main" id="{79391CDE-1EAC-031E-C884-93611E5C1A10}"/>
              </a:ext>
            </a:extLst>
          </p:cNvPr>
          <p:cNvSpPr/>
          <p:nvPr/>
        </p:nvSpPr>
        <p:spPr>
          <a:xfrm>
            <a:off x="4438045" y="6872024"/>
            <a:ext cx="217308" cy="740082"/>
          </a:xfrm>
          <a:custGeom>
            <a:avLst/>
            <a:gdLst>
              <a:gd name="connsiteX0" fmla="*/ 0 w 217308"/>
              <a:gd name="connsiteY0" fmla="*/ 354419 h 740082"/>
              <a:gd name="connsiteX1" fmla="*/ 161858 w 217308"/>
              <a:gd name="connsiteY1" fmla="*/ 0 h 740082"/>
              <a:gd name="connsiteX2" fmla="*/ 217308 w 217308"/>
              <a:gd name="connsiteY2" fmla="*/ 385664 h 740082"/>
              <a:gd name="connsiteX3" fmla="*/ 55450 w 217308"/>
              <a:gd name="connsiteY3" fmla="*/ 740083 h 740082"/>
              <a:gd name="connsiteX4" fmla="*/ 0 w 217308"/>
              <a:gd name="connsiteY4" fmla="*/ 354419 h 740082"/>
              <a:gd name="connsiteX5" fmla="*/ 0 w 217308"/>
              <a:gd name="connsiteY5" fmla="*/ 354419 h 74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308" h="740082">
                <a:moveTo>
                  <a:pt x="0" y="354419"/>
                </a:moveTo>
                <a:lnTo>
                  <a:pt x="161858" y="0"/>
                </a:lnTo>
                <a:lnTo>
                  <a:pt x="217308" y="385664"/>
                </a:lnTo>
                <a:lnTo>
                  <a:pt x="55450" y="740083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8" name="Freeform: Shape 1057">
            <a:extLst>
              <a:ext uri="{FF2B5EF4-FFF2-40B4-BE49-F238E27FC236}">
                <a16:creationId xmlns:a16="http://schemas.microsoft.com/office/drawing/2014/main" id="{9BE9E2ED-7051-2A5F-80C9-88D7DDE243E1}"/>
              </a:ext>
            </a:extLst>
          </p:cNvPr>
          <p:cNvSpPr/>
          <p:nvPr/>
        </p:nvSpPr>
        <p:spPr>
          <a:xfrm>
            <a:off x="298821" y="7630676"/>
            <a:ext cx="217307" cy="740082"/>
          </a:xfrm>
          <a:custGeom>
            <a:avLst/>
            <a:gdLst>
              <a:gd name="connsiteX0" fmla="*/ 0 w 217307"/>
              <a:gd name="connsiteY0" fmla="*/ 354420 h 740082"/>
              <a:gd name="connsiteX1" fmla="*/ 161858 w 217307"/>
              <a:gd name="connsiteY1" fmla="*/ 0 h 740082"/>
              <a:gd name="connsiteX2" fmla="*/ 217308 w 217307"/>
              <a:gd name="connsiteY2" fmla="*/ 385664 h 740082"/>
              <a:gd name="connsiteX3" fmla="*/ 55450 w 217307"/>
              <a:gd name="connsiteY3" fmla="*/ 740083 h 740082"/>
              <a:gd name="connsiteX4" fmla="*/ 0 w 217307"/>
              <a:gd name="connsiteY4" fmla="*/ 354420 h 740082"/>
              <a:gd name="connsiteX5" fmla="*/ 0 w 217307"/>
              <a:gd name="connsiteY5" fmla="*/ 354420 h 74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307" h="740082">
                <a:moveTo>
                  <a:pt x="0" y="354420"/>
                </a:moveTo>
                <a:lnTo>
                  <a:pt x="161858" y="0"/>
                </a:lnTo>
                <a:lnTo>
                  <a:pt x="217308" y="385664"/>
                </a:lnTo>
                <a:lnTo>
                  <a:pt x="55450" y="740083"/>
                </a:lnTo>
                <a:lnTo>
                  <a:pt x="0" y="354420"/>
                </a:lnTo>
                <a:lnTo>
                  <a:pt x="0" y="3544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9" name="Freeform: Shape 1058">
            <a:extLst>
              <a:ext uri="{FF2B5EF4-FFF2-40B4-BE49-F238E27FC236}">
                <a16:creationId xmlns:a16="http://schemas.microsoft.com/office/drawing/2014/main" id="{7135C7A6-17F9-924C-6FEE-C15E7B36A8BE}"/>
              </a:ext>
            </a:extLst>
          </p:cNvPr>
          <p:cNvSpPr/>
          <p:nvPr/>
        </p:nvSpPr>
        <p:spPr>
          <a:xfrm>
            <a:off x="7868087" y="6630130"/>
            <a:ext cx="383227" cy="596312"/>
          </a:xfrm>
          <a:custGeom>
            <a:avLst/>
            <a:gdLst>
              <a:gd name="connsiteX0" fmla="*/ 0 w 383227"/>
              <a:gd name="connsiteY0" fmla="*/ 210649 h 596312"/>
              <a:gd name="connsiteX1" fmla="*/ 327777 w 383227"/>
              <a:gd name="connsiteY1" fmla="*/ 0 h 596312"/>
              <a:gd name="connsiteX2" fmla="*/ 383227 w 383227"/>
              <a:gd name="connsiteY2" fmla="*/ 385663 h 596312"/>
              <a:gd name="connsiteX3" fmla="*/ 55449 w 383227"/>
              <a:gd name="connsiteY3" fmla="*/ 596313 h 596312"/>
              <a:gd name="connsiteX4" fmla="*/ 0 w 383227"/>
              <a:gd name="connsiteY4" fmla="*/ 210649 h 596312"/>
              <a:gd name="connsiteX5" fmla="*/ 0 w 383227"/>
              <a:gd name="connsiteY5" fmla="*/ 210649 h 596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2">
                <a:moveTo>
                  <a:pt x="0" y="210649"/>
                </a:moveTo>
                <a:lnTo>
                  <a:pt x="327777" y="0"/>
                </a:lnTo>
                <a:lnTo>
                  <a:pt x="383227" y="385663"/>
                </a:lnTo>
                <a:lnTo>
                  <a:pt x="55449" y="596313"/>
                </a:lnTo>
                <a:lnTo>
                  <a:pt x="0" y="210649"/>
                </a:lnTo>
                <a:lnTo>
                  <a:pt x="0" y="21064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0" name="Freeform: Shape 1059">
            <a:extLst>
              <a:ext uri="{FF2B5EF4-FFF2-40B4-BE49-F238E27FC236}">
                <a16:creationId xmlns:a16="http://schemas.microsoft.com/office/drawing/2014/main" id="{23502F1D-E2A2-9C5A-B87F-4646F2E7012F}"/>
              </a:ext>
            </a:extLst>
          </p:cNvPr>
          <p:cNvSpPr/>
          <p:nvPr/>
        </p:nvSpPr>
        <p:spPr>
          <a:xfrm>
            <a:off x="5564904" y="6630130"/>
            <a:ext cx="383227" cy="596312"/>
          </a:xfrm>
          <a:custGeom>
            <a:avLst/>
            <a:gdLst>
              <a:gd name="connsiteX0" fmla="*/ 0 w 383227"/>
              <a:gd name="connsiteY0" fmla="*/ 210649 h 596312"/>
              <a:gd name="connsiteX1" fmla="*/ 327777 w 383227"/>
              <a:gd name="connsiteY1" fmla="*/ 0 h 596312"/>
              <a:gd name="connsiteX2" fmla="*/ 383227 w 383227"/>
              <a:gd name="connsiteY2" fmla="*/ 385663 h 596312"/>
              <a:gd name="connsiteX3" fmla="*/ 55450 w 383227"/>
              <a:gd name="connsiteY3" fmla="*/ 596313 h 596312"/>
              <a:gd name="connsiteX4" fmla="*/ 0 w 383227"/>
              <a:gd name="connsiteY4" fmla="*/ 210649 h 596312"/>
              <a:gd name="connsiteX5" fmla="*/ 0 w 383227"/>
              <a:gd name="connsiteY5" fmla="*/ 210649 h 596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2">
                <a:moveTo>
                  <a:pt x="0" y="210649"/>
                </a:moveTo>
                <a:lnTo>
                  <a:pt x="327777" y="0"/>
                </a:lnTo>
                <a:lnTo>
                  <a:pt x="383227" y="385663"/>
                </a:lnTo>
                <a:lnTo>
                  <a:pt x="55450" y="596313"/>
                </a:lnTo>
                <a:lnTo>
                  <a:pt x="0" y="210649"/>
                </a:lnTo>
                <a:lnTo>
                  <a:pt x="0" y="21064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1" name="Freeform: Shape 1060">
            <a:extLst>
              <a:ext uri="{FF2B5EF4-FFF2-40B4-BE49-F238E27FC236}">
                <a16:creationId xmlns:a16="http://schemas.microsoft.com/office/drawing/2014/main" id="{36778304-C8EC-2D58-DD63-09C5D6C784C4}"/>
              </a:ext>
            </a:extLst>
          </p:cNvPr>
          <p:cNvSpPr/>
          <p:nvPr/>
        </p:nvSpPr>
        <p:spPr>
          <a:xfrm>
            <a:off x="10722757" y="6275711"/>
            <a:ext cx="383227" cy="596313"/>
          </a:xfrm>
          <a:custGeom>
            <a:avLst/>
            <a:gdLst>
              <a:gd name="connsiteX0" fmla="*/ 0 w 383227"/>
              <a:gd name="connsiteY0" fmla="*/ 210650 h 596313"/>
              <a:gd name="connsiteX1" fmla="*/ 327777 w 383227"/>
              <a:gd name="connsiteY1" fmla="*/ 0 h 596313"/>
              <a:gd name="connsiteX2" fmla="*/ 383227 w 383227"/>
              <a:gd name="connsiteY2" fmla="*/ 385664 h 596313"/>
              <a:gd name="connsiteX3" fmla="*/ 55450 w 383227"/>
              <a:gd name="connsiteY3" fmla="*/ 596313 h 596313"/>
              <a:gd name="connsiteX4" fmla="*/ 0 w 383227"/>
              <a:gd name="connsiteY4" fmla="*/ 210650 h 596313"/>
              <a:gd name="connsiteX5" fmla="*/ 0 w 383227"/>
              <a:gd name="connsiteY5" fmla="*/ 210650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0" y="210650"/>
                </a:moveTo>
                <a:lnTo>
                  <a:pt x="327777" y="0"/>
                </a:lnTo>
                <a:lnTo>
                  <a:pt x="383227" y="385664"/>
                </a:lnTo>
                <a:lnTo>
                  <a:pt x="55450" y="596313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2" name="Freeform: Shape 1061">
            <a:extLst>
              <a:ext uri="{FF2B5EF4-FFF2-40B4-BE49-F238E27FC236}">
                <a16:creationId xmlns:a16="http://schemas.microsoft.com/office/drawing/2014/main" id="{C448E4C7-062D-30BF-BF81-78A252CA1C54}"/>
              </a:ext>
            </a:extLst>
          </p:cNvPr>
          <p:cNvSpPr/>
          <p:nvPr/>
        </p:nvSpPr>
        <p:spPr>
          <a:xfrm>
            <a:off x="3137708" y="7310256"/>
            <a:ext cx="383227" cy="596313"/>
          </a:xfrm>
          <a:custGeom>
            <a:avLst/>
            <a:gdLst>
              <a:gd name="connsiteX0" fmla="*/ 0 w 383227"/>
              <a:gd name="connsiteY0" fmla="*/ 210650 h 596313"/>
              <a:gd name="connsiteX1" fmla="*/ 327777 w 383227"/>
              <a:gd name="connsiteY1" fmla="*/ 0 h 596313"/>
              <a:gd name="connsiteX2" fmla="*/ 383227 w 383227"/>
              <a:gd name="connsiteY2" fmla="*/ 385664 h 596313"/>
              <a:gd name="connsiteX3" fmla="*/ 55450 w 383227"/>
              <a:gd name="connsiteY3" fmla="*/ 596313 h 596313"/>
              <a:gd name="connsiteX4" fmla="*/ 0 w 383227"/>
              <a:gd name="connsiteY4" fmla="*/ 210650 h 596313"/>
              <a:gd name="connsiteX5" fmla="*/ 0 w 383227"/>
              <a:gd name="connsiteY5" fmla="*/ 210650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0" y="210650"/>
                </a:moveTo>
                <a:lnTo>
                  <a:pt x="327777" y="0"/>
                </a:lnTo>
                <a:lnTo>
                  <a:pt x="383227" y="385664"/>
                </a:lnTo>
                <a:lnTo>
                  <a:pt x="55450" y="596313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3" name="Freeform: Shape 1062">
            <a:extLst>
              <a:ext uri="{FF2B5EF4-FFF2-40B4-BE49-F238E27FC236}">
                <a16:creationId xmlns:a16="http://schemas.microsoft.com/office/drawing/2014/main" id="{FACCC50F-62CE-DACE-3FA2-CAC215A8968E}"/>
              </a:ext>
            </a:extLst>
          </p:cNvPr>
          <p:cNvSpPr/>
          <p:nvPr/>
        </p:nvSpPr>
        <p:spPr>
          <a:xfrm>
            <a:off x="834525" y="7310256"/>
            <a:ext cx="383227" cy="596313"/>
          </a:xfrm>
          <a:custGeom>
            <a:avLst/>
            <a:gdLst>
              <a:gd name="connsiteX0" fmla="*/ 0 w 383227"/>
              <a:gd name="connsiteY0" fmla="*/ 210650 h 596313"/>
              <a:gd name="connsiteX1" fmla="*/ 327777 w 383227"/>
              <a:gd name="connsiteY1" fmla="*/ 0 h 596313"/>
              <a:gd name="connsiteX2" fmla="*/ 383227 w 383227"/>
              <a:gd name="connsiteY2" fmla="*/ 385664 h 596313"/>
              <a:gd name="connsiteX3" fmla="*/ 55450 w 383227"/>
              <a:gd name="connsiteY3" fmla="*/ 596313 h 596313"/>
              <a:gd name="connsiteX4" fmla="*/ 0 w 383227"/>
              <a:gd name="connsiteY4" fmla="*/ 210650 h 596313"/>
              <a:gd name="connsiteX5" fmla="*/ 0 w 383227"/>
              <a:gd name="connsiteY5" fmla="*/ 210650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0" y="210650"/>
                </a:moveTo>
                <a:lnTo>
                  <a:pt x="327777" y="0"/>
                </a:lnTo>
                <a:lnTo>
                  <a:pt x="383227" y="385664"/>
                </a:lnTo>
                <a:lnTo>
                  <a:pt x="55450" y="596313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4" name="Freeform: Shape 1063">
            <a:extLst>
              <a:ext uri="{FF2B5EF4-FFF2-40B4-BE49-F238E27FC236}">
                <a16:creationId xmlns:a16="http://schemas.microsoft.com/office/drawing/2014/main" id="{E8C4E416-5E7F-AA33-6443-874B66575141}"/>
              </a:ext>
            </a:extLst>
          </p:cNvPr>
          <p:cNvSpPr/>
          <p:nvPr/>
        </p:nvSpPr>
        <p:spPr>
          <a:xfrm>
            <a:off x="1973004" y="-1523133"/>
            <a:ext cx="217307" cy="740082"/>
          </a:xfrm>
          <a:custGeom>
            <a:avLst/>
            <a:gdLst>
              <a:gd name="connsiteX0" fmla="*/ 0 w 217307"/>
              <a:gd name="connsiteY0" fmla="*/ 354419 h 740082"/>
              <a:gd name="connsiteX1" fmla="*/ 161858 w 217307"/>
              <a:gd name="connsiteY1" fmla="*/ 0 h 740082"/>
              <a:gd name="connsiteX2" fmla="*/ 217308 w 217307"/>
              <a:gd name="connsiteY2" fmla="*/ 385663 h 740082"/>
              <a:gd name="connsiteX3" fmla="*/ 55450 w 217307"/>
              <a:gd name="connsiteY3" fmla="*/ 740083 h 740082"/>
              <a:gd name="connsiteX4" fmla="*/ 0 w 217307"/>
              <a:gd name="connsiteY4" fmla="*/ 354419 h 740082"/>
              <a:gd name="connsiteX5" fmla="*/ 0 w 217307"/>
              <a:gd name="connsiteY5" fmla="*/ 354419 h 74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307" h="740082">
                <a:moveTo>
                  <a:pt x="0" y="354419"/>
                </a:moveTo>
                <a:lnTo>
                  <a:pt x="161858" y="0"/>
                </a:lnTo>
                <a:lnTo>
                  <a:pt x="217308" y="385663"/>
                </a:lnTo>
                <a:lnTo>
                  <a:pt x="55450" y="740083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5" name="Freeform: Shape 1064">
            <a:extLst>
              <a:ext uri="{FF2B5EF4-FFF2-40B4-BE49-F238E27FC236}">
                <a16:creationId xmlns:a16="http://schemas.microsoft.com/office/drawing/2014/main" id="{F4369ED5-3071-42B7-001D-DD64883A53C6}"/>
              </a:ext>
            </a:extLst>
          </p:cNvPr>
          <p:cNvSpPr/>
          <p:nvPr/>
        </p:nvSpPr>
        <p:spPr>
          <a:xfrm>
            <a:off x="5730823" y="-2119446"/>
            <a:ext cx="217307" cy="740082"/>
          </a:xfrm>
          <a:custGeom>
            <a:avLst/>
            <a:gdLst>
              <a:gd name="connsiteX0" fmla="*/ 0 w 217307"/>
              <a:gd name="connsiteY0" fmla="*/ 354419 h 740082"/>
              <a:gd name="connsiteX1" fmla="*/ 161858 w 217307"/>
              <a:gd name="connsiteY1" fmla="*/ 0 h 740082"/>
              <a:gd name="connsiteX2" fmla="*/ 217308 w 217307"/>
              <a:gd name="connsiteY2" fmla="*/ 385663 h 740082"/>
              <a:gd name="connsiteX3" fmla="*/ 55450 w 217307"/>
              <a:gd name="connsiteY3" fmla="*/ 740083 h 740082"/>
              <a:gd name="connsiteX4" fmla="*/ 0 w 217307"/>
              <a:gd name="connsiteY4" fmla="*/ 354419 h 740082"/>
              <a:gd name="connsiteX5" fmla="*/ 0 w 217307"/>
              <a:gd name="connsiteY5" fmla="*/ 354419 h 74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307" h="740082">
                <a:moveTo>
                  <a:pt x="0" y="354419"/>
                </a:moveTo>
                <a:lnTo>
                  <a:pt x="161858" y="0"/>
                </a:lnTo>
                <a:lnTo>
                  <a:pt x="217308" y="385663"/>
                </a:lnTo>
                <a:lnTo>
                  <a:pt x="55450" y="740083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6" name="Freeform: Shape 1065">
            <a:extLst>
              <a:ext uri="{FF2B5EF4-FFF2-40B4-BE49-F238E27FC236}">
                <a16:creationId xmlns:a16="http://schemas.microsoft.com/office/drawing/2014/main" id="{17FE3B61-2996-68DD-B077-154B798EDDFD}"/>
              </a:ext>
            </a:extLst>
          </p:cNvPr>
          <p:cNvSpPr/>
          <p:nvPr/>
        </p:nvSpPr>
        <p:spPr>
          <a:xfrm>
            <a:off x="2763862" y="-1549092"/>
            <a:ext cx="383227" cy="596313"/>
          </a:xfrm>
          <a:custGeom>
            <a:avLst/>
            <a:gdLst>
              <a:gd name="connsiteX0" fmla="*/ 0 w 383227"/>
              <a:gd name="connsiteY0" fmla="*/ 210650 h 596313"/>
              <a:gd name="connsiteX1" fmla="*/ 327777 w 383227"/>
              <a:gd name="connsiteY1" fmla="*/ 0 h 596313"/>
              <a:gd name="connsiteX2" fmla="*/ 383227 w 383227"/>
              <a:gd name="connsiteY2" fmla="*/ 385664 h 596313"/>
              <a:gd name="connsiteX3" fmla="*/ 55450 w 383227"/>
              <a:gd name="connsiteY3" fmla="*/ 596313 h 596313"/>
              <a:gd name="connsiteX4" fmla="*/ 0 w 383227"/>
              <a:gd name="connsiteY4" fmla="*/ 210650 h 596313"/>
              <a:gd name="connsiteX5" fmla="*/ 0 w 383227"/>
              <a:gd name="connsiteY5" fmla="*/ 210650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0" y="210650"/>
                </a:moveTo>
                <a:lnTo>
                  <a:pt x="327777" y="0"/>
                </a:lnTo>
                <a:lnTo>
                  <a:pt x="383227" y="385664"/>
                </a:lnTo>
                <a:lnTo>
                  <a:pt x="55450" y="596313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7" name="Freeform: Shape 1066">
            <a:extLst>
              <a:ext uri="{FF2B5EF4-FFF2-40B4-BE49-F238E27FC236}">
                <a16:creationId xmlns:a16="http://schemas.microsoft.com/office/drawing/2014/main" id="{0C6E2E4B-4AC5-D725-D6DE-37B24279FB25}"/>
              </a:ext>
            </a:extLst>
          </p:cNvPr>
          <p:cNvSpPr/>
          <p:nvPr/>
        </p:nvSpPr>
        <p:spPr>
          <a:xfrm>
            <a:off x="4973750" y="-1489135"/>
            <a:ext cx="383226" cy="596313"/>
          </a:xfrm>
          <a:custGeom>
            <a:avLst/>
            <a:gdLst>
              <a:gd name="connsiteX0" fmla="*/ 0 w 383226"/>
              <a:gd name="connsiteY0" fmla="*/ 210650 h 596313"/>
              <a:gd name="connsiteX1" fmla="*/ 327777 w 383226"/>
              <a:gd name="connsiteY1" fmla="*/ 0 h 596313"/>
              <a:gd name="connsiteX2" fmla="*/ 383227 w 383226"/>
              <a:gd name="connsiteY2" fmla="*/ 385664 h 596313"/>
              <a:gd name="connsiteX3" fmla="*/ 55450 w 383226"/>
              <a:gd name="connsiteY3" fmla="*/ 596313 h 596313"/>
              <a:gd name="connsiteX4" fmla="*/ 0 w 383226"/>
              <a:gd name="connsiteY4" fmla="*/ 210650 h 596313"/>
              <a:gd name="connsiteX5" fmla="*/ 0 w 383226"/>
              <a:gd name="connsiteY5" fmla="*/ 210650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6" h="596313">
                <a:moveTo>
                  <a:pt x="0" y="210650"/>
                </a:moveTo>
                <a:lnTo>
                  <a:pt x="327777" y="0"/>
                </a:lnTo>
                <a:lnTo>
                  <a:pt x="383227" y="385664"/>
                </a:lnTo>
                <a:lnTo>
                  <a:pt x="55450" y="596313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8" name="Freeform: Shape 1067">
            <a:extLst>
              <a:ext uri="{FF2B5EF4-FFF2-40B4-BE49-F238E27FC236}">
                <a16:creationId xmlns:a16="http://schemas.microsoft.com/office/drawing/2014/main" id="{F4BCE406-8D0F-48A5-7875-F6DE128E7ED7}"/>
              </a:ext>
            </a:extLst>
          </p:cNvPr>
          <p:cNvSpPr/>
          <p:nvPr/>
        </p:nvSpPr>
        <p:spPr>
          <a:xfrm>
            <a:off x="7494240" y="-2229218"/>
            <a:ext cx="383227" cy="596313"/>
          </a:xfrm>
          <a:custGeom>
            <a:avLst/>
            <a:gdLst>
              <a:gd name="connsiteX0" fmla="*/ 0 w 383227"/>
              <a:gd name="connsiteY0" fmla="*/ 210650 h 596313"/>
              <a:gd name="connsiteX1" fmla="*/ 327777 w 383227"/>
              <a:gd name="connsiteY1" fmla="*/ 0 h 596313"/>
              <a:gd name="connsiteX2" fmla="*/ 383227 w 383227"/>
              <a:gd name="connsiteY2" fmla="*/ 385664 h 596313"/>
              <a:gd name="connsiteX3" fmla="*/ 55450 w 383227"/>
              <a:gd name="connsiteY3" fmla="*/ 596313 h 596313"/>
              <a:gd name="connsiteX4" fmla="*/ 0 w 383227"/>
              <a:gd name="connsiteY4" fmla="*/ 210650 h 596313"/>
              <a:gd name="connsiteX5" fmla="*/ 0 w 383227"/>
              <a:gd name="connsiteY5" fmla="*/ 210650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0" y="210650"/>
                </a:moveTo>
                <a:lnTo>
                  <a:pt x="327777" y="0"/>
                </a:lnTo>
                <a:lnTo>
                  <a:pt x="383227" y="385664"/>
                </a:lnTo>
                <a:lnTo>
                  <a:pt x="55450" y="596313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9" name="Freeform: Shape 1068">
            <a:extLst>
              <a:ext uri="{FF2B5EF4-FFF2-40B4-BE49-F238E27FC236}">
                <a16:creationId xmlns:a16="http://schemas.microsoft.com/office/drawing/2014/main" id="{0AB35430-4267-5338-2DF8-B0A3A17A8216}"/>
              </a:ext>
            </a:extLst>
          </p:cNvPr>
          <p:cNvSpPr/>
          <p:nvPr/>
        </p:nvSpPr>
        <p:spPr>
          <a:xfrm>
            <a:off x="8195864" y="8766100"/>
            <a:ext cx="217307" cy="740082"/>
          </a:xfrm>
          <a:custGeom>
            <a:avLst/>
            <a:gdLst>
              <a:gd name="connsiteX0" fmla="*/ 0 w 217307"/>
              <a:gd name="connsiteY0" fmla="*/ 354419 h 740082"/>
              <a:gd name="connsiteX1" fmla="*/ 161858 w 217307"/>
              <a:gd name="connsiteY1" fmla="*/ 0 h 740082"/>
              <a:gd name="connsiteX2" fmla="*/ 217308 w 217307"/>
              <a:gd name="connsiteY2" fmla="*/ 385664 h 740082"/>
              <a:gd name="connsiteX3" fmla="*/ 55450 w 217307"/>
              <a:gd name="connsiteY3" fmla="*/ 740083 h 740082"/>
              <a:gd name="connsiteX4" fmla="*/ 0 w 217307"/>
              <a:gd name="connsiteY4" fmla="*/ 354419 h 740082"/>
              <a:gd name="connsiteX5" fmla="*/ 0 w 217307"/>
              <a:gd name="connsiteY5" fmla="*/ 354419 h 74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307" h="740082">
                <a:moveTo>
                  <a:pt x="0" y="354419"/>
                </a:moveTo>
                <a:lnTo>
                  <a:pt x="161858" y="0"/>
                </a:lnTo>
                <a:lnTo>
                  <a:pt x="217308" y="385664"/>
                </a:lnTo>
                <a:lnTo>
                  <a:pt x="55450" y="740083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0" name="Freeform: Shape 1069">
            <a:extLst>
              <a:ext uri="{FF2B5EF4-FFF2-40B4-BE49-F238E27FC236}">
                <a16:creationId xmlns:a16="http://schemas.microsoft.com/office/drawing/2014/main" id="{FAB49CB4-0565-F44A-C1A8-EAF48AFDA760}"/>
              </a:ext>
            </a:extLst>
          </p:cNvPr>
          <p:cNvSpPr/>
          <p:nvPr/>
        </p:nvSpPr>
        <p:spPr>
          <a:xfrm>
            <a:off x="4110268" y="9151764"/>
            <a:ext cx="217307" cy="740082"/>
          </a:xfrm>
          <a:custGeom>
            <a:avLst/>
            <a:gdLst>
              <a:gd name="connsiteX0" fmla="*/ 0 w 217307"/>
              <a:gd name="connsiteY0" fmla="*/ 354419 h 740082"/>
              <a:gd name="connsiteX1" fmla="*/ 161858 w 217307"/>
              <a:gd name="connsiteY1" fmla="*/ 0 h 740082"/>
              <a:gd name="connsiteX2" fmla="*/ 217308 w 217307"/>
              <a:gd name="connsiteY2" fmla="*/ 385664 h 740082"/>
              <a:gd name="connsiteX3" fmla="*/ 55450 w 217307"/>
              <a:gd name="connsiteY3" fmla="*/ 740083 h 740082"/>
              <a:gd name="connsiteX4" fmla="*/ 0 w 217307"/>
              <a:gd name="connsiteY4" fmla="*/ 354419 h 740082"/>
              <a:gd name="connsiteX5" fmla="*/ 0 w 217307"/>
              <a:gd name="connsiteY5" fmla="*/ 354419 h 74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307" h="740082">
                <a:moveTo>
                  <a:pt x="0" y="354419"/>
                </a:moveTo>
                <a:lnTo>
                  <a:pt x="161858" y="0"/>
                </a:lnTo>
                <a:lnTo>
                  <a:pt x="217308" y="385664"/>
                </a:lnTo>
                <a:lnTo>
                  <a:pt x="55450" y="740083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1" name="Freeform: Shape 1070">
            <a:extLst>
              <a:ext uri="{FF2B5EF4-FFF2-40B4-BE49-F238E27FC236}">
                <a16:creationId xmlns:a16="http://schemas.microsoft.com/office/drawing/2014/main" id="{A27A9BB8-DD3C-4117-D486-79CFA43E6567}"/>
              </a:ext>
            </a:extLst>
          </p:cNvPr>
          <p:cNvSpPr/>
          <p:nvPr/>
        </p:nvSpPr>
        <p:spPr>
          <a:xfrm>
            <a:off x="6911310" y="8725179"/>
            <a:ext cx="383227" cy="596312"/>
          </a:xfrm>
          <a:custGeom>
            <a:avLst/>
            <a:gdLst>
              <a:gd name="connsiteX0" fmla="*/ 0 w 383227"/>
              <a:gd name="connsiteY0" fmla="*/ 210649 h 596312"/>
              <a:gd name="connsiteX1" fmla="*/ 327777 w 383227"/>
              <a:gd name="connsiteY1" fmla="*/ 0 h 596312"/>
              <a:gd name="connsiteX2" fmla="*/ 383227 w 383227"/>
              <a:gd name="connsiteY2" fmla="*/ 385663 h 596312"/>
              <a:gd name="connsiteX3" fmla="*/ 55450 w 383227"/>
              <a:gd name="connsiteY3" fmla="*/ 596313 h 596312"/>
              <a:gd name="connsiteX4" fmla="*/ 0 w 383227"/>
              <a:gd name="connsiteY4" fmla="*/ 210649 h 596312"/>
              <a:gd name="connsiteX5" fmla="*/ 0 w 383227"/>
              <a:gd name="connsiteY5" fmla="*/ 210649 h 596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2">
                <a:moveTo>
                  <a:pt x="0" y="210649"/>
                </a:moveTo>
                <a:lnTo>
                  <a:pt x="327777" y="0"/>
                </a:lnTo>
                <a:lnTo>
                  <a:pt x="383227" y="385663"/>
                </a:lnTo>
                <a:lnTo>
                  <a:pt x="55450" y="596313"/>
                </a:lnTo>
                <a:lnTo>
                  <a:pt x="0" y="210649"/>
                </a:lnTo>
                <a:lnTo>
                  <a:pt x="0" y="21064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2" name="Freeform: Shape 1071">
            <a:extLst>
              <a:ext uri="{FF2B5EF4-FFF2-40B4-BE49-F238E27FC236}">
                <a16:creationId xmlns:a16="http://schemas.microsoft.com/office/drawing/2014/main" id="{4C6E4F7F-340D-284B-DF4A-5CF3E72477A8}"/>
              </a:ext>
            </a:extLst>
          </p:cNvPr>
          <p:cNvSpPr/>
          <p:nvPr/>
        </p:nvSpPr>
        <p:spPr>
          <a:xfrm>
            <a:off x="4645972" y="9050885"/>
            <a:ext cx="383227" cy="596313"/>
          </a:xfrm>
          <a:custGeom>
            <a:avLst/>
            <a:gdLst>
              <a:gd name="connsiteX0" fmla="*/ 0 w 383227"/>
              <a:gd name="connsiteY0" fmla="*/ 210650 h 596313"/>
              <a:gd name="connsiteX1" fmla="*/ 327777 w 383227"/>
              <a:gd name="connsiteY1" fmla="*/ 0 h 596313"/>
              <a:gd name="connsiteX2" fmla="*/ 383227 w 383227"/>
              <a:gd name="connsiteY2" fmla="*/ 385664 h 596313"/>
              <a:gd name="connsiteX3" fmla="*/ 55450 w 383227"/>
              <a:gd name="connsiteY3" fmla="*/ 596313 h 596313"/>
              <a:gd name="connsiteX4" fmla="*/ 0 w 383227"/>
              <a:gd name="connsiteY4" fmla="*/ 210650 h 596313"/>
              <a:gd name="connsiteX5" fmla="*/ 0 w 383227"/>
              <a:gd name="connsiteY5" fmla="*/ 210650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0" y="210650"/>
                </a:moveTo>
                <a:lnTo>
                  <a:pt x="327777" y="0"/>
                </a:lnTo>
                <a:lnTo>
                  <a:pt x="383227" y="385664"/>
                </a:lnTo>
                <a:lnTo>
                  <a:pt x="55450" y="596313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3" name="Freeform: Shape 1072">
            <a:extLst>
              <a:ext uri="{FF2B5EF4-FFF2-40B4-BE49-F238E27FC236}">
                <a16:creationId xmlns:a16="http://schemas.microsoft.com/office/drawing/2014/main" id="{0F1C85E6-42D9-1D34-9CE6-051237F23AC5}"/>
              </a:ext>
            </a:extLst>
          </p:cNvPr>
          <p:cNvSpPr/>
          <p:nvPr/>
        </p:nvSpPr>
        <p:spPr>
          <a:xfrm>
            <a:off x="5029200" y="3321131"/>
            <a:ext cx="489635" cy="565068"/>
          </a:xfrm>
          <a:custGeom>
            <a:avLst/>
            <a:gdLst>
              <a:gd name="connsiteX0" fmla="*/ 161858 w 489635"/>
              <a:gd name="connsiteY0" fmla="*/ 210650 h 565068"/>
              <a:gd name="connsiteX1" fmla="*/ 489635 w 489635"/>
              <a:gd name="connsiteY1" fmla="*/ 0 h 565068"/>
              <a:gd name="connsiteX2" fmla="*/ 327777 w 489635"/>
              <a:gd name="connsiteY2" fmla="*/ 354419 h 565068"/>
              <a:gd name="connsiteX3" fmla="*/ 0 w 489635"/>
              <a:gd name="connsiteY3" fmla="*/ 565069 h 565068"/>
              <a:gd name="connsiteX4" fmla="*/ 161858 w 489635"/>
              <a:gd name="connsiteY4" fmla="*/ 210650 h 565068"/>
              <a:gd name="connsiteX5" fmla="*/ 161858 w 489635"/>
              <a:gd name="connsiteY5" fmla="*/ 210650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161858" y="210650"/>
                </a:moveTo>
                <a:lnTo>
                  <a:pt x="489635" y="0"/>
                </a:lnTo>
                <a:lnTo>
                  <a:pt x="327777" y="354419"/>
                </a:lnTo>
                <a:lnTo>
                  <a:pt x="0" y="565069"/>
                </a:lnTo>
                <a:lnTo>
                  <a:pt x="161858" y="210650"/>
                </a:lnTo>
                <a:lnTo>
                  <a:pt x="161858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4" name="Freeform: Shape 1073">
            <a:extLst>
              <a:ext uri="{FF2B5EF4-FFF2-40B4-BE49-F238E27FC236}">
                <a16:creationId xmlns:a16="http://schemas.microsoft.com/office/drawing/2014/main" id="{0A88603D-FF3F-0E10-D87C-138BFFB43C55}"/>
              </a:ext>
            </a:extLst>
          </p:cNvPr>
          <p:cNvSpPr/>
          <p:nvPr/>
        </p:nvSpPr>
        <p:spPr>
          <a:xfrm>
            <a:off x="1700677" y="931619"/>
            <a:ext cx="489635" cy="565068"/>
          </a:xfrm>
          <a:custGeom>
            <a:avLst/>
            <a:gdLst>
              <a:gd name="connsiteX0" fmla="*/ 161858 w 489635"/>
              <a:gd name="connsiteY0" fmla="*/ 210650 h 565068"/>
              <a:gd name="connsiteX1" fmla="*/ 489635 w 489635"/>
              <a:gd name="connsiteY1" fmla="*/ 0 h 565068"/>
              <a:gd name="connsiteX2" fmla="*/ 327777 w 489635"/>
              <a:gd name="connsiteY2" fmla="*/ 354419 h 565068"/>
              <a:gd name="connsiteX3" fmla="*/ 0 w 489635"/>
              <a:gd name="connsiteY3" fmla="*/ 565069 h 565068"/>
              <a:gd name="connsiteX4" fmla="*/ 161858 w 489635"/>
              <a:gd name="connsiteY4" fmla="*/ 210650 h 565068"/>
              <a:gd name="connsiteX5" fmla="*/ 161858 w 489635"/>
              <a:gd name="connsiteY5" fmla="*/ 210650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161858" y="210650"/>
                </a:moveTo>
                <a:lnTo>
                  <a:pt x="489635" y="0"/>
                </a:lnTo>
                <a:lnTo>
                  <a:pt x="327777" y="354419"/>
                </a:lnTo>
                <a:lnTo>
                  <a:pt x="0" y="565069"/>
                </a:lnTo>
                <a:lnTo>
                  <a:pt x="161858" y="210650"/>
                </a:lnTo>
                <a:lnTo>
                  <a:pt x="161858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5" name="Freeform: Shape 1074">
            <a:extLst>
              <a:ext uri="{FF2B5EF4-FFF2-40B4-BE49-F238E27FC236}">
                <a16:creationId xmlns:a16="http://schemas.microsoft.com/office/drawing/2014/main" id="{71E41934-9B32-BAEE-9CF1-087D338C5628}"/>
              </a:ext>
            </a:extLst>
          </p:cNvPr>
          <p:cNvSpPr/>
          <p:nvPr/>
        </p:nvSpPr>
        <p:spPr>
          <a:xfrm>
            <a:off x="9269943" y="4566325"/>
            <a:ext cx="489635" cy="565068"/>
          </a:xfrm>
          <a:custGeom>
            <a:avLst/>
            <a:gdLst>
              <a:gd name="connsiteX0" fmla="*/ 161858 w 489635"/>
              <a:gd name="connsiteY0" fmla="*/ 210649 h 565068"/>
              <a:gd name="connsiteX1" fmla="*/ 489635 w 489635"/>
              <a:gd name="connsiteY1" fmla="*/ 0 h 565068"/>
              <a:gd name="connsiteX2" fmla="*/ 327778 w 489635"/>
              <a:gd name="connsiteY2" fmla="*/ 354419 h 565068"/>
              <a:gd name="connsiteX3" fmla="*/ 0 w 489635"/>
              <a:gd name="connsiteY3" fmla="*/ 565069 h 565068"/>
              <a:gd name="connsiteX4" fmla="*/ 161858 w 489635"/>
              <a:gd name="connsiteY4" fmla="*/ 210649 h 565068"/>
              <a:gd name="connsiteX5" fmla="*/ 161858 w 489635"/>
              <a:gd name="connsiteY5" fmla="*/ 210649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161858" y="210649"/>
                </a:moveTo>
                <a:lnTo>
                  <a:pt x="489635" y="0"/>
                </a:lnTo>
                <a:lnTo>
                  <a:pt x="327778" y="354419"/>
                </a:lnTo>
                <a:lnTo>
                  <a:pt x="0" y="565069"/>
                </a:lnTo>
                <a:lnTo>
                  <a:pt x="161858" y="210649"/>
                </a:lnTo>
                <a:lnTo>
                  <a:pt x="161858" y="21064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6" name="Freeform: Shape 1075">
            <a:extLst>
              <a:ext uri="{FF2B5EF4-FFF2-40B4-BE49-F238E27FC236}">
                <a16:creationId xmlns:a16="http://schemas.microsoft.com/office/drawing/2014/main" id="{1EFD3251-CD52-3E07-4611-943137E002FC}"/>
              </a:ext>
            </a:extLst>
          </p:cNvPr>
          <p:cNvSpPr/>
          <p:nvPr/>
        </p:nvSpPr>
        <p:spPr>
          <a:xfrm>
            <a:off x="7868087" y="6275711"/>
            <a:ext cx="489634" cy="565068"/>
          </a:xfrm>
          <a:custGeom>
            <a:avLst/>
            <a:gdLst>
              <a:gd name="connsiteX0" fmla="*/ 161858 w 489634"/>
              <a:gd name="connsiteY0" fmla="*/ 210650 h 565068"/>
              <a:gd name="connsiteX1" fmla="*/ 489635 w 489634"/>
              <a:gd name="connsiteY1" fmla="*/ 0 h 565068"/>
              <a:gd name="connsiteX2" fmla="*/ 327777 w 489634"/>
              <a:gd name="connsiteY2" fmla="*/ 354420 h 565068"/>
              <a:gd name="connsiteX3" fmla="*/ 0 w 489634"/>
              <a:gd name="connsiteY3" fmla="*/ 565069 h 565068"/>
              <a:gd name="connsiteX4" fmla="*/ 161858 w 489634"/>
              <a:gd name="connsiteY4" fmla="*/ 210650 h 565068"/>
              <a:gd name="connsiteX5" fmla="*/ 161858 w 489634"/>
              <a:gd name="connsiteY5" fmla="*/ 210650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4" h="565068">
                <a:moveTo>
                  <a:pt x="161858" y="210650"/>
                </a:moveTo>
                <a:lnTo>
                  <a:pt x="489635" y="0"/>
                </a:lnTo>
                <a:lnTo>
                  <a:pt x="327777" y="354420"/>
                </a:lnTo>
                <a:lnTo>
                  <a:pt x="0" y="565069"/>
                </a:lnTo>
                <a:lnTo>
                  <a:pt x="161858" y="210650"/>
                </a:lnTo>
                <a:lnTo>
                  <a:pt x="161858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7" name="Freeform: Shape 1076">
            <a:extLst>
              <a:ext uri="{FF2B5EF4-FFF2-40B4-BE49-F238E27FC236}">
                <a16:creationId xmlns:a16="http://schemas.microsoft.com/office/drawing/2014/main" id="{A963371B-FE6F-15DE-306A-E7EFDE650F8A}"/>
              </a:ext>
            </a:extLst>
          </p:cNvPr>
          <p:cNvSpPr/>
          <p:nvPr/>
        </p:nvSpPr>
        <p:spPr>
          <a:xfrm>
            <a:off x="4284411" y="4180662"/>
            <a:ext cx="489635" cy="565068"/>
          </a:xfrm>
          <a:custGeom>
            <a:avLst/>
            <a:gdLst>
              <a:gd name="connsiteX0" fmla="*/ 161858 w 489635"/>
              <a:gd name="connsiteY0" fmla="*/ 210650 h 565068"/>
              <a:gd name="connsiteX1" fmla="*/ 489635 w 489635"/>
              <a:gd name="connsiteY1" fmla="*/ 0 h 565068"/>
              <a:gd name="connsiteX2" fmla="*/ 327777 w 489635"/>
              <a:gd name="connsiteY2" fmla="*/ 354419 h 565068"/>
              <a:gd name="connsiteX3" fmla="*/ 0 w 489635"/>
              <a:gd name="connsiteY3" fmla="*/ 565069 h 565068"/>
              <a:gd name="connsiteX4" fmla="*/ 161858 w 489635"/>
              <a:gd name="connsiteY4" fmla="*/ 210650 h 565068"/>
              <a:gd name="connsiteX5" fmla="*/ 161858 w 489635"/>
              <a:gd name="connsiteY5" fmla="*/ 210650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161858" y="210650"/>
                </a:moveTo>
                <a:lnTo>
                  <a:pt x="489635" y="0"/>
                </a:lnTo>
                <a:lnTo>
                  <a:pt x="327777" y="354419"/>
                </a:lnTo>
                <a:lnTo>
                  <a:pt x="0" y="565069"/>
                </a:lnTo>
                <a:lnTo>
                  <a:pt x="161858" y="210650"/>
                </a:lnTo>
                <a:lnTo>
                  <a:pt x="161858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8" name="Freeform: Shape 1077">
            <a:extLst>
              <a:ext uri="{FF2B5EF4-FFF2-40B4-BE49-F238E27FC236}">
                <a16:creationId xmlns:a16="http://schemas.microsoft.com/office/drawing/2014/main" id="{1A3FB948-6269-0EDA-6756-4FB2948E7C4E}"/>
              </a:ext>
            </a:extLst>
          </p:cNvPr>
          <p:cNvSpPr/>
          <p:nvPr/>
        </p:nvSpPr>
        <p:spPr>
          <a:xfrm>
            <a:off x="298821" y="2641005"/>
            <a:ext cx="489635" cy="565068"/>
          </a:xfrm>
          <a:custGeom>
            <a:avLst/>
            <a:gdLst>
              <a:gd name="connsiteX0" fmla="*/ 161858 w 489635"/>
              <a:gd name="connsiteY0" fmla="*/ 210650 h 565068"/>
              <a:gd name="connsiteX1" fmla="*/ 489635 w 489635"/>
              <a:gd name="connsiteY1" fmla="*/ 0 h 565068"/>
              <a:gd name="connsiteX2" fmla="*/ 327777 w 489635"/>
              <a:gd name="connsiteY2" fmla="*/ 354419 h 565068"/>
              <a:gd name="connsiteX3" fmla="*/ 0 w 489635"/>
              <a:gd name="connsiteY3" fmla="*/ 565069 h 565068"/>
              <a:gd name="connsiteX4" fmla="*/ 161858 w 489635"/>
              <a:gd name="connsiteY4" fmla="*/ 210650 h 565068"/>
              <a:gd name="connsiteX5" fmla="*/ 161858 w 489635"/>
              <a:gd name="connsiteY5" fmla="*/ 210650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161858" y="210650"/>
                </a:moveTo>
                <a:lnTo>
                  <a:pt x="489635" y="0"/>
                </a:lnTo>
                <a:lnTo>
                  <a:pt x="327777" y="354419"/>
                </a:lnTo>
                <a:lnTo>
                  <a:pt x="0" y="565069"/>
                </a:lnTo>
                <a:lnTo>
                  <a:pt x="161858" y="210650"/>
                </a:lnTo>
                <a:lnTo>
                  <a:pt x="161858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9" name="Freeform: Shape 1078">
            <a:extLst>
              <a:ext uri="{FF2B5EF4-FFF2-40B4-BE49-F238E27FC236}">
                <a16:creationId xmlns:a16="http://schemas.microsoft.com/office/drawing/2014/main" id="{234B108A-814E-1D50-C0F0-38E3414D1817}"/>
              </a:ext>
            </a:extLst>
          </p:cNvPr>
          <p:cNvSpPr/>
          <p:nvPr/>
        </p:nvSpPr>
        <p:spPr>
          <a:xfrm>
            <a:off x="3193158" y="-699238"/>
            <a:ext cx="489635" cy="565068"/>
          </a:xfrm>
          <a:custGeom>
            <a:avLst/>
            <a:gdLst>
              <a:gd name="connsiteX0" fmla="*/ 161858 w 489635"/>
              <a:gd name="connsiteY0" fmla="*/ 210650 h 565068"/>
              <a:gd name="connsiteX1" fmla="*/ 489635 w 489635"/>
              <a:gd name="connsiteY1" fmla="*/ 0 h 565068"/>
              <a:gd name="connsiteX2" fmla="*/ 327777 w 489635"/>
              <a:gd name="connsiteY2" fmla="*/ 354419 h 565068"/>
              <a:gd name="connsiteX3" fmla="*/ 0 w 489635"/>
              <a:gd name="connsiteY3" fmla="*/ 565069 h 565068"/>
              <a:gd name="connsiteX4" fmla="*/ 161858 w 489635"/>
              <a:gd name="connsiteY4" fmla="*/ 210650 h 565068"/>
              <a:gd name="connsiteX5" fmla="*/ 161858 w 489635"/>
              <a:gd name="connsiteY5" fmla="*/ 210650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161858" y="210650"/>
                </a:moveTo>
                <a:lnTo>
                  <a:pt x="489635" y="0"/>
                </a:lnTo>
                <a:lnTo>
                  <a:pt x="327777" y="354419"/>
                </a:lnTo>
                <a:lnTo>
                  <a:pt x="0" y="565069"/>
                </a:lnTo>
                <a:lnTo>
                  <a:pt x="161858" y="210650"/>
                </a:lnTo>
                <a:lnTo>
                  <a:pt x="161858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0" name="Freeform: Shape 1079">
            <a:extLst>
              <a:ext uri="{FF2B5EF4-FFF2-40B4-BE49-F238E27FC236}">
                <a16:creationId xmlns:a16="http://schemas.microsoft.com/office/drawing/2014/main" id="{798B3CD2-05D9-2401-411B-8CF39ED6DAA0}"/>
              </a:ext>
            </a:extLst>
          </p:cNvPr>
          <p:cNvSpPr/>
          <p:nvPr/>
        </p:nvSpPr>
        <p:spPr>
          <a:xfrm>
            <a:off x="7004605" y="1041391"/>
            <a:ext cx="489635" cy="565069"/>
          </a:xfrm>
          <a:custGeom>
            <a:avLst/>
            <a:gdLst>
              <a:gd name="connsiteX0" fmla="*/ 161858 w 489635"/>
              <a:gd name="connsiteY0" fmla="*/ 210650 h 565069"/>
              <a:gd name="connsiteX1" fmla="*/ 489635 w 489635"/>
              <a:gd name="connsiteY1" fmla="*/ 0 h 565069"/>
              <a:gd name="connsiteX2" fmla="*/ 327778 w 489635"/>
              <a:gd name="connsiteY2" fmla="*/ 354419 h 565069"/>
              <a:gd name="connsiteX3" fmla="*/ 0 w 489635"/>
              <a:gd name="connsiteY3" fmla="*/ 565069 h 565069"/>
              <a:gd name="connsiteX4" fmla="*/ 161858 w 489635"/>
              <a:gd name="connsiteY4" fmla="*/ 210650 h 565069"/>
              <a:gd name="connsiteX5" fmla="*/ 161858 w 489635"/>
              <a:gd name="connsiteY5" fmla="*/ 210650 h 565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9">
                <a:moveTo>
                  <a:pt x="161858" y="210650"/>
                </a:moveTo>
                <a:lnTo>
                  <a:pt x="489635" y="0"/>
                </a:lnTo>
                <a:lnTo>
                  <a:pt x="327778" y="354419"/>
                </a:lnTo>
                <a:lnTo>
                  <a:pt x="0" y="565069"/>
                </a:lnTo>
                <a:lnTo>
                  <a:pt x="161858" y="210650"/>
                </a:lnTo>
                <a:lnTo>
                  <a:pt x="161858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1" name="Freeform: Shape 1080">
            <a:extLst>
              <a:ext uri="{FF2B5EF4-FFF2-40B4-BE49-F238E27FC236}">
                <a16:creationId xmlns:a16="http://schemas.microsoft.com/office/drawing/2014/main" id="{AEF3977D-03C1-DBA2-1656-37FD2A3E3024}"/>
              </a:ext>
            </a:extLst>
          </p:cNvPr>
          <p:cNvSpPr/>
          <p:nvPr/>
        </p:nvSpPr>
        <p:spPr>
          <a:xfrm>
            <a:off x="10523054" y="2531233"/>
            <a:ext cx="489635" cy="565068"/>
          </a:xfrm>
          <a:custGeom>
            <a:avLst/>
            <a:gdLst>
              <a:gd name="connsiteX0" fmla="*/ 161858 w 489635"/>
              <a:gd name="connsiteY0" fmla="*/ 210650 h 565068"/>
              <a:gd name="connsiteX1" fmla="*/ 489635 w 489635"/>
              <a:gd name="connsiteY1" fmla="*/ 0 h 565068"/>
              <a:gd name="connsiteX2" fmla="*/ 327777 w 489635"/>
              <a:gd name="connsiteY2" fmla="*/ 354419 h 565068"/>
              <a:gd name="connsiteX3" fmla="*/ 0 w 489635"/>
              <a:gd name="connsiteY3" fmla="*/ 565069 h 565068"/>
              <a:gd name="connsiteX4" fmla="*/ 161858 w 489635"/>
              <a:gd name="connsiteY4" fmla="*/ 210650 h 565068"/>
              <a:gd name="connsiteX5" fmla="*/ 161858 w 489635"/>
              <a:gd name="connsiteY5" fmla="*/ 210650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161858" y="210650"/>
                </a:moveTo>
                <a:lnTo>
                  <a:pt x="489635" y="0"/>
                </a:lnTo>
                <a:lnTo>
                  <a:pt x="327777" y="354419"/>
                </a:lnTo>
                <a:lnTo>
                  <a:pt x="0" y="565069"/>
                </a:lnTo>
                <a:lnTo>
                  <a:pt x="161858" y="210650"/>
                </a:lnTo>
                <a:lnTo>
                  <a:pt x="161858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2" name="Freeform: Shape 1081">
            <a:extLst>
              <a:ext uri="{FF2B5EF4-FFF2-40B4-BE49-F238E27FC236}">
                <a16:creationId xmlns:a16="http://schemas.microsoft.com/office/drawing/2014/main" id="{07046164-82C0-F497-91D5-4903A0B80083}"/>
              </a:ext>
            </a:extLst>
          </p:cNvPr>
          <p:cNvSpPr/>
          <p:nvPr/>
        </p:nvSpPr>
        <p:spPr>
          <a:xfrm>
            <a:off x="6375606" y="7906569"/>
            <a:ext cx="489635" cy="565068"/>
          </a:xfrm>
          <a:custGeom>
            <a:avLst/>
            <a:gdLst>
              <a:gd name="connsiteX0" fmla="*/ 161858 w 489635"/>
              <a:gd name="connsiteY0" fmla="*/ 210650 h 565068"/>
              <a:gd name="connsiteX1" fmla="*/ 489635 w 489635"/>
              <a:gd name="connsiteY1" fmla="*/ 0 h 565068"/>
              <a:gd name="connsiteX2" fmla="*/ 327777 w 489635"/>
              <a:gd name="connsiteY2" fmla="*/ 354419 h 565068"/>
              <a:gd name="connsiteX3" fmla="*/ 0 w 489635"/>
              <a:gd name="connsiteY3" fmla="*/ 565069 h 565068"/>
              <a:gd name="connsiteX4" fmla="*/ 161858 w 489635"/>
              <a:gd name="connsiteY4" fmla="*/ 210650 h 565068"/>
              <a:gd name="connsiteX5" fmla="*/ 161858 w 489635"/>
              <a:gd name="connsiteY5" fmla="*/ 210650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161858" y="210650"/>
                </a:moveTo>
                <a:lnTo>
                  <a:pt x="489635" y="0"/>
                </a:lnTo>
                <a:lnTo>
                  <a:pt x="327777" y="354419"/>
                </a:lnTo>
                <a:lnTo>
                  <a:pt x="0" y="565069"/>
                </a:lnTo>
                <a:lnTo>
                  <a:pt x="161858" y="210650"/>
                </a:lnTo>
                <a:lnTo>
                  <a:pt x="161858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3" name="Freeform: Shape 1082">
            <a:extLst>
              <a:ext uri="{FF2B5EF4-FFF2-40B4-BE49-F238E27FC236}">
                <a16:creationId xmlns:a16="http://schemas.microsoft.com/office/drawing/2014/main" id="{666FC082-E9B4-E431-F314-D4E7FF35B74C}"/>
              </a:ext>
            </a:extLst>
          </p:cNvPr>
          <p:cNvSpPr/>
          <p:nvPr/>
        </p:nvSpPr>
        <p:spPr>
          <a:xfrm>
            <a:off x="2564159" y="6165939"/>
            <a:ext cx="489635" cy="565068"/>
          </a:xfrm>
          <a:custGeom>
            <a:avLst/>
            <a:gdLst>
              <a:gd name="connsiteX0" fmla="*/ 161858 w 489635"/>
              <a:gd name="connsiteY0" fmla="*/ 210649 h 565068"/>
              <a:gd name="connsiteX1" fmla="*/ 489635 w 489635"/>
              <a:gd name="connsiteY1" fmla="*/ 0 h 565068"/>
              <a:gd name="connsiteX2" fmla="*/ 327777 w 489635"/>
              <a:gd name="connsiteY2" fmla="*/ 354419 h 565068"/>
              <a:gd name="connsiteX3" fmla="*/ 0 w 489635"/>
              <a:gd name="connsiteY3" fmla="*/ 565069 h 565068"/>
              <a:gd name="connsiteX4" fmla="*/ 161858 w 489635"/>
              <a:gd name="connsiteY4" fmla="*/ 210649 h 565068"/>
              <a:gd name="connsiteX5" fmla="*/ 161858 w 489635"/>
              <a:gd name="connsiteY5" fmla="*/ 210649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161858" y="210649"/>
                </a:moveTo>
                <a:lnTo>
                  <a:pt x="489635" y="0"/>
                </a:lnTo>
                <a:lnTo>
                  <a:pt x="327777" y="354419"/>
                </a:lnTo>
                <a:lnTo>
                  <a:pt x="0" y="565069"/>
                </a:lnTo>
                <a:lnTo>
                  <a:pt x="161858" y="210649"/>
                </a:lnTo>
                <a:lnTo>
                  <a:pt x="161858" y="21064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4" name="Freeform: Shape 1083">
            <a:extLst>
              <a:ext uri="{FF2B5EF4-FFF2-40B4-BE49-F238E27FC236}">
                <a16:creationId xmlns:a16="http://schemas.microsoft.com/office/drawing/2014/main" id="{52F33E9F-7392-5B41-EDC6-7750CD9274DF}"/>
              </a:ext>
            </a:extLst>
          </p:cNvPr>
          <p:cNvSpPr/>
          <p:nvPr/>
        </p:nvSpPr>
        <p:spPr>
          <a:xfrm>
            <a:off x="-1328136" y="4566325"/>
            <a:ext cx="489635" cy="565068"/>
          </a:xfrm>
          <a:custGeom>
            <a:avLst/>
            <a:gdLst>
              <a:gd name="connsiteX0" fmla="*/ 161858 w 489635"/>
              <a:gd name="connsiteY0" fmla="*/ 210649 h 565068"/>
              <a:gd name="connsiteX1" fmla="*/ 489635 w 489635"/>
              <a:gd name="connsiteY1" fmla="*/ 0 h 565068"/>
              <a:gd name="connsiteX2" fmla="*/ 327777 w 489635"/>
              <a:gd name="connsiteY2" fmla="*/ 354419 h 565068"/>
              <a:gd name="connsiteX3" fmla="*/ 0 w 489635"/>
              <a:gd name="connsiteY3" fmla="*/ 565069 h 565068"/>
              <a:gd name="connsiteX4" fmla="*/ 161858 w 489635"/>
              <a:gd name="connsiteY4" fmla="*/ 210649 h 565068"/>
              <a:gd name="connsiteX5" fmla="*/ 161858 w 489635"/>
              <a:gd name="connsiteY5" fmla="*/ 210649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161858" y="210649"/>
                </a:moveTo>
                <a:lnTo>
                  <a:pt x="489635" y="0"/>
                </a:lnTo>
                <a:lnTo>
                  <a:pt x="327777" y="354419"/>
                </a:lnTo>
                <a:lnTo>
                  <a:pt x="0" y="565069"/>
                </a:lnTo>
                <a:lnTo>
                  <a:pt x="161858" y="210649"/>
                </a:lnTo>
                <a:lnTo>
                  <a:pt x="161858" y="21064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5" name="Freeform: Shape 1084">
            <a:extLst>
              <a:ext uri="{FF2B5EF4-FFF2-40B4-BE49-F238E27FC236}">
                <a16:creationId xmlns:a16="http://schemas.microsoft.com/office/drawing/2014/main" id="{5661B717-C484-4FBC-80DD-1385EB128232}"/>
              </a:ext>
            </a:extLst>
          </p:cNvPr>
          <p:cNvSpPr/>
          <p:nvPr/>
        </p:nvSpPr>
        <p:spPr>
          <a:xfrm>
            <a:off x="5029200" y="-2229218"/>
            <a:ext cx="489635" cy="565069"/>
          </a:xfrm>
          <a:custGeom>
            <a:avLst/>
            <a:gdLst>
              <a:gd name="connsiteX0" fmla="*/ 161858 w 489635"/>
              <a:gd name="connsiteY0" fmla="*/ 210650 h 565069"/>
              <a:gd name="connsiteX1" fmla="*/ 489635 w 489635"/>
              <a:gd name="connsiteY1" fmla="*/ 0 h 565069"/>
              <a:gd name="connsiteX2" fmla="*/ 327777 w 489635"/>
              <a:gd name="connsiteY2" fmla="*/ 354419 h 565069"/>
              <a:gd name="connsiteX3" fmla="*/ 0 w 489635"/>
              <a:gd name="connsiteY3" fmla="*/ 565069 h 565069"/>
              <a:gd name="connsiteX4" fmla="*/ 161858 w 489635"/>
              <a:gd name="connsiteY4" fmla="*/ 210650 h 565069"/>
              <a:gd name="connsiteX5" fmla="*/ 161858 w 489635"/>
              <a:gd name="connsiteY5" fmla="*/ 210650 h 565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9">
                <a:moveTo>
                  <a:pt x="161858" y="210650"/>
                </a:moveTo>
                <a:lnTo>
                  <a:pt x="489635" y="0"/>
                </a:lnTo>
                <a:lnTo>
                  <a:pt x="327777" y="354419"/>
                </a:lnTo>
                <a:lnTo>
                  <a:pt x="0" y="565069"/>
                </a:lnTo>
                <a:lnTo>
                  <a:pt x="161858" y="210650"/>
                </a:lnTo>
                <a:lnTo>
                  <a:pt x="161858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6" name="Freeform: Shape 1085">
            <a:extLst>
              <a:ext uri="{FF2B5EF4-FFF2-40B4-BE49-F238E27FC236}">
                <a16:creationId xmlns:a16="http://schemas.microsoft.com/office/drawing/2014/main" id="{577EC359-5530-564E-1780-98C2A9EA4E33}"/>
              </a:ext>
            </a:extLst>
          </p:cNvPr>
          <p:cNvSpPr/>
          <p:nvPr/>
        </p:nvSpPr>
        <p:spPr>
          <a:xfrm>
            <a:off x="8512870" y="-699238"/>
            <a:ext cx="489634" cy="565068"/>
          </a:xfrm>
          <a:custGeom>
            <a:avLst/>
            <a:gdLst>
              <a:gd name="connsiteX0" fmla="*/ 161858 w 489634"/>
              <a:gd name="connsiteY0" fmla="*/ 210650 h 565068"/>
              <a:gd name="connsiteX1" fmla="*/ 489635 w 489634"/>
              <a:gd name="connsiteY1" fmla="*/ 0 h 565068"/>
              <a:gd name="connsiteX2" fmla="*/ 327777 w 489634"/>
              <a:gd name="connsiteY2" fmla="*/ 354419 h 565068"/>
              <a:gd name="connsiteX3" fmla="*/ 0 w 489634"/>
              <a:gd name="connsiteY3" fmla="*/ 565069 h 565068"/>
              <a:gd name="connsiteX4" fmla="*/ 161858 w 489634"/>
              <a:gd name="connsiteY4" fmla="*/ 210650 h 565068"/>
              <a:gd name="connsiteX5" fmla="*/ 161858 w 489634"/>
              <a:gd name="connsiteY5" fmla="*/ 210650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4" h="565068">
                <a:moveTo>
                  <a:pt x="161858" y="210650"/>
                </a:moveTo>
                <a:lnTo>
                  <a:pt x="489635" y="0"/>
                </a:lnTo>
                <a:lnTo>
                  <a:pt x="327777" y="354419"/>
                </a:lnTo>
                <a:lnTo>
                  <a:pt x="0" y="565069"/>
                </a:lnTo>
                <a:lnTo>
                  <a:pt x="161858" y="210650"/>
                </a:lnTo>
                <a:lnTo>
                  <a:pt x="161858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7" name="Freeform: Shape 1086">
            <a:extLst>
              <a:ext uri="{FF2B5EF4-FFF2-40B4-BE49-F238E27FC236}">
                <a16:creationId xmlns:a16="http://schemas.microsoft.com/office/drawing/2014/main" id="{3ABC4F21-D85E-4699-2FF7-7DA3C71706C5}"/>
              </a:ext>
            </a:extLst>
          </p:cNvPr>
          <p:cNvSpPr/>
          <p:nvPr/>
        </p:nvSpPr>
        <p:spPr>
          <a:xfrm>
            <a:off x="4701423" y="9790968"/>
            <a:ext cx="489635" cy="565068"/>
          </a:xfrm>
          <a:custGeom>
            <a:avLst/>
            <a:gdLst>
              <a:gd name="connsiteX0" fmla="*/ 161858 w 489635"/>
              <a:gd name="connsiteY0" fmla="*/ 210650 h 565068"/>
              <a:gd name="connsiteX1" fmla="*/ 489635 w 489635"/>
              <a:gd name="connsiteY1" fmla="*/ 0 h 565068"/>
              <a:gd name="connsiteX2" fmla="*/ 327777 w 489635"/>
              <a:gd name="connsiteY2" fmla="*/ 354420 h 565068"/>
              <a:gd name="connsiteX3" fmla="*/ 0 w 489635"/>
              <a:gd name="connsiteY3" fmla="*/ 565069 h 565068"/>
              <a:gd name="connsiteX4" fmla="*/ 161858 w 489635"/>
              <a:gd name="connsiteY4" fmla="*/ 210650 h 565068"/>
              <a:gd name="connsiteX5" fmla="*/ 161858 w 489635"/>
              <a:gd name="connsiteY5" fmla="*/ 210650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161858" y="210650"/>
                </a:moveTo>
                <a:lnTo>
                  <a:pt x="489635" y="0"/>
                </a:lnTo>
                <a:lnTo>
                  <a:pt x="327777" y="354420"/>
                </a:lnTo>
                <a:lnTo>
                  <a:pt x="0" y="565069"/>
                </a:lnTo>
                <a:lnTo>
                  <a:pt x="161858" y="210650"/>
                </a:lnTo>
                <a:lnTo>
                  <a:pt x="161858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8" name="Freeform: Shape 1087">
            <a:extLst>
              <a:ext uri="{FF2B5EF4-FFF2-40B4-BE49-F238E27FC236}">
                <a16:creationId xmlns:a16="http://schemas.microsoft.com/office/drawing/2014/main" id="{D8101100-F283-C1BD-4742-6EA003E8039B}"/>
              </a:ext>
            </a:extLst>
          </p:cNvPr>
          <p:cNvSpPr/>
          <p:nvPr/>
        </p:nvSpPr>
        <p:spPr>
          <a:xfrm>
            <a:off x="1055894" y="7906569"/>
            <a:ext cx="489634" cy="565068"/>
          </a:xfrm>
          <a:custGeom>
            <a:avLst/>
            <a:gdLst>
              <a:gd name="connsiteX0" fmla="*/ 161858 w 489634"/>
              <a:gd name="connsiteY0" fmla="*/ 210650 h 565068"/>
              <a:gd name="connsiteX1" fmla="*/ 489635 w 489634"/>
              <a:gd name="connsiteY1" fmla="*/ 0 h 565068"/>
              <a:gd name="connsiteX2" fmla="*/ 327777 w 489634"/>
              <a:gd name="connsiteY2" fmla="*/ 354419 h 565068"/>
              <a:gd name="connsiteX3" fmla="*/ 0 w 489634"/>
              <a:gd name="connsiteY3" fmla="*/ 565069 h 565068"/>
              <a:gd name="connsiteX4" fmla="*/ 161858 w 489634"/>
              <a:gd name="connsiteY4" fmla="*/ 210650 h 565068"/>
              <a:gd name="connsiteX5" fmla="*/ 161858 w 489634"/>
              <a:gd name="connsiteY5" fmla="*/ 210650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4" h="565068">
                <a:moveTo>
                  <a:pt x="161858" y="210650"/>
                </a:moveTo>
                <a:lnTo>
                  <a:pt x="489635" y="0"/>
                </a:lnTo>
                <a:lnTo>
                  <a:pt x="327777" y="354419"/>
                </a:lnTo>
                <a:lnTo>
                  <a:pt x="0" y="565069"/>
                </a:lnTo>
                <a:lnTo>
                  <a:pt x="161858" y="210650"/>
                </a:lnTo>
                <a:lnTo>
                  <a:pt x="161858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089" name="Picture 1088" descr="A black text with a plus and a t&#10;&#10;AI-generated content may be incorrect.">
            <a:extLst>
              <a:ext uri="{FF2B5EF4-FFF2-40B4-BE49-F238E27FC236}">
                <a16:creationId xmlns:a16="http://schemas.microsoft.com/office/drawing/2014/main" id="{14FDAB82-B9DA-395A-EF9E-D5374BFCA238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29600" y="7315200"/>
            <a:ext cx="1387588" cy="1828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63029791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43B6B7E6-A9CF-128E-37F5-DAB688714B79}"/>
              </a:ext>
            </a:extLst>
          </p:cNvPr>
          <p:cNvSpPr/>
          <p:nvPr/>
        </p:nvSpPr>
        <p:spPr>
          <a:xfrm>
            <a:off x="-187176" y="0"/>
            <a:ext cx="10432752" cy="7772400"/>
          </a:xfrm>
          <a:custGeom>
            <a:avLst/>
            <a:gdLst>
              <a:gd name="connsiteX0" fmla="*/ 0 w 10432752"/>
              <a:gd name="connsiteY0" fmla="*/ 0 h 7772400"/>
              <a:gd name="connsiteX1" fmla="*/ 10432752 w 10432752"/>
              <a:gd name="connsiteY1" fmla="*/ 0 h 7772400"/>
              <a:gd name="connsiteX2" fmla="*/ 10432752 w 10432752"/>
              <a:gd name="connsiteY2" fmla="*/ 7772400 h 7772400"/>
              <a:gd name="connsiteX3" fmla="*/ 0 w 10432752"/>
              <a:gd name="connsiteY3" fmla="*/ 7772400 h 777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32752" h="7772400">
                <a:moveTo>
                  <a:pt x="0" y="0"/>
                </a:moveTo>
                <a:lnTo>
                  <a:pt x="10432752" y="0"/>
                </a:lnTo>
                <a:lnTo>
                  <a:pt x="10432752" y="7772400"/>
                </a:lnTo>
                <a:lnTo>
                  <a:pt x="0" y="7772400"/>
                </a:lnTo>
                <a:close/>
              </a:path>
            </a:pathLst>
          </a:custGeom>
          <a:solidFill>
            <a:schemeClr val="bg1"/>
          </a:solidFill>
          <a:ln w="13037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A19D481B-6224-8004-84A2-1F7D8DCA4CDA}"/>
              </a:ext>
            </a:extLst>
          </p:cNvPr>
          <p:cNvSpPr/>
          <p:nvPr/>
        </p:nvSpPr>
        <p:spPr>
          <a:xfrm>
            <a:off x="3660300" y="2531233"/>
            <a:ext cx="2737799" cy="2709931"/>
          </a:xfrm>
          <a:custGeom>
            <a:avLst/>
            <a:gdLst>
              <a:gd name="connsiteX0" fmla="*/ 1174085 w 2737799"/>
              <a:gd name="connsiteY0" fmla="*/ 2709932 h 2709931"/>
              <a:gd name="connsiteX1" fmla="*/ 800238 w 2737799"/>
              <a:gd name="connsiteY1" fmla="*/ 2600161 h 2709931"/>
              <a:gd name="connsiteX2" fmla="*/ 472461 w 2737799"/>
              <a:gd name="connsiteY2" fmla="*/ 2389511 h 2709931"/>
              <a:gd name="connsiteX3" fmla="*/ 217308 w 2737799"/>
              <a:gd name="connsiteY3" fmla="*/ 2095049 h 2709931"/>
              <a:gd name="connsiteX4" fmla="*/ 55450 w 2737799"/>
              <a:gd name="connsiteY4" fmla="*/ 1740630 h 2709931"/>
              <a:gd name="connsiteX5" fmla="*/ 0 w 2737799"/>
              <a:gd name="connsiteY5" fmla="*/ 1354966 h 2709931"/>
              <a:gd name="connsiteX6" fmla="*/ 55450 w 2737799"/>
              <a:gd name="connsiteY6" fmla="*/ 969302 h 2709931"/>
              <a:gd name="connsiteX7" fmla="*/ 217308 w 2737799"/>
              <a:gd name="connsiteY7" fmla="*/ 614883 h 2709931"/>
              <a:gd name="connsiteX8" fmla="*/ 472461 w 2737799"/>
              <a:gd name="connsiteY8" fmla="*/ 320421 h 2709931"/>
              <a:gd name="connsiteX9" fmla="*/ 800238 w 2737799"/>
              <a:gd name="connsiteY9" fmla="*/ 109771 h 2709931"/>
              <a:gd name="connsiteX10" fmla="*/ 1174085 w 2737799"/>
              <a:gd name="connsiteY10" fmla="*/ 0 h 2709931"/>
              <a:gd name="connsiteX11" fmla="*/ 1563714 w 2737799"/>
              <a:gd name="connsiteY11" fmla="*/ 0 h 2709931"/>
              <a:gd name="connsiteX12" fmla="*/ 1937561 w 2737799"/>
              <a:gd name="connsiteY12" fmla="*/ 109771 h 2709931"/>
              <a:gd name="connsiteX13" fmla="*/ 2265338 w 2737799"/>
              <a:gd name="connsiteY13" fmla="*/ 320421 h 2709931"/>
              <a:gd name="connsiteX14" fmla="*/ 2520491 w 2737799"/>
              <a:gd name="connsiteY14" fmla="*/ 614883 h 2709931"/>
              <a:gd name="connsiteX15" fmla="*/ 2682349 w 2737799"/>
              <a:gd name="connsiteY15" fmla="*/ 969302 h 2709931"/>
              <a:gd name="connsiteX16" fmla="*/ 2737799 w 2737799"/>
              <a:gd name="connsiteY16" fmla="*/ 1354966 h 2709931"/>
              <a:gd name="connsiteX17" fmla="*/ 2682349 w 2737799"/>
              <a:gd name="connsiteY17" fmla="*/ 1740630 h 2709931"/>
              <a:gd name="connsiteX18" fmla="*/ 2520491 w 2737799"/>
              <a:gd name="connsiteY18" fmla="*/ 2095049 h 2709931"/>
              <a:gd name="connsiteX19" fmla="*/ 2265338 w 2737799"/>
              <a:gd name="connsiteY19" fmla="*/ 2389511 h 2709931"/>
              <a:gd name="connsiteX20" fmla="*/ 1937561 w 2737799"/>
              <a:gd name="connsiteY20" fmla="*/ 2600161 h 2709931"/>
              <a:gd name="connsiteX21" fmla="*/ 1563714 w 2737799"/>
              <a:gd name="connsiteY21" fmla="*/ 2709932 h 2709931"/>
              <a:gd name="connsiteX22" fmla="*/ 1174085 w 2737799"/>
              <a:gd name="connsiteY22" fmla="*/ 2709932 h 2709931"/>
              <a:gd name="connsiteX23" fmla="*/ 1174085 w 2737799"/>
              <a:gd name="connsiteY23" fmla="*/ 2709932 h 2709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2737799" h="2709931">
                <a:moveTo>
                  <a:pt x="1174085" y="2709932"/>
                </a:moveTo>
                <a:lnTo>
                  <a:pt x="800238" y="2600161"/>
                </a:lnTo>
                <a:lnTo>
                  <a:pt x="472461" y="2389511"/>
                </a:lnTo>
                <a:lnTo>
                  <a:pt x="217308" y="2095049"/>
                </a:lnTo>
                <a:lnTo>
                  <a:pt x="55450" y="1740630"/>
                </a:lnTo>
                <a:lnTo>
                  <a:pt x="0" y="1354966"/>
                </a:lnTo>
                <a:lnTo>
                  <a:pt x="55450" y="969302"/>
                </a:lnTo>
                <a:lnTo>
                  <a:pt x="217308" y="614883"/>
                </a:lnTo>
                <a:lnTo>
                  <a:pt x="472461" y="320421"/>
                </a:lnTo>
                <a:lnTo>
                  <a:pt x="800238" y="109771"/>
                </a:lnTo>
                <a:lnTo>
                  <a:pt x="1174085" y="0"/>
                </a:lnTo>
                <a:lnTo>
                  <a:pt x="1563714" y="0"/>
                </a:lnTo>
                <a:lnTo>
                  <a:pt x="1937561" y="109771"/>
                </a:lnTo>
                <a:lnTo>
                  <a:pt x="2265338" y="320421"/>
                </a:lnTo>
                <a:lnTo>
                  <a:pt x="2520491" y="614883"/>
                </a:lnTo>
                <a:lnTo>
                  <a:pt x="2682349" y="969302"/>
                </a:lnTo>
                <a:lnTo>
                  <a:pt x="2737799" y="1354966"/>
                </a:lnTo>
                <a:lnTo>
                  <a:pt x="2682349" y="1740630"/>
                </a:lnTo>
                <a:lnTo>
                  <a:pt x="2520491" y="2095049"/>
                </a:lnTo>
                <a:lnTo>
                  <a:pt x="2265338" y="2389511"/>
                </a:lnTo>
                <a:lnTo>
                  <a:pt x="1937561" y="2600161"/>
                </a:lnTo>
                <a:lnTo>
                  <a:pt x="1563714" y="2709932"/>
                </a:lnTo>
                <a:lnTo>
                  <a:pt x="1174085" y="2709932"/>
                </a:lnTo>
                <a:lnTo>
                  <a:pt x="1174085" y="270993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25F7782B-C785-E25D-BB1E-E6148C632483}"/>
              </a:ext>
            </a:extLst>
          </p:cNvPr>
          <p:cNvSpPr/>
          <p:nvPr/>
        </p:nvSpPr>
        <p:spPr>
          <a:xfrm>
            <a:off x="4506608" y="40844"/>
            <a:ext cx="1045183" cy="421299"/>
          </a:xfrm>
          <a:custGeom>
            <a:avLst/>
            <a:gdLst>
              <a:gd name="connsiteX0" fmla="*/ 327777 w 1045183"/>
              <a:gd name="connsiteY0" fmla="*/ 421299 h 421299"/>
              <a:gd name="connsiteX1" fmla="*/ 0 w 1045183"/>
              <a:gd name="connsiteY1" fmla="*/ 210650 h 421299"/>
              <a:gd name="connsiteX2" fmla="*/ 327777 w 1045183"/>
              <a:gd name="connsiteY2" fmla="*/ 0 h 421299"/>
              <a:gd name="connsiteX3" fmla="*/ 717407 w 1045183"/>
              <a:gd name="connsiteY3" fmla="*/ 0 h 421299"/>
              <a:gd name="connsiteX4" fmla="*/ 1045184 w 1045183"/>
              <a:gd name="connsiteY4" fmla="*/ 210650 h 421299"/>
              <a:gd name="connsiteX5" fmla="*/ 717407 w 1045183"/>
              <a:gd name="connsiteY5" fmla="*/ 421299 h 421299"/>
              <a:gd name="connsiteX6" fmla="*/ 327777 w 1045183"/>
              <a:gd name="connsiteY6" fmla="*/ 421299 h 421299"/>
              <a:gd name="connsiteX7" fmla="*/ 327777 w 1045183"/>
              <a:gd name="connsiteY7" fmla="*/ 421299 h 421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45183" h="421299">
                <a:moveTo>
                  <a:pt x="327777" y="421299"/>
                </a:moveTo>
                <a:lnTo>
                  <a:pt x="0" y="210650"/>
                </a:lnTo>
                <a:lnTo>
                  <a:pt x="327777" y="0"/>
                </a:lnTo>
                <a:lnTo>
                  <a:pt x="717407" y="0"/>
                </a:lnTo>
                <a:lnTo>
                  <a:pt x="1045184" y="210650"/>
                </a:lnTo>
                <a:lnTo>
                  <a:pt x="717407" y="421299"/>
                </a:lnTo>
                <a:lnTo>
                  <a:pt x="327777" y="421299"/>
                </a:lnTo>
                <a:lnTo>
                  <a:pt x="327777" y="42129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5FC69B5C-5CC6-5B0C-E077-93C867D7B9B3}"/>
              </a:ext>
            </a:extLst>
          </p:cNvPr>
          <p:cNvSpPr/>
          <p:nvPr/>
        </p:nvSpPr>
        <p:spPr>
          <a:xfrm>
            <a:off x="4506608" y="7310256"/>
            <a:ext cx="1045183" cy="421299"/>
          </a:xfrm>
          <a:custGeom>
            <a:avLst/>
            <a:gdLst>
              <a:gd name="connsiteX0" fmla="*/ 327777 w 1045183"/>
              <a:gd name="connsiteY0" fmla="*/ 421299 h 421299"/>
              <a:gd name="connsiteX1" fmla="*/ 0 w 1045183"/>
              <a:gd name="connsiteY1" fmla="*/ 210650 h 421299"/>
              <a:gd name="connsiteX2" fmla="*/ 327777 w 1045183"/>
              <a:gd name="connsiteY2" fmla="*/ 0 h 421299"/>
              <a:gd name="connsiteX3" fmla="*/ 717407 w 1045183"/>
              <a:gd name="connsiteY3" fmla="*/ 0 h 421299"/>
              <a:gd name="connsiteX4" fmla="*/ 1045184 w 1045183"/>
              <a:gd name="connsiteY4" fmla="*/ 210650 h 421299"/>
              <a:gd name="connsiteX5" fmla="*/ 717407 w 1045183"/>
              <a:gd name="connsiteY5" fmla="*/ 421299 h 421299"/>
              <a:gd name="connsiteX6" fmla="*/ 327777 w 1045183"/>
              <a:gd name="connsiteY6" fmla="*/ 421299 h 421299"/>
              <a:gd name="connsiteX7" fmla="*/ 327777 w 1045183"/>
              <a:gd name="connsiteY7" fmla="*/ 421299 h 421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45183" h="421299">
                <a:moveTo>
                  <a:pt x="327777" y="421299"/>
                </a:moveTo>
                <a:lnTo>
                  <a:pt x="0" y="210650"/>
                </a:lnTo>
                <a:lnTo>
                  <a:pt x="327777" y="0"/>
                </a:lnTo>
                <a:lnTo>
                  <a:pt x="717407" y="0"/>
                </a:lnTo>
                <a:lnTo>
                  <a:pt x="1045184" y="210650"/>
                </a:lnTo>
                <a:lnTo>
                  <a:pt x="717407" y="421299"/>
                </a:lnTo>
                <a:lnTo>
                  <a:pt x="327777" y="421299"/>
                </a:lnTo>
                <a:lnTo>
                  <a:pt x="327777" y="42129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9EDE900A-0B8B-E872-3388-C78065203632}"/>
              </a:ext>
            </a:extLst>
          </p:cNvPr>
          <p:cNvSpPr/>
          <p:nvPr/>
        </p:nvSpPr>
        <p:spPr>
          <a:xfrm>
            <a:off x="4672527" y="1051068"/>
            <a:ext cx="713345" cy="708838"/>
          </a:xfrm>
          <a:custGeom>
            <a:avLst/>
            <a:gdLst>
              <a:gd name="connsiteX0" fmla="*/ 161858 w 713345"/>
              <a:gd name="connsiteY0" fmla="*/ 708839 h 708838"/>
              <a:gd name="connsiteX1" fmla="*/ 0 w 713345"/>
              <a:gd name="connsiteY1" fmla="*/ 354419 h 708838"/>
              <a:gd name="connsiteX2" fmla="*/ 161858 w 713345"/>
              <a:gd name="connsiteY2" fmla="*/ 0 h 708838"/>
              <a:gd name="connsiteX3" fmla="*/ 551487 w 713345"/>
              <a:gd name="connsiteY3" fmla="*/ 0 h 708838"/>
              <a:gd name="connsiteX4" fmla="*/ 713345 w 713345"/>
              <a:gd name="connsiteY4" fmla="*/ 354419 h 708838"/>
              <a:gd name="connsiteX5" fmla="*/ 551487 w 713345"/>
              <a:gd name="connsiteY5" fmla="*/ 708839 h 708838"/>
              <a:gd name="connsiteX6" fmla="*/ 161858 w 713345"/>
              <a:gd name="connsiteY6" fmla="*/ 708839 h 708838"/>
              <a:gd name="connsiteX7" fmla="*/ 161858 w 713345"/>
              <a:gd name="connsiteY7" fmla="*/ 708839 h 708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3345" h="708838">
                <a:moveTo>
                  <a:pt x="161858" y="708839"/>
                </a:moveTo>
                <a:lnTo>
                  <a:pt x="0" y="354419"/>
                </a:lnTo>
                <a:lnTo>
                  <a:pt x="161858" y="0"/>
                </a:lnTo>
                <a:lnTo>
                  <a:pt x="551487" y="0"/>
                </a:lnTo>
                <a:lnTo>
                  <a:pt x="713345" y="354419"/>
                </a:lnTo>
                <a:lnTo>
                  <a:pt x="551487" y="708839"/>
                </a:lnTo>
                <a:lnTo>
                  <a:pt x="161858" y="708839"/>
                </a:lnTo>
                <a:lnTo>
                  <a:pt x="161858" y="70883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D1E6EE26-99D2-1187-88F5-E1D95528CC37}"/>
              </a:ext>
            </a:extLst>
          </p:cNvPr>
          <p:cNvSpPr/>
          <p:nvPr/>
        </p:nvSpPr>
        <p:spPr>
          <a:xfrm>
            <a:off x="4672527" y="6012493"/>
            <a:ext cx="713345" cy="708838"/>
          </a:xfrm>
          <a:custGeom>
            <a:avLst/>
            <a:gdLst>
              <a:gd name="connsiteX0" fmla="*/ 161858 w 713345"/>
              <a:gd name="connsiteY0" fmla="*/ 708838 h 708838"/>
              <a:gd name="connsiteX1" fmla="*/ 0 w 713345"/>
              <a:gd name="connsiteY1" fmla="*/ 354419 h 708838"/>
              <a:gd name="connsiteX2" fmla="*/ 161858 w 713345"/>
              <a:gd name="connsiteY2" fmla="*/ 0 h 708838"/>
              <a:gd name="connsiteX3" fmla="*/ 551487 w 713345"/>
              <a:gd name="connsiteY3" fmla="*/ 0 h 708838"/>
              <a:gd name="connsiteX4" fmla="*/ 713345 w 713345"/>
              <a:gd name="connsiteY4" fmla="*/ 354419 h 708838"/>
              <a:gd name="connsiteX5" fmla="*/ 551487 w 713345"/>
              <a:gd name="connsiteY5" fmla="*/ 708838 h 708838"/>
              <a:gd name="connsiteX6" fmla="*/ 161858 w 713345"/>
              <a:gd name="connsiteY6" fmla="*/ 708838 h 708838"/>
              <a:gd name="connsiteX7" fmla="*/ 161858 w 713345"/>
              <a:gd name="connsiteY7" fmla="*/ 708838 h 708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3345" h="708838">
                <a:moveTo>
                  <a:pt x="161858" y="708838"/>
                </a:moveTo>
                <a:lnTo>
                  <a:pt x="0" y="354419"/>
                </a:lnTo>
                <a:lnTo>
                  <a:pt x="161858" y="0"/>
                </a:lnTo>
                <a:lnTo>
                  <a:pt x="551487" y="0"/>
                </a:lnTo>
                <a:lnTo>
                  <a:pt x="713345" y="354419"/>
                </a:lnTo>
                <a:lnTo>
                  <a:pt x="551487" y="708838"/>
                </a:lnTo>
                <a:lnTo>
                  <a:pt x="161858" y="708838"/>
                </a:lnTo>
                <a:lnTo>
                  <a:pt x="161858" y="70883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C07A968E-8B96-50C4-CFFE-C86B652C9DFD}"/>
              </a:ext>
            </a:extLst>
          </p:cNvPr>
          <p:cNvSpPr/>
          <p:nvPr/>
        </p:nvSpPr>
        <p:spPr>
          <a:xfrm>
            <a:off x="4672527" y="-1439321"/>
            <a:ext cx="713345" cy="708838"/>
          </a:xfrm>
          <a:custGeom>
            <a:avLst/>
            <a:gdLst>
              <a:gd name="connsiteX0" fmla="*/ 161858 w 713345"/>
              <a:gd name="connsiteY0" fmla="*/ 708839 h 708838"/>
              <a:gd name="connsiteX1" fmla="*/ 0 w 713345"/>
              <a:gd name="connsiteY1" fmla="*/ 354419 h 708838"/>
              <a:gd name="connsiteX2" fmla="*/ 161858 w 713345"/>
              <a:gd name="connsiteY2" fmla="*/ 0 h 708838"/>
              <a:gd name="connsiteX3" fmla="*/ 551487 w 713345"/>
              <a:gd name="connsiteY3" fmla="*/ 0 h 708838"/>
              <a:gd name="connsiteX4" fmla="*/ 713345 w 713345"/>
              <a:gd name="connsiteY4" fmla="*/ 354419 h 708838"/>
              <a:gd name="connsiteX5" fmla="*/ 551487 w 713345"/>
              <a:gd name="connsiteY5" fmla="*/ 708839 h 708838"/>
              <a:gd name="connsiteX6" fmla="*/ 161858 w 713345"/>
              <a:gd name="connsiteY6" fmla="*/ 708839 h 708838"/>
              <a:gd name="connsiteX7" fmla="*/ 161858 w 713345"/>
              <a:gd name="connsiteY7" fmla="*/ 708839 h 708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3345" h="708838">
                <a:moveTo>
                  <a:pt x="161858" y="708839"/>
                </a:moveTo>
                <a:lnTo>
                  <a:pt x="0" y="354419"/>
                </a:lnTo>
                <a:lnTo>
                  <a:pt x="161858" y="0"/>
                </a:lnTo>
                <a:lnTo>
                  <a:pt x="551487" y="0"/>
                </a:lnTo>
                <a:lnTo>
                  <a:pt x="713345" y="354419"/>
                </a:lnTo>
                <a:lnTo>
                  <a:pt x="551487" y="708839"/>
                </a:lnTo>
                <a:lnTo>
                  <a:pt x="161858" y="708839"/>
                </a:lnTo>
                <a:lnTo>
                  <a:pt x="161858" y="70883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473675AE-D243-9E3B-BE09-E22BE6841A28}"/>
              </a:ext>
            </a:extLst>
          </p:cNvPr>
          <p:cNvSpPr/>
          <p:nvPr/>
        </p:nvSpPr>
        <p:spPr>
          <a:xfrm>
            <a:off x="4672527" y="8502882"/>
            <a:ext cx="713345" cy="708838"/>
          </a:xfrm>
          <a:custGeom>
            <a:avLst/>
            <a:gdLst>
              <a:gd name="connsiteX0" fmla="*/ 161858 w 713345"/>
              <a:gd name="connsiteY0" fmla="*/ 708838 h 708838"/>
              <a:gd name="connsiteX1" fmla="*/ 0 w 713345"/>
              <a:gd name="connsiteY1" fmla="*/ 354419 h 708838"/>
              <a:gd name="connsiteX2" fmla="*/ 161858 w 713345"/>
              <a:gd name="connsiteY2" fmla="*/ 0 h 708838"/>
              <a:gd name="connsiteX3" fmla="*/ 551487 w 713345"/>
              <a:gd name="connsiteY3" fmla="*/ 0 h 708838"/>
              <a:gd name="connsiteX4" fmla="*/ 713345 w 713345"/>
              <a:gd name="connsiteY4" fmla="*/ 354419 h 708838"/>
              <a:gd name="connsiteX5" fmla="*/ 551487 w 713345"/>
              <a:gd name="connsiteY5" fmla="*/ 708838 h 708838"/>
              <a:gd name="connsiteX6" fmla="*/ 161858 w 713345"/>
              <a:gd name="connsiteY6" fmla="*/ 708838 h 708838"/>
              <a:gd name="connsiteX7" fmla="*/ 161858 w 713345"/>
              <a:gd name="connsiteY7" fmla="*/ 708838 h 708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3345" h="708838">
                <a:moveTo>
                  <a:pt x="161858" y="708838"/>
                </a:moveTo>
                <a:lnTo>
                  <a:pt x="0" y="354419"/>
                </a:lnTo>
                <a:lnTo>
                  <a:pt x="161858" y="0"/>
                </a:lnTo>
                <a:lnTo>
                  <a:pt x="551487" y="0"/>
                </a:lnTo>
                <a:lnTo>
                  <a:pt x="713345" y="354419"/>
                </a:lnTo>
                <a:lnTo>
                  <a:pt x="551487" y="708838"/>
                </a:lnTo>
                <a:lnTo>
                  <a:pt x="161858" y="708838"/>
                </a:lnTo>
                <a:lnTo>
                  <a:pt x="161858" y="70883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1B2373A9-7B70-1250-058B-A9092A6022C4}"/>
              </a:ext>
            </a:extLst>
          </p:cNvPr>
          <p:cNvSpPr/>
          <p:nvPr/>
        </p:nvSpPr>
        <p:spPr>
          <a:xfrm>
            <a:off x="4778935" y="1759906"/>
            <a:ext cx="500529" cy="771326"/>
          </a:xfrm>
          <a:custGeom>
            <a:avLst/>
            <a:gdLst>
              <a:gd name="connsiteX0" fmla="*/ 55450 w 500529"/>
              <a:gd name="connsiteY0" fmla="*/ 771327 h 771326"/>
              <a:gd name="connsiteX1" fmla="*/ 0 w 500529"/>
              <a:gd name="connsiteY1" fmla="*/ 385663 h 771326"/>
              <a:gd name="connsiteX2" fmla="*/ 55450 w 500529"/>
              <a:gd name="connsiteY2" fmla="*/ 0 h 771326"/>
              <a:gd name="connsiteX3" fmla="*/ 445079 w 500529"/>
              <a:gd name="connsiteY3" fmla="*/ 0 h 771326"/>
              <a:gd name="connsiteX4" fmla="*/ 500530 w 500529"/>
              <a:gd name="connsiteY4" fmla="*/ 385663 h 771326"/>
              <a:gd name="connsiteX5" fmla="*/ 445079 w 500529"/>
              <a:gd name="connsiteY5" fmla="*/ 771327 h 771326"/>
              <a:gd name="connsiteX6" fmla="*/ 55450 w 500529"/>
              <a:gd name="connsiteY6" fmla="*/ 771327 h 771326"/>
              <a:gd name="connsiteX7" fmla="*/ 55450 w 500529"/>
              <a:gd name="connsiteY7" fmla="*/ 771327 h 7713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0529" h="771326">
                <a:moveTo>
                  <a:pt x="55450" y="771327"/>
                </a:moveTo>
                <a:lnTo>
                  <a:pt x="0" y="385663"/>
                </a:lnTo>
                <a:lnTo>
                  <a:pt x="55450" y="0"/>
                </a:lnTo>
                <a:lnTo>
                  <a:pt x="445079" y="0"/>
                </a:lnTo>
                <a:lnTo>
                  <a:pt x="500530" y="385663"/>
                </a:lnTo>
                <a:lnTo>
                  <a:pt x="445079" y="771327"/>
                </a:lnTo>
                <a:lnTo>
                  <a:pt x="55450" y="771327"/>
                </a:lnTo>
                <a:lnTo>
                  <a:pt x="55450" y="7713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AA8FC077-CDD2-425E-3C70-056002C84DC0}"/>
              </a:ext>
            </a:extLst>
          </p:cNvPr>
          <p:cNvSpPr/>
          <p:nvPr/>
        </p:nvSpPr>
        <p:spPr>
          <a:xfrm>
            <a:off x="4778935" y="5241165"/>
            <a:ext cx="500529" cy="771327"/>
          </a:xfrm>
          <a:custGeom>
            <a:avLst/>
            <a:gdLst>
              <a:gd name="connsiteX0" fmla="*/ 55450 w 500529"/>
              <a:gd name="connsiteY0" fmla="*/ 771327 h 771327"/>
              <a:gd name="connsiteX1" fmla="*/ 0 w 500529"/>
              <a:gd name="connsiteY1" fmla="*/ 385664 h 771327"/>
              <a:gd name="connsiteX2" fmla="*/ 55450 w 500529"/>
              <a:gd name="connsiteY2" fmla="*/ 0 h 771327"/>
              <a:gd name="connsiteX3" fmla="*/ 445079 w 500529"/>
              <a:gd name="connsiteY3" fmla="*/ 0 h 771327"/>
              <a:gd name="connsiteX4" fmla="*/ 500530 w 500529"/>
              <a:gd name="connsiteY4" fmla="*/ 385664 h 771327"/>
              <a:gd name="connsiteX5" fmla="*/ 445079 w 500529"/>
              <a:gd name="connsiteY5" fmla="*/ 771327 h 771327"/>
              <a:gd name="connsiteX6" fmla="*/ 55450 w 500529"/>
              <a:gd name="connsiteY6" fmla="*/ 771327 h 771327"/>
              <a:gd name="connsiteX7" fmla="*/ 55450 w 500529"/>
              <a:gd name="connsiteY7" fmla="*/ 771327 h 771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0529" h="771327">
                <a:moveTo>
                  <a:pt x="55450" y="771327"/>
                </a:moveTo>
                <a:lnTo>
                  <a:pt x="0" y="385664"/>
                </a:lnTo>
                <a:lnTo>
                  <a:pt x="55450" y="0"/>
                </a:lnTo>
                <a:lnTo>
                  <a:pt x="445079" y="0"/>
                </a:lnTo>
                <a:lnTo>
                  <a:pt x="500530" y="385664"/>
                </a:lnTo>
                <a:lnTo>
                  <a:pt x="445079" y="771327"/>
                </a:lnTo>
                <a:lnTo>
                  <a:pt x="55450" y="771327"/>
                </a:lnTo>
                <a:lnTo>
                  <a:pt x="55450" y="7713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3C0B9302-35DA-4074-11FF-D4D9DD386103}"/>
              </a:ext>
            </a:extLst>
          </p:cNvPr>
          <p:cNvSpPr/>
          <p:nvPr/>
        </p:nvSpPr>
        <p:spPr>
          <a:xfrm>
            <a:off x="4778935" y="-730482"/>
            <a:ext cx="500529" cy="771327"/>
          </a:xfrm>
          <a:custGeom>
            <a:avLst/>
            <a:gdLst>
              <a:gd name="connsiteX0" fmla="*/ 55450 w 500529"/>
              <a:gd name="connsiteY0" fmla="*/ 771327 h 771327"/>
              <a:gd name="connsiteX1" fmla="*/ 0 w 500529"/>
              <a:gd name="connsiteY1" fmla="*/ 385664 h 771327"/>
              <a:gd name="connsiteX2" fmla="*/ 55450 w 500529"/>
              <a:gd name="connsiteY2" fmla="*/ 0 h 771327"/>
              <a:gd name="connsiteX3" fmla="*/ 445079 w 500529"/>
              <a:gd name="connsiteY3" fmla="*/ 0 h 771327"/>
              <a:gd name="connsiteX4" fmla="*/ 500530 w 500529"/>
              <a:gd name="connsiteY4" fmla="*/ 385664 h 771327"/>
              <a:gd name="connsiteX5" fmla="*/ 445079 w 500529"/>
              <a:gd name="connsiteY5" fmla="*/ 771327 h 771327"/>
              <a:gd name="connsiteX6" fmla="*/ 55450 w 500529"/>
              <a:gd name="connsiteY6" fmla="*/ 771327 h 771327"/>
              <a:gd name="connsiteX7" fmla="*/ 55450 w 500529"/>
              <a:gd name="connsiteY7" fmla="*/ 771327 h 771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0529" h="771327">
                <a:moveTo>
                  <a:pt x="55450" y="771327"/>
                </a:moveTo>
                <a:lnTo>
                  <a:pt x="0" y="385664"/>
                </a:lnTo>
                <a:lnTo>
                  <a:pt x="55450" y="0"/>
                </a:lnTo>
                <a:lnTo>
                  <a:pt x="445079" y="0"/>
                </a:lnTo>
                <a:lnTo>
                  <a:pt x="500530" y="385664"/>
                </a:lnTo>
                <a:lnTo>
                  <a:pt x="445079" y="771327"/>
                </a:lnTo>
                <a:lnTo>
                  <a:pt x="55450" y="771327"/>
                </a:lnTo>
                <a:lnTo>
                  <a:pt x="55450" y="7713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C99B42E2-F333-E529-61D7-89823F099A91}"/>
              </a:ext>
            </a:extLst>
          </p:cNvPr>
          <p:cNvSpPr/>
          <p:nvPr/>
        </p:nvSpPr>
        <p:spPr>
          <a:xfrm>
            <a:off x="4778935" y="7731555"/>
            <a:ext cx="500529" cy="771327"/>
          </a:xfrm>
          <a:custGeom>
            <a:avLst/>
            <a:gdLst>
              <a:gd name="connsiteX0" fmla="*/ 55450 w 500529"/>
              <a:gd name="connsiteY0" fmla="*/ 771327 h 771327"/>
              <a:gd name="connsiteX1" fmla="*/ 0 w 500529"/>
              <a:gd name="connsiteY1" fmla="*/ 385664 h 771327"/>
              <a:gd name="connsiteX2" fmla="*/ 55450 w 500529"/>
              <a:gd name="connsiteY2" fmla="*/ 0 h 771327"/>
              <a:gd name="connsiteX3" fmla="*/ 445079 w 500529"/>
              <a:gd name="connsiteY3" fmla="*/ 0 h 771327"/>
              <a:gd name="connsiteX4" fmla="*/ 500530 w 500529"/>
              <a:gd name="connsiteY4" fmla="*/ 385664 h 771327"/>
              <a:gd name="connsiteX5" fmla="*/ 445079 w 500529"/>
              <a:gd name="connsiteY5" fmla="*/ 771327 h 771327"/>
              <a:gd name="connsiteX6" fmla="*/ 55450 w 500529"/>
              <a:gd name="connsiteY6" fmla="*/ 771327 h 771327"/>
              <a:gd name="connsiteX7" fmla="*/ 55450 w 500529"/>
              <a:gd name="connsiteY7" fmla="*/ 771327 h 771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0529" h="771327">
                <a:moveTo>
                  <a:pt x="55450" y="771327"/>
                </a:moveTo>
                <a:lnTo>
                  <a:pt x="0" y="385664"/>
                </a:lnTo>
                <a:lnTo>
                  <a:pt x="55450" y="0"/>
                </a:lnTo>
                <a:lnTo>
                  <a:pt x="445079" y="0"/>
                </a:lnTo>
                <a:lnTo>
                  <a:pt x="500530" y="385664"/>
                </a:lnTo>
                <a:lnTo>
                  <a:pt x="445079" y="771327"/>
                </a:lnTo>
                <a:lnTo>
                  <a:pt x="55450" y="771327"/>
                </a:lnTo>
                <a:lnTo>
                  <a:pt x="55450" y="7713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C1063A62-D5E0-5813-5E37-CAF7C4FB2BC4}"/>
              </a:ext>
            </a:extLst>
          </p:cNvPr>
          <p:cNvSpPr/>
          <p:nvPr/>
        </p:nvSpPr>
        <p:spPr>
          <a:xfrm>
            <a:off x="4579232" y="462143"/>
            <a:ext cx="899935" cy="588924"/>
          </a:xfrm>
          <a:custGeom>
            <a:avLst/>
            <a:gdLst>
              <a:gd name="connsiteX0" fmla="*/ 255153 w 899935"/>
              <a:gd name="connsiteY0" fmla="*/ 588925 h 588924"/>
              <a:gd name="connsiteX1" fmla="*/ 0 w 899935"/>
              <a:gd name="connsiteY1" fmla="*/ 294462 h 588924"/>
              <a:gd name="connsiteX2" fmla="*/ 255153 w 899935"/>
              <a:gd name="connsiteY2" fmla="*/ 0 h 588924"/>
              <a:gd name="connsiteX3" fmla="*/ 644782 w 899935"/>
              <a:gd name="connsiteY3" fmla="*/ 0 h 588924"/>
              <a:gd name="connsiteX4" fmla="*/ 899936 w 899935"/>
              <a:gd name="connsiteY4" fmla="*/ 294462 h 588924"/>
              <a:gd name="connsiteX5" fmla="*/ 644782 w 899935"/>
              <a:gd name="connsiteY5" fmla="*/ 588925 h 588924"/>
              <a:gd name="connsiteX6" fmla="*/ 255153 w 899935"/>
              <a:gd name="connsiteY6" fmla="*/ 588925 h 588924"/>
              <a:gd name="connsiteX7" fmla="*/ 255153 w 899935"/>
              <a:gd name="connsiteY7" fmla="*/ 588925 h 588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99935" h="588924">
                <a:moveTo>
                  <a:pt x="255153" y="588925"/>
                </a:moveTo>
                <a:lnTo>
                  <a:pt x="0" y="294462"/>
                </a:lnTo>
                <a:lnTo>
                  <a:pt x="255153" y="0"/>
                </a:lnTo>
                <a:lnTo>
                  <a:pt x="644782" y="0"/>
                </a:lnTo>
                <a:lnTo>
                  <a:pt x="899936" y="294462"/>
                </a:lnTo>
                <a:lnTo>
                  <a:pt x="644782" y="588925"/>
                </a:lnTo>
                <a:lnTo>
                  <a:pt x="255153" y="588925"/>
                </a:lnTo>
                <a:lnTo>
                  <a:pt x="255153" y="5889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5303A4A5-26D3-4C60-8D12-10228551379B}"/>
              </a:ext>
            </a:extLst>
          </p:cNvPr>
          <p:cNvSpPr/>
          <p:nvPr/>
        </p:nvSpPr>
        <p:spPr>
          <a:xfrm>
            <a:off x="4579232" y="6721331"/>
            <a:ext cx="899935" cy="588924"/>
          </a:xfrm>
          <a:custGeom>
            <a:avLst/>
            <a:gdLst>
              <a:gd name="connsiteX0" fmla="*/ 255153 w 899935"/>
              <a:gd name="connsiteY0" fmla="*/ 588925 h 588924"/>
              <a:gd name="connsiteX1" fmla="*/ 0 w 899935"/>
              <a:gd name="connsiteY1" fmla="*/ 294462 h 588924"/>
              <a:gd name="connsiteX2" fmla="*/ 255153 w 899935"/>
              <a:gd name="connsiteY2" fmla="*/ 0 h 588924"/>
              <a:gd name="connsiteX3" fmla="*/ 644782 w 899935"/>
              <a:gd name="connsiteY3" fmla="*/ 0 h 588924"/>
              <a:gd name="connsiteX4" fmla="*/ 899936 w 899935"/>
              <a:gd name="connsiteY4" fmla="*/ 294462 h 588924"/>
              <a:gd name="connsiteX5" fmla="*/ 644782 w 899935"/>
              <a:gd name="connsiteY5" fmla="*/ 588925 h 588924"/>
              <a:gd name="connsiteX6" fmla="*/ 255153 w 899935"/>
              <a:gd name="connsiteY6" fmla="*/ 588925 h 588924"/>
              <a:gd name="connsiteX7" fmla="*/ 255153 w 899935"/>
              <a:gd name="connsiteY7" fmla="*/ 588925 h 588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99935" h="588924">
                <a:moveTo>
                  <a:pt x="255153" y="588925"/>
                </a:moveTo>
                <a:lnTo>
                  <a:pt x="0" y="294462"/>
                </a:lnTo>
                <a:lnTo>
                  <a:pt x="255153" y="0"/>
                </a:lnTo>
                <a:lnTo>
                  <a:pt x="644782" y="0"/>
                </a:lnTo>
                <a:lnTo>
                  <a:pt x="899936" y="294462"/>
                </a:lnTo>
                <a:lnTo>
                  <a:pt x="644782" y="588925"/>
                </a:lnTo>
                <a:lnTo>
                  <a:pt x="255153" y="588925"/>
                </a:lnTo>
                <a:lnTo>
                  <a:pt x="255153" y="5889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893D660A-6EA8-51BD-84CC-4AC5881E846C}"/>
              </a:ext>
            </a:extLst>
          </p:cNvPr>
          <p:cNvSpPr/>
          <p:nvPr/>
        </p:nvSpPr>
        <p:spPr>
          <a:xfrm>
            <a:off x="4579232" y="-2028245"/>
            <a:ext cx="899935" cy="588924"/>
          </a:xfrm>
          <a:custGeom>
            <a:avLst/>
            <a:gdLst>
              <a:gd name="connsiteX0" fmla="*/ 255153 w 899935"/>
              <a:gd name="connsiteY0" fmla="*/ 588925 h 588924"/>
              <a:gd name="connsiteX1" fmla="*/ 0 w 899935"/>
              <a:gd name="connsiteY1" fmla="*/ 294462 h 588924"/>
              <a:gd name="connsiteX2" fmla="*/ 255153 w 899935"/>
              <a:gd name="connsiteY2" fmla="*/ 0 h 588924"/>
              <a:gd name="connsiteX3" fmla="*/ 644782 w 899935"/>
              <a:gd name="connsiteY3" fmla="*/ 0 h 588924"/>
              <a:gd name="connsiteX4" fmla="*/ 899936 w 899935"/>
              <a:gd name="connsiteY4" fmla="*/ 294462 h 588924"/>
              <a:gd name="connsiteX5" fmla="*/ 644782 w 899935"/>
              <a:gd name="connsiteY5" fmla="*/ 588925 h 588924"/>
              <a:gd name="connsiteX6" fmla="*/ 255153 w 899935"/>
              <a:gd name="connsiteY6" fmla="*/ 588925 h 588924"/>
              <a:gd name="connsiteX7" fmla="*/ 255153 w 899935"/>
              <a:gd name="connsiteY7" fmla="*/ 588925 h 588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99935" h="588924">
                <a:moveTo>
                  <a:pt x="255153" y="588925"/>
                </a:moveTo>
                <a:lnTo>
                  <a:pt x="0" y="294462"/>
                </a:lnTo>
                <a:lnTo>
                  <a:pt x="255153" y="0"/>
                </a:lnTo>
                <a:lnTo>
                  <a:pt x="644782" y="0"/>
                </a:lnTo>
                <a:lnTo>
                  <a:pt x="899936" y="294462"/>
                </a:lnTo>
                <a:lnTo>
                  <a:pt x="644782" y="588925"/>
                </a:lnTo>
                <a:lnTo>
                  <a:pt x="255153" y="588925"/>
                </a:lnTo>
                <a:lnTo>
                  <a:pt x="255153" y="5889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1B9B7B44-6DC4-3320-AB58-520F96D05436}"/>
              </a:ext>
            </a:extLst>
          </p:cNvPr>
          <p:cNvSpPr/>
          <p:nvPr/>
        </p:nvSpPr>
        <p:spPr>
          <a:xfrm>
            <a:off x="4579232" y="9211721"/>
            <a:ext cx="899935" cy="588924"/>
          </a:xfrm>
          <a:custGeom>
            <a:avLst/>
            <a:gdLst>
              <a:gd name="connsiteX0" fmla="*/ 255153 w 899935"/>
              <a:gd name="connsiteY0" fmla="*/ 588925 h 588924"/>
              <a:gd name="connsiteX1" fmla="*/ 0 w 899935"/>
              <a:gd name="connsiteY1" fmla="*/ 294462 h 588924"/>
              <a:gd name="connsiteX2" fmla="*/ 255153 w 899935"/>
              <a:gd name="connsiteY2" fmla="*/ 0 h 588924"/>
              <a:gd name="connsiteX3" fmla="*/ 644782 w 899935"/>
              <a:gd name="connsiteY3" fmla="*/ 0 h 588924"/>
              <a:gd name="connsiteX4" fmla="*/ 899936 w 899935"/>
              <a:gd name="connsiteY4" fmla="*/ 294462 h 588924"/>
              <a:gd name="connsiteX5" fmla="*/ 644782 w 899935"/>
              <a:gd name="connsiteY5" fmla="*/ 588925 h 588924"/>
              <a:gd name="connsiteX6" fmla="*/ 255153 w 899935"/>
              <a:gd name="connsiteY6" fmla="*/ 588925 h 588924"/>
              <a:gd name="connsiteX7" fmla="*/ 255153 w 899935"/>
              <a:gd name="connsiteY7" fmla="*/ 588925 h 588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99935" h="588924">
                <a:moveTo>
                  <a:pt x="255153" y="588925"/>
                </a:moveTo>
                <a:lnTo>
                  <a:pt x="0" y="294462"/>
                </a:lnTo>
                <a:lnTo>
                  <a:pt x="255153" y="0"/>
                </a:lnTo>
                <a:lnTo>
                  <a:pt x="644782" y="0"/>
                </a:lnTo>
                <a:lnTo>
                  <a:pt x="899936" y="294462"/>
                </a:lnTo>
                <a:lnTo>
                  <a:pt x="644782" y="588925"/>
                </a:lnTo>
                <a:lnTo>
                  <a:pt x="255153" y="588925"/>
                </a:lnTo>
                <a:lnTo>
                  <a:pt x="255153" y="5889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6E12FC0D-1369-9FE8-D922-C496FEC118DC}"/>
              </a:ext>
            </a:extLst>
          </p:cNvPr>
          <p:cNvSpPr/>
          <p:nvPr/>
        </p:nvSpPr>
        <p:spPr>
          <a:xfrm>
            <a:off x="2624497" y="6661374"/>
            <a:ext cx="879264" cy="565068"/>
          </a:xfrm>
          <a:custGeom>
            <a:avLst/>
            <a:gdLst>
              <a:gd name="connsiteX0" fmla="*/ 489635 w 879264"/>
              <a:gd name="connsiteY0" fmla="*/ 565069 h 565068"/>
              <a:gd name="connsiteX1" fmla="*/ 161858 w 879264"/>
              <a:gd name="connsiteY1" fmla="*/ 354419 h 565068"/>
              <a:gd name="connsiteX2" fmla="*/ 0 w 879264"/>
              <a:gd name="connsiteY2" fmla="*/ 0 h 565068"/>
              <a:gd name="connsiteX3" fmla="*/ 389630 w 879264"/>
              <a:gd name="connsiteY3" fmla="*/ 0 h 565068"/>
              <a:gd name="connsiteX4" fmla="*/ 717407 w 879264"/>
              <a:gd name="connsiteY4" fmla="*/ 210650 h 565068"/>
              <a:gd name="connsiteX5" fmla="*/ 879265 w 879264"/>
              <a:gd name="connsiteY5" fmla="*/ 565069 h 565068"/>
              <a:gd name="connsiteX6" fmla="*/ 489635 w 879264"/>
              <a:gd name="connsiteY6" fmla="*/ 565069 h 565068"/>
              <a:gd name="connsiteX7" fmla="*/ 489635 w 879264"/>
              <a:gd name="connsiteY7" fmla="*/ 565069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79264" h="565068">
                <a:moveTo>
                  <a:pt x="489635" y="565069"/>
                </a:moveTo>
                <a:lnTo>
                  <a:pt x="161858" y="354419"/>
                </a:lnTo>
                <a:lnTo>
                  <a:pt x="0" y="0"/>
                </a:lnTo>
                <a:lnTo>
                  <a:pt x="389630" y="0"/>
                </a:lnTo>
                <a:lnTo>
                  <a:pt x="717407" y="210650"/>
                </a:lnTo>
                <a:lnTo>
                  <a:pt x="879265" y="565069"/>
                </a:lnTo>
                <a:lnTo>
                  <a:pt x="489635" y="565069"/>
                </a:lnTo>
                <a:lnTo>
                  <a:pt x="489635" y="5650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E07DA79B-17D2-25EC-7229-2926C3EC2636}"/>
              </a:ext>
            </a:extLst>
          </p:cNvPr>
          <p:cNvSpPr/>
          <p:nvPr/>
        </p:nvSpPr>
        <p:spPr>
          <a:xfrm>
            <a:off x="2624497" y="3180115"/>
            <a:ext cx="717406" cy="210649"/>
          </a:xfrm>
          <a:custGeom>
            <a:avLst/>
            <a:gdLst>
              <a:gd name="connsiteX0" fmla="*/ 327777 w 717406"/>
              <a:gd name="connsiteY0" fmla="*/ 210650 h 210649"/>
              <a:gd name="connsiteX1" fmla="*/ 0 w 717406"/>
              <a:gd name="connsiteY1" fmla="*/ 0 h 210649"/>
              <a:gd name="connsiteX2" fmla="*/ 389630 w 717406"/>
              <a:gd name="connsiteY2" fmla="*/ 0 h 210649"/>
              <a:gd name="connsiteX3" fmla="*/ 717407 w 717406"/>
              <a:gd name="connsiteY3" fmla="*/ 210650 h 210649"/>
              <a:gd name="connsiteX4" fmla="*/ 327777 w 717406"/>
              <a:gd name="connsiteY4" fmla="*/ 210650 h 210649"/>
              <a:gd name="connsiteX5" fmla="*/ 327777 w 717406"/>
              <a:gd name="connsiteY5" fmla="*/ 210650 h 21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406" h="210649">
                <a:moveTo>
                  <a:pt x="327777" y="210650"/>
                </a:moveTo>
                <a:lnTo>
                  <a:pt x="0" y="0"/>
                </a:lnTo>
                <a:lnTo>
                  <a:pt x="389630" y="0"/>
                </a:lnTo>
                <a:lnTo>
                  <a:pt x="717407" y="210650"/>
                </a:lnTo>
                <a:lnTo>
                  <a:pt x="327777" y="210650"/>
                </a:lnTo>
                <a:lnTo>
                  <a:pt x="327777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AF69FE79-1802-2D16-DDD1-9FFC79D81838}"/>
              </a:ext>
            </a:extLst>
          </p:cNvPr>
          <p:cNvSpPr/>
          <p:nvPr/>
        </p:nvSpPr>
        <p:spPr>
          <a:xfrm>
            <a:off x="2313894" y="-699238"/>
            <a:ext cx="717406" cy="210649"/>
          </a:xfrm>
          <a:custGeom>
            <a:avLst/>
            <a:gdLst>
              <a:gd name="connsiteX0" fmla="*/ 327777 w 717406"/>
              <a:gd name="connsiteY0" fmla="*/ 210650 h 210649"/>
              <a:gd name="connsiteX1" fmla="*/ 0 w 717406"/>
              <a:gd name="connsiteY1" fmla="*/ 0 h 210649"/>
              <a:gd name="connsiteX2" fmla="*/ 389630 w 717406"/>
              <a:gd name="connsiteY2" fmla="*/ 0 h 210649"/>
              <a:gd name="connsiteX3" fmla="*/ 717407 w 717406"/>
              <a:gd name="connsiteY3" fmla="*/ 210650 h 210649"/>
              <a:gd name="connsiteX4" fmla="*/ 327777 w 717406"/>
              <a:gd name="connsiteY4" fmla="*/ 210650 h 210649"/>
              <a:gd name="connsiteX5" fmla="*/ 327777 w 717406"/>
              <a:gd name="connsiteY5" fmla="*/ 210650 h 21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406" h="210649">
                <a:moveTo>
                  <a:pt x="327777" y="210650"/>
                </a:moveTo>
                <a:lnTo>
                  <a:pt x="0" y="0"/>
                </a:lnTo>
                <a:lnTo>
                  <a:pt x="389630" y="0"/>
                </a:lnTo>
                <a:lnTo>
                  <a:pt x="717407" y="210650"/>
                </a:lnTo>
                <a:lnTo>
                  <a:pt x="327777" y="210650"/>
                </a:lnTo>
                <a:lnTo>
                  <a:pt x="327777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CE1236F9-E5F4-2A8B-9392-BCE2C3690B55}"/>
              </a:ext>
            </a:extLst>
          </p:cNvPr>
          <p:cNvSpPr/>
          <p:nvPr/>
        </p:nvSpPr>
        <p:spPr>
          <a:xfrm>
            <a:off x="2369344" y="4592284"/>
            <a:ext cx="806640" cy="648881"/>
          </a:xfrm>
          <a:custGeom>
            <a:avLst/>
            <a:gdLst>
              <a:gd name="connsiteX0" fmla="*/ 161858 w 806640"/>
              <a:gd name="connsiteY0" fmla="*/ 648881 h 648881"/>
              <a:gd name="connsiteX1" fmla="*/ 0 w 806640"/>
              <a:gd name="connsiteY1" fmla="*/ 294462 h 648881"/>
              <a:gd name="connsiteX2" fmla="*/ 255153 w 806640"/>
              <a:gd name="connsiteY2" fmla="*/ 0 h 648881"/>
              <a:gd name="connsiteX3" fmla="*/ 644783 w 806640"/>
              <a:gd name="connsiteY3" fmla="*/ 0 h 648881"/>
              <a:gd name="connsiteX4" fmla="*/ 806641 w 806640"/>
              <a:gd name="connsiteY4" fmla="*/ 354419 h 648881"/>
              <a:gd name="connsiteX5" fmla="*/ 551487 w 806640"/>
              <a:gd name="connsiteY5" fmla="*/ 648881 h 648881"/>
              <a:gd name="connsiteX6" fmla="*/ 161858 w 806640"/>
              <a:gd name="connsiteY6" fmla="*/ 648881 h 648881"/>
              <a:gd name="connsiteX7" fmla="*/ 161858 w 806640"/>
              <a:gd name="connsiteY7" fmla="*/ 648881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06640" h="648881">
                <a:moveTo>
                  <a:pt x="161858" y="648881"/>
                </a:moveTo>
                <a:lnTo>
                  <a:pt x="0" y="294462"/>
                </a:lnTo>
                <a:lnTo>
                  <a:pt x="255153" y="0"/>
                </a:lnTo>
                <a:lnTo>
                  <a:pt x="644783" y="0"/>
                </a:lnTo>
                <a:lnTo>
                  <a:pt x="806641" y="354419"/>
                </a:lnTo>
                <a:lnTo>
                  <a:pt x="551487" y="648881"/>
                </a:lnTo>
                <a:lnTo>
                  <a:pt x="161858" y="648881"/>
                </a:lnTo>
                <a:lnTo>
                  <a:pt x="161858" y="6488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88F2A1B2-6401-3939-A1EA-2417A2C95FE3}"/>
              </a:ext>
            </a:extLst>
          </p:cNvPr>
          <p:cNvSpPr/>
          <p:nvPr/>
        </p:nvSpPr>
        <p:spPr>
          <a:xfrm>
            <a:off x="2369344" y="2176814"/>
            <a:ext cx="551487" cy="354419"/>
          </a:xfrm>
          <a:custGeom>
            <a:avLst/>
            <a:gdLst>
              <a:gd name="connsiteX0" fmla="*/ 161858 w 551487"/>
              <a:gd name="connsiteY0" fmla="*/ 354419 h 354419"/>
              <a:gd name="connsiteX1" fmla="*/ 0 w 551487"/>
              <a:gd name="connsiteY1" fmla="*/ 0 h 354419"/>
              <a:gd name="connsiteX2" fmla="*/ 389630 w 551487"/>
              <a:gd name="connsiteY2" fmla="*/ 0 h 354419"/>
              <a:gd name="connsiteX3" fmla="*/ 551487 w 551487"/>
              <a:gd name="connsiteY3" fmla="*/ 354419 h 354419"/>
              <a:gd name="connsiteX4" fmla="*/ 161858 w 551487"/>
              <a:gd name="connsiteY4" fmla="*/ 354419 h 354419"/>
              <a:gd name="connsiteX5" fmla="*/ 161858 w 551487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161858" y="354419"/>
                </a:moveTo>
                <a:lnTo>
                  <a:pt x="0" y="0"/>
                </a:lnTo>
                <a:lnTo>
                  <a:pt x="389630" y="0"/>
                </a:lnTo>
                <a:lnTo>
                  <a:pt x="551487" y="354419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00C77A56-0438-C7F9-DED4-F749D07B6440}"/>
              </a:ext>
            </a:extLst>
          </p:cNvPr>
          <p:cNvSpPr/>
          <p:nvPr/>
        </p:nvSpPr>
        <p:spPr>
          <a:xfrm>
            <a:off x="2952274" y="191536"/>
            <a:ext cx="551487" cy="354419"/>
          </a:xfrm>
          <a:custGeom>
            <a:avLst/>
            <a:gdLst>
              <a:gd name="connsiteX0" fmla="*/ 161858 w 551487"/>
              <a:gd name="connsiteY0" fmla="*/ 354419 h 354419"/>
              <a:gd name="connsiteX1" fmla="*/ 0 w 551487"/>
              <a:gd name="connsiteY1" fmla="*/ 0 h 354419"/>
              <a:gd name="connsiteX2" fmla="*/ 389629 w 551487"/>
              <a:gd name="connsiteY2" fmla="*/ 0 h 354419"/>
              <a:gd name="connsiteX3" fmla="*/ 551487 w 551487"/>
              <a:gd name="connsiteY3" fmla="*/ 354419 h 354419"/>
              <a:gd name="connsiteX4" fmla="*/ 161858 w 551487"/>
              <a:gd name="connsiteY4" fmla="*/ 354419 h 354419"/>
              <a:gd name="connsiteX5" fmla="*/ 161858 w 551487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161858" y="354419"/>
                </a:moveTo>
                <a:lnTo>
                  <a:pt x="0" y="0"/>
                </a:lnTo>
                <a:lnTo>
                  <a:pt x="389629" y="0"/>
                </a:lnTo>
                <a:lnTo>
                  <a:pt x="551487" y="354419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5D1646A4-BA8E-5D03-AECE-DE25ABDE6BD8}"/>
              </a:ext>
            </a:extLst>
          </p:cNvPr>
          <p:cNvSpPr/>
          <p:nvPr/>
        </p:nvSpPr>
        <p:spPr>
          <a:xfrm>
            <a:off x="2624497" y="9151764"/>
            <a:ext cx="551487" cy="354419"/>
          </a:xfrm>
          <a:custGeom>
            <a:avLst/>
            <a:gdLst>
              <a:gd name="connsiteX0" fmla="*/ 161858 w 551487"/>
              <a:gd name="connsiteY0" fmla="*/ 354419 h 354419"/>
              <a:gd name="connsiteX1" fmla="*/ 0 w 551487"/>
              <a:gd name="connsiteY1" fmla="*/ 0 h 354419"/>
              <a:gd name="connsiteX2" fmla="*/ 389630 w 551487"/>
              <a:gd name="connsiteY2" fmla="*/ 0 h 354419"/>
              <a:gd name="connsiteX3" fmla="*/ 551488 w 551487"/>
              <a:gd name="connsiteY3" fmla="*/ 354419 h 354419"/>
              <a:gd name="connsiteX4" fmla="*/ 161858 w 551487"/>
              <a:gd name="connsiteY4" fmla="*/ 354419 h 354419"/>
              <a:gd name="connsiteX5" fmla="*/ 161858 w 551487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161858" y="354419"/>
                </a:moveTo>
                <a:lnTo>
                  <a:pt x="0" y="0"/>
                </a:lnTo>
                <a:lnTo>
                  <a:pt x="389630" y="0"/>
                </a:lnTo>
                <a:lnTo>
                  <a:pt x="551488" y="354419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425587C0-99B4-AED7-B1B7-9F8629696344}"/>
              </a:ext>
            </a:extLst>
          </p:cNvPr>
          <p:cNvSpPr/>
          <p:nvPr/>
        </p:nvSpPr>
        <p:spPr>
          <a:xfrm>
            <a:off x="2896824" y="3390765"/>
            <a:ext cx="818926" cy="495434"/>
          </a:xfrm>
          <a:custGeom>
            <a:avLst/>
            <a:gdLst>
              <a:gd name="connsiteX0" fmla="*/ 373847 w 818926"/>
              <a:gd name="connsiteY0" fmla="*/ 495435 h 495434"/>
              <a:gd name="connsiteX1" fmla="*/ 0 w 818926"/>
              <a:gd name="connsiteY1" fmla="*/ 385663 h 495434"/>
              <a:gd name="connsiteX2" fmla="*/ 55450 w 818926"/>
              <a:gd name="connsiteY2" fmla="*/ 0 h 495434"/>
              <a:gd name="connsiteX3" fmla="*/ 445079 w 818926"/>
              <a:gd name="connsiteY3" fmla="*/ 0 h 495434"/>
              <a:gd name="connsiteX4" fmla="*/ 818926 w 818926"/>
              <a:gd name="connsiteY4" fmla="*/ 109771 h 495434"/>
              <a:gd name="connsiteX5" fmla="*/ 763476 w 818926"/>
              <a:gd name="connsiteY5" fmla="*/ 495435 h 495434"/>
              <a:gd name="connsiteX6" fmla="*/ 373847 w 818926"/>
              <a:gd name="connsiteY6" fmla="*/ 495435 h 495434"/>
              <a:gd name="connsiteX7" fmla="*/ 373847 w 818926"/>
              <a:gd name="connsiteY7" fmla="*/ 495435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18926" h="495434">
                <a:moveTo>
                  <a:pt x="373847" y="495435"/>
                </a:moveTo>
                <a:lnTo>
                  <a:pt x="0" y="385663"/>
                </a:lnTo>
                <a:lnTo>
                  <a:pt x="55450" y="0"/>
                </a:lnTo>
                <a:lnTo>
                  <a:pt x="445079" y="0"/>
                </a:lnTo>
                <a:lnTo>
                  <a:pt x="818926" y="109771"/>
                </a:lnTo>
                <a:lnTo>
                  <a:pt x="763476" y="495435"/>
                </a:lnTo>
                <a:lnTo>
                  <a:pt x="373847" y="495435"/>
                </a:lnTo>
                <a:lnTo>
                  <a:pt x="373847" y="49543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0717362E-5536-C0CA-D219-88EE054FE254}"/>
              </a:ext>
            </a:extLst>
          </p:cNvPr>
          <p:cNvSpPr/>
          <p:nvPr/>
        </p:nvSpPr>
        <p:spPr>
          <a:xfrm>
            <a:off x="2569047" y="1111025"/>
            <a:ext cx="445079" cy="385663"/>
          </a:xfrm>
          <a:custGeom>
            <a:avLst/>
            <a:gdLst>
              <a:gd name="connsiteX0" fmla="*/ 0 w 445079"/>
              <a:gd name="connsiteY0" fmla="*/ 385663 h 385663"/>
              <a:gd name="connsiteX1" fmla="*/ 55450 w 445079"/>
              <a:gd name="connsiteY1" fmla="*/ 0 h 385663"/>
              <a:gd name="connsiteX2" fmla="*/ 445080 w 445079"/>
              <a:gd name="connsiteY2" fmla="*/ 0 h 385663"/>
              <a:gd name="connsiteX3" fmla="*/ 389630 w 445079"/>
              <a:gd name="connsiteY3" fmla="*/ 385663 h 385663"/>
              <a:gd name="connsiteX4" fmla="*/ 0 w 445079"/>
              <a:gd name="connsiteY4" fmla="*/ 385663 h 385663"/>
              <a:gd name="connsiteX5" fmla="*/ 0 w 445079"/>
              <a:gd name="connsiteY5" fmla="*/ 385663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0" y="385663"/>
                </a:moveTo>
                <a:lnTo>
                  <a:pt x="55450" y="0"/>
                </a:lnTo>
                <a:lnTo>
                  <a:pt x="445080" y="0"/>
                </a:lnTo>
                <a:lnTo>
                  <a:pt x="389630" y="385663"/>
                </a:lnTo>
                <a:lnTo>
                  <a:pt x="0" y="385663"/>
                </a:lnTo>
                <a:lnTo>
                  <a:pt x="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7032DFA7-C30A-A6F7-D44D-01D17959DE89}"/>
              </a:ext>
            </a:extLst>
          </p:cNvPr>
          <p:cNvSpPr/>
          <p:nvPr/>
        </p:nvSpPr>
        <p:spPr>
          <a:xfrm>
            <a:off x="2313894" y="5595585"/>
            <a:ext cx="700232" cy="680125"/>
          </a:xfrm>
          <a:custGeom>
            <a:avLst/>
            <a:gdLst>
              <a:gd name="connsiteX0" fmla="*/ 255153 w 700232"/>
              <a:gd name="connsiteY0" fmla="*/ 680126 h 680125"/>
              <a:gd name="connsiteX1" fmla="*/ 0 w 700232"/>
              <a:gd name="connsiteY1" fmla="*/ 385663 h 680125"/>
              <a:gd name="connsiteX2" fmla="*/ 55450 w 700232"/>
              <a:gd name="connsiteY2" fmla="*/ 0 h 680125"/>
              <a:gd name="connsiteX3" fmla="*/ 445080 w 700232"/>
              <a:gd name="connsiteY3" fmla="*/ 0 h 680125"/>
              <a:gd name="connsiteX4" fmla="*/ 700233 w 700232"/>
              <a:gd name="connsiteY4" fmla="*/ 294462 h 680125"/>
              <a:gd name="connsiteX5" fmla="*/ 644783 w 700232"/>
              <a:gd name="connsiteY5" fmla="*/ 680126 h 680125"/>
              <a:gd name="connsiteX6" fmla="*/ 255153 w 700232"/>
              <a:gd name="connsiteY6" fmla="*/ 680126 h 680125"/>
              <a:gd name="connsiteX7" fmla="*/ 255153 w 700232"/>
              <a:gd name="connsiteY7" fmla="*/ 680126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00232" h="680125">
                <a:moveTo>
                  <a:pt x="255153" y="680126"/>
                </a:moveTo>
                <a:lnTo>
                  <a:pt x="0" y="385663"/>
                </a:lnTo>
                <a:lnTo>
                  <a:pt x="55450" y="0"/>
                </a:lnTo>
                <a:lnTo>
                  <a:pt x="445080" y="0"/>
                </a:lnTo>
                <a:lnTo>
                  <a:pt x="700233" y="294462"/>
                </a:lnTo>
                <a:lnTo>
                  <a:pt x="644783" y="680126"/>
                </a:lnTo>
                <a:lnTo>
                  <a:pt x="255153" y="680126"/>
                </a:lnTo>
                <a:lnTo>
                  <a:pt x="255153" y="680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ADD0723E-3003-6819-6DC6-7F534744D02D}"/>
              </a:ext>
            </a:extLst>
          </p:cNvPr>
          <p:cNvSpPr/>
          <p:nvPr/>
        </p:nvSpPr>
        <p:spPr>
          <a:xfrm>
            <a:off x="2313894" y="-1084901"/>
            <a:ext cx="445079" cy="385663"/>
          </a:xfrm>
          <a:custGeom>
            <a:avLst/>
            <a:gdLst>
              <a:gd name="connsiteX0" fmla="*/ 0 w 445079"/>
              <a:gd name="connsiteY0" fmla="*/ 385664 h 385663"/>
              <a:gd name="connsiteX1" fmla="*/ 55450 w 445079"/>
              <a:gd name="connsiteY1" fmla="*/ 0 h 385663"/>
              <a:gd name="connsiteX2" fmla="*/ 445080 w 445079"/>
              <a:gd name="connsiteY2" fmla="*/ 0 h 385663"/>
              <a:gd name="connsiteX3" fmla="*/ 389630 w 445079"/>
              <a:gd name="connsiteY3" fmla="*/ 385664 h 385663"/>
              <a:gd name="connsiteX4" fmla="*/ 0 w 445079"/>
              <a:gd name="connsiteY4" fmla="*/ 385664 h 385663"/>
              <a:gd name="connsiteX5" fmla="*/ 0 w 445079"/>
              <a:gd name="connsiteY5" fmla="*/ 385664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0" y="385664"/>
                </a:moveTo>
                <a:lnTo>
                  <a:pt x="55450" y="0"/>
                </a:lnTo>
                <a:lnTo>
                  <a:pt x="445080" y="0"/>
                </a:lnTo>
                <a:lnTo>
                  <a:pt x="389630" y="385664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5FD629E6-344C-8518-2C02-FC3B00A44C6A}"/>
              </a:ext>
            </a:extLst>
          </p:cNvPr>
          <p:cNvSpPr/>
          <p:nvPr/>
        </p:nvSpPr>
        <p:spPr>
          <a:xfrm>
            <a:off x="2641671" y="7875325"/>
            <a:ext cx="445079" cy="385663"/>
          </a:xfrm>
          <a:custGeom>
            <a:avLst/>
            <a:gdLst>
              <a:gd name="connsiteX0" fmla="*/ 0 w 445079"/>
              <a:gd name="connsiteY0" fmla="*/ 385664 h 385663"/>
              <a:gd name="connsiteX1" fmla="*/ 55450 w 445079"/>
              <a:gd name="connsiteY1" fmla="*/ 0 h 385663"/>
              <a:gd name="connsiteX2" fmla="*/ 445079 w 445079"/>
              <a:gd name="connsiteY2" fmla="*/ 0 h 385663"/>
              <a:gd name="connsiteX3" fmla="*/ 389629 w 445079"/>
              <a:gd name="connsiteY3" fmla="*/ 385664 h 385663"/>
              <a:gd name="connsiteX4" fmla="*/ 0 w 445079"/>
              <a:gd name="connsiteY4" fmla="*/ 385664 h 385663"/>
              <a:gd name="connsiteX5" fmla="*/ 0 w 445079"/>
              <a:gd name="connsiteY5" fmla="*/ 385664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0" y="385664"/>
                </a:moveTo>
                <a:lnTo>
                  <a:pt x="55450" y="0"/>
                </a:lnTo>
                <a:lnTo>
                  <a:pt x="445079" y="0"/>
                </a:lnTo>
                <a:lnTo>
                  <a:pt x="389629" y="385664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127F19F4-7A31-9662-9593-671CDE2D221F}"/>
              </a:ext>
            </a:extLst>
          </p:cNvPr>
          <p:cNvSpPr/>
          <p:nvPr/>
        </p:nvSpPr>
        <p:spPr>
          <a:xfrm>
            <a:off x="2313894" y="1496688"/>
            <a:ext cx="700232" cy="680125"/>
          </a:xfrm>
          <a:custGeom>
            <a:avLst/>
            <a:gdLst>
              <a:gd name="connsiteX0" fmla="*/ 55450 w 700232"/>
              <a:gd name="connsiteY0" fmla="*/ 680126 h 680125"/>
              <a:gd name="connsiteX1" fmla="*/ 0 w 700232"/>
              <a:gd name="connsiteY1" fmla="*/ 294462 h 680125"/>
              <a:gd name="connsiteX2" fmla="*/ 255153 w 700232"/>
              <a:gd name="connsiteY2" fmla="*/ 0 h 680125"/>
              <a:gd name="connsiteX3" fmla="*/ 644783 w 700232"/>
              <a:gd name="connsiteY3" fmla="*/ 0 h 680125"/>
              <a:gd name="connsiteX4" fmla="*/ 700233 w 700232"/>
              <a:gd name="connsiteY4" fmla="*/ 385664 h 680125"/>
              <a:gd name="connsiteX5" fmla="*/ 445080 w 700232"/>
              <a:gd name="connsiteY5" fmla="*/ 680126 h 680125"/>
              <a:gd name="connsiteX6" fmla="*/ 55450 w 700232"/>
              <a:gd name="connsiteY6" fmla="*/ 680126 h 680125"/>
              <a:gd name="connsiteX7" fmla="*/ 55450 w 700232"/>
              <a:gd name="connsiteY7" fmla="*/ 680126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00232" h="680125">
                <a:moveTo>
                  <a:pt x="55450" y="680126"/>
                </a:moveTo>
                <a:lnTo>
                  <a:pt x="0" y="294462"/>
                </a:lnTo>
                <a:lnTo>
                  <a:pt x="255153" y="0"/>
                </a:lnTo>
                <a:lnTo>
                  <a:pt x="644783" y="0"/>
                </a:lnTo>
                <a:lnTo>
                  <a:pt x="700233" y="385664"/>
                </a:lnTo>
                <a:lnTo>
                  <a:pt x="445080" y="680126"/>
                </a:lnTo>
                <a:lnTo>
                  <a:pt x="55450" y="680126"/>
                </a:lnTo>
                <a:lnTo>
                  <a:pt x="55450" y="680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B0EAC2DE-994E-792D-0DEB-F5C3C244D83C}"/>
              </a:ext>
            </a:extLst>
          </p:cNvPr>
          <p:cNvSpPr/>
          <p:nvPr/>
        </p:nvSpPr>
        <p:spPr>
          <a:xfrm>
            <a:off x="2369344" y="-1379364"/>
            <a:ext cx="644782" cy="294462"/>
          </a:xfrm>
          <a:custGeom>
            <a:avLst/>
            <a:gdLst>
              <a:gd name="connsiteX0" fmla="*/ 0 w 644782"/>
              <a:gd name="connsiteY0" fmla="*/ 294462 h 294462"/>
              <a:gd name="connsiteX1" fmla="*/ 255153 w 644782"/>
              <a:gd name="connsiteY1" fmla="*/ 0 h 294462"/>
              <a:gd name="connsiteX2" fmla="*/ 644783 w 644782"/>
              <a:gd name="connsiteY2" fmla="*/ 0 h 294462"/>
              <a:gd name="connsiteX3" fmla="*/ 389630 w 644782"/>
              <a:gd name="connsiteY3" fmla="*/ 294462 h 294462"/>
              <a:gd name="connsiteX4" fmla="*/ 0 w 644782"/>
              <a:gd name="connsiteY4" fmla="*/ 294462 h 294462"/>
              <a:gd name="connsiteX5" fmla="*/ 0 w 644782"/>
              <a:gd name="connsiteY5" fmla="*/ 294462 h 29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782" h="294462">
                <a:moveTo>
                  <a:pt x="0" y="294462"/>
                </a:moveTo>
                <a:lnTo>
                  <a:pt x="255153" y="0"/>
                </a:lnTo>
                <a:lnTo>
                  <a:pt x="644783" y="0"/>
                </a:lnTo>
                <a:lnTo>
                  <a:pt x="389630" y="29446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98D536B3-FF1C-4043-9CD8-9CD5024C199F}"/>
              </a:ext>
            </a:extLst>
          </p:cNvPr>
          <p:cNvSpPr/>
          <p:nvPr/>
        </p:nvSpPr>
        <p:spPr>
          <a:xfrm>
            <a:off x="2697121" y="7580862"/>
            <a:ext cx="644782" cy="294462"/>
          </a:xfrm>
          <a:custGeom>
            <a:avLst/>
            <a:gdLst>
              <a:gd name="connsiteX0" fmla="*/ 0 w 644782"/>
              <a:gd name="connsiteY0" fmla="*/ 294462 h 294462"/>
              <a:gd name="connsiteX1" fmla="*/ 255153 w 644782"/>
              <a:gd name="connsiteY1" fmla="*/ 0 h 294462"/>
              <a:gd name="connsiteX2" fmla="*/ 644782 w 644782"/>
              <a:gd name="connsiteY2" fmla="*/ 0 h 294462"/>
              <a:gd name="connsiteX3" fmla="*/ 389629 w 644782"/>
              <a:gd name="connsiteY3" fmla="*/ 294462 h 294462"/>
              <a:gd name="connsiteX4" fmla="*/ 0 w 644782"/>
              <a:gd name="connsiteY4" fmla="*/ 294462 h 294462"/>
              <a:gd name="connsiteX5" fmla="*/ 0 w 644782"/>
              <a:gd name="connsiteY5" fmla="*/ 294462 h 29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782" h="294462">
                <a:moveTo>
                  <a:pt x="0" y="294462"/>
                </a:moveTo>
                <a:lnTo>
                  <a:pt x="255153" y="0"/>
                </a:lnTo>
                <a:lnTo>
                  <a:pt x="644782" y="0"/>
                </a:lnTo>
                <a:lnTo>
                  <a:pt x="389629" y="29446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14BAB949-B078-E935-060B-E0E4FB1401C8}"/>
              </a:ext>
            </a:extLst>
          </p:cNvPr>
          <p:cNvSpPr/>
          <p:nvPr/>
        </p:nvSpPr>
        <p:spPr>
          <a:xfrm>
            <a:off x="2896824" y="3886200"/>
            <a:ext cx="818926" cy="495434"/>
          </a:xfrm>
          <a:custGeom>
            <a:avLst/>
            <a:gdLst>
              <a:gd name="connsiteX0" fmla="*/ 55450 w 818926"/>
              <a:gd name="connsiteY0" fmla="*/ 495435 h 495434"/>
              <a:gd name="connsiteX1" fmla="*/ 0 w 818926"/>
              <a:gd name="connsiteY1" fmla="*/ 109771 h 495434"/>
              <a:gd name="connsiteX2" fmla="*/ 373847 w 818926"/>
              <a:gd name="connsiteY2" fmla="*/ 0 h 495434"/>
              <a:gd name="connsiteX3" fmla="*/ 763476 w 818926"/>
              <a:gd name="connsiteY3" fmla="*/ 0 h 495434"/>
              <a:gd name="connsiteX4" fmla="*/ 818926 w 818926"/>
              <a:gd name="connsiteY4" fmla="*/ 385664 h 495434"/>
              <a:gd name="connsiteX5" fmla="*/ 445079 w 818926"/>
              <a:gd name="connsiteY5" fmla="*/ 495435 h 495434"/>
              <a:gd name="connsiteX6" fmla="*/ 55450 w 818926"/>
              <a:gd name="connsiteY6" fmla="*/ 495435 h 495434"/>
              <a:gd name="connsiteX7" fmla="*/ 55450 w 818926"/>
              <a:gd name="connsiteY7" fmla="*/ 495435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18926" h="495434">
                <a:moveTo>
                  <a:pt x="55450" y="495435"/>
                </a:moveTo>
                <a:lnTo>
                  <a:pt x="0" y="109771"/>
                </a:lnTo>
                <a:lnTo>
                  <a:pt x="373847" y="0"/>
                </a:lnTo>
                <a:lnTo>
                  <a:pt x="763476" y="0"/>
                </a:lnTo>
                <a:lnTo>
                  <a:pt x="818926" y="385664"/>
                </a:lnTo>
                <a:lnTo>
                  <a:pt x="445079" y="495435"/>
                </a:lnTo>
                <a:lnTo>
                  <a:pt x="55450" y="495435"/>
                </a:lnTo>
                <a:lnTo>
                  <a:pt x="55450" y="49543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FC8B9710-D459-AB50-99D7-4F6EF4A981BF}"/>
              </a:ext>
            </a:extLst>
          </p:cNvPr>
          <p:cNvSpPr/>
          <p:nvPr/>
        </p:nvSpPr>
        <p:spPr>
          <a:xfrm>
            <a:off x="2369344" y="8857302"/>
            <a:ext cx="644782" cy="294462"/>
          </a:xfrm>
          <a:custGeom>
            <a:avLst/>
            <a:gdLst>
              <a:gd name="connsiteX0" fmla="*/ 255153 w 644782"/>
              <a:gd name="connsiteY0" fmla="*/ 294462 h 294462"/>
              <a:gd name="connsiteX1" fmla="*/ 0 w 644782"/>
              <a:gd name="connsiteY1" fmla="*/ 0 h 294462"/>
              <a:gd name="connsiteX2" fmla="*/ 389630 w 644782"/>
              <a:gd name="connsiteY2" fmla="*/ 0 h 294462"/>
              <a:gd name="connsiteX3" fmla="*/ 644783 w 644782"/>
              <a:gd name="connsiteY3" fmla="*/ 294462 h 294462"/>
              <a:gd name="connsiteX4" fmla="*/ 255153 w 644782"/>
              <a:gd name="connsiteY4" fmla="*/ 294462 h 294462"/>
              <a:gd name="connsiteX5" fmla="*/ 255153 w 644782"/>
              <a:gd name="connsiteY5" fmla="*/ 294462 h 29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782" h="294462">
                <a:moveTo>
                  <a:pt x="255153" y="294462"/>
                </a:moveTo>
                <a:lnTo>
                  <a:pt x="0" y="0"/>
                </a:lnTo>
                <a:lnTo>
                  <a:pt x="389630" y="0"/>
                </a:lnTo>
                <a:lnTo>
                  <a:pt x="644783" y="294462"/>
                </a:lnTo>
                <a:lnTo>
                  <a:pt x="255153" y="294462"/>
                </a:lnTo>
                <a:lnTo>
                  <a:pt x="255153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2F865B92-CA4C-3113-804B-8A1707933BE6}"/>
              </a:ext>
            </a:extLst>
          </p:cNvPr>
          <p:cNvSpPr/>
          <p:nvPr/>
        </p:nvSpPr>
        <p:spPr>
          <a:xfrm>
            <a:off x="2369344" y="2531233"/>
            <a:ext cx="806640" cy="648881"/>
          </a:xfrm>
          <a:custGeom>
            <a:avLst/>
            <a:gdLst>
              <a:gd name="connsiteX0" fmla="*/ 255153 w 806640"/>
              <a:gd name="connsiteY0" fmla="*/ 648882 h 648881"/>
              <a:gd name="connsiteX1" fmla="*/ 0 w 806640"/>
              <a:gd name="connsiteY1" fmla="*/ 354419 h 648881"/>
              <a:gd name="connsiteX2" fmla="*/ 161858 w 806640"/>
              <a:gd name="connsiteY2" fmla="*/ 0 h 648881"/>
              <a:gd name="connsiteX3" fmla="*/ 551487 w 806640"/>
              <a:gd name="connsiteY3" fmla="*/ 0 h 648881"/>
              <a:gd name="connsiteX4" fmla="*/ 806641 w 806640"/>
              <a:gd name="connsiteY4" fmla="*/ 294462 h 648881"/>
              <a:gd name="connsiteX5" fmla="*/ 644783 w 806640"/>
              <a:gd name="connsiteY5" fmla="*/ 648882 h 648881"/>
              <a:gd name="connsiteX6" fmla="*/ 255153 w 806640"/>
              <a:gd name="connsiteY6" fmla="*/ 648882 h 648881"/>
              <a:gd name="connsiteX7" fmla="*/ 255153 w 806640"/>
              <a:gd name="connsiteY7" fmla="*/ 648882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06640" h="648881">
                <a:moveTo>
                  <a:pt x="255153" y="648882"/>
                </a:moveTo>
                <a:lnTo>
                  <a:pt x="0" y="354419"/>
                </a:lnTo>
                <a:lnTo>
                  <a:pt x="161858" y="0"/>
                </a:lnTo>
                <a:lnTo>
                  <a:pt x="551487" y="0"/>
                </a:lnTo>
                <a:lnTo>
                  <a:pt x="806641" y="294462"/>
                </a:lnTo>
                <a:lnTo>
                  <a:pt x="644783" y="648882"/>
                </a:lnTo>
                <a:lnTo>
                  <a:pt x="255153" y="648882"/>
                </a:lnTo>
                <a:lnTo>
                  <a:pt x="255153" y="64888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434807C6-2788-F6FE-3290-43B64A49694B}"/>
              </a:ext>
            </a:extLst>
          </p:cNvPr>
          <p:cNvSpPr/>
          <p:nvPr/>
        </p:nvSpPr>
        <p:spPr>
          <a:xfrm>
            <a:off x="2697121" y="-102925"/>
            <a:ext cx="644782" cy="294462"/>
          </a:xfrm>
          <a:custGeom>
            <a:avLst/>
            <a:gdLst>
              <a:gd name="connsiteX0" fmla="*/ 255153 w 644782"/>
              <a:gd name="connsiteY0" fmla="*/ 294462 h 294462"/>
              <a:gd name="connsiteX1" fmla="*/ 0 w 644782"/>
              <a:gd name="connsiteY1" fmla="*/ 0 h 294462"/>
              <a:gd name="connsiteX2" fmla="*/ 389629 w 644782"/>
              <a:gd name="connsiteY2" fmla="*/ 0 h 294462"/>
              <a:gd name="connsiteX3" fmla="*/ 644782 w 644782"/>
              <a:gd name="connsiteY3" fmla="*/ 294462 h 294462"/>
              <a:gd name="connsiteX4" fmla="*/ 255153 w 644782"/>
              <a:gd name="connsiteY4" fmla="*/ 294462 h 294462"/>
              <a:gd name="connsiteX5" fmla="*/ 255153 w 644782"/>
              <a:gd name="connsiteY5" fmla="*/ 294462 h 29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782" h="294462">
                <a:moveTo>
                  <a:pt x="255153" y="294462"/>
                </a:moveTo>
                <a:lnTo>
                  <a:pt x="0" y="0"/>
                </a:lnTo>
                <a:lnTo>
                  <a:pt x="389629" y="0"/>
                </a:lnTo>
                <a:lnTo>
                  <a:pt x="644782" y="294462"/>
                </a:lnTo>
                <a:lnTo>
                  <a:pt x="255153" y="294462"/>
                </a:lnTo>
                <a:lnTo>
                  <a:pt x="255153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69F9AD79-301D-AAE2-EE65-503D0B92B128}"/>
              </a:ext>
            </a:extLst>
          </p:cNvPr>
          <p:cNvSpPr/>
          <p:nvPr/>
        </p:nvSpPr>
        <p:spPr>
          <a:xfrm>
            <a:off x="2569047" y="6275711"/>
            <a:ext cx="445079" cy="385663"/>
          </a:xfrm>
          <a:custGeom>
            <a:avLst/>
            <a:gdLst>
              <a:gd name="connsiteX0" fmla="*/ 55450 w 445079"/>
              <a:gd name="connsiteY0" fmla="*/ 385664 h 385663"/>
              <a:gd name="connsiteX1" fmla="*/ 0 w 445079"/>
              <a:gd name="connsiteY1" fmla="*/ 0 h 385663"/>
              <a:gd name="connsiteX2" fmla="*/ 389630 w 445079"/>
              <a:gd name="connsiteY2" fmla="*/ 0 h 385663"/>
              <a:gd name="connsiteX3" fmla="*/ 445080 w 445079"/>
              <a:gd name="connsiteY3" fmla="*/ 385664 h 385663"/>
              <a:gd name="connsiteX4" fmla="*/ 55450 w 445079"/>
              <a:gd name="connsiteY4" fmla="*/ 385664 h 385663"/>
              <a:gd name="connsiteX5" fmla="*/ 55450 w 445079"/>
              <a:gd name="connsiteY5" fmla="*/ 385664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55450" y="385664"/>
                </a:moveTo>
                <a:lnTo>
                  <a:pt x="0" y="0"/>
                </a:lnTo>
                <a:lnTo>
                  <a:pt x="389630" y="0"/>
                </a:lnTo>
                <a:lnTo>
                  <a:pt x="445080" y="385664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37D8694E-100E-14D6-22C0-ABF3B8479A8E}"/>
              </a:ext>
            </a:extLst>
          </p:cNvPr>
          <p:cNvSpPr/>
          <p:nvPr/>
        </p:nvSpPr>
        <p:spPr>
          <a:xfrm>
            <a:off x="2313894" y="8471638"/>
            <a:ext cx="445079" cy="385663"/>
          </a:xfrm>
          <a:custGeom>
            <a:avLst/>
            <a:gdLst>
              <a:gd name="connsiteX0" fmla="*/ 55450 w 445079"/>
              <a:gd name="connsiteY0" fmla="*/ 385664 h 385663"/>
              <a:gd name="connsiteX1" fmla="*/ 0 w 445079"/>
              <a:gd name="connsiteY1" fmla="*/ 0 h 385663"/>
              <a:gd name="connsiteX2" fmla="*/ 389630 w 445079"/>
              <a:gd name="connsiteY2" fmla="*/ 0 h 385663"/>
              <a:gd name="connsiteX3" fmla="*/ 445080 w 445079"/>
              <a:gd name="connsiteY3" fmla="*/ 385664 h 385663"/>
              <a:gd name="connsiteX4" fmla="*/ 55450 w 445079"/>
              <a:gd name="connsiteY4" fmla="*/ 385664 h 385663"/>
              <a:gd name="connsiteX5" fmla="*/ 55450 w 445079"/>
              <a:gd name="connsiteY5" fmla="*/ 385664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55450" y="385664"/>
                </a:moveTo>
                <a:lnTo>
                  <a:pt x="0" y="0"/>
                </a:lnTo>
                <a:lnTo>
                  <a:pt x="389630" y="0"/>
                </a:lnTo>
                <a:lnTo>
                  <a:pt x="445080" y="385664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896324F0-1D58-9BFC-2301-76E190CD4218}"/>
              </a:ext>
            </a:extLst>
          </p:cNvPr>
          <p:cNvSpPr/>
          <p:nvPr/>
        </p:nvSpPr>
        <p:spPr>
          <a:xfrm>
            <a:off x="2641671" y="-488588"/>
            <a:ext cx="445079" cy="385663"/>
          </a:xfrm>
          <a:custGeom>
            <a:avLst/>
            <a:gdLst>
              <a:gd name="connsiteX0" fmla="*/ 55450 w 445079"/>
              <a:gd name="connsiteY0" fmla="*/ 385664 h 385663"/>
              <a:gd name="connsiteX1" fmla="*/ 0 w 445079"/>
              <a:gd name="connsiteY1" fmla="*/ 0 h 385663"/>
              <a:gd name="connsiteX2" fmla="*/ 389629 w 445079"/>
              <a:gd name="connsiteY2" fmla="*/ 0 h 385663"/>
              <a:gd name="connsiteX3" fmla="*/ 445079 w 445079"/>
              <a:gd name="connsiteY3" fmla="*/ 385664 h 385663"/>
              <a:gd name="connsiteX4" fmla="*/ 55450 w 445079"/>
              <a:gd name="connsiteY4" fmla="*/ 385664 h 385663"/>
              <a:gd name="connsiteX5" fmla="*/ 55450 w 445079"/>
              <a:gd name="connsiteY5" fmla="*/ 385664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55450" y="385664"/>
                </a:moveTo>
                <a:lnTo>
                  <a:pt x="0" y="0"/>
                </a:lnTo>
                <a:lnTo>
                  <a:pt x="389629" y="0"/>
                </a:lnTo>
                <a:lnTo>
                  <a:pt x="445079" y="385664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B825C45F-28AF-8934-97CE-2335F636A7E5}"/>
              </a:ext>
            </a:extLst>
          </p:cNvPr>
          <p:cNvSpPr/>
          <p:nvPr/>
        </p:nvSpPr>
        <p:spPr>
          <a:xfrm>
            <a:off x="2369344" y="5241165"/>
            <a:ext cx="551487" cy="354419"/>
          </a:xfrm>
          <a:custGeom>
            <a:avLst/>
            <a:gdLst>
              <a:gd name="connsiteX0" fmla="*/ 0 w 551487"/>
              <a:gd name="connsiteY0" fmla="*/ 354420 h 354419"/>
              <a:gd name="connsiteX1" fmla="*/ 161858 w 551487"/>
              <a:gd name="connsiteY1" fmla="*/ 0 h 354419"/>
              <a:gd name="connsiteX2" fmla="*/ 551487 w 551487"/>
              <a:gd name="connsiteY2" fmla="*/ 0 h 354419"/>
              <a:gd name="connsiteX3" fmla="*/ 389630 w 551487"/>
              <a:gd name="connsiteY3" fmla="*/ 354420 h 354419"/>
              <a:gd name="connsiteX4" fmla="*/ 0 w 551487"/>
              <a:gd name="connsiteY4" fmla="*/ 354420 h 354419"/>
              <a:gd name="connsiteX5" fmla="*/ 0 w 551487"/>
              <a:gd name="connsiteY5" fmla="*/ 354420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0" y="354420"/>
                </a:moveTo>
                <a:lnTo>
                  <a:pt x="161858" y="0"/>
                </a:lnTo>
                <a:lnTo>
                  <a:pt x="551487" y="0"/>
                </a:lnTo>
                <a:lnTo>
                  <a:pt x="389630" y="354420"/>
                </a:lnTo>
                <a:lnTo>
                  <a:pt x="0" y="354420"/>
                </a:lnTo>
                <a:lnTo>
                  <a:pt x="0" y="3544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17B1C2F5-2E33-9C39-460A-BEBE91D09FF6}"/>
              </a:ext>
            </a:extLst>
          </p:cNvPr>
          <p:cNvSpPr/>
          <p:nvPr/>
        </p:nvSpPr>
        <p:spPr>
          <a:xfrm>
            <a:off x="2624497" y="545956"/>
            <a:ext cx="879264" cy="565068"/>
          </a:xfrm>
          <a:custGeom>
            <a:avLst/>
            <a:gdLst>
              <a:gd name="connsiteX0" fmla="*/ 0 w 879264"/>
              <a:gd name="connsiteY0" fmla="*/ 565069 h 565068"/>
              <a:gd name="connsiteX1" fmla="*/ 161858 w 879264"/>
              <a:gd name="connsiteY1" fmla="*/ 210650 h 565068"/>
              <a:gd name="connsiteX2" fmla="*/ 489635 w 879264"/>
              <a:gd name="connsiteY2" fmla="*/ 0 h 565068"/>
              <a:gd name="connsiteX3" fmla="*/ 879265 w 879264"/>
              <a:gd name="connsiteY3" fmla="*/ 0 h 565068"/>
              <a:gd name="connsiteX4" fmla="*/ 717407 w 879264"/>
              <a:gd name="connsiteY4" fmla="*/ 354419 h 565068"/>
              <a:gd name="connsiteX5" fmla="*/ 389630 w 879264"/>
              <a:gd name="connsiteY5" fmla="*/ 565069 h 565068"/>
              <a:gd name="connsiteX6" fmla="*/ 0 w 879264"/>
              <a:gd name="connsiteY6" fmla="*/ 565069 h 565068"/>
              <a:gd name="connsiteX7" fmla="*/ 0 w 879264"/>
              <a:gd name="connsiteY7" fmla="*/ 565069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79264" h="565068">
                <a:moveTo>
                  <a:pt x="0" y="565069"/>
                </a:moveTo>
                <a:lnTo>
                  <a:pt x="161858" y="210650"/>
                </a:lnTo>
                <a:lnTo>
                  <a:pt x="489635" y="0"/>
                </a:lnTo>
                <a:lnTo>
                  <a:pt x="879265" y="0"/>
                </a:lnTo>
                <a:lnTo>
                  <a:pt x="717407" y="354419"/>
                </a:lnTo>
                <a:lnTo>
                  <a:pt x="389630" y="565069"/>
                </a:lnTo>
                <a:lnTo>
                  <a:pt x="0" y="565069"/>
                </a:lnTo>
                <a:lnTo>
                  <a:pt x="0" y="5650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5F6C28FC-3900-4718-7A41-99F299474B1A}"/>
              </a:ext>
            </a:extLst>
          </p:cNvPr>
          <p:cNvSpPr/>
          <p:nvPr/>
        </p:nvSpPr>
        <p:spPr>
          <a:xfrm>
            <a:off x="2952274" y="7226443"/>
            <a:ext cx="551487" cy="354419"/>
          </a:xfrm>
          <a:custGeom>
            <a:avLst/>
            <a:gdLst>
              <a:gd name="connsiteX0" fmla="*/ 0 w 551487"/>
              <a:gd name="connsiteY0" fmla="*/ 354419 h 354419"/>
              <a:gd name="connsiteX1" fmla="*/ 161858 w 551487"/>
              <a:gd name="connsiteY1" fmla="*/ 0 h 354419"/>
              <a:gd name="connsiteX2" fmla="*/ 551487 w 551487"/>
              <a:gd name="connsiteY2" fmla="*/ 0 h 354419"/>
              <a:gd name="connsiteX3" fmla="*/ 389629 w 551487"/>
              <a:gd name="connsiteY3" fmla="*/ 354419 h 354419"/>
              <a:gd name="connsiteX4" fmla="*/ 0 w 551487"/>
              <a:gd name="connsiteY4" fmla="*/ 354419 h 354419"/>
              <a:gd name="connsiteX5" fmla="*/ 0 w 551487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0" y="354419"/>
                </a:moveTo>
                <a:lnTo>
                  <a:pt x="161858" y="0"/>
                </a:lnTo>
                <a:lnTo>
                  <a:pt x="551487" y="0"/>
                </a:lnTo>
                <a:lnTo>
                  <a:pt x="389629" y="35441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F7C724F0-B69A-C691-5E1F-8D2DF810392D}"/>
              </a:ext>
            </a:extLst>
          </p:cNvPr>
          <p:cNvSpPr/>
          <p:nvPr/>
        </p:nvSpPr>
        <p:spPr>
          <a:xfrm>
            <a:off x="2624497" y="-1733783"/>
            <a:ext cx="551487" cy="354419"/>
          </a:xfrm>
          <a:custGeom>
            <a:avLst/>
            <a:gdLst>
              <a:gd name="connsiteX0" fmla="*/ 0 w 551487"/>
              <a:gd name="connsiteY0" fmla="*/ 354419 h 354419"/>
              <a:gd name="connsiteX1" fmla="*/ 161858 w 551487"/>
              <a:gd name="connsiteY1" fmla="*/ 0 h 354419"/>
              <a:gd name="connsiteX2" fmla="*/ 551488 w 551487"/>
              <a:gd name="connsiteY2" fmla="*/ 0 h 354419"/>
              <a:gd name="connsiteX3" fmla="*/ 389630 w 551487"/>
              <a:gd name="connsiteY3" fmla="*/ 354419 h 354419"/>
              <a:gd name="connsiteX4" fmla="*/ 0 w 551487"/>
              <a:gd name="connsiteY4" fmla="*/ 354419 h 354419"/>
              <a:gd name="connsiteX5" fmla="*/ 0 w 551487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0" y="354419"/>
                </a:moveTo>
                <a:lnTo>
                  <a:pt x="161858" y="0"/>
                </a:lnTo>
                <a:lnTo>
                  <a:pt x="551488" y="0"/>
                </a:lnTo>
                <a:lnTo>
                  <a:pt x="389630" y="35441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E1C89DF2-5537-03D4-257E-9E6C8FBE4A81}"/>
              </a:ext>
            </a:extLst>
          </p:cNvPr>
          <p:cNvSpPr/>
          <p:nvPr/>
        </p:nvSpPr>
        <p:spPr>
          <a:xfrm>
            <a:off x="2624497" y="4381634"/>
            <a:ext cx="717406" cy="210649"/>
          </a:xfrm>
          <a:custGeom>
            <a:avLst/>
            <a:gdLst>
              <a:gd name="connsiteX0" fmla="*/ 0 w 717406"/>
              <a:gd name="connsiteY0" fmla="*/ 210650 h 210649"/>
              <a:gd name="connsiteX1" fmla="*/ 327777 w 717406"/>
              <a:gd name="connsiteY1" fmla="*/ 0 h 210649"/>
              <a:gd name="connsiteX2" fmla="*/ 717407 w 717406"/>
              <a:gd name="connsiteY2" fmla="*/ 0 h 210649"/>
              <a:gd name="connsiteX3" fmla="*/ 389630 w 717406"/>
              <a:gd name="connsiteY3" fmla="*/ 210650 h 210649"/>
              <a:gd name="connsiteX4" fmla="*/ 0 w 717406"/>
              <a:gd name="connsiteY4" fmla="*/ 210650 h 210649"/>
              <a:gd name="connsiteX5" fmla="*/ 0 w 717406"/>
              <a:gd name="connsiteY5" fmla="*/ 210650 h 21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406" h="210649">
                <a:moveTo>
                  <a:pt x="0" y="210650"/>
                </a:moveTo>
                <a:lnTo>
                  <a:pt x="327777" y="0"/>
                </a:lnTo>
                <a:lnTo>
                  <a:pt x="717407" y="0"/>
                </a:lnTo>
                <a:lnTo>
                  <a:pt x="389630" y="210650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7B83BCE5-773F-C9A9-B072-E52148401D00}"/>
              </a:ext>
            </a:extLst>
          </p:cNvPr>
          <p:cNvSpPr/>
          <p:nvPr/>
        </p:nvSpPr>
        <p:spPr>
          <a:xfrm>
            <a:off x="2313894" y="8260988"/>
            <a:ext cx="717406" cy="210649"/>
          </a:xfrm>
          <a:custGeom>
            <a:avLst/>
            <a:gdLst>
              <a:gd name="connsiteX0" fmla="*/ 0 w 717406"/>
              <a:gd name="connsiteY0" fmla="*/ 210650 h 210649"/>
              <a:gd name="connsiteX1" fmla="*/ 327777 w 717406"/>
              <a:gd name="connsiteY1" fmla="*/ 0 h 210649"/>
              <a:gd name="connsiteX2" fmla="*/ 717407 w 717406"/>
              <a:gd name="connsiteY2" fmla="*/ 0 h 210649"/>
              <a:gd name="connsiteX3" fmla="*/ 389630 w 717406"/>
              <a:gd name="connsiteY3" fmla="*/ 210650 h 210649"/>
              <a:gd name="connsiteX4" fmla="*/ 0 w 717406"/>
              <a:gd name="connsiteY4" fmla="*/ 210650 h 210649"/>
              <a:gd name="connsiteX5" fmla="*/ 0 w 717406"/>
              <a:gd name="connsiteY5" fmla="*/ 210650 h 21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406" h="210649">
                <a:moveTo>
                  <a:pt x="0" y="210650"/>
                </a:moveTo>
                <a:lnTo>
                  <a:pt x="327777" y="0"/>
                </a:lnTo>
                <a:lnTo>
                  <a:pt x="717407" y="0"/>
                </a:lnTo>
                <a:lnTo>
                  <a:pt x="389630" y="210650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B9065B97-D9A9-011B-F705-318FE05C329B}"/>
              </a:ext>
            </a:extLst>
          </p:cNvPr>
          <p:cNvSpPr/>
          <p:nvPr/>
        </p:nvSpPr>
        <p:spPr>
          <a:xfrm>
            <a:off x="6554638" y="545956"/>
            <a:ext cx="879264" cy="565068"/>
          </a:xfrm>
          <a:custGeom>
            <a:avLst/>
            <a:gdLst>
              <a:gd name="connsiteX0" fmla="*/ 489635 w 879264"/>
              <a:gd name="connsiteY0" fmla="*/ 565069 h 565068"/>
              <a:gd name="connsiteX1" fmla="*/ 161858 w 879264"/>
              <a:gd name="connsiteY1" fmla="*/ 354419 h 565068"/>
              <a:gd name="connsiteX2" fmla="*/ 0 w 879264"/>
              <a:gd name="connsiteY2" fmla="*/ 0 h 565068"/>
              <a:gd name="connsiteX3" fmla="*/ 389629 w 879264"/>
              <a:gd name="connsiteY3" fmla="*/ 0 h 565068"/>
              <a:gd name="connsiteX4" fmla="*/ 717407 w 879264"/>
              <a:gd name="connsiteY4" fmla="*/ 210650 h 565068"/>
              <a:gd name="connsiteX5" fmla="*/ 879265 w 879264"/>
              <a:gd name="connsiteY5" fmla="*/ 565069 h 565068"/>
              <a:gd name="connsiteX6" fmla="*/ 489635 w 879264"/>
              <a:gd name="connsiteY6" fmla="*/ 565069 h 565068"/>
              <a:gd name="connsiteX7" fmla="*/ 489635 w 879264"/>
              <a:gd name="connsiteY7" fmla="*/ 565069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79264" h="565068">
                <a:moveTo>
                  <a:pt x="489635" y="565069"/>
                </a:moveTo>
                <a:lnTo>
                  <a:pt x="161858" y="354419"/>
                </a:lnTo>
                <a:lnTo>
                  <a:pt x="0" y="0"/>
                </a:lnTo>
                <a:lnTo>
                  <a:pt x="389629" y="0"/>
                </a:lnTo>
                <a:lnTo>
                  <a:pt x="717407" y="210650"/>
                </a:lnTo>
                <a:lnTo>
                  <a:pt x="879265" y="565069"/>
                </a:lnTo>
                <a:lnTo>
                  <a:pt x="489635" y="565069"/>
                </a:lnTo>
                <a:lnTo>
                  <a:pt x="489635" y="5650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C2B98994-812F-C949-E40C-97EE5E9F9ABF}"/>
              </a:ext>
            </a:extLst>
          </p:cNvPr>
          <p:cNvSpPr/>
          <p:nvPr/>
        </p:nvSpPr>
        <p:spPr>
          <a:xfrm>
            <a:off x="6716495" y="4381634"/>
            <a:ext cx="717406" cy="210649"/>
          </a:xfrm>
          <a:custGeom>
            <a:avLst/>
            <a:gdLst>
              <a:gd name="connsiteX0" fmla="*/ 327778 w 717406"/>
              <a:gd name="connsiteY0" fmla="*/ 210650 h 210649"/>
              <a:gd name="connsiteX1" fmla="*/ 0 w 717406"/>
              <a:gd name="connsiteY1" fmla="*/ 0 h 210649"/>
              <a:gd name="connsiteX2" fmla="*/ 389630 w 717406"/>
              <a:gd name="connsiteY2" fmla="*/ 0 h 210649"/>
              <a:gd name="connsiteX3" fmla="*/ 717407 w 717406"/>
              <a:gd name="connsiteY3" fmla="*/ 210650 h 210649"/>
              <a:gd name="connsiteX4" fmla="*/ 327778 w 717406"/>
              <a:gd name="connsiteY4" fmla="*/ 210650 h 210649"/>
              <a:gd name="connsiteX5" fmla="*/ 327778 w 717406"/>
              <a:gd name="connsiteY5" fmla="*/ 210650 h 21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406" h="210649">
                <a:moveTo>
                  <a:pt x="327778" y="210650"/>
                </a:moveTo>
                <a:lnTo>
                  <a:pt x="0" y="0"/>
                </a:lnTo>
                <a:lnTo>
                  <a:pt x="389630" y="0"/>
                </a:lnTo>
                <a:lnTo>
                  <a:pt x="717407" y="210650"/>
                </a:lnTo>
                <a:lnTo>
                  <a:pt x="327778" y="210650"/>
                </a:lnTo>
                <a:lnTo>
                  <a:pt x="327778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320DE24A-02A8-5F61-A5E3-12FF38DC4C3B}"/>
              </a:ext>
            </a:extLst>
          </p:cNvPr>
          <p:cNvSpPr/>
          <p:nvPr/>
        </p:nvSpPr>
        <p:spPr>
          <a:xfrm>
            <a:off x="7027099" y="8260988"/>
            <a:ext cx="717406" cy="210649"/>
          </a:xfrm>
          <a:custGeom>
            <a:avLst/>
            <a:gdLst>
              <a:gd name="connsiteX0" fmla="*/ 327777 w 717406"/>
              <a:gd name="connsiteY0" fmla="*/ 210650 h 210649"/>
              <a:gd name="connsiteX1" fmla="*/ 0 w 717406"/>
              <a:gd name="connsiteY1" fmla="*/ 0 h 210649"/>
              <a:gd name="connsiteX2" fmla="*/ 389629 w 717406"/>
              <a:gd name="connsiteY2" fmla="*/ 0 h 210649"/>
              <a:gd name="connsiteX3" fmla="*/ 717406 w 717406"/>
              <a:gd name="connsiteY3" fmla="*/ 210650 h 210649"/>
              <a:gd name="connsiteX4" fmla="*/ 327777 w 717406"/>
              <a:gd name="connsiteY4" fmla="*/ 210650 h 210649"/>
              <a:gd name="connsiteX5" fmla="*/ 327777 w 717406"/>
              <a:gd name="connsiteY5" fmla="*/ 210650 h 21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406" h="210649">
                <a:moveTo>
                  <a:pt x="327777" y="210650"/>
                </a:moveTo>
                <a:lnTo>
                  <a:pt x="0" y="0"/>
                </a:lnTo>
                <a:lnTo>
                  <a:pt x="389629" y="0"/>
                </a:lnTo>
                <a:lnTo>
                  <a:pt x="717406" y="210650"/>
                </a:lnTo>
                <a:lnTo>
                  <a:pt x="327777" y="210650"/>
                </a:lnTo>
                <a:lnTo>
                  <a:pt x="327777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DA87E831-0E9F-7A69-93A4-56043E058CBF}"/>
              </a:ext>
            </a:extLst>
          </p:cNvPr>
          <p:cNvSpPr/>
          <p:nvPr/>
        </p:nvSpPr>
        <p:spPr>
          <a:xfrm>
            <a:off x="6882415" y="2531233"/>
            <a:ext cx="806640" cy="648881"/>
          </a:xfrm>
          <a:custGeom>
            <a:avLst/>
            <a:gdLst>
              <a:gd name="connsiteX0" fmla="*/ 161858 w 806640"/>
              <a:gd name="connsiteY0" fmla="*/ 648882 h 648881"/>
              <a:gd name="connsiteX1" fmla="*/ 0 w 806640"/>
              <a:gd name="connsiteY1" fmla="*/ 294462 h 648881"/>
              <a:gd name="connsiteX2" fmla="*/ 255153 w 806640"/>
              <a:gd name="connsiteY2" fmla="*/ 0 h 648881"/>
              <a:gd name="connsiteX3" fmla="*/ 644782 w 806640"/>
              <a:gd name="connsiteY3" fmla="*/ 0 h 648881"/>
              <a:gd name="connsiteX4" fmla="*/ 806641 w 806640"/>
              <a:gd name="connsiteY4" fmla="*/ 354419 h 648881"/>
              <a:gd name="connsiteX5" fmla="*/ 551488 w 806640"/>
              <a:gd name="connsiteY5" fmla="*/ 648882 h 648881"/>
              <a:gd name="connsiteX6" fmla="*/ 161858 w 806640"/>
              <a:gd name="connsiteY6" fmla="*/ 648882 h 648881"/>
              <a:gd name="connsiteX7" fmla="*/ 161858 w 806640"/>
              <a:gd name="connsiteY7" fmla="*/ 648882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06640" h="648881">
                <a:moveTo>
                  <a:pt x="161858" y="648882"/>
                </a:moveTo>
                <a:lnTo>
                  <a:pt x="0" y="294462"/>
                </a:lnTo>
                <a:lnTo>
                  <a:pt x="255153" y="0"/>
                </a:lnTo>
                <a:lnTo>
                  <a:pt x="644782" y="0"/>
                </a:lnTo>
                <a:lnTo>
                  <a:pt x="806641" y="354419"/>
                </a:lnTo>
                <a:lnTo>
                  <a:pt x="551488" y="648882"/>
                </a:lnTo>
                <a:lnTo>
                  <a:pt x="161858" y="648882"/>
                </a:lnTo>
                <a:lnTo>
                  <a:pt x="161858" y="64888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2FA027A5-C4DA-EADD-A50C-25D1C5241526}"/>
              </a:ext>
            </a:extLst>
          </p:cNvPr>
          <p:cNvSpPr/>
          <p:nvPr/>
        </p:nvSpPr>
        <p:spPr>
          <a:xfrm>
            <a:off x="7137568" y="5241165"/>
            <a:ext cx="551487" cy="354419"/>
          </a:xfrm>
          <a:custGeom>
            <a:avLst/>
            <a:gdLst>
              <a:gd name="connsiteX0" fmla="*/ 161858 w 551487"/>
              <a:gd name="connsiteY0" fmla="*/ 354420 h 354419"/>
              <a:gd name="connsiteX1" fmla="*/ 0 w 551487"/>
              <a:gd name="connsiteY1" fmla="*/ 0 h 354419"/>
              <a:gd name="connsiteX2" fmla="*/ 389629 w 551487"/>
              <a:gd name="connsiteY2" fmla="*/ 0 h 354419"/>
              <a:gd name="connsiteX3" fmla="*/ 551488 w 551487"/>
              <a:gd name="connsiteY3" fmla="*/ 354420 h 354419"/>
              <a:gd name="connsiteX4" fmla="*/ 161858 w 551487"/>
              <a:gd name="connsiteY4" fmla="*/ 354420 h 354419"/>
              <a:gd name="connsiteX5" fmla="*/ 161858 w 551487"/>
              <a:gd name="connsiteY5" fmla="*/ 354420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161858" y="354420"/>
                </a:moveTo>
                <a:lnTo>
                  <a:pt x="0" y="0"/>
                </a:lnTo>
                <a:lnTo>
                  <a:pt x="389629" y="0"/>
                </a:lnTo>
                <a:lnTo>
                  <a:pt x="551488" y="354420"/>
                </a:lnTo>
                <a:lnTo>
                  <a:pt x="161858" y="354420"/>
                </a:lnTo>
                <a:lnTo>
                  <a:pt x="161858" y="3544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030B2F35-480D-80A9-1D7B-7265BAD654E8}"/>
              </a:ext>
            </a:extLst>
          </p:cNvPr>
          <p:cNvSpPr/>
          <p:nvPr/>
        </p:nvSpPr>
        <p:spPr>
          <a:xfrm>
            <a:off x="6882415" y="-1733783"/>
            <a:ext cx="551487" cy="354419"/>
          </a:xfrm>
          <a:custGeom>
            <a:avLst/>
            <a:gdLst>
              <a:gd name="connsiteX0" fmla="*/ 161858 w 551487"/>
              <a:gd name="connsiteY0" fmla="*/ 354419 h 354419"/>
              <a:gd name="connsiteX1" fmla="*/ 0 w 551487"/>
              <a:gd name="connsiteY1" fmla="*/ 0 h 354419"/>
              <a:gd name="connsiteX2" fmla="*/ 389630 w 551487"/>
              <a:gd name="connsiteY2" fmla="*/ 0 h 354419"/>
              <a:gd name="connsiteX3" fmla="*/ 551488 w 551487"/>
              <a:gd name="connsiteY3" fmla="*/ 354419 h 354419"/>
              <a:gd name="connsiteX4" fmla="*/ 161858 w 551487"/>
              <a:gd name="connsiteY4" fmla="*/ 354419 h 354419"/>
              <a:gd name="connsiteX5" fmla="*/ 161858 w 551487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161858" y="354419"/>
                </a:moveTo>
                <a:lnTo>
                  <a:pt x="0" y="0"/>
                </a:lnTo>
                <a:lnTo>
                  <a:pt x="389630" y="0"/>
                </a:lnTo>
                <a:lnTo>
                  <a:pt x="551488" y="354419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9DD54211-87BF-0AA0-309A-1E179C5C6E3C}"/>
              </a:ext>
            </a:extLst>
          </p:cNvPr>
          <p:cNvSpPr/>
          <p:nvPr/>
        </p:nvSpPr>
        <p:spPr>
          <a:xfrm>
            <a:off x="6554638" y="7226443"/>
            <a:ext cx="551487" cy="354419"/>
          </a:xfrm>
          <a:custGeom>
            <a:avLst/>
            <a:gdLst>
              <a:gd name="connsiteX0" fmla="*/ 161858 w 551487"/>
              <a:gd name="connsiteY0" fmla="*/ 354419 h 354419"/>
              <a:gd name="connsiteX1" fmla="*/ 0 w 551487"/>
              <a:gd name="connsiteY1" fmla="*/ 0 h 354419"/>
              <a:gd name="connsiteX2" fmla="*/ 389629 w 551487"/>
              <a:gd name="connsiteY2" fmla="*/ 0 h 354419"/>
              <a:gd name="connsiteX3" fmla="*/ 551488 w 551487"/>
              <a:gd name="connsiteY3" fmla="*/ 354419 h 354419"/>
              <a:gd name="connsiteX4" fmla="*/ 161858 w 551487"/>
              <a:gd name="connsiteY4" fmla="*/ 354419 h 354419"/>
              <a:gd name="connsiteX5" fmla="*/ 161858 w 551487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161858" y="354419"/>
                </a:moveTo>
                <a:lnTo>
                  <a:pt x="0" y="0"/>
                </a:lnTo>
                <a:lnTo>
                  <a:pt x="389629" y="0"/>
                </a:lnTo>
                <a:lnTo>
                  <a:pt x="551488" y="354419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63413036-568E-C58A-DF69-8C202D073135}"/>
              </a:ext>
            </a:extLst>
          </p:cNvPr>
          <p:cNvSpPr/>
          <p:nvPr/>
        </p:nvSpPr>
        <p:spPr>
          <a:xfrm>
            <a:off x="6342649" y="3886200"/>
            <a:ext cx="818926" cy="495434"/>
          </a:xfrm>
          <a:custGeom>
            <a:avLst/>
            <a:gdLst>
              <a:gd name="connsiteX0" fmla="*/ 373847 w 818926"/>
              <a:gd name="connsiteY0" fmla="*/ 495435 h 495434"/>
              <a:gd name="connsiteX1" fmla="*/ 0 w 818926"/>
              <a:gd name="connsiteY1" fmla="*/ 385664 h 495434"/>
              <a:gd name="connsiteX2" fmla="*/ 55450 w 818926"/>
              <a:gd name="connsiteY2" fmla="*/ 0 h 495434"/>
              <a:gd name="connsiteX3" fmla="*/ 445080 w 818926"/>
              <a:gd name="connsiteY3" fmla="*/ 0 h 495434"/>
              <a:gd name="connsiteX4" fmla="*/ 818927 w 818926"/>
              <a:gd name="connsiteY4" fmla="*/ 109771 h 495434"/>
              <a:gd name="connsiteX5" fmla="*/ 763476 w 818926"/>
              <a:gd name="connsiteY5" fmla="*/ 495435 h 495434"/>
              <a:gd name="connsiteX6" fmla="*/ 373847 w 818926"/>
              <a:gd name="connsiteY6" fmla="*/ 495435 h 495434"/>
              <a:gd name="connsiteX7" fmla="*/ 373847 w 818926"/>
              <a:gd name="connsiteY7" fmla="*/ 495435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18926" h="495434">
                <a:moveTo>
                  <a:pt x="373847" y="495435"/>
                </a:moveTo>
                <a:lnTo>
                  <a:pt x="0" y="385664"/>
                </a:lnTo>
                <a:lnTo>
                  <a:pt x="55450" y="0"/>
                </a:lnTo>
                <a:lnTo>
                  <a:pt x="445080" y="0"/>
                </a:lnTo>
                <a:lnTo>
                  <a:pt x="818927" y="109771"/>
                </a:lnTo>
                <a:lnTo>
                  <a:pt x="763476" y="495435"/>
                </a:lnTo>
                <a:lnTo>
                  <a:pt x="373847" y="495435"/>
                </a:lnTo>
                <a:lnTo>
                  <a:pt x="373847" y="49543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735B562A-AE68-C8D1-D6E2-FAD48B7C2B64}"/>
              </a:ext>
            </a:extLst>
          </p:cNvPr>
          <p:cNvSpPr/>
          <p:nvPr/>
        </p:nvSpPr>
        <p:spPr>
          <a:xfrm>
            <a:off x="7044273" y="1496688"/>
            <a:ext cx="700231" cy="680125"/>
          </a:xfrm>
          <a:custGeom>
            <a:avLst/>
            <a:gdLst>
              <a:gd name="connsiteX0" fmla="*/ 255152 w 700231"/>
              <a:gd name="connsiteY0" fmla="*/ 680126 h 680125"/>
              <a:gd name="connsiteX1" fmla="*/ 0 w 700231"/>
              <a:gd name="connsiteY1" fmla="*/ 385664 h 680125"/>
              <a:gd name="connsiteX2" fmla="*/ 55449 w 700231"/>
              <a:gd name="connsiteY2" fmla="*/ 0 h 680125"/>
              <a:gd name="connsiteX3" fmla="*/ 445079 w 700231"/>
              <a:gd name="connsiteY3" fmla="*/ 0 h 680125"/>
              <a:gd name="connsiteX4" fmla="*/ 700232 w 700231"/>
              <a:gd name="connsiteY4" fmla="*/ 294462 h 680125"/>
              <a:gd name="connsiteX5" fmla="*/ 644782 w 700231"/>
              <a:gd name="connsiteY5" fmla="*/ 680126 h 680125"/>
              <a:gd name="connsiteX6" fmla="*/ 255152 w 700231"/>
              <a:gd name="connsiteY6" fmla="*/ 680126 h 680125"/>
              <a:gd name="connsiteX7" fmla="*/ 255152 w 700231"/>
              <a:gd name="connsiteY7" fmla="*/ 680126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00231" h="680125">
                <a:moveTo>
                  <a:pt x="255152" y="680126"/>
                </a:moveTo>
                <a:lnTo>
                  <a:pt x="0" y="385664"/>
                </a:lnTo>
                <a:lnTo>
                  <a:pt x="55449" y="0"/>
                </a:lnTo>
                <a:lnTo>
                  <a:pt x="445079" y="0"/>
                </a:lnTo>
                <a:lnTo>
                  <a:pt x="700232" y="294462"/>
                </a:lnTo>
                <a:lnTo>
                  <a:pt x="644782" y="680126"/>
                </a:lnTo>
                <a:lnTo>
                  <a:pt x="255152" y="680126"/>
                </a:lnTo>
                <a:lnTo>
                  <a:pt x="255152" y="680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DA7060D6-DBD9-183F-B333-A91749579D3B}"/>
              </a:ext>
            </a:extLst>
          </p:cNvPr>
          <p:cNvSpPr/>
          <p:nvPr/>
        </p:nvSpPr>
        <p:spPr>
          <a:xfrm>
            <a:off x="7044273" y="6275711"/>
            <a:ext cx="445079" cy="385663"/>
          </a:xfrm>
          <a:custGeom>
            <a:avLst/>
            <a:gdLst>
              <a:gd name="connsiteX0" fmla="*/ 0 w 445079"/>
              <a:gd name="connsiteY0" fmla="*/ 385664 h 385663"/>
              <a:gd name="connsiteX1" fmla="*/ 55449 w 445079"/>
              <a:gd name="connsiteY1" fmla="*/ 0 h 385663"/>
              <a:gd name="connsiteX2" fmla="*/ 445079 w 445079"/>
              <a:gd name="connsiteY2" fmla="*/ 0 h 385663"/>
              <a:gd name="connsiteX3" fmla="*/ 389629 w 445079"/>
              <a:gd name="connsiteY3" fmla="*/ 385664 h 385663"/>
              <a:gd name="connsiteX4" fmla="*/ 0 w 445079"/>
              <a:gd name="connsiteY4" fmla="*/ 385664 h 385663"/>
              <a:gd name="connsiteX5" fmla="*/ 0 w 445079"/>
              <a:gd name="connsiteY5" fmla="*/ 385664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0" y="385664"/>
                </a:moveTo>
                <a:lnTo>
                  <a:pt x="55449" y="0"/>
                </a:lnTo>
                <a:lnTo>
                  <a:pt x="445079" y="0"/>
                </a:lnTo>
                <a:lnTo>
                  <a:pt x="389629" y="385664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EA419B25-6859-1D4B-306A-C9F15973A339}"/>
              </a:ext>
            </a:extLst>
          </p:cNvPr>
          <p:cNvSpPr/>
          <p:nvPr/>
        </p:nvSpPr>
        <p:spPr>
          <a:xfrm>
            <a:off x="6971648" y="-488588"/>
            <a:ext cx="445079" cy="385663"/>
          </a:xfrm>
          <a:custGeom>
            <a:avLst/>
            <a:gdLst>
              <a:gd name="connsiteX0" fmla="*/ 0 w 445079"/>
              <a:gd name="connsiteY0" fmla="*/ 385664 h 385663"/>
              <a:gd name="connsiteX1" fmla="*/ 55450 w 445079"/>
              <a:gd name="connsiteY1" fmla="*/ 0 h 385663"/>
              <a:gd name="connsiteX2" fmla="*/ 445079 w 445079"/>
              <a:gd name="connsiteY2" fmla="*/ 0 h 385663"/>
              <a:gd name="connsiteX3" fmla="*/ 389630 w 445079"/>
              <a:gd name="connsiteY3" fmla="*/ 385664 h 385663"/>
              <a:gd name="connsiteX4" fmla="*/ 0 w 445079"/>
              <a:gd name="connsiteY4" fmla="*/ 385664 h 385663"/>
              <a:gd name="connsiteX5" fmla="*/ 0 w 445079"/>
              <a:gd name="connsiteY5" fmla="*/ 385664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0" y="385664"/>
                </a:moveTo>
                <a:lnTo>
                  <a:pt x="55450" y="0"/>
                </a:lnTo>
                <a:lnTo>
                  <a:pt x="445079" y="0"/>
                </a:lnTo>
                <a:lnTo>
                  <a:pt x="389630" y="385664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07FF9FA1-8BCD-719F-8E18-C693DB49FEEB}"/>
              </a:ext>
            </a:extLst>
          </p:cNvPr>
          <p:cNvSpPr/>
          <p:nvPr/>
        </p:nvSpPr>
        <p:spPr>
          <a:xfrm>
            <a:off x="7299425" y="8471638"/>
            <a:ext cx="445079" cy="385663"/>
          </a:xfrm>
          <a:custGeom>
            <a:avLst/>
            <a:gdLst>
              <a:gd name="connsiteX0" fmla="*/ 0 w 445079"/>
              <a:gd name="connsiteY0" fmla="*/ 385664 h 385663"/>
              <a:gd name="connsiteX1" fmla="*/ 55450 w 445079"/>
              <a:gd name="connsiteY1" fmla="*/ 0 h 385663"/>
              <a:gd name="connsiteX2" fmla="*/ 445079 w 445079"/>
              <a:gd name="connsiteY2" fmla="*/ 0 h 385663"/>
              <a:gd name="connsiteX3" fmla="*/ 389630 w 445079"/>
              <a:gd name="connsiteY3" fmla="*/ 385664 h 385663"/>
              <a:gd name="connsiteX4" fmla="*/ 0 w 445079"/>
              <a:gd name="connsiteY4" fmla="*/ 385664 h 385663"/>
              <a:gd name="connsiteX5" fmla="*/ 0 w 445079"/>
              <a:gd name="connsiteY5" fmla="*/ 385664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0" y="385664"/>
                </a:moveTo>
                <a:lnTo>
                  <a:pt x="55450" y="0"/>
                </a:lnTo>
                <a:lnTo>
                  <a:pt x="445079" y="0"/>
                </a:lnTo>
                <a:lnTo>
                  <a:pt x="389630" y="385664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92FCFAF1-EDAC-64C5-13AB-D1382A27DA09}"/>
              </a:ext>
            </a:extLst>
          </p:cNvPr>
          <p:cNvSpPr/>
          <p:nvPr/>
        </p:nvSpPr>
        <p:spPr>
          <a:xfrm>
            <a:off x="7044273" y="5595585"/>
            <a:ext cx="700231" cy="680125"/>
          </a:xfrm>
          <a:custGeom>
            <a:avLst/>
            <a:gdLst>
              <a:gd name="connsiteX0" fmla="*/ 55449 w 700231"/>
              <a:gd name="connsiteY0" fmla="*/ 680126 h 680125"/>
              <a:gd name="connsiteX1" fmla="*/ 0 w 700231"/>
              <a:gd name="connsiteY1" fmla="*/ 294462 h 680125"/>
              <a:gd name="connsiteX2" fmla="*/ 255152 w 700231"/>
              <a:gd name="connsiteY2" fmla="*/ 0 h 680125"/>
              <a:gd name="connsiteX3" fmla="*/ 644782 w 700231"/>
              <a:gd name="connsiteY3" fmla="*/ 0 h 680125"/>
              <a:gd name="connsiteX4" fmla="*/ 700232 w 700231"/>
              <a:gd name="connsiteY4" fmla="*/ 385663 h 680125"/>
              <a:gd name="connsiteX5" fmla="*/ 445079 w 700231"/>
              <a:gd name="connsiteY5" fmla="*/ 680126 h 680125"/>
              <a:gd name="connsiteX6" fmla="*/ 55449 w 700231"/>
              <a:gd name="connsiteY6" fmla="*/ 680126 h 680125"/>
              <a:gd name="connsiteX7" fmla="*/ 55449 w 700231"/>
              <a:gd name="connsiteY7" fmla="*/ 680126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00231" h="680125">
                <a:moveTo>
                  <a:pt x="55449" y="680126"/>
                </a:moveTo>
                <a:lnTo>
                  <a:pt x="0" y="294462"/>
                </a:lnTo>
                <a:lnTo>
                  <a:pt x="255152" y="0"/>
                </a:lnTo>
                <a:lnTo>
                  <a:pt x="644782" y="0"/>
                </a:lnTo>
                <a:lnTo>
                  <a:pt x="700232" y="385663"/>
                </a:lnTo>
                <a:lnTo>
                  <a:pt x="445079" y="680126"/>
                </a:lnTo>
                <a:lnTo>
                  <a:pt x="55449" y="680126"/>
                </a:lnTo>
                <a:lnTo>
                  <a:pt x="55449" y="680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F654EBE9-AF87-B30B-395A-EDD6B4BE5BE9}"/>
              </a:ext>
            </a:extLst>
          </p:cNvPr>
          <p:cNvSpPr/>
          <p:nvPr/>
        </p:nvSpPr>
        <p:spPr>
          <a:xfrm>
            <a:off x="7044273" y="8857302"/>
            <a:ext cx="644782" cy="294462"/>
          </a:xfrm>
          <a:custGeom>
            <a:avLst/>
            <a:gdLst>
              <a:gd name="connsiteX0" fmla="*/ 0 w 644782"/>
              <a:gd name="connsiteY0" fmla="*/ 294462 h 294462"/>
              <a:gd name="connsiteX1" fmla="*/ 255152 w 644782"/>
              <a:gd name="connsiteY1" fmla="*/ 0 h 294462"/>
              <a:gd name="connsiteX2" fmla="*/ 644782 w 644782"/>
              <a:gd name="connsiteY2" fmla="*/ 0 h 294462"/>
              <a:gd name="connsiteX3" fmla="*/ 389629 w 644782"/>
              <a:gd name="connsiteY3" fmla="*/ 294462 h 294462"/>
              <a:gd name="connsiteX4" fmla="*/ 0 w 644782"/>
              <a:gd name="connsiteY4" fmla="*/ 294462 h 294462"/>
              <a:gd name="connsiteX5" fmla="*/ 0 w 644782"/>
              <a:gd name="connsiteY5" fmla="*/ 294462 h 29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782" h="294462">
                <a:moveTo>
                  <a:pt x="0" y="294462"/>
                </a:moveTo>
                <a:lnTo>
                  <a:pt x="255152" y="0"/>
                </a:lnTo>
                <a:lnTo>
                  <a:pt x="644782" y="0"/>
                </a:lnTo>
                <a:lnTo>
                  <a:pt x="389629" y="29446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E2479D36-1B81-BFE6-3CC3-03DD33673EC8}"/>
              </a:ext>
            </a:extLst>
          </p:cNvPr>
          <p:cNvSpPr/>
          <p:nvPr/>
        </p:nvSpPr>
        <p:spPr>
          <a:xfrm>
            <a:off x="6716495" y="-102925"/>
            <a:ext cx="644783" cy="294462"/>
          </a:xfrm>
          <a:custGeom>
            <a:avLst/>
            <a:gdLst>
              <a:gd name="connsiteX0" fmla="*/ 0 w 644783"/>
              <a:gd name="connsiteY0" fmla="*/ 294462 h 294462"/>
              <a:gd name="connsiteX1" fmla="*/ 255153 w 644783"/>
              <a:gd name="connsiteY1" fmla="*/ 0 h 294462"/>
              <a:gd name="connsiteX2" fmla="*/ 644783 w 644783"/>
              <a:gd name="connsiteY2" fmla="*/ 0 h 294462"/>
              <a:gd name="connsiteX3" fmla="*/ 389630 w 644783"/>
              <a:gd name="connsiteY3" fmla="*/ 294462 h 294462"/>
              <a:gd name="connsiteX4" fmla="*/ 0 w 644783"/>
              <a:gd name="connsiteY4" fmla="*/ 294462 h 294462"/>
              <a:gd name="connsiteX5" fmla="*/ 0 w 644783"/>
              <a:gd name="connsiteY5" fmla="*/ 294462 h 29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783" h="294462">
                <a:moveTo>
                  <a:pt x="0" y="294462"/>
                </a:moveTo>
                <a:lnTo>
                  <a:pt x="255153" y="0"/>
                </a:lnTo>
                <a:lnTo>
                  <a:pt x="644783" y="0"/>
                </a:lnTo>
                <a:lnTo>
                  <a:pt x="389630" y="29446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D44D90CE-A131-5723-EEF4-FB0F3464CA2B}"/>
              </a:ext>
            </a:extLst>
          </p:cNvPr>
          <p:cNvSpPr/>
          <p:nvPr/>
        </p:nvSpPr>
        <p:spPr>
          <a:xfrm>
            <a:off x="6342649" y="3390765"/>
            <a:ext cx="818926" cy="495434"/>
          </a:xfrm>
          <a:custGeom>
            <a:avLst/>
            <a:gdLst>
              <a:gd name="connsiteX0" fmla="*/ 55450 w 818926"/>
              <a:gd name="connsiteY0" fmla="*/ 495435 h 495434"/>
              <a:gd name="connsiteX1" fmla="*/ 0 w 818926"/>
              <a:gd name="connsiteY1" fmla="*/ 109771 h 495434"/>
              <a:gd name="connsiteX2" fmla="*/ 373847 w 818926"/>
              <a:gd name="connsiteY2" fmla="*/ 0 h 495434"/>
              <a:gd name="connsiteX3" fmla="*/ 763476 w 818926"/>
              <a:gd name="connsiteY3" fmla="*/ 0 h 495434"/>
              <a:gd name="connsiteX4" fmla="*/ 818927 w 818926"/>
              <a:gd name="connsiteY4" fmla="*/ 385663 h 495434"/>
              <a:gd name="connsiteX5" fmla="*/ 445080 w 818926"/>
              <a:gd name="connsiteY5" fmla="*/ 495435 h 495434"/>
              <a:gd name="connsiteX6" fmla="*/ 55450 w 818926"/>
              <a:gd name="connsiteY6" fmla="*/ 495435 h 495434"/>
              <a:gd name="connsiteX7" fmla="*/ 55450 w 818926"/>
              <a:gd name="connsiteY7" fmla="*/ 495435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18926" h="495434">
                <a:moveTo>
                  <a:pt x="55450" y="495435"/>
                </a:moveTo>
                <a:lnTo>
                  <a:pt x="0" y="109771"/>
                </a:lnTo>
                <a:lnTo>
                  <a:pt x="373847" y="0"/>
                </a:lnTo>
                <a:lnTo>
                  <a:pt x="763476" y="0"/>
                </a:lnTo>
                <a:lnTo>
                  <a:pt x="818927" y="385663"/>
                </a:lnTo>
                <a:lnTo>
                  <a:pt x="445080" y="495435"/>
                </a:lnTo>
                <a:lnTo>
                  <a:pt x="55450" y="495435"/>
                </a:lnTo>
                <a:lnTo>
                  <a:pt x="55450" y="49543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67FAE7BA-40D1-B6D0-261D-49CB390D98DF}"/>
              </a:ext>
            </a:extLst>
          </p:cNvPr>
          <p:cNvSpPr/>
          <p:nvPr/>
        </p:nvSpPr>
        <p:spPr>
          <a:xfrm>
            <a:off x="6882415" y="4592284"/>
            <a:ext cx="806640" cy="648881"/>
          </a:xfrm>
          <a:custGeom>
            <a:avLst/>
            <a:gdLst>
              <a:gd name="connsiteX0" fmla="*/ 255153 w 806640"/>
              <a:gd name="connsiteY0" fmla="*/ 648881 h 648881"/>
              <a:gd name="connsiteX1" fmla="*/ 0 w 806640"/>
              <a:gd name="connsiteY1" fmla="*/ 354419 h 648881"/>
              <a:gd name="connsiteX2" fmla="*/ 161858 w 806640"/>
              <a:gd name="connsiteY2" fmla="*/ 0 h 648881"/>
              <a:gd name="connsiteX3" fmla="*/ 551488 w 806640"/>
              <a:gd name="connsiteY3" fmla="*/ 0 h 648881"/>
              <a:gd name="connsiteX4" fmla="*/ 806641 w 806640"/>
              <a:gd name="connsiteY4" fmla="*/ 294462 h 648881"/>
              <a:gd name="connsiteX5" fmla="*/ 644782 w 806640"/>
              <a:gd name="connsiteY5" fmla="*/ 648881 h 648881"/>
              <a:gd name="connsiteX6" fmla="*/ 255153 w 806640"/>
              <a:gd name="connsiteY6" fmla="*/ 648881 h 648881"/>
              <a:gd name="connsiteX7" fmla="*/ 255153 w 806640"/>
              <a:gd name="connsiteY7" fmla="*/ 648881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06640" h="648881">
                <a:moveTo>
                  <a:pt x="255153" y="648881"/>
                </a:moveTo>
                <a:lnTo>
                  <a:pt x="0" y="354419"/>
                </a:lnTo>
                <a:lnTo>
                  <a:pt x="161858" y="0"/>
                </a:lnTo>
                <a:lnTo>
                  <a:pt x="551488" y="0"/>
                </a:lnTo>
                <a:lnTo>
                  <a:pt x="806641" y="294462"/>
                </a:lnTo>
                <a:lnTo>
                  <a:pt x="644782" y="648881"/>
                </a:lnTo>
                <a:lnTo>
                  <a:pt x="255153" y="648881"/>
                </a:lnTo>
                <a:lnTo>
                  <a:pt x="255153" y="6488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F4038F02-42FF-99B9-E671-3B29B2862025}"/>
              </a:ext>
            </a:extLst>
          </p:cNvPr>
          <p:cNvSpPr/>
          <p:nvPr/>
        </p:nvSpPr>
        <p:spPr>
          <a:xfrm>
            <a:off x="7044273" y="-1379364"/>
            <a:ext cx="644782" cy="294462"/>
          </a:xfrm>
          <a:custGeom>
            <a:avLst/>
            <a:gdLst>
              <a:gd name="connsiteX0" fmla="*/ 255152 w 644782"/>
              <a:gd name="connsiteY0" fmla="*/ 294462 h 294462"/>
              <a:gd name="connsiteX1" fmla="*/ 0 w 644782"/>
              <a:gd name="connsiteY1" fmla="*/ 0 h 294462"/>
              <a:gd name="connsiteX2" fmla="*/ 389629 w 644782"/>
              <a:gd name="connsiteY2" fmla="*/ 0 h 294462"/>
              <a:gd name="connsiteX3" fmla="*/ 644782 w 644782"/>
              <a:gd name="connsiteY3" fmla="*/ 294462 h 294462"/>
              <a:gd name="connsiteX4" fmla="*/ 255152 w 644782"/>
              <a:gd name="connsiteY4" fmla="*/ 294462 h 294462"/>
              <a:gd name="connsiteX5" fmla="*/ 255152 w 644782"/>
              <a:gd name="connsiteY5" fmla="*/ 294462 h 29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782" h="294462">
                <a:moveTo>
                  <a:pt x="255152" y="294462"/>
                </a:moveTo>
                <a:lnTo>
                  <a:pt x="0" y="0"/>
                </a:lnTo>
                <a:lnTo>
                  <a:pt x="389629" y="0"/>
                </a:lnTo>
                <a:lnTo>
                  <a:pt x="644782" y="294462"/>
                </a:lnTo>
                <a:lnTo>
                  <a:pt x="255152" y="294462"/>
                </a:lnTo>
                <a:lnTo>
                  <a:pt x="255152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F2204278-BAD1-9FFB-5017-D5678FAF7E6E}"/>
              </a:ext>
            </a:extLst>
          </p:cNvPr>
          <p:cNvSpPr/>
          <p:nvPr/>
        </p:nvSpPr>
        <p:spPr>
          <a:xfrm>
            <a:off x="6716495" y="7580862"/>
            <a:ext cx="644783" cy="294462"/>
          </a:xfrm>
          <a:custGeom>
            <a:avLst/>
            <a:gdLst>
              <a:gd name="connsiteX0" fmla="*/ 255153 w 644783"/>
              <a:gd name="connsiteY0" fmla="*/ 294462 h 294462"/>
              <a:gd name="connsiteX1" fmla="*/ 0 w 644783"/>
              <a:gd name="connsiteY1" fmla="*/ 0 h 294462"/>
              <a:gd name="connsiteX2" fmla="*/ 389630 w 644783"/>
              <a:gd name="connsiteY2" fmla="*/ 0 h 294462"/>
              <a:gd name="connsiteX3" fmla="*/ 644783 w 644783"/>
              <a:gd name="connsiteY3" fmla="*/ 294462 h 294462"/>
              <a:gd name="connsiteX4" fmla="*/ 255153 w 644783"/>
              <a:gd name="connsiteY4" fmla="*/ 294462 h 294462"/>
              <a:gd name="connsiteX5" fmla="*/ 255153 w 644783"/>
              <a:gd name="connsiteY5" fmla="*/ 294462 h 29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783" h="294462">
                <a:moveTo>
                  <a:pt x="255153" y="294462"/>
                </a:moveTo>
                <a:lnTo>
                  <a:pt x="0" y="0"/>
                </a:lnTo>
                <a:lnTo>
                  <a:pt x="389630" y="0"/>
                </a:lnTo>
                <a:lnTo>
                  <a:pt x="644783" y="294462"/>
                </a:lnTo>
                <a:lnTo>
                  <a:pt x="255153" y="294462"/>
                </a:lnTo>
                <a:lnTo>
                  <a:pt x="255153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5D80F6DB-70AB-EECC-775B-B58920A0DC3F}"/>
              </a:ext>
            </a:extLst>
          </p:cNvPr>
          <p:cNvSpPr/>
          <p:nvPr/>
        </p:nvSpPr>
        <p:spPr>
          <a:xfrm>
            <a:off x="7044273" y="1111025"/>
            <a:ext cx="445079" cy="385663"/>
          </a:xfrm>
          <a:custGeom>
            <a:avLst/>
            <a:gdLst>
              <a:gd name="connsiteX0" fmla="*/ 55449 w 445079"/>
              <a:gd name="connsiteY0" fmla="*/ 385663 h 385663"/>
              <a:gd name="connsiteX1" fmla="*/ 0 w 445079"/>
              <a:gd name="connsiteY1" fmla="*/ 0 h 385663"/>
              <a:gd name="connsiteX2" fmla="*/ 389629 w 445079"/>
              <a:gd name="connsiteY2" fmla="*/ 0 h 385663"/>
              <a:gd name="connsiteX3" fmla="*/ 445079 w 445079"/>
              <a:gd name="connsiteY3" fmla="*/ 385663 h 385663"/>
              <a:gd name="connsiteX4" fmla="*/ 55449 w 445079"/>
              <a:gd name="connsiteY4" fmla="*/ 385663 h 385663"/>
              <a:gd name="connsiteX5" fmla="*/ 55449 w 445079"/>
              <a:gd name="connsiteY5" fmla="*/ 385663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55449" y="385663"/>
                </a:moveTo>
                <a:lnTo>
                  <a:pt x="0" y="0"/>
                </a:lnTo>
                <a:lnTo>
                  <a:pt x="389629" y="0"/>
                </a:lnTo>
                <a:lnTo>
                  <a:pt x="445079" y="385663"/>
                </a:lnTo>
                <a:lnTo>
                  <a:pt x="55449" y="385663"/>
                </a:lnTo>
                <a:lnTo>
                  <a:pt x="55449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6F80E943-4CD3-68FC-6AC4-80EA2DA147A1}"/>
              </a:ext>
            </a:extLst>
          </p:cNvPr>
          <p:cNvSpPr/>
          <p:nvPr/>
        </p:nvSpPr>
        <p:spPr>
          <a:xfrm>
            <a:off x="6971648" y="7875325"/>
            <a:ext cx="445079" cy="385663"/>
          </a:xfrm>
          <a:custGeom>
            <a:avLst/>
            <a:gdLst>
              <a:gd name="connsiteX0" fmla="*/ 55450 w 445079"/>
              <a:gd name="connsiteY0" fmla="*/ 385664 h 385663"/>
              <a:gd name="connsiteX1" fmla="*/ 0 w 445079"/>
              <a:gd name="connsiteY1" fmla="*/ 0 h 385663"/>
              <a:gd name="connsiteX2" fmla="*/ 389630 w 445079"/>
              <a:gd name="connsiteY2" fmla="*/ 0 h 385663"/>
              <a:gd name="connsiteX3" fmla="*/ 445079 w 445079"/>
              <a:gd name="connsiteY3" fmla="*/ 385664 h 385663"/>
              <a:gd name="connsiteX4" fmla="*/ 55450 w 445079"/>
              <a:gd name="connsiteY4" fmla="*/ 385664 h 385663"/>
              <a:gd name="connsiteX5" fmla="*/ 55450 w 445079"/>
              <a:gd name="connsiteY5" fmla="*/ 385664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55450" y="385664"/>
                </a:moveTo>
                <a:lnTo>
                  <a:pt x="0" y="0"/>
                </a:lnTo>
                <a:lnTo>
                  <a:pt x="389630" y="0"/>
                </a:lnTo>
                <a:lnTo>
                  <a:pt x="445079" y="385664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50915C28-599A-A100-344F-CB72C3F7EE1F}"/>
              </a:ext>
            </a:extLst>
          </p:cNvPr>
          <p:cNvSpPr/>
          <p:nvPr/>
        </p:nvSpPr>
        <p:spPr>
          <a:xfrm>
            <a:off x="7299425" y="-1084901"/>
            <a:ext cx="445079" cy="385663"/>
          </a:xfrm>
          <a:custGeom>
            <a:avLst/>
            <a:gdLst>
              <a:gd name="connsiteX0" fmla="*/ 55450 w 445079"/>
              <a:gd name="connsiteY0" fmla="*/ 385664 h 385663"/>
              <a:gd name="connsiteX1" fmla="*/ 0 w 445079"/>
              <a:gd name="connsiteY1" fmla="*/ 0 h 385663"/>
              <a:gd name="connsiteX2" fmla="*/ 389630 w 445079"/>
              <a:gd name="connsiteY2" fmla="*/ 0 h 385663"/>
              <a:gd name="connsiteX3" fmla="*/ 445079 w 445079"/>
              <a:gd name="connsiteY3" fmla="*/ 385664 h 385663"/>
              <a:gd name="connsiteX4" fmla="*/ 55450 w 445079"/>
              <a:gd name="connsiteY4" fmla="*/ 385664 h 385663"/>
              <a:gd name="connsiteX5" fmla="*/ 55450 w 445079"/>
              <a:gd name="connsiteY5" fmla="*/ 385664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55450" y="385664"/>
                </a:moveTo>
                <a:lnTo>
                  <a:pt x="0" y="0"/>
                </a:lnTo>
                <a:lnTo>
                  <a:pt x="389630" y="0"/>
                </a:lnTo>
                <a:lnTo>
                  <a:pt x="445079" y="385664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BCA18395-1A53-10EF-63EA-19FBC72F4552}"/>
              </a:ext>
            </a:extLst>
          </p:cNvPr>
          <p:cNvSpPr/>
          <p:nvPr/>
        </p:nvSpPr>
        <p:spPr>
          <a:xfrm>
            <a:off x="6554638" y="6661374"/>
            <a:ext cx="879264" cy="565068"/>
          </a:xfrm>
          <a:custGeom>
            <a:avLst/>
            <a:gdLst>
              <a:gd name="connsiteX0" fmla="*/ 0 w 879264"/>
              <a:gd name="connsiteY0" fmla="*/ 565069 h 565068"/>
              <a:gd name="connsiteX1" fmla="*/ 161858 w 879264"/>
              <a:gd name="connsiteY1" fmla="*/ 210650 h 565068"/>
              <a:gd name="connsiteX2" fmla="*/ 489635 w 879264"/>
              <a:gd name="connsiteY2" fmla="*/ 0 h 565068"/>
              <a:gd name="connsiteX3" fmla="*/ 879265 w 879264"/>
              <a:gd name="connsiteY3" fmla="*/ 0 h 565068"/>
              <a:gd name="connsiteX4" fmla="*/ 717407 w 879264"/>
              <a:gd name="connsiteY4" fmla="*/ 354419 h 565068"/>
              <a:gd name="connsiteX5" fmla="*/ 389629 w 879264"/>
              <a:gd name="connsiteY5" fmla="*/ 565069 h 565068"/>
              <a:gd name="connsiteX6" fmla="*/ 0 w 879264"/>
              <a:gd name="connsiteY6" fmla="*/ 565069 h 565068"/>
              <a:gd name="connsiteX7" fmla="*/ 0 w 879264"/>
              <a:gd name="connsiteY7" fmla="*/ 565069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79264" h="565068">
                <a:moveTo>
                  <a:pt x="0" y="565069"/>
                </a:moveTo>
                <a:lnTo>
                  <a:pt x="161858" y="210650"/>
                </a:lnTo>
                <a:lnTo>
                  <a:pt x="489635" y="0"/>
                </a:lnTo>
                <a:lnTo>
                  <a:pt x="879265" y="0"/>
                </a:lnTo>
                <a:lnTo>
                  <a:pt x="717407" y="354419"/>
                </a:lnTo>
                <a:lnTo>
                  <a:pt x="389629" y="565069"/>
                </a:lnTo>
                <a:lnTo>
                  <a:pt x="0" y="565069"/>
                </a:lnTo>
                <a:lnTo>
                  <a:pt x="0" y="5650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D962B0AB-7213-DD4F-7060-437F421B2C7E}"/>
              </a:ext>
            </a:extLst>
          </p:cNvPr>
          <p:cNvSpPr/>
          <p:nvPr/>
        </p:nvSpPr>
        <p:spPr>
          <a:xfrm>
            <a:off x="7137568" y="2176814"/>
            <a:ext cx="551487" cy="354419"/>
          </a:xfrm>
          <a:custGeom>
            <a:avLst/>
            <a:gdLst>
              <a:gd name="connsiteX0" fmla="*/ 0 w 551487"/>
              <a:gd name="connsiteY0" fmla="*/ 354419 h 354419"/>
              <a:gd name="connsiteX1" fmla="*/ 161858 w 551487"/>
              <a:gd name="connsiteY1" fmla="*/ 0 h 354419"/>
              <a:gd name="connsiteX2" fmla="*/ 551488 w 551487"/>
              <a:gd name="connsiteY2" fmla="*/ 0 h 354419"/>
              <a:gd name="connsiteX3" fmla="*/ 389629 w 551487"/>
              <a:gd name="connsiteY3" fmla="*/ 354419 h 354419"/>
              <a:gd name="connsiteX4" fmla="*/ 0 w 551487"/>
              <a:gd name="connsiteY4" fmla="*/ 354419 h 354419"/>
              <a:gd name="connsiteX5" fmla="*/ 0 w 551487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0" y="354419"/>
                </a:moveTo>
                <a:lnTo>
                  <a:pt x="161858" y="0"/>
                </a:lnTo>
                <a:lnTo>
                  <a:pt x="551488" y="0"/>
                </a:lnTo>
                <a:lnTo>
                  <a:pt x="389629" y="35441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894685E4-0A3B-A6F1-A3F0-FBE953734804}"/>
              </a:ext>
            </a:extLst>
          </p:cNvPr>
          <p:cNvSpPr/>
          <p:nvPr/>
        </p:nvSpPr>
        <p:spPr>
          <a:xfrm>
            <a:off x="6882415" y="9151764"/>
            <a:ext cx="551487" cy="354419"/>
          </a:xfrm>
          <a:custGeom>
            <a:avLst/>
            <a:gdLst>
              <a:gd name="connsiteX0" fmla="*/ 0 w 551487"/>
              <a:gd name="connsiteY0" fmla="*/ 354419 h 354419"/>
              <a:gd name="connsiteX1" fmla="*/ 161858 w 551487"/>
              <a:gd name="connsiteY1" fmla="*/ 0 h 354419"/>
              <a:gd name="connsiteX2" fmla="*/ 551488 w 551487"/>
              <a:gd name="connsiteY2" fmla="*/ 0 h 354419"/>
              <a:gd name="connsiteX3" fmla="*/ 389630 w 551487"/>
              <a:gd name="connsiteY3" fmla="*/ 354419 h 354419"/>
              <a:gd name="connsiteX4" fmla="*/ 0 w 551487"/>
              <a:gd name="connsiteY4" fmla="*/ 354419 h 354419"/>
              <a:gd name="connsiteX5" fmla="*/ 0 w 551487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0" y="354419"/>
                </a:moveTo>
                <a:lnTo>
                  <a:pt x="161858" y="0"/>
                </a:lnTo>
                <a:lnTo>
                  <a:pt x="551488" y="0"/>
                </a:lnTo>
                <a:lnTo>
                  <a:pt x="389630" y="35441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7DAEAE12-5350-3A6E-8139-0475DFF93828}"/>
              </a:ext>
            </a:extLst>
          </p:cNvPr>
          <p:cNvSpPr/>
          <p:nvPr/>
        </p:nvSpPr>
        <p:spPr>
          <a:xfrm>
            <a:off x="6554638" y="191536"/>
            <a:ext cx="551487" cy="354419"/>
          </a:xfrm>
          <a:custGeom>
            <a:avLst/>
            <a:gdLst>
              <a:gd name="connsiteX0" fmla="*/ 0 w 551487"/>
              <a:gd name="connsiteY0" fmla="*/ 354419 h 354419"/>
              <a:gd name="connsiteX1" fmla="*/ 161858 w 551487"/>
              <a:gd name="connsiteY1" fmla="*/ 0 h 354419"/>
              <a:gd name="connsiteX2" fmla="*/ 551488 w 551487"/>
              <a:gd name="connsiteY2" fmla="*/ 0 h 354419"/>
              <a:gd name="connsiteX3" fmla="*/ 389629 w 551487"/>
              <a:gd name="connsiteY3" fmla="*/ 354419 h 354419"/>
              <a:gd name="connsiteX4" fmla="*/ 0 w 551487"/>
              <a:gd name="connsiteY4" fmla="*/ 354419 h 354419"/>
              <a:gd name="connsiteX5" fmla="*/ 0 w 551487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0" y="354419"/>
                </a:moveTo>
                <a:lnTo>
                  <a:pt x="161858" y="0"/>
                </a:lnTo>
                <a:lnTo>
                  <a:pt x="551488" y="0"/>
                </a:lnTo>
                <a:lnTo>
                  <a:pt x="389629" y="35441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" name="Freeform: Shape 76">
            <a:extLst>
              <a:ext uri="{FF2B5EF4-FFF2-40B4-BE49-F238E27FC236}">
                <a16:creationId xmlns:a16="http://schemas.microsoft.com/office/drawing/2014/main" id="{09A053AB-3455-850F-324C-02B10894964F}"/>
              </a:ext>
            </a:extLst>
          </p:cNvPr>
          <p:cNvSpPr/>
          <p:nvPr/>
        </p:nvSpPr>
        <p:spPr>
          <a:xfrm>
            <a:off x="6716495" y="3180115"/>
            <a:ext cx="717406" cy="210649"/>
          </a:xfrm>
          <a:custGeom>
            <a:avLst/>
            <a:gdLst>
              <a:gd name="connsiteX0" fmla="*/ 0 w 717406"/>
              <a:gd name="connsiteY0" fmla="*/ 210650 h 210649"/>
              <a:gd name="connsiteX1" fmla="*/ 327778 w 717406"/>
              <a:gd name="connsiteY1" fmla="*/ 0 h 210649"/>
              <a:gd name="connsiteX2" fmla="*/ 717407 w 717406"/>
              <a:gd name="connsiteY2" fmla="*/ 0 h 210649"/>
              <a:gd name="connsiteX3" fmla="*/ 389630 w 717406"/>
              <a:gd name="connsiteY3" fmla="*/ 210650 h 210649"/>
              <a:gd name="connsiteX4" fmla="*/ 0 w 717406"/>
              <a:gd name="connsiteY4" fmla="*/ 210650 h 210649"/>
              <a:gd name="connsiteX5" fmla="*/ 0 w 717406"/>
              <a:gd name="connsiteY5" fmla="*/ 210650 h 21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406" h="210649">
                <a:moveTo>
                  <a:pt x="0" y="210650"/>
                </a:moveTo>
                <a:lnTo>
                  <a:pt x="327778" y="0"/>
                </a:lnTo>
                <a:lnTo>
                  <a:pt x="717407" y="0"/>
                </a:lnTo>
                <a:lnTo>
                  <a:pt x="389630" y="210650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7B72BF21-FD7F-C556-1708-513B60A3C558}"/>
              </a:ext>
            </a:extLst>
          </p:cNvPr>
          <p:cNvSpPr/>
          <p:nvPr/>
        </p:nvSpPr>
        <p:spPr>
          <a:xfrm>
            <a:off x="7027099" y="-699238"/>
            <a:ext cx="717406" cy="210649"/>
          </a:xfrm>
          <a:custGeom>
            <a:avLst/>
            <a:gdLst>
              <a:gd name="connsiteX0" fmla="*/ 0 w 717406"/>
              <a:gd name="connsiteY0" fmla="*/ 210650 h 210649"/>
              <a:gd name="connsiteX1" fmla="*/ 327777 w 717406"/>
              <a:gd name="connsiteY1" fmla="*/ 0 h 210649"/>
              <a:gd name="connsiteX2" fmla="*/ 717406 w 717406"/>
              <a:gd name="connsiteY2" fmla="*/ 0 h 210649"/>
              <a:gd name="connsiteX3" fmla="*/ 389629 w 717406"/>
              <a:gd name="connsiteY3" fmla="*/ 210650 h 210649"/>
              <a:gd name="connsiteX4" fmla="*/ 0 w 717406"/>
              <a:gd name="connsiteY4" fmla="*/ 210650 h 210649"/>
              <a:gd name="connsiteX5" fmla="*/ 0 w 717406"/>
              <a:gd name="connsiteY5" fmla="*/ 210650 h 21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406" h="210649">
                <a:moveTo>
                  <a:pt x="0" y="210650"/>
                </a:moveTo>
                <a:lnTo>
                  <a:pt x="327777" y="0"/>
                </a:lnTo>
                <a:lnTo>
                  <a:pt x="717406" y="0"/>
                </a:lnTo>
                <a:lnTo>
                  <a:pt x="389629" y="210650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C49E3D28-9529-ED9C-9EB6-32E23ADBC40C}"/>
              </a:ext>
            </a:extLst>
          </p:cNvPr>
          <p:cNvSpPr/>
          <p:nvPr/>
        </p:nvSpPr>
        <p:spPr>
          <a:xfrm>
            <a:off x="265864" y="6275711"/>
            <a:ext cx="717406" cy="210649"/>
          </a:xfrm>
          <a:custGeom>
            <a:avLst/>
            <a:gdLst>
              <a:gd name="connsiteX0" fmla="*/ 327777 w 717406"/>
              <a:gd name="connsiteY0" fmla="*/ 210650 h 210649"/>
              <a:gd name="connsiteX1" fmla="*/ 0 w 717406"/>
              <a:gd name="connsiteY1" fmla="*/ 0 h 210649"/>
              <a:gd name="connsiteX2" fmla="*/ 389629 w 717406"/>
              <a:gd name="connsiteY2" fmla="*/ 0 h 210649"/>
              <a:gd name="connsiteX3" fmla="*/ 717407 w 717406"/>
              <a:gd name="connsiteY3" fmla="*/ 210650 h 210649"/>
              <a:gd name="connsiteX4" fmla="*/ 327777 w 717406"/>
              <a:gd name="connsiteY4" fmla="*/ 210650 h 210649"/>
              <a:gd name="connsiteX5" fmla="*/ 327777 w 717406"/>
              <a:gd name="connsiteY5" fmla="*/ 210650 h 21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406" h="210649">
                <a:moveTo>
                  <a:pt x="327777" y="210650"/>
                </a:moveTo>
                <a:lnTo>
                  <a:pt x="0" y="0"/>
                </a:lnTo>
                <a:lnTo>
                  <a:pt x="389629" y="0"/>
                </a:lnTo>
                <a:lnTo>
                  <a:pt x="717407" y="210650"/>
                </a:lnTo>
                <a:lnTo>
                  <a:pt x="327777" y="210650"/>
                </a:lnTo>
                <a:lnTo>
                  <a:pt x="327777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9E383D8D-6BCC-39A0-9000-E82553872B94}"/>
              </a:ext>
            </a:extLst>
          </p:cNvPr>
          <p:cNvSpPr/>
          <p:nvPr/>
        </p:nvSpPr>
        <p:spPr>
          <a:xfrm>
            <a:off x="414609" y="2531233"/>
            <a:ext cx="717406" cy="210649"/>
          </a:xfrm>
          <a:custGeom>
            <a:avLst/>
            <a:gdLst>
              <a:gd name="connsiteX0" fmla="*/ 327777 w 717406"/>
              <a:gd name="connsiteY0" fmla="*/ 210650 h 210649"/>
              <a:gd name="connsiteX1" fmla="*/ 0 w 717406"/>
              <a:gd name="connsiteY1" fmla="*/ 0 h 210649"/>
              <a:gd name="connsiteX2" fmla="*/ 389629 w 717406"/>
              <a:gd name="connsiteY2" fmla="*/ 0 h 210649"/>
              <a:gd name="connsiteX3" fmla="*/ 717407 w 717406"/>
              <a:gd name="connsiteY3" fmla="*/ 210650 h 210649"/>
              <a:gd name="connsiteX4" fmla="*/ 327777 w 717406"/>
              <a:gd name="connsiteY4" fmla="*/ 210650 h 210649"/>
              <a:gd name="connsiteX5" fmla="*/ 327777 w 717406"/>
              <a:gd name="connsiteY5" fmla="*/ 210650 h 21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406" h="210649">
                <a:moveTo>
                  <a:pt x="327777" y="210650"/>
                </a:moveTo>
                <a:lnTo>
                  <a:pt x="0" y="0"/>
                </a:lnTo>
                <a:lnTo>
                  <a:pt x="389629" y="0"/>
                </a:lnTo>
                <a:lnTo>
                  <a:pt x="717407" y="210650"/>
                </a:lnTo>
                <a:lnTo>
                  <a:pt x="327777" y="210650"/>
                </a:lnTo>
                <a:lnTo>
                  <a:pt x="327777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71359D37-2B41-0C5E-CA3F-4BFDEB23DE00}"/>
              </a:ext>
            </a:extLst>
          </p:cNvPr>
          <p:cNvSpPr/>
          <p:nvPr/>
        </p:nvSpPr>
        <p:spPr>
          <a:xfrm>
            <a:off x="104006" y="5626829"/>
            <a:ext cx="806640" cy="648881"/>
          </a:xfrm>
          <a:custGeom>
            <a:avLst/>
            <a:gdLst>
              <a:gd name="connsiteX0" fmla="*/ 161858 w 806640"/>
              <a:gd name="connsiteY0" fmla="*/ 648881 h 648881"/>
              <a:gd name="connsiteX1" fmla="*/ 0 w 806640"/>
              <a:gd name="connsiteY1" fmla="*/ 294462 h 648881"/>
              <a:gd name="connsiteX2" fmla="*/ 255153 w 806640"/>
              <a:gd name="connsiteY2" fmla="*/ 0 h 648881"/>
              <a:gd name="connsiteX3" fmla="*/ 644782 w 806640"/>
              <a:gd name="connsiteY3" fmla="*/ 0 h 648881"/>
              <a:gd name="connsiteX4" fmla="*/ 806640 w 806640"/>
              <a:gd name="connsiteY4" fmla="*/ 354419 h 648881"/>
              <a:gd name="connsiteX5" fmla="*/ 551487 w 806640"/>
              <a:gd name="connsiteY5" fmla="*/ 648881 h 648881"/>
              <a:gd name="connsiteX6" fmla="*/ 161858 w 806640"/>
              <a:gd name="connsiteY6" fmla="*/ 648881 h 648881"/>
              <a:gd name="connsiteX7" fmla="*/ 161858 w 806640"/>
              <a:gd name="connsiteY7" fmla="*/ 648881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06640" h="648881">
                <a:moveTo>
                  <a:pt x="161858" y="648881"/>
                </a:moveTo>
                <a:lnTo>
                  <a:pt x="0" y="294462"/>
                </a:lnTo>
                <a:lnTo>
                  <a:pt x="255153" y="0"/>
                </a:lnTo>
                <a:lnTo>
                  <a:pt x="644782" y="0"/>
                </a:lnTo>
                <a:lnTo>
                  <a:pt x="806640" y="354419"/>
                </a:lnTo>
                <a:lnTo>
                  <a:pt x="551487" y="648881"/>
                </a:lnTo>
                <a:lnTo>
                  <a:pt x="161858" y="648881"/>
                </a:lnTo>
                <a:lnTo>
                  <a:pt x="161858" y="6488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AD53D652-272B-A1E2-12BE-7F4FEB6B6135}"/>
              </a:ext>
            </a:extLst>
          </p:cNvPr>
          <p:cNvSpPr/>
          <p:nvPr/>
        </p:nvSpPr>
        <p:spPr>
          <a:xfrm>
            <a:off x="805630" y="3531780"/>
            <a:ext cx="551487" cy="354419"/>
          </a:xfrm>
          <a:custGeom>
            <a:avLst/>
            <a:gdLst>
              <a:gd name="connsiteX0" fmla="*/ 161858 w 551487"/>
              <a:gd name="connsiteY0" fmla="*/ 354419 h 354419"/>
              <a:gd name="connsiteX1" fmla="*/ 0 w 551487"/>
              <a:gd name="connsiteY1" fmla="*/ 0 h 354419"/>
              <a:gd name="connsiteX2" fmla="*/ 389629 w 551487"/>
              <a:gd name="connsiteY2" fmla="*/ 0 h 354419"/>
              <a:gd name="connsiteX3" fmla="*/ 551487 w 551487"/>
              <a:gd name="connsiteY3" fmla="*/ 354419 h 354419"/>
              <a:gd name="connsiteX4" fmla="*/ 161858 w 551487"/>
              <a:gd name="connsiteY4" fmla="*/ 354419 h 354419"/>
              <a:gd name="connsiteX5" fmla="*/ 161858 w 551487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161858" y="354419"/>
                </a:moveTo>
                <a:lnTo>
                  <a:pt x="0" y="0"/>
                </a:lnTo>
                <a:lnTo>
                  <a:pt x="389629" y="0"/>
                </a:lnTo>
                <a:lnTo>
                  <a:pt x="551487" y="354419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" name="Freeform: Shape 82">
            <a:extLst>
              <a:ext uri="{FF2B5EF4-FFF2-40B4-BE49-F238E27FC236}">
                <a16:creationId xmlns:a16="http://schemas.microsoft.com/office/drawing/2014/main" id="{F26D2D0C-B62D-8215-892C-CDD09DF57B8F}"/>
              </a:ext>
            </a:extLst>
          </p:cNvPr>
          <p:cNvSpPr/>
          <p:nvPr/>
        </p:nvSpPr>
        <p:spPr>
          <a:xfrm>
            <a:off x="686936" y="7906569"/>
            <a:ext cx="551487" cy="354419"/>
          </a:xfrm>
          <a:custGeom>
            <a:avLst/>
            <a:gdLst>
              <a:gd name="connsiteX0" fmla="*/ 161858 w 551487"/>
              <a:gd name="connsiteY0" fmla="*/ 354419 h 354419"/>
              <a:gd name="connsiteX1" fmla="*/ 0 w 551487"/>
              <a:gd name="connsiteY1" fmla="*/ 0 h 354419"/>
              <a:gd name="connsiteX2" fmla="*/ 389629 w 551487"/>
              <a:gd name="connsiteY2" fmla="*/ 0 h 354419"/>
              <a:gd name="connsiteX3" fmla="*/ 551487 w 551487"/>
              <a:gd name="connsiteY3" fmla="*/ 354419 h 354419"/>
              <a:gd name="connsiteX4" fmla="*/ 161858 w 551487"/>
              <a:gd name="connsiteY4" fmla="*/ 354419 h 354419"/>
              <a:gd name="connsiteX5" fmla="*/ 161858 w 551487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161858" y="354419"/>
                </a:moveTo>
                <a:lnTo>
                  <a:pt x="0" y="0"/>
                </a:lnTo>
                <a:lnTo>
                  <a:pt x="389629" y="0"/>
                </a:lnTo>
                <a:lnTo>
                  <a:pt x="551487" y="354419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" name="Freeform: Shape 83">
            <a:extLst>
              <a:ext uri="{FF2B5EF4-FFF2-40B4-BE49-F238E27FC236}">
                <a16:creationId xmlns:a16="http://schemas.microsoft.com/office/drawing/2014/main" id="{AB992181-32A4-C4B2-6F62-B755C571F4CC}"/>
              </a:ext>
            </a:extLst>
          </p:cNvPr>
          <p:cNvSpPr/>
          <p:nvPr/>
        </p:nvSpPr>
        <p:spPr>
          <a:xfrm>
            <a:off x="431783" y="931619"/>
            <a:ext cx="551487" cy="354419"/>
          </a:xfrm>
          <a:custGeom>
            <a:avLst/>
            <a:gdLst>
              <a:gd name="connsiteX0" fmla="*/ 161858 w 551487"/>
              <a:gd name="connsiteY0" fmla="*/ 354419 h 354419"/>
              <a:gd name="connsiteX1" fmla="*/ 0 w 551487"/>
              <a:gd name="connsiteY1" fmla="*/ 0 h 354419"/>
              <a:gd name="connsiteX2" fmla="*/ 389629 w 551487"/>
              <a:gd name="connsiteY2" fmla="*/ 0 h 354419"/>
              <a:gd name="connsiteX3" fmla="*/ 551487 w 551487"/>
              <a:gd name="connsiteY3" fmla="*/ 354419 h 354419"/>
              <a:gd name="connsiteX4" fmla="*/ 161858 w 551487"/>
              <a:gd name="connsiteY4" fmla="*/ 354419 h 354419"/>
              <a:gd name="connsiteX5" fmla="*/ 161858 w 551487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161858" y="354419"/>
                </a:moveTo>
                <a:lnTo>
                  <a:pt x="0" y="0"/>
                </a:lnTo>
                <a:lnTo>
                  <a:pt x="389629" y="0"/>
                </a:lnTo>
                <a:lnTo>
                  <a:pt x="551487" y="354419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93B1FB80-1BC1-E107-102A-3C149F6978E2}"/>
              </a:ext>
            </a:extLst>
          </p:cNvPr>
          <p:cNvSpPr/>
          <p:nvPr/>
        </p:nvSpPr>
        <p:spPr>
          <a:xfrm>
            <a:off x="431783" y="3036345"/>
            <a:ext cx="818926" cy="495434"/>
          </a:xfrm>
          <a:custGeom>
            <a:avLst/>
            <a:gdLst>
              <a:gd name="connsiteX0" fmla="*/ 373847 w 818926"/>
              <a:gd name="connsiteY0" fmla="*/ 495435 h 495434"/>
              <a:gd name="connsiteX1" fmla="*/ 0 w 818926"/>
              <a:gd name="connsiteY1" fmla="*/ 385663 h 495434"/>
              <a:gd name="connsiteX2" fmla="*/ 55450 w 818926"/>
              <a:gd name="connsiteY2" fmla="*/ 0 h 495434"/>
              <a:gd name="connsiteX3" fmla="*/ 445079 w 818926"/>
              <a:gd name="connsiteY3" fmla="*/ 0 h 495434"/>
              <a:gd name="connsiteX4" fmla="*/ 818926 w 818926"/>
              <a:gd name="connsiteY4" fmla="*/ 109771 h 495434"/>
              <a:gd name="connsiteX5" fmla="*/ 763476 w 818926"/>
              <a:gd name="connsiteY5" fmla="*/ 495435 h 495434"/>
              <a:gd name="connsiteX6" fmla="*/ 373847 w 818926"/>
              <a:gd name="connsiteY6" fmla="*/ 495435 h 495434"/>
              <a:gd name="connsiteX7" fmla="*/ 373847 w 818926"/>
              <a:gd name="connsiteY7" fmla="*/ 495435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18926" h="495434">
                <a:moveTo>
                  <a:pt x="373847" y="495435"/>
                </a:moveTo>
                <a:lnTo>
                  <a:pt x="0" y="385663"/>
                </a:lnTo>
                <a:lnTo>
                  <a:pt x="55450" y="0"/>
                </a:lnTo>
                <a:lnTo>
                  <a:pt x="445079" y="0"/>
                </a:lnTo>
                <a:lnTo>
                  <a:pt x="818926" y="109771"/>
                </a:lnTo>
                <a:lnTo>
                  <a:pt x="763476" y="495435"/>
                </a:lnTo>
                <a:lnTo>
                  <a:pt x="373847" y="495435"/>
                </a:lnTo>
                <a:lnTo>
                  <a:pt x="373847" y="49543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23D64370-F710-6220-E461-7EADFE947E4B}"/>
              </a:ext>
            </a:extLst>
          </p:cNvPr>
          <p:cNvSpPr/>
          <p:nvPr/>
        </p:nvSpPr>
        <p:spPr>
          <a:xfrm>
            <a:off x="431783" y="545956"/>
            <a:ext cx="445079" cy="385663"/>
          </a:xfrm>
          <a:custGeom>
            <a:avLst/>
            <a:gdLst>
              <a:gd name="connsiteX0" fmla="*/ 0 w 445079"/>
              <a:gd name="connsiteY0" fmla="*/ 385664 h 385663"/>
              <a:gd name="connsiteX1" fmla="*/ 55450 w 445079"/>
              <a:gd name="connsiteY1" fmla="*/ 0 h 385663"/>
              <a:gd name="connsiteX2" fmla="*/ 445079 w 445079"/>
              <a:gd name="connsiteY2" fmla="*/ 0 h 385663"/>
              <a:gd name="connsiteX3" fmla="*/ 389629 w 445079"/>
              <a:gd name="connsiteY3" fmla="*/ 385664 h 385663"/>
              <a:gd name="connsiteX4" fmla="*/ 0 w 445079"/>
              <a:gd name="connsiteY4" fmla="*/ 385664 h 385663"/>
              <a:gd name="connsiteX5" fmla="*/ 0 w 445079"/>
              <a:gd name="connsiteY5" fmla="*/ 385664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0" y="385664"/>
                </a:moveTo>
                <a:lnTo>
                  <a:pt x="55450" y="0"/>
                </a:lnTo>
                <a:lnTo>
                  <a:pt x="445079" y="0"/>
                </a:lnTo>
                <a:lnTo>
                  <a:pt x="389629" y="385664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" name="Freeform: Shape 86">
            <a:extLst>
              <a:ext uri="{FF2B5EF4-FFF2-40B4-BE49-F238E27FC236}">
                <a16:creationId xmlns:a16="http://schemas.microsoft.com/office/drawing/2014/main" id="{6DD95425-F0A4-A86C-E49E-4E9C947B3551}"/>
              </a:ext>
            </a:extLst>
          </p:cNvPr>
          <p:cNvSpPr/>
          <p:nvPr/>
        </p:nvSpPr>
        <p:spPr>
          <a:xfrm>
            <a:off x="359159" y="5241165"/>
            <a:ext cx="445079" cy="385663"/>
          </a:xfrm>
          <a:custGeom>
            <a:avLst/>
            <a:gdLst>
              <a:gd name="connsiteX0" fmla="*/ 0 w 445079"/>
              <a:gd name="connsiteY0" fmla="*/ 385664 h 385663"/>
              <a:gd name="connsiteX1" fmla="*/ 55450 w 445079"/>
              <a:gd name="connsiteY1" fmla="*/ 0 h 385663"/>
              <a:gd name="connsiteX2" fmla="*/ 445079 w 445079"/>
              <a:gd name="connsiteY2" fmla="*/ 0 h 385663"/>
              <a:gd name="connsiteX3" fmla="*/ 389629 w 445079"/>
              <a:gd name="connsiteY3" fmla="*/ 385664 h 385663"/>
              <a:gd name="connsiteX4" fmla="*/ 0 w 445079"/>
              <a:gd name="connsiteY4" fmla="*/ 385664 h 385663"/>
              <a:gd name="connsiteX5" fmla="*/ 0 w 445079"/>
              <a:gd name="connsiteY5" fmla="*/ 385664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0" y="385664"/>
                </a:moveTo>
                <a:lnTo>
                  <a:pt x="55450" y="0"/>
                </a:lnTo>
                <a:lnTo>
                  <a:pt x="445079" y="0"/>
                </a:lnTo>
                <a:lnTo>
                  <a:pt x="389629" y="385664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" name="Freeform: Shape 87">
            <a:extLst>
              <a:ext uri="{FF2B5EF4-FFF2-40B4-BE49-F238E27FC236}">
                <a16:creationId xmlns:a16="http://schemas.microsoft.com/office/drawing/2014/main" id="{19355E59-4A23-B35B-375A-D025704CB2A7}"/>
              </a:ext>
            </a:extLst>
          </p:cNvPr>
          <p:cNvSpPr/>
          <p:nvPr/>
        </p:nvSpPr>
        <p:spPr>
          <a:xfrm>
            <a:off x="431783" y="7226443"/>
            <a:ext cx="700232" cy="680125"/>
          </a:xfrm>
          <a:custGeom>
            <a:avLst/>
            <a:gdLst>
              <a:gd name="connsiteX0" fmla="*/ 255153 w 700232"/>
              <a:gd name="connsiteY0" fmla="*/ 680126 h 680125"/>
              <a:gd name="connsiteX1" fmla="*/ 0 w 700232"/>
              <a:gd name="connsiteY1" fmla="*/ 385664 h 680125"/>
              <a:gd name="connsiteX2" fmla="*/ 55450 w 700232"/>
              <a:gd name="connsiteY2" fmla="*/ 0 h 680125"/>
              <a:gd name="connsiteX3" fmla="*/ 445079 w 700232"/>
              <a:gd name="connsiteY3" fmla="*/ 0 h 680125"/>
              <a:gd name="connsiteX4" fmla="*/ 700233 w 700232"/>
              <a:gd name="connsiteY4" fmla="*/ 294462 h 680125"/>
              <a:gd name="connsiteX5" fmla="*/ 644782 w 700232"/>
              <a:gd name="connsiteY5" fmla="*/ 680126 h 680125"/>
              <a:gd name="connsiteX6" fmla="*/ 255153 w 700232"/>
              <a:gd name="connsiteY6" fmla="*/ 680126 h 680125"/>
              <a:gd name="connsiteX7" fmla="*/ 255153 w 700232"/>
              <a:gd name="connsiteY7" fmla="*/ 680126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00232" h="680125">
                <a:moveTo>
                  <a:pt x="255153" y="680126"/>
                </a:moveTo>
                <a:lnTo>
                  <a:pt x="0" y="385664"/>
                </a:lnTo>
                <a:lnTo>
                  <a:pt x="55450" y="0"/>
                </a:lnTo>
                <a:lnTo>
                  <a:pt x="445079" y="0"/>
                </a:lnTo>
                <a:lnTo>
                  <a:pt x="700233" y="294462"/>
                </a:lnTo>
                <a:lnTo>
                  <a:pt x="644782" y="680126"/>
                </a:lnTo>
                <a:lnTo>
                  <a:pt x="255153" y="680126"/>
                </a:lnTo>
                <a:lnTo>
                  <a:pt x="255153" y="680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" name="Freeform: Shape 88">
            <a:extLst>
              <a:ext uri="{FF2B5EF4-FFF2-40B4-BE49-F238E27FC236}">
                <a16:creationId xmlns:a16="http://schemas.microsoft.com/office/drawing/2014/main" id="{468230B0-C6D6-6DA4-FA2D-97BE9917BA3A}"/>
              </a:ext>
            </a:extLst>
          </p:cNvPr>
          <p:cNvSpPr/>
          <p:nvPr/>
        </p:nvSpPr>
        <p:spPr>
          <a:xfrm>
            <a:off x="431783" y="-134169"/>
            <a:ext cx="700232" cy="680125"/>
          </a:xfrm>
          <a:custGeom>
            <a:avLst/>
            <a:gdLst>
              <a:gd name="connsiteX0" fmla="*/ 55450 w 700232"/>
              <a:gd name="connsiteY0" fmla="*/ 680126 h 680125"/>
              <a:gd name="connsiteX1" fmla="*/ 0 w 700232"/>
              <a:gd name="connsiteY1" fmla="*/ 294462 h 680125"/>
              <a:gd name="connsiteX2" fmla="*/ 255153 w 700232"/>
              <a:gd name="connsiteY2" fmla="*/ 0 h 680125"/>
              <a:gd name="connsiteX3" fmla="*/ 644782 w 700232"/>
              <a:gd name="connsiteY3" fmla="*/ 0 h 680125"/>
              <a:gd name="connsiteX4" fmla="*/ 700233 w 700232"/>
              <a:gd name="connsiteY4" fmla="*/ 385664 h 680125"/>
              <a:gd name="connsiteX5" fmla="*/ 445079 w 700232"/>
              <a:gd name="connsiteY5" fmla="*/ 680126 h 680125"/>
              <a:gd name="connsiteX6" fmla="*/ 55450 w 700232"/>
              <a:gd name="connsiteY6" fmla="*/ 680126 h 680125"/>
              <a:gd name="connsiteX7" fmla="*/ 55450 w 700232"/>
              <a:gd name="connsiteY7" fmla="*/ 680126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00232" h="680125">
                <a:moveTo>
                  <a:pt x="55450" y="680126"/>
                </a:moveTo>
                <a:lnTo>
                  <a:pt x="0" y="294462"/>
                </a:lnTo>
                <a:lnTo>
                  <a:pt x="255153" y="0"/>
                </a:lnTo>
                <a:lnTo>
                  <a:pt x="644782" y="0"/>
                </a:lnTo>
                <a:lnTo>
                  <a:pt x="700233" y="385664"/>
                </a:lnTo>
                <a:lnTo>
                  <a:pt x="445079" y="680126"/>
                </a:lnTo>
                <a:lnTo>
                  <a:pt x="55450" y="680126"/>
                </a:lnTo>
                <a:lnTo>
                  <a:pt x="55450" y="680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85F3592E-620C-4836-DC4A-E1B4A79422E4}"/>
              </a:ext>
            </a:extLst>
          </p:cNvPr>
          <p:cNvSpPr/>
          <p:nvPr/>
        </p:nvSpPr>
        <p:spPr>
          <a:xfrm>
            <a:off x="487233" y="2741883"/>
            <a:ext cx="644782" cy="294462"/>
          </a:xfrm>
          <a:custGeom>
            <a:avLst/>
            <a:gdLst>
              <a:gd name="connsiteX0" fmla="*/ 0 w 644782"/>
              <a:gd name="connsiteY0" fmla="*/ 294462 h 294462"/>
              <a:gd name="connsiteX1" fmla="*/ 255153 w 644782"/>
              <a:gd name="connsiteY1" fmla="*/ 0 h 294462"/>
              <a:gd name="connsiteX2" fmla="*/ 644782 w 644782"/>
              <a:gd name="connsiteY2" fmla="*/ 0 h 294462"/>
              <a:gd name="connsiteX3" fmla="*/ 389629 w 644782"/>
              <a:gd name="connsiteY3" fmla="*/ 294462 h 294462"/>
              <a:gd name="connsiteX4" fmla="*/ 0 w 644782"/>
              <a:gd name="connsiteY4" fmla="*/ 294462 h 294462"/>
              <a:gd name="connsiteX5" fmla="*/ 0 w 644782"/>
              <a:gd name="connsiteY5" fmla="*/ 294462 h 29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782" h="294462">
                <a:moveTo>
                  <a:pt x="0" y="294462"/>
                </a:moveTo>
                <a:lnTo>
                  <a:pt x="255153" y="0"/>
                </a:lnTo>
                <a:lnTo>
                  <a:pt x="644782" y="0"/>
                </a:lnTo>
                <a:lnTo>
                  <a:pt x="389629" y="29446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213C1301-7732-6A59-6063-52F3564F6BE3}"/>
              </a:ext>
            </a:extLst>
          </p:cNvPr>
          <p:cNvSpPr/>
          <p:nvPr/>
        </p:nvSpPr>
        <p:spPr>
          <a:xfrm>
            <a:off x="431783" y="4240619"/>
            <a:ext cx="818926" cy="495435"/>
          </a:xfrm>
          <a:custGeom>
            <a:avLst/>
            <a:gdLst>
              <a:gd name="connsiteX0" fmla="*/ 55450 w 818926"/>
              <a:gd name="connsiteY0" fmla="*/ 495435 h 495435"/>
              <a:gd name="connsiteX1" fmla="*/ 0 w 818926"/>
              <a:gd name="connsiteY1" fmla="*/ 109771 h 495435"/>
              <a:gd name="connsiteX2" fmla="*/ 373847 w 818926"/>
              <a:gd name="connsiteY2" fmla="*/ 0 h 495435"/>
              <a:gd name="connsiteX3" fmla="*/ 763476 w 818926"/>
              <a:gd name="connsiteY3" fmla="*/ 0 h 495435"/>
              <a:gd name="connsiteX4" fmla="*/ 818926 w 818926"/>
              <a:gd name="connsiteY4" fmla="*/ 385664 h 495435"/>
              <a:gd name="connsiteX5" fmla="*/ 445079 w 818926"/>
              <a:gd name="connsiteY5" fmla="*/ 495435 h 495435"/>
              <a:gd name="connsiteX6" fmla="*/ 55450 w 818926"/>
              <a:gd name="connsiteY6" fmla="*/ 495435 h 495435"/>
              <a:gd name="connsiteX7" fmla="*/ 55450 w 818926"/>
              <a:gd name="connsiteY7" fmla="*/ 495435 h 495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18926" h="495435">
                <a:moveTo>
                  <a:pt x="55450" y="495435"/>
                </a:moveTo>
                <a:lnTo>
                  <a:pt x="0" y="109771"/>
                </a:lnTo>
                <a:lnTo>
                  <a:pt x="373847" y="0"/>
                </a:lnTo>
                <a:lnTo>
                  <a:pt x="763476" y="0"/>
                </a:lnTo>
                <a:lnTo>
                  <a:pt x="818926" y="385664"/>
                </a:lnTo>
                <a:lnTo>
                  <a:pt x="445079" y="495435"/>
                </a:lnTo>
                <a:lnTo>
                  <a:pt x="55450" y="495435"/>
                </a:lnTo>
                <a:lnTo>
                  <a:pt x="55450" y="49543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" name="Freeform: Shape 91">
            <a:extLst>
              <a:ext uri="{FF2B5EF4-FFF2-40B4-BE49-F238E27FC236}">
                <a16:creationId xmlns:a16="http://schemas.microsoft.com/office/drawing/2014/main" id="{0A4A2B94-330E-C7E3-F969-D1E6E86347F0}"/>
              </a:ext>
            </a:extLst>
          </p:cNvPr>
          <p:cNvSpPr/>
          <p:nvPr/>
        </p:nvSpPr>
        <p:spPr>
          <a:xfrm>
            <a:off x="487233" y="4736054"/>
            <a:ext cx="644782" cy="294462"/>
          </a:xfrm>
          <a:custGeom>
            <a:avLst/>
            <a:gdLst>
              <a:gd name="connsiteX0" fmla="*/ 255153 w 644782"/>
              <a:gd name="connsiteY0" fmla="*/ 294462 h 294462"/>
              <a:gd name="connsiteX1" fmla="*/ 0 w 644782"/>
              <a:gd name="connsiteY1" fmla="*/ 0 h 294462"/>
              <a:gd name="connsiteX2" fmla="*/ 389629 w 644782"/>
              <a:gd name="connsiteY2" fmla="*/ 0 h 294462"/>
              <a:gd name="connsiteX3" fmla="*/ 644782 w 644782"/>
              <a:gd name="connsiteY3" fmla="*/ 294462 h 294462"/>
              <a:gd name="connsiteX4" fmla="*/ 255153 w 644782"/>
              <a:gd name="connsiteY4" fmla="*/ 294462 h 294462"/>
              <a:gd name="connsiteX5" fmla="*/ 255153 w 644782"/>
              <a:gd name="connsiteY5" fmla="*/ 294462 h 29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782" h="294462">
                <a:moveTo>
                  <a:pt x="255153" y="294462"/>
                </a:moveTo>
                <a:lnTo>
                  <a:pt x="0" y="0"/>
                </a:lnTo>
                <a:lnTo>
                  <a:pt x="389629" y="0"/>
                </a:lnTo>
                <a:lnTo>
                  <a:pt x="644782" y="294462"/>
                </a:lnTo>
                <a:lnTo>
                  <a:pt x="255153" y="294462"/>
                </a:lnTo>
                <a:lnTo>
                  <a:pt x="255153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" name="Freeform: Shape 92">
            <a:extLst>
              <a:ext uri="{FF2B5EF4-FFF2-40B4-BE49-F238E27FC236}">
                <a16:creationId xmlns:a16="http://schemas.microsoft.com/office/drawing/2014/main" id="{86A97140-A10C-1E4F-ED96-281BCC4945DF}"/>
              </a:ext>
            </a:extLst>
          </p:cNvPr>
          <p:cNvSpPr/>
          <p:nvPr/>
        </p:nvSpPr>
        <p:spPr>
          <a:xfrm>
            <a:off x="104006" y="1496688"/>
            <a:ext cx="806640" cy="648881"/>
          </a:xfrm>
          <a:custGeom>
            <a:avLst/>
            <a:gdLst>
              <a:gd name="connsiteX0" fmla="*/ 255153 w 806640"/>
              <a:gd name="connsiteY0" fmla="*/ 648882 h 648881"/>
              <a:gd name="connsiteX1" fmla="*/ 0 w 806640"/>
              <a:gd name="connsiteY1" fmla="*/ 354419 h 648881"/>
              <a:gd name="connsiteX2" fmla="*/ 161858 w 806640"/>
              <a:gd name="connsiteY2" fmla="*/ 0 h 648881"/>
              <a:gd name="connsiteX3" fmla="*/ 551487 w 806640"/>
              <a:gd name="connsiteY3" fmla="*/ 0 h 648881"/>
              <a:gd name="connsiteX4" fmla="*/ 806640 w 806640"/>
              <a:gd name="connsiteY4" fmla="*/ 294462 h 648881"/>
              <a:gd name="connsiteX5" fmla="*/ 644782 w 806640"/>
              <a:gd name="connsiteY5" fmla="*/ 648882 h 648881"/>
              <a:gd name="connsiteX6" fmla="*/ 255153 w 806640"/>
              <a:gd name="connsiteY6" fmla="*/ 648882 h 648881"/>
              <a:gd name="connsiteX7" fmla="*/ 255153 w 806640"/>
              <a:gd name="connsiteY7" fmla="*/ 648882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06640" h="648881">
                <a:moveTo>
                  <a:pt x="255153" y="648882"/>
                </a:moveTo>
                <a:lnTo>
                  <a:pt x="0" y="354419"/>
                </a:lnTo>
                <a:lnTo>
                  <a:pt x="161858" y="0"/>
                </a:lnTo>
                <a:lnTo>
                  <a:pt x="551487" y="0"/>
                </a:lnTo>
                <a:lnTo>
                  <a:pt x="806640" y="294462"/>
                </a:lnTo>
                <a:lnTo>
                  <a:pt x="644782" y="648882"/>
                </a:lnTo>
                <a:lnTo>
                  <a:pt x="255153" y="648882"/>
                </a:lnTo>
                <a:lnTo>
                  <a:pt x="255153" y="64888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" name="Freeform: Shape 93">
            <a:extLst>
              <a:ext uri="{FF2B5EF4-FFF2-40B4-BE49-F238E27FC236}">
                <a16:creationId xmlns:a16="http://schemas.microsoft.com/office/drawing/2014/main" id="{91351CBC-A5F7-65DE-86B8-FDAFB12E7A0E}"/>
              </a:ext>
            </a:extLst>
          </p:cNvPr>
          <p:cNvSpPr/>
          <p:nvPr/>
        </p:nvSpPr>
        <p:spPr>
          <a:xfrm>
            <a:off x="431783" y="6840779"/>
            <a:ext cx="445079" cy="385663"/>
          </a:xfrm>
          <a:custGeom>
            <a:avLst/>
            <a:gdLst>
              <a:gd name="connsiteX0" fmla="*/ 55450 w 445079"/>
              <a:gd name="connsiteY0" fmla="*/ 385664 h 385663"/>
              <a:gd name="connsiteX1" fmla="*/ 0 w 445079"/>
              <a:gd name="connsiteY1" fmla="*/ 0 h 385663"/>
              <a:gd name="connsiteX2" fmla="*/ 389629 w 445079"/>
              <a:gd name="connsiteY2" fmla="*/ 0 h 385663"/>
              <a:gd name="connsiteX3" fmla="*/ 445079 w 445079"/>
              <a:gd name="connsiteY3" fmla="*/ 385664 h 385663"/>
              <a:gd name="connsiteX4" fmla="*/ 55450 w 445079"/>
              <a:gd name="connsiteY4" fmla="*/ 385664 h 385663"/>
              <a:gd name="connsiteX5" fmla="*/ 55450 w 445079"/>
              <a:gd name="connsiteY5" fmla="*/ 385664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55450" y="385664"/>
                </a:moveTo>
                <a:lnTo>
                  <a:pt x="0" y="0"/>
                </a:lnTo>
                <a:lnTo>
                  <a:pt x="389629" y="0"/>
                </a:lnTo>
                <a:lnTo>
                  <a:pt x="445079" y="385664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" name="Freeform: Shape 94">
            <a:extLst>
              <a:ext uri="{FF2B5EF4-FFF2-40B4-BE49-F238E27FC236}">
                <a16:creationId xmlns:a16="http://schemas.microsoft.com/office/drawing/2014/main" id="{85783CEE-2C86-BC93-DBF0-39632EB156AB}"/>
              </a:ext>
            </a:extLst>
          </p:cNvPr>
          <p:cNvSpPr/>
          <p:nvPr/>
        </p:nvSpPr>
        <p:spPr>
          <a:xfrm>
            <a:off x="359159" y="2145570"/>
            <a:ext cx="445079" cy="385663"/>
          </a:xfrm>
          <a:custGeom>
            <a:avLst/>
            <a:gdLst>
              <a:gd name="connsiteX0" fmla="*/ 55450 w 445079"/>
              <a:gd name="connsiteY0" fmla="*/ 385663 h 385663"/>
              <a:gd name="connsiteX1" fmla="*/ 0 w 445079"/>
              <a:gd name="connsiteY1" fmla="*/ 0 h 385663"/>
              <a:gd name="connsiteX2" fmla="*/ 389629 w 445079"/>
              <a:gd name="connsiteY2" fmla="*/ 0 h 385663"/>
              <a:gd name="connsiteX3" fmla="*/ 445079 w 445079"/>
              <a:gd name="connsiteY3" fmla="*/ 385663 h 385663"/>
              <a:gd name="connsiteX4" fmla="*/ 55450 w 445079"/>
              <a:gd name="connsiteY4" fmla="*/ 385663 h 385663"/>
              <a:gd name="connsiteX5" fmla="*/ 55450 w 445079"/>
              <a:gd name="connsiteY5" fmla="*/ 385663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55450" y="385663"/>
                </a:moveTo>
                <a:lnTo>
                  <a:pt x="0" y="0"/>
                </a:lnTo>
                <a:lnTo>
                  <a:pt x="389629" y="0"/>
                </a:lnTo>
                <a:lnTo>
                  <a:pt x="445079" y="385663"/>
                </a:lnTo>
                <a:lnTo>
                  <a:pt x="55450" y="385663"/>
                </a:lnTo>
                <a:lnTo>
                  <a:pt x="5545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" name="Freeform: Shape 95">
            <a:extLst>
              <a:ext uri="{FF2B5EF4-FFF2-40B4-BE49-F238E27FC236}">
                <a16:creationId xmlns:a16="http://schemas.microsoft.com/office/drawing/2014/main" id="{BF73A186-CA7A-7C9C-3CEF-1EB84A0E05C6}"/>
              </a:ext>
            </a:extLst>
          </p:cNvPr>
          <p:cNvSpPr/>
          <p:nvPr/>
        </p:nvSpPr>
        <p:spPr>
          <a:xfrm>
            <a:off x="805630" y="3886200"/>
            <a:ext cx="551487" cy="354419"/>
          </a:xfrm>
          <a:custGeom>
            <a:avLst/>
            <a:gdLst>
              <a:gd name="connsiteX0" fmla="*/ 0 w 551487"/>
              <a:gd name="connsiteY0" fmla="*/ 354419 h 354419"/>
              <a:gd name="connsiteX1" fmla="*/ 161858 w 551487"/>
              <a:gd name="connsiteY1" fmla="*/ 0 h 354419"/>
              <a:gd name="connsiteX2" fmla="*/ 551487 w 551487"/>
              <a:gd name="connsiteY2" fmla="*/ 0 h 354419"/>
              <a:gd name="connsiteX3" fmla="*/ 389629 w 551487"/>
              <a:gd name="connsiteY3" fmla="*/ 354419 h 354419"/>
              <a:gd name="connsiteX4" fmla="*/ 0 w 551487"/>
              <a:gd name="connsiteY4" fmla="*/ 354419 h 354419"/>
              <a:gd name="connsiteX5" fmla="*/ 0 w 551487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0" y="354419"/>
                </a:moveTo>
                <a:lnTo>
                  <a:pt x="161858" y="0"/>
                </a:lnTo>
                <a:lnTo>
                  <a:pt x="551487" y="0"/>
                </a:lnTo>
                <a:lnTo>
                  <a:pt x="389629" y="35441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" name="Freeform: Shape 96">
            <a:extLst>
              <a:ext uri="{FF2B5EF4-FFF2-40B4-BE49-F238E27FC236}">
                <a16:creationId xmlns:a16="http://schemas.microsoft.com/office/drawing/2014/main" id="{D9D288B8-EACC-5D27-7591-930443513D1C}"/>
              </a:ext>
            </a:extLst>
          </p:cNvPr>
          <p:cNvSpPr/>
          <p:nvPr/>
        </p:nvSpPr>
        <p:spPr>
          <a:xfrm>
            <a:off x="686936" y="-488588"/>
            <a:ext cx="551487" cy="354419"/>
          </a:xfrm>
          <a:custGeom>
            <a:avLst/>
            <a:gdLst>
              <a:gd name="connsiteX0" fmla="*/ 0 w 551487"/>
              <a:gd name="connsiteY0" fmla="*/ 354419 h 354419"/>
              <a:gd name="connsiteX1" fmla="*/ 161858 w 551487"/>
              <a:gd name="connsiteY1" fmla="*/ 0 h 354419"/>
              <a:gd name="connsiteX2" fmla="*/ 551487 w 551487"/>
              <a:gd name="connsiteY2" fmla="*/ 0 h 354419"/>
              <a:gd name="connsiteX3" fmla="*/ 389629 w 551487"/>
              <a:gd name="connsiteY3" fmla="*/ 354419 h 354419"/>
              <a:gd name="connsiteX4" fmla="*/ 0 w 551487"/>
              <a:gd name="connsiteY4" fmla="*/ 354419 h 354419"/>
              <a:gd name="connsiteX5" fmla="*/ 0 w 551487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0" y="354419"/>
                </a:moveTo>
                <a:lnTo>
                  <a:pt x="161858" y="0"/>
                </a:lnTo>
                <a:lnTo>
                  <a:pt x="551487" y="0"/>
                </a:lnTo>
                <a:lnTo>
                  <a:pt x="389629" y="35441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" name="Freeform: Shape 97">
            <a:extLst>
              <a:ext uri="{FF2B5EF4-FFF2-40B4-BE49-F238E27FC236}">
                <a16:creationId xmlns:a16="http://schemas.microsoft.com/office/drawing/2014/main" id="{106A2CDB-249A-E791-BA3D-3E976964A760}"/>
              </a:ext>
            </a:extLst>
          </p:cNvPr>
          <p:cNvSpPr/>
          <p:nvPr/>
        </p:nvSpPr>
        <p:spPr>
          <a:xfrm>
            <a:off x="431783" y="6486360"/>
            <a:ext cx="551487" cy="354419"/>
          </a:xfrm>
          <a:custGeom>
            <a:avLst/>
            <a:gdLst>
              <a:gd name="connsiteX0" fmla="*/ 0 w 551487"/>
              <a:gd name="connsiteY0" fmla="*/ 354419 h 354419"/>
              <a:gd name="connsiteX1" fmla="*/ 161858 w 551487"/>
              <a:gd name="connsiteY1" fmla="*/ 0 h 354419"/>
              <a:gd name="connsiteX2" fmla="*/ 551487 w 551487"/>
              <a:gd name="connsiteY2" fmla="*/ 0 h 354419"/>
              <a:gd name="connsiteX3" fmla="*/ 389629 w 551487"/>
              <a:gd name="connsiteY3" fmla="*/ 354419 h 354419"/>
              <a:gd name="connsiteX4" fmla="*/ 0 w 551487"/>
              <a:gd name="connsiteY4" fmla="*/ 354419 h 354419"/>
              <a:gd name="connsiteX5" fmla="*/ 0 w 551487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0" y="354419"/>
                </a:moveTo>
                <a:lnTo>
                  <a:pt x="161858" y="0"/>
                </a:lnTo>
                <a:lnTo>
                  <a:pt x="551487" y="0"/>
                </a:lnTo>
                <a:lnTo>
                  <a:pt x="389629" y="35441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" name="Freeform: Shape 98">
            <a:extLst>
              <a:ext uri="{FF2B5EF4-FFF2-40B4-BE49-F238E27FC236}">
                <a16:creationId xmlns:a16="http://schemas.microsoft.com/office/drawing/2014/main" id="{2FD77521-E581-610C-0A15-613F331CCE96}"/>
              </a:ext>
            </a:extLst>
          </p:cNvPr>
          <p:cNvSpPr/>
          <p:nvPr/>
        </p:nvSpPr>
        <p:spPr>
          <a:xfrm>
            <a:off x="265864" y="1286039"/>
            <a:ext cx="717406" cy="210649"/>
          </a:xfrm>
          <a:custGeom>
            <a:avLst/>
            <a:gdLst>
              <a:gd name="connsiteX0" fmla="*/ 0 w 717406"/>
              <a:gd name="connsiteY0" fmla="*/ 210650 h 210649"/>
              <a:gd name="connsiteX1" fmla="*/ 327777 w 717406"/>
              <a:gd name="connsiteY1" fmla="*/ 0 h 210649"/>
              <a:gd name="connsiteX2" fmla="*/ 717407 w 717406"/>
              <a:gd name="connsiteY2" fmla="*/ 0 h 210649"/>
              <a:gd name="connsiteX3" fmla="*/ 389629 w 717406"/>
              <a:gd name="connsiteY3" fmla="*/ 210650 h 210649"/>
              <a:gd name="connsiteX4" fmla="*/ 0 w 717406"/>
              <a:gd name="connsiteY4" fmla="*/ 210650 h 210649"/>
              <a:gd name="connsiteX5" fmla="*/ 0 w 717406"/>
              <a:gd name="connsiteY5" fmla="*/ 210650 h 21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406" h="210649">
                <a:moveTo>
                  <a:pt x="0" y="210650"/>
                </a:moveTo>
                <a:lnTo>
                  <a:pt x="327777" y="0"/>
                </a:lnTo>
                <a:lnTo>
                  <a:pt x="717407" y="0"/>
                </a:lnTo>
                <a:lnTo>
                  <a:pt x="389629" y="210650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id="{44F31559-FF8A-69A2-489A-72CFD7F87DC3}"/>
              </a:ext>
            </a:extLst>
          </p:cNvPr>
          <p:cNvSpPr/>
          <p:nvPr/>
        </p:nvSpPr>
        <p:spPr>
          <a:xfrm>
            <a:off x="414609" y="5030516"/>
            <a:ext cx="717406" cy="210649"/>
          </a:xfrm>
          <a:custGeom>
            <a:avLst/>
            <a:gdLst>
              <a:gd name="connsiteX0" fmla="*/ 0 w 717406"/>
              <a:gd name="connsiteY0" fmla="*/ 210649 h 210649"/>
              <a:gd name="connsiteX1" fmla="*/ 327777 w 717406"/>
              <a:gd name="connsiteY1" fmla="*/ 0 h 210649"/>
              <a:gd name="connsiteX2" fmla="*/ 717407 w 717406"/>
              <a:gd name="connsiteY2" fmla="*/ 0 h 210649"/>
              <a:gd name="connsiteX3" fmla="*/ 389629 w 717406"/>
              <a:gd name="connsiteY3" fmla="*/ 210649 h 210649"/>
              <a:gd name="connsiteX4" fmla="*/ 0 w 717406"/>
              <a:gd name="connsiteY4" fmla="*/ 210649 h 210649"/>
              <a:gd name="connsiteX5" fmla="*/ 0 w 717406"/>
              <a:gd name="connsiteY5" fmla="*/ 210649 h 21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406" h="210649">
                <a:moveTo>
                  <a:pt x="0" y="210649"/>
                </a:moveTo>
                <a:lnTo>
                  <a:pt x="327777" y="0"/>
                </a:lnTo>
                <a:lnTo>
                  <a:pt x="717407" y="0"/>
                </a:lnTo>
                <a:lnTo>
                  <a:pt x="389629" y="210649"/>
                </a:lnTo>
                <a:lnTo>
                  <a:pt x="0" y="210649"/>
                </a:lnTo>
                <a:lnTo>
                  <a:pt x="0" y="21064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4ACB7E65-292A-F583-5E64-9E2E93BF297F}"/>
              </a:ext>
            </a:extLst>
          </p:cNvPr>
          <p:cNvSpPr/>
          <p:nvPr/>
        </p:nvSpPr>
        <p:spPr>
          <a:xfrm>
            <a:off x="9075129" y="1286039"/>
            <a:ext cx="717406" cy="210649"/>
          </a:xfrm>
          <a:custGeom>
            <a:avLst/>
            <a:gdLst>
              <a:gd name="connsiteX0" fmla="*/ 327777 w 717406"/>
              <a:gd name="connsiteY0" fmla="*/ 210650 h 210649"/>
              <a:gd name="connsiteX1" fmla="*/ 0 w 717406"/>
              <a:gd name="connsiteY1" fmla="*/ 0 h 210649"/>
              <a:gd name="connsiteX2" fmla="*/ 389629 w 717406"/>
              <a:gd name="connsiteY2" fmla="*/ 0 h 210649"/>
              <a:gd name="connsiteX3" fmla="*/ 717406 w 717406"/>
              <a:gd name="connsiteY3" fmla="*/ 210650 h 210649"/>
              <a:gd name="connsiteX4" fmla="*/ 327777 w 717406"/>
              <a:gd name="connsiteY4" fmla="*/ 210650 h 210649"/>
              <a:gd name="connsiteX5" fmla="*/ 327777 w 717406"/>
              <a:gd name="connsiteY5" fmla="*/ 210650 h 21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406" h="210649">
                <a:moveTo>
                  <a:pt x="327777" y="210650"/>
                </a:moveTo>
                <a:lnTo>
                  <a:pt x="0" y="0"/>
                </a:lnTo>
                <a:lnTo>
                  <a:pt x="389629" y="0"/>
                </a:lnTo>
                <a:lnTo>
                  <a:pt x="717406" y="210650"/>
                </a:lnTo>
                <a:lnTo>
                  <a:pt x="327777" y="210650"/>
                </a:lnTo>
                <a:lnTo>
                  <a:pt x="327777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" name="Freeform: Shape 101">
            <a:extLst>
              <a:ext uri="{FF2B5EF4-FFF2-40B4-BE49-F238E27FC236}">
                <a16:creationId xmlns:a16="http://schemas.microsoft.com/office/drawing/2014/main" id="{D3678409-5E4B-F516-4273-A9972867502B}"/>
              </a:ext>
            </a:extLst>
          </p:cNvPr>
          <p:cNvSpPr/>
          <p:nvPr/>
        </p:nvSpPr>
        <p:spPr>
          <a:xfrm>
            <a:off x="8926384" y="5030516"/>
            <a:ext cx="717406" cy="210649"/>
          </a:xfrm>
          <a:custGeom>
            <a:avLst/>
            <a:gdLst>
              <a:gd name="connsiteX0" fmla="*/ 327777 w 717406"/>
              <a:gd name="connsiteY0" fmla="*/ 210649 h 210649"/>
              <a:gd name="connsiteX1" fmla="*/ 0 w 717406"/>
              <a:gd name="connsiteY1" fmla="*/ 0 h 210649"/>
              <a:gd name="connsiteX2" fmla="*/ 389629 w 717406"/>
              <a:gd name="connsiteY2" fmla="*/ 0 h 210649"/>
              <a:gd name="connsiteX3" fmla="*/ 717406 w 717406"/>
              <a:gd name="connsiteY3" fmla="*/ 210649 h 210649"/>
              <a:gd name="connsiteX4" fmla="*/ 327777 w 717406"/>
              <a:gd name="connsiteY4" fmla="*/ 210649 h 210649"/>
              <a:gd name="connsiteX5" fmla="*/ 327777 w 717406"/>
              <a:gd name="connsiteY5" fmla="*/ 210649 h 21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406" h="210649">
                <a:moveTo>
                  <a:pt x="327777" y="210649"/>
                </a:moveTo>
                <a:lnTo>
                  <a:pt x="0" y="0"/>
                </a:lnTo>
                <a:lnTo>
                  <a:pt x="389629" y="0"/>
                </a:lnTo>
                <a:lnTo>
                  <a:pt x="717406" y="210649"/>
                </a:lnTo>
                <a:lnTo>
                  <a:pt x="327777" y="210649"/>
                </a:lnTo>
                <a:lnTo>
                  <a:pt x="327777" y="21064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" name="Freeform: Shape 102">
            <a:extLst>
              <a:ext uri="{FF2B5EF4-FFF2-40B4-BE49-F238E27FC236}">
                <a16:creationId xmlns:a16="http://schemas.microsoft.com/office/drawing/2014/main" id="{4136A5E8-BE06-89D7-3FB4-0787D77FAC9B}"/>
              </a:ext>
            </a:extLst>
          </p:cNvPr>
          <p:cNvSpPr/>
          <p:nvPr/>
        </p:nvSpPr>
        <p:spPr>
          <a:xfrm>
            <a:off x="9147753" y="1496688"/>
            <a:ext cx="806640" cy="648881"/>
          </a:xfrm>
          <a:custGeom>
            <a:avLst/>
            <a:gdLst>
              <a:gd name="connsiteX0" fmla="*/ 161858 w 806640"/>
              <a:gd name="connsiteY0" fmla="*/ 648882 h 648881"/>
              <a:gd name="connsiteX1" fmla="*/ 0 w 806640"/>
              <a:gd name="connsiteY1" fmla="*/ 294462 h 648881"/>
              <a:gd name="connsiteX2" fmla="*/ 255153 w 806640"/>
              <a:gd name="connsiteY2" fmla="*/ 0 h 648881"/>
              <a:gd name="connsiteX3" fmla="*/ 644782 w 806640"/>
              <a:gd name="connsiteY3" fmla="*/ 0 h 648881"/>
              <a:gd name="connsiteX4" fmla="*/ 806641 w 806640"/>
              <a:gd name="connsiteY4" fmla="*/ 354419 h 648881"/>
              <a:gd name="connsiteX5" fmla="*/ 551488 w 806640"/>
              <a:gd name="connsiteY5" fmla="*/ 648882 h 648881"/>
              <a:gd name="connsiteX6" fmla="*/ 161858 w 806640"/>
              <a:gd name="connsiteY6" fmla="*/ 648882 h 648881"/>
              <a:gd name="connsiteX7" fmla="*/ 161858 w 806640"/>
              <a:gd name="connsiteY7" fmla="*/ 648882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06640" h="648881">
                <a:moveTo>
                  <a:pt x="161858" y="648882"/>
                </a:moveTo>
                <a:lnTo>
                  <a:pt x="0" y="294462"/>
                </a:lnTo>
                <a:lnTo>
                  <a:pt x="255153" y="0"/>
                </a:lnTo>
                <a:lnTo>
                  <a:pt x="644782" y="0"/>
                </a:lnTo>
                <a:lnTo>
                  <a:pt x="806641" y="354419"/>
                </a:lnTo>
                <a:lnTo>
                  <a:pt x="551488" y="648882"/>
                </a:lnTo>
                <a:lnTo>
                  <a:pt x="161858" y="648882"/>
                </a:lnTo>
                <a:lnTo>
                  <a:pt x="161858" y="64888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" name="Freeform: Shape 103">
            <a:extLst>
              <a:ext uri="{FF2B5EF4-FFF2-40B4-BE49-F238E27FC236}">
                <a16:creationId xmlns:a16="http://schemas.microsoft.com/office/drawing/2014/main" id="{E52DA428-17F7-7B85-38F7-A717DA7EDD02}"/>
              </a:ext>
            </a:extLst>
          </p:cNvPr>
          <p:cNvSpPr/>
          <p:nvPr/>
        </p:nvSpPr>
        <p:spPr>
          <a:xfrm>
            <a:off x="8819976" y="-488588"/>
            <a:ext cx="551487" cy="354419"/>
          </a:xfrm>
          <a:custGeom>
            <a:avLst/>
            <a:gdLst>
              <a:gd name="connsiteX0" fmla="*/ 161858 w 551487"/>
              <a:gd name="connsiteY0" fmla="*/ 354419 h 354419"/>
              <a:gd name="connsiteX1" fmla="*/ 0 w 551487"/>
              <a:gd name="connsiteY1" fmla="*/ 0 h 354419"/>
              <a:gd name="connsiteX2" fmla="*/ 389629 w 551487"/>
              <a:gd name="connsiteY2" fmla="*/ 0 h 354419"/>
              <a:gd name="connsiteX3" fmla="*/ 551488 w 551487"/>
              <a:gd name="connsiteY3" fmla="*/ 354419 h 354419"/>
              <a:gd name="connsiteX4" fmla="*/ 161858 w 551487"/>
              <a:gd name="connsiteY4" fmla="*/ 354419 h 354419"/>
              <a:gd name="connsiteX5" fmla="*/ 161858 w 551487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161858" y="354419"/>
                </a:moveTo>
                <a:lnTo>
                  <a:pt x="0" y="0"/>
                </a:lnTo>
                <a:lnTo>
                  <a:pt x="389629" y="0"/>
                </a:lnTo>
                <a:lnTo>
                  <a:pt x="551488" y="354419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id="{83833CF6-F27C-0B55-1EA7-80388DC8DDF4}"/>
              </a:ext>
            </a:extLst>
          </p:cNvPr>
          <p:cNvSpPr/>
          <p:nvPr/>
        </p:nvSpPr>
        <p:spPr>
          <a:xfrm>
            <a:off x="8701282" y="3886200"/>
            <a:ext cx="551487" cy="354419"/>
          </a:xfrm>
          <a:custGeom>
            <a:avLst/>
            <a:gdLst>
              <a:gd name="connsiteX0" fmla="*/ 161858 w 551487"/>
              <a:gd name="connsiteY0" fmla="*/ 354419 h 354419"/>
              <a:gd name="connsiteX1" fmla="*/ 0 w 551487"/>
              <a:gd name="connsiteY1" fmla="*/ 0 h 354419"/>
              <a:gd name="connsiteX2" fmla="*/ 389629 w 551487"/>
              <a:gd name="connsiteY2" fmla="*/ 0 h 354419"/>
              <a:gd name="connsiteX3" fmla="*/ 551488 w 551487"/>
              <a:gd name="connsiteY3" fmla="*/ 354419 h 354419"/>
              <a:gd name="connsiteX4" fmla="*/ 161858 w 551487"/>
              <a:gd name="connsiteY4" fmla="*/ 354419 h 354419"/>
              <a:gd name="connsiteX5" fmla="*/ 161858 w 551487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161858" y="354419"/>
                </a:moveTo>
                <a:lnTo>
                  <a:pt x="0" y="0"/>
                </a:lnTo>
                <a:lnTo>
                  <a:pt x="389629" y="0"/>
                </a:lnTo>
                <a:lnTo>
                  <a:pt x="551488" y="354419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" name="Freeform: Shape 105">
            <a:extLst>
              <a:ext uri="{FF2B5EF4-FFF2-40B4-BE49-F238E27FC236}">
                <a16:creationId xmlns:a16="http://schemas.microsoft.com/office/drawing/2014/main" id="{0AF421EF-EDBA-5041-17A9-5B58D3CB164B}"/>
              </a:ext>
            </a:extLst>
          </p:cNvPr>
          <p:cNvSpPr/>
          <p:nvPr/>
        </p:nvSpPr>
        <p:spPr>
          <a:xfrm>
            <a:off x="9075129" y="6486360"/>
            <a:ext cx="551487" cy="354419"/>
          </a:xfrm>
          <a:custGeom>
            <a:avLst/>
            <a:gdLst>
              <a:gd name="connsiteX0" fmla="*/ 161858 w 551487"/>
              <a:gd name="connsiteY0" fmla="*/ 354419 h 354419"/>
              <a:gd name="connsiteX1" fmla="*/ 0 w 551487"/>
              <a:gd name="connsiteY1" fmla="*/ 0 h 354419"/>
              <a:gd name="connsiteX2" fmla="*/ 389629 w 551487"/>
              <a:gd name="connsiteY2" fmla="*/ 0 h 354419"/>
              <a:gd name="connsiteX3" fmla="*/ 551488 w 551487"/>
              <a:gd name="connsiteY3" fmla="*/ 354419 h 354419"/>
              <a:gd name="connsiteX4" fmla="*/ 161858 w 551487"/>
              <a:gd name="connsiteY4" fmla="*/ 354419 h 354419"/>
              <a:gd name="connsiteX5" fmla="*/ 161858 w 551487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161858" y="354419"/>
                </a:moveTo>
                <a:lnTo>
                  <a:pt x="0" y="0"/>
                </a:lnTo>
                <a:lnTo>
                  <a:pt x="389629" y="0"/>
                </a:lnTo>
                <a:lnTo>
                  <a:pt x="551488" y="354419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" name="Freeform: Shape 106">
            <a:extLst>
              <a:ext uri="{FF2B5EF4-FFF2-40B4-BE49-F238E27FC236}">
                <a16:creationId xmlns:a16="http://schemas.microsoft.com/office/drawing/2014/main" id="{580DBF18-8BDA-DEF1-A9C1-73106A771A83}"/>
              </a:ext>
            </a:extLst>
          </p:cNvPr>
          <p:cNvSpPr/>
          <p:nvPr/>
        </p:nvSpPr>
        <p:spPr>
          <a:xfrm>
            <a:off x="8807690" y="4240619"/>
            <a:ext cx="818926" cy="495435"/>
          </a:xfrm>
          <a:custGeom>
            <a:avLst/>
            <a:gdLst>
              <a:gd name="connsiteX0" fmla="*/ 373846 w 818926"/>
              <a:gd name="connsiteY0" fmla="*/ 495435 h 495435"/>
              <a:gd name="connsiteX1" fmla="*/ 0 w 818926"/>
              <a:gd name="connsiteY1" fmla="*/ 385664 h 495435"/>
              <a:gd name="connsiteX2" fmla="*/ 55449 w 818926"/>
              <a:gd name="connsiteY2" fmla="*/ 0 h 495435"/>
              <a:gd name="connsiteX3" fmla="*/ 445079 w 818926"/>
              <a:gd name="connsiteY3" fmla="*/ 0 h 495435"/>
              <a:gd name="connsiteX4" fmla="*/ 818926 w 818926"/>
              <a:gd name="connsiteY4" fmla="*/ 109771 h 495435"/>
              <a:gd name="connsiteX5" fmla="*/ 763476 w 818926"/>
              <a:gd name="connsiteY5" fmla="*/ 495435 h 495435"/>
              <a:gd name="connsiteX6" fmla="*/ 373846 w 818926"/>
              <a:gd name="connsiteY6" fmla="*/ 495435 h 495435"/>
              <a:gd name="connsiteX7" fmla="*/ 373846 w 818926"/>
              <a:gd name="connsiteY7" fmla="*/ 495435 h 495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18926" h="495435">
                <a:moveTo>
                  <a:pt x="373846" y="495435"/>
                </a:moveTo>
                <a:lnTo>
                  <a:pt x="0" y="385664"/>
                </a:lnTo>
                <a:lnTo>
                  <a:pt x="55449" y="0"/>
                </a:lnTo>
                <a:lnTo>
                  <a:pt x="445079" y="0"/>
                </a:lnTo>
                <a:lnTo>
                  <a:pt x="818926" y="109771"/>
                </a:lnTo>
                <a:lnTo>
                  <a:pt x="763476" y="495435"/>
                </a:lnTo>
                <a:lnTo>
                  <a:pt x="373846" y="495435"/>
                </a:lnTo>
                <a:lnTo>
                  <a:pt x="373846" y="49543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" name="Freeform: Shape 107">
            <a:extLst>
              <a:ext uri="{FF2B5EF4-FFF2-40B4-BE49-F238E27FC236}">
                <a16:creationId xmlns:a16="http://schemas.microsoft.com/office/drawing/2014/main" id="{40CE6089-58BA-851E-1F2C-55BDFE27282C}"/>
              </a:ext>
            </a:extLst>
          </p:cNvPr>
          <p:cNvSpPr/>
          <p:nvPr/>
        </p:nvSpPr>
        <p:spPr>
          <a:xfrm>
            <a:off x="9254161" y="2145570"/>
            <a:ext cx="445079" cy="385663"/>
          </a:xfrm>
          <a:custGeom>
            <a:avLst/>
            <a:gdLst>
              <a:gd name="connsiteX0" fmla="*/ 0 w 445079"/>
              <a:gd name="connsiteY0" fmla="*/ 385663 h 385663"/>
              <a:gd name="connsiteX1" fmla="*/ 55450 w 445079"/>
              <a:gd name="connsiteY1" fmla="*/ 0 h 385663"/>
              <a:gd name="connsiteX2" fmla="*/ 445079 w 445079"/>
              <a:gd name="connsiteY2" fmla="*/ 0 h 385663"/>
              <a:gd name="connsiteX3" fmla="*/ 389629 w 445079"/>
              <a:gd name="connsiteY3" fmla="*/ 385663 h 385663"/>
              <a:gd name="connsiteX4" fmla="*/ 0 w 445079"/>
              <a:gd name="connsiteY4" fmla="*/ 385663 h 385663"/>
              <a:gd name="connsiteX5" fmla="*/ 0 w 445079"/>
              <a:gd name="connsiteY5" fmla="*/ 385663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0" y="385663"/>
                </a:moveTo>
                <a:lnTo>
                  <a:pt x="55450" y="0"/>
                </a:lnTo>
                <a:lnTo>
                  <a:pt x="445079" y="0"/>
                </a:lnTo>
                <a:lnTo>
                  <a:pt x="389629" y="385663"/>
                </a:lnTo>
                <a:lnTo>
                  <a:pt x="0" y="385663"/>
                </a:lnTo>
                <a:lnTo>
                  <a:pt x="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" name="Freeform: Shape 108">
            <a:extLst>
              <a:ext uri="{FF2B5EF4-FFF2-40B4-BE49-F238E27FC236}">
                <a16:creationId xmlns:a16="http://schemas.microsoft.com/office/drawing/2014/main" id="{77933A53-0F2B-3565-F078-01E50DD93903}"/>
              </a:ext>
            </a:extLst>
          </p:cNvPr>
          <p:cNvSpPr/>
          <p:nvPr/>
        </p:nvSpPr>
        <p:spPr>
          <a:xfrm>
            <a:off x="9181536" y="6840779"/>
            <a:ext cx="445080" cy="385663"/>
          </a:xfrm>
          <a:custGeom>
            <a:avLst/>
            <a:gdLst>
              <a:gd name="connsiteX0" fmla="*/ 0 w 445080"/>
              <a:gd name="connsiteY0" fmla="*/ 385664 h 385663"/>
              <a:gd name="connsiteX1" fmla="*/ 55450 w 445080"/>
              <a:gd name="connsiteY1" fmla="*/ 0 h 385663"/>
              <a:gd name="connsiteX2" fmla="*/ 445080 w 445080"/>
              <a:gd name="connsiteY2" fmla="*/ 0 h 385663"/>
              <a:gd name="connsiteX3" fmla="*/ 389630 w 445080"/>
              <a:gd name="connsiteY3" fmla="*/ 385664 h 385663"/>
              <a:gd name="connsiteX4" fmla="*/ 0 w 445080"/>
              <a:gd name="connsiteY4" fmla="*/ 385664 h 385663"/>
              <a:gd name="connsiteX5" fmla="*/ 0 w 445080"/>
              <a:gd name="connsiteY5" fmla="*/ 385664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80" h="385663">
                <a:moveTo>
                  <a:pt x="0" y="385664"/>
                </a:moveTo>
                <a:lnTo>
                  <a:pt x="55450" y="0"/>
                </a:lnTo>
                <a:lnTo>
                  <a:pt x="445080" y="0"/>
                </a:lnTo>
                <a:lnTo>
                  <a:pt x="389630" y="385664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" name="Freeform: Shape 109">
            <a:extLst>
              <a:ext uri="{FF2B5EF4-FFF2-40B4-BE49-F238E27FC236}">
                <a16:creationId xmlns:a16="http://schemas.microsoft.com/office/drawing/2014/main" id="{69CAECDC-38D6-96D3-5043-CF1EE4532345}"/>
              </a:ext>
            </a:extLst>
          </p:cNvPr>
          <p:cNvSpPr/>
          <p:nvPr/>
        </p:nvSpPr>
        <p:spPr>
          <a:xfrm>
            <a:off x="8926384" y="-134169"/>
            <a:ext cx="700232" cy="680125"/>
          </a:xfrm>
          <a:custGeom>
            <a:avLst/>
            <a:gdLst>
              <a:gd name="connsiteX0" fmla="*/ 255152 w 700232"/>
              <a:gd name="connsiteY0" fmla="*/ 680126 h 680125"/>
              <a:gd name="connsiteX1" fmla="*/ 0 w 700232"/>
              <a:gd name="connsiteY1" fmla="*/ 385664 h 680125"/>
              <a:gd name="connsiteX2" fmla="*/ 55449 w 700232"/>
              <a:gd name="connsiteY2" fmla="*/ 0 h 680125"/>
              <a:gd name="connsiteX3" fmla="*/ 445079 w 700232"/>
              <a:gd name="connsiteY3" fmla="*/ 0 h 680125"/>
              <a:gd name="connsiteX4" fmla="*/ 700233 w 700232"/>
              <a:gd name="connsiteY4" fmla="*/ 294462 h 680125"/>
              <a:gd name="connsiteX5" fmla="*/ 644782 w 700232"/>
              <a:gd name="connsiteY5" fmla="*/ 680126 h 680125"/>
              <a:gd name="connsiteX6" fmla="*/ 255152 w 700232"/>
              <a:gd name="connsiteY6" fmla="*/ 680126 h 680125"/>
              <a:gd name="connsiteX7" fmla="*/ 255152 w 700232"/>
              <a:gd name="connsiteY7" fmla="*/ 680126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00232" h="680125">
                <a:moveTo>
                  <a:pt x="255152" y="680126"/>
                </a:moveTo>
                <a:lnTo>
                  <a:pt x="0" y="385664"/>
                </a:lnTo>
                <a:lnTo>
                  <a:pt x="55449" y="0"/>
                </a:lnTo>
                <a:lnTo>
                  <a:pt x="445079" y="0"/>
                </a:lnTo>
                <a:lnTo>
                  <a:pt x="700233" y="294462"/>
                </a:lnTo>
                <a:lnTo>
                  <a:pt x="644782" y="680126"/>
                </a:lnTo>
                <a:lnTo>
                  <a:pt x="255152" y="680126"/>
                </a:lnTo>
                <a:lnTo>
                  <a:pt x="255152" y="680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96F05486-E221-96C1-72B2-FA357AC9D838}"/>
              </a:ext>
            </a:extLst>
          </p:cNvPr>
          <p:cNvSpPr/>
          <p:nvPr/>
        </p:nvSpPr>
        <p:spPr>
          <a:xfrm>
            <a:off x="8926384" y="7226443"/>
            <a:ext cx="700232" cy="680125"/>
          </a:xfrm>
          <a:custGeom>
            <a:avLst/>
            <a:gdLst>
              <a:gd name="connsiteX0" fmla="*/ 55449 w 700232"/>
              <a:gd name="connsiteY0" fmla="*/ 680126 h 680125"/>
              <a:gd name="connsiteX1" fmla="*/ 0 w 700232"/>
              <a:gd name="connsiteY1" fmla="*/ 294462 h 680125"/>
              <a:gd name="connsiteX2" fmla="*/ 255152 w 700232"/>
              <a:gd name="connsiteY2" fmla="*/ 0 h 680125"/>
              <a:gd name="connsiteX3" fmla="*/ 644782 w 700232"/>
              <a:gd name="connsiteY3" fmla="*/ 0 h 680125"/>
              <a:gd name="connsiteX4" fmla="*/ 700233 w 700232"/>
              <a:gd name="connsiteY4" fmla="*/ 385664 h 680125"/>
              <a:gd name="connsiteX5" fmla="*/ 445079 w 700232"/>
              <a:gd name="connsiteY5" fmla="*/ 680126 h 680125"/>
              <a:gd name="connsiteX6" fmla="*/ 55449 w 700232"/>
              <a:gd name="connsiteY6" fmla="*/ 680126 h 680125"/>
              <a:gd name="connsiteX7" fmla="*/ 55449 w 700232"/>
              <a:gd name="connsiteY7" fmla="*/ 680126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00232" h="680125">
                <a:moveTo>
                  <a:pt x="55449" y="680126"/>
                </a:moveTo>
                <a:lnTo>
                  <a:pt x="0" y="294462"/>
                </a:lnTo>
                <a:lnTo>
                  <a:pt x="255152" y="0"/>
                </a:lnTo>
                <a:lnTo>
                  <a:pt x="644782" y="0"/>
                </a:lnTo>
                <a:lnTo>
                  <a:pt x="700233" y="385664"/>
                </a:lnTo>
                <a:lnTo>
                  <a:pt x="445079" y="680126"/>
                </a:lnTo>
                <a:lnTo>
                  <a:pt x="55449" y="680126"/>
                </a:lnTo>
                <a:lnTo>
                  <a:pt x="55449" y="680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D4C29904-F8D5-9253-B262-55EBF2C36265}"/>
              </a:ext>
            </a:extLst>
          </p:cNvPr>
          <p:cNvSpPr/>
          <p:nvPr/>
        </p:nvSpPr>
        <p:spPr>
          <a:xfrm>
            <a:off x="8926384" y="4736054"/>
            <a:ext cx="644782" cy="294462"/>
          </a:xfrm>
          <a:custGeom>
            <a:avLst/>
            <a:gdLst>
              <a:gd name="connsiteX0" fmla="*/ 0 w 644782"/>
              <a:gd name="connsiteY0" fmla="*/ 294462 h 294462"/>
              <a:gd name="connsiteX1" fmla="*/ 255152 w 644782"/>
              <a:gd name="connsiteY1" fmla="*/ 0 h 294462"/>
              <a:gd name="connsiteX2" fmla="*/ 644782 w 644782"/>
              <a:gd name="connsiteY2" fmla="*/ 0 h 294462"/>
              <a:gd name="connsiteX3" fmla="*/ 389629 w 644782"/>
              <a:gd name="connsiteY3" fmla="*/ 294462 h 294462"/>
              <a:gd name="connsiteX4" fmla="*/ 0 w 644782"/>
              <a:gd name="connsiteY4" fmla="*/ 294462 h 294462"/>
              <a:gd name="connsiteX5" fmla="*/ 0 w 644782"/>
              <a:gd name="connsiteY5" fmla="*/ 294462 h 29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782" h="294462">
                <a:moveTo>
                  <a:pt x="0" y="294462"/>
                </a:moveTo>
                <a:lnTo>
                  <a:pt x="255152" y="0"/>
                </a:lnTo>
                <a:lnTo>
                  <a:pt x="644782" y="0"/>
                </a:lnTo>
                <a:lnTo>
                  <a:pt x="389629" y="29446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D82C1494-0FD1-0FD5-82F5-B6CA41F1FCAE}"/>
              </a:ext>
            </a:extLst>
          </p:cNvPr>
          <p:cNvSpPr/>
          <p:nvPr/>
        </p:nvSpPr>
        <p:spPr>
          <a:xfrm>
            <a:off x="8807690" y="3036345"/>
            <a:ext cx="818926" cy="495434"/>
          </a:xfrm>
          <a:custGeom>
            <a:avLst/>
            <a:gdLst>
              <a:gd name="connsiteX0" fmla="*/ 55449 w 818926"/>
              <a:gd name="connsiteY0" fmla="*/ 495435 h 495434"/>
              <a:gd name="connsiteX1" fmla="*/ 0 w 818926"/>
              <a:gd name="connsiteY1" fmla="*/ 109771 h 495434"/>
              <a:gd name="connsiteX2" fmla="*/ 373846 w 818926"/>
              <a:gd name="connsiteY2" fmla="*/ 0 h 495434"/>
              <a:gd name="connsiteX3" fmla="*/ 763476 w 818926"/>
              <a:gd name="connsiteY3" fmla="*/ 0 h 495434"/>
              <a:gd name="connsiteX4" fmla="*/ 818926 w 818926"/>
              <a:gd name="connsiteY4" fmla="*/ 385663 h 495434"/>
              <a:gd name="connsiteX5" fmla="*/ 445079 w 818926"/>
              <a:gd name="connsiteY5" fmla="*/ 495435 h 495434"/>
              <a:gd name="connsiteX6" fmla="*/ 55449 w 818926"/>
              <a:gd name="connsiteY6" fmla="*/ 495435 h 495434"/>
              <a:gd name="connsiteX7" fmla="*/ 55449 w 818926"/>
              <a:gd name="connsiteY7" fmla="*/ 495435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18926" h="495434">
                <a:moveTo>
                  <a:pt x="55449" y="495435"/>
                </a:moveTo>
                <a:lnTo>
                  <a:pt x="0" y="109771"/>
                </a:lnTo>
                <a:lnTo>
                  <a:pt x="373846" y="0"/>
                </a:lnTo>
                <a:lnTo>
                  <a:pt x="763476" y="0"/>
                </a:lnTo>
                <a:lnTo>
                  <a:pt x="818926" y="385663"/>
                </a:lnTo>
                <a:lnTo>
                  <a:pt x="445079" y="495435"/>
                </a:lnTo>
                <a:lnTo>
                  <a:pt x="55449" y="495435"/>
                </a:lnTo>
                <a:lnTo>
                  <a:pt x="55449" y="49543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EE1E8E2C-1B79-CDBE-EAA9-1C01A531DE3C}"/>
              </a:ext>
            </a:extLst>
          </p:cNvPr>
          <p:cNvSpPr/>
          <p:nvPr/>
        </p:nvSpPr>
        <p:spPr>
          <a:xfrm>
            <a:off x="8926384" y="2741883"/>
            <a:ext cx="644782" cy="294462"/>
          </a:xfrm>
          <a:custGeom>
            <a:avLst/>
            <a:gdLst>
              <a:gd name="connsiteX0" fmla="*/ 255152 w 644782"/>
              <a:gd name="connsiteY0" fmla="*/ 294462 h 294462"/>
              <a:gd name="connsiteX1" fmla="*/ 0 w 644782"/>
              <a:gd name="connsiteY1" fmla="*/ 0 h 294462"/>
              <a:gd name="connsiteX2" fmla="*/ 389629 w 644782"/>
              <a:gd name="connsiteY2" fmla="*/ 0 h 294462"/>
              <a:gd name="connsiteX3" fmla="*/ 644782 w 644782"/>
              <a:gd name="connsiteY3" fmla="*/ 294462 h 294462"/>
              <a:gd name="connsiteX4" fmla="*/ 255152 w 644782"/>
              <a:gd name="connsiteY4" fmla="*/ 294462 h 294462"/>
              <a:gd name="connsiteX5" fmla="*/ 255152 w 644782"/>
              <a:gd name="connsiteY5" fmla="*/ 294462 h 294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4782" h="294462">
                <a:moveTo>
                  <a:pt x="255152" y="294462"/>
                </a:moveTo>
                <a:lnTo>
                  <a:pt x="0" y="0"/>
                </a:lnTo>
                <a:lnTo>
                  <a:pt x="389629" y="0"/>
                </a:lnTo>
                <a:lnTo>
                  <a:pt x="644782" y="294462"/>
                </a:lnTo>
                <a:lnTo>
                  <a:pt x="255152" y="294462"/>
                </a:lnTo>
                <a:lnTo>
                  <a:pt x="255152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F7C1B7B0-0E24-8469-DD5A-BBD6802CF9FC}"/>
              </a:ext>
            </a:extLst>
          </p:cNvPr>
          <p:cNvSpPr/>
          <p:nvPr/>
        </p:nvSpPr>
        <p:spPr>
          <a:xfrm>
            <a:off x="9147753" y="5626829"/>
            <a:ext cx="806640" cy="648881"/>
          </a:xfrm>
          <a:custGeom>
            <a:avLst/>
            <a:gdLst>
              <a:gd name="connsiteX0" fmla="*/ 255153 w 806640"/>
              <a:gd name="connsiteY0" fmla="*/ 648881 h 648881"/>
              <a:gd name="connsiteX1" fmla="*/ 0 w 806640"/>
              <a:gd name="connsiteY1" fmla="*/ 354419 h 648881"/>
              <a:gd name="connsiteX2" fmla="*/ 161858 w 806640"/>
              <a:gd name="connsiteY2" fmla="*/ 0 h 648881"/>
              <a:gd name="connsiteX3" fmla="*/ 551488 w 806640"/>
              <a:gd name="connsiteY3" fmla="*/ 0 h 648881"/>
              <a:gd name="connsiteX4" fmla="*/ 806641 w 806640"/>
              <a:gd name="connsiteY4" fmla="*/ 294462 h 648881"/>
              <a:gd name="connsiteX5" fmla="*/ 644782 w 806640"/>
              <a:gd name="connsiteY5" fmla="*/ 648881 h 648881"/>
              <a:gd name="connsiteX6" fmla="*/ 255153 w 806640"/>
              <a:gd name="connsiteY6" fmla="*/ 648881 h 648881"/>
              <a:gd name="connsiteX7" fmla="*/ 255153 w 806640"/>
              <a:gd name="connsiteY7" fmla="*/ 648881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06640" h="648881">
                <a:moveTo>
                  <a:pt x="255153" y="648881"/>
                </a:moveTo>
                <a:lnTo>
                  <a:pt x="0" y="354419"/>
                </a:lnTo>
                <a:lnTo>
                  <a:pt x="161858" y="0"/>
                </a:lnTo>
                <a:lnTo>
                  <a:pt x="551488" y="0"/>
                </a:lnTo>
                <a:lnTo>
                  <a:pt x="806641" y="294462"/>
                </a:lnTo>
                <a:lnTo>
                  <a:pt x="644782" y="648881"/>
                </a:lnTo>
                <a:lnTo>
                  <a:pt x="255153" y="648881"/>
                </a:lnTo>
                <a:lnTo>
                  <a:pt x="255153" y="6488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13708B20-DFBF-EACE-AEC8-3F57957D4128}"/>
              </a:ext>
            </a:extLst>
          </p:cNvPr>
          <p:cNvSpPr/>
          <p:nvPr/>
        </p:nvSpPr>
        <p:spPr>
          <a:xfrm>
            <a:off x="9254161" y="5241165"/>
            <a:ext cx="445079" cy="385663"/>
          </a:xfrm>
          <a:custGeom>
            <a:avLst/>
            <a:gdLst>
              <a:gd name="connsiteX0" fmla="*/ 55450 w 445079"/>
              <a:gd name="connsiteY0" fmla="*/ 385664 h 385663"/>
              <a:gd name="connsiteX1" fmla="*/ 0 w 445079"/>
              <a:gd name="connsiteY1" fmla="*/ 0 h 385663"/>
              <a:gd name="connsiteX2" fmla="*/ 389629 w 445079"/>
              <a:gd name="connsiteY2" fmla="*/ 0 h 385663"/>
              <a:gd name="connsiteX3" fmla="*/ 445079 w 445079"/>
              <a:gd name="connsiteY3" fmla="*/ 385664 h 385663"/>
              <a:gd name="connsiteX4" fmla="*/ 55450 w 445079"/>
              <a:gd name="connsiteY4" fmla="*/ 385664 h 385663"/>
              <a:gd name="connsiteX5" fmla="*/ 55450 w 445079"/>
              <a:gd name="connsiteY5" fmla="*/ 385664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79" h="385663">
                <a:moveTo>
                  <a:pt x="55450" y="385664"/>
                </a:moveTo>
                <a:lnTo>
                  <a:pt x="0" y="0"/>
                </a:lnTo>
                <a:lnTo>
                  <a:pt x="389629" y="0"/>
                </a:lnTo>
                <a:lnTo>
                  <a:pt x="445079" y="385664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780A2CFB-F9D2-02D7-CB88-CE60D36EB99C}"/>
              </a:ext>
            </a:extLst>
          </p:cNvPr>
          <p:cNvSpPr/>
          <p:nvPr/>
        </p:nvSpPr>
        <p:spPr>
          <a:xfrm>
            <a:off x="9181536" y="545956"/>
            <a:ext cx="445080" cy="385663"/>
          </a:xfrm>
          <a:custGeom>
            <a:avLst/>
            <a:gdLst>
              <a:gd name="connsiteX0" fmla="*/ 55450 w 445080"/>
              <a:gd name="connsiteY0" fmla="*/ 385664 h 385663"/>
              <a:gd name="connsiteX1" fmla="*/ 0 w 445080"/>
              <a:gd name="connsiteY1" fmla="*/ 0 h 385663"/>
              <a:gd name="connsiteX2" fmla="*/ 389630 w 445080"/>
              <a:gd name="connsiteY2" fmla="*/ 0 h 385663"/>
              <a:gd name="connsiteX3" fmla="*/ 445080 w 445080"/>
              <a:gd name="connsiteY3" fmla="*/ 385664 h 385663"/>
              <a:gd name="connsiteX4" fmla="*/ 55450 w 445080"/>
              <a:gd name="connsiteY4" fmla="*/ 385664 h 385663"/>
              <a:gd name="connsiteX5" fmla="*/ 55450 w 445080"/>
              <a:gd name="connsiteY5" fmla="*/ 385664 h 385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5080" h="385663">
                <a:moveTo>
                  <a:pt x="55450" y="385664"/>
                </a:moveTo>
                <a:lnTo>
                  <a:pt x="0" y="0"/>
                </a:lnTo>
                <a:lnTo>
                  <a:pt x="389630" y="0"/>
                </a:lnTo>
                <a:lnTo>
                  <a:pt x="445080" y="385664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B8CEDA3C-E7D0-5870-5D27-622B28E179F0}"/>
              </a:ext>
            </a:extLst>
          </p:cNvPr>
          <p:cNvSpPr/>
          <p:nvPr/>
        </p:nvSpPr>
        <p:spPr>
          <a:xfrm>
            <a:off x="8819976" y="7906569"/>
            <a:ext cx="551487" cy="354419"/>
          </a:xfrm>
          <a:custGeom>
            <a:avLst/>
            <a:gdLst>
              <a:gd name="connsiteX0" fmla="*/ 0 w 551487"/>
              <a:gd name="connsiteY0" fmla="*/ 354419 h 354419"/>
              <a:gd name="connsiteX1" fmla="*/ 161858 w 551487"/>
              <a:gd name="connsiteY1" fmla="*/ 0 h 354419"/>
              <a:gd name="connsiteX2" fmla="*/ 551488 w 551487"/>
              <a:gd name="connsiteY2" fmla="*/ 0 h 354419"/>
              <a:gd name="connsiteX3" fmla="*/ 389629 w 551487"/>
              <a:gd name="connsiteY3" fmla="*/ 354419 h 354419"/>
              <a:gd name="connsiteX4" fmla="*/ 0 w 551487"/>
              <a:gd name="connsiteY4" fmla="*/ 354419 h 354419"/>
              <a:gd name="connsiteX5" fmla="*/ 0 w 551487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0" y="354419"/>
                </a:moveTo>
                <a:lnTo>
                  <a:pt x="161858" y="0"/>
                </a:lnTo>
                <a:lnTo>
                  <a:pt x="551488" y="0"/>
                </a:lnTo>
                <a:lnTo>
                  <a:pt x="389629" y="35441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54AEC181-494F-1F1B-6BC0-0172FA088889}"/>
              </a:ext>
            </a:extLst>
          </p:cNvPr>
          <p:cNvSpPr/>
          <p:nvPr/>
        </p:nvSpPr>
        <p:spPr>
          <a:xfrm>
            <a:off x="8701282" y="3531780"/>
            <a:ext cx="551487" cy="354419"/>
          </a:xfrm>
          <a:custGeom>
            <a:avLst/>
            <a:gdLst>
              <a:gd name="connsiteX0" fmla="*/ 0 w 551487"/>
              <a:gd name="connsiteY0" fmla="*/ 354419 h 354419"/>
              <a:gd name="connsiteX1" fmla="*/ 161858 w 551487"/>
              <a:gd name="connsiteY1" fmla="*/ 0 h 354419"/>
              <a:gd name="connsiteX2" fmla="*/ 551488 w 551487"/>
              <a:gd name="connsiteY2" fmla="*/ 0 h 354419"/>
              <a:gd name="connsiteX3" fmla="*/ 389629 w 551487"/>
              <a:gd name="connsiteY3" fmla="*/ 354419 h 354419"/>
              <a:gd name="connsiteX4" fmla="*/ 0 w 551487"/>
              <a:gd name="connsiteY4" fmla="*/ 354419 h 354419"/>
              <a:gd name="connsiteX5" fmla="*/ 0 w 551487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0" y="354419"/>
                </a:moveTo>
                <a:lnTo>
                  <a:pt x="161858" y="0"/>
                </a:lnTo>
                <a:lnTo>
                  <a:pt x="551488" y="0"/>
                </a:lnTo>
                <a:lnTo>
                  <a:pt x="389629" y="35441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2429277A-18D4-7CF6-B683-CEC7BB7D4D88}"/>
              </a:ext>
            </a:extLst>
          </p:cNvPr>
          <p:cNvSpPr/>
          <p:nvPr/>
        </p:nvSpPr>
        <p:spPr>
          <a:xfrm>
            <a:off x="9075129" y="931619"/>
            <a:ext cx="551487" cy="354419"/>
          </a:xfrm>
          <a:custGeom>
            <a:avLst/>
            <a:gdLst>
              <a:gd name="connsiteX0" fmla="*/ 0 w 551487"/>
              <a:gd name="connsiteY0" fmla="*/ 354419 h 354419"/>
              <a:gd name="connsiteX1" fmla="*/ 161858 w 551487"/>
              <a:gd name="connsiteY1" fmla="*/ 0 h 354419"/>
              <a:gd name="connsiteX2" fmla="*/ 551488 w 551487"/>
              <a:gd name="connsiteY2" fmla="*/ 0 h 354419"/>
              <a:gd name="connsiteX3" fmla="*/ 389629 w 551487"/>
              <a:gd name="connsiteY3" fmla="*/ 354419 h 354419"/>
              <a:gd name="connsiteX4" fmla="*/ 0 w 551487"/>
              <a:gd name="connsiteY4" fmla="*/ 354419 h 354419"/>
              <a:gd name="connsiteX5" fmla="*/ 0 w 551487"/>
              <a:gd name="connsiteY5" fmla="*/ 354419 h 354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1487" h="354419">
                <a:moveTo>
                  <a:pt x="0" y="354419"/>
                </a:moveTo>
                <a:lnTo>
                  <a:pt x="161858" y="0"/>
                </a:lnTo>
                <a:lnTo>
                  <a:pt x="551488" y="0"/>
                </a:lnTo>
                <a:lnTo>
                  <a:pt x="389629" y="35441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1" name="Freeform: Shape 120">
            <a:extLst>
              <a:ext uri="{FF2B5EF4-FFF2-40B4-BE49-F238E27FC236}">
                <a16:creationId xmlns:a16="http://schemas.microsoft.com/office/drawing/2014/main" id="{4785F750-59C9-9CDB-5224-85199624539D}"/>
              </a:ext>
            </a:extLst>
          </p:cNvPr>
          <p:cNvSpPr/>
          <p:nvPr/>
        </p:nvSpPr>
        <p:spPr>
          <a:xfrm>
            <a:off x="9075129" y="6275711"/>
            <a:ext cx="717406" cy="210649"/>
          </a:xfrm>
          <a:custGeom>
            <a:avLst/>
            <a:gdLst>
              <a:gd name="connsiteX0" fmla="*/ 0 w 717406"/>
              <a:gd name="connsiteY0" fmla="*/ 210650 h 210649"/>
              <a:gd name="connsiteX1" fmla="*/ 327777 w 717406"/>
              <a:gd name="connsiteY1" fmla="*/ 0 h 210649"/>
              <a:gd name="connsiteX2" fmla="*/ 717406 w 717406"/>
              <a:gd name="connsiteY2" fmla="*/ 0 h 210649"/>
              <a:gd name="connsiteX3" fmla="*/ 389629 w 717406"/>
              <a:gd name="connsiteY3" fmla="*/ 210650 h 210649"/>
              <a:gd name="connsiteX4" fmla="*/ 0 w 717406"/>
              <a:gd name="connsiteY4" fmla="*/ 210650 h 210649"/>
              <a:gd name="connsiteX5" fmla="*/ 0 w 717406"/>
              <a:gd name="connsiteY5" fmla="*/ 210650 h 21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406" h="210649">
                <a:moveTo>
                  <a:pt x="0" y="210650"/>
                </a:moveTo>
                <a:lnTo>
                  <a:pt x="327777" y="0"/>
                </a:lnTo>
                <a:lnTo>
                  <a:pt x="717406" y="0"/>
                </a:lnTo>
                <a:lnTo>
                  <a:pt x="389629" y="210650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A71A0B91-7AA8-FB6C-1729-EB50986CF4E4}"/>
              </a:ext>
            </a:extLst>
          </p:cNvPr>
          <p:cNvSpPr/>
          <p:nvPr/>
        </p:nvSpPr>
        <p:spPr>
          <a:xfrm>
            <a:off x="8926384" y="2531233"/>
            <a:ext cx="717406" cy="210649"/>
          </a:xfrm>
          <a:custGeom>
            <a:avLst/>
            <a:gdLst>
              <a:gd name="connsiteX0" fmla="*/ 0 w 717406"/>
              <a:gd name="connsiteY0" fmla="*/ 210650 h 210649"/>
              <a:gd name="connsiteX1" fmla="*/ 327777 w 717406"/>
              <a:gd name="connsiteY1" fmla="*/ 0 h 210649"/>
              <a:gd name="connsiteX2" fmla="*/ 717406 w 717406"/>
              <a:gd name="connsiteY2" fmla="*/ 0 h 210649"/>
              <a:gd name="connsiteX3" fmla="*/ 389629 w 717406"/>
              <a:gd name="connsiteY3" fmla="*/ 210650 h 210649"/>
              <a:gd name="connsiteX4" fmla="*/ 0 w 717406"/>
              <a:gd name="connsiteY4" fmla="*/ 210650 h 210649"/>
              <a:gd name="connsiteX5" fmla="*/ 0 w 717406"/>
              <a:gd name="connsiteY5" fmla="*/ 210650 h 2106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7406" h="210649">
                <a:moveTo>
                  <a:pt x="0" y="210650"/>
                </a:moveTo>
                <a:lnTo>
                  <a:pt x="327777" y="0"/>
                </a:lnTo>
                <a:lnTo>
                  <a:pt x="717406" y="0"/>
                </a:lnTo>
                <a:lnTo>
                  <a:pt x="389629" y="210650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id="{2A279490-B68B-2E63-7D4A-D0E8F5B59D1B}"/>
              </a:ext>
            </a:extLst>
          </p:cNvPr>
          <p:cNvSpPr/>
          <p:nvPr/>
        </p:nvSpPr>
        <p:spPr>
          <a:xfrm>
            <a:off x="6014872" y="1395810"/>
            <a:ext cx="711004" cy="806962"/>
          </a:xfrm>
          <a:custGeom>
            <a:avLst/>
            <a:gdLst>
              <a:gd name="connsiteX0" fmla="*/ 0 w 711004"/>
              <a:gd name="connsiteY0" fmla="*/ 596313 h 806962"/>
              <a:gd name="connsiteX1" fmla="*/ 55450 w 711004"/>
              <a:gd name="connsiteY1" fmla="*/ 210650 h 806962"/>
              <a:gd name="connsiteX2" fmla="*/ 383227 w 711004"/>
              <a:gd name="connsiteY2" fmla="*/ 0 h 806962"/>
              <a:gd name="connsiteX3" fmla="*/ 711005 w 711004"/>
              <a:gd name="connsiteY3" fmla="*/ 210650 h 806962"/>
              <a:gd name="connsiteX4" fmla="*/ 655554 w 711004"/>
              <a:gd name="connsiteY4" fmla="*/ 596313 h 806962"/>
              <a:gd name="connsiteX5" fmla="*/ 327777 w 711004"/>
              <a:gd name="connsiteY5" fmla="*/ 806963 h 806962"/>
              <a:gd name="connsiteX6" fmla="*/ 0 w 711004"/>
              <a:gd name="connsiteY6" fmla="*/ 596313 h 806962"/>
              <a:gd name="connsiteX7" fmla="*/ 0 w 711004"/>
              <a:gd name="connsiteY7" fmla="*/ 596313 h 806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1004" h="806962">
                <a:moveTo>
                  <a:pt x="0" y="596313"/>
                </a:moveTo>
                <a:lnTo>
                  <a:pt x="55450" y="210650"/>
                </a:lnTo>
                <a:lnTo>
                  <a:pt x="383227" y="0"/>
                </a:lnTo>
                <a:lnTo>
                  <a:pt x="711005" y="210650"/>
                </a:lnTo>
                <a:lnTo>
                  <a:pt x="655554" y="596313"/>
                </a:lnTo>
                <a:lnTo>
                  <a:pt x="327777" y="806963"/>
                </a:lnTo>
                <a:lnTo>
                  <a:pt x="0" y="596313"/>
                </a:lnTo>
                <a:lnTo>
                  <a:pt x="0" y="59631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4" name="Freeform: Shape 123">
            <a:extLst>
              <a:ext uri="{FF2B5EF4-FFF2-40B4-BE49-F238E27FC236}">
                <a16:creationId xmlns:a16="http://schemas.microsoft.com/office/drawing/2014/main" id="{51576B48-5D86-64CF-54B6-B64F73201FA1}"/>
              </a:ext>
            </a:extLst>
          </p:cNvPr>
          <p:cNvSpPr/>
          <p:nvPr/>
        </p:nvSpPr>
        <p:spPr>
          <a:xfrm>
            <a:off x="3332523" y="5569626"/>
            <a:ext cx="711004" cy="806962"/>
          </a:xfrm>
          <a:custGeom>
            <a:avLst/>
            <a:gdLst>
              <a:gd name="connsiteX0" fmla="*/ 0 w 711004"/>
              <a:gd name="connsiteY0" fmla="*/ 596313 h 806962"/>
              <a:gd name="connsiteX1" fmla="*/ 55450 w 711004"/>
              <a:gd name="connsiteY1" fmla="*/ 210649 h 806962"/>
              <a:gd name="connsiteX2" fmla="*/ 383227 w 711004"/>
              <a:gd name="connsiteY2" fmla="*/ 0 h 806962"/>
              <a:gd name="connsiteX3" fmla="*/ 711004 w 711004"/>
              <a:gd name="connsiteY3" fmla="*/ 210649 h 806962"/>
              <a:gd name="connsiteX4" fmla="*/ 655554 w 711004"/>
              <a:gd name="connsiteY4" fmla="*/ 596313 h 806962"/>
              <a:gd name="connsiteX5" fmla="*/ 327777 w 711004"/>
              <a:gd name="connsiteY5" fmla="*/ 806962 h 806962"/>
              <a:gd name="connsiteX6" fmla="*/ 0 w 711004"/>
              <a:gd name="connsiteY6" fmla="*/ 596313 h 806962"/>
              <a:gd name="connsiteX7" fmla="*/ 0 w 711004"/>
              <a:gd name="connsiteY7" fmla="*/ 596313 h 806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1004" h="806962">
                <a:moveTo>
                  <a:pt x="0" y="596313"/>
                </a:moveTo>
                <a:lnTo>
                  <a:pt x="55450" y="210649"/>
                </a:lnTo>
                <a:lnTo>
                  <a:pt x="383227" y="0"/>
                </a:lnTo>
                <a:lnTo>
                  <a:pt x="711004" y="210649"/>
                </a:lnTo>
                <a:lnTo>
                  <a:pt x="655554" y="596313"/>
                </a:lnTo>
                <a:lnTo>
                  <a:pt x="327777" y="806962"/>
                </a:lnTo>
                <a:lnTo>
                  <a:pt x="0" y="596313"/>
                </a:lnTo>
                <a:lnTo>
                  <a:pt x="0" y="59631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5" name="Freeform: Shape 124">
            <a:extLst>
              <a:ext uri="{FF2B5EF4-FFF2-40B4-BE49-F238E27FC236}">
                <a16:creationId xmlns:a16="http://schemas.microsoft.com/office/drawing/2014/main" id="{FF90366D-32F4-FCF6-5228-F09DEB5B7A64}"/>
              </a:ext>
            </a:extLst>
          </p:cNvPr>
          <p:cNvSpPr/>
          <p:nvPr/>
        </p:nvSpPr>
        <p:spPr>
          <a:xfrm>
            <a:off x="7361278" y="-699238"/>
            <a:ext cx="711004" cy="806962"/>
          </a:xfrm>
          <a:custGeom>
            <a:avLst/>
            <a:gdLst>
              <a:gd name="connsiteX0" fmla="*/ 0 w 711004"/>
              <a:gd name="connsiteY0" fmla="*/ 596313 h 806962"/>
              <a:gd name="connsiteX1" fmla="*/ 55449 w 711004"/>
              <a:gd name="connsiteY1" fmla="*/ 210650 h 806962"/>
              <a:gd name="connsiteX2" fmla="*/ 383226 w 711004"/>
              <a:gd name="connsiteY2" fmla="*/ 0 h 806962"/>
              <a:gd name="connsiteX3" fmla="*/ 711004 w 711004"/>
              <a:gd name="connsiteY3" fmla="*/ 210650 h 806962"/>
              <a:gd name="connsiteX4" fmla="*/ 655554 w 711004"/>
              <a:gd name="connsiteY4" fmla="*/ 596313 h 806962"/>
              <a:gd name="connsiteX5" fmla="*/ 327777 w 711004"/>
              <a:gd name="connsiteY5" fmla="*/ 806963 h 806962"/>
              <a:gd name="connsiteX6" fmla="*/ 0 w 711004"/>
              <a:gd name="connsiteY6" fmla="*/ 596313 h 806962"/>
              <a:gd name="connsiteX7" fmla="*/ 0 w 711004"/>
              <a:gd name="connsiteY7" fmla="*/ 596313 h 806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1004" h="806962">
                <a:moveTo>
                  <a:pt x="0" y="596313"/>
                </a:moveTo>
                <a:lnTo>
                  <a:pt x="55449" y="210650"/>
                </a:lnTo>
                <a:lnTo>
                  <a:pt x="383226" y="0"/>
                </a:lnTo>
                <a:lnTo>
                  <a:pt x="711004" y="210650"/>
                </a:lnTo>
                <a:lnTo>
                  <a:pt x="655554" y="596313"/>
                </a:lnTo>
                <a:lnTo>
                  <a:pt x="327777" y="806963"/>
                </a:lnTo>
                <a:lnTo>
                  <a:pt x="0" y="596313"/>
                </a:lnTo>
                <a:lnTo>
                  <a:pt x="0" y="59631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6" name="Freeform: Shape 125">
            <a:extLst>
              <a:ext uri="{FF2B5EF4-FFF2-40B4-BE49-F238E27FC236}">
                <a16:creationId xmlns:a16="http://schemas.microsoft.com/office/drawing/2014/main" id="{B9DCA516-8D99-B89E-38A3-19A438BD3502}"/>
              </a:ext>
            </a:extLst>
          </p:cNvPr>
          <p:cNvSpPr/>
          <p:nvPr/>
        </p:nvSpPr>
        <p:spPr>
          <a:xfrm>
            <a:off x="1986117" y="7664675"/>
            <a:ext cx="711004" cy="806963"/>
          </a:xfrm>
          <a:custGeom>
            <a:avLst/>
            <a:gdLst>
              <a:gd name="connsiteX0" fmla="*/ 0 w 711004"/>
              <a:gd name="connsiteY0" fmla="*/ 596313 h 806963"/>
              <a:gd name="connsiteX1" fmla="*/ 55450 w 711004"/>
              <a:gd name="connsiteY1" fmla="*/ 210650 h 806963"/>
              <a:gd name="connsiteX2" fmla="*/ 383227 w 711004"/>
              <a:gd name="connsiteY2" fmla="*/ 0 h 806963"/>
              <a:gd name="connsiteX3" fmla="*/ 711004 w 711004"/>
              <a:gd name="connsiteY3" fmla="*/ 210650 h 806963"/>
              <a:gd name="connsiteX4" fmla="*/ 655554 w 711004"/>
              <a:gd name="connsiteY4" fmla="*/ 596313 h 806963"/>
              <a:gd name="connsiteX5" fmla="*/ 327777 w 711004"/>
              <a:gd name="connsiteY5" fmla="*/ 806963 h 806963"/>
              <a:gd name="connsiteX6" fmla="*/ 0 w 711004"/>
              <a:gd name="connsiteY6" fmla="*/ 596313 h 806963"/>
              <a:gd name="connsiteX7" fmla="*/ 0 w 711004"/>
              <a:gd name="connsiteY7" fmla="*/ 596313 h 806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1004" h="806963">
                <a:moveTo>
                  <a:pt x="0" y="596313"/>
                </a:moveTo>
                <a:lnTo>
                  <a:pt x="55450" y="210650"/>
                </a:lnTo>
                <a:lnTo>
                  <a:pt x="383227" y="0"/>
                </a:lnTo>
                <a:lnTo>
                  <a:pt x="711004" y="210650"/>
                </a:lnTo>
                <a:lnTo>
                  <a:pt x="655554" y="596313"/>
                </a:lnTo>
                <a:lnTo>
                  <a:pt x="327777" y="806963"/>
                </a:lnTo>
                <a:lnTo>
                  <a:pt x="0" y="596313"/>
                </a:lnTo>
                <a:lnTo>
                  <a:pt x="0" y="59631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id="{296BCFF9-225D-24A5-6D64-8041729C72AB}"/>
              </a:ext>
            </a:extLst>
          </p:cNvPr>
          <p:cNvSpPr/>
          <p:nvPr/>
        </p:nvSpPr>
        <p:spPr>
          <a:xfrm>
            <a:off x="5597861" y="1992123"/>
            <a:ext cx="744787" cy="859531"/>
          </a:xfrm>
          <a:custGeom>
            <a:avLst/>
            <a:gdLst>
              <a:gd name="connsiteX0" fmla="*/ 0 w 744787"/>
              <a:gd name="connsiteY0" fmla="*/ 648882 h 859531"/>
              <a:gd name="connsiteX1" fmla="*/ 161858 w 744787"/>
              <a:gd name="connsiteY1" fmla="*/ 294462 h 859531"/>
              <a:gd name="connsiteX2" fmla="*/ 417011 w 744787"/>
              <a:gd name="connsiteY2" fmla="*/ 0 h 859531"/>
              <a:gd name="connsiteX3" fmla="*/ 744788 w 744787"/>
              <a:gd name="connsiteY3" fmla="*/ 210650 h 859531"/>
              <a:gd name="connsiteX4" fmla="*/ 582930 w 744787"/>
              <a:gd name="connsiteY4" fmla="*/ 565069 h 859531"/>
              <a:gd name="connsiteX5" fmla="*/ 327777 w 744787"/>
              <a:gd name="connsiteY5" fmla="*/ 859531 h 859531"/>
              <a:gd name="connsiteX6" fmla="*/ 0 w 744787"/>
              <a:gd name="connsiteY6" fmla="*/ 648882 h 859531"/>
              <a:gd name="connsiteX7" fmla="*/ 0 w 744787"/>
              <a:gd name="connsiteY7" fmla="*/ 648882 h 859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4787" h="859531">
                <a:moveTo>
                  <a:pt x="0" y="648882"/>
                </a:moveTo>
                <a:lnTo>
                  <a:pt x="161858" y="294462"/>
                </a:lnTo>
                <a:lnTo>
                  <a:pt x="417011" y="0"/>
                </a:lnTo>
                <a:lnTo>
                  <a:pt x="744788" y="210650"/>
                </a:lnTo>
                <a:lnTo>
                  <a:pt x="582930" y="565069"/>
                </a:lnTo>
                <a:lnTo>
                  <a:pt x="327777" y="859531"/>
                </a:lnTo>
                <a:lnTo>
                  <a:pt x="0" y="648882"/>
                </a:lnTo>
                <a:lnTo>
                  <a:pt x="0" y="64888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id="{2E95CC64-ED77-1F2B-3506-59ABC47D916C}"/>
              </a:ext>
            </a:extLst>
          </p:cNvPr>
          <p:cNvSpPr/>
          <p:nvPr/>
        </p:nvSpPr>
        <p:spPr>
          <a:xfrm>
            <a:off x="3715750" y="4920745"/>
            <a:ext cx="744787" cy="859531"/>
          </a:xfrm>
          <a:custGeom>
            <a:avLst/>
            <a:gdLst>
              <a:gd name="connsiteX0" fmla="*/ 0 w 744787"/>
              <a:gd name="connsiteY0" fmla="*/ 648882 h 859531"/>
              <a:gd name="connsiteX1" fmla="*/ 161858 w 744787"/>
              <a:gd name="connsiteY1" fmla="*/ 294462 h 859531"/>
              <a:gd name="connsiteX2" fmla="*/ 417011 w 744787"/>
              <a:gd name="connsiteY2" fmla="*/ 0 h 859531"/>
              <a:gd name="connsiteX3" fmla="*/ 744788 w 744787"/>
              <a:gd name="connsiteY3" fmla="*/ 210650 h 859531"/>
              <a:gd name="connsiteX4" fmla="*/ 582930 w 744787"/>
              <a:gd name="connsiteY4" fmla="*/ 565069 h 859531"/>
              <a:gd name="connsiteX5" fmla="*/ 327777 w 744787"/>
              <a:gd name="connsiteY5" fmla="*/ 859531 h 859531"/>
              <a:gd name="connsiteX6" fmla="*/ 0 w 744787"/>
              <a:gd name="connsiteY6" fmla="*/ 648882 h 859531"/>
              <a:gd name="connsiteX7" fmla="*/ 0 w 744787"/>
              <a:gd name="connsiteY7" fmla="*/ 648882 h 859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4787" h="859531">
                <a:moveTo>
                  <a:pt x="0" y="648882"/>
                </a:moveTo>
                <a:lnTo>
                  <a:pt x="161858" y="294462"/>
                </a:lnTo>
                <a:lnTo>
                  <a:pt x="417011" y="0"/>
                </a:lnTo>
                <a:lnTo>
                  <a:pt x="744788" y="210650"/>
                </a:lnTo>
                <a:lnTo>
                  <a:pt x="582930" y="565069"/>
                </a:lnTo>
                <a:lnTo>
                  <a:pt x="327777" y="859531"/>
                </a:lnTo>
                <a:lnTo>
                  <a:pt x="0" y="648882"/>
                </a:lnTo>
                <a:lnTo>
                  <a:pt x="0" y="64888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4A4D6D09-A52C-0DA0-653E-71867A41CC8D}"/>
              </a:ext>
            </a:extLst>
          </p:cNvPr>
          <p:cNvSpPr/>
          <p:nvPr/>
        </p:nvSpPr>
        <p:spPr>
          <a:xfrm>
            <a:off x="6944267" y="-102925"/>
            <a:ext cx="744788" cy="859531"/>
          </a:xfrm>
          <a:custGeom>
            <a:avLst/>
            <a:gdLst>
              <a:gd name="connsiteX0" fmla="*/ 0 w 744788"/>
              <a:gd name="connsiteY0" fmla="*/ 648882 h 859531"/>
              <a:gd name="connsiteX1" fmla="*/ 161858 w 744788"/>
              <a:gd name="connsiteY1" fmla="*/ 294462 h 859531"/>
              <a:gd name="connsiteX2" fmla="*/ 417012 w 744788"/>
              <a:gd name="connsiteY2" fmla="*/ 0 h 859531"/>
              <a:gd name="connsiteX3" fmla="*/ 744789 w 744788"/>
              <a:gd name="connsiteY3" fmla="*/ 210650 h 859531"/>
              <a:gd name="connsiteX4" fmla="*/ 582930 w 744788"/>
              <a:gd name="connsiteY4" fmla="*/ 565069 h 859531"/>
              <a:gd name="connsiteX5" fmla="*/ 327778 w 744788"/>
              <a:gd name="connsiteY5" fmla="*/ 859531 h 859531"/>
              <a:gd name="connsiteX6" fmla="*/ 0 w 744788"/>
              <a:gd name="connsiteY6" fmla="*/ 648882 h 859531"/>
              <a:gd name="connsiteX7" fmla="*/ 0 w 744788"/>
              <a:gd name="connsiteY7" fmla="*/ 648882 h 859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4788" h="859531">
                <a:moveTo>
                  <a:pt x="0" y="648882"/>
                </a:moveTo>
                <a:lnTo>
                  <a:pt x="161858" y="294462"/>
                </a:lnTo>
                <a:lnTo>
                  <a:pt x="417012" y="0"/>
                </a:lnTo>
                <a:lnTo>
                  <a:pt x="744789" y="210650"/>
                </a:lnTo>
                <a:lnTo>
                  <a:pt x="582930" y="565069"/>
                </a:lnTo>
                <a:lnTo>
                  <a:pt x="327778" y="859531"/>
                </a:lnTo>
                <a:lnTo>
                  <a:pt x="0" y="648882"/>
                </a:lnTo>
                <a:lnTo>
                  <a:pt x="0" y="64888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0" name="Freeform: Shape 129">
            <a:extLst>
              <a:ext uri="{FF2B5EF4-FFF2-40B4-BE49-F238E27FC236}">
                <a16:creationId xmlns:a16="http://schemas.microsoft.com/office/drawing/2014/main" id="{8465E89B-AB7D-C49F-E6DC-ED0C73C871DD}"/>
              </a:ext>
            </a:extLst>
          </p:cNvPr>
          <p:cNvSpPr/>
          <p:nvPr/>
        </p:nvSpPr>
        <p:spPr>
          <a:xfrm>
            <a:off x="2369344" y="7015793"/>
            <a:ext cx="744787" cy="859531"/>
          </a:xfrm>
          <a:custGeom>
            <a:avLst/>
            <a:gdLst>
              <a:gd name="connsiteX0" fmla="*/ 0 w 744787"/>
              <a:gd name="connsiteY0" fmla="*/ 648881 h 859531"/>
              <a:gd name="connsiteX1" fmla="*/ 161858 w 744787"/>
              <a:gd name="connsiteY1" fmla="*/ 294462 h 859531"/>
              <a:gd name="connsiteX2" fmla="*/ 417011 w 744787"/>
              <a:gd name="connsiteY2" fmla="*/ 0 h 859531"/>
              <a:gd name="connsiteX3" fmla="*/ 744788 w 744787"/>
              <a:gd name="connsiteY3" fmla="*/ 210650 h 859531"/>
              <a:gd name="connsiteX4" fmla="*/ 582930 w 744787"/>
              <a:gd name="connsiteY4" fmla="*/ 565069 h 859531"/>
              <a:gd name="connsiteX5" fmla="*/ 327777 w 744787"/>
              <a:gd name="connsiteY5" fmla="*/ 859531 h 859531"/>
              <a:gd name="connsiteX6" fmla="*/ 0 w 744787"/>
              <a:gd name="connsiteY6" fmla="*/ 648881 h 859531"/>
              <a:gd name="connsiteX7" fmla="*/ 0 w 744787"/>
              <a:gd name="connsiteY7" fmla="*/ 648881 h 859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4787" h="859531">
                <a:moveTo>
                  <a:pt x="0" y="648881"/>
                </a:moveTo>
                <a:lnTo>
                  <a:pt x="161858" y="294462"/>
                </a:lnTo>
                <a:lnTo>
                  <a:pt x="417011" y="0"/>
                </a:lnTo>
                <a:lnTo>
                  <a:pt x="744788" y="210650"/>
                </a:lnTo>
                <a:lnTo>
                  <a:pt x="582930" y="565069"/>
                </a:lnTo>
                <a:lnTo>
                  <a:pt x="327777" y="859531"/>
                </a:lnTo>
                <a:lnTo>
                  <a:pt x="0" y="648881"/>
                </a:lnTo>
                <a:lnTo>
                  <a:pt x="0" y="6488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1" name="Freeform: Shape 130">
            <a:extLst>
              <a:ext uri="{FF2B5EF4-FFF2-40B4-BE49-F238E27FC236}">
                <a16:creationId xmlns:a16="http://schemas.microsoft.com/office/drawing/2014/main" id="{B379B1A1-943D-F5A8-1586-5B4256865ECA}"/>
              </a:ext>
            </a:extLst>
          </p:cNvPr>
          <p:cNvSpPr/>
          <p:nvPr/>
        </p:nvSpPr>
        <p:spPr>
          <a:xfrm>
            <a:off x="6342649" y="900375"/>
            <a:ext cx="757073" cy="706084"/>
          </a:xfrm>
          <a:custGeom>
            <a:avLst/>
            <a:gdLst>
              <a:gd name="connsiteX0" fmla="*/ 55450 w 757073"/>
              <a:gd name="connsiteY0" fmla="*/ 495435 h 706084"/>
              <a:gd name="connsiteX1" fmla="*/ 0 w 757073"/>
              <a:gd name="connsiteY1" fmla="*/ 109771 h 706084"/>
              <a:gd name="connsiteX2" fmla="*/ 373847 w 757073"/>
              <a:gd name="connsiteY2" fmla="*/ 0 h 706084"/>
              <a:gd name="connsiteX3" fmla="*/ 701624 w 757073"/>
              <a:gd name="connsiteY3" fmla="*/ 210650 h 706084"/>
              <a:gd name="connsiteX4" fmla="*/ 757074 w 757073"/>
              <a:gd name="connsiteY4" fmla="*/ 596313 h 706084"/>
              <a:gd name="connsiteX5" fmla="*/ 383228 w 757073"/>
              <a:gd name="connsiteY5" fmla="*/ 706084 h 706084"/>
              <a:gd name="connsiteX6" fmla="*/ 55450 w 757073"/>
              <a:gd name="connsiteY6" fmla="*/ 495435 h 706084"/>
              <a:gd name="connsiteX7" fmla="*/ 55450 w 757073"/>
              <a:gd name="connsiteY7" fmla="*/ 495435 h 706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7073" h="706084">
                <a:moveTo>
                  <a:pt x="55450" y="495435"/>
                </a:moveTo>
                <a:lnTo>
                  <a:pt x="0" y="109771"/>
                </a:lnTo>
                <a:lnTo>
                  <a:pt x="373847" y="0"/>
                </a:lnTo>
                <a:lnTo>
                  <a:pt x="701624" y="210650"/>
                </a:lnTo>
                <a:lnTo>
                  <a:pt x="757074" y="596313"/>
                </a:lnTo>
                <a:lnTo>
                  <a:pt x="383228" y="706084"/>
                </a:lnTo>
                <a:lnTo>
                  <a:pt x="55450" y="495435"/>
                </a:lnTo>
                <a:lnTo>
                  <a:pt x="55450" y="49543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2" name="Freeform: Shape 131">
            <a:extLst>
              <a:ext uri="{FF2B5EF4-FFF2-40B4-BE49-F238E27FC236}">
                <a16:creationId xmlns:a16="http://schemas.microsoft.com/office/drawing/2014/main" id="{0B912CF4-3473-822B-7364-52B0B566D3D9}"/>
              </a:ext>
            </a:extLst>
          </p:cNvPr>
          <p:cNvSpPr/>
          <p:nvPr/>
        </p:nvSpPr>
        <p:spPr>
          <a:xfrm>
            <a:off x="2958676" y="6165939"/>
            <a:ext cx="757073" cy="706084"/>
          </a:xfrm>
          <a:custGeom>
            <a:avLst/>
            <a:gdLst>
              <a:gd name="connsiteX0" fmla="*/ 55450 w 757073"/>
              <a:gd name="connsiteY0" fmla="*/ 495435 h 706084"/>
              <a:gd name="connsiteX1" fmla="*/ 0 w 757073"/>
              <a:gd name="connsiteY1" fmla="*/ 109771 h 706084"/>
              <a:gd name="connsiteX2" fmla="*/ 373847 w 757073"/>
              <a:gd name="connsiteY2" fmla="*/ 0 h 706084"/>
              <a:gd name="connsiteX3" fmla="*/ 701624 w 757073"/>
              <a:gd name="connsiteY3" fmla="*/ 210649 h 706084"/>
              <a:gd name="connsiteX4" fmla="*/ 757074 w 757073"/>
              <a:gd name="connsiteY4" fmla="*/ 596313 h 706084"/>
              <a:gd name="connsiteX5" fmla="*/ 383227 w 757073"/>
              <a:gd name="connsiteY5" fmla="*/ 706084 h 706084"/>
              <a:gd name="connsiteX6" fmla="*/ 55450 w 757073"/>
              <a:gd name="connsiteY6" fmla="*/ 495435 h 706084"/>
              <a:gd name="connsiteX7" fmla="*/ 55450 w 757073"/>
              <a:gd name="connsiteY7" fmla="*/ 495435 h 706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7073" h="706084">
                <a:moveTo>
                  <a:pt x="55450" y="495435"/>
                </a:moveTo>
                <a:lnTo>
                  <a:pt x="0" y="109771"/>
                </a:lnTo>
                <a:lnTo>
                  <a:pt x="373847" y="0"/>
                </a:lnTo>
                <a:lnTo>
                  <a:pt x="701624" y="210649"/>
                </a:lnTo>
                <a:lnTo>
                  <a:pt x="757074" y="596313"/>
                </a:lnTo>
                <a:lnTo>
                  <a:pt x="383227" y="706084"/>
                </a:lnTo>
                <a:lnTo>
                  <a:pt x="55450" y="495435"/>
                </a:lnTo>
                <a:lnTo>
                  <a:pt x="55450" y="49543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3" name="Freeform: Shape 132">
            <a:extLst>
              <a:ext uri="{FF2B5EF4-FFF2-40B4-BE49-F238E27FC236}">
                <a16:creationId xmlns:a16="http://schemas.microsoft.com/office/drawing/2014/main" id="{04350792-74EE-3D8E-3356-3E58FC367EE8}"/>
              </a:ext>
            </a:extLst>
          </p:cNvPr>
          <p:cNvSpPr/>
          <p:nvPr/>
        </p:nvSpPr>
        <p:spPr>
          <a:xfrm>
            <a:off x="7689055" y="-1194673"/>
            <a:ext cx="757073" cy="706084"/>
          </a:xfrm>
          <a:custGeom>
            <a:avLst/>
            <a:gdLst>
              <a:gd name="connsiteX0" fmla="*/ 55449 w 757073"/>
              <a:gd name="connsiteY0" fmla="*/ 495435 h 706084"/>
              <a:gd name="connsiteX1" fmla="*/ 0 w 757073"/>
              <a:gd name="connsiteY1" fmla="*/ 109771 h 706084"/>
              <a:gd name="connsiteX2" fmla="*/ 373846 w 757073"/>
              <a:gd name="connsiteY2" fmla="*/ 0 h 706084"/>
              <a:gd name="connsiteX3" fmla="*/ 701624 w 757073"/>
              <a:gd name="connsiteY3" fmla="*/ 210650 h 706084"/>
              <a:gd name="connsiteX4" fmla="*/ 757073 w 757073"/>
              <a:gd name="connsiteY4" fmla="*/ 596313 h 706084"/>
              <a:gd name="connsiteX5" fmla="*/ 383227 w 757073"/>
              <a:gd name="connsiteY5" fmla="*/ 706084 h 706084"/>
              <a:gd name="connsiteX6" fmla="*/ 55449 w 757073"/>
              <a:gd name="connsiteY6" fmla="*/ 495435 h 706084"/>
              <a:gd name="connsiteX7" fmla="*/ 55449 w 757073"/>
              <a:gd name="connsiteY7" fmla="*/ 495435 h 706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7073" h="706084">
                <a:moveTo>
                  <a:pt x="55449" y="495435"/>
                </a:moveTo>
                <a:lnTo>
                  <a:pt x="0" y="109771"/>
                </a:lnTo>
                <a:lnTo>
                  <a:pt x="373846" y="0"/>
                </a:lnTo>
                <a:lnTo>
                  <a:pt x="701624" y="210650"/>
                </a:lnTo>
                <a:lnTo>
                  <a:pt x="757073" y="596313"/>
                </a:lnTo>
                <a:lnTo>
                  <a:pt x="383227" y="706084"/>
                </a:lnTo>
                <a:lnTo>
                  <a:pt x="55449" y="495435"/>
                </a:lnTo>
                <a:lnTo>
                  <a:pt x="55449" y="49543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id="{08D34261-3086-1578-A0DC-6391DF939AB4}"/>
              </a:ext>
            </a:extLst>
          </p:cNvPr>
          <p:cNvSpPr/>
          <p:nvPr/>
        </p:nvSpPr>
        <p:spPr>
          <a:xfrm>
            <a:off x="1612270" y="8260988"/>
            <a:ext cx="757073" cy="706084"/>
          </a:xfrm>
          <a:custGeom>
            <a:avLst/>
            <a:gdLst>
              <a:gd name="connsiteX0" fmla="*/ 55450 w 757073"/>
              <a:gd name="connsiteY0" fmla="*/ 495435 h 706084"/>
              <a:gd name="connsiteX1" fmla="*/ 0 w 757073"/>
              <a:gd name="connsiteY1" fmla="*/ 109771 h 706084"/>
              <a:gd name="connsiteX2" fmla="*/ 373847 w 757073"/>
              <a:gd name="connsiteY2" fmla="*/ 0 h 706084"/>
              <a:gd name="connsiteX3" fmla="*/ 701624 w 757073"/>
              <a:gd name="connsiteY3" fmla="*/ 210650 h 706084"/>
              <a:gd name="connsiteX4" fmla="*/ 757074 w 757073"/>
              <a:gd name="connsiteY4" fmla="*/ 596313 h 706084"/>
              <a:gd name="connsiteX5" fmla="*/ 383227 w 757073"/>
              <a:gd name="connsiteY5" fmla="*/ 706084 h 706084"/>
              <a:gd name="connsiteX6" fmla="*/ 55450 w 757073"/>
              <a:gd name="connsiteY6" fmla="*/ 495435 h 706084"/>
              <a:gd name="connsiteX7" fmla="*/ 55450 w 757073"/>
              <a:gd name="connsiteY7" fmla="*/ 495435 h 706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7073" h="706084">
                <a:moveTo>
                  <a:pt x="55450" y="495435"/>
                </a:moveTo>
                <a:lnTo>
                  <a:pt x="0" y="109771"/>
                </a:lnTo>
                <a:lnTo>
                  <a:pt x="373847" y="0"/>
                </a:lnTo>
                <a:lnTo>
                  <a:pt x="701624" y="210650"/>
                </a:lnTo>
                <a:lnTo>
                  <a:pt x="757074" y="596313"/>
                </a:lnTo>
                <a:lnTo>
                  <a:pt x="383227" y="706084"/>
                </a:lnTo>
                <a:lnTo>
                  <a:pt x="55450" y="495435"/>
                </a:lnTo>
                <a:lnTo>
                  <a:pt x="55450" y="49543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076EDDF1-9505-185F-FD59-DC0E3AD244EE}"/>
              </a:ext>
            </a:extLst>
          </p:cNvPr>
          <p:cNvSpPr/>
          <p:nvPr/>
        </p:nvSpPr>
        <p:spPr>
          <a:xfrm>
            <a:off x="1450412" y="4920745"/>
            <a:ext cx="545085" cy="950732"/>
          </a:xfrm>
          <a:custGeom>
            <a:avLst/>
            <a:gdLst>
              <a:gd name="connsiteX0" fmla="*/ 161858 w 545085"/>
              <a:gd name="connsiteY0" fmla="*/ 740083 h 950732"/>
              <a:gd name="connsiteX1" fmla="*/ 0 w 545085"/>
              <a:gd name="connsiteY1" fmla="*/ 385664 h 950732"/>
              <a:gd name="connsiteX2" fmla="*/ 55450 w 545085"/>
              <a:gd name="connsiteY2" fmla="*/ 0 h 950732"/>
              <a:gd name="connsiteX3" fmla="*/ 383227 w 545085"/>
              <a:gd name="connsiteY3" fmla="*/ 210650 h 950732"/>
              <a:gd name="connsiteX4" fmla="*/ 545085 w 545085"/>
              <a:gd name="connsiteY4" fmla="*/ 565069 h 950732"/>
              <a:gd name="connsiteX5" fmla="*/ 489635 w 545085"/>
              <a:gd name="connsiteY5" fmla="*/ 950733 h 950732"/>
              <a:gd name="connsiteX6" fmla="*/ 161858 w 545085"/>
              <a:gd name="connsiteY6" fmla="*/ 740083 h 950732"/>
              <a:gd name="connsiteX7" fmla="*/ 161858 w 545085"/>
              <a:gd name="connsiteY7" fmla="*/ 740083 h 950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45085" h="950732">
                <a:moveTo>
                  <a:pt x="161858" y="740083"/>
                </a:moveTo>
                <a:lnTo>
                  <a:pt x="0" y="385664"/>
                </a:lnTo>
                <a:lnTo>
                  <a:pt x="55450" y="0"/>
                </a:lnTo>
                <a:lnTo>
                  <a:pt x="383227" y="210650"/>
                </a:lnTo>
                <a:lnTo>
                  <a:pt x="545085" y="565069"/>
                </a:lnTo>
                <a:lnTo>
                  <a:pt x="489635" y="950733"/>
                </a:lnTo>
                <a:lnTo>
                  <a:pt x="161858" y="740083"/>
                </a:lnTo>
                <a:lnTo>
                  <a:pt x="161858" y="7400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id="{BDE3ABE5-DE54-4C99-F7D1-36E85E2CF089}"/>
              </a:ext>
            </a:extLst>
          </p:cNvPr>
          <p:cNvSpPr/>
          <p:nvPr/>
        </p:nvSpPr>
        <p:spPr>
          <a:xfrm>
            <a:off x="3387973" y="1992123"/>
            <a:ext cx="489635" cy="565068"/>
          </a:xfrm>
          <a:custGeom>
            <a:avLst/>
            <a:gdLst>
              <a:gd name="connsiteX0" fmla="*/ 161858 w 489635"/>
              <a:gd name="connsiteY0" fmla="*/ 354419 h 565068"/>
              <a:gd name="connsiteX1" fmla="*/ 0 w 489635"/>
              <a:gd name="connsiteY1" fmla="*/ 0 h 565068"/>
              <a:gd name="connsiteX2" fmla="*/ 327777 w 489635"/>
              <a:gd name="connsiteY2" fmla="*/ 210650 h 565068"/>
              <a:gd name="connsiteX3" fmla="*/ 489635 w 489635"/>
              <a:gd name="connsiteY3" fmla="*/ 565069 h 565068"/>
              <a:gd name="connsiteX4" fmla="*/ 161858 w 489635"/>
              <a:gd name="connsiteY4" fmla="*/ 354419 h 565068"/>
              <a:gd name="connsiteX5" fmla="*/ 161858 w 489635"/>
              <a:gd name="connsiteY5" fmla="*/ 354419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161858" y="354419"/>
                </a:moveTo>
                <a:lnTo>
                  <a:pt x="0" y="0"/>
                </a:lnTo>
                <a:lnTo>
                  <a:pt x="327777" y="210650"/>
                </a:lnTo>
                <a:lnTo>
                  <a:pt x="489635" y="565069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2669E0EE-B1FC-59BB-0955-08FAF93058AE}"/>
              </a:ext>
            </a:extLst>
          </p:cNvPr>
          <p:cNvSpPr/>
          <p:nvPr/>
        </p:nvSpPr>
        <p:spPr>
          <a:xfrm>
            <a:off x="5224014" y="-1439321"/>
            <a:ext cx="489635" cy="565068"/>
          </a:xfrm>
          <a:custGeom>
            <a:avLst/>
            <a:gdLst>
              <a:gd name="connsiteX0" fmla="*/ 161858 w 489635"/>
              <a:gd name="connsiteY0" fmla="*/ 354419 h 565068"/>
              <a:gd name="connsiteX1" fmla="*/ 0 w 489635"/>
              <a:gd name="connsiteY1" fmla="*/ 0 h 565068"/>
              <a:gd name="connsiteX2" fmla="*/ 327777 w 489635"/>
              <a:gd name="connsiteY2" fmla="*/ 210650 h 565068"/>
              <a:gd name="connsiteX3" fmla="*/ 489635 w 489635"/>
              <a:gd name="connsiteY3" fmla="*/ 565069 h 565068"/>
              <a:gd name="connsiteX4" fmla="*/ 161858 w 489635"/>
              <a:gd name="connsiteY4" fmla="*/ 354419 h 565068"/>
              <a:gd name="connsiteX5" fmla="*/ 161858 w 489635"/>
              <a:gd name="connsiteY5" fmla="*/ 354419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161858" y="354419"/>
                </a:moveTo>
                <a:lnTo>
                  <a:pt x="0" y="0"/>
                </a:lnTo>
                <a:lnTo>
                  <a:pt x="327777" y="210650"/>
                </a:lnTo>
                <a:lnTo>
                  <a:pt x="489635" y="565069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8" name="Freeform: Shape 137">
            <a:extLst>
              <a:ext uri="{FF2B5EF4-FFF2-40B4-BE49-F238E27FC236}">
                <a16:creationId xmlns:a16="http://schemas.microsoft.com/office/drawing/2014/main" id="{AA98F2BD-2B21-FB2D-0911-F2B7062A92D8}"/>
              </a:ext>
            </a:extLst>
          </p:cNvPr>
          <p:cNvSpPr/>
          <p:nvPr/>
        </p:nvSpPr>
        <p:spPr>
          <a:xfrm>
            <a:off x="2195200" y="3180115"/>
            <a:ext cx="757073" cy="706084"/>
          </a:xfrm>
          <a:custGeom>
            <a:avLst/>
            <a:gdLst>
              <a:gd name="connsiteX0" fmla="*/ 0 w 757073"/>
              <a:gd name="connsiteY0" fmla="*/ 495435 h 706084"/>
              <a:gd name="connsiteX1" fmla="*/ 55450 w 757073"/>
              <a:gd name="connsiteY1" fmla="*/ 109771 h 706084"/>
              <a:gd name="connsiteX2" fmla="*/ 429297 w 757073"/>
              <a:gd name="connsiteY2" fmla="*/ 0 h 706084"/>
              <a:gd name="connsiteX3" fmla="*/ 757074 w 757073"/>
              <a:gd name="connsiteY3" fmla="*/ 210650 h 706084"/>
              <a:gd name="connsiteX4" fmla="*/ 701624 w 757073"/>
              <a:gd name="connsiteY4" fmla="*/ 596313 h 706084"/>
              <a:gd name="connsiteX5" fmla="*/ 327777 w 757073"/>
              <a:gd name="connsiteY5" fmla="*/ 706084 h 706084"/>
              <a:gd name="connsiteX6" fmla="*/ 0 w 757073"/>
              <a:gd name="connsiteY6" fmla="*/ 495435 h 706084"/>
              <a:gd name="connsiteX7" fmla="*/ 0 w 757073"/>
              <a:gd name="connsiteY7" fmla="*/ 495435 h 706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7073" h="706084">
                <a:moveTo>
                  <a:pt x="0" y="495435"/>
                </a:moveTo>
                <a:lnTo>
                  <a:pt x="55450" y="109771"/>
                </a:lnTo>
                <a:lnTo>
                  <a:pt x="429297" y="0"/>
                </a:lnTo>
                <a:lnTo>
                  <a:pt x="757074" y="210650"/>
                </a:lnTo>
                <a:lnTo>
                  <a:pt x="701624" y="596313"/>
                </a:lnTo>
                <a:lnTo>
                  <a:pt x="327777" y="706084"/>
                </a:lnTo>
                <a:lnTo>
                  <a:pt x="0" y="495435"/>
                </a:lnTo>
                <a:lnTo>
                  <a:pt x="0" y="49543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9" name="Freeform: Shape 138">
            <a:extLst>
              <a:ext uri="{FF2B5EF4-FFF2-40B4-BE49-F238E27FC236}">
                <a16:creationId xmlns:a16="http://schemas.microsoft.com/office/drawing/2014/main" id="{EA35C2BE-3348-5F06-732C-129911B6AB59}"/>
              </a:ext>
            </a:extLst>
          </p:cNvPr>
          <p:cNvSpPr/>
          <p:nvPr/>
        </p:nvSpPr>
        <p:spPr>
          <a:xfrm>
            <a:off x="3660300" y="1010146"/>
            <a:ext cx="383227" cy="596313"/>
          </a:xfrm>
          <a:custGeom>
            <a:avLst/>
            <a:gdLst>
              <a:gd name="connsiteX0" fmla="*/ 0 w 383227"/>
              <a:gd name="connsiteY0" fmla="*/ 385664 h 596313"/>
              <a:gd name="connsiteX1" fmla="*/ 55450 w 383227"/>
              <a:gd name="connsiteY1" fmla="*/ 0 h 596313"/>
              <a:gd name="connsiteX2" fmla="*/ 383227 w 383227"/>
              <a:gd name="connsiteY2" fmla="*/ 210650 h 596313"/>
              <a:gd name="connsiteX3" fmla="*/ 327777 w 383227"/>
              <a:gd name="connsiteY3" fmla="*/ 596313 h 596313"/>
              <a:gd name="connsiteX4" fmla="*/ 0 w 383227"/>
              <a:gd name="connsiteY4" fmla="*/ 385664 h 596313"/>
              <a:gd name="connsiteX5" fmla="*/ 0 w 383227"/>
              <a:gd name="connsiteY5" fmla="*/ 385664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0" y="385664"/>
                </a:moveTo>
                <a:lnTo>
                  <a:pt x="55450" y="0"/>
                </a:lnTo>
                <a:lnTo>
                  <a:pt x="383227" y="210650"/>
                </a:lnTo>
                <a:lnTo>
                  <a:pt x="327777" y="596313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id="{49763E3A-5788-2F56-96D6-1EC29F54886E}"/>
              </a:ext>
            </a:extLst>
          </p:cNvPr>
          <p:cNvSpPr/>
          <p:nvPr/>
        </p:nvSpPr>
        <p:spPr>
          <a:xfrm>
            <a:off x="5224014" y="-344818"/>
            <a:ext cx="383227" cy="596313"/>
          </a:xfrm>
          <a:custGeom>
            <a:avLst/>
            <a:gdLst>
              <a:gd name="connsiteX0" fmla="*/ 0 w 383227"/>
              <a:gd name="connsiteY0" fmla="*/ 385664 h 596313"/>
              <a:gd name="connsiteX1" fmla="*/ 55450 w 383227"/>
              <a:gd name="connsiteY1" fmla="*/ 0 h 596313"/>
              <a:gd name="connsiteX2" fmla="*/ 383227 w 383227"/>
              <a:gd name="connsiteY2" fmla="*/ 210650 h 596313"/>
              <a:gd name="connsiteX3" fmla="*/ 327777 w 383227"/>
              <a:gd name="connsiteY3" fmla="*/ 596313 h 596313"/>
              <a:gd name="connsiteX4" fmla="*/ 0 w 383227"/>
              <a:gd name="connsiteY4" fmla="*/ 385664 h 596313"/>
              <a:gd name="connsiteX5" fmla="*/ 0 w 383227"/>
              <a:gd name="connsiteY5" fmla="*/ 385664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0" y="385664"/>
                </a:moveTo>
                <a:lnTo>
                  <a:pt x="55450" y="0"/>
                </a:lnTo>
                <a:lnTo>
                  <a:pt x="383227" y="210650"/>
                </a:lnTo>
                <a:lnTo>
                  <a:pt x="327777" y="596313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1" name="Freeform: Shape 140">
            <a:extLst>
              <a:ext uri="{FF2B5EF4-FFF2-40B4-BE49-F238E27FC236}">
                <a16:creationId xmlns:a16="http://schemas.microsoft.com/office/drawing/2014/main" id="{F9BACADF-0EEA-5E2C-24DE-39C64B094BBF}"/>
              </a:ext>
            </a:extLst>
          </p:cNvPr>
          <p:cNvSpPr/>
          <p:nvPr/>
        </p:nvSpPr>
        <p:spPr>
          <a:xfrm>
            <a:off x="104006" y="7015793"/>
            <a:ext cx="383227" cy="596313"/>
          </a:xfrm>
          <a:custGeom>
            <a:avLst/>
            <a:gdLst>
              <a:gd name="connsiteX0" fmla="*/ 0 w 383227"/>
              <a:gd name="connsiteY0" fmla="*/ 385664 h 596313"/>
              <a:gd name="connsiteX1" fmla="*/ 55450 w 383227"/>
              <a:gd name="connsiteY1" fmla="*/ 0 h 596313"/>
              <a:gd name="connsiteX2" fmla="*/ 383227 w 383227"/>
              <a:gd name="connsiteY2" fmla="*/ 210650 h 596313"/>
              <a:gd name="connsiteX3" fmla="*/ 327777 w 383227"/>
              <a:gd name="connsiteY3" fmla="*/ 596313 h 596313"/>
              <a:gd name="connsiteX4" fmla="*/ 0 w 383227"/>
              <a:gd name="connsiteY4" fmla="*/ 385664 h 596313"/>
              <a:gd name="connsiteX5" fmla="*/ 0 w 383227"/>
              <a:gd name="connsiteY5" fmla="*/ 385664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0" y="385664"/>
                </a:moveTo>
                <a:lnTo>
                  <a:pt x="55450" y="0"/>
                </a:lnTo>
                <a:lnTo>
                  <a:pt x="383227" y="210650"/>
                </a:lnTo>
                <a:lnTo>
                  <a:pt x="327777" y="596313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2" name="Freeform: Shape 141">
            <a:extLst>
              <a:ext uri="{FF2B5EF4-FFF2-40B4-BE49-F238E27FC236}">
                <a16:creationId xmlns:a16="http://schemas.microsoft.com/office/drawing/2014/main" id="{3E68E2D7-973D-94D5-F9C9-33CEFDEE59EB}"/>
              </a:ext>
            </a:extLst>
          </p:cNvPr>
          <p:cNvSpPr/>
          <p:nvPr/>
        </p:nvSpPr>
        <p:spPr>
          <a:xfrm>
            <a:off x="3294678" y="2346542"/>
            <a:ext cx="838083" cy="799574"/>
          </a:xfrm>
          <a:custGeom>
            <a:avLst/>
            <a:gdLst>
              <a:gd name="connsiteX0" fmla="*/ 255153 w 838083"/>
              <a:gd name="connsiteY0" fmla="*/ 588925 h 799574"/>
              <a:gd name="connsiteX1" fmla="*/ 0 w 838083"/>
              <a:gd name="connsiteY1" fmla="*/ 294462 h 799574"/>
              <a:gd name="connsiteX2" fmla="*/ 255153 w 838083"/>
              <a:gd name="connsiteY2" fmla="*/ 0 h 799574"/>
              <a:gd name="connsiteX3" fmla="*/ 582930 w 838083"/>
              <a:gd name="connsiteY3" fmla="*/ 210650 h 799574"/>
              <a:gd name="connsiteX4" fmla="*/ 838083 w 838083"/>
              <a:gd name="connsiteY4" fmla="*/ 505112 h 799574"/>
              <a:gd name="connsiteX5" fmla="*/ 582930 w 838083"/>
              <a:gd name="connsiteY5" fmla="*/ 799574 h 799574"/>
              <a:gd name="connsiteX6" fmla="*/ 255153 w 838083"/>
              <a:gd name="connsiteY6" fmla="*/ 588925 h 799574"/>
              <a:gd name="connsiteX7" fmla="*/ 255153 w 838083"/>
              <a:gd name="connsiteY7" fmla="*/ 588925 h 799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38083" h="799574">
                <a:moveTo>
                  <a:pt x="255153" y="588925"/>
                </a:moveTo>
                <a:lnTo>
                  <a:pt x="0" y="294462"/>
                </a:lnTo>
                <a:lnTo>
                  <a:pt x="255153" y="0"/>
                </a:lnTo>
                <a:lnTo>
                  <a:pt x="582930" y="210650"/>
                </a:lnTo>
                <a:lnTo>
                  <a:pt x="838083" y="505112"/>
                </a:lnTo>
                <a:lnTo>
                  <a:pt x="582930" y="799574"/>
                </a:lnTo>
                <a:lnTo>
                  <a:pt x="255153" y="588925"/>
                </a:lnTo>
                <a:lnTo>
                  <a:pt x="255153" y="5889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4F5026F4-7BFA-715D-75F8-6686C3EBF484}"/>
              </a:ext>
            </a:extLst>
          </p:cNvPr>
          <p:cNvSpPr/>
          <p:nvPr/>
        </p:nvSpPr>
        <p:spPr>
          <a:xfrm>
            <a:off x="4251455" y="251494"/>
            <a:ext cx="582930" cy="505111"/>
          </a:xfrm>
          <a:custGeom>
            <a:avLst/>
            <a:gdLst>
              <a:gd name="connsiteX0" fmla="*/ 0 w 582930"/>
              <a:gd name="connsiteY0" fmla="*/ 294462 h 505111"/>
              <a:gd name="connsiteX1" fmla="*/ 255153 w 582930"/>
              <a:gd name="connsiteY1" fmla="*/ 0 h 505111"/>
              <a:gd name="connsiteX2" fmla="*/ 582930 w 582930"/>
              <a:gd name="connsiteY2" fmla="*/ 210650 h 505111"/>
              <a:gd name="connsiteX3" fmla="*/ 327777 w 582930"/>
              <a:gd name="connsiteY3" fmla="*/ 505112 h 505111"/>
              <a:gd name="connsiteX4" fmla="*/ 0 w 582930"/>
              <a:gd name="connsiteY4" fmla="*/ 294462 h 505111"/>
              <a:gd name="connsiteX5" fmla="*/ 0 w 582930"/>
              <a:gd name="connsiteY5" fmla="*/ 294462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94462"/>
                </a:moveTo>
                <a:lnTo>
                  <a:pt x="255153" y="0"/>
                </a:lnTo>
                <a:lnTo>
                  <a:pt x="582930" y="210650"/>
                </a:lnTo>
                <a:lnTo>
                  <a:pt x="327777" y="50511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1B391CA0-5165-2BC9-1F7C-8D976E369628}"/>
              </a:ext>
            </a:extLst>
          </p:cNvPr>
          <p:cNvSpPr/>
          <p:nvPr/>
        </p:nvSpPr>
        <p:spPr>
          <a:xfrm>
            <a:off x="1612270" y="3886200"/>
            <a:ext cx="638380" cy="890775"/>
          </a:xfrm>
          <a:custGeom>
            <a:avLst/>
            <a:gdLst>
              <a:gd name="connsiteX0" fmla="*/ 55450 w 638380"/>
              <a:gd name="connsiteY0" fmla="*/ 680126 h 890775"/>
              <a:gd name="connsiteX1" fmla="*/ 0 w 638380"/>
              <a:gd name="connsiteY1" fmla="*/ 294462 h 890775"/>
              <a:gd name="connsiteX2" fmla="*/ 255153 w 638380"/>
              <a:gd name="connsiteY2" fmla="*/ 0 h 890775"/>
              <a:gd name="connsiteX3" fmla="*/ 582930 w 638380"/>
              <a:gd name="connsiteY3" fmla="*/ 210650 h 890775"/>
              <a:gd name="connsiteX4" fmla="*/ 638380 w 638380"/>
              <a:gd name="connsiteY4" fmla="*/ 596313 h 890775"/>
              <a:gd name="connsiteX5" fmla="*/ 383227 w 638380"/>
              <a:gd name="connsiteY5" fmla="*/ 890775 h 890775"/>
              <a:gd name="connsiteX6" fmla="*/ 55450 w 638380"/>
              <a:gd name="connsiteY6" fmla="*/ 680126 h 890775"/>
              <a:gd name="connsiteX7" fmla="*/ 55450 w 638380"/>
              <a:gd name="connsiteY7" fmla="*/ 680126 h 890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8380" h="890775">
                <a:moveTo>
                  <a:pt x="55450" y="680126"/>
                </a:moveTo>
                <a:lnTo>
                  <a:pt x="0" y="294462"/>
                </a:lnTo>
                <a:lnTo>
                  <a:pt x="255153" y="0"/>
                </a:lnTo>
                <a:lnTo>
                  <a:pt x="582930" y="210650"/>
                </a:lnTo>
                <a:lnTo>
                  <a:pt x="638380" y="596313"/>
                </a:lnTo>
                <a:lnTo>
                  <a:pt x="383227" y="890775"/>
                </a:lnTo>
                <a:lnTo>
                  <a:pt x="55450" y="680126"/>
                </a:lnTo>
                <a:lnTo>
                  <a:pt x="55450" y="680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5" name="Freeform: Shape 144">
            <a:extLst>
              <a:ext uri="{FF2B5EF4-FFF2-40B4-BE49-F238E27FC236}">
                <a16:creationId xmlns:a16="http://schemas.microsoft.com/office/drawing/2014/main" id="{134B0A11-F0AC-3F35-B29E-6182A6CE1AE8}"/>
              </a:ext>
            </a:extLst>
          </p:cNvPr>
          <p:cNvSpPr/>
          <p:nvPr/>
        </p:nvSpPr>
        <p:spPr>
          <a:xfrm>
            <a:off x="5224014" y="-1733783"/>
            <a:ext cx="582930" cy="505111"/>
          </a:xfrm>
          <a:custGeom>
            <a:avLst/>
            <a:gdLst>
              <a:gd name="connsiteX0" fmla="*/ 0 w 582930"/>
              <a:gd name="connsiteY0" fmla="*/ 294462 h 505111"/>
              <a:gd name="connsiteX1" fmla="*/ 255153 w 582930"/>
              <a:gd name="connsiteY1" fmla="*/ 0 h 505111"/>
              <a:gd name="connsiteX2" fmla="*/ 582930 w 582930"/>
              <a:gd name="connsiteY2" fmla="*/ 210650 h 505111"/>
              <a:gd name="connsiteX3" fmla="*/ 327777 w 582930"/>
              <a:gd name="connsiteY3" fmla="*/ 505112 h 505111"/>
              <a:gd name="connsiteX4" fmla="*/ 0 w 582930"/>
              <a:gd name="connsiteY4" fmla="*/ 294462 h 505111"/>
              <a:gd name="connsiteX5" fmla="*/ 0 w 582930"/>
              <a:gd name="connsiteY5" fmla="*/ 294462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94462"/>
                </a:moveTo>
                <a:lnTo>
                  <a:pt x="255153" y="0"/>
                </a:lnTo>
                <a:lnTo>
                  <a:pt x="582930" y="210650"/>
                </a:lnTo>
                <a:lnTo>
                  <a:pt x="327777" y="50511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6" name="Freeform: Shape 145">
            <a:extLst>
              <a:ext uri="{FF2B5EF4-FFF2-40B4-BE49-F238E27FC236}">
                <a16:creationId xmlns:a16="http://schemas.microsoft.com/office/drawing/2014/main" id="{EB76C407-C146-D51B-2510-04B3C8BBB623}"/>
              </a:ext>
            </a:extLst>
          </p:cNvPr>
          <p:cNvSpPr/>
          <p:nvPr/>
        </p:nvSpPr>
        <p:spPr>
          <a:xfrm>
            <a:off x="655493" y="5981248"/>
            <a:ext cx="582930" cy="505111"/>
          </a:xfrm>
          <a:custGeom>
            <a:avLst/>
            <a:gdLst>
              <a:gd name="connsiteX0" fmla="*/ 0 w 582930"/>
              <a:gd name="connsiteY0" fmla="*/ 294462 h 505111"/>
              <a:gd name="connsiteX1" fmla="*/ 255153 w 582930"/>
              <a:gd name="connsiteY1" fmla="*/ 0 h 505111"/>
              <a:gd name="connsiteX2" fmla="*/ 582930 w 582930"/>
              <a:gd name="connsiteY2" fmla="*/ 210650 h 505111"/>
              <a:gd name="connsiteX3" fmla="*/ 327777 w 582930"/>
              <a:gd name="connsiteY3" fmla="*/ 505112 h 505111"/>
              <a:gd name="connsiteX4" fmla="*/ 0 w 582930"/>
              <a:gd name="connsiteY4" fmla="*/ 294462 h 505111"/>
              <a:gd name="connsiteX5" fmla="*/ 0 w 582930"/>
              <a:gd name="connsiteY5" fmla="*/ 294462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94462"/>
                </a:moveTo>
                <a:lnTo>
                  <a:pt x="255153" y="0"/>
                </a:lnTo>
                <a:lnTo>
                  <a:pt x="582930" y="210650"/>
                </a:lnTo>
                <a:lnTo>
                  <a:pt x="327777" y="50511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id="{8DDDFC1A-9E73-42EA-7D96-9262448C83EE}"/>
              </a:ext>
            </a:extLst>
          </p:cNvPr>
          <p:cNvSpPr/>
          <p:nvPr/>
        </p:nvSpPr>
        <p:spPr>
          <a:xfrm>
            <a:off x="3715750" y="545956"/>
            <a:ext cx="863481" cy="674840"/>
          </a:xfrm>
          <a:custGeom>
            <a:avLst/>
            <a:gdLst>
              <a:gd name="connsiteX0" fmla="*/ 0 w 863481"/>
              <a:gd name="connsiteY0" fmla="*/ 464191 h 674840"/>
              <a:gd name="connsiteX1" fmla="*/ 161858 w 863481"/>
              <a:gd name="connsiteY1" fmla="*/ 109771 h 674840"/>
              <a:gd name="connsiteX2" fmla="*/ 535705 w 863481"/>
              <a:gd name="connsiteY2" fmla="*/ 0 h 674840"/>
              <a:gd name="connsiteX3" fmla="*/ 863482 w 863481"/>
              <a:gd name="connsiteY3" fmla="*/ 210650 h 674840"/>
              <a:gd name="connsiteX4" fmla="*/ 701624 w 863481"/>
              <a:gd name="connsiteY4" fmla="*/ 565069 h 674840"/>
              <a:gd name="connsiteX5" fmla="*/ 327777 w 863481"/>
              <a:gd name="connsiteY5" fmla="*/ 674840 h 674840"/>
              <a:gd name="connsiteX6" fmla="*/ 0 w 863481"/>
              <a:gd name="connsiteY6" fmla="*/ 464191 h 674840"/>
              <a:gd name="connsiteX7" fmla="*/ 0 w 863481"/>
              <a:gd name="connsiteY7" fmla="*/ 464191 h 674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63481" h="674840">
                <a:moveTo>
                  <a:pt x="0" y="464191"/>
                </a:moveTo>
                <a:lnTo>
                  <a:pt x="161858" y="109771"/>
                </a:lnTo>
                <a:lnTo>
                  <a:pt x="535705" y="0"/>
                </a:lnTo>
                <a:lnTo>
                  <a:pt x="863482" y="210650"/>
                </a:lnTo>
                <a:lnTo>
                  <a:pt x="701624" y="565069"/>
                </a:lnTo>
                <a:lnTo>
                  <a:pt x="327777" y="674840"/>
                </a:lnTo>
                <a:lnTo>
                  <a:pt x="0" y="464191"/>
                </a:lnTo>
                <a:lnTo>
                  <a:pt x="0" y="46419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8" name="Freeform: Shape 147">
            <a:extLst>
              <a:ext uri="{FF2B5EF4-FFF2-40B4-BE49-F238E27FC236}">
                <a16:creationId xmlns:a16="http://schemas.microsoft.com/office/drawing/2014/main" id="{859E3F9E-1233-BB44-F6C2-FEDF3C007BED}"/>
              </a:ext>
            </a:extLst>
          </p:cNvPr>
          <p:cNvSpPr/>
          <p:nvPr/>
        </p:nvSpPr>
        <p:spPr>
          <a:xfrm>
            <a:off x="5479167" y="-1843554"/>
            <a:ext cx="701623" cy="320420"/>
          </a:xfrm>
          <a:custGeom>
            <a:avLst/>
            <a:gdLst>
              <a:gd name="connsiteX0" fmla="*/ 0 w 701623"/>
              <a:gd name="connsiteY0" fmla="*/ 109771 h 320420"/>
              <a:gd name="connsiteX1" fmla="*/ 373847 w 701623"/>
              <a:gd name="connsiteY1" fmla="*/ 0 h 320420"/>
              <a:gd name="connsiteX2" fmla="*/ 701624 w 701623"/>
              <a:gd name="connsiteY2" fmla="*/ 210650 h 320420"/>
              <a:gd name="connsiteX3" fmla="*/ 327777 w 701623"/>
              <a:gd name="connsiteY3" fmla="*/ 320421 h 320420"/>
              <a:gd name="connsiteX4" fmla="*/ 0 w 701623"/>
              <a:gd name="connsiteY4" fmla="*/ 109771 h 320420"/>
              <a:gd name="connsiteX5" fmla="*/ 0 w 701623"/>
              <a:gd name="connsiteY5" fmla="*/ 109771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0" y="109771"/>
                </a:moveTo>
                <a:lnTo>
                  <a:pt x="373847" y="0"/>
                </a:lnTo>
                <a:lnTo>
                  <a:pt x="701624" y="210650"/>
                </a:lnTo>
                <a:lnTo>
                  <a:pt x="327777" y="320421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9" name="Freeform: Shape 148">
            <a:extLst>
              <a:ext uri="{FF2B5EF4-FFF2-40B4-BE49-F238E27FC236}">
                <a16:creationId xmlns:a16="http://schemas.microsoft.com/office/drawing/2014/main" id="{3FA8E315-1C87-7B75-7267-7CE429F5562E}"/>
              </a:ext>
            </a:extLst>
          </p:cNvPr>
          <p:cNvSpPr/>
          <p:nvPr/>
        </p:nvSpPr>
        <p:spPr>
          <a:xfrm>
            <a:off x="910646" y="5871477"/>
            <a:ext cx="701623" cy="320420"/>
          </a:xfrm>
          <a:custGeom>
            <a:avLst/>
            <a:gdLst>
              <a:gd name="connsiteX0" fmla="*/ 0 w 701623"/>
              <a:gd name="connsiteY0" fmla="*/ 109771 h 320420"/>
              <a:gd name="connsiteX1" fmla="*/ 373847 w 701623"/>
              <a:gd name="connsiteY1" fmla="*/ 0 h 320420"/>
              <a:gd name="connsiteX2" fmla="*/ 701624 w 701623"/>
              <a:gd name="connsiteY2" fmla="*/ 210649 h 320420"/>
              <a:gd name="connsiteX3" fmla="*/ 327777 w 701623"/>
              <a:gd name="connsiteY3" fmla="*/ 320421 h 320420"/>
              <a:gd name="connsiteX4" fmla="*/ 0 w 701623"/>
              <a:gd name="connsiteY4" fmla="*/ 109771 h 320420"/>
              <a:gd name="connsiteX5" fmla="*/ 0 w 701623"/>
              <a:gd name="connsiteY5" fmla="*/ 109771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0" y="109771"/>
                </a:moveTo>
                <a:lnTo>
                  <a:pt x="373847" y="0"/>
                </a:lnTo>
                <a:lnTo>
                  <a:pt x="701624" y="210649"/>
                </a:lnTo>
                <a:lnTo>
                  <a:pt x="327777" y="320421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0" name="Freeform: Shape 149">
            <a:extLst>
              <a:ext uri="{FF2B5EF4-FFF2-40B4-BE49-F238E27FC236}">
                <a16:creationId xmlns:a16="http://schemas.microsoft.com/office/drawing/2014/main" id="{D26DBF28-A709-7D86-812C-26C54CBC06F5}"/>
              </a:ext>
            </a:extLst>
          </p:cNvPr>
          <p:cNvSpPr/>
          <p:nvPr/>
        </p:nvSpPr>
        <p:spPr>
          <a:xfrm>
            <a:off x="3014126" y="2825696"/>
            <a:ext cx="863481" cy="674840"/>
          </a:xfrm>
          <a:custGeom>
            <a:avLst/>
            <a:gdLst>
              <a:gd name="connsiteX0" fmla="*/ 327777 w 863481"/>
              <a:gd name="connsiteY0" fmla="*/ 565069 h 674840"/>
              <a:gd name="connsiteX1" fmla="*/ 0 w 863481"/>
              <a:gd name="connsiteY1" fmla="*/ 354419 h 674840"/>
              <a:gd name="connsiteX2" fmla="*/ 161858 w 863481"/>
              <a:gd name="connsiteY2" fmla="*/ 0 h 674840"/>
              <a:gd name="connsiteX3" fmla="*/ 535705 w 863481"/>
              <a:gd name="connsiteY3" fmla="*/ 109771 h 674840"/>
              <a:gd name="connsiteX4" fmla="*/ 863482 w 863481"/>
              <a:gd name="connsiteY4" fmla="*/ 320421 h 674840"/>
              <a:gd name="connsiteX5" fmla="*/ 701624 w 863481"/>
              <a:gd name="connsiteY5" fmla="*/ 674840 h 674840"/>
              <a:gd name="connsiteX6" fmla="*/ 327777 w 863481"/>
              <a:gd name="connsiteY6" fmla="*/ 565069 h 674840"/>
              <a:gd name="connsiteX7" fmla="*/ 327777 w 863481"/>
              <a:gd name="connsiteY7" fmla="*/ 565069 h 674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63481" h="674840">
                <a:moveTo>
                  <a:pt x="327777" y="565069"/>
                </a:moveTo>
                <a:lnTo>
                  <a:pt x="0" y="354419"/>
                </a:lnTo>
                <a:lnTo>
                  <a:pt x="161858" y="0"/>
                </a:lnTo>
                <a:lnTo>
                  <a:pt x="535705" y="109771"/>
                </a:lnTo>
                <a:lnTo>
                  <a:pt x="863482" y="320421"/>
                </a:lnTo>
                <a:lnTo>
                  <a:pt x="701624" y="674840"/>
                </a:lnTo>
                <a:lnTo>
                  <a:pt x="327777" y="565069"/>
                </a:lnTo>
                <a:lnTo>
                  <a:pt x="327777" y="5650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1" name="Freeform: Shape 150">
            <a:extLst>
              <a:ext uri="{FF2B5EF4-FFF2-40B4-BE49-F238E27FC236}">
                <a16:creationId xmlns:a16="http://schemas.microsoft.com/office/drawing/2014/main" id="{B6BE1C91-560B-1586-B114-505EDA4E14DA}"/>
              </a:ext>
            </a:extLst>
          </p:cNvPr>
          <p:cNvSpPr/>
          <p:nvPr/>
        </p:nvSpPr>
        <p:spPr>
          <a:xfrm>
            <a:off x="104006" y="6630130"/>
            <a:ext cx="383227" cy="596312"/>
          </a:xfrm>
          <a:custGeom>
            <a:avLst/>
            <a:gdLst>
              <a:gd name="connsiteX0" fmla="*/ 55450 w 383227"/>
              <a:gd name="connsiteY0" fmla="*/ 385663 h 596312"/>
              <a:gd name="connsiteX1" fmla="*/ 0 w 383227"/>
              <a:gd name="connsiteY1" fmla="*/ 0 h 596312"/>
              <a:gd name="connsiteX2" fmla="*/ 327777 w 383227"/>
              <a:gd name="connsiteY2" fmla="*/ 210649 h 596312"/>
              <a:gd name="connsiteX3" fmla="*/ 383227 w 383227"/>
              <a:gd name="connsiteY3" fmla="*/ 596313 h 596312"/>
              <a:gd name="connsiteX4" fmla="*/ 55450 w 383227"/>
              <a:gd name="connsiteY4" fmla="*/ 385663 h 596312"/>
              <a:gd name="connsiteX5" fmla="*/ 55450 w 383227"/>
              <a:gd name="connsiteY5" fmla="*/ 385663 h 596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2">
                <a:moveTo>
                  <a:pt x="55450" y="385663"/>
                </a:moveTo>
                <a:lnTo>
                  <a:pt x="0" y="0"/>
                </a:lnTo>
                <a:lnTo>
                  <a:pt x="327777" y="210649"/>
                </a:lnTo>
                <a:lnTo>
                  <a:pt x="383227" y="596313"/>
                </a:lnTo>
                <a:lnTo>
                  <a:pt x="55450" y="385663"/>
                </a:lnTo>
                <a:lnTo>
                  <a:pt x="5545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2" name="Freeform: Shape 151">
            <a:extLst>
              <a:ext uri="{FF2B5EF4-FFF2-40B4-BE49-F238E27FC236}">
                <a16:creationId xmlns:a16="http://schemas.microsoft.com/office/drawing/2014/main" id="{E17FD73F-D64F-A11F-94EF-8404328E9EB3}"/>
              </a:ext>
            </a:extLst>
          </p:cNvPr>
          <p:cNvSpPr/>
          <p:nvPr/>
        </p:nvSpPr>
        <p:spPr>
          <a:xfrm>
            <a:off x="3332523" y="1395810"/>
            <a:ext cx="711004" cy="806962"/>
          </a:xfrm>
          <a:custGeom>
            <a:avLst/>
            <a:gdLst>
              <a:gd name="connsiteX0" fmla="*/ 55450 w 711004"/>
              <a:gd name="connsiteY0" fmla="*/ 596313 h 806962"/>
              <a:gd name="connsiteX1" fmla="*/ 0 w 711004"/>
              <a:gd name="connsiteY1" fmla="*/ 210650 h 806962"/>
              <a:gd name="connsiteX2" fmla="*/ 327777 w 711004"/>
              <a:gd name="connsiteY2" fmla="*/ 0 h 806962"/>
              <a:gd name="connsiteX3" fmla="*/ 655554 w 711004"/>
              <a:gd name="connsiteY3" fmla="*/ 210650 h 806962"/>
              <a:gd name="connsiteX4" fmla="*/ 711004 w 711004"/>
              <a:gd name="connsiteY4" fmla="*/ 596313 h 806962"/>
              <a:gd name="connsiteX5" fmla="*/ 383227 w 711004"/>
              <a:gd name="connsiteY5" fmla="*/ 806963 h 806962"/>
              <a:gd name="connsiteX6" fmla="*/ 55450 w 711004"/>
              <a:gd name="connsiteY6" fmla="*/ 596313 h 806962"/>
              <a:gd name="connsiteX7" fmla="*/ 55450 w 711004"/>
              <a:gd name="connsiteY7" fmla="*/ 596313 h 806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1004" h="806962">
                <a:moveTo>
                  <a:pt x="55450" y="596313"/>
                </a:moveTo>
                <a:lnTo>
                  <a:pt x="0" y="210650"/>
                </a:lnTo>
                <a:lnTo>
                  <a:pt x="327777" y="0"/>
                </a:lnTo>
                <a:lnTo>
                  <a:pt x="655554" y="210650"/>
                </a:lnTo>
                <a:lnTo>
                  <a:pt x="711004" y="596313"/>
                </a:lnTo>
                <a:lnTo>
                  <a:pt x="383227" y="806963"/>
                </a:lnTo>
                <a:lnTo>
                  <a:pt x="55450" y="596313"/>
                </a:lnTo>
                <a:lnTo>
                  <a:pt x="55450" y="59631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3" name="Freeform: Shape 152">
            <a:extLst>
              <a:ext uri="{FF2B5EF4-FFF2-40B4-BE49-F238E27FC236}">
                <a16:creationId xmlns:a16="http://schemas.microsoft.com/office/drawing/2014/main" id="{F9830E35-AE58-AAA6-AB35-CE750B49209F}"/>
              </a:ext>
            </a:extLst>
          </p:cNvPr>
          <p:cNvSpPr/>
          <p:nvPr/>
        </p:nvSpPr>
        <p:spPr>
          <a:xfrm>
            <a:off x="5224014" y="-730482"/>
            <a:ext cx="383227" cy="596313"/>
          </a:xfrm>
          <a:custGeom>
            <a:avLst/>
            <a:gdLst>
              <a:gd name="connsiteX0" fmla="*/ 55450 w 383227"/>
              <a:gd name="connsiteY0" fmla="*/ 385664 h 596313"/>
              <a:gd name="connsiteX1" fmla="*/ 0 w 383227"/>
              <a:gd name="connsiteY1" fmla="*/ 0 h 596313"/>
              <a:gd name="connsiteX2" fmla="*/ 327777 w 383227"/>
              <a:gd name="connsiteY2" fmla="*/ 210650 h 596313"/>
              <a:gd name="connsiteX3" fmla="*/ 383227 w 383227"/>
              <a:gd name="connsiteY3" fmla="*/ 596313 h 596313"/>
              <a:gd name="connsiteX4" fmla="*/ 55450 w 383227"/>
              <a:gd name="connsiteY4" fmla="*/ 385664 h 596313"/>
              <a:gd name="connsiteX5" fmla="*/ 55450 w 383227"/>
              <a:gd name="connsiteY5" fmla="*/ 385664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55450" y="385664"/>
                </a:moveTo>
                <a:lnTo>
                  <a:pt x="0" y="0"/>
                </a:lnTo>
                <a:lnTo>
                  <a:pt x="327777" y="210650"/>
                </a:lnTo>
                <a:lnTo>
                  <a:pt x="383227" y="596313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4" name="Freeform: Shape 153">
            <a:extLst>
              <a:ext uri="{FF2B5EF4-FFF2-40B4-BE49-F238E27FC236}">
                <a16:creationId xmlns:a16="http://schemas.microsoft.com/office/drawing/2014/main" id="{485BDC69-A213-F99C-FC47-D35CBC8442BC}"/>
              </a:ext>
            </a:extLst>
          </p:cNvPr>
          <p:cNvSpPr/>
          <p:nvPr/>
        </p:nvSpPr>
        <p:spPr>
          <a:xfrm>
            <a:off x="1505862" y="4566325"/>
            <a:ext cx="489635" cy="565068"/>
          </a:xfrm>
          <a:custGeom>
            <a:avLst/>
            <a:gdLst>
              <a:gd name="connsiteX0" fmla="*/ 0 w 489635"/>
              <a:gd name="connsiteY0" fmla="*/ 354419 h 565068"/>
              <a:gd name="connsiteX1" fmla="*/ 161858 w 489635"/>
              <a:gd name="connsiteY1" fmla="*/ 0 h 565068"/>
              <a:gd name="connsiteX2" fmla="*/ 489635 w 489635"/>
              <a:gd name="connsiteY2" fmla="*/ 210649 h 565068"/>
              <a:gd name="connsiteX3" fmla="*/ 327777 w 489635"/>
              <a:gd name="connsiteY3" fmla="*/ 565069 h 565068"/>
              <a:gd name="connsiteX4" fmla="*/ 0 w 489635"/>
              <a:gd name="connsiteY4" fmla="*/ 354419 h 565068"/>
              <a:gd name="connsiteX5" fmla="*/ 0 w 489635"/>
              <a:gd name="connsiteY5" fmla="*/ 354419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0" y="354419"/>
                </a:moveTo>
                <a:lnTo>
                  <a:pt x="161858" y="0"/>
                </a:lnTo>
                <a:lnTo>
                  <a:pt x="489635" y="210649"/>
                </a:lnTo>
                <a:lnTo>
                  <a:pt x="327777" y="56506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5" name="Freeform: Shape 154">
            <a:extLst>
              <a:ext uri="{FF2B5EF4-FFF2-40B4-BE49-F238E27FC236}">
                <a16:creationId xmlns:a16="http://schemas.microsoft.com/office/drawing/2014/main" id="{E92C9C66-E978-FD32-0803-0953D9DD55F0}"/>
              </a:ext>
            </a:extLst>
          </p:cNvPr>
          <p:cNvSpPr/>
          <p:nvPr/>
        </p:nvSpPr>
        <p:spPr>
          <a:xfrm>
            <a:off x="104006" y="6275711"/>
            <a:ext cx="489635" cy="565068"/>
          </a:xfrm>
          <a:custGeom>
            <a:avLst/>
            <a:gdLst>
              <a:gd name="connsiteX0" fmla="*/ 0 w 489635"/>
              <a:gd name="connsiteY0" fmla="*/ 354420 h 565068"/>
              <a:gd name="connsiteX1" fmla="*/ 161858 w 489635"/>
              <a:gd name="connsiteY1" fmla="*/ 0 h 565068"/>
              <a:gd name="connsiteX2" fmla="*/ 489635 w 489635"/>
              <a:gd name="connsiteY2" fmla="*/ 210650 h 565068"/>
              <a:gd name="connsiteX3" fmla="*/ 327777 w 489635"/>
              <a:gd name="connsiteY3" fmla="*/ 565069 h 565068"/>
              <a:gd name="connsiteX4" fmla="*/ 0 w 489635"/>
              <a:gd name="connsiteY4" fmla="*/ 354420 h 565068"/>
              <a:gd name="connsiteX5" fmla="*/ 0 w 489635"/>
              <a:gd name="connsiteY5" fmla="*/ 354420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0" y="354420"/>
                </a:moveTo>
                <a:lnTo>
                  <a:pt x="161858" y="0"/>
                </a:lnTo>
                <a:lnTo>
                  <a:pt x="489635" y="210650"/>
                </a:lnTo>
                <a:lnTo>
                  <a:pt x="327777" y="565069"/>
                </a:lnTo>
                <a:lnTo>
                  <a:pt x="0" y="354420"/>
                </a:lnTo>
                <a:lnTo>
                  <a:pt x="0" y="3544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6" name="Freeform: Shape 155">
            <a:extLst>
              <a:ext uri="{FF2B5EF4-FFF2-40B4-BE49-F238E27FC236}">
                <a16:creationId xmlns:a16="http://schemas.microsoft.com/office/drawing/2014/main" id="{6483D450-E5F4-2AA8-088D-6FA1C48219DE}"/>
              </a:ext>
            </a:extLst>
          </p:cNvPr>
          <p:cNvSpPr/>
          <p:nvPr/>
        </p:nvSpPr>
        <p:spPr>
          <a:xfrm>
            <a:off x="5224014" y="-1084901"/>
            <a:ext cx="489635" cy="565068"/>
          </a:xfrm>
          <a:custGeom>
            <a:avLst/>
            <a:gdLst>
              <a:gd name="connsiteX0" fmla="*/ 0 w 489635"/>
              <a:gd name="connsiteY0" fmla="*/ 354419 h 565068"/>
              <a:gd name="connsiteX1" fmla="*/ 161858 w 489635"/>
              <a:gd name="connsiteY1" fmla="*/ 0 h 565068"/>
              <a:gd name="connsiteX2" fmla="*/ 489635 w 489635"/>
              <a:gd name="connsiteY2" fmla="*/ 210650 h 565068"/>
              <a:gd name="connsiteX3" fmla="*/ 327777 w 489635"/>
              <a:gd name="connsiteY3" fmla="*/ 565069 h 565068"/>
              <a:gd name="connsiteX4" fmla="*/ 0 w 489635"/>
              <a:gd name="connsiteY4" fmla="*/ 354419 h 565068"/>
              <a:gd name="connsiteX5" fmla="*/ 0 w 489635"/>
              <a:gd name="connsiteY5" fmla="*/ 354419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0" y="354419"/>
                </a:moveTo>
                <a:lnTo>
                  <a:pt x="161858" y="0"/>
                </a:lnTo>
                <a:lnTo>
                  <a:pt x="489635" y="210650"/>
                </a:lnTo>
                <a:lnTo>
                  <a:pt x="327777" y="56506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7" name="Freeform: Shape 156">
            <a:extLst>
              <a:ext uri="{FF2B5EF4-FFF2-40B4-BE49-F238E27FC236}">
                <a16:creationId xmlns:a16="http://schemas.microsoft.com/office/drawing/2014/main" id="{4AB5A1B9-EC8F-E378-8FF2-B28172D97098}"/>
              </a:ext>
            </a:extLst>
          </p:cNvPr>
          <p:cNvSpPr/>
          <p:nvPr/>
        </p:nvSpPr>
        <p:spPr>
          <a:xfrm>
            <a:off x="1867423" y="3675550"/>
            <a:ext cx="655554" cy="421299"/>
          </a:xfrm>
          <a:custGeom>
            <a:avLst/>
            <a:gdLst>
              <a:gd name="connsiteX0" fmla="*/ 0 w 655554"/>
              <a:gd name="connsiteY0" fmla="*/ 210650 h 421299"/>
              <a:gd name="connsiteX1" fmla="*/ 327777 w 655554"/>
              <a:gd name="connsiteY1" fmla="*/ 0 h 421299"/>
              <a:gd name="connsiteX2" fmla="*/ 655554 w 655554"/>
              <a:gd name="connsiteY2" fmla="*/ 210650 h 421299"/>
              <a:gd name="connsiteX3" fmla="*/ 327777 w 655554"/>
              <a:gd name="connsiteY3" fmla="*/ 421299 h 421299"/>
              <a:gd name="connsiteX4" fmla="*/ 0 w 655554"/>
              <a:gd name="connsiteY4" fmla="*/ 210650 h 421299"/>
              <a:gd name="connsiteX5" fmla="*/ 0 w 655554"/>
              <a:gd name="connsiteY5" fmla="*/ 210650 h 421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5554" h="421299">
                <a:moveTo>
                  <a:pt x="0" y="210650"/>
                </a:moveTo>
                <a:lnTo>
                  <a:pt x="327777" y="0"/>
                </a:lnTo>
                <a:lnTo>
                  <a:pt x="655554" y="210650"/>
                </a:lnTo>
                <a:lnTo>
                  <a:pt x="327777" y="42129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8" name="Freeform: Shape 157">
            <a:extLst>
              <a:ext uri="{FF2B5EF4-FFF2-40B4-BE49-F238E27FC236}">
                <a16:creationId xmlns:a16="http://schemas.microsoft.com/office/drawing/2014/main" id="{760F3F39-99CC-EF8C-5BE5-43A21C0E3380}"/>
              </a:ext>
            </a:extLst>
          </p:cNvPr>
          <p:cNvSpPr/>
          <p:nvPr/>
        </p:nvSpPr>
        <p:spPr>
          <a:xfrm>
            <a:off x="1284493" y="5660827"/>
            <a:ext cx="655554" cy="421298"/>
          </a:xfrm>
          <a:custGeom>
            <a:avLst/>
            <a:gdLst>
              <a:gd name="connsiteX0" fmla="*/ 0 w 655554"/>
              <a:gd name="connsiteY0" fmla="*/ 210650 h 421298"/>
              <a:gd name="connsiteX1" fmla="*/ 327777 w 655554"/>
              <a:gd name="connsiteY1" fmla="*/ 0 h 421298"/>
              <a:gd name="connsiteX2" fmla="*/ 655554 w 655554"/>
              <a:gd name="connsiteY2" fmla="*/ 210650 h 421298"/>
              <a:gd name="connsiteX3" fmla="*/ 327777 w 655554"/>
              <a:gd name="connsiteY3" fmla="*/ 421299 h 421298"/>
              <a:gd name="connsiteX4" fmla="*/ 0 w 655554"/>
              <a:gd name="connsiteY4" fmla="*/ 210650 h 421298"/>
              <a:gd name="connsiteX5" fmla="*/ 0 w 655554"/>
              <a:gd name="connsiteY5" fmla="*/ 210650 h 421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5554" h="421298">
                <a:moveTo>
                  <a:pt x="0" y="210650"/>
                </a:moveTo>
                <a:lnTo>
                  <a:pt x="327777" y="0"/>
                </a:lnTo>
                <a:lnTo>
                  <a:pt x="655554" y="210650"/>
                </a:lnTo>
                <a:lnTo>
                  <a:pt x="327777" y="42129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9" name="Freeform: Shape 158">
            <a:extLst>
              <a:ext uri="{FF2B5EF4-FFF2-40B4-BE49-F238E27FC236}">
                <a16:creationId xmlns:a16="http://schemas.microsoft.com/office/drawing/2014/main" id="{92C38B9E-6790-F0DD-2E9F-88DB05568A60}"/>
              </a:ext>
            </a:extLst>
          </p:cNvPr>
          <p:cNvSpPr/>
          <p:nvPr/>
        </p:nvSpPr>
        <p:spPr>
          <a:xfrm>
            <a:off x="5853014" y="-2054204"/>
            <a:ext cx="655553" cy="421298"/>
          </a:xfrm>
          <a:custGeom>
            <a:avLst/>
            <a:gdLst>
              <a:gd name="connsiteX0" fmla="*/ 0 w 655553"/>
              <a:gd name="connsiteY0" fmla="*/ 210650 h 421298"/>
              <a:gd name="connsiteX1" fmla="*/ 327777 w 655553"/>
              <a:gd name="connsiteY1" fmla="*/ 0 h 421298"/>
              <a:gd name="connsiteX2" fmla="*/ 655554 w 655553"/>
              <a:gd name="connsiteY2" fmla="*/ 210650 h 421298"/>
              <a:gd name="connsiteX3" fmla="*/ 327777 w 655553"/>
              <a:gd name="connsiteY3" fmla="*/ 421299 h 421298"/>
              <a:gd name="connsiteX4" fmla="*/ 0 w 655553"/>
              <a:gd name="connsiteY4" fmla="*/ 210650 h 421298"/>
              <a:gd name="connsiteX5" fmla="*/ 0 w 655553"/>
              <a:gd name="connsiteY5" fmla="*/ 210650 h 421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5553" h="421298">
                <a:moveTo>
                  <a:pt x="0" y="210650"/>
                </a:moveTo>
                <a:lnTo>
                  <a:pt x="327777" y="0"/>
                </a:lnTo>
                <a:lnTo>
                  <a:pt x="655554" y="210650"/>
                </a:lnTo>
                <a:lnTo>
                  <a:pt x="327777" y="42129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0" name="Freeform: Shape 159">
            <a:extLst>
              <a:ext uri="{FF2B5EF4-FFF2-40B4-BE49-F238E27FC236}">
                <a16:creationId xmlns:a16="http://schemas.microsoft.com/office/drawing/2014/main" id="{C1695FE5-ADA4-E0F3-4849-2EEB1E30D8D8}"/>
              </a:ext>
            </a:extLst>
          </p:cNvPr>
          <p:cNvSpPr/>
          <p:nvPr/>
        </p:nvSpPr>
        <p:spPr>
          <a:xfrm>
            <a:off x="8062901" y="1900922"/>
            <a:ext cx="545085" cy="950732"/>
          </a:xfrm>
          <a:custGeom>
            <a:avLst/>
            <a:gdLst>
              <a:gd name="connsiteX0" fmla="*/ 161858 w 545085"/>
              <a:gd name="connsiteY0" fmla="*/ 740083 h 950732"/>
              <a:gd name="connsiteX1" fmla="*/ 0 w 545085"/>
              <a:gd name="connsiteY1" fmla="*/ 385664 h 950732"/>
              <a:gd name="connsiteX2" fmla="*/ 55450 w 545085"/>
              <a:gd name="connsiteY2" fmla="*/ 0 h 950732"/>
              <a:gd name="connsiteX3" fmla="*/ 383227 w 545085"/>
              <a:gd name="connsiteY3" fmla="*/ 210650 h 950732"/>
              <a:gd name="connsiteX4" fmla="*/ 545086 w 545085"/>
              <a:gd name="connsiteY4" fmla="*/ 565069 h 950732"/>
              <a:gd name="connsiteX5" fmla="*/ 489635 w 545085"/>
              <a:gd name="connsiteY5" fmla="*/ 950733 h 950732"/>
              <a:gd name="connsiteX6" fmla="*/ 161858 w 545085"/>
              <a:gd name="connsiteY6" fmla="*/ 740083 h 950732"/>
              <a:gd name="connsiteX7" fmla="*/ 161858 w 545085"/>
              <a:gd name="connsiteY7" fmla="*/ 740083 h 950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45085" h="950732">
                <a:moveTo>
                  <a:pt x="161858" y="740083"/>
                </a:moveTo>
                <a:lnTo>
                  <a:pt x="0" y="385664"/>
                </a:lnTo>
                <a:lnTo>
                  <a:pt x="55450" y="0"/>
                </a:lnTo>
                <a:lnTo>
                  <a:pt x="383227" y="210650"/>
                </a:lnTo>
                <a:lnTo>
                  <a:pt x="545086" y="565069"/>
                </a:lnTo>
                <a:lnTo>
                  <a:pt x="489635" y="950733"/>
                </a:lnTo>
                <a:lnTo>
                  <a:pt x="161858" y="740083"/>
                </a:lnTo>
                <a:lnTo>
                  <a:pt x="161858" y="7400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1" name="Freeform: Shape 160">
            <a:extLst>
              <a:ext uri="{FF2B5EF4-FFF2-40B4-BE49-F238E27FC236}">
                <a16:creationId xmlns:a16="http://schemas.microsoft.com/office/drawing/2014/main" id="{59AB754B-EE95-E192-5367-4EDBD9174965}"/>
              </a:ext>
            </a:extLst>
          </p:cNvPr>
          <p:cNvSpPr/>
          <p:nvPr/>
        </p:nvSpPr>
        <p:spPr>
          <a:xfrm>
            <a:off x="6180791" y="5215207"/>
            <a:ext cx="489635" cy="565068"/>
          </a:xfrm>
          <a:custGeom>
            <a:avLst/>
            <a:gdLst>
              <a:gd name="connsiteX0" fmla="*/ 161858 w 489635"/>
              <a:gd name="connsiteY0" fmla="*/ 354420 h 565068"/>
              <a:gd name="connsiteX1" fmla="*/ 0 w 489635"/>
              <a:gd name="connsiteY1" fmla="*/ 0 h 565068"/>
              <a:gd name="connsiteX2" fmla="*/ 327777 w 489635"/>
              <a:gd name="connsiteY2" fmla="*/ 210650 h 565068"/>
              <a:gd name="connsiteX3" fmla="*/ 489635 w 489635"/>
              <a:gd name="connsiteY3" fmla="*/ 565069 h 565068"/>
              <a:gd name="connsiteX4" fmla="*/ 161858 w 489635"/>
              <a:gd name="connsiteY4" fmla="*/ 354420 h 565068"/>
              <a:gd name="connsiteX5" fmla="*/ 161858 w 489635"/>
              <a:gd name="connsiteY5" fmla="*/ 354420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161858" y="354420"/>
                </a:moveTo>
                <a:lnTo>
                  <a:pt x="0" y="0"/>
                </a:lnTo>
                <a:lnTo>
                  <a:pt x="327777" y="210650"/>
                </a:lnTo>
                <a:lnTo>
                  <a:pt x="489635" y="565069"/>
                </a:lnTo>
                <a:lnTo>
                  <a:pt x="161858" y="354420"/>
                </a:lnTo>
                <a:lnTo>
                  <a:pt x="161858" y="3544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2" name="Freeform: Shape 161">
            <a:extLst>
              <a:ext uri="{FF2B5EF4-FFF2-40B4-BE49-F238E27FC236}">
                <a16:creationId xmlns:a16="http://schemas.microsoft.com/office/drawing/2014/main" id="{8FAFC34C-9F24-E2EB-E5FA-E92D4C38061F}"/>
              </a:ext>
            </a:extLst>
          </p:cNvPr>
          <p:cNvSpPr/>
          <p:nvPr/>
        </p:nvSpPr>
        <p:spPr>
          <a:xfrm>
            <a:off x="4344750" y="8646652"/>
            <a:ext cx="489635" cy="565068"/>
          </a:xfrm>
          <a:custGeom>
            <a:avLst/>
            <a:gdLst>
              <a:gd name="connsiteX0" fmla="*/ 161858 w 489635"/>
              <a:gd name="connsiteY0" fmla="*/ 354419 h 565068"/>
              <a:gd name="connsiteX1" fmla="*/ 0 w 489635"/>
              <a:gd name="connsiteY1" fmla="*/ 0 h 565068"/>
              <a:gd name="connsiteX2" fmla="*/ 327777 w 489635"/>
              <a:gd name="connsiteY2" fmla="*/ 210650 h 565068"/>
              <a:gd name="connsiteX3" fmla="*/ 489635 w 489635"/>
              <a:gd name="connsiteY3" fmla="*/ 565069 h 565068"/>
              <a:gd name="connsiteX4" fmla="*/ 161858 w 489635"/>
              <a:gd name="connsiteY4" fmla="*/ 354419 h 565068"/>
              <a:gd name="connsiteX5" fmla="*/ 161858 w 489635"/>
              <a:gd name="connsiteY5" fmla="*/ 354419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161858" y="354419"/>
                </a:moveTo>
                <a:lnTo>
                  <a:pt x="0" y="0"/>
                </a:lnTo>
                <a:lnTo>
                  <a:pt x="327777" y="210650"/>
                </a:lnTo>
                <a:lnTo>
                  <a:pt x="489635" y="565069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3" name="Freeform: Shape 162">
            <a:extLst>
              <a:ext uri="{FF2B5EF4-FFF2-40B4-BE49-F238E27FC236}">
                <a16:creationId xmlns:a16="http://schemas.microsoft.com/office/drawing/2014/main" id="{B3E2CAF2-837D-FB2E-2149-34CF0D45386A}"/>
              </a:ext>
            </a:extLst>
          </p:cNvPr>
          <p:cNvSpPr/>
          <p:nvPr/>
        </p:nvSpPr>
        <p:spPr>
          <a:xfrm>
            <a:off x="7106125" y="3886200"/>
            <a:ext cx="757073" cy="706084"/>
          </a:xfrm>
          <a:custGeom>
            <a:avLst/>
            <a:gdLst>
              <a:gd name="connsiteX0" fmla="*/ 0 w 757073"/>
              <a:gd name="connsiteY0" fmla="*/ 495435 h 706084"/>
              <a:gd name="connsiteX1" fmla="*/ 55450 w 757073"/>
              <a:gd name="connsiteY1" fmla="*/ 109771 h 706084"/>
              <a:gd name="connsiteX2" fmla="*/ 429296 w 757073"/>
              <a:gd name="connsiteY2" fmla="*/ 0 h 706084"/>
              <a:gd name="connsiteX3" fmla="*/ 757073 w 757073"/>
              <a:gd name="connsiteY3" fmla="*/ 210650 h 706084"/>
              <a:gd name="connsiteX4" fmla="*/ 701624 w 757073"/>
              <a:gd name="connsiteY4" fmla="*/ 596313 h 706084"/>
              <a:gd name="connsiteX5" fmla="*/ 327777 w 757073"/>
              <a:gd name="connsiteY5" fmla="*/ 706084 h 706084"/>
              <a:gd name="connsiteX6" fmla="*/ 0 w 757073"/>
              <a:gd name="connsiteY6" fmla="*/ 495435 h 706084"/>
              <a:gd name="connsiteX7" fmla="*/ 0 w 757073"/>
              <a:gd name="connsiteY7" fmla="*/ 495435 h 706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7073" h="706084">
                <a:moveTo>
                  <a:pt x="0" y="495435"/>
                </a:moveTo>
                <a:lnTo>
                  <a:pt x="55450" y="109771"/>
                </a:lnTo>
                <a:lnTo>
                  <a:pt x="429296" y="0"/>
                </a:lnTo>
                <a:lnTo>
                  <a:pt x="757073" y="210650"/>
                </a:lnTo>
                <a:lnTo>
                  <a:pt x="701624" y="596313"/>
                </a:lnTo>
                <a:lnTo>
                  <a:pt x="327777" y="706084"/>
                </a:lnTo>
                <a:lnTo>
                  <a:pt x="0" y="495435"/>
                </a:lnTo>
                <a:lnTo>
                  <a:pt x="0" y="49543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4" name="Freeform: Shape 163">
            <a:extLst>
              <a:ext uri="{FF2B5EF4-FFF2-40B4-BE49-F238E27FC236}">
                <a16:creationId xmlns:a16="http://schemas.microsoft.com/office/drawing/2014/main" id="{700067C5-8012-7113-CB6A-A9EBE41DB550}"/>
              </a:ext>
            </a:extLst>
          </p:cNvPr>
          <p:cNvSpPr/>
          <p:nvPr/>
        </p:nvSpPr>
        <p:spPr>
          <a:xfrm>
            <a:off x="6014872" y="6165939"/>
            <a:ext cx="383227" cy="596313"/>
          </a:xfrm>
          <a:custGeom>
            <a:avLst/>
            <a:gdLst>
              <a:gd name="connsiteX0" fmla="*/ 0 w 383227"/>
              <a:gd name="connsiteY0" fmla="*/ 385664 h 596313"/>
              <a:gd name="connsiteX1" fmla="*/ 55450 w 383227"/>
              <a:gd name="connsiteY1" fmla="*/ 0 h 596313"/>
              <a:gd name="connsiteX2" fmla="*/ 383227 w 383227"/>
              <a:gd name="connsiteY2" fmla="*/ 210649 h 596313"/>
              <a:gd name="connsiteX3" fmla="*/ 327777 w 383227"/>
              <a:gd name="connsiteY3" fmla="*/ 596313 h 596313"/>
              <a:gd name="connsiteX4" fmla="*/ 0 w 383227"/>
              <a:gd name="connsiteY4" fmla="*/ 385664 h 596313"/>
              <a:gd name="connsiteX5" fmla="*/ 0 w 383227"/>
              <a:gd name="connsiteY5" fmla="*/ 385664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0" y="385664"/>
                </a:moveTo>
                <a:lnTo>
                  <a:pt x="55450" y="0"/>
                </a:lnTo>
                <a:lnTo>
                  <a:pt x="383227" y="210649"/>
                </a:lnTo>
                <a:lnTo>
                  <a:pt x="327777" y="596313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5" name="Freeform: Shape 164">
            <a:extLst>
              <a:ext uri="{FF2B5EF4-FFF2-40B4-BE49-F238E27FC236}">
                <a16:creationId xmlns:a16="http://schemas.microsoft.com/office/drawing/2014/main" id="{F861360D-2053-11E1-437A-9D4D973D5706}"/>
              </a:ext>
            </a:extLst>
          </p:cNvPr>
          <p:cNvSpPr/>
          <p:nvPr/>
        </p:nvSpPr>
        <p:spPr>
          <a:xfrm>
            <a:off x="9571166" y="160292"/>
            <a:ext cx="383227" cy="596313"/>
          </a:xfrm>
          <a:custGeom>
            <a:avLst/>
            <a:gdLst>
              <a:gd name="connsiteX0" fmla="*/ 0 w 383227"/>
              <a:gd name="connsiteY0" fmla="*/ 385664 h 596313"/>
              <a:gd name="connsiteX1" fmla="*/ 55450 w 383227"/>
              <a:gd name="connsiteY1" fmla="*/ 0 h 596313"/>
              <a:gd name="connsiteX2" fmla="*/ 383227 w 383227"/>
              <a:gd name="connsiteY2" fmla="*/ 210650 h 596313"/>
              <a:gd name="connsiteX3" fmla="*/ 327777 w 383227"/>
              <a:gd name="connsiteY3" fmla="*/ 596313 h 596313"/>
              <a:gd name="connsiteX4" fmla="*/ 0 w 383227"/>
              <a:gd name="connsiteY4" fmla="*/ 385664 h 596313"/>
              <a:gd name="connsiteX5" fmla="*/ 0 w 383227"/>
              <a:gd name="connsiteY5" fmla="*/ 385664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0" y="385664"/>
                </a:moveTo>
                <a:lnTo>
                  <a:pt x="55450" y="0"/>
                </a:lnTo>
                <a:lnTo>
                  <a:pt x="383227" y="210650"/>
                </a:lnTo>
                <a:lnTo>
                  <a:pt x="327777" y="596313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6" name="Freeform: Shape 165">
            <a:extLst>
              <a:ext uri="{FF2B5EF4-FFF2-40B4-BE49-F238E27FC236}">
                <a16:creationId xmlns:a16="http://schemas.microsoft.com/office/drawing/2014/main" id="{A912D589-CEE7-54DF-058C-5055A88CFF20}"/>
              </a:ext>
            </a:extLst>
          </p:cNvPr>
          <p:cNvSpPr/>
          <p:nvPr/>
        </p:nvSpPr>
        <p:spPr>
          <a:xfrm>
            <a:off x="4451158" y="7520905"/>
            <a:ext cx="383227" cy="596313"/>
          </a:xfrm>
          <a:custGeom>
            <a:avLst/>
            <a:gdLst>
              <a:gd name="connsiteX0" fmla="*/ 0 w 383227"/>
              <a:gd name="connsiteY0" fmla="*/ 385664 h 596313"/>
              <a:gd name="connsiteX1" fmla="*/ 55450 w 383227"/>
              <a:gd name="connsiteY1" fmla="*/ 0 h 596313"/>
              <a:gd name="connsiteX2" fmla="*/ 383227 w 383227"/>
              <a:gd name="connsiteY2" fmla="*/ 210650 h 596313"/>
              <a:gd name="connsiteX3" fmla="*/ 327777 w 383227"/>
              <a:gd name="connsiteY3" fmla="*/ 596313 h 596313"/>
              <a:gd name="connsiteX4" fmla="*/ 0 w 383227"/>
              <a:gd name="connsiteY4" fmla="*/ 385664 h 596313"/>
              <a:gd name="connsiteX5" fmla="*/ 0 w 383227"/>
              <a:gd name="connsiteY5" fmla="*/ 385664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0" y="385664"/>
                </a:moveTo>
                <a:lnTo>
                  <a:pt x="55450" y="0"/>
                </a:lnTo>
                <a:lnTo>
                  <a:pt x="383227" y="210650"/>
                </a:lnTo>
                <a:lnTo>
                  <a:pt x="327777" y="596313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7" name="Freeform: Shape 166">
            <a:extLst>
              <a:ext uri="{FF2B5EF4-FFF2-40B4-BE49-F238E27FC236}">
                <a16:creationId xmlns:a16="http://schemas.microsoft.com/office/drawing/2014/main" id="{AFBE92EE-3ED7-AA06-0AB8-9B8C8F1D2BE0}"/>
              </a:ext>
            </a:extLst>
          </p:cNvPr>
          <p:cNvSpPr/>
          <p:nvPr/>
        </p:nvSpPr>
        <p:spPr>
          <a:xfrm>
            <a:off x="5925638" y="4626282"/>
            <a:ext cx="838082" cy="799574"/>
          </a:xfrm>
          <a:custGeom>
            <a:avLst/>
            <a:gdLst>
              <a:gd name="connsiteX0" fmla="*/ 255153 w 838082"/>
              <a:gd name="connsiteY0" fmla="*/ 588925 h 799574"/>
              <a:gd name="connsiteX1" fmla="*/ 0 w 838082"/>
              <a:gd name="connsiteY1" fmla="*/ 294462 h 799574"/>
              <a:gd name="connsiteX2" fmla="*/ 255153 w 838082"/>
              <a:gd name="connsiteY2" fmla="*/ 0 h 799574"/>
              <a:gd name="connsiteX3" fmla="*/ 582930 w 838082"/>
              <a:gd name="connsiteY3" fmla="*/ 210650 h 799574"/>
              <a:gd name="connsiteX4" fmla="*/ 838083 w 838082"/>
              <a:gd name="connsiteY4" fmla="*/ 505112 h 799574"/>
              <a:gd name="connsiteX5" fmla="*/ 582930 w 838082"/>
              <a:gd name="connsiteY5" fmla="*/ 799574 h 799574"/>
              <a:gd name="connsiteX6" fmla="*/ 255153 w 838082"/>
              <a:gd name="connsiteY6" fmla="*/ 588925 h 799574"/>
              <a:gd name="connsiteX7" fmla="*/ 255153 w 838082"/>
              <a:gd name="connsiteY7" fmla="*/ 588925 h 799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38082" h="799574">
                <a:moveTo>
                  <a:pt x="255153" y="588925"/>
                </a:moveTo>
                <a:lnTo>
                  <a:pt x="0" y="294462"/>
                </a:lnTo>
                <a:lnTo>
                  <a:pt x="255153" y="0"/>
                </a:lnTo>
                <a:lnTo>
                  <a:pt x="582930" y="210650"/>
                </a:lnTo>
                <a:lnTo>
                  <a:pt x="838083" y="505112"/>
                </a:lnTo>
                <a:lnTo>
                  <a:pt x="582930" y="799574"/>
                </a:lnTo>
                <a:lnTo>
                  <a:pt x="255153" y="588925"/>
                </a:lnTo>
                <a:lnTo>
                  <a:pt x="255153" y="5889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8" name="Freeform: Shape 167">
            <a:extLst>
              <a:ext uri="{FF2B5EF4-FFF2-40B4-BE49-F238E27FC236}">
                <a16:creationId xmlns:a16="http://schemas.microsoft.com/office/drawing/2014/main" id="{123438F7-733E-112E-D035-034571E8030F}"/>
              </a:ext>
            </a:extLst>
          </p:cNvPr>
          <p:cNvSpPr/>
          <p:nvPr/>
        </p:nvSpPr>
        <p:spPr>
          <a:xfrm>
            <a:off x="7807749" y="2995424"/>
            <a:ext cx="638379" cy="890775"/>
          </a:xfrm>
          <a:custGeom>
            <a:avLst/>
            <a:gdLst>
              <a:gd name="connsiteX0" fmla="*/ 55449 w 638379"/>
              <a:gd name="connsiteY0" fmla="*/ 680126 h 890775"/>
              <a:gd name="connsiteX1" fmla="*/ 0 w 638379"/>
              <a:gd name="connsiteY1" fmla="*/ 294462 h 890775"/>
              <a:gd name="connsiteX2" fmla="*/ 255152 w 638379"/>
              <a:gd name="connsiteY2" fmla="*/ 0 h 890775"/>
              <a:gd name="connsiteX3" fmla="*/ 582930 w 638379"/>
              <a:gd name="connsiteY3" fmla="*/ 210650 h 890775"/>
              <a:gd name="connsiteX4" fmla="*/ 638380 w 638379"/>
              <a:gd name="connsiteY4" fmla="*/ 596313 h 890775"/>
              <a:gd name="connsiteX5" fmla="*/ 383227 w 638379"/>
              <a:gd name="connsiteY5" fmla="*/ 890775 h 890775"/>
              <a:gd name="connsiteX6" fmla="*/ 55449 w 638379"/>
              <a:gd name="connsiteY6" fmla="*/ 680126 h 890775"/>
              <a:gd name="connsiteX7" fmla="*/ 55449 w 638379"/>
              <a:gd name="connsiteY7" fmla="*/ 680126 h 890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8379" h="890775">
                <a:moveTo>
                  <a:pt x="55449" y="680126"/>
                </a:moveTo>
                <a:lnTo>
                  <a:pt x="0" y="294462"/>
                </a:lnTo>
                <a:lnTo>
                  <a:pt x="255152" y="0"/>
                </a:lnTo>
                <a:lnTo>
                  <a:pt x="582930" y="210650"/>
                </a:lnTo>
                <a:lnTo>
                  <a:pt x="638380" y="596313"/>
                </a:lnTo>
                <a:lnTo>
                  <a:pt x="383227" y="890775"/>
                </a:lnTo>
                <a:lnTo>
                  <a:pt x="55449" y="680126"/>
                </a:lnTo>
                <a:lnTo>
                  <a:pt x="55449" y="680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9" name="Freeform: Shape 168">
            <a:extLst>
              <a:ext uri="{FF2B5EF4-FFF2-40B4-BE49-F238E27FC236}">
                <a16:creationId xmlns:a16="http://schemas.microsoft.com/office/drawing/2014/main" id="{79BC5962-BE77-1FAD-E388-BBF1E1845011}"/>
              </a:ext>
            </a:extLst>
          </p:cNvPr>
          <p:cNvSpPr/>
          <p:nvPr/>
        </p:nvSpPr>
        <p:spPr>
          <a:xfrm>
            <a:off x="5224014" y="7015793"/>
            <a:ext cx="582930" cy="505111"/>
          </a:xfrm>
          <a:custGeom>
            <a:avLst/>
            <a:gdLst>
              <a:gd name="connsiteX0" fmla="*/ 0 w 582930"/>
              <a:gd name="connsiteY0" fmla="*/ 294462 h 505111"/>
              <a:gd name="connsiteX1" fmla="*/ 255153 w 582930"/>
              <a:gd name="connsiteY1" fmla="*/ 0 h 505111"/>
              <a:gd name="connsiteX2" fmla="*/ 582930 w 582930"/>
              <a:gd name="connsiteY2" fmla="*/ 210650 h 505111"/>
              <a:gd name="connsiteX3" fmla="*/ 327777 w 582930"/>
              <a:gd name="connsiteY3" fmla="*/ 505112 h 505111"/>
              <a:gd name="connsiteX4" fmla="*/ 0 w 582930"/>
              <a:gd name="connsiteY4" fmla="*/ 294462 h 505111"/>
              <a:gd name="connsiteX5" fmla="*/ 0 w 582930"/>
              <a:gd name="connsiteY5" fmla="*/ 294462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94462"/>
                </a:moveTo>
                <a:lnTo>
                  <a:pt x="255153" y="0"/>
                </a:lnTo>
                <a:lnTo>
                  <a:pt x="582930" y="210650"/>
                </a:lnTo>
                <a:lnTo>
                  <a:pt x="327777" y="50511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0" name="Freeform: Shape 169">
            <a:extLst>
              <a:ext uri="{FF2B5EF4-FFF2-40B4-BE49-F238E27FC236}">
                <a16:creationId xmlns:a16="http://schemas.microsoft.com/office/drawing/2014/main" id="{6385D648-5EC4-1FAC-1CC7-C3E38BE9436E}"/>
              </a:ext>
            </a:extLst>
          </p:cNvPr>
          <p:cNvSpPr/>
          <p:nvPr/>
        </p:nvSpPr>
        <p:spPr>
          <a:xfrm>
            <a:off x="8819976" y="1286039"/>
            <a:ext cx="582930" cy="505111"/>
          </a:xfrm>
          <a:custGeom>
            <a:avLst/>
            <a:gdLst>
              <a:gd name="connsiteX0" fmla="*/ 0 w 582930"/>
              <a:gd name="connsiteY0" fmla="*/ 294462 h 505111"/>
              <a:gd name="connsiteX1" fmla="*/ 255153 w 582930"/>
              <a:gd name="connsiteY1" fmla="*/ 0 h 505111"/>
              <a:gd name="connsiteX2" fmla="*/ 582930 w 582930"/>
              <a:gd name="connsiteY2" fmla="*/ 210650 h 505111"/>
              <a:gd name="connsiteX3" fmla="*/ 327777 w 582930"/>
              <a:gd name="connsiteY3" fmla="*/ 505112 h 505111"/>
              <a:gd name="connsiteX4" fmla="*/ 0 w 582930"/>
              <a:gd name="connsiteY4" fmla="*/ 294462 h 505111"/>
              <a:gd name="connsiteX5" fmla="*/ 0 w 582930"/>
              <a:gd name="connsiteY5" fmla="*/ 294462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94462"/>
                </a:moveTo>
                <a:lnTo>
                  <a:pt x="255153" y="0"/>
                </a:lnTo>
                <a:lnTo>
                  <a:pt x="582930" y="210650"/>
                </a:lnTo>
                <a:lnTo>
                  <a:pt x="327777" y="50511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1" name="Freeform: Shape 170">
            <a:extLst>
              <a:ext uri="{FF2B5EF4-FFF2-40B4-BE49-F238E27FC236}">
                <a16:creationId xmlns:a16="http://schemas.microsoft.com/office/drawing/2014/main" id="{0C8F7035-EA48-2C2D-A3E5-C7822F2CB059}"/>
              </a:ext>
            </a:extLst>
          </p:cNvPr>
          <p:cNvSpPr/>
          <p:nvPr/>
        </p:nvSpPr>
        <p:spPr>
          <a:xfrm>
            <a:off x="4251455" y="9001071"/>
            <a:ext cx="582930" cy="505111"/>
          </a:xfrm>
          <a:custGeom>
            <a:avLst/>
            <a:gdLst>
              <a:gd name="connsiteX0" fmla="*/ 0 w 582930"/>
              <a:gd name="connsiteY0" fmla="*/ 294462 h 505111"/>
              <a:gd name="connsiteX1" fmla="*/ 255153 w 582930"/>
              <a:gd name="connsiteY1" fmla="*/ 0 h 505111"/>
              <a:gd name="connsiteX2" fmla="*/ 582930 w 582930"/>
              <a:gd name="connsiteY2" fmla="*/ 210650 h 505111"/>
              <a:gd name="connsiteX3" fmla="*/ 327777 w 582930"/>
              <a:gd name="connsiteY3" fmla="*/ 505112 h 505111"/>
              <a:gd name="connsiteX4" fmla="*/ 0 w 582930"/>
              <a:gd name="connsiteY4" fmla="*/ 294462 h 505111"/>
              <a:gd name="connsiteX5" fmla="*/ 0 w 582930"/>
              <a:gd name="connsiteY5" fmla="*/ 294462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94462"/>
                </a:moveTo>
                <a:lnTo>
                  <a:pt x="255153" y="0"/>
                </a:lnTo>
                <a:lnTo>
                  <a:pt x="582930" y="210650"/>
                </a:lnTo>
                <a:lnTo>
                  <a:pt x="327777" y="50511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2" name="Freeform: Shape 171">
            <a:extLst>
              <a:ext uri="{FF2B5EF4-FFF2-40B4-BE49-F238E27FC236}">
                <a16:creationId xmlns:a16="http://schemas.microsoft.com/office/drawing/2014/main" id="{B89FBDC2-DA28-5894-CD40-5446CF2EBF33}"/>
              </a:ext>
            </a:extLst>
          </p:cNvPr>
          <p:cNvSpPr/>
          <p:nvPr/>
        </p:nvSpPr>
        <p:spPr>
          <a:xfrm>
            <a:off x="5479167" y="6551603"/>
            <a:ext cx="863481" cy="674839"/>
          </a:xfrm>
          <a:custGeom>
            <a:avLst/>
            <a:gdLst>
              <a:gd name="connsiteX0" fmla="*/ 0 w 863481"/>
              <a:gd name="connsiteY0" fmla="*/ 464190 h 674839"/>
              <a:gd name="connsiteX1" fmla="*/ 161858 w 863481"/>
              <a:gd name="connsiteY1" fmla="*/ 109771 h 674839"/>
              <a:gd name="connsiteX2" fmla="*/ 535705 w 863481"/>
              <a:gd name="connsiteY2" fmla="*/ 0 h 674839"/>
              <a:gd name="connsiteX3" fmla="*/ 863482 w 863481"/>
              <a:gd name="connsiteY3" fmla="*/ 210650 h 674839"/>
              <a:gd name="connsiteX4" fmla="*/ 701624 w 863481"/>
              <a:gd name="connsiteY4" fmla="*/ 565069 h 674839"/>
              <a:gd name="connsiteX5" fmla="*/ 327777 w 863481"/>
              <a:gd name="connsiteY5" fmla="*/ 674840 h 674839"/>
              <a:gd name="connsiteX6" fmla="*/ 0 w 863481"/>
              <a:gd name="connsiteY6" fmla="*/ 464190 h 674839"/>
              <a:gd name="connsiteX7" fmla="*/ 0 w 863481"/>
              <a:gd name="connsiteY7" fmla="*/ 464190 h 674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63481" h="674839">
                <a:moveTo>
                  <a:pt x="0" y="464190"/>
                </a:moveTo>
                <a:lnTo>
                  <a:pt x="161858" y="109771"/>
                </a:lnTo>
                <a:lnTo>
                  <a:pt x="535705" y="0"/>
                </a:lnTo>
                <a:lnTo>
                  <a:pt x="863482" y="210650"/>
                </a:lnTo>
                <a:lnTo>
                  <a:pt x="701624" y="565069"/>
                </a:lnTo>
                <a:lnTo>
                  <a:pt x="327777" y="674840"/>
                </a:lnTo>
                <a:lnTo>
                  <a:pt x="0" y="464190"/>
                </a:lnTo>
                <a:lnTo>
                  <a:pt x="0" y="46419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3" name="Freeform: Shape 172">
            <a:extLst>
              <a:ext uri="{FF2B5EF4-FFF2-40B4-BE49-F238E27FC236}">
                <a16:creationId xmlns:a16="http://schemas.microsoft.com/office/drawing/2014/main" id="{E3301744-02ED-24C8-70B9-18279DC745F3}"/>
              </a:ext>
            </a:extLst>
          </p:cNvPr>
          <p:cNvSpPr/>
          <p:nvPr/>
        </p:nvSpPr>
        <p:spPr>
          <a:xfrm>
            <a:off x="3877608" y="9295533"/>
            <a:ext cx="701623" cy="320420"/>
          </a:xfrm>
          <a:custGeom>
            <a:avLst/>
            <a:gdLst>
              <a:gd name="connsiteX0" fmla="*/ 0 w 701623"/>
              <a:gd name="connsiteY0" fmla="*/ 109771 h 320420"/>
              <a:gd name="connsiteX1" fmla="*/ 373847 w 701623"/>
              <a:gd name="connsiteY1" fmla="*/ 0 h 320420"/>
              <a:gd name="connsiteX2" fmla="*/ 701624 w 701623"/>
              <a:gd name="connsiteY2" fmla="*/ 210650 h 320420"/>
              <a:gd name="connsiteX3" fmla="*/ 327777 w 701623"/>
              <a:gd name="connsiteY3" fmla="*/ 320421 h 320420"/>
              <a:gd name="connsiteX4" fmla="*/ 0 w 701623"/>
              <a:gd name="connsiteY4" fmla="*/ 109771 h 320420"/>
              <a:gd name="connsiteX5" fmla="*/ 0 w 701623"/>
              <a:gd name="connsiteY5" fmla="*/ 109771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0" y="109771"/>
                </a:moveTo>
                <a:lnTo>
                  <a:pt x="373847" y="0"/>
                </a:lnTo>
                <a:lnTo>
                  <a:pt x="701624" y="210650"/>
                </a:lnTo>
                <a:lnTo>
                  <a:pt x="327777" y="320421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4" name="Freeform: Shape 173">
            <a:extLst>
              <a:ext uri="{FF2B5EF4-FFF2-40B4-BE49-F238E27FC236}">
                <a16:creationId xmlns:a16="http://schemas.microsoft.com/office/drawing/2014/main" id="{BCEFB285-102A-CFFB-2758-8AB5BDD30905}"/>
              </a:ext>
            </a:extLst>
          </p:cNvPr>
          <p:cNvSpPr/>
          <p:nvPr/>
        </p:nvSpPr>
        <p:spPr>
          <a:xfrm>
            <a:off x="8446129" y="1580501"/>
            <a:ext cx="701623" cy="320420"/>
          </a:xfrm>
          <a:custGeom>
            <a:avLst/>
            <a:gdLst>
              <a:gd name="connsiteX0" fmla="*/ 0 w 701623"/>
              <a:gd name="connsiteY0" fmla="*/ 109771 h 320420"/>
              <a:gd name="connsiteX1" fmla="*/ 373847 w 701623"/>
              <a:gd name="connsiteY1" fmla="*/ 0 h 320420"/>
              <a:gd name="connsiteX2" fmla="*/ 701624 w 701623"/>
              <a:gd name="connsiteY2" fmla="*/ 210650 h 320420"/>
              <a:gd name="connsiteX3" fmla="*/ 327777 w 701623"/>
              <a:gd name="connsiteY3" fmla="*/ 320421 h 320420"/>
              <a:gd name="connsiteX4" fmla="*/ 0 w 701623"/>
              <a:gd name="connsiteY4" fmla="*/ 109771 h 320420"/>
              <a:gd name="connsiteX5" fmla="*/ 0 w 701623"/>
              <a:gd name="connsiteY5" fmla="*/ 109771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0" y="109771"/>
                </a:moveTo>
                <a:lnTo>
                  <a:pt x="373847" y="0"/>
                </a:lnTo>
                <a:lnTo>
                  <a:pt x="701624" y="210650"/>
                </a:lnTo>
                <a:lnTo>
                  <a:pt x="327777" y="320421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5" name="Freeform: Shape 174">
            <a:extLst>
              <a:ext uri="{FF2B5EF4-FFF2-40B4-BE49-F238E27FC236}">
                <a16:creationId xmlns:a16="http://schemas.microsoft.com/office/drawing/2014/main" id="{74C48BED-4E55-EA6E-FB05-95CC10887E86}"/>
              </a:ext>
            </a:extLst>
          </p:cNvPr>
          <p:cNvSpPr/>
          <p:nvPr/>
        </p:nvSpPr>
        <p:spPr>
          <a:xfrm>
            <a:off x="6180791" y="4271863"/>
            <a:ext cx="863481" cy="674839"/>
          </a:xfrm>
          <a:custGeom>
            <a:avLst/>
            <a:gdLst>
              <a:gd name="connsiteX0" fmla="*/ 327777 w 863481"/>
              <a:gd name="connsiteY0" fmla="*/ 565069 h 674839"/>
              <a:gd name="connsiteX1" fmla="*/ 0 w 863481"/>
              <a:gd name="connsiteY1" fmla="*/ 354419 h 674839"/>
              <a:gd name="connsiteX2" fmla="*/ 161858 w 863481"/>
              <a:gd name="connsiteY2" fmla="*/ 0 h 674839"/>
              <a:gd name="connsiteX3" fmla="*/ 535704 w 863481"/>
              <a:gd name="connsiteY3" fmla="*/ 109771 h 674839"/>
              <a:gd name="connsiteX4" fmla="*/ 863482 w 863481"/>
              <a:gd name="connsiteY4" fmla="*/ 320421 h 674839"/>
              <a:gd name="connsiteX5" fmla="*/ 701624 w 863481"/>
              <a:gd name="connsiteY5" fmla="*/ 674840 h 674839"/>
              <a:gd name="connsiteX6" fmla="*/ 327777 w 863481"/>
              <a:gd name="connsiteY6" fmla="*/ 565069 h 674839"/>
              <a:gd name="connsiteX7" fmla="*/ 327777 w 863481"/>
              <a:gd name="connsiteY7" fmla="*/ 565069 h 674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63481" h="674839">
                <a:moveTo>
                  <a:pt x="327777" y="565069"/>
                </a:moveTo>
                <a:lnTo>
                  <a:pt x="0" y="354419"/>
                </a:lnTo>
                <a:lnTo>
                  <a:pt x="161858" y="0"/>
                </a:lnTo>
                <a:lnTo>
                  <a:pt x="535704" y="109771"/>
                </a:lnTo>
                <a:lnTo>
                  <a:pt x="863482" y="320421"/>
                </a:lnTo>
                <a:lnTo>
                  <a:pt x="701624" y="674840"/>
                </a:lnTo>
                <a:lnTo>
                  <a:pt x="327777" y="565069"/>
                </a:lnTo>
                <a:lnTo>
                  <a:pt x="327777" y="5650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6" name="Freeform: Shape 175">
            <a:extLst>
              <a:ext uri="{FF2B5EF4-FFF2-40B4-BE49-F238E27FC236}">
                <a16:creationId xmlns:a16="http://schemas.microsoft.com/office/drawing/2014/main" id="{A3FE264D-8ED8-4D3C-35B2-2C43B42AD86F}"/>
              </a:ext>
            </a:extLst>
          </p:cNvPr>
          <p:cNvSpPr/>
          <p:nvPr/>
        </p:nvSpPr>
        <p:spPr>
          <a:xfrm>
            <a:off x="6014872" y="5569626"/>
            <a:ext cx="711004" cy="806962"/>
          </a:xfrm>
          <a:custGeom>
            <a:avLst/>
            <a:gdLst>
              <a:gd name="connsiteX0" fmla="*/ 55450 w 711004"/>
              <a:gd name="connsiteY0" fmla="*/ 596313 h 806962"/>
              <a:gd name="connsiteX1" fmla="*/ 0 w 711004"/>
              <a:gd name="connsiteY1" fmla="*/ 210649 h 806962"/>
              <a:gd name="connsiteX2" fmla="*/ 327777 w 711004"/>
              <a:gd name="connsiteY2" fmla="*/ 0 h 806962"/>
              <a:gd name="connsiteX3" fmla="*/ 655554 w 711004"/>
              <a:gd name="connsiteY3" fmla="*/ 210649 h 806962"/>
              <a:gd name="connsiteX4" fmla="*/ 711005 w 711004"/>
              <a:gd name="connsiteY4" fmla="*/ 596313 h 806962"/>
              <a:gd name="connsiteX5" fmla="*/ 383227 w 711004"/>
              <a:gd name="connsiteY5" fmla="*/ 806962 h 806962"/>
              <a:gd name="connsiteX6" fmla="*/ 55450 w 711004"/>
              <a:gd name="connsiteY6" fmla="*/ 596313 h 806962"/>
              <a:gd name="connsiteX7" fmla="*/ 55450 w 711004"/>
              <a:gd name="connsiteY7" fmla="*/ 596313 h 806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1004" h="806962">
                <a:moveTo>
                  <a:pt x="55450" y="596313"/>
                </a:moveTo>
                <a:lnTo>
                  <a:pt x="0" y="210649"/>
                </a:lnTo>
                <a:lnTo>
                  <a:pt x="327777" y="0"/>
                </a:lnTo>
                <a:lnTo>
                  <a:pt x="655554" y="210649"/>
                </a:lnTo>
                <a:lnTo>
                  <a:pt x="711005" y="596313"/>
                </a:lnTo>
                <a:lnTo>
                  <a:pt x="383227" y="806962"/>
                </a:lnTo>
                <a:lnTo>
                  <a:pt x="55450" y="596313"/>
                </a:lnTo>
                <a:lnTo>
                  <a:pt x="55450" y="59631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7" name="Freeform: Shape 176">
            <a:extLst>
              <a:ext uri="{FF2B5EF4-FFF2-40B4-BE49-F238E27FC236}">
                <a16:creationId xmlns:a16="http://schemas.microsoft.com/office/drawing/2014/main" id="{2E36625C-65CA-4DF1-46C0-2A7695E27669}"/>
              </a:ext>
            </a:extLst>
          </p:cNvPr>
          <p:cNvSpPr/>
          <p:nvPr/>
        </p:nvSpPr>
        <p:spPr>
          <a:xfrm>
            <a:off x="9571166" y="545956"/>
            <a:ext cx="383227" cy="596313"/>
          </a:xfrm>
          <a:custGeom>
            <a:avLst/>
            <a:gdLst>
              <a:gd name="connsiteX0" fmla="*/ 55450 w 383227"/>
              <a:gd name="connsiteY0" fmla="*/ 385664 h 596313"/>
              <a:gd name="connsiteX1" fmla="*/ 0 w 383227"/>
              <a:gd name="connsiteY1" fmla="*/ 0 h 596313"/>
              <a:gd name="connsiteX2" fmla="*/ 327777 w 383227"/>
              <a:gd name="connsiteY2" fmla="*/ 210650 h 596313"/>
              <a:gd name="connsiteX3" fmla="*/ 383227 w 383227"/>
              <a:gd name="connsiteY3" fmla="*/ 596313 h 596313"/>
              <a:gd name="connsiteX4" fmla="*/ 55450 w 383227"/>
              <a:gd name="connsiteY4" fmla="*/ 385664 h 596313"/>
              <a:gd name="connsiteX5" fmla="*/ 55450 w 383227"/>
              <a:gd name="connsiteY5" fmla="*/ 385664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55450" y="385664"/>
                </a:moveTo>
                <a:lnTo>
                  <a:pt x="0" y="0"/>
                </a:lnTo>
                <a:lnTo>
                  <a:pt x="327777" y="210650"/>
                </a:lnTo>
                <a:lnTo>
                  <a:pt x="383227" y="596313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8" name="Freeform: Shape 177">
            <a:extLst>
              <a:ext uri="{FF2B5EF4-FFF2-40B4-BE49-F238E27FC236}">
                <a16:creationId xmlns:a16="http://schemas.microsoft.com/office/drawing/2014/main" id="{714D92C2-9C7E-7BCC-415A-D35C31813FF9}"/>
              </a:ext>
            </a:extLst>
          </p:cNvPr>
          <p:cNvSpPr/>
          <p:nvPr/>
        </p:nvSpPr>
        <p:spPr>
          <a:xfrm>
            <a:off x="4451158" y="7906569"/>
            <a:ext cx="383227" cy="596313"/>
          </a:xfrm>
          <a:custGeom>
            <a:avLst/>
            <a:gdLst>
              <a:gd name="connsiteX0" fmla="*/ 55450 w 383227"/>
              <a:gd name="connsiteY0" fmla="*/ 385664 h 596313"/>
              <a:gd name="connsiteX1" fmla="*/ 0 w 383227"/>
              <a:gd name="connsiteY1" fmla="*/ 0 h 596313"/>
              <a:gd name="connsiteX2" fmla="*/ 327777 w 383227"/>
              <a:gd name="connsiteY2" fmla="*/ 210650 h 596313"/>
              <a:gd name="connsiteX3" fmla="*/ 383227 w 383227"/>
              <a:gd name="connsiteY3" fmla="*/ 596313 h 596313"/>
              <a:gd name="connsiteX4" fmla="*/ 55450 w 383227"/>
              <a:gd name="connsiteY4" fmla="*/ 385664 h 596313"/>
              <a:gd name="connsiteX5" fmla="*/ 55450 w 383227"/>
              <a:gd name="connsiteY5" fmla="*/ 385664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55450" y="385664"/>
                </a:moveTo>
                <a:lnTo>
                  <a:pt x="0" y="0"/>
                </a:lnTo>
                <a:lnTo>
                  <a:pt x="327777" y="210650"/>
                </a:lnTo>
                <a:lnTo>
                  <a:pt x="383227" y="596313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9" name="Freeform: Shape 178">
            <a:extLst>
              <a:ext uri="{FF2B5EF4-FFF2-40B4-BE49-F238E27FC236}">
                <a16:creationId xmlns:a16="http://schemas.microsoft.com/office/drawing/2014/main" id="{B253D811-2DDD-AD06-D1D2-C31917CB1A4B}"/>
              </a:ext>
            </a:extLst>
          </p:cNvPr>
          <p:cNvSpPr/>
          <p:nvPr/>
        </p:nvSpPr>
        <p:spPr>
          <a:xfrm>
            <a:off x="8062901" y="2641005"/>
            <a:ext cx="489635" cy="565068"/>
          </a:xfrm>
          <a:custGeom>
            <a:avLst/>
            <a:gdLst>
              <a:gd name="connsiteX0" fmla="*/ 0 w 489635"/>
              <a:gd name="connsiteY0" fmla="*/ 354419 h 565068"/>
              <a:gd name="connsiteX1" fmla="*/ 161858 w 489635"/>
              <a:gd name="connsiteY1" fmla="*/ 0 h 565068"/>
              <a:gd name="connsiteX2" fmla="*/ 489635 w 489635"/>
              <a:gd name="connsiteY2" fmla="*/ 210650 h 565068"/>
              <a:gd name="connsiteX3" fmla="*/ 327778 w 489635"/>
              <a:gd name="connsiteY3" fmla="*/ 565069 h 565068"/>
              <a:gd name="connsiteX4" fmla="*/ 0 w 489635"/>
              <a:gd name="connsiteY4" fmla="*/ 354419 h 565068"/>
              <a:gd name="connsiteX5" fmla="*/ 0 w 489635"/>
              <a:gd name="connsiteY5" fmla="*/ 354419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0" y="354419"/>
                </a:moveTo>
                <a:lnTo>
                  <a:pt x="161858" y="0"/>
                </a:lnTo>
                <a:lnTo>
                  <a:pt x="489635" y="210650"/>
                </a:lnTo>
                <a:lnTo>
                  <a:pt x="327778" y="56506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0" name="Freeform: Shape 179">
            <a:extLst>
              <a:ext uri="{FF2B5EF4-FFF2-40B4-BE49-F238E27FC236}">
                <a16:creationId xmlns:a16="http://schemas.microsoft.com/office/drawing/2014/main" id="{A8917F35-5B3F-57CC-3451-5ACCFF2B70F0}"/>
              </a:ext>
            </a:extLst>
          </p:cNvPr>
          <p:cNvSpPr/>
          <p:nvPr/>
        </p:nvSpPr>
        <p:spPr>
          <a:xfrm>
            <a:off x="4344750" y="8292233"/>
            <a:ext cx="489635" cy="565068"/>
          </a:xfrm>
          <a:custGeom>
            <a:avLst/>
            <a:gdLst>
              <a:gd name="connsiteX0" fmla="*/ 0 w 489635"/>
              <a:gd name="connsiteY0" fmla="*/ 354419 h 565068"/>
              <a:gd name="connsiteX1" fmla="*/ 161858 w 489635"/>
              <a:gd name="connsiteY1" fmla="*/ 0 h 565068"/>
              <a:gd name="connsiteX2" fmla="*/ 489635 w 489635"/>
              <a:gd name="connsiteY2" fmla="*/ 210650 h 565068"/>
              <a:gd name="connsiteX3" fmla="*/ 327777 w 489635"/>
              <a:gd name="connsiteY3" fmla="*/ 565069 h 565068"/>
              <a:gd name="connsiteX4" fmla="*/ 0 w 489635"/>
              <a:gd name="connsiteY4" fmla="*/ 354419 h 565068"/>
              <a:gd name="connsiteX5" fmla="*/ 0 w 489635"/>
              <a:gd name="connsiteY5" fmla="*/ 354419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0" y="354419"/>
                </a:moveTo>
                <a:lnTo>
                  <a:pt x="161858" y="0"/>
                </a:lnTo>
                <a:lnTo>
                  <a:pt x="489635" y="210650"/>
                </a:lnTo>
                <a:lnTo>
                  <a:pt x="327777" y="56506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1" name="Freeform: Shape 180">
            <a:extLst>
              <a:ext uri="{FF2B5EF4-FFF2-40B4-BE49-F238E27FC236}">
                <a16:creationId xmlns:a16="http://schemas.microsoft.com/office/drawing/2014/main" id="{45A80AC5-71CE-1BC0-6D26-BFF980AD2FD6}"/>
              </a:ext>
            </a:extLst>
          </p:cNvPr>
          <p:cNvSpPr/>
          <p:nvPr/>
        </p:nvSpPr>
        <p:spPr>
          <a:xfrm>
            <a:off x="9464758" y="931619"/>
            <a:ext cx="489635" cy="565068"/>
          </a:xfrm>
          <a:custGeom>
            <a:avLst/>
            <a:gdLst>
              <a:gd name="connsiteX0" fmla="*/ 0 w 489635"/>
              <a:gd name="connsiteY0" fmla="*/ 354419 h 565068"/>
              <a:gd name="connsiteX1" fmla="*/ 161858 w 489635"/>
              <a:gd name="connsiteY1" fmla="*/ 0 h 565068"/>
              <a:gd name="connsiteX2" fmla="*/ 489635 w 489635"/>
              <a:gd name="connsiteY2" fmla="*/ 210650 h 565068"/>
              <a:gd name="connsiteX3" fmla="*/ 327777 w 489635"/>
              <a:gd name="connsiteY3" fmla="*/ 565069 h 565068"/>
              <a:gd name="connsiteX4" fmla="*/ 0 w 489635"/>
              <a:gd name="connsiteY4" fmla="*/ 354419 h 565068"/>
              <a:gd name="connsiteX5" fmla="*/ 0 w 489635"/>
              <a:gd name="connsiteY5" fmla="*/ 354419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0" y="354419"/>
                </a:moveTo>
                <a:lnTo>
                  <a:pt x="161858" y="0"/>
                </a:lnTo>
                <a:lnTo>
                  <a:pt x="489635" y="210650"/>
                </a:lnTo>
                <a:lnTo>
                  <a:pt x="327777" y="56506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2" name="Freeform: Shape 181">
            <a:extLst>
              <a:ext uri="{FF2B5EF4-FFF2-40B4-BE49-F238E27FC236}">
                <a16:creationId xmlns:a16="http://schemas.microsoft.com/office/drawing/2014/main" id="{F32D0CE9-8261-C3B9-6A04-7687EE382866}"/>
              </a:ext>
            </a:extLst>
          </p:cNvPr>
          <p:cNvSpPr/>
          <p:nvPr/>
        </p:nvSpPr>
        <p:spPr>
          <a:xfrm>
            <a:off x="7535422" y="3675550"/>
            <a:ext cx="655554" cy="421299"/>
          </a:xfrm>
          <a:custGeom>
            <a:avLst/>
            <a:gdLst>
              <a:gd name="connsiteX0" fmla="*/ 0 w 655554"/>
              <a:gd name="connsiteY0" fmla="*/ 210650 h 421299"/>
              <a:gd name="connsiteX1" fmla="*/ 327777 w 655554"/>
              <a:gd name="connsiteY1" fmla="*/ 0 h 421299"/>
              <a:gd name="connsiteX2" fmla="*/ 655555 w 655554"/>
              <a:gd name="connsiteY2" fmla="*/ 210650 h 421299"/>
              <a:gd name="connsiteX3" fmla="*/ 327777 w 655554"/>
              <a:gd name="connsiteY3" fmla="*/ 421299 h 421299"/>
              <a:gd name="connsiteX4" fmla="*/ 0 w 655554"/>
              <a:gd name="connsiteY4" fmla="*/ 210650 h 421299"/>
              <a:gd name="connsiteX5" fmla="*/ 0 w 655554"/>
              <a:gd name="connsiteY5" fmla="*/ 210650 h 421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5554" h="421299">
                <a:moveTo>
                  <a:pt x="0" y="210650"/>
                </a:moveTo>
                <a:lnTo>
                  <a:pt x="327777" y="0"/>
                </a:lnTo>
                <a:lnTo>
                  <a:pt x="655555" y="210650"/>
                </a:lnTo>
                <a:lnTo>
                  <a:pt x="327777" y="42129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3" name="Freeform: Shape 182">
            <a:extLst>
              <a:ext uri="{FF2B5EF4-FFF2-40B4-BE49-F238E27FC236}">
                <a16:creationId xmlns:a16="http://schemas.microsoft.com/office/drawing/2014/main" id="{7A724A89-8719-0AFC-9007-E4E6B010A021}"/>
              </a:ext>
            </a:extLst>
          </p:cNvPr>
          <p:cNvSpPr/>
          <p:nvPr/>
        </p:nvSpPr>
        <p:spPr>
          <a:xfrm>
            <a:off x="3549831" y="9405304"/>
            <a:ext cx="655554" cy="421299"/>
          </a:xfrm>
          <a:custGeom>
            <a:avLst/>
            <a:gdLst>
              <a:gd name="connsiteX0" fmla="*/ 0 w 655554"/>
              <a:gd name="connsiteY0" fmla="*/ 210650 h 421299"/>
              <a:gd name="connsiteX1" fmla="*/ 327777 w 655554"/>
              <a:gd name="connsiteY1" fmla="*/ 0 h 421299"/>
              <a:gd name="connsiteX2" fmla="*/ 655554 w 655554"/>
              <a:gd name="connsiteY2" fmla="*/ 210650 h 421299"/>
              <a:gd name="connsiteX3" fmla="*/ 327777 w 655554"/>
              <a:gd name="connsiteY3" fmla="*/ 421299 h 421299"/>
              <a:gd name="connsiteX4" fmla="*/ 0 w 655554"/>
              <a:gd name="connsiteY4" fmla="*/ 210650 h 421299"/>
              <a:gd name="connsiteX5" fmla="*/ 0 w 655554"/>
              <a:gd name="connsiteY5" fmla="*/ 210650 h 421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5554" h="421299">
                <a:moveTo>
                  <a:pt x="0" y="210650"/>
                </a:moveTo>
                <a:lnTo>
                  <a:pt x="327777" y="0"/>
                </a:lnTo>
                <a:lnTo>
                  <a:pt x="655554" y="210650"/>
                </a:lnTo>
                <a:lnTo>
                  <a:pt x="327777" y="42129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4" name="Freeform: Shape 183">
            <a:extLst>
              <a:ext uri="{FF2B5EF4-FFF2-40B4-BE49-F238E27FC236}">
                <a16:creationId xmlns:a16="http://schemas.microsoft.com/office/drawing/2014/main" id="{7B6FFC5C-9429-121F-BBDD-BE39E98F836B}"/>
              </a:ext>
            </a:extLst>
          </p:cNvPr>
          <p:cNvSpPr/>
          <p:nvPr/>
        </p:nvSpPr>
        <p:spPr>
          <a:xfrm>
            <a:off x="8118352" y="1690272"/>
            <a:ext cx="655553" cy="421299"/>
          </a:xfrm>
          <a:custGeom>
            <a:avLst/>
            <a:gdLst>
              <a:gd name="connsiteX0" fmla="*/ 0 w 655553"/>
              <a:gd name="connsiteY0" fmla="*/ 210650 h 421299"/>
              <a:gd name="connsiteX1" fmla="*/ 327777 w 655553"/>
              <a:gd name="connsiteY1" fmla="*/ 0 h 421299"/>
              <a:gd name="connsiteX2" fmla="*/ 655554 w 655553"/>
              <a:gd name="connsiteY2" fmla="*/ 210650 h 421299"/>
              <a:gd name="connsiteX3" fmla="*/ 327777 w 655553"/>
              <a:gd name="connsiteY3" fmla="*/ 421299 h 421299"/>
              <a:gd name="connsiteX4" fmla="*/ 0 w 655553"/>
              <a:gd name="connsiteY4" fmla="*/ 210650 h 421299"/>
              <a:gd name="connsiteX5" fmla="*/ 0 w 655553"/>
              <a:gd name="connsiteY5" fmla="*/ 210650 h 421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5553" h="421299">
                <a:moveTo>
                  <a:pt x="0" y="210650"/>
                </a:moveTo>
                <a:lnTo>
                  <a:pt x="327777" y="0"/>
                </a:lnTo>
                <a:lnTo>
                  <a:pt x="655554" y="210650"/>
                </a:lnTo>
                <a:lnTo>
                  <a:pt x="327777" y="42129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5" name="Freeform: Shape 184">
            <a:extLst>
              <a:ext uri="{FF2B5EF4-FFF2-40B4-BE49-F238E27FC236}">
                <a16:creationId xmlns:a16="http://schemas.microsoft.com/office/drawing/2014/main" id="{2984B118-7FB1-270E-67B9-33E0B42A606C}"/>
              </a:ext>
            </a:extLst>
          </p:cNvPr>
          <p:cNvSpPr/>
          <p:nvPr/>
        </p:nvSpPr>
        <p:spPr>
          <a:xfrm>
            <a:off x="-269840" y="3321131"/>
            <a:ext cx="489635" cy="565068"/>
          </a:xfrm>
          <a:custGeom>
            <a:avLst/>
            <a:gdLst>
              <a:gd name="connsiteX0" fmla="*/ 161858 w 489635"/>
              <a:gd name="connsiteY0" fmla="*/ 354419 h 565068"/>
              <a:gd name="connsiteX1" fmla="*/ 0 w 489635"/>
              <a:gd name="connsiteY1" fmla="*/ 0 h 565068"/>
              <a:gd name="connsiteX2" fmla="*/ 327777 w 489635"/>
              <a:gd name="connsiteY2" fmla="*/ 210650 h 565068"/>
              <a:gd name="connsiteX3" fmla="*/ 489635 w 489635"/>
              <a:gd name="connsiteY3" fmla="*/ 565069 h 565068"/>
              <a:gd name="connsiteX4" fmla="*/ 161858 w 489635"/>
              <a:gd name="connsiteY4" fmla="*/ 354419 h 565068"/>
              <a:gd name="connsiteX5" fmla="*/ 161858 w 489635"/>
              <a:gd name="connsiteY5" fmla="*/ 354419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161858" y="354419"/>
                </a:moveTo>
                <a:lnTo>
                  <a:pt x="0" y="0"/>
                </a:lnTo>
                <a:lnTo>
                  <a:pt x="327777" y="210650"/>
                </a:lnTo>
                <a:lnTo>
                  <a:pt x="489635" y="565069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6" name="Freeform: Shape 185">
            <a:extLst>
              <a:ext uri="{FF2B5EF4-FFF2-40B4-BE49-F238E27FC236}">
                <a16:creationId xmlns:a16="http://schemas.microsoft.com/office/drawing/2014/main" id="{14D610D1-13D9-1146-9DD9-4E08EDC93DC3}"/>
              </a:ext>
            </a:extLst>
          </p:cNvPr>
          <p:cNvSpPr/>
          <p:nvPr/>
        </p:nvSpPr>
        <p:spPr>
          <a:xfrm>
            <a:off x="1879709" y="251494"/>
            <a:ext cx="489635" cy="565068"/>
          </a:xfrm>
          <a:custGeom>
            <a:avLst/>
            <a:gdLst>
              <a:gd name="connsiteX0" fmla="*/ 161858 w 489635"/>
              <a:gd name="connsiteY0" fmla="*/ 354419 h 565068"/>
              <a:gd name="connsiteX1" fmla="*/ 0 w 489635"/>
              <a:gd name="connsiteY1" fmla="*/ 0 h 565068"/>
              <a:gd name="connsiteX2" fmla="*/ 327777 w 489635"/>
              <a:gd name="connsiteY2" fmla="*/ 210650 h 565068"/>
              <a:gd name="connsiteX3" fmla="*/ 489635 w 489635"/>
              <a:gd name="connsiteY3" fmla="*/ 565069 h 565068"/>
              <a:gd name="connsiteX4" fmla="*/ 161858 w 489635"/>
              <a:gd name="connsiteY4" fmla="*/ 354419 h 565068"/>
              <a:gd name="connsiteX5" fmla="*/ 161858 w 489635"/>
              <a:gd name="connsiteY5" fmla="*/ 354419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161858" y="354419"/>
                </a:moveTo>
                <a:lnTo>
                  <a:pt x="0" y="0"/>
                </a:lnTo>
                <a:lnTo>
                  <a:pt x="327777" y="210650"/>
                </a:lnTo>
                <a:lnTo>
                  <a:pt x="489635" y="565069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7" name="Freeform: Shape 186">
            <a:extLst>
              <a:ext uri="{FF2B5EF4-FFF2-40B4-BE49-F238E27FC236}">
                <a16:creationId xmlns:a16="http://schemas.microsoft.com/office/drawing/2014/main" id="{A5FB372C-FB9D-6425-F57E-E6A5164B128F}"/>
              </a:ext>
            </a:extLst>
          </p:cNvPr>
          <p:cNvSpPr/>
          <p:nvPr/>
        </p:nvSpPr>
        <p:spPr>
          <a:xfrm>
            <a:off x="-269840" y="2825696"/>
            <a:ext cx="757073" cy="706084"/>
          </a:xfrm>
          <a:custGeom>
            <a:avLst/>
            <a:gdLst>
              <a:gd name="connsiteX0" fmla="*/ 0 w 757073"/>
              <a:gd name="connsiteY0" fmla="*/ 495435 h 706084"/>
              <a:gd name="connsiteX1" fmla="*/ 55450 w 757073"/>
              <a:gd name="connsiteY1" fmla="*/ 109771 h 706084"/>
              <a:gd name="connsiteX2" fmla="*/ 429297 w 757073"/>
              <a:gd name="connsiteY2" fmla="*/ 0 h 706084"/>
              <a:gd name="connsiteX3" fmla="*/ 757074 w 757073"/>
              <a:gd name="connsiteY3" fmla="*/ 210650 h 706084"/>
              <a:gd name="connsiteX4" fmla="*/ 701624 w 757073"/>
              <a:gd name="connsiteY4" fmla="*/ 596313 h 706084"/>
              <a:gd name="connsiteX5" fmla="*/ 327777 w 757073"/>
              <a:gd name="connsiteY5" fmla="*/ 706085 h 706084"/>
              <a:gd name="connsiteX6" fmla="*/ 0 w 757073"/>
              <a:gd name="connsiteY6" fmla="*/ 495435 h 706084"/>
              <a:gd name="connsiteX7" fmla="*/ 0 w 757073"/>
              <a:gd name="connsiteY7" fmla="*/ 495435 h 706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7073" h="706084">
                <a:moveTo>
                  <a:pt x="0" y="495435"/>
                </a:moveTo>
                <a:lnTo>
                  <a:pt x="55450" y="109771"/>
                </a:lnTo>
                <a:lnTo>
                  <a:pt x="429297" y="0"/>
                </a:lnTo>
                <a:lnTo>
                  <a:pt x="757074" y="210650"/>
                </a:lnTo>
                <a:lnTo>
                  <a:pt x="701624" y="596313"/>
                </a:lnTo>
                <a:lnTo>
                  <a:pt x="327777" y="706085"/>
                </a:lnTo>
                <a:lnTo>
                  <a:pt x="0" y="495435"/>
                </a:lnTo>
                <a:lnTo>
                  <a:pt x="0" y="49543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8" name="Freeform: Shape 187">
            <a:extLst>
              <a:ext uri="{FF2B5EF4-FFF2-40B4-BE49-F238E27FC236}">
                <a16:creationId xmlns:a16="http://schemas.microsoft.com/office/drawing/2014/main" id="{9FE7D92E-2337-6A2F-E5A6-C5514CDCCA8B}"/>
              </a:ext>
            </a:extLst>
          </p:cNvPr>
          <p:cNvSpPr/>
          <p:nvPr/>
        </p:nvSpPr>
        <p:spPr>
          <a:xfrm>
            <a:off x="1612270" y="1304609"/>
            <a:ext cx="383227" cy="596313"/>
          </a:xfrm>
          <a:custGeom>
            <a:avLst/>
            <a:gdLst>
              <a:gd name="connsiteX0" fmla="*/ 0 w 383227"/>
              <a:gd name="connsiteY0" fmla="*/ 385664 h 596313"/>
              <a:gd name="connsiteX1" fmla="*/ 55450 w 383227"/>
              <a:gd name="connsiteY1" fmla="*/ 0 h 596313"/>
              <a:gd name="connsiteX2" fmla="*/ 383227 w 383227"/>
              <a:gd name="connsiteY2" fmla="*/ 210650 h 596313"/>
              <a:gd name="connsiteX3" fmla="*/ 327777 w 383227"/>
              <a:gd name="connsiteY3" fmla="*/ 596313 h 596313"/>
              <a:gd name="connsiteX4" fmla="*/ 0 w 383227"/>
              <a:gd name="connsiteY4" fmla="*/ 385664 h 596313"/>
              <a:gd name="connsiteX5" fmla="*/ 0 w 383227"/>
              <a:gd name="connsiteY5" fmla="*/ 385664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0" y="385664"/>
                </a:moveTo>
                <a:lnTo>
                  <a:pt x="55450" y="0"/>
                </a:lnTo>
                <a:lnTo>
                  <a:pt x="383227" y="210650"/>
                </a:lnTo>
                <a:lnTo>
                  <a:pt x="327777" y="596313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9" name="Freeform: Shape 188">
            <a:extLst>
              <a:ext uri="{FF2B5EF4-FFF2-40B4-BE49-F238E27FC236}">
                <a16:creationId xmlns:a16="http://schemas.microsoft.com/office/drawing/2014/main" id="{0F958BE5-F655-AAA4-7D6B-56B6FE16904B}"/>
              </a:ext>
            </a:extLst>
          </p:cNvPr>
          <p:cNvSpPr/>
          <p:nvPr/>
        </p:nvSpPr>
        <p:spPr>
          <a:xfrm>
            <a:off x="-852770" y="4920745"/>
            <a:ext cx="383227" cy="596312"/>
          </a:xfrm>
          <a:custGeom>
            <a:avLst/>
            <a:gdLst>
              <a:gd name="connsiteX0" fmla="*/ 0 w 383227"/>
              <a:gd name="connsiteY0" fmla="*/ 385664 h 596312"/>
              <a:gd name="connsiteX1" fmla="*/ 55450 w 383227"/>
              <a:gd name="connsiteY1" fmla="*/ 0 h 596312"/>
              <a:gd name="connsiteX2" fmla="*/ 383227 w 383227"/>
              <a:gd name="connsiteY2" fmla="*/ 210650 h 596312"/>
              <a:gd name="connsiteX3" fmla="*/ 327777 w 383227"/>
              <a:gd name="connsiteY3" fmla="*/ 596313 h 596312"/>
              <a:gd name="connsiteX4" fmla="*/ 0 w 383227"/>
              <a:gd name="connsiteY4" fmla="*/ 385664 h 596312"/>
              <a:gd name="connsiteX5" fmla="*/ 0 w 383227"/>
              <a:gd name="connsiteY5" fmla="*/ 385664 h 596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2">
                <a:moveTo>
                  <a:pt x="0" y="385664"/>
                </a:moveTo>
                <a:lnTo>
                  <a:pt x="55450" y="0"/>
                </a:lnTo>
                <a:lnTo>
                  <a:pt x="383227" y="210650"/>
                </a:lnTo>
                <a:lnTo>
                  <a:pt x="327777" y="596313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0" name="Freeform: Shape 189">
            <a:extLst>
              <a:ext uri="{FF2B5EF4-FFF2-40B4-BE49-F238E27FC236}">
                <a16:creationId xmlns:a16="http://schemas.microsoft.com/office/drawing/2014/main" id="{993DAF12-2400-FBBB-F306-F2D77B765E77}"/>
              </a:ext>
            </a:extLst>
          </p:cNvPr>
          <p:cNvSpPr/>
          <p:nvPr/>
        </p:nvSpPr>
        <p:spPr>
          <a:xfrm>
            <a:off x="2703523" y="-1084901"/>
            <a:ext cx="383227" cy="596313"/>
          </a:xfrm>
          <a:custGeom>
            <a:avLst/>
            <a:gdLst>
              <a:gd name="connsiteX0" fmla="*/ 0 w 383227"/>
              <a:gd name="connsiteY0" fmla="*/ 385664 h 596313"/>
              <a:gd name="connsiteX1" fmla="*/ 55450 w 383227"/>
              <a:gd name="connsiteY1" fmla="*/ 0 h 596313"/>
              <a:gd name="connsiteX2" fmla="*/ 383227 w 383227"/>
              <a:gd name="connsiteY2" fmla="*/ 210650 h 596313"/>
              <a:gd name="connsiteX3" fmla="*/ 327777 w 383227"/>
              <a:gd name="connsiteY3" fmla="*/ 596313 h 596313"/>
              <a:gd name="connsiteX4" fmla="*/ 0 w 383227"/>
              <a:gd name="connsiteY4" fmla="*/ 385664 h 596313"/>
              <a:gd name="connsiteX5" fmla="*/ 0 w 383227"/>
              <a:gd name="connsiteY5" fmla="*/ 385664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0" y="385664"/>
                </a:moveTo>
                <a:lnTo>
                  <a:pt x="55450" y="0"/>
                </a:lnTo>
                <a:lnTo>
                  <a:pt x="383227" y="210650"/>
                </a:lnTo>
                <a:lnTo>
                  <a:pt x="327777" y="596313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1" name="Freeform: Shape 190">
            <a:extLst>
              <a:ext uri="{FF2B5EF4-FFF2-40B4-BE49-F238E27FC236}">
                <a16:creationId xmlns:a16="http://schemas.microsoft.com/office/drawing/2014/main" id="{FC800645-1483-D812-2D87-577FE20638BC}"/>
              </a:ext>
            </a:extLst>
          </p:cNvPr>
          <p:cNvSpPr/>
          <p:nvPr/>
        </p:nvSpPr>
        <p:spPr>
          <a:xfrm>
            <a:off x="1412567" y="715684"/>
            <a:ext cx="838083" cy="799574"/>
          </a:xfrm>
          <a:custGeom>
            <a:avLst/>
            <a:gdLst>
              <a:gd name="connsiteX0" fmla="*/ 255153 w 838083"/>
              <a:gd name="connsiteY0" fmla="*/ 588925 h 799574"/>
              <a:gd name="connsiteX1" fmla="*/ 0 w 838083"/>
              <a:gd name="connsiteY1" fmla="*/ 294462 h 799574"/>
              <a:gd name="connsiteX2" fmla="*/ 255153 w 838083"/>
              <a:gd name="connsiteY2" fmla="*/ 0 h 799574"/>
              <a:gd name="connsiteX3" fmla="*/ 582930 w 838083"/>
              <a:gd name="connsiteY3" fmla="*/ 210650 h 799574"/>
              <a:gd name="connsiteX4" fmla="*/ 838083 w 838083"/>
              <a:gd name="connsiteY4" fmla="*/ 505112 h 799574"/>
              <a:gd name="connsiteX5" fmla="*/ 582930 w 838083"/>
              <a:gd name="connsiteY5" fmla="*/ 799574 h 799574"/>
              <a:gd name="connsiteX6" fmla="*/ 255153 w 838083"/>
              <a:gd name="connsiteY6" fmla="*/ 588925 h 799574"/>
              <a:gd name="connsiteX7" fmla="*/ 255153 w 838083"/>
              <a:gd name="connsiteY7" fmla="*/ 588925 h 799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38083" h="799574">
                <a:moveTo>
                  <a:pt x="255153" y="588925"/>
                </a:moveTo>
                <a:lnTo>
                  <a:pt x="0" y="294462"/>
                </a:lnTo>
                <a:lnTo>
                  <a:pt x="255153" y="0"/>
                </a:lnTo>
                <a:lnTo>
                  <a:pt x="582930" y="210650"/>
                </a:lnTo>
                <a:lnTo>
                  <a:pt x="838083" y="505112"/>
                </a:lnTo>
                <a:lnTo>
                  <a:pt x="582930" y="799574"/>
                </a:lnTo>
                <a:lnTo>
                  <a:pt x="255153" y="588925"/>
                </a:lnTo>
                <a:lnTo>
                  <a:pt x="255153" y="5889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2" name="Freeform: Shape 191">
            <a:extLst>
              <a:ext uri="{FF2B5EF4-FFF2-40B4-BE49-F238E27FC236}">
                <a16:creationId xmlns:a16="http://schemas.microsoft.com/office/drawing/2014/main" id="{26B50C66-CADF-9F4C-F808-C1E97010460D}"/>
              </a:ext>
            </a:extLst>
          </p:cNvPr>
          <p:cNvSpPr/>
          <p:nvPr/>
        </p:nvSpPr>
        <p:spPr>
          <a:xfrm>
            <a:off x="2758973" y="-1379364"/>
            <a:ext cx="582929" cy="505111"/>
          </a:xfrm>
          <a:custGeom>
            <a:avLst/>
            <a:gdLst>
              <a:gd name="connsiteX0" fmla="*/ 0 w 582929"/>
              <a:gd name="connsiteY0" fmla="*/ 294462 h 505111"/>
              <a:gd name="connsiteX1" fmla="*/ 255153 w 582929"/>
              <a:gd name="connsiteY1" fmla="*/ 0 h 505111"/>
              <a:gd name="connsiteX2" fmla="*/ 582930 w 582929"/>
              <a:gd name="connsiteY2" fmla="*/ 210650 h 505111"/>
              <a:gd name="connsiteX3" fmla="*/ 327777 w 582929"/>
              <a:gd name="connsiteY3" fmla="*/ 505112 h 505111"/>
              <a:gd name="connsiteX4" fmla="*/ 0 w 582929"/>
              <a:gd name="connsiteY4" fmla="*/ 294462 h 505111"/>
              <a:gd name="connsiteX5" fmla="*/ 0 w 582929"/>
              <a:gd name="connsiteY5" fmla="*/ 294462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29" h="505111">
                <a:moveTo>
                  <a:pt x="0" y="294462"/>
                </a:moveTo>
                <a:lnTo>
                  <a:pt x="255153" y="0"/>
                </a:lnTo>
                <a:lnTo>
                  <a:pt x="582930" y="210650"/>
                </a:lnTo>
                <a:lnTo>
                  <a:pt x="327777" y="50511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3" name="Freeform: Shape 192">
            <a:extLst>
              <a:ext uri="{FF2B5EF4-FFF2-40B4-BE49-F238E27FC236}">
                <a16:creationId xmlns:a16="http://schemas.microsoft.com/office/drawing/2014/main" id="{A801746E-D625-02CB-B7CB-F1D50B0F62E3}"/>
              </a:ext>
            </a:extLst>
          </p:cNvPr>
          <p:cNvSpPr/>
          <p:nvPr/>
        </p:nvSpPr>
        <p:spPr>
          <a:xfrm>
            <a:off x="159456" y="2531233"/>
            <a:ext cx="582930" cy="505111"/>
          </a:xfrm>
          <a:custGeom>
            <a:avLst/>
            <a:gdLst>
              <a:gd name="connsiteX0" fmla="*/ 0 w 582930"/>
              <a:gd name="connsiteY0" fmla="*/ 294462 h 505111"/>
              <a:gd name="connsiteX1" fmla="*/ 255153 w 582930"/>
              <a:gd name="connsiteY1" fmla="*/ 0 h 505111"/>
              <a:gd name="connsiteX2" fmla="*/ 582930 w 582930"/>
              <a:gd name="connsiteY2" fmla="*/ 210650 h 505111"/>
              <a:gd name="connsiteX3" fmla="*/ 327777 w 582930"/>
              <a:gd name="connsiteY3" fmla="*/ 505112 h 505111"/>
              <a:gd name="connsiteX4" fmla="*/ 0 w 582930"/>
              <a:gd name="connsiteY4" fmla="*/ 294462 h 505111"/>
              <a:gd name="connsiteX5" fmla="*/ 0 w 582930"/>
              <a:gd name="connsiteY5" fmla="*/ 294462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94462"/>
                </a:moveTo>
                <a:lnTo>
                  <a:pt x="255153" y="0"/>
                </a:lnTo>
                <a:lnTo>
                  <a:pt x="582930" y="210650"/>
                </a:lnTo>
                <a:lnTo>
                  <a:pt x="327777" y="50511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4" name="Freeform: Shape 193">
            <a:extLst>
              <a:ext uri="{FF2B5EF4-FFF2-40B4-BE49-F238E27FC236}">
                <a16:creationId xmlns:a16="http://schemas.microsoft.com/office/drawing/2014/main" id="{9089E025-5DBF-A110-DFEE-08140CD2835D}"/>
              </a:ext>
            </a:extLst>
          </p:cNvPr>
          <p:cNvSpPr/>
          <p:nvPr/>
        </p:nvSpPr>
        <p:spPr>
          <a:xfrm>
            <a:off x="-852770" y="4240619"/>
            <a:ext cx="638380" cy="890775"/>
          </a:xfrm>
          <a:custGeom>
            <a:avLst/>
            <a:gdLst>
              <a:gd name="connsiteX0" fmla="*/ 55450 w 638380"/>
              <a:gd name="connsiteY0" fmla="*/ 680126 h 890775"/>
              <a:gd name="connsiteX1" fmla="*/ 0 w 638380"/>
              <a:gd name="connsiteY1" fmla="*/ 294462 h 890775"/>
              <a:gd name="connsiteX2" fmla="*/ 255153 w 638380"/>
              <a:gd name="connsiteY2" fmla="*/ 0 h 890775"/>
              <a:gd name="connsiteX3" fmla="*/ 582930 w 638380"/>
              <a:gd name="connsiteY3" fmla="*/ 210650 h 890775"/>
              <a:gd name="connsiteX4" fmla="*/ 638380 w 638380"/>
              <a:gd name="connsiteY4" fmla="*/ 596313 h 890775"/>
              <a:gd name="connsiteX5" fmla="*/ 383227 w 638380"/>
              <a:gd name="connsiteY5" fmla="*/ 890776 h 890775"/>
              <a:gd name="connsiteX6" fmla="*/ 55450 w 638380"/>
              <a:gd name="connsiteY6" fmla="*/ 680126 h 890775"/>
              <a:gd name="connsiteX7" fmla="*/ 55450 w 638380"/>
              <a:gd name="connsiteY7" fmla="*/ 680126 h 890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8380" h="890775">
                <a:moveTo>
                  <a:pt x="55450" y="680126"/>
                </a:moveTo>
                <a:lnTo>
                  <a:pt x="0" y="294462"/>
                </a:lnTo>
                <a:lnTo>
                  <a:pt x="255153" y="0"/>
                </a:lnTo>
                <a:lnTo>
                  <a:pt x="582930" y="210650"/>
                </a:lnTo>
                <a:lnTo>
                  <a:pt x="638380" y="596313"/>
                </a:lnTo>
                <a:lnTo>
                  <a:pt x="383227" y="890776"/>
                </a:lnTo>
                <a:lnTo>
                  <a:pt x="55450" y="680126"/>
                </a:lnTo>
                <a:lnTo>
                  <a:pt x="55450" y="680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5" name="Freeform: Shape 194">
            <a:extLst>
              <a:ext uri="{FF2B5EF4-FFF2-40B4-BE49-F238E27FC236}">
                <a16:creationId xmlns:a16="http://schemas.microsoft.com/office/drawing/2014/main" id="{63C71F5F-7743-8636-0511-65C07CEA740E}"/>
              </a:ext>
            </a:extLst>
          </p:cNvPr>
          <p:cNvSpPr/>
          <p:nvPr/>
        </p:nvSpPr>
        <p:spPr>
          <a:xfrm>
            <a:off x="3014126" y="-1843554"/>
            <a:ext cx="863481" cy="674840"/>
          </a:xfrm>
          <a:custGeom>
            <a:avLst/>
            <a:gdLst>
              <a:gd name="connsiteX0" fmla="*/ 0 w 863481"/>
              <a:gd name="connsiteY0" fmla="*/ 464191 h 674840"/>
              <a:gd name="connsiteX1" fmla="*/ 161858 w 863481"/>
              <a:gd name="connsiteY1" fmla="*/ 109771 h 674840"/>
              <a:gd name="connsiteX2" fmla="*/ 535705 w 863481"/>
              <a:gd name="connsiteY2" fmla="*/ 0 h 674840"/>
              <a:gd name="connsiteX3" fmla="*/ 863482 w 863481"/>
              <a:gd name="connsiteY3" fmla="*/ 210650 h 674840"/>
              <a:gd name="connsiteX4" fmla="*/ 701624 w 863481"/>
              <a:gd name="connsiteY4" fmla="*/ 565069 h 674840"/>
              <a:gd name="connsiteX5" fmla="*/ 327777 w 863481"/>
              <a:gd name="connsiteY5" fmla="*/ 674840 h 674840"/>
              <a:gd name="connsiteX6" fmla="*/ 0 w 863481"/>
              <a:gd name="connsiteY6" fmla="*/ 464191 h 674840"/>
              <a:gd name="connsiteX7" fmla="*/ 0 w 863481"/>
              <a:gd name="connsiteY7" fmla="*/ 464191 h 674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63481" h="674840">
                <a:moveTo>
                  <a:pt x="0" y="464191"/>
                </a:moveTo>
                <a:lnTo>
                  <a:pt x="161858" y="109771"/>
                </a:lnTo>
                <a:lnTo>
                  <a:pt x="535705" y="0"/>
                </a:lnTo>
                <a:lnTo>
                  <a:pt x="863482" y="210650"/>
                </a:lnTo>
                <a:lnTo>
                  <a:pt x="701624" y="565069"/>
                </a:lnTo>
                <a:lnTo>
                  <a:pt x="327777" y="674840"/>
                </a:lnTo>
                <a:lnTo>
                  <a:pt x="0" y="464191"/>
                </a:lnTo>
                <a:lnTo>
                  <a:pt x="0" y="46419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6" name="Freeform: Shape 195">
            <a:extLst>
              <a:ext uri="{FF2B5EF4-FFF2-40B4-BE49-F238E27FC236}">
                <a16:creationId xmlns:a16="http://schemas.microsoft.com/office/drawing/2014/main" id="{273C45AB-B422-D0B6-1FD0-E1EAE0C8E809}"/>
              </a:ext>
            </a:extLst>
          </p:cNvPr>
          <p:cNvSpPr/>
          <p:nvPr/>
        </p:nvSpPr>
        <p:spPr>
          <a:xfrm>
            <a:off x="1667720" y="605913"/>
            <a:ext cx="701623" cy="320420"/>
          </a:xfrm>
          <a:custGeom>
            <a:avLst/>
            <a:gdLst>
              <a:gd name="connsiteX0" fmla="*/ 0 w 701623"/>
              <a:gd name="connsiteY0" fmla="*/ 109771 h 320420"/>
              <a:gd name="connsiteX1" fmla="*/ 373847 w 701623"/>
              <a:gd name="connsiteY1" fmla="*/ 0 h 320420"/>
              <a:gd name="connsiteX2" fmla="*/ 701624 w 701623"/>
              <a:gd name="connsiteY2" fmla="*/ 210650 h 320420"/>
              <a:gd name="connsiteX3" fmla="*/ 327777 w 701623"/>
              <a:gd name="connsiteY3" fmla="*/ 320421 h 320420"/>
              <a:gd name="connsiteX4" fmla="*/ 0 w 701623"/>
              <a:gd name="connsiteY4" fmla="*/ 109771 h 320420"/>
              <a:gd name="connsiteX5" fmla="*/ 0 w 701623"/>
              <a:gd name="connsiteY5" fmla="*/ 109771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0" y="109771"/>
                </a:moveTo>
                <a:lnTo>
                  <a:pt x="373847" y="0"/>
                </a:lnTo>
                <a:lnTo>
                  <a:pt x="701624" y="210650"/>
                </a:lnTo>
                <a:lnTo>
                  <a:pt x="327777" y="320421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7" name="Freeform: Shape 196">
            <a:extLst>
              <a:ext uri="{FF2B5EF4-FFF2-40B4-BE49-F238E27FC236}">
                <a16:creationId xmlns:a16="http://schemas.microsoft.com/office/drawing/2014/main" id="{3136325A-0689-6433-6486-A7FB867B2D1C}"/>
              </a:ext>
            </a:extLst>
          </p:cNvPr>
          <p:cNvSpPr/>
          <p:nvPr/>
        </p:nvSpPr>
        <p:spPr>
          <a:xfrm>
            <a:off x="748788" y="1791151"/>
            <a:ext cx="863481" cy="674840"/>
          </a:xfrm>
          <a:custGeom>
            <a:avLst/>
            <a:gdLst>
              <a:gd name="connsiteX0" fmla="*/ 327777 w 863481"/>
              <a:gd name="connsiteY0" fmla="*/ 565069 h 674840"/>
              <a:gd name="connsiteX1" fmla="*/ 0 w 863481"/>
              <a:gd name="connsiteY1" fmla="*/ 354419 h 674840"/>
              <a:gd name="connsiteX2" fmla="*/ 161858 w 863481"/>
              <a:gd name="connsiteY2" fmla="*/ 0 h 674840"/>
              <a:gd name="connsiteX3" fmla="*/ 535705 w 863481"/>
              <a:gd name="connsiteY3" fmla="*/ 109771 h 674840"/>
              <a:gd name="connsiteX4" fmla="*/ 863482 w 863481"/>
              <a:gd name="connsiteY4" fmla="*/ 320421 h 674840"/>
              <a:gd name="connsiteX5" fmla="*/ 701624 w 863481"/>
              <a:gd name="connsiteY5" fmla="*/ 674840 h 674840"/>
              <a:gd name="connsiteX6" fmla="*/ 327777 w 863481"/>
              <a:gd name="connsiteY6" fmla="*/ 565069 h 674840"/>
              <a:gd name="connsiteX7" fmla="*/ 327777 w 863481"/>
              <a:gd name="connsiteY7" fmla="*/ 565069 h 674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63481" h="674840">
                <a:moveTo>
                  <a:pt x="327777" y="565069"/>
                </a:moveTo>
                <a:lnTo>
                  <a:pt x="0" y="354419"/>
                </a:lnTo>
                <a:lnTo>
                  <a:pt x="161858" y="0"/>
                </a:lnTo>
                <a:lnTo>
                  <a:pt x="535705" y="109771"/>
                </a:lnTo>
                <a:lnTo>
                  <a:pt x="863482" y="320421"/>
                </a:lnTo>
                <a:lnTo>
                  <a:pt x="701624" y="674840"/>
                </a:lnTo>
                <a:lnTo>
                  <a:pt x="327777" y="565069"/>
                </a:lnTo>
                <a:lnTo>
                  <a:pt x="327777" y="5650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8" name="Freeform: Shape 197">
            <a:extLst>
              <a:ext uri="{FF2B5EF4-FFF2-40B4-BE49-F238E27FC236}">
                <a16:creationId xmlns:a16="http://schemas.microsoft.com/office/drawing/2014/main" id="{7D7245E3-3D3B-9EFD-2960-7F0DB2DDC05B}"/>
              </a:ext>
            </a:extLst>
          </p:cNvPr>
          <p:cNvSpPr/>
          <p:nvPr/>
        </p:nvSpPr>
        <p:spPr>
          <a:xfrm>
            <a:off x="748788" y="2145570"/>
            <a:ext cx="383227" cy="596313"/>
          </a:xfrm>
          <a:custGeom>
            <a:avLst/>
            <a:gdLst>
              <a:gd name="connsiteX0" fmla="*/ 55450 w 383227"/>
              <a:gd name="connsiteY0" fmla="*/ 385663 h 596313"/>
              <a:gd name="connsiteX1" fmla="*/ 0 w 383227"/>
              <a:gd name="connsiteY1" fmla="*/ 0 h 596313"/>
              <a:gd name="connsiteX2" fmla="*/ 327777 w 383227"/>
              <a:gd name="connsiteY2" fmla="*/ 210650 h 596313"/>
              <a:gd name="connsiteX3" fmla="*/ 383227 w 383227"/>
              <a:gd name="connsiteY3" fmla="*/ 596313 h 596313"/>
              <a:gd name="connsiteX4" fmla="*/ 55450 w 383227"/>
              <a:gd name="connsiteY4" fmla="*/ 385663 h 596313"/>
              <a:gd name="connsiteX5" fmla="*/ 55450 w 383227"/>
              <a:gd name="connsiteY5" fmla="*/ 385663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55450" y="385663"/>
                </a:moveTo>
                <a:lnTo>
                  <a:pt x="0" y="0"/>
                </a:lnTo>
                <a:lnTo>
                  <a:pt x="327777" y="210650"/>
                </a:lnTo>
                <a:lnTo>
                  <a:pt x="383227" y="596313"/>
                </a:lnTo>
                <a:lnTo>
                  <a:pt x="55450" y="385663"/>
                </a:lnTo>
                <a:lnTo>
                  <a:pt x="5545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9" name="Freeform: Shape 198">
            <a:extLst>
              <a:ext uri="{FF2B5EF4-FFF2-40B4-BE49-F238E27FC236}">
                <a16:creationId xmlns:a16="http://schemas.microsoft.com/office/drawing/2014/main" id="{57D1EFCB-FC76-2B24-C1D6-86A087C78069}"/>
              </a:ext>
            </a:extLst>
          </p:cNvPr>
          <p:cNvSpPr/>
          <p:nvPr/>
        </p:nvSpPr>
        <p:spPr>
          <a:xfrm>
            <a:off x="1986117" y="-699238"/>
            <a:ext cx="711004" cy="806962"/>
          </a:xfrm>
          <a:custGeom>
            <a:avLst/>
            <a:gdLst>
              <a:gd name="connsiteX0" fmla="*/ 55450 w 711004"/>
              <a:gd name="connsiteY0" fmla="*/ 596313 h 806962"/>
              <a:gd name="connsiteX1" fmla="*/ 0 w 711004"/>
              <a:gd name="connsiteY1" fmla="*/ 210650 h 806962"/>
              <a:gd name="connsiteX2" fmla="*/ 327777 w 711004"/>
              <a:gd name="connsiteY2" fmla="*/ 0 h 806962"/>
              <a:gd name="connsiteX3" fmla="*/ 655554 w 711004"/>
              <a:gd name="connsiteY3" fmla="*/ 210650 h 806962"/>
              <a:gd name="connsiteX4" fmla="*/ 711004 w 711004"/>
              <a:gd name="connsiteY4" fmla="*/ 596313 h 806962"/>
              <a:gd name="connsiteX5" fmla="*/ 383227 w 711004"/>
              <a:gd name="connsiteY5" fmla="*/ 806963 h 806962"/>
              <a:gd name="connsiteX6" fmla="*/ 55450 w 711004"/>
              <a:gd name="connsiteY6" fmla="*/ 596313 h 806962"/>
              <a:gd name="connsiteX7" fmla="*/ 55450 w 711004"/>
              <a:gd name="connsiteY7" fmla="*/ 596313 h 806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1004" h="806962">
                <a:moveTo>
                  <a:pt x="55450" y="596313"/>
                </a:moveTo>
                <a:lnTo>
                  <a:pt x="0" y="210650"/>
                </a:lnTo>
                <a:lnTo>
                  <a:pt x="327777" y="0"/>
                </a:lnTo>
                <a:lnTo>
                  <a:pt x="655554" y="210650"/>
                </a:lnTo>
                <a:lnTo>
                  <a:pt x="711004" y="596313"/>
                </a:lnTo>
                <a:lnTo>
                  <a:pt x="383227" y="806963"/>
                </a:lnTo>
                <a:lnTo>
                  <a:pt x="55450" y="596313"/>
                </a:lnTo>
                <a:lnTo>
                  <a:pt x="55450" y="59631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0" name="Freeform: Shape 199">
            <a:extLst>
              <a:ext uri="{FF2B5EF4-FFF2-40B4-BE49-F238E27FC236}">
                <a16:creationId xmlns:a16="http://schemas.microsoft.com/office/drawing/2014/main" id="{4020DF48-CA95-0304-ED8E-01BE7F560534}"/>
              </a:ext>
            </a:extLst>
          </p:cNvPr>
          <p:cNvSpPr/>
          <p:nvPr/>
        </p:nvSpPr>
        <p:spPr>
          <a:xfrm>
            <a:off x="-597617" y="3886200"/>
            <a:ext cx="489635" cy="565068"/>
          </a:xfrm>
          <a:custGeom>
            <a:avLst/>
            <a:gdLst>
              <a:gd name="connsiteX0" fmla="*/ 0 w 489635"/>
              <a:gd name="connsiteY0" fmla="*/ 354419 h 565068"/>
              <a:gd name="connsiteX1" fmla="*/ 161858 w 489635"/>
              <a:gd name="connsiteY1" fmla="*/ 0 h 565068"/>
              <a:gd name="connsiteX2" fmla="*/ 489635 w 489635"/>
              <a:gd name="connsiteY2" fmla="*/ 210650 h 565068"/>
              <a:gd name="connsiteX3" fmla="*/ 327777 w 489635"/>
              <a:gd name="connsiteY3" fmla="*/ 565069 h 565068"/>
              <a:gd name="connsiteX4" fmla="*/ 0 w 489635"/>
              <a:gd name="connsiteY4" fmla="*/ 354419 h 565068"/>
              <a:gd name="connsiteX5" fmla="*/ 0 w 489635"/>
              <a:gd name="connsiteY5" fmla="*/ 354419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0" y="354419"/>
                </a:moveTo>
                <a:lnTo>
                  <a:pt x="161858" y="0"/>
                </a:lnTo>
                <a:lnTo>
                  <a:pt x="489635" y="210650"/>
                </a:lnTo>
                <a:lnTo>
                  <a:pt x="327777" y="56506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1" name="Freeform: Shape 200">
            <a:extLst>
              <a:ext uri="{FF2B5EF4-FFF2-40B4-BE49-F238E27FC236}">
                <a16:creationId xmlns:a16="http://schemas.microsoft.com/office/drawing/2014/main" id="{43E0E587-17E9-0BD9-76C5-D17BA04D0832}"/>
              </a:ext>
            </a:extLst>
          </p:cNvPr>
          <p:cNvSpPr/>
          <p:nvPr/>
        </p:nvSpPr>
        <p:spPr>
          <a:xfrm>
            <a:off x="1879709" y="-102925"/>
            <a:ext cx="489635" cy="565068"/>
          </a:xfrm>
          <a:custGeom>
            <a:avLst/>
            <a:gdLst>
              <a:gd name="connsiteX0" fmla="*/ 0 w 489635"/>
              <a:gd name="connsiteY0" fmla="*/ 354419 h 565068"/>
              <a:gd name="connsiteX1" fmla="*/ 161858 w 489635"/>
              <a:gd name="connsiteY1" fmla="*/ 0 h 565068"/>
              <a:gd name="connsiteX2" fmla="*/ 489635 w 489635"/>
              <a:gd name="connsiteY2" fmla="*/ 210650 h 565068"/>
              <a:gd name="connsiteX3" fmla="*/ 327777 w 489635"/>
              <a:gd name="connsiteY3" fmla="*/ 565069 h 565068"/>
              <a:gd name="connsiteX4" fmla="*/ 0 w 489635"/>
              <a:gd name="connsiteY4" fmla="*/ 354419 h 565068"/>
              <a:gd name="connsiteX5" fmla="*/ 0 w 489635"/>
              <a:gd name="connsiteY5" fmla="*/ 354419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0" y="354419"/>
                </a:moveTo>
                <a:lnTo>
                  <a:pt x="161858" y="0"/>
                </a:lnTo>
                <a:lnTo>
                  <a:pt x="489635" y="210650"/>
                </a:lnTo>
                <a:lnTo>
                  <a:pt x="327777" y="56506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2" name="Freeform: Shape 201">
            <a:extLst>
              <a:ext uri="{FF2B5EF4-FFF2-40B4-BE49-F238E27FC236}">
                <a16:creationId xmlns:a16="http://schemas.microsoft.com/office/drawing/2014/main" id="{B9E5D96C-86A8-4D9F-1ECD-400CC21C3070}"/>
              </a:ext>
            </a:extLst>
          </p:cNvPr>
          <p:cNvSpPr/>
          <p:nvPr/>
        </p:nvSpPr>
        <p:spPr>
          <a:xfrm>
            <a:off x="1284493" y="1690272"/>
            <a:ext cx="655554" cy="421299"/>
          </a:xfrm>
          <a:custGeom>
            <a:avLst/>
            <a:gdLst>
              <a:gd name="connsiteX0" fmla="*/ 0 w 655554"/>
              <a:gd name="connsiteY0" fmla="*/ 210650 h 421299"/>
              <a:gd name="connsiteX1" fmla="*/ 327777 w 655554"/>
              <a:gd name="connsiteY1" fmla="*/ 0 h 421299"/>
              <a:gd name="connsiteX2" fmla="*/ 655554 w 655554"/>
              <a:gd name="connsiteY2" fmla="*/ 210650 h 421299"/>
              <a:gd name="connsiteX3" fmla="*/ 327777 w 655554"/>
              <a:gd name="connsiteY3" fmla="*/ 421299 h 421299"/>
              <a:gd name="connsiteX4" fmla="*/ 0 w 655554"/>
              <a:gd name="connsiteY4" fmla="*/ 210650 h 421299"/>
              <a:gd name="connsiteX5" fmla="*/ 0 w 655554"/>
              <a:gd name="connsiteY5" fmla="*/ 210650 h 421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5554" h="421299">
                <a:moveTo>
                  <a:pt x="0" y="210650"/>
                </a:moveTo>
                <a:lnTo>
                  <a:pt x="327777" y="0"/>
                </a:lnTo>
                <a:lnTo>
                  <a:pt x="655554" y="210650"/>
                </a:lnTo>
                <a:lnTo>
                  <a:pt x="327777" y="42129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3" name="Freeform: Shape 202">
            <a:extLst>
              <a:ext uri="{FF2B5EF4-FFF2-40B4-BE49-F238E27FC236}">
                <a16:creationId xmlns:a16="http://schemas.microsoft.com/office/drawing/2014/main" id="{B3AC1DAE-E727-9A93-E0BD-1C8C82CBBAA4}"/>
              </a:ext>
            </a:extLst>
          </p:cNvPr>
          <p:cNvSpPr/>
          <p:nvPr/>
        </p:nvSpPr>
        <p:spPr>
          <a:xfrm>
            <a:off x="3549831" y="-2054204"/>
            <a:ext cx="655554" cy="421298"/>
          </a:xfrm>
          <a:custGeom>
            <a:avLst/>
            <a:gdLst>
              <a:gd name="connsiteX0" fmla="*/ 0 w 655554"/>
              <a:gd name="connsiteY0" fmla="*/ 210650 h 421298"/>
              <a:gd name="connsiteX1" fmla="*/ 327777 w 655554"/>
              <a:gd name="connsiteY1" fmla="*/ 0 h 421298"/>
              <a:gd name="connsiteX2" fmla="*/ 655554 w 655554"/>
              <a:gd name="connsiteY2" fmla="*/ 210650 h 421298"/>
              <a:gd name="connsiteX3" fmla="*/ 327777 w 655554"/>
              <a:gd name="connsiteY3" fmla="*/ 421299 h 421298"/>
              <a:gd name="connsiteX4" fmla="*/ 0 w 655554"/>
              <a:gd name="connsiteY4" fmla="*/ 210650 h 421298"/>
              <a:gd name="connsiteX5" fmla="*/ 0 w 655554"/>
              <a:gd name="connsiteY5" fmla="*/ 210650 h 421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5554" h="421298">
                <a:moveTo>
                  <a:pt x="0" y="210650"/>
                </a:moveTo>
                <a:lnTo>
                  <a:pt x="327777" y="0"/>
                </a:lnTo>
                <a:lnTo>
                  <a:pt x="655554" y="210650"/>
                </a:lnTo>
                <a:lnTo>
                  <a:pt x="327777" y="42129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4" name="Freeform: Shape 203">
            <a:extLst>
              <a:ext uri="{FF2B5EF4-FFF2-40B4-BE49-F238E27FC236}">
                <a16:creationId xmlns:a16="http://schemas.microsoft.com/office/drawing/2014/main" id="{82B5B724-6458-2E57-B1B7-6667FE932113}"/>
              </a:ext>
            </a:extLst>
          </p:cNvPr>
          <p:cNvSpPr/>
          <p:nvPr/>
        </p:nvSpPr>
        <p:spPr>
          <a:xfrm>
            <a:off x="-435759" y="3675550"/>
            <a:ext cx="655554" cy="421299"/>
          </a:xfrm>
          <a:custGeom>
            <a:avLst/>
            <a:gdLst>
              <a:gd name="connsiteX0" fmla="*/ 0 w 655554"/>
              <a:gd name="connsiteY0" fmla="*/ 210650 h 421299"/>
              <a:gd name="connsiteX1" fmla="*/ 327777 w 655554"/>
              <a:gd name="connsiteY1" fmla="*/ 0 h 421299"/>
              <a:gd name="connsiteX2" fmla="*/ 655554 w 655554"/>
              <a:gd name="connsiteY2" fmla="*/ 210650 h 421299"/>
              <a:gd name="connsiteX3" fmla="*/ 327777 w 655554"/>
              <a:gd name="connsiteY3" fmla="*/ 421299 h 421299"/>
              <a:gd name="connsiteX4" fmla="*/ 0 w 655554"/>
              <a:gd name="connsiteY4" fmla="*/ 210650 h 421299"/>
              <a:gd name="connsiteX5" fmla="*/ 0 w 655554"/>
              <a:gd name="connsiteY5" fmla="*/ 210650 h 421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5554" h="421299">
                <a:moveTo>
                  <a:pt x="0" y="210650"/>
                </a:moveTo>
                <a:lnTo>
                  <a:pt x="327777" y="0"/>
                </a:lnTo>
                <a:lnTo>
                  <a:pt x="655554" y="210650"/>
                </a:lnTo>
                <a:lnTo>
                  <a:pt x="327777" y="42129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5" name="Freeform: Shape 204">
            <a:extLst>
              <a:ext uri="{FF2B5EF4-FFF2-40B4-BE49-F238E27FC236}">
                <a16:creationId xmlns:a16="http://schemas.microsoft.com/office/drawing/2014/main" id="{EF70F8AD-EA6A-ED2B-4EF6-F16CF5E18988}"/>
              </a:ext>
            </a:extLst>
          </p:cNvPr>
          <p:cNvSpPr/>
          <p:nvPr/>
        </p:nvSpPr>
        <p:spPr>
          <a:xfrm>
            <a:off x="9838605" y="3886200"/>
            <a:ext cx="489634" cy="565068"/>
          </a:xfrm>
          <a:custGeom>
            <a:avLst/>
            <a:gdLst>
              <a:gd name="connsiteX0" fmla="*/ 161858 w 489634"/>
              <a:gd name="connsiteY0" fmla="*/ 354419 h 565068"/>
              <a:gd name="connsiteX1" fmla="*/ 0 w 489634"/>
              <a:gd name="connsiteY1" fmla="*/ 0 h 565068"/>
              <a:gd name="connsiteX2" fmla="*/ 327777 w 489634"/>
              <a:gd name="connsiteY2" fmla="*/ 210650 h 565068"/>
              <a:gd name="connsiteX3" fmla="*/ 489635 w 489634"/>
              <a:gd name="connsiteY3" fmla="*/ 565069 h 565068"/>
              <a:gd name="connsiteX4" fmla="*/ 161858 w 489634"/>
              <a:gd name="connsiteY4" fmla="*/ 354419 h 565068"/>
              <a:gd name="connsiteX5" fmla="*/ 161858 w 489634"/>
              <a:gd name="connsiteY5" fmla="*/ 354419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4" h="565068">
                <a:moveTo>
                  <a:pt x="161858" y="354419"/>
                </a:moveTo>
                <a:lnTo>
                  <a:pt x="0" y="0"/>
                </a:lnTo>
                <a:lnTo>
                  <a:pt x="327777" y="210650"/>
                </a:lnTo>
                <a:lnTo>
                  <a:pt x="489635" y="565069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6" name="Freeform: Shape 205">
            <a:extLst>
              <a:ext uri="{FF2B5EF4-FFF2-40B4-BE49-F238E27FC236}">
                <a16:creationId xmlns:a16="http://schemas.microsoft.com/office/drawing/2014/main" id="{884282E1-FADD-5CF2-1EEB-DE089F2FE028}"/>
              </a:ext>
            </a:extLst>
          </p:cNvPr>
          <p:cNvSpPr/>
          <p:nvPr/>
        </p:nvSpPr>
        <p:spPr>
          <a:xfrm>
            <a:off x="7689055" y="6955836"/>
            <a:ext cx="489634" cy="565068"/>
          </a:xfrm>
          <a:custGeom>
            <a:avLst/>
            <a:gdLst>
              <a:gd name="connsiteX0" fmla="*/ 161858 w 489634"/>
              <a:gd name="connsiteY0" fmla="*/ 354419 h 565068"/>
              <a:gd name="connsiteX1" fmla="*/ 0 w 489634"/>
              <a:gd name="connsiteY1" fmla="*/ 0 h 565068"/>
              <a:gd name="connsiteX2" fmla="*/ 327777 w 489634"/>
              <a:gd name="connsiteY2" fmla="*/ 210650 h 565068"/>
              <a:gd name="connsiteX3" fmla="*/ 489635 w 489634"/>
              <a:gd name="connsiteY3" fmla="*/ 565069 h 565068"/>
              <a:gd name="connsiteX4" fmla="*/ 161858 w 489634"/>
              <a:gd name="connsiteY4" fmla="*/ 354419 h 565068"/>
              <a:gd name="connsiteX5" fmla="*/ 161858 w 489634"/>
              <a:gd name="connsiteY5" fmla="*/ 354419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4" h="565068">
                <a:moveTo>
                  <a:pt x="161858" y="354419"/>
                </a:moveTo>
                <a:lnTo>
                  <a:pt x="0" y="0"/>
                </a:lnTo>
                <a:lnTo>
                  <a:pt x="327777" y="210650"/>
                </a:lnTo>
                <a:lnTo>
                  <a:pt x="489635" y="565069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7" name="Freeform: Shape 206">
            <a:extLst>
              <a:ext uri="{FF2B5EF4-FFF2-40B4-BE49-F238E27FC236}">
                <a16:creationId xmlns:a16="http://schemas.microsoft.com/office/drawing/2014/main" id="{F54993DB-6CB2-F3EE-F435-68F1C7747C99}"/>
              </a:ext>
            </a:extLst>
          </p:cNvPr>
          <p:cNvSpPr/>
          <p:nvPr/>
        </p:nvSpPr>
        <p:spPr>
          <a:xfrm>
            <a:off x="9571166" y="4240619"/>
            <a:ext cx="757073" cy="706084"/>
          </a:xfrm>
          <a:custGeom>
            <a:avLst/>
            <a:gdLst>
              <a:gd name="connsiteX0" fmla="*/ 0 w 757073"/>
              <a:gd name="connsiteY0" fmla="*/ 495435 h 706084"/>
              <a:gd name="connsiteX1" fmla="*/ 55450 w 757073"/>
              <a:gd name="connsiteY1" fmla="*/ 109771 h 706084"/>
              <a:gd name="connsiteX2" fmla="*/ 429296 w 757073"/>
              <a:gd name="connsiteY2" fmla="*/ 0 h 706084"/>
              <a:gd name="connsiteX3" fmla="*/ 757073 w 757073"/>
              <a:gd name="connsiteY3" fmla="*/ 210650 h 706084"/>
              <a:gd name="connsiteX4" fmla="*/ 701624 w 757073"/>
              <a:gd name="connsiteY4" fmla="*/ 596313 h 706084"/>
              <a:gd name="connsiteX5" fmla="*/ 327777 w 757073"/>
              <a:gd name="connsiteY5" fmla="*/ 706084 h 706084"/>
              <a:gd name="connsiteX6" fmla="*/ 0 w 757073"/>
              <a:gd name="connsiteY6" fmla="*/ 495435 h 706084"/>
              <a:gd name="connsiteX7" fmla="*/ 0 w 757073"/>
              <a:gd name="connsiteY7" fmla="*/ 495435 h 706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7073" h="706084">
                <a:moveTo>
                  <a:pt x="0" y="495435"/>
                </a:moveTo>
                <a:lnTo>
                  <a:pt x="55450" y="109771"/>
                </a:lnTo>
                <a:lnTo>
                  <a:pt x="429296" y="0"/>
                </a:lnTo>
                <a:lnTo>
                  <a:pt x="757073" y="210650"/>
                </a:lnTo>
                <a:lnTo>
                  <a:pt x="701624" y="596313"/>
                </a:lnTo>
                <a:lnTo>
                  <a:pt x="327777" y="706084"/>
                </a:lnTo>
                <a:lnTo>
                  <a:pt x="0" y="495435"/>
                </a:lnTo>
                <a:lnTo>
                  <a:pt x="0" y="49543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8" name="Freeform: Shape 207">
            <a:extLst>
              <a:ext uri="{FF2B5EF4-FFF2-40B4-BE49-F238E27FC236}">
                <a16:creationId xmlns:a16="http://schemas.microsoft.com/office/drawing/2014/main" id="{91F085AF-B78D-0C01-89DB-0E1AF2334F88}"/>
              </a:ext>
            </a:extLst>
          </p:cNvPr>
          <p:cNvSpPr/>
          <p:nvPr/>
        </p:nvSpPr>
        <p:spPr>
          <a:xfrm>
            <a:off x="10527942" y="2255341"/>
            <a:ext cx="383227" cy="596313"/>
          </a:xfrm>
          <a:custGeom>
            <a:avLst/>
            <a:gdLst>
              <a:gd name="connsiteX0" fmla="*/ 0 w 383227"/>
              <a:gd name="connsiteY0" fmla="*/ 385664 h 596313"/>
              <a:gd name="connsiteX1" fmla="*/ 55450 w 383227"/>
              <a:gd name="connsiteY1" fmla="*/ 0 h 596313"/>
              <a:gd name="connsiteX2" fmla="*/ 383227 w 383227"/>
              <a:gd name="connsiteY2" fmla="*/ 210650 h 596313"/>
              <a:gd name="connsiteX3" fmla="*/ 327778 w 383227"/>
              <a:gd name="connsiteY3" fmla="*/ 596313 h 596313"/>
              <a:gd name="connsiteX4" fmla="*/ 0 w 383227"/>
              <a:gd name="connsiteY4" fmla="*/ 385664 h 596313"/>
              <a:gd name="connsiteX5" fmla="*/ 0 w 383227"/>
              <a:gd name="connsiteY5" fmla="*/ 385664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0" y="385664"/>
                </a:moveTo>
                <a:lnTo>
                  <a:pt x="55450" y="0"/>
                </a:lnTo>
                <a:lnTo>
                  <a:pt x="383227" y="210650"/>
                </a:lnTo>
                <a:lnTo>
                  <a:pt x="327778" y="596313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9" name="Freeform: Shape 208">
            <a:extLst>
              <a:ext uri="{FF2B5EF4-FFF2-40B4-BE49-F238E27FC236}">
                <a16:creationId xmlns:a16="http://schemas.microsoft.com/office/drawing/2014/main" id="{2A2376EA-FBEA-B032-1E43-15D45069DC8A}"/>
              </a:ext>
            </a:extLst>
          </p:cNvPr>
          <p:cNvSpPr/>
          <p:nvPr/>
        </p:nvSpPr>
        <p:spPr>
          <a:xfrm>
            <a:off x="8062901" y="5871477"/>
            <a:ext cx="383227" cy="596312"/>
          </a:xfrm>
          <a:custGeom>
            <a:avLst/>
            <a:gdLst>
              <a:gd name="connsiteX0" fmla="*/ 0 w 383227"/>
              <a:gd name="connsiteY0" fmla="*/ 385664 h 596312"/>
              <a:gd name="connsiteX1" fmla="*/ 55450 w 383227"/>
              <a:gd name="connsiteY1" fmla="*/ 0 h 596312"/>
              <a:gd name="connsiteX2" fmla="*/ 383227 w 383227"/>
              <a:gd name="connsiteY2" fmla="*/ 210649 h 596312"/>
              <a:gd name="connsiteX3" fmla="*/ 327778 w 383227"/>
              <a:gd name="connsiteY3" fmla="*/ 596313 h 596312"/>
              <a:gd name="connsiteX4" fmla="*/ 0 w 383227"/>
              <a:gd name="connsiteY4" fmla="*/ 385664 h 596312"/>
              <a:gd name="connsiteX5" fmla="*/ 0 w 383227"/>
              <a:gd name="connsiteY5" fmla="*/ 385664 h 596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2">
                <a:moveTo>
                  <a:pt x="0" y="385664"/>
                </a:moveTo>
                <a:lnTo>
                  <a:pt x="55450" y="0"/>
                </a:lnTo>
                <a:lnTo>
                  <a:pt x="383227" y="210649"/>
                </a:lnTo>
                <a:lnTo>
                  <a:pt x="327778" y="596313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0" name="Freeform: Shape 209">
            <a:extLst>
              <a:ext uri="{FF2B5EF4-FFF2-40B4-BE49-F238E27FC236}">
                <a16:creationId xmlns:a16="http://schemas.microsoft.com/office/drawing/2014/main" id="{4573FB1F-55A4-AE0B-139D-536665D62CE0}"/>
              </a:ext>
            </a:extLst>
          </p:cNvPr>
          <p:cNvSpPr/>
          <p:nvPr/>
        </p:nvSpPr>
        <p:spPr>
          <a:xfrm>
            <a:off x="6971648" y="8260988"/>
            <a:ext cx="383227" cy="596313"/>
          </a:xfrm>
          <a:custGeom>
            <a:avLst/>
            <a:gdLst>
              <a:gd name="connsiteX0" fmla="*/ 0 w 383227"/>
              <a:gd name="connsiteY0" fmla="*/ 385664 h 596313"/>
              <a:gd name="connsiteX1" fmla="*/ 55450 w 383227"/>
              <a:gd name="connsiteY1" fmla="*/ 0 h 596313"/>
              <a:gd name="connsiteX2" fmla="*/ 383227 w 383227"/>
              <a:gd name="connsiteY2" fmla="*/ 210650 h 596313"/>
              <a:gd name="connsiteX3" fmla="*/ 327777 w 383227"/>
              <a:gd name="connsiteY3" fmla="*/ 596313 h 596313"/>
              <a:gd name="connsiteX4" fmla="*/ 0 w 383227"/>
              <a:gd name="connsiteY4" fmla="*/ 385664 h 596313"/>
              <a:gd name="connsiteX5" fmla="*/ 0 w 383227"/>
              <a:gd name="connsiteY5" fmla="*/ 385664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0" y="385664"/>
                </a:moveTo>
                <a:lnTo>
                  <a:pt x="55450" y="0"/>
                </a:lnTo>
                <a:lnTo>
                  <a:pt x="383227" y="210650"/>
                </a:lnTo>
                <a:lnTo>
                  <a:pt x="327777" y="596313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1" name="Freeform: Shape 210">
            <a:extLst>
              <a:ext uri="{FF2B5EF4-FFF2-40B4-BE49-F238E27FC236}">
                <a16:creationId xmlns:a16="http://schemas.microsoft.com/office/drawing/2014/main" id="{F0DD01C3-A539-54EE-0C29-FDA7FB328D55}"/>
              </a:ext>
            </a:extLst>
          </p:cNvPr>
          <p:cNvSpPr/>
          <p:nvPr/>
        </p:nvSpPr>
        <p:spPr>
          <a:xfrm>
            <a:off x="7807749" y="6257141"/>
            <a:ext cx="838082" cy="799574"/>
          </a:xfrm>
          <a:custGeom>
            <a:avLst/>
            <a:gdLst>
              <a:gd name="connsiteX0" fmla="*/ 255152 w 838082"/>
              <a:gd name="connsiteY0" fmla="*/ 588925 h 799574"/>
              <a:gd name="connsiteX1" fmla="*/ 0 w 838082"/>
              <a:gd name="connsiteY1" fmla="*/ 294462 h 799574"/>
              <a:gd name="connsiteX2" fmla="*/ 255152 w 838082"/>
              <a:gd name="connsiteY2" fmla="*/ 0 h 799574"/>
              <a:gd name="connsiteX3" fmla="*/ 582930 w 838082"/>
              <a:gd name="connsiteY3" fmla="*/ 210649 h 799574"/>
              <a:gd name="connsiteX4" fmla="*/ 838083 w 838082"/>
              <a:gd name="connsiteY4" fmla="*/ 505112 h 799574"/>
              <a:gd name="connsiteX5" fmla="*/ 582930 w 838082"/>
              <a:gd name="connsiteY5" fmla="*/ 799574 h 799574"/>
              <a:gd name="connsiteX6" fmla="*/ 255152 w 838082"/>
              <a:gd name="connsiteY6" fmla="*/ 588925 h 799574"/>
              <a:gd name="connsiteX7" fmla="*/ 255152 w 838082"/>
              <a:gd name="connsiteY7" fmla="*/ 588925 h 799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38082" h="799574">
                <a:moveTo>
                  <a:pt x="255152" y="588925"/>
                </a:moveTo>
                <a:lnTo>
                  <a:pt x="0" y="294462"/>
                </a:lnTo>
                <a:lnTo>
                  <a:pt x="255152" y="0"/>
                </a:lnTo>
                <a:lnTo>
                  <a:pt x="582930" y="210649"/>
                </a:lnTo>
                <a:lnTo>
                  <a:pt x="838083" y="505112"/>
                </a:lnTo>
                <a:lnTo>
                  <a:pt x="582930" y="799574"/>
                </a:lnTo>
                <a:lnTo>
                  <a:pt x="255152" y="588925"/>
                </a:lnTo>
                <a:lnTo>
                  <a:pt x="255152" y="5889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2" name="Freeform: Shape 211">
            <a:extLst>
              <a:ext uri="{FF2B5EF4-FFF2-40B4-BE49-F238E27FC236}">
                <a16:creationId xmlns:a16="http://schemas.microsoft.com/office/drawing/2014/main" id="{5FA3BF1D-204F-E7DD-3274-ACE01BB060DF}"/>
              </a:ext>
            </a:extLst>
          </p:cNvPr>
          <p:cNvSpPr/>
          <p:nvPr/>
        </p:nvSpPr>
        <p:spPr>
          <a:xfrm>
            <a:off x="9316013" y="4736054"/>
            <a:ext cx="582930" cy="505111"/>
          </a:xfrm>
          <a:custGeom>
            <a:avLst/>
            <a:gdLst>
              <a:gd name="connsiteX0" fmla="*/ 0 w 582930"/>
              <a:gd name="connsiteY0" fmla="*/ 294462 h 505111"/>
              <a:gd name="connsiteX1" fmla="*/ 255153 w 582930"/>
              <a:gd name="connsiteY1" fmla="*/ 0 h 505111"/>
              <a:gd name="connsiteX2" fmla="*/ 582930 w 582930"/>
              <a:gd name="connsiteY2" fmla="*/ 210649 h 505111"/>
              <a:gd name="connsiteX3" fmla="*/ 327777 w 582930"/>
              <a:gd name="connsiteY3" fmla="*/ 505112 h 505111"/>
              <a:gd name="connsiteX4" fmla="*/ 0 w 582930"/>
              <a:gd name="connsiteY4" fmla="*/ 294462 h 505111"/>
              <a:gd name="connsiteX5" fmla="*/ 0 w 582930"/>
              <a:gd name="connsiteY5" fmla="*/ 294462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94462"/>
                </a:moveTo>
                <a:lnTo>
                  <a:pt x="255153" y="0"/>
                </a:lnTo>
                <a:lnTo>
                  <a:pt x="582930" y="210649"/>
                </a:lnTo>
                <a:lnTo>
                  <a:pt x="327777" y="50511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3" name="Freeform: Shape 212">
            <a:extLst>
              <a:ext uri="{FF2B5EF4-FFF2-40B4-BE49-F238E27FC236}">
                <a16:creationId xmlns:a16="http://schemas.microsoft.com/office/drawing/2014/main" id="{81B73DAB-FA61-0690-6DAD-5F589E992249}"/>
              </a:ext>
            </a:extLst>
          </p:cNvPr>
          <p:cNvSpPr/>
          <p:nvPr/>
        </p:nvSpPr>
        <p:spPr>
          <a:xfrm>
            <a:off x="6716495" y="8646652"/>
            <a:ext cx="582930" cy="505111"/>
          </a:xfrm>
          <a:custGeom>
            <a:avLst/>
            <a:gdLst>
              <a:gd name="connsiteX0" fmla="*/ 0 w 582930"/>
              <a:gd name="connsiteY0" fmla="*/ 294462 h 505111"/>
              <a:gd name="connsiteX1" fmla="*/ 255153 w 582930"/>
              <a:gd name="connsiteY1" fmla="*/ 0 h 505111"/>
              <a:gd name="connsiteX2" fmla="*/ 582930 w 582930"/>
              <a:gd name="connsiteY2" fmla="*/ 210650 h 505111"/>
              <a:gd name="connsiteX3" fmla="*/ 327778 w 582930"/>
              <a:gd name="connsiteY3" fmla="*/ 505112 h 505111"/>
              <a:gd name="connsiteX4" fmla="*/ 0 w 582930"/>
              <a:gd name="connsiteY4" fmla="*/ 294462 h 505111"/>
              <a:gd name="connsiteX5" fmla="*/ 0 w 582930"/>
              <a:gd name="connsiteY5" fmla="*/ 294462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94462"/>
                </a:moveTo>
                <a:lnTo>
                  <a:pt x="255153" y="0"/>
                </a:lnTo>
                <a:lnTo>
                  <a:pt x="582930" y="210650"/>
                </a:lnTo>
                <a:lnTo>
                  <a:pt x="327778" y="50511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4" name="Freeform: Shape 213">
            <a:extLst>
              <a:ext uri="{FF2B5EF4-FFF2-40B4-BE49-F238E27FC236}">
                <a16:creationId xmlns:a16="http://schemas.microsoft.com/office/drawing/2014/main" id="{E6EBE6E9-01C3-6529-73F6-9CA6B1FF40FC}"/>
              </a:ext>
            </a:extLst>
          </p:cNvPr>
          <p:cNvSpPr/>
          <p:nvPr/>
        </p:nvSpPr>
        <p:spPr>
          <a:xfrm>
            <a:off x="10272790" y="2641005"/>
            <a:ext cx="638379" cy="890775"/>
          </a:xfrm>
          <a:custGeom>
            <a:avLst/>
            <a:gdLst>
              <a:gd name="connsiteX0" fmla="*/ 55449 w 638379"/>
              <a:gd name="connsiteY0" fmla="*/ 680126 h 890775"/>
              <a:gd name="connsiteX1" fmla="*/ 0 w 638379"/>
              <a:gd name="connsiteY1" fmla="*/ 294462 h 890775"/>
              <a:gd name="connsiteX2" fmla="*/ 255152 w 638379"/>
              <a:gd name="connsiteY2" fmla="*/ 0 h 890775"/>
              <a:gd name="connsiteX3" fmla="*/ 582930 w 638379"/>
              <a:gd name="connsiteY3" fmla="*/ 210650 h 890775"/>
              <a:gd name="connsiteX4" fmla="*/ 638380 w 638379"/>
              <a:gd name="connsiteY4" fmla="*/ 596313 h 890775"/>
              <a:gd name="connsiteX5" fmla="*/ 383227 w 638379"/>
              <a:gd name="connsiteY5" fmla="*/ 890775 h 890775"/>
              <a:gd name="connsiteX6" fmla="*/ 55449 w 638379"/>
              <a:gd name="connsiteY6" fmla="*/ 680126 h 890775"/>
              <a:gd name="connsiteX7" fmla="*/ 55449 w 638379"/>
              <a:gd name="connsiteY7" fmla="*/ 680126 h 890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8379" h="890775">
                <a:moveTo>
                  <a:pt x="55449" y="680126"/>
                </a:moveTo>
                <a:lnTo>
                  <a:pt x="0" y="294462"/>
                </a:lnTo>
                <a:lnTo>
                  <a:pt x="255152" y="0"/>
                </a:lnTo>
                <a:lnTo>
                  <a:pt x="582930" y="210650"/>
                </a:lnTo>
                <a:lnTo>
                  <a:pt x="638380" y="596313"/>
                </a:lnTo>
                <a:lnTo>
                  <a:pt x="383227" y="890775"/>
                </a:lnTo>
                <a:lnTo>
                  <a:pt x="55449" y="680126"/>
                </a:lnTo>
                <a:lnTo>
                  <a:pt x="55449" y="680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5" name="Freeform: Shape 214">
            <a:extLst>
              <a:ext uri="{FF2B5EF4-FFF2-40B4-BE49-F238E27FC236}">
                <a16:creationId xmlns:a16="http://schemas.microsoft.com/office/drawing/2014/main" id="{DFBC3C7E-DB8D-2229-FF8C-1DF0CF89BDCD}"/>
              </a:ext>
            </a:extLst>
          </p:cNvPr>
          <p:cNvSpPr/>
          <p:nvPr/>
        </p:nvSpPr>
        <p:spPr>
          <a:xfrm>
            <a:off x="6180791" y="8941114"/>
            <a:ext cx="863481" cy="674839"/>
          </a:xfrm>
          <a:custGeom>
            <a:avLst/>
            <a:gdLst>
              <a:gd name="connsiteX0" fmla="*/ 0 w 863481"/>
              <a:gd name="connsiteY0" fmla="*/ 464190 h 674839"/>
              <a:gd name="connsiteX1" fmla="*/ 161858 w 863481"/>
              <a:gd name="connsiteY1" fmla="*/ 109771 h 674839"/>
              <a:gd name="connsiteX2" fmla="*/ 535704 w 863481"/>
              <a:gd name="connsiteY2" fmla="*/ 0 h 674839"/>
              <a:gd name="connsiteX3" fmla="*/ 863482 w 863481"/>
              <a:gd name="connsiteY3" fmla="*/ 210650 h 674839"/>
              <a:gd name="connsiteX4" fmla="*/ 701624 w 863481"/>
              <a:gd name="connsiteY4" fmla="*/ 565069 h 674839"/>
              <a:gd name="connsiteX5" fmla="*/ 327777 w 863481"/>
              <a:gd name="connsiteY5" fmla="*/ 674840 h 674839"/>
              <a:gd name="connsiteX6" fmla="*/ 0 w 863481"/>
              <a:gd name="connsiteY6" fmla="*/ 464190 h 674839"/>
              <a:gd name="connsiteX7" fmla="*/ 0 w 863481"/>
              <a:gd name="connsiteY7" fmla="*/ 464190 h 674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63481" h="674839">
                <a:moveTo>
                  <a:pt x="0" y="464190"/>
                </a:moveTo>
                <a:lnTo>
                  <a:pt x="161858" y="109771"/>
                </a:lnTo>
                <a:lnTo>
                  <a:pt x="535704" y="0"/>
                </a:lnTo>
                <a:lnTo>
                  <a:pt x="863482" y="210650"/>
                </a:lnTo>
                <a:lnTo>
                  <a:pt x="701624" y="565069"/>
                </a:lnTo>
                <a:lnTo>
                  <a:pt x="327777" y="674840"/>
                </a:lnTo>
                <a:lnTo>
                  <a:pt x="0" y="464190"/>
                </a:lnTo>
                <a:lnTo>
                  <a:pt x="0" y="46419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6" name="Freeform: Shape 215">
            <a:extLst>
              <a:ext uri="{FF2B5EF4-FFF2-40B4-BE49-F238E27FC236}">
                <a16:creationId xmlns:a16="http://schemas.microsoft.com/office/drawing/2014/main" id="{3957F860-2B2A-4706-79C1-AB0038949DD5}"/>
              </a:ext>
            </a:extLst>
          </p:cNvPr>
          <p:cNvSpPr/>
          <p:nvPr/>
        </p:nvSpPr>
        <p:spPr>
          <a:xfrm>
            <a:off x="7689055" y="6846065"/>
            <a:ext cx="701623" cy="320420"/>
          </a:xfrm>
          <a:custGeom>
            <a:avLst/>
            <a:gdLst>
              <a:gd name="connsiteX0" fmla="*/ 0 w 701623"/>
              <a:gd name="connsiteY0" fmla="*/ 109771 h 320420"/>
              <a:gd name="connsiteX1" fmla="*/ 373846 w 701623"/>
              <a:gd name="connsiteY1" fmla="*/ 0 h 320420"/>
              <a:gd name="connsiteX2" fmla="*/ 701624 w 701623"/>
              <a:gd name="connsiteY2" fmla="*/ 210650 h 320420"/>
              <a:gd name="connsiteX3" fmla="*/ 327777 w 701623"/>
              <a:gd name="connsiteY3" fmla="*/ 320421 h 320420"/>
              <a:gd name="connsiteX4" fmla="*/ 0 w 701623"/>
              <a:gd name="connsiteY4" fmla="*/ 109771 h 320420"/>
              <a:gd name="connsiteX5" fmla="*/ 0 w 701623"/>
              <a:gd name="connsiteY5" fmla="*/ 109771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0" y="109771"/>
                </a:moveTo>
                <a:lnTo>
                  <a:pt x="373846" y="0"/>
                </a:lnTo>
                <a:lnTo>
                  <a:pt x="701624" y="210650"/>
                </a:lnTo>
                <a:lnTo>
                  <a:pt x="327777" y="320421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7" name="Freeform: Shape 216">
            <a:extLst>
              <a:ext uri="{FF2B5EF4-FFF2-40B4-BE49-F238E27FC236}">
                <a16:creationId xmlns:a16="http://schemas.microsoft.com/office/drawing/2014/main" id="{23DAF41A-D90B-9D5C-BF88-FD9F7C9358DC}"/>
              </a:ext>
            </a:extLst>
          </p:cNvPr>
          <p:cNvSpPr/>
          <p:nvPr/>
        </p:nvSpPr>
        <p:spPr>
          <a:xfrm>
            <a:off x="8446129" y="5306408"/>
            <a:ext cx="863482" cy="674839"/>
          </a:xfrm>
          <a:custGeom>
            <a:avLst/>
            <a:gdLst>
              <a:gd name="connsiteX0" fmla="*/ 327777 w 863482"/>
              <a:gd name="connsiteY0" fmla="*/ 565069 h 674839"/>
              <a:gd name="connsiteX1" fmla="*/ 0 w 863482"/>
              <a:gd name="connsiteY1" fmla="*/ 354419 h 674839"/>
              <a:gd name="connsiteX2" fmla="*/ 161858 w 863482"/>
              <a:gd name="connsiteY2" fmla="*/ 0 h 674839"/>
              <a:gd name="connsiteX3" fmla="*/ 535705 w 863482"/>
              <a:gd name="connsiteY3" fmla="*/ 109771 h 674839"/>
              <a:gd name="connsiteX4" fmla="*/ 863482 w 863482"/>
              <a:gd name="connsiteY4" fmla="*/ 320421 h 674839"/>
              <a:gd name="connsiteX5" fmla="*/ 701624 w 863482"/>
              <a:gd name="connsiteY5" fmla="*/ 674840 h 674839"/>
              <a:gd name="connsiteX6" fmla="*/ 327777 w 863482"/>
              <a:gd name="connsiteY6" fmla="*/ 565069 h 674839"/>
              <a:gd name="connsiteX7" fmla="*/ 327777 w 863482"/>
              <a:gd name="connsiteY7" fmla="*/ 565069 h 674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63482" h="674839">
                <a:moveTo>
                  <a:pt x="327777" y="565069"/>
                </a:moveTo>
                <a:lnTo>
                  <a:pt x="0" y="354419"/>
                </a:lnTo>
                <a:lnTo>
                  <a:pt x="161858" y="0"/>
                </a:lnTo>
                <a:lnTo>
                  <a:pt x="535705" y="109771"/>
                </a:lnTo>
                <a:lnTo>
                  <a:pt x="863482" y="320421"/>
                </a:lnTo>
                <a:lnTo>
                  <a:pt x="701624" y="674840"/>
                </a:lnTo>
                <a:lnTo>
                  <a:pt x="327777" y="565069"/>
                </a:lnTo>
                <a:lnTo>
                  <a:pt x="327777" y="5650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8" name="Freeform: Shape 217">
            <a:extLst>
              <a:ext uri="{FF2B5EF4-FFF2-40B4-BE49-F238E27FC236}">
                <a16:creationId xmlns:a16="http://schemas.microsoft.com/office/drawing/2014/main" id="{92BC0B3D-C94F-C9D8-CCB2-525DDDF32B10}"/>
              </a:ext>
            </a:extLst>
          </p:cNvPr>
          <p:cNvSpPr/>
          <p:nvPr/>
        </p:nvSpPr>
        <p:spPr>
          <a:xfrm>
            <a:off x="8926384" y="5030516"/>
            <a:ext cx="383227" cy="596312"/>
          </a:xfrm>
          <a:custGeom>
            <a:avLst/>
            <a:gdLst>
              <a:gd name="connsiteX0" fmla="*/ 55449 w 383227"/>
              <a:gd name="connsiteY0" fmla="*/ 385663 h 596312"/>
              <a:gd name="connsiteX1" fmla="*/ 0 w 383227"/>
              <a:gd name="connsiteY1" fmla="*/ 0 h 596312"/>
              <a:gd name="connsiteX2" fmla="*/ 327777 w 383227"/>
              <a:gd name="connsiteY2" fmla="*/ 210649 h 596312"/>
              <a:gd name="connsiteX3" fmla="*/ 383227 w 383227"/>
              <a:gd name="connsiteY3" fmla="*/ 596313 h 596312"/>
              <a:gd name="connsiteX4" fmla="*/ 55449 w 383227"/>
              <a:gd name="connsiteY4" fmla="*/ 385663 h 596312"/>
              <a:gd name="connsiteX5" fmla="*/ 55449 w 383227"/>
              <a:gd name="connsiteY5" fmla="*/ 385663 h 596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2">
                <a:moveTo>
                  <a:pt x="55449" y="385663"/>
                </a:moveTo>
                <a:lnTo>
                  <a:pt x="0" y="0"/>
                </a:lnTo>
                <a:lnTo>
                  <a:pt x="327777" y="210649"/>
                </a:lnTo>
                <a:lnTo>
                  <a:pt x="383227" y="596313"/>
                </a:lnTo>
                <a:lnTo>
                  <a:pt x="55449" y="385663"/>
                </a:lnTo>
                <a:lnTo>
                  <a:pt x="55449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9" name="Freeform: Shape 218">
            <a:extLst>
              <a:ext uri="{FF2B5EF4-FFF2-40B4-BE49-F238E27FC236}">
                <a16:creationId xmlns:a16="http://schemas.microsoft.com/office/drawing/2014/main" id="{741D200D-B573-99ED-FF18-95412A2BAAE1}"/>
              </a:ext>
            </a:extLst>
          </p:cNvPr>
          <p:cNvSpPr/>
          <p:nvPr/>
        </p:nvSpPr>
        <p:spPr>
          <a:xfrm>
            <a:off x="7361278" y="7664675"/>
            <a:ext cx="711004" cy="806963"/>
          </a:xfrm>
          <a:custGeom>
            <a:avLst/>
            <a:gdLst>
              <a:gd name="connsiteX0" fmla="*/ 55449 w 711004"/>
              <a:gd name="connsiteY0" fmla="*/ 596313 h 806963"/>
              <a:gd name="connsiteX1" fmla="*/ 0 w 711004"/>
              <a:gd name="connsiteY1" fmla="*/ 210650 h 806963"/>
              <a:gd name="connsiteX2" fmla="*/ 327777 w 711004"/>
              <a:gd name="connsiteY2" fmla="*/ 0 h 806963"/>
              <a:gd name="connsiteX3" fmla="*/ 655554 w 711004"/>
              <a:gd name="connsiteY3" fmla="*/ 210650 h 806963"/>
              <a:gd name="connsiteX4" fmla="*/ 711004 w 711004"/>
              <a:gd name="connsiteY4" fmla="*/ 596313 h 806963"/>
              <a:gd name="connsiteX5" fmla="*/ 383226 w 711004"/>
              <a:gd name="connsiteY5" fmla="*/ 806963 h 806963"/>
              <a:gd name="connsiteX6" fmla="*/ 55449 w 711004"/>
              <a:gd name="connsiteY6" fmla="*/ 596313 h 806963"/>
              <a:gd name="connsiteX7" fmla="*/ 55449 w 711004"/>
              <a:gd name="connsiteY7" fmla="*/ 596313 h 8069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1004" h="806963">
                <a:moveTo>
                  <a:pt x="55449" y="596313"/>
                </a:moveTo>
                <a:lnTo>
                  <a:pt x="0" y="210650"/>
                </a:lnTo>
                <a:lnTo>
                  <a:pt x="327777" y="0"/>
                </a:lnTo>
                <a:lnTo>
                  <a:pt x="655554" y="210650"/>
                </a:lnTo>
                <a:lnTo>
                  <a:pt x="711004" y="596313"/>
                </a:lnTo>
                <a:lnTo>
                  <a:pt x="383226" y="806963"/>
                </a:lnTo>
                <a:lnTo>
                  <a:pt x="55449" y="596313"/>
                </a:lnTo>
                <a:lnTo>
                  <a:pt x="55449" y="59631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0" name="Freeform: Shape 219">
            <a:extLst>
              <a:ext uri="{FF2B5EF4-FFF2-40B4-BE49-F238E27FC236}">
                <a16:creationId xmlns:a16="http://schemas.microsoft.com/office/drawing/2014/main" id="{3375D0C8-515B-99FE-72F0-CEF07F557DEE}"/>
              </a:ext>
            </a:extLst>
          </p:cNvPr>
          <p:cNvSpPr/>
          <p:nvPr/>
        </p:nvSpPr>
        <p:spPr>
          <a:xfrm>
            <a:off x="7689055" y="7310256"/>
            <a:ext cx="489634" cy="565068"/>
          </a:xfrm>
          <a:custGeom>
            <a:avLst/>
            <a:gdLst>
              <a:gd name="connsiteX0" fmla="*/ 0 w 489634"/>
              <a:gd name="connsiteY0" fmla="*/ 354419 h 565068"/>
              <a:gd name="connsiteX1" fmla="*/ 161858 w 489634"/>
              <a:gd name="connsiteY1" fmla="*/ 0 h 565068"/>
              <a:gd name="connsiteX2" fmla="*/ 489635 w 489634"/>
              <a:gd name="connsiteY2" fmla="*/ 210650 h 565068"/>
              <a:gd name="connsiteX3" fmla="*/ 327777 w 489634"/>
              <a:gd name="connsiteY3" fmla="*/ 565069 h 565068"/>
              <a:gd name="connsiteX4" fmla="*/ 0 w 489634"/>
              <a:gd name="connsiteY4" fmla="*/ 354419 h 565068"/>
              <a:gd name="connsiteX5" fmla="*/ 0 w 489634"/>
              <a:gd name="connsiteY5" fmla="*/ 354419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4" h="565068">
                <a:moveTo>
                  <a:pt x="0" y="354419"/>
                </a:moveTo>
                <a:lnTo>
                  <a:pt x="161858" y="0"/>
                </a:lnTo>
                <a:lnTo>
                  <a:pt x="489635" y="210650"/>
                </a:lnTo>
                <a:lnTo>
                  <a:pt x="327777" y="56506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1" name="Freeform: Shape 220">
            <a:extLst>
              <a:ext uri="{FF2B5EF4-FFF2-40B4-BE49-F238E27FC236}">
                <a16:creationId xmlns:a16="http://schemas.microsoft.com/office/drawing/2014/main" id="{E335013F-1351-D004-4739-A0D8BA95202E}"/>
              </a:ext>
            </a:extLst>
          </p:cNvPr>
          <p:cNvSpPr/>
          <p:nvPr/>
        </p:nvSpPr>
        <p:spPr>
          <a:xfrm>
            <a:off x="10166382" y="3321131"/>
            <a:ext cx="489635" cy="565068"/>
          </a:xfrm>
          <a:custGeom>
            <a:avLst/>
            <a:gdLst>
              <a:gd name="connsiteX0" fmla="*/ 0 w 489635"/>
              <a:gd name="connsiteY0" fmla="*/ 354419 h 565068"/>
              <a:gd name="connsiteX1" fmla="*/ 161858 w 489635"/>
              <a:gd name="connsiteY1" fmla="*/ 0 h 565068"/>
              <a:gd name="connsiteX2" fmla="*/ 489635 w 489635"/>
              <a:gd name="connsiteY2" fmla="*/ 210650 h 565068"/>
              <a:gd name="connsiteX3" fmla="*/ 327777 w 489635"/>
              <a:gd name="connsiteY3" fmla="*/ 565069 h 565068"/>
              <a:gd name="connsiteX4" fmla="*/ 0 w 489635"/>
              <a:gd name="connsiteY4" fmla="*/ 354419 h 565068"/>
              <a:gd name="connsiteX5" fmla="*/ 0 w 489635"/>
              <a:gd name="connsiteY5" fmla="*/ 354419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0" y="354419"/>
                </a:moveTo>
                <a:lnTo>
                  <a:pt x="161858" y="0"/>
                </a:lnTo>
                <a:lnTo>
                  <a:pt x="489635" y="210650"/>
                </a:lnTo>
                <a:lnTo>
                  <a:pt x="327777" y="56506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2" name="Freeform: Shape 221">
            <a:extLst>
              <a:ext uri="{FF2B5EF4-FFF2-40B4-BE49-F238E27FC236}">
                <a16:creationId xmlns:a16="http://schemas.microsoft.com/office/drawing/2014/main" id="{B0730DF8-0889-5BD3-8B05-42BF1C145851}"/>
              </a:ext>
            </a:extLst>
          </p:cNvPr>
          <p:cNvSpPr/>
          <p:nvPr/>
        </p:nvSpPr>
        <p:spPr>
          <a:xfrm>
            <a:off x="5853014" y="9405304"/>
            <a:ext cx="655553" cy="421299"/>
          </a:xfrm>
          <a:custGeom>
            <a:avLst/>
            <a:gdLst>
              <a:gd name="connsiteX0" fmla="*/ 0 w 655553"/>
              <a:gd name="connsiteY0" fmla="*/ 210650 h 421299"/>
              <a:gd name="connsiteX1" fmla="*/ 327777 w 655553"/>
              <a:gd name="connsiteY1" fmla="*/ 0 h 421299"/>
              <a:gd name="connsiteX2" fmla="*/ 655554 w 655553"/>
              <a:gd name="connsiteY2" fmla="*/ 210650 h 421299"/>
              <a:gd name="connsiteX3" fmla="*/ 327777 w 655553"/>
              <a:gd name="connsiteY3" fmla="*/ 421299 h 421299"/>
              <a:gd name="connsiteX4" fmla="*/ 0 w 655553"/>
              <a:gd name="connsiteY4" fmla="*/ 210650 h 421299"/>
              <a:gd name="connsiteX5" fmla="*/ 0 w 655553"/>
              <a:gd name="connsiteY5" fmla="*/ 210650 h 421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5553" h="421299">
                <a:moveTo>
                  <a:pt x="0" y="210650"/>
                </a:moveTo>
                <a:lnTo>
                  <a:pt x="327777" y="0"/>
                </a:lnTo>
                <a:lnTo>
                  <a:pt x="655554" y="210650"/>
                </a:lnTo>
                <a:lnTo>
                  <a:pt x="327777" y="42129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3" name="Freeform: Shape 222">
            <a:extLst>
              <a:ext uri="{FF2B5EF4-FFF2-40B4-BE49-F238E27FC236}">
                <a16:creationId xmlns:a16="http://schemas.microsoft.com/office/drawing/2014/main" id="{E0532F72-4685-748C-60DD-BDD87A736EA1}"/>
              </a:ext>
            </a:extLst>
          </p:cNvPr>
          <p:cNvSpPr/>
          <p:nvPr/>
        </p:nvSpPr>
        <p:spPr>
          <a:xfrm>
            <a:off x="8118352" y="5660827"/>
            <a:ext cx="655553" cy="421298"/>
          </a:xfrm>
          <a:custGeom>
            <a:avLst/>
            <a:gdLst>
              <a:gd name="connsiteX0" fmla="*/ 0 w 655553"/>
              <a:gd name="connsiteY0" fmla="*/ 210650 h 421298"/>
              <a:gd name="connsiteX1" fmla="*/ 327777 w 655553"/>
              <a:gd name="connsiteY1" fmla="*/ 0 h 421298"/>
              <a:gd name="connsiteX2" fmla="*/ 655554 w 655553"/>
              <a:gd name="connsiteY2" fmla="*/ 210650 h 421298"/>
              <a:gd name="connsiteX3" fmla="*/ 327777 w 655553"/>
              <a:gd name="connsiteY3" fmla="*/ 421299 h 421298"/>
              <a:gd name="connsiteX4" fmla="*/ 0 w 655553"/>
              <a:gd name="connsiteY4" fmla="*/ 210650 h 421298"/>
              <a:gd name="connsiteX5" fmla="*/ 0 w 655553"/>
              <a:gd name="connsiteY5" fmla="*/ 210650 h 4212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5553" h="421298">
                <a:moveTo>
                  <a:pt x="0" y="210650"/>
                </a:moveTo>
                <a:lnTo>
                  <a:pt x="327777" y="0"/>
                </a:lnTo>
                <a:lnTo>
                  <a:pt x="655554" y="210650"/>
                </a:lnTo>
                <a:lnTo>
                  <a:pt x="327777" y="42129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4" name="Freeform: Shape 223">
            <a:extLst>
              <a:ext uri="{FF2B5EF4-FFF2-40B4-BE49-F238E27FC236}">
                <a16:creationId xmlns:a16="http://schemas.microsoft.com/office/drawing/2014/main" id="{DBE114EE-5982-AB56-35CB-DFDAF9E85E34}"/>
              </a:ext>
            </a:extLst>
          </p:cNvPr>
          <p:cNvSpPr/>
          <p:nvPr/>
        </p:nvSpPr>
        <p:spPr>
          <a:xfrm>
            <a:off x="9838605" y="3675550"/>
            <a:ext cx="655553" cy="421299"/>
          </a:xfrm>
          <a:custGeom>
            <a:avLst/>
            <a:gdLst>
              <a:gd name="connsiteX0" fmla="*/ 0 w 655553"/>
              <a:gd name="connsiteY0" fmla="*/ 210650 h 421299"/>
              <a:gd name="connsiteX1" fmla="*/ 327777 w 655553"/>
              <a:gd name="connsiteY1" fmla="*/ 0 h 421299"/>
              <a:gd name="connsiteX2" fmla="*/ 655554 w 655553"/>
              <a:gd name="connsiteY2" fmla="*/ 210650 h 421299"/>
              <a:gd name="connsiteX3" fmla="*/ 327777 w 655553"/>
              <a:gd name="connsiteY3" fmla="*/ 421299 h 421299"/>
              <a:gd name="connsiteX4" fmla="*/ 0 w 655553"/>
              <a:gd name="connsiteY4" fmla="*/ 210650 h 421299"/>
              <a:gd name="connsiteX5" fmla="*/ 0 w 655553"/>
              <a:gd name="connsiteY5" fmla="*/ 210650 h 4212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5553" h="421299">
                <a:moveTo>
                  <a:pt x="0" y="210650"/>
                </a:moveTo>
                <a:lnTo>
                  <a:pt x="327777" y="0"/>
                </a:lnTo>
                <a:lnTo>
                  <a:pt x="655554" y="210650"/>
                </a:lnTo>
                <a:lnTo>
                  <a:pt x="327777" y="42129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5" name="Freeform: Shape 224">
            <a:extLst>
              <a:ext uri="{FF2B5EF4-FFF2-40B4-BE49-F238E27FC236}">
                <a16:creationId xmlns:a16="http://schemas.microsoft.com/office/drawing/2014/main" id="{C6C1BFE1-458A-9BF6-3609-272592834B14}"/>
              </a:ext>
            </a:extLst>
          </p:cNvPr>
          <p:cNvSpPr/>
          <p:nvPr/>
        </p:nvSpPr>
        <p:spPr>
          <a:xfrm>
            <a:off x="6180791" y="2825696"/>
            <a:ext cx="863481" cy="674840"/>
          </a:xfrm>
          <a:custGeom>
            <a:avLst/>
            <a:gdLst>
              <a:gd name="connsiteX0" fmla="*/ 0 w 863481"/>
              <a:gd name="connsiteY0" fmla="*/ 320421 h 674840"/>
              <a:gd name="connsiteX1" fmla="*/ 327777 w 863481"/>
              <a:gd name="connsiteY1" fmla="*/ 109771 h 674840"/>
              <a:gd name="connsiteX2" fmla="*/ 701624 w 863481"/>
              <a:gd name="connsiteY2" fmla="*/ 0 h 674840"/>
              <a:gd name="connsiteX3" fmla="*/ 863482 w 863481"/>
              <a:gd name="connsiteY3" fmla="*/ 354419 h 674840"/>
              <a:gd name="connsiteX4" fmla="*/ 535704 w 863481"/>
              <a:gd name="connsiteY4" fmla="*/ 565069 h 674840"/>
              <a:gd name="connsiteX5" fmla="*/ 161858 w 863481"/>
              <a:gd name="connsiteY5" fmla="*/ 674840 h 674840"/>
              <a:gd name="connsiteX6" fmla="*/ 0 w 863481"/>
              <a:gd name="connsiteY6" fmla="*/ 320421 h 674840"/>
              <a:gd name="connsiteX7" fmla="*/ 0 w 863481"/>
              <a:gd name="connsiteY7" fmla="*/ 320421 h 674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63481" h="674840">
                <a:moveTo>
                  <a:pt x="0" y="320421"/>
                </a:moveTo>
                <a:lnTo>
                  <a:pt x="327777" y="109771"/>
                </a:lnTo>
                <a:lnTo>
                  <a:pt x="701624" y="0"/>
                </a:lnTo>
                <a:lnTo>
                  <a:pt x="863482" y="354419"/>
                </a:lnTo>
                <a:lnTo>
                  <a:pt x="535704" y="565069"/>
                </a:lnTo>
                <a:lnTo>
                  <a:pt x="161858" y="674840"/>
                </a:lnTo>
                <a:lnTo>
                  <a:pt x="0" y="320421"/>
                </a:lnTo>
                <a:lnTo>
                  <a:pt x="0" y="32042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6" name="Freeform: Shape 225">
            <a:extLst>
              <a:ext uri="{FF2B5EF4-FFF2-40B4-BE49-F238E27FC236}">
                <a16:creationId xmlns:a16="http://schemas.microsoft.com/office/drawing/2014/main" id="{F5778776-5154-3888-A590-82C0C7285624}"/>
              </a:ext>
            </a:extLst>
          </p:cNvPr>
          <p:cNvSpPr/>
          <p:nvPr/>
        </p:nvSpPr>
        <p:spPr>
          <a:xfrm>
            <a:off x="3014126" y="4271863"/>
            <a:ext cx="863481" cy="674839"/>
          </a:xfrm>
          <a:custGeom>
            <a:avLst/>
            <a:gdLst>
              <a:gd name="connsiteX0" fmla="*/ 0 w 863481"/>
              <a:gd name="connsiteY0" fmla="*/ 320421 h 674839"/>
              <a:gd name="connsiteX1" fmla="*/ 327777 w 863481"/>
              <a:gd name="connsiteY1" fmla="*/ 109771 h 674839"/>
              <a:gd name="connsiteX2" fmla="*/ 701624 w 863481"/>
              <a:gd name="connsiteY2" fmla="*/ 0 h 674839"/>
              <a:gd name="connsiteX3" fmla="*/ 863482 w 863481"/>
              <a:gd name="connsiteY3" fmla="*/ 354419 h 674839"/>
              <a:gd name="connsiteX4" fmla="*/ 535705 w 863481"/>
              <a:gd name="connsiteY4" fmla="*/ 565069 h 674839"/>
              <a:gd name="connsiteX5" fmla="*/ 161858 w 863481"/>
              <a:gd name="connsiteY5" fmla="*/ 674840 h 674839"/>
              <a:gd name="connsiteX6" fmla="*/ 0 w 863481"/>
              <a:gd name="connsiteY6" fmla="*/ 320421 h 674839"/>
              <a:gd name="connsiteX7" fmla="*/ 0 w 863481"/>
              <a:gd name="connsiteY7" fmla="*/ 320421 h 674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63481" h="674839">
                <a:moveTo>
                  <a:pt x="0" y="320421"/>
                </a:moveTo>
                <a:lnTo>
                  <a:pt x="327777" y="109771"/>
                </a:lnTo>
                <a:lnTo>
                  <a:pt x="701624" y="0"/>
                </a:lnTo>
                <a:lnTo>
                  <a:pt x="863482" y="354419"/>
                </a:lnTo>
                <a:lnTo>
                  <a:pt x="535705" y="565069"/>
                </a:lnTo>
                <a:lnTo>
                  <a:pt x="161858" y="674840"/>
                </a:lnTo>
                <a:lnTo>
                  <a:pt x="0" y="320421"/>
                </a:lnTo>
                <a:lnTo>
                  <a:pt x="0" y="32042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7" name="Freeform: Shape 226">
            <a:extLst>
              <a:ext uri="{FF2B5EF4-FFF2-40B4-BE49-F238E27FC236}">
                <a16:creationId xmlns:a16="http://schemas.microsoft.com/office/drawing/2014/main" id="{9A2ACC64-1961-82D7-5D84-6D18378C1959}"/>
              </a:ext>
            </a:extLst>
          </p:cNvPr>
          <p:cNvSpPr/>
          <p:nvPr/>
        </p:nvSpPr>
        <p:spPr>
          <a:xfrm>
            <a:off x="8446129" y="1791151"/>
            <a:ext cx="863482" cy="674840"/>
          </a:xfrm>
          <a:custGeom>
            <a:avLst/>
            <a:gdLst>
              <a:gd name="connsiteX0" fmla="*/ 0 w 863482"/>
              <a:gd name="connsiteY0" fmla="*/ 320421 h 674840"/>
              <a:gd name="connsiteX1" fmla="*/ 327777 w 863482"/>
              <a:gd name="connsiteY1" fmla="*/ 109771 h 674840"/>
              <a:gd name="connsiteX2" fmla="*/ 701624 w 863482"/>
              <a:gd name="connsiteY2" fmla="*/ 0 h 674840"/>
              <a:gd name="connsiteX3" fmla="*/ 863482 w 863482"/>
              <a:gd name="connsiteY3" fmla="*/ 354419 h 674840"/>
              <a:gd name="connsiteX4" fmla="*/ 535705 w 863482"/>
              <a:gd name="connsiteY4" fmla="*/ 565069 h 674840"/>
              <a:gd name="connsiteX5" fmla="*/ 161858 w 863482"/>
              <a:gd name="connsiteY5" fmla="*/ 674840 h 674840"/>
              <a:gd name="connsiteX6" fmla="*/ 0 w 863482"/>
              <a:gd name="connsiteY6" fmla="*/ 320421 h 674840"/>
              <a:gd name="connsiteX7" fmla="*/ 0 w 863482"/>
              <a:gd name="connsiteY7" fmla="*/ 320421 h 674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63482" h="674840">
                <a:moveTo>
                  <a:pt x="0" y="320421"/>
                </a:moveTo>
                <a:lnTo>
                  <a:pt x="327777" y="109771"/>
                </a:lnTo>
                <a:lnTo>
                  <a:pt x="701624" y="0"/>
                </a:lnTo>
                <a:lnTo>
                  <a:pt x="863482" y="354419"/>
                </a:lnTo>
                <a:lnTo>
                  <a:pt x="535705" y="565069"/>
                </a:lnTo>
                <a:lnTo>
                  <a:pt x="161858" y="674840"/>
                </a:lnTo>
                <a:lnTo>
                  <a:pt x="0" y="320421"/>
                </a:lnTo>
                <a:lnTo>
                  <a:pt x="0" y="32042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8" name="Freeform: Shape 227">
            <a:extLst>
              <a:ext uri="{FF2B5EF4-FFF2-40B4-BE49-F238E27FC236}">
                <a16:creationId xmlns:a16="http://schemas.microsoft.com/office/drawing/2014/main" id="{7BC5DE22-794B-677A-1B67-04306E5AF7C7}"/>
              </a:ext>
            </a:extLst>
          </p:cNvPr>
          <p:cNvSpPr/>
          <p:nvPr/>
        </p:nvSpPr>
        <p:spPr>
          <a:xfrm>
            <a:off x="748788" y="5306408"/>
            <a:ext cx="863481" cy="674839"/>
          </a:xfrm>
          <a:custGeom>
            <a:avLst/>
            <a:gdLst>
              <a:gd name="connsiteX0" fmla="*/ 0 w 863481"/>
              <a:gd name="connsiteY0" fmla="*/ 320421 h 674839"/>
              <a:gd name="connsiteX1" fmla="*/ 327777 w 863481"/>
              <a:gd name="connsiteY1" fmla="*/ 109771 h 674839"/>
              <a:gd name="connsiteX2" fmla="*/ 701624 w 863481"/>
              <a:gd name="connsiteY2" fmla="*/ 0 h 674839"/>
              <a:gd name="connsiteX3" fmla="*/ 863482 w 863481"/>
              <a:gd name="connsiteY3" fmla="*/ 354419 h 674839"/>
              <a:gd name="connsiteX4" fmla="*/ 535705 w 863481"/>
              <a:gd name="connsiteY4" fmla="*/ 565069 h 674839"/>
              <a:gd name="connsiteX5" fmla="*/ 161858 w 863481"/>
              <a:gd name="connsiteY5" fmla="*/ 674840 h 674839"/>
              <a:gd name="connsiteX6" fmla="*/ 0 w 863481"/>
              <a:gd name="connsiteY6" fmla="*/ 320421 h 674839"/>
              <a:gd name="connsiteX7" fmla="*/ 0 w 863481"/>
              <a:gd name="connsiteY7" fmla="*/ 320421 h 674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63481" h="674839">
                <a:moveTo>
                  <a:pt x="0" y="320421"/>
                </a:moveTo>
                <a:lnTo>
                  <a:pt x="327777" y="109771"/>
                </a:lnTo>
                <a:lnTo>
                  <a:pt x="701624" y="0"/>
                </a:lnTo>
                <a:lnTo>
                  <a:pt x="863482" y="354419"/>
                </a:lnTo>
                <a:lnTo>
                  <a:pt x="535705" y="565069"/>
                </a:lnTo>
                <a:lnTo>
                  <a:pt x="161858" y="674840"/>
                </a:lnTo>
                <a:lnTo>
                  <a:pt x="0" y="320421"/>
                </a:lnTo>
                <a:lnTo>
                  <a:pt x="0" y="32042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9" name="Freeform: Shape 228">
            <a:extLst>
              <a:ext uri="{FF2B5EF4-FFF2-40B4-BE49-F238E27FC236}">
                <a16:creationId xmlns:a16="http://schemas.microsoft.com/office/drawing/2014/main" id="{BD0A5C84-7BCC-2547-CC16-157F305FDB53}"/>
              </a:ext>
            </a:extLst>
          </p:cNvPr>
          <p:cNvSpPr/>
          <p:nvPr/>
        </p:nvSpPr>
        <p:spPr>
          <a:xfrm>
            <a:off x="7527197" y="2176814"/>
            <a:ext cx="697562" cy="818609"/>
          </a:xfrm>
          <a:custGeom>
            <a:avLst/>
            <a:gdLst>
              <a:gd name="connsiteX0" fmla="*/ 161858 w 697562"/>
              <a:gd name="connsiteY0" fmla="*/ 708839 h 818609"/>
              <a:gd name="connsiteX1" fmla="*/ 0 w 697562"/>
              <a:gd name="connsiteY1" fmla="*/ 354419 h 818609"/>
              <a:gd name="connsiteX2" fmla="*/ 161858 w 697562"/>
              <a:gd name="connsiteY2" fmla="*/ 0 h 818609"/>
              <a:gd name="connsiteX3" fmla="*/ 535705 w 697562"/>
              <a:gd name="connsiteY3" fmla="*/ 109771 h 818609"/>
              <a:gd name="connsiteX4" fmla="*/ 697563 w 697562"/>
              <a:gd name="connsiteY4" fmla="*/ 464191 h 818609"/>
              <a:gd name="connsiteX5" fmla="*/ 535705 w 697562"/>
              <a:gd name="connsiteY5" fmla="*/ 818610 h 818609"/>
              <a:gd name="connsiteX6" fmla="*/ 161858 w 697562"/>
              <a:gd name="connsiteY6" fmla="*/ 708839 h 818609"/>
              <a:gd name="connsiteX7" fmla="*/ 161858 w 697562"/>
              <a:gd name="connsiteY7" fmla="*/ 708839 h 818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7562" h="818609">
                <a:moveTo>
                  <a:pt x="161858" y="708839"/>
                </a:moveTo>
                <a:lnTo>
                  <a:pt x="0" y="354419"/>
                </a:lnTo>
                <a:lnTo>
                  <a:pt x="161858" y="0"/>
                </a:lnTo>
                <a:lnTo>
                  <a:pt x="535705" y="109771"/>
                </a:lnTo>
                <a:lnTo>
                  <a:pt x="697563" y="464191"/>
                </a:lnTo>
                <a:lnTo>
                  <a:pt x="535705" y="818610"/>
                </a:lnTo>
                <a:lnTo>
                  <a:pt x="161858" y="708839"/>
                </a:lnTo>
                <a:lnTo>
                  <a:pt x="161858" y="70883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0" name="Freeform: Shape 229">
            <a:extLst>
              <a:ext uri="{FF2B5EF4-FFF2-40B4-BE49-F238E27FC236}">
                <a16:creationId xmlns:a16="http://schemas.microsoft.com/office/drawing/2014/main" id="{7AEC120A-E3A5-A29E-A37A-FACFC5EF7011}"/>
              </a:ext>
            </a:extLst>
          </p:cNvPr>
          <p:cNvSpPr/>
          <p:nvPr/>
        </p:nvSpPr>
        <p:spPr>
          <a:xfrm>
            <a:off x="1833639" y="4776975"/>
            <a:ext cx="697562" cy="818610"/>
          </a:xfrm>
          <a:custGeom>
            <a:avLst/>
            <a:gdLst>
              <a:gd name="connsiteX0" fmla="*/ 161858 w 697562"/>
              <a:gd name="connsiteY0" fmla="*/ 708839 h 818610"/>
              <a:gd name="connsiteX1" fmla="*/ 0 w 697562"/>
              <a:gd name="connsiteY1" fmla="*/ 354420 h 818610"/>
              <a:gd name="connsiteX2" fmla="*/ 161858 w 697562"/>
              <a:gd name="connsiteY2" fmla="*/ 0 h 818610"/>
              <a:gd name="connsiteX3" fmla="*/ 535705 w 697562"/>
              <a:gd name="connsiteY3" fmla="*/ 109771 h 818610"/>
              <a:gd name="connsiteX4" fmla="*/ 697563 w 697562"/>
              <a:gd name="connsiteY4" fmla="*/ 464191 h 818610"/>
              <a:gd name="connsiteX5" fmla="*/ 535705 w 697562"/>
              <a:gd name="connsiteY5" fmla="*/ 818610 h 818610"/>
              <a:gd name="connsiteX6" fmla="*/ 161858 w 697562"/>
              <a:gd name="connsiteY6" fmla="*/ 708839 h 818610"/>
              <a:gd name="connsiteX7" fmla="*/ 161858 w 697562"/>
              <a:gd name="connsiteY7" fmla="*/ 708839 h 818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7562" h="818610">
                <a:moveTo>
                  <a:pt x="161858" y="708839"/>
                </a:moveTo>
                <a:lnTo>
                  <a:pt x="0" y="354420"/>
                </a:lnTo>
                <a:lnTo>
                  <a:pt x="161858" y="0"/>
                </a:lnTo>
                <a:lnTo>
                  <a:pt x="535705" y="109771"/>
                </a:lnTo>
                <a:lnTo>
                  <a:pt x="697563" y="464191"/>
                </a:lnTo>
                <a:lnTo>
                  <a:pt x="535705" y="818610"/>
                </a:lnTo>
                <a:lnTo>
                  <a:pt x="161858" y="708839"/>
                </a:lnTo>
                <a:lnTo>
                  <a:pt x="161858" y="70883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1" name="Freeform: Shape 230">
            <a:extLst>
              <a:ext uri="{FF2B5EF4-FFF2-40B4-BE49-F238E27FC236}">
                <a16:creationId xmlns:a16="http://schemas.microsoft.com/office/drawing/2014/main" id="{3C808748-5A07-0039-9250-30FB86914C4A}"/>
              </a:ext>
            </a:extLst>
          </p:cNvPr>
          <p:cNvSpPr/>
          <p:nvPr/>
        </p:nvSpPr>
        <p:spPr>
          <a:xfrm>
            <a:off x="9792535" y="1142269"/>
            <a:ext cx="697562" cy="818609"/>
          </a:xfrm>
          <a:custGeom>
            <a:avLst/>
            <a:gdLst>
              <a:gd name="connsiteX0" fmla="*/ 161858 w 697562"/>
              <a:gd name="connsiteY0" fmla="*/ 708839 h 818609"/>
              <a:gd name="connsiteX1" fmla="*/ 0 w 697562"/>
              <a:gd name="connsiteY1" fmla="*/ 354419 h 818609"/>
              <a:gd name="connsiteX2" fmla="*/ 161858 w 697562"/>
              <a:gd name="connsiteY2" fmla="*/ 0 h 818609"/>
              <a:gd name="connsiteX3" fmla="*/ 535705 w 697562"/>
              <a:gd name="connsiteY3" fmla="*/ 109771 h 818609"/>
              <a:gd name="connsiteX4" fmla="*/ 697563 w 697562"/>
              <a:gd name="connsiteY4" fmla="*/ 464191 h 818609"/>
              <a:gd name="connsiteX5" fmla="*/ 535705 w 697562"/>
              <a:gd name="connsiteY5" fmla="*/ 818610 h 818609"/>
              <a:gd name="connsiteX6" fmla="*/ 161858 w 697562"/>
              <a:gd name="connsiteY6" fmla="*/ 708839 h 818609"/>
              <a:gd name="connsiteX7" fmla="*/ 161858 w 697562"/>
              <a:gd name="connsiteY7" fmla="*/ 708839 h 818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7562" h="818609">
                <a:moveTo>
                  <a:pt x="161858" y="708839"/>
                </a:moveTo>
                <a:lnTo>
                  <a:pt x="0" y="354419"/>
                </a:lnTo>
                <a:lnTo>
                  <a:pt x="161858" y="0"/>
                </a:lnTo>
                <a:lnTo>
                  <a:pt x="535705" y="109771"/>
                </a:lnTo>
                <a:lnTo>
                  <a:pt x="697563" y="464191"/>
                </a:lnTo>
                <a:lnTo>
                  <a:pt x="535705" y="818610"/>
                </a:lnTo>
                <a:lnTo>
                  <a:pt x="161858" y="708839"/>
                </a:lnTo>
                <a:lnTo>
                  <a:pt x="161858" y="70883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2" name="Freeform: Shape 231">
            <a:extLst>
              <a:ext uri="{FF2B5EF4-FFF2-40B4-BE49-F238E27FC236}">
                <a16:creationId xmlns:a16="http://schemas.microsoft.com/office/drawing/2014/main" id="{5600E8D8-9AE3-43EB-9D62-EBEE3BDFEC3E}"/>
              </a:ext>
            </a:extLst>
          </p:cNvPr>
          <p:cNvSpPr/>
          <p:nvPr/>
        </p:nvSpPr>
        <p:spPr>
          <a:xfrm>
            <a:off x="-431698" y="5811520"/>
            <a:ext cx="697562" cy="818610"/>
          </a:xfrm>
          <a:custGeom>
            <a:avLst/>
            <a:gdLst>
              <a:gd name="connsiteX0" fmla="*/ 161858 w 697562"/>
              <a:gd name="connsiteY0" fmla="*/ 708839 h 818610"/>
              <a:gd name="connsiteX1" fmla="*/ 0 w 697562"/>
              <a:gd name="connsiteY1" fmla="*/ 354420 h 818610"/>
              <a:gd name="connsiteX2" fmla="*/ 161858 w 697562"/>
              <a:gd name="connsiteY2" fmla="*/ 0 h 818610"/>
              <a:gd name="connsiteX3" fmla="*/ 535705 w 697562"/>
              <a:gd name="connsiteY3" fmla="*/ 109771 h 818610"/>
              <a:gd name="connsiteX4" fmla="*/ 697563 w 697562"/>
              <a:gd name="connsiteY4" fmla="*/ 464191 h 818610"/>
              <a:gd name="connsiteX5" fmla="*/ 535705 w 697562"/>
              <a:gd name="connsiteY5" fmla="*/ 818610 h 818610"/>
              <a:gd name="connsiteX6" fmla="*/ 161858 w 697562"/>
              <a:gd name="connsiteY6" fmla="*/ 708839 h 818610"/>
              <a:gd name="connsiteX7" fmla="*/ 161858 w 697562"/>
              <a:gd name="connsiteY7" fmla="*/ 708839 h 818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7562" h="818610">
                <a:moveTo>
                  <a:pt x="161858" y="708839"/>
                </a:moveTo>
                <a:lnTo>
                  <a:pt x="0" y="354420"/>
                </a:lnTo>
                <a:lnTo>
                  <a:pt x="161858" y="0"/>
                </a:lnTo>
                <a:lnTo>
                  <a:pt x="535705" y="109771"/>
                </a:lnTo>
                <a:lnTo>
                  <a:pt x="697563" y="464191"/>
                </a:lnTo>
                <a:lnTo>
                  <a:pt x="535705" y="818610"/>
                </a:lnTo>
                <a:lnTo>
                  <a:pt x="161858" y="708839"/>
                </a:lnTo>
                <a:lnTo>
                  <a:pt x="161858" y="70883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3" name="Freeform: Shape 232">
            <a:extLst>
              <a:ext uri="{FF2B5EF4-FFF2-40B4-BE49-F238E27FC236}">
                <a16:creationId xmlns:a16="http://schemas.microsoft.com/office/drawing/2014/main" id="{D1FE59AA-D771-9A29-7449-5B6ED29D042D}"/>
              </a:ext>
            </a:extLst>
          </p:cNvPr>
          <p:cNvSpPr/>
          <p:nvPr/>
        </p:nvSpPr>
        <p:spPr>
          <a:xfrm>
            <a:off x="1195259" y="2851654"/>
            <a:ext cx="472461" cy="1034545"/>
          </a:xfrm>
          <a:custGeom>
            <a:avLst/>
            <a:gdLst>
              <a:gd name="connsiteX0" fmla="*/ 0 w 472461"/>
              <a:gd name="connsiteY0" fmla="*/ 680126 h 1034545"/>
              <a:gd name="connsiteX1" fmla="*/ 55450 w 472461"/>
              <a:gd name="connsiteY1" fmla="*/ 294462 h 1034545"/>
              <a:gd name="connsiteX2" fmla="*/ 310603 w 472461"/>
              <a:gd name="connsiteY2" fmla="*/ 0 h 1034545"/>
              <a:gd name="connsiteX3" fmla="*/ 472461 w 472461"/>
              <a:gd name="connsiteY3" fmla="*/ 354419 h 1034545"/>
              <a:gd name="connsiteX4" fmla="*/ 417011 w 472461"/>
              <a:gd name="connsiteY4" fmla="*/ 740083 h 1034545"/>
              <a:gd name="connsiteX5" fmla="*/ 161858 w 472461"/>
              <a:gd name="connsiteY5" fmla="*/ 1034545 h 1034545"/>
              <a:gd name="connsiteX6" fmla="*/ 0 w 472461"/>
              <a:gd name="connsiteY6" fmla="*/ 680126 h 1034545"/>
              <a:gd name="connsiteX7" fmla="*/ 0 w 472461"/>
              <a:gd name="connsiteY7" fmla="*/ 680126 h 1034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2461" h="1034545">
                <a:moveTo>
                  <a:pt x="0" y="680126"/>
                </a:moveTo>
                <a:lnTo>
                  <a:pt x="55450" y="294462"/>
                </a:lnTo>
                <a:lnTo>
                  <a:pt x="310603" y="0"/>
                </a:lnTo>
                <a:lnTo>
                  <a:pt x="472461" y="354419"/>
                </a:lnTo>
                <a:lnTo>
                  <a:pt x="417011" y="740083"/>
                </a:lnTo>
                <a:lnTo>
                  <a:pt x="161858" y="1034545"/>
                </a:lnTo>
                <a:lnTo>
                  <a:pt x="0" y="680126"/>
                </a:lnTo>
                <a:lnTo>
                  <a:pt x="0" y="680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4" name="Freeform: Shape 233">
            <a:extLst>
              <a:ext uri="{FF2B5EF4-FFF2-40B4-BE49-F238E27FC236}">
                <a16:creationId xmlns:a16="http://schemas.microsoft.com/office/drawing/2014/main" id="{8A46AF6F-9510-A1BE-F20B-D5597156B6E0}"/>
              </a:ext>
            </a:extLst>
          </p:cNvPr>
          <p:cNvSpPr/>
          <p:nvPr/>
        </p:nvSpPr>
        <p:spPr>
          <a:xfrm>
            <a:off x="4617077" y="1405487"/>
            <a:ext cx="217308" cy="740082"/>
          </a:xfrm>
          <a:custGeom>
            <a:avLst/>
            <a:gdLst>
              <a:gd name="connsiteX0" fmla="*/ 0 w 217308"/>
              <a:gd name="connsiteY0" fmla="*/ 385663 h 740082"/>
              <a:gd name="connsiteX1" fmla="*/ 55450 w 217308"/>
              <a:gd name="connsiteY1" fmla="*/ 0 h 740082"/>
              <a:gd name="connsiteX2" fmla="*/ 217308 w 217308"/>
              <a:gd name="connsiteY2" fmla="*/ 354419 h 740082"/>
              <a:gd name="connsiteX3" fmla="*/ 161858 w 217308"/>
              <a:gd name="connsiteY3" fmla="*/ 740083 h 740082"/>
              <a:gd name="connsiteX4" fmla="*/ 0 w 217308"/>
              <a:gd name="connsiteY4" fmla="*/ 385663 h 740082"/>
              <a:gd name="connsiteX5" fmla="*/ 0 w 217308"/>
              <a:gd name="connsiteY5" fmla="*/ 385663 h 74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308" h="740082">
                <a:moveTo>
                  <a:pt x="0" y="385663"/>
                </a:moveTo>
                <a:lnTo>
                  <a:pt x="55450" y="0"/>
                </a:lnTo>
                <a:lnTo>
                  <a:pt x="217308" y="354419"/>
                </a:lnTo>
                <a:lnTo>
                  <a:pt x="161858" y="740083"/>
                </a:lnTo>
                <a:lnTo>
                  <a:pt x="0" y="385663"/>
                </a:lnTo>
                <a:lnTo>
                  <a:pt x="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5" name="Freeform: Shape 234">
            <a:extLst>
              <a:ext uri="{FF2B5EF4-FFF2-40B4-BE49-F238E27FC236}">
                <a16:creationId xmlns:a16="http://schemas.microsoft.com/office/drawing/2014/main" id="{3B866D3B-4EFA-A4D4-5F38-4B65C9678FD9}"/>
              </a:ext>
            </a:extLst>
          </p:cNvPr>
          <p:cNvSpPr/>
          <p:nvPr/>
        </p:nvSpPr>
        <p:spPr>
          <a:xfrm>
            <a:off x="8016832" y="-488588"/>
            <a:ext cx="217307" cy="740082"/>
          </a:xfrm>
          <a:custGeom>
            <a:avLst/>
            <a:gdLst>
              <a:gd name="connsiteX0" fmla="*/ 0 w 217307"/>
              <a:gd name="connsiteY0" fmla="*/ 385664 h 740082"/>
              <a:gd name="connsiteX1" fmla="*/ 55450 w 217307"/>
              <a:gd name="connsiteY1" fmla="*/ 0 h 740082"/>
              <a:gd name="connsiteX2" fmla="*/ 217308 w 217307"/>
              <a:gd name="connsiteY2" fmla="*/ 354419 h 740082"/>
              <a:gd name="connsiteX3" fmla="*/ 161858 w 217307"/>
              <a:gd name="connsiteY3" fmla="*/ 740083 h 740082"/>
              <a:gd name="connsiteX4" fmla="*/ 0 w 217307"/>
              <a:gd name="connsiteY4" fmla="*/ 385664 h 740082"/>
              <a:gd name="connsiteX5" fmla="*/ 0 w 217307"/>
              <a:gd name="connsiteY5" fmla="*/ 385664 h 74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307" h="740082">
                <a:moveTo>
                  <a:pt x="0" y="385664"/>
                </a:moveTo>
                <a:lnTo>
                  <a:pt x="55450" y="0"/>
                </a:lnTo>
                <a:lnTo>
                  <a:pt x="217308" y="354419"/>
                </a:lnTo>
                <a:lnTo>
                  <a:pt x="161858" y="740083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6" name="Freeform: Shape 235">
            <a:extLst>
              <a:ext uri="{FF2B5EF4-FFF2-40B4-BE49-F238E27FC236}">
                <a16:creationId xmlns:a16="http://schemas.microsoft.com/office/drawing/2014/main" id="{E90DEE25-D606-8EDA-B2B6-E2F1C63F397A}"/>
              </a:ext>
            </a:extLst>
          </p:cNvPr>
          <p:cNvSpPr/>
          <p:nvPr/>
        </p:nvSpPr>
        <p:spPr>
          <a:xfrm>
            <a:off x="2758973" y="1882352"/>
            <a:ext cx="790857" cy="758652"/>
          </a:xfrm>
          <a:custGeom>
            <a:avLst/>
            <a:gdLst>
              <a:gd name="connsiteX0" fmla="*/ 161858 w 790857"/>
              <a:gd name="connsiteY0" fmla="*/ 648881 h 758652"/>
              <a:gd name="connsiteX1" fmla="*/ 0 w 790857"/>
              <a:gd name="connsiteY1" fmla="*/ 294462 h 758652"/>
              <a:gd name="connsiteX2" fmla="*/ 255153 w 790857"/>
              <a:gd name="connsiteY2" fmla="*/ 0 h 758652"/>
              <a:gd name="connsiteX3" fmla="*/ 629000 w 790857"/>
              <a:gd name="connsiteY3" fmla="*/ 109771 h 758652"/>
              <a:gd name="connsiteX4" fmla="*/ 790858 w 790857"/>
              <a:gd name="connsiteY4" fmla="*/ 464190 h 758652"/>
              <a:gd name="connsiteX5" fmla="*/ 535704 w 790857"/>
              <a:gd name="connsiteY5" fmla="*/ 758653 h 758652"/>
              <a:gd name="connsiteX6" fmla="*/ 161858 w 790857"/>
              <a:gd name="connsiteY6" fmla="*/ 648881 h 758652"/>
              <a:gd name="connsiteX7" fmla="*/ 161858 w 790857"/>
              <a:gd name="connsiteY7" fmla="*/ 648881 h 758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90857" h="758652">
                <a:moveTo>
                  <a:pt x="161858" y="648881"/>
                </a:moveTo>
                <a:lnTo>
                  <a:pt x="0" y="294462"/>
                </a:lnTo>
                <a:lnTo>
                  <a:pt x="255153" y="0"/>
                </a:lnTo>
                <a:lnTo>
                  <a:pt x="629000" y="109771"/>
                </a:lnTo>
                <a:lnTo>
                  <a:pt x="790858" y="464190"/>
                </a:lnTo>
                <a:lnTo>
                  <a:pt x="535704" y="758653"/>
                </a:lnTo>
                <a:lnTo>
                  <a:pt x="161858" y="648881"/>
                </a:lnTo>
                <a:lnTo>
                  <a:pt x="161858" y="6488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7" name="Freeform: Shape 236">
            <a:extLst>
              <a:ext uri="{FF2B5EF4-FFF2-40B4-BE49-F238E27FC236}">
                <a16:creationId xmlns:a16="http://schemas.microsoft.com/office/drawing/2014/main" id="{A54822B0-720F-E0B7-5693-05CAB495D46D}"/>
              </a:ext>
            </a:extLst>
          </p:cNvPr>
          <p:cNvSpPr/>
          <p:nvPr/>
        </p:nvSpPr>
        <p:spPr>
          <a:xfrm>
            <a:off x="5224014" y="756605"/>
            <a:ext cx="417011" cy="648881"/>
          </a:xfrm>
          <a:custGeom>
            <a:avLst/>
            <a:gdLst>
              <a:gd name="connsiteX0" fmla="*/ 0 w 417011"/>
              <a:gd name="connsiteY0" fmla="*/ 294462 h 648881"/>
              <a:gd name="connsiteX1" fmla="*/ 255153 w 417011"/>
              <a:gd name="connsiteY1" fmla="*/ 0 h 648881"/>
              <a:gd name="connsiteX2" fmla="*/ 417011 w 417011"/>
              <a:gd name="connsiteY2" fmla="*/ 354419 h 648881"/>
              <a:gd name="connsiteX3" fmla="*/ 161858 w 417011"/>
              <a:gd name="connsiteY3" fmla="*/ 648882 h 648881"/>
              <a:gd name="connsiteX4" fmla="*/ 0 w 417011"/>
              <a:gd name="connsiteY4" fmla="*/ 294462 h 648881"/>
              <a:gd name="connsiteX5" fmla="*/ 0 w 417011"/>
              <a:gd name="connsiteY5" fmla="*/ 294462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1" h="648881">
                <a:moveTo>
                  <a:pt x="0" y="294462"/>
                </a:moveTo>
                <a:lnTo>
                  <a:pt x="255153" y="0"/>
                </a:lnTo>
                <a:lnTo>
                  <a:pt x="417011" y="354419"/>
                </a:lnTo>
                <a:lnTo>
                  <a:pt x="161858" y="64888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8" name="Freeform: Shape 237">
            <a:extLst>
              <a:ext uri="{FF2B5EF4-FFF2-40B4-BE49-F238E27FC236}">
                <a16:creationId xmlns:a16="http://schemas.microsoft.com/office/drawing/2014/main" id="{4E6D5CF3-C92C-51DA-FD4A-9E8E70206CDE}"/>
              </a:ext>
            </a:extLst>
          </p:cNvPr>
          <p:cNvSpPr/>
          <p:nvPr/>
        </p:nvSpPr>
        <p:spPr>
          <a:xfrm>
            <a:off x="7272045" y="462143"/>
            <a:ext cx="417010" cy="648881"/>
          </a:xfrm>
          <a:custGeom>
            <a:avLst/>
            <a:gdLst>
              <a:gd name="connsiteX0" fmla="*/ 0 w 417010"/>
              <a:gd name="connsiteY0" fmla="*/ 294462 h 648881"/>
              <a:gd name="connsiteX1" fmla="*/ 255152 w 417010"/>
              <a:gd name="connsiteY1" fmla="*/ 0 h 648881"/>
              <a:gd name="connsiteX2" fmla="*/ 417011 w 417010"/>
              <a:gd name="connsiteY2" fmla="*/ 354419 h 648881"/>
              <a:gd name="connsiteX3" fmla="*/ 161858 w 417010"/>
              <a:gd name="connsiteY3" fmla="*/ 648882 h 648881"/>
              <a:gd name="connsiteX4" fmla="*/ 0 w 417010"/>
              <a:gd name="connsiteY4" fmla="*/ 294462 h 648881"/>
              <a:gd name="connsiteX5" fmla="*/ 0 w 417010"/>
              <a:gd name="connsiteY5" fmla="*/ 294462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0" y="294462"/>
                </a:moveTo>
                <a:lnTo>
                  <a:pt x="255152" y="0"/>
                </a:lnTo>
                <a:lnTo>
                  <a:pt x="417011" y="354419"/>
                </a:lnTo>
                <a:lnTo>
                  <a:pt x="161858" y="64888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9" name="Freeform: Shape 238">
            <a:extLst>
              <a:ext uri="{FF2B5EF4-FFF2-40B4-BE49-F238E27FC236}">
                <a16:creationId xmlns:a16="http://schemas.microsoft.com/office/drawing/2014/main" id="{21B57481-067B-8565-9C44-919CF38F2D3D}"/>
              </a:ext>
            </a:extLst>
          </p:cNvPr>
          <p:cNvSpPr/>
          <p:nvPr/>
        </p:nvSpPr>
        <p:spPr>
          <a:xfrm>
            <a:off x="-1014628" y="3886200"/>
            <a:ext cx="417010" cy="648881"/>
          </a:xfrm>
          <a:custGeom>
            <a:avLst/>
            <a:gdLst>
              <a:gd name="connsiteX0" fmla="*/ 0 w 417010"/>
              <a:gd name="connsiteY0" fmla="*/ 294462 h 648881"/>
              <a:gd name="connsiteX1" fmla="*/ 255153 w 417010"/>
              <a:gd name="connsiteY1" fmla="*/ 0 h 648881"/>
              <a:gd name="connsiteX2" fmla="*/ 417011 w 417010"/>
              <a:gd name="connsiteY2" fmla="*/ 354419 h 648881"/>
              <a:gd name="connsiteX3" fmla="*/ 161858 w 417010"/>
              <a:gd name="connsiteY3" fmla="*/ 648881 h 648881"/>
              <a:gd name="connsiteX4" fmla="*/ 0 w 417010"/>
              <a:gd name="connsiteY4" fmla="*/ 294462 h 648881"/>
              <a:gd name="connsiteX5" fmla="*/ 0 w 417010"/>
              <a:gd name="connsiteY5" fmla="*/ 294462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0" y="294462"/>
                </a:moveTo>
                <a:lnTo>
                  <a:pt x="255153" y="0"/>
                </a:lnTo>
                <a:lnTo>
                  <a:pt x="417011" y="354419"/>
                </a:lnTo>
                <a:lnTo>
                  <a:pt x="161858" y="648881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0" name="Freeform: Shape 239">
            <a:extLst>
              <a:ext uri="{FF2B5EF4-FFF2-40B4-BE49-F238E27FC236}">
                <a16:creationId xmlns:a16="http://schemas.microsoft.com/office/drawing/2014/main" id="{CF837839-43DE-1618-D84E-65F9F11FB289}"/>
              </a:ext>
            </a:extLst>
          </p:cNvPr>
          <p:cNvSpPr/>
          <p:nvPr/>
        </p:nvSpPr>
        <p:spPr>
          <a:xfrm>
            <a:off x="4243230" y="1791151"/>
            <a:ext cx="591154" cy="849854"/>
          </a:xfrm>
          <a:custGeom>
            <a:avLst/>
            <a:gdLst>
              <a:gd name="connsiteX0" fmla="*/ 55450 w 591154"/>
              <a:gd name="connsiteY0" fmla="*/ 495435 h 849854"/>
              <a:gd name="connsiteX1" fmla="*/ 0 w 591154"/>
              <a:gd name="connsiteY1" fmla="*/ 109771 h 849854"/>
              <a:gd name="connsiteX2" fmla="*/ 373847 w 591154"/>
              <a:gd name="connsiteY2" fmla="*/ 0 h 849854"/>
              <a:gd name="connsiteX3" fmla="*/ 535705 w 591154"/>
              <a:gd name="connsiteY3" fmla="*/ 354419 h 849854"/>
              <a:gd name="connsiteX4" fmla="*/ 591155 w 591154"/>
              <a:gd name="connsiteY4" fmla="*/ 740083 h 849854"/>
              <a:gd name="connsiteX5" fmla="*/ 217308 w 591154"/>
              <a:gd name="connsiteY5" fmla="*/ 849854 h 849854"/>
              <a:gd name="connsiteX6" fmla="*/ 55450 w 591154"/>
              <a:gd name="connsiteY6" fmla="*/ 495435 h 849854"/>
              <a:gd name="connsiteX7" fmla="*/ 55450 w 591154"/>
              <a:gd name="connsiteY7" fmla="*/ 495435 h 849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1154" h="849854">
                <a:moveTo>
                  <a:pt x="55450" y="495435"/>
                </a:moveTo>
                <a:lnTo>
                  <a:pt x="0" y="109771"/>
                </a:lnTo>
                <a:lnTo>
                  <a:pt x="373847" y="0"/>
                </a:lnTo>
                <a:lnTo>
                  <a:pt x="535705" y="354419"/>
                </a:lnTo>
                <a:lnTo>
                  <a:pt x="591155" y="740083"/>
                </a:lnTo>
                <a:lnTo>
                  <a:pt x="217308" y="849854"/>
                </a:lnTo>
                <a:lnTo>
                  <a:pt x="55450" y="495435"/>
                </a:lnTo>
                <a:lnTo>
                  <a:pt x="55450" y="49543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1" name="Freeform: Shape 240">
            <a:extLst>
              <a:ext uri="{FF2B5EF4-FFF2-40B4-BE49-F238E27FC236}">
                <a16:creationId xmlns:a16="http://schemas.microsoft.com/office/drawing/2014/main" id="{11484068-03B2-7C34-41BE-F3E3B8653811}"/>
              </a:ext>
            </a:extLst>
          </p:cNvPr>
          <p:cNvSpPr/>
          <p:nvPr/>
        </p:nvSpPr>
        <p:spPr>
          <a:xfrm>
            <a:off x="6180791" y="545956"/>
            <a:ext cx="535704" cy="464190"/>
          </a:xfrm>
          <a:custGeom>
            <a:avLst/>
            <a:gdLst>
              <a:gd name="connsiteX0" fmla="*/ 0 w 535704"/>
              <a:gd name="connsiteY0" fmla="*/ 109771 h 464190"/>
              <a:gd name="connsiteX1" fmla="*/ 373847 w 535704"/>
              <a:gd name="connsiteY1" fmla="*/ 0 h 464190"/>
              <a:gd name="connsiteX2" fmla="*/ 535704 w 535704"/>
              <a:gd name="connsiteY2" fmla="*/ 354419 h 464190"/>
              <a:gd name="connsiteX3" fmla="*/ 161858 w 535704"/>
              <a:gd name="connsiteY3" fmla="*/ 464191 h 464190"/>
              <a:gd name="connsiteX4" fmla="*/ 0 w 535704"/>
              <a:gd name="connsiteY4" fmla="*/ 109771 h 464190"/>
              <a:gd name="connsiteX5" fmla="*/ 0 w 535704"/>
              <a:gd name="connsiteY5" fmla="*/ 109771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109771"/>
                </a:moveTo>
                <a:lnTo>
                  <a:pt x="373847" y="0"/>
                </a:lnTo>
                <a:lnTo>
                  <a:pt x="535704" y="354419"/>
                </a:lnTo>
                <a:lnTo>
                  <a:pt x="161858" y="464191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2" name="Freeform: Shape 241">
            <a:extLst>
              <a:ext uri="{FF2B5EF4-FFF2-40B4-BE49-F238E27FC236}">
                <a16:creationId xmlns:a16="http://schemas.microsoft.com/office/drawing/2014/main" id="{917F2E69-A3C1-204F-81B3-A8B81BAB0242}"/>
              </a:ext>
            </a:extLst>
          </p:cNvPr>
          <p:cNvSpPr/>
          <p:nvPr/>
        </p:nvSpPr>
        <p:spPr>
          <a:xfrm>
            <a:off x="1833639" y="2176814"/>
            <a:ext cx="697562" cy="818609"/>
          </a:xfrm>
          <a:custGeom>
            <a:avLst/>
            <a:gdLst>
              <a:gd name="connsiteX0" fmla="*/ 0 w 697562"/>
              <a:gd name="connsiteY0" fmla="*/ 464191 h 818609"/>
              <a:gd name="connsiteX1" fmla="*/ 161858 w 697562"/>
              <a:gd name="connsiteY1" fmla="*/ 109771 h 818609"/>
              <a:gd name="connsiteX2" fmla="*/ 535705 w 697562"/>
              <a:gd name="connsiteY2" fmla="*/ 0 h 818609"/>
              <a:gd name="connsiteX3" fmla="*/ 697563 w 697562"/>
              <a:gd name="connsiteY3" fmla="*/ 354419 h 818609"/>
              <a:gd name="connsiteX4" fmla="*/ 535705 w 697562"/>
              <a:gd name="connsiteY4" fmla="*/ 708839 h 818609"/>
              <a:gd name="connsiteX5" fmla="*/ 161858 w 697562"/>
              <a:gd name="connsiteY5" fmla="*/ 818610 h 818609"/>
              <a:gd name="connsiteX6" fmla="*/ 0 w 697562"/>
              <a:gd name="connsiteY6" fmla="*/ 464191 h 818609"/>
              <a:gd name="connsiteX7" fmla="*/ 0 w 697562"/>
              <a:gd name="connsiteY7" fmla="*/ 464191 h 818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7562" h="818609">
                <a:moveTo>
                  <a:pt x="0" y="464191"/>
                </a:moveTo>
                <a:lnTo>
                  <a:pt x="161858" y="109771"/>
                </a:lnTo>
                <a:lnTo>
                  <a:pt x="535705" y="0"/>
                </a:lnTo>
                <a:lnTo>
                  <a:pt x="697563" y="354419"/>
                </a:lnTo>
                <a:lnTo>
                  <a:pt x="535705" y="708839"/>
                </a:lnTo>
                <a:lnTo>
                  <a:pt x="161858" y="818610"/>
                </a:lnTo>
                <a:lnTo>
                  <a:pt x="0" y="464191"/>
                </a:lnTo>
                <a:lnTo>
                  <a:pt x="0" y="46419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3" name="Freeform: Shape 242">
            <a:extLst>
              <a:ext uri="{FF2B5EF4-FFF2-40B4-BE49-F238E27FC236}">
                <a16:creationId xmlns:a16="http://schemas.microsoft.com/office/drawing/2014/main" id="{6B42D13A-5765-B864-2332-C396950D8FC9}"/>
              </a:ext>
            </a:extLst>
          </p:cNvPr>
          <p:cNvSpPr/>
          <p:nvPr/>
        </p:nvSpPr>
        <p:spPr>
          <a:xfrm>
            <a:off x="8072283" y="-598360"/>
            <a:ext cx="535704" cy="464190"/>
          </a:xfrm>
          <a:custGeom>
            <a:avLst/>
            <a:gdLst>
              <a:gd name="connsiteX0" fmla="*/ 0 w 535704"/>
              <a:gd name="connsiteY0" fmla="*/ 109771 h 464190"/>
              <a:gd name="connsiteX1" fmla="*/ 373846 w 535704"/>
              <a:gd name="connsiteY1" fmla="*/ 0 h 464190"/>
              <a:gd name="connsiteX2" fmla="*/ 535705 w 535704"/>
              <a:gd name="connsiteY2" fmla="*/ 354419 h 464190"/>
              <a:gd name="connsiteX3" fmla="*/ 161858 w 535704"/>
              <a:gd name="connsiteY3" fmla="*/ 464191 h 464190"/>
              <a:gd name="connsiteX4" fmla="*/ 0 w 535704"/>
              <a:gd name="connsiteY4" fmla="*/ 109771 h 464190"/>
              <a:gd name="connsiteX5" fmla="*/ 0 w 535704"/>
              <a:gd name="connsiteY5" fmla="*/ 109771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109771"/>
                </a:moveTo>
                <a:lnTo>
                  <a:pt x="373846" y="0"/>
                </a:lnTo>
                <a:lnTo>
                  <a:pt x="535705" y="354419"/>
                </a:lnTo>
                <a:lnTo>
                  <a:pt x="161858" y="464191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4" name="Freeform: Shape 243">
            <a:extLst>
              <a:ext uri="{FF2B5EF4-FFF2-40B4-BE49-F238E27FC236}">
                <a16:creationId xmlns:a16="http://schemas.microsoft.com/office/drawing/2014/main" id="{E5149945-441A-DF09-41F6-FC2FDDA3375D}"/>
              </a:ext>
            </a:extLst>
          </p:cNvPr>
          <p:cNvSpPr/>
          <p:nvPr/>
        </p:nvSpPr>
        <p:spPr>
          <a:xfrm>
            <a:off x="57936" y="3422009"/>
            <a:ext cx="535704" cy="464190"/>
          </a:xfrm>
          <a:custGeom>
            <a:avLst/>
            <a:gdLst>
              <a:gd name="connsiteX0" fmla="*/ 0 w 535704"/>
              <a:gd name="connsiteY0" fmla="*/ 109771 h 464190"/>
              <a:gd name="connsiteX1" fmla="*/ 373847 w 535704"/>
              <a:gd name="connsiteY1" fmla="*/ 0 h 464190"/>
              <a:gd name="connsiteX2" fmla="*/ 535705 w 535704"/>
              <a:gd name="connsiteY2" fmla="*/ 354419 h 464190"/>
              <a:gd name="connsiteX3" fmla="*/ 161858 w 535704"/>
              <a:gd name="connsiteY3" fmla="*/ 464191 h 464190"/>
              <a:gd name="connsiteX4" fmla="*/ 0 w 535704"/>
              <a:gd name="connsiteY4" fmla="*/ 109771 h 464190"/>
              <a:gd name="connsiteX5" fmla="*/ 0 w 535704"/>
              <a:gd name="connsiteY5" fmla="*/ 109771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109771"/>
                </a:moveTo>
                <a:lnTo>
                  <a:pt x="373847" y="0"/>
                </a:lnTo>
                <a:lnTo>
                  <a:pt x="535705" y="354419"/>
                </a:lnTo>
                <a:lnTo>
                  <a:pt x="161858" y="464191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5" name="Freeform: Shape 244">
            <a:extLst>
              <a:ext uri="{FF2B5EF4-FFF2-40B4-BE49-F238E27FC236}">
                <a16:creationId xmlns:a16="http://schemas.microsoft.com/office/drawing/2014/main" id="{365174D2-204A-F4E1-E7F5-A8474A3527B3}"/>
              </a:ext>
            </a:extLst>
          </p:cNvPr>
          <p:cNvSpPr/>
          <p:nvPr/>
        </p:nvSpPr>
        <p:spPr>
          <a:xfrm>
            <a:off x="5479167" y="545956"/>
            <a:ext cx="863481" cy="674840"/>
          </a:xfrm>
          <a:custGeom>
            <a:avLst/>
            <a:gdLst>
              <a:gd name="connsiteX0" fmla="*/ 161858 w 863481"/>
              <a:gd name="connsiteY0" fmla="*/ 565069 h 674840"/>
              <a:gd name="connsiteX1" fmla="*/ 0 w 863481"/>
              <a:gd name="connsiteY1" fmla="*/ 210650 h 674840"/>
              <a:gd name="connsiteX2" fmla="*/ 327777 w 863481"/>
              <a:gd name="connsiteY2" fmla="*/ 0 h 674840"/>
              <a:gd name="connsiteX3" fmla="*/ 701624 w 863481"/>
              <a:gd name="connsiteY3" fmla="*/ 109771 h 674840"/>
              <a:gd name="connsiteX4" fmla="*/ 863482 w 863481"/>
              <a:gd name="connsiteY4" fmla="*/ 464191 h 674840"/>
              <a:gd name="connsiteX5" fmla="*/ 535705 w 863481"/>
              <a:gd name="connsiteY5" fmla="*/ 674840 h 674840"/>
              <a:gd name="connsiteX6" fmla="*/ 161858 w 863481"/>
              <a:gd name="connsiteY6" fmla="*/ 565069 h 674840"/>
              <a:gd name="connsiteX7" fmla="*/ 161858 w 863481"/>
              <a:gd name="connsiteY7" fmla="*/ 565069 h 674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63481" h="674840">
                <a:moveTo>
                  <a:pt x="161858" y="565069"/>
                </a:moveTo>
                <a:lnTo>
                  <a:pt x="0" y="210650"/>
                </a:lnTo>
                <a:lnTo>
                  <a:pt x="327777" y="0"/>
                </a:lnTo>
                <a:lnTo>
                  <a:pt x="701624" y="109771"/>
                </a:lnTo>
                <a:lnTo>
                  <a:pt x="863482" y="464191"/>
                </a:lnTo>
                <a:lnTo>
                  <a:pt x="535705" y="674840"/>
                </a:lnTo>
                <a:lnTo>
                  <a:pt x="161858" y="565069"/>
                </a:lnTo>
                <a:lnTo>
                  <a:pt x="161858" y="5650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6" name="Freeform: Shape 245">
            <a:extLst>
              <a:ext uri="{FF2B5EF4-FFF2-40B4-BE49-F238E27FC236}">
                <a16:creationId xmlns:a16="http://schemas.microsoft.com/office/drawing/2014/main" id="{29E5ABF5-25CA-6BD0-6B42-004D9606A257}"/>
              </a:ext>
            </a:extLst>
          </p:cNvPr>
          <p:cNvSpPr/>
          <p:nvPr/>
        </p:nvSpPr>
        <p:spPr>
          <a:xfrm>
            <a:off x="8446129" y="-598360"/>
            <a:ext cx="535704" cy="464190"/>
          </a:xfrm>
          <a:custGeom>
            <a:avLst/>
            <a:gdLst>
              <a:gd name="connsiteX0" fmla="*/ 161858 w 535704"/>
              <a:gd name="connsiteY0" fmla="*/ 354419 h 464190"/>
              <a:gd name="connsiteX1" fmla="*/ 0 w 535704"/>
              <a:gd name="connsiteY1" fmla="*/ 0 h 464190"/>
              <a:gd name="connsiteX2" fmla="*/ 373847 w 535704"/>
              <a:gd name="connsiteY2" fmla="*/ 109771 h 464190"/>
              <a:gd name="connsiteX3" fmla="*/ 535705 w 535704"/>
              <a:gd name="connsiteY3" fmla="*/ 464191 h 464190"/>
              <a:gd name="connsiteX4" fmla="*/ 161858 w 535704"/>
              <a:gd name="connsiteY4" fmla="*/ 354419 h 464190"/>
              <a:gd name="connsiteX5" fmla="*/ 161858 w 535704"/>
              <a:gd name="connsiteY5" fmla="*/ 354419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161858" y="354419"/>
                </a:moveTo>
                <a:lnTo>
                  <a:pt x="0" y="0"/>
                </a:lnTo>
                <a:lnTo>
                  <a:pt x="373847" y="109771"/>
                </a:lnTo>
                <a:lnTo>
                  <a:pt x="535705" y="464191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7" name="Freeform: Shape 246">
            <a:extLst>
              <a:ext uri="{FF2B5EF4-FFF2-40B4-BE49-F238E27FC236}">
                <a16:creationId xmlns:a16="http://schemas.microsoft.com/office/drawing/2014/main" id="{CD3A26C3-0E13-4195-67B7-9037DF9095CB}"/>
              </a:ext>
            </a:extLst>
          </p:cNvPr>
          <p:cNvSpPr/>
          <p:nvPr/>
        </p:nvSpPr>
        <p:spPr>
          <a:xfrm>
            <a:off x="431783" y="3422009"/>
            <a:ext cx="535704" cy="464190"/>
          </a:xfrm>
          <a:custGeom>
            <a:avLst/>
            <a:gdLst>
              <a:gd name="connsiteX0" fmla="*/ 161858 w 535704"/>
              <a:gd name="connsiteY0" fmla="*/ 354419 h 464190"/>
              <a:gd name="connsiteX1" fmla="*/ 0 w 535704"/>
              <a:gd name="connsiteY1" fmla="*/ 0 h 464190"/>
              <a:gd name="connsiteX2" fmla="*/ 373847 w 535704"/>
              <a:gd name="connsiteY2" fmla="*/ 109771 h 464190"/>
              <a:gd name="connsiteX3" fmla="*/ 535705 w 535704"/>
              <a:gd name="connsiteY3" fmla="*/ 464191 h 464190"/>
              <a:gd name="connsiteX4" fmla="*/ 161858 w 535704"/>
              <a:gd name="connsiteY4" fmla="*/ 354419 h 464190"/>
              <a:gd name="connsiteX5" fmla="*/ 161858 w 535704"/>
              <a:gd name="connsiteY5" fmla="*/ 354419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161858" y="354419"/>
                </a:moveTo>
                <a:lnTo>
                  <a:pt x="0" y="0"/>
                </a:lnTo>
                <a:lnTo>
                  <a:pt x="373847" y="109771"/>
                </a:lnTo>
                <a:lnTo>
                  <a:pt x="535705" y="464191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8" name="Freeform: Shape 247">
            <a:extLst>
              <a:ext uri="{FF2B5EF4-FFF2-40B4-BE49-F238E27FC236}">
                <a16:creationId xmlns:a16="http://schemas.microsoft.com/office/drawing/2014/main" id="{CD237C66-0B84-AC22-D653-65D409CB1400}"/>
              </a:ext>
            </a:extLst>
          </p:cNvPr>
          <p:cNvSpPr/>
          <p:nvPr/>
        </p:nvSpPr>
        <p:spPr>
          <a:xfrm>
            <a:off x="3715750" y="1992123"/>
            <a:ext cx="744787" cy="859531"/>
          </a:xfrm>
          <a:custGeom>
            <a:avLst/>
            <a:gdLst>
              <a:gd name="connsiteX0" fmla="*/ 161858 w 744787"/>
              <a:gd name="connsiteY0" fmla="*/ 565069 h 859531"/>
              <a:gd name="connsiteX1" fmla="*/ 0 w 744787"/>
              <a:gd name="connsiteY1" fmla="*/ 210650 h 859531"/>
              <a:gd name="connsiteX2" fmla="*/ 327777 w 744787"/>
              <a:gd name="connsiteY2" fmla="*/ 0 h 859531"/>
              <a:gd name="connsiteX3" fmla="*/ 582930 w 744787"/>
              <a:gd name="connsiteY3" fmla="*/ 294462 h 859531"/>
              <a:gd name="connsiteX4" fmla="*/ 744788 w 744787"/>
              <a:gd name="connsiteY4" fmla="*/ 648882 h 859531"/>
              <a:gd name="connsiteX5" fmla="*/ 417011 w 744787"/>
              <a:gd name="connsiteY5" fmla="*/ 859531 h 859531"/>
              <a:gd name="connsiteX6" fmla="*/ 161858 w 744787"/>
              <a:gd name="connsiteY6" fmla="*/ 565069 h 859531"/>
              <a:gd name="connsiteX7" fmla="*/ 161858 w 744787"/>
              <a:gd name="connsiteY7" fmla="*/ 565069 h 859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4787" h="859531">
                <a:moveTo>
                  <a:pt x="161858" y="565069"/>
                </a:moveTo>
                <a:lnTo>
                  <a:pt x="0" y="210650"/>
                </a:lnTo>
                <a:lnTo>
                  <a:pt x="327777" y="0"/>
                </a:lnTo>
                <a:lnTo>
                  <a:pt x="582930" y="294462"/>
                </a:lnTo>
                <a:lnTo>
                  <a:pt x="744788" y="648882"/>
                </a:lnTo>
                <a:lnTo>
                  <a:pt x="417011" y="859531"/>
                </a:lnTo>
                <a:lnTo>
                  <a:pt x="161858" y="565069"/>
                </a:lnTo>
                <a:lnTo>
                  <a:pt x="161858" y="5650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9" name="Freeform: Shape 248">
            <a:extLst>
              <a:ext uri="{FF2B5EF4-FFF2-40B4-BE49-F238E27FC236}">
                <a16:creationId xmlns:a16="http://schemas.microsoft.com/office/drawing/2014/main" id="{1656D5F3-2A6E-C46B-CE20-9581357C5B8F}"/>
              </a:ext>
            </a:extLst>
          </p:cNvPr>
          <p:cNvSpPr/>
          <p:nvPr/>
        </p:nvSpPr>
        <p:spPr>
          <a:xfrm>
            <a:off x="-759475" y="3531780"/>
            <a:ext cx="323715" cy="708838"/>
          </a:xfrm>
          <a:custGeom>
            <a:avLst/>
            <a:gdLst>
              <a:gd name="connsiteX0" fmla="*/ 0 w 323715"/>
              <a:gd name="connsiteY0" fmla="*/ 354419 h 708838"/>
              <a:gd name="connsiteX1" fmla="*/ 161858 w 323715"/>
              <a:gd name="connsiteY1" fmla="*/ 0 h 708838"/>
              <a:gd name="connsiteX2" fmla="*/ 323716 w 323715"/>
              <a:gd name="connsiteY2" fmla="*/ 354419 h 708838"/>
              <a:gd name="connsiteX3" fmla="*/ 161858 w 323715"/>
              <a:gd name="connsiteY3" fmla="*/ 708838 h 708838"/>
              <a:gd name="connsiteX4" fmla="*/ 0 w 323715"/>
              <a:gd name="connsiteY4" fmla="*/ 354419 h 708838"/>
              <a:gd name="connsiteX5" fmla="*/ 0 w 323715"/>
              <a:gd name="connsiteY5" fmla="*/ 354419 h 708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3715" h="708838">
                <a:moveTo>
                  <a:pt x="0" y="354419"/>
                </a:moveTo>
                <a:lnTo>
                  <a:pt x="161858" y="0"/>
                </a:lnTo>
                <a:lnTo>
                  <a:pt x="323716" y="354419"/>
                </a:lnTo>
                <a:lnTo>
                  <a:pt x="161858" y="708838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0" name="Freeform: Shape 249">
            <a:extLst>
              <a:ext uri="{FF2B5EF4-FFF2-40B4-BE49-F238E27FC236}">
                <a16:creationId xmlns:a16="http://schemas.microsoft.com/office/drawing/2014/main" id="{CC62E28F-3762-E12C-C3A4-CF8F46CEE64C}"/>
              </a:ext>
            </a:extLst>
          </p:cNvPr>
          <p:cNvSpPr/>
          <p:nvPr/>
        </p:nvSpPr>
        <p:spPr>
          <a:xfrm>
            <a:off x="7527197" y="107724"/>
            <a:ext cx="323716" cy="708838"/>
          </a:xfrm>
          <a:custGeom>
            <a:avLst/>
            <a:gdLst>
              <a:gd name="connsiteX0" fmla="*/ 0 w 323716"/>
              <a:gd name="connsiteY0" fmla="*/ 354419 h 708838"/>
              <a:gd name="connsiteX1" fmla="*/ 161858 w 323716"/>
              <a:gd name="connsiteY1" fmla="*/ 0 h 708838"/>
              <a:gd name="connsiteX2" fmla="*/ 323716 w 323716"/>
              <a:gd name="connsiteY2" fmla="*/ 354419 h 708838"/>
              <a:gd name="connsiteX3" fmla="*/ 161858 w 323716"/>
              <a:gd name="connsiteY3" fmla="*/ 708839 h 708838"/>
              <a:gd name="connsiteX4" fmla="*/ 0 w 323716"/>
              <a:gd name="connsiteY4" fmla="*/ 354419 h 708838"/>
              <a:gd name="connsiteX5" fmla="*/ 0 w 323716"/>
              <a:gd name="connsiteY5" fmla="*/ 354419 h 708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3716" h="708838">
                <a:moveTo>
                  <a:pt x="0" y="354419"/>
                </a:moveTo>
                <a:lnTo>
                  <a:pt x="161858" y="0"/>
                </a:lnTo>
                <a:lnTo>
                  <a:pt x="323716" y="354419"/>
                </a:lnTo>
                <a:lnTo>
                  <a:pt x="161858" y="70883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1" name="Freeform: Shape 250">
            <a:extLst>
              <a:ext uri="{FF2B5EF4-FFF2-40B4-BE49-F238E27FC236}">
                <a16:creationId xmlns:a16="http://schemas.microsoft.com/office/drawing/2014/main" id="{E992713C-C5F1-4AE9-B528-6F488AA49513}"/>
              </a:ext>
            </a:extLst>
          </p:cNvPr>
          <p:cNvSpPr/>
          <p:nvPr/>
        </p:nvSpPr>
        <p:spPr>
          <a:xfrm>
            <a:off x="1505862" y="2641005"/>
            <a:ext cx="489635" cy="565068"/>
          </a:xfrm>
          <a:custGeom>
            <a:avLst/>
            <a:gdLst>
              <a:gd name="connsiteX0" fmla="*/ 0 w 489635"/>
              <a:gd name="connsiteY0" fmla="*/ 210650 h 565068"/>
              <a:gd name="connsiteX1" fmla="*/ 327777 w 489635"/>
              <a:gd name="connsiteY1" fmla="*/ 0 h 565068"/>
              <a:gd name="connsiteX2" fmla="*/ 489635 w 489635"/>
              <a:gd name="connsiteY2" fmla="*/ 354419 h 565068"/>
              <a:gd name="connsiteX3" fmla="*/ 161858 w 489635"/>
              <a:gd name="connsiteY3" fmla="*/ 565069 h 565068"/>
              <a:gd name="connsiteX4" fmla="*/ 0 w 489635"/>
              <a:gd name="connsiteY4" fmla="*/ 210650 h 565068"/>
              <a:gd name="connsiteX5" fmla="*/ 0 w 489635"/>
              <a:gd name="connsiteY5" fmla="*/ 210650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0" y="210650"/>
                </a:moveTo>
                <a:lnTo>
                  <a:pt x="327777" y="0"/>
                </a:lnTo>
                <a:lnTo>
                  <a:pt x="489635" y="354419"/>
                </a:lnTo>
                <a:lnTo>
                  <a:pt x="161858" y="56506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2" name="Freeform: Shape 251">
            <a:extLst>
              <a:ext uri="{FF2B5EF4-FFF2-40B4-BE49-F238E27FC236}">
                <a16:creationId xmlns:a16="http://schemas.microsoft.com/office/drawing/2014/main" id="{57A310AB-9E3D-A694-20BE-AEA7442C1CF2}"/>
              </a:ext>
            </a:extLst>
          </p:cNvPr>
          <p:cNvSpPr/>
          <p:nvPr/>
        </p:nvSpPr>
        <p:spPr>
          <a:xfrm>
            <a:off x="-597617" y="3321131"/>
            <a:ext cx="489635" cy="565068"/>
          </a:xfrm>
          <a:custGeom>
            <a:avLst/>
            <a:gdLst>
              <a:gd name="connsiteX0" fmla="*/ 0 w 489635"/>
              <a:gd name="connsiteY0" fmla="*/ 210650 h 565068"/>
              <a:gd name="connsiteX1" fmla="*/ 327777 w 489635"/>
              <a:gd name="connsiteY1" fmla="*/ 0 h 565068"/>
              <a:gd name="connsiteX2" fmla="*/ 489635 w 489635"/>
              <a:gd name="connsiteY2" fmla="*/ 354419 h 565068"/>
              <a:gd name="connsiteX3" fmla="*/ 161858 w 489635"/>
              <a:gd name="connsiteY3" fmla="*/ 565069 h 565068"/>
              <a:gd name="connsiteX4" fmla="*/ 0 w 489635"/>
              <a:gd name="connsiteY4" fmla="*/ 210650 h 565068"/>
              <a:gd name="connsiteX5" fmla="*/ 0 w 489635"/>
              <a:gd name="connsiteY5" fmla="*/ 210650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0" y="210650"/>
                </a:moveTo>
                <a:lnTo>
                  <a:pt x="327777" y="0"/>
                </a:lnTo>
                <a:lnTo>
                  <a:pt x="489635" y="354419"/>
                </a:lnTo>
                <a:lnTo>
                  <a:pt x="161858" y="56506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3" name="Freeform: Shape 252">
            <a:extLst>
              <a:ext uri="{FF2B5EF4-FFF2-40B4-BE49-F238E27FC236}">
                <a16:creationId xmlns:a16="http://schemas.microsoft.com/office/drawing/2014/main" id="{F5260428-5B6C-BB37-D480-CFCE0B944264}"/>
              </a:ext>
            </a:extLst>
          </p:cNvPr>
          <p:cNvSpPr/>
          <p:nvPr/>
        </p:nvSpPr>
        <p:spPr>
          <a:xfrm>
            <a:off x="7689055" y="-102925"/>
            <a:ext cx="489634" cy="565068"/>
          </a:xfrm>
          <a:custGeom>
            <a:avLst/>
            <a:gdLst>
              <a:gd name="connsiteX0" fmla="*/ 0 w 489634"/>
              <a:gd name="connsiteY0" fmla="*/ 210650 h 565068"/>
              <a:gd name="connsiteX1" fmla="*/ 327777 w 489634"/>
              <a:gd name="connsiteY1" fmla="*/ 0 h 565068"/>
              <a:gd name="connsiteX2" fmla="*/ 489635 w 489634"/>
              <a:gd name="connsiteY2" fmla="*/ 354419 h 565068"/>
              <a:gd name="connsiteX3" fmla="*/ 161858 w 489634"/>
              <a:gd name="connsiteY3" fmla="*/ 565069 h 565068"/>
              <a:gd name="connsiteX4" fmla="*/ 0 w 489634"/>
              <a:gd name="connsiteY4" fmla="*/ 210650 h 565068"/>
              <a:gd name="connsiteX5" fmla="*/ 0 w 489634"/>
              <a:gd name="connsiteY5" fmla="*/ 210650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4" h="565068">
                <a:moveTo>
                  <a:pt x="0" y="210650"/>
                </a:moveTo>
                <a:lnTo>
                  <a:pt x="327777" y="0"/>
                </a:lnTo>
                <a:lnTo>
                  <a:pt x="489635" y="354419"/>
                </a:lnTo>
                <a:lnTo>
                  <a:pt x="161858" y="56506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4" name="Freeform: Shape 253">
            <a:extLst>
              <a:ext uri="{FF2B5EF4-FFF2-40B4-BE49-F238E27FC236}">
                <a16:creationId xmlns:a16="http://schemas.microsoft.com/office/drawing/2014/main" id="{162E6D1C-42F3-3000-F4EB-AF05EF494D9A}"/>
              </a:ext>
            </a:extLst>
          </p:cNvPr>
          <p:cNvSpPr/>
          <p:nvPr/>
        </p:nvSpPr>
        <p:spPr>
          <a:xfrm>
            <a:off x="8390679" y="3886200"/>
            <a:ext cx="472460" cy="1034545"/>
          </a:xfrm>
          <a:custGeom>
            <a:avLst/>
            <a:gdLst>
              <a:gd name="connsiteX0" fmla="*/ 0 w 472460"/>
              <a:gd name="connsiteY0" fmla="*/ 680126 h 1034545"/>
              <a:gd name="connsiteX1" fmla="*/ 55449 w 472460"/>
              <a:gd name="connsiteY1" fmla="*/ 294462 h 1034545"/>
              <a:gd name="connsiteX2" fmla="*/ 310603 w 472460"/>
              <a:gd name="connsiteY2" fmla="*/ 0 h 1034545"/>
              <a:gd name="connsiteX3" fmla="*/ 472460 w 472460"/>
              <a:gd name="connsiteY3" fmla="*/ 354419 h 1034545"/>
              <a:gd name="connsiteX4" fmla="*/ 417011 w 472460"/>
              <a:gd name="connsiteY4" fmla="*/ 740083 h 1034545"/>
              <a:gd name="connsiteX5" fmla="*/ 161858 w 472460"/>
              <a:gd name="connsiteY5" fmla="*/ 1034545 h 1034545"/>
              <a:gd name="connsiteX6" fmla="*/ 0 w 472460"/>
              <a:gd name="connsiteY6" fmla="*/ 680126 h 1034545"/>
              <a:gd name="connsiteX7" fmla="*/ 0 w 472460"/>
              <a:gd name="connsiteY7" fmla="*/ 680126 h 1034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2460" h="1034545">
                <a:moveTo>
                  <a:pt x="0" y="680126"/>
                </a:moveTo>
                <a:lnTo>
                  <a:pt x="55449" y="294462"/>
                </a:lnTo>
                <a:lnTo>
                  <a:pt x="310603" y="0"/>
                </a:lnTo>
                <a:lnTo>
                  <a:pt x="472460" y="354419"/>
                </a:lnTo>
                <a:lnTo>
                  <a:pt x="417011" y="740083"/>
                </a:lnTo>
                <a:lnTo>
                  <a:pt x="161858" y="1034545"/>
                </a:lnTo>
                <a:lnTo>
                  <a:pt x="0" y="680126"/>
                </a:lnTo>
                <a:lnTo>
                  <a:pt x="0" y="680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5" name="Freeform: Shape 254">
            <a:extLst>
              <a:ext uri="{FF2B5EF4-FFF2-40B4-BE49-F238E27FC236}">
                <a16:creationId xmlns:a16="http://schemas.microsoft.com/office/drawing/2014/main" id="{FDBD1EDE-439D-6D9F-E08E-2304440C9DA4}"/>
              </a:ext>
            </a:extLst>
          </p:cNvPr>
          <p:cNvSpPr/>
          <p:nvPr/>
        </p:nvSpPr>
        <p:spPr>
          <a:xfrm>
            <a:off x="5224014" y="5626829"/>
            <a:ext cx="217308" cy="740082"/>
          </a:xfrm>
          <a:custGeom>
            <a:avLst/>
            <a:gdLst>
              <a:gd name="connsiteX0" fmla="*/ 0 w 217308"/>
              <a:gd name="connsiteY0" fmla="*/ 385664 h 740082"/>
              <a:gd name="connsiteX1" fmla="*/ 55450 w 217308"/>
              <a:gd name="connsiteY1" fmla="*/ 0 h 740082"/>
              <a:gd name="connsiteX2" fmla="*/ 217308 w 217308"/>
              <a:gd name="connsiteY2" fmla="*/ 354419 h 740082"/>
              <a:gd name="connsiteX3" fmla="*/ 161858 w 217308"/>
              <a:gd name="connsiteY3" fmla="*/ 740083 h 740082"/>
              <a:gd name="connsiteX4" fmla="*/ 0 w 217308"/>
              <a:gd name="connsiteY4" fmla="*/ 385664 h 740082"/>
              <a:gd name="connsiteX5" fmla="*/ 0 w 217308"/>
              <a:gd name="connsiteY5" fmla="*/ 385664 h 74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308" h="740082">
                <a:moveTo>
                  <a:pt x="0" y="385664"/>
                </a:moveTo>
                <a:lnTo>
                  <a:pt x="55450" y="0"/>
                </a:lnTo>
                <a:lnTo>
                  <a:pt x="217308" y="354419"/>
                </a:lnTo>
                <a:lnTo>
                  <a:pt x="161858" y="740083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6" name="Freeform: Shape 255">
            <a:extLst>
              <a:ext uri="{FF2B5EF4-FFF2-40B4-BE49-F238E27FC236}">
                <a16:creationId xmlns:a16="http://schemas.microsoft.com/office/drawing/2014/main" id="{78BDCF3E-84EF-E556-EA1B-59F5B8E4394B}"/>
              </a:ext>
            </a:extLst>
          </p:cNvPr>
          <p:cNvSpPr/>
          <p:nvPr/>
        </p:nvSpPr>
        <p:spPr>
          <a:xfrm>
            <a:off x="1824259" y="7520905"/>
            <a:ext cx="217307" cy="740082"/>
          </a:xfrm>
          <a:custGeom>
            <a:avLst/>
            <a:gdLst>
              <a:gd name="connsiteX0" fmla="*/ 0 w 217307"/>
              <a:gd name="connsiteY0" fmla="*/ 385664 h 740082"/>
              <a:gd name="connsiteX1" fmla="*/ 55450 w 217307"/>
              <a:gd name="connsiteY1" fmla="*/ 0 h 740082"/>
              <a:gd name="connsiteX2" fmla="*/ 217308 w 217307"/>
              <a:gd name="connsiteY2" fmla="*/ 354419 h 740082"/>
              <a:gd name="connsiteX3" fmla="*/ 161858 w 217307"/>
              <a:gd name="connsiteY3" fmla="*/ 740083 h 740082"/>
              <a:gd name="connsiteX4" fmla="*/ 0 w 217307"/>
              <a:gd name="connsiteY4" fmla="*/ 385664 h 740082"/>
              <a:gd name="connsiteX5" fmla="*/ 0 w 217307"/>
              <a:gd name="connsiteY5" fmla="*/ 385664 h 74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307" h="740082">
                <a:moveTo>
                  <a:pt x="0" y="385664"/>
                </a:moveTo>
                <a:lnTo>
                  <a:pt x="55450" y="0"/>
                </a:lnTo>
                <a:lnTo>
                  <a:pt x="217308" y="354419"/>
                </a:lnTo>
                <a:lnTo>
                  <a:pt x="161858" y="740083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7" name="Freeform: Shape 256">
            <a:extLst>
              <a:ext uri="{FF2B5EF4-FFF2-40B4-BE49-F238E27FC236}">
                <a16:creationId xmlns:a16="http://schemas.microsoft.com/office/drawing/2014/main" id="{B8CA502E-7750-5C45-E257-7B90C3F657C9}"/>
              </a:ext>
            </a:extLst>
          </p:cNvPr>
          <p:cNvSpPr/>
          <p:nvPr/>
        </p:nvSpPr>
        <p:spPr>
          <a:xfrm>
            <a:off x="6508568" y="5131394"/>
            <a:ext cx="790857" cy="758652"/>
          </a:xfrm>
          <a:custGeom>
            <a:avLst/>
            <a:gdLst>
              <a:gd name="connsiteX0" fmla="*/ 161858 w 790857"/>
              <a:gd name="connsiteY0" fmla="*/ 648881 h 758652"/>
              <a:gd name="connsiteX1" fmla="*/ 0 w 790857"/>
              <a:gd name="connsiteY1" fmla="*/ 294462 h 758652"/>
              <a:gd name="connsiteX2" fmla="*/ 255153 w 790857"/>
              <a:gd name="connsiteY2" fmla="*/ 0 h 758652"/>
              <a:gd name="connsiteX3" fmla="*/ 629000 w 790857"/>
              <a:gd name="connsiteY3" fmla="*/ 109771 h 758652"/>
              <a:gd name="connsiteX4" fmla="*/ 790858 w 790857"/>
              <a:gd name="connsiteY4" fmla="*/ 464191 h 758652"/>
              <a:gd name="connsiteX5" fmla="*/ 535705 w 790857"/>
              <a:gd name="connsiteY5" fmla="*/ 758653 h 758652"/>
              <a:gd name="connsiteX6" fmla="*/ 161858 w 790857"/>
              <a:gd name="connsiteY6" fmla="*/ 648881 h 758652"/>
              <a:gd name="connsiteX7" fmla="*/ 161858 w 790857"/>
              <a:gd name="connsiteY7" fmla="*/ 648881 h 758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90857" h="758652">
                <a:moveTo>
                  <a:pt x="161858" y="648881"/>
                </a:moveTo>
                <a:lnTo>
                  <a:pt x="0" y="294462"/>
                </a:lnTo>
                <a:lnTo>
                  <a:pt x="255153" y="0"/>
                </a:lnTo>
                <a:lnTo>
                  <a:pt x="629000" y="109771"/>
                </a:lnTo>
                <a:lnTo>
                  <a:pt x="790858" y="464191"/>
                </a:lnTo>
                <a:lnTo>
                  <a:pt x="535705" y="758653"/>
                </a:lnTo>
                <a:lnTo>
                  <a:pt x="161858" y="648881"/>
                </a:lnTo>
                <a:lnTo>
                  <a:pt x="161858" y="6488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8" name="Freeform: Shape 257">
            <a:extLst>
              <a:ext uri="{FF2B5EF4-FFF2-40B4-BE49-F238E27FC236}">
                <a16:creationId xmlns:a16="http://schemas.microsoft.com/office/drawing/2014/main" id="{92853030-F728-DC9A-50DA-E8E041C8E03F}"/>
              </a:ext>
            </a:extLst>
          </p:cNvPr>
          <p:cNvSpPr/>
          <p:nvPr/>
        </p:nvSpPr>
        <p:spPr>
          <a:xfrm>
            <a:off x="4417374" y="6366912"/>
            <a:ext cx="417011" cy="648881"/>
          </a:xfrm>
          <a:custGeom>
            <a:avLst/>
            <a:gdLst>
              <a:gd name="connsiteX0" fmla="*/ 0 w 417011"/>
              <a:gd name="connsiteY0" fmla="*/ 294462 h 648881"/>
              <a:gd name="connsiteX1" fmla="*/ 255153 w 417011"/>
              <a:gd name="connsiteY1" fmla="*/ 0 h 648881"/>
              <a:gd name="connsiteX2" fmla="*/ 417011 w 417011"/>
              <a:gd name="connsiteY2" fmla="*/ 354419 h 648881"/>
              <a:gd name="connsiteX3" fmla="*/ 161858 w 417011"/>
              <a:gd name="connsiteY3" fmla="*/ 648881 h 648881"/>
              <a:gd name="connsiteX4" fmla="*/ 0 w 417011"/>
              <a:gd name="connsiteY4" fmla="*/ 294462 h 648881"/>
              <a:gd name="connsiteX5" fmla="*/ 0 w 417011"/>
              <a:gd name="connsiteY5" fmla="*/ 294462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1" h="648881">
                <a:moveTo>
                  <a:pt x="0" y="294462"/>
                </a:moveTo>
                <a:lnTo>
                  <a:pt x="255153" y="0"/>
                </a:lnTo>
                <a:lnTo>
                  <a:pt x="417011" y="354419"/>
                </a:lnTo>
                <a:lnTo>
                  <a:pt x="161858" y="648881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9" name="Freeform: Shape 258">
            <a:extLst>
              <a:ext uri="{FF2B5EF4-FFF2-40B4-BE49-F238E27FC236}">
                <a16:creationId xmlns:a16="http://schemas.microsoft.com/office/drawing/2014/main" id="{C3501298-0219-8BAF-4ACF-0BAAC3355F0D}"/>
              </a:ext>
            </a:extLst>
          </p:cNvPr>
          <p:cNvSpPr/>
          <p:nvPr/>
        </p:nvSpPr>
        <p:spPr>
          <a:xfrm>
            <a:off x="10656017" y="3237318"/>
            <a:ext cx="417010" cy="648881"/>
          </a:xfrm>
          <a:custGeom>
            <a:avLst/>
            <a:gdLst>
              <a:gd name="connsiteX0" fmla="*/ 0 w 417010"/>
              <a:gd name="connsiteY0" fmla="*/ 294462 h 648881"/>
              <a:gd name="connsiteX1" fmla="*/ 255152 w 417010"/>
              <a:gd name="connsiteY1" fmla="*/ 0 h 648881"/>
              <a:gd name="connsiteX2" fmla="*/ 417011 w 417010"/>
              <a:gd name="connsiteY2" fmla="*/ 354419 h 648881"/>
              <a:gd name="connsiteX3" fmla="*/ 161858 w 417010"/>
              <a:gd name="connsiteY3" fmla="*/ 648882 h 648881"/>
              <a:gd name="connsiteX4" fmla="*/ 0 w 417010"/>
              <a:gd name="connsiteY4" fmla="*/ 294462 h 648881"/>
              <a:gd name="connsiteX5" fmla="*/ 0 w 417010"/>
              <a:gd name="connsiteY5" fmla="*/ 294462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0" y="294462"/>
                </a:moveTo>
                <a:lnTo>
                  <a:pt x="255152" y="0"/>
                </a:lnTo>
                <a:lnTo>
                  <a:pt x="417011" y="354419"/>
                </a:lnTo>
                <a:lnTo>
                  <a:pt x="161858" y="64888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0" name="Freeform: Shape 259">
            <a:extLst>
              <a:ext uri="{FF2B5EF4-FFF2-40B4-BE49-F238E27FC236}">
                <a16:creationId xmlns:a16="http://schemas.microsoft.com/office/drawing/2014/main" id="{97AA78D7-D8D2-A793-9503-587DC01FB3F6}"/>
              </a:ext>
            </a:extLst>
          </p:cNvPr>
          <p:cNvSpPr/>
          <p:nvPr/>
        </p:nvSpPr>
        <p:spPr>
          <a:xfrm>
            <a:off x="2369344" y="6661374"/>
            <a:ext cx="417010" cy="648881"/>
          </a:xfrm>
          <a:custGeom>
            <a:avLst/>
            <a:gdLst>
              <a:gd name="connsiteX0" fmla="*/ 0 w 417010"/>
              <a:gd name="connsiteY0" fmla="*/ 294462 h 648881"/>
              <a:gd name="connsiteX1" fmla="*/ 255153 w 417010"/>
              <a:gd name="connsiteY1" fmla="*/ 0 h 648881"/>
              <a:gd name="connsiteX2" fmla="*/ 417011 w 417010"/>
              <a:gd name="connsiteY2" fmla="*/ 354419 h 648881"/>
              <a:gd name="connsiteX3" fmla="*/ 161858 w 417010"/>
              <a:gd name="connsiteY3" fmla="*/ 648881 h 648881"/>
              <a:gd name="connsiteX4" fmla="*/ 0 w 417010"/>
              <a:gd name="connsiteY4" fmla="*/ 294462 h 648881"/>
              <a:gd name="connsiteX5" fmla="*/ 0 w 417010"/>
              <a:gd name="connsiteY5" fmla="*/ 294462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0" y="294462"/>
                </a:moveTo>
                <a:lnTo>
                  <a:pt x="255153" y="0"/>
                </a:lnTo>
                <a:lnTo>
                  <a:pt x="417011" y="354419"/>
                </a:lnTo>
                <a:lnTo>
                  <a:pt x="161858" y="648881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1" name="Freeform: Shape 260">
            <a:extLst>
              <a:ext uri="{FF2B5EF4-FFF2-40B4-BE49-F238E27FC236}">
                <a16:creationId xmlns:a16="http://schemas.microsoft.com/office/drawing/2014/main" id="{26A364EA-A70B-C31F-4A43-8D245EB9E096}"/>
              </a:ext>
            </a:extLst>
          </p:cNvPr>
          <p:cNvSpPr/>
          <p:nvPr/>
        </p:nvSpPr>
        <p:spPr>
          <a:xfrm>
            <a:off x="5224014" y="5131394"/>
            <a:ext cx="591154" cy="849853"/>
          </a:xfrm>
          <a:custGeom>
            <a:avLst/>
            <a:gdLst>
              <a:gd name="connsiteX0" fmla="*/ 55450 w 591154"/>
              <a:gd name="connsiteY0" fmla="*/ 495435 h 849853"/>
              <a:gd name="connsiteX1" fmla="*/ 0 w 591154"/>
              <a:gd name="connsiteY1" fmla="*/ 109771 h 849853"/>
              <a:gd name="connsiteX2" fmla="*/ 373847 w 591154"/>
              <a:gd name="connsiteY2" fmla="*/ 0 h 849853"/>
              <a:gd name="connsiteX3" fmla="*/ 535705 w 591154"/>
              <a:gd name="connsiteY3" fmla="*/ 354419 h 849853"/>
              <a:gd name="connsiteX4" fmla="*/ 591155 w 591154"/>
              <a:gd name="connsiteY4" fmla="*/ 740083 h 849853"/>
              <a:gd name="connsiteX5" fmla="*/ 217308 w 591154"/>
              <a:gd name="connsiteY5" fmla="*/ 849854 h 849853"/>
              <a:gd name="connsiteX6" fmla="*/ 55450 w 591154"/>
              <a:gd name="connsiteY6" fmla="*/ 495435 h 849853"/>
              <a:gd name="connsiteX7" fmla="*/ 55450 w 591154"/>
              <a:gd name="connsiteY7" fmla="*/ 495435 h 849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1154" h="849853">
                <a:moveTo>
                  <a:pt x="55450" y="495435"/>
                </a:moveTo>
                <a:lnTo>
                  <a:pt x="0" y="109771"/>
                </a:lnTo>
                <a:lnTo>
                  <a:pt x="373847" y="0"/>
                </a:lnTo>
                <a:lnTo>
                  <a:pt x="535705" y="354419"/>
                </a:lnTo>
                <a:lnTo>
                  <a:pt x="591155" y="740083"/>
                </a:lnTo>
                <a:lnTo>
                  <a:pt x="217308" y="849854"/>
                </a:lnTo>
                <a:lnTo>
                  <a:pt x="55450" y="495435"/>
                </a:lnTo>
                <a:lnTo>
                  <a:pt x="55450" y="49543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2" name="Freeform: Shape 261">
            <a:extLst>
              <a:ext uri="{FF2B5EF4-FFF2-40B4-BE49-F238E27FC236}">
                <a16:creationId xmlns:a16="http://schemas.microsoft.com/office/drawing/2014/main" id="{904A826F-6380-E92E-3917-86B74434FD61}"/>
              </a:ext>
            </a:extLst>
          </p:cNvPr>
          <p:cNvSpPr/>
          <p:nvPr/>
        </p:nvSpPr>
        <p:spPr>
          <a:xfrm>
            <a:off x="7527197" y="4776975"/>
            <a:ext cx="697562" cy="818610"/>
          </a:xfrm>
          <a:custGeom>
            <a:avLst/>
            <a:gdLst>
              <a:gd name="connsiteX0" fmla="*/ 0 w 697562"/>
              <a:gd name="connsiteY0" fmla="*/ 464191 h 818610"/>
              <a:gd name="connsiteX1" fmla="*/ 161858 w 697562"/>
              <a:gd name="connsiteY1" fmla="*/ 109771 h 818610"/>
              <a:gd name="connsiteX2" fmla="*/ 535705 w 697562"/>
              <a:gd name="connsiteY2" fmla="*/ 0 h 818610"/>
              <a:gd name="connsiteX3" fmla="*/ 697563 w 697562"/>
              <a:gd name="connsiteY3" fmla="*/ 354420 h 818610"/>
              <a:gd name="connsiteX4" fmla="*/ 535705 w 697562"/>
              <a:gd name="connsiteY4" fmla="*/ 708839 h 818610"/>
              <a:gd name="connsiteX5" fmla="*/ 161858 w 697562"/>
              <a:gd name="connsiteY5" fmla="*/ 818610 h 818610"/>
              <a:gd name="connsiteX6" fmla="*/ 0 w 697562"/>
              <a:gd name="connsiteY6" fmla="*/ 464191 h 818610"/>
              <a:gd name="connsiteX7" fmla="*/ 0 w 697562"/>
              <a:gd name="connsiteY7" fmla="*/ 464191 h 818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7562" h="818610">
                <a:moveTo>
                  <a:pt x="0" y="464191"/>
                </a:moveTo>
                <a:lnTo>
                  <a:pt x="161858" y="109771"/>
                </a:lnTo>
                <a:lnTo>
                  <a:pt x="535705" y="0"/>
                </a:lnTo>
                <a:lnTo>
                  <a:pt x="697563" y="354420"/>
                </a:lnTo>
                <a:lnTo>
                  <a:pt x="535705" y="708839"/>
                </a:lnTo>
                <a:lnTo>
                  <a:pt x="161858" y="818610"/>
                </a:lnTo>
                <a:lnTo>
                  <a:pt x="0" y="464191"/>
                </a:lnTo>
                <a:lnTo>
                  <a:pt x="0" y="46419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3" name="Freeform: Shape 262">
            <a:extLst>
              <a:ext uri="{FF2B5EF4-FFF2-40B4-BE49-F238E27FC236}">
                <a16:creationId xmlns:a16="http://schemas.microsoft.com/office/drawing/2014/main" id="{0FC5D21E-81D3-482C-5E1E-7A19DB890F5E}"/>
              </a:ext>
            </a:extLst>
          </p:cNvPr>
          <p:cNvSpPr/>
          <p:nvPr/>
        </p:nvSpPr>
        <p:spPr>
          <a:xfrm>
            <a:off x="3341903" y="6762253"/>
            <a:ext cx="535704" cy="464190"/>
          </a:xfrm>
          <a:custGeom>
            <a:avLst/>
            <a:gdLst>
              <a:gd name="connsiteX0" fmla="*/ 0 w 535704"/>
              <a:gd name="connsiteY0" fmla="*/ 109771 h 464190"/>
              <a:gd name="connsiteX1" fmla="*/ 373847 w 535704"/>
              <a:gd name="connsiteY1" fmla="*/ 0 h 464190"/>
              <a:gd name="connsiteX2" fmla="*/ 535705 w 535704"/>
              <a:gd name="connsiteY2" fmla="*/ 354419 h 464190"/>
              <a:gd name="connsiteX3" fmla="*/ 161858 w 535704"/>
              <a:gd name="connsiteY3" fmla="*/ 464190 h 464190"/>
              <a:gd name="connsiteX4" fmla="*/ 0 w 535704"/>
              <a:gd name="connsiteY4" fmla="*/ 109771 h 464190"/>
              <a:gd name="connsiteX5" fmla="*/ 0 w 535704"/>
              <a:gd name="connsiteY5" fmla="*/ 109771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109771"/>
                </a:moveTo>
                <a:lnTo>
                  <a:pt x="373847" y="0"/>
                </a:lnTo>
                <a:lnTo>
                  <a:pt x="535705" y="354419"/>
                </a:lnTo>
                <a:lnTo>
                  <a:pt x="161858" y="464190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4" name="Freeform: Shape 263">
            <a:extLst>
              <a:ext uri="{FF2B5EF4-FFF2-40B4-BE49-F238E27FC236}">
                <a16:creationId xmlns:a16="http://schemas.microsoft.com/office/drawing/2014/main" id="{770C91C8-556E-6055-F6BB-68AEF17E3226}"/>
              </a:ext>
            </a:extLst>
          </p:cNvPr>
          <p:cNvSpPr/>
          <p:nvPr/>
        </p:nvSpPr>
        <p:spPr>
          <a:xfrm>
            <a:off x="9464758" y="3886200"/>
            <a:ext cx="535704" cy="464190"/>
          </a:xfrm>
          <a:custGeom>
            <a:avLst/>
            <a:gdLst>
              <a:gd name="connsiteX0" fmla="*/ 0 w 535704"/>
              <a:gd name="connsiteY0" fmla="*/ 109771 h 464190"/>
              <a:gd name="connsiteX1" fmla="*/ 373847 w 535704"/>
              <a:gd name="connsiteY1" fmla="*/ 0 h 464190"/>
              <a:gd name="connsiteX2" fmla="*/ 535705 w 535704"/>
              <a:gd name="connsiteY2" fmla="*/ 354419 h 464190"/>
              <a:gd name="connsiteX3" fmla="*/ 161858 w 535704"/>
              <a:gd name="connsiteY3" fmla="*/ 464191 h 464190"/>
              <a:gd name="connsiteX4" fmla="*/ 0 w 535704"/>
              <a:gd name="connsiteY4" fmla="*/ 109771 h 464190"/>
              <a:gd name="connsiteX5" fmla="*/ 0 w 535704"/>
              <a:gd name="connsiteY5" fmla="*/ 109771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109771"/>
                </a:moveTo>
                <a:lnTo>
                  <a:pt x="373847" y="0"/>
                </a:lnTo>
                <a:lnTo>
                  <a:pt x="535705" y="354419"/>
                </a:lnTo>
                <a:lnTo>
                  <a:pt x="161858" y="464191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5" name="Freeform: Shape 264">
            <a:extLst>
              <a:ext uri="{FF2B5EF4-FFF2-40B4-BE49-F238E27FC236}">
                <a16:creationId xmlns:a16="http://schemas.microsoft.com/office/drawing/2014/main" id="{54F5B392-6E18-112F-38F9-94E953113255}"/>
              </a:ext>
            </a:extLst>
          </p:cNvPr>
          <p:cNvSpPr/>
          <p:nvPr/>
        </p:nvSpPr>
        <p:spPr>
          <a:xfrm>
            <a:off x="1450412" y="7906569"/>
            <a:ext cx="535704" cy="464190"/>
          </a:xfrm>
          <a:custGeom>
            <a:avLst/>
            <a:gdLst>
              <a:gd name="connsiteX0" fmla="*/ 0 w 535704"/>
              <a:gd name="connsiteY0" fmla="*/ 109771 h 464190"/>
              <a:gd name="connsiteX1" fmla="*/ 373847 w 535704"/>
              <a:gd name="connsiteY1" fmla="*/ 0 h 464190"/>
              <a:gd name="connsiteX2" fmla="*/ 535705 w 535704"/>
              <a:gd name="connsiteY2" fmla="*/ 354419 h 464190"/>
              <a:gd name="connsiteX3" fmla="*/ 161858 w 535704"/>
              <a:gd name="connsiteY3" fmla="*/ 464190 h 464190"/>
              <a:gd name="connsiteX4" fmla="*/ 0 w 535704"/>
              <a:gd name="connsiteY4" fmla="*/ 109771 h 464190"/>
              <a:gd name="connsiteX5" fmla="*/ 0 w 535704"/>
              <a:gd name="connsiteY5" fmla="*/ 109771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109771"/>
                </a:moveTo>
                <a:lnTo>
                  <a:pt x="373847" y="0"/>
                </a:lnTo>
                <a:lnTo>
                  <a:pt x="535705" y="354419"/>
                </a:lnTo>
                <a:lnTo>
                  <a:pt x="161858" y="464190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6" name="Freeform: Shape 265">
            <a:extLst>
              <a:ext uri="{FF2B5EF4-FFF2-40B4-BE49-F238E27FC236}">
                <a16:creationId xmlns:a16="http://schemas.microsoft.com/office/drawing/2014/main" id="{5813496A-FA1F-7885-C386-D6121C084548}"/>
              </a:ext>
            </a:extLst>
          </p:cNvPr>
          <p:cNvSpPr/>
          <p:nvPr/>
        </p:nvSpPr>
        <p:spPr>
          <a:xfrm>
            <a:off x="3715750" y="6551603"/>
            <a:ext cx="863481" cy="674839"/>
          </a:xfrm>
          <a:custGeom>
            <a:avLst/>
            <a:gdLst>
              <a:gd name="connsiteX0" fmla="*/ 161858 w 863481"/>
              <a:gd name="connsiteY0" fmla="*/ 565069 h 674839"/>
              <a:gd name="connsiteX1" fmla="*/ 0 w 863481"/>
              <a:gd name="connsiteY1" fmla="*/ 210650 h 674839"/>
              <a:gd name="connsiteX2" fmla="*/ 327777 w 863481"/>
              <a:gd name="connsiteY2" fmla="*/ 0 h 674839"/>
              <a:gd name="connsiteX3" fmla="*/ 701624 w 863481"/>
              <a:gd name="connsiteY3" fmla="*/ 109771 h 674839"/>
              <a:gd name="connsiteX4" fmla="*/ 863482 w 863481"/>
              <a:gd name="connsiteY4" fmla="*/ 464190 h 674839"/>
              <a:gd name="connsiteX5" fmla="*/ 535705 w 863481"/>
              <a:gd name="connsiteY5" fmla="*/ 674840 h 674839"/>
              <a:gd name="connsiteX6" fmla="*/ 161858 w 863481"/>
              <a:gd name="connsiteY6" fmla="*/ 565069 h 674839"/>
              <a:gd name="connsiteX7" fmla="*/ 161858 w 863481"/>
              <a:gd name="connsiteY7" fmla="*/ 565069 h 674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63481" h="674839">
                <a:moveTo>
                  <a:pt x="161858" y="565069"/>
                </a:moveTo>
                <a:lnTo>
                  <a:pt x="0" y="210650"/>
                </a:lnTo>
                <a:lnTo>
                  <a:pt x="327777" y="0"/>
                </a:lnTo>
                <a:lnTo>
                  <a:pt x="701624" y="109771"/>
                </a:lnTo>
                <a:lnTo>
                  <a:pt x="863482" y="464190"/>
                </a:lnTo>
                <a:lnTo>
                  <a:pt x="535705" y="674840"/>
                </a:lnTo>
                <a:lnTo>
                  <a:pt x="161858" y="565069"/>
                </a:lnTo>
                <a:lnTo>
                  <a:pt x="161858" y="5650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7" name="Freeform: Shape 266">
            <a:extLst>
              <a:ext uri="{FF2B5EF4-FFF2-40B4-BE49-F238E27FC236}">
                <a16:creationId xmlns:a16="http://schemas.microsoft.com/office/drawing/2014/main" id="{97853286-3528-B66E-0C41-47F93801FA30}"/>
              </a:ext>
            </a:extLst>
          </p:cNvPr>
          <p:cNvSpPr/>
          <p:nvPr/>
        </p:nvSpPr>
        <p:spPr>
          <a:xfrm>
            <a:off x="1076565" y="7906569"/>
            <a:ext cx="535704" cy="464190"/>
          </a:xfrm>
          <a:custGeom>
            <a:avLst/>
            <a:gdLst>
              <a:gd name="connsiteX0" fmla="*/ 161858 w 535704"/>
              <a:gd name="connsiteY0" fmla="*/ 354419 h 464190"/>
              <a:gd name="connsiteX1" fmla="*/ 0 w 535704"/>
              <a:gd name="connsiteY1" fmla="*/ 0 h 464190"/>
              <a:gd name="connsiteX2" fmla="*/ 373847 w 535704"/>
              <a:gd name="connsiteY2" fmla="*/ 109771 h 464190"/>
              <a:gd name="connsiteX3" fmla="*/ 535705 w 535704"/>
              <a:gd name="connsiteY3" fmla="*/ 464190 h 464190"/>
              <a:gd name="connsiteX4" fmla="*/ 161858 w 535704"/>
              <a:gd name="connsiteY4" fmla="*/ 354419 h 464190"/>
              <a:gd name="connsiteX5" fmla="*/ 161858 w 535704"/>
              <a:gd name="connsiteY5" fmla="*/ 354419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161858" y="354419"/>
                </a:moveTo>
                <a:lnTo>
                  <a:pt x="0" y="0"/>
                </a:lnTo>
                <a:lnTo>
                  <a:pt x="373847" y="109771"/>
                </a:lnTo>
                <a:lnTo>
                  <a:pt x="535705" y="464190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8" name="Freeform: Shape 267">
            <a:extLst>
              <a:ext uri="{FF2B5EF4-FFF2-40B4-BE49-F238E27FC236}">
                <a16:creationId xmlns:a16="http://schemas.microsoft.com/office/drawing/2014/main" id="{DD45C13A-10C7-8E1E-5667-9458DE11001D}"/>
              </a:ext>
            </a:extLst>
          </p:cNvPr>
          <p:cNvSpPr/>
          <p:nvPr/>
        </p:nvSpPr>
        <p:spPr>
          <a:xfrm>
            <a:off x="9090911" y="3886200"/>
            <a:ext cx="535705" cy="464190"/>
          </a:xfrm>
          <a:custGeom>
            <a:avLst/>
            <a:gdLst>
              <a:gd name="connsiteX0" fmla="*/ 161858 w 535705"/>
              <a:gd name="connsiteY0" fmla="*/ 354419 h 464190"/>
              <a:gd name="connsiteX1" fmla="*/ 0 w 535705"/>
              <a:gd name="connsiteY1" fmla="*/ 0 h 464190"/>
              <a:gd name="connsiteX2" fmla="*/ 373847 w 535705"/>
              <a:gd name="connsiteY2" fmla="*/ 109771 h 464190"/>
              <a:gd name="connsiteX3" fmla="*/ 535705 w 535705"/>
              <a:gd name="connsiteY3" fmla="*/ 464191 h 464190"/>
              <a:gd name="connsiteX4" fmla="*/ 161858 w 535705"/>
              <a:gd name="connsiteY4" fmla="*/ 354419 h 464190"/>
              <a:gd name="connsiteX5" fmla="*/ 161858 w 535705"/>
              <a:gd name="connsiteY5" fmla="*/ 354419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5" h="464190">
                <a:moveTo>
                  <a:pt x="161858" y="354419"/>
                </a:moveTo>
                <a:lnTo>
                  <a:pt x="0" y="0"/>
                </a:lnTo>
                <a:lnTo>
                  <a:pt x="373847" y="109771"/>
                </a:lnTo>
                <a:lnTo>
                  <a:pt x="535705" y="464191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9" name="Freeform: Shape 268">
            <a:extLst>
              <a:ext uri="{FF2B5EF4-FFF2-40B4-BE49-F238E27FC236}">
                <a16:creationId xmlns:a16="http://schemas.microsoft.com/office/drawing/2014/main" id="{35053FBD-A997-5DFC-5AA0-4384AF68DC07}"/>
              </a:ext>
            </a:extLst>
          </p:cNvPr>
          <p:cNvSpPr/>
          <p:nvPr/>
        </p:nvSpPr>
        <p:spPr>
          <a:xfrm>
            <a:off x="5597861" y="4920745"/>
            <a:ext cx="744787" cy="859531"/>
          </a:xfrm>
          <a:custGeom>
            <a:avLst/>
            <a:gdLst>
              <a:gd name="connsiteX0" fmla="*/ 161858 w 744787"/>
              <a:gd name="connsiteY0" fmla="*/ 565069 h 859531"/>
              <a:gd name="connsiteX1" fmla="*/ 0 w 744787"/>
              <a:gd name="connsiteY1" fmla="*/ 210650 h 859531"/>
              <a:gd name="connsiteX2" fmla="*/ 327777 w 744787"/>
              <a:gd name="connsiteY2" fmla="*/ 0 h 859531"/>
              <a:gd name="connsiteX3" fmla="*/ 582930 w 744787"/>
              <a:gd name="connsiteY3" fmla="*/ 294462 h 859531"/>
              <a:gd name="connsiteX4" fmla="*/ 744788 w 744787"/>
              <a:gd name="connsiteY4" fmla="*/ 648882 h 859531"/>
              <a:gd name="connsiteX5" fmla="*/ 417011 w 744787"/>
              <a:gd name="connsiteY5" fmla="*/ 859531 h 859531"/>
              <a:gd name="connsiteX6" fmla="*/ 161858 w 744787"/>
              <a:gd name="connsiteY6" fmla="*/ 565069 h 859531"/>
              <a:gd name="connsiteX7" fmla="*/ 161858 w 744787"/>
              <a:gd name="connsiteY7" fmla="*/ 565069 h 859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4787" h="859531">
                <a:moveTo>
                  <a:pt x="161858" y="565069"/>
                </a:moveTo>
                <a:lnTo>
                  <a:pt x="0" y="210650"/>
                </a:lnTo>
                <a:lnTo>
                  <a:pt x="327777" y="0"/>
                </a:lnTo>
                <a:lnTo>
                  <a:pt x="582930" y="294462"/>
                </a:lnTo>
                <a:lnTo>
                  <a:pt x="744788" y="648882"/>
                </a:lnTo>
                <a:lnTo>
                  <a:pt x="417011" y="859531"/>
                </a:lnTo>
                <a:lnTo>
                  <a:pt x="161858" y="565069"/>
                </a:lnTo>
                <a:lnTo>
                  <a:pt x="161858" y="5650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0" name="Freeform: Shape 269">
            <a:extLst>
              <a:ext uri="{FF2B5EF4-FFF2-40B4-BE49-F238E27FC236}">
                <a16:creationId xmlns:a16="http://schemas.microsoft.com/office/drawing/2014/main" id="{FAD47A92-90A8-22F3-6B83-B2186357A944}"/>
              </a:ext>
            </a:extLst>
          </p:cNvPr>
          <p:cNvSpPr/>
          <p:nvPr/>
        </p:nvSpPr>
        <p:spPr>
          <a:xfrm>
            <a:off x="10494159" y="3531780"/>
            <a:ext cx="323716" cy="708838"/>
          </a:xfrm>
          <a:custGeom>
            <a:avLst/>
            <a:gdLst>
              <a:gd name="connsiteX0" fmla="*/ 0 w 323716"/>
              <a:gd name="connsiteY0" fmla="*/ 354419 h 708838"/>
              <a:gd name="connsiteX1" fmla="*/ 161858 w 323716"/>
              <a:gd name="connsiteY1" fmla="*/ 0 h 708838"/>
              <a:gd name="connsiteX2" fmla="*/ 323716 w 323716"/>
              <a:gd name="connsiteY2" fmla="*/ 354419 h 708838"/>
              <a:gd name="connsiteX3" fmla="*/ 161858 w 323716"/>
              <a:gd name="connsiteY3" fmla="*/ 708838 h 708838"/>
              <a:gd name="connsiteX4" fmla="*/ 0 w 323716"/>
              <a:gd name="connsiteY4" fmla="*/ 354419 h 708838"/>
              <a:gd name="connsiteX5" fmla="*/ 0 w 323716"/>
              <a:gd name="connsiteY5" fmla="*/ 354419 h 708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3716" h="708838">
                <a:moveTo>
                  <a:pt x="0" y="354419"/>
                </a:moveTo>
                <a:lnTo>
                  <a:pt x="161858" y="0"/>
                </a:lnTo>
                <a:lnTo>
                  <a:pt x="323716" y="354419"/>
                </a:lnTo>
                <a:lnTo>
                  <a:pt x="161858" y="708838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1" name="Freeform: Shape 270">
            <a:extLst>
              <a:ext uri="{FF2B5EF4-FFF2-40B4-BE49-F238E27FC236}">
                <a16:creationId xmlns:a16="http://schemas.microsoft.com/office/drawing/2014/main" id="{3F6EC431-88F7-4EA8-1B6B-86C63DB7260B}"/>
              </a:ext>
            </a:extLst>
          </p:cNvPr>
          <p:cNvSpPr/>
          <p:nvPr/>
        </p:nvSpPr>
        <p:spPr>
          <a:xfrm>
            <a:off x="2207486" y="6955836"/>
            <a:ext cx="323715" cy="708838"/>
          </a:xfrm>
          <a:custGeom>
            <a:avLst/>
            <a:gdLst>
              <a:gd name="connsiteX0" fmla="*/ 0 w 323715"/>
              <a:gd name="connsiteY0" fmla="*/ 354419 h 708838"/>
              <a:gd name="connsiteX1" fmla="*/ 161858 w 323715"/>
              <a:gd name="connsiteY1" fmla="*/ 0 h 708838"/>
              <a:gd name="connsiteX2" fmla="*/ 323716 w 323715"/>
              <a:gd name="connsiteY2" fmla="*/ 354419 h 708838"/>
              <a:gd name="connsiteX3" fmla="*/ 161858 w 323715"/>
              <a:gd name="connsiteY3" fmla="*/ 708838 h 708838"/>
              <a:gd name="connsiteX4" fmla="*/ 0 w 323715"/>
              <a:gd name="connsiteY4" fmla="*/ 354419 h 708838"/>
              <a:gd name="connsiteX5" fmla="*/ 0 w 323715"/>
              <a:gd name="connsiteY5" fmla="*/ 354419 h 708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3715" h="708838">
                <a:moveTo>
                  <a:pt x="0" y="354419"/>
                </a:moveTo>
                <a:lnTo>
                  <a:pt x="161858" y="0"/>
                </a:lnTo>
                <a:lnTo>
                  <a:pt x="323716" y="354419"/>
                </a:lnTo>
                <a:lnTo>
                  <a:pt x="161858" y="708838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2" name="Freeform: Shape 271">
            <a:extLst>
              <a:ext uri="{FF2B5EF4-FFF2-40B4-BE49-F238E27FC236}">
                <a16:creationId xmlns:a16="http://schemas.microsoft.com/office/drawing/2014/main" id="{A2D04849-D830-FB45-61B6-BC741E6A8295}"/>
              </a:ext>
            </a:extLst>
          </p:cNvPr>
          <p:cNvSpPr/>
          <p:nvPr/>
        </p:nvSpPr>
        <p:spPr>
          <a:xfrm>
            <a:off x="8062901" y="4566325"/>
            <a:ext cx="489635" cy="565068"/>
          </a:xfrm>
          <a:custGeom>
            <a:avLst/>
            <a:gdLst>
              <a:gd name="connsiteX0" fmla="*/ 0 w 489635"/>
              <a:gd name="connsiteY0" fmla="*/ 210649 h 565068"/>
              <a:gd name="connsiteX1" fmla="*/ 327778 w 489635"/>
              <a:gd name="connsiteY1" fmla="*/ 0 h 565068"/>
              <a:gd name="connsiteX2" fmla="*/ 489635 w 489635"/>
              <a:gd name="connsiteY2" fmla="*/ 354419 h 565068"/>
              <a:gd name="connsiteX3" fmla="*/ 161858 w 489635"/>
              <a:gd name="connsiteY3" fmla="*/ 565069 h 565068"/>
              <a:gd name="connsiteX4" fmla="*/ 0 w 489635"/>
              <a:gd name="connsiteY4" fmla="*/ 210649 h 565068"/>
              <a:gd name="connsiteX5" fmla="*/ 0 w 489635"/>
              <a:gd name="connsiteY5" fmla="*/ 210649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0" y="210649"/>
                </a:moveTo>
                <a:lnTo>
                  <a:pt x="327778" y="0"/>
                </a:lnTo>
                <a:lnTo>
                  <a:pt x="489635" y="354419"/>
                </a:lnTo>
                <a:lnTo>
                  <a:pt x="161858" y="565069"/>
                </a:lnTo>
                <a:lnTo>
                  <a:pt x="0" y="210649"/>
                </a:lnTo>
                <a:lnTo>
                  <a:pt x="0" y="21064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3" name="Freeform: Shape 272">
            <a:extLst>
              <a:ext uri="{FF2B5EF4-FFF2-40B4-BE49-F238E27FC236}">
                <a16:creationId xmlns:a16="http://schemas.microsoft.com/office/drawing/2014/main" id="{795D68B8-7226-7EA9-4A31-295DCCCFC5CB}"/>
              </a:ext>
            </a:extLst>
          </p:cNvPr>
          <p:cNvSpPr/>
          <p:nvPr/>
        </p:nvSpPr>
        <p:spPr>
          <a:xfrm>
            <a:off x="1879709" y="7310256"/>
            <a:ext cx="489635" cy="565068"/>
          </a:xfrm>
          <a:custGeom>
            <a:avLst/>
            <a:gdLst>
              <a:gd name="connsiteX0" fmla="*/ 0 w 489635"/>
              <a:gd name="connsiteY0" fmla="*/ 210650 h 565068"/>
              <a:gd name="connsiteX1" fmla="*/ 327777 w 489635"/>
              <a:gd name="connsiteY1" fmla="*/ 0 h 565068"/>
              <a:gd name="connsiteX2" fmla="*/ 489635 w 489635"/>
              <a:gd name="connsiteY2" fmla="*/ 354419 h 565068"/>
              <a:gd name="connsiteX3" fmla="*/ 161858 w 489635"/>
              <a:gd name="connsiteY3" fmla="*/ 565069 h 565068"/>
              <a:gd name="connsiteX4" fmla="*/ 0 w 489635"/>
              <a:gd name="connsiteY4" fmla="*/ 210650 h 565068"/>
              <a:gd name="connsiteX5" fmla="*/ 0 w 489635"/>
              <a:gd name="connsiteY5" fmla="*/ 210650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0" y="210650"/>
                </a:moveTo>
                <a:lnTo>
                  <a:pt x="327777" y="0"/>
                </a:lnTo>
                <a:lnTo>
                  <a:pt x="489635" y="354419"/>
                </a:lnTo>
                <a:lnTo>
                  <a:pt x="161858" y="56506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4" name="Freeform: Shape 273">
            <a:extLst>
              <a:ext uri="{FF2B5EF4-FFF2-40B4-BE49-F238E27FC236}">
                <a16:creationId xmlns:a16="http://schemas.microsoft.com/office/drawing/2014/main" id="{3340F138-64DC-055C-08CA-EC53D7521BB9}"/>
              </a:ext>
            </a:extLst>
          </p:cNvPr>
          <p:cNvSpPr/>
          <p:nvPr/>
        </p:nvSpPr>
        <p:spPr>
          <a:xfrm>
            <a:off x="10166382" y="3886200"/>
            <a:ext cx="489635" cy="565068"/>
          </a:xfrm>
          <a:custGeom>
            <a:avLst/>
            <a:gdLst>
              <a:gd name="connsiteX0" fmla="*/ 0 w 489635"/>
              <a:gd name="connsiteY0" fmla="*/ 210650 h 565068"/>
              <a:gd name="connsiteX1" fmla="*/ 327777 w 489635"/>
              <a:gd name="connsiteY1" fmla="*/ 0 h 565068"/>
              <a:gd name="connsiteX2" fmla="*/ 489635 w 489635"/>
              <a:gd name="connsiteY2" fmla="*/ 354419 h 565068"/>
              <a:gd name="connsiteX3" fmla="*/ 161858 w 489635"/>
              <a:gd name="connsiteY3" fmla="*/ 565069 h 565068"/>
              <a:gd name="connsiteX4" fmla="*/ 0 w 489635"/>
              <a:gd name="connsiteY4" fmla="*/ 210650 h 565068"/>
              <a:gd name="connsiteX5" fmla="*/ 0 w 489635"/>
              <a:gd name="connsiteY5" fmla="*/ 210650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0" y="210650"/>
                </a:moveTo>
                <a:lnTo>
                  <a:pt x="327777" y="0"/>
                </a:lnTo>
                <a:lnTo>
                  <a:pt x="489635" y="354419"/>
                </a:lnTo>
                <a:lnTo>
                  <a:pt x="161858" y="56506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D8F98CF8-CA5B-C2F9-3FFA-E79497147C9E}"/>
              </a:ext>
            </a:extLst>
          </p:cNvPr>
          <p:cNvSpPr/>
          <p:nvPr/>
        </p:nvSpPr>
        <p:spPr>
          <a:xfrm>
            <a:off x="821412" y="545956"/>
            <a:ext cx="217307" cy="740082"/>
          </a:xfrm>
          <a:custGeom>
            <a:avLst/>
            <a:gdLst>
              <a:gd name="connsiteX0" fmla="*/ 0 w 217307"/>
              <a:gd name="connsiteY0" fmla="*/ 385664 h 740082"/>
              <a:gd name="connsiteX1" fmla="*/ 55450 w 217307"/>
              <a:gd name="connsiteY1" fmla="*/ 0 h 740082"/>
              <a:gd name="connsiteX2" fmla="*/ 217308 w 217307"/>
              <a:gd name="connsiteY2" fmla="*/ 354419 h 740082"/>
              <a:gd name="connsiteX3" fmla="*/ 161858 w 217307"/>
              <a:gd name="connsiteY3" fmla="*/ 740083 h 740082"/>
              <a:gd name="connsiteX4" fmla="*/ 0 w 217307"/>
              <a:gd name="connsiteY4" fmla="*/ 385664 h 740082"/>
              <a:gd name="connsiteX5" fmla="*/ 0 w 217307"/>
              <a:gd name="connsiteY5" fmla="*/ 385664 h 74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307" h="740082">
                <a:moveTo>
                  <a:pt x="0" y="385664"/>
                </a:moveTo>
                <a:lnTo>
                  <a:pt x="55450" y="0"/>
                </a:lnTo>
                <a:lnTo>
                  <a:pt x="217308" y="354419"/>
                </a:lnTo>
                <a:lnTo>
                  <a:pt x="161858" y="740083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B019037D-6048-336A-BECE-524EC7ECA511}"/>
              </a:ext>
            </a:extLst>
          </p:cNvPr>
          <p:cNvSpPr/>
          <p:nvPr/>
        </p:nvSpPr>
        <p:spPr>
          <a:xfrm>
            <a:off x="4289300" y="-874252"/>
            <a:ext cx="217307" cy="740082"/>
          </a:xfrm>
          <a:custGeom>
            <a:avLst/>
            <a:gdLst>
              <a:gd name="connsiteX0" fmla="*/ 0 w 217307"/>
              <a:gd name="connsiteY0" fmla="*/ 385664 h 740082"/>
              <a:gd name="connsiteX1" fmla="*/ 55450 w 217307"/>
              <a:gd name="connsiteY1" fmla="*/ 0 h 740082"/>
              <a:gd name="connsiteX2" fmla="*/ 217308 w 217307"/>
              <a:gd name="connsiteY2" fmla="*/ 354419 h 740082"/>
              <a:gd name="connsiteX3" fmla="*/ 161858 w 217307"/>
              <a:gd name="connsiteY3" fmla="*/ 740083 h 740082"/>
              <a:gd name="connsiteX4" fmla="*/ 0 w 217307"/>
              <a:gd name="connsiteY4" fmla="*/ 385664 h 740082"/>
              <a:gd name="connsiteX5" fmla="*/ 0 w 217307"/>
              <a:gd name="connsiteY5" fmla="*/ 385664 h 74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307" h="740082">
                <a:moveTo>
                  <a:pt x="0" y="385664"/>
                </a:moveTo>
                <a:lnTo>
                  <a:pt x="55450" y="0"/>
                </a:lnTo>
                <a:lnTo>
                  <a:pt x="217308" y="354419"/>
                </a:lnTo>
                <a:lnTo>
                  <a:pt x="161858" y="740083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1857FE2B-90A4-E365-E81C-B921FA2DA753}"/>
              </a:ext>
            </a:extLst>
          </p:cNvPr>
          <p:cNvSpPr/>
          <p:nvPr/>
        </p:nvSpPr>
        <p:spPr>
          <a:xfrm>
            <a:off x="876862" y="251494"/>
            <a:ext cx="790857" cy="758652"/>
          </a:xfrm>
          <a:custGeom>
            <a:avLst/>
            <a:gdLst>
              <a:gd name="connsiteX0" fmla="*/ 161858 w 790857"/>
              <a:gd name="connsiteY0" fmla="*/ 648882 h 758652"/>
              <a:gd name="connsiteX1" fmla="*/ 0 w 790857"/>
              <a:gd name="connsiteY1" fmla="*/ 294462 h 758652"/>
              <a:gd name="connsiteX2" fmla="*/ 255153 w 790857"/>
              <a:gd name="connsiteY2" fmla="*/ 0 h 758652"/>
              <a:gd name="connsiteX3" fmla="*/ 629000 w 790857"/>
              <a:gd name="connsiteY3" fmla="*/ 109771 h 758652"/>
              <a:gd name="connsiteX4" fmla="*/ 790858 w 790857"/>
              <a:gd name="connsiteY4" fmla="*/ 464191 h 758652"/>
              <a:gd name="connsiteX5" fmla="*/ 535705 w 790857"/>
              <a:gd name="connsiteY5" fmla="*/ 758653 h 758652"/>
              <a:gd name="connsiteX6" fmla="*/ 161858 w 790857"/>
              <a:gd name="connsiteY6" fmla="*/ 648882 h 758652"/>
              <a:gd name="connsiteX7" fmla="*/ 161858 w 790857"/>
              <a:gd name="connsiteY7" fmla="*/ 648882 h 758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90857" h="758652">
                <a:moveTo>
                  <a:pt x="161858" y="648882"/>
                </a:moveTo>
                <a:lnTo>
                  <a:pt x="0" y="294462"/>
                </a:lnTo>
                <a:lnTo>
                  <a:pt x="255153" y="0"/>
                </a:lnTo>
                <a:lnTo>
                  <a:pt x="629000" y="109771"/>
                </a:lnTo>
                <a:lnTo>
                  <a:pt x="790858" y="464191"/>
                </a:lnTo>
                <a:lnTo>
                  <a:pt x="535705" y="758653"/>
                </a:lnTo>
                <a:lnTo>
                  <a:pt x="161858" y="648882"/>
                </a:lnTo>
                <a:lnTo>
                  <a:pt x="161858" y="64888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31268F7F-4BB9-090D-3FA7-B662812CC97B}"/>
              </a:ext>
            </a:extLst>
          </p:cNvPr>
          <p:cNvSpPr/>
          <p:nvPr/>
        </p:nvSpPr>
        <p:spPr>
          <a:xfrm>
            <a:off x="3341903" y="-102925"/>
            <a:ext cx="417010" cy="648881"/>
          </a:xfrm>
          <a:custGeom>
            <a:avLst/>
            <a:gdLst>
              <a:gd name="connsiteX0" fmla="*/ 0 w 417010"/>
              <a:gd name="connsiteY0" fmla="*/ 294462 h 648881"/>
              <a:gd name="connsiteX1" fmla="*/ 255153 w 417010"/>
              <a:gd name="connsiteY1" fmla="*/ 0 h 648881"/>
              <a:gd name="connsiteX2" fmla="*/ 417011 w 417010"/>
              <a:gd name="connsiteY2" fmla="*/ 354419 h 648881"/>
              <a:gd name="connsiteX3" fmla="*/ 161858 w 417010"/>
              <a:gd name="connsiteY3" fmla="*/ 648882 h 648881"/>
              <a:gd name="connsiteX4" fmla="*/ 0 w 417010"/>
              <a:gd name="connsiteY4" fmla="*/ 294462 h 648881"/>
              <a:gd name="connsiteX5" fmla="*/ 0 w 417010"/>
              <a:gd name="connsiteY5" fmla="*/ 294462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0" y="294462"/>
                </a:moveTo>
                <a:lnTo>
                  <a:pt x="255153" y="0"/>
                </a:lnTo>
                <a:lnTo>
                  <a:pt x="417011" y="354419"/>
                </a:lnTo>
                <a:lnTo>
                  <a:pt x="161858" y="64888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142B2F1A-58BD-BDA6-970D-79916B8EFF48}"/>
              </a:ext>
            </a:extLst>
          </p:cNvPr>
          <p:cNvSpPr/>
          <p:nvPr/>
        </p:nvSpPr>
        <p:spPr>
          <a:xfrm>
            <a:off x="-686851" y="1606460"/>
            <a:ext cx="417010" cy="648881"/>
          </a:xfrm>
          <a:custGeom>
            <a:avLst/>
            <a:gdLst>
              <a:gd name="connsiteX0" fmla="*/ 0 w 417010"/>
              <a:gd name="connsiteY0" fmla="*/ 294462 h 648881"/>
              <a:gd name="connsiteX1" fmla="*/ 255153 w 417010"/>
              <a:gd name="connsiteY1" fmla="*/ 0 h 648881"/>
              <a:gd name="connsiteX2" fmla="*/ 417011 w 417010"/>
              <a:gd name="connsiteY2" fmla="*/ 354419 h 648881"/>
              <a:gd name="connsiteX3" fmla="*/ 161858 w 417010"/>
              <a:gd name="connsiteY3" fmla="*/ 648882 h 648881"/>
              <a:gd name="connsiteX4" fmla="*/ 0 w 417010"/>
              <a:gd name="connsiteY4" fmla="*/ 294462 h 648881"/>
              <a:gd name="connsiteX5" fmla="*/ 0 w 417010"/>
              <a:gd name="connsiteY5" fmla="*/ 294462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0" y="294462"/>
                </a:moveTo>
                <a:lnTo>
                  <a:pt x="255153" y="0"/>
                </a:lnTo>
                <a:lnTo>
                  <a:pt x="417011" y="354419"/>
                </a:lnTo>
                <a:lnTo>
                  <a:pt x="161858" y="64888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B62C5596-DE36-F281-8404-A6B7B068ABFB}"/>
              </a:ext>
            </a:extLst>
          </p:cNvPr>
          <p:cNvSpPr/>
          <p:nvPr/>
        </p:nvSpPr>
        <p:spPr>
          <a:xfrm>
            <a:off x="5551791" y="-1523133"/>
            <a:ext cx="417010" cy="648881"/>
          </a:xfrm>
          <a:custGeom>
            <a:avLst/>
            <a:gdLst>
              <a:gd name="connsiteX0" fmla="*/ 0 w 417010"/>
              <a:gd name="connsiteY0" fmla="*/ 294462 h 648881"/>
              <a:gd name="connsiteX1" fmla="*/ 255153 w 417010"/>
              <a:gd name="connsiteY1" fmla="*/ 0 h 648881"/>
              <a:gd name="connsiteX2" fmla="*/ 417011 w 417010"/>
              <a:gd name="connsiteY2" fmla="*/ 354419 h 648881"/>
              <a:gd name="connsiteX3" fmla="*/ 161858 w 417010"/>
              <a:gd name="connsiteY3" fmla="*/ 648882 h 648881"/>
              <a:gd name="connsiteX4" fmla="*/ 0 w 417010"/>
              <a:gd name="connsiteY4" fmla="*/ 294462 h 648881"/>
              <a:gd name="connsiteX5" fmla="*/ 0 w 417010"/>
              <a:gd name="connsiteY5" fmla="*/ 294462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0" y="294462"/>
                </a:moveTo>
                <a:lnTo>
                  <a:pt x="255153" y="0"/>
                </a:lnTo>
                <a:lnTo>
                  <a:pt x="417011" y="354419"/>
                </a:lnTo>
                <a:lnTo>
                  <a:pt x="161858" y="64888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4D9DAC78-803E-7B6A-9191-7906404AB4C2}"/>
              </a:ext>
            </a:extLst>
          </p:cNvPr>
          <p:cNvSpPr/>
          <p:nvPr/>
        </p:nvSpPr>
        <p:spPr>
          <a:xfrm>
            <a:off x="3541606" y="-598360"/>
            <a:ext cx="591154" cy="849854"/>
          </a:xfrm>
          <a:custGeom>
            <a:avLst/>
            <a:gdLst>
              <a:gd name="connsiteX0" fmla="*/ 55450 w 591154"/>
              <a:gd name="connsiteY0" fmla="*/ 495435 h 849854"/>
              <a:gd name="connsiteX1" fmla="*/ 0 w 591154"/>
              <a:gd name="connsiteY1" fmla="*/ 109771 h 849854"/>
              <a:gd name="connsiteX2" fmla="*/ 373847 w 591154"/>
              <a:gd name="connsiteY2" fmla="*/ 0 h 849854"/>
              <a:gd name="connsiteX3" fmla="*/ 535705 w 591154"/>
              <a:gd name="connsiteY3" fmla="*/ 354419 h 849854"/>
              <a:gd name="connsiteX4" fmla="*/ 591155 w 591154"/>
              <a:gd name="connsiteY4" fmla="*/ 740083 h 849854"/>
              <a:gd name="connsiteX5" fmla="*/ 217308 w 591154"/>
              <a:gd name="connsiteY5" fmla="*/ 849854 h 849854"/>
              <a:gd name="connsiteX6" fmla="*/ 55450 w 591154"/>
              <a:gd name="connsiteY6" fmla="*/ 495435 h 849854"/>
              <a:gd name="connsiteX7" fmla="*/ 55450 w 591154"/>
              <a:gd name="connsiteY7" fmla="*/ 495435 h 849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1154" h="849854">
                <a:moveTo>
                  <a:pt x="55450" y="495435"/>
                </a:moveTo>
                <a:lnTo>
                  <a:pt x="0" y="109771"/>
                </a:lnTo>
                <a:lnTo>
                  <a:pt x="373847" y="0"/>
                </a:lnTo>
                <a:lnTo>
                  <a:pt x="535705" y="354419"/>
                </a:lnTo>
                <a:lnTo>
                  <a:pt x="591155" y="740083"/>
                </a:lnTo>
                <a:lnTo>
                  <a:pt x="217308" y="849854"/>
                </a:lnTo>
                <a:lnTo>
                  <a:pt x="55450" y="495435"/>
                </a:lnTo>
                <a:lnTo>
                  <a:pt x="55450" y="49543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E7EE96C9-43C3-15D5-5016-E3352C4B7FB4}"/>
              </a:ext>
            </a:extLst>
          </p:cNvPr>
          <p:cNvSpPr/>
          <p:nvPr/>
        </p:nvSpPr>
        <p:spPr>
          <a:xfrm>
            <a:off x="5806944" y="-1632905"/>
            <a:ext cx="535704" cy="464190"/>
          </a:xfrm>
          <a:custGeom>
            <a:avLst/>
            <a:gdLst>
              <a:gd name="connsiteX0" fmla="*/ 0 w 535704"/>
              <a:gd name="connsiteY0" fmla="*/ 109771 h 464190"/>
              <a:gd name="connsiteX1" fmla="*/ 373847 w 535704"/>
              <a:gd name="connsiteY1" fmla="*/ 0 h 464190"/>
              <a:gd name="connsiteX2" fmla="*/ 535705 w 535704"/>
              <a:gd name="connsiteY2" fmla="*/ 354419 h 464190"/>
              <a:gd name="connsiteX3" fmla="*/ 161858 w 535704"/>
              <a:gd name="connsiteY3" fmla="*/ 464191 h 464190"/>
              <a:gd name="connsiteX4" fmla="*/ 0 w 535704"/>
              <a:gd name="connsiteY4" fmla="*/ 109771 h 464190"/>
              <a:gd name="connsiteX5" fmla="*/ 0 w 535704"/>
              <a:gd name="connsiteY5" fmla="*/ 109771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109771"/>
                </a:moveTo>
                <a:lnTo>
                  <a:pt x="373847" y="0"/>
                </a:lnTo>
                <a:lnTo>
                  <a:pt x="535705" y="354419"/>
                </a:lnTo>
                <a:lnTo>
                  <a:pt x="161858" y="464191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D20D69EF-CC26-8D17-F41C-296470AB6DA9}"/>
              </a:ext>
            </a:extLst>
          </p:cNvPr>
          <p:cNvSpPr/>
          <p:nvPr/>
        </p:nvSpPr>
        <p:spPr>
          <a:xfrm>
            <a:off x="1505862" y="251494"/>
            <a:ext cx="535704" cy="464190"/>
          </a:xfrm>
          <a:custGeom>
            <a:avLst/>
            <a:gdLst>
              <a:gd name="connsiteX0" fmla="*/ 0 w 535704"/>
              <a:gd name="connsiteY0" fmla="*/ 109771 h 464190"/>
              <a:gd name="connsiteX1" fmla="*/ 373847 w 535704"/>
              <a:gd name="connsiteY1" fmla="*/ 0 h 464190"/>
              <a:gd name="connsiteX2" fmla="*/ 535705 w 535704"/>
              <a:gd name="connsiteY2" fmla="*/ 354419 h 464190"/>
              <a:gd name="connsiteX3" fmla="*/ 161858 w 535704"/>
              <a:gd name="connsiteY3" fmla="*/ 464191 h 464190"/>
              <a:gd name="connsiteX4" fmla="*/ 0 w 535704"/>
              <a:gd name="connsiteY4" fmla="*/ 109771 h 464190"/>
              <a:gd name="connsiteX5" fmla="*/ 0 w 535704"/>
              <a:gd name="connsiteY5" fmla="*/ 109771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109771"/>
                </a:moveTo>
                <a:lnTo>
                  <a:pt x="373847" y="0"/>
                </a:lnTo>
                <a:lnTo>
                  <a:pt x="535705" y="354419"/>
                </a:lnTo>
                <a:lnTo>
                  <a:pt x="161858" y="464191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0BE40F7B-2453-AF88-1744-F543D4696D50}"/>
              </a:ext>
            </a:extLst>
          </p:cNvPr>
          <p:cNvSpPr/>
          <p:nvPr/>
        </p:nvSpPr>
        <p:spPr>
          <a:xfrm>
            <a:off x="-431698" y="1142269"/>
            <a:ext cx="697562" cy="818609"/>
          </a:xfrm>
          <a:custGeom>
            <a:avLst/>
            <a:gdLst>
              <a:gd name="connsiteX0" fmla="*/ 0 w 697562"/>
              <a:gd name="connsiteY0" fmla="*/ 464191 h 818609"/>
              <a:gd name="connsiteX1" fmla="*/ 161858 w 697562"/>
              <a:gd name="connsiteY1" fmla="*/ 109771 h 818609"/>
              <a:gd name="connsiteX2" fmla="*/ 535705 w 697562"/>
              <a:gd name="connsiteY2" fmla="*/ 0 h 818609"/>
              <a:gd name="connsiteX3" fmla="*/ 697563 w 697562"/>
              <a:gd name="connsiteY3" fmla="*/ 354419 h 818609"/>
              <a:gd name="connsiteX4" fmla="*/ 535705 w 697562"/>
              <a:gd name="connsiteY4" fmla="*/ 708839 h 818609"/>
              <a:gd name="connsiteX5" fmla="*/ 161858 w 697562"/>
              <a:gd name="connsiteY5" fmla="*/ 818610 h 818609"/>
              <a:gd name="connsiteX6" fmla="*/ 0 w 697562"/>
              <a:gd name="connsiteY6" fmla="*/ 464191 h 818609"/>
              <a:gd name="connsiteX7" fmla="*/ 0 w 697562"/>
              <a:gd name="connsiteY7" fmla="*/ 464191 h 818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7562" h="818609">
                <a:moveTo>
                  <a:pt x="0" y="464191"/>
                </a:moveTo>
                <a:lnTo>
                  <a:pt x="161858" y="109771"/>
                </a:lnTo>
                <a:lnTo>
                  <a:pt x="535705" y="0"/>
                </a:lnTo>
                <a:lnTo>
                  <a:pt x="697563" y="354419"/>
                </a:lnTo>
                <a:lnTo>
                  <a:pt x="535705" y="708839"/>
                </a:lnTo>
                <a:lnTo>
                  <a:pt x="161858" y="818610"/>
                </a:lnTo>
                <a:lnTo>
                  <a:pt x="0" y="464191"/>
                </a:lnTo>
                <a:lnTo>
                  <a:pt x="0" y="46419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0510C2F5-8356-7E1F-E922-070A6D3F7C1A}"/>
              </a:ext>
            </a:extLst>
          </p:cNvPr>
          <p:cNvSpPr/>
          <p:nvPr/>
        </p:nvSpPr>
        <p:spPr>
          <a:xfrm>
            <a:off x="6180791" y="-1843554"/>
            <a:ext cx="863481" cy="674840"/>
          </a:xfrm>
          <a:custGeom>
            <a:avLst/>
            <a:gdLst>
              <a:gd name="connsiteX0" fmla="*/ 161858 w 863481"/>
              <a:gd name="connsiteY0" fmla="*/ 565069 h 674840"/>
              <a:gd name="connsiteX1" fmla="*/ 0 w 863481"/>
              <a:gd name="connsiteY1" fmla="*/ 210650 h 674840"/>
              <a:gd name="connsiteX2" fmla="*/ 327777 w 863481"/>
              <a:gd name="connsiteY2" fmla="*/ 0 h 674840"/>
              <a:gd name="connsiteX3" fmla="*/ 701624 w 863481"/>
              <a:gd name="connsiteY3" fmla="*/ 109771 h 674840"/>
              <a:gd name="connsiteX4" fmla="*/ 863482 w 863481"/>
              <a:gd name="connsiteY4" fmla="*/ 464191 h 674840"/>
              <a:gd name="connsiteX5" fmla="*/ 535704 w 863481"/>
              <a:gd name="connsiteY5" fmla="*/ 674840 h 674840"/>
              <a:gd name="connsiteX6" fmla="*/ 161858 w 863481"/>
              <a:gd name="connsiteY6" fmla="*/ 565069 h 674840"/>
              <a:gd name="connsiteX7" fmla="*/ 161858 w 863481"/>
              <a:gd name="connsiteY7" fmla="*/ 565069 h 674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63481" h="674840">
                <a:moveTo>
                  <a:pt x="161858" y="565069"/>
                </a:moveTo>
                <a:lnTo>
                  <a:pt x="0" y="210650"/>
                </a:lnTo>
                <a:lnTo>
                  <a:pt x="327777" y="0"/>
                </a:lnTo>
                <a:lnTo>
                  <a:pt x="701624" y="109771"/>
                </a:lnTo>
                <a:lnTo>
                  <a:pt x="863482" y="464191"/>
                </a:lnTo>
                <a:lnTo>
                  <a:pt x="535704" y="674840"/>
                </a:lnTo>
                <a:lnTo>
                  <a:pt x="161858" y="565069"/>
                </a:lnTo>
                <a:lnTo>
                  <a:pt x="161858" y="5650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577A7092-4376-3733-3322-BB3420F9D1A0}"/>
              </a:ext>
            </a:extLst>
          </p:cNvPr>
          <p:cNvSpPr/>
          <p:nvPr/>
        </p:nvSpPr>
        <p:spPr>
          <a:xfrm>
            <a:off x="3915453" y="-598360"/>
            <a:ext cx="535704" cy="464190"/>
          </a:xfrm>
          <a:custGeom>
            <a:avLst/>
            <a:gdLst>
              <a:gd name="connsiteX0" fmla="*/ 161858 w 535704"/>
              <a:gd name="connsiteY0" fmla="*/ 354419 h 464190"/>
              <a:gd name="connsiteX1" fmla="*/ 0 w 535704"/>
              <a:gd name="connsiteY1" fmla="*/ 0 h 464190"/>
              <a:gd name="connsiteX2" fmla="*/ 373847 w 535704"/>
              <a:gd name="connsiteY2" fmla="*/ 109771 h 464190"/>
              <a:gd name="connsiteX3" fmla="*/ 535705 w 535704"/>
              <a:gd name="connsiteY3" fmla="*/ 464191 h 464190"/>
              <a:gd name="connsiteX4" fmla="*/ 161858 w 535704"/>
              <a:gd name="connsiteY4" fmla="*/ 354419 h 464190"/>
              <a:gd name="connsiteX5" fmla="*/ 161858 w 535704"/>
              <a:gd name="connsiteY5" fmla="*/ 354419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161858" y="354419"/>
                </a:moveTo>
                <a:lnTo>
                  <a:pt x="0" y="0"/>
                </a:lnTo>
                <a:lnTo>
                  <a:pt x="373847" y="109771"/>
                </a:lnTo>
                <a:lnTo>
                  <a:pt x="535705" y="464191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CD183051-B681-23AA-9063-ABFB4EF6A4EE}"/>
              </a:ext>
            </a:extLst>
          </p:cNvPr>
          <p:cNvSpPr/>
          <p:nvPr/>
        </p:nvSpPr>
        <p:spPr>
          <a:xfrm>
            <a:off x="2369344" y="-102925"/>
            <a:ext cx="744787" cy="859531"/>
          </a:xfrm>
          <a:custGeom>
            <a:avLst/>
            <a:gdLst>
              <a:gd name="connsiteX0" fmla="*/ 161858 w 744787"/>
              <a:gd name="connsiteY0" fmla="*/ 565069 h 859531"/>
              <a:gd name="connsiteX1" fmla="*/ 0 w 744787"/>
              <a:gd name="connsiteY1" fmla="*/ 210650 h 859531"/>
              <a:gd name="connsiteX2" fmla="*/ 327777 w 744787"/>
              <a:gd name="connsiteY2" fmla="*/ 0 h 859531"/>
              <a:gd name="connsiteX3" fmla="*/ 582930 w 744787"/>
              <a:gd name="connsiteY3" fmla="*/ 294462 h 859531"/>
              <a:gd name="connsiteX4" fmla="*/ 744788 w 744787"/>
              <a:gd name="connsiteY4" fmla="*/ 648882 h 859531"/>
              <a:gd name="connsiteX5" fmla="*/ 417011 w 744787"/>
              <a:gd name="connsiteY5" fmla="*/ 859531 h 859531"/>
              <a:gd name="connsiteX6" fmla="*/ 161858 w 744787"/>
              <a:gd name="connsiteY6" fmla="*/ 565069 h 859531"/>
              <a:gd name="connsiteX7" fmla="*/ 161858 w 744787"/>
              <a:gd name="connsiteY7" fmla="*/ 565069 h 859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4787" h="859531">
                <a:moveTo>
                  <a:pt x="161858" y="565069"/>
                </a:moveTo>
                <a:lnTo>
                  <a:pt x="0" y="210650"/>
                </a:lnTo>
                <a:lnTo>
                  <a:pt x="327777" y="0"/>
                </a:lnTo>
                <a:lnTo>
                  <a:pt x="582930" y="294462"/>
                </a:lnTo>
                <a:lnTo>
                  <a:pt x="744788" y="648882"/>
                </a:lnTo>
                <a:lnTo>
                  <a:pt x="417011" y="859531"/>
                </a:lnTo>
                <a:lnTo>
                  <a:pt x="161858" y="565069"/>
                </a:lnTo>
                <a:lnTo>
                  <a:pt x="161858" y="5650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55F45B5A-D2B0-17BE-D09C-1FCC31BE8B50}"/>
              </a:ext>
            </a:extLst>
          </p:cNvPr>
          <p:cNvSpPr/>
          <p:nvPr/>
        </p:nvSpPr>
        <p:spPr>
          <a:xfrm>
            <a:off x="2207486" y="107724"/>
            <a:ext cx="323715" cy="708838"/>
          </a:xfrm>
          <a:custGeom>
            <a:avLst/>
            <a:gdLst>
              <a:gd name="connsiteX0" fmla="*/ 0 w 323715"/>
              <a:gd name="connsiteY0" fmla="*/ 354419 h 708838"/>
              <a:gd name="connsiteX1" fmla="*/ 161858 w 323715"/>
              <a:gd name="connsiteY1" fmla="*/ 0 h 708838"/>
              <a:gd name="connsiteX2" fmla="*/ 323716 w 323715"/>
              <a:gd name="connsiteY2" fmla="*/ 354419 h 708838"/>
              <a:gd name="connsiteX3" fmla="*/ 161858 w 323715"/>
              <a:gd name="connsiteY3" fmla="*/ 708839 h 708838"/>
              <a:gd name="connsiteX4" fmla="*/ 0 w 323715"/>
              <a:gd name="connsiteY4" fmla="*/ 354419 h 708838"/>
              <a:gd name="connsiteX5" fmla="*/ 0 w 323715"/>
              <a:gd name="connsiteY5" fmla="*/ 354419 h 708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3715" h="708838">
                <a:moveTo>
                  <a:pt x="0" y="354419"/>
                </a:moveTo>
                <a:lnTo>
                  <a:pt x="161858" y="0"/>
                </a:lnTo>
                <a:lnTo>
                  <a:pt x="323716" y="354419"/>
                </a:lnTo>
                <a:lnTo>
                  <a:pt x="161858" y="708839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B13A8871-C9A3-29F7-ADC4-D0356EEC4D10}"/>
              </a:ext>
            </a:extLst>
          </p:cNvPr>
          <p:cNvSpPr/>
          <p:nvPr/>
        </p:nvSpPr>
        <p:spPr>
          <a:xfrm>
            <a:off x="104006" y="931619"/>
            <a:ext cx="489635" cy="565068"/>
          </a:xfrm>
          <a:custGeom>
            <a:avLst/>
            <a:gdLst>
              <a:gd name="connsiteX0" fmla="*/ 0 w 489635"/>
              <a:gd name="connsiteY0" fmla="*/ 210650 h 565068"/>
              <a:gd name="connsiteX1" fmla="*/ 327777 w 489635"/>
              <a:gd name="connsiteY1" fmla="*/ 0 h 565068"/>
              <a:gd name="connsiteX2" fmla="*/ 489635 w 489635"/>
              <a:gd name="connsiteY2" fmla="*/ 354419 h 565068"/>
              <a:gd name="connsiteX3" fmla="*/ 161858 w 489635"/>
              <a:gd name="connsiteY3" fmla="*/ 565069 h 565068"/>
              <a:gd name="connsiteX4" fmla="*/ 0 w 489635"/>
              <a:gd name="connsiteY4" fmla="*/ 210650 h 565068"/>
              <a:gd name="connsiteX5" fmla="*/ 0 w 489635"/>
              <a:gd name="connsiteY5" fmla="*/ 210650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0" y="210650"/>
                </a:moveTo>
                <a:lnTo>
                  <a:pt x="327777" y="0"/>
                </a:lnTo>
                <a:lnTo>
                  <a:pt x="489635" y="354419"/>
                </a:lnTo>
                <a:lnTo>
                  <a:pt x="161858" y="56506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772CD47F-F691-5B76-04CB-C052C1473B09}"/>
              </a:ext>
            </a:extLst>
          </p:cNvPr>
          <p:cNvSpPr/>
          <p:nvPr/>
        </p:nvSpPr>
        <p:spPr>
          <a:xfrm>
            <a:off x="4344750" y="-1084901"/>
            <a:ext cx="489635" cy="565068"/>
          </a:xfrm>
          <a:custGeom>
            <a:avLst/>
            <a:gdLst>
              <a:gd name="connsiteX0" fmla="*/ 0 w 489635"/>
              <a:gd name="connsiteY0" fmla="*/ 210650 h 565068"/>
              <a:gd name="connsiteX1" fmla="*/ 327777 w 489635"/>
              <a:gd name="connsiteY1" fmla="*/ 0 h 565068"/>
              <a:gd name="connsiteX2" fmla="*/ 489635 w 489635"/>
              <a:gd name="connsiteY2" fmla="*/ 354419 h 565068"/>
              <a:gd name="connsiteX3" fmla="*/ 161858 w 489635"/>
              <a:gd name="connsiteY3" fmla="*/ 565069 h 565068"/>
              <a:gd name="connsiteX4" fmla="*/ 0 w 489635"/>
              <a:gd name="connsiteY4" fmla="*/ 210650 h 565068"/>
              <a:gd name="connsiteX5" fmla="*/ 0 w 489635"/>
              <a:gd name="connsiteY5" fmla="*/ 210650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0" y="210650"/>
                </a:moveTo>
                <a:lnTo>
                  <a:pt x="327777" y="0"/>
                </a:lnTo>
                <a:lnTo>
                  <a:pt x="489635" y="354419"/>
                </a:lnTo>
                <a:lnTo>
                  <a:pt x="161858" y="56506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1" name="Freeform: Shape 290">
            <a:extLst>
              <a:ext uri="{FF2B5EF4-FFF2-40B4-BE49-F238E27FC236}">
                <a16:creationId xmlns:a16="http://schemas.microsoft.com/office/drawing/2014/main" id="{9B7C1410-F878-A075-6F36-2DB5CF7CDC9B}"/>
              </a:ext>
            </a:extLst>
          </p:cNvPr>
          <p:cNvSpPr/>
          <p:nvPr/>
        </p:nvSpPr>
        <p:spPr>
          <a:xfrm>
            <a:off x="9019679" y="6486360"/>
            <a:ext cx="217307" cy="740082"/>
          </a:xfrm>
          <a:custGeom>
            <a:avLst/>
            <a:gdLst>
              <a:gd name="connsiteX0" fmla="*/ 0 w 217307"/>
              <a:gd name="connsiteY0" fmla="*/ 385664 h 740082"/>
              <a:gd name="connsiteX1" fmla="*/ 55450 w 217307"/>
              <a:gd name="connsiteY1" fmla="*/ 0 h 740082"/>
              <a:gd name="connsiteX2" fmla="*/ 217308 w 217307"/>
              <a:gd name="connsiteY2" fmla="*/ 354419 h 740082"/>
              <a:gd name="connsiteX3" fmla="*/ 161858 w 217307"/>
              <a:gd name="connsiteY3" fmla="*/ 740083 h 740082"/>
              <a:gd name="connsiteX4" fmla="*/ 0 w 217307"/>
              <a:gd name="connsiteY4" fmla="*/ 385664 h 740082"/>
              <a:gd name="connsiteX5" fmla="*/ 0 w 217307"/>
              <a:gd name="connsiteY5" fmla="*/ 385664 h 74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307" h="740082">
                <a:moveTo>
                  <a:pt x="0" y="385664"/>
                </a:moveTo>
                <a:lnTo>
                  <a:pt x="55450" y="0"/>
                </a:lnTo>
                <a:lnTo>
                  <a:pt x="217308" y="354419"/>
                </a:lnTo>
                <a:lnTo>
                  <a:pt x="161858" y="740083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2" name="Freeform: Shape 291">
            <a:extLst>
              <a:ext uri="{FF2B5EF4-FFF2-40B4-BE49-F238E27FC236}">
                <a16:creationId xmlns:a16="http://schemas.microsoft.com/office/drawing/2014/main" id="{72CA9AC8-7393-A873-24E8-5E6B9E8A8FDC}"/>
              </a:ext>
            </a:extLst>
          </p:cNvPr>
          <p:cNvSpPr/>
          <p:nvPr/>
        </p:nvSpPr>
        <p:spPr>
          <a:xfrm>
            <a:off x="5551791" y="7906569"/>
            <a:ext cx="217307" cy="740082"/>
          </a:xfrm>
          <a:custGeom>
            <a:avLst/>
            <a:gdLst>
              <a:gd name="connsiteX0" fmla="*/ 0 w 217307"/>
              <a:gd name="connsiteY0" fmla="*/ 385664 h 740082"/>
              <a:gd name="connsiteX1" fmla="*/ 55450 w 217307"/>
              <a:gd name="connsiteY1" fmla="*/ 0 h 740082"/>
              <a:gd name="connsiteX2" fmla="*/ 217308 w 217307"/>
              <a:gd name="connsiteY2" fmla="*/ 354419 h 740082"/>
              <a:gd name="connsiteX3" fmla="*/ 161858 w 217307"/>
              <a:gd name="connsiteY3" fmla="*/ 740083 h 740082"/>
              <a:gd name="connsiteX4" fmla="*/ 0 w 217307"/>
              <a:gd name="connsiteY4" fmla="*/ 385664 h 740082"/>
              <a:gd name="connsiteX5" fmla="*/ 0 w 217307"/>
              <a:gd name="connsiteY5" fmla="*/ 385664 h 74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307" h="740082">
                <a:moveTo>
                  <a:pt x="0" y="385664"/>
                </a:moveTo>
                <a:lnTo>
                  <a:pt x="55450" y="0"/>
                </a:lnTo>
                <a:lnTo>
                  <a:pt x="217308" y="354419"/>
                </a:lnTo>
                <a:lnTo>
                  <a:pt x="161858" y="740083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3" name="Freeform: Shape 292">
            <a:extLst>
              <a:ext uri="{FF2B5EF4-FFF2-40B4-BE49-F238E27FC236}">
                <a16:creationId xmlns:a16="http://schemas.microsoft.com/office/drawing/2014/main" id="{3EBC0054-C968-4288-44B3-C3A109ABE6E5}"/>
              </a:ext>
            </a:extLst>
          </p:cNvPr>
          <p:cNvSpPr/>
          <p:nvPr/>
        </p:nvSpPr>
        <p:spPr>
          <a:xfrm>
            <a:off x="8390679" y="6762253"/>
            <a:ext cx="790856" cy="758652"/>
          </a:xfrm>
          <a:custGeom>
            <a:avLst/>
            <a:gdLst>
              <a:gd name="connsiteX0" fmla="*/ 161858 w 790856"/>
              <a:gd name="connsiteY0" fmla="*/ 648881 h 758652"/>
              <a:gd name="connsiteX1" fmla="*/ 0 w 790856"/>
              <a:gd name="connsiteY1" fmla="*/ 294462 h 758652"/>
              <a:gd name="connsiteX2" fmla="*/ 255152 w 790856"/>
              <a:gd name="connsiteY2" fmla="*/ 0 h 758652"/>
              <a:gd name="connsiteX3" fmla="*/ 628999 w 790856"/>
              <a:gd name="connsiteY3" fmla="*/ 109771 h 758652"/>
              <a:gd name="connsiteX4" fmla="*/ 790857 w 790856"/>
              <a:gd name="connsiteY4" fmla="*/ 464190 h 758652"/>
              <a:gd name="connsiteX5" fmla="*/ 535705 w 790856"/>
              <a:gd name="connsiteY5" fmla="*/ 758653 h 758652"/>
              <a:gd name="connsiteX6" fmla="*/ 161858 w 790856"/>
              <a:gd name="connsiteY6" fmla="*/ 648881 h 758652"/>
              <a:gd name="connsiteX7" fmla="*/ 161858 w 790856"/>
              <a:gd name="connsiteY7" fmla="*/ 648881 h 758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90856" h="758652">
                <a:moveTo>
                  <a:pt x="161858" y="648881"/>
                </a:moveTo>
                <a:lnTo>
                  <a:pt x="0" y="294462"/>
                </a:lnTo>
                <a:lnTo>
                  <a:pt x="255152" y="0"/>
                </a:lnTo>
                <a:lnTo>
                  <a:pt x="628999" y="109771"/>
                </a:lnTo>
                <a:lnTo>
                  <a:pt x="790857" y="464190"/>
                </a:lnTo>
                <a:lnTo>
                  <a:pt x="535705" y="758653"/>
                </a:lnTo>
                <a:lnTo>
                  <a:pt x="161858" y="648881"/>
                </a:lnTo>
                <a:lnTo>
                  <a:pt x="161858" y="64888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4" name="Freeform: Shape 293">
            <a:extLst>
              <a:ext uri="{FF2B5EF4-FFF2-40B4-BE49-F238E27FC236}">
                <a16:creationId xmlns:a16="http://schemas.microsoft.com/office/drawing/2014/main" id="{7056E5BA-F561-91A1-DA2C-4706E70955D6}"/>
              </a:ext>
            </a:extLst>
          </p:cNvPr>
          <p:cNvSpPr/>
          <p:nvPr/>
        </p:nvSpPr>
        <p:spPr>
          <a:xfrm>
            <a:off x="10328239" y="5517058"/>
            <a:ext cx="417011" cy="648881"/>
          </a:xfrm>
          <a:custGeom>
            <a:avLst/>
            <a:gdLst>
              <a:gd name="connsiteX0" fmla="*/ 0 w 417011"/>
              <a:gd name="connsiteY0" fmla="*/ 294462 h 648881"/>
              <a:gd name="connsiteX1" fmla="*/ 255153 w 417011"/>
              <a:gd name="connsiteY1" fmla="*/ 0 h 648881"/>
              <a:gd name="connsiteX2" fmla="*/ 417012 w 417011"/>
              <a:gd name="connsiteY2" fmla="*/ 354420 h 648881"/>
              <a:gd name="connsiteX3" fmla="*/ 161858 w 417011"/>
              <a:gd name="connsiteY3" fmla="*/ 648882 h 648881"/>
              <a:gd name="connsiteX4" fmla="*/ 0 w 417011"/>
              <a:gd name="connsiteY4" fmla="*/ 294462 h 648881"/>
              <a:gd name="connsiteX5" fmla="*/ 0 w 417011"/>
              <a:gd name="connsiteY5" fmla="*/ 294462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1" h="648881">
                <a:moveTo>
                  <a:pt x="0" y="294462"/>
                </a:moveTo>
                <a:lnTo>
                  <a:pt x="255153" y="0"/>
                </a:lnTo>
                <a:lnTo>
                  <a:pt x="417012" y="354420"/>
                </a:lnTo>
                <a:lnTo>
                  <a:pt x="161858" y="648882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5" name="Freeform: Shape 294">
            <a:extLst>
              <a:ext uri="{FF2B5EF4-FFF2-40B4-BE49-F238E27FC236}">
                <a16:creationId xmlns:a16="http://schemas.microsoft.com/office/drawing/2014/main" id="{509BEDF3-8178-F36C-4434-8C8376017EDE}"/>
              </a:ext>
            </a:extLst>
          </p:cNvPr>
          <p:cNvSpPr/>
          <p:nvPr/>
        </p:nvSpPr>
        <p:spPr>
          <a:xfrm>
            <a:off x="6299485" y="7226443"/>
            <a:ext cx="417010" cy="648881"/>
          </a:xfrm>
          <a:custGeom>
            <a:avLst/>
            <a:gdLst>
              <a:gd name="connsiteX0" fmla="*/ 0 w 417010"/>
              <a:gd name="connsiteY0" fmla="*/ 294462 h 648881"/>
              <a:gd name="connsiteX1" fmla="*/ 255153 w 417010"/>
              <a:gd name="connsiteY1" fmla="*/ 0 h 648881"/>
              <a:gd name="connsiteX2" fmla="*/ 417010 w 417010"/>
              <a:gd name="connsiteY2" fmla="*/ 354419 h 648881"/>
              <a:gd name="connsiteX3" fmla="*/ 161858 w 417010"/>
              <a:gd name="connsiteY3" fmla="*/ 648881 h 648881"/>
              <a:gd name="connsiteX4" fmla="*/ 0 w 417010"/>
              <a:gd name="connsiteY4" fmla="*/ 294462 h 648881"/>
              <a:gd name="connsiteX5" fmla="*/ 0 w 417010"/>
              <a:gd name="connsiteY5" fmla="*/ 294462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0" y="294462"/>
                </a:moveTo>
                <a:lnTo>
                  <a:pt x="255153" y="0"/>
                </a:lnTo>
                <a:lnTo>
                  <a:pt x="417010" y="354419"/>
                </a:lnTo>
                <a:lnTo>
                  <a:pt x="161858" y="648881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6" name="Freeform: Shape 295">
            <a:extLst>
              <a:ext uri="{FF2B5EF4-FFF2-40B4-BE49-F238E27FC236}">
                <a16:creationId xmlns:a16="http://schemas.microsoft.com/office/drawing/2014/main" id="{FBCC3C75-E40C-0610-53A6-92D4B6BA5854}"/>
              </a:ext>
            </a:extLst>
          </p:cNvPr>
          <p:cNvSpPr/>
          <p:nvPr/>
        </p:nvSpPr>
        <p:spPr>
          <a:xfrm>
            <a:off x="4089597" y="8646652"/>
            <a:ext cx="417010" cy="648881"/>
          </a:xfrm>
          <a:custGeom>
            <a:avLst/>
            <a:gdLst>
              <a:gd name="connsiteX0" fmla="*/ 0 w 417010"/>
              <a:gd name="connsiteY0" fmla="*/ 294462 h 648881"/>
              <a:gd name="connsiteX1" fmla="*/ 255153 w 417010"/>
              <a:gd name="connsiteY1" fmla="*/ 0 h 648881"/>
              <a:gd name="connsiteX2" fmla="*/ 417011 w 417010"/>
              <a:gd name="connsiteY2" fmla="*/ 354419 h 648881"/>
              <a:gd name="connsiteX3" fmla="*/ 161858 w 417010"/>
              <a:gd name="connsiteY3" fmla="*/ 648881 h 648881"/>
              <a:gd name="connsiteX4" fmla="*/ 0 w 417010"/>
              <a:gd name="connsiteY4" fmla="*/ 294462 h 648881"/>
              <a:gd name="connsiteX5" fmla="*/ 0 w 417010"/>
              <a:gd name="connsiteY5" fmla="*/ 294462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0" y="294462"/>
                </a:moveTo>
                <a:lnTo>
                  <a:pt x="255153" y="0"/>
                </a:lnTo>
                <a:lnTo>
                  <a:pt x="417011" y="354419"/>
                </a:lnTo>
                <a:lnTo>
                  <a:pt x="161858" y="648881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7" name="Freeform: Shape 296">
            <a:extLst>
              <a:ext uri="{FF2B5EF4-FFF2-40B4-BE49-F238E27FC236}">
                <a16:creationId xmlns:a16="http://schemas.microsoft.com/office/drawing/2014/main" id="{5942BC71-286E-0A79-D25B-2B24DF60AB12}"/>
              </a:ext>
            </a:extLst>
          </p:cNvPr>
          <p:cNvSpPr/>
          <p:nvPr/>
        </p:nvSpPr>
        <p:spPr>
          <a:xfrm>
            <a:off x="5925638" y="7520905"/>
            <a:ext cx="591154" cy="849853"/>
          </a:xfrm>
          <a:custGeom>
            <a:avLst/>
            <a:gdLst>
              <a:gd name="connsiteX0" fmla="*/ 55450 w 591154"/>
              <a:gd name="connsiteY0" fmla="*/ 495435 h 849853"/>
              <a:gd name="connsiteX1" fmla="*/ 0 w 591154"/>
              <a:gd name="connsiteY1" fmla="*/ 109771 h 849853"/>
              <a:gd name="connsiteX2" fmla="*/ 373847 w 591154"/>
              <a:gd name="connsiteY2" fmla="*/ 0 h 849853"/>
              <a:gd name="connsiteX3" fmla="*/ 535705 w 591154"/>
              <a:gd name="connsiteY3" fmla="*/ 354419 h 849853"/>
              <a:gd name="connsiteX4" fmla="*/ 591154 w 591154"/>
              <a:gd name="connsiteY4" fmla="*/ 740083 h 849853"/>
              <a:gd name="connsiteX5" fmla="*/ 217308 w 591154"/>
              <a:gd name="connsiteY5" fmla="*/ 849854 h 849853"/>
              <a:gd name="connsiteX6" fmla="*/ 55450 w 591154"/>
              <a:gd name="connsiteY6" fmla="*/ 495435 h 849853"/>
              <a:gd name="connsiteX7" fmla="*/ 55450 w 591154"/>
              <a:gd name="connsiteY7" fmla="*/ 495435 h 849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1154" h="849853">
                <a:moveTo>
                  <a:pt x="55450" y="495435"/>
                </a:moveTo>
                <a:lnTo>
                  <a:pt x="0" y="109771"/>
                </a:lnTo>
                <a:lnTo>
                  <a:pt x="373847" y="0"/>
                </a:lnTo>
                <a:lnTo>
                  <a:pt x="535705" y="354419"/>
                </a:lnTo>
                <a:lnTo>
                  <a:pt x="591154" y="740083"/>
                </a:lnTo>
                <a:lnTo>
                  <a:pt x="217308" y="849854"/>
                </a:lnTo>
                <a:lnTo>
                  <a:pt x="55450" y="495435"/>
                </a:lnTo>
                <a:lnTo>
                  <a:pt x="55450" y="49543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8" name="Freeform: Shape 297">
            <a:extLst>
              <a:ext uri="{FF2B5EF4-FFF2-40B4-BE49-F238E27FC236}">
                <a16:creationId xmlns:a16="http://schemas.microsoft.com/office/drawing/2014/main" id="{22DE136F-B4E7-C7F3-DE8D-4295035302EF}"/>
              </a:ext>
            </a:extLst>
          </p:cNvPr>
          <p:cNvSpPr/>
          <p:nvPr/>
        </p:nvSpPr>
        <p:spPr>
          <a:xfrm>
            <a:off x="8016832" y="7056715"/>
            <a:ext cx="535704" cy="464190"/>
          </a:xfrm>
          <a:custGeom>
            <a:avLst/>
            <a:gdLst>
              <a:gd name="connsiteX0" fmla="*/ 0 w 535704"/>
              <a:gd name="connsiteY0" fmla="*/ 109771 h 464190"/>
              <a:gd name="connsiteX1" fmla="*/ 373847 w 535704"/>
              <a:gd name="connsiteY1" fmla="*/ 0 h 464190"/>
              <a:gd name="connsiteX2" fmla="*/ 535705 w 535704"/>
              <a:gd name="connsiteY2" fmla="*/ 354419 h 464190"/>
              <a:gd name="connsiteX3" fmla="*/ 161858 w 535704"/>
              <a:gd name="connsiteY3" fmla="*/ 464190 h 464190"/>
              <a:gd name="connsiteX4" fmla="*/ 0 w 535704"/>
              <a:gd name="connsiteY4" fmla="*/ 109771 h 464190"/>
              <a:gd name="connsiteX5" fmla="*/ 0 w 535704"/>
              <a:gd name="connsiteY5" fmla="*/ 109771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109771"/>
                </a:moveTo>
                <a:lnTo>
                  <a:pt x="373847" y="0"/>
                </a:lnTo>
                <a:lnTo>
                  <a:pt x="535705" y="354419"/>
                </a:lnTo>
                <a:lnTo>
                  <a:pt x="161858" y="464190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9" name="Freeform: Shape 298">
            <a:extLst>
              <a:ext uri="{FF2B5EF4-FFF2-40B4-BE49-F238E27FC236}">
                <a16:creationId xmlns:a16="http://schemas.microsoft.com/office/drawing/2014/main" id="{4EAE77EA-45D4-7129-C9A1-4A6B08B3F2EF}"/>
              </a:ext>
            </a:extLst>
          </p:cNvPr>
          <p:cNvSpPr/>
          <p:nvPr/>
        </p:nvSpPr>
        <p:spPr>
          <a:xfrm>
            <a:off x="3715750" y="8941114"/>
            <a:ext cx="535704" cy="464190"/>
          </a:xfrm>
          <a:custGeom>
            <a:avLst/>
            <a:gdLst>
              <a:gd name="connsiteX0" fmla="*/ 0 w 535704"/>
              <a:gd name="connsiteY0" fmla="*/ 109771 h 464190"/>
              <a:gd name="connsiteX1" fmla="*/ 373847 w 535704"/>
              <a:gd name="connsiteY1" fmla="*/ 0 h 464190"/>
              <a:gd name="connsiteX2" fmla="*/ 535705 w 535704"/>
              <a:gd name="connsiteY2" fmla="*/ 354419 h 464190"/>
              <a:gd name="connsiteX3" fmla="*/ 161858 w 535704"/>
              <a:gd name="connsiteY3" fmla="*/ 464190 h 464190"/>
              <a:gd name="connsiteX4" fmla="*/ 0 w 535704"/>
              <a:gd name="connsiteY4" fmla="*/ 109771 h 464190"/>
              <a:gd name="connsiteX5" fmla="*/ 0 w 535704"/>
              <a:gd name="connsiteY5" fmla="*/ 109771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109771"/>
                </a:moveTo>
                <a:lnTo>
                  <a:pt x="373847" y="0"/>
                </a:lnTo>
                <a:lnTo>
                  <a:pt x="535705" y="354419"/>
                </a:lnTo>
                <a:lnTo>
                  <a:pt x="161858" y="464190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0" name="Freeform: Shape 299">
            <a:extLst>
              <a:ext uri="{FF2B5EF4-FFF2-40B4-BE49-F238E27FC236}">
                <a16:creationId xmlns:a16="http://schemas.microsoft.com/office/drawing/2014/main" id="{7444FB64-F556-DAF9-2B42-937E96B29F78}"/>
              </a:ext>
            </a:extLst>
          </p:cNvPr>
          <p:cNvSpPr/>
          <p:nvPr/>
        </p:nvSpPr>
        <p:spPr>
          <a:xfrm>
            <a:off x="9792535" y="5811520"/>
            <a:ext cx="697562" cy="818610"/>
          </a:xfrm>
          <a:custGeom>
            <a:avLst/>
            <a:gdLst>
              <a:gd name="connsiteX0" fmla="*/ 0 w 697562"/>
              <a:gd name="connsiteY0" fmla="*/ 464191 h 818610"/>
              <a:gd name="connsiteX1" fmla="*/ 161858 w 697562"/>
              <a:gd name="connsiteY1" fmla="*/ 109771 h 818610"/>
              <a:gd name="connsiteX2" fmla="*/ 535705 w 697562"/>
              <a:gd name="connsiteY2" fmla="*/ 0 h 818610"/>
              <a:gd name="connsiteX3" fmla="*/ 697563 w 697562"/>
              <a:gd name="connsiteY3" fmla="*/ 354420 h 818610"/>
              <a:gd name="connsiteX4" fmla="*/ 535705 w 697562"/>
              <a:gd name="connsiteY4" fmla="*/ 708839 h 818610"/>
              <a:gd name="connsiteX5" fmla="*/ 161858 w 697562"/>
              <a:gd name="connsiteY5" fmla="*/ 818610 h 818610"/>
              <a:gd name="connsiteX6" fmla="*/ 0 w 697562"/>
              <a:gd name="connsiteY6" fmla="*/ 464191 h 818610"/>
              <a:gd name="connsiteX7" fmla="*/ 0 w 697562"/>
              <a:gd name="connsiteY7" fmla="*/ 464191 h 818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97562" h="818610">
                <a:moveTo>
                  <a:pt x="0" y="464191"/>
                </a:moveTo>
                <a:lnTo>
                  <a:pt x="161858" y="109771"/>
                </a:lnTo>
                <a:lnTo>
                  <a:pt x="535705" y="0"/>
                </a:lnTo>
                <a:lnTo>
                  <a:pt x="697563" y="354420"/>
                </a:lnTo>
                <a:lnTo>
                  <a:pt x="535705" y="708839"/>
                </a:lnTo>
                <a:lnTo>
                  <a:pt x="161858" y="818610"/>
                </a:lnTo>
                <a:lnTo>
                  <a:pt x="0" y="464191"/>
                </a:lnTo>
                <a:lnTo>
                  <a:pt x="0" y="46419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1" name="Freeform: Shape 300">
            <a:extLst>
              <a:ext uri="{FF2B5EF4-FFF2-40B4-BE49-F238E27FC236}">
                <a16:creationId xmlns:a16="http://schemas.microsoft.com/office/drawing/2014/main" id="{7B31DDD1-082F-6758-1A24-CFF5E6697760}"/>
              </a:ext>
            </a:extLst>
          </p:cNvPr>
          <p:cNvSpPr/>
          <p:nvPr/>
        </p:nvSpPr>
        <p:spPr>
          <a:xfrm>
            <a:off x="3014126" y="8941114"/>
            <a:ext cx="863481" cy="674839"/>
          </a:xfrm>
          <a:custGeom>
            <a:avLst/>
            <a:gdLst>
              <a:gd name="connsiteX0" fmla="*/ 161858 w 863481"/>
              <a:gd name="connsiteY0" fmla="*/ 565069 h 674839"/>
              <a:gd name="connsiteX1" fmla="*/ 0 w 863481"/>
              <a:gd name="connsiteY1" fmla="*/ 210650 h 674839"/>
              <a:gd name="connsiteX2" fmla="*/ 327777 w 863481"/>
              <a:gd name="connsiteY2" fmla="*/ 0 h 674839"/>
              <a:gd name="connsiteX3" fmla="*/ 701624 w 863481"/>
              <a:gd name="connsiteY3" fmla="*/ 109771 h 674839"/>
              <a:gd name="connsiteX4" fmla="*/ 863482 w 863481"/>
              <a:gd name="connsiteY4" fmla="*/ 464190 h 674839"/>
              <a:gd name="connsiteX5" fmla="*/ 535705 w 863481"/>
              <a:gd name="connsiteY5" fmla="*/ 674840 h 674839"/>
              <a:gd name="connsiteX6" fmla="*/ 161858 w 863481"/>
              <a:gd name="connsiteY6" fmla="*/ 565069 h 674839"/>
              <a:gd name="connsiteX7" fmla="*/ 161858 w 863481"/>
              <a:gd name="connsiteY7" fmla="*/ 565069 h 6748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63481" h="674839">
                <a:moveTo>
                  <a:pt x="161858" y="565069"/>
                </a:moveTo>
                <a:lnTo>
                  <a:pt x="0" y="210650"/>
                </a:lnTo>
                <a:lnTo>
                  <a:pt x="327777" y="0"/>
                </a:lnTo>
                <a:lnTo>
                  <a:pt x="701624" y="109771"/>
                </a:lnTo>
                <a:lnTo>
                  <a:pt x="863482" y="464190"/>
                </a:lnTo>
                <a:lnTo>
                  <a:pt x="535705" y="674840"/>
                </a:lnTo>
                <a:lnTo>
                  <a:pt x="161858" y="565069"/>
                </a:lnTo>
                <a:lnTo>
                  <a:pt x="161858" y="5650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2" name="Freeform: Shape 301">
            <a:extLst>
              <a:ext uri="{FF2B5EF4-FFF2-40B4-BE49-F238E27FC236}">
                <a16:creationId xmlns:a16="http://schemas.microsoft.com/office/drawing/2014/main" id="{617B6C1C-D66A-2743-330B-0D3B7B003635}"/>
              </a:ext>
            </a:extLst>
          </p:cNvPr>
          <p:cNvSpPr/>
          <p:nvPr/>
        </p:nvSpPr>
        <p:spPr>
          <a:xfrm>
            <a:off x="5607241" y="7906569"/>
            <a:ext cx="535704" cy="464190"/>
          </a:xfrm>
          <a:custGeom>
            <a:avLst/>
            <a:gdLst>
              <a:gd name="connsiteX0" fmla="*/ 161858 w 535704"/>
              <a:gd name="connsiteY0" fmla="*/ 354419 h 464190"/>
              <a:gd name="connsiteX1" fmla="*/ 0 w 535704"/>
              <a:gd name="connsiteY1" fmla="*/ 0 h 464190"/>
              <a:gd name="connsiteX2" fmla="*/ 373847 w 535704"/>
              <a:gd name="connsiteY2" fmla="*/ 109771 h 464190"/>
              <a:gd name="connsiteX3" fmla="*/ 535705 w 535704"/>
              <a:gd name="connsiteY3" fmla="*/ 464190 h 464190"/>
              <a:gd name="connsiteX4" fmla="*/ 161858 w 535704"/>
              <a:gd name="connsiteY4" fmla="*/ 354419 h 464190"/>
              <a:gd name="connsiteX5" fmla="*/ 161858 w 535704"/>
              <a:gd name="connsiteY5" fmla="*/ 354419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161858" y="354419"/>
                </a:moveTo>
                <a:lnTo>
                  <a:pt x="0" y="0"/>
                </a:lnTo>
                <a:lnTo>
                  <a:pt x="373847" y="109771"/>
                </a:lnTo>
                <a:lnTo>
                  <a:pt x="535705" y="464190"/>
                </a:lnTo>
                <a:lnTo>
                  <a:pt x="161858" y="354419"/>
                </a:lnTo>
                <a:lnTo>
                  <a:pt x="161858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3" name="Freeform: Shape 302">
            <a:extLst>
              <a:ext uri="{FF2B5EF4-FFF2-40B4-BE49-F238E27FC236}">
                <a16:creationId xmlns:a16="http://schemas.microsoft.com/office/drawing/2014/main" id="{40E2336D-F1B8-B28D-FEEA-657168520FB2}"/>
              </a:ext>
            </a:extLst>
          </p:cNvPr>
          <p:cNvSpPr/>
          <p:nvPr/>
        </p:nvSpPr>
        <p:spPr>
          <a:xfrm>
            <a:off x="6944267" y="7015793"/>
            <a:ext cx="744788" cy="859531"/>
          </a:xfrm>
          <a:custGeom>
            <a:avLst/>
            <a:gdLst>
              <a:gd name="connsiteX0" fmla="*/ 161858 w 744788"/>
              <a:gd name="connsiteY0" fmla="*/ 565069 h 859531"/>
              <a:gd name="connsiteX1" fmla="*/ 0 w 744788"/>
              <a:gd name="connsiteY1" fmla="*/ 210650 h 859531"/>
              <a:gd name="connsiteX2" fmla="*/ 327778 w 744788"/>
              <a:gd name="connsiteY2" fmla="*/ 0 h 859531"/>
              <a:gd name="connsiteX3" fmla="*/ 582930 w 744788"/>
              <a:gd name="connsiteY3" fmla="*/ 294462 h 859531"/>
              <a:gd name="connsiteX4" fmla="*/ 744789 w 744788"/>
              <a:gd name="connsiteY4" fmla="*/ 648881 h 859531"/>
              <a:gd name="connsiteX5" fmla="*/ 417012 w 744788"/>
              <a:gd name="connsiteY5" fmla="*/ 859531 h 859531"/>
              <a:gd name="connsiteX6" fmla="*/ 161858 w 744788"/>
              <a:gd name="connsiteY6" fmla="*/ 565069 h 859531"/>
              <a:gd name="connsiteX7" fmla="*/ 161858 w 744788"/>
              <a:gd name="connsiteY7" fmla="*/ 565069 h 859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4788" h="859531">
                <a:moveTo>
                  <a:pt x="161858" y="565069"/>
                </a:moveTo>
                <a:lnTo>
                  <a:pt x="0" y="210650"/>
                </a:lnTo>
                <a:lnTo>
                  <a:pt x="327778" y="0"/>
                </a:lnTo>
                <a:lnTo>
                  <a:pt x="582930" y="294462"/>
                </a:lnTo>
                <a:lnTo>
                  <a:pt x="744789" y="648881"/>
                </a:lnTo>
                <a:lnTo>
                  <a:pt x="417012" y="859531"/>
                </a:lnTo>
                <a:lnTo>
                  <a:pt x="161858" y="565069"/>
                </a:lnTo>
                <a:lnTo>
                  <a:pt x="161858" y="5650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4" name="Freeform: Shape 303">
            <a:extLst>
              <a:ext uri="{FF2B5EF4-FFF2-40B4-BE49-F238E27FC236}">
                <a16:creationId xmlns:a16="http://schemas.microsoft.com/office/drawing/2014/main" id="{045B8027-6D0F-A074-F8D3-6F7748777B35}"/>
              </a:ext>
            </a:extLst>
          </p:cNvPr>
          <p:cNvSpPr/>
          <p:nvPr/>
        </p:nvSpPr>
        <p:spPr>
          <a:xfrm>
            <a:off x="7527197" y="6955836"/>
            <a:ext cx="323716" cy="708838"/>
          </a:xfrm>
          <a:custGeom>
            <a:avLst/>
            <a:gdLst>
              <a:gd name="connsiteX0" fmla="*/ 0 w 323716"/>
              <a:gd name="connsiteY0" fmla="*/ 354419 h 708838"/>
              <a:gd name="connsiteX1" fmla="*/ 161858 w 323716"/>
              <a:gd name="connsiteY1" fmla="*/ 0 h 708838"/>
              <a:gd name="connsiteX2" fmla="*/ 323716 w 323716"/>
              <a:gd name="connsiteY2" fmla="*/ 354419 h 708838"/>
              <a:gd name="connsiteX3" fmla="*/ 161858 w 323716"/>
              <a:gd name="connsiteY3" fmla="*/ 708838 h 708838"/>
              <a:gd name="connsiteX4" fmla="*/ 0 w 323716"/>
              <a:gd name="connsiteY4" fmla="*/ 354419 h 708838"/>
              <a:gd name="connsiteX5" fmla="*/ 0 w 323716"/>
              <a:gd name="connsiteY5" fmla="*/ 354419 h 708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3716" h="708838">
                <a:moveTo>
                  <a:pt x="0" y="354419"/>
                </a:moveTo>
                <a:lnTo>
                  <a:pt x="161858" y="0"/>
                </a:lnTo>
                <a:lnTo>
                  <a:pt x="323716" y="354419"/>
                </a:lnTo>
                <a:lnTo>
                  <a:pt x="161858" y="708838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5" name="Freeform: Shape 304">
            <a:extLst>
              <a:ext uri="{FF2B5EF4-FFF2-40B4-BE49-F238E27FC236}">
                <a16:creationId xmlns:a16="http://schemas.microsoft.com/office/drawing/2014/main" id="{60407A5E-1728-CA7A-0880-1A983038063C}"/>
              </a:ext>
            </a:extLst>
          </p:cNvPr>
          <p:cNvSpPr/>
          <p:nvPr/>
        </p:nvSpPr>
        <p:spPr>
          <a:xfrm>
            <a:off x="5224014" y="8292233"/>
            <a:ext cx="489635" cy="565068"/>
          </a:xfrm>
          <a:custGeom>
            <a:avLst/>
            <a:gdLst>
              <a:gd name="connsiteX0" fmla="*/ 0 w 489635"/>
              <a:gd name="connsiteY0" fmla="*/ 210650 h 565068"/>
              <a:gd name="connsiteX1" fmla="*/ 327777 w 489635"/>
              <a:gd name="connsiteY1" fmla="*/ 0 h 565068"/>
              <a:gd name="connsiteX2" fmla="*/ 489635 w 489635"/>
              <a:gd name="connsiteY2" fmla="*/ 354419 h 565068"/>
              <a:gd name="connsiteX3" fmla="*/ 161858 w 489635"/>
              <a:gd name="connsiteY3" fmla="*/ 565069 h 565068"/>
              <a:gd name="connsiteX4" fmla="*/ 0 w 489635"/>
              <a:gd name="connsiteY4" fmla="*/ 210650 h 565068"/>
              <a:gd name="connsiteX5" fmla="*/ 0 w 489635"/>
              <a:gd name="connsiteY5" fmla="*/ 210650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0" y="210650"/>
                </a:moveTo>
                <a:lnTo>
                  <a:pt x="327777" y="0"/>
                </a:lnTo>
                <a:lnTo>
                  <a:pt x="489635" y="354419"/>
                </a:lnTo>
                <a:lnTo>
                  <a:pt x="161858" y="56506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6" name="Freeform: Shape 305">
            <a:extLst>
              <a:ext uri="{FF2B5EF4-FFF2-40B4-BE49-F238E27FC236}">
                <a16:creationId xmlns:a16="http://schemas.microsoft.com/office/drawing/2014/main" id="{36838E0A-015E-307F-ECD4-873D4C5870F4}"/>
              </a:ext>
            </a:extLst>
          </p:cNvPr>
          <p:cNvSpPr/>
          <p:nvPr/>
        </p:nvSpPr>
        <p:spPr>
          <a:xfrm>
            <a:off x="9464758" y="6275711"/>
            <a:ext cx="489635" cy="565068"/>
          </a:xfrm>
          <a:custGeom>
            <a:avLst/>
            <a:gdLst>
              <a:gd name="connsiteX0" fmla="*/ 0 w 489635"/>
              <a:gd name="connsiteY0" fmla="*/ 210650 h 565068"/>
              <a:gd name="connsiteX1" fmla="*/ 327777 w 489635"/>
              <a:gd name="connsiteY1" fmla="*/ 0 h 565068"/>
              <a:gd name="connsiteX2" fmla="*/ 489635 w 489635"/>
              <a:gd name="connsiteY2" fmla="*/ 354420 h 565068"/>
              <a:gd name="connsiteX3" fmla="*/ 161858 w 489635"/>
              <a:gd name="connsiteY3" fmla="*/ 565069 h 565068"/>
              <a:gd name="connsiteX4" fmla="*/ 0 w 489635"/>
              <a:gd name="connsiteY4" fmla="*/ 210650 h 565068"/>
              <a:gd name="connsiteX5" fmla="*/ 0 w 489635"/>
              <a:gd name="connsiteY5" fmla="*/ 210650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0" y="210650"/>
                </a:moveTo>
                <a:lnTo>
                  <a:pt x="327777" y="0"/>
                </a:lnTo>
                <a:lnTo>
                  <a:pt x="489635" y="354420"/>
                </a:lnTo>
                <a:lnTo>
                  <a:pt x="161858" y="565069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7" name="Freeform: Shape 306">
            <a:extLst>
              <a:ext uri="{FF2B5EF4-FFF2-40B4-BE49-F238E27FC236}">
                <a16:creationId xmlns:a16="http://schemas.microsoft.com/office/drawing/2014/main" id="{B86A7B22-0165-F3B3-B72B-1FCC21A8EF06}"/>
              </a:ext>
            </a:extLst>
          </p:cNvPr>
          <p:cNvSpPr/>
          <p:nvPr/>
        </p:nvSpPr>
        <p:spPr>
          <a:xfrm>
            <a:off x="7807749" y="3886200"/>
            <a:ext cx="638379" cy="890775"/>
          </a:xfrm>
          <a:custGeom>
            <a:avLst/>
            <a:gdLst>
              <a:gd name="connsiteX0" fmla="*/ 0 w 638379"/>
              <a:gd name="connsiteY0" fmla="*/ 596313 h 890775"/>
              <a:gd name="connsiteX1" fmla="*/ 55449 w 638379"/>
              <a:gd name="connsiteY1" fmla="*/ 210650 h 890775"/>
              <a:gd name="connsiteX2" fmla="*/ 383227 w 638379"/>
              <a:gd name="connsiteY2" fmla="*/ 0 h 890775"/>
              <a:gd name="connsiteX3" fmla="*/ 638380 w 638379"/>
              <a:gd name="connsiteY3" fmla="*/ 294462 h 890775"/>
              <a:gd name="connsiteX4" fmla="*/ 582930 w 638379"/>
              <a:gd name="connsiteY4" fmla="*/ 680126 h 890775"/>
              <a:gd name="connsiteX5" fmla="*/ 255152 w 638379"/>
              <a:gd name="connsiteY5" fmla="*/ 890775 h 890775"/>
              <a:gd name="connsiteX6" fmla="*/ 0 w 638379"/>
              <a:gd name="connsiteY6" fmla="*/ 596313 h 890775"/>
              <a:gd name="connsiteX7" fmla="*/ 0 w 638379"/>
              <a:gd name="connsiteY7" fmla="*/ 596313 h 890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8379" h="890775">
                <a:moveTo>
                  <a:pt x="0" y="596313"/>
                </a:moveTo>
                <a:lnTo>
                  <a:pt x="55449" y="210650"/>
                </a:lnTo>
                <a:lnTo>
                  <a:pt x="383227" y="0"/>
                </a:lnTo>
                <a:lnTo>
                  <a:pt x="638380" y="294462"/>
                </a:lnTo>
                <a:lnTo>
                  <a:pt x="582930" y="680126"/>
                </a:lnTo>
                <a:lnTo>
                  <a:pt x="255152" y="890775"/>
                </a:lnTo>
                <a:lnTo>
                  <a:pt x="0" y="596313"/>
                </a:lnTo>
                <a:lnTo>
                  <a:pt x="0" y="59631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8" name="Freeform: Shape 307">
            <a:extLst>
              <a:ext uri="{FF2B5EF4-FFF2-40B4-BE49-F238E27FC236}">
                <a16:creationId xmlns:a16="http://schemas.microsoft.com/office/drawing/2014/main" id="{FF285535-3F2E-5A2E-FF9A-B1CAD05659EF}"/>
              </a:ext>
            </a:extLst>
          </p:cNvPr>
          <p:cNvSpPr/>
          <p:nvPr/>
        </p:nvSpPr>
        <p:spPr>
          <a:xfrm>
            <a:off x="1612270" y="2995424"/>
            <a:ext cx="638380" cy="890775"/>
          </a:xfrm>
          <a:custGeom>
            <a:avLst/>
            <a:gdLst>
              <a:gd name="connsiteX0" fmla="*/ 0 w 638380"/>
              <a:gd name="connsiteY0" fmla="*/ 596313 h 890775"/>
              <a:gd name="connsiteX1" fmla="*/ 55450 w 638380"/>
              <a:gd name="connsiteY1" fmla="*/ 210650 h 890775"/>
              <a:gd name="connsiteX2" fmla="*/ 383227 w 638380"/>
              <a:gd name="connsiteY2" fmla="*/ 0 h 890775"/>
              <a:gd name="connsiteX3" fmla="*/ 638380 w 638380"/>
              <a:gd name="connsiteY3" fmla="*/ 294462 h 890775"/>
              <a:gd name="connsiteX4" fmla="*/ 582930 w 638380"/>
              <a:gd name="connsiteY4" fmla="*/ 680126 h 890775"/>
              <a:gd name="connsiteX5" fmla="*/ 255153 w 638380"/>
              <a:gd name="connsiteY5" fmla="*/ 890775 h 890775"/>
              <a:gd name="connsiteX6" fmla="*/ 0 w 638380"/>
              <a:gd name="connsiteY6" fmla="*/ 596313 h 890775"/>
              <a:gd name="connsiteX7" fmla="*/ 0 w 638380"/>
              <a:gd name="connsiteY7" fmla="*/ 596313 h 890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8380" h="890775">
                <a:moveTo>
                  <a:pt x="0" y="596313"/>
                </a:moveTo>
                <a:lnTo>
                  <a:pt x="55450" y="210650"/>
                </a:lnTo>
                <a:lnTo>
                  <a:pt x="383227" y="0"/>
                </a:lnTo>
                <a:lnTo>
                  <a:pt x="638380" y="294462"/>
                </a:lnTo>
                <a:lnTo>
                  <a:pt x="582930" y="680126"/>
                </a:lnTo>
                <a:lnTo>
                  <a:pt x="255153" y="890775"/>
                </a:lnTo>
                <a:lnTo>
                  <a:pt x="0" y="596313"/>
                </a:lnTo>
                <a:lnTo>
                  <a:pt x="0" y="59631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9" name="Freeform: Shape 308">
            <a:extLst>
              <a:ext uri="{FF2B5EF4-FFF2-40B4-BE49-F238E27FC236}">
                <a16:creationId xmlns:a16="http://schemas.microsoft.com/office/drawing/2014/main" id="{BA75B9DA-D46F-242C-391C-C88EE7139884}"/>
              </a:ext>
            </a:extLst>
          </p:cNvPr>
          <p:cNvSpPr/>
          <p:nvPr/>
        </p:nvSpPr>
        <p:spPr>
          <a:xfrm>
            <a:off x="10272790" y="4240619"/>
            <a:ext cx="638379" cy="890775"/>
          </a:xfrm>
          <a:custGeom>
            <a:avLst/>
            <a:gdLst>
              <a:gd name="connsiteX0" fmla="*/ 0 w 638379"/>
              <a:gd name="connsiteY0" fmla="*/ 596313 h 890775"/>
              <a:gd name="connsiteX1" fmla="*/ 55449 w 638379"/>
              <a:gd name="connsiteY1" fmla="*/ 210650 h 890775"/>
              <a:gd name="connsiteX2" fmla="*/ 383227 w 638379"/>
              <a:gd name="connsiteY2" fmla="*/ 0 h 890775"/>
              <a:gd name="connsiteX3" fmla="*/ 638380 w 638379"/>
              <a:gd name="connsiteY3" fmla="*/ 294462 h 890775"/>
              <a:gd name="connsiteX4" fmla="*/ 582930 w 638379"/>
              <a:gd name="connsiteY4" fmla="*/ 680126 h 890775"/>
              <a:gd name="connsiteX5" fmla="*/ 255152 w 638379"/>
              <a:gd name="connsiteY5" fmla="*/ 890776 h 890775"/>
              <a:gd name="connsiteX6" fmla="*/ 0 w 638379"/>
              <a:gd name="connsiteY6" fmla="*/ 596313 h 890775"/>
              <a:gd name="connsiteX7" fmla="*/ 0 w 638379"/>
              <a:gd name="connsiteY7" fmla="*/ 596313 h 890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8379" h="890775">
                <a:moveTo>
                  <a:pt x="0" y="596313"/>
                </a:moveTo>
                <a:lnTo>
                  <a:pt x="55449" y="210650"/>
                </a:lnTo>
                <a:lnTo>
                  <a:pt x="383227" y="0"/>
                </a:lnTo>
                <a:lnTo>
                  <a:pt x="638380" y="294462"/>
                </a:lnTo>
                <a:lnTo>
                  <a:pt x="582930" y="680126"/>
                </a:lnTo>
                <a:lnTo>
                  <a:pt x="255152" y="890776"/>
                </a:lnTo>
                <a:lnTo>
                  <a:pt x="0" y="596313"/>
                </a:lnTo>
                <a:lnTo>
                  <a:pt x="0" y="59631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0" name="Freeform: Shape 309">
            <a:extLst>
              <a:ext uri="{FF2B5EF4-FFF2-40B4-BE49-F238E27FC236}">
                <a16:creationId xmlns:a16="http://schemas.microsoft.com/office/drawing/2014/main" id="{C8106395-6FDB-6693-C5BC-84DBF1721953}"/>
              </a:ext>
            </a:extLst>
          </p:cNvPr>
          <p:cNvSpPr/>
          <p:nvPr/>
        </p:nvSpPr>
        <p:spPr>
          <a:xfrm>
            <a:off x="-852770" y="2641005"/>
            <a:ext cx="638380" cy="890775"/>
          </a:xfrm>
          <a:custGeom>
            <a:avLst/>
            <a:gdLst>
              <a:gd name="connsiteX0" fmla="*/ 0 w 638380"/>
              <a:gd name="connsiteY0" fmla="*/ 596313 h 890775"/>
              <a:gd name="connsiteX1" fmla="*/ 55450 w 638380"/>
              <a:gd name="connsiteY1" fmla="*/ 210650 h 890775"/>
              <a:gd name="connsiteX2" fmla="*/ 383227 w 638380"/>
              <a:gd name="connsiteY2" fmla="*/ 0 h 890775"/>
              <a:gd name="connsiteX3" fmla="*/ 638380 w 638380"/>
              <a:gd name="connsiteY3" fmla="*/ 294462 h 890775"/>
              <a:gd name="connsiteX4" fmla="*/ 582930 w 638380"/>
              <a:gd name="connsiteY4" fmla="*/ 680126 h 890775"/>
              <a:gd name="connsiteX5" fmla="*/ 255153 w 638380"/>
              <a:gd name="connsiteY5" fmla="*/ 890775 h 890775"/>
              <a:gd name="connsiteX6" fmla="*/ 0 w 638380"/>
              <a:gd name="connsiteY6" fmla="*/ 596313 h 890775"/>
              <a:gd name="connsiteX7" fmla="*/ 0 w 638380"/>
              <a:gd name="connsiteY7" fmla="*/ 596313 h 890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38380" h="890775">
                <a:moveTo>
                  <a:pt x="0" y="596313"/>
                </a:moveTo>
                <a:lnTo>
                  <a:pt x="55450" y="210650"/>
                </a:lnTo>
                <a:lnTo>
                  <a:pt x="383227" y="0"/>
                </a:lnTo>
                <a:lnTo>
                  <a:pt x="638380" y="294462"/>
                </a:lnTo>
                <a:lnTo>
                  <a:pt x="582930" y="680126"/>
                </a:lnTo>
                <a:lnTo>
                  <a:pt x="255153" y="890775"/>
                </a:lnTo>
                <a:lnTo>
                  <a:pt x="0" y="596313"/>
                </a:lnTo>
                <a:lnTo>
                  <a:pt x="0" y="59631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1" name="Freeform: Shape 310">
            <a:extLst>
              <a:ext uri="{FF2B5EF4-FFF2-40B4-BE49-F238E27FC236}">
                <a16:creationId xmlns:a16="http://schemas.microsoft.com/office/drawing/2014/main" id="{5E9EF966-0862-F2ED-32A6-DC7ECD2CE54D}"/>
              </a:ext>
            </a:extLst>
          </p:cNvPr>
          <p:cNvSpPr/>
          <p:nvPr/>
        </p:nvSpPr>
        <p:spPr>
          <a:xfrm>
            <a:off x="1940047" y="1111025"/>
            <a:ext cx="684449" cy="789896"/>
          </a:xfrm>
          <a:custGeom>
            <a:avLst/>
            <a:gdLst>
              <a:gd name="connsiteX0" fmla="*/ 55450 w 684449"/>
              <a:gd name="connsiteY0" fmla="*/ 404234 h 789896"/>
              <a:gd name="connsiteX1" fmla="*/ 310603 w 684449"/>
              <a:gd name="connsiteY1" fmla="*/ 109771 h 789896"/>
              <a:gd name="connsiteX2" fmla="*/ 684450 w 684449"/>
              <a:gd name="connsiteY2" fmla="*/ 0 h 789896"/>
              <a:gd name="connsiteX3" fmla="*/ 629000 w 684449"/>
              <a:gd name="connsiteY3" fmla="*/ 385663 h 789896"/>
              <a:gd name="connsiteX4" fmla="*/ 373847 w 684449"/>
              <a:gd name="connsiteY4" fmla="*/ 680126 h 789896"/>
              <a:gd name="connsiteX5" fmla="*/ 0 w 684449"/>
              <a:gd name="connsiteY5" fmla="*/ 789897 h 789896"/>
              <a:gd name="connsiteX6" fmla="*/ 55450 w 684449"/>
              <a:gd name="connsiteY6" fmla="*/ 404234 h 789896"/>
              <a:gd name="connsiteX7" fmla="*/ 55450 w 684449"/>
              <a:gd name="connsiteY7" fmla="*/ 404234 h 789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4449" h="789896">
                <a:moveTo>
                  <a:pt x="55450" y="404234"/>
                </a:moveTo>
                <a:lnTo>
                  <a:pt x="310603" y="109771"/>
                </a:lnTo>
                <a:lnTo>
                  <a:pt x="684450" y="0"/>
                </a:lnTo>
                <a:lnTo>
                  <a:pt x="629000" y="385663"/>
                </a:lnTo>
                <a:lnTo>
                  <a:pt x="373847" y="680126"/>
                </a:lnTo>
                <a:lnTo>
                  <a:pt x="0" y="789897"/>
                </a:lnTo>
                <a:lnTo>
                  <a:pt x="55450" y="404234"/>
                </a:lnTo>
                <a:lnTo>
                  <a:pt x="55450" y="40423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2" name="Freeform: Shape 311">
            <a:extLst>
              <a:ext uri="{FF2B5EF4-FFF2-40B4-BE49-F238E27FC236}">
                <a16:creationId xmlns:a16="http://schemas.microsoft.com/office/drawing/2014/main" id="{BD7D81A1-69C2-8ABE-F05A-07C6811D29D2}"/>
              </a:ext>
            </a:extLst>
          </p:cNvPr>
          <p:cNvSpPr/>
          <p:nvPr/>
        </p:nvSpPr>
        <p:spPr>
          <a:xfrm>
            <a:off x="5759719" y="1606460"/>
            <a:ext cx="310603" cy="680125"/>
          </a:xfrm>
          <a:custGeom>
            <a:avLst/>
            <a:gdLst>
              <a:gd name="connsiteX0" fmla="*/ 55450 w 310603"/>
              <a:gd name="connsiteY0" fmla="*/ 294462 h 680125"/>
              <a:gd name="connsiteX1" fmla="*/ 310603 w 310603"/>
              <a:gd name="connsiteY1" fmla="*/ 0 h 680125"/>
              <a:gd name="connsiteX2" fmla="*/ 255153 w 310603"/>
              <a:gd name="connsiteY2" fmla="*/ 385664 h 680125"/>
              <a:gd name="connsiteX3" fmla="*/ 0 w 310603"/>
              <a:gd name="connsiteY3" fmla="*/ 680126 h 680125"/>
              <a:gd name="connsiteX4" fmla="*/ 55450 w 310603"/>
              <a:gd name="connsiteY4" fmla="*/ 294462 h 680125"/>
              <a:gd name="connsiteX5" fmla="*/ 55450 w 310603"/>
              <a:gd name="connsiteY5" fmla="*/ 294462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55450" y="294462"/>
                </a:moveTo>
                <a:lnTo>
                  <a:pt x="310603" y="0"/>
                </a:lnTo>
                <a:lnTo>
                  <a:pt x="255153" y="385664"/>
                </a:lnTo>
                <a:lnTo>
                  <a:pt x="0" y="680126"/>
                </a:lnTo>
                <a:lnTo>
                  <a:pt x="55450" y="294462"/>
                </a:lnTo>
                <a:lnTo>
                  <a:pt x="5545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3" name="Freeform: Shape 312">
            <a:extLst>
              <a:ext uri="{FF2B5EF4-FFF2-40B4-BE49-F238E27FC236}">
                <a16:creationId xmlns:a16="http://schemas.microsoft.com/office/drawing/2014/main" id="{AD6A9CC8-B2D4-2E54-B52F-059290F2A527}"/>
              </a:ext>
            </a:extLst>
          </p:cNvPr>
          <p:cNvSpPr/>
          <p:nvPr/>
        </p:nvSpPr>
        <p:spPr>
          <a:xfrm>
            <a:off x="9643790" y="1851108"/>
            <a:ext cx="310603" cy="680125"/>
          </a:xfrm>
          <a:custGeom>
            <a:avLst/>
            <a:gdLst>
              <a:gd name="connsiteX0" fmla="*/ 55450 w 310603"/>
              <a:gd name="connsiteY0" fmla="*/ 294462 h 680125"/>
              <a:gd name="connsiteX1" fmla="*/ 310603 w 310603"/>
              <a:gd name="connsiteY1" fmla="*/ 0 h 680125"/>
              <a:gd name="connsiteX2" fmla="*/ 255153 w 310603"/>
              <a:gd name="connsiteY2" fmla="*/ 385663 h 680125"/>
              <a:gd name="connsiteX3" fmla="*/ 0 w 310603"/>
              <a:gd name="connsiteY3" fmla="*/ 680126 h 680125"/>
              <a:gd name="connsiteX4" fmla="*/ 55450 w 310603"/>
              <a:gd name="connsiteY4" fmla="*/ 294462 h 680125"/>
              <a:gd name="connsiteX5" fmla="*/ 55450 w 310603"/>
              <a:gd name="connsiteY5" fmla="*/ 294462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55450" y="294462"/>
                </a:moveTo>
                <a:lnTo>
                  <a:pt x="310603" y="0"/>
                </a:lnTo>
                <a:lnTo>
                  <a:pt x="255153" y="385663"/>
                </a:lnTo>
                <a:lnTo>
                  <a:pt x="0" y="680126"/>
                </a:lnTo>
                <a:lnTo>
                  <a:pt x="55450" y="294462"/>
                </a:lnTo>
                <a:lnTo>
                  <a:pt x="5545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4" name="Freeform: Shape 313">
            <a:extLst>
              <a:ext uri="{FF2B5EF4-FFF2-40B4-BE49-F238E27FC236}">
                <a16:creationId xmlns:a16="http://schemas.microsoft.com/office/drawing/2014/main" id="{4913F0B7-5982-1618-7B5D-BAF5F7C82D8B}"/>
              </a:ext>
            </a:extLst>
          </p:cNvPr>
          <p:cNvSpPr/>
          <p:nvPr/>
        </p:nvSpPr>
        <p:spPr>
          <a:xfrm>
            <a:off x="3988077" y="1111025"/>
            <a:ext cx="684449" cy="789896"/>
          </a:xfrm>
          <a:custGeom>
            <a:avLst/>
            <a:gdLst>
              <a:gd name="connsiteX0" fmla="*/ 0 w 684449"/>
              <a:gd name="connsiteY0" fmla="*/ 495435 h 789896"/>
              <a:gd name="connsiteX1" fmla="*/ 55450 w 684449"/>
              <a:gd name="connsiteY1" fmla="*/ 109771 h 789896"/>
              <a:gd name="connsiteX2" fmla="*/ 429297 w 684449"/>
              <a:gd name="connsiteY2" fmla="*/ 0 h 789896"/>
              <a:gd name="connsiteX3" fmla="*/ 684450 w 684449"/>
              <a:gd name="connsiteY3" fmla="*/ 294462 h 789896"/>
              <a:gd name="connsiteX4" fmla="*/ 629000 w 684449"/>
              <a:gd name="connsiteY4" fmla="*/ 680126 h 789896"/>
              <a:gd name="connsiteX5" fmla="*/ 255153 w 684449"/>
              <a:gd name="connsiteY5" fmla="*/ 789897 h 789896"/>
              <a:gd name="connsiteX6" fmla="*/ 0 w 684449"/>
              <a:gd name="connsiteY6" fmla="*/ 495435 h 789896"/>
              <a:gd name="connsiteX7" fmla="*/ 0 w 684449"/>
              <a:gd name="connsiteY7" fmla="*/ 495435 h 789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4449" h="789896">
                <a:moveTo>
                  <a:pt x="0" y="495435"/>
                </a:moveTo>
                <a:lnTo>
                  <a:pt x="55450" y="109771"/>
                </a:lnTo>
                <a:lnTo>
                  <a:pt x="429297" y="0"/>
                </a:lnTo>
                <a:lnTo>
                  <a:pt x="684450" y="294462"/>
                </a:lnTo>
                <a:lnTo>
                  <a:pt x="629000" y="680126"/>
                </a:lnTo>
                <a:lnTo>
                  <a:pt x="255153" y="789897"/>
                </a:lnTo>
                <a:lnTo>
                  <a:pt x="0" y="495435"/>
                </a:lnTo>
                <a:lnTo>
                  <a:pt x="0" y="49543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5" name="Freeform: Shape 314">
            <a:extLst>
              <a:ext uri="{FF2B5EF4-FFF2-40B4-BE49-F238E27FC236}">
                <a16:creationId xmlns:a16="http://schemas.microsoft.com/office/drawing/2014/main" id="{5C0CBAAA-D21C-C998-7213-F58F149B0803}"/>
              </a:ext>
            </a:extLst>
          </p:cNvPr>
          <p:cNvSpPr/>
          <p:nvPr/>
        </p:nvSpPr>
        <p:spPr>
          <a:xfrm>
            <a:off x="6670426" y="1496688"/>
            <a:ext cx="429296" cy="495434"/>
          </a:xfrm>
          <a:custGeom>
            <a:avLst/>
            <a:gdLst>
              <a:gd name="connsiteX0" fmla="*/ 55450 w 429296"/>
              <a:gd name="connsiteY0" fmla="*/ 109771 h 495434"/>
              <a:gd name="connsiteX1" fmla="*/ 429296 w 429296"/>
              <a:gd name="connsiteY1" fmla="*/ 0 h 495434"/>
              <a:gd name="connsiteX2" fmla="*/ 373847 w 429296"/>
              <a:gd name="connsiteY2" fmla="*/ 385664 h 495434"/>
              <a:gd name="connsiteX3" fmla="*/ 0 w 429296"/>
              <a:gd name="connsiteY3" fmla="*/ 495435 h 495434"/>
              <a:gd name="connsiteX4" fmla="*/ 55450 w 429296"/>
              <a:gd name="connsiteY4" fmla="*/ 109771 h 495434"/>
              <a:gd name="connsiteX5" fmla="*/ 55450 w 429296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55450" y="109771"/>
                </a:moveTo>
                <a:lnTo>
                  <a:pt x="429296" y="0"/>
                </a:lnTo>
                <a:lnTo>
                  <a:pt x="373847" y="385664"/>
                </a:lnTo>
                <a:lnTo>
                  <a:pt x="0" y="495435"/>
                </a:lnTo>
                <a:lnTo>
                  <a:pt x="55450" y="109771"/>
                </a:lnTo>
                <a:lnTo>
                  <a:pt x="5545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6" name="Freeform: Shape 315">
            <a:extLst>
              <a:ext uri="{FF2B5EF4-FFF2-40B4-BE49-F238E27FC236}">
                <a16:creationId xmlns:a16="http://schemas.microsoft.com/office/drawing/2014/main" id="{FA851710-4EB7-04EE-86D5-542BC2B907F6}"/>
              </a:ext>
            </a:extLst>
          </p:cNvPr>
          <p:cNvSpPr/>
          <p:nvPr/>
        </p:nvSpPr>
        <p:spPr>
          <a:xfrm>
            <a:off x="8552537" y="2356219"/>
            <a:ext cx="429296" cy="495434"/>
          </a:xfrm>
          <a:custGeom>
            <a:avLst/>
            <a:gdLst>
              <a:gd name="connsiteX0" fmla="*/ 55450 w 429296"/>
              <a:gd name="connsiteY0" fmla="*/ 109771 h 495434"/>
              <a:gd name="connsiteX1" fmla="*/ 429296 w 429296"/>
              <a:gd name="connsiteY1" fmla="*/ 0 h 495434"/>
              <a:gd name="connsiteX2" fmla="*/ 373847 w 429296"/>
              <a:gd name="connsiteY2" fmla="*/ 385664 h 495434"/>
              <a:gd name="connsiteX3" fmla="*/ 0 w 429296"/>
              <a:gd name="connsiteY3" fmla="*/ 495435 h 495434"/>
              <a:gd name="connsiteX4" fmla="*/ 55450 w 429296"/>
              <a:gd name="connsiteY4" fmla="*/ 109771 h 495434"/>
              <a:gd name="connsiteX5" fmla="*/ 55450 w 429296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55450" y="109771"/>
                </a:moveTo>
                <a:lnTo>
                  <a:pt x="429296" y="0"/>
                </a:lnTo>
                <a:lnTo>
                  <a:pt x="373847" y="385664"/>
                </a:lnTo>
                <a:lnTo>
                  <a:pt x="0" y="495435"/>
                </a:lnTo>
                <a:lnTo>
                  <a:pt x="55450" y="109771"/>
                </a:lnTo>
                <a:lnTo>
                  <a:pt x="5545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7" name="Freeform: Shape 316">
            <a:extLst>
              <a:ext uri="{FF2B5EF4-FFF2-40B4-BE49-F238E27FC236}">
                <a16:creationId xmlns:a16="http://schemas.microsoft.com/office/drawing/2014/main" id="{5967918A-E9E6-5C31-3E7D-C0C1294C2DEE}"/>
              </a:ext>
            </a:extLst>
          </p:cNvPr>
          <p:cNvSpPr/>
          <p:nvPr/>
        </p:nvSpPr>
        <p:spPr>
          <a:xfrm>
            <a:off x="-269840" y="756605"/>
            <a:ext cx="429296" cy="495434"/>
          </a:xfrm>
          <a:custGeom>
            <a:avLst/>
            <a:gdLst>
              <a:gd name="connsiteX0" fmla="*/ 55450 w 429296"/>
              <a:gd name="connsiteY0" fmla="*/ 109771 h 495434"/>
              <a:gd name="connsiteX1" fmla="*/ 429297 w 429296"/>
              <a:gd name="connsiteY1" fmla="*/ 0 h 495434"/>
              <a:gd name="connsiteX2" fmla="*/ 373847 w 429296"/>
              <a:gd name="connsiteY2" fmla="*/ 385664 h 495434"/>
              <a:gd name="connsiteX3" fmla="*/ 0 w 429296"/>
              <a:gd name="connsiteY3" fmla="*/ 495435 h 495434"/>
              <a:gd name="connsiteX4" fmla="*/ 55450 w 429296"/>
              <a:gd name="connsiteY4" fmla="*/ 109771 h 495434"/>
              <a:gd name="connsiteX5" fmla="*/ 55450 w 429296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55450" y="109771"/>
                </a:moveTo>
                <a:lnTo>
                  <a:pt x="429297" y="0"/>
                </a:lnTo>
                <a:lnTo>
                  <a:pt x="373847" y="385664"/>
                </a:lnTo>
                <a:lnTo>
                  <a:pt x="0" y="495435"/>
                </a:lnTo>
                <a:lnTo>
                  <a:pt x="55450" y="109771"/>
                </a:lnTo>
                <a:lnTo>
                  <a:pt x="5545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8" name="Freeform: Shape 317">
            <a:extLst>
              <a:ext uri="{FF2B5EF4-FFF2-40B4-BE49-F238E27FC236}">
                <a16:creationId xmlns:a16="http://schemas.microsoft.com/office/drawing/2014/main" id="{4BF00FCC-FFA2-3195-D3F7-C544DB84D7A8}"/>
              </a:ext>
            </a:extLst>
          </p:cNvPr>
          <p:cNvSpPr/>
          <p:nvPr/>
        </p:nvSpPr>
        <p:spPr>
          <a:xfrm>
            <a:off x="5224014" y="1791151"/>
            <a:ext cx="591154" cy="849854"/>
          </a:xfrm>
          <a:custGeom>
            <a:avLst/>
            <a:gdLst>
              <a:gd name="connsiteX0" fmla="*/ 0 w 591154"/>
              <a:gd name="connsiteY0" fmla="*/ 740083 h 849854"/>
              <a:gd name="connsiteX1" fmla="*/ 55450 w 591154"/>
              <a:gd name="connsiteY1" fmla="*/ 354419 h 849854"/>
              <a:gd name="connsiteX2" fmla="*/ 217308 w 591154"/>
              <a:gd name="connsiteY2" fmla="*/ 0 h 849854"/>
              <a:gd name="connsiteX3" fmla="*/ 591155 w 591154"/>
              <a:gd name="connsiteY3" fmla="*/ 109771 h 849854"/>
              <a:gd name="connsiteX4" fmla="*/ 535705 w 591154"/>
              <a:gd name="connsiteY4" fmla="*/ 495435 h 849854"/>
              <a:gd name="connsiteX5" fmla="*/ 373847 w 591154"/>
              <a:gd name="connsiteY5" fmla="*/ 849854 h 849854"/>
              <a:gd name="connsiteX6" fmla="*/ 0 w 591154"/>
              <a:gd name="connsiteY6" fmla="*/ 740083 h 849854"/>
              <a:gd name="connsiteX7" fmla="*/ 0 w 591154"/>
              <a:gd name="connsiteY7" fmla="*/ 740083 h 849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1154" h="849854">
                <a:moveTo>
                  <a:pt x="0" y="740083"/>
                </a:moveTo>
                <a:lnTo>
                  <a:pt x="55450" y="354419"/>
                </a:lnTo>
                <a:lnTo>
                  <a:pt x="217308" y="0"/>
                </a:lnTo>
                <a:lnTo>
                  <a:pt x="591155" y="109771"/>
                </a:lnTo>
                <a:lnTo>
                  <a:pt x="535705" y="495435"/>
                </a:lnTo>
                <a:lnTo>
                  <a:pt x="373847" y="849854"/>
                </a:lnTo>
                <a:lnTo>
                  <a:pt x="0" y="740083"/>
                </a:lnTo>
                <a:lnTo>
                  <a:pt x="0" y="7400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9" name="Freeform: Shape 318">
            <a:extLst>
              <a:ext uri="{FF2B5EF4-FFF2-40B4-BE49-F238E27FC236}">
                <a16:creationId xmlns:a16="http://schemas.microsoft.com/office/drawing/2014/main" id="{FF3CD124-79F7-26E5-86EF-AFF5174DD78A}"/>
              </a:ext>
            </a:extLst>
          </p:cNvPr>
          <p:cNvSpPr/>
          <p:nvPr/>
        </p:nvSpPr>
        <p:spPr>
          <a:xfrm>
            <a:off x="7689055" y="1791151"/>
            <a:ext cx="429296" cy="495434"/>
          </a:xfrm>
          <a:custGeom>
            <a:avLst/>
            <a:gdLst>
              <a:gd name="connsiteX0" fmla="*/ 0 w 429296"/>
              <a:gd name="connsiteY0" fmla="*/ 385664 h 495434"/>
              <a:gd name="connsiteX1" fmla="*/ 55449 w 429296"/>
              <a:gd name="connsiteY1" fmla="*/ 0 h 495434"/>
              <a:gd name="connsiteX2" fmla="*/ 429296 w 429296"/>
              <a:gd name="connsiteY2" fmla="*/ 109771 h 495434"/>
              <a:gd name="connsiteX3" fmla="*/ 373846 w 429296"/>
              <a:gd name="connsiteY3" fmla="*/ 495435 h 495434"/>
              <a:gd name="connsiteX4" fmla="*/ 0 w 429296"/>
              <a:gd name="connsiteY4" fmla="*/ 385664 h 495434"/>
              <a:gd name="connsiteX5" fmla="*/ 0 w 429296"/>
              <a:gd name="connsiteY5" fmla="*/ 385664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0" y="385664"/>
                </a:moveTo>
                <a:lnTo>
                  <a:pt x="55449" y="0"/>
                </a:lnTo>
                <a:lnTo>
                  <a:pt x="429296" y="109771"/>
                </a:lnTo>
                <a:lnTo>
                  <a:pt x="373846" y="495435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0" name="Freeform: Shape 319">
            <a:extLst>
              <a:ext uri="{FF2B5EF4-FFF2-40B4-BE49-F238E27FC236}">
                <a16:creationId xmlns:a16="http://schemas.microsoft.com/office/drawing/2014/main" id="{47A52C1C-DD69-1962-72B4-4BECA3D9308C}"/>
              </a:ext>
            </a:extLst>
          </p:cNvPr>
          <p:cNvSpPr/>
          <p:nvPr/>
        </p:nvSpPr>
        <p:spPr>
          <a:xfrm>
            <a:off x="2958676" y="900375"/>
            <a:ext cx="757073" cy="706084"/>
          </a:xfrm>
          <a:custGeom>
            <a:avLst/>
            <a:gdLst>
              <a:gd name="connsiteX0" fmla="*/ 0 w 757073"/>
              <a:gd name="connsiteY0" fmla="*/ 596313 h 706084"/>
              <a:gd name="connsiteX1" fmla="*/ 55450 w 757073"/>
              <a:gd name="connsiteY1" fmla="*/ 210650 h 706084"/>
              <a:gd name="connsiteX2" fmla="*/ 383227 w 757073"/>
              <a:gd name="connsiteY2" fmla="*/ 0 h 706084"/>
              <a:gd name="connsiteX3" fmla="*/ 757074 w 757073"/>
              <a:gd name="connsiteY3" fmla="*/ 109771 h 706084"/>
              <a:gd name="connsiteX4" fmla="*/ 701624 w 757073"/>
              <a:gd name="connsiteY4" fmla="*/ 495435 h 706084"/>
              <a:gd name="connsiteX5" fmla="*/ 373847 w 757073"/>
              <a:gd name="connsiteY5" fmla="*/ 706084 h 706084"/>
              <a:gd name="connsiteX6" fmla="*/ 0 w 757073"/>
              <a:gd name="connsiteY6" fmla="*/ 596313 h 706084"/>
              <a:gd name="connsiteX7" fmla="*/ 0 w 757073"/>
              <a:gd name="connsiteY7" fmla="*/ 596313 h 706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7073" h="706084">
                <a:moveTo>
                  <a:pt x="0" y="596313"/>
                </a:moveTo>
                <a:lnTo>
                  <a:pt x="55450" y="210650"/>
                </a:lnTo>
                <a:lnTo>
                  <a:pt x="383227" y="0"/>
                </a:lnTo>
                <a:lnTo>
                  <a:pt x="757074" y="109771"/>
                </a:lnTo>
                <a:lnTo>
                  <a:pt x="701624" y="495435"/>
                </a:lnTo>
                <a:lnTo>
                  <a:pt x="373847" y="706084"/>
                </a:lnTo>
                <a:lnTo>
                  <a:pt x="0" y="596313"/>
                </a:lnTo>
                <a:lnTo>
                  <a:pt x="0" y="59631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1" name="Freeform: Shape 320">
            <a:extLst>
              <a:ext uri="{FF2B5EF4-FFF2-40B4-BE49-F238E27FC236}">
                <a16:creationId xmlns:a16="http://schemas.microsoft.com/office/drawing/2014/main" id="{FB52F49D-7073-17B0-0DFD-8DF1EE0247B4}"/>
              </a:ext>
            </a:extLst>
          </p:cNvPr>
          <p:cNvSpPr/>
          <p:nvPr/>
        </p:nvSpPr>
        <p:spPr>
          <a:xfrm>
            <a:off x="9898943" y="1851108"/>
            <a:ext cx="429296" cy="495434"/>
          </a:xfrm>
          <a:custGeom>
            <a:avLst/>
            <a:gdLst>
              <a:gd name="connsiteX0" fmla="*/ 0 w 429296"/>
              <a:gd name="connsiteY0" fmla="*/ 385663 h 495434"/>
              <a:gd name="connsiteX1" fmla="*/ 55450 w 429296"/>
              <a:gd name="connsiteY1" fmla="*/ 0 h 495434"/>
              <a:gd name="connsiteX2" fmla="*/ 429296 w 429296"/>
              <a:gd name="connsiteY2" fmla="*/ 109771 h 495434"/>
              <a:gd name="connsiteX3" fmla="*/ 373847 w 429296"/>
              <a:gd name="connsiteY3" fmla="*/ 495435 h 495434"/>
              <a:gd name="connsiteX4" fmla="*/ 0 w 429296"/>
              <a:gd name="connsiteY4" fmla="*/ 385663 h 495434"/>
              <a:gd name="connsiteX5" fmla="*/ 0 w 429296"/>
              <a:gd name="connsiteY5" fmla="*/ 385663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0" y="385663"/>
                </a:moveTo>
                <a:lnTo>
                  <a:pt x="55450" y="0"/>
                </a:lnTo>
                <a:lnTo>
                  <a:pt x="429296" y="109771"/>
                </a:lnTo>
                <a:lnTo>
                  <a:pt x="373847" y="495435"/>
                </a:lnTo>
                <a:lnTo>
                  <a:pt x="0" y="385663"/>
                </a:lnTo>
                <a:lnTo>
                  <a:pt x="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2" name="Freeform: Shape 321">
            <a:extLst>
              <a:ext uri="{FF2B5EF4-FFF2-40B4-BE49-F238E27FC236}">
                <a16:creationId xmlns:a16="http://schemas.microsoft.com/office/drawing/2014/main" id="{0EF14033-297F-4D8E-5E9D-233154550838}"/>
              </a:ext>
            </a:extLst>
          </p:cNvPr>
          <p:cNvSpPr/>
          <p:nvPr/>
        </p:nvSpPr>
        <p:spPr>
          <a:xfrm>
            <a:off x="983270" y="900375"/>
            <a:ext cx="429296" cy="495434"/>
          </a:xfrm>
          <a:custGeom>
            <a:avLst/>
            <a:gdLst>
              <a:gd name="connsiteX0" fmla="*/ 0 w 429296"/>
              <a:gd name="connsiteY0" fmla="*/ 385664 h 495434"/>
              <a:gd name="connsiteX1" fmla="*/ 55450 w 429296"/>
              <a:gd name="connsiteY1" fmla="*/ 0 h 495434"/>
              <a:gd name="connsiteX2" fmla="*/ 429297 w 429296"/>
              <a:gd name="connsiteY2" fmla="*/ 109771 h 495434"/>
              <a:gd name="connsiteX3" fmla="*/ 373847 w 429296"/>
              <a:gd name="connsiteY3" fmla="*/ 495435 h 495434"/>
              <a:gd name="connsiteX4" fmla="*/ 0 w 429296"/>
              <a:gd name="connsiteY4" fmla="*/ 385664 h 495434"/>
              <a:gd name="connsiteX5" fmla="*/ 0 w 429296"/>
              <a:gd name="connsiteY5" fmla="*/ 385664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0" y="385664"/>
                </a:moveTo>
                <a:lnTo>
                  <a:pt x="55450" y="0"/>
                </a:lnTo>
                <a:lnTo>
                  <a:pt x="429297" y="109771"/>
                </a:lnTo>
                <a:lnTo>
                  <a:pt x="373847" y="495435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3" name="Freeform: Shape 322">
            <a:extLst>
              <a:ext uri="{FF2B5EF4-FFF2-40B4-BE49-F238E27FC236}">
                <a16:creationId xmlns:a16="http://schemas.microsoft.com/office/drawing/2014/main" id="{3FB93B7F-348E-9FF6-0D42-17DCD5635C6C}"/>
              </a:ext>
            </a:extLst>
          </p:cNvPr>
          <p:cNvSpPr/>
          <p:nvPr/>
        </p:nvSpPr>
        <p:spPr>
          <a:xfrm>
            <a:off x="10272790" y="1960879"/>
            <a:ext cx="310602" cy="680125"/>
          </a:xfrm>
          <a:custGeom>
            <a:avLst/>
            <a:gdLst>
              <a:gd name="connsiteX0" fmla="*/ 0 w 310602"/>
              <a:gd name="connsiteY0" fmla="*/ 385663 h 680125"/>
              <a:gd name="connsiteX1" fmla="*/ 55449 w 310602"/>
              <a:gd name="connsiteY1" fmla="*/ 0 h 680125"/>
              <a:gd name="connsiteX2" fmla="*/ 310603 w 310602"/>
              <a:gd name="connsiteY2" fmla="*/ 294462 h 680125"/>
              <a:gd name="connsiteX3" fmla="*/ 255152 w 310602"/>
              <a:gd name="connsiteY3" fmla="*/ 680126 h 680125"/>
              <a:gd name="connsiteX4" fmla="*/ 0 w 310602"/>
              <a:gd name="connsiteY4" fmla="*/ 385663 h 680125"/>
              <a:gd name="connsiteX5" fmla="*/ 0 w 310602"/>
              <a:gd name="connsiteY5" fmla="*/ 385663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2" h="680125">
                <a:moveTo>
                  <a:pt x="0" y="385663"/>
                </a:moveTo>
                <a:lnTo>
                  <a:pt x="55449" y="0"/>
                </a:lnTo>
                <a:lnTo>
                  <a:pt x="310603" y="294462"/>
                </a:lnTo>
                <a:lnTo>
                  <a:pt x="255152" y="680126"/>
                </a:lnTo>
                <a:lnTo>
                  <a:pt x="0" y="385663"/>
                </a:lnTo>
                <a:lnTo>
                  <a:pt x="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4" name="Freeform: Shape 323">
            <a:extLst>
              <a:ext uri="{FF2B5EF4-FFF2-40B4-BE49-F238E27FC236}">
                <a16:creationId xmlns:a16="http://schemas.microsoft.com/office/drawing/2014/main" id="{20CD45C9-DBCD-25F8-C413-9CE372C22DE7}"/>
              </a:ext>
            </a:extLst>
          </p:cNvPr>
          <p:cNvSpPr/>
          <p:nvPr/>
        </p:nvSpPr>
        <p:spPr>
          <a:xfrm>
            <a:off x="1357117" y="1010146"/>
            <a:ext cx="310603" cy="680125"/>
          </a:xfrm>
          <a:custGeom>
            <a:avLst/>
            <a:gdLst>
              <a:gd name="connsiteX0" fmla="*/ 0 w 310603"/>
              <a:gd name="connsiteY0" fmla="*/ 385664 h 680125"/>
              <a:gd name="connsiteX1" fmla="*/ 55450 w 310603"/>
              <a:gd name="connsiteY1" fmla="*/ 0 h 680125"/>
              <a:gd name="connsiteX2" fmla="*/ 310603 w 310603"/>
              <a:gd name="connsiteY2" fmla="*/ 294462 h 680125"/>
              <a:gd name="connsiteX3" fmla="*/ 255153 w 310603"/>
              <a:gd name="connsiteY3" fmla="*/ 680126 h 680125"/>
              <a:gd name="connsiteX4" fmla="*/ 0 w 310603"/>
              <a:gd name="connsiteY4" fmla="*/ 385664 h 680125"/>
              <a:gd name="connsiteX5" fmla="*/ 0 w 310603"/>
              <a:gd name="connsiteY5" fmla="*/ 385664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0" y="385664"/>
                </a:moveTo>
                <a:lnTo>
                  <a:pt x="55450" y="0"/>
                </a:lnTo>
                <a:lnTo>
                  <a:pt x="310603" y="294462"/>
                </a:lnTo>
                <a:lnTo>
                  <a:pt x="255153" y="680126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5" name="Freeform: Shape 324">
            <a:extLst>
              <a:ext uri="{FF2B5EF4-FFF2-40B4-BE49-F238E27FC236}">
                <a16:creationId xmlns:a16="http://schemas.microsoft.com/office/drawing/2014/main" id="{E069B439-6FF3-8888-847A-BC5091684A65}"/>
              </a:ext>
            </a:extLst>
          </p:cNvPr>
          <p:cNvSpPr/>
          <p:nvPr/>
        </p:nvSpPr>
        <p:spPr>
          <a:xfrm>
            <a:off x="104006" y="545956"/>
            <a:ext cx="383227" cy="596313"/>
          </a:xfrm>
          <a:custGeom>
            <a:avLst/>
            <a:gdLst>
              <a:gd name="connsiteX0" fmla="*/ 55450 w 383227"/>
              <a:gd name="connsiteY0" fmla="*/ 210650 h 596313"/>
              <a:gd name="connsiteX1" fmla="*/ 383227 w 383227"/>
              <a:gd name="connsiteY1" fmla="*/ 0 h 596313"/>
              <a:gd name="connsiteX2" fmla="*/ 327777 w 383227"/>
              <a:gd name="connsiteY2" fmla="*/ 385664 h 596313"/>
              <a:gd name="connsiteX3" fmla="*/ 0 w 383227"/>
              <a:gd name="connsiteY3" fmla="*/ 596313 h 596313"/>
              <a:gd name="connsiteX4" fmla="*/ 55450 w 383227"/>
              <a:gd name="connsiteY4" fmla="*/ 210650 h 596313"/>
              <a:gd name="connsiteX5" fmla="*/ 55450 w 383227"/>
              <a:gd name="connsiteY5" fmla="*/ 210650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55450" y="210650"/>
                </a:moveTo>
                <a:lnTo>
                  <a:pt x="383227" y="0"/>
                </a:lnTo>
                <a:lnTo>
                  <a:pt x="327777" y="385664"/>
                </a:lnTo>
                <a:lnTo>
                  <a:pt x="0" y="596313"/>
                </a:lnTo>
                <a:lnTo>
                  <a:pt x="55450" y="210650"/>
                </a:lnTo>
                <a:lnTo>
                  <a:pt x="5545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6" name="Freeform: Shape 325">
            <a:extLst>
              <a:ext uri="{FF2B5EF4-FFF2-40B4-BE49-F238E27FC236}">
                <a16:creationId xmlns:a16="http://schemas.microsoft.com/office/drawing/2014/main" id="{D015514D-ECA8-AEE1-5133-26842CABE8A8}"/>
              </a:ext>
            </a:extLst>
          </p:cNvPr>
          <p:cNvSpPr/>
          <p:nvPr/>
        </p:nvSpPr>
        <p:spPr>
          <a:xfrm>
            <a:off x="8926384" y="2145570"/>
            <a:ext cx="383227" cy="596313"/>
          </a:xfrm>
          <a:custGeom>
            <a:avLst/>
            <a:gdLst>
              <a:gd name="connsiteX0" fmla="*/ 55449 w 383227"/>
              <a:gd name="connsiteY0" fmla="*/ 210650 h 596313"/>
              <a:gd name="connsiteX1" fmla="*/ 383227 w 383227"/>
              <a:gd name="connsiteY1" fmla="*/ 0 h 596313"/>
              <a:gd name="connsiteX2" fmla="*/ 327777 w 383227"/>
              <a:gd name="connsiteY2" fmla="*/ 385663 h 596313"/>
              <a:gd name="connsiteX3" fmla="*/ 0 w 383227"/>
              <a:gd name="connsiteY3" fmla="*/ 596313 h 596313"/>
              <a:gd name="connsiteX4" fmla="*/ 55449 w 383227"/>
              <a:gd name="connsiteY4" fmla="*/ 210650 h 596313"/>
              <a:gd name="connsiteX5" fmla="*/ 55449 w 383227"/>
              <a:gd name="connsiteY5" fmla="*/ 210650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55449" y="210650"/>
                </a:moveTo>
                <a:lnTo>
                  <a:pt x="383227" y="0"/>
                </a:lnTo>
                <a:lnTo>
                  <a:pt x="327777" y="385663"/>
                </a:lnTo>
                <a:lnTo>
                  <a:pt x="0" y="596313"/>
                </a:lnTo>
                <a:lnTo>
                  <a:pt x="55449" y="210650"/>
                </a:lnTo>
                <a:lnTo>
                  <a:pt x="55449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7" name="Freeform: Shape 326">
            <a:extLst>
              <a:ext uri="{FF2B5EF4-FFF2-40B4-BE49-F238E27FC236}">
                <a16:creationId xmlns:a16="http://schemas.microsoft.com/office/drawing/2014/main" id="{610A2625-5FDA-A9C3-5602-A933B4691D8C}"/>
              </a:ext>
            </a:extLst>
          </p:cNvPr>
          <p:cNvSpPr/>
          <p:nvPr/>
        </p:nvSpPr>
        <p:spPr>
          <a:xfrm>
            <a:off x="7433902" y="5871477"/>
            <a:ext cx="684449" cy="789896"/>
          </a:xfrm>
          <a:custGeom>
            <a:avLst/>
            <a:gdLst>
              <a:gd name="connsiteX0" fmla="*/ 55450 w 684449"/>
              <a:gd name="connsiteY0" fmla="*/ 404233 h 789896"/>
              <a:gd name="connsiteX1" fmla="*/ 310603 w 684449"/>
              <a:gd name="connsiteY1" fmla="*/ 109771 h 789896"/>
              <a:gd name="connsiteX2" fmla="*/ 684450 w 684449"/>
              <a:gd name="connsiteY2" fmla="*/ 0 h 789896"/>
              <a:gd name="connsiteX3" fmla="*/ 628999 w 684449"/>
              <a:gd name="connsiteY3" fmla="*/ 385664 h 789896"/>
              <a:gd name="connsiteX4" fmla="*/ 373847 w 684449"/>
              <a:gd name="connsiteY4" fmla="*/ 680126 h 789896"/>
              <a:gd name="connsiteX5" fmla="*/ 0 w 684449"/>
              <a:gd name="connsiteY5" fmla="*/ 789897 h 789896"/>
              <a:gd name="connsiteX6" fmla="*/ 55450 w 684449"/>
              <a:gd name="connsiteY6" fmla="*/ 404233 h 789896"/>
              <a:gd name="connsiteX7" fmla="*/ 55450 w 684449"/>
              <a:gd name="connsiteY7" fmla="*/ 404233 h 789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4449" h="789896">
                <a:moveTo>
                  <a:pt x="55450" y="404233"/>
                </a:moveTo>
                <a:lnTo>
                  <a:pt x="310603" y="109771"/>
                </a:lnTo>
                <a:lnTo>
                  <a:pt x="684450" y="0"/>
                </a:lnTo>
                <a:lnTo>
                  <a:pt x="628999" y="385664"/>
                </a:lnTo>
                <a:lnTo>
                  <a:pt x="373847" y="680126"/>
                </a:lnTo>
                <a:lnTo>
                  <a:pt x="0" y="789897"/>
                </a:lnTo>
                <a:lnTo>
                  <a:pt x="55450" y="404233"/>
                </a:lnTo>
                <a:lnTo>
                  <a:pt x="55450" y="40423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8" name="Freeform: Shape 327">
            <a:extLst>
              <a:ext uri="{FF2B5EF4-FFF2-40B4-BE49-F238E27FC236}">
                <a16:creationId xmlns:a16="http://schemas.microsoft.com/office/drawing/2014/main" id="{605B088A-AE46-7192-3AE9-8BEB20298A7C}"/>
              </a:ext>
            </a:extLst>
          </p:cNvPr>
          <p:cNvSpPr/>
          <p:nvPr/>
        </p:nvSpPr>
        <p:spPr>
          <a:xfrm>
            <a:off x="3988077" y="5485814"/>
            <a:ext cx="310603" cy="680125"/>
          </a:xfrm>
          <a:custGeom>
            <a:avLst/>
            <a:gdLst>
              <a:gd name="connsiteX0" fmla="*/ 55450 w 310603"/>
              <a:gd name="connsiteY0" fmla="*/ 294462 h 680125"/>
              <a:gd name="connsiteX1" fmla="*/ 310603 w 310603"/>
              <a:gd name="connsiteY1" fmla="*/ 0 h 680125"/>
              <a:gd name="connsiteX2" fmla="*/ 255153 w 310603"/>
              <a:gd name="connsiteY2" fmla="*/ 385664 h 680125"/>
              <a:gd name="connsiteX3" fmla="*/ 0 w 310603"/>
              <a:gd name="connsiteY3" fmla="*/ 680126 h 680125"/>
              <a:gd name="connsiteX4" fmla="*/ 55450 w 310603"/>
              <a:gd name="connsiteY4" fmla="*/ 294462 h 680125"/>
              <a:gd name="connsiteX5" fmla="*/ 55450 w 310603"/>
              <a:gd name="connsiteY5" fmla="*/ 294462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55450" y="294462"/>
                </a:moveTo>
                <a:lnTo>
                  <a:pt x="310603" y="0"/>
                </a:lnTo>
                <a:lnTo>
                  <a:pt x="255153" y="385664"/>
                </a:lnTo>
                <a:lnTo>
                  <a:pt x="0" y="680126"/>
                </a:lnTo>
                <a:lnTo>
                  <a:pt x="55450" y="294462"/>
                </a:lnTo>
                <a:lnTo>
                  <a:pt x="5545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9" name="Freeform: Shape 328">
            <a:extLst>
              <a:ext uri="{FF2B5EF4-FFF2-40B4-BE49-F238E27FC236}">
                <a16:creationId xmlns:a16="http://schemas.microsoft.com/office/drawing/2014/main" id="{C4578CC5-7F17-ECB3-B067-FB738E4F44D5}"/>
              </a:ext>
            </a:extLst>
          </p:cNvPr>
          <p:cNvSpPr/>
          <p:nvPr/>
        </p:nvSpPr>
        <p:spPr>
          <a:xfrm>
            <a:off x="104006" y="5241165"/>
            <a:ext cx="310603" cy="680125"/>
          </a:xfrm>
          <a:custGeom>
            <a:avLst/>
            <a:gdLst>
              <a:gd name="connsiteX0" fmla="*/ 55450 w 310603"/>
              <a:gd name="connsiteY0" fmla="*/ 294462 h 680125"/>
              <a:gd name="connsiteX1" fmla="*/ 310603 w 310603"/>
              <a:gd name="connsiteY1" fmla="*/ 0 h 680125"/>
              <a:gd name="connsiteX2" fmla="*/ 255153 w 310603"/>
              <a:gd name="connsiteY2" fmla="*/ 385664 h 680125"/>
              <a:gd name="connsiteX3" fmla="*/ 0 w 310603"/>
              <a:gd name="connsiteY3" fmla="*/ 680126 h 680125"/>
              <a:gd name="connsiteX4" fmla="*/ 55450 w 310603"/>
              <a:gd name="connsiteY4" fmla="*/ 294462 h 680125"/>
              <a:gd name="connsiteX5" fmla="*/ 55450 w 310603"/>
              <a:gd name="connsiteY5" fmla="*/ 294462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55450" y="294462"/>
                </a:moveTo>
                <a:lnTo>
                  <a:pt x="310603" y="0"/>
                </a:lnTo>
                <a:lnTo>
                  <a:pt x="255153" y="385664"/>
                </a:lnTo>
                <a:lnTo>
                  <a:pt x="0" y="680126"/>
                </a:lnTo>
                <a:lnTo>
                  <a:pt x="55450" y="294462"/>
                </a:lnTo>
                <a:lnTo>
                  <a:pt x="5545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6E263C1D-9070-E86A-6F80-7865FE8EE013}"/>
              </a:ext>
            </a:extLst>
          </p:cNvPr>
          <p:cNvSpPr/>
          <p:nvPr/>
        </p:nvSpPr>
        <p:spPr>
          <a:xfrm>
            <a:off x="5385872" y="5871477"/>
            <a:ext cx="684449" cy="789896"/>
          </a:xfrm>
          <a:custGeom>
            <a:avLst/>
            <a:gdLst>
              <a:gd name="connsiteX0" fmla="*/ 0 w 684449"/>
              <a:gd name="connsiteY0" fmla="*/ 495435 h 789896"/>
              <a:gd name="connsiteX1" fmla="*/ 55450 w 684449"/>
              <a:gd name="connsiteY1" fmla="*/ 109771 h 789896"/>
              <a:gd name="connsiteX2" fmla="*/ 429297 w 684449"/>
              <a:gd name="connsiteY2" fmla="*/ 0 h 789896"/>
              <a:gd name="connsiteX3" fmla="*/ 684450 w 684449"/>
              <a:gd name="connsiteY3" fmla="*/ 294462 h 789896"/>
              <a:gd name="connsiteX4" fmla="*/ 629000 w 684449"/>
              <a:gd name="connsiteY4" fmla="*/ 680126 h 789896"/>
              <a:gd name="connsiteX5" fmla="*/ 255153 w 684449"/>
              <a:gd name="connsiteY5" fmla="*/ 789897 h 789896"/>
              <a:gd name="connsiteX6" fmla="*/ 0 w 684449"/>
              <a:gd name="connsiteY6" fmla="*/ 495435 h 789896"/>
              <a:gd name="connsiteX7" fmla="*/ 0 w 684449"/>
              <a:gd name="connsiteY7" fmla="*/ 495435 h 789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4449" h="789896">
                <a:moveTo>
                  <a:pt x="0" y="495435"/>
                </a:moveTo>
                <a:lnTo>
                  <a:pt x="55450" y="109771"/>
                </a:lnTo>
                <a:lnTo>
                  <a:pt x="429297" y="0"/>
                </a:lnTo>
                <a:lnTo>
                  <a:pt x="684450" y="294462"/>
                </a:lnTo>
                <a:lnTo>
                  <a:pt x="629000" y="680126"/>
                </a:lnTo>
                <a:lnTo>
                  <a:pt x="255153" y="789897"/>
                </a:lnTo>
                <a:lnTo>
                  <a:pt x="0" y="495435"/>
                </a:lnTo>
                <a:lnTo>
                  <a:pt x="0" y="49543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BBF0CADE-D2F6-18EE-4054-1B399A3CD6E8}"/>
              </a:ext>
            </a:extLst>
          </p:cNvPr>
          <p:cNvSpPr/>
          <p:nvPr/>
        </p:nvSpPr>
        <p:spPr>
          <a:xfrm>
            <a:off x="2958676" y="5780276"/>
            <a:ext cx="429296" cy="495434"/>
          </a:xfrm>
          <a:custGeom>
            <a:avLst/>
            <a:gdLst>
              <a:gd name="connsiteX0" fmla="*/ 55450 w 429296"/>
              <a:gd name="connsiteY0" fmla="*/ 109771 h 495434"/>
              <a:gd name="connsiteX1" fmla="*/ 429297 w 429296"/>
              <a:gd name="connsiteY1" fmla="*/ 0 h 495434"/>
              <a:gd name="connsiteX2" fmla="*/ 373847 w 429296"/>
              <a:gd name="connsiteY2" fmla="*/ 385664 h 495434"/>
              <a:gd name="connsiteX3" fmla="*/ 0 w 429296"/>
              <a:gd name="connsiteY3" fmla="*/ 495435 h 495434"/>
              <a:gd name="connsiteX4" fmla="*/ 55450 w 429296"/>
              <a:gd name="connsiteY4" fmla="*/ 109771 h 495434"/>
              <a:gd name="connsiteX5" fmla="*/ 55450 w 429296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55450" y="109771"/>
                </a:moveTo>
                <a:lnTo>
                  <a:pt x="429297" y="0"/>
                </a:lnTo>
                <a:lnTo>
                  <a:pt x="373847" y="385664"/>
                </a:lnTo>
                <a:lnTo>
                  <a:pt x="0" y="495435"/>
                </a:lnTo>
                <a:lnTo>
                  <a:pt x="55450" y="109771"/>
                </a:lnTo>
                <a:lnTo>
                  <a:pt x="5545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4E3B6873-7463-C81C-74E0-917CCF029928}"/>
              </a:ext>
            </a:extLst>
          </p:cNvPr>
          <p:cNvSpPr/>
          <p:nvPr/>
        </p:nvSpPr>
        <p:spPr>
          <a:xfrm>
            <a:off x="9898943" y="6520359"/>
            <a:ext cx="429296" cy="495434"/>
          </a:xfrm>
          <a:custGeom>
            <a:avLst/>
            <a:gdLst>
              <a:gd name="connsiteX0" fmla="*/ 55450 w 429296"/>
              <a:gd name="connsiteY0" fmla="*/ 109771 h 495434"/>
              <a:gd name="connsiteX1" fmla="*/ 429296 w 429296"/>
              <a:gd name="connsiteY1" fmla="*/ 0 h 495434"/>
              <a:gd name="connsiteX2" fmla="*/ 373847 w 429296"/>
              <a:gd name="connsiteY2" fmla="*/ 385664 h 495434"/>
              <a:gd name="connsiteX3" fmla="*/ 0 w 429296"/>
              <a:gd name="connsiteY3" fmla="*/ 495435 h 495434"/>
              <a:gd name="connsiteX4" fmla="*/ 55450 w 429296"/>
              <a:gd name="connsiteY4" fmla="*/ 109771 h 495434"/>
              <a:gd name="connsiteX5" fmla="*/ 55450 w 429296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55450" y="109771"/>
                </a:moveTo>
                <a:lnTo>
                  <a:pt x="429296" y="0"/>
                </a:lnTo>
                <a:lnTo>
                  <a:pt x="373847" y="385664"/>
                </a:lnTo>
                <a:lnTo>
                  <a:pt x="0" y="495435"/>
                </a:lnTo>
                <a:lnTo>
                  <a:pt x="55450" y="109771"/>
                </a:lnTo>
                <a:lnTo>
                  <a:pt x="5545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3A6A1E65-B7D4-EFD4-E45F-7CA384A01119}"/>
              </a:ext>
            </a:extLst>
          </p:cNvPr>
          <p:cNvSpPr/>
          <p:nvPr/>
        </p:nvSpPr>
        <p:spPr>
          <a:xfrm>
            <a:off x="1076565" y="4920745"/>
            <a:ext cx="429296" cy="495434"/>
          </a:xfrm>
          <a:custGeom>
            <a:avLst/>
            <a:gdLst>
              <a:gd name="connsiteX0" fmla="*/ 55450 w 429296"/>
              <a:gd name="connsiteY0" fmla="*/ 109771 h 495434"/>
              <a:gd name="connsiteX1" fmla="*/ 429297 w 429296"/>
              <a:gd name="connsiteY1" fmla="*/ 0 h 495434"/>
              <a:gd name="connsiteX2" fmla="*/ 373847 w 429296"/>
              <a:gd name="connsiteY2" fmla="*/ 385664 h 495434"/>
              <a:gd name="connsiteX3" fmla="*/ 0 w 429296"/>
              <a:gd name="connsiteY3" fmla="*/ 495435 h 495434"/>
              <a:gd name="connsiteX4" fmla="*/ 55450 w 429296"/>
              <a:gd name="connsiteY4" fmla="*/ 109771 h 495434"/>
              <a:gd name="connsiteX5" fmla="*/ 55450 w 429296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55450" y="109771"/>
                </a:moveTo>
                <a:lnTo>
                  <a:pt x="429297" y="0"/>
                </a:lnTo>
                <a:lnTo>
                  <a:pt x="373847" y="385664"/>
                </a:lnTo>
                <a:lnTo>
                  <a:pt x="0" y="495435"/>
                </a:lnTo>
                <a:lnTo>
                  <a:pt x="55450" y="109771"/>
                </a:lnTo>
                <a:lnTo>
                  <a:pt x="5545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789AA83D-886D-BAA0-C30A-7E842F70723D}"/>
              </a:ext>
            </a:extLst>
          </p:cNvPr>
          <p:cNvSpPr/>
          <p:nvPr/>
        </p:nvSpPr>
        <p:spPr>
          <a:xfrm>
            <a:off x="4243230" y="5131394"/>
            <a:ext cx="591154" cy="849853"/>
          </a:xfrm>
          <a:custGeom>
            <a:avLst/>
            <a:gdLst>
              <a:gd name="connsiteX0" fmla="*/ 0 w 591154"/>
              <a:gd name="connsiteY0" fmla="*/ 740083 h 849853"/>
              <a:gd name="connsiteX1" fmla="*/ 55450 w 591154"/>
              <a:gd name="connsiteY1" fmla="*/ 354419 h 849853"/>
              <a:gd name="connsiteX2" fmla="*/ 217308 w 591154"/>
              <a:gd name="connsiteY2" fmla="*/ 0 h 849853"/>
              <a:gd name="connsiteX3" fmla="*/ 591155 w 591154"/>
              <a:gd name="connsiteY3" fmla="*/ 109771 h 849853"/>
              <a:gd name="connsiteX4" fmla="*/ 535705 w 591154"/>
              <a:gd name="connsiteY4" fmla="*/ 495435 h 849853"/>
              <a:gd name="connsiteX5" fmla="*/ 373847 w 591154"/>
              <a:gd name="connsiteY5" fmla="*/ 849854 h 849853"/>
              <a:gd name="connsiteX6" fmla="*/ 0 w 591154"/>
              <a:gd name="connsiteY6" fmla="*/ 740083 h 849853"/>
              <a:gd name="connsiteX7" fmla="*/ 0 w 591154"/>
              <a:gd name="connsiteY7" fmla="*/ 740083 h 849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1154" h="849853">
                <a:moveTo>
                  <a:pt x="0" y="740083"/>
                </a:moveTo>
                <a:lnTo>
                  <a:pt x="55450" y="354419"/>
                </a:lnTo>
                <a:lnTo>
                  <a:pt x="217308" y="0"/>
                </a:lnTo>
                <a:lnTo>
                  <a:pt x="591155" y="109771"/>
                </a:lnTo>
                <a:lnTo>
                  <a:pt x="535705" y="495435"/>
                </a:lnTo>
                <a:lnTo>
                  <a:pt x="373847" y="849854"/>
                </a:lnTo>
                <a:lnTo>
                  <a:pt x="0" y="740083"/>
                </a:lnTo>
                <a:lnTo>
                  <a:pt x="0" y="7400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8EC41D30-FD4F-E81D-A710-0048E950B44A}"/>
              </a:ext>
            </a:extLst>
          </p:cNvPr>
          <p:cNvSpPr/>
          <p:nvPr/>
        </p:nvSpPr>
        <p:spPr>
          <a:xfrm>
            <a:off x="6342649" y="6165939"/>
            <a:ext cx="757073" cy="706084"/>
          </a:xfrm>
          <a:custGeom>
            <a:avLst/>
            <a:gdLst>
              <a:gd name="connsiteX0" fmla="*/ 0 w 757073"/>
              <a:gd name="connsiteY0" fmla="*/ 596313 h 706084"/>
              <a:gd name="connsiteX1" fmla="*/ 55450 w 757073"/>
              <a:gd name="connsiteY1" fmla="*/ 210649 h 706084"/>
              <a:gd name="connsiteX2" fmla="*/ 383228 w 757073"/>
              <a:gd name="connsiteY2" fmla="*/ 0 h 706084"/>
              <a:gd name="connsiteX3" fmla="*/ 757074 w 757073"/>
              <a:gd name="connsiteY3" fmla="*/ 109771 h 706084"/>
              <a:gd name="connsiteX4" fmla="*/ 701624 w 757073"/>
              <a:gd name="connsiteY4" fmla="*/ 495435 h 706084"/>
              <a:gd name="connsiteX5" fmla="*/ 373847 w 757073"/>
              <a:gd name="connsiteY5" fmla="*/ 706084 h 706084"/>
              <a:gd name="connsiteX6" fmla="*/ 0 w 757073"/>
              <a:gd name="connsiteY6" fmla="*/ 596313 h 706084"/>
              <a:gd name="connsiteX7" fmla="*/ 0 w 757073"/>
              <a:gd name="connsiteY7" fmla="*/ 596313 h 706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7073" h="706084">
                <a:moveTo>
                  <a:pt x="0" y="596313"/>
                </a:moveTo>
                <a:lnTo>
                  <a:pt x="55450" y="210649"/>
                </a:lnTo>
                <a:lnTo>
                  <a:pt x="383228" y="0"/>
                </a:lnTo>
                <a:lnTo>
                  <a:pt x="757074" y="109771"/>
                </a:lnTo>
                <a:lnTo>
                  <a:pt x="701624" y="495435"/>
                </a:lnTo>
                <a:lnTo>
                  <a:pt x="373847" y="706084"/>
                </a:lnTo>
                <a:lnTo>
                  <a:pt x="0" y="596313"/>
                </a:lnTo>
                <a:lnTo>
                  <a:pt x="0" y="59631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44A5F74E-D746-A7D2-67C7-66EC67790706}"/>
              </a:ext>
            </a:extLst>
          </p:cNvPr>
          <p:cNvSpPr/>
          <p:nvPr/>
        </p:nvSpPr>
        <p:spPr>
          <a:xfrm>
            <a:off x="1940047" y="5485814"/>
            <a:ext cx="429296" cy="495434"/>
          </a:xfrm>
          <a:custGeom>
            <a:avLst/>
            <a:gdLst>
              <a:gd name="connsiteX0" fmla="*/ 0 w 429296"/>
              <a:gd name="connsiteY0" fmla="*/ 385664 h 495434"/>
              <a:gd name="connsiteX1" fmla="*/ 55450 w 429296"/>
              <a:gd name="connsiteY1" fmla="*/ 0 h 495434"/>
              <a:gd name="connsiteX2" fmla="*/ 429297 w 429296"/>
              <a:gd name="connsiteY2" fmla="*/ 109771 h 495434"/>
              <a:gd name="connsiteX3" fmla="*/ 373847 w 429296"/>
              <a:gd name="connsiteY3" fmla="*/ 495435 h 495434"/>
              <a:gd name="connsiteX4" fmla="*/ 0 w 429296"/>
              <a:gd name="connsiteY4" fmla="*/ 385664 h 495434"/>
              <a:gd name="connsiteX5" fmla="*/ 0 w 429296"/>
              <a:gd name="connsiteY5" fmla="*/ 385664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0" y="385664"/>
                </a:moveTo>
                <a:lnTo>
                  <a:pt x="55450" y="0"/>
                </a:lnTo>
                <a:lnTo>
                  <a:pt x="429297" y="109771"/>
                </a:lnTo>
                <a:lnTo>
                  <a:pt x="373847" y="495435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8082A52B-3453-EECD-ADB1-A331A7C8F9F6}"/>
              </a:ext>
            </a:extLst>
          </p:cNvPr>
          <p:cNvSpPr/>
          <p:nvPr/>
        </p:nvSpPr>
        <p:spPr>
          <a:xfrm>
            <a:off x="8645832" y="6376589"/>
            <a:ext cx="429297" cy="495435"/>
          </a:xfrm>
          <a:custGeom>
            <a:avLst/>
            <a:gdLst>
              <a:gd name="connsiteX0" fmla="*/ 0 w 429297"/>
              <a:gd name="connsiteY0" fmla="*/ 385664 h 495435"/>
              <a:gd name="connsiteX1" fmla="*/ 55450 w 429297"/>
              <a:gd name="connsiteY1" fmla="*/ 0 h 495435"/>
              <a:gd name="connsiteX2" fmla="*/ 429297 w 429297"/>
              <a:gd name="connsiteY2" fmla="*/ 109771 h 495435"/>
              <a:gd name="connsiteX3" fmla="*/ 373847 w 429297"/>
              <a:gd name="connsiteY3" fmla="*/ 495435 h 495435"/>
              <a:gd name="connsiteX4" fmla="*/ 0 w 429297"/>
              <a:gd name="connsiteY4" fmla="*/ 385664 h 495435"/>
              <a:gd name="connsiteX5" fmla="*/ 0 w 429297"/>
              <a:gd name="connsiteY5" fmla="*/ 385664 h 495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7" h="495435">
                <a:moveTo>
                  <a:pt x="0" y="385664"/>
                </a:moveTo>
                <a:lnTo>
                  <a:pt x="55450" y="0"/>
                </a:lnTo>
                <a:lnTo>
                  <a:pt x="429297" y="109771"/>
                </a:lnTo>
                <a:lnTo>
                  <a:pt x="373847" y="495435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980728DE-B4BE-0CC8-E40B-C65D3C31B9A3}"/>
              </a:ext>
            </a:extLst>
          </p:cNvPr>
          <p:cNvSpPr/>
          <p:nvPr/>
        </p:nvSpPr>
        <p:spPr>
          <a:xfrm>
            <a:off x="-269840" y="5425857"/>
            <a:ext cx="429296" cy="495434"/>
          </a:xfrm>
          <a:custGeom>
            <a:avLst/>
            <a:gdLst>
              <a:gd name="connsiteX0" fmla="*/ 0 w 429296"/>
              <a:gd name="connsiteY0" fmla="*/ 385663 h 495434"/>
              <a:gd name="connsiteX1" fmla="*/ 55450 w 429296"/>
              <a:gd name="connsiteY1" fmla="*/ 0 h 495434"/>
              <a:gd name="connsiteX2" fmla="*/ 429297 w 429296"/>
              <a:gd name="connsiteY2" fmla="*/ 109771 h 495434"/>
              <a:gd name="connsiteX3" fmla="*/ 373847 w 429296"/>
              <a:gd name="connsiteY3" fmla="*/ 495435 h 495434"/>
              <a:gd name="connsiteX4" fmla="*/ 0 w 429296"/>
              <a:gd name="connsiteY4" fmla="*/ 385663 h 495434"/>
              <a:gd name="connsiteX5" fmla="*/ 0 w 429296"/>
              <a:gd name="connsiteY5" fmla="*/ 385663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0" y="385663"/>
                </a:moveTo>
                <a:lnTo>
                  <a:pt x="55450" y="0"/>
                </a:lnTo>
                <a:lnTo>
                  <a:pt x="429297" y="109771"/>
                </a:lnTo>
                <a:lnTo>
                  <a:pt x="373847" y="495435"/>
                </a:lnTo>
                <a:lnTo>
                  <a:pt x="0" y="385663"/>
                </a:lnTo>
                <a:lnTo>
                  <a:pt x="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F1C681BC-6B4F-7475-A0D7-38EF5989F50D}"/>
              </a:ext>
            </a:extLst>
          </p:cNvPr>
          <p:cNvSpPr/>
          <p:nvPr/>
        </p:nvSpPr>
        <p:spPr>
          <a:xfrm>
            <a:off x="-524993" y="5131394"/>
            <a:ext cx="310603" cy="680125"/>
          </a:xfrm>
          <a:custGeom>
            <a:avLst/>
            <a:gdLst>
              <a:gd name="connsiteX0" fmla="*/ 0 w 310603"/>
              <a:gd name="connsiteY0" fmla="*/ 385663 h 680125"/>
              <a:gd name="connsiteX1" fmla="*/ 55450 w 310603"/>
              <a:gd name="connsiteY1" fmla="*/ 0 h 680125"/>
              <a:gd name="connsiteX2" fmla="*/ 310603 w 310603"/>
              <a:gd name="connsiteY2" fmla="*/ 294462 h 680125"/>
              <a:gd name="connsiteX3" fmla="*/ 255153 w 310603"/>
              <a:gd name="connsiteY3" fmla="*/ 680126 h 680125"/>
              <a:gd name="connsiteX4" fmla="*/ 0 w 310603"/>
              <a:gd name="connsiteY4" fmla="*/ 385663 h 680125"/>
              <a:gd name="connsiteX5" fmla="*/ 0 w 310603"/>
              <a:gd name="connsiteY5" fmla="*/ 385663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0" y="385663"/>
                </a:moveTo>
                <a:lnTo>
                  <a:pt x="55450" y="0"/>
                </a:lnTo>
                <a:lnTo>
                  <a:pt x="310603" y="294462"/>
                </a:lnTo>
                <a:lnTo>
                  <a:pt x="255153" y="680126"/>
                </a:lnTo>
                <a:lnTo>
                  <a:pt x="0" y="385663"/>
                </a:lnTo>
                <a:lnTo>
                  <a:pt x="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46E358FD-5D1F-FE52-3667-BE577722CC39}"/>
              </a:ext>
            </a:extLst>
          </p:cNvPr>
          <p:cNvSpPr/>
          <p:nvPr/>
        </p:nvSpPr>
        <p:spPr>
          <a:xfrm>
            <a:off x="8390679" y="6082126"/>
            <a:ext cx="310602" cy="680126"/>
          </a:xfrm>
          <a:custGeom>
            <a:avLst/>
            <a:gdLst>
              <a:gd name="connsiteX0" fmla="*/ 0 w 310602"/>
              <a:gd name="connsiteY0" fmla="*/ 385664 h 680126"/>
              <a:gd name="connsiteX1" fmla="*/ 55449 w 310602"/>
              <a:gd name="connsiteY1" fmla="*/ 0 h 680126"/>
              <a:gd name="connsiteX2" fmla="*/ 310603 w 310602"/>
              <a:gd name="connsiteY2" fmla="*/ 294462 h 680126"/>
              <a:gd name="connsiteX3" fmla="*/ 255152 w 310602"/>
              <a:gd name="connsiteY3" fmla="*/ 680126 h 680126"/>
              <a:gd name="connsiteX4" fmla="*/ 0 w 310602"/>
              <a:gd name="connsiteY4" fmla="*/ 385664 h 680126"/>
              <a:gd name="connsiteX5" fmla="*/ 0 w 310602"/>
              <a:gd name="connsiteY5" fmla="*/ 385664 h 680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2" h="680126">
                <a:moveTo>
                  <a:pt x="0" y="385664"/>
                </a:moveTo>
                <a:lnTo>
                  <a:pt x="55449" y="0"/>
                </a:lnTo>
                <a:lnTo>
                  <a:pt x="310603" y="294462"/>
                </a:lnTo>
                <a:lnTo>
                  <a:pt x="255152" y="680126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9B70F060-3359-2D53-741B-2ACE7A84E9E3}"/>
              </a:ext>
            </a:extLst>
          </p:cNvPr>
          <p:cNvSpPr/>
          <p:nvPr/>
        </p:nvSpPr>
        <p:spPr>
          <a:xfrm>
            <a:off x="9571166" y="6630130"/>
            <a:ext cx="383227" cy="596312"/>
          </a:xfrm>
          <a:custGeom>
            <a:avLst/>
            <a:gdLst>
              <a:gd name="connsiteX0" fmla="*/ 55450 w 383227"/>
              <a:gd name="connsiteY0" fmla="*/ 210649 h 596312"/>
              <a:gd name="connsiteX1" fmla="*/ 383227 w 383227"/>
              <a:gd name="connsiteY1" fmla="*/ 0 h 596312"/>
              <a:gd name="connsiteX2" fmla="*/ 327777 w 383227"/>
              <a:gd name="connsiteY2" fmla="*/ 385663 h 596312"/>
              <a:gd name="connsiteX3" fmla="*/ 0 w 383227"/>
              <a:gd name="connsiteY3" fmla="*/ 596313 h 596312"/>
              <a:gd name="connsiteX4" fmla="*/ 55450 w 383227"/>
              <a:gd name="connsiteY4" fmla="*/ 210649 h 596312"/>
              <a:gd name="connsiteX5" fmla="*/ 55450 w 383227"/>
              <a:gd name="connsiteY5" fmla="*/ 210649 h 596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2">
                <a:moveTo>
                  <a:pt x="55450" y="210649"/>
                </a:moveTo>
                <a:lnTo>
                  <a:pt x="383227" y="0"/>
                </a:lnTo>
                <a:lnTo>
                  <a:pt x="327777" y="385663"/>
                </a:lnTo>
                <a:lnTo>
                  <a:pt x="0" y="596313"/>
                </a:lnTo>
                <a:lnTo>
                  <a:pt x="55450" y="210649"/>
                </a:lnTo>
                <a:lnTo>
                  <a:pt x="55450" y="21064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DDD8EE08-AE30-BD30-68F9-D0F6DFFB4A0D}"/>
              </a:ext>
            </a:extLst>
          </p:cNvPr>
          <p:cNvSpPr/>
          <p:nvPr/>
        </p:nvSpPr>
        <p:spPr>
          <a:xfrm>
            <a:off x="748788" y="5030516"/>
            <a:ext cx="383227" cy="596312"/>
          </a:xfrm>
          <a:custGeom>
            <a:avLst/>
            <a:gdLst>
              <a:gd name="connsiteX0" fmla="*/ 55450 w 383227"/>
              <a:gd name="connsiteY0" fmla="*/ 210649 h 596312"/>
              <a:gd name="connsiteX1" fmla="*/ 383227 w 383227"/>
              <a:gd name="connsiteY1" fmla="*/ 0 h 596312"/>
              <a:gd name="connsiteX2" fmla="*/ 327777 w 383227"/>
              <a:gd name="connsiteY2" fmla="*/ 385663 h 596312"/>
              <a:gd name="connsiteX3" fmla="*/ 0 w 383227"/>
              <a:gd name="connsiteY3" fmla="*/ 596313 h 596312"/>
              <a:gd name="connsiteX4" fmla="*/ 55450 w 383227"/>
              <a:gd name="connsiteY4" fmla="*/ 210649 h 596312"/>
              <a:gd name="connsiteX5" fmla="*/ 55450 w 383227"/>
              <a:gd name="connsiteY5" fmla="*/ 210649 h 596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2">
                <a:moveTo>
                  <a:pt x="55450" y="210649"/>
                </a:moveTo>
                <a:lnTo>
                  <a:pt x="383227" y="0"/>
                </a:lnTo>
                <a:lnTo>
                  <a:pt x="327777" y="385663"/>
                </a:lnTo>
                <a:lnTo>
                  <a:pt x="0" y="596313"/>
                </a:lnTo>
                <a:lnTo>
                  <a:pt x="55450" y="210649"/>
                </a:lnTo>
                <a:lnTo>
                  <a:pt x="55450" y="21064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25078086-91A1-FFA5-22C2-FB0D19DA8E7A}"/>
              </a:ext>
            </a:extLst>
          </p:cNvPr>
          <p:cNvSpPr/>
          <p:nvPr/>
        </p:nvSpPr>
        <p:spPr>
          <a:xfrm>
            <a:off x="3031300" y="-1168714"/>
            <a:ext cx="310603" cy="680125"/>
          </a:xfrm>
          <a:custGeom>
            <a:avLst/>
            <a:gdLst>
              <a:gd name="connsiteX0" fmla="*/ 55450 w 310603"/>
              <a:gd name="connsiteY0" fmla="*/ 294462 h 680125"/>
              <a:gd name="connsiteX1" fmla="*/ 310603 w 310603"/>
              <a:gd name="connsiteY1" fmla="*/ 0 h 680125"/>
              <a:gd name="connsiteX2" fmla="*/ 255153 w 310603"/>
              <a:gd name="connsiteY2" fmla="*/ 385664 h 680125"/>
              <a:gd name="connsiteX3" fmla="*/ 0 w 310603"/>
              <a:gd name="connsiteY3" fmla="*/ 680126 h 680125"/>
              <a:gd name="connsiteX4" fmla="*/ 55450 w 310603"/>
              <a:gd name="connsiteY4" fmla="*/ 294462 h 680125"/>
              <a:gd name="connsiteX5" fmla="*/ 55450 w 310603"/>
              <a:gd name="connsiteY5" fmla="*/ 294462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55450" y="294462"/>
                </a:moveTo>
                <a:lnTo>
                  <a:pt x="310603" y="0"/>
                </a:lnTo>
                <a:lnTo>
                  <a:pt x="255153" y="385664"/>
                </a:lnTo>
                <a:lnTo>
                  <a:pt x="0" y="680126"/>
                </a:lnTo>
                <a:lnTo>
                  <a:pt x="55450" y="294462"/>
                </a:lnTo>
                <a:lnTo>
                  <a:pt x="5545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24E59EFC-F728-0ED8-BFFB-C1A6F7D2C7C6}"/>
              </a:ext>
            </a:extLst>
          </p:cNvPr>
          <p:cNvSpPr/>
          <p:nvPr/>
        </p:nvSpPr>
        <p:spPr>
          <a:xfrm>
            <a:off x="6716495" y="-488588"/>
            <a:ext cx="310603" cy="680125"/>
          </a:xfrm>
          <a:custGeom>
            <a:avLst/>
            <a:gdLst>
              <a:gd name="connsiteX0" fmla="*/ 55450 w 310603"/>
              <a:gd name="connsiteY0" fmla="*/ 294462 h 680125"/>
              <a:gd name="connsiteX1" fmla="*/ 310603 w 310603"/>
              <a:gd name="connsiteY1" fmla="*/ 0 h 680125"/>
              <a:gd name="connsiteX2" fmla="*/ 255153 w 310603"/>
              <a:gd name="connsiteY2" fmla="*/ 385664 h 680125"/>
              <a:gd name="connsiteX3" fmla="*/ 0 w 310603"/>
              <a:gd name="connsiteY3" fmla="*/ 680126 h 680125"/>
              <a:gd name="connsiteX4" fmla="*/ 55450 w 310603"/>
              <a:gd name="connsiteY4" fmla="*/ 294462 h 680125"/>
              <a:gd name="connsiteX5" fmla="*/ 55450 w 310603"/>
              <a:gd name="connsiteY5" fmla="*/ 294462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55450" y="294462"/>
                </a:moveTo>
                <a:lnTo>
                  <a:pt x="310603" y="0"/>
                </a:lnTo>
                <a:lnTo>
                  <a:pt x="255153" y="385664"/>
                </a:lnTo>
                <a:lnTo>
                  <a:pt x="0" y="680126"/>
                </a:lnTo>
                <a:lnTo>
                  <a:pt x="55450" y="294462"/>
                </a:lnTo>
                <a:lnTo>
                  <a:pt x="5545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E4BA92BC-1D12-07F0-FAC8-2A738A614159}"/>
              </a:ext>
            </a:extLst>
          </p:cNvPr>
          <p:cNvSpPr/>
          <p:nvPr/>
        </p:nvSpPr>
        <p:spPr>
          <a:xfrm>
            <a:off x="3286453" y="-1278485"/>
            <a:ext cx="684449" cy="789897"/>
          </a:xfrm>
          <a:custGeom>
            <a:avLst/>
            <a:gdLst>
              <a:gd name="connsiteX0" fmla="*/ 0 w 684449"/>
              <a:gd name="connsiteY0" fmla="*/ 495435 h 789897"/>
              <a:gd name="connsiteX1" fmla="*/ 55450 w 684449"/>
              <a:gd name="connsiteY1" fmla="*/ 109771 h 789897"/>
              <a:gd name="connsiteX2" fmla="*/ 429297 w 684449"/>
              <a:gd name="connsiteY2" fmla="*/ 0 h 789897"/>
              <a:gd name="connsiteX3" fmla="*/ 684450 w 684449"/>
              <a:gd name="connsiteY3" fmla="*/ 294462 h 789897"/>
              <a:gd name="connsiteX4" fmla="*/ 629000 w 684449"/>
              <a:gd name="connsiteY4" fmla="*/ 680126 h 789897"/>
              <a:gd name="connsiteX5" fmla="*/ 255153 w 684449"/>
              <a:gd name="connsiteY5" fmla="*/ 789897 h 789897"/>
              <a:gd name="connsiteX6" fmla="*/ 0 w 684449"/>
              <a:gd name="connsiteY6" fmla="*/ 495435 h 789897"/>
              <a:gd name="connsiteX7" fmla="*/ 0 w 684449"/>
              <a:gd name="connsiteY7" fmla="*/ 495435 h 789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4449" h="789897">
                <a:moveTo>
                  <a:pt x="0" y="495435"/>
                </a:moveTo>
                <a:lnTo>
                  <a:pt x="55450" y="109771"/>
                </a:lnTo>
                <a:lnTo>
                  <a:pt x="429297" y="0"/>
                </a:lnTo>
                <a:lnTo>
                  <a:pt x="684450" y="294462"/>
                </a:lnTo>
                <a:lnTo>
                  <a:pt x="629000" y="680126"/>
                </a:lnTo>
                <a:lnTo>
                  <a:pt x="255153" y="789897"/>
                </a:lnTo>
                <a:lnTo>
                  <a:pt x="0" y="495435"/>
                </a:lnTo>
                <a:lnTo>
                  <a:pt x="0" y="49543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3B2617BC-F1A6-F1CC-EB2C-D38A3319098E}"/>
              </a:ext>
            </a:extLst>
          </p:cNvPr>
          <p:cNvSpPr/>
          <p:nvPr/>
        </p:nvSpPr>
        <p:spPr>
          <a:xfrm>
            <a:off x="5551791" y="-243940"/>
            <a:ext cx="429296" cy="495434"/>
          </a:xfrm>
          <a:custGeom>
            <a:avLst/>
            <a:gdLst>
              <a:gd name="connsiteX0" fmla="*/ 55450 w 429296"/>
              <a:gd name="connsiteY0" fmla="*/ 109771 h 495434"/>
              <a:gd name="connsiteX1" fmla="*/ 429297 w 429296"/>
              <a:gd name="connsiteY1" fmla="*/ 0 h 495434"/>
              <a:gd name="connsiteX2" fmla="*/ 373847 w 429296"/>
              <a:gd name="connsiteY2" fmla="*/ 385664 h 495434"/>
              <a:gd name="connsiteX3" fmla="*/ 0 w 429296"/>
              <a:gd name="connsiteY3" fmla="*/ 495435 h 495434"/>
              <a:gd name="connsiteX4" fmla="*/ 55450 w 429296"/>
              <a:gd name="connsiteY4" fmla="*/ 109771 h 495434"/>
              <a:gd name="connsiteX5" fmla="*/ 55450 w 429296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55450" y="109771"/>
                </a:moveTo>
                <a:lnTo>
                  <a:pt x="429297" y="0"/>
                </a:lnTo>
                <a:lnTo>
                  <a:pt x="373847" y="385664"/>
                </a:lnTo>
                <a:lnTo>
                  <a:pt x="0" y="495435"/>
                </a:lnTo>
                <a:lnTo>
                  <a:pt x="55450" y="109771"/>
                </a:lnTo>
                <a:lnTo>
                  <a:pt x="5545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A8861B41-0FF1-FD99-3806-8CBA633391AC}"/>
              </a:ext>
            </a:extLst>
          </p:cNvPr>
          <p:cNvSpPr/>
          <p:nvPr/>
        </p:nvSpPr>
        <p:spPr>
          <a:xfrm>
            <a:off x="1238423" y="-984023"/>
            <a:ext cx="429296" cy="495434"/>
          </a:xfrm>
          <a:custGeom>
            <a:avLst/>
            <a:gdLst>
              <a:gd name="connsiteX0" fmla="*/ 55450 w 429296"/>
              <a:gd name="connsiteY0" fmla="*/ 109771 h 495434"/>
              <a:gd name="connsiteX1" fmla="*/ 429297 w 429296"/>
              <a:gd name="connsiteY1" fmla="*/ 0 h 495434"/>
              <a:gd name="connsiteX2" fmla="*/ 373847 w 429296"/>
              <a:gd name="connsiteY2" fmla="*/ 385664 h 495434"/>
              <a:gd name="connsiteX3" fmla="*/ 0 w 429296"/>
              <a:gd name="connsiteY3" fmla="*/ 495435 h 495434"/>
              <a:gd name="connsiteX4" fmla="*/ 55450 w 429296"/>
              <a:gd name="connsiteY4" fmla="*/ 109771 h 495434"/>
              <a:gd name="connsiteX5" fmla="*/ 55450 w 429296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55450" y="109771"/>
                </a:moveTo>
                <a:lnTo>
                  <a:pt x="429297" y="0"/>
                </a:lnTo>
                <a:lnTo>
                  <a:pt x="373847" y="385664"/>
                </a:lnTo>
                <a:lnTo>
                  <a:pt x="0" y="495435"/>
                </a:lnTo>
                <a:lnTo>
                  <a:pt x="55450" y="109771"/>
                </a:lnTo>
                <a:lnTo>
                  <a:pt x="5545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B12FEACC-CDE3-6A8D-3EDE-E8D7EE447924}"/>
              </a:ext>
            </a:extLst>
          </p:cNvPr>
          <p:cNvSpPr/>
          <p:nvPr/>
        </p:nvSpPr>
        <p:spPr>
          <a:xfrm>
            <a:off x="8178690" y="-243940"/>
            <a:ext cx="429297" cy="495434"/>
          </a:xfrm>
          <a:custGeom>
            <a:avLst/>
            <a:gdLst>
              <a:gd name="connsiteX0" fmla="*/ 55450 w 429297"/>
              <a:gd name="connsiteY0" fmla="*/ 109771 h 495434"/>
              <a:gd name="connsiteX1" fmla="*/ 429297 w 429297"/>
              <a:gd name="connsiteY1" fmla="*/ 0 h 495434"/>
              <a:gd name="connsiteX2" fmla="*/ 373847 w 429297"/>
              <a:gd name="connsiteY2" fmla="*/ 385664 h 495434"/>
              <a:gd name="connsiteX3" fmla="*/ 0 w 429297"/>
              <a:gd name="connsiteY3" fmla="*/ 495435 h 495434"/>
              <a:gd name="connsiteX4" fmla="*/ 55450 w 429297"/>
              <a:gd name="connsiteY4" fmla="*/ 109771 h 495434"/>
              <a:gd name="connsiteX5" fmla="*/ 55450 w 429297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7" h="495434">
                <a:moveTo>
                  <a:pt x="55450" y="109771"/>
                </a:moveTo>
                <a:lnTo>
                  <a:pt x="429297" y="0"/>
                </a:lnTo>
                <a:lnTo>
                  <a:pt x="373847" y="385664"/>
                </a:lnTo>
                <a:lnTo>
                  <a:pt x="0" y="495435"/>
                </a:lnTo>
                <a:lnTo>
                  <a:pt x="55450" y="109771"/>
                </a:lnTo>
                <a:lnTo>
                  <a:pt x="5545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E7B726BD-6515-7B57-3BF5-C12968922BCF}"/>
              </a:ext>
            </a:extLst>
          </p:cNvPr>
          <p:cNvSpPr/>
          <p:nvPr/>
        </p:nvSpPr>
        <p:spPr>
          <a:xfrm>
            <a:off x="5925638" y="-598360"/>
            <a:ext cx="591154" cy="849854"/>
          </a:xfrm>
          <a:custGeom>
            <a:avLst/>
            <a:gdLst>
              <a:gd name="connsiteX0" fmla="*/ 0 w 591154"/>
              <a:gd name="connsiteY0" fmla="*/ 740083 h 849854"/>
              <a:gd name="connsiteX1" fmla="*/ 55450 w 591154"/>
              <a:gd name="connsiteY1" fmla="*/ 354419 h 849854"/>
              <a:gd name="connsiteX2" fmla="*/ 217308 w 591154"/>
              <a:gd name="connsiteY2" fmla="*/ 0 h 849854"/>
              <a:gd name="connsiteX3" fmla="*/ 591154 w 591154"/>
              <a:gd name="connsiteY3" fmla="*/ 109771 h 849854"/>
              <a:gd name="connsiteX4" fmla="*/ 535705 w 591154"/>
              <a:gd name="connsiteY4" fmla="*/ 495435 h 849854"/>
              <a:gd name="connsiteX5" fmla="*/ 373847 w 591154"/>
              <a:gd name="connsiteY5" fmla="*/ 849854 h 849854"/>
              <a:gd name="connsiteX6" fmla="*/ 0 w 591154"/>
              <a:gd name="connsiteY6" fmla="*/ 740083 h 849854"/>
              <a:gd name="connsiteX7" fmla="*/ 0 w 591154"/>
              <a:gd name="connsiteY7" fmla="*/ 740083 h 849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1154" h="849854">
                <a:moveTo>
                  <a:pt x="0" y="740083"/>
                </a:moveTo>
                <a:lnTo>
                  <a:pt x="55450" y="354419"/>
                </a:lnTo>
                <a:lnTo>
                  <a:pt x="217308" y="0"/>
                </a:lnTo>
                <a:lnTo>
                  <a:pt x="591154" y="109771"/>
                </a:lnTo>
                <a:lnTo>
                  <a:pt x="535705" y="495435"/>
                </a:lnTo>
                <a:lnTo>
                  <a:pt x="373847" y="849854"/>
                </a:lnTo>
                <a:lnTo>
                  <a:pt x="0" y="740083"/>
                </a:lnTo>
                <a:lnTo>
                  <a:pt x="0" y="7400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26CC6071-B17C-AA18-7D8B-1D80245265E1}"/>
              </a:ext>
            </a:extLst>
          </p:cNvPr>
          <p:cNvSpPr/>
          <p:nvPr/>
        </p:nvSpPr>
        <p:spPr>
          <a:xfrm>
            <a:off x="8552537" y="-243940"/>
            <a:ext cx="429296" cy="495434"/>
          </a:xfrm>
          <a:custGeom>
            <a:avLst/>
            <a:gdLst>
              <a:gd name="connsiteX0" fmla="*/ 0 w 429296"/>
              <a:gd name="connsiteY0" fmla="*/ 385664 h 495434"/>
              <a:gd name="connsiteX1" fmla="*/ 55450 w 429296"/>
              <a:gd name="connsiteY1" fmla="*/ 0 h 495434"/>
              <a:gd name="connsiteX2" fmla="*/ 429296 w 429296"/>
              <a:gd name="connsiteY2" fmla="*/ 109771 h 495434"/>
              <a:gd name="connsiteX3" fmla="*/ 373847 w 429296"/>
              <a:gd name="connsiteY3" fmla="*/ 495435 h 495434"/>
              <a:gd name="connsiteX4" fmla="*/ 0 w 429296"/>
              <a:gd name="connsiteY4" fmla="*/ 385664 h 495434"/>
              <a:gd name="connsiteX5" fmla="*/ 0 w 429296"/>
              <a:gd name="connsiteY5" fmla="*/ 385664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0" y="385664"/>
                </a:moveTo>
                <a:lnTo>
                  <a:pt x="55450" y="0"/>
                </a:lnTo>
                <a:lnTo>
                  <a:pt x="429296" y="109771"/>
                </a:lnTo>
                <a:lnTo>
                  <a:pt x="373847" y="495435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58ACBAA8-2807-A959-85C4-E18960316E62}"/>
              </a:ext>
            </a:extLst>
          </p:cNvPr>
          <p:cNvSpPr/>
          <p:nvPr/>
        </p:nvSpPr>
        <p:spPr>
          <a:xfrm>
            <a:off x="3915453" y="-984023"/>
            <a:ext cx="429296" cy="495434"/>
          </a:xfrm>
          <a:custGeom>
            <a:avLst/>
            <a:gdLst>
              <a:gd name="connsiteX0" fmla="*/ 0 w 429296"/>
              <a:gd name="connsiteY0" fmla="*/ 385664 h 495434"/>
              <a:gd name="connsiteX1" fmla="*/ 55450 w 429296"/>
              <a:gd name="connsiteY1" fmla="*/ 0 h 495434"/>
              <a:gd name="connsiteX2" fmla="*/ 429297 w 429296"/>
              <a:gd name="connsiteY2" fmla="*/ 109771 h 495434"/>
              <a:gd name="connsiteX3" fmla="*/ 373847 w 429296"/>
              <a:gd name="connsiteY3" fmla="*/ 495435 h 495434"/>
              <a:gd name="connsiteX4" fmla="*/ 0 w 429296"/>
              <a:gd name="connsiteY4" fmla="*/ 385664 h 495434"/>
              <a:gd name="connsiteX5" fmla="*/ 0 w 429296"/>
              <a:gd name="connsiteY5" fmla="*/ 385664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0" y="385664"/>
                </a:moveTo>
                <a:lnTo>
                  <a:pt x="55450" y="0"/>
                </a:lnTo>
                <a:lnTo>
                  <a:pt x="429297" y="109771"/>
                </a:lnTo>
                <a:lnTo>
                  <a:pt x="373847" y="495435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7AEF8398-C6AF-DBAE-7624-F56D620804DC}"/>
              </a:ext>
            </a:extLst>
          </p:cNvPr>
          <p:cNvSpPr/>
          <p:nvPr/>
        </p:nvSpPr>
        <p:spPr>
          <a:xfrm>
            <a:off x="1612270" y="-1194673"/>
            <a:ext cx="757073" cy="706084"/>
          </a:xfrm>
          <a:custGeom>
            <a:avLst/>
            <a:gdLst>
              <a:gd name="connsiteX0" fmla="*/ 0 w 757073"/>
              <a:gd name="connsiteY0" fmla="*/ 596313 h 706084"/>
              <a:gd name="connsiteX1" fmla="*/ 55450 w 757073"/>
              <a:gd name="connsiteY1" fmla="*/ 210650 h 706084"/>
              <a:gd name="connsiteX2" fmla="*/ 383227 w 757073"/>
              <a:gd name="connsiteY2" fmla="*/ 0 h 706084"/>
              <a:gd name="connsiteX3" fmla="*/ 757074 w 757073"/>
              <a:gd name="connsiteY3" fmla="*/ 109771 h 706084"/>
              <a:gd name="connsiteX4" fmla="*/ 701624 w 757073"/>
              <a:gd name="connsiteY4" fmla="*/ 495435 h 706084"/>
              <a:gd name="connsiteX5" fmla="*/ 373847 w 757073"/>
              <a:gd name="connsiteY5" fmla="*/ 706084 h 706084"/>
              <a:gd name="connsiteX6" fmla="*/ 0 w 757073"/>
              <a:gd name="connsiteY6" fmla="*/ 596313 h 706084"/>
              <a:gd name="connsiteX7" fmla="*/ 0 w 757073"/>
              <a:gd name="connsiteY7" fmla="*/ 596313 h 706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7073" h="706084">
                <a:moveTo>
                  <a:pt x="0" y="596313"/>
                </a:moveTo>
                <a:lnTo>
                  <a:pt x="55450" y="210650"/>
                </a:lnTo>
                <a:lnTo>
                  <a:pt x="383227" y="0"/>
                </a:lnTo>
                <a:lnTo>
                  <a:pt x="757074" y="109771"/>
                </a:lnTo>
                <a:lnTo>
                  <a:pt x="701624" y="495435"/>
                </a:lnTo>
                <a:lnTo>
                  <a:pt x="373847" y="706084"/>
                </a:lnTo>
                <a:lnTo>
                  <a:pt x="0" y="596313"/>
                </a:lnTo>
                <a:lnTo>
                  <a:pt x="0" y="59631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FF56D4FA-4E5B-1A43-E825-450AD99BD754}"/>
              </a:ext>
            </a:extLst>
          </p:cNvPr>
          <p:cNvSpPr/>
          <p:nvPr/>
        </p:nvSpPr>
        <p:spPr>
          <a:xfrm>
            <a:off x="6461342" y="-488588"/>
            <a:ext cx="310603" cy="680125"/>
          </a:xfrm>
          <a:custGeom>
            <a:avLst/>
            <a:gdLst>
              <a:gd name="connsiteX0" fmla="*/ 0 w 310603"/>
              <a:gd name="connsiteY0" fmla="*/ 385664 h 680125"/>
              <a:gd name="connsiteX1" fmla="*/ 55450 w 310603"/>
              <a:gd name="connsiteY1" fmla="*/ 0 h 680125"/>
              <a:gd name="connsiteX2" fmla="*/ 310603 w 310603"/>
              <a:gd name="connsiteY2" fmla="*/ 294462 h 680125"/>
              <a:gd name="connsiteX3" fmla="*/ 255153 w 310603"/>
              <a:gd name="connsiteY3" fmla="*/ 680126 h 680125"/>
              <a:gd name="connsiteX4" fmla="*/ 0 w 310603"/>
              <a:gd name="connsiteY4" fmla="*/ 385664 h 680125"/>
              <a:gd name="connsiteX5" fmla="*/ 0 w 310603"/>
              <a:gd name="connsiteY5" fmla="*/ 385664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0" y="385664"/>
                </a:moveTo>
                <a:lnTo>
                  <a:pt x="55450" y="0"/>
                </a:lnTo>
                <a:lnTo>
                  <a:pt x="310603" y="294462"/>
                </a:lnTo>
                <a:lnTo>
                  <a:pt x="255153" y="680126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58B4EFA5-1CFE-AF1A-9A90-36D30B0635AD}"/>
              </a:ext>
            </a:extLst>
          </p:cNvPr>
          <p:cNvSpPr/>
          <p:nvPr/>
        </p:nvSpPr>
        <p:spPr>
          <a:xfrm>
            <a:off x="4451158" y="-730482"/>
            <a:ext cx="383227" cy="596313"/>
          </a:xfrm>
          <a:custGeom>
            <a:avLst/>
            <a:gdLst>
              <a:gd name="connsiteX0" fmla="*/ 55450 w 383227"/>
              <a:gd name="connsiteY0" fmla="*/ 210650 h 596313"/>
              <a:gd name="connsiteX1" fmla="*/ 383227 w 383227"/>
              <a:gd name="connsiteY1" fmla="*/ 0 h 596313"/>
              <a:gd name="connsiteX2" fmla="*/ 327777 w 383227"/>
              <a:gd name="connsiteY2" fmla="*/ 385664 h 596313"/>
              <a:gd name="connsiteX3" fmla="*/ 0 w 383227"/>
              <a:gd name="connsiteY3" fmla="*/ 596313 h 596313"/>
              <a:gd name="connsiteX4" fmla="*/ 55450 w 383227"/>
              <a:gd name="connsiteY4" fmla="*/ 210650 h 596313"/>
              <a:gd name="connsiteX5" fmla="*/ 55450 w 383227"/>
              <a:gd name="connsiteY5" fmla="*/ 210650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55450" y="210650"/>
                </a:moveTo>
                <a:lnTo>
                  <a:pt x="383227" y="0"/>
                </a:lnTo>
                <a:lnTo>
                  <a:pt x="327777" y="385664"/>
                </a:lnTo>
                <a:lnTo>
                  <a:pt x="0" y="596313"/>
                </a:lnTo>
                <a:lnTo>
                  <a:pt x="55450" y="210650"/>
                </a:lnTo>
                <a:lnTo>
                  <a:pt x="5545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82101544-BA43-338A-1D24-0A2F20DB36EB}"/>
              </a:ext>
            </a:extLst>
          </p:cNvPr>
          <p:cNvSpPr/>
          <p:nvPr/>
        </p:nvSpPr>
        <p:spPr>
          <a:xfrm>
            <a:off x="6716495" y="8260988"/>
            <a:ext cx="310603" cy="680125"/>
          </a:xfrm>
          <a:custGeom>
            <a:avLst/>
            <a:gdLst>
              <a:gd name="connsiteX0" fmla="*/ 55450 w 310603"/>
              <a:gd name="connsiteY0" fmla="*/ 294462 h 680125"/>
              <a:gd name="connsiteX1" fmla="*/ 310603 w 310603"/>
              <a:gd name="connsiteY1" fmla="*/ 0 h 680125"/>
              <a:gd name="connsiteX2" fmla="*/ 255153 w 310603"/>
              <a:gd name="connsiteY2" fmla="*/ 385664 h 680125"/>
              <a:gd name="connsiteX3" fmla="*/ 0 w 310603"/>
              <a:gd name="connsiteY3" fmla="*/ 680126 h 680125"/>
              <a:gd name="connsiteX4" fmla="*/ 55450 w 310603"/>
              <a:gd name="connsiteY4" fmla="*/ 294462 h 680125"/>
              <a:gd name="connsiteX5" fmla="*/ 55450 w 310603"/>
              <a:gd name="connsiteY5" fmla="*/ 294462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55450" y="294462"/>
                </a:moveTo>
                <a:lnTo>
                  <a:pt x="310603" y="0"/>
                </a:lnTo>
                <a:lnTo>
                  <a:pt x="255153" y="385664"/>
                </a:lnTo>
                <a:lnTo>
                  <a:pt x="0" y="680126"/>
                </a:lnTo>
                <a:lnTo>
                  <a:pt x="55450" y="294462"/>
                </a:lnTo>
                <a:lnTo>
                  <a:pt x="5545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CE629643-4864-AE0B-131E-C503610404E9}"/>
              </a:ext>
            </a:extLst>
          </p:cNvPr>
          <p:cNvSpPr/>
          <p:nvPr/>
        </p:nvSpPr>
        <p:spPr>
          <a:xfrm>
            <a:off x="3031300" y="7580862"/>
            <a:ext cx="310603" cy="680125"/>
          </a:xfrm>
          <a:custGeom>
            <a:avLst/>
            <a:gdLst>
              <a:gd name="connsiteX0" fmla="*/ 55450 w 310603"/>
              <a:gd name="connsiteY0" fmla="*/ 294462 h 680125"/>
              <a:gd name="connsiteX1" fmla="*/ 310603 w 310603"/>
              <a:gd name="connsiteY1" fmla="*/ 0 h 680125"/>
              <a:gd name="connsiteX2" fmla="*/ 255153 w 310603"/>
              <a:gd name="connsiteY2" fmla="*/ 385664 h 680125"/>
              <a:gd name="connsiteX3" fmla="*/ 0 w 310603"/>
              <a:gd name="connsiteY3" fmla="*/ 680126 h 680125"/>
              <a:gd name="connsiteX4" fmla="*/ 55450 w 310603"/>
              <a:gd name="connsiteY4" fmla="*/ 294462 h 680125"/>
              <a:gd name="connsiteX5" fmla="*/ 55450 w 310603"/>
              <a:gd name="connsiteY5" fmla="*/ 294462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55450" y="294462"/>
                </a:moveTo>
                <a:lnTo>
                  <a:pt x="310603" y="0"/>
                </a:lnTo>
                <a:lnTo>
                  <a:pt x="255153" y="385664"/>
                </a:lnTo>
                <a:lnTo>
                  <a:pt x="0" y="680126"/>
                </a:lnTo>
                <a:lnTo>
                  <a:pt x="55450" y="294462"/>
                </a:lnTo>
                <a:lnTo>
                  <a:pt x="5545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2259A6BB-D8FF-2B5F-C705-0A82694B34F4}"/>
              </a:ext>
            </a:extLst>
          </p:cNvPr>
          <p:cNvSpPr/>
          <p:nvPr/>
        </p:nvSpPr>
        <p:spPr>
          <a:xfrm>
            <a:off x="6087496" y="8260988"/>
            <a:ext cx="684449" cy="789896"/>
          </a:xfrm>
          <a:custGeom>
            <a:avLst/>
            <a:gdLst>
              <a:gd name="connsiteX0" fmla="*/ 0 w 684449"/>
              <a:gd name="connsiteY0" fmla="*/ 495435 h 789896"/>
              <a:gd name="connsiteX1" fmla="*/ 55450 w 684449"/>
              <a:gd name="connsiteY1" fmla="*/ 109771 h 789896"/>
              <a:gd name="connsiteX2" fmla="*/ 429296 w 684449"/>
              <a:gd name="connsiteY2" fmla="*/ 0 h 789896"/>
              <a:gd name="connsiteX3" fmla="*/ 684450 w 684449"/>
              <a:gd name="connsiteY3" fmla="*/ 294462 h 789896"/>
              <a:gd name="connsiteX4" fmla="*/ 628999 w 684449"/>
              <a:gd name="connsiteY4" fmla="*/ 680126 h 789896"/>
              <a:gd name="connsiteX5" fmla="*/ 255153 w 684449"/>
              <a:gd name="connsiteY5" fmla="*/ 789897 h 789896"/>
              <a:gd name="connsiteX6" fmla="*/ 0 w 684449"/>
              <a:gd name="connsiteY6" fmla="*/ 495435 h 789896"/>
              <a:gd name="connsiteX7" fmla="*/ 0 w 684449"/>
              <a:gd name="connsiteY7" fmla="*/ 495435 h 789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4449" h="789896">
                <a:moveTo>
                  <a:pt x="0" y="495435"/>
                </a:moveTo>
                <a:lnTo>
                  <a:pt x="55450" y="109771"/>
                </a:lnTo>
                <a:lnTo>
                  <a:pt x="429296" y="0"/>
                </a:lnTo>
                <a:lnTo>
                  <a:pt x="684450" y="294462"/>
                </a:lnTo>
                <a:lnTo>
                  <a:pt x="628999" y="680126"/>
                </a:lnTo>
                <a:lnTo>
                  <a:pt x="255153" y="789897"/>
                </a:lnTo>
                <a:lnTo>
                  <a:pt x="0" y="495435"/>
                </a:lnTo>
                <a:lnTo>
                  <a:pt x="0" y="49543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635172D2-1360-05CE-CD01-36E916972607}"/>
              </a:ext>
            </a:extLst>
          </p:cNvPr>
          <p:cNvSpPr/>
          <p:nvPr/>
        </p:nvSpPr>
        <p:spPr>
          <a:xfrm>
            <a:off x="8390679" y="8260988"/>
            <a:ext cx="429296" cy="495434"/>
          </a:xfrm>
          <a:custGeom>
            <a:avLst/>
            <a:gdLst>
              <a:gd name="connsiteX0" fmla="*/ 55449 w 429296"/>
              <a:gd name="connsiteY0" fmla="*/ 109771 h 495434"/>
              <a:gd name="connsiteX1" fmla="*/ 429296 w 429296"/>
              <a:gd name="connsiteY1" fmla="*/ 0 h 495434"/>
              <a:gd name="connsiteX2" fmla="*/ 373846 w 429296"/>
              <a:gd name="connsiteY2" fmla="*/ 385664 h 495434"/>
              <a:gd name="connsiteX3" fmla="*/ 0 w 429296"/>
              <a:gd name="connsiteY3" fmla="*/ 495435 h 495434"/>
              <a:gd name="connsiteX4" fmla="*/ 55449 w 429296"/>
              <a:gd name="connsiteY4" fmla="*/ 109771 h 495434"/>
              <a:gd name="connsiteX5" fmla="*/ 55449 w 429296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55449" y="109771"/>
                </a:moveTo>
                <a:lnTo>
                  <a:pt x="429296" y="0"/>
                </a:lnTo>
                <a:lnTo>
                  <a:pt x="373846" y="385664"/>
                </a:lnTo>
                <a:lnTo>
                  <a:pt x="0" y="495435"/>
                </a:lnTo>
                <a:lnTo>
                  <a:pt x="55449" y="109771"/>
                </a:lnTo>
                <a:lnTo>
                  <a:pt x="55449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DE3BE4A0-6C23-6FE7-2D65-8D886DE3032C}"/>
              </a:ext>
            </a:extLst>
          </p:cNvPr>
          <p:cNvSpPr/>
          <p:nvPr/>
        </p:nvSpPr>
        <p:spPr>
          <a:xfrm>
            <a:off x="4077311" y="7520905"/>
            <a:ext cx="429296" cy="495434"/>
          </a:xfrm>
          <a:custGeom>
            <a:avLst/>
            <a:gdLst>
              <a:gd name="connsiteX0" fmla="*/ 55450 w 429296"/>
              <a:gd name="connsiteY0" fmla="*/ 109771 h 495434"/>
              <a:gd name="connsiteX1" fmla="*/ 429297 w 429296"/>
              <a:gd name="connsiteY1" fmla="*/ 0 h 495434"/>
              <a:gd name="connsiteX2" fmla="*/ 373847 w 429296"/>
              <a:gd name="connsiteY2" fmla="*/ 385664 h 495434"/>
              <a:gd name="connsiteX3" fmla="*/ 0 w 429296"/>
              <a:gd name="connsiteY3" fmla="*/ 495435 h 495434"/>
              <a:gd name="connsiteX4" fmla="*/ 55450 w 429296"/>
              <a:gd name="connsiteY4" fmla="*/ 109771 h 495434"/>
              <a:gd name="connsiteX5" fmla="*/ 55450 w 429296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55450" y="109771"/>
                </a:moveTo>
                <a:lnTo>
                  <a:pt x="429297" y="0"/>
                </a:lnTo>
                <a:lnTo>
                  <a:pt x="373847" y="385664"/>
                </a:lnTo>
                <a:lnTo>
                  <a:pt x="0" y="495435"/>
                </a:lnTo>
                <a:lnTo>
                  <a:pt x="55450" y="109771"/>
                </a:lnTo>
                <a:lnTo>
                  <a:pt x="5545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0E828B61-6386-AA00-3968-AE75E3EA8C5E}"/>
              </a:ext>
            </a:extLst>
          </p:cNvPr>
          <p:cNvSpPr/>
          <p:nvPr/>
        </p:nvSpPr>
        <p:spPr>
          <a:xfrm>
            <a:off x="1450412" y="7520905"/>
            <a:ext cx="429296" cy="495434"/>
          </a:xfrm>
          <a:custGeom>
            <a:avLst/>
            <a:gdLst>
              <a:gd name="connsiteX0" fmla="*/ 55450 w 429296"/>
              <a:gd name="connsiteY0" fmla="*/ 109771 h 495434"/>
              <a:gd name="connsiteX1" fmla="*/ 429297 w 429296"/>
              <a:gd name="connsiteY1" fmla="*/ 0 h 495434"/>
              <a:gd name="connsiteX2" fmla="*/ 373847 w 429296"/>
              <a:gd name="connsiteY2" fmla="*/ 385664 h 495434"/>
              <a:gd name="connsiteX3" fmla="*/ 0 w 429296"/>
              <a:gd name="connsiteY3" fmla="*/ 495435 h 495434"/>
              <a:gd name="connsiteX4" fmla="*/ 55450 w 429296"/>
              <a:gd name="connsiteY4" fmla="*/ 109771 h 495434"/>
              <a:gd name="connsiteX5" fmla="*/ 55450 w 429296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55450" y="109771"/>
                </a:moveTo>
                <a:lnTo>
                  <a:pt x="429297" y="0"/>
                </a:lnTo>
                <a:lnTo>
                  <a:pt x="373847" y="385664"/>
                </a:lnTo>
                <a:lnTo>
                  <a:pt x="0" y="495435"/>
                </a:lnTo>
                <a:lnTo>
                  <a:pt x="55450" y="109771"/>
                </a:lnTo>
                <a:lnTo>
                  <a:pt x="5545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8AAEC484-E79C-134C-77F9-6A1E200AA39D}"/>
              </a:ext>
            </a:extLst>
          </p:cNvPr>
          <p:cNvSpPr/>
          <p:nvPr/>
        </p:nvSpPr>
        <p:spPr>
          <a:xfrm>
            <a:off x="3541606" y="7520905"/>
            <a:ext cx="591154" cy="849853"/>
          </a:xfrm>
          <a:custGeom>
            <a:avLst/>
            <a:gdLst>
              <a:gd name="connsiteX0" fmla="*/ 0 w 591154"/>
              <a:gd name="connsiteY0" fmla="*/ 740083 h 849853"/>
              <a:gd name="connsiteX1" fmla="*/ 55450 w 591154"/>
              <a:gd name="connsiteY1" fmla="*/ 354419 h 849853"/>
              <a:gd name="connsiteX2" fmla="*/ 217308 w 591154"/>
              <a:gd name="connsiteY2" fmla="*/ 0 h 849853"/>
              <a:gd name="connsiteX3" fmla="*/ 591155 w 591154"/>
              <a:gd name="connsiteY3" fmla="*/ 109771 h 849853"/>
              <a:gd name="connsiteX4" fmla="*/ 535705 w 591154"/>
              <a:gd name="connsiteY4" fmla="*/ 495435 h 849853"/>
              <a:gd name="connsiteX5" fmla="*/ 373847 w 591154"/>
              <a:gd name="connsiteY5" fmla="*/ 849854 h 849853"/>
              <a:gd name="connsiteX6" fmla="*/ 0 w 591154"/>
              <a:gd name="connsiteY6" fmla="*/ 740083 h 849853"/>
              <a:gd name="connsiteX7" fmla="*/ 0 w 591154"/>
              <a:gd name="connsiteY7" fmla="*/ 740083 h 849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91154" h="849853">
                <a:moveTo>
                  <a:pt x="0" y="740083"/>
                </a:moveTo>
                <a:lnTo>
                  <a:pt x="55450" y="354419"/>
                </a:lnTo>
                <a:lnTo>
                  <a:pt x="217308" y="0"/>
                </a:lnTo>
                <a:lnTo>
                  <a:pt x="591155" y="109771"/>
                </a:lnTo>
                <a:lnTo>
                  <a:pt x="535705" y="495435"/>
                </a:lnTo>
                <a:lnTo>
                  <a:pt x="373847" y="849854"/>
                </a:lnTo>
                <a:lnTo>
                  <a:pt x="0" y="740083"/>
                </a:lnTo>
                <a:lnTo>
                  <a:pt x="0" y="7400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62A89277-014B-3B04-F9BA-41A7E158DC61}"/>
              </a:ext>
            </a:extLst>
          </p:cNvPr>
          <p:cNvSpPr/>
          <p:nvPr/>
        </p:nvSpPr>
        <p:spPr>
          <a:xfrm>
            <a:off x="5713649" y="8260988"/>
            <a:ext cx="429296" cy="495434"/>
          </a:xfrm>
          <a:custGeom>
            <a:avLst/>
            <a:gdLst>
              <a:gd name="connsiteX0" fmla="*/ 0 w 429296"/>
              <a:gd name="connsiteY0" fmla="*/ 385664 h 495434"/>
              <a:gd name="connsiteX1" fmla="*/ 55450 w 429296"/>
              <a:gd name="connsiteY1" fmla="*/ 0 h 495434"/>
              <a:gd name="connsiteX2" fmla="*/ 429297 w 429296"/>
              <a:gd name="connsiteY2" fmla="*/ 109771 h 495434"/>
              <a:gd name="connsiteX3" fmla="*/ 373847 w 429296"/>
              <a:gd name="connsiteY3" fmla="*/ 495435 h 495434"/>
              <a:gd name="connsiteX4" fmla="*/ 0 w 429296"/>
              <a:gd name="connsiteY4" fmla="*/ 385664 h 495434"/>
              <a:gd name="connsiteX5" fmla="*/ 0 w 429296"/>
              <a:gd name="connsiteY5" fmla="*/ 385664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0" y="385664"/>
                </a:moveTo>
                <a:lnTo>
                  <a:pt x="55450" y="0"/>
                </a:lnTo>
                <a:lnTo>
                  <a:pt x="429297" y="109771"/>
                </a:lnTo>
                <a:lnTo>
                  <a:pt x="373847" y="495435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B0FD61EE-DC15-3216-DD45-09803477F633}"/>
              </a:ext>
            </a:extLst>
          </p:cNvPr>
          <p:cNvSpPr/>
          <p:nvPr/>
        </p:nvSpPr>
        <p:spPr>
          <a:xfrm>
            <a:off x="1076565" y="7520905"/>
            <a:ext cx="429296" cy="495434"/>
          </a:xfrm>
          <a:custGeom>
            <a:avLst/>
            <a:gdLst>
              <a:gd name="connsiteX0" fmla="*/ 0 w 429296"/>
              <a:gd name="connsiteY0" fmla="*/ 385664 h 495434"/>
              <a:gd name="connsiteX1" fmla="*/ 55450 w 429296"/>
              <a:gd name="connsiteY1" fmla="*/ 0 h 495434"/>
              <a:gd name="connsiteX2" fmla="*/ 429297 w 429296"/>
              <a:gd name="connsiteY2" fmla="*/ 109771 h 495434"/>
              <a:gd name="connsiteX3" fmla="*/ 373847 w 429296"/>
              <a:gd name="connsiteY3" fmla="*/ 495435 h 495434"/>
              <a:gd name="connsiteX4" fmla="*/ 0 w 429296"/>
              <a:gd name="connsiteY4" fmla="*/ 385664 h 495434"/>
              <a:gd name="connsiteX5" fmla="*/ 0 w 429296"/>
              <a:gd name="connsiteY5" fmla="*/ 385664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0" y="385664"/>
                </a:moveTo>
                <a:lnTo>
                  <a:pt x="55450" y="0"/>
                </a:lnTo>
                <a:lnTo>
                  <a:pt x="429297" y="109771"/>
                </a:lnTo>
                <a:lnTo>
                  <a:pt x="373847" y="495435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C3196365-7E1B-AA0D-1079-A52C63972EE9}"/>
              </a:ext>
            </a:extLst>
          </p:cNvPr>
          <p:cNvSpPr/>
          <p:nvPr/>
        </p:nvSpPr>
        <p:spPr>
          <a:xfrm>
            <a:off x="7689055" y="8260988"/>
            <a:ext cx="757073" cy="706084"/>
          </a:xfrm>
          <a:custGeom>
            <a:avLst/>
            <a:gdLst>
              <a:gd name="connsiteX0" fmla="*/ 0 w 757073"/>
              <a:gd name="connsiteY0" fmla="*/ 596313 h 706084"/>
              <a:gd name="connsiteX1" fmla="*/ 55449 w 757073"/>
              <a:gd name="connsiteY1" fmla="*/ 210650 h 706084"/>
              <a:gd name="connsiteX2" fmla="*/ 383227 w 757073"/>
              <a:gd name="connsiteY2" fmla="*/ 0 h 706084"/>
              <a:gd name="connsiteX3" fmla="*/ 757073 w 757073"/>
              <a:gd name="connsiteY3" fmla="*/ 109771 h 706084"/>
              <a:gd name="connsiteX4" fmla="*/ 701624 w 757073"/>
              <a:gd name="connsiteY4" fmla="*/ 495435 h 706084"/>
              <a:gd name="connsiteX5" fmla="*/ 373846 w 757073"/>
              <a:gd name="connsiteY5" fmla="*/ 706084 h 706084"/>
              <a:gd name="connsiteX6" fmla="*/ 0 w 757073"/>
              <a:gd name="connsiteY6" fmla="*/ 596313 h 706084"/>
              <a:gd name="connsiteX7" fmla="*/ 0 w 757073"/>
              <a:gd name="connsiteY7" fmla="*/ 596313 h 706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7073" h="706084">
                <a:moveTo>
                  <a:pt x="0" y="596313"/>
                </a:moveTo>
                <a:lnTo>
                  <a:pt x="55449" y="210650"/>
                </a:lnTo>
                <a:lnTo>
                  <a:pt x="383227" y="0"/>
                </a:lnTo>
                <a:lnTo>
                  <a:pt x="757073" y="109771"/>
                </a:lnTo>
                <a:lnTo>
                  <a:pt x="701624" y="495435"/>
                </a:lnTo>
                <a:lnTo>
                  <a:pt x="373846" y="706084"/>
                </a:lnTo>
                <a:lnTo>
                  <a:pt x="0" y="596313"/>
                </a:lnTo>
                <a:lnTo>
                  <a:pt x="0" y="59631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44B3B360-618A-223B-C057-4A2F14C10B1F}"/>
              </a:ext>
            </a:extLst>
          </p:cNvPr>
          <p:cNvSpPr/>
          <p:nvPr/>
        </p:nvSpPr>
        <p:spPr>
          <a:xfrm>
            <a:off x="3286453" y="7580862"/>
            <a:ext cx="310603" cy="680125"/>
          </a:xfrm>
          <a:custGeom>
            <a:avLst/>
            <a:gdLst>
              <a:gd name="connsiteX0" fmla="*/ 0 w 310603"/>
              <a:gd name="connsiteY0" fmla="*/ 385664 h 680125"/>
              <a:gd name="connsiteX1" fmla="*/ 55450 w 310603"/>
              <a:gd name="connsiteY1" fmla="*/ 0 h 680125"/>
              <a:gd name="connsiteX2" fmla="*/ 310603 w 310603"/>
              <a:gd name="connsiteY2" fmla="*/ 294462 h 680125"/>
              <a:gd name="connsiteX3" fmla="*/ 255153 w 310603"/>
              <a:gd name="connsiteY3" fmla="*/ 680126 h 680125"/>
              <a:gd name="connsiteX4" fmla="*/ 0 w 310603"/>
              <a:gd name="connsiteY4" fmla="*/ 385664 h 680125"/>
              <a:gd name="connsiteX5" fmla="*/ 0 w 310603"/>
              <a:gd name="connsiteY5" fmla="*/ 385664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0" y="385664"/>
                </a:moveTo>
                <a:lnTo>
                  <a:pt x="55450" y="0"/>
                </a:lnTo>
                <a:lnTo>
                  <a:pt x="310603" y="294462"/>
                </a:lnTo>
                <a:lnTo>
                  <a:pt x="255153" y="680126"/>
                </a:lnTo>
                <a:lnTo>
                  <a:pt x="0" y="385664"/>
                </a:lnTo>
                <a:lnTo>
                  <a:pt x="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257C5F41-1AA9-3886-B424-9B8DEEB9F919}"/>
              </a:ext>
            </a:extLst>
          </p:cNvPr>
          <p:cNvSpPr/>
          <p:nvPr/>
        </p:nvSpPr>
        <p:spPr>
          <a:xfrm>
            <a:off x="5224014" y="7906569"/>
            <a:ext cx="383227" cy="596313"/>
          </a:xfrm>
          <a:custGeom>
            <a:avLst/>
            <a:gdLst>
              <a:gd name="connsiteX0" fmla="*/ 55450 w 383227"/>
              <a:gd name="connsiteY0" fmla="*/ 210650 h 596313"/>
              <a:gd name="connsiteX1" fmla="*/ 383227 w 383227"/>
              <a:gd name="connsiteY1" fmla="*/ 0 h 596313"/>
              <a:gd name="connsiteX2" fmla="*/ 327777 w 383227"/>
              <a:gd name="connsiteY2" fmla="*/ 385664 h 596313"/>
              <a:gd name="connsiteX3" fmla="*/ 0 w 383227"/>
              <a:gd name="connsiteY3" fmla="*/ 596313 h 596313"/>
              <a:gd name="connsiteX4" fmla="*/ 55450 w 383227"/>
              <a:gd name="connsiteY4" fmla="*/ 210650 h 596313"/>
              <a:gd name="connsiteX5" fmla="*/ 55450 w 383227"/>
              <a:gd name="connsiteY5" fmla="*/ 210650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55450" y="210650"/>
                </a:moveTo>
                <a:lnTo>
                  <a:pt x="383227" y="0"/>
                </a:lnTo>
                <a:lnTo>
                  <a:pt x="327777" y="385664"/>
                </a:lnTo>
                <a:lnTo>
                  <a:pt x="0" y="596313"/>
                </a:lnTo>
                <a:lnTo>
                  <a:pt x="55450" y="210650"/>
                </a:lnTo>
                <a:lnTo>
                  <a:pt x="5545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AB13F22A-FC37-4B98-A4D1-631AA224BC1A}"/>
              </a:ext>
            </a:extLst>
          </p:cNvPr>
          <p:cNvSpPr/>
          <p:nvPr/>
        </p:nvSpPr>
        <p:spPr>
          <a:xfrm>
            <a:off x="3503761" y="141722"/>
            <a:ext cx="1002846" cy="514004"/>
          </a:xfrm>
          <a:custGeom>
            <a:avLst/>
            <a:gdLst>
              <a:gd name="connsiteX0" fmla="*/ 0 w 1002846"/>
              <a:gd name="connsiteY0" fmla="*/ 404234 h 514004"/>
              <a:gd name="connsiteX1" fmla="*/ 255153 w 1002846"/>
              <a:gd name="connsiteY1" fmla="*/ 109771 h 514004"/>
              <a:gd name="connsiteX2" fmla="*/ 629000 w 1002846"/>
              <a:gd name="connsiteY2" fmla="*/ 0 h 514004"/>
              <a:gd name="connsiteX3" fmla="*/ 1002846 w 1002846"/>
              <a:gd name="connsiteY3" fmla="*/ 109771 h 514004"/>
              <a:gd name="connsiteX4" fmla="*/ 747693 w 1002846"/>
              <a:gd name="connsiteY4" fmla="*/ 404234 h 514004"/>
              <a:gd name="connsiteX5" fmla="*/ 373847 w 1002846"/>
              <a:gd name="connsiteY5" fmla="*/ 514005 h 514004"/>
              <a:gd name="connsiteX6" fmla="*/ 0 w 1002846"/>
              <a:gd name="connsiteY6" fmla="*/ 404234 h 514004"/>
              <a:gd name="connsiteX7" fmla="*/ 0 w 1002846"/>
              <a:gd name="connsiteY7" fmla="*/ 404234 h 514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02846" h="514004">
                <a:moveTo>
                  <a:pt x="0" y="404234"/>
                </a:moveTo>
                <a:lnTo>
                  <a:pt x="255153" y="109771"/>
                </a:lnTo>
                <a:lnTo>
                  <a:pt x="629000" y="0"/>
                </a:lnTo>
                <a:lnTo>
                  <a:pt x="1002846" y="109771"/>
                </a:lnTo>
                <a:lnTo>
                  <a:pt x="747693" y="404234"/>
                </a:lnTo>
                <a:lnTo>
                  <a:pt x="373847" y="514005"/>
                </a:lnTo>
                <a:lnTo>
                  <a:pt x="0" y="404234"/>
                </a:lnTo>
                <a:lnTo>
                  <a:pt x="0" y="40423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89700846-6C5F-0AE5-E69D-C0A1F4F9ABA4}"/>
              </a:ext>
            </a:extLst>
          </p:cNvPr>
          <p:cNvSpPr/>
          <p:nvPr/>
        </p:nvSpPr>
        <p:spPr>
          <a:xfrm>
            <a:off x="6508568" y="2531233"/>
            <a:ext cx="629000" cy="404233"/>
          </a:xfrm>
          <a:custGeom>
            <a:avLst/>
            <a:gdLst>
              <a:gd name="connsiteX0" fmla="*/ 255153 w 629000"/>
              <a:gd name="connsiteY0" fmla="*/ 109771 h 404233"/>
              <a:gd name="connsiteX1" fmla="*/ 629000 w 629000"/>
              <a:gd name="connsiteY1" fmla="*/ 0 h 404233"/>
              <a:gd name="connsiteX2" fmla="*/ 373847 w 629000"/>
              <a:gd name="connsiteY2" fmla="*/ 294462 h 404233"/>
              <a:gd name="connsiteX3" fmla="*/ 0 w 629000"/>
              <a:gd name="connsiteY3" fmla="*/ 404234 h 404233"/>
              <a:gd name="connsiteX4" fmla="*/ 255153 w 629000"/>
              <a:gd name="connsiteY4" fmla="*/ 109771 h 404233"/>
              <a:gd name="connsiteX5" fmla="*/ 255153 w 629000"/>
              <a:gd name="connsiteY5" fmla="*/ 109771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000" h="404233">
                <a:moveTo>
                  <a:pt x="255153" y="109771"/>
                </a:moveTo>
                <a:lnTo>
                  <a:pt x="629000" y="0"/>
                </a:lnTo>
                <a:lnTo>
                  <a:pt x="373847" y="294462"/>
                </a:lnTo>
                <a:lnTo>
                  <a:pt x="0" y="404234"/>
                </a:lnTo>
                <a:lnTo>
                  <a:pt x="255153" y="109771"/>
                </a:lnTo>
                <a:lnTo>
                  <a:pt x="255153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C6E06FFA-5041-FDB4-DF32-BB0EFAB59065}"/>
              </a:ext>
            </a:extLst>
          </p:cNvPr>
          <p:cNvSpPr/>
          <p:nvPr/>
        </p:nvSpPr>
        <p:spPr>
          <a:xfrm>
            <a:off x="9643790" y="4836932"/>
            <a:ext cx="629000" cy="404233"/>
          </a:xfrm>
          <a:custGeom>
            <a:avLst/>
            <a:gdLst>
              <a:gd name="connsiteX0" fmla="*/ 255153 w 629000"/>
              <a:gd name="connsiteY0" fmla="*/ 109771 h 404233"/>
              <a:gd name="connsiteX1" fmla="*/ 629000 w 629000"/>
              <a:gd name="connsiteY1" fmla="*/ 0 h 404233"/>
              <a:gd name="connsiteX2" fmla="*/ 373847 w 629000"/>
              <a:gd name="connsiteY2" fmla="*/ 294462 h 404233"/>
              <a:gd name="connsiteX3" fmla="*/ 0 w 629000"/>
              <a:gd name="connsiteY3" fmla="*/ 404233 h 404233"/>
              <a:gd name="connsiteX4" fmla="*/ 255153 w 629000"/>
              <a:gd name="connsiteY4" fmla="*/ 109771 h 404233"/>
              <a:gd name="connsiteX5" fmla="*/ 255153 w 629000"/>
              <a:gd name="connsiteY5" fmla="*/ 109771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000" h="404233">
                <a:moveTo>
                  <a:pt x="255153" y="109771"/>
                </a:moveTo>
                <a:lnTo>
                  <a:pt x="629000" y="0"/>
                </a:lnTo>
                <a:lnTo>
                  <a:pt x="373847" y="294462"/>
                </a:lnTo>
                <a:lnTo>
                  <a:pt x="0" y="404233"/>
                </a:lnTo>
                <a:lnTo>
                  <a:pt x="255153" y="109771"/>
                </a:lnTo>
                <a:lnTo>
                  <a:pt x="255153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2D91C83A-67B9-B54F-3256-319269A84DE7}"/>
              </a:ext>
            </a:extLst>
          </p:cNvPr>
          <p:cNvSpPr/>
          <p:nvPr/>
        </p:nvSpPr>
        <p:spPr>
          <a:xfrm>
            <a:off x="5385872" y="1111025"/>
            <a:ext cx="684449" cy="789896"/>
          </a:xfrm>
          <a:custGeom>
            <a:avLst/>
            <a:gdLst>
              <a:gd name="connsiteX0" fmla="*/ 55450 w 684449"/>
              <a:gd name="connsiteY0" fmla="*/ 680126 h 789896"/>
              <a:gd name="connsiteX1" fmla="*/ 0 w 684449"/>
              <a:gd name="connsiteY1" fmla="*/ 294462 h 789896"/>
              <a:gd name="connsiteX2" fmla="*/ 255153 w 684449"/>
              <a:gd name="connsiteY2" fmla="*/ 0 h 789896"/>
              <a:gd name="connsiteX3" fmla="*/ 629000 w 684449"/>
              <a:gd name="connsiteY3" fmla="*/ 109771 h 789896"/>
              <a:gd name="connsiteX4" fmla="*/ 684450 w 684449"/>
              <a:gd name="connsiteY4" fmla="*/ 495435 h 789896"/>
              <a:gd name="connsiteX5" fmla="*/ 429297 w 684449"/>
              <a:gd name="connsiteY5" fmla="*/ 789897 h 789896"/>
              <a:gd name="connsiteX6" fmla="*/ 55450 w 684449"/>
              <a:gd name="connsiteY6" fmla="*/ 680126 h 789896"/>
              <a:gd name="connsiteX7" fmla="*/ 55450 w 684449"/>
              <a:gd name="connsiteY7" fmla="*/ 680126 h 789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4449" h="789896">
                <a:moveTo>
                  <a:pt x="55450" y="680126"/>
                </a:moveTo>
                <a:lnTo>
                  <a:pt x="0" y="294462"/>
                </a:lnTo>
                <a:lnTo>
                  <a:pt x="255153" y="0"/>
                </a:lnTo>
                <a:lnTo>
                  <a:pt x="629000" y="109771"/>
                </a:lnTo>
                <a:lnTo>
                  <a:pt x="684450" y="495435"/>
                </a:lnTo>
                <a:lnTo>
                  <a:pt x="429297" y="789897"/>
                </a:lnTo>
                <a:lnTo>
                  <a:pt x="55450" y="680126"/>
                </a:lnTo>
                <a:lnTo>
                  <a:pt x="55450" y="680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2A987D63-F843-07E2-3DCF-155C26B574FB}"/>
              </a:ext>
            </a:extLst>
          </p:cNvPr>
          <p:cNvSpPr/>
          <p:nvPr/>
        </p:nvSpPr>
        <p:spPr>
          <a:xfrm>
            <a:off x="7433902" y="2885653"/>
            <a:ext cx="628999" cy="404233"/>
          </a:xfrm>
          <a:custGeom>
            <a:avLst/>
            <a:gdLst>
              <a:gd name="connsiteX0" fmla="*/ 0 w 628999"/>
              <a:gd name="connsiteY0" fmla="*/ 294462 h 404233"/>
              <a:gd name="connsiteX1" fmla="*/ 255153 w 628999"/>
              <a:gd name="connsiteY1" fmla="*/ 0 h 404233"/>
              <a:gd name="connsiteX2" fmla="*/ 628999 w 628999"/>
              <a:gd name="connsiteY2" fmla="*/ 109771 h 404233"/>
              <a:gd name="connsiteX3" fmla="*/ 373847 w 628999"/>
              <a:gd name="connsiteY3" fmla="*/ 404234 h 404233"/>
              <a:gd name="connsiteX4" fmla="*/ 0 w 628999"/>
              <a:gd name="connsiteY4" fmla="*/ 294462 h 404233"/>
              <a:gd name="connsiteX5" fmla="*/ 0 w 628999"/>
              <a:gd name="connsiteY5" fmla="*/ 294462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0" y="294462"/>
                </a:moveTo>
                <a:lnTo>
                  <a:pt x="255153" y="0"/>
                </a:lnTo>
                <a:lnTo>
                  <a:pt x="628999" y="109771"/>
                </a:lnTo>
                <a:lnTo>
                  <a:pt x="373847" y="404234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21CB9F52-9874-34B3-DB1D-CE6F9D6468B4}"/>
              </a:ext>
            </a:extLst>
          </p:cNvPr>
          <p:cNvSpPr/>
          <p:nvPr/>
        </p:nvSpPr>
        <p:spPr>
          <a:xfrm>
            <a:off x="8552537" y="4626282"/>
            <a:ext cx="628999" cy="404233"/>
          </a:xfrm>
          <a:custGeom>
            <a:avLst/>
            <a:gdLst>
              <a:gd name="connsiteX0" fmla="*/ 0 w 628999"/>
              <a:gd name="connsiteY0" fmla="*/ 294462 h 404233"/>
              <a:gd name="connsiteX1" fmla="*/ 255153 w 628999"/>
              <a:gd name="connsiteY1" fmla="*/ 0 h 404233"/>
              <a:gd name="connsiteX2" fmla="*/ 628999 w 628999"/>
              <a:gd name="connsiteY2" fmla="*/ 109771 h 404233"/>
              <a:gd name="connsiteX3" fmla="*/ 373847 w 628999"/>
              <a:gd name="connsiteY3" fmla="*/ 404234 h 404233"/>
              <a:gd name="connsiteX4" fmla="*/ 0 w 628999"/>
              <a:gd name="connsiteY4" fmla="*/ 294462 h 404233"/>
              <a:gd name="connsiteX5" fmla="*/ 0 w 628999"/>
              <a:gd name="connsiteY5" fmla="*/ 294462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0" y="294462"/>
                </a:moveTo>
                <a:lnTo>
                  <a:pt x="255153" y="0"/>
                </a:lnTo>
                <a:lnTo>
                  <a:pt x="628999" y="109771"/>
                </a:lnTo>
                <a:lnTo>
                  <a:pt x="373847" y="404234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97354F73-021E-96CC-DA58-931816FB0B4F}"/>
              </a:ext>
            </a:extLst>
          </p:cNvPr>
          <p:cNvSpPr/>
          <p:nvPr/>
        </p:nvSpPr>
        <p:spPr>
          <a:xfrm>
            <a:off x="1995497" y="-1489135"/>
            <a:ext cx="628999" cy="404233"/>
          </a:xfrm>
          <a:custGeom>
            <a:avLst/>
            <a:gdLst>
              <a:gd name="connsiteX0" fmla="*/ 0 w 628999"/>
              <a:gd name="connsiteY0" fmla="*/ 294462 h 404233"/>
              <a:gd name="connsiteX1" fmla="*/ 255153 w 628999"/>
              <a:gd name="connsiteY1" fmla="*/ 0 h 404233"/>
              <a:gd name="connsiteX2" fmla="*/ 629000 w 628999"/>
              <a:gd name="connsiteY2" fmla="*/ 109771 h 404233"/>
              <a:gd name="connsiteX3" fmla="*/ 373847 w 628999"/>
              <a:gd name="connsiteY3" fmla="*/ 404234 h 404233"/>
              <a:gd name="connsiteX4" fmla="*/ 0 w 628999"/>
              <a:gd name="connsiteY4" fmla="*/ 294462 h 404233"/>
              <a:gd name="connsiteX5" fmla="*/ 0 w 628999"/>
              <a:gd name="connsiteY5" fmla="*/ 294462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0" y="294462"/>
                </a:moveTo>
                <a:lnTo>
                  <a:pt x="255153" y="0"/>
                </a:lnTo>
                <a:lnTo>
                  <a:pt x="629000" y="109771"/>
                </a:lnTo>
                <a:lnTo>
                  <a:pt x="373847" y="404234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10D62F8D-AB4C-C3F7-F7D1-36AE0978326D}"/>
              </a:ext>
            </a:extLst>
          </p:cNvPr>
          <p:cNvSpPr/>
          <p:nvPr/>
        </p:nvSpPr>
        <p:spPr>
          <a:xfrm>
            <a:off x="5925638" y="2346542"/>
            <a:ext cx="838082" cy="799574"/>
          </a:xfrm>
          <a:custGeom>
            <a:avLst/>
            <a:gdLst>
              <a:gd name="connsiteX0" fmla="*/ 0 w 838082"/>
              <a:gd name="connsiteY0" fmla="*/ 505112 h 799574"/>
              <a:gd name="connsiteX1" fmla="*/ 255153 w 838082"/>
              <a:gd name="connsiteY1" fmla="*/ 210650 h 799574"/>
              <a:gd name="connsiteX2" fmla="*/ 582930 w 838082"/>
              <a:gd name="connsiteY2" fmla="*/ 0 h 799574"/>
              <a:gd name="connsiteX3" fmla="*/ 838083 w 838082"/>
              <a:gd name="connsiteY3" fmla="*/ 294462 h 799574"/>
              <a:gd name="connsiteX4" fmla="*/ 582930 w 838082"/>
              <a:gd name="connsiteY4" fmla="*/ 588925 h 799574"/>
              <a:gd name="connsiteX5" fmla="*/ 255153 w 838082"/>
              <a:gd name="connsiteY5" fmla="*/ 799574 h 799574"/>
              <a:gd name="connsiteX6" fmla="*/ 0 w 838082"/>
              <a:gd name="connsiteY6" fmla="*/ 505112 h 799574"/>
              <a:gd name="connsiteX7" fmla="*/ 0 w 838082"/>
              <a:gd name="connsiteY7" fmla="*/ 505112 h 799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38082" h="799574">
                <a:moveTo>
                  <a:pt x="0" y="505112"/>
                </a:moveTo>
                <a:lnTo>
                  <a:pt x="255153" y="210650"/>
                </a:lnTo>
                <a:lnTo>
                  <a:pt x="582930" y="0"/>
                </a:lnTo>
                <a:lnTo>
                  <a:pt x="838083" y="294462"/>
                </a:lnTo>
                <a:lnTo>
                  <a:pt x="582930" y="588925"/>
                </a:lnTo>
                <a:lnTo>
                  <a:pt x="255153" y="799574"/>
                </a:lnTo>
                <a:lnTo>
                  <a:pt x="0" y="505112"/>
                </a:lnTo>
                <a:lnTo>
                  <a:pt x="0" y="50511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818FFC20-98EE-5D5A-A468-97BCA3E00185}"/>
              </a:ext>
            </a:extLst>
          </p:cNvPr>
          <p:cNvSpPr/>
          <p:nvPr/>
        </p:nvSpPr>
        <p:spPr>
          <a:xfrm>
            <a:off x="8190976" y="3591737"/>
            <a:ext cx="510305" cy="588924"/>
          </a:xfrm>
          <a:custGeom>
            <a:avLst/>
            <a:gdLst>
              <a:gd name="connsiteX0" fmla="*/ 0 w 510305"/>
              <a:gd name="connsiteY0" fmla="*/ 294462 h 588924"/>
              <a:gd name="connsiteX1" fmla="*/ 255152 w 510305"/>
              <a:gd name="connsiteY1" fmla="*/ 0 h 588924"/>
              <a:gd name="connsiteX2" fmla="*/ 510306 w 510305"/>
              <a:gd name="connsiteY2" fmla="*/ 294462 h 588924"/>
              <a:gd name="connsiteX3" fmla="*/ 255152 w 510305"/>
              <a:gd name="connsiteY3" fmla="*/ 588925 h 588924"/>
              <a:gd name="connsiteX4" fmla="*/ 0 w 510305"/>
              <a:gd name="connsiteY4" fmla="*/ 294462 h 588924"/>
              <a:gd name="connsiteX5" fmla="*/ 0 w 510305"/>
              <a:gd name="connsiteY5" fmla="*/ 294462 h 588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305" h="588924">
                <a:moveTo>
                  <a:pt x="0" y="294462"/>
                </a:moveTo>
                <a:lnTo>
                  <a:pt x="255152" y="0"/>
                </a:lnTo>
                <a:lnTo>
                  <a:pt x="510306" y="294462"/>
                </a:lnTo>
                <a:lnTo>
                  <a:pt x="255152" y="588925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D14B53AC-5225-0752-D38A-7B51CAFCF5FD}"/>
              </a:ext>
            </a:extLst>
          </p:cNvPr>
          <p:cNvSpPr/>
          <p:nvPr/>
        </p:nvSpPr>
        <p:spPr>
          <a:xfrm>
            <a:off x="10017637" y="4836932"/>
            <a:ext cx="510305" cy="588924"/>
          </a:xfrm>
          <a:custGeom>
            <a:avLst/>
            <a:gdLst>
              <a:gd name="connsiteX0" fmla="*/ 0 w 510305"/>
              <a:gd name="connsiteY0" fmla="*/ 294462 h 588924"/>
              <a:gd name="connsiteX1" fmla="*/ 255153 w 510305"/>
              <a:gd name="connsiteY1" fmla="*/ 0 h 588924"/>
              <a:gd name="connsiteX2" fmla="*/ 510306 w 510305"/>
              <a:gd name="connsiteY2" fmla="*/ 294462 h 588924"/>
              <a:gd name="connsiteX3" fmla="*/ 255153 w 510305"/>
              <a:gd name="connsiteY3" fmla="*/ 588925 h 588924"/>
              <a:gd name="connsiteX4" fmla="*/ 0 w 510305"/>
              <a:gd name="connsiteY4" fmla="*/ 294462 h 588924"/>
              <a:gd name="connsiteX5" fmla="*/ 0 w 510305"/>
              <a:gd name="connsiteY5" fmla="*/ 294462 h 588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305" h="588924">
                <a:moveTo>
                  <a:pt x="0" y="294462"/>
                </a:moveTo>
                <a:lnTo>
                  <a:pt x="255153" y="0"/>
                </a:lnTo>
                <a:lnTo>
                  <a:pt x="510306" y="294462"/>
                </a:lnTo>
                <a:lnTo>
                  <a:pt x="255153" y="588925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8600ECBD-DD73-4A6B-FA94-D7767140625D}"/>
              </a:ext>
            </a:extLst>
          </p:cNvPr>
          <p:cNvSpPr/>
          <p:nvPr/>
        </p:nvSpPr>
        <p:spPr>
          <a:xfrm>
            <a:off x="3031300" y="-783051"/>
            <a:ext cx="510305" cy="588924"/>
          </a:xfrm>
          <a:custGeom>
            <a:avLst/>
            <a:gdLst>
              <a:gd name="connsiteX0" fmla="*/ 0 w 510305"/>
              <a:gd name="connsiteY0" fmla="*/ 294462 h 588924"/>
              <a:gd name="connsiteX1" fmla="*/ 255153 w 510305"/>
              <a:gd name="connsiteY1" fmla="*/ 0 h 588924"/>
              <a:gd name="connsiteX2" fmla="*/ 510306 w 510305"/>
              <a:gd name="connsiteY2" fmla="*/ 294462 h 588924"/>
              <a:gd name="connsiteX3" fmla="*/ 255153 w 510305"/>
              <a:gd name="connsiteY3" fmla="*/ 588925 h 588924"/>
              <a:gd name="connsiteX4" fmla="*/ 0 w 510305"/>
              <a:gd name="connsiteY4" fmla="*/ 294462 h 588924"/>
              <a:gd name="connsiteX5" fmla="*/ 0 w 510305"/>
              <a:gd name="connsiteY5" fmla="*/ 294462 h 588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305" h="588924">
                <a:moveTo>
                  <a:pt x="0" y="294462"/>
                </a:moveTo>
                <a:lnTo>
                  <a:pt x="255153" y="0"/>
                </a:lnTo>
                <a:lnTo>
                  <a:pt x="510306" y="294462"/>
                </a:lnTo>
                <a:lnTo>
                  <a:pt x="255153" y="588925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81C1B48B-3E10-1F48-79D9-E03AF35E07AA}"/>
              </a:ext>
            </a:extLst>
          </p:cNvPr>
          <p:cNvSpPr/>
          <p:nvPr/>
        </p:nvSpPr>
        <p:spPr>
          <a:xfrm>
            <a:off x="10272790" y="5131394"/>
            <a:ext cx="310602" cy="680125"/>
          </a:xfrm>
          <a:custGeom>
            <a:avLst/>
            <a:gdLst>
              <a:gd name="connsiteX0" fmla="*/ 0 w 310602"/>
              <a:gd name="connsiteY0" fmla="*/ 294462 h 680125"/>
              <a:gd name="connsiteX1" fmla="*/ 255152 w 310602"/>
              <a:gd name="connsiteY1" fmla="*/ 0 h 680125"/>
              <a:gd name="connsiteX2" fmla="*/ 310603 w 310602"/>
              <a:gd name="connsiteY2" fmla="*/ 385663 h 680125"/>
              <a:gd name="connsiteX3" fmla="*/ 55449 w 310602"/>
              <a:gd name="connsiteY3" fmla="*/ 680126 h 680125"/>
              <a:gd name="connsiteX4" fmla="*/ 0 w 310602"/>
              <a:gd name="connsiteY4" fmla="*/ 294462 h 680125"/>
              <a:gd name="connsiteX5" fmla="*/ 0 w 310602"/>
              <a:gd name="connsiteY5" fmla="*/ 294462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2" h="680125">
                <a:moveTo>
                  <a:pt x="0" y="294462"/>
                </a:moveTo>
                <a:lnTo>
                  <a:pt x="255152" y="0"/>
                </a:lnTo>
                <a:lnTo>
                  <a:pt x="310603" y="385663"/>
                </a:lnTo>
                <a:lnTo>
                  <a:pt x="55449" y="680126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9B09D26E-92F5-EF60-3897-2BAEDE204C81}"/>
              </a:ext>
            </a:extLst>
          </p:cNvPr>
          <p:cNvSpPr/>
          <p:nvPr/>
        </p:nvSpPr>
        <p:spPr>
          <a:xfrm>
            <a:off x="3286453" y="-488588"/>
            <a:ext cx="310603" cy="680125"/>
          </a:xfrm>
          <a:custGeom>
            <a:avLst/>
            <a:gdLst>
              <a:gd name="connsiteX0" fmla="*/ 0 w 310603"/>
              <a:gd name="connsiteY0" fmla="*/ 294462 h 680125"/>
              <a:gd name="connsiteX1" fmla="*/ 255153 w 310603"/>
              <a:gd name="connsiteY1" fmla="*/ 0 h 680125"/>
              <a:gd name="connsiteX2" fmla="*/ 310603 w 310603"/>
              <a:gd name="connsiteY2" fmla="*/ 385664 h 680125"/>
              <a:gd name="connsiteX3" fmla="*/ 55450 w 310603"/>
              <a:gd name="connsiteY3" fmla="*/ 680126 h 680125"/>
              <a:gd name="connsiteX4" fmla="*/ 0 w 310603"/>
              <a:gd name="connsiteY4" fmla="*/ 294462 h 680125"/>
              <a:gd name="connsiteX5" fmla="*/ 0 w 310603"/>
              <a:gd name="connsiteY5" fmla="*/ 294462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0" y="294462"/>
                </a:moveTo>
                <a:lnTo>
                  <a:pt x="255153" y="0"/>
                </a:lnTo>
                <a:lnTo>
                  <a:pt x="310603" y="385664"/>
                </a:lnTo>
                <a:lnTo>
                  <a:pt x="55450" y="680126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A03C478C-9B5E-ECEA-84E0-D2783F0CDA9F}"/>
              </a:ext>
            </a:extLst>
          </p:cNvPr>
          <p:cNvSpPr/>
          <p:nvPr/>
        </p:nvSpPr>
        <p:spPr>
          <a:xfrm>
            <a:off x="5551791" y="7116672"/>
            <a:ext cx="1002846" cy="514004"/>
          </a:xfrm>
          <a:custGeom>
            <a:avLst/>
            <a:gdLst>
              <a:gd name="connsiteX0" fmla="*/ 0 w 1002846"/>
              <a:gd name="connsiteY0" fmla="*/ 404233 h 514004"/>
              <a:gd name="connsiteX1" fmla="*/ 255153 w 1002846"/>
              <a:gd name="connsiteY1" fmla="*/ 109771 h 514004"/>
              <a:gd name="connsiteX2" fmla="*/ 629000 w 1002846"/>
              <a:gd name="connsiteY2" fmla="*/ 0 h 514004"/>
              <a:gd name="connsiteX3" fmla="*/ 1002846 w 1002846"/>
              <a:gd name="connsiteY3" fmla="*/ 109771 h 514004"/>
              <a:gd name="connsiteX4" fmla="*/ 747693 w 1002846"/>
              <a:gd name="connsiteY4" fmla="*/ 404233 h 514004"/>
              <a:gd name="connsiteX5" fmla="*/ 373847 w 1002846"/>
              <a:gd name="connsiteY5" fmla="*/ 514004 h 514004"/>
              <a:gd name="connsiteX6" fmla="*/ 0 w 1002846"/>
              <a:gd name="connsiteY6" fmla="*/ 404233 h 514004"/>
              <a:gd name="connsiteX7" fmla="*/ 0 w 1002846"/>
              <a:gd name="connsiteY7" fmla="*/ 404233 h 514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02846" h="514004">
                <a:moveTo>
                  <a:pt x="0" y="404233"/>
                </a:moveTo>
                <a:lnTo>
                  <a:pt x="255153" y="109771"/>
                </a:lnTo>
                <a:lnTo>
                  <a:pt x="629000" y="0"/>
                </a:lnTo>
                <a:lnTo>
                  <a:pt x="1002846" y="109771"/>
                </a:lnTo>
                <a:lnTo>
                  <a:pt x="747693" y="404233"/>
                </a:lnTo>
                <a:lnTo>
                  <a:pt x="373847" y="514004"/>
                </a:lnTo>
                <a:lnTo>
                  <a:pt x="0" y="404233"/>
                </a:lnTo>
                <a:lnTo>
                  <a:pt x="0" y="40423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353F2201-8B8E-0A20-63ED-6A6BBFE0C25A}"/>
              </a:ext>
            </a:extLst>
          </p:cNvPr>
          <p:cNvSpPr/>
          <p:nvPr/>
        </p:nvSpPr>
        <p:spPr>
          <a:xfrm>
            <a:off x="2920831" y="4836932"/>
            <a:ext cx="628999" cy="404233"/>
          </a:xfrm>
          <a:custGeom>
            <a:avLst/>
            <a:gdLst>
              <a:gd name="connsiteX0" fmla="*/ 255153 w 628999"/>
              <a:gd name="connsiteY0" fmla="*/ 109771 h 404233"/>
              <a:gd name="connsiteX1" fmla="*/ 629000 w 628999"/>
              <a:gd name="connsiteY1" fmla="*/ 0 h 404233"/>
              <a:gd name="connsiteX2" fmla="*/ 373847 w 628999"/>
              <a:gd name="connsiteY2" fmla="*/ 294462 h 404233"/>
              <a:gd name="connsiteX3" fmla="*/ 0 w 628999"/>
              <a:gd name="connsiteY3" fmla="*/ 404233 h 404233"/>
              <a:gd name="connsiteX4" fmla="*/ 255153 w 628999"/>
              <a:gd name="connsiteY4" fmla="*/ 109771 h 404233"/>
              <a:gd name="connsiteX5" fmla="*/ 255153 w 628999"/>
              <a:gd name="connsiteY5" fmla="*/ 109771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255153" y="109771"/>
                </a:moveTo>
                <a:lnTo>
                  <a:pt x="629000" y="0"/>
                </a:lnTo>
                <a:lnTo>
                  <a:pt x="373847" y="294462"/>
                </a:lnTo>
                <a:lnTo>
                  <a:pt x="0" y="404233"/>
                </a:lnTo>
                <a:lnTo>
                  <a:pt x="255153" y="109771"/>
                </a:lnTo>
                <a:lnTo>
                  <a:pt x="255153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7D23F338-5C44-FDB0-646B-EC2B5A5A3687}"/>
              </a:ext>
            </a:extLst>
          </p:cNvPr>
          <p:cNvSpPr/>
          <p:nvPr/>
        </p:nvSpPr>
        <p:spPr>
          <a:xfrm>
            <a:off x="-214390" y="2531233"/>
            <a:ext cx="628999" cy="404233"/>
          </a:xfrm>
          <a:custGeom>
            <a:avLst/>
            <a:gdLst>
              <a:gd name="connsiteX0" fmla="*/ 255153 w 628999"/>
              <a:gd name="connsiteY0" fmla="*/ 109771 h 404233"/>
              <a:gd name="connsiteX1" fmla="*/ 629000 w 628999"/>
              <a:gd name="connsiteY1" fmla="*/ 0 h 404233"/>
              <a:gd name="connsiteX2" fmla="*/ 373847 w 628999"/>
              <a:gd name="connsiteY2" fmla="*/ 294462 h 404233"/>
              <a:gd name="connsiteX3" fmla="*/ 0 w 628999"/>
              <a:gd name="connsiteY3" fmla="*/ 404234 h 404233"/>
              <a:gd name="connsiteX4" fmla="*/ 255153 w 628999"/>
              <a:gd name="connsiteY4" fmla="*/ 109771 h 404233"/>
              <a:gd name="connsiteX5" fmla="*/ 255153 w 628999"/>
              <a:gd name="connsiteY5" fmla="*/ 109771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255153" y="109771"/>
                </a:moveTo>
                <a:lnTo>
                  <a:pt x="629000" y="0"/>
                </a:lnTo>
                <a:lnTo>
                  <a:pt x="373847" y="294462"/>
                </a:lnTo>
                <a:lnTo>
                  <a:pt x="0" y="404234"/>
                </a:lnTo>
                <a:lnTo>
                  <a:pt x="255153" y="109771"/>
                </a:lnTo>
                <a:lnTo>
                  <a:pt x="255153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60D701CD-72C8-61E3-ECF7-71A78F8041CA}"/>
              </a:ext>
            </a:extLst>
          </p:cNvPr>
          <p:cNvSpPr/>
          <p:nvPr/>
        </p:nvSpPr>
        <p:spPr>
          <a:xfrm>
            <a:off x="3988077" y="5871477"/>
            <a:ext cx="684449" cy="789896"/>
          </a:xfrm>
          <a:custGeom>
            <a:avLst/>
            <a:gdLst>
              <a:gd name="connsiteX0" fmla="*/ 55450 w 684449"/>
              <a:gd name="connsiteY0" fmla="*/ 680126 h 789896"/>
              <a:gd name="connsiteX1" fmla="*/ 0 w 684449"/>
              <a:gd name="connsiteY1" fmla="*/ 294462 h 789896"/>
              <a:gd name="connsiteX2" fmla="*/ 255153 w 684449"/>
              <a:gd name="connsiteY2" fmla="*/ 0 h 789896"/>
              <a:gd name="connsiteX3" fmla="*/ 629000 w 684449"/>
              <a:gd name="connsiteY3" fmla="*/ 109771 h 789896"/>
              <a:gd name="connsiteX4" fmla="*/ 684450 w 684449"/>
              <a:gd name="connsiteY4" fmla="*/ 495435 h 789896"/>
              <a:gd name="connsiteX5" fmla="*/ 429297 w 684449"/>
              <a:gd name="connsiteY5" fmla="*/ 789897 h 789896"/>
              <a:gd name="connsiteX6" fmla="*/ 55450 w 684449"/>
              <a:gd name="connsiteY6" fmla="*/ 680126 h 789896"/>
              <a:gd name="connsiteX7" fmla="*/ 55450 w 684449"/>
              <a:gd name="connsiteY7" fmla="*/ 680126 h 789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4449" h="789896">
                <a:moveTo>
                  <a:pt x="55450" y="680126"/>
                </a:moveTo>
                <a:lnTo>
                  <a:pt x="0" y="294462"/>
                </a:lnTo>
                <a:lnTo>
                  <a:pt x="255153" y="0"/>
                </a:lnTo>
                <a:lnTo>
                  <a:pt x="629000" y="109771"/>
                </a:lnTo>
                <a:lnTo>
                  <a:pt x="684450" y="495435"/>
                </a:lnTo>
                <a:lnTo>
                  <a:pt x="429297" y="789897"/>
                </a:lnTo>
                <a:lnTo>
                  <a:pt x="55450" y="680126"/>
                </a:lnTo>
                <a:lnTo>
                  <a:pt x="55450" y="680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226F6CDE-DA66-05E7-2BEC-F1C2F9E001B8}"/>
              </a:ext>
            </a:extLst>
          </p:cNvPr>
          <p:cNvSpPr/>
          <p:nvPr/>
        </p:nvSpPr>
        <p:spPr>
          <a:xfrm>
            <a:off x="1995497" y="4482512"/>
            <a:ext cx="628999" cy="404233"/>
          </a:xfrm>
          <a:custGeom>
            <a:avLst/>
            <a:gdLst>
              <a:gd name="connsiteX0" fmla="*/ 0 w 628999"/>
              <a:gd name="connsiteY0" fmla="*/ 294462 h 404233"/>
              <a:gd name="connsiteX1" fmla="*/ 255153 w 628999"/>
              <a:gd name="connsiteY1" fmla="*/ 0 h 404233"/>
              <a:gd name="connsiteX2" fmla="*/ 629000 w 628999"/>
              <a:gd name="connsiteY2" fmla="*/ 109771 h 404233"/>
              <a:gd name="connsiteX3" fmla="*/ 373847 w 628999"/>
              <a:gd name="connsiteY3" fmla="*/ 404234 h 404233"/>
              <a:gd name="connsiteX4" fmla="*/ 0 w 628999"/>
              <a:gd name="connsiteY4" fmla="*/ 294462 h 404233"/>
              <a:gd name="connsiteX5" fmla="*/ 0 w 628999"/>
              <a:gd name="connsiteY5" fmla="*/ 294462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0" y="294462"/>
                </a:moveTo>
                <a:lnTo>
                  <a:pt x="255153" y="0"/>
                </a:lnTo>
                <a:lnTo>
                  <a:pt x="629000" y="109771"/>
                </a:lnTo>
                <a:lnTo>
                  <a:pt x="373847" y="404234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F04C0862-2839-5F3A-0240-724B0BA0DC63}"/>
              </a:ext>
            </a:extLst>
          </p:cNvPr>
          <p:cNvSpPr/>
          <p:nvPr/>
        </p:nvSpPr>
        <p:spPr>
          <a:xfrm>
            <a:off x="7433902" y="8857302"/>
            <a:ext cx="628999" cy="404233"/>
          </a:xfrm>
          <a:custGeom>
            <a:avLst/>
            <a:gdLst>
              <a:gd name="connsiteX0" fmla="*/ 0 w 628999"/>
              <a:gd name="connsiteY0" fmla="*/ 294462 h 404233"/>
              <a:gd name="connsiteX1" fmla="*/ 255153 w 628999"/>
              <a:gd name="connsiteY1" fmla="*/ 0 h 404233"/>
              <a:gd name="connsiteX2" fmla="*/ 628999 w 628999"/>
              <a:gd name="connsiteY2" fmla="*/ 109771 h 404233"/>
              <a:gd name="connsiteX3" fmla="*/ 373847 w 628999"/>
              <a:gd name="connsiteY3" fmla="*/ 404233 h 404233"/>
              <a:gd name="connsiteX4" fmla="*/ 0 w 628999"/>
              <a:gd name="connsiteY4" fmla="*/ 294462 h 404233"/>
              <a:gd name="connsiteX5" fmla="*/ 0 w 628999"/>
              <a:gd name="connsiteY5" fmla="*/ 294462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0" y="294462"/>
                </a:moveTo>
                <a:lnTo>
                  <a:pt x="255153" y="0"/>
                </a:lnTo>
                <a:lnTo>
                  <a:pt x="628999" y="109771"/>
                </a:lnTo>
                <a:lnTo>
                  <a:pt x="373847" y="404233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5820F44A-40C0-2775-EDAD-04697F56C1B4}"/>
              </a:ext>
            </a:extLst>
          </p:cNvPr>
          <p:cNvSpPr/>
          <p:nvPr/>
        </p:nvSpPr>
        <p:spPr>
          <a:xfrm>
            <a:off x="876862" y="2741883"/>
            <a:ext cx="628999" cy="404233"/>
          </a:xfrm>
          <a:custGeom>
            <a:avLst/>
            <a:gdLst>
              <a:gd name="connsiteX0" fmla="*/ 0 w 628999"/>
              <a:gd name="connsiteY0" fmla="*/ 294462 h 404233"/>
              <a:gd name="connsiteX1" fmla="*/ 255153 w 628999"/>
              <a:gd name="connsiteY1" fmla="*/ 0 h 404233"/>
              <a:gd name="connsiteX2" fmla="*/ 629000 w 628999"/>
              <a:gd name="connsiteY2" fmla="*/ 109771 h 404233"/>
              <a:gd name="connsiteX3" fmla="*/ 373847 w 628999"/>
              <a:gd name="connsiteY3" fmla="*/ 404234 h 404233"/>
              <a:gd name="connsiteX4" fmla="*/ 0 w 628999"/>
              <a:gd name="connsiteY4" fmla="*/ 294462 h 404233"/>
              <a:gd name="connsiteX5" fmla="*/ 0 w 628999"/>
              <a:gd name="connsiteY5" fmla="*/ 294462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0" y="294462"/>
                </a:moveTo>
                <a:lnTo>
                  <a:pt x="255153" y="0"/>
                </a:lnTo>
                <a:lnTo>
                  <a:pt x="629000" y="109771"/>
                </a:lnTo>
                <a:lnTo>
                  <a:pt x="373847" y="404234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6BDA2841-BA90-4333-2271-7FF89089B753}"/>
              </a:ext>
            </a:extLst>
          </p:cNvPr>
          <p:cNvSpPr/>
          <p:nvPr/>
        </p:nvSpPr>
        <p:spPr>
          <a:xfrm>
            <a:off x="3294678" y="4626282"/>
            <a:ext cx="838083" cy="799574"/>
          </a:xfrm>
          <a:custGeom>
            <a:avLst/>
            <a:gdLst>
              <a:gd name="connsiteX0" fmla="*/ 0 w 838083"/>
              <a:gd name="connsiteY0" fmla="*/ 505112 h 799574"/>
              <a:gd name="connsiteX1" fmla="*/ 255153 w 838083"/>
              <a:gd name="connsiteY1" fmla="*/ 210650 h 799574"/>
              <a:gd name="connsiteX2" fmla="*/ 582930 w 838083"/>
              <a:gd name="connsiteY2" fmla="*/ 0 h 799574"/>
              <a:gd name="connsiteX3" fmla="*/ 838083 w 838083"/>
              <a:gd name="connsiteY3" fmla="*/ 294462 h 799574"/>
              <a:gd name="connsiteX4" fmla="*/ 582930 w 838083"/>
              <a:gd name="connsiteY4" fmla="*/ 588925 h 799574"/>
              <a:gd name="connsiteX5" fmla="*/ 255153 w 838083"/>
              <a:gd name="connsiteY5" fmla="*/ 799574 h 799574"/>
              <a:gd name="connsiteX6" fmla="*/ 0 w 838083"/>
              <a:gd name="connsiteY6" fmla="*/ 505112 h 799574"/>
              <a:gd name="connsiteX7" fmla="*/ 0 w 838083"/>
              <a:gd name="connsiteY7" fmla="*/ 505112 h 799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38083" h="799574">
                <a:moveTo>
                  <a:pt x="0" y="505112"/>
                </a:moveTo>
                <a:lnTo>
                  <a:pt x="255153" y="210650"/>
                </a:lnTo>
                <a:lnTo>
                  <a:pt x="582930" y="0"/>
                </a:lnTo>
                <a:lnTo>
                  <a:pt x="838083" y="294462"/>
                </a:lnTo>
                <a:lnTo>
                  <a:pt x="582930" y="588925"/>
                </a:lnTo>
                <a:lnTo>
                  <a:pt x="255153" y="799574"/>
                </a:lnTo>
                <a:lnTo>
                  <a:pt x="0" y="505112"/>
                </a:lnTo>
                <a:lnTo>
                  <a:pt x="0" y="50511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F2C48FBE-925A-DB55-152D-D623296CF7D8}"/>
              </a:ext>
            </a:extLst>
          </p:cNvPr>
          <p:cNvSpPr/>
          <p:nvPr/>
        </p:nvSpPr>
        <p:spPr>
          <a:xfrm>
            <a:off x="1357117" y="3591737"/>
            <a:ext cx="510306" cy="588924"/>
          </a:xfrm>
          <a:custGeom>
            <a:avLst/>
            <a:gdLst>
              <a:gd name="connsiteX0" fmla="*/ 0 w 510306"/>
              <a:gd name="connsiteY0" fmla="*/ 294462 h 588924"/>
              <a:gd name="connsiteX1" fmla="*/ 255153 w 510306"/>
              <a:gd name="connsiteY1" fmla="*/ 0 h 588924"/>
              <a:gd name="connsiteX2" fmla="*/ 510306 w 510306"/>
              <a:gd name="connsiteY2" fmla="*/ 294462 h 588924"/>
              <a:gd name="connsiteX3" fmla="*/ 255153 w 510306"/>
              <a:gd name="connsiteY3" fmla="*/ 588925 h 588924"/>
              <a:gd name="connsiteX4" fmla="*/ 0 w 510306"/>
              <a:gd name="connsiteY4" fmla="*/ 294462 h 588924"/>
              <a:gd name="connsiteX5" fmla="*/ 0 w 510306"/>
              <a:gd name="connsiteY5" fmla="*/ 294462 h 588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306" h="588924">
                <a:moveTo>
                  <a:pt x="0" y="294462"/>
                </a:moveTo>
                <a:lnTo>
                  <a:pt x="255153" y="0"/>
                </a:lnTo>
                <a:lnTo>
                  <a:pt x="510306" y="294462"/>
                </a:lnTo>
                <a:lnTo>
                  <a:pt x="255153" y="588925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71A2D714-81A4-9D89-6F24-5967B2FDED61}"/>
              </a:ext>
            </a:extLst>
          </p:cNvPr>
          <p:cNvSpPr/>
          <p:nvPr/>
        </p:nvSpPr>
        <p:spPr>
          <a:xfrm>
            <a:off x="6516792" y="7966526"/>
            <a:ext cx="510306" cy="588924"/>
          </a:xfrm>
          <a:custGeom>
            <a:avLst/>
            <a:gdLst>
              <a:gd name="connsiteX0" fmla="*/ 0 w 510306"/>
              <a:gd name="connsiteY0" fmla="*/ 294462 h 588924"/>
              <a:gd name="connsiteX1" fmla="*/ 255153 w 510306"/>
              <a:gd name="connsiteY1" fmla="*/ 0 h 588924"/>
              <a:gd name="connsiteX2" fmla="*/ 510306 w 510306"/>
              <a:gd name="connsiteY2" fmla="*/ 294462 h 588924"/>
              <a:gd name="connsiteX3" fmla="*/ 255153 w 510306"/>
              <a:gd name="connsiteY3" fmla="*/ 588925 h 588924"/>
              <a:gd name="connsiteX4" fmla="*/ 0 w 510306"/>
              <a:gd name="connsiteY4" fmla="*/ 294462 h 588924"/>
              <a:gd name="connsiteX5" fmla="*/ 0 w 510306"/>
              <a:gd name="connsiteY5" fmla="*/ 294462 h 588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306" h="588924">
                <a:moveTo>
                  <a:pt x="0" y="294462"/>
                </a:moveTo>
                <a:lnTo>
                  <a:pt x="255153" y="0"/>
                </a:lnTo>
                <a:lnTo>
                  <a:pt x="510306" y="294462"/>
                </a:lnTo>
                <a:lnTo>
                  <a:pt x="255153" y="588925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04C5AA2A-01CD-3646-27D6-4E481C6F66B3}"/>
              </a:ext>
            </a:extLst>
          </p:cNvPr>
          <p:cNvSpPr/>
          <p:nvPr/>
        </p:nvSpPr>
        <p:spPr>
          <a:xfrm>
            <a:off x="-469543" y="2346542"/>
            <a:ext cx="510305" cy="588924"/>
          </a:xfrm>
          <a:custGeom>
            <a:avLst/>
            <a:gdLst>
              <a:gd name="connsiteX0" fmla="*/ 0 w 510305"/>
              <a:gd name="connsiteY0" fmla="*/ 294462 h 588924"/>
              <a:gd name="connsiteX1" fmla="*/ 255153 w 510305"/>
              <a:gd name="connsiteY1" fmla="*/ 0 h 588924"/>
              <a:gd name="connsiteX2" fmla="*/ 510306 w 510305"/>
              <a:gd name="connsiteY2" fmla="*/ 294462 h 588924"/>
              <a:gd name="connsiteX3" fmla="*/ 255153 w 510305"/>
              <a:gd name="connsiteY3" fmla="*/ 588925 h 588924"/>
              <a:gd name="connsiteX4" fmla="*/ 0 w 510305"/>
              <a:gd name="connsiteY4" fmla="*/ 294462 h 588924"/>
              <a:gd name="connsiteX5" fmla="*/ 0 w 510305"/>
              <a:gd name="connsiteY5" fmla="*/ 294462 h 588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305" h="588924">
                <a:moveTo>
                  <a:pt x="0" y="294462"/>
                </a:moveTo>
                <a:lnTo>
                  <a:pt x="255153" y="0"/>
                </a:lnTo>
                <a:lnTo>
                  <a:pt x="510306" y="294462"/>
                </a:lnTo>
                <a:lnTo>
                  <a:pt x="255153" y="588925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EB4E1CD0-4DEA-2BBA-EB3D-A379F91CF075}"/>
              </a:ext>
            </a:extLst>
          </p:cNvPr>
          <p:cNvSpPr/>
          <p:nvPr/>
        </p:nvSpPr>
        <p:spPr>
          <a:xfrm>
            <a:off x="-524993" y="1960879"/>
            <a:ext cx="310603" cy="680125"/>
          </a:xfrm>
          <a:custGeom>
            <a:avLst/>
            <a:gdLst>
              <a:gd name="connsiteX0" fmla="*/ 0 w 310603"/>
              <a:gd name="connsiteY0" fmla="*/ 294462 h 680125"/>
              <a:gd name="connsiteX1" fmla="*/ 255153 w 310603"/>
              <a:gd name="connsiteY1" fmla="*/ 0 h 680125"/>
              <a:gd name="connsiteX2" fmla="*/ 310603 w 310603"/>
              <a:gd name="connsiteY2" fmla="*/ 385663 h 680125"/>
              <a:gd name="connsiteX3" fmla="*/ 55450 w 310603"/>
              <a:gd name="connsiteY3" fmla="*/ 680126 h 680125"/>
              <a:gd name="connsiteX4" fmla="*/ 0 w 310603"/>
              <a:gd name="connsiteY4" fmla="*/ 294462 h 680125"/>
              <a:gd name="connsiteX5" fmla="*/ 0 w 310603"/>
              <a:gd name="connsiteY5" fmla="*/ 294462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0" y="294462"/>
                </a:moveTo>
                <a:lnTo>
                  <a:pt x="255153" y="0"/>
                </a:lnTo>
                <a:lnTo>
                  <a:pt x="310603" y="385663"/>
                </a:lnTo>
                <a:lnTo>
                  <a:pt x="55450" y="680126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86BF60E7-6CCE-4AFD-F97F-5B930E72BDB5}"/>
              </a:ext>
            </a:extLst>
          </p:cNvPr>
          <p:cNvSpPr/>
          <p:nvPr/>
        </p:nvSpPr>
        <p:spPr>
          <a:xfrm>
            <a:off x="6461342" y="7580862"/>
            <a:ext cx="310603" cy="680125"/>
          </a:xfrm>
          <a:custGeom>
            <a:avLst/>
            <a:gdLst>
              <a:gd name="connsiteX0" fmla="*/ 0 w 310603"/>
              <a:gd name="connsiteY0" fmla="*/ 294462 h 680125"/>
              <a:gd name="connsiteX1" fmla="*/ 255153 w 310603"/>
              <a:gd name="connsiteY1" fmla="*/ 0 h 680125"/>
              <a:gd name="connsiteX2" fmla="*/ 310603 w 310603"/>
              <a:gd name="connsiteY2" fmla="*/ 385664 h 680125"/>
              <a:gd name="connsiteX3" fmla="*/ 55450 w 310603"/>
              <a:gd name="connsiteY3" fmla="*/ 680126 h 680125"/>
              <a:gd name="connsiteX4" fmla="*/ 0 w 310603"/>
              <a:gd name="connsiteY4" fmla="*/ 294462 h 680125"/>
              <a:gd name="connsiteX5" fmla="*/ 0 w 310603"/>
              <a:gd name="connsiteY5" fmla="*/ 294462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0" y="294462"/>
                </a:moveTo>
                <a:lnTo>
                  <a:pt x="255153" y="0"/>
                </a:lnTo>
                <a:lnTo>
                  <a:pt x="310603" y="385664"/>
                </a:lnTo>
                <a:lnTo>
                  <a:pt x="55450" y="680126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6048DB93-A14E-A9AB-C05B-315A568F4F52}"/>
              </a:ext>
            </a:extLst>
          </p:cNvPr>
          <p:cNvSpPr/>
          <p:nvPr/>
        </p:nvSpPr>
        <p:spPr>
          <a:xfrm>
            <a:off x="5713649" y="-1278485"/>
            <a:ext cx="628999" cy="404233"/>
          </a:xfrm>
          <a:custGeom>
            <a:avLst/>
            <a:gdLst>
              <a:gd name="connsiteX0" fmla="*/ 255153 w 628999"/>
              <a:gd name="connsiteY0" fmla="*/ 109771 h 404233"/>
              <a:gd name="connsiteX1" fmla="*/ 629000 w 628999"/>
              <a:gd name="connsiteY1" fmla="*/ 0 h 404233"/>
              <a:gd name="connsiteX2" fmla="*/ 373847 w 628999"/>
              <a:gd name="connsiteY2" fmla="*/ 294462 h 404233"/>
              <a:gd name="connsiteX3" fmla="*/ 0 w 628999"/>
              <a:gd name="connsiteY3" fmla="*/ 404234 h 404233"/>
              <a:gd name="connsiteX4" fmla="*/ 255153 w 628999"/>
              <a:gd name="connsiteY4" fmla="*/ 109771 h 404233"/>
              <a:gd name="connsiteX5" fmla="*/ 255153 w 628999"/>
              <a:gd name="connsiteY5" fmla="*/ 109771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255153" y="109771"/>
                </a:moveTo>
                <a:lnTo>
                  <a:pt x="629000" y="0"/>
                </a:lnTo>
                <a:lnTo>
                  <a:pt x="373847" y="294462"/>
                </a:lnTo>
                <a:lnTo>
                  <a:pt x="0" y="404234"/>
                </a:lnTo>
                <a:lnTo>
                  <a:pt x="255153" y="109771"/>
                </a:lnTo>
                <a:lnTo>
                  <a:pt x="255153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C3D5775F-2AF0-E0C1-CF9C-2FFDFA92073E}"/>
              </a:ext>
            </a:extLst>
          </p:cNvPr>
          <p:cNvSpPr/>
          <p:nvPr/>
        </p:nvSpPr>
        <p:spPr>
          <a:xfrm>
            <a:off x="8446129" y="1286039"/>
            <a:ext cx="629000" cy="404233"/>
          </a:xfrm>
          <a:custGeom>
            <a:avLst/>
            <a:gdLst>
              <a:gd name="connsiteX0" fmla="*/ 255153 w 629000"/>
              <a:gd name="connsiteY0" fmla="*/ 109771 h 404233"/>
              <a:gd name="connsiteX1" fmla="*/ 629000 w 629000"/>
              <a:gd name="connsiteY1" fmla="*/ 0 h 404233"/>
              <a:gd name="connsiteX2" fmla="*/ 373847 w 629000"/>
              <a:gd name="connsiteY2" fmla="*/ 294462 h 404233"/>
              <a:gd name="connsiteX3" fmla="*/ 0 w 629000"/>
              <a:gd name="connsiteY3" fmla="*/ 404234 h 404233"/>
              <a:gd name="connsiteX4" fmla="*/ 255153 w 629000"/>
              <a:gd name="connsiteY4" fmla="*/ 109771 h 404233"/>
              <a:gd name="connsiteX5" fmla="*/ 255153 w 629000"/>
              <a:gd name="connsiteY5" fmla="*/ 109771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000" h="404233">
                <a:moveTo>
                  <a:pt x="255153" y="109771"/>
                </a:moveTo>
                <a:lnTo>
                  <a:pt x="629000" y="0"/>
                </a:lnTo>
                <a:lnTo>
                  <a:pt x="373847" y="294462"/>
                </a:lnTo>
                <a:lnTo>
                  <a:pt x="0" y="404234"/>
                </a:lnTo>
                <a:lnTo>
                  <a:pt x="255153" y="109771"/>
                </a:lnTo>
                <a:lnTo>
                  <a:pt x="255153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9088F57F-2805-2FF7-5EB4-C5AF96750AA8}"/>
              </a:ext>
            </a:extLst>
          </p:cNvPr>
          <p:cNvSpPr/>
          <p:nvPr/>
        </p:nvSpPr>
        <p:spPr>
          <a:xfrm>
            <a:off x="6087496" y="-1278485"/>
            <a:ext cx="684449" cy="789897"/>
          </a:xfrm>
          <a:custGeom>
            <a:avLst/>
            <a:gdLst>
              <a:gd name="connsiteX0" fmla="*/ 55450 w 684449"/>
              <a:gd name="connsiteY0" fmla="*/ 680126 h 789897"/>
              <a:gd name="connsiteX1" fmla="*/ 0 w 684449"/>
              <a:gd name="connsiteY1" fmla="*/ 294462 h 789897"/>
              <a:gd name="connsiteX2" fmla="*/ 255153 w 684449"/>
              <a:gd name="connsiteY2" fmla="*/ 0 h 789897"/>
              <a:gd name="connsiteX3" fmla="*/ 628999 w 684449"/>
              <a:gd name="connsiteY3" fmla="*/ 109771 h 789897"/>
              <a:gd name="connsiteX4" fmla="*/ 684450 w 684449"/>
              <a:gd name="connsiteY4" fmla="*/ 495435 h 789897"/>
              <a:gd name="connsiteX5" fmla="*/ 429296 w 684449"/>
              <a:gd name="connsiteY5" fmla="*/ 789897 h 789897"/>
              <a:gd name="connsiteX6" fmla="*/ 55450 w 684449"/>
              <a:gd name="connsiteY6" fmla="*/ 680126 h 789897"/>
              <a:gd name="connsiteX7" fmla="*/ 55450 w 684449"/>
              <a:gd name="connsiteY7" fmla="*/ 680126 h 7898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4449" h="789897">
                <a:moveTo>
                  <a:pt x="55450" y="680126"/>
                </a:moveTo>
                <a:lnTo>
                  <a:pt x="0" y="294462"/>
                </a:lnTo>
                <a:lnTo>
                  <a:pt x="255153" y="0"/>
                </a:lnTo>
                <a:lnTo>
                  <a:pt x="628999" y="109771"/>
                </a:lnTo>
                <a:lnTo>
                  <a:pt x="684450" y="495435"/>
                </a:lnTo>
                <a:lnTo>
                  <a:pt x="429296" y="789897"/>
                </a:lnTo>
                <a:lnTo>
                  <a:pt x="55450" y="680126"/>
                </a:lnTo>
                <a:lnTo>
                  <a:pt x="55450" y="680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7FD46B9A-BE92-F747-312C-40F9E25F7B56}"/>
              </a:ext>
            </a:extLst>
          </p:cNvPr>
          <p:cNvSpPr/>
          <p:nvPr/>
        </p:nvSpPr>
        <p:spPr>
          <a:xfrm>
            <a:off x="7433902" y="816563"/>
            <a:ext cx="628999" cy="404233"/>
          </a:xfrm>
          <a:custGeom>
            <a:avLst/>
            <a:gdLst>
              <a:gd name="connsiteX0" fmla="*/ 0 w 628999"/>
              <a:gd name="connsiteY0" fmla="*/ 294462 h 404233"/>
              <a:gd name="connsiteX1" fmla="*/ 255153 w 628999"/>
              <a:gd name="connsiteY1" fmla="*/ 0 h 404233"/>
              <a:gd name="connsiteX2" fmla="*/ 628999 w 628999"/>
              <a:gd name="connsiteY2" fmla="*/ 109771 h 404233"/>
              <a:gd name="connsiteX3" fmla="*/ 373847 w 628999"/>
              <a:gd name="connsiteY3" fmla="*/ 404234 h 404233"/>
              <a:gd name="connsiteX4" fmla="*/ 0 w 628999"/>
              <a:gd name="connsiteY4" fmla="*/ 294462 h 404233"/>
              <a:gd name="connsiteX5" fmla="*/ 0 w 628999"/>
              <a:gd name="connsiteY5" fmla="*/ 294462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0" y="294462"/>
                </a:moveTo>
                <a:lnTo>
                  <a:pt x="255153" y="0"/>
                </a:lnTo>
                <a:lnTo>
                  <a:pt x="628999" y="109771"/>
                </a:lnTo>
                <a:lnTo>
                  <a:pt x="373847" y="404234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FAC7A5C4-A3C9-1C2A-17C7-81BB3C6ADBE7}"/>
              </a:ext>
            </a:extLst>
          </p:cNvPr>
          <p:cNvSpPr/>
          <p:nvPr/>
        </p:nvSpPr>
        <p:spPr>
          <a:xfrm>
            <a:off x="9643790" y="2236771"/>
            <a:ext cx="629000" cy="404233"/>
          </a:xfrm>
          <a:custGeom>
            <a:avLst/>
            <a:gdLst>
              <a:gd name="connsiteX0" fmla="*/ 0 w 629000"/>
              <a:gd name="connsiteY0" fmla="*/ 294462 h 404233"/>
              <a:gd name="connsiteX1" fmla="*/ 255153 w 629000"/>
              <a:gd name="connsiteY1" fmla="*/ 0 h 404233"/>
              <a:gd name="connsiteX2" fmla="*/ 629000 w 629000"/>
              <a:gd name="connsiteY2" fmla="*/ 109771 h 404233"/>
              <a:gd name="connsiteX3" fmla="*/ 373847 w 629000"/>
              <a:gd name="connsiteY3" fmla="*/ 404234 h 404233"/>
              <a:gd name="connsiteX4" fmla="*/ 0 w 629000"/>
              <a:gd name="connsiteY4" fmla="*/ 294462 h 404233"/>
              <a:gd name="connsiteX5" fmla="*/ 0 w 629000"/>
              <a:gd name="connsiteY5" fmla="*/ 294462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000" h="404233">
                <a:moveTo>
                  <a:pt x="0" y="294462"/>
                </a:moveTo>
                <a:lnTo>
                  <a:pt x="255153" y="0"/>
                </a:lnTo>
                <a:lnTo>
                  <a:pt x="629000" y="109771"/>
                </a:lnTo>
                <a:lnTo>
                  <a:pt x="373847" y="404234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26C84973-B25A-F0AE-9E75-85F807088736}"/>
              </a:ext>
            </a:extLst>
          </p:cNvPr>
          <p:cNvSpPr/>
          <p:nvPr/>
        </p:nvSpPr>
        <p:spPr>
          <a:xfrm>
            <a:off x="7807749" y="715684"/>
            <a:ext cx="838082" cy="799574"/>
          </a:xfrm>
          <a:custGeom>
            <a:avLst/>
            <a:gdLst>
              <a:gd name="connsiteX0" fmla="*/ 0 w 838082"/>
              <a:gd name="connsiteY0" fmla="*/ 505112 h 799574"/>
              <a:gd name="connsiteX1" fmla="*/ 255152 w 838082"/>
              <a:gd name="connsiteY1" fmla="*/ 210650 h 799574"/>
              <a:gd name="connsiteX2" fmla="*/ 582930 w 838082"/>
              <a:gd name="connsiteY2" fmla="*/ 0 h 799574"/>
              <a:gd name="connsiteX3" fmla="*/ 838083 w 838082"/>
              <a:gd name="connsiteY3" fmla="*/ 294462 h 799574"/>
              <a:gd name="connsiteX4" fmla="*/ 582930 w 838082"/>
              <a:gd name="connsiteY4" fmla="*/ 588925 h 799574"/>
              <a:gd name="connsiteX5" fmla="*/ 255152 w 838082"/>
              <a:gd name="connsiteY5" fmla="*/ 799574 h 799574"/>
              <a:gd name="connsiteX6" fmla="*/ 0 w 838082"/>
              <a:gd name="connsiteY6" fmla="*/ 505112 h 799574"/>
              <a:gd name="connsiteX7" fmla="*/ 0 w 838082"/>
              <a:gd name="connsiteY7" fmla="*/ 505112 h 799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38082" h="799574">
                <a:moveTo>
                  <a:pt x="0" y="505112"/>
                </a:moveTo>
                <a:lnTo>
                  <a:pt x="255152" y="210650"/>
                </a:lnTo>
                <a:lnTo>
                  <a:pt x="582930" y="0"/>
                </a:lnTo>
                <a:lnTo>
                  <a:pt x="838083" y="294462"/>
                </a:lnTo>
                <a:lnTo>
                  <a:pt x="582930" y="588925"/>
                </a:lnTo>
                <a:lnTo>
                  <a:pt x="255152" y="799574"/>
                </a:lnTo>
                <a:lnTo>
                  <a:pt x="0" y="505112"/>
                </a:lnTo>
                <a:lnTo>
                  <a:pt x="0" y="50511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D577996D-9DDF-BF4A-55F1-FE27775019B6}"/>
              </a:ext>
            </a:extLst>
          </p:cNvPr>
          <p:cNvSpPr/>
          <p:nvPr/>
        </p:nvSpPr>
        <p:spPr>
          <a:xfrm>
            <a:off x="10017637" y="2346542"/>
            <a:ext cx="510305" cy="588924"/>
          </a:xfrm>
          <a:custGeom>
            <a:avLst/>
            <a:gdLst>
              <a:gd name="connsiteX0" fmla="*/ 0 w 510305"/>
              <a:gd name="connsiteY0" fmla="*/ 294462 h 588924"/>
              <a:gd name="connsiteX1" fmla="*/ 255153 w 510305"/>
              <a:gd name="connsiteY1" fmla="*/ 0 h 588924"/>
              <a:gd name="connsiteX2" fmla="*/ 510306 w 510305"/>
              <a:gd name="connsiteY2" fmla="*/ 294462 h 588924"/>
              <a:gd name="connsiteX3" fmla="*/ 255153 w 510305"/>
              <a:gd name="connsiteY3" fmla="*/ 588925 h 588924"/>
              <a:gd name="connsiteX4" fmla="*/ 0 w 510305"/>
              <a:gd name="connsiteY4" fmla="*/ 294462 h 588924"/>
              <a:gd name="connsiteX5" fmla="*/ 0 w 510305"/>
              <a:gd name="connsiteY5" fmla="*/ 294462 h 588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305" h="588924">
                <a:moveTo>
                  <a:pt x="0" y="294462"/>
                </a:moveTo>
                <a:lnTo>
                  <a:pt x="255153" y="0"/>
                </a:lnTo>
                <a:lnTo>
                  <a:pt x="510306" y="294462"/>
                </a:lnTo>
                <a:lnTo>
                  <a:pt x="255153" y="588925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CC8EAF9E-9830-DCAE-2D9D-851250D41634}"/>
              </a:ext>
            </a:extLst>
          </p:cNvPr>
          <p:cNvSpPr/>
          <p:nvPr/>
        </p:nvSpPr>
        <p:spPr>
          <a:xfrm>
            <a:off x="6516792" y="-783051"/>
            <a:ext cx="510306" cy="588924"/>
          </a:xfrm>
          <a:custGeom>
            <a:avLst/>
            <a:gdLst>
              <a:gd name="connsiteX0" fmla="*/ 0 w 510306"/>
              <a:gd name="connsiteY0" fmla="*/ 294462 h 588924"/>
              <a:gd name="connsiteX1" fmla="*/ 255153 w 510306"/>
              <a:gd name="connsiteY1" fmla="*/ 0 h 588924"/>
              <a:gd name="connsiteX2" fmla="*/ 510306 w 510306"/>
              <a:gd name="connsiteY2" fmla="*/ 294462 h 588924"/>
              <a:gd name="connsiteX3" fmla="*/ 255153 w 510306"/>
              <a:gd name="connsiteY3" fmla="*/ 588925 h 588924"/>
              <a:gd name="connsiteX4" fmla="*/ 0 w 510306"/>
              <a:gd name="connsiteY4" fmla="*/ 294462 h 588924"/>
              <a:gd name="connsiteX5" fmla="*/ 0 w 510306"/>
              <a:gd name="connsiteY5" fmla="*/ 294462 h 588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306" h="588924">
                <a:moveTo>
                  <a:pt x="0" y="294462"/>
                </a:moveTo>
                <a:lnTo>
                  <a:pt x="255153" y="0"/>
                </a:lnTo>
                <a:lnTo>
                  <a:pt x="510306" y="294462"/>
                </a:lnTo>
                <a:lnTo>
                  <a:pt x="255153" y="588925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1" name="Freeform: Shape 400">
            <a:extLst>
              <a:ext uri="{FF2B5EF4-FFF2-40B4-BE49-F238E27FC236}">
                <a16:creationId xmlns:a16="http://schemas.microsoft.com/office/drawing/2014/main" id="{D4DFD5AC-2431-4B8F-5807-CE10D385B5B4}"/>
              </a:ext>
            </a:extLst>
          </p:cNvPr>
          <p:cNvSpPr/>
          <p:nvPr/>
        </p:nvSpPr>
        <p:spPr>
          <a:xfrm>
            <a:off x="8390679" y="1010146"/>
            <a:ext cx="310602" cy="680125"/>
          </a:xfrm>
          <a:custGeom>
            <a:avLst/>
            <a:gdLst>
              <a:gd name="connsiteX0" fmla="*/ 0 w 310602"/>
              <a:gd name="connsiteY0" fmla="*/ 294462 h 680125"/>
              <a:gd name="connsiteX1" fmla="*/ 255152 w 310602"/>
              <a:gd name="connsiteY1" fmla="*/ 0 h 680125"/>
              <a:gd name="connsiteX2" fmla="*/ 310603 w 310602"/>
              <a:gd name="connsiteY2" fmla="*/ 385664 h 680125"/>
              <a:gd name="connsiteX3" fmla="*/ 55449 w 310602"/>
              <a:gd name="connsiteY3" fmla="*/ 680126 h 680125"/>
              <a:gd name="connsiteX4" fmla="*/ 0 w 310602"/>
              <a:gd name="connsiteY4" fmla="*/ 294462 h 680125"/>
              <a:gd name="connsiteX5" fmla="*/ 0 w 310602"/>
              <a:gd name="connsiteY5" fmla="*/ 294462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2" h="680125">
                <a:moveTo>
                  <a:pt x="0" y="294462"/>
                </a:moveTo>
                <a:lnTo>
                  <a:pt x="255152" y="0"/>
                </a:lnTo>
                <a:lnTo>
                  <a:pt x="310603" y="385664"/>
                </a:lnTo>
                <a:lnTo>
                  <a:pt x="55449" y="680126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2" name="Freeform: Shape 401">
            <a:extLst>
              <a:ext uri="{FF2B5EF4-FFF2-40B4-BE49-F238E27FC236}">
                <a16:creationId xmlns:a16="http://schemas.microsoft.com/office/drawing/2014/main" id="{6E71A439-8C51-05DA-D2C8-9D9C9A15D763}"/>
              </a:ext>
            </a:extLst>
          </p:cNvPr>
          <p:cNvSpPr/>
          <p:nvPr/>
        </p:nvSpPr>
        <p:spPr>
          <a:xfrm>
            <a:off x="3715750" y="8646652"/>
            <a:ext cx="628999" cy="404233"/>
          </a:xfrm>
          <a:custGeom>
            <a:avLst/>
            <a:gdLst>
              <a:gd name="connsiteX0" fmla="*/ 255153 w 628999"/>
              <a:gd name="connsiteY0" fmla="*/ 109771 h 404233"/>
              <a:gd name="connsiteX1" fmla="*/ 629000 w 628999"/>
              <a:gd name="connsiteY1" fmla="*/ 0 h 404233"/>
              <a:gd name="connsiteX2" fmla="*/ 373847 w 628999"/>
              <a:gd name="connsiteY2" fmla="*/ 294462 h 404233"/>
              <a:gd name="connsiteX3" fmla="*/ 0 w 628999"/>
              <a:gd name="connsiteY3" fmla="*/ 404233 h 404233"/>
              <a:gd name="connsiteX4" fmla="*/ 255153 w 628999"/>
              <a:gd name="connsiteY4" fmla="*/ 109771 h 404233"/>
              <a:gd name="connsiteX5" fmla="*/ 255153 w 628999"/>
              <a:gd name="connsiteY5" fmla="*/ 109771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255153" y="109771"/>
                </a:moveTo>
                <a:lnTo>
                  <a:pt x="629000" y="0"/>
                </a:lnTo>
                <a:lnTo>
                  <a:pt x="373847" y="294462"/>
                </a:lnTo>
                <a:lnTo>
                  <a:pt x="0" y="404233"/>
                </a:lnTo>
                <a:lnTo>
                  <a:pt x="255153" y="109771"/>
                </a:lnTo>
                <a:lnTo>
                  <a:pt x="255153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3" name="Freeform: Shape 402">
            <a:extLst>
              <a:ext uri="{FF2B5EF4-FFF2-40B4-BE49-F238E27FC236}">
                <a16:creationId xmlns:a16="http://schemas.microsoft.com/office/drawing/2014/main" id="{B96A4043-F832-0F10-4424-F3952D8CB3C6}"/>
              </a:ext>
            </a:extLst>
          </p:cNvPr>
          <p:cNvSpPr/>
          <p:nvPr/>
        </p:nvSpPr>
        <p:spPr>
          <a:xfrm>
            <a:off x="983270" y="6082126"/>
            <a:ext cx="628999" cy="404233"/>
          </a:xfrm>
          <a:custGeom>
            <a:avLst/>
            <a:gdLst>
              <a:gd name="connsiteX0" fmla="*/ 255153 w 628999"/>
              <a:gd name="connsiteY0" fmla="*/ 109771 h 404233"/>
              <a:gd name="connsiteX1" fmla="*/ 629000 w 628999"/>
              <a:gd name="connsiteY1" fmla="*/ 0 h 404233"/>
              <a:gd name="connsiteX2" fmla="*/ 373847 w 628999"/>
              <a:gd name="connsiteY2" fmla="*/ 294462 h 404233"/>
              <a:gd name="connsiteX3" fmla="*/ 0 w 628999"/>
              <a:gd name="connsiteY3" fmla="*/ 404234 h 404233"/>
              <a:gd name="connsiteX4" fmla="*/ 255153 w 628999"/>
              <a:gd name="connsiteY4" fmla="*/ 109771 h 404233"/>
              <a:gd name="connsiteX5" fmla="*/ 255153 w 628999"/>
              <a:gd name="connsiteY5" fmla="*/ 109771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255153" y="109771"/>
                </a:moveTo>
                <a:lnTo>
                  <a:pt x="629000" y="0"/>
                </a:lnTo>
                <a:lnTo>
                  <a:pt x="373847" y="294462"/>
                </a:lnTo>
                <a:lnTo>
                  <a:pt x="0" y="404234"/>
                </a:lnTo>
                <a:lnTo>
                  <a:pt x="255153" y="109771"/>
                </a:lnTo>
                <a:lnTo>
                  <a:pt x="255153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4" name="Freeform: Shape 403">
            <a:extLst>
              <a:ext uri="{FF2B5EF4-FFF2-40B4-BE49-F238E27FC236}">
                <a16:creationId xmlns:a16="http://schemas.microsoft.com/office/drawing/2014/main" id="{0352B481-BA65-45EA-394A-37F004E8DE8D}"/>
              </a:ext>
            </a:extLst>
          </p:cNvPr>
          <p:cNvSpPr/>
          <p:nvPr/>
        </p:nvSpPr>
        <p:spPr>
          <a:xfrm>
            <a:off x="3286453" y="8260988"/>
            <a:ext cx="684449" cy="789896"/>
          </a:xfrm>
          <a:custGeom>
            <a:avLst/>
            <a:gdLst>
              <a:gd name="connsiteX0" fmla="*/ 55450 w 684449"/>
              <a:gd name="connsiteY0" fmla="*/ 680126 h 789896"/>
              <a:gd name="connsiteX1" fmla="*/ 0 w 684449"/>
              <a:gd name="connsiteY1" fmla="*/ 294462 h 789896"/>
              <a:gd name="connsiteX2" fmla="*/ 255153 w 684449"/>
              <a:gd name="connsiteY2" fmla="*/ 0 h 789896"/>
              <a:gd name="connsiteX3" fmla="*/ 629000 w 684449"/>
              <a:gd name="connsiteY3" fmla="*/ 109771 h 789896"/>
              <a:gd name="connsiteX4" fmla="*/ 684450 w 684449"/>
              <a:gd name="connsiteY4" fmla="*/ 495435 h 789896"/>
              <a:gd name="connsiteX5" fmla="*/ 429297 w 684449"/>
              <a:gd name="connsiteY5" fmla="*/ 789897 h 789896"/>
              <a:gd name="connsiteX6" fmla="*/ 55450 w 684449"/>
              <a:gd name="connsiteY6" fmla="*/ 680126 h 789896"/>
              <a:gd name="connsiteX7" fmla="*/ 55450 w 684449"/>
              <a:gd name="connsiteY7" fmla="*/ 680126 h 789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4449" h="789896">
                <a:moveTo>
                  <a:pt x="55450" y="680126"/>
                </a:moveTo>
                <a:lnTo>
                  <a:pt x="0" y="294462"/>
                </a:lnTo>
                <a:lnTo>
                  <a:pt x="255153" y="0"/>
                </a:lnTo>
                <a:lnTo>
                  <a:pt x="629000" y="109771"/>
                </a:lnTo>
                <a:lnTo>
                  <a:pt x="684450" y="495435"/>
                </a:lnTo>
                <a:lnTo>
                  <a:pt x="429297" y="789897"/>
                </a:lnTo>
                <a:lnTo>
                  <a:pt x="55450" y="680126"/>
                </a:lnTo>
                <a:lnTo>
                  <a:pt x="55450" y="680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5" name="Freeform: Shape 404">
            <a:extLst>
              <a:ext uri="{FF2B5EF4-FFF2-40B4-BE49-F238E27FC236}">
                <a16:creationId xmlns:a16="http://schemas.microsoft.com/office/drawing/2014/main" id="{6DAF5031-F7A4-B6AE-DDC3-B40B72146BE5}"/>
              </a:ext>
            </a:extLst>
          </p:cNvPr>
          <p:cNvSpPr/>
          <p:nvPr/>
        </p:nvSpPr>
        <p:spPr>
          <a:xfrm>
            <a:off x="1995497" y="6551603"/>
            <a:ext cx="628999" cy="404233"/>
          </a:xfrm>
          <a:custGeom>
            <a:avLst/>
            <a:gdLst>
              <a:gd name="connsiteX0" fmla="*/ 0 w 628999"/>
              <a:gd name="connsiteY0" fmla="*/ 294462 h 404233"/>
              <a:gd name="connsiteX1" fmla="*/ 255153 w 628999"/>
              <a:gd name="connsiteY1" fmla="*/ 0 h 404233"/>
              <a:gd name="connsiteX2" fmla="*/ 629000 w 628999"/>
              <a:gd name="connsiteY2" fmla="*/ 109771 h 404233"/>
              <a:gd name="connsiteX3" fmla="*/ 373847 w 628999"/>
              <a:gd name="connsiteY3" fmla="*/ 404233 h 404233"/>
              <a:gd name="connsiteX4" fmla="*/ 0 w 628999"/>
              <a:gd name="connsiteY4" fmla="*/ 294462 h 404233"/>
              <a:gd name="connsiteX5" fmla="*/ 0 w 628999"/>
              <a:gd name="connsiteY5" fmla="*/ 294462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0" y="294462"/>
                </a:moveTo>
                <a:lnTo>
                  <a:pt x="255153" y="0"/>
                </a:lnTo>
                <a:lnTo>
                  <a:pt x="629000" y="109771"/>
                </a:lnTo>
                <a:lnTo>
                  <a:pt x="373847" y="404233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6" name="Freeform: Shape 405">
            <a:extLst>
              <a:ext uri="{FF2B5EF4-FFF2-40B4-BE49-F238E27FC236}">
                <a16:creationId xmlns:a16="http://schemas.microsoft.com/office/drawing/2014/main" id="{5517EC42-B740-48C4-07C6-6041AD549BD2}"/>
              </a:ext>
            </a:extLst>
          </p:cNvPr>
          <p:cNvSpPr/>
          <p:nvPr/>
        </p:nvSpPr>
        <p:spPr>
          <a:xfrm>
            <a:off x="-214390" y="5131394"/>
            <a:ext cx="628999" cy="404233"/>
          </a:xfrm>
          <a:custGeom>
            <a:avLst/>
            <a:gdLst>
              <a:gd name="connsiteX0" fmla="*/ 0 w 628999"/>
              <a:gd name="connsiteY0" fmla="*/ 294462 h 404233"/>
              <a:gd name="connsiteX1" fmla="*/ 255153 w 628999"/>
              <a:gd name="connsiteY1" fmla="*/ 0 h 404233"/>
              <a:gd name="connsiteX2" fmla="*/ 629000 w 628999"/>
              <a:gd name="connsiteY2" fmla="*/ 109771 h 404233"/>
              <a:gd name="connsiteX3" fmla="*/ 373847 w 628999"/>
              <a:gd name="connsiteY3" fmla="*/ 404233 h 404233"/>
              <a:gd name="connsiteX4" fmla="*/ 0 w 628999"/>
              <a:gd name="connsiteY4" fmla="*/ 294462 h 404233"/>
              <a:gd name="connsiteX5" fmla="*/ 0 w 628999"/>
              <a:gd name="connsiteY5" fmla="*/ 294462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0" y="294462"/>
                </a:moveTo>
                <a:lnTo>
                  <a:pt x="255153" y="0"/>
                </a:lnTo>
                <a:lnTo>
                  <a:pt x="629000" y="109771"/>
                </a:lnTo>
                <a:lnTo>
                  <a:pt x="373847" y="404233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7" name="Freeform: Shape 406">
            <a:extLst>
              <a:ext uri="{FF2B5EF4-FFF2-40B4-BE49-F238E27FC236}">
                <a16:creationId xmlns:a16="http://schemas.microsoft.com/office/drawing/2014/main" id="{95637E93-FE8C-B8D7-D975-9A0F1D072C62}"/>
              </a:ext>
            </a:extLst>
          </p:cNvPr>
          <p:cNvSpPr/>
          <p:nvPr/>
        </p:nvSpPr>
        <p:spPr>
          <a:xfrm>
            <a:off x="1412567" y="6257141"/>
            <a:ext cx="838083" cy="799574"/>
          </a:xfrm>
          <a:custGeom>
            <a:avLst/>
            <a:gdLst>
              <a:gd name="connsiteX0" fmla="*/ 0 w 838083"/>
              <a:gd name="connsiteY0" fmla="*/ 505112 h 799574"/>
              <a:gd name="connsiteX1" fmla="*/ 255153 w 838083"/>
              <a:gd name="connsiteY1" fmla="*/ 210649 h 799574"/>
              <a:gd name="connsiteX2" fmla="*/ 582930 w 838083"/>
              <a:gd name="connsiteY2" fmla="*/ 0 h 799574"/>
              <a:gd name="connsiteX3" fmla="*/ 838083 w 838083"/>
              <a:gd name="connsiteY3" fmla="*/ 294462 h 799574"/>
              <a:gd name="connsiteX4" fmla="*/ 582930 w 838083"/>
              <a:gd name="connsiteY4" fmla="*/ 588925 h 799574"/>
              <a:gd name="connsiteX5" fmla="*/ 255153 w 838083"/>
              <a:gd name="connsiteY5" fmla="*/ 799574 h 799574"/>
              <a:gd name="connsiteX6" fmla="*/ 0 w 838083"/>
              <a:gd name="connsiteY6" fmla="*/ 505112 h 799574"/>
              <a:gd name="connsiteX7" fmla="*/ 0 w 838083"/>
              <a:gd name="connsiteY7" fmla="*/ 505112 h 7995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38083" h="799574">
                <a:moveTo>
                  <a:pt x="0" y="505112"/>
                </a:moveTo>
                <a:lnTo>
                  <a:pt x="255153" y="210649"/>
                </a:lnTo>
                <a:lnTo>
                  <a:pt x="582930" y="0"/>
                </a:lnTo>
                <a:lnTo>
                  <a:pt x="838083" y="294462"/>
                </a:lnTo>
                <a:lnTo>
                  <a:pt x="582930" y="588925"/>
                </a:lnTo>
                <a:lnTo>
                  <a:pt x="255153" y="799574"/>
                </a:lnTo>
                <a:lnTo>
                  <a:pt x="0" y="505112"/>
                </a:lnTo>
                <a:lnTo>
                  <a:pt x="0" y="50511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8" name="Freeform: Shape 407">
            <a:extLst>
              <a:ext uri="{FF2B5EF4-FFF2-40B4-BE49-F238E27FC236}">
                <a16:creationId xmlns:a16="http://schemas.microsoft.com/office/drawing/2014/main" id="{10AAD585-8DB6-9BCE-654E-C191CDFBD979}"/>
              </a:ext>
            </a:extLst>
          </p:cNvPr>
          <p:cNvSpPr/>
          <p:nvPr/>
        </p:nvSpPr>
        <p:spPr>
          <a:xfrm>
            <a:off x="3031300" y="7966526"/>
            <a:ext cx="510305" cy="588924"/>
          </a:xfrm>
          <a:custGeom>
            <a:avLst/>
            <a:gdLst>
              <a:gd name="connsiteX0" fmla="*/ 0 w 510305"/>
              <a:gd name="connsiteY0" fmla="*/ 294462 h 588924"/>
              <a:gd name="connsiteX1" fmla="*/ 255153 w 510305"/>
              <a:gd name="connsiteY1" fmla="*/ 0 h 588924"/>
              <a:gd name="connsiteX2" fmla="*/ 510306 w 510305"/>
              <a:gd name="connsiteY2" fmla="*/ 294462 h 588924"/>
              <a:gd name="connsiteX3" fmla="*/ 255153 w 510305"/>
              <a:gd name="connsiteY3" fmla="*/ 588925 h 588924"/>
              <a:gd name="connsiteX4" fmla="*/ 0 w 510305"/>
              <a:gd name="connsiteY4" fmla="*/ 294462 h 588924"/>
              <a:gd name="connsiteX5" fmla="*/ 0 w 510305"/>
              <a:gd name="connsiteY5" fmla="*/ 294462 h 588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305" h="588924">
                <a:moveTo>
                  <a:pt x="0" y="294462"/>
                </a:moveTo>
                <a:lnTo>
                  <a:pt x="255153" y="0"/>
                </a:lnTo>
                <a:lnTo>
                  <a:pt x="510306" y="294462"/>
                </a:lnTo>
                <a:lnTo>
                  <a:pt x="255153" y="588925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9" name="Freeform: Shape 408">
            <a:extLst>
              <a:ext uri="{FF2B5EF4-FFF2-40B4-BE49-F238E27FC236}">
                <a16:creationId xmlns:a16="http://schemas.microsoft.com/office/drawing/2014/main" id="{9BBCCF85-5FE3-B44D-1954-2F64658014B6}"/>
              </a:ext>
            </a:extLst>
          </p:cNvPr>
          <p:cNvSpPr/>
          <p:nvPr/>
        </p:nvSpPr>
        <p:spPr>
          <a:xfrm>
            <a:off x="-469543" y="4836932"/>
            <a:ext cx="510305" cy="588924"/>
          </a:xfrm>
          <a:custGeom>
            <a:avLst/>
            <a:gdLst>
              <a:gd name="connsiteX0" fmla="*/ 0 w 510305"/>
              <a:gd name="connsiteY0" fmla="*/ 294462 h 588924"/>
              <a:gd name="connsiteX1" fmla="*/ 255153 w 510305"/>
              <a:gd name="connsiteY1" fmla="*/ 0 h 588924"/>
              <a:gd name="connsiteX2" fmla="*/ 510306 w 510305"/>
              <a:gd name="connsiteY2" fmla="*/ 294462 h 588924"/>
              <a:gd name="connsiteX3" fmla="*/ 255153 w 510305"/>
              <a:gd name="connsiteY3" fmla="*/ 588925 h 588924"/>
              <a:gd name="connsiteX4" fmla="*/ 0 w 510305"/>
              <a:gd name="connsiteY4" fmla="*/ 294462 h 588924"/>
              <a:gd name="connsiteX5" fmla="*/ 0 w 510305"/>
              <a:gd name="connsiteY5" fmla="*/ 294462 h 588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305" h="588924">
                <a:moveTo>
                  <a:pt x="0" y="294462"/>
                </a:moveTo>
                <a:lnTo>
                  <a:pt x="255153" y="0"/>
                </a:lnTo>
                <a:lnTo>
                  <a:pt x="510306" y="294462"/>
                </a:lnTo>
                <a:lnTo>
                  <a:pt x="255153" y="588925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0" name="Freeform: Shape 409">
            <a:extLst>
              <a:ext uri="{FF2B5EF4-FFF2-40B4-BE49-F238E27FC236}">
                <a16:creationId xmlns:a16="http://schemas.microsoft.com/office/drawing/2014/main" id="{B7540AAD-1735-5DA6-8F76-4AAE93856F5F}"/>
              </a:ext>
            </a:extLst>
          </p:cNvPr>
          <p:cNvSpPr/>
          <p:nvPr/>
        </p:nvSpPr>
        <p:spPr>
          <a:xfrm>
            <a:off x="1357117" y="6082126"/>
            <a:ext cx="310603" cy="680126"/>
          </a:xfrm>
          <a:custGeom>
            <a:avLst/>
            <a:gdLst>
              <a:gd name="connsiteX0" fmla="*/ 0 w 310603"/>
              <a:gd name="connsiteY0" fmla="*/ 294462 h 680126"/>
              <a:gd name="connsiteX1" fmla="*/ 255153 w 310603"/>
              <a:gd name="connsiteY1" fmla="*/ 0 h 680126"/>
              <a:gd name="connsiteX2" fmla="*/ 310603 w 310603"/>
              <a:gd name="connsiteY2" fmla="*/ 385664 h 680126"/>
              <a:gd name="connsiteX3" fmla="*/ 55450 w 310603"/>
              <a:gd name="connsiteY3" fmla="*/ 680126 h 680126"/>
              <a:gd name="connsiteX4" fmla="*/ 0 w 310603"/>
              <a:gd name="connsiteY4" fmla="*/ 294462 h 680126"/>
              <a:gd name="connsiteX5" fmla="*/ 0 w 310603"/>
              <a:gd name="connsiteY5" fmla="*/ 294462 h 680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6">
                <a:moveTo>
                  <a:pt x="0" y="294462"/>
                </a:moveTo>
                <a:lnTo>
                  <a:pt x="255153" y="0"/>
                </a:lnTo>
                <a:lnTo>
                  <a:pt x="310603" y="385664"/>
                </a:lnTo>
                <a:lnTo>
                  <a:pt x="55450" y="680126"/>
                </a:lnTo>
                <a:lnTo>
                  <a:pt x="0" y="294462"/>
                </a:lnTo>
                <a:lnTo>
                  <a:pt x="0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1" name="Freeform: Shape 410">
            <a:extLst>
              <a:ext uri="{FF2B5EF4-FFF2-40B4-BE49-F238E27FC236}">
                <a16:creationId xmlns:a16="http://schemas.microsoft.com/office/drawing/2014/main" id="{F7F4E9F3-E0EE-2CD2-20D7-6BC28EC2C6AE}"/>
              </a:ext>
            </a:extLst>
          </p:cNvPr>
          <p:cNvSpPr/>
          <p:nvPr/>
        </p:nvSpPr>
        <p:spPr>
          <a:xfrm>
            <a:off x="5551791" y="141722"/>
            <a:ext cx="1002846" cy="514004"/>
          </a:xfrm>
          <a:custGeom>
            <a:avLst/>
            <a:gdLst>
              <a:gd name="connsiteX0" fmla="*/ 255153 w 1002846"/>
              <a:gd name="connsiteY0" fmla="*/ 404234 h 514004"/>
              <a:gd name="connsiteX1" fmla="*/ 0 w 1002846"/>
              <a:gd name="connsiteY1" fmla="*/ 109771 h 514004"/>
              <a:gd name="connsiteX2" fmla="*/ 373847 w 1002846"/>
              <a:gd name="connsiteY2" fmla="*/ 0 h 514004"/>
              <a:gd name="connsiteX3" fmla="*/ 747693 w 1002846"/>
              <a:gd name="connsiteY3" fmla="*/ 109771 h 514004"/>
              <a:gd name="connsiteX4" fmla="*/ 1002846 w 1002846"/>
              <a:gd name="connsiteY4" fmla="*/ 404234 h 514004"/>
              <a:gd name="connsiteX5" fmla="*/ 629000 w 1002846"/>
              <a:gd name="connsiteY5" fmla="*/ 514005 h 514004"/>
              <a:gd name="connsiteX6" fmla="*/ 255153 w 1002846"/>
              <a:gd name="connsiteY6" fmla="*/ 404234 h 514004"/>
              <a:gd name="connsiteX7" fmla="*/ 255153 w 1002846"/>
              <a:gd name="connsiteY7" fmla="*/ 404234 h 514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02846" h="514004">
                <a:moveTo>
                  <a:pt x="255153" y="404234"/>
                </a:moveTo>
                <a:lnTo>
                  <a:pt x="0" y="109771"/>
                </a:lnTo>
                <a:lnTo>
                  <a:pt x="373847" y="0"/>
                </a:lnTo>
                <a:lnTo>
                  <a:pt x="747693" y="109771"/>
                </a:lnTo>
                <a:lnTo>
                  <a:pt x="1002846" y="404234"/>
                </a:lnTo>
                <a:lnTo>
                  <a:pt x="629000" y="514005"/>
                </a:lnTo>
                <a:lnTo>
                  <a:pt x="255153" y="404234"/>
                </a:lnTo>
                <a:lnTo>
                  <a:pt x="255153" y="40423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2" name="Freeform: Shape 411">
            <a:extLst>
              <a:ext uri="{FF2B5EF4-FFF2-40B4-BE49-F238E27FC236}">
                <a16:creationId xmlns:a16="http://schemas.microsoft.com/office/drawing/2014/main" id="{BE6CD68E-5E42-8960-A73B-A5DF2DF6B018}"/>
              </a:ext>
            </a:extLst>
          </p:cNvPr>
          <p:cNvSpPr/>
          <p:nvPr/>
        </p:nvSpPr>
        <p:spPr>
          <a:xfrm>
            <a:off x="6787729" y="3776428"/>
            <a:ext cx="747693" cy="219542"/>
          </a:xfrm>
          <a:custGeom>
            <a:avLst/>
            <a:gdLst>
              <a:gd name="connsiteX0" fmla="*/ 0 w 747693"/>
              <a:gd name="connsiteY0" fmla="*/ 109771 h 219542"/>
              <a:gd name="connsiteX1" fmla="*/ 373847 w 747693"/>
              <a:gd name="connsiteY1" fmla="*/ 0 h 219542"/>
              <a:gd name="connsiteX2" fmla="*/ 747693 w 747693"/>
              <a:gd name="connsiteY2" fmla="*/ 109771 h 219542"/>
              <a:gd name="connsiteX3" fmla="*/ 373847 w 747693"/>
              <a:gd name="connsiteY3" fmla="*/ 219543 h 219542"/>
              <a:gd name="connsiteX4" fmla="*/ 0 w 747693"/>
              <a:gd name="connsiteY4" fmla="*/ 109771 h 219542"/>
              <a:gd name="connsiteX5" fmla="*/ 0 w 747693"/>
              <a:gd name="connsiteY5" fmla="*/ 109771 h 219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7693" h="219542">
                <a:moveTo>
                  <a:pt x="0" y="109771"/>
                </a:moveTo>
                <a:lnTo>
                  <a:pt x="373847" y="0"/>
                </a:lnTo>
                <a:lnTo>
                  <a:pt x="747693" y="109771"/>
                </a:lnTo>
                <a:lnTo>
                  <a:pt x="373847" y="219543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3" name="Freeform: Shape 412">
            <a:extLst>
              <a:ext uri="{FF2B5EF4-FFF2-40B4-BE49-F238E27FC236}">
                <a16:creationId xmlns:a16="http://schemas.microsoft.com/office/drawing/2014/main" id="{93850958-0261-BB01-C0FD-4D5A9CE57D3D}"/>
              </a:ext>
            </a:extLst>
          </p:cNvPr>
          <p:cNvSpPr/>
          <p:nvPr/>
        </p:nvSpPr>
        <p:spPr>
          <a:xfrm>
            <a:off x="8178690" y="7411134"/>
            <a:ext cx="747693" cy="219542"/>
          </a:xfrm>
          <a:custGeom>
            <a:avLst/>
            <a:gdLst>
              <a:gd name="connsiteX0" fmla="*/ 0 w 747693"/>
              <a:gd name="connsiteY0" fmla="*/ 109771 h 219542"/>
              <a:gd name="connsiteX1" fmla="*/ 373847 w 747693"/>
              <a:gd name="connsiteY1" fmla="*/ 0 h 219542"/>
              <a:gd name="connsiteX2" fmla="*/ 747694 w 747693"/>
              <a:gd name="connsiteY2" fmla="*/ 109771 h 219542"/>
              <a:gd name="connsiteX3" fmla="*/ 373847 w 747693"/>
              <a:gd name="connsiteY3" fmla="*/ 219542 h 219542"/>
              <a:gd name="connsiteX4" fmla="*/ 0 w 747693"/>
              <a:gd name="connsiteY4" fmla="*/ 109771 h 219542"/>
              <a:gd name="connsiteX5" fmla="*/ 0 w 747693"/>
              <a:gd name="connsiteY5" fmla="*/ 109771 h 219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7693" h="219542">
                <a:moveTo>
                  <a:pt x="0" y="109771"/>
                </a:moveTo>
                <a:lnTo>
                  <a:pt x="373847" y="0"/>
                </a:lnTo>
                <a:lnTo>
                  <a:pt x="747694" y="109771"/>
                </a:lnTo>
                <a:lnTo>
                  <a:pt x="373847" y="219542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4" name="Freeform: Shape 413">
            <a:extLst>
              <a:ext uri="{FF2B5EF4-FFF2-40B4-BE49-F238E27FC236}">
                <a16:creationId xmlns:a16="http://schemas.microsoft.com/office/drawing/2014/main" id="{F7750CC8-675A-0F05-3F66-59B758B601CF}"/>
              </a:ext>
            </a:extLst>
          </p:cNvPr>
          <p:cNvSpPr/>
          <p:nvPr/>
        </p:nvSpPr>
        <p:spPr>
          <a:xfrm>
            <a:off x="6508568" y="1882352"/>
            <a:ext cx="790857" cy="758652"/>
          </a:xfrm>
          <a:custGeom>
            <a:avLst/>
            <a:gdLst>
              <a:gd name="connsiteX0" fmla="*/ 0 w 790857"/>
              <a:gd name="connsiteY0" fmla="*/ 464190 h 758652"/>
              <a:gd name="connsiteX1" fmla="*/ 161858 w 790857"/>
              <a:gd name="connsiteY1" fmla="*/ 109771 h 758652"/>
              <a:gd name="connsiteX2" fmla="*/ 535705 w 790857"/>
              <a:gd name="connsiteY2" fmla="*/ 0 h 758652"/>
              <a:gd name="connsiteX3" fmla="*/ 790858 w 790857"/>
              <a:gd name="connsiteY3" fmla="*/ 294462 h 758652"/>
              <a:gd name="connsiteX4" fmla="*/ 629000 w 790857"/>
              <a:gd name="connsiteY4" fmla="*/ 648881 h 758652"/>
              <a:gd name="connsiteX5" fmla="*/ 255153 w 790857"/>
              <a:gd name="connsiteY5" fmla="*/ 758653 h 758652"/>
              <a:gd name="connsiteX6" fmla="*/ 0 w 790857"/>
              <a:gd name="connsiteY6" fmla="*/ 464190 h 758652"/>
              <a:gd name="connsiteX7" fmla="*/ 0 w 790857"/>
              <a:gd name="connsiteY7" fmla="*/ 464190 h 758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90857" h="758652">
                <a:moveTo>
                  <a:pt x="0" y="464190"/>
                </a:moveTo>
                <a:lnTo>
                  <a:pt x="161858" y="109771"/>
                </a:lnTo>
                <a:lnTo>
                  <a:pt x="535705" y="0"/>
                </a:lnTo>
                <a:lnTo>
                  <a:pt x="790858" y="294462"/>
                </a:lnTo>
                <a:lnTo>
                  <a:pt x="629000" y="648881"/>
                </a:lnTo>
                <a:lnTo>
                  <a:pt x="255153" y="758653"/>
                </a:lnTo>
                <a:lnTo>
                  <a:pt x="0" y="464190"/>
                </a:lnTo>
                <a:lnTo>
                  <a:pt x="0" y="46419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5" name="Freeform: Shape 414">
            <a:extLst>
              <a:ext uri="{FF2B5EF4-FFF2-40B4-BE49-F238E27FC236}">
                <a16:creationId xmlns:a16="http://schemas.microsoft.com/office/drawing/2014/main" id="{44570000-D28D-5714-1E17-FC21A911A7A6}"/>
              </a:ext>
            </a:extLst>
          </p:cNvPr>
          <p:cNvSpPr/>
          <p:nvPr/>
        </p:nvSpPr>
        <p:spPr>
          <a:xfrm>
            <a:off x="7433902" y="4482512"/>
            <a:ext cx="628999" cy="404233"/>
          </a:xfrm>
          <a:custGeom>
            <a:avLst/>
            <a:gdLst>
              <a:gd name="connsiteX0" fmla="*/ 0 w 628999"/>
              <a:gd name="connsiteY0" fmla="*/ 109771 h 404233"/>
              <a:gd name="connsiteX1" fmla="*/ 373847 w 628999"/>
              <a:gd name="connsiteY1" fmla="*/ 0 h 404233"/>
              <a:gd name="connsiteX2" fmla="*/ 628999 w 628999"/>
              <a:gd name="connsiteY2" fmla="*/ 294462 h 404233"/>
              <a:gd name="connsiteX3" fmla="*/ 255153 w 628999"/>
              <a:gd name="connsiteY3" fmla="*/ 404234 h 404233"/>
              <a:gd name="connsiteX4" fmla="*/ 0 w 628999"/>
              <a:gd name="connsiteY4" fmla="*/ 109771 h 404233"/>
              <a:gd name="connsiteX5" fmla="*/ 0 w 628999"/>
              <a:gd name="connsiteY5" fmla="*/ 109771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0" y="109771"/>
                </a:moveTo>
                <a:lnTo>
                  <a:pt x="373847" y="0"/>
                </a:lnTo>
                <a:lnTo>
                  <a:pt x="628999" y="294462"/>
                </a:lnTo>
                <a:lnTo>
                  <a:pt x="255153" y="404234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6" name="Freeform: Shape 415">
            <a:extLst>
              <a:ext uri="{FF2B5EF4-FFF2-40B4-BE49-F238E27FC236}">
                <a16:creationId xmlns:a16="http://schemas.microsoft.com/office/drawing/2014/main" id="{174D8834-0233-8D89-D907-75919EACFF6F}"/>
              </a:ext>
            </a:extLst>
          </p:cNvPr>
          <p:cNvSpPr/>
          <p:nvPr/>
        </p:nvSpPr>
        <p:spPr>
          <a:xfrm>
            <a:off x="7433902" y="6551603"/>
            <a:ext cx="628999" cy="404233"/>
          </a:xfrm>
          <a:custGeom>
            <a:avLst/>
            <a:gdLst>
              <a:gd name="connsiteX0" fmla="*/ 0 w 628999"/>
              <a:gd name="connsiteY0" fmla="*/ 109771 h 404233"/>
              <a:gd name="connsiteX1" fmla="*/ 373847 w 628999"/>
              <a:gd name="connsiteY1" fmla="*/ 0 h 404233"/>
              <a:gd name="connsiteX2" fmla="*/ 628999 w 628999"/>
              <a:gd name="connsiteY2" fmla="*/ 294462 h 404233"/>
              <a:gd name="connsiteX3" fmla="*/ 255153 w 628999"/>
              <a:gd name="connsiteY3" fmla="*/ 404233 h 404233"/>
              <a:gd name="connsiteX4" fmla="*/ 0 w 628999"/>
              <a:gd name="connsiteY4" fmla="*/ 109771 h 404233"/>
              <a:gd name="connsiteX5" fmla="*/ 0 w 628999"/>
              <a:gd name="connsiteY5" fmla="*/ 109771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0" y="109771"/>
                </a:moveTo>
                <a:lnTo>
                  <a:pt x="373847" y="0"/>
                </a:lnTo>
                <a:lnTo>
                  <a:pt x="628999" y="294462"/>
                </a:lnTo>
                <a:lnTo>
                  <a:pt x="255153" y="404233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7" name="Freeform: Shape 416">
            <a:extLst>
              <a:ext uri="{FF2B5EF4-FFF2-40B4-BE49-F238E27FC236}">
                <a16:creationId xmlns:a16="http://schemas.microsoft.com/office/drawing/2014/main" id="{FB7B25B7-25CC-4D91-AE3A-DE27F949080B}"/>
              </a:ext>
            </a:extLst>
          </p:cNvPr>
          <p:cNvSpPr/>
          <p:nvPr/>
        </p:nvSpPr>
        <p:spPr>
          <a:xfrm>
            <a:off x="7689055" y="5485814"/>
            <a:ext cx="429296" cy="495434"/>
          </a:xfrm>
          <a:custGeom>
            <a:avLst/>
            <a:gdLst>
              <a:gd name="connsiteX0" fmla="*/ 0 w 429296"/>
              <a:gd name="connsiteY0" fmla="*/ 109771 h 495434"/>
              <a:gd name="connsiteX1" fmla="*/ 373846 w 429296"/>
              <a:gd name="connsiteY1" fmla="*/ 0 h 495434"/>
              <a:gd name="connsiteX2" fmla="*/ 429296 w 429296"/>
              <a:gd name="connsiteY2" fmla="*/ 385664 h 495434"/>
              <a:gd name="connsiteX3" fmla="*/ 55449 w 429296"/>
              <a:gd name="connsiteY3" fmla="*/ 495435 h 495434"/>
              <a:gd name="connsiteX4" fmla="*/ 0 w 429296"/>
              <a:gd name="connsiteY4" fmla="*/ 109771 h 495434"/>
              <a:gd name="connsiteX5" fmla="*/ 0 w 429296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0" y="109771"/>
                </a:moveTo>
                <a:lnTo>
                  <a:pt x="373846" y="0"/>
                </a:lnTo>
                <a:lnTo>
                  <a:pt x="429296" y="385664"/>
                </a:lnTo>
                <a:lnTo>
                  <a:pt x="55449" y="495435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8" name="Freeform: Shape 417">
            <a:extLst>
              <a:ext uri="{FF2B5EF4-FFF2-40B4-BE49-F238E27FC236}">
                <a16:creationId xmlns:a16="http://schemas.microsoft.com/office/drawing/2014/main" id="{8EEB3078-C75E-05AA-38FC-E3BD14B42C41}"/>
              </a:ext>
            </a:extLst>
          </p:cNvPr>
          <p:cNvSpPr/>
          <p:nvPr/>
        </p:nvSpPr>
        <p:spPr>
          <a:xfrm>
            <a:off x="8552537" y="7520905"/>
            <a:ext cx="429296" cy="495434"/>
          </a:xfrm>
          <a:custGeom>
            <a:avLst/>
            <a:gdLst>
              <a:gd name="connsiteX0" fmla="*/ 0 w 429296"/>
              <a:gd name="connsiteY0" fmla="*/ 109771 h 495434"/>
              <a:gd name="connsiteX1" fmla="*/ 373847 w 429296"/>
              <a:gd name="connsiteY1" fmla="*/ 0 h 495434"/>
              <a:gd name="connsiteX2" fmla="*/ 429296 w 429296"/>
              <a:gd name="connsiteY2" fmla="*/ 385664 h 495434"/>
              <a:gd name="connsiteX3" fmla="*/ 55450 w 429296"/>
              <a:gd name="connsiteY3" fmla="*/ 495435 h 495434"/>
              <a:gd name="connsiteX4" fmla="*/ 0 w 429296"/>
              <a:gd name="connsiteY4" fmla="*/ 109771 h 495434"/>
              <a:gd name="connsiteX5" fmla="*/ 0 w 429296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0" y="109771"/>
                </a:moveTo>
                <a:lnTo>
                  <a:pt x="373847" y="0"/>
                </a:lnTo>
                <a:lnTo>
                  <a:pt x="429296" y="385664"/>
                </a:lnTo>
                <a:lnTo>
                  <a:pt x="55450" y="495435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9" name="Freeform: Shape 418">
            <a:extLst>
              <a:ext uri="{FF2B5EF4-FFF2-40B4-BE49-F238E27FC236}">
                <a16:creationId xmlns:a16="http://schemas.microsoft.com/office/drawing/2014/main" id="{EA79E4BA-A701-98BF-BDD2-949CDF151A09}"/>
              </a:ext>
            </a:extLst>
          </p:cNvPr>
          <p:cNvSpPr/>
          <p:nvPr/>
        </p:nvSpPr>
        <p:spPr>
          <a:xfrm>
            <a:off x="5713649" y="-984023"/>
            <a:ext cx="429296" cy="495434"/>
          </a:xfrm>
          <a:custGeom>
            <a:avLst/>
            <a:gdLst>
              <a:gd name="connsiteX0" fmla="*/ 0 w 429296"/>
              <a:gd name="connsiteY0" fmla="*/ 109771 h 495434"/>
              <a:gd name="connsiteX1" fmla="*/ 373847 w 429296"/>
              <a:gd name="connsiteY1" fmla="*/ 0 h 495434"/>
              <a:gd name="connsiteX2" fmla="*/ 429297 w 429296"/>
              <a:gd name="connsiteY2" fmla="*/ 385664 h 495434"/>
              <a:gd name="connsiteX3" fmla="*/ 55450 w 429296"/>
              <a:gd name="connsiteY3" fmla="*/ 495435 h 495434"/>
              <a:gd name="connsiteX4" fmla="*/ 0 w 429296"/>
              <a:gd name="connsiteY4" fmla="*/ 109771 h 495434"/>
              <a:gd name="connsiteX5" fmla="*/ 0 w 429296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0" y="109771"/>
                </a:moveTo>
                <a:lnTo>
                  <a:pt x="373847" y="0"/>
                </a:lnTo>
                <a:lnTo>
                  <a:pt x="429297" y="385664"/>
                </a:lnTo>
                <a:lnTo>
                  <a:pt x="55450" y="495435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0" name="Freeform: Shape 419">
            <a:extLst>
              <a:ext uri="{FF2B5EF4-FFF2-40B4-BE49-F238E27FC236}">
                <a16:creationId xmlns:a16="http://schemas.microsoft.com/office/drawing/2014/main" id="{C7CDFA07-5575-C133-814A-75E3009C5E11}"/>
              </a:ext>
            </a:extLst>
          </p:cNvPr>
          <p:cNvSpPr/>
          <p:nvPr/>
        </p:nvSpPr>
        <p:spPr>
          <a:xfrm>
            <a:off x="8446129" y="7906569"/>
            <a:ext cx="535704" cy="464190"/>
          </a:xfrm>
          <a:custGeom>
            <a:avLst/>
            <a:gdLst>
              <a:gd name="connsiteX0" fmla="*/ 161858 w 535704"/>
              <a:gd name="connsiteY0" fmla="*/ 109771 h 464190"/>
              <a:gd name="connsiteX1" fmla="*/ 535705 w 535704"/>
              <a:gd name="connsiteY1" fmla="*/ 0 h 464190"/>
              <a:gd name="connsiteX2" fmla="*/ 373847 w 535704"/>
              <a:gd name="connsiteY2" fmla="*/ 354419 h 464190"/>
              <a:gd name="connsiteX3" fmla="*/ 0 w 535704"/>
              <a:gd name="connsiteY3" fmla="*/ 464190 h 464190"/>
              <a:gd name="connsiteX4" fmla="*/ 161858 w 535704"/>
              <a:gd name="connsiteY4" fmla="*/ 109771 h 464190"/>
              <a:gd name="connsiteX5" fmla="*/ 161858 w 535704"/>
              <a:gd name="connsiteY5" fmla="*/ 109771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161858" y="109771"/>
                </a:moveTo>
                <a:lnTo>
                  <a:pt x="535705" y="0"/>
                </a:lnTo>
                <a:lnTo>
                  <a:pt x="373847" y="354419"/>
                </a:lnTo>
                <a:lnTo>
                  <a:pt x="0" y="464190"/>
                </a:lnTo>
                <a:lnTo>
                  <a:pt x="161858" y="109771"/>
                </a:lnTo>
                <a:lnTo>
                  <a:pt x="161858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1" name="Freeform: Shape 420">
            <a:extLst>
              <a:ext uri="{FF2B5EF4-FFF2-40B4-BE49-F238E27FC236}">
                <a16:creationId xmlns:a16="http://schemas.microsoft.com/office/drawing/2014/main" id="{FC4ECA1E-1A97-6538-FFC2-0D7023CFD69B}"/>
              </a:ext>
            </a:extLst>
          </p:cNvPr>
          <p:cNvSpPr/>
          <p:nvPr/>
        </p:nvSpPr>
        <p:spPr>
          <a:xfrm>
            <a:off x="5607241" y="-598360"/>
            <a:ext cx="535704" cy="464190"/>
          </a:xfrm>
          <a:custGeom>
            <a:avLst/>
            <a:gdLst>
              <a:gd name="connsiteX0" fmla="*/ 161858 w 535704"/>
              <a:gd name="connsiteY0" fmla="*/ 109771 h 464190"/>
              <a:gd name="connsiteX1" fmla="*/ 535705 w 535704"/>
              <a:gd name="connsiteY1" fmla="*/ 0 h 464190"/>
              <a:gd name="connsiteX2" fmla="*/ 373847 w 535704"/>
              <a:gd name="connsiteY2" fmla="*/ 354419 h 464190"/>
              <a:gd name="connsiteX3" fmla="*/ 0 w 535704"/>
              <a:gd name="connsiteY3" fmla="*/ 464191 h 464190"/>
              <a:gd name="connsiteX4" fmla="*/ 161858 w 535704"/>
              <a:gd name="connsiteY4" fmla="*/ 109771 h 464190"/>
              <a:gd name="connsiteX5" fmla="*/ 161858 w 535704"/>
              <a:gd name="connsiteY5" fmla="*/ 109771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161858" y="109771"/>
                </a:moveTo>
                <a:lnTo>
                  <a:pt x="535705" y="0"/>
                </a:lnTo>
                <a:lnTo>
                  <a:pt x="373847" y="354419"/>
                </a:lnTo>
                <a:lnTo>
                  <a:pt x="0" y="464191"/>
                </a:lnTo>
                <a:lnTo>
                  <a:pt x="161858" y="109771"/>
                </a:lnTo>
                <a:lnTo>
                  <a:pt x="161858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2" name="Freeform: Shape 421">
            <a:extLst>
              <a:ext uri="{FF2B5EF4-FFF2-40B4-BE49-F238E27FC236}">
                <a16:creationId xmlns:a16="http://schemas.microsoft.com/office/drawing/2014/main" id="{ECAA4648-B4BC-58B9-F739-45CC1CD89732}"/>
              </a:ext>
            </a:extLst>
          </p:cNvPr>
          <p:cNvSpPr/>
          <p:nvPr/>
        </p:nvSpPr>
        <p:spPr>
          <a:xfrm>
            <a:off x="3503761" y="7116672"/>
            <a:ext cx="1002846" cy="514004"/>
          </a:xfrm>
          <a:custGeom>
            <a:avLst/>
            <a:gdLst>
              <a:gd name="connsiteX0" fmla="*/ 255153 w 1002846"/>
              <a:gd name="connsiteY0" fmla="*/ 404233 h 514004"/>
              <a:gd name="connsiteX1" fmla="*/ 0 w 1002846"/>
              <a:gd name="connsiteY1" fmla="*/ 109771 h 514004"/>
              <a:gd name="connsiteX2" fmla="*/ 373847 w 1002846"/>
              <a:gd name="connsiteY2" fmla="*/ 0 h 514004"/>
              <a:gd name="connsiteX3" fmla="*/ 747693 w 1002846"/>
              <a:gd name="connsiteY3" fmla="*/ 109771 h 514004"/>
              <a:gd name="connsiteX4" fmla="*/ 1002846 w 1002846"/>
              <a:gd name="connsiteY4" fmla="*/ 404233 h 514004"/>
              <a:gd name="connsiteX5" fmla="*/ 629000 w 1002846"/>
              <a:gd name="connsiteY5" fmla="*/ 514004 h 514004"/>
              <a:gd name="connsiteX6" fmla="*/ 255153 w 1002846"/>
              <a:gd name="connsiteY6" fmla="*/ 404233 h 514004"/>
              <a:gd name="connsiteX7" fmla="*/ 255153 w 1002846"/>
              <a:gd name="connsiteY7" fmla="*/ 404233 h 5140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02846" h="514004">
                <a:moveTo>
                  <a:pt x="255153" y="404233"/>
                </a:moveTo>
                <a:lnTo>
                  <a:pt x="0" y="109771"/>
                </a:lnTo>
                <a:lnTo>
                  <a:pt x="373847" y="0"/>
                </a:lnTo>
                <a:lnTo>
                  <a:pt x="747693" y="109771"/>
                </a:lnTo>
                <a:lnTo>
                  <a:pt x="1002846" y="404233"/>
                </a:lnTo>
                <a:lnTo>
                  <a:pt x="629000" y="514004"/>
                </a:lnTo>
                <a:lnTo>
                  <a:pt x="255153" y="404233"/>
                </a:lnTo>
                <a:lnTo>
                  <a:pt x="255153" y="40423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3" name="Freeform: Shape 422">
            <a:extLst>
              <a:ext uri="{FF2B5EF4-FFF2-40B4-BE49-F238E27FC236}">
                <a16:creationId xmlns:a16="http://schemas.microsoft.com/office/drawing/2014/main" id="{CC8FB4D8-7A0E-8911-2657-EBE37EF353CC}"/>
              </a:ext>
            </a:extLst>
          </p:cNvPr>
          <p:cNvSpPr/>
          <p:nvPr/>
        </p:nvSpPr>
        <p:spPr>
          <a:xfrm>
            <a:off x="2522977" y="3776428"/>
            <a:ext cx="747693" cy="219542"/>
          </a:xfrm>
          <a:custGeom>
            <a:avLst/>
            <a:gdLst>
              <a:gd name="connsiteX0" fmla="*/ 0 w 747693"/>
              <a:gd name="connsiteY0" fmla="*/ 109771 h 219542"/>
              <a:gd name="connsiteX1" fmla="*/ 373847 w 747693"/>
              <a:gd name="connsiteY1" fmla="*/ 0 h 219542"/>
              <a:gd name="connsiteX2" fmla="*/ 747693 w 747693"/>
              <a:gd name="connsiteY2" fmla="*/ 109771 h 219542"/>
              <a:gd name="connsiteX3" fmla="*/ 373847 w 747693"/>
              <a:gd name="connsiteY3" fmla="*/ 219543 h 219542"/>
              <a:gd name="connsiteX4" fmla="*/ 0 w 747693"/>
              <a:gd name="connsiteY4" fmla="*/ 109771 h 219542"/>
              <a:gd name="connsiteX5" fmla="*/ 0 w 747693"/>
              <a:gd name="connsiteY5" fmla="*/ 109771 h 219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7693" h="219542">
                <a:moveTo>
                  <a:pt x="0" y="109771"/>
                </a:moveTo>
                <a:lnTo>
                  <a:pt x="373847" y="0"/>
                </a:lnTo>
                <a:lnTo>
                  <a:pt x="747693" y="109771"/>
                </a:lnTo>
                <a:lnTo>
                  <a:pt x="373847" y="219543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4" name="Freeform: Shape 423">
            <a:extLst>
              <a:ext uri="{FF2B5EF4-FFF2-40B4-BE49-F238E27FC236}">
                <a16:creationId xmlns:a16="http://schemas.microsoft.com/office/drawing/2014/main" id="{9B9F9713-76D8-AA8C-3B0A-E60DF01FA5C7}"/>
              </a:ext>
            </a:extLst>
          </p:cNvPr>
          <p:cNvSpPr/>
          <p:nvPr/>
        </p:nvSpPr>
        <p:spPr>
          <a:xfrm>
            <a:off x="1132015" y="141722"/>
            <a:ext cx="747693" cy="219542"/>
          </a:xfrm>
          <a:custGeom>
            <a:avLst/>
            <a:gdLst>
              <a:gd name="connsiteX0" fmla="*/ 0 w 747693"/>
              <a:gd name="connsiteY0" fmla="*/ 109771 h 219542"/>
              <a:gd name="connsiteX1" fmla="*/ 373847 w 747693"/>
              <a:gd name="connsiteY1" fmla="*/ 0 h 219542"/>
              <a:gd name="connsiteX2" fmla="*/ 747693 w 747693"/>
              <a:gd name="connsiteY2" fmla="*/ 109771 h 219542"/>
              <a:gd name="connsiteX3" fmla="*/ 373847 w 747693"/>
              <a:gd name="connsiteY3" fmla="*/ 219543 h 219542"/>
              <a:gd name="connsiteX4" fmla="*/ 0 w 747693"/>
              <a:gd name="connsiteY4" fmla="*/ 109771 h 219542"/>
              <a:gd name="connsiteX5" fmla="*/ 0 w 747693"/>
              <a:gd name="connsiteY5" fmla="*/ 109771 h 219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7693" h="219542">
                <a:moveTo>
                  <a:pt x="0" y="109771"/>
                </a:moveTo>
                <a:lnTo>
                  <a:pt x="373847" y="0"/>
                </a:lnTo>
                <a:lnTo>
                  <a:pt x="747693" y="109771"/>
                </a:lnTo>
                <a:lnTo>
                  <a:pt x="373847" y="219543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5" name="Freeform: Shape 424">
            <a:extLst>
              <a:ext uri="{FF2B5EF4-FFF2-40B4-BE49-F238E27FC236}">
                <a16:creationId xmlns:a16="http://schemas.microsoft.com/office/drawing/2014/main" id="{EC301ED0-5EEF-A306-1D8E-00DD00C34435}"/>
              </a:ext>
            </a:extLst>
          </p:cNvPr>
          <p:cNvSpPr/>
          <p:nvPr/>
        </p:nvSpPr>
        <p:spPr>
          <a:xfrm>
            <a:off x="2758973" y="5131394"/>
            <a:ext cx="790857" cy="758652"/>
          </a:xfrm>
          <a:custGeom>
            <a:avLst/>
            <a:gdLst>
              <a:gd name="connsiteX0" fmla="*/ 0 w 790857"/>
              <a:gd name="connsiteY0" fmla="*/ 464191 h 758652"/>
              <a:gd name="connsiteX1" fmla="*/ 161858 w 790857"/>
              <a:gd name="connsiteY1" fmla="*/ 109771 h 758652"/>
              <a:gd name="connsiteX2" fmla="*/ 535704 w 790857"/>
              <a:gd name="connsiteY2" fmla="*/ 0 h 758652"/>
              <a:gd name="connsiteX3" fmla="*/ 790858 w 790857"/>
              <a:gd name="connsiteY3" fmla="*/ 294462 h 758652"/>
              <a:gd name="connsiteX4" fmla="*/ 629000 w 790857"/>
              <a:gd name="connsiteY4" fmla="*/ 648881 h 758652"/>
              <a:gd name="connsiteX5" fmla="*/ 255153 w 790857"/>
              <a:gd name="connsiteY5" fmla="*/ 758653 h 758652"/>
              <a:gd name="connsiteX6" fmla="*/ 0 w 790857"/>
              <a:gd name="connsiteY6" fmla="*/ 464191 h 758652"/>
              <a:gd name="connsiteX7" fmla="*/ 0 w 790857"/>
              <a:gd name="connsiteY7" fmla="*/ 464191 h 758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90857" h="758652">
                <a:moveTo>
                  <a:pt x="0" y="464191"/>
                </a:moveTo>
                <a:lnTo>
                  <a:pt x="161858" y="109771"/>
                </a:lnTo>
                <a:lnTo>
                  <a:pt x="535704" y="0"/>
                </a:lnTo>
                <a:lnTo>
                  <a:pt x="790858" y="294462"/>
                </a:lnTo>
                <a:lnTo>
                  <a:pt x="629000" y="648881"/>
                </a:lnTo>
                <a:lnTo>
                  <a:pt x="255153" y="758653"/>
                </a:lnTo>
                <a:lnTo>
                  <a:pt x="0" y="464191"/>
                </a:lnTo>
                <a:lnTo>
                  <a:pt x="0" y="46419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6" name="Freeform: Shape 425">
            <a:extLst>
              <a:ext uri="{FF2B5EF4-FFF2-40B4-BE49-F238E27FC236}">
                <a16:creationId xmlns:a16="http://schemas.microsoft.com/office/drawing/2014/main" id="{421DED01-D001-9109-38CC-A64A01917C37}"/>
              </a:ext>
            </a:extLst>
          </p:cNvPr>
          <p:cNvSpPr/>
          <p:nvPr/>
        </p:nvSpPr>
        <p:spPr>
          <a:xfrm>
            <a:off x="1995497" y="2885653"/>
            <a:ext cx="628999" cy="404233"/>
          </a:xfrm>
          <a:custGeom>
            <a:avLst/>
            <a:gdLst>
              <a:gd name="connsiteX0" fmla="*/ 0 w 628999"/>
              <a:gd name="connsiteY0" fmla="*/ 109771 h 404233"/>
              <a:gd name="connsiteX1" fmla="*/ 373847 w 628999"/>
              <a:gd name="connsiteY1" fmla="*/ 0 h 404233"/>
              <a:gd name="connsiteX2" fmla="*/ 629000 w 628999"/>
              <a:gd name="connsiteY2" fmla="*/ 294462 h 404233"/>
              <a:gd name="connsiteX3" fmla="*/ 255153 w 628999"/>
              <a:gd name="connsiteY3" fmla="*/ 404234 h 404233"/>
              <a:gd name="connsiteX4" fmla="*/ 0 w 628999"/>
              <a:gd name="connsiteY4" fmla="*/ 109771 h 404233"/>
              <a:gd name="connsiteX5" fmla="*/ 0 w 628999"/>
              <a:gd name="connsiteY5" fmla="*/ 109771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0" y="109771"/>
                </a:moveTo>
                <a:lnTo>
                  <a:pt x="373847" y="0"/>
                </a:lnTo>
                <a:lnTo>
                  <a:pt x="629000" y="294462"/>
                </a:lnTo>
                <a:lnTo>
                  <a:pt x="255153" y="404234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7" name="Freeform: Shape 426">
            <a:extLst>
              <a:ext uri="{FF2B5EF4-FFF2-40B4-BE49-F238E27FC236}">
                <a16:creationId xmlns:a16="http://schemas.microsoft.com/office/drawing/2014/main" id="{FEDD193C-E543-1BA4-67E4-56872248BE73}"/>
              </a:ext>
            </a:extLst>
          </p:cNvPr>
          <p:cNvSpPr/>
          <p:nvPr/>
        </p:nvSpPr>
        <p:spPr>
          <a:xfrm>
            <a:off x="1995497" y="816563"/>
            <a:ext cx="628999" cy="404233"/>
          </a:xfrm>
          <a:custGeom>
            <a:avLst/>
            <a:gdLst>
              <a:gd name="connsiteX0" fmla="*/ 0 w 628999"/>
              <a:gd name="connsiteY0" fmla="*/ 109771 h 404233"/>
              <a:gd name="connsiteX1" fmla="*/ 373847 w 628999"/>
              <a:gd name="connsiteY1" fmla="*/ 0 h 404233"/>
              <a:gd name="connsiteX2" fmla="*/ 629000 w 628999"/>
              <a:gd name="connsiteY2" fmla="*/ 294462 h 404233"/>
              <a:gd name="connsiteX3" fmla="*/ 255153 w 628999"/>
              <a:gd name="connsiteY3" fmla="*/ 404234 h 404233"/>
              <a:gd name="connsiteX4" fmla="*/ 0 w 628999"/>
              <a:gd name="connsiteY4" fmla="*/ 109771 h 404233"/>
              <a:gd name="connsiteX5" fmla="*/ 0 w 628999"/>
              <a:gd name="connsiteY5" fmla="*/ 109771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0" y="109771"/>
                </a:moveTo>
                <a:lnTo>
                  <a:pt x="373847" y="0"/>
                </a:lnTo>
                <a:lnTo>
                  <a:pt x="629000" y="294462"/>
                </a:lnTo>
                <a:lnTo>
                  <a:pt x="255153" y="404234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8" name="Freeform: Shape 427">
            <a:extLst>
              <a:ext uri="{FF2B5EF4-FFF2-40B4-BE49-F238E27FC236}">
                <a16:creationId xmlns:a16="http://schemas.microsoft.com/office/drawing/2014/main" id="{E58214D3-C679-F941-058B-8DB8A31400E6}"/>
              </a:ext>
            </a:extLst>
          </p:cNvPr>
          <p:cNvSpPr/>
          <p:nvPr/>
        </p:nvSpPr>
        <p:spPr>
          <a:xfrm>
            <a:off x="1940047" y="1791151"/>
            <a:ext cx="429296" cy="495434"/>
          </a:xfrm>
          <a:custGeom>
            <a:avLst/>
            <a:gdLst>
              <a:gd name="connsiteX0" fmla="*/ 0 w 429296"/>
              <a:gd name="connsiteY0" fmla="*/ 109771 h 495434"/>
              <a:gd name="connsiteX1" fmla="*/ 373847 w 429296"/>
              <a:gd name="connsiteY1" fmla="*/ 0 h 495434"/>
              <a:gd name="connsiteX2" fmla="*/ 429297 w 429296"/>
              <a:gd name="connsiteY2" fmla="*/ 385664 h 495434"/>
              <a:gd name="connsiteX3" fmla="*/ 55450 w 429296"/>
              <a:gd name="connsiteY3" fmla="*/ 495435 h 495434"/>
              <a:gd name="connsiteX4" fmla="*/ 0 w 429296"/>
              <a:gd name="connsiteY4" fmla="*/ 109771 h 495434"/>
              <a:gd name="connsiteX5" fmla="*/ 0 w 429296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0" y="109771"/>
                </a:moveTo>
                <a:lnTo>
                  <a:pt x="373847" y="0"/>
                </a:lnTo>
                <a:lnTo>
                  <a:pt x="429297" y="385664"/>
                </a:lnTo>
                <a:lnTo>
                  <a:pt x="55450" y="495435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9" name="Freeform: Shape 428">
            <a:extLst>
              <a:ext uri="{FF2B5EF4-FFF2-40B4-BE49-F238E27FC236}">
                <a16:creationId xmlns:a16="http://schemas.microsoft.com/office/drawing/2014/main" id="{D82F67BF-357C-41C9-86C1-96FE7B8490B7}"/>
              </a:ext>
            </a:extLst>
          </p:cNvPr>
          <p:cNvSpPr/>
          <p:nvPr/>
        </p:nvSpPr>
        <p:spPr>
          <a:xfrm>
            <a:off x="3915453" y="8260988"/>
            <a:ext cx="429296" cy="495434"/>
          </a:xfrm>
          <a:custGeom>
            <a:avLst/>
            <a:gdLst>
              <a:gd name="connsiteX0" fmla="*/ 0 w 429296"/>
              <a:gd name="connsiteY0" fmla="*/ 109771 h 495434"/>
              <a:gd name="connsiteX1" fmla="*/ 373847 w 429296"/>
              <a:gd name="connsiteY1" fmla="*/ 0 h 495434"/>
              <a:gd name="connsiteX2" fmla="*/ 429297 w 429296"/>
              <a:gd name="connsiteY2" fmla="*/ 385664 h 495434"/>
              <a:gd name="connsiteX3" fmla="*/ 55450 w 429296"/>
              <a:gd name="connsiteY3" fmla="*/ 495435 h 495434"/>
              <a:gd name="connsiteX4" fmla="*/ 0 w 429296"/>
              <a:gd name="connsiteY4" fmla="*/ 109771 h 495434"/>
              <a:gd name="connsiteX5" fmla="*/ 0 w 429296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0" y="109771"/>
                </a:moveTo>
                <a:lnTo>
                  <a:pt x="373847" y="0"/>
                </a:lnTo>
                <a:lnTo>
                  <a:pt x="429297" y="385664"/>
                </a:lnTo>
                <a:lnTo>
                  <a:pt x="55450" y="495435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0" name="Freeform: Shape 429">
            <a:extLst>
              <a:ext uri="{FF2B5EF4-FFF2-40B4-BE49-F238E27FC236}">
                <a16:creationId xmlns:a16="http://schemas.microsoft.com/office/drawing/2014/main" id="{CA1BA72B-F428-C0E5-1538-7781684B4273}"/>
              </a:ext>
            </a:extLst>
          </p:cNvPr>
          <p:cNvSpPr/>
          <p:nvPr/>
        </p:nvSpPr>
        <p:spPr>
          <a:xfrm>
            <a:off x="1076565" y="-243940"/>
            <a:ext cx="429296" cy="495434"/>
          </a:xfrm>
          <a:custGeom>
            <a:avLst/>
            <a:gdLst>
              <a:gd name="connsiteX0" fmla="*/ 0 w 429296"/>
              <a:gd name="connsiteY0" fmla="*/ 109771 h 495434"/>
              <a:gd name="connsiteX1" fmla="*/ 373847 w 429296"/>
              <a:gd name="connsiteY1" fmla="*/ 0 h 495434"/>
              <a:gd name="connsiteX2" fmla="*/ 429297 w 429296"/>
              <a:gd name="connsiteY2" fmla="*/ 385664 h 495434"/>
              <a:gd name="connsiteX3" fmla="*/ 55450 w 429296"/>
              <a:gd name="connsiteY3" fmla="*/ 495435 h 495434"/>
              <a:gd name="connsiteX4" fmla="*/ 0 w 429296"/>
              <a:gd name="connsiteY4" fmla="*/ 109771 h 495434"/>
              <a:gd name="connsiteX5" fmla="*/ 0 w 429296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0" y="109771"/>
                </a:moveTo>
                <a:lnTo>
                  <a:pt x="373847" y="0"/>
                </a:lnTo>
                <a:lnTo>
                  <a:pt x="429297" y="385664"/>
                </a:lnTo>
                <a:lnTo>
                  <a:pt x="55450" y="495435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1" name="Freeform: Shape 430">
            <a:extLst>
              <a:ext uri="{FF2B5EF4-FFF2-40B4-BE49-F238E27FC236}">
                <a16:creationId xmlns:a16="http://schemas.microsoft.com/office/drawing/2014/main" id="{BD6C2393-87F4-CD1F-D17F-A52A52A0DDA0}"/>
              </a:ext>
            </a:extLst>
          </p:cNvPr>
          <p:cNvSpPr/>
          <p:nvPr/>
        </p:nvSpPr>
        <p:spPr>
          <a:xfrm>
            <a:off x="1076565" y="-598360"/>
            <a:ext cx="535704" cy="464190"/>
          </a:xfrm>
          <a:custGeom>
            <a:avLst/>
            <a:gdLst>
              <a:gd name="connsiteX0" fmla="*/ 161858 w 535704"/>
              <a:gd name="connsiteY0" fmla="*/ 109771 h 464190"/>
              <a:gd name="connsiteX1" fmla="*/ 535705 w 535704"/>
              <a:gd name="connsiteY1" fmla="*/ 0 h 464190"/>
              <a:gd name="connsiteX2" fmla="*/ 373847 w 535704"/>
              <a:gd name="connsiteY2" fmla="*/ 354419 h 464190"/>
              <a:gd name="connsiteX3" fmla="*/ 0 w 535704"/>
              <a:gd name="connsiteY3" fmla="*/ 464191 h 464190"/>
              <a:gd name="connsiteX4" fmla="*/ 161858 w 535704"/>
              <a:gd name="connsiteY4" fmla="*/ 109771 h 464190"/>
              <a:gd name="connsiteX5" fmla="*/ 161858 w 535704"/>
              <a:gd name="connsiteY5" fmla="*/ 109771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161858" y="109771"/>
                </a:moveTo>
                <a:lnTo>
                  <a:pt x="535705" y="0"/>
                </a:lnTo>
                <a:lnTo>
                  <a:pt x="373847" y="354419"/>
                </a:lnTo>
                <a:lnTo>
                  <a:pt x="0" y="464191"/>
                </a:lnTo>
                <a:lnTo>
                  <a:pt x="161858" y="109771"/>
                </a:lnTo>
                <a:lnTo>
                  <a:pt x="161858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2" name="Freeform: Shape 431">
            <a:extLst>
              <a:ext uri="{FF2B5EF4-FFF2-40B4-BE49-F238E27FC236}">
                <a16:creationId xmlns:a16="http://schemas.microsoft.com/office/drawing/2014/main" id="{4B5BF366-909B-95ED-CF35-448CDD73533D}"/>
              </a:ext>
            </a:extLst>
          </p:cNvPr>
          <p:cNvSpPr/>
          <p:nvPr/>
        </p:nvSpPr>
        <p:spPr>
          <a:xfrm>
            <a:off x="3915453" y="7906569"/>
            <a:ext cx="535704" cy="464190"/>
          </a:xfrm>
          <a:custGeom>
            <a:avLst/>
            <a:gdLst>
              <a:gd name="connsiteX0" fmla="*/ 161858 w 535704"/>
              <a:gd name="connsiteY0" fmla="*/ 109771 h 464190"/>
              <a:gd name="connsiteX1" fmla="*/ 535705 w 535704"/>
              <a:gd name="connsiteY1" fmla="*/ 0 h 464190"/>
              <a:gd name="connsiteX2" fmla="*/ 373847 w 535704"/>
              <a:gd name="connsiteY2" fmla="*/ 354419 h 464190"/>
              <a:gd name="connsiteX3" fmla="*/ 0 w 535704"/>
              <a:gd name="connsiteY3" fmla="*/ 464190 h 464190"/>
              <a:gd name="connsiteX4" fmla="*/ 161858 w 535704"/>
              <a:gd name="connsiteY4" fmla="*/ 109771 h 464190"/>
              <a:gd name="connsiteX5" fmla="*/ 161858 w 535704"/>
              <a:gd name="connsiteY5" fmla="*/ 109771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161858" y="109771"/>
                </a:moveTo>
                <a:lnTo>
                  <a:pt x="535705" y="0"/>
                </a:lnTo>
                <a:lnTo>
                  <a:pt x="373847" y="354419"/>
                </a:lnTo>
                <a:lnTo>
                  <a:pt x="0" y="464190"/>
                </a:lnTo>
                <a:lnTo>
                  <a:pt x="161858" y="109771"/>
                </a:lnTo>
                <a:lnTo>
                  <a:pt x="161858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3" name="Freeform: Shape 432">
            <a:extLst>
              <a:ext uri="{FF2B5EF4-FFF2-40B4-BE49-F238E27FC236}">
                <a16:creationId xmlns:a16="http://schemas.microsoft.com/office/drawing/2014/main" id="{A78B3247-77A1-0030-A342-EF7400576E80}"/>
              </a:ext>
            </a:extLst>
          </p:cNvPr>
          <p:cNvSpPr/>
          <p:nvPr/>
        </p:nvSpPr>
        <p:spPr>
          <a:xfrm>
            <a:off x="8178690" y="141722"/>
            <a:ext cx="747693" cy="219542"/>
          </a:xfrm>
          <a:custGeom>
            <a:avLst/>
            <a:gdLst>
              <a:gd name="connsiteX0" fmla="*/ 0 w 747693"/>
              <a:gd name="connsiteY0" fmla="*/ 109771 h 219542"/>
              <a:gd name="connsiteX1" fmla="*/ 373847 w 747693"/>
              <a:gd name="connsiteY1" fmla="*/ 0 h 219542"/>
              <a:gd name="connsiteX2" fmla="*/ 747694 w 747693"/>
              <a:gd name="connsiteY2" fmla="*/ 109771 h 219542"/>
              <a:gd name="connsiteX3" fmla="*/ 373847 w 747693"/>
              <a:gd name="connsiteY3" fmla="*/ 219543 h 219542"/>
              <a:gd name="connsiteX4" fmla="*/ 0 w 747693"/>
              <a:gd name="connsiteY4" fmla="*/ 109771 h 219542"/>
              <a:gd name="connsiteX5" fmla="*/ 0 w 747693"/>
              <a:gd name="connsiteY5" fmla="*/ 109771 h 219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7693" h="219542">
                <a:moveTo>
                  <a:pt x="0" y="109771"/>
                </a:moveTo>
                <a:lnTo>
                  <a:pt x="373847" y="0"/>
                </a:lnTo>
                <a:lnTo>
                  <a:pt x="747694" y="109771"/>
                </a:lnTo>
                <a:lnTo>
                  <a:pt x="373847" y="219543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4" name="Freeform: Shape 433">
            <a:extLst>
              <a:ext uri="{FF2B5EF4-FFF2-40B4-BE49-F238E27FC236}">
                <a16:creationId xmlns:a16="http://schemas.microsoft.com/office/drawing/2014/main" id="{C5C44EEA-684F-179F-4642-73A64E8D2EAB}"/>
              </a:ext>
            </a:extLst>
          </p:cNvPr>
          <p:cNvSpPr/>
          <p:nvPr/>
        </p:nvSpPr>
        <p:spPr>
          <a:xfrm>
            <a:off x="9090911" y="3776428"/>
            <a:ext cx="747693" cy="219542"/>
          </a:xfrm>
          <a:custGeom>
            <a:avLst/>
            <a:gdLst>
              <a:gd name="connsiteX0" fmla="*/ 0 w 747693"/>
              <a:gd name="connsiteY0" fmla="*/ 109771 h 219542"/>
              <a:gd name="connsiteX1" fmla="*/ 373847 w 747693"/>
              <a:gd name="connsiteY1" fmla="*/ 0 h 219542"/>
              <a:gd name="connsiteX2" fmla="*/ 747694 w 747693"/>
              <a:gd name="connsiteY2" fmla="*/ 109771 h 219542"/>
              <a:gd name="connsiteX3" fmla="*/ 373847 w 747693"/>
              <a:gd name="connsiteY3" fmla="*/ 219543 h 219542"/>
              <a:gd name="connsiteX4" fmla="*/ 0 w 747693"/>
              <a:gd name="connsiteY4" fmla="*/ 109771 h 219542"/>
              <a:gd name="connsiteX5" fmla="*/ 0 w 747693"/>
              <a:gd name="connsiteY5" fmla="*/ 109771 h 219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7693" h="219542">
                <a:moveTo>
                  <a:pt x="0" y="109771"/>
                </a:moveTo>
                <a:lnTo>
                  <a:pt x="373847" y="0"/>
                </a:lnTo>
                <a:lnTo>
                  <a:pt x="747694" y="109771"/>
                </a:lnTo>
                <a:lnTo>
                  <a:pt x="373847" y="219543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5" name="Freeform: Shape 434">
            <a:extLst>
              <a:ext uri="{FF2B5EF4-FFF2-40B4-BE49-F238E27FC236}">
                <a16:creationId xmlns:a16="http://schemas.microsoft.com/office/drawing/2014/main" id="{E5803635-19CC-6D60-C455-2965E3B6DD39}"/>
              </a:ext>
            </a:extLst>
          </p:cNvPr>
          <p:cNvSpPr/>
          <p:nvPr/>
        </p:nvSpPr>
        <p:spPr>
          <a:xfrm>
            <a:off x="8390679" y="251494"/>
            <a:ext cx="790856" cy="758652"/>
          </a:xfrm>
          <a:custGeom>
            <a:avLst/>
            <a:gdLst>
              <a:gd name="connsiteX0" fmla="*/ 0 w 790856"/>
              <a:gd name="connsiteY0" fmla="*/ 464191 h 758652"/>
              <a:gd name="connsiteX1" fmla="*/ 161858 w 790856"/>
              <a:gd name="connsiteY1" fmla="*/ 109771 h 758652"/>
              <a:gd name="connsiteX2" fmla="*/ 535705 w 790856"/>
              <a:gd name="connsiteY2" fmla="*/ 0 h 758652"/>
              <a:gd name="connsiteX3" fmla="*/ 790857 w 790856"/>
              <a:gd name="connsiteY3" fmla="*/ 294462 h 758652"/>
              <a:gd name="connsiteX4" fmla="*/ 628999 w 790856"/>
              <a:gd name="connsiteY4" fmla="*/ 648882 h 758652"/>
              <a:gd name="connsiteX5" fmla="*/ 255152 w 790856"/>
              <a:gd name="connsiteY5" fmla="*/ 758653 h 758652"/>
              <a:gd name="connsiteX6" fmla="*/ 0 w 790856"/>
              <a:gd name="connsiteY6" fmla="*/ 464191 h 758652"/>
              <a:gd name="connsiteX7" fmla="*/ 0 w 790856"/>
              <a:gd name="connsiteY7" fmla="*/ 464191 h 758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90856" h="758652">
                <a:moveTo>
                  <a:pt x="0" y="464191"/>
                </a:moveTo>
                <a:lnTo>
                  <a:pt x="161858" y="109771"/>
                </a:lnTo>
                <a:lnTo>
                  <a:pt x="535705" y="0"/>
                </a:lnTo>
                <a:lnTo>
                  <a:pt x="790857" y="294462"/>
                </a:lnTo>
                <a:lnTo>
                  <a:pt x="628999" y="648882"/>
                </a:lnTo>
                <a:lnTo>
                  <a:pt x="255152" y="758653"/>
                </a:lnTo>
                <a:lnTo>
                  <a:pt x="0" y="464191"/>
                </a:lnTo>
                <a:lnTo>
                  <a:pt x="0" y="46419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6" name="Freeform: Shape 435">
            <a:extLst>
              <a:ext uri="{FF2B5EF4-FFF2-40B4-BE49-F238E27FC236}">
                <a16:creationId xmlns:a16="http://schemas.microsoft.com/office/drawing/2014/main" id="{43461BBD-E955-D63C-ABC1-ACE88B293169}"/>
              </a:ext>
            </a:extLst>
          </p:cNvPr>
          <p:cNvSpPr/>
          <p:nvPr/>
        </p:nvSpPr>
        <p:spPr>
          <a:xfrm>
            <a:off x="8552537" y="2741883"/>
            <a:ext cx="628999" cy="404233"/>
          </a:xfrm>
          <a:custGeom>
            <a:avLst/>
            <a:gdLst>
              <a:gd name="connsiteX0" fmla="*/ 0 w 628999"/>
              <a:gd name="connsiteY0" fmla="*/ 109771 h 404233"/>
              <a:gd name="connsiteX1" fmla="*/ 373847 w 628999"/>
              <a:gd name="connsiteY1" fmla="*/ 0 h 404233"/>
              <a:gd name="connsiteX2" fmla="*/ 628999 w 628999"/>
              <a:gd name="connsiteY2" fmla="*/ 294462 h 404233"/>
              <a:gd name="connsiteX3" fmla="*/ 255153 w 628999"/>
              <a:gd name="connsiteY3" fmla="*/ 404234 h 404233"/>
              <a:gd name="connsiteX4" fmla="*/ 0 w 628999"/>
              <a:gd name="connsiteY4" fmla="*/ 109771 h 404233"/>
              <a:gd name="connsiteX5" fmla="*/ 0 w 628999"/>
              <a:gd name="connsiteY5" fmla="*/ 109771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0" y="109771"/>
                </a:moveTo>
                <a:lnTo>
                  <a:pt x="373847" y="0"/>
                </a:lnTo>
                <a:lnTo>
                  <a:pt x="628999" y="294462"/>
                </a:lnTo>
                <a:lnTo>
                  <a:pt x="255153" y="404234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7" name="Freeform: Shape 436">
            <a:extLst>
              <a:ext uri="{FF2B5EF4-FFF2-40B4-BE49-F238E27FC236}">
                <a16:creationId xmlns:a16="http://schemas.microsoft.com/office/drawing/2014/main" id="{41AD12FC-FEC1-F2B2-E3E6-E47E290D8F5B}"/>
              </a:ext>
            </a:extLst>
          </p:cNvPr>
          <p:cNvSpPr/>
          <p:nvPr/>
        </p:nvSpPr>
        <p:spPr>
          <a:xfrm>
            <a:off x="7433902" y="-1489135"/>
            <a:ext cx="628999" cy="404233"/>
          </a:xfrm>
          <a:custGeom>
            <a:avLst/>
            <a:gdLst>
              <a:gd name="connsiteX0" fmla="*/ 0 w 628999"/>
              <a:gd name="connsiteY0" fmla="*/ 109771 h 404233"/>
              <a:gd name="connsiteX1" fmla="*/ 373847 w 628999"/>
              <a:gd name="connsiteY1" fmla="*/ 0 h 404233"/>
              <a:gd name="connsiteX2" fmla="*/ 628999 w 628999"/>
              <a:gd name="connsiteY2" fmla="*/ 294462 h 404233"/>
              <a:gd name="connsiteX3" fmla="*/ 255153 w 628999"/>
              <a:gd name="connsiteY3" fmla="*/ 404234 h 404233"/>
              <a:gd name="connsiteX4" fmla="*/ 0 w 628999"/>
              <a:gd name="connsiteY4" fmla="*/ 109771 h 404233"/>
              <a:gd name="connsiteX5" fmla="*/ 0 w 628999"/>
              <a:gd name="connsiteY5" fmla="*/ 109771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0" y="109771"/>
                </a:moveTo>
                <a:lnTo>
                  <a:pt x="373847" y="0"/>
                </a:lnTo>
                <a:lnTo>
                  <a:pt x="628999" y="294462"/>
                </a:lnTo>
                <a:lnTo>
                  <a:pt x="255153" y="404234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8" name="Freeform: Shape 437">
            <a:extLst>
              <a:ext uri="{FF2B5EF4-FFF2-40B4-BE49-F238E27FC236}">
                <a16:creationId xmlns:a16="http://schemas.microsoft.com/office/drawing/2014/main" id="{B51290D5-C82B-E527-574B-1CB93FA06865}"/>
              </a:ext>
            </a:extLst>
          </p:cNvPr>
          <p:cNvSpPr/>
          <p:nvPr/>
        </p:nvSpPr>
        <p:spPr>
          <a:xfrm>
            <a:off x="9643790" y="5131394"/>
            <a:ext cx="629000" cy="404233"/>
          </a:xfrm>
          <a:custGeom>
            <a:avLst/>
            <a:gdLst>
              <a:gd name="connsiteX0" fmla="*/ 0 w 629000"/>
              <a:gd name="connsiteY0" fmla="*/ 109771 h 404233"/>
              <a:gd name="connsiteX1" fmla="*/ 373847 w 629000"/>
              <a:gd name="connsiteY1" fmla="*/ 0 h 404233"/>
              <a:gd name="connsiteX2" fmla="*/ 629000 w 629000"/>
              <a:gd name="connsiteY2" fmla="*/ 294462 h 404233"/>
              <a:gd name="connsiteX3" fmla="*/ 255153 w 629000"/>
              <a:gd name="connsiteY3" fmla="*/ 404233 h 404233"/>
              <a:gd name="connsiteX4" fmla="*/ 0 w 629000"/>
              <a:gd name="connsiteY4" fmla="*/ 109771 h 404233"/>
              <a:gd name="connsiteX5" fmla="*/ 0 w 629000"/>
              <a:gd name="connsiteY5" fmla="*/ 109771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000" h="404233">
                <a:moveTo>
                  <a:pt x="0" y="109771"/>
                </a:moveTo>
                <a:lnTo>
                  <a:pt x="373847" y="0"/>
                </a:lnTo>
                <a:lnTo>
                  <a:pt x="629000" y="294462"/>
                </a:lnTo>
                <a:lnTo>
                  <a:pt x="255153" y="404233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9" name="Freeform: Shape 438">
            <a:extLst>
              <a:ext uri="{FF2B5EF4-FFF2-40B4-BE49-F238E27FC236}">
                <a16:creationId xmlns:a16="http://schemas.microsoft.com/office/drawing/2014/main" id="{911CE510-C14C-D399-2478-A2AFD00583F2}"/>
              </a:ext>
            </a:extLst>
          </p:cNvPr>
          <p:cNvSpPr/>
          <p:nvPr/>
        </p:nvSpPr>
        <p:spPr>
          <a:xfrm>
            <a:off x="9898943" y="5425857"/>
            <a:ext cx="429296" cy="495434"/>
          </a:xfrm>
          <a:custGeom>
            <a:avLst/>
            <a:gdLst>
              <a:gd name="connsiteX0" fmla="*/ 0 w 429296"/>
              <a:gd name="connsiteY0" fmla="*/ 109771 h 495434"/>
              <a:gd name="connsiteX1" fmla="*/ 373847 w 429296"/>
              <a:gd name="connsiteY1" fmla="*/ 0 h 495434"/>
              <a:gd name="connsiteX2" fmla="*/ 429296 w 429296"/>
              <a:gd name="connsiteY2" fmla="*/ 385663 h 495434"/>
              <a:gd name="connsiteX3" fmla="*/ 55450 w 429296"/>
              <a:gd name="connsiteY3" fmla="*/ 495435 h 495434"/>
              <a:gd name="connsiteX4" fmla="*/ 0 w 429296"/>
              <a:gd name="connsiteY4" fmla="*/ 109771 h 495434"/>
              <a:gd name="connsiteX5" fmla="*/ 0 w 429296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0" y="109771"/>
                </a:moveTo>
                <a:lnTo>
                  <a:pt x="373847" y="0"/>
                </a:lnTo>
                <a:lnTo>
                  <a:pt x="429296" y="385663"/>
                </a:lnTo>
                <a:lnTo>
                  <a:pt x="55450" y="495435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0" name="Freeform: Shape 439">
            <a:extLst>
              <a:ext uri="{FF2B5EF4-FFF2-40B4-BE49-F238E27FC236}">
                <a16:creationId xmlns:a16="http://schemas.microsoft.com/office/drawing/2014/main" id="{94C2CE97-FBAE-5ABE-5D49-B5A5BEA5ED6F}"/>
              </a:ext>
            </a:extLst>
          </p:cNvPr>
          <p:cNvSpPr/>
          <p:nvPr/>
        </p:nvSpPr>
        <p:spPr>
          <a:xfrm>
            <a:off x="8645832" y="900375"/>
            <a:ext cx="429297" cy="495434"/>
          </a:xfrm>
          <a:custGeom>
            <a:avLst/>
            <a:gdLst>
              <a:gd name="connsiteX0" fmla="*/ 0 w 429297"/>
              <a:gd name="connsiteY0" fmla="*/ 109771 h 495434"/>
              <a:gd name="connsiteX1" fmla="*/ 373847 w 429297"/>
              <a:gd name="connsiteY1" fmla="*/ 0 h 495434"/>
              <a:gd name="connsiteX2" fmla="*/ 429297 w 429297"/>
              <a:gd name="connsiteY2" fmla="*/ 385664 h 495434"/>
              <a:gd name="connsiteX3" fmla="*/ 55450 w 429297"/>
              <a:gd name="connsiteY3" fmla="*/ 495435 h 495434"/>
              <a:gd name="connsiteX4" fmla="*/ 0 w 429297"/>
              <a:gd name="connsiteY4" fmla="*/ 109771 h 495434"/>
              <a:gd name="connsiteX5" fmla="*/ 0 w 429297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7" h="495434">
                <a:moveTo>
                  <a:pt x="0" y="109771"/>
                </a:moveTo>
                <a:lnTo>
                  <a:pt x="373847" y="0"/>
                </a:lnTo>
                <a:lnTo>
                  <a:pt x="429297" y="385664"/>
                </a:lnTo>
                <a:lnTo>
                  <a:pt x="55450" y="495435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1" name="Freeform: Shape 440">
            <a:extLst>
              <a:ext uri="{FF2B5EF4-FFF2-40B4-BE49-F238E27FC236}">
                <a16:creationId xmlns:a16="http://schemas.microsoft.com/office/drawing/2014/main" id="{2AEF74F1-B634-C959-ECD7-B2C1F9C9E73F}"/>
              </a:ext>
            </a:extLst>
          </p:cNvPr>
          <p:cNvSpPr/>
          <p:nvPr/>
        </p:nvSpPr>
        <p:spPr>
          <a:xfrm>
            <a:off x="9090911" y="3422009"/>
            <a:ext cx="535705" cy="464190"/>
          </a:xfrm>
          <a:custGeom>
            <a:avLst/>
            <a:gdLst>
              <a:gd name="connsiteX0" fmla="*/ 161858 w 535705"/>
              <a:gd name="connsiteY0" fmla="*/ 109771 h 464190"/>
              <a:gd name="connsiteX1" fmla="*/ 535705 w 535705"/>
              <a:gd name="connsiteY1" fmla="*/ 0 h 464190"/>
              <a:gd name="connsiteX2" fmla="*/ 373847 w 535705"/>
              <a:gd name="connsiteY2" fmla="*/ 354419 h 464190"/>
              <a:gd name="connsiteX3" fmla="*/ 0 w 535705"/>
              <a:gd name="connsiteY3" fmla="*/ 464191 h 464190"/>
              <a:gd name="connsiteX4" fmla="*/ 161858 w 535705"/>
              <a:gd name="connsiteY4" fmla="*/ 109771 h 464190"/>
              <a:gd name="connsiteX5" fmla="*/ 161858 w 535705"/>
              <a:gd name="connsiteY5" fmla="*/ 109771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5" h="464190">
                <a:moveTo>
                  <a:pt x="161858" y="109771"/>
                </a:moveTo>
                <a:lnTo>
                  <a:pt x="535705" y="0"/>
                </a:lnTo>
                <a:lnTo>
                  <a:pt x="373847" y="354419"/>
                </a:lnTo>
                <a:lnTo>
                  <a:pt x="0" y="464191"/>
                </a:lnTo>
                <a:lnTo>
                  <a:pt x="161858" y="109771"/>
                </a:lnTo>
                <a:lnTo>
                  <a:pt x="161858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2" name="Freeform: Shape 441">
            <a:extLst>
              <a:ext uri="{FF2B5EF4-FFF2-40B4-BE49-F238E27FC236}">
                <a16:creationId xmlns:a16="http://schemas.microsoft.com/office/drawing/2014/main" id="{E77FAA51-48E8-DF9D-B4ED-64FCF802AB95}"/>
              </a:ext>
            </a:extLst>
          </p:cNvPr>
          <p:cNvSpPr/>
          <p:nvPr/>
        </p:nvSpPr>
        <p:spPr>
          <a:xfrm>
            <a:off x="1132015" y="7411134"/>
            <a:ext cx="747693" cy="219542"/>
          </a:xfrm>
          <a:custGeom>
            <a:avLst/>
            <a:gdLst>
              <a:gd name="connsiteX0" fmla="*/ 0 w 747693"/>
              <a:gd name="connsiteY0" fmla="*/ 109771 h 219542"/>
              <a:gd name="connsiteX1" fmla="*/ 373847 w 747693"/>
              <a:gd name="connsiteY1" fmla="*/ 0 h 219542"/>
              <a:gd name="connsiteX2" fmla="*/ 747693 w 747693"/>
              <a:gd name="connsiteY2" fmla="*/ 109771 h 219542"/>
              <a:gd name="connsiteX3" fmla="*/ 373847 w 747693"/>
              <a:gd name="connsiteY3" fmla="*/ 219542 h 219542"/>
              <a:gd name="connsiteX4" fmla="*/ 0 w 747693"/>
              <a:gd name="connsiteY4" fmla="*/ 109771 h 219542"/>
              <a:gd name="connsiteX5" fmla="*/ 0 w 747693"/>
              <a:gd name="connsiteY5" fmla="*/ 109771 h 219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7693" h="219542">
                <a:moveTo>
                  <a:pt x="0" y="109771"/>
                </a:moveTo>
                <a:lnTo>
                  <a:pt x="373847" y="0"/>
                </a:lnTo>
                <a:lnTo>
                  <a:pt x="747693" y="109771"/>
                </a:lnTo>
                <a:lnTo>
                  <a:pt x="373847" y="219542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3" name="Freeform: Shape 442">
            <a:extLst>
              <a:ext uri="{FF2B5EF4-FFF2-40B4-BE49-F238E27FC236}">
                <a16:creationId xmlns:a16="http://schemas.microsoft.com/office/drawing/2014/main" id="{095AD60F-3D44-7132-CE47-F6CD1DBADB43}"/>
              </a:ext>
            </a:extLst>
          </p:cNvPr>
          <p:cNvSpPr/>
          <p:nvPr/>
        </p:nvSpPr>
        <p:spPr>
          <a:xfrm>
            <a:off x="219794" y="3776428"/>
            <a:ext cx="747693" cy="219542"/>
          </a:xfrm>
          <a:custGeom>
            <a:avLst/>
            <a:gdLst>
              <a:gd name="connsiteX0" fmla="*/ 0 w 747693"/>
              <a:gd name="connsiteY0" fmla="*/ 109771 h 219542"/>
              <a:gd name="connsiteX1" fmla="*/ 373847 w 747693"/>
              <a:gd name="connsiteY1" fmla="*/ 0 h 219542"/>
              <a:gd name="connsiteX2" fmla="*/ 747693 w 747693"/>
              <a:gd name="connsiteY2" fmla="*/ 109771 h 219542"/>
              <a:gd name="connsiteX3" fmla="*/ 373847 w 747693"/>
              <a:gd name="connsiteY3" fmla="*/ 219543 h 219542"/>
              <a:gd name="connsiteX4" fmla="*/ 0 w 747693"/>
              <a:gd name="connsiteY4" fmla="*/ 109771 h 219542"/>
              <a:gd name="connsiteX5" fmla="*/ 0 w 747693"/>
              <a:gd name="connsiteY5" fmla="*/ 109771 h 219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7693" h="219542">
                <a:moveTo>
                  <a:pt x="0" y="109771"/>
                </a:moveTo>
                <a:lnTo>
                  <a:pt x="373847" y="0"/>
                </a:lnTo>
                <a:lnTo>
                  <a:pt x="747693" y="109771"/>
                </a:lnTo>
                <a:lnTo>
                  <a:pt x="373847" y="219543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4" name="Freeform: Shape 443">
            <a:extLst>
              <a:ext uri="{FF2B5EF4-FFF2-40B4-BE49-F238E27FC236}">
                <a16:creationId xmlns:a16="http://schemas.microsoft.com/office/drawing/2014/main" id="{27428418-DF90-7516-CB90-8962E77C120B}"/>
              </a:ext>
            </a:extLst>
          </p:cNvPr>
          <p:cNvSpPr/>
          <p:nvPr/>
        </p:nvSpPr>
        <p:spPr>
          <a:xfrm>
            <a:off x="876862" y="6762253"/>
            <a:ext cx="790857" cy="758652"/>
          </a:xfrm>
          <a:custGeom>
            <a:avLst/>
            <a:gdLst>
              <a:gd name="connsiteX0" fmla="*/ 0 w 790857"/>
              <a:gd name="connsiteY0" fmla="*/ 464190 h 758652"/>
              <a:gd name="connsiteX1" fmla="*/ 161858 w 790857"/>
              <a:gd name="connsiteY1" fmla="*/ 109771 h 758652"/>
              <a:gd name="connsiteX2" fmla="*/ 535705 w 790857"/>
              <a:gd name="connsiteY2" fmla="*/ 0 h 758652"/>
              <a:gd name="connsiteX3" fmla="*/ 790858 w 790857"/>
              <a:gd name="connsiteY3" fmla="*/ 294462 h 758652"/>
              <a:gd name="connsiteX4" fmla="*/ 629000 w 790857"/>
              <a:gd name="connsiteY4" fmla="*/ 648881 h 758652"/>
              <a:gd name="connsiteX5" fmla="*/ 255153 w 790857"/>
              <a:gd name="connsiteY5" fmla="*/ 758653 h 758652"/>
              <a:gd name="connsiteX6" fmla="*/ 0 w 790857"/>
              <a:gd name="connsiteY6" fmla="*/ 464190 h 758652"/>
              <a:gd name="connsiteX7" fmla="*/ 0 w 790857"/>
              <a:gd name="connsiteY7" fmla="*/ 464190 h 758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90857" h="758652">
                <a:moveTo>
                  <a:pt x="0" y="464190"/>
                </a:moveTo>
                <a:lnTo>
                  <a:pt x="161858" y="109771"/>
                </a:lnTo>
                <a:lnTo>
                  <a:pt x="535705" y="0"/>
                </a:lnTo>
                <a:lnTo>
                  <a:pt x="790858" y="294462"/>
                </a:lnTo>
                <a:lnTo>
                  <a:pt x="629000" y="648881"/>
                </a:lnTo>
                <a:lnTo>
                  <a:pt x="255153" y="758653"/>
                </a:lnTo>
                <a:lnTo>
                  <a:pt x="0" y="464190"/>
                </a:lnTo>
                <a:lnTo>
                  <a:pt x="0" y="46419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5" name="Freeform: Shape 444">
            <a:extLst>
              <a:ext uri="{FF2B5EF4-FFF2-40B4-BE49-F238E27FC236}">
                <a16:creationId xmlns:a16="http://schemas.microsoft.com/office/drawing/2014/main" id="{7F6A1CB3-3571-3414-1F9C-93A33C837C96}"/>
              </a:ext>
            </a:extLst>
          </p:cNvPr>
          <p:cNvSpPr/>
          <p:nvPr/>
        </p:nvSpPr>
        <p:spPr>
          <a:xfrm>
            <a:off x="1995497" y="8857302"/>
            <a:ext cx="628999" cy="404233"/>
          </a:xfrm>
          <a:custGeom>
            <a:avLst/>
            <a:gdLst>
              <a:gd name="connsiteX0" fmla="*/ 0 w 628999"/>
              <a:gd name="connsiteY0" fmla="*/ 109771 h 404233"/>
              <a:gd name="connsiteX1" fmla="*/ 373847 w 628999"/>
              <a:gd name="connsiteY1" fmla="*/ 0 h 404233"/>
              <a:gd name="connsiteX2" fmla="*/ 629000 w 628999"/>
              <a:gd name="connsiteY2" fmla="*/ 294462 h 404233"/>
              <a:gd name="connsiteX3" fmla="*/ 255153 w 628999"/>
              <a:gd name="connsiteY3" fmla="*/ 404233 h 404233"/>
              <a:gd name="connsiteX4" fmla="*/ 0 w 628999"/>
              <a:gd name="connsiteY4" fmla="*/ 109771 h 404233"/>
              <a:gd name="connsiteX5" fmla="*/ 0 w 628999"/>
              <a:gd name="connsiteY5" fmla="*/ 109771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0" y="109771"/>
                </a:moveTo>
                <a:lnTo>
                  <a:pt x="373847" y="0"/>
                </a:lnTo>
                <a:lnTo>
                  <a:pt x="629000" y="294462"/>
                </a:lnTo>
                <a:lnTo>
                  <a:pt x="255153" y="404233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6" name="Freeform: Shape 445">
            <a:extLst>
              <a:ext uri="{FF2B5EF4-FFF2-40B4-BE49-F238E27FC236}">
                <a16:creationId xmlns:a16="http://schemas.microsoft.com/office/drawing/2014/main" id="{8754DFB2-FCFE-4E0F-2DE8-1687ACC2950F}"/>
              </a:ext>
            </a:extLst>
          </p:cNvPr>
          <p:cNvSpPr/>
          <p:nvPr/>
        </p:nvSpPr>
        <p:spPr>
          <a:xfrm>
            <a:off x="876862" y="4626282"/>
            <a:ext cx="628999" cy="404233"/>
          </a:xfrm>
          <a:custGeom>
            <a:avLst/>
            <a:gdLst>
              <a:gd name="connsiteX0" fmla="*/ 0 w 628999"/>
              <a:gd name="connsiteY0" fmla="*/ 109771 h 404233"/>
              <a:gd name="connsiteX1" fmla="*/ 373847 w 628999"/>
              <a:gd name="connsiteY1" fmla="*/ 0 h 404233"/>
              <a:gd name="connsiteX2" fmla="*/ 629000 w 628999"/>
              <a:gd name="connsiteY2" fmla="*/ 294462 h 404233"/>
              <a:gd name="connsiteX3" fmla="*/ 255153 w 628999"/>
              <a:gd name="connsiteY3" fmla="*/ 404234 h 404233"/>
              <a:gd name="connsiteX4" fmla="*/ 0 w 628999"/>
              <a:gd name="connsiteY4" fmla="*/ 109771 h 404233"/>
              <a:gd name="connsiteX5" fmla="*/ 0 w 628999"/>
              <a:gd name="connsiteY5" fmla="*/ 109771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0" y="109771"/>
                </a:moveTo>
                <a:lnTo>
                  <a:pt x="373847" y="0"/>
                </a:lnTo>
                <a:lnTo>
                  <a:pt x="629000" y="294462"/>
                </a:lnTo>
                <a:lnTo>
                  <a:pt x="255153" y="404234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7" name="Freeform: Shape 446">
            <a:extLst>
              <a:ext uri="{FF2B5EF4-FFF2-40B4-BE49-F238E27FC236}">
                <a16:creationId xmlns:a16="http://schemas.microsoft.com/office/drawing/2014/main" id="{38D1B61A-91D7-C41F-20D5-7DC12664B5E8}"/>
              </a:ext>
            </a:extLst>
          </p:cNvPr>
          <p:cNvSpPr/>
          <p:nvPr/>
        </p:nvSpPr>
        <p:spPr>
          <a:xfrm>
            <a:off x="-214390" y="2236771"/>
            <a:ext cx="628999" cy="404233"/>
          </a:xfrm>
          <a:custGeom>
            <a:avLst/>
            <a:gdLst>
              <a:gd name="connsiteX0" fmla="*/ 0 w 628999"/>
              <a:gd name="connsiteY0" fmla="*/ 109771 h 404233"/>
              <a:gd name="connsiteX1" fmla="*/ 373847 w 628999"/>
              <a:gd name="connsiteY1" fmla="*/ 0 h 404233"/>
              <a:gd name="connsiteX2" fmla="*/ 629000 w 628999"/>
              <a:gd name="connsiteY2" fmla="*/ 294462 h 404233"/>
              <a:gd name="connsiteX3" fmla="*/ 255153 w 628999"/>
              <a:gd name="connsiteY3" fmla="*/ 404234 h 404233"/>
              <a:gd name="connsiteX4" fmla="*/ 0 w 628999"/>
              <a:gd name="connsiteY4" fmla="*/ 109771 h 404233"/>
              <a:gd name="connsiteX5" fmla="*/ 0 w 628999"/>
              <a:gd name="connsiteY5" fmla="*/ 109771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0" y="109771"/>
                </a:moveTo>
                <a:lnTo>
                  <a:pt x="373847" y="0"/>
                </a:lnTo>
                <a:lnTo>
                  <a:pt x="629000" y="294462"/>
                </a:lnTo>
                <a:lnTo>
                  <a:pt x="255153" y="404234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8" name="Freeform: Shape 447">
            <a:extLst>
              <a:ext uri="{FF2B5EF4-FFF2-40B4-BE49-F238E27FC236}">
                <a16:creationId xmlns:a16="http://schemas.microsoft.com/office/drawing/2014/main" id="{D349BE02-CFC9-C84A-203A-5F665EE33D4C}"/>
              </a:ext>
            </a:extLst>
          </p:cNvPr>
          <p:cNvSpPr/>
          <p:nvPr/>
        </p:nvSpPr>
        <p:spPr>
          <a:xfrm>
            <a:off x="983270" y="6376589"/>
            <a:ext cx="429296" cy="495435"/>
          </a:xfrm>
          <a:custGeom>
            <a:avLst/>
            <a:gdLst>
              <a:gd name="connsiteX0" fmla="*/ 0 w 429296"/>
              <a:gd name="connsiteY0" fmla="*/ 109771 h 495435"/>
              <a:gd name="connsiteX1" fmla="*/ 373847 w 429296"/>
              <a:gd name="connsiteY1" fmla="*/ 0 h 495435"/>
              <a:gd name="connsiteX2" fmla="*/ 429297 w 429296"/>
              <a:gd name="connsiteY2" fmla="*/ 385664 h 495435"/>
              <a:gd name="connsiteX3" fmla="*/ 55450 w 429296"/>
              <a:gd name="connsiteY3" fmla="*/ 495435 h 495435"/>
              <a:gd name="connsiteX4" fmla="*/ 0 w 429296"/>
              <a:gd name="connsiteY4" fmla="*/ 109771 h 495435"/>
              <a:gd name="connsiteX5" fmla="*/ 0 w 429296"/>
              <a:gd name="connsiteY5" fmla="*/ 109771 h 495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5">
                <a:moveTo>
                  <a:pt x="0" y="109771"/>
                </a:moveTo>
                <a:lnTo>
                  <a:pt x="373847" y="0"/>
                </a:lnTo>
                <a:lnTo>
                  <a:pt x="429297" y="385664"/>
                </a:lnTo>
                <a:lnTo>
                  <a:pt x="55450" y="495435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9" name="Freeform: Shape 448">
            <a:extLst>
              <a:ext uri="{FF2B5EF4-FFF2-40B4-BE49-F238E27FC236}">
                <a16:creationId xmlns:a16="http://schemas.microsoft.com/office/drawing/2014/main" id="{8F9EF0C6-E2CB-2B19-C090-8B367AE14F1C}"/>
              </a:ext>
            </a:extLst>
          </p:cNvPr>
          <p:cNvSpPr/>
          <p:nvPr/>
        </p:nvSpPr>
        <p:spPr>
          <a:xfrm>
            <a:off x="-269840" y="1851108"/>
            <a:ext cx="429296" cy="495434"/>
          </a:xfrm>
          <a:custGeom>
            <a:avLst/>
            <a:gdLst>
              <a:gd name="connsiteX0" fmla="*/ 0 w 429296"/>
              <a:gd name="connsiteY0" fmla="*/ 109771 h 495434"/>
              <a:gd name="connsiteX1" fmla="*/ 373847 w 429296"/>
              <a:gd name="connsiteY1" fmla="*/ 0 h 495434"/>
              <a:gd name="connsiteX2" fmla="*/ 429297 w 429296"/>
              <a:gd name="connsiteY2" fmla="*/ 385663 h 495434"/>
              <a:gd name="connsiteX3" fmla="*/ 55450 w 429296"/>
              <a:gd name="connsiteY3" fmla="*/ 495435 h 495434"/>
              <a:gd name="connsiteX4" fmla="*/ 0 w 429296"/>
              <a:gd name="connsiteY4" fmla="*/ 109771 h 495434"/>
              <a:gd name="connsiteX5" fmla="*/ 0 w 429296"/>
              <a:gd name="connsiteY5" fmla="*/ 109771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0" y="109771"/>
                </a:moveTo>
                <a:lnTo>
                  <a:pt x="373847" y="0"/>
                </a:lnTo>
                <a:lnTo>
                  <a:pt x="429297" y="385663"/>
                </a:lnTo>
                <a:lnTo>
                  <a:pt x="55450" y="495435"/>
                </a:lnTo>
                <a:lnTo>
                  <a:pt x="0" y="109771"/>
                </a:lnTo>
                <a:lnTo>
                  <a:pt x="0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0" name="Freeform: Shape 449">
            <a:extLst>
              <a:ext uri="{FF2B5EF4-FFF2-40B4-BE49-F238E27FC236}">
                <a16:creationId xmlns:a16="http://schemas.microsoft.com/office/drawing/2014/main" id="{ACDA2679-00A6-93F5-292C-BC9C7D8C9F10}"/>
              </a:ext>
            </a:extLst>
          </p:cNvPr>
          <p:cNvSpPr/>
          <p:nvPr/>
        </p:nvSpPr>
        <p:spPr>
          <a:xfrm>
            <a:off x="431783" y="3886200"/>
            <a:ext cx="535704" cy="464190"/>
          </a:xfrm>
          <a:custGeom>
            <a:avLst/>
            <a:gdLst>
              <a:gd name="connsiteX0" fmla="*/ 161858 w 535704"/>
              <a:gd name="connsiteY0" fmla="*/ 109771 h 464190"/>
              <a:gd name="connsiteX1" fmla="*/ 535705 w 535704"/>
              <a:gd name="connsiteY1" fmla="*/ 0 h 464190"/>
              <a:gd name="connsiteX2" fmla="*/ 373847 w 535704"/>
              <a:gd name="connsiteY2" fmla="*/ 354419 h 464190"/>
              <a:gd name="connsiteX3" fmla="*/ 0 w 535704"/>
              <a:gd name="connsiteY3" fmla="*/ 464191 h 464190"/>
              <a:gd name="connsiteX4" fmla="*/ 161858 w 535704"/>
              <a:gd name="connsiteY4" fmla="*/ 109771 h 464190"/>
              <a:gd name="connsiteX5" fmla="*/ 161858 w 535704"/>
              <a:gd name="connsiteY5" fmla="*/ 109771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161858" y="109771"/>
                </a:moveTo>
                <a:lnTo>
                  <a:pt x="535705" y="0"/>
                </a:lnTo>
                <a:lnTo>
                  <a:pt x="373847" y="354419"/>
                </a:lnTo>
                <a:lnTo>
                  <a:pt x="0" y="464191"/>
                </a:lnTo>
                <a:lnTo>
                  <a:pt x="161858" y="109771"/>
                </a:lnTo>
                <a:lnTo>
                  <a:pt x="161858" y="10977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1" name="Freeform: Shape 450">
            <a:extLst>
              <a:ext uri="{FF2B5EF4-FFF2-40B4-BE49-F238E27FC236}">
                <a16:creationId xmlns:a16="http://schemas.microsoft.com/office/drawing/2014/main" id="{D213CE4E-87FF-CCE0-D846-A454D298C56B}"/>
              </a:ext>
            </a:extLst>
          </p:cNvPr>
          <p:cNvSpPr/>
          <p:nvPr/>
        </p:nvSpPr>
        <p:spPr>
          <a:xfrm>
            <a:off x="7433902" y="1111025"/>
            <a:ext cx="684449" cy="789896"/>
          </a:xfrm>
          <a:custGeom>
            <a:avLst/>
            <a:gdLst>
              <a:gd name="connsiteX0" fmla="*/ 310603 w 684449"/>
              <a:gd name="connsiteY0" fmla="*/ 680126 h 789896"/>
              <a:gd name="connsiteX1" fmla="*/ 55450 w 684449"/>
              <a:gd name="connsiteY1" fmla="*/ 385663 h 789896"/>
              <a:gd name="connsiteX2" fmla="*/ 0 w 684449"/>
              <a:gd name="connsiteY2" fmla="*/ 0 h 789896"/>
              <a:gd name="connsiteX3" fmla="*/ 373847 w 684449"/>
              <a:gd name="connsiteY3" fmla="*/ 109771 h 789896"/>
              <a:gd name="connsiteX4" fmla="*/ 628999 w 684449"/>
              <a:gd name="connsiteY4" fmla="*/ 404234 h 789896"/>
              <a:gd name="connsiteX5" fmla="*/ 684450 w 684449"/>
              <a:gd name="connsiteY5" fmla="*/ 789897 h 789896"/>
              <a:gd name="connsiteX6" fmla="*/ 310603 w 684449"/>
              <a:gd name="connsiteY6" fmla="*/ 680126 h 789896"/>
              <a:gd name="connsiteX7" fmla="*/ 310603 w 684449"/>
              <a:gd name="connsiteY7" fmla="*/ 680126 h 789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4449" h="789896">
                <a:moveTo>
                  <a:pt x="310603" y="680126"/>
                </a:moveTo>
                <a:lnTo>
                  <a:pt x="55450" y="385663"/>
                </a:lnTo>
                <a:lnTo>
                  <a:pt x="0" y="0"/>
                </a:lnTo>
                <a:lnTo>
                  <a:pt x="373847" y="109771"/>
                </a:lnTo>
                <a:lnTo>
                  <a:pt x="628999" y="404234"/>
                </a:lnTo>
                <a:lnTo>
                  <a:pt x="684450" y="789897"/>
                </a:lnTo>
                <a:lnTo>
                  <a:pt x="310603" y="680126"/>
                </a:lnTo>
                <a:lnTo>
                  <a:pt x="310603" y="680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2" name="Freeform: Shape 451">
            <a:extLst>
              <a:ext uri="{FF2B5EF4-FFF2-40B4-BE49-F238E27FC236}">
                <a16:creationId xmlns:a16="http://schemas.microsoft.com/office/drawing/2014/main" id="{6929BC8F-2A08-2A67-CF83-DDAE8AA5DD7C}"/>
              </a:ext>
            </a:extLst>
          </p:cNvPr>
          <p:cNvSpPr/>
          <p:nvPr/>
        </p:nvSpPr>
        <p:spPr>
          <a:xfrm>
            <a:off x="6508568" y="4836932"/>
            <a:ext cx="629000" cy="404233"/>
          </a:xfrm>
          <a:custGeom>
            <a:avLst/>
            <a:gdLst>
              <a:gd name="connsiteX0" fmla="*/ 255153 w 629000"/>
              <a:gd name="connsiteY0" fmla="*/ 294462 h 404233"/>
              <a:gd name="connsiteX1" fmla="*/ 0 w 629000"/>
              <a:gd name="connsiteY1" fmla="*/ 0 h 404233"/>
              <a:gd name="connsiteX2" fmla="*/ 373847 w 629000"/>
              <a:gd name="connsiteY2" fmla="*/ 109771 h 404233"/>
              <a:gd name="connsiteX3" fmla="*/ 629000 w 629000"/>
              <a:gd name="connsiteY3" fmla="*/ 404233 h 404233"/>
              <a:gd name="connsiteX4" fmla="*/ 255153 w 629000"/>
              <a:gd name="connsiteY4" fmla="*/ 294462 h 404233"/>
              <a:gd name="connsiteX5" fmla="*/ 255153 w 629000"/>
              <a:gd name="connsiteY5" fmla="*/ 294462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000" h="404233">
                <a:moveTo>
                  <a:pt x="255153" y="294462"/>
                </a:moveTo>
                <a:lnTo>
                  <a:pt x="0" y="0"/>
                </a:lnTo>
                <a:lnTo>
                  <a:pt x="373847" y="109771"/>
                </a:lnTo>
                <a:lnTo>
                  <a:pt x="629000" y="404233"/>
                </a:lnTo>
                <a:lnTo>
                  <a:pt x="255153" y="294462"/>
                </a:lnTo>
                <a:lnTo>
                  <a:pt x="255153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3" name="Freeform: Shape 452">
            <a:extLst>
              <a:ext uri="{FF2B5EF4-FFF2-40B4-BE49-F238E27FC236}">
                <a16:creationId xmlns:a16="http://schemas.microsoft.com/office/drawing/2014/main" id="{75A67182-7839-2C14-849B-2E92E9CD6347}"/>
              </a:ext>
            </a:extLst>
          </p:cNvPr>
          <p:cNvSpPr/>
          <p:nvPr/>
        </p:nvSpPr>
        <p:spPr>
          <a:xfrm>
            <a:off x="5713649" y="8646652"/>
            <a:ext cx="628999" cy="404233"/>
          </a:xfrm>
          <a:custGeom>
            <a:avLst/>
            <a:gdLst>
              <a:gd name="connsiteX0" fmla="*/ 255153 w 628999"/>
              <a:gd name="connsiteY0" fmla="*/ 294462 h 404233"/>
              <a:gd name="connsiteX1" fmla="*/ 0 w 628999"/>
              <a:gd name="connsiteY1" fmla="*/ 0 h 404233"/>
              <a:gd name="connsiteX2" fmla="*/ 373847 w 628999"/>
              <a:gd name="connsiteY2" fmla="*/ 109771 h 404233"/>
              <a:gd name="connsiteX3" fmla="*/ 629000 w 628999"/>
              <a:gd name="connsiteY3" fmla="*/ 404233 h 404233"/>
              <a:gd name="connsiteX4" fmla="*/ 255153 w 628999"/>
              <a:gd name="connsiteY4" fmla="*/ 294462 h 404233"/>
              <a:gd name="connsiteX5" fmla="*/ 255153 w 628999"/>
              <a:gd name="connsiteY5" fmla="*/ 294462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255153" y="294462"/>
                </a:moveTo>
                <a:lnTo>
                  <a:pt x="0" y="0"/>
                </a:lnTo>
                <a:lnTo>
                  <a:pt x="373847" y="109771"/>
                </a:lnTo>
                <a:lnTo>
                  <a:pt x="629000" y="404233"/>
                </a:lnTo>
                <a:lnTo>
                  <a:pt x="255153" y="294462"/>
                </a:lnTo>
                <a:lnTo>
                  <a:pt x="255153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4" name="Freeform: Shape 453">
            <a:extLst>
              <a:ext uri="{FF2B5EF4-FFF2-40B4-BE49-F238E27FC236}">
                <a16:creationId xmlns:a16="http://schemas.microsoft.com/office/drawing/2014/main" id="{CC637621-B872-6003-983C-95E2D00F91C8}"/>
              </a:ext>
            </a:extLst>
          </p:cNvPr>
          <p:cNvSpPr/>
          <p:nvPr/>
        </p:nvSpPr>
        <p:spPr>
          <a:xfrm>
            <a:off x="7106125" y="3180115"/>
            <a:ext cx="757073" cy="706084"/>
          </a:xfrm>
          <a:custGeom>
            <a:avLst/>
            <a:gdLst>
              <a:gd name="connsiteX0" fmla="*/ 55450 w 757073"/>
              <a:gd name="connsiteY0" fmla="*/ 596313 h 706084"/>
              <a:gd name="connsiteX1" fmla="*/ 0 w 757073"/>
              <a:gd name="connsiteY1" fmla="*/ 210650 h 706084"/>
              <a:gd name="connsiteX2" fmla="*/ 327777 w 757073"/>
              <a:gd name="connsiteY2" fmla="*/ 0 h 706084"/>
              <a:gd name="connsiteX3" fmla="*/ 701624 w 757073"/>
              <a:gd name="connsiteY3" fmla="*/ 109771 h 706084"/>
              <a:gd name="connsiteX4" fmla="*/ 757073 w 757073"/>
              <a:gd name="connsiteY4" fmla="*/ 495435 h 706084"/>
              <a:gd name="connsiteX5" fmla="*/ 429296 w 757073"/>
              <a:gd name="connsiteY5" fmla="*/ 706084 h 706084"/>
              <a:gd name="connsiteX6" fmla="*/ 55450 w 757073"/>
              <a:gd name="connsiteY6" fmla="*/ 596313 h 706084"/>
              <a:gd name="connsiteX7" fmla="*/ 55450 w 757073"/>
              <a:gd name="connsiteY7" fmla="*/ 596313 h 706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7073" h="706084">
                <a:moveTo>
                  <a:pt x="55450" y="596313"/>
                </a:moveTo>
                <a:lnTo>
                  <a:pt x="0" y="210650"/>
                </a:lnTo>
                <a:lnTo>
                  <a:pt x="327777" y="0"/>
                </a:lnTo>
                <a:lnTo>
                  <a:pt x="701624" y="109771"/>
                </a:lnTo>
                <a:lnTo>
                  <a:pt x="757073" y="495435"/>
                </a:lnTo>
                <a:lnTo>
                  <a:pt x="429296" y="706084"/>
                </a:lnTo>
                <a:lnTo>
                  <a:pt x="55450" y="596313"/>
                </a:lnTo>
                <a:lnTo>
                  <a:pt x="55450" y="59631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5" name="Freeform: Shape 454">
            <a:extLst>
              <a:ext uri="{FF2B5EF4-FFF2-40B4-BE49-F238E27FC236}">
                <a16:creationId xmlns:a16="http://schemas.microsoft.com/office/drawing/2014/main" id="{626470AB-C7C0-B2B9-0FD6-6FC603DDB9FF}"/>
              </a:ext>
            </a:extLst>
          </p:cNvPr>
          <p:cNvSpPr/>
          <p:nvPr/>
        </p:nvSpPr>
        <p:spPr>
          <a:xfrm>
            <a:off x="6670426" y="5780276"/>
            <a:ext cx="429296" cy="495434"/>
          </a:xfrm>
          <a:custGeom>
            <a:avLst/>
            <a:gdLst>
              <a:gd name="connsiteX0" fmla="*/ 55450 w 429296"/>
              <a:gd name="connsiteY0" fmla="*/ 385664 h 495434"/>
              <a:gd name="connsiteX1" fmla="*/ 0 w 429296"/>
              <a:gd name="connsiteY1" fmla="*/ 0 h 495434"/>
              <a:gd name="connsiteX2" fmla="*/ 373847 w 429296"/>
              <a:gd name="connsiteY2" fmla="*/ 109771 h 495434"/>
              <a:gd name="connsiteX3" fmla="*/ 429296 w 429296"/>
              <a:gd name="connsiteY3" fmla="*/ 495435 h 495434"/>
              <a:gd name="connsiteX4" fmla="*/ 55450 w 429296"/>
              <a:gd name="connsiteY4" fmla="*/ 385664 h 495434"/>
              <a:gd name="connsiteX5" fmla="*/ 55450 w 429296"/>
              <a:gd name="connsiteY5" fmla="*/ 385664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55450" y="385664"/>
                </a:moveTo>
                <a:lnTo>
                  <a:pt x="0" y="0"/>
                </a:lnTo>
                <a:lnTo>
                  <a:pt x="373847" y="109771"/>
                </a:lnTo>
                <a:lnTo>
                  <a:pt x="429296" y="495435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6" name="Freeform: Shape 455">
            <a:extLst>
              <a:ext uri="{FF2B5EF4-FFF2-40B4-BE49-F238E27FC236}">
                <a16:creationId xmlns:a16="http://schemas.microsoft.com/office/drawing/2014/main" id="{E2777344-3BD0-DF3C-BD89-00AEBF834D41}"/>
              </a:ext>
            </a:extLst>
          </p:cNvPr>
          <p:cNvSpPr/>
          <p:nvPr/>
        </p:nvSpPr>
        <p:spPr>
          <a:xfrm>
            <a:off x="5551791" y="7520905"/>
            <a:ext cx="429296" cy="495434"/>
          </a:xfrm>
          <a:custGeom>
            <a:avLst/>
            <a:gdLst>
              <a:gd name="connsiteX0" fmla="*/ 55450 w 429296"/>
              <a:gd name="connsiteY0" fmla="*/ 385664 h 495434"/>
              <a:gd name="connsiteX1" fmla="*/ 0 w 429296"/>
              <a:gd name="connsiteY1" fmla="*/ 0 h 495434"/>
              <a:gd name="connsiteX2" fmla="*/ 373847 w 429296"/>
              <a:gd name="connsiteY2" fmla="*/ 109771 h 495434"/>
              <a:gd name="connsiteX3" fmla="*/ 429297 w 429296"/>
              <a:gd name="connsiteY3" fmla="*/ 495435 h 495434"/>
              <a:gd name="connsiteX4" fmla="*/ 55450 w 429296"/>
              <a:gd name="connsiteY4" fmla="*/ 385664 h 495434"/>
              <a:gd name="connsiteX5" fmla="*/ 55450 w 429296"/>
              <a:gd name="connsiteY5" fmla="*/ 385664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55450" y="385664"/>
                </a:moveTo>
                <a:lnTo>
                  <a:pt x="0" y="0"/>
                </a:lnTo>
                <a:lnTo>
                  <a:pt x="373847" y="109771"/>
                </a:lnTo>
                <a:lnTo>
                  <a:pt x="429297" y="495435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7" name="Freeform: Shape 456">
            <a:extLst>
              <a:ext uri="{FF2B5EF4-FFF2-40B4-BE49-F238E27FC236}">
                <a16:creationId xmlns:a16="http://schemas.microsoft.com/office/drawing/2014/main" id="{58EAB417-954E-EFA0-46E1-0523330D1737}"/>
              </a:ext>
            </a:extLst>
          </p:cNvPr>
          <p:cNvSpPr/>
          <p:nvPr/>
        </p:nvSpPr>
        <p:spPr>
          <a:xfrm>
            <a:off x="8390679" y="-984023"/>
            <a:ext cx="429296" cy="495434"/>
          </a:xfrm>
          <a:custGeom>
            <a:avLst/>
            <a:gdLst>
              <a:gd name="connsiteX0" fmla="*/ 55449 w 429296"/>
              <a:gd name="connsiteY0" fmla="*/ 385664 h 495434"/>
              <a:gd name="connsiteX1" fmla="*/ 0 w 429296"/>
              <a:gd name="connsiteY1" fmla="*/ 0 h 495434"/>
              <a:gd name="connsiteX2" fmla="*/ 373846 w 429296"/>
              <a:gd name="connsiteY2" fmla="*/ 109771 h 495434"/>
              <a:gd name="connsiteX3" fmla="*/ 429296 w 429296"/>
              <a:gd name="connsiteY3" fmla="*/ 495435 h 495434"/>
              <a:gd name="connsiteX4" fmla="*/ 55449 w 429296"/>
              <a:gd name="connsiteY4" fmla="*/ 385664 h 495434"/>
              <a:gd name="connsiteX5" fmla="*/ 55449 w 429296"/>
              <a:gd name="connsiteY5" fmla="*/ 385664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55449" y="385664"/>
                </a:moveTo>
                <a:lnTo>
                  <a:pt x="0" y="0"/>
                </a:lnTo>
                <a:lnTo>
                  <a:pt x="373846" y="109771"/>
                </a:lnTo>
                <a:lnTo>
                  <a:pt x="429296" y="495435"/>
                </a:lnTo>
                <a:lnTo>
                  <a:pt x="55449" y="385664"/>
                </a:lnTo>
                <a:lnTo>
                  <a:pt x="55449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8" name="Freeform: Shape 457">
            <a:extLst>
              <a:ext uri="{FF2B5EF4-FFF2-40B4-BE49-F238E27FC236}">
                <a16:creationId xmlns:a16="http://schemas.microsoft.com/office/drawing/2014/main" id="{8EAFDD5C-41E9-376B-759E-380FE02D0128}"/>
              </a:ext>
            </a:extLst>
          </p:cNvPr>
          <p:cNvSpPr/>
          <p:nvPr/>
        </p:nvSpPr>
        <p:spPr>
          <a:xfrm>
            <a:off x="6180791" y="6762253"/>
            <a:ext cx="535704" cy="464190"/>
          </a:xfrm>
          <a:custGeom>
            <a:avLst/>
            <a:gdLst>
              <a:gd name="connsiteX0" fmla="*/ 0 w 535704"/>
              <a:gd name="connsiteY0" fmla="*/ 354419 h 464190"/>
              <a:gd name="connsiteX1" fmla="*/ 161858 w 535704"/>
              <a:gd name="connsiteY1" fmla="*/ 0 h 464190"/>
              <a:gd name="connsiteX2" fmla="*/ 535704 w 535704"/>
              <a:gd name="connsiteY2" fmla="*/ 109771 h 464190"/>
              <a:gd name="connsiteX3" fmla="*/ 373847 w 535704"/>
              <a:gd name="connsiteY3" fmla="*/ 464190 h 464190"/>
              <a:gd name="connsiteX4" fmla="*/ 0 w 535704"/>
              <a:gd name="connsiteY4" fmla="*/ 354419 h 464190"/>
              <a:gd name="connsiteX5" fmla="*/ 0 w 535704"/>
              <a:gd name="connsiteY5" fmla="*/ 354419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354419"/>
                </a:moveTo>
                <a:lnTo>
                  <a:pt x="161858" y="0"/>
                </a:lnTo>
                <a:lnTo>
                  <a:pt x="535704" y="109771"/>
                </a:lnTo>
                <a:lnTo>
                  <a:pt x="373847" y="464190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9" name="Freeform: Shape 458">
            <a:extLst>
              <a:ext uri="{FF2B5EF4-FFF2-40B4-BE49-F238E27FC236}">
                <a16:creationId xmlns:a16="http://schemas.microsoft.com/office/drawing/2014/main" id="{339A4482-C1DE-986D-69A0-91EE08C1F79A}"/>
              </a:ext>
            </a:extLst>
          </p:cNvPr>
          <p:cNvSpPr/>
          <p:nvPr/>
        </p:nvSpPr>
        <p:spPr>
          <a:xfrm>
            <a:off x="5806944" y="8941114"/>
            <a:ext cx="535704" cy="464190"/>
          </a:xfrm>
          <a:custGeom>
            <a:avLst/>
            <a:gdLst>
              <a:gd name="connsiteX0" fmla="*/ 0 w 535704"/>
              <a:gd name="connsiteY0" fmla="*/ 354419 h 464190"/>
              <a:gd name="connsiteX1" fmla="*/ 161858 w 535704"/>
              <a:gd name="connsiteY1" fmla="*/ 0 h 464190"/>
              <a:gd name="connsiteX2" fmla="*/ 535705 w 535704"/>
              <a:gd name="connsiteY2" fmla="*/ 109771 h 464190"/>
              <a:gd name="connsiteX3" fmla="*/ 373847 w 535704"/>
              <a:gd name="connsiteY3" fmla="*/ 464190 h 464190"/>
              <a:gd name="connsiteX4" fmla="*/ 0 w 535704"/>
              <a:gd name="connsiteY4" fmla="*/ 354419 h 464190"/>
              <a:gd name="connsiteX5" fmla="*/ 0 w 535704"/>
              <a:gd name="connsiteY5" fmla="*/ 354419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354419"/>
                </a:moveTo>
                <a:lnTo>
                  <a:pt x="161858" y="0"/>
                </a:lnTo>
                <a:lnTo>
                  <a:pt x="535705" y="109771"/>
                </a:lnTo>
                <a:lnTo>
                  <a:pt x="373847" y="464190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0" name="Freeform: Shape 459">
            <a:extLst>
              <a:ext uri="{FF2B5EF4-FFF2-40B4-BE49-F238E27FC236}">
                <a16:creationId xmlns:a16="http://schemas.microsoft.com/office/drawing/2014/main" id="{D6957DC2-A4B0-2244-DF9C-24ED941F9B71}"/>
              </a:ext>
            </a:extLst>
          </p:cNvPr>
          <p:cNvSpPr/>
          <p:nvPr/>
        </p:nvSpPr>
        <p:spPr>
          <a:xfrm>
            <a:off x="8016832" y="251494"/>
            <a:ext cx="535704" cy="464190"/>
          </a:xfrm>
          <a:custGeom>
            <a:avLst/>
            <a:gdLst>
              <a:gd name="connsiteX0" fmla="*/ 0 w 535704"/>
              <a:gd name="connsiteY0" fmla="*/ 354419 h 464190"/>
              <a:gd name="connsiteX1" fmla="*/ 161858 w 535704"/>
              <a:gd name="connsiteY1" fmla="*/ 0 h 464190"/>
              <a:gd name="connsiteX2" fmla="*/ 535705 w 535704"/>
              <a:gd name="connsiteY2" fmla="*/ 109771 h 464190"/>
              <a:gd name="connsiteX3" fmla="*/ 373847 w 535704"/>
              <a:gd name="connsiteY3" fmla="*/ 464191 h 464190"/>
              <a:gd name="connsiteX4" fmla="*/ 0 w 535704"/>
              <a:gd name="connsiteY4" fmla="*/ 354419 h 464190"/>
              <a:gd name="connsiteX5" fmla="*/ 0 w 535704"/>
              <a:gd name="connsiteY5" fmla="*/ 354419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354419"/>
                </a:moveTo>
                <a:lnTo>
                  <a:pt x="161858" y="0"/>
                </a:lnTo>
                <a:lnTo>
                  <a:pt x="535705" y="109771"/>
                </a:lnTo>
                <a:lnTo>
                  <a:pt x="373847" y="464191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1" name="Freeform: Shape 460">
            <a:extLst>
              <a:ext uri="{FF2B5EF4-FFF2-40B4-BE49-F238E27FC236}">
                <a16:creationId xmlns:a16="http://schemas.microsoft.com/office/drawing/2014/main" id="{D3DF30E9-491D-65FF-3C3F-1BA38A4B593E}"/>
              </a:ext>
            </a:extLst>
          </p:cNvPr>
          <p:cNvSpPr/>
          <p:nvPr/>
        </p:nvSpPr>
        <p:spPr>
          <a:xfrm>
            <a:off x="5479167" y="9295533"/>
            <a:ext cx="701623" cy="320420"/>
          </a:xfrm>
          <a:custGeom>
            <a:avLst/>
            <a:gdLst>
              <a:gd name="connsiteX0" fmla="*/ 0 w 701623"/>
              <a:gd name="connsiteY0" fmla="*/ 210650 h 320420"/>
              <a:gd name="connsiteX1" fmla="*/ 327777 w 701623"/>
              <a:gd name="connsiteY1" fmla="*/ 0 h 320420"/>
              <a:gd name="connsiteX2" fmla="*/ 701624 w 701623"/>
              <a:gd name="connsiteY2" fmla="*/ 109771 h 320420"/>
              <a:gd name="connsiteX3" fmla="*/ 373847 w 701623"/>
              <a:gd name="connsiteY3" fmla="*/ 320421 h 320420"/>
              <a:gd name="connsiteX4" fmla="*/ 0 w 701623"/>
              <a:gd name="connsiteY4" fmla="*/ 210650 h 320420"/>
              <a:gd name="connsiteX5" fmla="*/ 0 w 701623"/>
              <a:gd name="connsiteY5" fmla="*/ 210650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0" y="210650"/>
                </a:moveTo>
                <a:lnTo>
                  <a:pt x="327777" y="0"/>
                </a:lnTo>
                <a:lnTo>
                  <a:pt x="701624" y="109771"/>
                </a:lnTo>
                <a:lnTo>
                  <a:pt x="373847" y="320421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2" name="Freeform: Shape 461">
            <a:extLst>
              <a:ext uri="{FF2B5EF4-FFF2-40B4-BE49-F238E27FC236}">
                <a16:creationId xmlns:a16="http://schemas.microsoft.com/office/drawing/2014/main" id="{FD6EC09F-AC84-DAE8-4CAE-AF07F6AADDB1}"/>
              </a:ext>
            </a:extLst>
          </p:cNvPr>
          <p:cNvSpPr/>
          <p:nvPr/>
        </p:nvSpPr>
        <p:spPr>
          <a:xfrm>
            <a:off x="7689055" y="605913"/>
            <a:ext cx="701623" cy="320420"/>
          </a:xfrm>
          <a:custGeom>
            <a:avLst/>
            <a:gdLst>
              <a:gd name="connsiteX0" fmla="*/ 0 w 701623"/>
              <a:gd name="connsiteY0" fmla="*/ 210650 h 320420"/>
              <a:gd name="connsiteX1" fmla="*/ 327777 w 701623"/>
              <a:gd name="connsiteY1" fmla="*/ 0 h 320420"/>
              <a:gd name="connsiteX2" fmla="*/ 701624 w 701623"/>
              <a:gd name="connsiteY2" fmla="*/ 109771 h 320420"/>
              <a:gd name="connsiteX3" fmla="*/ 373846 w 701623"/>
              <a:gd name="connsiteY3" fmla="*/ 320421 h 320420"/>
              <a:gd name="connsiteX4" fmla="*/ 0 w 701623"/>
              <a:gd name="connsiteY4" fmla="*/ 210650 h 320420"/>
              <a:gd name="connsiteX5" fmla="*/ 0 w 701623"/>
              <a:gd name="connsiteY5" fmla="*/ 210650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0" y="210650"/>
                </a:moveTo>
                <a:lnTo>
                  <a:pt x="327777" y="0"/>
                </a:lnTo>
                <a:lnTo>
                  <a:pt x="701624" y="109771"/>
                </a:lnTo>
                <a:lnTo>
                  <a:pt x="373846" y="320421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3" name="Freeform: Shape 462">
            <a:extLst>
              <a:ext uri="{FF2B5EF4-FFF2-40B4-BE49-F238E27FC236}">
                <a16:creationId xmlns:a16="http://schemas.microsoft.com/office/drawing/2014/main" id="{B18DDA65-573F-F72B-E8DD-E7F2A073E6E7}"/>
              </a:ext>
            </a:extLst>
          </p:cNvPr>
          <p:cNvSpPr/>
          <p:nvPr/>
        </p:nvSpPr>
        <p:spPr>
          <a:xfrm>
            <a:off x="1940047" y="5871477"/>
            <a:ext cx="684449" cy="789896"/>
          </a:xfrm>
          <a:custGeom>
            <a:avLst/>
            <a:gdLst>
              <a:gd name="connsiteX0" fmla="*/ 310603 w 684449"/>
              <a:gd name="connsiteY0" fmla="*/ 680126 h 789896"/>
              <a:gd name="connsiteX1" fmla="*/ 55450 w 684449"/>
              <a:gd name="connsiteY1" fmla="*/ 385664 h 789896"/>
              <a:gd name="connsiteX2" fmla="*/ 0 w 684449"/>
              <a:gd name="connsiteY2" fmla="*/ 0 h 789896"/>
              <a:gd name="connsiteX3" fmla="*/ 373847 w 684449"/>
              <a:gd name="connsiteY3" fmla="*/ 109771 h 789896"/>
              <a:gd name="connsiteX4" fmla="*/ 629000 w 684449"/>
              <a:gd name="connsiteY4" fmla="*/ 404233 h 789896"/>
              <a:gd name="connsiteX5" fmla="*/ 684450 w 684449"/>
              <a:gd name="connsiteY5" fmla="*/ 789897 h 789896"/>
              <a:gd name="connsiteX6" fmla="*/ 310603 w 684449"/>
              <a:gd name="connsiteY6" fmla="*/ 680126 h 789896"/>
              <a:gd name="connsiteX7" fmla="*/ 310603 w 684449"/>
              <a:gd name="connsiteY7" fmla="*/ 680126 h 789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4449" h="789896">
                <a:moveTo>
                  <a:pt x="310603" y="680126"/>
                </a:moveTo>
                <a:lnTo>
                  <a:pt x="55450" y="385664"/>
                </a:lnTo>
                <a:lnTo>
                  <a:pt x="0" y="0"/>
                </a:lnTo>
                <a:lnTo>
                  <a:pt x="373847" y="109771"/>
                </a:lnTo>
                <a:lnTo>
                  <a:pt x="629000" y="404233"/>
                </a:lnTo>
                <a:lnTo>
                  <a:pt x="684450" y="789897"/>
                </a:lnTo>
                <a:lnTo>
                  <a:pt x="310603" y="680126"/>
                </a:lnTo>
                <a:lnTo>
                  <a:pt x="310603" y="680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4" name="Freeform: Shape 463">
            <a:extLst>
              <a:ext uri="{FF2B5EF4-FFF2-40B4-BE49-F238E27FC236}">
                <a16:creationId xmlns:a16="http://schemas.microsoft.com/office/drawing/2014/main" id="{1181D920-59F0-2351-56AB-D2744B4C6EF2}"/>
              </a:ext>
            </a:extLst>
          </p:cNvPr>
          <p:cNvSpPr/>
          <p:nvPr/>
        </p:nvSpPr>
        <p:spPr>
          <a:xfrm>
            <a:off x="2920831" y="2531233"/>
            <a:ext cx="628999" cy="404233"/>
          </a:xfrm>
          <a:custGeom>
            <a:avLst/>
            <a:gdLst>
              <a:gd name="connsiteX0" fmla="*/ 255153 w 628999"/>
              <a:gd name="connsiteY0" fmla="*/ 294462 h 404233"/>
              <a:gd name="connsiteX1" fmla="*/ 0 w 628999"/>
              <a:gd name="connsiteY1" fmla="*/ 0 h 404233"/>
              <a:gd name="connsiteX2" fmla="*/ 373847 w 628999"/>
              <a:gd name="connsiteY2" fmla="*/ 109771 h 404233"/>
              <a:gd name="connsiteX3" fmla="*/ 629000 w 628999"/>
              <a:gd name="connsiteY3" fmla="*/ 404234 h 404233"/>
              <a:gd name="connsiteX4" fmla="*/ 255153 w 628999"/>
              <a:gd name="connsiteY4" fmla="*/ 294462 h 404233"/>
              <a:gd name="connsiteX5" fmla="*/ 255153 w 628999"/>
              <a:gd name="connsiteY5" fmla="*/ 294462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255153" y="294462"/>
                </a:moveTo>
                <a:lnTo>
                  <a:pt x="0" y="0"/>
                </a:lnTo>
                <a:lnTo>
                  <a:pt x="373847" y="109771"/>
                </a:lnTo>
                <a:lnTo>
                  <a:pt x="629000" y="404234"/>
                </a:lnTo>
                <a:lnTo>
                  <a:pt x="255153" y="294462"/>
                </a:lnTo>
                <a:lnTo>
                  <a:pt x="255153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5" name="Freeform: Shape 464">
            <a:extLst>
              <a:ext uri="{FF2B5EF4-FFF2-40B4-BE49-F238E27FC236}">
                <a16:creationId xmlns:a16="http://schemas.microsoft.com/office/drawing/2014/main" id="{286638B8-1D93-6515-194C-196F2BA31567}"/>
              </a:ext>
            </a:extLst>
          </p:cNvPr>
          <p:cNvSpPr/>
          <p:nvPr/>
        </p:nvSpPr>
        <p:spPr>
          <a:xfrm>
            <a:off x="3715750" y="-1278485"/>
            <a:ext cx="628999" cy="404233"/>
          </a:xfrm>
          <a:custGeom>
            <a:avLst/>
            <a:gdLst>
              <a:gd name="connsiteX0" fmla="*/ 255153 w 628999"/>
              <a:gd name="connsiteY0" fmla="*/ 294462 h 404233"/>
              <a:gd name="connsiteX1" fmla="*/ 0 w 628999"/>
              <a:gd name="connsiteY1" fmla="*/ 0 h 404233"/>
              <a:gd name="connsiteX2" fmla="*/ 373847 w 628999"/>
              <a:gd name="connsiteY2" fmla="*/ 109771 h 404233"/>
              <a:gd name="connsiteX3" fmla="*/ 629000 w 628999"/>
              <a:gd name="connsiteY3" fmla="*/ 404234 h 404233"/>
              <a:gd name="connsiteX4" fmla="*/ 255153 w 628999"/>
              <a:gd name="connsiteY4" fmla="*/ 294462 h 404233"/>
              <a:gd name="connsiteX5" fmla="*/ 255153 w 628999"/>
              <a:gd name="connsiteY5" fmla="*/ 294462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255153" y="294462"/>
                </a:moveTo>
                <a:lnTo>
                  <a:pt x="0" y="0"/>
                </a:lnTo>
                <a:lnTo>
                  <a:pt x="373847" y="109771"/>
                </a:lnTo>
                <a:lnTo>
                  <a:pt x="629000" y="404234"/>
                </a:lnTo>
                <a:lnTo>
                  <a:pt x="255153" y="294462"/>
                </a:lnTo>
                <a:lnTo>
                  <a:pt x="255153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6" name="Freeform: Shape 465">
            <a:extLst>
              <a:ext uri="{FF2B5EF4-FFF2-40B4-BE49-F238E27FC236}">
                <a16:creationId xmlns:a16="http://schemas.microsoft.com/office/drawing/2014/main" id="{793FFA31-7A0E-4DAE-17A5-6BCF00400DCA}"/>
              </a:ext>
            </a:extLst>
          </p:cNvPr>
          <p:cNvSpPr/>
          <p:nvPr/>
        </p:nvSpPr>
        <p:spPr>
          <a:xfrm>
            <a:off x="2195200" y="3886200"/>
            <a:ext cx="757073" cy="706084"/>
          </a:xfrm>
          <a:custGeom>
            <a:avLst/>
            <a:gdLst>
              <a:gd name="connsiteX0" fmla="*/ 55450 w 757073"/>
              <a:gd name="connsiteY0" fmla="*/ 596313 h 706084"/>
              <a:gd name="connsiteX1" fmla="*/ 0 w 757073"/>
              <a:gd name="connsiteY1" fmla="*/ 210650 h 706084"/>
              <a:gd name="connsiteX2" fmla="*/ 327777 w 757073"/>
              <a:gd name="connsiteY2" fmla="*/ 0 h 706084"/>
              <a:gd name="connsiteX3" fmla="*/ 701624 w 757073"/>
              <a:gd name="connsiteY3" fmla="*/ 109771 h 706084"/>
              <a:gd name="connsiteX4" fmla="*/ 757074 w 757073"/>
              <a:gd name="connsiteY4" fmla="*/ 495435 h 706084"/>
              <a:gd name="connsiteX5" fmla="*/ 429297 w 757073"/>
              <a:gd name="connsiteY5" fmla="*/ 706084 h 706084"/>
              <a:gd name="connsiteX6" fmla="*/ 55450 w 757073"/>
              <a:gd name="connsiteY6" fmla="*/ 596313 h 706084"/>
              <a:gd name="connsiteX7" fmla="*/ 55450 w 757073"/>
              <a:gd name="connsiteY7" fmla="*/ 596313 h 706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7073" h="706084">
                <a:moveTo>
                  <a:pt x="55450" y="596313"/>
                </a:moveTo>
                <a:lnTo>
                  <a:pt x="0" y="210650"/>
                </a:lnTo>
                <a:lnTo>
                  <a:pt x="327777" y="0"/>
                </a:lnTo>
                <a:lnTo>
                  <a:pt x="701624" y="109771"/>
                </a:lnTo>
                <a:lnTo>
                  <a:pt x="757074" y="495435"/>
                </a:lnTo>
                <a:lnTo>
                  <a:pt x="429297" y="706084"/>
                </a:lnTo>
                <a:lnTo>
                  <a:pt x="55450" y="596313"/>
                </a:lnTo>
                <a:lnTo>
                  <a:pt x="55450" y="59631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7" name="Freeform: Shape 466">
            <a:extLst>
              <a:ext uri="{FF2B5EF4-FFF2-40B4-BE49-F238E27FC236}">
                <a16:creationId xmlns:a16="http://schemas.microsoft.com/office/drawing/2014/main" id="{64A27634-EC0B-7A6B-9740-928E996976E5}"/>
              </a:ext>
            </a:extLst>
          </p:cNvPr>
          <p:cNvSpPr/>
          <p:nvPr/>
        </p:nvSpPr>
        <p:spPr>
          <a:xfrm>
            <a:off x="2958676" y="1496688"/>
            <a:ext cx="429296" cy="495434"/>
          </a:xfrm>
          <a:custGeom>
            <a:avLst/>
            <a:gdLst>
              <a:gd name="connsiteX0" fmla="*/ 55450 w 429296"/>
              <a:gd name="connsiteY0" fmla="*/ 385664 h 495434"/>
              <a:gd name="connsiteX1" fmla="*/ 0 w 429296"/>
              <a:gd name="connsiteY1" fmla="*/ 0 h 495434"/>
              <a:gd name="connsiteX2" fmla="*/ 373847 w 429296"/>
              <a:gd name="connsiteY2" fmla="*/ 109771 h 495434"/>
              <a:gd name="connsiteX3" fmla="*/ 429297 w 429296"/>
              <a:gd name="connsiteY3" fmla="*/ 495435 h 495434"/>
              <a:gd name="connsiteX4" fmla="*/ 55450 w 429296"/>
              <a:gd name="connsiteY4" fmla="*/ 385664 h 495434"/>
              <a:gd name="connsiteX5" fmla="*/ 55450 w 429296"/>
              <a:gd name="connsiteY5" fmla="*/ 385664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55450" y="385664"/>
                </a:moveTo>
                <a:lnTo>
                  <a:pt x="0" y="0"/>
                </a:lnTo>
                <a:lnTo>
                  <a:pt x="373847" y="109771"/>
                </a:lnTo>
                <a:lnTo>
                  <a:pt x="429297" y="495435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8" name="Freeform: Shape 467">
            <a:extLst>
              <a:ext uri="{FF2B5EF4-FFF2-40B4-BE49-F238E27FC236}">
                <a16:creationId xmlns:a16="http://schemas.microsoft.com/office/drawing/2014/main" id="{19DBDC8F-038A-FE1D-39D6-61DD242F54A4}"/>
              </a:ext>
            </a:extLst>
          </p:cNvPr>
          <p:cNvSpPr/>
          <p:nvPr/>
        </p:nvSpPr>
        <p:spPr>
          <a:xfrm>
            <a:off x="1238423" y="8260988"/>
            <a:ext cx="429296" cy="495434"/>
          </a:xfrm>
          <a:custGeom>
            <a:avLst/>
            <a:gdLst>
              <a:gd name="connsiteX0" fmla="*/ 55450 w 429296"/>
              <a:gd name="connsiteY0" fmla="*/ 385664 h 495434"/>
              <a:gd name="connsiteX1" fmla="*/ 0 w 429296"/>
              <a:gd name="connsiteY1" fmla="*/ 0 h 495434"/>
              <a:gd name="connsiteX2" fmla="*/ 373847 w 429296"/>
              <a:gd name="connsiteY2" fmla="*/ 109771 h 495434"/>
              <a:gd name="connsiteX3" fmla="*/ 429297 w 429296"/>
              <a:gd name="connsiteY3" fmla="*/ 495435 h 495434"/>
              <a:gd name="connsiteX4" fmla="*/ 55450 w 429296"/>
              <a:gd name="connsiteY4" fmla="*/ 385664 h 495434"/>
              <a:gd name="connsiteX5" fmla="*/ 55450 w 429296"/>
              <a:gd name="connsiteY5" fmla="*/ 385664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55450" y="385664"/>
                </a:moveTo>
                <a:lnTo>
                  <a:pt x="0" y="0"/>
                </a:lnTo>
                <a:lnTo>
                  <a:pt x="373847" y="109771"/>
                </a:lnTo>
                <a:lnTo>
                  <a:pt x="429297" y="495435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9" name="Freeform: Shape 468">
            <a:extLst>
              <a:ext uri="{FF2B5EF4-FFF2-40B4-BE49-F238E27FC236}">
                <a16:creationId xmlns:a16="http://schemas.microsoft.com/office/drawing/2014/main" id="{825CACE4-8E16-FE2C-AC2C-5AF1541245DB}"/>
              </a:ext>
            </a:extLst>
          </p:cNvPr>
          <p:cNvSpPr/>
          <p:nvPr/>
        </p:nvSpPr>
        <p:spPr>
          <a:xfrm>
            <a:off x="4077311" y="-243940"/>
            <a:ext cx="429296" cy="495434"/>
          </a:xfrm>
          <a:custGeom>
            <a:avLst/>
            <a:gdLst>
              <a:gd name="connsiteX0" fmla="*/ 55450 w 429296"/>
              <a:gd name="connsiteY0" fmla="*/ 385664 h 495434"/>
              <a:gd name="connsiteX1" fmla="*/ 0 w 429296"/>
              <a:gd name="connsiteY1" fmla="*/ 0 h 495434"/>
              <a:gd name="connsiteX2" fmla="*/ 373847 w 429296"/>
              <a:gd name="connsiteY2" fmla="*/ 109771 h 495434"/>
              <a:gd name="connsiteX3" fmla="*/ 429297 w 429296"/>
              <a:gd name="connsiteY3" fmla="*/ 495435 h 495434"/>
              <a:gd name="connsiteX4" fmla="*/ 55450 w 429296"/>
              <a:gd name="connsiteY4" fmla="*/ 385664 h 495434"/>
              <a:gd name="connsiteX5" fmla="*/ 55450 w 429296"/>
              <a:gd name="connsiteY5" fmla="*/ 385664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55450" y="385664"/>
                </a:moveTo>
                <a:lnTo>
                  <a:pt x="0" y="0"/>
                </a:lnTo>
                <a:lnTo>
                  <a:pt x="373847" y="109771"/>
                </a:lnTo>
                <a:lnTo>
                  <a:pt x="429297" y="495435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0" name="Freeform: Shape 469">
            <a:extLst>
              <a:ext uri="{FF2B5EF4-FFF2-40B4-BE49-F238E27FC236}">
                <a16:creationId xmlns:a16="http://schemas.microsoft.com/office/drawing/2014/main" id="{FC571C3E-8A08-41A1-29E3-90C1A7EF0E01}"/>
              </a:ext>
            </a:extLst>
          </p:cNvPr>
          <p:cNvSpPr/>
          <p:nvPr/>
        </p:nvSpPr>
        <p:spPr>
          <a:xfrm>
            <a:off x="3341903" y="545956"/>
            <a:ext cx="535704" cy="464190"/>
          </a:xfrm>
          <a:custGeom>
            <a:avLst/>
            <a:gdLst>
              <a:gd name="connsiteX0" fmla="*/ 0 w 535704"/>
              <a:gd name="connsiteY0" fmla="*/ 354419 h 464190"/>
              <a:gd name="connsiteX1" fmla="*/ 161858 w 535704"/>
              <a:gd name="connsiteY1" fmla="*/ 0 h 464190"/>
              <a:gd name="connsiteX2" fmla="*/ 535705 w 535704"/>
              <a:gd name="connsiteY2" fmla="*/ 109771 h 464190"/>
              <a:gd name="connsiteX3" fmla="*/ 373847 w 535704"/>
              <a:gd name="connsiteY3" fmla="*/ 464191 h 464190"/>
              <a:gd name="connsiteX4" fmla="*/ 0 w 535704"/>
              <a:gd name="connsiteY4" fmla="*/ 354419 h 464190"/>
              <a:gd name="connsiteX5" fmla="*/ 0 w 535704"/>
              <a:gd name="connsiteY5" fmla="*/ 354419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354419"/>
                </a:moveTo>
                <a:lnTo>
                  <a:pt x="161858" y="0"/>
                </a:lnTo>
                <a:lnTo>
                  <a:pt x="535705" y="109771"/>
                </a:lnTo>
                <a:lnTo>
                  <a:pt x="373847" y="464191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1" name="Freeform: Shape 470">
            <a:extLst>
              <a:ext uri="{FF2B5EF4-FFF2-40B4-BE49-F238E27FC236}">
                <a16:creationId xmlns:a16="http://schemas.microsoft.com/office/drawing/2014/main" id="{3CD78464-54A6-911D-4FB8-27D3B3D369E9}"/>
              </a:ext>
            </a:extLst>
          </p:cNvPr>
          <p:cNvSpPr/>
          <p:nvPr/>
        </p:nvSpPr>
        <p:spPr>
          <a:xfrm>
            <a:off x="1505862" y="7056715"/>
            <a:ext cx="535704" cy="464190"/>
          </a:xfrm>
          <a:custGeom>
            <a:avLst/>
            <a:gdLst>
              <a:gd name="connsiteX0" fmla="*/ 0 w 535704"/>
              <a:gd name="connsiteY0" fmla="*/ 354419 h 464190"/>
              <a:gd name="connsiteX1" fmla="*/ 161858 w 535704"/>
              <a:gd name="connsiteY1" fmla="*/ 0 h 464190"/>
              <a:gd name="connsiteX2" fmla="*/ 535705 w 535704"/>
              <a:gd name="connsiteY2" fmla="*/ 109771 h 464190"/>
              <a:gd name="connsiteX3" fmla="*/ 373847 w 535704"/>
              <a:gd name="connsiteY3" fmla="*/ 464190 h 464190"/>
              <a:gd name="connsiteX4" fmla="*/ 0 w 535704"/>
              <a:gd name="connsiteY4" fmla="*/ 354419 h 464190"/>
              <a:gd name="connsiteX5" fmla="*/ 0 w 535704"/>
              <a:gd name="connsiteY5" fmla="*/ 354419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354419"/>
                </a:moveTo>
                <a:lnTo>
                  <a:pt x="161858" y="0"/>
                </a:lnTo>
                <a:lnTo>
                  <a:pt x="535705" y="109771"/>
                </a:lnTo>
                <a:lnTo>
                  <a:pt x="373847" y="464190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2" name="Freeform: Shape 471">
            <a:extLst>
              <a:ext uri="{FF2B5EF4-FFF2-40B4-BE49-F238E27FC236}">
                <a16:creationId xmlns:a16="http://schemas.microsoft.com/office/drawing/2014/main" id="{94FB5C66-682D-9642-FE44-B8E233F82868}"/>
              </a:ext>
            </a:extLst>
          </p:cNvPr>
          <p:cNvSpPr/>
          <p:nvPr/>
        </p:nvSpPr>
        <p:spPr>
          <a:xfrm>
            <a:off x="3715750" y="-1632905"/>
            <a:ext cx="535704" cy="464190"/>
          </a:xfrm>
          <a:custGeom>
            <a:avLst/>
            <a:gdLst>
              <a:gd name="connsiteX0" fmla="*/ 0 w 535704"/>
              <a:gd name="connsiteY0" fmla="*/ 354419 h 464190"/>
              <a:gd name="connsiteX1" fmla="*/ 161858 w 535704"/>
              <a:gd name="connsiteY1" fmla="*/ 0 h 464190"/>
              <a:gd name="connsiteX2" fmla="*/ 535705 w 535704"/>
              <a:gd name="connsiteY2" fmla="*/ 109771 h 464190"/>
              <a:gd name="connsiteX3" fmla="*/ 373847 w 535704"/>
              <a:gd name="connsiteY3" fmla="*/ 464191 h 464190"/>
              <a:gd name="connsiteX4" fmla="*/ 0 w 535704"/>
              <a:gd name="connsiteY4" fmla="*/ 354419 h 464190"/>
              <a:gd name="connsiteX5" fmla="*/ 0 w 535704"/>
              <a:gd name="connsiteY5" fmla="*/ 354419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354419"/>
                </a:moveTo>
                <a:lnTo>
                  <a:pt x="161858" y="0"/>
                </a:lnTo>
                <a:lnTo>
                  <a:pt x="535705" y="109771"/>
                </a:lnTo>
                <a:lnTo>
                  <a:pt x="373847" y="464191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3" name="Freeform: Shape 472">
            <a:extLst>
              <a:ext uri="{FF2B5EF4-FFF2-40B4-BE49-F238E27FC236}">
                <a16:creationId xmlns:a16="http://schemas.microsoft.com/office/drawing/2014/main" id="{130CF93E-1A51-1A99-C06B-8738BD653780}"/>
              </a:ext>
            </a:extLst>
          </p:cNvPr>
          <p:cNvSpPr/>
          <p:nvPr/>
        </p:nvSpPr>
        <p:spPr>
          <a:xfrm>
            <a:off x="3877608" y="-1843554"/>
            <a:ext cx="701623" cy="320420"/>
          </a:xfrm>
          <a:custGeom>
            <a:avLst/>
            <a:gdLst>
              <a:gd name="connsiteX0" fmla="*/ 0 w 701623"/>
              <a:gd name="connsiteY0" fmla="*/ 210650 h 320420"/>
              <a:gd name="connsiteX1" fmla="*/ 327777 w 701623"/>
              <a:gd name="connsiteY1" fmla="*/ 0 h 320420"/>
              <a:gd name="connsiteX2" fmla="*/ 701624 w 701623"/>
              <a:gd name="connsiteY2" fmla="*/ 109771 h 320420"/>
              <a:gd name="connsiteX3" fmla="*/ 373847 w 701623"/>
              <a:gd name="connsiteY3" fmla="*/ 320421 h 320420"/>
              <a:gd name="connsiteX4" fmla="*/ 0 w 701623"/>
              <a:gd name="connsiteY4" fmla="*/ 210650 h 320420"/>
              <a:gd name="connsiteX5" fmla="*/ 0 w 701623"/>
              <a:gd name="connsiteY5" fmla="*/ 210650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0" y="210650"/>
                </a:moveTo>
                <a:lnTo>
                  <a:pt x="327777" y="0"/>
                </a:lnTo>
                <a:lnTo>
                  <a:pt x="701624" y="109771"/>
                </a:lnTo>
                <a:lnTo>
                  <a:pt x="373847" y="320421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4" name="Freeform: Shape 473">
            <a:extLst>
              <a:ext uri="{FF2B5EF4-FFF2-40B4-BE49-F238E27FC236}">
                <a16:creationId xmlns:a16="http://schemas.microsoft.com/office/drawing/2014/main" id="{7FD59E77-5D72-A9CB-ADED-EF4276221C7F}"/>
              </a:ext>
            </a:extLst>
          </p:cNvPr>
          <p:cNvSpPr/>
          <p:nvPr/>
        </p:nvSpPr>
        <p:spPr>
          <a:xfrm>
            <a:off x="1667720" y="6846065"/>
            <a:ext cx="701623" cy="320420"/>
          </a:xfrm>
          <a:custGeom>
            <a:avLst/>
            <a:gdLst>
              <a:gd name="connsiteX0" fmla="*/ 0 w 701623"/>
              <a:gd name="connsiteY0" fmla="*/ 210650 h 320420"/>
              <a:gd name="connsiteX1" fmla="*/ 327777 w 701623"/>
              <a:gd name="connsiteY1" fmla="*/ 0 h 320420"/>
              <a:gd name="connsiteX2" fmla="*/ 701624 w 701623"/>
              <a:gd name="connsiteY2" fmla="*/ 109771 h 320420"/>
              <a:gd name="connsiteX3" fmla="*/ 373847 w 701623"/>
              <a:gd name="connsiteY3" fmla="*/ 320421 h 320420"/>
              <a:gd name="connsiteX4" fmla="*/ 0 w 701623"/>
              <a:gd name="connsiteY4" fmla="*/ 210650 h 320420"/>
              <a:gd name="connsiteX5" fmla="*/ 0 w 701623"/>
              <a:gd name="connsiteY5" fmla="*/ 210650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0" y="210650"/>
                </a:moveTo>
                <a:lnTo>
                  <a:pt x="327777" y="0"/>
                </a:lnTo>
                <a:lnTo>
                  <a:pt x="701624" y="109771"/>
                </a:lnTo>
                <a:lnTo>
                  <a:pt x="373847" y="320421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5" name="Freeform: Shape 474">
            <a:extLst>
              <a:ext uri="{FF2B5EF4-FFF2-40B4-BE49-F238E27FC236}">
                <a16:creationId xmlns:a16="http://schemas.microsoft.com/office/drawing/2014/main" id="{187CADFF-B99F-65D4-BA6A-A7473DF51351}"/>
              </a:ext>
            </a:extLst>
          </p:cNvPr>
          <p:cNvSpPr/>
          <p:nvPr/>
        </p:nvSpPr>
        <p:spPr>
          <a:xfrm>
            <a:off x="9643790" y="2531233"/>
            <a:ext cx="629000" cy="404233"/>
          </a:xfrm>
          <a:custGeom>
            <a:avLst/>
            <a:gdLst>
              <a:gd name="connsiteX0" fmla="*/ 255153 w 629000"/>
              <a:gd name="connsiteY0" fmla="*/ 294462 h 404233"/>
              <a:gd name="connsiteX1" fmla="*/ 0 w 629000"/>
              <a:gd name="connsiteY1" fmla="*/ 0 h 404233"/>
              <a:gd name="connsiteX2" fmla="*/ 373847 w 629000"/>
              <a:gd name="connsiteY2" fmla="*/ 109771 h 404233"/>
              <a:gd name="connsiteX3" fmla="*/ 629000 w 629000"/>
              <a:gd name="connsiteY3" fmla="*/ 404234 h 404233"/>
              <a:gd name="connsiteX4" fmla="*/ 255153 w 629000"/>
              <a:gd name="connsiteY4" fmla="*/ 294462 h 404233"/>
              <a:gd name="connsiteX5" fmla="*/ 255153 w 629000"/>
              <a:gd name="connsiteY5" fmla="*/ 294462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000" h="404233">
                <a:moveTo>
                  <a:pt x="255153" y="294462"/>
                </a:moveTo>
                <a:lnTo>
                  <a:pt x="0" y="0"/>
                </a:lnTo>
                <a:lnTo>
                  <a:pt x="373847" y="109771"/>
                </a:lnTo>
                <a:lnTo>
                  <a:pt x="629000" y="404234"/>
                </a:lnTo>
                <a:lnTo>
                  <a:pt x="255153" y="294462"/>
                </a:lnTo>
                <a:lnTo>
                  <a:pt x="255153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6" name="Freeform: Shape 475">
            <a:extLst>
              <a:ext uri="{FF2B5EF4-FFF2-40B4-BE49-F238E27FC236}">
                <a16:creationId xmlns:a16="http://schemas.microsoft.com/office/drawing/2014/main" id="{3D4DC787-3316-F8C7-0B0E-49B9B4C93CB5}"/>
              </a:ext>
            </a:extLst>
          </p:cNvPr>
          <p:cNvSpPr/>
          <p:nvPr/>
        </p:nvSpPr>
        <p:spPr>
          <a:xfrm>
            <a:off x="8446129" y="6082126"/>
            <a:ext cx="629000" cy="404233"/>
          </a:xfrm>
          <a:custGeom>
            <a:avLst/>
            <a:gdLst>
              <a:gd name="connsiteX0" fmla="*/ 255153 w 629000"/>
              <a:gd name="connsiteY0" fmla="*/ 294462 h 404233"/>
              <a:gd name="connsiteX1" fmla="*/ 0 w 629000"/>
              <a:gd name="connsiteY1" fmla="*/ 0 h 404233"/>
              <a:gd name="connsiteX2" fmla="*/ 373847 w 629000"/>
              <a:gd name="connsiteY2" fmla="*/ 109771 h 404233"/>
              <a:gd name="connsiteX3" fmla="*/ 629000 w 629000"/>
              <a:gd name="connsiteY3" fmla="*/ 404234 h 404233"/>
              <a:gd name="connsiteX4" fmla="*/ 255153 w 629000"/>
              <a:gd name="connsiteY4" fmla="*/ 294462 h 404233"/>
              <a:gd name="connsiteX5" fmla="*/ 255153 w 629000"/>
              <a:gd name="connsiteY5" fmla="*/ 294462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000" h="404233">
                <a:moveTo>
                  <a:pt x="255153" y="294462"/>
                </a:moveTo>
                <a:lnTo>
                  <a:pt x="0" y="0"/>
                </a:lnTo>
                <a:lnTo>
                  <a:pt x="373847" y="109771"/>
                </a:lnTo>
                <a:lnTo>
                  <a:pt x="629000" y="404234"/>
                </a:lnTo>
                <a:lnTo>
                  <a:pt x="255153" y="294462"/>
                </a:lnTo>
                <a:lnTo>
                  <a:pt x="255153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7" name="Freeform: Shape 476">
            <a:extLst>
              <a:ext uri="{FF2B5EF4-FFF2-40B4-BE49-F238E27FC236}">
                <a16:creationId xmlns:a16="http://schemas.microsoft.com/office/drawing/2014/main" id="{EA52EA42-F167-A5F6-892D-05C9F1054A71}"/>
              </a:ext>
            </a:extLst>
          </p:cNvPr>
          <p:cNvSpPr/>
          <p:nvPr/>
        </p:nvSpPr>
        <p:spPr>
          <a:xfrm>
            <a:off x="9571166" y="2825696"/>
            <a:ext cx="757073" cy="706084"/>
          </a:xfrm>
          <a:custGeom>
            <a:avLst/>
            <a:gdLst>
              <a:gd name="connsiteX0" fmla="*/ 55450 w 757073"/>
              <a:gd name="connsiteY0" fmla="*/ 596313 h 706084"/>
              <a:gd name="connsiteX1" fmla="*/ 0 w 757073"/>
              <a:gd name="connsiteY1" fmla="*/ 210650 h 706084"/>
              <a:gd name="connsiteX2" fmla="*/ 327777 w 757073"/>
              <a:gd name="connsiteY2" fmla="*/ 0 h 706084"/>
              <a:gd name="connsiteX3" fmla="*/ 701624 w 757073"/>
              <a:gd name="connsiteY3" fmla="*/ 109771 h 706084"/>
              <a:gd name="connsiteX4" fmla="*/ 757073 w 757073"/>
              <a:gd name="connsiteY4" fmla="*/ 495435 h 706084"/>
              <a:gd name="connsiteX5" fmla="*/ 429296 w 757073"/>
              <a:gd name="connsiteY5" fmla="*/ 706085 h 706084"/>
              <a:gd name="connsiteX6" fmla="*/ 55450 w 757073"/>
              <a:gd name="connsiteY6" fmla="*/ 596313 h 706084"/>
              <a:gd name="connsiteX7" fmla="*/ 55450 w 757073"/>
              <a:gd name="connsiteY7" fmla="*/ 596313 h 706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7073" h="706084">
                <a:moveTo>
                  <a:pt x="55450" y="596313"/>
                </a:moveTo>
                <a:lnTo>
                  <a:pt x="0" y="210650"/>
                </a:lnTo>
                <a:lnTo>
                  <a:pt x="327777" y="0"/>
                </a:lnTo>
                <a:lnTo>
                  <a:pt x="701624" y="109771"/>
                </a:lnTo>
                <a:lnTo>
                  <a:pt x="757073" y="495435"/>
                </a:lnTo>
                <a:lnTo>
                  <a:pt x="429296" y="706085"/>
                </a:lnTo>
                <a:lnTo>
                  <a:pt x="55450" y="596313"/>
                </a:lnTo>
                <a:lnTo>
                  <a:pt x="55450" y="59631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8" name="Freeform: Shape 477">
            <a:extLst>
              <a:ext uri="{FF2B5EF4-FFF2-40B4-BE49-F238E27FC236}">
                <a16:creationId xmlns:a16="http://schemas.microsoft.com/office/drawing/2014/main" id="{E954A0FF-2EBC-CDE0-9534-BD422F0F90ED}"/>
              </a:ext>
            </a:extLst>
          </p:cNvPr>
          <p:cNvSpPr/>
          <p:nvPr/>
        </p:nvSpPr>
        <p:spPr>
          <a:xfrm>
            <a:off x="8552537" y="4920745"/>
            <a:ext cx="429296" cy="495434"/>
          </a:xfrm>
          <a:custGeom>
            <a:avLst/>
            <a:gdLst>
              <a:gd name="connsiteX0" fmla="*/ 55450 w 429296"/>
              <a:gd name="connsiteY0" fmla="*/ 385664 h 495434"/>
              <a:gd name="connsiteX1" fmla="*/ 0 w 429296"/>
              <a:gd name="connsiteY1" fmla="*/ 0 h 495434"/>
              <a:gd name="connsiteX2" fmla="*/ 373847 w 429296"/>
              <a:gd name="connsiteY2" fmla="*/ 109771 h 495434"/>
              <a:gd name="connsiteX3" fmla="*/ 429296 w 429296"/>
              <a:gd name="connsiteY3" fmla="*/ 495435 h 495434"/>
              <a:gd name="connsiteX4" fmla="*/ 55450 w 429296"/>
              <a:gd name="connsiteY4" fmla="*/ 385664 h 495434"/>
              <a:gd name="connsiteX5" fmla="*/ 55450 w 429296"/>
              <a:gd name="connsiteY5" fmla="*/ 385664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55450" y="385664"/>
                </a:moveTo>
                <a:lnTo>
                  <a:pt x="0" y="0"/>
                </a:lnTo>
                <a:lnTo>
                  <a:pt x="373847" y="109771"/>
                </a:lnTo>
                <a:lnTo>
                  <a:pt x="429296" y="495435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9" name="Freeform: Shape 478">
            <a:extLst>
              <a:ext uri="{FF2B5EF4-FFF2-40B4-BE49-F238E27FC236}">
                <a16:creationId xmlns:a16="http://schemas.microsoft.com/office/drawing/2014/main" id="{93746F57-F345-BF6F-8601-A70BA563693D}"/>
              </a:ext>
            </a:extLst>
          </p:cNvPr>
          <p:cNvSpPr/>
          <p:nvPr/>
        </p:nvSpPr>
        <p:spPr>
          <a:xfrm>
            <a:off x="9898943" y="756605"/>
            <a:ext cx="429296" cy="495434"/>
          </a:xfrm>
          <a:custGeom>
            <a:avLst/>
            <a:gdLst>
              <a:gd name="connsiteX0" fmla="*/ 55450 w 429296"/>
              <a:gd name="connsiteY0" fmla="*/ 385664 h 495434"/>
              <a:gd name="connsiteX1" fmla="*/ 0 w 429296"/>
              <a:gd name="connsiteY1" fmla="*/ 0 h 495434"/>
              <a:gd name="connsiteX2" fmla="*/ 373847 w 429296"/>
              <a:gd name="connsiteY2" fmla="*/ 109771 h 495434"/>
              <a:gd name="connsiteX3" fmla="*/ 429296 w 429296"/>
              <a:gd name="connsiteY3" fmla="*/ 495435 h 495434"/>
              <a:gd name="connsiteX4" fmla="*/ 55450 w 429296"/>
              <a:gd name="connsiteY4" fmla="*/ 385664 h 495434"/>
              <a:gd name="connsiteX5" fmla="*/ 55450 w 429296"/>
              <a:gd name="connsiteY5" fmla="*/ 385664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55450" y="385664"/>
                </a:moveTo>
                <a:lnTo>
                  <a:pt x="0" y="0"/>
                </a:lnTo>
                <a:lnTo>
                  <a:pt x="373847" y="109771"/>
                </a:lnTo>
                <a:lnTo>
                  <a:pt x="429296" y="495435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0" name="Freeform: Shape 479">
            <a:extLst>
              <a:ext uri="{FF2B5EF4-FFF2-40B4-BE49-F238E27FC236}">
                <a16:creationId xmlns:a16="http://schemas.microsoft.com/office/drawing/2014/main" id="{9FB27DE9-FB1E-C139-A790-F8E22212C82C}"/>
              </a:ext>
            </a:extLst>
          </p:cNvPr>
          <p:cNvSpPr/>
          <p:nvPr/>
        </p:nvSpPr>
        <p:spPr>
          <a:xfrm>
            <a:off x="8178690" y="7520905"/>
            <a:ext cx="429297" cy="495434"/>
          </a:xfrm>
          <a:custGeom>
            <a:avLst/>
            <a:gdLst>
              <a:gd name="connsiteX0" fmla="*/ 55450 w 429297"/>
              <a:gd name="connsiteY0" fmla="*/ 385664 h 495434"/>
              <a:gd name="connsiteX1" fmla="*/ 0 w 429297"/>
              <a:gd name="connsiteY1" fmla="*/ 0 h 495434"/>
              <a:gd name="connsiteX2" fmla="*/ 373847 w 429297"/>
              <a:gd name="connsiteY2" fmla="*/ 109771 h 495434"/>
              <a:gd name="connsiteX3" fmla="*/ 429297 w 429297"/>
              <a:gd name="connsiteY3" fmla="*/ 495435 h 495434"/>
              <a:gd name="connsiteX4" fmla="*/ 55450 w 429297"/>
              <a:gd name="connsiteY4" fmla="*/ 385664 h 495434"/>
              <a:gd name="connsiteX5" fmla="*/ 55450 w 429297"/>
              <a:gd name="connsiteY5" fmla="*/ 385664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7" h="495434">
                <a:moveTo>
                  <a:pt x="55450" y="385664"/>
                </a:moveTo>
                <a:lnTo>
                  <a:pt x="0" y="0"/>
                </a:lnTo>
                <a:lnTo>
                  <a:pt x="373847" y="109771"/>
                </a:lnTo>
                <a:lnTo>
                  <a:pt x="429297" y="495435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1" name="Freeform: Shape 480">
            <a:extLst>
              <a:ext uri="{FF2B5EF4-FFF2-40B4-BE49-F238E27FC236}">
                <a16:creationId xmlns:a16="http://schemas.microsoft.com/office/drawing/2014/main" id="{151B08BA-55D1-A09E-5BB5-11DC7F478338}"/>
              </a:ext>
            </a:extLst>
          </p:cNvPr>
          <p:cNvSpPr/>
          <p:nvPr/>
        </p:nvSpPr>
        <p:spPr>
          <a:xfrm>
            <a:off x="8072283" y="7906569"/>
            <a:ext cx="535704" cy="464190"/>
          </a:xfrm>
          <a:custGeom>
            <a:avLst/>
            <a:gdLst>
              <a:gd name="connsiteX0" fmla="*/ 0 w 535704"/>
              <a:gd name="connsiteY0" fmla="*/ 354419 h 464190"/>
              <a:gd name="connsiteX1" fmla="*/ 161858 w 535704"/>
              <a:gd name="connsiteY1" fmla="*/ 0 h 464190"/>
              <a:gd name="connsiteX2" fmla="*/ 535705 w 535704"/>
              <a:gd name="connsiteY2" fmla="*/ 109771 h 464190"/>
              <a:gd name="connsiteX3" fmla="*/ 373846 w 535704"/>
              <a:gd name="connsiteY3" fmla="*/ 464190 h 464190"/>
              <a:gd name="connsiteX4" fmla="*/ 0 w 535704"/>
              <a:gd name="connsiteY4" fmla="*/ 354419 h 464190"/>
              <a:gd name="connsiteX5" fmla="*/ 0 w 535704"/>
              <a:gd name="connsiteY5" fmla="*/ 354419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354419"/>
                </a:moveTo>
                <a:lnTo>
                  <a:pt x="161858" y="0"/>
                </a:lnTo>
                <a:lnTo>
                  <a:pt x="535705" y="109771"/>
                </a:lnTo>
                <a:lnTo>
                  <a:pt x="373846" y="464190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2" name="Freeform: Shape 481">
            <a:extLst>
              <a:ext uri="{FF2B5EF4-FFF2-40B4-BE49-F238E27FC236}">
                <a16:creationId xmlns:a16="http://schemas.microsoft.com/office/drawing/2014/main" id="{E85FBA99-2728-C7AC-2747-7F6EE7F24620}"/>
              </a:ext>
            </a:extLst>
          </p:cNvPr>
          <p:cNvSpPr/>
          <p:nvPr/>
        </p:nvSpPr>
        <p:spPr>
          <a:xfrm>
            <a:off x="9464758" y="3422009"/>
            <a:ext cx="535704" cy="464190"/>
          </a:xfrm>
          <a:custGeom>
            <a:avLst/>
            <a:gdLst>
              <a:gd name="connsiteX0" fmla="*/ 0 w 535704"/>
              <a:gd name="connsiteY0" fmla="*/ 354419 h 464190"/>
              <a:gd name="connsiteX1" fmla="*/ 161858 w 535704"/>
              <a:gd name="connsiteY1" fmla="*/ 0 h 464190"/>
              <a:gd name="connsiteX2" fmla="*/ 535705 w 535704"/>
              <a:gd name="connsiteY2" fmla="*/ 109771 h 464190"/>
              <a:gd name="connsiteX3" fmla="*/ 373847 w 535704"/>
              <a:gd name="connsiteY3" fmla="*/ 464191 h 464190"/>
              <a:gd name="connsiteX4" fmla="*/ 0 w 535704"/>
              <a:gd name="connsiteY4" fmla="*/ 354419 h 464190"/>
              <a:gd name="connsiteX5" fmla="*/ 0 w 535704"/>
              <a:gd name="connsiteY5" fmla="*/ 354419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354419"/>
                </a:moveTo>
                <a:lnTo>
                  <a:pt x="161858" y="0"/>
                </a:lnTo>
                <a:lnTo>
                  <a:pt x="535705" y="109771"/>
                </a:lnTo>
                <a:lnTo>
                  <a:pt x="373847" y="464191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3" name="Freeform: Shape 482">
            <a:extLst>
              <a:ext uri="{FF2B5EF4-FFF2-40B4-BE49-F238E27FC236}">
                <a16:creationId xmlns:a16="http://schemas.microsoft.com/office/drawing/2014/main" id="{69AF5F1D-C1A5-A63A-E54E-E140D3D59426}"/>
              </a:ext>
            </a:extLst>
          </p:cNvPr>
          <p:cNvSpPr/>
          <p:nvPr/>
        </p:nvSpPr>
        <p:spPr>
          <a:xfrm>
            <a:off x="8446129" y="5871477"/>
            <a:ext cx="701623" cy="320420"/>
          </a:xfrm>
          <a:custGeom>
            <a:avLst/>
            <a:gdLst>
              <a:gd name="connsiteX0" fmla="*/ 0 w 701623"/>
              <a:gd name="connsiteY0" fmla="*/ 210649 h 320420"/>
              <a:gd name="connsiteX1" fmla="*/ 327777 w 701623"/>
              <a:gd name="connsiteY1" fmla="*/ 0 h 320420"/>
              <a:gd name="connsiteX2" fmla="*/ 701624 w 701623"/>
              <a:gd name="connsiteY2" fmla="*/ 109771 h 320420"/>
              <a:gd name="connsiteX3" fmla="*/ 373847 w 701623"/>
              <a:gd name="connsiteY3" fmla="*/ 320421 h 320420"/>
              <a:gd name="connsiteX4" fmla="*/ 0 w 701623"/>
              <a:gd name="connsiteY4" fmla="*/ 210649 h 320420"/>
              <a:gd name="connsiteX5" fmla="*/ 0 w 701623"/>
              <a:gd name="connsiteY5" fmla="*/ 210649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0" y="210649"/>
                </a:moveTo>
                <a:lnTo>
                  <a:pt x="327777" y="0"/>
                </a:lnTo>
                <a:lnTo>
                  <a:pt x="701624" y="109771"/>
                </a:lnTo>
                <a:lnTo>
                  <a:pt x="373847" y="320421"/>
                </a:lnTo>
                <a:lnTo>
                  <a:pt x="0" y="210649"/>
                </a:lnTo>
                <a:lnTo>
                  <a:pt x="0" y="21064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4" name="Freeform: Shape 483">
            <a:extLst>
              <a:ext uri="{FF2B5EF4-FFF2-40B4-BE49-F238E27FC236}">
                <a16:creationId xmlns:a16="http://schemas.microsoft.com/office/drawing/2014/main" id="{3DCE056B-FCA5-36BB-9EE2-F4E4DC03BAE6}"/>
              </a:ext>
            </a:extLst>
          </p:cNvPr>
          <p:cNvSpPr/>
          <p:nvPr/>
        </p:nvSpPr>
        <p:spPr>
          <a:xfrm>
            <a:off x="-214390" y="4836932"/>
            <a:ext cx="628999" cy="404233"/>
          </a:xfrm>
          <a:custGeom>
            <a:avLst/>
            <a:gdLst>
              <a:gd name="connsiteX0" fmla="*/ 255153 w 628999"/>
              <a:gd name="connsiteY0" fmla="*/ 294462 h 404233"/>
              <a:gd name="connsiteX1" fmla="*/ 0 w 628999"/>
              <a:gd name="connsiteY1" fmla="*/ 0 h 404233"/>
              <a:gd name="connsiteX2" fmla="*/ 373847 w 628999"/>
              <a:gd name="connsiteY2" fmla="*/ 109771 h 404233"/>
              <a:gd name="connsiteX3" fmla="*/ 629000 w 628999"/>
              <a:gd name="connsiteY3" fmla="*/ 404233 h 404233"/>
              <a:gd name="connsiteX4" fmla="*/ 255153 w 628999"/>
              <a:gd name="connsiteY4" fmla="*/ 294462 h 404233"/>
              <a:gd name="connsiteX5" fmla="*/ 255153 w 628999"/>
              <a:gd name="connsiteY5" fmla="*/ 294462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255153" y="294462"/>
                </a:moveTo>
                <a:lnTo>
                  <a:pt x="0" y="0"/>
                </a:lnTo>
                <a:lnTo>
                  <a:pt x="373847" y="109771"/>
                </a:lnTo>
                <a:lnTo>
                  <a:pt x="629000" y="404233"/>
                </a:lnTo>
                <a:lnTo>
                  <a:pt x="255153" y="294462"/>
                </a:lnTo>
                <a:lnTo>
                  <a:pt x="255153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5" name="Freeform: Shape 484">
            <a:extLst>
              <a:ext uri="{FF2B5EF4-FFF2-40B4-BE49-F238E27FC236}">
                <a16:creationId xmlns:a16="http://schemas.microsoft.com/office/drawing/2014/main" id="{D3F09EA4-C5CD-C082-C9D2-BFB3EAF3C9C8}"/>
              </a:ext>
            </a:extLst>
          </p:cNvPr>
          <p:cNvSpPr/>
          <p:nvPr/>
        </p:nvSpPr>
        <p:spPr>
          <a:xfrm>
            <a:off x="983270" y="1286039"/>
            <a:ext cx="628999" cy="404233"/>
          </a:xfrm>
          <a:custGeom>
            <a:avLst/>
            <a:gdLst>
              <a:gd name="connsiteX0" fmla="*/ 255153 w 628999"/>
              <a:gd name="connsiteY0" fmla="*/ 294462 h 404233"/>
              <a:gd name="connsiteX1" fmla="*/ 0 w 628999"/>
              <a:gd name="connsiteY1" fmla="*/ 0 h 404233"/>
              <a:gd name="connsiteX2" fmla="*/ 373847 w 628999"/>
              <a:gd name="connsiteY2" fmla="*/ 109771 h 404233"/>
              <a:gd name="connsiteX3" fmla="*/ 629000 w 628999"/>
              <a:gd name="connsiteY3" fmla="*/ 404234 h 404233"/>
              <a:gd name="connsiteX4" fmla="*/ 255153 w 628999"/>
              <a:gd name="connsiteY4" fmla="*/ 294462 h 404233"/>
              <a:gd name="connsiteX5" fmla="*/ 255153 w 628999"/>
              <a:gd name="connsiteY5" fmla="*/ 294462 h 404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8999" h="404233">
                <a:moveTo>
                  <a:pt x="255153" y="294462"/>
                </a:moveTo>
                <a:lnTo>
                  <a:pt x="0" y="0"/>
                </a:lnTo>
                <a:lnTo>
                  <a:pt x="373847" y="109771"/>
                </a:lnTo>
                <a:lnTo>
                  <a:pt x="629000" y="404234"/>
                </a:lnTo>
                <a:lnTo>
                  <a:pt x="255153" y="294462"/>
                </a:lnTo>
                <a:lnTo>
                  <a:pt x="255153" y="29446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6" name="Freeform: Shape 485">
            <a:extLst>
              <a:ext uri="{FF2B5EF4-FFF2-40B4-BE49-F238E27FC236}">
                <a16:creationId xmlns:a16="http://schemas.microsoft.com/office/drawing/2014/main" id="{E1BCEC77-F5F2-8574-AD39-C79202873E0A}"/>
              </a:ext>
            </a:extLst>
          </p:cNvPr>
          <p:cNvSpPr/>
          <p:nvPr/>
        </p:nvSpPr>
        <p:spPr>
          <a:xfrm>
            <a:off x="-269840" y="4240619"/>
            <a:ext cx="757073" cy="706084"/>
          </a:xfrm>
          <a:custGeom>
            <a:avLst/>
            <a:gdLst>
              <a:gd name="connsiteX0" fmla="*/ 55450 w 757073"/>
              <a:gd name="connsiteY0" fmla="*/ 596313 h 706084"/>
              <a:gd name="connsiteX1" fmla="*/ 0 w 757073"/>
              <a:gd name="connsiteY1" fmla="*/ 210650 h 706084"/>
              <a:gd name="connsiteX2" fmla="*/ 327777 w 757073"/>
              <a:gd name="connsiteY2" fmla="*/ 0 h 706084"/>
              <a:gd name="connsiteX3" fmla="*/ 701624 w 757073"/>
              <a:gd name="connsiteY3" fmla="*/ 109771 h 706084"/>
              <a:gd name="connsiteX4" fmla="*/ 757074 w 757073"/>
              <a:gd name="connsiteY4" fmla="*/ 495435 h 706084"/>
              <a:gd name="connsiteX5" fmla="*/ 429297 w 757073"/>
              <a:gd name="connsiteY5" fmla="*/ 706084 h 706084"/>
              <a:gd name="connsiteX6" fmla="*/ 55450 w 757073"/>
              <a:gd name="connsiteY6" fmla="*/ 596313 h 706084"/>
              <a:gd name="connsiteX7" fmla="*/ 55450 w 757073"/>
              <a:gd name="connsiteY7" fmla="*/ 596313 h 7060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57073" h="706084">
                <a:moveTo>
                  <a:pt x="55450" y="596313"/>
                </a:moveTo>
                <a:lnTo>
                  <a:pt x="0" y="210650"/>
                </a:lnTo>
                <a:lnTo>
                  <a:pt x="327777" y="0"/>
                </a:lnTo>
                <a:lnTo>
                  <a:pt x="701624" y="109771"/>
                </a:lnTo>
                <a:lnTo>
                  <a:pt x="757074" y="495435"/>
                </a:lnTo>
                <a:lnTo>
                  <a:pt x="429297" y="706084"/>
                </a:lnTo>
                <a:lnTo>
                  <a:pt x="55450" y="596313"/>
                </a:lnTo>
                <a:lnTo>
                  <a:pt x="55450" y="59631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7" name="Freeform: Shape 486">
            <a:extLst>
              <a:ext uri="{FF2B5EF4-FFF2-40B4-BE49-F238E27FC236}">
                <a16:creationId xmlns:a16="http://schemas.microsoft.com/office/drawing/2014/main" id="{BAD56D65-9D18-A147-1393-D54D65E82415}"/>
              </a:ext>
            </a:extLst>
          </p:cNvPr>
          <p:cNvSpPr/>
          <p:nvPr/>
        </p:nvSpPr>
        <p:spPr>
          <a:xfrm>
            <a:off x="-269840" y="6520359"/>
            <a:ext cx="429296" cy="495434"/>
          </a:xfrm>
          <a:custGeom>
            <a:avLst/>
            <a:gdLst>
              <a:gd name="connsiteX0" fmla="*/ 55450 w 429296"/>
              <a:gd name="connsiteY0" fmla="*/ 385664 h 495434"/>
              <a:gd name="connsiteX1" fmla="*/ 0 w 429296"/>
              <a:gd name="connsiteY1" fmla="*/ 0 h 495434"/>
              <a:gd name="connsiteX2" fmla="*/ 373847 w 429296"/>
              <a:gd name="connsiteY2" fmla="*/ 109771 h 495434"/>
              <a:gd name="connsiteX3" fmla="*/ 429297 w 429296"/>
              <a:gd name="connsiteY3" fmla="*/ 495435 h 495434"/>
              <a:gd name="connsiteX4" fmla="*/ 55450 w 429296"/>
              <a:gd name="connsiteY4" fmla="*/ 385664 h 495434"/>
              <a:gd name="connsiteX5" fmla="*/ 55450 w 429296"/>
              <a:gd name="connsiteY5" fmla="*/ 385664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55450" y="385664"/>
                </a:moveTo>
                <a:lnTo>
                  <a:pt x="0" y="0"/>
                </a:lnTo>
                <a:lnTo>
                  <a:pt x="373847" y="109771"/>
                </a:lnTo>
                <a:lnTo>
                  <a:pt x="429297" y="495435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8" name="Freeform: Shape 487">
            <a:extLst>
              <a:ext uri="{FF2B5EF4-FFF2-40B4-BE49-F238E27FC236}">
                <a16:creationId xmlns:a16="http://schemas.microsoft.com/office/drawing/2014/main" id="{464E1BB8-DC42-F209-6AB5-134089A0BDDB}"/>
              </a:ext>
            </a:extLst>
          </p:cNvPr>
          <p:cNvSpPr/>
          <p:nvPr/>
        </p:nvSpPr>
        <p:spPr>
          <a:xfrm>
            <a:off x="1076565" y="2356219"/>
            <a:ext cx="429296" cy="495434"/>
          </a:xfrm>
          <a:custGeom>
            <a:avLst/>
            <a:gdLst>
              <a:gd name="connsiteX0" fmla="*/ 55450 w 429296"/>
              <a:gd name="connsiteY0" fmla="*/ 385664 h 495434"/>
              <a:gd name="connsiteX1" fmla="*/ 0 w 429296"/>
              <a:gd name="connsiteY1" fmla="*/ 0 h 495434"/>
              <a:gd name="connsiteX2" fmla="*/ 373847 w 429296"/>
              <a:gd name="connsiteY2" fmla="*/ 109771 h 495434"/>
              <a:gd name="connsiteX3" fmla="*/ 429297 w 429296"/>
              <a:gd name="connsiteY3" fmla="*/ 495435 h 495434"/>
              <a:gd name="connsiteX4" fmla="*/ 55450 w 429296"/>
              <a:gd name="connsiteY4" fmla="*/ 385664 h 495434"/>
              <a:gd name="connsiteX5" fmla="*/ 55450 w 429296"/>
              <a:gd name="connsiteY5" fmla="*/ 385664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55450" y="385664"/>
                </a:moveTo>
                <a:lnTo>
                  <a:pt x="0" y="0"/>
                </a:lnTo>
                <a:lnTo>
                  <a:pt x="373847" y="109771"/>
                </a:lnTo>
                <a:lnTo>
                  <a:pt x="429297" y="495435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9" name="Freeform: Shape 488">
            <a:extLst>
              <a:ext uri="{FF2B5EF4-FFF2-40B4-BE49-F238E27FC236}">
                <a16:creationId xmlns:a16="http://schemas.microsoft.com/office/drawing/2014/main" id="{717E4D95-ED5D-C81B-1EC0-0AC571818ACC}"/>
              </a:ext>
            </a:extLst>
          </p:cNvPr>
          <p:cNvSpPr/>
          <p:nvPr/>
        </p:nvSpPr>
        <p:spPr>
          <a:xfrm>
            <a:off x="1450412" y="-243940"/>
            <a:ext cx="429296" cy="495434"/>
          </a:xfrm>
          <a:custGeom>
            <a:avLst/>
            <a:gdLst>
              <a:gd name="connsiteX0" fmla="*/ 55450 w 429296"/>
              <a:gd name="connsiteY0" fmla="*/ 385664 h 495434"/>
              <a:gd name="connsiteX1" fmla="*/ 0 w 429296"/>
              <a:gd name="connsiteY1" fmla="*/ 0 h 495434"/>
              <a:gd name="connsiteX2" fmla="*/ 373847 w 429296"/>
              <a:gd name="connsiteY2" fmla="*/ 109771 h 495434"/>
              <a:gd name="connsiteX3" fmla="*/ 429297 w 429296"/>
              <a:gd name="connsiteY3" fmla="*/ 495435 h 495434"/>
              <a:gd name="connsiteX4" fmla="*/ 55450 w 429296"/>
              <a:gd name="connsiteY4" fmla="*/ 385664 h 495434"/>
              <a:gd name="connsiteX5" fmla="*/ 55450 w 429296"/>
              <a:gd name="connsiteY5" fmla="*/ 385664 h 495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9296" h="495434">
                <a:moveTo>
                  <a:pt x="55450" y="385664"/>
                </a:moveTo>
                <a:lnTo>
                  <a:pt x="0" y="0"/>
                </a:lnTo>
                <a:lnTo>
                  <a:pt x="373847" y="109771"/>
                </a:lnTo>
                <a:lnTo>
                  <a:pt x="429297" y="495435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0" name="Freeform: Shape 489">
            <a:extLst>
              <a:ext uri="{FF2B5EF4-FFF2-40B4-BE49-F238E27FC236}">
                <a16:creationId xmlns:a16="http://schemas.microsoft.com/office/drawing/2014/main" id="{01545C39-8438-C5DF-0D97-D99CA58A7ACE}"/>
              </a:ext>
            </a:extLst>
          </p:cNvPr>
          <p:cNvSpPr/>
          <p:nvPr/>
        </p:nvSpPr>
        <p:spPr>
          <a:xfrm>
            <a:off x="57936" y="3886200"/>
            <a:ext cx="535704" cy="464190"/>
          </a:xfrm>
          <a:custGeom>
            <a:avLst/>
            <a:gdLst>
              <a:gd name="connsiteX0" fmla="*/ 0 w 535704"/>
              <a:gd name="connsiteY0" fmla="*/ 354419 h 464190"/>
              <a:gd name="connsiteX1" fmla="*/ 161858 w 535704"/>
              <a:gd name="connsiteY1" fmla="*/ 0 h 464190"/>
              <a:gd name="connsiteX2" fmla="*/ 535705 w 535704"/>
              <a:gd name="connsiteY2" fmla="*/ 109771 h 464190"/>
              <a:gd name="connsiteX3" fmla="*/ 373847 w 535704"/>
              <a:gd name="connsiteY3" fmla="*/ 464191 h 464190"/>
              <a:gd name="connsiteX4" fmla="*/ 0 w 535704"/>
              <a:gd name="connsiteY4" fmla="*/ 354419 h 464190"/>
              <a:gd name="connsiteX5" fmla="*/ 0 w 535704"/>
              <a:gd name="connsiteY5" fmla="*/ 354419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354419"/>
                </a:moveTo>
                <a:lnTo>
                  <a:pt x="161858" y="0"/>
                </a:lnTo>
                <a:lnTo>
                  <a:pt x="535705" y="109771"/>
                </a:lnTo>
                <a:lnTo>
                  <a:pt x="373847" y="464191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1" name="Freeform: Shape 490">
            <a:extLst>
              <a:ext uri="{FF2B5EF4-FFF2-40B4-BE49-F238E27FC236}">
                <a16:creationId xmlns:a16="http://schemas.microsoft.com/office/drawing/2014/main" id="{4B8CACDB-278E-8B57-6233-A6C823539D70}"/>
              </a:ext>
            </a:extLst>
          </p:cNvPr>
          <p:cNvSpPr/>
          <p:nvPr/>
        </p:nvSpPr>
        <p:spPr>
          <a:xfrm>
            <a:off x="1450412" y="-598360"/>
            <a:ext cx="535704" cy="464190"/>
          </a:xfrm>
          <a:custGeom>
            <a:avLst/>
            <a:gdLst>
              <a:gd name="connsiteX0" fmla="*/ 0 w 535704"/>
              <a:gd name="connsiteY0" fmla="*/ 354419 h 464190"/>
              <a:gd name="connsiteX1" fmla="*/ 161858 w 535704"/>
              <a:gd name="connsiteY1" fmla="*/ 0 h 464190"/>
              <a:gd name="connsiteX2" fmla="*/ 535705 w 535704"/>
              <a:gd name="connsiteY2" fmla="*/ 109771 h 464190"/>
              <a:gd name="connsiteX3" fmla="*/ 373847 w 535704"/>
              <a:gd name="connsiteY3" fmla="*/ 464191 h 464190"/>
              <a:gd name="connsiteX4" fmla="*/ 0 w 535704"/>
              <a:gd name="connsiteY4" fmla="*/ 354419 h 464190"/>
              <a:gd name="connsiteX5" fmla="*/ 0 w 535704"/>
              <a:gd name="connsiteY5" fmla="*/ 354419 h 4641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704" h="464190">
                <a:moveTo>
                  <a:pt x="0" y="354419"/>
                </a:moveTo>
                <a:lnTo>
                  <a:pt x="161858" y="0"/>
                </a:lnTo>
                <a:lnTo>
                  <a:pt x="535705" y="109771"/>
                </a:lnTo>
                <a:lnTo>
                  <a:pt x="373847" y="464191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2" name="Freeform: Shape 491">
            <a:extLst>
              <a:ext uri="{FF2B5EF4-FFF2-40B4-BE49-F238E27FC236}">
                <a16:creationId xmlns:a16="http://schemas.microsoft.com/office/drawing/2014/main" id="{9A73BF40-D971-CE5A-7328-AF95123F0CB7}"/>
              </a:ext>
            </a:extLst>
          </p:cNvPr>
          <p:cNvSpPr/>
          <p:nvPr/>
        </p:nvSpPr>
        <p:spPr>
          <a:xfrm>
            <a:off x="910646" y="1580501"/>
            <a:ext cx="701623" cy="320420"/>
          </a:xfrm>
          <a:custGeom>
            <a:avLst/>
            <a:gdLst>
              <a:gd name="connsiteX0" fmla="*/ 0 w 701623"/>
              <a:gd name="connsiteY0" fmla="*/ 210650 h 320420"/>
              <a:gd name="connsiteX1" fmla="*/ 327777 w 701623"/>
              <a:gd name="connsiteY1" fmla="*/ 0 h 320420"/>
              <a:gd name="connsiteX2" fmla="*/ 701624 w 701623"/>
              <a:gd name="connsiteY2" fmla="*/ 109771 h 320420"/>
              <a:gd name="connsiteX3" fmla="*/ 373847 w 701623"/>
              <a:gd name="connsiteY3" fmla="*/ 320421 h 320420"/>
              <a:gd name="connsiteX4" fmla="*/ 0 w 701623"/>
              <a:gd name="connsiteY4" fmla="*/ 210650 h 320420"/>
              <a:gd name="connsiteX5" fmla="*/ 0 w 701623"/>
              <a:gd name="connsiteY5" fmla="*/ 210650 h 320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1623" h="320420">
                <a:moveTo>
                  <a:pt x="0" y="210650"/>
                </a:moveTo>
                <a:lnTo>
                  <a:pt x="327777" y="0"/>
                </a:lnTo>
                <a:lnTo>
                  <a:pt x="701624" y="109771"/>
                </a:lnTo>
                <a:lnTo>
                  <a:pt x="373847" y="320421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3" name="Freeform: Shape 492">
            <a:extLst>
              <a:ext uri="{FF2B5EF4-FFF2-40B4-BE49-F238E27FC236}">
                <a16:creationId xmlns:a16="http://schemas.microsoft.com/office/drawing/2014/main" id="{12841514-7217-31A6-321F-42F34C6DD31D}"/>
              </a:ext>
            </a:extLst>
          </p:cNvPr>
          <p:cNvSpPr/>
          <p:nvPr/>
        </p:nvSpPr>
        <p:spPr>
          <a:xfrm>
            <a:off x="8390679" y="2851654"/>
            <a:ext cx="472460" cy="1034545"/>
          </a:xfrm>
          <a:custGeom>
            <a:avLst/>
            <a:gdLst>
              <a:gd name="connsiteX0" fmla="*/ 55449 w 472460"/>
              <a:gd name="connsiteY0" fmla="*/ 740083 h 1034545"/>
              <a:gd name="connsiteX1" fmla="*/ 0 w 472460"/>
              <a:gd name="connsiteY1" fmla="*/ 354419 h 1034545"/>
              <a:gd name="connsiteX2" fmla="*/ 161858 w 472460"/>
              <a:gd name="connsiteY2" fmla="*/ 0 h 1034545"/>
              <a:gd name="connsiteX3" fmla="*/ 417011 w 472460"/>
              <a:gd name="connsiteY3" fmla="*/ 294462 h 1034545"/>
              <a:gd name="connsiteX4" fmla="*/ 472460 w 472460"/>
              <a:gd name="connsiteY4" fmla="*/ 680126 h 1034545"/>
              <a:gd name="connsiteX5" fmla="*/ 310603 w 472460"/>
              <a:gd name="connsiteY5" fmla="*/ 1034545 h 1034545"/>
              <a:gd name="connsiteX6" fmla="*/ 55449 w 472460"/>
              <a:gd name="connsiteY6" fmla="*/ 740083 h 1034545"/>
              <a:gd name="connsiteX7" fmla="*/ 55449 w 472460"/>
              <a:gd name="connsiteY7" fmla="*/ 740083 h 1034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2460" h="1034545">
                <a:moveTo>
                  <a:pt x="55449" y="740083"/>
                </a:moveTo>
                <a:lnTo>
                  <a:pt x="0" y="354419"/>
                </a:lnTo>
                <a:lnTo>
                  <a:pt x="161858" y="0"/>
                </a:lnTo>
                <a:lnTo>
                  <a:pt x="417011" y="294462"/>
                </a:lnTo>
                <a:lnTo>
                  <a:pt x="472460" y="680126"/>
                </a:lnTo>
                <a:lnTo>
                  <a:pt x="310603" y="1034545"/>
                </a:lnTo>
                <a:lnTo>
                  <a:pt x="55449" y="740083"/>
                </a:lnTo>
                <a:lnTo>
                  <a:pt x="55449" y="7400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4" name="Freeform: Shape 493">
            <a:extLst>
              <a:ext uri="{FF2B5EF4-FFF2-40B4-BE49-F238E27FC236}">
                <a16:creationId xmlns:a16="http://schemas.microsoft.com/office/drawing/2014/main" id="{E975A68F-A9A5-9D79-2BFB-545771E2F7D2}"/>
              </a:ext>
            </a:extLst>
          </p:cNvPr>
          <p:cNvSpPr/>
          <p:nvPr/>
        </p:nvSpPr>
        <p:spPr>
          <a:xfrm>
            <a:off x="5759719" y="5485814"/>
            <a:ext cx="310603" cy="680125"/>
          </a:xfrm>
          <a:custGeom>
            <a:avLst/>
            <a:gdLst>
              <a:gd name="connsiteX0" fmla="*/ 55450 w 310603"/>
              <a:gd name="connsiteY0" fmla="*/ 385664 h 680125"/>
              <a:gd name="connsiteX1" fmla="*/ 0 w 310603"/>
              <a:gd name="connsiteY1" fmla="*/ 0 h 680125"/>
              <a:gd name="connsiteX2" fmla="*/ 255153 w 310603"/>
              <a:gd name="connsiteY2" fmla="*/ 294462 h 680125"/>
              <a:gd name="connsiteX3" fmla="*/ 310603 w 310603"/>
              <a:gd name="connsiteY3" fmla="*/ 680126 h 680125"/>
              <a:gd name="connsiteX4" fmla="*/ 55450 w 310603"/>
              <a:gd name="connsiteY4" fmla="*/ 385664 h 680125"/>
              <a:gd name="connsiteX5" fmla="*/ 55450 w 310603"/>
              <a:gd name="connsiteY5" fmla="*/ 385664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55450" y="385664"/>
                </a:moveTo>
                <a:lnTo>
                  <a:pt x="0" y="0"/>
                </a:lnTo>
                <a:lnTo>
                  <a:pt x="255153" y="294462"/>
                </a:lnTo>
                <a:lnTo>
                  <a:pt x="310603" y="680126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5" name="Freeform: Shape 494">
            <a:extLst>
              <a:ext uri="{FF2B5EF4-FFF2-40B4-BE49-F238E27FC236}">
                <a16:creationId xmlns:a16="http://schemas.microsoft.com/office/drawing/2014/main" id="{F2A56F8C-4E62-763E-3459-44BE6EBBB2EE}"/>
              </a:ext>
            </a:extLst>
          </p:cNvPr>
          <p:cNvSpPr/>
          <p:nvPr/>
        </p:nvSpPr>
        <p:spPr>
          <a:xfrm>
            <a:off x="3031300" y="8260988"/>
            <a:ext cx="310603" cy="680125"/>
          </a:xfrm>
          <a:custGeom>
            <a:avLst/>
            <a:gdLst>
              <a:gd name="connsiteX0" fmla="*/ 55450 w 310603"/>
              <a:gd name="connsiteY0" fmla="*/ 385664 h 680125"/>
              <a:gd name="connsiteX1" fmla="*/ 0 w 310603"/>
              <a:gd name="connsiteY1" fmla="*/ 0 h 680125"/>
              <a:gd name="connsiteX2" fmla="*/ 255153 w 310603"/>
              <a:gd name="connsiteY2" fmla="*/ 294462 h 680125"/>
              <a:gd name="connsiteX3" fmla="*/ 310603 w 310603"/>
              <a:gd name="connsiteY3" fmla="*/ 680126 h 680125"/>
              <a:gd name="connsiteX4" fmla="*/ 55450 w 310603"/>
              <a:gd name="connsiteY4" fmla="*/ 385664 h 680125"/>
              <a:gd name="connsiteX5" fmla="*/ 55450 w 310603"/>
              <a:gd name="connsiteY5" fmla="*/ 385664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55450" y="385664"/>
                </a:moveTo>
                <a:lnTo>
                  <a:pt x="0" y="0"/>
                </a:lnTo>
                <a:lnTo>
                  <a:pt x="255153" y="294462"/>
                </a:lnTo>
                <a:lnTo>
                  <a:pt x="310603" y="680126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6" name="Freeform: Shape 495">
            <a:extLst>
              <a:ext uri="{FF2B5EF4-FFF2-40B4-BE49-F238E27FC236}">
                <a16:creationId xmlns:a16="http://schemas.microsoft.com/office/drawing/2014/main" id="{B67BE012-86AE-8F34-410F-061E6CC1C0C9}"/>
              </a:ext>
            </a:extLst>
          </p:cNvPr>
          <p:cNvSpPr/>
          <p:nvPr/>
        </p:nvSpPr>
        <p:spPr>
          <a:xfrm>
            <a:off x="5224014" y="6366912"/>
            <a:ext cx="417011" cy="648881"/>
          </a:xfrm>
          <a:custGeom>
            <a:avLst/>
            <a:gdLst>
              <a:gd name="connsiteX0" fmla="*/ 0 w 417011"/>
              <a:gd name="connsiteY0" fmla="*/ 354419 h 648881"/>
              <a:gd name="connsiteX1" fmla="*/ 161858 w 417011"/>
              <a:gd name="connsiteY1" fmla="*/ 0 h 648881"/>
              <a:gd name="connsiteX2" fmla="*/ 417011 w 417011"/>
              <a:gd name="connsiteY2" fmla="*/ 294462 h 648881"/>
              <a:gd name="connsiteX3" fmla="*/ 255153 w 417011"/>
              <a:gd name="connsiteY3" fmla="*/ 648881 h 648881"/>
              <a:gd name="connsiteX4" fmla="*/ 0 w 417011"/>
              <a:gd name="connsiteY4" fmla="*/ 354419 h 648881"/>
              <a:gd name="connsiteX5" fmla="*/ 0 w 417011"/>
              <a:gd name="connsiteY5" fmla="*/ 354419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1" h="648881">
                <a:moveTo>
                  <a:pt x="0" y="354419"/>
                </a:moveTo>
                <a:lnTo>
                  <a:pt x="161858" y="0"/>
                </a:lnTo>
                <a:lnTo>
                  <a:pt x="417011" y="294462"/>
                </a:lnTo>
                <a:lnTo>
                  <a:pt x="255153" y="648881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7" name="Freeform: Shape 496">
            <a:extLst>
              <a:ext uri="{FF2B5EF4-FFF2-40B4-BE49-F238E27FC236}">
                <a16:creationId xmlns:a16="http://schemas.microsoft.com/office/drawing/2014/main" id="{34CC2922-2BF3-68F6-3483-0A36C57B37F2}"/>
              </a:ext>
            </a:extLst>
          </p:cNvPr>
          <p:cNvSpPr/>
          <p:nvPr/>
        </p:nvSpPr>
        <p:spPr>
          <a:xfrm>
            <a:off x="3341903" y="7226443"/>
            <a:ext cx="417010" cy="648881"/>
          </a:xfrm>
          <a:custGeom>
            <a:avLst/>
            <a:gdLst>
              <a:gd name="connsiteX0" fmla="*/ 0 w 417010"/>
              <a:gd name="connsiteY0" fmla="*/ 354419 h 648881"/>
              <a:gd name="connsiteX1" fmla="*/ 161858 w 417010"/>
              <a:gd name="connsiteY1" fmla="*/ 0 h 648881"/>
              <a:gd name="connsiteX2" fmla="*/ 417011 w 417010"/>
              <a:gd name="connsiteY2" fmla="*/ 294462 h 648881"/>
              <a:gd name="connsiteX3" fmla="*/ 255153 w 417010"/>
              <a:gd name="connsiteY3" fmla="*/ 648881 h 648881"/>
              <a:gd name="connsiteX4" fmla="*/ 0 w 417010"/>
              <a:gd name="connsiteY4" fmla="*/ 354419 h 648881"/>
              <a:gd name="connsiteX5" fmla="*/ 0 w 417010"/>
              <a:gd name="connsiteY5" fmla="*/ 354419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0" y="354419"/>
                </a:moveTo>
                <a:lnTo>
                  <a:pt x="161858" y="0"/>
                </a:lnTo>
                <a:lnTo>
                  <a:pt x="417011" y="294462"/>
                </a:lnTo>
                <a:lnTo>
                  <a:pt x="255153" y="648881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8" name="Freeform: Shape 497">
            <a:extLst>
              <a:ext uri="{FF2B5EF4-FFF2-40B4-BE49-F238E27FC236}">
                <a16:creationId xmlns:a16="http://schemas.microsoft.com/office/drawing/2014/main" id="{F1AF6B12-2842-A2F8-C451-6084C1C03375}"/>
              </a:ext>
            </a:extLst>
          </p:cNvPr>
          <p:cNvSpPr/>
          <p:nvPr/>
        </p:nvSpPr>
        <p:spPr>
          <a:xfrm>
            <a:off x="10328239" y="1606460"/>
            <a:ext cx="417011" cy="648881"/>
          </a:xfrm>
          <a:custGeom>
            <a:avLst/>
            <a:gdLst>
              <a:gd name="connsiteX0" fmla="*/ 0 w 417011"/>
              <a:gd name="connsiteY0" fmla="*/ 354419 h 648881"/>
              <a:gd name="connsiteX1" fmla="*/ 161858 w 417011"/>
              <a:gd name="connsiteY1" fmla="*/ 0 h 648881"/>
              <a:gd name="connsiteX2" fmla="*/ 417012 w 417011"/>
              <a:gd name="connsiteY2" fmla="*/ 294462 h 648881"/>
              <a:gd name="connsiteX3" fmla="*/ 255153 w 417011"/>
              <a:gd name="connsiteY3" fmla="*/ 648882 h 648881"/>
              <a:gd name="connsiteX4" fmla="*/ 0 w 417011"/>
              <a:gd name="connsiteY4" fmla="*/ 354419 h 648881"/>
              <a:gd name="connsiteX5" fmla="*/ 0 w 417011"/>
              <a:gd name="connsiteY5" fmla="*/ 354419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1" h="648881">
                <a:moveTo>
                  <a:pt x="0" y="354419"/>
                </a:moveTo>
                <a:lnTo>
                  <a:pt x="161858" y="0"/>
                </a:lnTo>
                <a:lnTo>
                  <a:pt x="417012" y="294462"/>
                </a:lnTo>
                <a:lnTo>
                  <a:pt x="255153" y="648882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9" name="Freeform: Shape 498">
            <a:extLst>
              <a:ext uri="{FF2B5EF4-FFF2-40B4-BE49-F238E27FC236}">
                <a16:creationId xmlns:a16="http://schemas.microsoft.com/office/drawing/2014/main" id="{6F7485A3-283A-ADC5-C887-ED4E0DAD6712}"/>
              </a:ext>
            </a:extLst>
          </p:cNvPr>
          <p:cNvSpPr/>
          <p:nvPr/>
        </p:nvSpPr>
        <p:spPr>
          <a:xfrm>
            <a:off x="4251455" y="7015793"/>
            <a:ext cx="582930" cy="505111"/>
          </a:xfrm>
          <a:custGeom>
            <a:avLst/>
            <a:gdLst>
              <a:gd name="connsiteX0" fmla="*/ 0 w 582930"/>
              <a:gd name="connsiteY0" fmla="*/ 210650 h 505111"/>
              <a:gd name="connsiteX1" fmla="*/ 327777 w 582930"/>
              <a:gd name="connsiteY1" fmla="*/ 0 h 505111"/>
              <a:gd name="connsiteX2" fmla="*/ 582930 w 582930"/>
              <a:gd name="connsiteY2" fmla="*/ 294462 h 505111"/>
              <a:gd name="connsiteX3" fmla="*/ 255153 w 582930"/>
              <a:gd name="connsiteY3" fmla="*/ 505112 h 505111"/>
              <a:gd name="connsiteX4" fmla="*/ 0 w 582930"/>
              <a:gd name="connsiteY4" fmla="*/ 210650 h 505111"/>
              <a:gd name="connsiteX5" fmla="*/ 0 w 582930"/>
              <a:gd name="connsiteY5" fmla="*/ 210650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10650"/>
                </a:moveTo>
                <a:lnTo>
                  <a:pt x="327777" y="0"/>
                </a:lnTo>
                <a:lnTo>
                  <a:pt x="582930" y="294462"/>
                </a:lnTo>
                <a:lnTo>
                  <a:pt x="255153" y="505112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0" name="Freeform: Shape 499">
            <a:extLst>
              <a:ext uri="{FF2B5EF4-FFF2-40B4-BE49-F238E27FC236}">
                <a16:creationId xmlns:a16="http://schemas.microsoft.com/office/drawing/2014/main" id="{8C56B77B-6E89-49F7-453B-78E36254CD23}"/>
              </a:ext>
            </a:extLst>
          </p:cNvPr>
          <p:cNvSpPr/>
          <p:nvPr/>
        </p:nvSpPr>
        <p:spPr>
          <a:xfrm>
            <a:off x="2758973" y="8646652"/>
            <a:ext cx="582929" cy="505111"/>
          </a:xfrm>
          <a:custGeom>
            <a:avLst/>
            <a:gdLst>
              <a:gd name="connsiteX0" fmla="*/ 0 w 582929"/>
              <a:gd name="connsiteY0" fmla="*/ 210650 h 505111"/>
              <a:gd name="connsiteX1" fmla="*/ 327777 w 582929"/>
              <a:gd name="connsiteY1" fmla="*/ 0 h 505111"/>
              <a:gd name="connsiteX2" fmla="*/ 582930 w 582929"/>
              <a:gd name="connsiteY2" fmla="*/ 294462 h 505111"/>
              <a:gd name="connsiteX3" fmla="*/ 255153 w 582929"/>
              <a:gd name="connsiteY3" fmla="*/ 505112 h 505111"/>
              <a:gd name="connsiteX4" fmla="*/ 0 w 582929"/>
              <a:gd name="connsiteY4" fmla="*/ 210650 h 505111"/>
              <a:gd name="connsiteX5" fmla="*/ 0 w 582929"/>
              <a:gd name="connsiteY5" fmla="*/ 210650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29" h="505111">
                <a:moveTo>
                  <a:pt x="0" y="210650"/>
                </a:moveTo>
                <a:lnTo>
                  <a:pt x="327777" y="0"/>
                </a:lnTo>
                <a:lnTo>
                  <a:pt x="582930" y="294462"/>
                </a:lnTo>
                <a:lnTo>
                  <a:pt x="255153" y="505112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1" name="Freeform: Shape 500">
            <a:extLst>
              <a:ext uri="{FF2B5EF4-FFF2-40B4-BE49-F238E27FC236}">
                <a16:creationId xmlns:a16="http://schemas.microsoft.com/office/drawing/2014/main" id="{75F2E6C7-F6F7-9325-483D-D48E73619D70}"/>
              </a:ext>
            </a:extLst>
          </p:cNvPr>
          <p:cNvSpPr/>
          <p:nvPr/>
        </p:nvSpPr>
        <p:spPr>
          <a:xfrm>
            <a:off x="9316013" y="2531233"/>
            <a:ext cx="582930" cy="505111"/>
          </a:xfrm>
          <a:custGeom>
            <a:avLst/>
            <a:gdLst>
              <a:gd name="connsiteX0" fmla="*/ 0 w 582930"/>
              <a:gd name="connsiteY0" fmla="*/ 210650 h 505111"/>
              <a:gd name="connsiteX1" fmla="*/ 327777 w 582930"/>
              <a:gd name="connsiteY1" fmla="*/ 0 h 505111"/>
              <a:gd name="connsiteX2" fmla="*/ 582930 w 582930"/>
              <a:gd name="connsiteY2" fmla="*/ 294462 h 505111"/>
              <a:gd name="connsiteX3" fmla="*/ 255153 w 582930"/>
              <a:gd name="connsiteY3" fmla="*/ 505112 h 505111"/>
              <a:gd name="connsiteX4" fmla="*/ 0 w 582930"/>
              <a:gd name="connsiteY4" fmla="*/ 210650 h 505111"/>
              <a:gd name="connsiteX5" fmla="*/ 0 w 582930"/>
              <a:gd name="connsiteY5" fmla="*/ 210650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10650"/>
                </a:moveTo>
                <a:lnTo>
                  <a:pt x="327777" y="0"/>
                </a:lnTo>
                <a:lnTo>
                  <a:pt x="582930" y="294462"/>
                </a:lnTo>
                <a:lnTo>
                  <a:pt x="255153" y="505112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2" name="Freeform: Shape 501">
            <a:extLst>
              <a:ext uri="{FF2B5EF4-FFF2-40B4-BE49-F238E27FC236}">
                <a16:creationId xmlns:a16="http://schemas.microsoft.com/office/drawing/2014/main" id="{D9D9E45B-1A1F-CB82-7EA4-D20C265F0908}"/>
              </a:ext>
            </a:extLst>
          </p:cNvPr>
          <p:cNvSpPr/>
          <p:nvPr/>
        </p:nvSpPr>
        <p:spPr>
          <a:xfrm>
            <a:off x="1195259" y="3886200"/>
            <a:ext cx="472461" cy="1034545"/>
          </a:xfrm>
          <a:custGeom>
            <a:avLst/>
            <a:gdLst>
              <a:gd name="connsiteX0" fmla="*/ 55450 w 472461"/>
              <a:gd name="connsiteY0" fmla="*/ 740083 h 1034545"/>
              <a:gd name="connsiteX1" fmla="*/ 0 w 472461"/>
              <a:gd name="connsiteY1" fmla="*/ 354419 h 1034545"/>
              <a:gd name="connsiteX2" fmla="*/ 161858 w 472461"/>
              <a:gd name="connsiteY2" fmla="*/ 0 h 1034545"/>
              <a:gd name="connsiteX3" fmla="*/ 417011 w 472461"/>
              <a:gd name="connsiteY3" fmla="*/ 294462 h 1034545"/>
              <a:gd name="connsiteX4" fmla="*/ 472461 w 472461"/>
              <a:gd name="connsiteY4" fmla="*/ 680126 h 1034545"/>
              <a:gd name="connsiteX5" fmla="*/ 310603 w 472461"/>
              <a:gd name="connsiteY5" fmla="*/ 1034545 h 1034545"/>
              <a:gd name="connsiteX6" fmla="*/ 55450 w 472461"/>
              <a:gd name="connsiteY6" fmla="*/ 740083 h 1034545"/>
              <a:gd name="connsiteX7" fmla="*/ 55450 w 472461"/>
              <a:gd name="connsiteY7" fmla="*/ 740083 h 1034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72461" h="1034545">
                <a:moveTo>
                  <a:pt x="55450" y="740083"/>
                </a:moveTo>
                <a:lnTo>
                  <a:pt x="0" y="354419"/>
                </a:lnTo>
                <a:lnTo>
                  <a:pt x="161858" y="0"/>
                </a:lnTo>
                <a:lnTo>
                  <a:pt x="417011" y="294462"/>
                </a:lnTo>
                <a:lnTo>
                  <a:pt x="472461" y="680126"/>
                </a:lnTo>
                <a:lnTo>
                  <a:pt x="310603" y="1034545"/>
                </a:lnTo>
                <a:lnTo>
                  <a:pt x="55450" y="740083"/>
                </a:lnTo>
                <a:lnTo>
                  <a:pt x="55450" y="7400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3" name="Freeform: Shape 502">
            <a:extLst>
              <a:ext uri="{FF2B5EF4-FFF2-40B4-BE49-F238E27FC236}">
                <a16:creationId xmlns:a16="http://schemas.microsoft.com/office/drawing/2014/main" id="{D0DC39F1-6DE7-AB7A-786B-7C522698B39B}"/>
              </a:ext>
            </a:extLst>
          </p:cNvPr>
          <p:cNvSpPr/>
          <p:nvPr/>
        </p:nvSpPr>
        <p:spPr>
          <a:xfrm>
            <a:off x="3988077" y="1606460"/>
            <a:ext cx="310603" cy="680125"/>
          </a:xfrm>
          <a:custGeom>
            <a:avLst/>
            <a:gdLst>
              <a:gd name="connsiteX0" fmla="*/ 55450 w 310603"/>
              <a:gd name="connsiteY0" fmla="*/ 385664 h 680125"/>
              <a:gd name="connsiteX1" fmla="*/ 0 w 310603"/>
              <a:gd name="connsiteY1" fmla="*/ 0 h 680125"/>
              <a:gd name="connsiteX2" fmla="*/ 255153 w 310603"/>
              <a:gd name="connsiteY2" fmla="*/ 294462 h 680125"/>
              <a:gd name="connsiteX3" fmla="*/ 310603 w 310603"/>
              <a:gd name="connsiteY3" fmla="*/ 680126 h 680125"/>
              <a:gd name="connsiteX4" fmla="*/ 55450 w 310603"/>
              <a:gd name="connsiteY4" fmla="*/ 385664 h 680125"/>
              <a:gd name="connsiteX5" fmla="*/ 55450 w 310603"/>
              <a:gd name="connsiteY5" fmla="*/ 385664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55450" y="385664"/>
                </a:moveTo>
                <a:lnTo>
                  <a:pt x="0" y="0"/>
                </a:lnTo>
                <a:lnTo>
                  <a:pt x="255153" y="294462"/>
                </a:lnTo>
                <a:lnTo>
                  <a:pt x="310603" y="680126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4" name="Freeform: Shape 503">
            <a:extLst>
              <a:ext uri="{FF2B5EF4-FFF2-40B4-BE49-F238E27FC236}">
                <a16:creationId xmlns:a16="http://schemas.microsoft.com/office/drawing/2014/main" id="{41132075-CF5F-29DC-F3DA-9CD79B5738A5}"/>
              </a:ext>
            </a:extLst>
          </p:cNvPr>
          <p:cNvSpPr/>
          <p:nvPr/>
        </p:nvSpPr>
        <p:spPr>
          <a:xfrm>
            <a:off x="6716495" y="-1168714"/>
            <a:ext cx="310603" cy="680125"/>
          </a:xfrm>
          <a:custGeom>
            <a:avLst/>
            <a:gdLst>
              <a:gd name="connsiteX0" fmla="*/ 55450 w 310603"/>
              <a:gd name="connsiteY0" fmla="*/ 385664 h 680125"/>
              <a:gd name="connsiteX1" fmla="*/ 0 w 310603"/>
              <a:gd name="connsiteY1" fmla="*/ 0 h 680125"/>
              <a:gd name="connsiteX2" fmla="*/ 255153 w 310603"/>
              <a:gd name="connsiteY2" fmla="*/ 294462 h 680125"/>
              <a:gd name="connsiteX3" fmla="*/ 310603 w 310603"/>
              <a:gd name="connsiteY3" fmla="*/ 680126 h 680125"/>
              <a:gd name="connsiteX4" fmla="*/ 55450 w 310603"/>
              <a:gd name="connsiteY4" fmla="*/ 385664 h 680125"/>
              <a:gd name="connsiteX5" fmla="*/ 55450 w 310603"/>
              <a:gd name="connsiteY5" fmla="*/ 385664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55450" y="385664"/>
                </a:moveTo>
                <a:lnTo>
                  <a:pt x="0" y="0"/>
                </a:lnTo>
                <a:lnTo>
                  <a:pt x="255153" y="294462"/>
                </a:lnTo>
                <a:lnTo>
                  <a:pt x="310603" y="680126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5" name="Freeform: Shape 504">
            <a:extLst>
              <a:ext uri="{FF2B5EF4-FFF2-40B4-BE49-F238E27FC236}">
                <a16:creationId xmlns:a16="http://schemas.microsoft.com/office/drawing/2014/main" id="{CCE021C1-FC3C-FADB-80CF-289D959348A3}"/>
              </a:ext>
            </a:extLst>
          </p:cNvPr>
          <p:cNvSpPr/>
          <p:nvPr/>
        </p:nvSpPr>
        <p:spPr>
          <a:xfrm>
            <a:off x="4417374" y="756605"/>
            <a:ext cx="417011" cy="648881"/>
          </a:xfrm>
          <a:custGeom>
            <a:avLst/>
            <a:gdLst>
              <a:gd name="connsiteX0" fmla="*/ 0 w 417011"/>
              <a:gd name="connsiteY0" fmla="*/ 354419 h 648881"/>
              <a:gd name="connsiteX1" fmla="*/ 161858 w 417011"/>
              <a:gd name="connsiteY1" fmla="*/ 0 h 648881"/>
              <a:gd name="connsiteX2" fmla="*/ 417011 w 417011"/>
              <a:gd name="connsiteY2" fmla="*/ 294462 h 648881"/>
              <a:gd name="connsiteX3" fmla="*/ 255153 w 417011"/>
              <a:gd name="connsiteY3" fmla="*/ 648882 h 648881"/>
              <a:gd name="connsiteX4" fmla="*/ 0 w 417011"/>
              <a:gd name="connsiteY4" fmla="*/ 354419 h 648881"/>
              <a:gd name="connsiteX5" fmla="*/ 0 w 417011"/>
              <a:gd name="connsiteY5" fmla="*/ 354419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1" h="648881">
                <a:moveTo>
                  <a:pt x="0" y="354419"/>
                </a:moveTo>
                <a:lnTo>
                  <a:pt x="161858" y="0"/>
                </a:lnTo>
                <a:lnTo>
                  <a:pt x="417011" y="294462"/>
                </a:lnTo>
                <a:lnTo>
                  <a:pt x="255153" y="648882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6" name="Freeform: Shape 505">
            <a:extLst>
              <a:ext uri="{FF2B5EF4-FFF2-40B4-BE49-F238E27FC236}">
                <a16:creationId xmlns:a16="http://schemas.microsoft.com/office/drawing/2014/main" id="{D1A8B3D8-778F-AA34-231C-968A546AA6E1}"/>
              </a:ext>
            </a:extLst>
          </p:cNvPr>
          <p:cNvSpPr/>
          <p:nvPr/>
        </p:nvSpPr>
        <p:spPr>
          <a:xfrm>
            <a:off x="-686851" y="5517058"/>
            <a:ext cx="417010" cy="648881"/>
          </a:xfrm>
          <a:custGeom>
            <a:avLst/>
            <a:gdLst>
              <a:gd name="connsiteX0" fmla="*/ 0 w 417010"/>
              <a:gd name="connsiteY0" fmla="*/ 354420 h 648881"/>
              <a:gd name="connsiteX1" fmla="*/ 161858 w 417010"/>
              <a:gd name="connsiteY1" fmla="*/ 0 h 648881"/>
              <a:gd name="connsiteX2" fmla="*/ 417011 w 417010"/>
              <a:gd name="connsiteY2" fmla="*/ 294462 h 648881"/>
              <a:gd name="connsiteX3" fmla="*/ 255153 w 417010"/>
              <a:gd name="connsiteY3" fmla="*/ 648882 h 648881"/>
              <a:gd name="connsiteX4" fmla="*/ 0 w 417010"/>
              <a:gd name="connsiteY4" fmla="*/ 354420 h 648881"/>
              <a:gd name="connsiteX5" fmla="*/ 0 w 417010"/>
              <a:gd name="connsiteY5" fmla="*/ 354420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0" y="354420"/>
                </a:moveTo>
                <a:lnTo>
                  <a:pt x="161858" y="0"/>
                </a:lnTo>
                <a:lnTo>
                  <a:pt x="417011" y="294462"/>
                </a:lnTo>
                <a:lnTo>
                  <a:pt x="255153" y="648882"/>
                </a:lnTo>
                <a:lnTo>
                  <a:pt x="0" y="354420"/>
                </a:lnTo>
                <a:lnTo>
                  <a:pt x="0" y="35442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7" name="Freeform: Shape 506">
            <a:extLst>
              <a:ext uri="{FF2B5EF4-FFF2-40B4-BE49-F238E27FC236}">
                <a16:creationId xmlns:a16="http://schemas.microsoft.com/office/drawing/2014/main" id="{802D5B11-0E3B-EC2E-77E6-3B9FD22E1ABB}"/>
              </a:ext>
            </a:extLst>
          </p:cNvPr>
          <p:cNvSpPr/>
          <p:nvPr/>
        </p:nvSpPr>
        <p:spPr>
          <a:xfrm>
            <a:off x="6299485" y="-102925"/>
            <a:ext cx="417010" cy="648881"/>
          </a:xfrm>
          <a:custGeom>
            <a:avLst/>
            <a:gdLst>
              <a:gd name="connsiteX0" fmla="*/ 0 w 417010"/>
              <a:gd name="connsiteY0" fmla="*/ 354419 h 648881"/>
              <a:gd name="connsiteX1" fmla="*/ 161858 w 417010"/>
              <a:gd name="connsiteY1" fmla="*/ 0 h 648881"/>
              <a:gd name="connsiteX2" fmla="*/ 417010 w 417010"/>
              <a:gd name="connsiteY2" fmla="*/ 294462 h 648881"/>
              <a:gd name="connsiteX3" fmla="*/ 255153 w 417010"/>
              <a:gd name="connsiteY3" fmla="*/ 648882 h 648881"/>
              <a:gd name="connsiteX4" fmla="*/ 0 w 417010"/>
              <a:gd name="connsiteY4" fmla="*/ 354419 h 648881"/>
              <a:gd name="connsiteX5" fmla="*/ 0 w 417010"/>
              <a:gd name="connsiteY5" fmla="*/ 354419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0" y="354419"/>
                </a:moveTo>
                <a:lnTo>
                  <a:pt x="161858" y="0"/>
                </a:lnTo>
                <a:lnTo>
                  <a:pt x="417010" y="294462"/>
                </a:lnTo>
                <a:lnTo>
                  <a:pt x="255153" y="648882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8" name="Freeform: Shape 507">
            <a:extLst>
              <a:ext uri="{FF2B5EF4-FFF2-40B4-BE49-F238E27FC236}">
                <a16:creationId xmlns:a16="http://schemas.microsoft.com/office/drawing/2014/main" id="{CA5725FD-6CC5-BDB7-84BC-A4E8CB53A22B}"/>
              </a:ext>
            </a:extLst>
          </p:cNvPr>
          <p:cNvSpPr/>
          <p:nvPr/>
        </p:nvSpPr>
        <p:spPr>
          <a:xfrm>
            <a:off x="5224014" y="251494"/>
            <a:ext cx="582930" cy="505111"/>
          </a:xfrm>
          <a:custGeom>
            <a:avLst/>
            <a:gdLst>
              <a:gd name="connsiteX0" fmla="*/ 0 w 582930"/>
              <a:gd name="connsiteY0" fmla="*/ 210650 h 505111"/>
              <a:gd name="connsiteX1" fmla="*/ 327777 w 582930"/>
              <a:gd name="connsiteY1" fmla="*/ 0 h 505111"/>
              <a:gd name="connsiteX2" fmla="*/ 582930 w 582930"/>
              <a:gd name="connsiteY2" fmla="*/ 294462 h 505111"/>
              <a:gd name="connsiteX3" fmla="*/ 255153 w 582930"/>
              <a:gd name="connsiteY3" fmla="*/ 505112 h 505111"/>
              <a:gd name="connsiteX4" fmla="*/ 0 w 582930"/>
              <a:gd name="connsiteY4" fmla="*/ 210650 h 505111"/>
              <a:gd name="connsiteX5" fmla="*/ 0 w 582930"/>
              <a:gd name="connsiteY5" fmla="*/ 210650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10650"/>
                </a:moveTo>
                <a:lnTo>
                  <a:pt x="327777" y="0"/>
                </a:lnTo>
                <a:lnTo>
                  <a:pt x="582930" y="294462"/>
                </a:lnTo>
                <a:lnTo>
                  <a:pt x="255153" y="505112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9" name="Freeform: Shape 508">
            <a:extLst>
              <a:ext uri="{FF2B5EF4-FFF2-40B4-BE49-F238E27FC236}">
                <a16:creationId xmlns:a16="http://schemas.microsoft.com/office/drawing/2014/main" id="{78848839-7D7B-224B-6B1B-FCE1431CF6AE}"/>
              </a:ext>
            </a:extLst>
          </p:cNvPr>
          <p:cNvSpPr/>
          <p:nvPr/>
        </p:nvSpPr>
        <p:spPr>
          <a:xfrm>
            <a:off x="159456" y="4736054"/>
            <a:ext cx="582930" cy="505111"/>
          </a:xfrm>
          <a:custGeom>
            <a:avLst/>
            <a:gdLst>
              <a:gd name="connsiteX0" fmla="*/ 0 w 582930"/>
              <a:gd name="connsiteY0" fmla="*/ 210649 h 505111"/>
              <a:gd name="connsiteX1" fmla="*/ 327777 w 582930"/>
              <a:gd name="connsiteY1" fmla="*/ 0 h 505111"/>
              <a:gd name="connsiteX2" fmla="*/ 582930 w 582930"/>
              <a:gd name="connsiteY2" fmla="*/ 294462 h 505111"/>
              <a:gd name="connsiteX3" fmla="*/ 255153 w 582930"/>
              <a:gd name="connsiteY3" fmla="*/ 505112 h 505111"/>
              <a:gd name="connsiteX4" fmla="*/ 0 w 582930"/>
              <a:gd name="connsiteY4" fmla="*/ 210649 h 505111"/>
              <a:gd name="connsiteX5" fmla="*/ 0 w 582930"/>
              <a:gd name="connsiteY5" fmla="*/ 210649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10649"/>
                </a:moveTo>
                <a:lnTo>
                  <a:pt x="327777" y="0"/>
                </a:lnTo>
                <a:lnTo>
                  <a:pt x="582930" y="294462"/>
                </a:lnTo>
                <a:lnTo>
                  <a:pt x="255153" y="505112"/>
                </a:lnTo>
                <a:lnTo>
                  <a:pt x="0" y="210649"/>
                </a:lnTo>
                <a:lnTo>
                  <a:pt x="0" y="21064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0" name="Freeform: Shape 509">
            <a:extLst>
              <a:ext uri="{FF2B5EF4-FFF2-40B4-BE49-F238E27FC236}">
                <a16:creationId xmlns:a16="http://schemas.microsoft.com/office/drawing/2014/main" id="{12C6D13D-576E-0BD5-C947-53917E648ACB}"/>
              </a:ext>
            </a:extLst>
          </p:cNvPr>
          <p:cNvSpPr/>
          <p:nvPr/>
        </p:nvSpPr>
        <p:spPr>
          <a:xfrm>
            <a:off x="6716495" y="-1379364"/>
            <a:ext cx="582930" cy="505111"/>
          </a:xfrm>
          <a:custGeom>
            <a:avLst/>
            <a:gdLst>
              <a:gd name="connsiteX0" fmla="*/ 0 w 582930"/>
              <a:gd name="connsiteY0" fmla="*/ 210650 h 505111"/>
              <a:gd name="connsiteX1" fmla="*/ 327778 w 582930"/>
              <a:gd name="connsiteY1" fmla="*/ 0 h 505111"/>
              <a:gd name="connsiteX2" fmla="*/ 582930 w 582930"/>
              <a:gd name="connsiteY2" fmla="*/ 294462 h 505111"/>
              <a:gd name="connsiteX3" fmla="*/ 255153 w 582930"/>
              <a:gd name="connsiteY3" fmla="*/ 505112 h 505111"/>
              <a:gd name="connsiteX4" fmla="*/ 0 w 582930"/>
              <a:gd name="connsiteY4" fmla="*/ 210650 h 505111"/>
              <a:gd name="connsiteX5" fmla="*/ 0 w 582930"/>
              <a:gd name="connsiteY5" fmla="*/ 210650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10650"/>
                </a:moveTo>
                <a:lnTo>
                  <a:pt x="327778" y="0"/>
                </a:lnTo>
                <a:lnTo>
                  <a:pt x="582930" y="294462"/>
                </a:lnTo>
                <a:lnTo>
                  <a:pt x="255153" y="505112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1" name="Freeform: Shape 510">
            <a:extLst>
              <a:ext uri="{FF2B5EF4-FFF2-40B4-BE49-F238E27FC236}">
                <a16:creationId xmlns:a16="http://schemas.microsoft.com/office/drawing/2014/main" id="{8A29A62E-0968-D2AB-7F9B-53FEA3D2A3A0}"/>
              </a:ext>
            </a:extLst>
          </p:cNvPr>
          <p:cNvSpPr/>
          <p:nvPr/>
        </p:nvSpPr>
        <p:spPr>
          <a:xfrm>
            <a:off x="9643790" y="5241165"/>
            <a:ext cx="310603" cy="680125"/>
          </a:xfrm>
          <a:custGeom>
            <a:avLst/>
            <a:gdLst>
              <a:gd name="connsiteX0" fmla="*/ 55450 w 310603"/>
              <a:gd name="connsiteY0" fmla="*/ 385664 h 680125"/>
              <a:gd name="connsiteX1" fmla="*/ 0 w 310603"/>
              <a:gd name="connsiteY1" fmla="*/ 0 h 680125"/>
              <a:gd name="connsiteX2" fmla="*/ 255153 w 310603"/>
              <a:gd name="connsiteY2" fmla="*/ 294462 h 680125"/>
              <a:gd name="connsiteX3" fmla="*/ 310603 w 310603"/>
              <a:gd name="connsiteY3" fmla="*/ 680126 h 680125"/>
              <a:gd name="connsiteX4" fmla="*/ 55450 w 310603"/>
              <a:gd name="connsiteY4" fmla="*/ 385664 h 680125"/>
              <a:gd name="connsiteX5" fmla="*/ 55450 w 310603"/>
              <a:gd name="connsiteY5" fmla="*/ 385664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55450" y="385664"/>
                </a:moveTo>
                <a:lnTo>
                  <a:pt x="0" y="0"/>
                </a:lnTo>
                <a:lnTo>
                  <a:pt x="255153" y="294462"/>
                </a:lnTo>
                <a:lnTo>
                  <a:pt x="310603" y="680126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2" name="Freeform: Shape 511">
            <a:extLst>
              <a:ext uri="{FF2B5EF4-FFF2-40B4-BE49-F238E27FC236}">
                <a16:creationId xmlns:a16="http://schemas.microsoft.com/office/drawing/2014/main" id="{678EBAA9-21FE-1F14-FC8A-86C7FF08E700}"/>
              </a:ext>
            </a:extLst>
          </p:cNvPr>
          <p:cNvSpPr/>
          <p:nvPr/>
        </p:nvSpPr>
        <p:spPr>
          <a:xfrm>
            <a:off x="6716495" y="7580862"/>
            <a:ext cx="310603" cy="680125"/>
          </a:xfrm>
          <a:custGeom>
            <a:avLst/>
            <a:gdLst>
              <a:gd name="connsiteX0" fmla="*/ 55450 w 310603"/>
              <a:gd name="connsiteY0" fmla="*/ 385664 h 680125"/>
              <a:gd name="connsiteX1" fmla="*/ 0 w 310603"/>
              <a:gd name="connsiteY1" fmla="*/ 0 h 680125"/>
              <a:gd name="connsiteX2" fmla="*/ 255153 w 310603"/>
              <a:gd name="connsiteY2" fmla="*/ 294462 h 680125"/>
              <a:gd name="connsiteX3" fmla="*/ 310603 w 310603"/>
              <a:gd name="connsiteY3" fmla="*/ 680126 h 680125"/>
              <a:gd name="connsiteX4" fmla="*/ 55450 w 310603"/>
              <a:gd name="connsiteY4" fmla="*/ 385664 h 680125"/>
              <a:gd name="connsiteX5" fmla="*/ 55450 w 310603"/>
              <a:gd name="connsiteY5" fmla="*/ 385664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55450" y="385664"/>
                </a:moveTo>
                <a:lnTo>
                  <a:pt x="0" y="0"/>
                </a:lnTo>
                <a:lnTo>
                  <a:pt x="255153" y="294462"/>
                </a:lnTo>
                <a:lnTo>
                  <a:pt x="310603" y="680126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3" name="Freeform: Shape 512">
            <a:extLst>
              <a:ext uri="{FF2B5EF4-FFF2-40B4-BE49-F238E27FC236}">
                <a16:creationId xmlns:a16="http://schemas.microsoft.com/office/drawing/2014/main" id="{49BB37FF-FA8D-35FC-786F-FF070DD34E15}"/>
              </a:ext>
            </a:extLst>
          </p:cNvPr>
          <p:cNvSpPr/>
          <p:nvPr/>
        </p:nvSpPr>
        <p:spPr>
          <a:xfrm>
            <a:off x="7272045" y="6661374"/>
            <a:ext cx="417010" cy="648881"/>
          </a:xfrm>
          <a:custGeom>
            <a:avLst/>
            <a:gdLst>
              <a:gd name="connsiteX0" fmla="*/ 0 w 417010"/>
              <a:gd name="connsiteY0" fmla="*/ 354419 h 648881"/>
              <a:gd name="connsiteX1" fmla="*/ 161858 w 417010"/>
              <a:gd name="connsiteY1" fmla="*/ 0 h 648881"/>
              <a:gd name="connsiteX2" fmla="*/ 417011 w 417010"/>
              <a:gd name="connsiteY2" fmla="*/ 294462 h 648881"/>
              <a:gd name="connsiteX3" fmla="*/ 255152 w 417010"/>
              <a:gd name="connsiteY3" fmla="*/ 648881 h 648881"/>
              <a:gd name="connsiteX4" fmla="*/ 0 w 417010"/>
              <a:gd name="connsiteY4" fmla="*/ 354419 h 648881"/>
              <a:gd name="connsiteX5" fmla="*/ 0 w 417010"/>
              <a:gd name="connsiteY5" fmla="*/ 354419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0" y="354419"/>
                </a:moveTo>
                <a:lnTo>
                  <a:pt x="161858" y="0"/>
                </a:lnTo>
                <a:lnTo>
                  <a:pt x="417011" y="294462"/>
                </a:lnTo>
                <a:lnTo>
                  <a:pt x="255152" y="648881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4" name="Freeform: Shape 513">
            <a:extLst>
              <a:ext uri="{FF2B5EF4-FFF2-40B4-BE49-F238E27FC236}">
                <a16:creationId xmlns:a16="http://schemas.microsoft.com/office/drawing/2014/main" id="{E5CCCAF7-2A01-9C7C-2189-4702F9369796}"/>
              </a:ext>
            </a:extLst>
          </p:cNvPr>
          <p:cNvSpPr/>
          <p:nvPr/>
        </p:nvSpPr>
        <p:spPr>
          <a:xfrm>
            <a:off x="10656017" y="3886200"/>
            <a:ext cx="417010" cy="648881"/>
          </a:xfrm>
          <a:custGeom>
            <a:avLst/>
            <a:gdLst>
              <a:gd name="connsiteX0" fmla="*/ 0 w 417010"/>
              <a:gd name="connsiteY0" fmla="*/ 354419 h 648881"/>
              <a:gd name="connsiteX1" fmla="*/ 161858 w 417010"/>
              <a:gd name="connsiteY1" fmla="*/ 0 h 648881"/>
              <a:gd name="connsiteX2" fmla="*/ 417011 w 417010"/>
              <a:gd name="connsiteY2" fmla="*/ 294462 h 648881"/>
              <a:gd name="connsiteX3" fmla="*/ 255152 w 417010"/>
              <a:gd name="connsiteY3" fmla="*/ 648881 h 648881"/>
              <a:gd name="connsiteX4" fmla="*/ 0 w 417010"/>
              <a:gd name="connsiteY4" fmla="*/ 354419 h 648881"/>
              <a:gd name="connsiteX5" fmla="*/ 0 w 417010"/>
              <a:gd name="connsiteY5" fmla="*/ 354419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0" y="354419"/>
                </a:moveTo>
                <a:lnTo>
                  <a:pt x="161858" y="0"/>
                </a:lnTo>
                <a:lnTo>
                  <a:pt x="417011" y="294462"/>
                </a:lnTo>
                <a:lnTo>
                  <a:pt x="255152" y="648881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5" name="Freeform: Shape 514">
            <a:extLst>
              <a:ext uri="{FF2B5EF4-FFF2-40B4-BE49-F238E27FC236}">
                <a16:creationId xmlns:a16="http://schemas.microsoft.com/office/drawing/2014/main" id="{B09D011F-04FA-ED57-B633-137AEC1E55AD}"/>
              </a:ext>
            </a:extLst>
          </p:cNvPr>
          <p:cNvSpPr/>
          <p:nvPr/>
        </p:nvSpPr>
        <p:spPr>
          <a:xfrm>
            <a:off x="5551791" y="8646652"/>
            <a:ext cx="417010" cy="648881"/>
          </a:xfrm>
          <a:custGeom>
            <a:avLst/>
            <a:gdLst>
              <a:gd name="connsiteX0" fmla="*/ 0 w 417010"/>
              <a:gd name="connsiteY0" fmla="*/ 354419 h 648881"/>
              <a:gd name="connsiteX1" fmla="*/ 161858 w 417010"/>
              <a:gd name="connsiteY1" fmla="*/ 0 h 648881"/>
              <a:gd name="connsiteX2" fmla="*/ 417011 w 417010"/>
              <a:gd name="connsiteY2" fmla="*/ 294462 h 648881"/>
              <a:gd name="connsiteX3" fmla="*/ 255153 w 417010"/>
              <a:gd name="connsiteY3" fmla="*/ 648881 h 648881"/>
              <a:gd name="connsiteX4" fmla="*/ 0 w 417010"/>
              <a:gd name="connsiteY4" fmla="*/ 354419 h 648881"/>
              <a:gd name="connsiteX5" fmla="*/ 0 w 417010"/>
              <a:gd name="connsiteY5" fmla="*/ 354419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0" y="354419"/>
                </a:moveTo>
                <a:lnTo>
                  <a:pt x="161858" y="0"/>
                </a:lnTo>
                <a:lnTo>
                  <a:pt x="417011" y="294462"/>
                </a:lnTo>
                <a:lnTo>
                  <a:pt x="255153" y="648881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6" name="Freeform: Shape 515">
            <a:extLst>
              <a:ext uri="{FF2B5EF4-FFF2-40B4-BE49-F238E27FC236}">
                <a16:creationId xmlns:a16="http://schemas.microsoft.com/office/drawing/2014/main" id="{6007BA05-A358-3240-28DC-31AE1F1A322F}"/>
              </a:ext>
            </a:extLst>
          </p:cNvPr>
          <p:cNvSpPr/>
          <p:nvPr/>
        </p:nvSpPr>
        <p:spPr>
          <a:xfrm>
            <a:off x="5224014" y="9001071"/>
            <a:ext cx="582930" cy="505111"/>
          </a:xfrm>
          <a:custGeom>
            <a:avLst/>
            <a:gdLst>
              <a:gd name="connsiteX0" fmla="*/ 0 w 582930"/>
              <a:gd name="connsiteY0" fmla="*/ 210650 h 505111"/>
              <a:gd name="connsiteX1" fmla="*/ 327777 w 582930"/>
              <a:gd name="connsiteY1" fmla="*/ 0 h 505111"/>
              <a:gd name="connsiteX2" fmla="*/ 582930 w 582930"/>
              <a:gd name="connsiteY2" fmla="*/ 294462 h 505111"/>
              <a:gd name="connsiteX3" fmla="*/ 255153 w 582930"/>
              <a:gd name="connsiteY3" fmla="*/ 505112 h 505111"/>
              <a:gd name="connsiteX4" fmla="*/ 0 w 582930"/>
              <a:gd name="connsiteY4" fmla="*/ 210650 h 505111"/>
              <a:gd name="connsiteX5" fmla="*/ 0 w 582930"/>
              <a:gd name="connsiteY5" fmla="*/ 210650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10650"/>
                </a:moveTo>
                <a:lnTo>
                  <a:pt x="327777" y="0"/>
                </a:lnTo>
                <a:lnTo>
                  <a:pt x="582930" y="294462"/>
                </a:lnTo>
                <a:lnTo>
                  <a:pt x="255153" y="505112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7" name="Freeform: Shape 516">
            <a:extLst>
              <a:ext uri="{FF2B5EF4-FFF2-40B4-BE49-F238E27FC236}">
                <a16:creationId xmlns:a16="http://schemas.microsoft.com/office/drawing/2014/main" id="{DF3FE680-E608-A034-DAB9-49CAFEE87532}"/>
              </a:ext>
            </a:extLst>
          </p:cNvPr>
          <p:cNvSpPr/>
          <p:nvPr/>
        </p:nvSpPr>
        <p:spPr>
          <a:xfrm>
            <a:off x="8819976" y="5981248"/>
            <a:ext cx="582930" cy="505111"/>
          </a:xfrm>
          <a:custGeom>
            <a:avLst/>
            <a:gdLst>
              <a:gd name="connsiteX0" fmla="*/ 0 w 582930"/>
              <a:gd name="connsiteY0" fmla="*/ 210650 h 505111"/>
              <a:gd name="connsiteX1" fmla="*/ 327777 w 582930"/>
              <a:gd name="connsiteY1" fmla="*/ 0 h 505111"/>
              <a:gd name="connsiteX2" fmla="*/ 582930 w 582930"/>
              <a:gd name="connsiteY2" fmla="*/ 294462 h 505111"/>
              <a:gd name="connsiteX3" fmla="*/ 255153 w 582930"/>
              <a:gd name="connsiteY3" fmla="*/ 505112 h 505111"/>
              <a:gd name="connsiteX4" fmla="*/ 0 w 582930"/>
              <a:gd name="connsiteY4" fmla="*/ 210650 h 505111"/>
              <a:gd name="connsiteX5" fmla="*/ 0 w 582930"/>
              <a:gd name="connsiteY5" fmla="*/ 210650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10650"/>
                </a:moveTo>
                <a:lnTo>
                  <a:pt x="327777" y="0"/>
                </a:lnTo>
                <a:lnTo>
                  <a:pt x="582930" y="294462"/>
                </a:lnTo>
                <a:lnTo>
                  <a:pt x="255153" y="505112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8" name="Freeform: Shape 517">
            <a:extLst>
              <a:ext uri="{FF2B5EF4-FFF2-40B4-BE49-F238E27FC236}">
                <a16:creationId xmlns:a16="http://schemas.microsoft.com/office/drawing/2014/main" id="{43D15B56-D988-F8B2-4F32-29FF489600DD}"/>
              </a:ext>
            </a:extLst>
          </p:cNvPr>
          <p:cNvSpPr/>
          <p:nvPr/>
        </p:nvSpPr>
        <p:spPr>
          <a:xfrm>
            <a:off x="104006" y="1851108"/>
            <a:ext cx="310603" cy="680125"/>
          </a:xfrm>
          <a:custGeom>
            <a:avLst/>
            <a:gdLst>
              <a:gd name="connsiteX0" fmla="*/ 55450 w 310603"/>
              <a:gd name="connsiteY0" fmla="*/ 385663 h 680125"/>
              <a:gd name="connsiteX1" fmla="*/ 0 w 310603"/>
              <a:gd name="connsiteY1" fmla="*/ 0 h 680125"/>
              <a:gd name="connsiteX2" fmla="*/ 255153 w 310603"/>
              <a:gd name="connsiteY2" fmla="*/ 294462 h 680125"/>
              <a:gd name="connsiteX3" fmla="*/ 310603 w 310603"/>
              <a:gd name="connsiteY3" fmla="*/ 680126 h 680125"/>
              <a:gd name="connsiteX4" fmla="*/ 55450 w 310603"/>
              <a:gd name="connsiteY4" fmla="*/ 385663 h 680125"/>
              <a:gd name="connsiteX5" fmla="*/ 55450 w 310603"/>
              <a:gd name="connsiteY5" fmla="*/ 385663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55450" y="385663"/>
                </a:moveTo>
                <a:lnTo>
                  <a:pt x="0" y="0"/>
                </a:lnTo>
                <a:lnTo>
                  <a:pt x="255153" y="294462"/>
                </a:lnTo>
                <a:lnTo>
                  <a:pt x="310603" y="680126"/>
                </a:lnTo>
                <a:lnTo>
                  <a:pt x="55450" y="385663"/>
                </a:lnTo>
                <a:lnTo>
                  <a:pt x="55450" y="3856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9" name="Freeform: Shape 518">
            <a:extLst>
              <a:ext uri="{FF2B5EF4-FFF2-40B4-BE49-F238E27FC236}">
                <a16:creationId xmlns:a16="http://schemas.microsoft.com/office/drawing/2014/main" id="{4F4B3DEF-A09F-039B-3A68-B5F880D5235A}"/>
              </a:ext>
            </a:extLst>
          </p:cNvPr>
          <p:cNvSpPr/>
          <p:nvPr/>
        </p:nvSpPr>
        <p:spPr>
          <a:xfrm>
            <a:off x="3031300" y="-488588"/>
            <a:ext cx="310603" cy="680125"/>
          </a:xfrm>
          <a:custGeom>
            <a:avLst/>
            <a:gdLst>
              <a:gd name="connsiteX0" fmla="*/ 55450 w 310603"/>
              <a:gd name="connsiteY0" fmla="*/ 385664 h 680125"/>
              <a:gd name="connsiteX1" fmla="*/ 0 w 310603"/>
              <a:gd name="connsiteY1" fmla="*/ 0 h 680125"/>
              <a:gd name="connsiteX2" fmla="*/ 255153 w 310603"/>
              <a:gd name="connsiteY2" fmla="*/ 294462 h 680125"/>
              <a:gd name="connsiteX3" fmla="*/ 310603 w 310603"/>
              <a:gd name="connsiteY3" fmla="*/ 680126 h 680125"/>
              <a:gd name="connsiteX4" fmla="*/ 55450 w 310603"/>
              <a:gd name="connsiteY4" fmla="*/ 385664 h 680125"/>
              <a:gd name="connsiteX5" fmla="*/ 55450 w 310603"/>
              <a:gd name="connsiteY5" fmla="*/ 385664 h 68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0603" h="680125">
                <a:moveTo>
                  <a:pt x="55450" y="385664"/>
                </a:moveTo>
                <a:lnTo>
                  <a:pt x="0" y="0"/>
                </a:lnTo>
                <a:lnTo>
                  <a:pt x="255153" y="294462"/>
                </a:lnTo>
                <a:lnTo>
                  <a:pt x="310603" y="680126"/>
                </a:lnTo>
                <a:lnTo>
                  <a:pt x="55450" y="385664"/>
                </a:lnTo>
                <a:lnTo>
                  <a:pt x="55450" y="3856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0" name="Freeform: Shape 519">
            <a:extLst>
              <a:ext uri="{FF2B5EF4-FFF2-40B4-BE49-F238E27FC236}">
                <a16:creationId xmlns:a16="http://schemas.microsoft.com/office/drawing/2014/main" id="{AD3F388C-23D1-76CD-8A54-14419343623D}"/>
              </a:ext>
            </a:extLst>
          </p:cNvPr>
          <p:cNvSpPr/>
          <p:nvPr/>
        </p:nvSpPr>
        <p:spPr>
          <a:xfrm>
            <a:off x="-1014628" y="3237318"/>
            <a:ext cx="417010" cy="648881"/>
          </a:xfrm>
          <a:custGeom>
            <a:avLst/>
            <a:gdLst>
              <a:gd name="connsiteX0" fmla="*/ 0 w 417010"/>
              <a:gd name="connsiteY0" fmla="*/ 354419 h 648881"/>
              <a:gd name="connsiteX1" fmla="*/ 161858 w 417010"/>
              <a:gd name="connsiteY1" fmla="*/ 0 h 648881"/>
              <a:gd name="connsiteX2" fmla="*/ 417011 w 417010"/>
              <a:gd name="connsiteY2" fmla="*/ 294462 h 648881"/>
              <a:gd name="connsiteX3" fmla="*/ 255153 w 417010"/>
              <a:gd name="connsiteY3" fmla="*/ 648882 h 648881"/>
              <a:gd name="connsiteX4" fmla="*/ 0 w 417010"/>
              <a:gd name="connsiteY4" fmla="*/ 354419 h 648881"/>
              <a:gd name="connsiteX5" fmla="*/ 0 w 417010"/>
              <a:gd name="connsiteY5" fmla="*/ 354419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0" y="354419"/>
                </a:moveTo>
                <a:lnTo>
                  <a:pt x="161858" y="0"/>
                </a:lnTo>
                <a:lnTo>
                  <a:pt x="417011" y="294462"/>
                </a:lnTo>
                <a:lnTo>
                  <a:pt x="255153" y="648882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1" name="Freeform: Shape 520">
            <a:extLst>
              <a:ext uri="{FF2B5EF4-FFF2-40B4-BE49-F238E27FC236}">
                <a16:creationId xmlns:a16="http://schemas.microsoft.com/office/drawing/2014/main" id="{F25CA963-0476-A148-3856-1687147AE839}"/>
              </a:ext>
            </a:extLst>
          </p:cNvPr>
          <p:cNvSpPr/>
          <p:nvPr/>
        </p:nvSpPr>
        <p:spPr>
          <a:xfrm>
            <a:off x="2369344" y="462143"/>
            <a:ext cx="417010" cy="648881"/>
          </a:xfrm>
          <a:custGeom>
            <a:avLst/>
            <a:gdLst>
              <a:gd name="connsiteX0" fmla="*/ 0 w 417010"/>
              <a:gd name="connsiteY0" fmla="*/ 354419 h 648881"/>
              <a:gd name="connsiteX1" fmla="*/ 161858 w 417010"/>
              <a:gd name="connsiteY1" fmla="*/ 0 h 648881"/>
              <a:gd name="connsiteX2" fmla="*/ 417011 w 417010"/>
              <a:gd name="connsiteY2" fmla="*/ 294462 h 648881"/>
              <a:gd name="connsiteX3" fmla="*/ 255153 w 417010"/>
              <a:gd name="connsiteY3" fmla="*/ 648882 h 648881"/>
              <a:gd name="connsiteX4" fmla="*/ 0 w 417010"/>
              <a:gd name="connsiteY4" fmla="*/ 354419 h 648881"/>
              <a:gd name="connsiteX5" fmla="*/ 0 w 417010"/>
              <a:gd name="connsiteY5" fmla="*/ 354419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0" y="354419"/>
                </a:moveTo>
                <a:lnTo>
                  <a:pt x="161858" y="0"/>
                </a:lnTo>
                <a:lnTo>
                  <a:pt x="417011" y="294462"/>
                </a:lnTo>
                <a:lnTo>
                  <a:pt x="255153" y="648882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2" name="Freeform: Shape 521">
            <a:extLst>
              <a:ext uri="{FF2B5EF4-FFF2-40B4-BE49-F238E27FC236}">
                <a16:creationId xmlns:a16="http://schemas.microsoft.com/office/drawing/2014/main" id="{0BD0A02B-9BAE-638D-0448-0D0971587163}"/>
              </a:ext>
            </a:extLst>
          </p:cNvPr>
          <p:cNvSpPr/>
          <p:nvPr/>
        </p:nvSpPr>
        <p:spPr>
          <a:xfrm>
            <a:off x="4089597" y="-1523133"/>
            <a:ext cx="417010" cy="648881"/>
          </a:xfrm>
          <a:custGeom>
            <a:avLst/>
            <a:gdLst>
              <a:gd name="connsiteX0" fmla="*/ 0 w 417010"/>
              <a:gd name="connsiteY0" fmla="*/ 354419 h 648881"/>
              <a:gd name="connsiteX1" fmla="*/ 161858 w 417010"/>
              <a:gd name="connsiteY1" fmla="*/ 0 h 648881"/>
              <a:gd name="connsiteX2" fmla="*/ 417011 w 417010"/>
              <a:gd name="connsiteY2" fmla="*/ 294462 h 648881"/>
              <a:gd name="connsiteX3" fmla="*/ 255153 w 417010"/>
              <a:gd name="connsiteY3" fmla="*/ 648882 h 648881"/>
              <a:gd name="connsiteX4" fmla="*/ 0 w 417010"/>
              <a:gd name="connsiteY4" fmla="*/ 354419 h 648881"/>
              <a:gd name="connsiteX5" fmla="*/ 0 w 417010"/>
              <a:gd name="connsiteY5" fmla="*/ 354419 h 648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7010" h="648881">
                <a:moveTo>
                  <a:pt x="0" y="354419"/>
                </a:moveTo>
                <a:lnTo>
                  <a:pt x="161858" y="0"/>
                </a:lnTo>
                <a:lnTo>
                  <a:pt x="417011" y="294462"/>
                </a:lnTo>
                <a:lnTo>
                  <a:pt x="255153" y="648882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3" name="Freeform: Shape 522">
            <a:extLst>
              <a:ext uri="{FF2B5EF4-FFF2-40B4-BE49-F238E27FC236}">
                <a16:creationId xmlns:a16="http://schemas.microsoft.com/office/drawing/2014/main" id="{E7C619A6-E7DA-0485-9A1D-9507FA516C8F}"/>
              </a:ext>
            </a:extLst>
          </p:cNvPr>
          <p:cNvSpPr/>
          <p:nvPr/>
        </p:nvSpPr>
        <p:spPr>
          <a:xfrm>
            <a:off x="655493" y="1286039"/>
            <a:ext cx="582930" cy="505111"/>
          </a:xfrm>
          <a:custGeom>
            <a:avLst/>
            <a:gdLst>
              <a:gd name="connsiteX0" fmla="*/ 0 w 582930"/>
              <a:gd name="connsiteY0" fmla="*/ 210650 h 505111"/>
              <a:gd name="connsiteX1" fmla="*/ 327777 w 582930"/>
              <a:gd name="connsiteY1" fmla="*/ 0 h 505111"/>
              <a:gd name="connsiteX2" fmla="*/ 582930 w 582930"/>
              <a:gd name="connsiteY2" fmla="*/ 294462 h 505111"/>
              <a:gd name="connsiteX3" fmla="*/ 255153 w 582930"/>
              <a:gd name="connsiteY3" fmla="*/ 505112 h 505111"/>
              <a:gd name="connsiteX4" fmla="*/ 0 w 582930"/>
              <a:gd name="connsiteY4" fmla="*/ 210650 h 505111"/>
              <a:gd name="connsiteX5" fmla="*/ 0 w 582930"/>
              <a:gd name="connsiteY5" fmla="*/ 210650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10650"/>
                </a:moveTo>
                <a:lnTo>
                  <a:pt x="327777" y="0"/>
                </a:lnTo>
                <a:lnTo>
                  <a:pt x="582930" y="294462"/>
                </a:lnTo>
                <a:lnTo>
                  <a:pt x="255153" y="505112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4" name="Freeform: Shape 523">
            <a:extLst>
              <a:ext uri="{FF2B5EF4-FFF2-40B4-BE49-F238E27FC236}">
                <a16:creationId xmlns:a16="http://schemas.microsoft.com/office/drawing/2014/main" id="{EB58A957-875E-326F-E8D0-82D62EBB0F44}"/>
              </a:ext>
            </a:extLst>
          </p:cNvPr>
          <p:cNvSpPr/>
          <p:nvPr/>
        </p:nvSpPr>
        <p:spPr>
          <a:xfrm>
            <a:off x="4251455" y="-1733783"/>
            <a:ext cx="582930" cy="505111"/>
          </a:xfrm>
          <a:custGeom>
            <a:avLst/>
            <a:gdLst>
              <a:gd name="connsiteX0" fmla="*/ 0 w 582930"/>
              <a:gd name="connsiteY0" fmla="*/ 210650 h 505111"/>
              <a:gd name="connsiteX1" fmla="*/ 327777 w 582930"/>
              <a:gd name="connsiteY1" fmla="*/ 0 h 505111"/>
              <a:gd name="connsiteX2" fmla="*/ 582930 w 582930"/>
              <a:gd name="connsiteY2" fmla="*/ 294462 h 505111"/>
              <a:gd name="connsiteX3" fmla="*/ 255153 w 582930"/>
              <a:gd name="connsiteY3" fmla="*/ 505112 h 505111"/>
              <a:gd name="connsiteX4" fmla="*/ 0 w 582930"/>
              <a:gd name="connsiteY4" fmla="*/ 210650 h 505111"/>
              <a:gd name="connsiteX5" fmla="*/ 0 w 582930"/>
              <a:gd name="connsiteY5" fmla="*/ 210650 h 505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2930" h="505111">
                <a:moveTo>
                  <a:pt x="0" y="210650"/>
                </a:moveTo>
                <a:lnTo>
                  <a:pt x="327777" y="0"/>
                </a:lnTo>
                <a:lnTo>
                  <a:pt x="582930" y="294462"/>
                </a:lnTo>
                <a:lnTo>
                  <a:pt x="255153" y="505112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5" name="Freeform: Shape 524">
            <a:extLst>
              <a:ext uri="{FF2B5EF4-FFF2-40B4-BE49-F238E27FC236}">
                <a16:creationId xmlns:a16="http://schemas.microsoft.com/office/drawing/2014/main" id="{3EB61F50-E6BE-3D48-4695-AC2009E10049}"/>
              </a:ext>
            </a:extLst>
          </p:cNvPr>
          <p:cNvSpPr/>
          <p:nvPr/>
        </p:nvSpPr>
        <p:spPr>
          <a:xfrm>
            <a:off x="8062901" y="4920745"/>
            <a:ext cx="545085" cy="950732"/>
          </a:xfrm>
          <a:custGeom>
            <a:avLst/>
            <a:gdLst>
              <a:gd name="connsiteX0" fmla="*/ 0 w 545085"/>
              <a:gd name="connsiteY0" fmla="*/ 565069 h 950732"/>
              <a:gd name="connsiteX1" fmla="*/ 161858 w 545085"/>
              <a:gd name="connsiteY1" fmla="*/ 210650 h 950732"/>
              <a:gd name="connsiteX2" fmla="*/ 489635 w 545085"/>
              <a:gd name="connsiteY2" fmla="*/ 0 h 950732"/>
              <a:gd name="connsiteX3" fmla="*/ 545086 w 545085"/>
              <a:gd name="connsiteY3" fmla="*/ 385664 h 950732"/>
              <a:gd name="connsiteX4" fmla="*/ 383227 w 545085"/>
              <a:gd name="connsiteY4" fmla="*/ 740083 h 950732"/>
              <a:gd name="connsiteX5" fmla="*/ 55450 w 545085"/>
              <a:gd name="connsiteY5" fmla="*/ 950733 h 950732"/>
              <a:gd name="connsiteX6" fmla="*/ 0 w 545085"/>
              <a:gd name="connsiteY6" fmla="*/ 565069 h 950732"/>
              <a:gd name="connsiteX7" fmla="*/ 0 w 545085"/>
              <a:gd name="connsiteY7" fmla="*/ 565069 h 950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45085" h="950732">
                <a:moveTo>
                  <a:pt x="0" y="565069"/>
                </a:moveTo>
                <a:lnTo>
                  <a:pt x="161858" y="210650"/>
                </a:lnTo>
                <a:lnTo>
                  <a:pt x="489635" y="0"/>
                </a:lnTo>
                <a:lnTo>
                  <a:pt x="545086" y="385664"/>
                </a:lnTo>
                <a:lnTo>
                  <a:pt x="383227" y="740083"/>
                </a:lnTo>
                <a:lnTo>
                  <a:pt x="55450" y="950733"/>
                </a:lnTo>
                <a:lnTo>
                  <a:pt x="0" y="565069"/>
                </a:lnTo>
                <a:lnTo>
                  <a:pt x="0" y="5650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6" name="Freeform: Shape 525">
            <a:extLst>
              <a:ext uri="{FF2B5EF4-FFF2-40B4-BE49-F238E27FC236}">
                <a16:creationId xmlns:a16="http://schemas.microsoft.com/office/drawing/2014/main" id="{01D6B145-6BD5-1B82-FA54-617032E1DB44}"/>
              </a:ext>
            </a:extLst>
          </p:cNvPr>
          <p:cNvSpPr/>
          <p:nvPr/>
        </p:nvSpPr>
        <p:spPr>
          <a:xfrm>
            <a:off x="4617077" y="5626829"/>
            <a:ext cx="217308" cy="740082"/>
          </a:xfrm>
          <a:custGeom>
            <a:avLst/>
            <a:gdLst>
              <a:gd name="connsiteX0" fmla="*/ 0 w 217308"/>
              <a:gd name="connsiteY0" fmla="*/ 354419 h 740082"/>
              <a:gd name="connsiteX1" fmla="*/ 161858 w 217308"/>
              <a:gd name="connsiteY1" fmla="*/ 0 h 740082"/>
              <a:gd name="connsiteX2" fmla="*/ 217308 w 217308"/>
              <a:gd name="connsiteY2" fmla="*/ 385664 h 740082"/>
              <a:gd name="connsiteX3" fmla="*/ 55450 w 217308"/>
              <a:gd name="connsiteY3" fmla="*/ 740083 h 740082"/>
              <a:gd name="connsiteX4" fmla="*/ 0 w 217308"/>
              <a:gd name="connsiteY4" fmla="*/ 354419 h 740082"/>
              <a:gd name="connsiteX5" fmla="*/ 0 w 217308"/>
              <a:gd name="connsiteY5" fmla="*/ 354419 h 74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308" h="740082">
                <a:moveTo>
                  <a:pt x="0" y="354419"/>
                </a:moveTo>
                <a:lnTo>
                  <a:pt x="161858" y="0"/>
                </a:lnTo>
                <a:lnTo>
                  <a:pt x="217308" y="385664"/>
                </a:lnTo>
                <a:lnTo>
                  <a:pt x="55450" y="740083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7" name="Freeform: Shape 526">
            <a:extLst>
              <a:ext uri="{FF2B5EF4-FFF2-40B4-BE49-F238E27FC236}">
                <a16:creationId xmlns:a16="http://schemas.microsoft.com/office/drawing/2014/main" id="{0300CB62-1776-7130-7B38-A35455D12F42}"/>
              </a:ext>
            </a:extLst>
          </p:cNvPr>
          <p:cNvSpPr/>
          <p:nvPr/>
        </p:nvSpPr>
        <p:spPr>
          <a:xfrm>
            <a:off x="821412" y="6486360"/>
            <a:ext cx="217307" cy="740082"/>
          </a:xfrm>
          <a:custGeom>
            <a:avLst/>
            <a:gdLst>
              <a:gd name="connsiteX0" fmla="*/ 0 w 217307"/>
              <a:gd name="connsiteY0" fmla="*/ 354419 h 740082"/>
              <a:gd name="connsiteX1" fmla="*/ 161858 w 217307"/>
              <a:gd name="connsiteY1" fmla="*/ 0 h 740082"/>
              <a:gd name="connsiteX2" fmla="*/ 217308 w 217307"/>
              <a:gd name="connsiteY2" fmla="*/ 385664 h 740082"/>
              <a:gd name="connsiteX3" fmla="*/ 55450 w 217307"/>
              <a:gd name="connsiteY3" fmla="*/ 740083 h 740082"/>
              <a:gd name="connsiteX4" fmla="*/ 0 w 217307"/>
              <a:gd name="connsiteY4" fmla="*/ 354419 h 740082"/>
              <a:gd name="connsiteX5" fmla="*/ 0 w 217307"/>
              <a:gd name="connsiteY5" fmla="*/ 354419 h 74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307" h="740082">
                <a:moveTo>
                  <a:pt x="0" y="354419"/>
                </a:moveTo>
                <a:lnTo>
                  <a:pt x="161858" y="0"/>
                </a:lnTo>
                <a:lnTo>
                  <a:pt x="217308" y="385664"/>
                </a:lnTo>
                <a:lnTo>
                  <a:pt x="55450" y="740083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8" name="Freeform: Shape 527">
            <a:extLst>
              <a:ext uri="{FF2B5EF4-FFF2-40B4-BE49-F238E27FC236}">
                <a16:creationId xmlns:a16="http://schemas.microsoft.com/office/drawing/2014/main" id="{9868DBE4-E305-6981-5AF9-7A2EF6374747}"/>
              </a:ext>
            </a:extLst>
          </p:cNvPr>
          <p:cNvSpPr/>
          <p:nvPr/>
        </p:nvSpPr>
        <p:spPr>
          <a:xfrm>
            <a:off x="3660300" y="6165939"/>
            <a:ext cx="383227" cy="596313"/>
          </a:xfrm>
          <a:custGeom>
            <a:avLst/>
            <a:gdLst>
              <a:gd name="connsiteX0" fmla="*/ 0 w 383227"/>
              <a:gd name="connsiteY0" fmla="*/ 210649 h 596313"/>
              <a:gd name="connsiteX1" fmla="*/ 327777 w 383227"/>
              <a:gd name="connsiteY1" fmla="*/ 0 h 596313"/>
              <a:gd name="connsiteX2" fmla="*/ 383227 w 383227"/>
              <a:gd name="connsiteY2" fmla="*/ 385664 h 596313"/>
              <a:gd name="connsiteX3" fmla="*/ 55450 w 383227"/>
              <a:gd name="connsiteY3" fmla="*/ 596313 h 596313"/>
              <a:gd name="connsiteX4" fmla="*/ 0 w 383227"/>
              <a:gd name="connsiteY4" fmla="*/ 210649 h 596313"/>
              <a:gd name="connsiteX5" fmla="*/ 0 w 383227"/>
              <a:gd name="connsiteY5" fmla="*/ 210649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0" y="210649"/>
                </a:moveTo>
                <a:lnTo>
                  <a:pt x="327777" y="0"/>
                </a:lnTo>
                <a:lnTo>
                  <a:pt x="383227" y="385664"/>
                </a:lnTo>
                <a:lnTo>
                  <a:pt x="55450" y="596313"/>
                </a:lnTo>
                <a:lnTo>
                  <a:pt x="0" y="210649"/>
                </a:lnTo>
                <a:lnTo>
                  <a:pt x="0" y="21064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9" name="Freeform: Shape 528">
            <a:extLst>
              <a:ext uri="{FF2B5EF4-FFF2-40B4-BE49-F238E27FC236}">
                <a16:creationId xmlns:a16="http://schemas.microsoft.com/office/drawing/2014/main" id="{128D273A-7789-D051-40FB-13713EBE8289}"/>
              </a:ext>
            </a:extLst>
          </p:cNvPr>
          <p:cNvSpPr/>
          <p:nvPr/>
        </p:nvSpPr>
        <p:spPr>
          <a:xfrm>
            <a:off x="1612270" y="5871477"/>
            <a:ext cx="383227" cy="596312"/>
          </a:xfrm>
          <a:custGeom>
            <a:avLst/>
            <a:gdLst>
              <a:gd name="connsiteX0" fmla="*/ 0 w 383227"/>
              <a:gd name="connsiteY0" fmla="*/ 210649 h 596312"/>
              <a:gd name="connsiteX1" fmla="*/ 327777 w 383227"/>
              <a:gd name="connsiteY1" fmla="*/ 0 h 596312"/>
              <a:gd name="connsiteX2" fmla="*/ 383227 w 383227"/>
              <a:gd name="connsiteY2" fmla="*/ 385664 h 596312"/>
              <a:gd name="connsiteX3" fmla="*/ 55450 w 383227"/>
              <a:gd name="connsiteY3" fmla="*/ 596313 h 596312"/>
              <a:gd name="connsiteX4" fmla="*/ 0 w 383227"/>
              <a:gd name="connsiteY4" fmla="*/ 210649 h 596312"/>
              <a:gd name="connsiteX5" fmla="*/ 0 w 383227"/>
              <a:gd name="connsiteY5" fmla="*/ 210649 h 596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2">
                <a:moveTo>
                  <a:pt x="0" y="210649"/>
                </a:moveTo>
                <a:lnTo>
                  <a:pt x="327777" y="0"/>
                </a:lnTo>
                <a:lnTo>
                  <a:pt x="383227" y="385664"/>
                </a:lnTo>
                <a:lnTo>
                  <a:pt x="55450" y="596313"/>
                </a:lnTo>
                <a:lnTo>
                  <a:pt x="0" y="210649"/>
                </a:lnTo>
                <a:lnTo>
                  <a:pt x="0" y="21064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0" name="Freeform: Shape 529">
            <a:extLst>
              <a:ext uri="{FF2B5EF4-FFF2-40B4-BE49-F238E27FC236}">
                <a16:creationId xmlns:a16="http://schemas.microsoft.com/office/drawing/2014/main" id="{9042AFD4-1CBA-3EF2-18EC-0E90CE4B294D}"/>
              </a:ext>
            </a:extLst>
          </p:cNvPr>
          <p:cNvSpPr/>
          <p:nvPr/>
        </p:nvSpPr>
        <p:spPr>
          <a:xfrm>
            <a:off x="10527942" y="4920745"/>
            <a:ext cx="383227" cy="596312"/>
          </a:xfrm>
          <a:custGeom>
            <a:avLst/>
            <a:gdLst>
              <a:gd name="connsiteX0" fmla="*/ 0 w 383227"/>
              <a:gd name="connsiteY0" fmla="*/ 210650 h 596312"/>
              <a:gd name="connsiteX1" fmla="*/ 327778 w 383227"/>
              <a:gd name="connsiteY1" fmla="*/ 0 h 596312"/>
              <a:gd name="connsiteX2" fmla="*/ 383227 w 383227"/>
              <a:gd name="connsiteY2" fmla="*/ 385664 h 596312"/>
              <a:gd name="connsiteX3" fmla="*/ 55450 w 383227"/>
              <a:gd name="connsiteY3" fmla="*/ 596313 h 596312"/>
              <a:gd name="connsiteX4" fmla="*/ 0 w 383227"/>
              <a:gd name="connsiteY4" fmla="*/ 210650 h 596312"/>
              <a:gd name="connsiteX5" fmla="*/ 0 w 383227"/>
              <a:gd name="connsiteY5" fmla="*/ 210650 h 596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2">
                <a:moveTo>
                  <a:pt x="0" y="210650"/>
                </a:moveTo>
                <a:lnTo>
                  <a:pt x="327778" y="0"/>
                </a:lnTo>
                <a:lnTo>
                  <a:pt x="383227" y="385664"/>
                </a:lnTo>
                <a:lnTo>
                  <a:pt x="55450" y="596313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1" name="Freeform: Shape 530">
            <a:extLst>
              <a:ext uri="{FF2B5EF4-FFF2-40B4-BE49-F238E27FC236}">
                <a16:creationId xmlns:a16="http://schemas.microsoft.com/office/drawing/2014/main" id="{34E00661-C91B-24E3-2245-BB9CDF9F8EE5}"/>
              </a:ext>
            </a:extLst>
          </p:cNvPr>
          <p:cNvSpPr/>
          <p:nvPr/>
        </p:nvSpPr>
        <p:spPr>
          <a:xfrm>
            <a:off x="1450412" y="1900922"/>
            <a:ext cx="545085" cy="950732"/>
          </a:xfrm>
          <a:custGeom>
            <a:avLst/>
            <a:gdLst>
              <a:gd name="connsiteX0" fmla="*/ 0 w 545085"/>
              <a:gd name="connsiteY0" fmla="*/ 565069 h 950732"/>
              <a:gd name="connsiteX1" fmla="*/ 161858 w 545085"/>
              <a:gd name="connsiteY1" fmla="*/ 210650 h 950732"/>
              <a:gd name="connsiteX2" fmla="*/ 489635 w 545085"/>
              <a:gd name="connsiteY2" fmla="*/ 0 h 950732"/>
              <a:gd name="connsiteX3" fmla="*/ 545085 w 545085"/>
              <a:gd name="connsiteY3" fmla="*/ 385664 h 950732"/>
              <a:gd name="connsiteX4" fmla="*/ 383227 w 545085"/>
              <a:gd name="connsiteY4" fmla="*/ 740083 h 950732"/>
              <a:gd name="connsiteX5" fmla="*/ 55450 w 545085"/>
              <a:gd name="connsiteY5" fmla="*/ 950733 h 950732"/>
              <a:gd name="connsiteX6" fmla="*/ 0 w 545085"/>
              <a:gd name="connsiteY6" fmla="*/ 565069 h 950732"/>
              <a:gd name="connsiteX7" fmla="*/ 0 w 545085"/>
              <a:gd name="connsiteY7" fmla="*/ 565069 h 950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45085" h="950732">
                <a:moveTo>
                  <a:pt x="0" y="565069"/>
                </a:moveTo>
                <a:lnTo>
                  <a:pt x="161858" y="210650"/>
                </a:lnTo>
                <a:lnTo>
                  <a:pt x="489635" y="0"/>
                </a:lnTo>
                <a:lnTo>
                  <a:pt x="545085" y="385664"/>
                </a:lnTo>
                <a:lnTo>
                  <a:pt x="383227" y="740083"/>
                </a:lnTo>
                <a:lnTo>
                  <a:pt x="55450" y="950733"/>
                </a:lnTo>
                <a:lnTo>
                  <a:pt x="0" y="565069"/>
                </a:lnTo>
                <a:lnTo>
                  <a:pt x="0" y="5650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2" name="Freeform: Shape 531">
            <a:extLst>
              <a:ext uri="{FF2B5EF4-FFF2-40B4-BE49-F238E27FC236}">
                <a16:creationId xmlns:a16="http://schemas.microsoft.com/office/drawing/2014/main" id="{EFCC4C4F-D4E8-1D69-70F3-9C73B94B5F55}"/>
              </a:ext>
            </a:extLst>
          </p:cNvPr>
          <p:cNvSpPr/>
          <p:nvPr/>
        </p:nvSpPr>
        <p:spPr>
          <a:xfrm>
            <a:off x="5224014" y="1405487"/>
            <a:ext cx="217308" cy="740082"/>
          </a:xfrm>
          <a:custGeom>
            <a:avLst/>
            <a:gdLst>
              <a:gd name="connsiteX0" fmla="*/ 0 w 217308"/>
              <a:gd name="connsiteY0" fmla="*/ 354419 h 740082"/>
              <a:gd name="connsiteX1" fmla="*/ 161858 w 217308"/>
              <a:gd name="connsiteY1" fmla="*/ 0 h 740082"/>
              <a:gd name="connsiteX2" fmla="*/ 217308 w 217308"/>
              <a:gd name="connsiteY2" fmla="*/ 385663 h 740082"/>
              <a:gd name="connsiteX3" fmla="*/ 55450 w 217308"/>
              <a:gd name="connsiteY3" fmla="*/ 740083 h 740082"/>
              <a:gd name="connsiteX4" fmla="*/ 0 w 217308"/>
              <a:gd name="connsiteY4" fmla="*/ 354419 h 740082"/>
              <a:gd name="connsiteX5" fmla="*/ 0 w 217308"/>
              <a:gd name="connsiteY5" fmla="*/ 354419 h 74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308" h="740082">
                <a:moveTo>
                  <a:pt x="0" y="354419"/>
                </a:moveTo>
                <a:lnTo>
                  <a:pt x="161858" y="0"/>
                </a:lnTo>
                <a:lnTo>
                  <a:pt x="217308" y="385663"/>
                </a:lnTo>
                <a:lnTo>
                  <a:pt x="55450" y="740083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3" name="Freeform: Shape 532">
            <a:extLst>
              <a:ext uri="{FF2B5EF4-FFF2-40B4-BE49-F238E27FC236}">
                <a16:creationId xmlns:a16="http://schemas.microsoft.com/office/drawing/2014/main" id="{DBA086CF-F12C-0D59-25F0-E2AFF5F9E548}"/>
              </a:ext>
            </a:extLst>
          </p:cNvPr>
          <p:cNvSpPr/>
          <p:nvPr/>
        </p:nvSpPr>
        <p:spPr>
          <a:xfrm>
            <a:off x="9019679" y="545956"/>
            <a:ext cx="217307" cy="740082"/>
          </a:xfrm>
          <a:custGeom>
            <a:avLst/>
            <a:gdLst>
              <a:gd name="connsiteX0" fmla="*/ 0 w 217307"/>
              <a:gd name="connsiteY0" fmla="*/ 354419 h 740082"/>
              <a:gd name="connsiteX1" fmla="*/ 161858 w 217307"/>
              <a:gd name="connsiteY1" fmla="*/ 0 h 740082"/>
              <a:gd name="connsiteX2" fmla="*/ 217308 w 217307"/>
              <a:gd name="connsiteY2" fmla="*/ 385664 h 740082"/>
              <a:gd name="connsiteX3" fmla="*/ 55450 w 217307"/>
              <a:gd name="connsiteY3" fmla="*/ 740083 h 740082"/>
              <a:gd name="connsiteX4" fmla="*/ 0 w 217307"/>
              <a:gd name="connsiteY4" fmla="*/ 354419 h 740082"/>
              <a:gd name="connsiteX5" fmla="*/ 0 w 217307"/>
              <a:gd name="connsiteY5" fmla="*/ 354419 h 74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307" h="740082">
                <a:moveTo>
                  <a:pt x="0" y="354419"/>
                </a:moveTo>
                <a:lnTo>
                  <a:pt x="161858" y="0"/>
                </a:lnTo>
                <a:lnTo>
                  <a:pt x="217308" y="385664"/>
                </a:lnTo>
                <a:lnTo>
                  <a:pt x="55450" y="740083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4" name="Freeform: Shape 533">
            <a:extLst>
              <a:ext uri="{FF2B5EF4-FFF2-40B4-BE49-F238E27FC236}">
                <a16:creationId xmlns:a16="http://schemas.microsoft.com/office/drawing/2014/main" id="{96C7FFB7-F59C-48F9-2DBC-12157AB8C093}"/>
              </a:ext>
            </a:extLst>
          </p:cNvPr>
          <p:cNvSpPr/>
          <p:nvPr/>
        </p:nvSpPr>
        <p:spPr>
          <a:xfrm>
            <a:off x="6014872" y="1010146"/>
            <a:ext cx="383227" cy="596313"/>
          </a:xfrm>
          <a:custGeom>
            <a:avLst/>
            <a:gdLst>
              <a:gd name="connsiteX0" fmla="*/ 0 w 383227"/>
              <a:gd name="connsiteY0" fmla="*/ 210650 h 596313"/>
              <a:gd name="connsiteX1" fmla="*/ 327777 w 383227"/>
              <a:gd name="connsiteY1" fmla="*/ 0 h 596313"/>
              <a:gd name="connsiteX2" fmla="*/ 383227 w 383227"/>
              <a:gd name="connsiteY2" fmla="*/ 385664 h 596313"/>
              <a:gd name="connsiteX3" fmla="*/ 55450 w 383227"/>
              <a:gd name="connsiteY3" fmla="*/ 596313 h 596313"/>
              <a:gd name="connsiteX4" fmla="*/ 0 w 383227"/>
              <a:gd name="connsiteY4" fmla="*/ 210650 h 596313"/>
              <a:gd name="connsiteX5" fmla="*/ 0 w 383227"/>
              <a:gd name="connsiteY5" fmla="*/ 210650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0" y="210650"/>
                </a:moveTo>
                <a:lnTo>
                  <a:pt x="327777" y="0"/>
                </a:lnTo>
                <a:lnTo>
                  <a:pt x="383227" y="385664"/>
                </a:lnTo>
                <a:lnTo>
                  <a:pt x="55450" y="596313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5" name="Freeform: Shape 534">
            <a:extLst>
              <a:ext uri="{FF2B5EF4-FFF2-40B4-BE49-F238E27FC236}">
                <a16:creationId xmlns:a16="http://schemas.microsoft.com/office/drawing/2014/main" id="{57B60ECE-BBB7-6CC6-A1F0-077C5A58FD63}"/>
              </a:ext>
            </a:extLst>
          </p:cNvPr>
          <p:cNvSpPr/>
          <p:nvPr/>
        </p:nvSpPr>
        <p:spPr>
          <a:xfrm>
            <a:off x="-852770" y="2255341"/>
            <a:ext cx="383227" cy="596313"/>
          </a:xfrm>
          <a:custGeom>
            <a:avLst/>
            <a:gdLst>
              <a:gd name="connsiteX0" fmla="*/ 0 w 383227"/>
              <a:gd name="connsiteY0" fmla="*/ 210650 h 596313"/>
              <a:gd name="connsiteX1" fmla="*/ 327777 w 383227"/>
              <a:gd name="connsiteY1" fmla="*/ 0 h 596313"/>
              <a:gd name="connsiteX2" fmla="*/ 383227 w 383227"/>
              <a:gd name="connsiteY2" fmla="*/ 385664 h 596313"/>
              <a:gd name="connsiteX3" fmla="*/ 55450 w 383227"/>
              <a:gd name="connsiteY3" fmla="*/ 596313 h 596313"/>
              <a:gd name="connsiteX4" fmla="*/ 0 w 383227"/>
              <a:gd name="connsiteY4" fmla="*/ 210650 h 596313"/>
              <a:gd name="connsiteX5" fmla="*/ 0 w 383227"/>
              <a:gd name="connsiteY5" fmla="*/ 210650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0" y="210650"/>
                </a:moveTo>
                <a:lnTo>
                  <a:pt x="327777" y="0"/>
                </a:lnTo>
                <a:lnTo>
                  <a:pt x="383227" y="385664"/>
                </a:lnTo>
                <a:lnTo>
                  <a:pt x="55450" y="596313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6" name="Freeform: Shape 535">
            <a:extLst>
              <a:ext uri="{FF2B5EF4-FFF2-40B4-BE49-F238E27FC236}">
                <a16:creationId xmlns:a16="http://schemas.microsoft.com/office/drawing/2014/main" id="{D16B8523-737E-139D-890E-F93B1F6B90A0}"/>
              </a:ext>
            </a:extLst>
          </p:cNvPr>
          <p:cNvSpPr/>
          <p:nvPr/>
        </p:nvSpPr>
        <p:spPr>
          <a:xfrm>
            <a:off x="8062901" y="1304609"/>
            <a:ext cx="383227" cy="596313"/>
          </a:xfrm>
          <a:custGeom>
            <a:avLst/>
            <a:gdLst>
              <a:gd name="connsiteX0" fmla="*/ 0 w 383227"/>
              <a:gd name="connsiteY0" fmla="*/ 210650 h 596313"/>
              <a:gd name="connsiteX1" fmla="*/ 327778 w 383227"/>
              <a:gd name="connsiteY1" fmla="*/ 0 h 596313"/>
              <a:gd name="connsiteX2" fmla="*/ 383227 w 383227"/>
              <a:gd name="connsiteY2" fmla="*/ 385664 h 596313"/>
              <a:gd name="connsiteX3" fmla="*/ 55450 w 383227"/>
              <a:gd name="connsiteY3" fmla="*/ 596313 h 596313"/>
              <a:gd name="connsiteX4" fmla="*/ 0 w 383227"/>
              <a:gd name="connsiteY4" fmla="*/ 210650 h 596313"/>
              <a:gd name="connsiteX5" fmla="*/ 0 w 383227"/>
              <a:gd name="connsiteY5" fmla="*/ 210650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0" y="210650"/>
                </a:moveTo>
                <a:lnTo>
                  <a:pt x="327778" y="0"/>
                </a:lnTo>
                <a:lnTo>
                  <a:pt x="383227" y="385664"/>
                </a:lnTo>
                <a:lnTo>
                  <a:pt x="55450" y="596313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7" name="Freeform: Shape 536">
            <a:extLst>
              <a:ext uri="{FF2B5EF4-FFF2-40B4-BE49-F238E27FC236}">
                <a16:creationId xmlns:a16="http://schemas.microsoft.com/office/drawing/2014/main" id="{882CDA4C-E3D4-FDC1-BB5F-0611143726E0}"/>
              </a:ext>
            </a:extLst>
          </p:cNvPr>
          <p:cNvSpPr/>
          <p:nvPr/>
        </p:nvSpPr>
        <p:spPr>
          <a:xfrm>
            <a:off x="8016832" y="7520905"/>
            <a:ext cx="217307" cy="740082"/>
          </a:xfrm>
          <a:custGeom>
            <a:avLst/>
            <a:gdLst>
              <a:gd name="connsiteX0" fmla="*/ 0 w 217307"/>
              <a:gd name="connsiteY0" fmla="*/ 354419 h 740082"/>
              <a:gd name="connsiteX1" fmla="*/ 161858 w 217307"/>
              <a:gd name="connsiteY1" fmla="*/ 0 h 740082"/>
              <a:gd name="connsiteX2" fmla="*/ 217308 w 217307"/>
              <a:gd name="connsiteY2" fmla="*/ 385664 h 740082"/>
              <a:gd name="connsiteX3" fmla="*/ 55450 w 217307"/>
              <a:gd name="connsiteY3" fmla="*/ 740083 h 740082"/>
              <a:gd name="connsiteX4" fmla="*/ 0 w 217307"/>
              <a:gd name="connsiteY4" fmla="*/ 354419 h 740082"/>
              <a:gd name="connsiteX5" fmla="*/ 0 w 217307"/>
              <a:gd name="connsiteY5" fmla="*/ 354419 h 74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307" h="740082">
                <a:moveTo>
                  <a:pt x="0" y="354419"/>
                </a:moveTo>
                <a:lnTo>
                  <a:pt x="161858" y="0"/>
                </a:lnTo>
                <a:lnTo>
                  <a:pt x="217308" y="385664"/>
                </a:lnTo>
                <a:lnTo>
                  <a:pt x="55450" y="740083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8" name="Freeform: Shape 537">
            <a:extLst>
              <a:ext uri="{FF2B5EF4-FFF2-40B4-BE49-F238E27FC236}">
                <a16:creationId xmlns:a16="http://schemas.microsoft.com/office/drawing/2014/main" id="{58D91884-B8AD-DB5A-3D4C-5A3D0A7F5108}"/>
              </a:ext>
            </a:extLst>
          </p:cNvPr>
          <p:cNvSpPr/>
          <p:nvPr/>
        </p:nvSpPr>
        <p:spPr>
          <a:xfrm>
            <a:off x="4289300" y="7906569"/>
            <a:ext cx="217307" cy="740082"/>
          </a:xfrm>
          <a:custGeom>
            <a:avLst/>
            <a:gdLst>
              <a:gd name="connsiteX0" fmla="*/ 0 w 217307"/>
              <a:gd name="connsiteY0" fmla="*/ 354419 h 740082"/>
              <a:gd name="connsiteX1" fmla="*/ 161858 w 217307"/>
              <a:gd name="connsiteY1" fmla="*/ 0 h 740082"/>
              <a:gd name="connsiteX2" fmla="*/ 217308 w 217307"/>
              <a:gd name="connsiteY2" fmla="*/ 385664 h 740082"/>
              <a:gd name="connsiteX3" fmla="*/ 55450 w 217307"/>
              <a:gd name="connsiteY3" fmla="*/ 740083 h 740082"/>
              <a:gd name="connsiteX4" fmla="*/ 0 w 217307"/>
              <a:gd name="connsiteY4" fmla="*/ 354419 h 740082"/>
              <a:gd name="connsiteX5" fmla="*/ 0 w 217307"/>
              <a:gd name="connsiteY5" fmla="*/ 354419 h 74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307" h="740082">
                <a:moveTo>
                  <a:pt x="0" y="354419"/>
                </a:moveTo>
                <a:lnTo>
                  <a:pt x="161858" y="0"/>
                </a:lnTo>
                <a:lnTo>
                  <a:pt x="217308" y="385664"/>
                </a:lnTo>
                <a:lnTo>
                  <a:pt x="55450" y="740083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9" name="Freeform: Shape 538">
            <a:extLst>
              <a:ext uri="{FF2B5EF4-FFF2-40B4-BE49-F238E27FC236}">
                <a16:creationId xmlns:a16="http://schemas.microsoft.com/office/drawing/2014/main" id="{79CA3537-11A6-01C4-60E9-134A206D638D}"/>
              </a:ext>
            </a:extLst>
          </p:cNvPr>
          <p:cNvSpPr/>
          <p:nvPr/>
        </p:nvSpPr>
        <p:spPr>
          <a:xfrm>
            <a:off x="5224014" y="7520905"/>
            <a:ext cx="383227" cy="596313"/>
          </a:xfrm>
          <a:custGeom>
            <a:avLst/>
            <a:gdLst>
              <a:gd name="connsiteX0" fmla="*/ 0 w 383227"/>
              <a:gd name="connsiteY0" fmla="*/ 210650 h 596313"/>
              <a:gd name="connsiteX1" fmla="*/ 327777 w 383227"/>
              <a:gd name="connsiteY1" fmla="*/ 0 h 596313"/>
              <a:gd name="connsiteX2" fmla="*/ 383227 w 383227"/>
              <a:gd name="connsiteY2" fmla="*/ 385664 h 596313"/>
              <a:gd name="connsiteX3" fmla="*/ 55450 w 383227"/>
              <a:gd name="connsiteY3" fmla="*/ 596313 h 596313"/>
              <a:gd name="connsiteX4" fmla="*/ 0 w 383227"/>
              <a:gd name="connsiteY4" fmla="*/ 210650 h 596313"/>
              <a:gd name="connsiteX5" fmla="*/ 0 w 383227"/>
              <a:gd name="connsiteY5" fmla="*/ 210650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0" y="210650"/>
                </a:moveTo>
                <a:lnTo>
                  <a:pt x="327777" y="0"/>
                </a:lnTo>
                <a:lnTo>
                  <a:pt x="383227" y="385664"/>
                </a:lnTo>
                <a:lnTo>
                  <a:pt x="55450" y="596313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0" name="Freeform: Shape 539">
            <a:extLst>
              <a:ext uri="{FF2B5EF4-FFF2-40B4-BE49-F238E27FC236}">
                <a16:creationId xmlns:a16="http://schemas.microsoft.com/office/drawing/2014/main" id="{CFF5B5D4-90AF-DC06-5D8E-85B1A06786F0}"/>
              </a:ext>
            </a:extLst>
          </p:cNvPr>
          <p:cNvSpPr/>
          <p:nvPr/>
        </p:nvSpPr>
        <p:spPr>
          <a:xfrm>
            <a:off x="9571166" y="7015793"/>
            <a:ext cx="383227" cy="596313"/>
          </a:xfrm>
          <a:custGeom>
            <a:avLst/>
            <a:gdLst>
              <a:gd name="connsiteX0" fmla="*/ 0 w 383227"/>
              <a:gd name="connsiteY0" fmla="*/ 210650 h 596313"/>
              <a:gd name="connsiteX1" fmla="*/ 327777 w 383227"/>
              <a:gd name="connsiteY1" fmla="*/ 0 h 596313"/>
              <a:gd name="connsiteX2" fmla="*/ 383227 w 383227"/>
              <a:gd name="connsiteY2" fmla="*/ 385664 h 596313"/>
              <a:gd name="connsiteX3" fmla="*/ 55450 w 383227"/>
              <a:gd name="connsiteY3" fmla="*/ 596313 h 596313"/>
              <a:gd name="connsiteX4" fmla="*/ 0 w 383227"/>
              <a:gd name="connsiteY4" fmla="*/ 210650 h 596313"/>
              <a:gd name="connsiteX5" fmla="*/ 0 w 383227"/>
              <a:gd name="connsiteY5" fmla="*/ 210650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0" y="210650"/>
                </a:moveTo>
                <a:lnTo>
                  <a:pt x="327777" y="0"/>
                </a:lnTo>
                <a:lnTo>
                  <a:pt x="383227" y="385664"/>
                </a:lnTo>
                <a:lnTo>
                  <a:pt x="55450" y="596313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1" name="Freeform: Shape 540">
            <a:extLst>
              <a:ext uri="{FF2B5EF4-FFF2-40B4-BE49-F238E27FC236}">
                <a16:creationId xmlns:a16="http://schemas.microsoft.com/office/drawing/2014/main" id="{E341AEC0-372B-70E6-305F-E1AE30CB0FEC}"/>
              </a:ext>
            </a:extLst>
          </p:cNvPr>
          <p:cNvSpPr/>
          <p:nvPr/>
        </p:nvSpPr>
        <p:spPr>
          <a:xfrm>
            <a:off x="2703523" y="8260988"/>
            <a:ext cx="383227" cy="596313"/>
          </a:xfrm>
          <a:custGeom>
            <a:avLst/>
            <a:gdLst>
              <a:gd name="connsiteX0" fmla="*/ 0 w 383227"/>
              <a:gd name="connsiteY0" fmla="*/ 210650 h 596313"/>
              <a:gd name="connsiteX1" fmla="*/ 327777 w 383227"/>
              <a:gd name="connsiteY1" fmla="*/ 0 h 596313"/>
              <a:gd name="connsiteX2" fmla="*/ 383227 w 383227"/>
              <a:gd name="connsiteY2" fmla="*/ 385664 h 596313"/>
              <a:gd name="connsiteX3" fmla="*/ 55450 w 383227"/>
              <a:gd name="connsiteY3" fmla="*/ 596313 h 596313"/>
              <a:gd name="connsiteX4" fmla="*/ 0 w 383227"/>
              <a:gd name="connsiteY4" fmla="*/ 210650 h 596313"/>
              <a:gd name="connsiteX5" fmla="*/ 0 w 383227"/>
              <a:gd name="connsiteY5" fmla="*/ 210650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0" y="210650"/>
                </a:moveTo>
                <a:lnTo>
                  <a:pt x="327777" y="0"/>
                </a:lnTo>
                <a:lnTo>
                  <a:pt x="383227" y="385664"/>
                </a:lnTo>
                <a:lnTo>
                  <a:pt x="55450" y="596313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2" name="Freeform: Shape 541">
            <a:extLst>
              <a:ext uri="{FF2B5EF4-FFF2-40B4-BE49-F238E27FC236}">
                <a16:creationId xmlns:a16="http://schemas.microsoft.com/office/drawing/2014/main" id="{0CC9DF0C-BFCA-C93F-BB87-A983EA13F9AA}"/>
              </a:ext>
            </a:extLst>
          </p:cNvPr>
          <p:cNvSpPr/>
          <p:nvPr/>
        </p:nvSpPr>
        <p:spPr>
          <a:xfrm>
            <a:off x="1824259" y="-488588"/>
            <a:ext cx="217307" cy="740082"/>
          </a:xfrm>
          <a:custGeom>
            <a:avLst/>
            <a:gdLst>
              <a:gd name="connsiteX0" fmla="*/ 0 w 217307"/>
              <a:gd name="connsiteY0" fmla="*/ 354419 h 740082"/>
              <a:gd name="connsiteX1" fmla="*/ 161858 w 217307"/>
              <a:gd name="connsiteY1" fmla="*/ 0 h 740082"/>
              <a:gd name="connsiteX2" fmla="*/ 217308 w 217307"/>
              <a:gd name="connsiteY2" fmla="*/ 385664 h 740082"/>
              <a:gd name="connsiteX3" fmla="*/ 55450 w 217307"/>
              <a:gd name="connsiteY3" fmla="*/ 740083 h 740082"/>
              <a:gd name="connsiteX4" fmla="*/ 0 w 217307"/>
              <a:gd name="connsiteY4" fmla="*/ 354419 h 740082"/>
              <a:gd name="connsiteX5" fmla="*/ 0 w 217307"/>
              <a:gd name="connsiteY5" fmla="*/ 354419 h 74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307" h="740082">
                <a:moveTo>
                  <a:pt x="0" y="354419"/>
                </a:moveTo>
                <a:lnTo>
                  <a:pt x="161858" y="0"/>
                </a:lnTo>
                <a:lnTo>
                  <a:pt x="217308" y="385664"/>
                </a:lnTo>
                <a:lnTo>
                  <a:pt x="55450" y="740083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3" name="Freeform: Shape 542">
            <a:extLst>
              <a:ext uri="{FF2B5EF4-FFF2-40B4-BE49-F238E27FC236}">
                <a16:creationId xmlns:a16="http://schemas.microsoft.com/office/drawing/2014/main" id="{FD5F64B2-90C1-7BFC-3979-931C48D1B329}"/>
              </a:ext>
            </a:extLst>
          </p:cNvPr>
          <p:cNvSpPr/>
          <p:nvPr/>
        </p:nvSpPr>
        <p:spPr>
          <a:xfrm>
            <a:off x="5551791" y="-874252"/>
            <a:ext cx="217307" cy="740082"/>
          </a:xfrm>
          <a:custGeom>
            <a:avLst/>
            <a:gdLst>
              <a:gd name="connsiteX0" fmla="*/ 0 w 217307"/>
              <a:gd name="connsiteY0" fmla="*/ 354419 h 740082"/>
              <a:gd name="connsiteX1" fmla="*/ 161858 w 217307"/>
              <a:gd name="connsiteY1" fmla="*/ 0 h 740082"/>
              <a:gd name="connsiteX2" fmla="*/ 217308 w 217307"/>
              <a:gd name="connsiteY2" fmla="*/ 385664 h 740082"/>
              <a:gd name="connsiteX3" fmla="*/ 55450 w 217307"/>
              <a:gd name="connsiteY3" fmla="*/ 740083 h 740082"/>
              <a:gd name="connsiteX4" fmla="*/ 0 w 217307"/>
              <a:gd name="connsiteY4" fmla="*/ 354419 h 740082"/>
              <a:gd name="connsiteX5" fmla="*/ 0 w 217307"/>
              <a:gd name="connsiteY5" fmla="*/ 354419 h 740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7307" h="740082">
                <a:moveTo>
                  <a:pt x="0" y="354419"/>
                </a:moveTo>
                <a:lnTo>
                  <a:pt x="161858" y="0"/>
                </a:lnTo>
                <a:lnTo>
                  <a:pt x="217308" y="385664"/>
                </a:lnTo>
                <a:lnTo>
                  <a:pt x="55450" y="740083"/>
                </a:lnTo>
                <a:lnTo>
                  <a:pt x="0" y="354419"/>
                </a:lnTo>
                <a:lnTo>
                  <a:pt x="0" y="35441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4" name="Freeform: Shape 543">
            <a:extLst>
              <a:ext uri="{FF2B5EF4-FFF2-40B4-BE49-F238E27FC236}">
                <a16:creationId xmlns:a16="http://schemas.microsoft.com/office/drawing/2014/main" id="{A4B06F61-747D-A1BF-68BD-C9EE9DC7DF1C}"/>
              </a:ext>
            </a:extLst>
          </p:cNvPr>
          <p:cNvSpPr/>
          <p:nvPr/>
        </p:nvSpPr>
        <p:spPr>
          <a:xfrm>
            <a:off x="104006" y="160292"/>
            <a:ext cx="383227" cy="596313"/>
          </a:xfrm>
          <a:custGeom>
            <a:avLst/>
            <a:gdLst>
              <a:gd name="connsiteX0" fmla="*/ 0 w 383227"/>
              <a:gd name="connsiteY0" fmla="*/ 210650 h 596313"/>
              <a:gd name="connsiteX1" fmla="*/ 327777 w 383227"/>
              <a:gd name="connsiteY1" fmla="*/ 0 h 596313"/>
              <a:gd name="connsiteX2" fmla="*/ 383227 w 383227"/>
              <a:gd name="connsiteY2" fmla="*/ 385664 h 596313"/>
              <a:gd name="connsiteX3" fmla="*/ 55450 w 383227"/>
              <a:gd name="connsiteY3" fmla="*/ 596313 h 596313"/>
              <a:gd name="connsiteX4" fmla="*/ 0 w 383227"/>
              <a:gd name="connsiteY4" fmla="*/ 210650 h 596313"/>
              <a:gd name="connsiteX5" fmla="*/ 0 w 383227"/>
              <a:gd name="connsiteY5" fmla="*/ 210650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0" y="210650"/>
                </a:moveTo>
                <a:lnTo>
                  <a:pt x="327777" y="0"/>
                </a:lnTo>
                <a:lnTo>
                  <a:pt x="383227" y="385664"/>
                </a:lnTo>
                <a:lnTo>
                  <a:pt x="55450" y="596313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5" name="Freeform: Shape 544">
            <a:extLst>
              <a:ext uri="{FF2B5EF4-FFF2-40B4-BE49-F238E27FC236}">
                <a16:creationId xmlns:a16="http://schemas.microsoft.com/office/drawing/2014/main" id="{7A3D8362-7686-6077-C367-2646884E72B5}"/>
              </a:ext>
            </a:extLst>
          </p:cNvPr>
          <p:cNvSpPr/>
          <p:nvPr/>
        </p:nvSpPr>
        <p:spPr>
          <a:xfrm>
            <a:off x="4451158" y="-344818"/>
            <a:ext cx="383227" cy="596313"/>
          </a:xfrm>
          <a:custGeom>
            <a:avLst/>
            <a:gdLst>
              <a:gd name="connsiteX0" fmla="*/ 0 w 383227"/>
              <a:gd name="connsiteY0" fmla="*/ 210650 h 596313"/>
              <a:gd name="connsiteX1" fmla="*/ 327777 w 383227"/>
              <a:gd name="connsiteY1" fmla="*/ 0 h 596313"/>
              <a:gd name="connsiteX2" fmla="*/ 383227 w 383227"/>
              <a:gd name="connsiteY2" fmla="*/ 385664 h 596313"/>
              <a:gd name="connsiteX3" fmla="*/ 55450 w 383227"/>
              <a:gd name="connsiteY3" fmla="*/ 596313 h 596313"/>
              <a:gd name="connsiteX4" fmla="*/ 0 w 383227"/>
              <a:gd name="connsiteY4" fmla="*/ 210650 h 596313"/>
              <a:gd name="connsiteX5" fmla="*/ 0 w 383227"/>
              <a:gd name="connsiteY5" fmla="*/ 210650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0" y="210650"/>
                </a:moveTo>
                <a:lnTo>
                  <a:pt x="327777" y="0"/>
                </a:lnTo>
                <a:lnTo>
                  <a:pt x="383227" y="385664"/>
                </a:lnTo>
                <a:lnTo>
                  <a:pt x="55450" y="596313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6" name="Freeform: Shape 545">
            <a:extLst>
              <a:ext uri="{FF2B5EF4-FFF2-40B4-BE49-F238E27FC236}">
                <a16:creationId xmlns:a16="http://schemas.microsoft.com/office/drawing/2014/main" id="{31990A19-34B0-BB3A-09D5-5A3CA7952EDA}"/>
              </a:ext>
            </a:extLst>
          </p:cNvPr>
          <p:cNvSpPr/>
          <p:nvPr/>
        </p:nvSpPr>
        <p:spPr>
          <a:xfrm>
            <a:off x="6971648" y="-1084901"/>
            <a:ext cx="383227" cy="596313"/>
          </a:xfrm>
          <a:custGeom>
            <a:avLst/>
            <a:gdLst>
              <a:gd name="connsiteX0" fmla="*/ 0 w 383227"/>
              <a:gd name="connsiteY0" fmla="*/ 210650 h 596313"/>
              <a:gd name="connsiteX1" fmla="*/ 327777 w 383227"/>
              <a:gd name="connsiteY1" fmla="*/ 0 h 596313"/>
              <a:gd name="connsiteX2" fmla="*/ 383227 w 383227"/>
              <a:gd name="connsiteY2" fmla="*/ 385664 h 596313"/>
              <a:gd name="connsiteX3" fmla="*/ 55450 w 383227"/>
              <a:gd name="connsiteY3" fmla="*/ 596313 h 596313"/>
              <a:gd name="connsiteX4" fmla="*/ 0 w 383227"/>
              <a:gd name="connsiteY4" fmla="*/ 210650 h 596313"/>
              <a:gd name="connsiteX5" fmla="*/ 0 w 383227"/>
              <a:gd name="connsiteY5" fmla="*/ 210650 h 59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3227" h="596313">
                <a:moveTo>
                  <a:pt x="0" y="210650"/>
                </a:moveTo>
                <a:lnTo>
                  <a:pt x="327777" y="0"/>
                </a:lnTo>
                <a:lnTo>
                  <a:pt x="383227" y="385664"/>
                </a:lnTo>
                <a:lnTo>
                  <a:pt x="55450" y="596313"/>
                </a:lnTo>
                <a:lnTo>
                  <a:pt x="0" y="210650"/>
                </a:lnTo>
                <a:lnTo>
                  <a:pt x="0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7" name="Freeform: Shape 546">
            <a:extLst>
              <a:ext uri="{FF2B5EF4-FFF2-40B4-BE49-F238E27FC236}">
                <a16:creationId xmlns:a16="http://schemas.microsoft.com/office/drawing/2014/main" id="{9FF14F50-9EC5-F218-E971-52DED29088C9}"/>
              </a:ext>
            </a:extLst>
          </p:cNvPr>
          <p:cNvSpPr/>
          <p:nvPr/>
        </p:nvSpPr>
        <p:spPr>
          <a:xfrm>
            <a:off x="3387973" y="5215207"/>
            <a:ext cx="489635" cy="565068"/>
          </a:xfrm>
          <a:custGeom>
            <a:avLst/>
            <a:gdLst>
              <a:gd name="connsiteX0" fmla="*/ 161858 w 489635"/>
              <a:gd name="connsiteY0" fmla="*/ 210650 h 565068"/>
              <a:gd name="connsiteX1" fmla="*/ 489635 w 489635"/>
              <a:gd name="connsiteY1" fmla="*/ 0 h 565068"/>
              <a:gd name="connsiteX2" fmla="*/ 327777 w 489635"/>
              <a:gd name="connsiteY2" fmla="*/ 354420 h 565068"/>
              <a:gd name="connsiteX3" fmla="*/ 0 w 489635"/>
              <a:gd name="connsiteY3" fmla="*/ 565069 h 565068"/>
              <a:gd name="connsiteX4" fmla="*/ 161858 w 489635"/>
              <a:gd name="connsiteY4" fmla="*/ 210650 h 565068"/>
              <a:gd name="connsiteX5" fmla="*/ 161858 w 489635"/>
              <a:gd name="connsiteY5" fmla="*/ 210650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161858" y="210650"/>
                </a:moveTo>
                <a:lnTo>
                  <a:pt x="489635" y="0"/>
                </a:lnTo>
                <a:lnTo>
                  <a:pt x="327777" y="354420"/>
                </a:lnTo>
                <a:lnTo>
                  <a:pt x="0" y="565069"/>
                </a:lnTo>
                <a:lnTo>
                  <a:pt x="161858" y="210650"/>
                </a:lnTo>
                <a:lnTo>
                  <a:pt x="161858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8" name="Freeform: Shape 547">
            <a:extLst>
              <a:ext uri="{FF2B5EF4-FFF2-40B4-BE49-F238E27FC236}">
                <a16:creationId xmlns:a16="http://schemas.microsoft.com/office/drawing/2014/main" id="{D76C32AA-AB77-37ED-A2F6-AD6DFA16AE96}"/>
              </a:ext>
            </a:extLst>
          </p:cNvPr>
          <p:cNvSpPr/>
          <p:nvPr/>
        </p:nvSpPr>
        <p:spPr>
          <a:xfrm>
            <a:off x="-269840" y="3886200"/>
            <a:ext cx="489635" cy="565068"/>
          </a:xfrm>
          <a:custGeom>
            <a:avLst/>
            <a:gdLst>
              <a:gd name="connsiteX0" fmla="*/ 161858 w 489635"/>
              <a:gd name="connsiteY0" fmla="*/ 210650 h 565068"/>
              <a:gd name="connsiteX1" fmla="*/ 489635 w 489635"/>
              <a:gd name="connsiteY1" fmla="*/ 0 h 565068"/>
              <a:gd name="connsiteX2" fmla="*/ 327777 w 489635"/>
              <a:gd name="connsiteY2" fmla="*/ 354419 h 565068"/>
              <a:gd name="connsiteX3" fmla="*/ 0 w 489635"/>
              <a:gd name="connsiteY3" fmla="*/ 565069 h 565068"/>
              <a:gd name="connsiteX4" fmla="*/ 161858 w 489635"/>
              <a:gd name="connsiteY4" fmla="*/ 210650 h 565068"/>
              <a:gd name="connsiteX5" fmla="*/ 161858 w 489635"/>
              <a:gd name="connsiteY5" fmla="*/ 210650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161858" y="210650"/>
                </a:moveTo>
                <a:lnTo>
                  <a:pt x="489635" y="0"/>
                </a:lnTo>
                <a:lnTo>
                  <a:pt x="327777" y="354419"/>
                </a:lnTo>
                <a:lnTo>
                  <a:pt x="0" y="565069"/>
                </a:lnTo>
                <a:lnTo>
                  <a:pt x="161858" y="210650"/>
                </a:lnTo>
                <a:lnTo>
                  <a:pt x="161858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9" name="Freeform: Shape 548">
            <a:extLst>
              <a:ext uri="{FF2B5EF4-FFF2-40B4-BE49-F238E27FC236}">
                <a16:creationId xmlns:a16="http://schemas.microsoft.com/office/drawing/2014/main" id="{815AB8C0-8EF4-5A5B-C374-EAD13DF08673}"/>
              </a:ext>
            </a:extLst>
          </p:cNvPr>
          <p:cNvSpPr/>
          <p:nvPr/>
        </p:nvSpPr>
        <p:spPr>
          <a:xfrm>
            <a:off x="6180791" y="1992123"/>
            <a:ext cx="489635" cy="565068"/>
          </a:xfrm>
          <a:custGeom>
            <a:avLst/>
            <a:gdLst>
              <a:gd name="connsiteX0" fmla="*/ 161858 w 489635"/>
              <a:gd name="connsiteY0" fmla="*/ 210650 h 565068"/>
              <a:gd name="connsiteX1" fmla="*/ 489635 w 489635"/>
              <a:gd name="connsiteY1" fmla="*/ 0 h 565068"/>
              <a:gd name="connsiteX2" fmla="*/ 327777 w 489635"/>
              <a:gd name="connsiteY2" fmla="*/ 354419 h 565068"/>
              <a:gd name="connsiteX3" fmla="*/ 0 w 489635"/>
              <a:gd name="connsiteY3" fmla="*/ 565069 h 565068"/>
              <a:gd name="connsiteX4" fmla="*/ 161858 w 489635"/>
              <a:gd name="connsiteY4" fmla="*/ 210650 h 565068"/>
              <a:gd name="connsiteX5" fmla="*/ 161858 w 489635"/>
              <a:gd name="connsiteY5" fmla="*/ 210650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161858" y="210650"/>
                </a:moveTo>
                <a:lnTo>
                  <a:pt x="489635" y="0"/>
                </a:lnTo>
                <a:lnTo>
                  <a:pt x="327777" y="354419"/>
                </a:lnTo>
                <a:lnTo>
                  <a:pt x="0" y="565069"/>
                </a:lnTo>
                <a:lnTo>
                  <a:pt x="161858" y="210650"/>
                </a:lnTo>
                <a:lnTo>
                  <a:pt x="161858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0" name="Freeform: Shape 549">
            <a:extLst>
              <a:ext uri="{FF2B5EF4-FFF2-40B4-BE49-F238E27FC236}">
                <a16:creationId xmlns:a16="http://schemas.microsoft.com/office/drawing/2014/main" id="{D942CC64-1764-DA22-FB28-0B3F3CF4D258}"/>
              </a:ext>
            </a:extLst>
          </p:cNvPr>
          <p:cNvSpPr/>
          <p:nvPr/>
        </p:nvSpPr>
        <p:spPr>
          <a:xfrm>
            <a:off x="9838605" y="3321131"/>
            <a:ext cx="489634" cy="565068"/>
          </a:xfrm>
          <a:custGeom>
            <a:avLst/>
            <a:gdLst>
              <a:gd name="connsiteX0" fmla="*/ 161858 w 489634"/>
              <a:gd name="connsiteY0" fmla="*/ 210650 h 565068"/>
              <a:gd name="connsiteX1" fmla="*/ 489635 w 489634"/>
              <a:gd name="connsiteY1" fmla="*/ 0 h 565068"/>
              <a:gd name="connsiteX2" fmla="*/ 327777 w 489634"/>
              <a:gd name="connsiteY2" fmla="*/ 354419 h 565068"/>
              <a:gd name="connsiteX3" fmla="*/ 0 w 489634"/>
              <a:gd name="connsiteY3" fmla="*/ 565069 h 565068"/>
              <a:gd name="connsiteX4" fmla="*/ 161858 w 489634"/>
              <a:gd name="connsiteY4" fmla="*/ 210650 h 565068"/>
              <a:gd name="connsiteX5" fmla="*/ 161858 w 489634"/>
              <a:gd name="connsiteY5" fmla="*/ 210650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4" h="565068">
                <a:moveTo>
                  <a:pt x="161858" y="210650"/>
                </a:moveTo>
                <a:lnTo>
                  <a:pt x="489635" y="0"/>
                </a:lnTo>
                <a:lnTo>
                  <a:pt x="327777" y="354419"/>
                </a:lnTo>
                <a:lnTo>
                  <a:pt x="0" y="565069"/>
                </a:lnTo>
                <a:lnTo>
                  <a:pt x="161858" y="210650"/>
                </a:lnTo>
                <a:lnTo>
                  <a:pt x="161858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1" name="Freeform: Shape 550">
            <a:extLst>
              <a:ext uri="{FF2B5EF4-FFF2-40B4-BE49-F238E27FC236}">
                <a16:creationId xmlns:a16="http://schemas.microsoft.com/office/drawing/2014/main" id="{8C54CE0E-1B8E-073A-8138-A715A36900C9}"/>
              </a:ext>
            </a:extLst>
          </p:cNvPr>
          <p:cNvSpPr/>
          <p:nvPr/>
        </p:nvSpPr>
        <p:spPr>
          <a:xfrm>
            <a:off x="5224014" y="8646652"/>
            <a:ext cx="489635" cy="565068"/>
          </a:xfrm>
          <a:custGeom>
            <a:avLst/>
            <a:gdLst>
              <a:gd name="connsiteX0" fmla="*/ 161858 w 489635"/>
              <a:gd name="connsiteY0" fmla="*/ 210650 h 565068"/>
              <a:gd name="connsiteX1" fmla="*/ 489635 w 489635"/>
              <a:gd name="connsiteY1" fmla="*/ 0 h 565068"/>
              <a:gd name="connsiteX2" fmla="*/ 327777 w 489635"/>
              <a:gd name="connsiteY2" fmla="*/ 354419 h 565068"/>
              <a:gd name="connsiteX3" fmla="*/ 0 w 489635"/>
              <a:gd name="connsiteY3" fmla="*/ 565069 h 565068"/>
              <a:gd name="connsiteX4" fmla="*/ 161858 w 489635"/>
              <a:gd name="connsiteY4" fmla="*/ 210650 h 565068"/>
              <a:gd name="connsiteX5" fmla="*/ 161858 w 489635"/>
              <a:gd name="connsiteY5" fmla="*/ 210650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161858" y="210650"/>
                </a:moveTo>
                <a:lnTo>
                  <a:pt x="489635" y="0"/>
                </a:lnTo>
                <a:lnTo>
                  <a:pt x="327777" y="354419"/>
                </a:lnTo>
                <a:lnTo>
                  <a:pt x="0" y="565069"/>
                </a:lnTo>
                <a:lnTo>
                  <a:pt x="161858" y="210650"/>
                </a:lnTo>
                <a:lnTo>
                  <a:pt x="161858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2" name="Freeform: Shape 551">
            <a:extLst>
              <a:ext uri="{FF2B5EF4-FFF2-40B4-BE49-F238E27FC236}">
                <a16:creationId xmlns:a16="http://schemas.microsoft.com/office/drawing/2014/main" id="{C1DC7A6A-66B7-A37E-E562-16ED0AD57F47}"/>
              </a:ext>
            </a:extLst>
          </p:cNvPr>
          <p:cNvSpPr/>
          <p:nvPr/>
        </p:nvSpPr>
        <p:spPr>
          <a:xfrm>
            <a:off x="1879709" y="6955836"/>
            <a:ext cx="489635" cy="565068"/>
          </a:xfrm>
          <a:custGeom>
            <a:avLst/>
            <a:gdLst>
              <a:gd name="connsiteX0" fmla="*/ 161858 w 489635"/>
              <a:gd name="connsiteY0" fmla="*/ 210650 h 565068"/>
              <a:gd name="connsiteX1" fmla="*/ 489635 w 489635"/>
              <a:gd name="connsiteY1" fmla="*/ 0 h 565068"/>
              <a:gd name="connsiteX2" fmla="*/ 327777 w 489635"/>
              <a:gd name="connsiteY2" fmla="*/ 354419 h 565068"/>
              <a:gd name="connsiteX3" fmla="*/ 0 w 489635"/>
              <a:gd name="connsiteY3" fmla="*/ 565069 h 565068"/>
              <a:gd name="connsiteX4" fmla="*/ 161858 w 489635"/>
              <a:gd name="connsiteY4" fmla="*/ 210650 h 565068"/>
              <a:gd name="connsiteX5" fmla="*/ 161858 w 489635"/>
              <a:gd name="connsiteY5" fmla="*/ 210650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161858" y="210650"/>
                </a:moveTo>
                <a:lnTo>
                  <a:pt x="489635" y="0"/>
                </a:lnTo>
                <a:lnTo>
                  <a:pt x="327777" y="354419"/>
                </a:lnTo>
                <a:lnTo>
                  <a:pt x="0" y="565069"/>
                </a:lnTo>
                <a:lnTo>
                  <a:pt x="161858" y="210650"/>
                </a:lnTo>
                <a:lnTo>
                  <a:pt x="161858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3" name="Freeform: Shape 552">
            <a:extLst>
              <a:ext uri="{FF2B5EF4-FFF2-40B4-BE49-F238E27FC236}">
                <a16:creationId xmlns:a16="http://schemas.microsoft.com/office/drawing/2014/main" id="{6F162C56-BBB2-3944-9FC3-A267B37833B0}"/>
              </a:ext>
            </a:extLst>
          </p:cNvPr>
          <p:cNvSpPr/>
          <p:nvPr/>
        </p:nvSpPr>
        <p:spPr>
          <a:xfrm>
            <a:off x="4344750" y="-1439321"/>
            <a:ext cx="489635" cy="565068"/>
          </a:xfrm>
          <a:custGeom>
            <a:avLst/>
            <a:gdLst>
              <a:gd name="connsiteX0" fmla="*/ 161858 w 489635"/>
              <a:gd name="connsiteY0" fmla="*/ 210650 h 565068"/>
              <a:gd name="connsiteX1" fmla="*/ 489635 w 489635"/>
              <a:gd name="connsiteY1" fmla="*/ 0 h 565068"/>
              <a:gd name="connsiteX2" fmla="*/ 327777 w 489635"/>
              <a:gd name="connsiteY2" fmla="*/ 354419 h 565068"/>
              <a:gd name="connsiteX3" fmla="*/ 0 w 489635"/>
              <a:gd name="connsiteY3" fmla="*/ 565069 h 565068"/>
              <a:gd name="connsiteX4" fmla="*/ 161858 w 489635"/>
              <a:gd name="connsiteY4" fmla="*/ 210650 h 565068"/>
              <a:gd name="connsiteX5" fmla="*/ 161858 w 489635"/>
              <a:gd name="connsiteY5" fmla="*/ 210650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5" h="565068">
                <a:moveTo>
                  <a:pt x="161858" y="210650"/>
                </a:moveTo>
                <a:lnTo>
                  <a:pt x="489635" y="0"/>
                </a:lnTo>
                <a:lnTo>
                  <a:pt x="327777" y="354419"/>
                </a:lnTo>
                <a:lnTo>
                  <a:pt x="0" y="565069"/>
                </a:lnTo>
                <a:lnTo>
                  <a:pt x="161858" y="210650"/>
                </a:lnTo>
                <a:lnTo>
                  <a:pt x="161858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4" name="Freeform: Shape 553">
            <a:extLst>
              <a:ext uri="{FF2B5EF4-FFF2-40B4-BE49-F238E27FC236}">
                <a16:creationId xmlns:a16="http://schemas.microsoft.com/office/drawing/2014/main" id="{92F2148E-5418-FE13-97FE-BC6D7C129566}"/>
              </a:ext>
            </a:extLst>
          </p:cNvPr>
          <p:cNvSpPr/>
          <p:nvPr/>
        </p:nvSpPr>
        <p:spPr>
          <a:xfrm>
            <a:off x="7689055" y="251494"/>
            <a:ext cx="489634" cy="565068"/>
          </a:xfrm>
          <a:custGeom>
            <a:avLst/>
            <a:gdLst>
              <a:gd name="connsiteX0" fmla="*/ 161858 w 489634"/>
              <a:gd name="connsiteY0" fmla="*/ 210650 h 565068"/>
              <a:gd name="connsiteX1" fmla="*/ 489635 w 489634"/>
              <a:gd name="connsiteY1" fmla="*/ 0 h 565068"/>
              <a:gd name="connsiteX2" fmla="*/ 327777 w 489634"/>
              <a:gd name="connsiteY2" fmla="*/ 354419 h 565068"/>
              <a:gd name="connsiteX3" fmla="*/ 0 w 489634"/>
              <a:gd name="connsiteY3" fmla="*/ 565069 h 565068"/>
              <a:gd name="connsiteX4" fmla="*/ 161858 w 489634"/>
              <a:gd name="connsiteY4" fmla="*/ 210650 h 565068"/>
              <a:gd name="connsiteX5" fmla="*/ 161858 w 489634"/>
              <a:gd name="connsiteY5" fmla="*/ 210650 h 565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634" h="565068">
                <a:moveTo>
                  <a:pt x="161858" y="210650"/>
                </a:moveTo>
                <a:lnTo>
                  <a:pt x="489635" y="0"/>
                </a:lnTo>
                <a:lnTo>
                  <a:pt x="327777" y="354419"/>
                </a:lnTo>
                <a:lnTo>
                  <a:pt x="0" y="565069"/>
                </a:lnTo>
                <a:lnTo>
                  <a:pt x="161858" y="210650"/>
                </a:lnTo>
                <a:lnTo>
                  <a:pt x="161858" y="21065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555" name="Picture 554" descr="A black text with a plus and a t&#10;&#10;AI-generated content may be incorrect.">
            <a:extLst>
              <a:ext uri="{FF2B5EF4-FFF2-40B4-BE49-F238E27FC236}">
                <a16:creationId xmlns:a16="http://schemas.microsoft.com/office/drawing/2014/main" id="{19881F85-A61D-61BF-F47E-073E96590AFB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29600" y="7315200"/>
            <a:ext cx="1387588" cy="1828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74817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072C9009-D8E5-71B5-DAEA-F2CAF9C42C9A}"/>
              </a:ext>
            </a:extLst>
          </p:cNvPr>
          <p:cNvSpPr/>
          <p:nvPr/>
        </p:nvSpPr>
        <p:spPr>
          <a:xfrm>
            <a:off x="-187176" y="0"/>
            <a:ext cx="10432752" cy="7772400"/>
          </a:xfrm>
          <a:custGeom>
            <a:avLst/>
            <a:gdLst>
              <a:gd name="connsiteX0" fmla="*/ 0 w 10432752"/>
              <a:gd name="connsiteY0" fmla="*/ 0 h 7772400"/>
              <a:gd name="connsiteX1" fmla="*/ 10432752 w 10432752"/>
              <a:gd name="connsiteY1" fmla="*/ 0 h 7772400"/>
              <a:gd name="connsiteX2" fmla="*/ 10432752 w 10432752"/>
              <a:gd name="connsiteY2" fmla="*/ 7772400 h 7772400"/>
              <a:gd name="connsiteX3" fmla="*/ 0 w 10432752"/>
              <a:gd name="connsiteY3" fmla="*/ 7772400 h 777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32752" h="7772400">
                <a:moveTo>
                  <a:pt x="0" y="0"/>
                </a:moveTo>
                <a:lnTo>
                  <a:pt x="10432752" y="0"/>
                </a:lnTo>
                <a:lnTo>
                  <a:pt x="10432752" y="7772400"/>
                </a:lnTo>
                <a:lnTo>
                  <a:pt x="0" y="7772400"/>
                </a:lnTo>
                <a:close/>
              </a:path>
            </a:pathLst>
          </a:custGeom>
          <a:solidFill>
            <a:schemeClr val="bg1"/>
          </a:solidFill>
          <a:ln w="13037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AF5C1521-7250-B623-8B0F-A7B9BFE63642}"/>
              </a:ext>
            </a:extLst>
          </p:cNvPr>
          <p:cNvSpPr/>
          <p:nvPr/>
        </p:nvSpPr>
        <p:spPr>
          <a:xfrm>
            <a:off x="5029200" y="3886200"/>
            <a:ext cx="765455" cy="162702"/>
          </a:xfrm>
          <a:custGeom>
            <a:avLst/>
            <a:gdLst>
              <a:gd name="connsiteX0" fmla="*/ 365436 w 765455"/>
              <a:gd name="connsiteY0" fmla="*/ 162703 h 162702"/>
              <a:gd name="connsiteX1" fmla="*/ 0 w 765455"/>
              <a:gd name="connsiteY1" fmla="*/ 0 h 162702"/>
              <a:gd name="connsiteX2" fmla="*/ 400020 w 765455"/>
              <a:gd name="connsiteY2" fmla="*/ 0 h 162702"/>
              <a:gd name="connsiteX3" fmla="*/ 765456 w 765455"/>
              <a:gd name="connsiteY3" fmla="*/ 162703 h 162702"/>
              <a:gd name="connsiteX4" fmla="*/ 365436 w 765455"/>
              <a:gd name="connsiteY4" fmla="*/ 162703 h 162702"/>
              <a:gd name="connsiteX5" fmla="*/ 365436 w 765455"/>
              <a:gd name="connsiteY5" fmla="*/ 162703 h 162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5455" h="162702">
                <a:moveTo>
                  <a:pt x="365436" y="162703"/>
                </a:moveTo>
                <a:lnTo>
                  <a:pt x="0" y="0"/>
                </a:lnTo>
                <a:lnTo>
                  <a:pt x="400020" y="0"/>
                </a:lnTo>
                <a:lnTo>
                  <a:pt x="765456" y="162703"/>
                </a:lnTo>
                <a:lnTo>
                  <a:pt x="365436" y="162703"/>
                </a:lnTo>
                <a:lnTo>
                  <a:pt x="365436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8B12F7EF-9E65-8A45-9821-AF3E896F7515}"/>
              </a:ext>
            </a:extLst>
          </p:cNvPr>
          <p:cNvSpPr/>
          <p:nvPr/>
        </p:nvSpPr>
        <p:spPr>
          <a:xfrm>
            <a:off x="5394636" y="4048902"/>
            <a:ext cx="667684" cy="297272"/>
          </a:xfrm>
          <a:custGeom>
            <a:avLst/>
            <a:gdLst>
              <a:gd name="connsiteX0" fmla="*/ 267665 w 667684"/>
              <a:gd name="connsiteY0" fmla="*/ 297272 h 297272"/>
              <a:gd name="connsiteX1" fmla="*/ 0 w 667684"/>
              <a:gd name="connsiteY1" fmla="*/ 0 h 297272"/>
              <a:gd name="connsiteX2" fmla="*/ 400020 w 667684"/>
              <a:gd name="connsiteY2" fmla="*/ 0 h 297272"/>
              <a:gd name="connsiteX3" fmla="*/ 667685 w 667684"/>
              <a:gd name="connsiteY3" fmla="*/ 297272 h 297272"/>
              <a:gd name="connsiteX4" fmla="*/ 267665 w 667684"/>
              <a:gd name="connsiteY4" fmla="*/ 297272 h 297272"/>
              <a:gd name="connsiteX5" fmla="*/ 267665 w 667684"/>
              <a:gd name="connsiteY5" fmla="*/ 297272 h 297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7684" h="297272">
                <a:moveTo>
                  <a:pt x="267665" y="297272"/>
                </a:moveTo>
                <a:lnTo>
                  <a:pt x="0" y="0"/>
                </a:lnTo>
                <a:lnTo>
                  <a:pt x="400020" y="0"/>
                </a:lnTo>
                <a:lnTo>
                  <a:pt x="667685" y="297272"/>
                </a:lnTo>
                <a:lnTo>
                  <a:pt x="267665" y="297272"/>
                </a:lnTo>
                <a:lnTo>
                  <a:pt x="267665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DBB1204D-324D-3BB2-CA77-36F62DC2E575}"/>
              </a:ext>
            </a:extLst>
          </p:cNvPr>
          <p:cNvSpPr/>
          <p:nvPr/>
        </p:nvSpPr>
        <p:spPr>
          <a:xfrm>
            <a:off x="5518248" y="28867"/>
            <a:ext cx="667684" cy="297272"/>
          </a:xfrm>
          <a:custGeom>
            <a:avLst/>
            <a:gdLst>
              <a:gd name="connsiteX0" fmla="*/ 267665 w 667684"/>
              <a:gd name="connsiteY0" fmla="*/ 297272 h 297272"/>
              <a:gd name="connsiteX1" fmla="*/ 0 w 667684"/>
              <a:gd name="connsiteY1" fmla="*/ 0 h 297272"/>
              <a:gd name="connsiteX2" fmla="*/ 400020 w 667684"/>
              <a:gd name="connsiteY2" fmla="*/ 0 h 297272"/>
              <a:gd name="connsiteX3" fmla="*/ 667685 w 667684"/>
              <a:gd name="connsiteY3" fmla="*/ 297272 h 297272"/>
              <a:gd name="connsiteX4" fmla="*/ 267665 w 667684"/>
              <a:gd name="connsiteY4" fmla="*/ 297272 h 297272"/>
              <a:gd name="connsiteX5" fmla="*/ 267665 w 667684"/>
              <a:gd name="connsiteY5" fmla="*/ 297272 h 297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7684" h="297272">
                <a:moveTo>
                  <a:pt x="267665" y="297272"/>
                </a:moveTo>
                <a:lnTo>
                  <a:pt x="0" y="0"/>
                </a:lnTo>
                <a:lnTo>
                  <a:pt x="400020" y="0"/>
                </a:lnTo>
                <a:lnTo>
                  <a:pt x="667685" y="297272"/>
                </a:lnTo>
                <a:lnTo>
                  <a:pt x="267665" y="297272"/>
                </a:lnTo>
                <a:lnTo>
                  <a:pt x="267665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D6892036-D11F-5722-B015-C43D7D342702}"/>
              </a:ext>
            </a:extLst>
          </p:cNvPr>
          <p:cNvSpPr/>
          <p:nvPr/>
        </p:nvSpPr>
        <p:spPr>
          <a:xfrm>
            <a:off x="5476435" y="8141360"/>
            <a:ext cx="667684" cy="297272"/>
          </a:xfrm>
          <a:custGeom>
            <a:avLst/>
            <a:gdLst>
              <a:gd name="connsiteX0" fmla="*/ 267665 w 667684"/>
              <a:gd name="connsiteY0" fmla="*/ 297273 h 297272"/>
              <a:gd name="connsiteX1" fmla="*/ 0 w 667684"/>
              <a:gd name="connsiteY1" fmla="*/ 0 h 297272"/>
              <a:gd name="connsiteX2" fmla="*/ 400020 w 667684"/>
              <a:gd name="connsiteY2" fmla="*/ 0 h 297272"/>
              <a:gd name="connsiteX3" fmla="*/ 667685 w 667684"/>
              <a:gd name="connsiteY3" fmla="*/ 297273 h 297272"/>
              <a:gd name="connsiteX4" fmla="*/ 267665 w 667684"/>
              <a:gd name="connsiteY4" fmla="*/ 297273 h 297272"/>
              <a:gd name="connsiteX5" fmla="*/ 267665 w 667684"/>
              <a:gd name="connsiteY5" fmla="*/ 297273 h 297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7684" h="297272">
                <a:moveTo>
                  <a:pt x="267665" y="297273"/>
                </a:moveTo>
                <a:lnTo>
                  <a:pt x="0" y="0"/>
                </a:lnTo>
                <a:lnTo>
                  <a:pt x="400020" y="0"/>
                </a:lnTo>
                <a:lnTo>
                  <a:pt x="667685" y="297273"/>
                </a:lnTo>
                <a:lnTo>
                  <a:pt x="267665" y="297273"/>
                </a:lnTo>
                <a:lnTo>
                  <a:pt x="267665" y="2972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2205264D-0CA1-3A49-FADF-3E296DA57877}"/>
              </a:ext>
            </a:extLst>
          </p:cNvPr>
          <p:cNvSpPr/>
          <p:nvPr/>
        </p:nvSpPr>
        <p:spPr>
          <a:xfrm>
            <a:off x="5662301" y="4346174"/>
            <a:ext cx="523632" cy="380441"/>
          </a:xfrm>
          <a:custGeom>
            <a:avLst/>
            <a:gdLst>
              <a:gd name="connsiteX0" fmla="*/ 123613 w 523632"/>
              <a:gd name="connsiteY0" fmla="*/ 380441 h 380441"/>
              <a:gd name="connsiteX1" fmla="*/ 0 w 523632"/>
              <a:gd name="connsiteY1" fmla="*/ 0 h 380441"/>
              <a:gd name="connsiteX2" fmla="*/ 400020 w 523632"/>
              <a:gd name="connsiteY2" fmla="*/ 0 h 380441"/>
              <a:gd name="connsiteX3" fmla="*/ 523632 w 523632"/>
              <a:gd name="connsiteY3" fmla="*/ 380441 h 380441"/>
              <a:gd name="connsiteX4" fmla="*/ 123613 w 523632"/>
              <a:gd name="connsiteY4" fmla="*/ 380441 h 380441"/>
              <a:gd name="connsiteX5" fmla="*/ 123613 w 523632"/>
              <a:gd name="connsiteY5" fmla="*/ 380441 h 380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3632" h="380441">
                <a:moveTo>
                  <a:pt x="123613" y="380441"/>
                </a:moveTo>
                <a:lnTo>
                  <a:pt x="0" y="0"/>
                </a:lnTo>
                <a:lnTo>
                  <a:pt x="400020" y="0"/>
                </a:lnTo>
                <a:lnTo>
                  <a:pt x="523632" y="380441"/>
                </a:lnTo>
                <a:lnTo>
                  <a:pt x="123613" y="380441"/>
                </a:lnTo>
                <a:lnTo>
                  <a:pt x="123613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4C47FBA-6119-6EA0-30E7-7FD9ED7B5492}"/>
              </a:ext>
            </a:extLst>
          </p:cNvPr>
          <p:cNvSpPr/>
          <p:nvPr/>
        </p:nvSpPr>
        <p:spPr>
          <a:xfrm>
            <a:off x="5338678" y="941706"/>
            <a:ext cx="523632" cy="380441"/>
          </a:xfrm>
          <a:custGeom>
            <a:avLst/>
            <a:gdLst>
              <a:gd name="connsiteX0" fmla="*/ 123613 w 523632"/>
              <a:gd name="connsiteY0" fmla="*/ 380441 h 380441"/>
              <a:gd name="connsiteX1" fmla="*/ 0 w 523632"/>
              <a:gd name="connsiteY1" fmla="*/ 0 h 380441"/>
              <a:gd name="connsiteX2" fmla="*/ 400020 w 523632"/>
              <a:gd name="connsiteY2" fmla="*/ 0 h 380441"/>
              <a:gd name="connsiteX3" fmla="*/ 523632 w 523632"/>
              <a:gd name="connsiteY3" fmla="*/ 380441 h 380441"/>
              <a:gd name="connsiteX4" fmla="*/ 123613 w 523632"/>
              <a:gd name="connsiteY4" fmla="*/ 380441 h 380441"/>
              <a:gd name="connsiteX5" fmla="*/ 123613 w 523632"/>
              <a:gd name="connsiteY5" fmla="*/ 380441 h 380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3632" h="380441">
                <a:moveTo>
                  <a:pt x="123613" y="380441"/>
                </a:moveTo>
                <a:lnTo>
                  <a:pt x="0" y="0"/>
                </a:lnTo>
                <a:lnTo>
                  <a:pt x="400020" y="0"/>
                </a:lnTo>
                <a:lnTo>
                  <a:pt x="523632" y="380441"/>
                </a:lnTo>
                <a:lnTo>
                  <a:pt x="123613" y="380441"/>
                </a:lnTo>
                <a:lnTo>
                  <a:pt x="123613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DECF0330-0ED3-2416-E9B9-BCE96A373F96}"/>
              </a:ext>
            </a:extLst>
          </p:cNvPr>
          <p:cNvSpPr/>
          <p:nvPr/>
        </p:nvSpPr>
        <p:spPr>
          <a:xfrm>
            <a:off x="5662301" y="7065818"/>
            <a:ext cx="523632" cy="380441"/>
          </a:xfrm>
          <a:custGeom>
            <a:avLst/>
            <a:gdLst>
              <a:gd name="connsiteX0" fmla="*/ 123613 w 523632"/>
              <a:gd name="connsiteY0" fmla="*/ 380441 h 380441"/>
              <a:gd name="connsiteX1" fmla="*/ 0 w 523632"/>
              <a:gd name="connsiteY1" fmla="*/ 0 h 380441"/>
              <a:gd name="connsiteX2" fmla="*/ 400020 w 523632"/>
              <a:gd name="connsiteY2" fmla="*/ 0 h 380441"/>
              <a:gd name="connsiteX3" fmla="*/ 523632 w 523632"/>
              <a:gd name="connsiteY3" fmla="*/ 380441 h 380441"/>
              <a:gd name="connsiteX4" fmla="*/ 123613 w 523632"/>
              <a:gd name="connsiteY4" fmla="*/ 380441 h 380441"/>
              <a:gd name="connsiteX5" fmla="*/ 123613 w 523632"/>
              <a:gd name="connsiteY5" fmla="*/ 380441 h 380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3632" h="380441">
                <a:moveTo>
                  <a:pt x="123613" y="380441"/>
                </a:moveTo>
                <a:lnTo>
                  <a:pt x="0" y="0"/>
                </a:lnTo>
                <a:lnTo>
                  <a:pt x="400020" y="0"/>
                </a:lnTo>
                <a:lnTo>
                  <a:pt x="523632" y="380441"/>
                </a:lnTo>
                <a:lnTo>
                  <a:pt x="123613" y="380441"/>
                </a:lnTo>
                <a:lnTo>
                  <a:pt x="123613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2C66AE26-C8E1-1FBB-0027-780D71E07581}"/>
              </a:ext>
            </a:extLst>
          </p:cNvPr>
          <p:cNvSpPr/>
          <p:nvPr/>
        </p:nvSpPr>
        <p:spPr>
          <a:xfrm>
            <a:off x="5662301" y="-2137356"/>
            <a:ext cx="523632" cy="380440"/>
          </a:xfrm>
          <a:custGeom>
            <a:avLst/>
            <a:gdLst>
              <a:gd name="connsiteX0" fmla="*/ 123613 w 523632"/>
              <a:gd name="connsiteY0" fmla="*/ 380441 h 380440"/>
              <a:gd name="connsiteX1" fmla="*/ 0 w 523632"/>
              <a:gd name="connsiteY1" fmla="*/ 0 h 380440"/>
              <a:gd name="connsiteX2" fmla="*/ 400020 w 523632"/>
              <a:gd name="connsiteY2" fmla="*/ 0 h 380440"/>
              <a:gd name="connsiteX3" fmla="*/ 523632 w 523632"/>
              <a:gd name="connsiteY3" fmla="*/ 380441 h 380440"/>
              <a:gd name="connsiteX4" fmla="*/ 123613 w 523632"/>
              <a:gd name="connsiteY4" fmla="*/ 380441 h 380440"/>
              <a:gd name="connsiteX5" fmla="*/ 123613 w 523632"/>
              <a:gd name="connsiteY5" fmla="*/ 380441 h 38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3632" h="380440">
                <a:moveTo>
                  <a:pt x="123613" y="380441"/>
                </a:moveTo>
                <a:lnTo>
                  <a:pt x="0" y="0"/>
                </a:lnTo>
                <a:lnTo>
                  <a:pt x="400020" y="0"/>
                </a:lnTo>
                <a:lnTo>
                  <a:pt x="523632" y="380441"/>
                </a:lnTo>
                <a:lnTo>
                  <a:pt x="123613" y="380441"/>
                </a:lnTo>
                <a:lnTo>
                  <a:pt x="123613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691457C5-252E-8AE7-971C-AFB806F41BF3}"/>
              </a:ext>
            </a:extLst>
          </p:cNvPr>
          <p:cNvSpPr/>
          <p:nvPr/>
        </p:nvSpPr>
        <p:spPr>
          <a:xfrm>
            <a:off x="5744100" y="4726616"/>
            <a:ext cx="441832" cy="397828"/>
          </a:xfrm>
          <a:custGeom>
            <a:avLst/>
            <a:gdLst>
              <a:gd name="connsiteX0" fmla="*/ 0 w 441832"/>
              <a:gd name="connsiteY0" fmla="*/ 397828 h 397828"/>
              <a:gd name="connsiteX1" fmla="*/ 41813 w 441832"/>
              <a:gd name="connsiteY1" fmla="*/ 0 h 397828"/>
              <a:gd name="connsiteX2" fmla="*/ 441833 w 441832"/>
              <a:gd name="connsiteY2" fmla="*/ 0 h 397828"/>
              <a:gd name="connsiteX3" fmla="*/ 400020 w 441832"/>
              <a:gd name="connsiteY3" fmla="*/ 397828 h 397828"/>
              <a:gd name="connsiteX4" fmla="*/ 0 w 441832"/>
              <a:gd name="connsiteY4" fmla="*/ 397828 h 397828"/>
              <a:gd name="connsiteX5" fmla="*/ 0 w 441832"/>
              <a:gd name="connsiteY5" fmla="*/ 397828 h 397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1832" h="397828">
                <a:moveTo>
                  <a:pt x="0" y="397828"/>
                </a:moveTo>
                <a:lnTo>
                  <a:pt x="41813" y="0"/>
                </a:lnTo>
                <a:lnTo>
                  <a:pt x="441833" y="0"/>
                </a:lnTo>
                <a:lnTo>
                  <a:pt x="400020" y="397828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5307E2DD-74B7-AE0A-10F0-8FAC7D42F9DA}"/>
              </a:ext>
            </a:extLst>
          </p:cNvPr>
          <p:cNvSpPr/>
          <p:nvPr/>
        </p:nvSpPr>
        <p:spPr>
          <a:xfrm>
            <a:off x="5220468" y="1668574"/>
            <a:ext cx="441833" cy="397828"/>
          </a:xfrm>
          <a:custGeom>
            <a:avLst/>
            <a:gdLst>
              <a:gd name="connsiteX0" fmla="*/ 0 w 441833"/>
              <a:gd name="connsiteY0" fmla="*/ 397828 h 397828"/>
              <a:gd name="connsiteX1" fmla="*/ 41814 w 441833"/>
              <a:gd name="connsiteY1" fmla="*/ 0 h 397828"/>
              <a:gd name="connsiteX2" fmla="*/ 441833 w 441833"/>
              <a:gd name="connsiteY2" fmla="*/ 0 h 397828"/>
              <a:gd name="connsiteX3" fmla="*/ 400020 w 441833"/>
              <a:gd name="connsiteY3" fmla="*/ 397828 h 397828"/>
              <a:gd name="connsiteX4" fmla="*/ 0 w 441833"/>
              <a:gd name="connsiteY4" fmla="*/ 397828 h 397828"/>
              <a:gd name="connsiteX5" fmla="*/ 0 w 441833"/>
              <a:gd name="connsiteY5" fmla="*/ 397828 h 397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1833" h="397828">
                <a:moveTo>
                  <a:pt x="0" y="397828"/>
                </a:moveTo>
                <a:lnTo>
                  <a:pt x="41814" y="0"/>
                </a:lnTo>
                <a:lnTo>
                  <a:pt x="441833" y="0"/>
                </a:lnTo>
                <a:lnTo>
                  <a:pt x="400020" y="397828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B90C1219-F524-225A-5161-739241C4C02A}"/>
              </a:ext>
            </a:extLst>
          </p:cNvPr>
          <p:cNvSpPr/>
          <p:nvPr/>
        </p:nvSpPr>
        <p:spPr>
          <a:xfrm>
            <a:off x="5476435" y="7743532"/>
            <a:ext cx="441832" cy="397828"/>
          </a:xfrm>
          <a:custGeom>
            <a:avLst/>
            <a:gdLst>
              <a:gd name="connsiteX0" fmla="*/ 0 w 441832"/>
              <a:gd name="connsiteY0" fmla="*/ 397828 h 397828"/>
              <a:gd name="connsiteX1" fmla="*/ 41813 w 441832"/>
              <a:gd name="connsiteY1" fmla="*/ 0 h 397828"/>
              <a:gd name="connsiteX2" fmla="*/ 441833 w 441832"/>
              <a:gd name="connsiteY2" fmla="*/ 0 h 397828"/>
              <a:gd name="connsiteX3" fmla="*/ 400020 w 441832"/>
              <a:gd name="connsiteY3" fmla="*/ 397828 h 397828"/>
              <a:gd name="connsiteX4" fmla="*/ 0 w 441832"/>
              <a:gd name="connsiteY4" fmla="*/ 397828 h 397828"/>
              <a:gd name="connsiteX5" fmla="*/ 0 w 441832"/>
              <a:gd name="connsiteY5" fmla="*/ 397828 h 397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1832" h="397828">
                <a:moveTo>
                  <a:pt x="0" y="397828"/>
                </a:moveTo>
                <a:lnTo>
                  <a:pt x="41813" y="0"/>
                </a:lnTo>
                <a:lnTo>
                  <a:pt x="441833" y="0"/>
                </a:lnTo>
                <a:lnTo>
                  <a:pt x="400020" y="397828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18A79AFB-398A-1283-55AE-494A82518827}"/>
              </a:ext>
            </a:extLst>
          </p:cNvPr>
          <p:cNvSpPr/>
          <p:nvPr/>
        </p:nvSpPr>
        <p:spPr>
          <a:xfrm>
            <a:off x="5544091" y="-1410488"/>
            <a:ext cx="441832" cy="397828"/>
          </a:xfrm>
          <a:custGeom>
            <a:avLst/>
            <a:gdLst>
              <a:gd name="connsiteX0" fmla="*/ 0 w 441832"/>
              <a:gd name="connsiteY0" fmla="*/ 397828 h 397828"/>
              <a:gd name="connsiteX1" fmla="*/ 41813 w 441832"/>
              <a:gd name="connsiteY1" fmla="*/ 0 h 397828"/>
              <a:gd name="connsiteX2" fmla="*/ 441833 w 441832"/>
              <a:gd name="connsiteY2" fmla="*/ 0 h 397828"/>
              <a:gd name="connsiteX3" fmla="*/ 400020 w 441832"/>
              <a:gd name="connsiteY3" fmla="*/ 397828 h 397828"/>
              <a:gd name="connsiteX4" fmla="*/ 0 w 441832"/>
              <a:gd name="connsiteY4" fmla="*/ 397828 h 397828"/>
              <a:gd name="connsiteX5" fmla="*/ 0 w 441832"/>
              <a:gd name="connsiteY5" fmla="*/ 397828 h 397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1832" h="397828">
                <a:moveTo>
                  <a:pt x="0" y="397828"/>
                </a:moveTo>
                <a:lnTo>
                  <a:pt x="41813" y="0"/>
                </a:lnTo>
                <a:lnTo>
                  <a:pt x="441833" y="0"/>
                </a:lnTo>
                <a:lnTo>
                  <a:pt x="400020" y="397828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D302201A-290F-32DD-7BDD-56A3975FF7C4}"/>
              </a:ext>
            </a:extLst>
          </p:cNvPr>
          <p:cNvSpPr/>
          <p:nvPr/>
        </p:nvSpPr>
        <p:spPr>
          <a:xfrm>
            <a:off x="5544091" y="5124444"/>
            <a:ext cx="600029" cy="346427"/>
          </a:xfrm>
          <a:custGeom>
            <a:avLst/>
            <a:gdLst>
              <a:gd name="connsiteX0" fmla="*/ 0 w 600029"/>
              <a:gd name="connsiteY0" fmla="*/ 346427 h 346427"/>
              <a:gd name="connsiteX1" fmla="*/ 200010 w 600029"/>
              <a:gd name="connsiteY1" fmla="*/ 0 h 346427"/>
              <a:gd name="connsiteX2" fmla="*/ 600029 w 600029"/>
              <a:gd name="connsiteY2" fmla="*/ 0 h 346427"/>
              <a:gd name="connsiteX3" fmla="*/ 400020 w 600029"/>
              <a:gd name="connsiteY3" fmla="*/ 346427 h 346427"/>
              <a:gd name="connsiteX4" fmla="*/ 0 w 600029"/>
              <a:gd name="connsiteY4" fmla="*/ 346427 h 346427"/>
              <a:gd name="connsiteX5" fmla="*/ 0 w 600029"/>
              <a:gd name="connsiteY5" fmla="*/ 346427 h 346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0029" h="346427">
                <a:moveTo>
                  <a:pt x="0" y="346427"/>
                </a:moveTo>
                <a:lnTo>
                  <a:pt x="200010" y="0"/>
                </a:lnTo>
                <a:lnTo>
                  <a:pt x="600029" y="0"/>
                </a:lnTo>
                <a:lnTo>
                  <a:pt x="400020" y="346427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F74F45F9-7784-3419-4D28-CC996B631A18}"/>
              </a:ext>
            </a:extLst>
          </p:cNvPr>
          <p:cNvSpPr/>
          <p:nvPr/>
        </p:nvSpPr>
        <p:spPr>
          <a:xfrm>
            <a:off x="5262281" y="1322147"/>
            <a:ext cx="600029" cy="346427"/>
          </a:xfrm>
          <a:custGeom>
            <a:avLst/>
            <a:gdLst>
              <a:gd name="connsiteX0" fmla="*/ 0 w 600029"/>
              <a:gd name="connsiteY0" fmla="*/ 346427 h 346427"/>
              <a:gd name="connsiteX1" fmla="*/ 200010 w 600029"/>
              <a:gd name="connsiteY1" fmla="*/ 0 h 346427"/>
              <a:gd name="connsiteX2" fmla="*/ 600029 w 600029"/>
              <a:gd name="connsiteY2" fmla="*/ 0 h 346427"/>
              <a:gd name="connsiteX3" fmla="*/ 400020 w 600029"/>
              <a:gd name="connsiteY3" fmla="*/ 346427 h 346427"/>
              <a:gd name="connsiteX4" fmla="*/ 0 w 600029"/>
              <a:gd name="connsiteY4" fmla="*/ 346427 h 346427"/>
              <a:gd name="connsiteX5" fmla="*/ 0 w 600029"/>
              <a:gd name="connsiteY5" fmla="*/ 346427 h 346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0029" h="346427">
                <a:moveTo>
                  <a:pt x="0" y="346427"/>
                </a:moveTo>
                <a:lnTo>
                  <a:pt x="200010" y="0"/>
                </a:lnTo>
                <a:lnTo>
                  <a:pt x="600029" y="0"/>
                </a:lnTo>
                <a:lnTo>
                  <a:pt x="400020" y="346427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F947B8F7-6FB3-AAF9-1AB9-AFE5C383D4D1}"/>
              </a:ext>
            </a:extLst>
          </p:cNvPr>
          <p:cNvSpPr/>
          <p:nvPr/>
        </p:nvSpPr>
        <p:spPr>
          <a:xfrm>
            <a:off x="5544091" y="8438633"/>
            <a:ext cx="600029" cy="346427"/>
          </a:xfrm>
          <a:custGeom>
            <a:avLst/>
            <a:gdLst>
              <a:gd name="connsiteX0" fmla="*/ 0 w 600029"/>
              <a:gd name="connsiteY0" fmla="*/ 346427 h 346427"/>
              <a:gd name="connsiteX1" fmla="*/ 200010 w 600029"/>
              <a:gd name="connsiteY1" fmla="*/ 0 h 346427"/>
              <a:gd name="connsiteX2" fmla="*/ 600029 w 600029"/>
              <a:gd name="connsiteY2" fmla="*/ 0 h 346427"/>
              <a:gd name="connsiteX3" fmla="*/ 400020 w 600029"/>
              <a:gd name="connsiteY3" fmla="*/ 346427 h 346427"/>
              <a:gd name="connsiteX4" fmla="*/ 0 w 600029"/>
              <a:gd name="connsiteY4" fmla="*/ 346427 h 346427"/>
              <a:gd name="connsiteX5" fmla="*/ 0 w 600029"/>
              <a:gd name="connsiteY5" fmla="*/ 346427 h 346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0029" h="346427">
                <a:moveTo>
                  <a:pt x="0" y="346427"/>
                </a:moveTo>
                <a:lnTo>
                  <a:pt x="200010" y="0"/>
                </a:lnTo>
                <a:lnTo>
                  <a:pt x="600029" y="0"/>
                </a:lnTo>
                <a:lnTo>
                  <a:pt x="400020" y="346427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5FD3869E-4AAE-04BD-30A2-A1AF77BD9FD9}"/>
              </a:ext>
            </a:extLst>
          </p:cNvPr>
          <p:cNvSpPr/>
          <p:nvPr/>
        </p:nvSpPr>
        <p:spPr>
          <a:xfrm>
            <a:off x="5585904" y="-1756915"/>
            <a:ext cx="600029" cy="346427"/>
          </a:xfrm>
          <a:custGeom>
            <a:avLst/>
            <a:gdLst>
              <a:gd name="connsiteX0" fmla="*/ 0 w 600029"/>
              <a:gd name="connsiteY0" fmla="*/ 346427 h 346427"/>
              <a:gd name="connsiteX1" fmla="*/ 200010 w 600029"/>
              <a:gd name="connsiteY1" fmla="*/ 0 h 346427"/>
              <a:gd name="connsiteX2" fmla="*/ 600029 w 600029"/>
              <a:gd name="connsiteY2" fmla="*/ 0 h 346427"/>
              <a:gd name="connsiteX3" fmla="*/ 400020 w 600029"/>
              <a:gd name="connsiteY3" fmla="*/ 346427 h 346427"/>
              <a:gd name="connsiteX4" fmla="*/ 0 w 600029"/>
              <a:gd name="connsiteY4" fmla="*/ 346427 h 346427"/>
              <a:gd name="connsiteX5" fmla="*/ 0 w 600029"/>
              <a:gd name="connsiteY5" fmla="*/ 346427 h 346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0029" h="346427">
                <a:moveTo>
                  <a:pt x="0" y="346427"/>
                </a:moveTo>
                <a:lnTo>
                  <a:pt x="200010" y="0"/>
                </a:lnTo>
                <a:lnTo>
                  <a:pt x="600029" y="0"/>
                </a:lnTo>
                <a:lnTo>
                  <a:pt x="400020" y="346427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9C1C6592-626F-278F-550B-0A24D330174F}"/>
              </a:ext>
            </a:extLst>
          </p:cNvPr>
          <p:cNvSpPr/>
          <p:nvPr/>
        </p:nvSpPr>
        <p:spPr>
          <a:xfrm>
            <a:off x="5220468" y="5470871"/>
            <a:ext cx="723642" cy="235125"/>
          </a:xfrm>
          <a:custGeom>
            <a:avLst/>
            <a:gdLst>
              <a:gd name="connsiteX0" fmla="*/ 0 w 723642"/>
              <a:gd name="connsiteY0" fmla="*/ 235125 h 235125"/>
              <a:gd name="connsiteX1" fmla="*/ 323623 w 723642"/>
              <a:gd name="connsiteY1" fmla="*/ 0 h 235125"/>
              <a:gd name="connsiteX2" fmla="*/ 723642 w 723642"/>
              <a:gd name="connsiteY2" fmla="*/ 0 h 235125"/>
              <a:gd name="connsiteX3" fmla="*/ 400020 w 723642"/>
              <a:gd name="connsiteY3" fmla="*/ 235125 h 235125"/>
              <a:gd name="connsiteX4" fmla="*/ 0 w 723642"/>
              <a:gd name="connsiteY4" fmla="*/ 235125 h 235125"/>
              <a:gd name="connsiteX5" fmla="*/ 0 w 723642"/>
              <a:gd name="connsiteY5" fmla="*/ 235125 h 23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23642" h="235125">
                <a:moveTo>
                  <a:pt x="0" y="235125"/>
                </a:moveTo>
                <a:lnTo>
                  <a:pt x="323623" y="0"/>
                </a:lnTo>
                <a:lnTo>
                  <a:pt x="723642" y="0"/>
                </a:lnTo>
                <a:lnTo>
                  <a:pt x="400020" y="235125"/>
                </a:lnTo>
                <a:lnTo>
                  <a:pt x="0" y="235125"/>
                </a:lnTo>
                <a:lnTo>
                  <a:pt x="0" y="2351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B8BBA9F8-85F2-C522-BD27-8174A8448E61}"/>
              </a:ext>
            </a:extLst>
          </p:cNvPr>
          <p:cNvSpPr/>
          <p:nvPr/>
        </p:nvSpPr>
        <p:spPr>
          <a:xfrm>
            <a:off x="5338678" y="706580"/>
            <a:ext cx="723642" cy="235125"/>
          </a:xfrm>
          <a:custGeom>
            <a:avLst/>
            <a:gdLst>
              <a:gd name="connsiteX0" fmla="*/ 0 w 723642"/>
              <a:gd name="connsiteY0" fmla="*/ 235126 h 235125"/>
              <a:gd name="connsiteX1" fmla="*/ 323623 w 723642"/>
              <a:gd name="connsiteY1" fmla="*/ 0 h 235125"/>
              <a:gd name="connsiteX2" fmla="*/ 723642 w 723642"/>
              <a:gd name="connsiteY2" fmla="*/ 0 h 235125"/>
              <a:gd name="connsiteX3" fmla="*/ 400020 w 723642"/>
              <a:gd name="connsiteY3" fmla="*/ 235126 h 235125"/>
              <a:gd name="connsiteX4" fmla="*/ 0 w 723642"/>
              <a:gd name="connsiteY4" fmla="*/ 235126 h 235125"/>
              <a:gd name="connsiteX5" fmla="*/ 0 w 723642"/>
              <a:gd name="connsiteY5" fmla="*/ 235126 h 23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23642" h="235125">
                <a:moveTo>
                  <a:pt x="0" y="235126"/>
                </a:moveTo>
                <a:lnTo>
                  <a:pt x="323623" y="0"/>
                </a:lnTo>
                <a:lnTo>
                  <a:pt x="723642" y="0"/>
                </a:lnTo>
                <a:lnTo>
                  <a:pt x="400020" y="235126"/>
                </a:lnTo>
                <a:lnTo>
                  <a:pt x="0" y="235126"/>
                </a:lnTo>
                <a:lnTo>
                  <a:pt x="0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F15B2C4A-F407-85D2-372C-59C06E1C00A4}"/>
              </a:ext>
            </a:extLst>
          </p:cNvPr>
          <p:cNvSpPr/>
          <p:nvPr/>
        </p:nvSpPr>
        <p:spPr>
          <a:xfrm>
            <a:off x="5220468" y="2066402"/>
            <a:ext cx="723642" cy="235125"/>
          </a:xfrm>
          <a:custGeom>
            <a:avLst/>
            <a:gdLst>
              <a:gd name="connsiteX0" fmla="*/ 323623 w 723642"/>
              <a:gd name="connsiteY0" fmla="*/ 235126 h 235125"/>
              <a:gd name="connsiteX1" fmla="*/ 0 w 723642"/>
              <a:gd name="connsiteY1" fmla="*/ 0 h 235125"/>
              <a:gd name="connsiteX2" fmla="*/ 400020 w 723642"/>
              <a:gd name="connsiteY2" fmla="*/ 0 h 235125"/>
              <a:gd name="connsiteX3" fmla="*/ 723642 w 723642"/>
              <a:gd name="connsiteY3" fmla="*/ 235126 h 235125"/>
              <a:gd name="connsiteX4" fmla="*/ 323623 w 723642"/>
              <a:gd name="connsiteY4" fmla="*/ 235126 h 235125"/>
              <a:gd name="connsiteX5" fmla="*/ 323623 w 723642"/>
              <a:gd name="connsiteY5" fmla="*/ 235126 h 23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23642" h="235125">
                <a:moveTo>
                  <a:pt x="323623" y="235126"/>
                </a:moveTo>
                <a:lnTo>
                  <a:pt x="0" y="0"/>
                </a:lnTo>
                <a:lnTo>
                  <a:pt x="400020" y="0"/>
                </a:lnTo>
                <a:lnTo>
                  <a:pt x="723642" y="235126"/>
                </a:lnTo>
                <a:lnTo>
                  <a:pt x="323623" y="235126"/>
                </a:lnTo>
                <a:lnTo>
                  <a:pt x="323623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2DC9E060-2A7F-E80C-6842-DBFF8880A1F1}"/>
              </a:ext>
            </a:extLst>
          </p:cNvPr>
          <p:cNvSpPr/>
          <p:nvPr/>
        </p:nvSpPr>
        <p:spPr>
          <a:xfrm>
            <a:off x="5338678" y="6830693"/>
            <a:ext cx="723642" cy="235125"/>
          </a:xfrm>
          <a:custGeom>
            <a:avLst/>
            <a:gdLst>
              <a:gd name="connsiteX0" fmla="*/ 323623 w 723642"/>
              <a:gd name="connsiteY0" fmla="*/ 235125 h 235125"/>
              <a:gd name="connsiteX1" fmla="*/ 0 w 723642"/>
              <a:gd name="connsiteY1" fmla="*/ 0 h 235125"/>
              <a:gd name="connsiteX2" fmla="*/ 400020 w 723642"/>
              <a:gd name="connsiteY2" fmla="*/ 0 h 235125"/>
              <a:gd name="connsiteX3" fmla="*/ 723642 w 723642"/>
              <a:gd name="connsiteY3" fmla="*/ 235125 h 235125"/>
              <a:gd name="connsiteX4" fmla="*/ 323623 w 723642"/>
              <a:gd name="connsiteY4" fmla="*/ 235125 h 235125"/>
              <a:gd name="connsiteX5" fmla="*/ 323623 w 723642"/>
              <a:gd name="connsiteY5" fmla="*/ 235125 h 23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23642" h="235125">
                <a:moveTo>
                  <a:pt x="323623" y="235125"/>
                </a:moveTo>
                <a:lnTo>
                  <a:pt x="0" y="0"/>
                </a:lnTo>
                <a:lnTo>
                  <a:pt x="400020" y="0"/>
                </a:lnTo>
                <a:lnTo>
                  <a:pt x="723642" y="235125"/>
                </a:lnTo>
                <a:lnTo>
                  <a:pt x="323623" y="235125"/>
                </a:lnTo>
                <a:lnTo>
                  <a:pt x="323623" y="2351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5E1E808D-CCC7-93BB-B0AC-C0EBFD88B703}"/>
              </a:ext>
            </a:extLst>
          </p:cNvPr>
          <p:cNvSpPr/>
          <p:nvPr/>
        </p:nvSpPr>
        <p:spPr>
          <a:xfrm>
            <a:off x="5544091" y="2301528"/>
            <a:ext cx="600029" cy="346427"/>
          </a:xfrm>
          <a:custGeom>
            <a:avLst/>
            <a:gdLst>
              <a:gd name="connsiteX0" fmla="*/ 200010 w 600029"/>
              <a:gd name="connsiteY0" fmla="*/ 346427 h 346427"/>
              <a:gd name="connsiteX1" fmla="*/ 0 w 600029"/>
              <a:gd name="connsiteY1" fmla="*/ 0 h 346427"/>
              <a:gd name="connsiteX2" fmla="*/ 400020 w 600029"/>
              <a:gd name="connsiteY2" fmla="*/ 0 h 346427"/>
              <a:gd name="connsiteX3" fmla="*/ 600029 w 600029"/>
              <a:gd name="connsiteY3" fmla="*/ 346427 h 346427"/>
              <a:gd name="connsiteX4" fmla="*/ 200010 w 600029"/>
              <a:gd name="connsiteY4" fmla="*/ 346427 h 346427"/>
              <a:gd name="connsiteX5" fmla="*/ 200010 w 600029"/>
              <a:gd name="connsiteY5" fmla="*/ 346427 h 346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0029" h="346427">
                <a:moveTo>
                  <a:pt x="200010" y="346427"/>
                </a:moveTo>
                <a:lnTo>
                  <a:pt x="0" y="0"/>
                </a:lnTo>
                <a:lnTo>
                  <a:pt x="400020" y="0"/>
                </a:lnTo>
                <a:lnTo>
                  <a:pt x="600029" y="346427"/>
                </a:lnTo>
                <a:lnTo>
                  <a:pt x="200010" y="346427"/>
                </a:lnTo>
                <a:lnTo>
                  <a:pt x="20001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B676F5E7-1BD7-7F33-9668-1DA3BE9D4874}"/>
              </a:ext>
            </a:extLst>
          </p:cNvPr>
          <p:cNvSpPr/>
          <p:nvPr/>
        </p:nvSpPr>
        <p:spPr>
          <a:xfrm>
            <a:off x="5262281" y="6103825"/>
            <a:ext cx="600029" cy="346427"/>
          </a:xfrm>
          <a:custGeom>
            <a:avLst/>
            <a:gdLst>
              <a:gd name="connsiteX0" fmla="*/ 200010 w 600029"/>
              <a:gd name="connsiteY0" fmla="*/ 346427 h 346427"/>
              <a:gd name="connsiteX1" fmla="*/ 0 w 600029"/>
              <a:gd name="connsiteY1" fmla="*/ 0 h 346427"/>
              <a:gd name="connsiteX2" fmla="*/ 400020 w 600029"/>
              <a:gd name="connsiteY2" fmla="*/ 0 h 346427"/>
              <a:gd name="connsiteX3" fmla="*/ 600029 w 600029"/>
              <a:gd name="connsiteY3" fmla="*/ 346427 h 346427"/>
              <a:gd name="connsiteX4" fmla="*/ 200010 w 600029"/>
              <a:gd name="connsiteY4" fmla="*/ 346427 h 346427"/>
              <a:gd name="connsiteX5" fmla="*/ 200010 w 600029"/>
              <a:gd name="connsiteY5" fmla="*/ 346427 h 346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0029" h="346427">
                <a:moveTo>
                  <a:pt x="200010" y="346427"/>
                </a:moveTo>
                <a:lnTo>
                  <a:pt x="0" y="0"/>
                </a:lnTo>
                <a:lnTo>
                  <a:pt x="400020" y="0"/>
                </a:lnTo>
                <a:lnTo>
                  <a:pt x="600029" y="346427"/>
                </a:lnTo>
                <a:lnTo>
                  <a:pt x="200010" y="346427"/>
                </a:lnTo>
                <a:lnTo>
                  <a:pt x="20001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3C0A2781-7515-41E8-C02B-68EE1EABF883}"/>
              </a:ext>
            </a:extLst>
          </p:cNvPr>
          <p:cNvSpPr/>
          <p:nvPr/>
        </p:nvSpPr>
        <p:spPr>
          <a:xfrm>
            <a:off x="5544091" y="-1012660"/>
            <a:ext cx="600029" cy="346427"/>
          </a:xfrm>
          <a:custGeom>
            <a:avLst/>
            <a:gdLst>
              <a:gd name="connsiteX0" fmla="*/ 200010 w 600029"/>
              <a:gd name="connsiteY0" fmla="*/ 346427 h 346427"/>
              <a:gd name="connsiteX1" fmla="*/ 0 w 600029"/>
              <a:gd name="connsiteY1" fmla="*/ 0 h 346427"/>
              <a:gd name="connsiteX2" fmla="*/ 400020 w 600029"/>
              <a:gd name="connsiteY2" fmla="*/ 0 h 346427"/>
              <a:gd name="connsiteX3" fmla="*/ 600029 w 600029"/>
              <a:gd name="connsiteY3" fmla="*/ 346427 h 346427"/>
              <a:gd name="connsiteX4" fmla="*/ 200010 w 600029"/>
              <a:gd name="connsiteY4" fmla="*/ 346427 h 346427"/>
              <a:gd name="connsiteX5" fmla="*/ 200010 w 600029"/>
              <a:gd name="connsiteY5" fmla="*/ 346427 h 346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0029" h="346427">
                <a:moveTo>
                  <a:pt x="200010" y="346427"/>
                </a:moveTo>
                <a:lnTo>
                  <a:pt x="0" y="0"/>
                </a:lnTo>
                <a:lnTo>
                  <a:pt x="400020" y="0"/>
                </a:lnTo>
                <a:lnTo>
                  <a:pt x="600029" y="346427"/>
                </a:lnTo>
                <a:lnTo>
                  <a:pt x="200010" y="346427"/>
                </a:lnTo>
                <a:lnTo>
                  <a:pt x="20001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EF0E384E-0EF1-7CFE-14E5-DCC34CF45B85}"/>
              </a:ext>
            </a:extLst>
          </p:cNvPr>
          <p:cNvSpPr/>
          <p:nvPr/>
        </p:nvSpPr>
        <p:spPr>
          <a:xfrm>
            <a:off x="5585904" y="9182888"/>
            <a:ext cx="600029" cy="346427"/>
          </a:xfrm>
          <a:custGeom>
            <a:avLst/>
            <a:gdLst>
              <a:gd name="connsiteX0" fmla="*/ 200010 w 600029"/>
              <a:gd name="connsiteY0" fmla="*/ 346427 h 346427"/>
              <a:gd name="connsiteX1" fmla="*/ 0 w 600029"/>
              <a:gd name="connsiteY1" fmla="*/ 0 h 346427"/>
              <a:gd name="connsiteX2" fmla="*/ 400020 w 600029"/>
              <a:gd name="connsiteY2" fmla="*/ 0 h 346427"/>
              <a:gd name="connsiteX3" fmla="*/ 600029 w 600029"/>
              <a:gd name="connsiteY3" fmla="*/ 346427 h 346427"/>
              <a:gd name="connsiteX4" fmla="*/ 200010 w 600029"/>
              <a:gd name="connsiteY4" fmla="*/ 346427 h 346427"/>
              <a:gd name="connsiteX5" fmla="*/ 200010 w 600029"/>
              <a:gd name="connsiteY5" fmla="*/ 346427 h 346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0029" h="346427">
                <a:moveTo>
                  <a:pt x="200010" y="346427"/>
                </a:moveTo>
                <a:lnTo>
                  <a:pt x="0" y="0"/>
                </a:lnTo>
                <a:lnTo>
                  <a:pt x="400020" y="0"/>
                </a:lnTo>
                <a:lnTo>
                  <a:pt x="600029" y="346427"/>
                </a:lnTo>
                <a:lnTo>
                  <a:pt x="200010" y="346427"/>
                </a:lnTo>
                <a:lnTo>
                  <a:pt x="20001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FE42E6CE-550B-E51C-DCFB-32343F17F391}"/>
              </a:ext>
            </a:extLst>
          </p:cNvPr>
          <p:cNvSpPr/>
          <p:nvPr/>
        </p:nvSpPr>
        <p:spPr>
          <a:xfrm>
            <a:off x="5744100" y="2647955"/>
            <a:ext cx="441832" cy="397828"/>
          </a:xfrm>
          <a:custGeom>
            <a:avLst/>
            <a:gdLst>
              <a:gd name="connsiteX0" fmla="*/ 41813 w 441832"/>
              <a:gd name="connsiteY0" fmla="*/ 397828 h 397828"/>
              <a:gd name="connsiteX1" fmla="*/ 0 w 441832"/>
              <a:gd name="connsiteY1" fmla="*/ 0 h 397828"/>
              <a:gd name="connsiteX2" fmla="*/ 400020 w 441832"/>
              <a:gd name="connsiteY2" fmla="*/ 0 h 397828"/>
              <a:gd name="connsiteX3" fmla="*/ 441833 w 441832"/>
              <a:gd name="connsiteY3" fmla="*/ 397828 h 397828"/>
              <a:gd name="connsiteX4" fmla="*/ 41813 w 441832"/>
              <a:gd name="connsiteY4" fmla="*/ 397828 h 397828"/>
              <a:gd name="connsiteX5" fmla="*/ 41813 w 441832"/>
              <a:gd name="connsiteY5" fmla="*/ 397828 h 397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1832" h="397828">
                <a:moveTo>
                  <a:pt x="41813" y="397828"/>
                </a:moveTo>
                <a:lnTo>
                  <a:pt x="0" y="0"/>
                </a:lnTo>
                <a:lnTo>
                  <a:pt x="400020" y="0"/>
                </a:lnTo>
                <a:lnTo>
                  <a:pt x="441833" y="397828"/>
                </a:lnTo>
                <a:lnTo>
                  <a:pt x="41813" y="397828"/>
                </a:lnTo>
                <a:lnTo>
                  <a:pt x="41813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AA2969A0-0DDC-7D31-F9D1-5523ADB9242A}"/>
              </a:ext>
            </a:extLst>
          </p:cNvPr>
          <p:cNvSpPr/>
          <p:nvPr/>
        </p:nvSpPr>
        <p:spPr>
          <a:xfrm>
            <a:off x="5220468" y="5705996"/>
            <a:ext cx="441833" cy="397828"/>
          </a:xfrm>
          <a:custGeom>
            <a:avLst/>
            <a:gdLst>
              <a:gd name="connsiteX0" fmla="*/ 41814 w 441833"/>
              <a:gd name="connsiteY0" fmla="*/ 397828 h 397828"/>
              <a:gd name="connsiteX1" fmla="*/ 0 w 441833"/>
              <a:gd name="connsiteY1" fmla="*/ 0 h 397828"/>
              <a:gd name="connsiteX2" fmla="*/ 400020 w 441833"/>
              <a:gd name="connsiteY2" fmla="*/ 0 h 397828"/>
              <a:gd name="connsiteX3" fmla="*/ 441833 w 441833"/>
              <a:gd name="connsiteY3" fmla="*/ 397828 h 397828"/>
              <a:gd name="connsiteX4" fmla="*/ 41814 w 441833"/>
              <a:gd name="connsiteY4" fmla="*/ 397828 h 397828"/>
              <a:gd name="connsiteX5" fmla="*/ 41814 w 441833"/>
              <a:gd name="connsiteY5" fmla="*/ 397828 h 397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1833" h="397828">
                <a:moveTo>
                  <a:pt x="41814" y="397828"/>
                </a:moveTo>
                <a:lnTo>
                  <a:pt x="0" y="0"/>
                </a:lnTo>
                <a:lnTo>
                  <a:pt x="400020" y="0"/>
                </a:lnTo>
                <a:lnTo>
                  <a:pt x="441833" y="397828"/>
                </a:lnTo>
                <a:lnTo>
                  <a:pt x="41814" y="397828"/>
                </a:lnTo>
                <a:lnTo>
                  <a:pt x="41814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D4FA01D0-3406-66E2-7CF2-B1EE34B732A3}"/>
              </a:ext>
            </a:extLst>
          </p:cNvPr>
          <p:cNvSpPr/>
          <p:nvPr/>
        </p:nvSpPr>
        <p:spPr>
          <a:xfrm>
            <a:off x="5476435" y="-368960"/>
            <a:ext cx="441832" cy="397828"/>
          </a:xfrm>
          <a:custGeom>
            <a:avLst/>
            <a:gdLst>
              <a:gd name="connsiteX0" fmla="*/ 41813 w 441832"/>
              <a:gd name="connsiteY0" fmla="*/ 397828 h 397828"/>
              <a:gd name="connsiteX1" fmla="*/ 0 w 441832"/>
              <a:gd name="connsiteY1" fmla="*/ 0 h 397828"/>
              <a:gd name="connsiteX2" fmla="*/ 400020 w 441832"/>
              <a:gd name="connsiteY2" fmla="*/ 0 h 397828"/>
              <a:gd name="connsiteX3" fmla="*/ 441833 w 441832"/>
              <a:gd name="connsiteY3" fmla="*/ 397828 h 397828"/>
              <a:gd name="connsiteX4" fmla="*/ 41813 w 441832"/>
              <a:gd name="connsiteY4" fmla="*/ 397828 h 397828"/>
              <a:gd name="connsiteX5" fmla="*/ 41813 w 441832"/>
              <a:gd name="connsiteY5" fmla="*/ 397828 h 397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1832" h="397828">
                <a:moveTo>
                  <a:pt x="41813" y="397828"/>
                </a:moveTo>
                <a:lnTo>
                  <a:pt x="0" y="0"/>
                </a:lnTo>
                <a:lnTo>
                  <a:pt x="400020" y="0"/>
                </a:lnTo>
                <a:lnTo>
                  <a:pt x="441833" y="397828"/>
                </a:lnTo>
                <a:lnTo>
                  <a:pt x="41813" y="397828"/>
                </a:lnTo>
                <a:lnTo>
                  <a:pt x="41813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EE24A720-6B07-7874-C92A-893F522D0604}"/>
              </a:ext>
            </a:extLst>
          </p:cNvPr>
          <p:cNvSpPr/>
          <p:nvPr/>
        </p:nvSpPr>
        <p:spPr>
          <a:xfrm>
            <a:off x="5544091" y="8785060"/>
            <a:ext cx="441832" cy="397828"/>
          </a:xfrm>
          <a:custGeom>
            <a:avLst/>
            <a:gdLst>
              <a:gd name="connsiteX0" fmla="*/ 41813 w 441832"/>
              <a:gd name="connsiteY0" fmla="*/ 397828 h 397828"/>
              <a:gd name="connsiteX1" fmla="*/ 0 w 441832"/>
              <a:gd name="connsiteY1" fmla="*/ 0 h 397828"/>
              <a:gd name="connsiteX2" fmla="*/ 400020 w 441832"/>
              <a:gd name="connsiteY2" fmla="*/ 0 h 397828"/>
              <a:gd name="connsiteX3" fmla="*/ 441833 w 441832"/>
              <a:gd name="connsiteY3" fmla="*/ 397828 h 397828"/>
              <a:gd name="connsiteX4" fmla="*/ 41813 w 441832"/>
              <a:gd name="connsiteY4" fmla="*/ 397828 h 397828"/>
              <a:gd name="connsiteX5" fmla="*/ 41813 w 441832"/>
              <a:gd name="connsiteY5" fmla="*/ 397828 h 397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1832" h="397828">
                <a:moveTo>
                  <a:pt x="41813" y="397828"/>
                </a:moveTo>
                <a:lnTo>
                  <a:pt x="0" y="0"/>
                </a:lnTo>
                <a:lnTo>
                  <a:pt x="400020" y="0"/>
                </a:lnTo>
                <a:lnTo>
                  <a:pt x="441833" y="397828"/>
                </a:lnTo>
                <a:lnTo>
                  <a:pt x="41813" y="397828"/>
                </a:lnTo>
                <a:lnTo>
                  <a:pt x="41813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FDADDC78-FFA6-DB09-9040-3E21C8DBEBC1}"/>
              </a:ext>
            </a:extLst>
          </p:cNvPr>
          <p:cNvSpPr/>
          <p:nvPr/>
        </p:nvSpPr>
        <p:spPr>
          <a:xfrm>
            <a:off x="5662301" y="3045783"/>
            <a:ext cx="523632" cy="380441"/>
          </a:xfrm>
          <a:custGeom>
            <a:avLst/>
            <a:gdLst>
              <a:gd name="connsiteX0" fmla="*/ 0 w 523632"/>
              <a:gd name="connsiteY0" fmla="*/ 380441 h 380441"/>
              <a:gd name="connsiteX1" fmla="*/ 123613 w 523632"/>
              <a:gd name="connsiteY1" fmla="*/ 0 h 380441"/>
              <a:gd name="connsiteX2" fmla="*/ 523632 w 523632"/>
              <a:gd name="connsiteY2" fmla="*/ 0 h 380441"/>
              <a:gd name="connsiteX3" fmla="*/ 400020 w 523632"/>
              <a:gd name="connsiteY3" fmla="*/ 380441 h 380441"/>
              <a:gd name="connsiteX4" fmla="*/ 0 w 523632"/>
              <a:gd name="connsiteY4" fmla="*/ 380441 h 380441"/>
              <a:gd name="connsiteX5" fmla="*/ 0 w 523632"/>
              <a:gd name="connsiteY5" fmla="*/ 380441 h 380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3632" h="380441">
                <a:moveTo>
                  <a:pt x="0" y="380441"/>
                </a:moveTo>
                <a:lnTo>
                  <a:pt x="123613" y="0"/>
                </a:lnTo>
                <a:lnTo>
                  <a:pt x="523632" y="0"/>
                </a:lnTo>
                <a:lnTo>
                  <a:pt x="400020" y="380441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CB00C9EE-3743-691D-4C52-846EECD97C00}"/>
              </a:ext>
            </a:extLst>
          </p:cNvPr>
          <p:cNvSpPr/>
          <p:nvPr/>
        </p:nvSpPr>
        <p:spPr>
          <a:xfrm>
            <a:off x="5338678" y="6450252"/>
            <a:ext cx="523632" cy="380441"/>
          </a:xfrm>
          <a:custGeom>
            <a:avLst/>
            <a:gdLst>
              <a:gd name="connsiteX0" fmla="*/ 0 w 523632"/>
              <a:gd name="connsiteY0" fmla="*/ 380441 h 380441"/>
              <a:gd name="connsiteX1" fmla="*/ 123613 w 523632"/>
              <a:gd name="connsiteY1" fmla="*/ 0 h 380441"/>
              <a:gd name="connsiteX2" fmla="*/ 523632 w 523632"/>
              <a:gd name="connsiteY2" fmla="*/ 0 h 380441"/>
              <a:gd name="connsiteX3" fmla="*/ 400020 w 523632"/>
              <a:gd name="connsiteY3" fmla="*/ 380441 h 380441"/>
              <a:gd name="connsiteX4" fmla="*/ 0 w 523632"/>
              <a:gd name="connsiteY4" fmla="*/ 380441 h 380441"/>
              <a:gd name="connsiteX5" fmla="*/ 0 w 523632"/>
              <a:gd name="connsiteY5" fmla="*/ 380441 h 380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3632" h="380441">
                <a:moveTo>
                  <a:pt x="0" y="380441"/>
                </a:moveTo>
                <a:lnTo>
                  <a:pt x="123613" y="0"/>
                </a:lnTo>
                <a:lnTo>
                  <a:pt x="523632" y="0"/>
                </a:lnTo>
                <a:lnTo>
                  <a:pt x="400020" y="380441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144934F3-2624-DDE7-F9E0-C628B298CF81}"/>
              </a:ext>
            </a:extLst>
          </p:cNvPr>
          <p:cNvSpPr/>
          <p:nvPr/>
        </p:nvSpPr>
        <p:spPr>
          <a:xfrm>
            <a:off x="5662301" y="326139"/>
            <a:ext cx="523632" cy="380441"/>
          </a:xfrm>
          <a:custGeom>
            <a:avLst/>
            <a:gdLst>
              <a:gd name="connsiteX0" fmla="*/ 0 w 523632"/>
              <a:gd name="connsiteY0" fmla="*/ 380441 h 380441"/>
              <a:gd name="connsiteX1" fmla="*/ 123613 w 523632"/>
              <a:gd name="connsiteY1" fmla="*/ 0 h 380441"/>
              <a:gd name="connsiteX2" fmla="*/ 523632 w 523632"/>
              <a:gd name="connsiteY2" fmla="*/ 0 h 380441"/>
              <a:gd name="connsiteX3" fmla="*/ 400020 w 523632"/>
              <a:gd name="connsiteY3" fmla="*/ 380441 h 380441"/>
              <a:gd name="connsiteX4" fmla="*/ 0 w 523632"/>
              <a:gd name="connsiteY4" fmla="*/ 380441 h 380441"/>
              <a:gd name="connsiteX5" fmla="*/ 0 w 523632"/>
              <a:gd name="connsiteY5" fmla="*/ 380441 h 380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3632" h="380441">
                <a:moveTo>
                  <a:pt x="0" y="380441"/>
                </a:moveTo>
                <a:lnTo>
                  <a:pt x="123613" y="0"/>
                </a:lnTo>
                <a:lnTo>
                  <a:pt x="523632" y="0"/>
                </a:lnTo>
                <a:lnTo>
                  <a:pt x="400020" y="380441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E3BDD568-6D57-98FA-2680-5E2E930E01AD}"/>
              </a:ext>
            </a:extLst>
          </p:cNvPr>
          <p:cNvSpPr/>
          <p:nvPr/>
        </p:nvSpPr>
        <p:spPr>
          <a:xfrm>
            <a:off x="5662301" y="9529315"/>
            <a:ext cx="523632" cy="380441"/>
          </a:xfrm>
          <a:custGeom>
            <a:avLst/>
            <a:gdLst>
              <a:gd name="connsiteX0" fmla="*/ 0 w 523632"/>
              <a:gd name="connsiteY0" fmla="*/ 380441 h 380441"/>
              <a:gd name="connsiteX1" fmla="*/ 123613 w 523632"/>
              <a:gd name="connsiteY1" fmla="*/ 0 h 380441"/>
              <a:gd name="connsiteX2" fmla="*/ 523632 w 523632"/>
              <a:gd name="connsiteY2" fmla="*/ 0 h 380441"/>
              <a:gd name="connsiteX3" fmla="*/ 400020 w 523632"/>
              <a:gd name="connsiteY3" fmla="*/ 380441 h 380441"/>
              <a:gd name="connsiteX4" fmla="*/ 0 w 523632"/>
              <a:gd name="connsiteY4" fmla="*/ 380441 h 380441"/>
              <a:gd name="connsiteX5" fmla="*/ 0 w 523632"/>
              <a:gd name="connsiteY5" fmla="*/ 380441 h 380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3632" h="380441">
                <a:moveTo>
                  <a:pt x="0" y="380441"/>
                </a:moveTo>
                <a:lnTo>
                  <a:pt x="123613" y="0"/>
                </a:lnTo>
                <a:lnTo>
                  <a:pt x="523632" y="0"/>
                </a:lnTo>
                <a:lnTo>
                  <a:pt x="400020" y="380441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7D5EB0AE-6794-9437-FD2E-BBFB6E4E2550}"/>
              </a:ext>
            </a:extLst>
          </p:cNvPr>
          <p:cNvSpPr/>
          <p:nvPr/>
        </p:nvSpPr>
        <p:spPr>
          <a:xfrm>
            <a:off x="5394636" y="3426225"/>
            <a:ext cx="667684" cy="297272"/>
          </a:xfrm>
          <a:custGeom>
            <a:avLst/>
            <a:gdLst>
              <a:gd name="connsiteX0" fmla="*/ 0 w 667684"/>
              <a:gd name="connsiteY0" fmla="*/ 297272 h 297272"/>
              <a:gd name="connsiteX1" fmla="*/ 267665 w 667684"/>
              <a:gd name="connsiteY1" fmla="*/ 0 h 297272"/>
              <a:gd name="connsiteX2" fmla="*/ 667685 w 667684"/>
              <a:gd name="connsiteY2" fmla="*/ 0 h 297272"/>
              <a:gd name="connsiteX3" fmla="*/ 400020 w 667684"/>
              <a:gd name="connsiteY3" fmla="*/ 297272 h 297272"/>
              <a:gd name="connsiteX4" fmla="*/ 0 w 667684"/>
              <a:gd name="connsiteY4" fmla="*/ 297272 h 297272"/>
              <a:gd name="connsiteX5" fmla="*/ 0 w 667684"/>
              <a:gd name="connsiteY5" fmla="*/ 297272 h 297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7684" h="297272">
                <a:moveTo>
                  <a:pt x="0" y="297272"/>
                </a:moveTo>
                <a:lnTo>
                  <a:pt x="267665" y="0"/>
                </a:lnTo>
                <a:lnTo>
                  <a:pt x="667685" y="0"/>
                </a:lnTo>
                <a:lnTo>
                  <a:pt x="400020" y="297272"/>
                </a:lnTo>
                <a:lnTo>
                  <a:pt x="0" y="297272"/>
                </a:lnTo>
                <a:lnTo>
                  <a:pt x="0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55A171D4-903C-F755-0FC9-1BC079EB6C1E}"/>
              </a:ext>
            </a:extLst>
          </p:cNvPr>
          <p:cNvSpPr/>
          <p:nvPr/>
        </p:nvSpPr>
        <p:spPr>
          <a:xfrm>
            <a:off x="5518248" y="7446260"/>
            <a:ext cx="667684" cy="297271"/>
          </a:xfrm>
          <a:custGeom>
            <a:avLst/>
            <a:gdLst>
              <a:gd name="connsiteX0" fmla="*/ 0 w 667684"/>
              <a:gd name="connsiteY0" fmla="*/ 297272 h 297271"/>
              <a:gd name="connsiteX1" fmla="*/ 267665 w 667684"/>
              <a:gd name="connsiteY1" fmla="*/ 0 h 297271"/>
              <a:gd name="connsiteX2" fmla="*/ 667685 w 667684"/>
              <a:gd name="connsiteY2" fmla="*/ 0 h 297271"/>
              <a:gd name="connsiteX3" fmla="*/ 400020 w 667684"/>
              <a:gd name="connsiteY3" fmla="*/ 297272 h 297271"/>
              <a:gd name="connsiteX4" fmla="*/ 0 w 667684"/>
              <a:gd name="connsiteY4" fmla="*/ 297272 h 297271"/>
              <a:gd name="connsiteX5" fmla="*/ 0 w 667684"/>
              <a:gd name="connsiteY5" fmla="*/ 297272 h 297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7684" h="297271">
                <a:moveTo>
                  <a:pt x="0" y="297272"/>
                </a:moveTo>
                <a:lnTo>
                  <a:pt x="267665" y="0"/>
                </a:lnTo>
                <a:lnTo>
                  <a:pt x="667685" y="0"/>
                </a:lnTo>
                <a:lnTo>
                  <a:pt x="400020" y="297272"/>
                </a:lnTo>
                <a:lnTo>
                  <a:pt x="0" y="297272"/>
                </a:lnTo>
                <a:lnTo>
                  <a:pt x="0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B5EAC0DB-214E-6008-B2A9-154C591C07C7}"/>
              </a:ext>
            </a:extLst>
          </p:cNvPr>
          <p:cNvSpPr/>
          <p:nvPr/>
        </p:nvSpPr>
        <p:spPr>
          <a:xfrm>
            <a:off x="5476435" y="-666233"/>
            <a:ext cx="667684" cy="297272"/>
          </a:xfrm>
          <a:custGeom>
            <a:avLst/>
            <a:gdLst>
              <a:gd name="connsiteX0" fmla="*/ 0 w 667684"/>
              <a:gd name="connsiteY0" fmla="*/ 297272 h 297272"/>
              <a:gd name="connsiteX1" fmla="*/ 267665 w 667684"/>
              <a:gd name="connsiteY1" fmla="*/ 0 h 297272"/>
              <a:gd name="connsiteX2" fmla="*/ 667685 w 667684"/>
              <a:gd name="connsiteY2" fmla="*/ 0 h 297272"/>
              <a:gd name="connsiteX3" fmla="*/ 400020 w 667684"/>
              <a:gd name="connsiteY3" fmla="*/ 297272 h 297272"/>
              <a:gd name="connsiteX4" fmla="*/ 0 w 667684"/>
              <a:gd name="connsiteY4" fmla="*/ 297272 h 297272"/>
              <a:gd name="connsiteX5" fmla="*/ 0 w 667684"/>
              <a:gd name="connsiteY5" fmla="*/ 297272 h 297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7684" h="297272">
                <a:moveTo>
                  <a:pt x="0" y="297272"/>
                </a:moveTo>
                <a:lnTo>
                  <a:pt x="267665" y="0"/>
                </a:lnTo>
                <a:lnTo>
                  <a:pt x="667685" y="0"/>
                </a:lnTo>
                <a:lnTo>
                  <a:pt x="400020" y="297272"/>
                </a:lnTo>
                <a:lnTo>
                  <a:pt x="0" y="297272"/>
                </a:lnTo>
                <a:lnTo>
                  <a:pt x="0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7BF8D30E-1F15-5D3E-CFE7-BFD31A506BBF}"/>
              </a:ext>
            </a:extLst>
          </p:cNvPr>
          <p:cNvSpPr/>
          <p:nvPr/>
        </p:nvSpPr>
        <p:spPr>
          <a:xfrm>
            <a:off x="5029200" y="3723497"/>
            <a:ext cx="765455" cy="162702"/>
          </a:xfrm>
          <a:custGeom>
            <a:avLst/>
            <a:gdLst>
              <a:gd name="connsiteX0" fmla="*/ 0 w 765455"/>
              <a:gd name="connsiteY0" fmla="*/ 162703 h 162702"/>
              <a:gd name="connsiteX1" fmla="*/ 365436 w 765455"/>
              <a:gd name="connsiteY1" fmla="*/ 0 h 162702"/>
              <a:gd name="connsiteX2" fmla="*/ 765456 w 765455"/>
              <a:gd name="connsiteY2" fmla="*/ 0 h 162702"/>
              <a:gd name="connsiteX3" fmla="*/ 400020 w 765455"/>
              <a:gd name="connsiteY3" fmla="*/ 162703 h 162702"/>
              <a:gd name="connsiteX4" fmla="*/ 0 w 765455"/>
              <a:gd name="connsiteY4" fmla="*/ 162703 h 162702"/>
              <a:gd name="connsiteX5" fmla="*/ 0 w 765455"/>
              <a:gd name="connsiteY5" fmla="*/ 162703 h 162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5455" h="162702">
                <a:moveTo>
                  <a:pt x="0" y="162703"/>
                </a:moveTo>
                <a:lnTo>
                  <a:pt x="365436" y="0"/>
                </a:lnTo>
                <a:lnTo>
                  <a:pt x="765456" y="0"/>
                </a:lnTo>
                <a:lnTo>
                  <a:pt x="400020" y="162703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308C1D4D-4E01-E2A4-9309-2CDE9DE1D251}"/>
              </a:ext>
            </a:extLst>
          </p:cNvPr>
          <p:cNvSpPr/>
          <p:nvPr/>
        </p:nvSpPr>
        <p:spPr>
          <a:xfrm>
            <a:off x="2392110" y="3325669"/>
            <a:ext cx="765455" cy="162702"/>
          </a:xfrm>
          <a:custGeom>
            <a:avLst/>
            <a:gdLst>
              <a:gd name="connsiteX0" fmla="*/ 365436 w 765455"/>
              <a:gd name="connsiteY0" fmla="*/ 162703 h 162702"/>
              <a:gd name="connsiteX1" fmla="*/ 0 w 765455"/>
              <a:gd name="connsiteY1" fmla="*/ 0 h 162702"/>
              <a:gd name="connsiteX2" fmla="*/ 400020 w 765455"/>
              <a:gd name="connsiteY2" fmla="*/ 0 h 162702"/>
              <a:gd name="connsiteX3" fmla="*/ 765456 w 765455"/>
              <a:gd name="connsiteY3" fmla="*/ 162703 h 162702"/>
              <a:gd name="connsiteX4" fmla="*/ 365436 w 765455"/>
              <a:gd name="connsiteY4" fmla="*/ 162703 h 162702"/>
              <a:gd name="connsiteX5" fmla="*/ 365436 w 765455"/>
              <a:gd name="connsiteY5" fmla="*/ 162703 h 162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5455" h="162702">
                <a:moveTo>
                  <a:pt x="365436" y="162703"/>
                </a:moveTo>
                <a:lnTo>
                  <a:pt x="0" y="0"/>
                </a:lnTo>
                <a:lnTo>
                  <a:pt x="400020" y="0"/>
                </a:lnTo>
                <a:lnTo>
                  <a:pt x="765456" y="162703"/>
                </a:lnTo>
                <a:lnTo>
                  <a:pt x="365436" y="162703"/>
                </a:lnTo>
                <a:lnTo>
                  <a:pt x="365436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BDBD22F6-1B56-27AA-8702-CEA898BCA168}"/>
              </a:ext>
            </a:extLst>
          </p:cNvPr>
          <p:cNvSpPr/>
          <p:nvPr/>
        </p:nvSpPr>
        <p:spPr>
          <a:xfrm>
            <a:off x="2489880" y="6830693"/>
            <a:ext cx="667684" cy="297271"/>
          </a:xfrm>
          <a:custGeom>
            <a:avLst/>
            <a:gdLst>
              <a:gd name="connsiteX0" fmla="*/ 267665 w 667684"/>
              <a:gd name="connsiteY0" fmla="*/ 297272 h 297271"/>
              <a:gd name="connsiteX1" fmla="*/ 0 w 667684"/>
              <a:gd name="connsiteY1" fmla="*/ 0 h 297271"/>
              <a:gd name="connsiteX2" fmla="*/ 400020 w 667684"/>
              <a:gd name="connsiteY2" fmla="*/ 0 h 297271"/>
              <a:gd name="connsiteX3" fmla="*/ 667685 w 667684"/>
              <a:gd name="connsiteY3" fmla="*/ 297272 h 297271"/>
              <a:gd name="connsiteX4" fmla="*/ 267665 w 667684"/>
              <a:gd name="connsiteY4" fmla="*/ 297272 h 297271"/>
              <a:gd name="connsiteX5" fmla="*/ 267665 w 667684"/>
              <a:gd name="connsiteY5" fmla="*/ 297272 h 297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7684" h="297271">
                <a:moveTo>
                  <a:pt x="267665" y="297272"/>
                </a:moveTo>
                <a:lnTo>
                  <a:pt x="0" y="0"/>
                </a:lnTo>
                <a:lnTo>
                  <a:pt x="400020" y="0"/>
                </a:lnTo>
                <a:lnTo>
                  <a:pt x="667685" y="297272"/>
                </a:lnTo>
                <a:lnTo>
                  <a:pt x="267665" y="297272"/>
                </a:lnTo>
                <a:lnTo>
                  <a:pt x="267665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602E9761-C51A-8EA9-E669-D289B5200670}"/>
              </a:ext>
            </a:extLst>
          </p:cNvPr>
          <p:cNvSpPr/>
          <p:nvPr/>
        </p:nvSpPr>
        <p:spPr>
          <a:xfrm>
            <a:off x="2324454" y="2681969"/>
            <a:ext cx="667684" cy="297272"/>
          </a:xfrm>
          <a:custGeom>
            <a:avLst/>
            <a:gdLst>
              <a:gd name="connsiteX0" fmla="*/ 267665 w 667684"/>
              <a:gd name="connsiteY0" fmla="*/ 297273 h 297272"/>
              <a:gd name="connsiteX1" fmla="*/ 0 w 667684"/>
              <a:gd name="connsiteY1" fmla="*/ 0 h 297272"/>
              <a:gd name="connsiteX2" fmla="*/ 400020 w 667684"/>
              <a:gd name="connsiteY2" fmla="*/ 0 h 297272"/>
              <a:gd name="connsiteX3" fmla="*/ 667685 w 667684"/>
              <a:gd name="connsiteY3" fmla="*/ 297273 h 297272"/>
              <a:gd name="connsiteX4" fmla="*/ 267665 w 667684"/>
              <a:gd name="connsiteY4" fmla="*/ 297273 h 297272"/>
              <a:gd name="connsiteX5" fmla="*/ 267665 w 667684"/>
              <a:gd name="connsiteY5" fmla="*/ 297273 h 297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7684" h="297272">
                <a:moveTo>
                  <a:pt x="267665" y="297273"/>
                </a:moveTo>
                <a:lnTo>
                  <a:pt x="0" y="0"/>
                </a:lnTo>
                <a:lnTo>
                  <a:pt x="400020" y="0"/>
                </a:lnTo>
                <a:lnTo>
                  <a:pt x="667685" y="297273"/>
                </a:lnTo>
                <a:lnTo>
                  <a:pt x="267665" y="297273"/>
                </a:lnTo>
                <a:lnTo>
                  <a:pt x="267665" y="2972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86055B81-A551-4567-8912-F04C1738D540}"/>
              </a:ext>
            </a:extLst>
          </p:cNvPr>
          <p:cNvSpPr/>
          <p:nvPr/>
        </p:nvSpPr>
        <p:spPr>
          <a:xfrm>
            <a:off x="2324454" y="-1393101"/>
            <a:ext cx="667684" cy="297272"/>
          </a:xfrm>
          <a:custGeom>
            <a:avLst/>
            <a:gdLst>
              <a:gd name="connsiteX0" fmla="*/ 267665 w 667684"/>
              <a:gd name="connsiteY0" fmla="*/ 297272 h 297272"/>
              <a:gd name="connsiteX1" fmla="*/ 0 w 667684"/>
              <a:gd name="connsiteY1" fmla="*/ 0 h 297272"/>
              <a:gd name="connsiteX2" fmla="*/ 400020 w 667684"/>
              <a:gd name="connsiteY2" fmla="*/ 0 h 297272"/>
              <a:gd name="connsiteX3" fmla="*/ 667685 w 667684"/>
              <a:gd name="connsiteY3" fmla="*/ 297272 h 297272"/>
              <a:gd name="connsiteX4" fmla="*/ 267665 w 667684"/>
              <a:gd name="connsiteY4" fmla="*/ 297272 h 297272"/>
              <a:gd name="connsiteX5" fmla="*/ 267665 w 667684"/>
              <a:gd name="connsiteY5" fmla="*/ 297272 h 297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7684" h="297272">
                <a:moveTo>
                  <a:pt x="267665" y="297272"/>
                </a:moveTo>
                <a:lnTo>
                  <a:pt x="0" y="0"/>
                </a:lnTo>
                <a:lnTo>
                  <a:pt x="400020" y="0"/>
                </a:lnTo>
                <a:lnTo>
                  <a:pt x="667685" y="297272"/>
                </a:lnTo>
                <a:lnTo>
                  <a:pt x="267665" y="297272"/>
                </a:lnTo>
                <a:lnTo>
                  <a:pt x="267665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B2E0D6A0-6670-835E-65D6-E03C9FBCFF5C}"/>
              </a:ext>
            </a:extLst>
          </p:cNvPr>
          <p:cNvSpPr/>
          <p:nvPr/>
        </p:nvSpPr>
        <p:spPr>
          <a:xfrm>
            <a:off x="2324454" y="5090430"/>
            <a:ext cx="523632" cy="380441"/>
          </a:xfrm>
          <a:custGeom>
            <a:avLst/>
            <a:gdLst>
              <a:gd name="connsiteX0" fmla="*/ 123613 w 523632"/>
              <a:gd name="connsiteY0" fmla="*/ 380441 h 380441"/>
              <a:gd name="connsiteX1" fmla="*/ 0 w 523632"/>
              <a:gd name="connsiteY1" fmla="*/ 0 h 380441"/>
              <a:gd name="connsiteX2" fmla="*/ 400020 w 523632"/>
              <a:gd name="connsiteY2" fmla="*/ 0 h 380441"/>
              <a:gd name="connsiteX3" fmla="*/ 523632 w 523632"/>
              <a:gd name="connsiteY3" fmla="*/ 380441 h 380441"/>
              <a:gd name="connsiteX4" fmla="*/ 123613 w 523632"/>
              <a:gd name="connsiteY4" fmla="*/ 380441 h 380441"/>
              <a:gd name="connsiteX5" fmla="*/ 123613 w 523632"/>
              <a:gd name="connsiteY5" fmla="*/ 380441 h 380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3632" h="380441">
                <a:moveTo>
                  <a:pt x="123613" y="380441"/>
                </a:moveTo>
                <a:lnTo>
                  <a:pt x="0" y="0"/>
                </a:lnTo>
                <a:lnTo>
                  <a:pt x="400020" y="0"/>
                </a:lnTo>
                <a:lnTo>
                  <a:pt x="523632" y="380441"/>
                </a:lnTo>
                <a:lnTo>
                  <a:pt x="123613" y="380441"/>
                </a:lnTo>
                <a:lnTo>
                  <a:pt x="123613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E81FA7F0-EC1C-4E88-D4E1-CF94FA807221}"/>
              </a:ext>
            </a:extLst>
          </p:cNvPr>
          <p:cNvSpPr/>
          <p:nvPr/>
        </p:nvSpPr>
        <p:spPr>
          <a:xfrm>
            <a:off x="2324454" y="1921087"/>
            <a:ext cx="523632" cy="380441"/>
          </a:xfrm>
          <a:custGeom>
            <a:avLst/>
            <a:gdLst>
              <a:gd name="connsiteX0" fmla="*/ 123613 w 523632"/>
              <a:gd name="connsiteY0" fmla="*/ 380441 h 380441"/>
              <a:gd name="connsiteX1" fmla="*/ 0 w 523632"/>
              <a:gd name="connsiteY1" fmla="*/ 0 h 380441"/>
              <a:gd name="connsiteX2" fmla="*/ 400020 w 523632"/>
              <a:gd name="connsiteY2" fmla="*/ 0 h 380441"/>
              <a:gd name="connsiteX3" fmla="*/ 523632 w 523632"/>
              <a:gd name="connsiteY3" fmla="*/ 380441 h 380441"/>
              <a:gd name="connsiteX4" fmla="*/ 123613 w 523632"/>
              <a:gd name="connsiteY4" fmla="*/ 380441 h 380441"/>
              <a:gd name="connsiteX5" fmla="*/ 123613 w 523632"/>
              <a:gd name="connsiteY5" fmla="*/ 380441 h 380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3632" h="380441">
                <a:moveTo>
                  <a:pt x="123613" y="380441"/>
                </a:moveTo>
                <a:lnTo>
                  <a:pt x="0" y="0"/>
                </a:lnTo>
                <a:lnTo>
                  <a:pt x="400020" y="0"/>
                </a:lnTo>
                <a:lnTo>
                  <a:pt x="523632" y="380441"/>
                </a:lnTo>
                <a:lnTo>
                  <a:pt x="123613" y="380441"/>
                </a:lnTo>
                <a:lnTo>
                  <a:pt x="123613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E6570696-7E7A-E278-389B-469A65651389}"/>
              </a:ext>
            </a:extLst>
          </p:cNvPr>
          <p:cNvSpPr/>
          <p:nvPr/>
        </p:nvSpPr>
        <p:spPr>
          <a:xfrm>
            <a:off x="2592119" y="8107346"/>
            <a:ext cx="523632" cy="380440"/>
          </a:xfrm>
          <a:custGeom>
            <a:avLst/>
            <a:gdLst>
              <a:gd name="connsiteX0" fmla="*/ 123613 w 523632"/>
              <a:gd name="connsiteY0" fmla="*/ 380441 h 380440"/>
              <a:gd name="connsiteX1" fmla="*/ 0 w 523632"/>
              <a:gd name="connsiteY1" fmla="*/ 0 h 380440"/>
              <a:gd name="connsiteX2" fmla="*/ 400020 w 523632"/>
              <a:gd name="connsiteY2" fmla="*/ 0 h 380440"/>
              <a:gd name="connsiteX3" fmla="*/ 523632 w 523632"/>
              <a:gd name="connsiteY3" fmla="*/ 380441 h 380440"/>
              <a:gd name="connsiteX4" fmla="*/ 123613 w 523632"/>
              <a:gd name="connsiteY4" fmla="*/ 380441 h 380440"/>
              <a:gd name="connsiteX5" fmla="*/ 123613 w 523632"/>
              <a:gd name="connsiteY5" fmla="*/ 380441 h 38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3632" h="380440">
                <a:moveTo>
                  <a:pt x="123613" y="380441"/>
                </a:moveTo>
                <a:lnTo>
                  <a:pt x="0" y="0"/>
                </a:lnTo>
                <a:lnTo>
                  <a:pt x="400020" y="0"/>
                </a:lnTo>
                <a:lnTo>
                  <a:pt x="523632" y="380441"/>
                </a:lnTo>
                <a:lnTo>
                  <a:pt x="123613" y="380441"/>
                </a:lnTo>
                <a:lnTo>
                  <a:pt x="123613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EE8EC8AE-F737-3F5A-2321-9A2FB89C3CCE}"/>
              </a:ext>
            </a:extLst>
          </p:cNvPr>
          <p:cNvSpPr/>
          <p:nvPr/>
        </p:nvSpPr>
        <p:spPr>
          <a:xfrm>
            <a:off x="2592119" y="-1095829"/>
            <a:ext cx="523632" cy="380441"/>
          </a:xfrm>
          <a:custGeom>
            <a:avLst/>
            <a:gdLst>
              <a:gd name="connsiteX0" fmla="*/ 123613 w 523632"/>
              <a:gd name="connsiteY0" fmla="*/ 380441 h 380441"/>
              <a:gd name="connsiteX1" fmla="*/ 0 w 523632"/>
              <a:gd name="connsiteY1" fmla="*/ 0 h 380441"/>
              <a:gd name="connsiteX2" fmla="*/ 400020 w 523632"/>
              <a:gd name="connsiteY2" fmla="*/ 0 h 380441"/>
              <a:gd name="connsiteX3" fmla="*/ 523632 w 523632"/>
              <a:gd name="connsiteY3" fmla="*/ 380441 h 380441"/>
              <a:gd name="connsiteX4" fmla="*/ 123613 w 523632"/>
              <a:gd name="connsiteY4" fmla="*/ 380441 h 380441"/>
              <a:gd name="connsiteX5" fmla="*/ 123613 w 523632"/>
              <a:gd name="connsiteY5" fmla="*/ 380441 h 380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3632" h="380441">
                <a:moveTo>
                  <a:pt x="123613" y="380441"/>
                </a:moveTo>
                <a:lnTo>
                  <a:pt x="0" y="0"/>
                </a:lnTo>
                <a:lnTo>
                  <a:pt x="400020" y="0"/>
                </a:lnTo>
                <a:lnTo>
                  <a:pt x="523632" y="380441"/>
                </a:lnTo>
                <a:lnTo>
                  <a:pt x="123613" y="380441"/>
                </a:lnTo>
                <a:lnTo>
                  <a:pt x="123613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DCD1DA70-D547-A6F2-2CB9-F9EAE011AD4B}"/>
              </a:ext>
            </a:extLst>
          </p:cNvPr>
          <p:cNvSpPr/>
          <p:nvPr/>
        </p:nvSpPr>
        <p:spPr>
          <a:xfrm>
            <a:off x="2757546" y="3886200"/>
            <a:ext cx="441832" cy="397828"/>
          </a:xfrm>
          <a:custGeom>
            <a:avLst/>
            <a:gdLst>
              <a:gd name="connsiteX0" fmla="*/ 0 w 441832"/>
              <a:gd name="connsiteY0" fmla="*/ 397828 h 397828"/>
              <a:gd name="connsiteX1" fmla="*/ 41813 w 441832"/>
              <a:gd name="connsiteY1" fmla="*/ 0 h 397828"/>
              <a:gd name="connsiteX2" fmla="*/ 441833 w 441832"/>
              <a:gd name="connsiteY2" fmla="*/ 0 h 397828"/>
              <a:gd name="connsiteX3" fmla="*/ 400020 w 441832"/>
              <a:gd name="connsiteY3" fmla="*/ 397828 h 397828"/>
              <a:gd name="connsiteX4" fmla="*/ 0 w 441832"/>
              <a:gd name="connsiteY4" fmla="*/ 397828 h 397828"/>
              <a:gd name="connsiteX5" fmla="*/ 0 w 441832"/>
              <a:gd name="connsiteY5" fmla="*/ 397828 h 397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1832" h="397828">
                <a:moveTo>
                  <a:pt x="0" y="397828"/>
                </a:moveTo>
                <a:lnTo>
                  <a:pt x="41813" y="0"/>
                </a:lnTo>
                <a:lnTo>
                  <a:pt x="441833" y="0"/>
                </a:lnTo>
                <a:lnTo>
                  <a:pt x="400020" y="397828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F06CF3D8-6C95-47C4-EBE4-D2B48CE58E24}"/>
              </a:ext>
            </a:extLst>
          </p:cNvPr>
          <p:cNvSpPr/>
          <p:nvPr/>
        </p:nvSpPr>
        <p:spPr>
          <a:xfrm>
            <a:off x="2648077" y="1288133"/>
            <a:ext cx="441832" cy="397828"/>
          </a:xfrm>
          <a:custGeom>
            <a:avLst/>
            <a:gdLst>
              <a:gd name="connsiteX0" fmla="*/ 0 w 441832"/>
              <a:gd name="connsiteY0" fmla="*/ 397828 h 397828"/>
              <a:gd name="connsiteX1" fmla="*/ 41813 w 441832"/>
              <a:gd name="connsiteY1" fmla="*/ 0 h 397828"/>
              <a:gd name="connsiteX2" fmla="*/ 441833 w 441832"/>
              <a:gd name="connsiteY2" fmla="*/ 0 h 397828"/>
              <a:gd name="connsiteX3" fmla="*/ 400020 w 441832"/>
              <a:gd name="connsiteY3" fmla="*/ 397828 h 397828"/>
              <a:gd name="connsiteX4" fmla="*/ 0 w 441832"/>
              <a:gd name="connsiteY4" fmla="*/ 397828 h 397828"/>
              <a:gd name="connsiteX5" fmla="*/ 0 w 441832"/>
              <a:gd name="connsiteY5" fmla="*/ 397828 h 397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1832" h="397828">
                <a:moveTo>
                  <a:pt x="0" y="397828"/>
                </a:moveTo>
                <a:lnTo>
                  <a:pt x="41813" y="0"/>
                </a:lnTo>
                <a:lnTo>
                  <a:pt x="441833" y="0"/>
                </a:lnTo>
                <a:lnTo>
                  <a:pt x="400020" y="397828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C1F9B7C8-5C8A-5661-603D-9F1178CB0B25}"/>
              </a:ext>
            </a:extLst>
          </p:cNvPr>
          <p:cNvSpPr/>
          <p:nvPr/>
        </p:nvSpPr>
        <p:spPr>
          <a:xfrm>
            <a:off x="2392110" y="7363091"/>
            <a:ext cx="441832" cy="397828"/>
          </a:xfrm>
          <a:custGeom>
            <a:avLst/>
            <a:gdLst>
              <a:gd name="connsiteX0" fmla="*/ 0 w 441832"/>
              <a:gd name="connsiteY0" fmla="*/ 397828 h 397828"/>
              <a:gd name="connsiteX1" fmla="*/ 41813 w 441832"/>
              <a:gd name="connsiteY1" fmla="*/ 0 h 397828"/>
              <a:gd name="connsiteX2" fmla="*/ 441833 w 441832"/>
              <a:gd name="connsiteY2" fmla="*/ 0 h 397828"/>
              <a:gd name="connsiteX3" fmla="*/ 400020 w 441832"/>
              <a:gd name="connsiteY3" fmla="*/ 397828 h 397828"/>
              <a:gd name="connsiteX4" fmla="*/ 0 w 441832"/>
              <a:gd name="connsiteY4" fmla="*/ 397828 h 397828"/>
              <a:gd name="connsiteX5" fmla="*/ 0 w 441832"/>
              <a:gd name="connsiteY5" fmla="*/ 397828 h 397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1832" h="397828">
                <a:moveTo>
                  <a:pt x="0" y="397828"/>
                </a:moveTo>
                <a:lnTo>
                  <a:pt x="41813" y="0"/>
                </a:lnTo>
                <a:lnTo>
                  <a:pt x="441833" y="0"/>
                </a:lnTo>
                <a:lnTo>
                  <a:pt x="400020" y="397828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D4931C41-B405-64B6-AAEE-00815E8C5117}"/>
              </a:ext>
            </a:extLst>
          </p:cNvPr>
          <p:cNvSpPr/>
          <p:nvPr/>
        </p:nvSpPr>
        <p:spPr>
          <a:xfrm>
            <a:off x="2392110" y="2979242"/>
            <a:ext cx="600029" cy="346427"/>
          </a:xfrm>
          <a:custGeom>
            <a:avLst/>
            <a:gdLst>
              <a:gd name="connsiteX0" fmla="*/ 0 w 600029"/>
              <a:gd name="connsiteY0" fmla="*/ 346427 h 346427"/>
              <a:gd name="connsiteX1" fmla="*/ 200010 w 600029"/>
              <a:gd name="connsiteY1" fmla="*/ 0 h 346427"/>
              <a:gd name="connsiteX2" fmla="*/ 600029 w 600029"/>
              <a:gd name="connsiteY2" fmla="*/ 0 h 346427"/>
              <a:gd name="connsiteX3" fmla="*/ 400020 w 600029"/>
              <a:gd name="connsiteY3" fmla="*/ 346427 h 346427"/>
              <a:gd name="connsiteX4" fmla="*/ 0 w 600029"/>
              <a:gd name="connsiteY4" fmla="*/ 346427 h 346427"/>
              <a:gd name="connsiteX5" fmla="*/ 0 w 600029"/>
              <a:gd name="connsiteY5" fmla="*/ 346427 h 346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0029" h="346427">
                <a:moveTo>
                  <a:pt x="0" y="346427"/>
                </a:moveTo>
                <a:lnTo>
                  <a:pt x="200010" y="0"/>
                </a:lnTo>
                <a:lnTo>
                  <a:pt x="600029" y="0"/>
                </a:lnTo>
                <a:lnTo>
                  <a:pt x="400020" y="346427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0D212553-8C76-2A4D-A702-267FA18684DE}"/>
              </a:ext>
            </a:extLst>
          </p:cNvPr>
          <p:cNvSpPr/>
          <p:nvPr/>
        </p:nvSpPr>
        <p:spPr>
          <a:xfrm>
            <a:off x="2392110" y="-334946"/>
            <a:ext cx="600029" cy="346427"/>
          </a:xfrm>
          <a:custGeom>
            <a:avLst/>
            <a:gdLst>
              <a:gd name="connsiteX0" fmla="*/ 0 w 600029"/>
              <a:gd name="connsiteY0" fmla="*/ 346427 h 346427"/>
              <a:gd name="connsiteX1" fmla="*/ 200010 w 600029"/>
              <a:gd name="connsiteY1" fmla="*/ 0 h 346427"/>
              <a:gd name="connsiteX2" fmla="*/ 600029 w 600029"/>
              <a:gd name="connsiteY2" fmla="*/ 0 h 346427"/>
              <a:gd name="connsiteX3" fmla="*/ 400020 w 600029"/>
              <a:gd name="connsiteY3" fmla="*/ 346427 h 346427"/>
              <a:gd name="connsiteX4" fmla="*/ 0 w 600029"/>
              <a:gd name="connsiteY4" fmla="*/ 346427 h 346427"/>
              <a:gd name="connsiteX5" fmla="*/ 0 w 600029"/>
              <a:gd name="connsiteY5" fmla="*/ 346427 h 346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0029" h="346427">
                <a:moveTo>
                  <a:pt x="0" y="346427"/>
                </a:moveTo>
                <a:lnTo>
                  <a:pt x="200010" y="0"/>
                </a:lnTo>
                <a:lnTo>
                  <a:pt x="600029" y="0"/>
                </a:lnTo>
                <a:lnTo>
                  <a:pt x="400020" y="346427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1C87FFD9-0999-7193-CBAD-74C94D1157B8}"/>
              </a:ext>
            </a:extLst>
          </p:cNvPr>
          <p:cNvSpPr/>
          <p:nvPr/>
        </p:nvSpPr>
        <p:spPr>
          <a:xfrm>
            <a:off x="2489880" y="6484266"/>
            <a:ext cx="600029" cy="346427"/>
          </a:xfrm>
          <a:custGeom>
            <a:avLst/>
            <a:gdLst>
              <a:gd name="connsiteX0" fmla="*/ 0 w 600029"/>
              <a:gd name="connsiteY0" fmla="*/ 346427 h 346427"/>
              <a:gd name="connsiteX1" fmla="*/ 200010 w 600029"/>
              <a:gd name="connsiteY1" fmla="*/ 0 h 346427"/>
              <a:gd name="connsiteX2" fmla="*/ 600029 w 600029"/>
              <a:gd name="connsiteY2" fmla="*/ 0 h 346427"/>
              <a:gd name="connsiteX3" fmla="*/ 400020 w 600029"/>
              <a:gd name="connsiteY3" fmla="*/ 346427 h 346427"/>
              <a:gd name="connsiteX4" fmla="*/ 0 w 600029"/>
              <a:gd name="connsiteY4" fmla="*/ 346427 h 346427"/>
              <a:gd name="connsiteX5" fmla="*/ 0 w 600029"/>
              <a:gd name="connsiteY5" fmla="*/ 346427 h 346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0029" h="346427">
                <a:moveTo>
                  <a:pt x="0" y="346427"/>
                </a:moveTo>
                <a:lnTo>
                  <a:pt x="200010" y="0"/>
                </a:lnTo>
                <a:lnTo>
                  <a:pt x="600029" y="0"/>
                </a:lnTo>
                <a:lnTo>
                  <a:pt x="400020" y="346427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998CA545-9A19-EA7E-DCDF-DC96E75B33BC}"/>
              </a:ext>
            </a:extLst>
          </p:cNvPr>
          <p:cNvSpPr/>
          <p:nvPr/>
        </p:nvSpPr>
        <p:spPr>
          <a:xfrm>
            <a:off x="2324454" y="1685961"/>
            <a:ext cx="723642" cy="235125"/>
          </a:xfrm>
          <a:custGeom>
            <a:avLst/>
            <a:gdLst>
              <a:gd name="connsiteX0" fmla="*/ 0 w 723642"/>
              <a:gd name="connsiteY0" fmla="*/ 235126 h 235125"/>
              <a:gd name="connsiteX1" fmla="*/ 323623 w 723642"/>
              <a:gd name="connsiteY1" fmla="*/ 0 h 235125"/>
              <a:gd name="connsiteX2" fmla="*/ 723642 w 723642"/>
              <a:gd name="connsiteY2" fmla="*/ 0 h 235125"/>
              <a:gd name="connsiteX3" fmla="*/ 400020 w 723642"/>
              <a:gd name="connsiteY3" fmla="*/ 235126 h 235125"/>
              <a:gd name="connsiteX4" fmla="*/ 0 w 723642"/>
              <a:gd name="connsiteY4" fmla="*/ 235126 h 235125"/>
              <a:gd name="connsiteX5" fmla="*/ 0 w 723642"/>
              <a:gd name="connsiteY5" fmla="*/ 235126 h 23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23642" h="235125">
                <a:moveTo>
                  <a:pt x="0" y="235126"/>
                </a:moveTo>
                <a:lnTo>
                  <a:pt x="323623" y="0"/>
                </a:lnTo>
                <a:lnTo>
                  <a:pt x="723642" y="0"/>
                </a:lnTo>
                <a:lnTo>
                  <a:pt x="400020" y="235126"/>
                </a:lnTo>
                <a:lnTo>
                  <a:pt x="0" y="235126"/>
                </a:lnTo>
                <a:lnTo>
                  <a:pt x="0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F9459336-3E69-1A8A-8520-A8E0067557A3}"/>
              </a:ext>
            </a:extLst>
          </p:cNvPr>
          <p:cNvSpPr/>
          <p:nvPr/>
        </p:nvSpPr>
        <p:spPr>
          <a:xfrm>
            <a:off x="2433923" y="7127965"/>
            <a:ext cx="723642" cy="235126"/>
          </a:xfrm>
          <a:custGeom>
            <a:avLst/>
            <a:gdLst>
              <a:gd name="connsiteX0" fmla="*/ 0 w 723642"/>
              <a:gd name="connsiteY0" fmla="*/ 235126 h 235126"/>
              <a:gd name="connsiteX1" fmla="*/ 323623 w 723642"/>
              <a:gd name="connsiteY1" fmla="*/ 0 h 235126"/>
              <a:gd name="connsiteX2" fmla="*/ 723642 w 723642"/>
              <a:gd name="connsiteY2" fmla="*/ 0 h 235126"/>
              <a:gd name="connsiteX3" fmla="*/ 400020 w 723642"/>
              <a:gd name="connsiteY3" fmla="*/ 235126 h 235126"/>
              <a:gd name="connsiteX4" fmla="*/ 0 w 723642"/>
              <a:gd name="connsiteY4" fmla="*/ 235126 h 235126"/>
              <a:gd name="connsiteX5" fmla="*/ 0 w 723642"/>
              <a:gd name="connsiteY5" fmla="*/ 235126 h 2351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23642" h="235126">
                <a:moveTo>
                  <a:pt x="0" y="235126"/>
                </a:moveTo>
                <a:lnTo>
                  <a:pt x="323623" y="0"/>
                </a:lnTo>
                <a:lnTo>
                  <a:pt x="723642" y="0"/>
                </a:lnTo>
                <a:lnTo>
                  <a:pt x="400020" y="235126"/>
                </a:lnTo>
                <a:lnTo>
                  <a:pt x="0" y="235126"/>
                </a:lnTo>
                <a:lnTo>
                  <a:pt x="0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979A6CD5-BE96-32C9-4A26-71A2B382F4AC}"/>
              </a:ext>
            </a:extLst>
          </p:cNvPr>
          <p:cNvSpPr/>
          <p:nvPr/>
        </p:nvSpPr>
        <p:spPr>
          <a:xfrm>
            <a:off x="2324454" y="5851312"/>
            <a:ext cx="723642" cy="235125"/>
          </a:xfrm>
          <a:custGeom>
            <a:avLst/>
            <a:gdLst>
              <a:gd name="connsiteX0" fmla="*/ 323623 w 723642"/>
              <a:gd name="connsiteY0" fmla="*/ 235126 h 235125"/>
              <a:gd name="connsiteX1" fmla="*/ 0 w 723642"/>
              <a:gd name="connsiteY1" fmla="*/ 0 h 235125"/>
              <a:gd name="connsiteX2" fmla="*/ 400020 w 723642"/>
              <a:gd name="connsiteY2" fmla="*/ 0 h 235125"/>
              <a:gd name="connsiteX3" fmla="*/ 723642 w 723642"/>
              <a:gd name="connsiteY3" fmla="*/ 235126 h 235125"/>
              <a:gd name="connsiteX4" fmla="*/ 323623 w 723642"/>
              <a:gd name="connsiteY4" fmla="*/ 235126 h 235125"/>
              <a:gd name="connsiteX5" fmla="*/ 323623 w 723642"/>
              <a:gd name="connsiteY5" fmla="*/ 235126 h 23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23642" h="235125">
                <a:moveTo>
                  <a:pt x="323623" y="235126"/>
                </a:moveTo>
                <a:lnTo>
                  <a:pt x="0" y="0"/>
                </a:lnTo>
                <a:lnTo>
                  <a:pt x="400020" y="0"/>
                </a:lnTo>
                <a:lnTo>
                  <a:pt x="723642" y="235126"/>
                </a:lnTo>
                <a:lnTo>
                  <a:pt x="323623" y="235126"/>
                </a:lnTo>
                <a:lnTo>
                  <a:pt x="323623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4C5A8AB9-2ED3-BABE-183E-2264DE810F09}"/>
              </a:ext>
            </a:extLst>
          </p:cNvPr>
          <p:cNvSpPr/>
          <p:nvPr/>
        </p:nvSpPr>
        <p:spPr>
          <a:xfrm>
            <a:off x="2433923" y="409308"/>
            <a:ext cx="723642" cy="235125"/>
          </a:xfrm>
          <a:custGeom>
            <a:avLst/>
            <a:gdLst>
              <a:gd name="connsiteX0" fmla="*/ 323623 w 723642"/>
              <a:gd name="connsiteY0" fmla="*/ 235126 h 235125"/>
              <a:gd name="connsiteX1" fmla="*/ 0 w 723642"/>
              <a:gd name="connsiteY1" fmla="*/ 0 h 235125"/>
              <a:gd name="connsiteX2" fmla="*/ 400020 w 723642"/>
              <a:gd name="connsiteY2" fmla="*/ 0 h 235125"/>
              <a:gd name="connsiteX3" fmla="*/ 723642 w 723642"/>
              <a:gd name="connsiteY3" fmla="*/ 235126 h 235125"/>
              <a:gd name="connsiteX4" fmla="*/ 323623 w 723642"/>
              <a:gd name="connsiteY4" fmla="*/ 235126 h 235125"/>
              <a:gd name="connsiteX5" fmla="*/ 323623 w 723642"/>
              <a:gd name="connsiteY5" fmla="*/ 235126 h 23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23642" h="235125">
                <a:moveTo>
                  <a:pt x="323623" y="235126"/>
                </a:moveTo>
                <a:lnTo>
                  <a:pt x="0" y="0"/>
                </a:lnTo>
                <a:lnTo>
                  <a:pt x="400020" y="0"/>
                </a:lnTo>
                <a:lnTo>
                  <a:pt x="723642" y="235126"/>
                </a:lnTo>
                <a:lnTo>
                  <a:pt x="323623" y="235126"/>
                </a:lnTo>
                <a:lnTo>
                  <a:pt x="323623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A24AE6F3-3125-24CF-633E-7500A818B4D2}"/>
              </a:ext>
            </a:extLst>
          </p:cNvPr>
          <p:cNvSpPr/>
          <p:nvPr/>
        </p:nvSpPr>
        <p:spPr>
          <a:xfrm>
            <a:off x="2392110" y="4446730"/>
            <a:ext cx="600029" cy="346427"/>
          </a:xfrm>
          <a:custGeom>
            <a:avLst/>
            <a:gdLst>
              <a:gd name="connsiteX0" fmla="*/ 200010 w 600029"/>
              <a:gd name="connsiteY0" fmla="*/ 346427 h 346427"/>
              <a:gd name="connsiteX1" fmla="*/ 0 w 600029"/>
              <a:gd name="connsiteY1" fmla="*/ 0 h 346427"/>
              <a:gd name="connsiteX2" fmla="*/ 400020 w 600029"/>
              <a:gd name="connsiteY2" fmla="*/ 0 h 346427"/>
              <a:gd name="connsiteX3" fmla="*/ 600029 w 600029"/>
              <a:gd name="connsiteY3" fmla="*/ 346427 h 346427"/>
              <a:gd name="connsiteX4" fmla="*/ 200010 w 600029"/>
              <a:gd name="connsiteY4" fmla="*/ 346427 h 346427"/>
              <a:gd name="connsiteX5" fmla="*/ 200010 w 600029"/>
              <a:gd name="connsiteY5" fmla="*/ 346427 h 346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0029" h="346427">
                <a:moveTo>
                  <a:pt x="200010" y="346427"/>
                </a:moveTo>
                <a:lnTo>
                  <a:pt x="0" y="0"/>
                </a:lnTo>
                <a:lnTo>
                  <a:pt x="400020" y="0"/>
                </a:lnTo>
                <a:lnTo>
                  <a:pt x="600029" y="346427"/>
                </a:lnTo>
                <a:lnTo>
                  <a:pt x="200010" y="346427"/>
                </a:lnTo>
                <a:lnTo>
                  <a:pt x="20001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D83D913E-0B79-BF1B-AC4A-007103DB3CE1}"/>
              </a:ext>
            </a:extLst>
          </p:cNvPr>
          <p:cNvSpPr/>
          <p:nvPr/>
        </p:nvSpPr>
        <p:spPr>
          <a:xfrm>
            <a:off x="2392110" y="7760919"/>
            <a:ext cx="600029" cy="346427"/>
          </a:xfrm>
          <a:custGeom>
            <a:avLst/>
            <a:gdLst>
              <a:gd name="connsiteX0" fmla="*/ 200010 w 600029"/>
              <a:gd name="connsiteY0" fmla="*/ 346427 h 346427"/>
              <a:gd name="connsiteX1" fmla="*/ 0 w 600029"/>
              <a:gd name="connsiteY1" fmla="*/ 0 h 346427"/>
              <a:gd name="connsiteX2" fmla="*/ 400020 w 600029"/>
              <a:gd name="connsiteY2" fmla="*/ 0 h 346427"/>
              <a:gd name="connsiteX3" fmla="*/ 600029 w 600029"/>
              <a:gd name="connsiteY3" fmla="*/ 346427 h 346427"/>
              <a:gd name="connsiteX4" fmla="*/ 200010 w 600029"/>
              <a:gd name="connsiteY4" fmla="*/ 346427 h 346427"/>
              <a:gd name="connsiteX5" fmla="*/ 200010 w 600029"/>
              <a:gd name="connsiteY5" fmla="*/ 346427 h 346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0029" h="346427">
                <a:moveTo>
                  <a:pt x="200010" y="346427"/>
                </a:moveTo>
                <a:lnTo>
                  <a:pt x="0" y="0"/>
                </a:lnTo>
                <a:lnTo>
                  <a:pt x="400020" y="0"/>
                </a:lnTo>
                <a:lnTo>
                  <a:pt x="600029" y="346427"/>
                </a:lnTo>
                <a:lnTo>
                  <a:pt x="200010" y="346427"/>
                </a:lnTo>
                <a:lnTo>
                  <a:pt x="20001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CA0706B0-C322-C244-2537-6E7217ECC84C}"/>
              </a:ext>
            </a:extLst>
          </p:cNvPr>
          <p:cNvSpPr/>
          <p:nvPr/>
        </p:nvSpPr>
        <p:spPr>
          <a:xfrm>
            <a:off x="2489880" y="941706"/>
            <a:ext cx="600029" cy="346427"/>
          </a:xfrm>
          <a:custGeom>
            <a:avLst/>
            <a:gdLst>
              <a:gd name="connsiteX0" fmla="*/ 200010 w 600029"/>
              <a:gd name="connsiteY0" fmla="*/ 346427 h 346427"/>
              <a:gd name="connsiteX1" fmla="*/ 0 w 600029"/>
              <a:gd name="connsiteY1" fmla="*/ 0 h 346427"/>
              <a:gd name="connsiteX2" fmla="*/ 400020 w 600029"/>
              <a:gd name="connsiteY2" fmla="*/ 0 h 346427"/>
              <a:gd name="connsiteX3" fmla="*/ 600029 w 600029"/>
              <a:gd name="connsiteY3" fmla="*/ 346427 h 346427"/>
              <a:gd name="connsiteX4" fmla="*/ 200010 w 600029"/>
              <a:gd name="connsiteY4" fmla="*/ 346427 h 346427"/>
              <a:gd name="connsiteX5" fmla="*/ 200010 w 600029"/>
              <a:gd name="connsiteY5" fmla="*/ 346427 h 346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0029" h="346427">
                <a:moveTo>
                  <a:pt x="200010" y="346427"/>
                </a:moveTo>
                <a:lnTo>
                  <a:pt x="0" y="0"/>
                </a:lnTo>
                <a:lnTo>
                  <a:pt x="400020" y="0"/>
                </a:lnTo>
                <a:lnTo>
                  <a:pt x="600029" y="346427"/>
                </a:lnTo>
                <a:lnTo>
                  <a:pt x="200010" y="346427"/>
                </a:lnTo>
                <a:lnTo>
                  <a:pt x="20001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DF80FF6A-8961-D41C-4A43-32B593394947}"/>
              </a:ext>
            </a:extLst>
          </p:cNvPr>
          <p:cNvSpPr/>
          <p:nvPr/>
        </p:nvSpPr>
        <p:spPr>
          <a:xfrm>
            <a:off x="2757546" y="3488371"/>
            <a:ext cx="441832" cy="397828"/>
          </a:xfrm>
          <a:custGeom>
            <a:avLst/>
            <a:gdLst>
              <a:gd name="connsiteX0" fmla="*/ 41813 w 441832"/>
              <a:gd name="connsiteY0" fmla="*/ 397828 h 397828"/>
              <a:gd name="connsiteX1" fmla="*/ 0 w 441832"/>
              <a:gd name="connsiteY1" fmla="*/ 0 h 397828"/>
              <a:gd name="connsiteX2" fmla="*/ 400020 w 441832"/>
              <a:gd name="connsiteY2" fmla="*/ 0 h 397828"/>
              <a:gd name="connsiteX3" fmla="*/ 441833 w 441832"/>
              <a:gd name="connsiteY3" fmla="*/ 397828 h 397828"/>
              <a:gd name="connsiteX4" fmla="*/ 41813 w 441832"/>
              <a:gd name="connsiteY4" fmla="*/ 397828 h 397828"/>
              <a:gd name="connsiteX5" fmla="*/ 41813 w 441832"/>
              <a:gd name="connsiteY5" fmla="*/ 397828 h 397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1832" h="397828">
                <a:moveTo>
                  <a:pt x="41813" y="397828"/>
                </a:moveTo>
                <a:lnTo>
                  <a:pt x="0" y="0"/>
                </a:lnTo>
                <a:lnTo>
                  <a:pt x="400020" y="0"/>
                </a:lnTo>
                <a:lnTo>
                  <a:pt x="441833" y="397828"/>
                </a:lnTo>
                <a:lnTo>
                  <a:pt x="41813" y="397828"/>
                </a:lnTo>
                <a:lnTo>
                  <a:pt x="41813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256BEE72-1F24-8CF1-0AF7-EA2690DA1661}"/>
              </a:ext>
            </a:extLst>
          </p:cNvPr>
          <p:cNvSpPr/>
          <p:nvPr/>
        </p:nvSpPr>
        <p:spPr>
          <a:xfrm>
            <a:off x="2648077" y="6086438"/>
            <a:ext cx="441832" cy="397828"/>
          </a:xfrm>
          <a:custGeom>
            <a:avLst/>
            <a:gdLst>
              <a:gd name="connsiteX0" fmla="*/ 41813 w 441832"/>
              <a:gd name="connsiteY0" fmla="*/ 397828 h 397828"/>
              <a:gd name="connsiteX1" fmla="*/ 0 w 441832"/>
              <a:gd name="connsiteY1" fmla="*/ 0 h 397828"/>
              <a:gd name="connsiteX2" fmla="*/ 400020 w 441832"/>
              <a:gd name="connsiteY2" fmla="*/ 0 h 397828"/>
              <a:gd name="connsiteX3" fmla="*/ 441833 w 441832"/>
              <a:gd name="connsiteY3" fmla="*/ 397828 h 397828"/>
              <a:gd name="connsiteX4" fmla="*/ 41813 w 441832"/>
              <a:gd name="connsiteY4" fmla="*/ 397828 h 397828"/>
              <a:gd name="connsiteX5" fmla="*/ 41813 w 441832"/>
              <a:gd name="connsiteY5" fmla="*/ 397828 h 397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1832" h="397828">
                <a:moveTo>
                  <a:pt x="41813" y="397828"/>
                </a:moveTo>
                <a:lnTo>
                  <a:pt x="0" y="0"/>
                </a:lnTo>
                <a:lnTo>
                  <a:pt x="400020" y="0"/>
                </a:lnTo>
                <a:lnTo>
                  <a:pt x="441833" y="397828"/>
                </a:lnTo>
                <a:lnTo>
                  <a:pt x="41813" y="397828"/>
                </a:lnTo>
                <a:lnTo>
                  <a:pt x="41813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355FFEB2-BFD0-2143-9001-A2088D6EA539}"/>
              </a:ext>
            </a:extLst>
          </p:cNvPr>
          <p:cNvSpPr/>
          <p:nvPr/>
        </p:nvSpPr>
        <p:spPr>
          <a:xfrm>
            <a:off x="2392110" y="11480"/>
            <a:ext cx="441832" cy="397828"/>
          </a:xfrm>
          <a:custGeom>
            <a:avLst/>
            <a:gdLst>
              <a:gd name="connsiteX0" fmla="*/ 41813 w 441832"/>
              <a:gd name="connsiteY0" fmla="*/ 397828 h 397828"/>
              <a:gd name="connsiteX1" fmla="*/ 0 w 441832"/>
              <a:gd name="connsiteY1" fmla="*/ 0 h 397828"/>
              <a:gd name="connsiteX2" fmla="*/ 400020 w 441832"/>
              <a:gd name="connsiteY2" fmla="*/ 0 h 397828"/>
              <a:gd name="connsiteX3" fmla="*/ 441833 w 441832"/>
              <a:gd name="connsiteY3" fmla="*/ 397828 h 397828"/>
              <a:gd name="connsiteX4" fmla="*/ 41813 w 441832"/>
              <a:gd name="connsiteY4" fmla="*/ 397828 h 397828"/>
              <a:gd name="connsiteX5" fmla="*/ 41813 w 441832"/>
              <a:gd name="connsiteY5" fmla="*/ 397828 h 397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1832" h="397828">
                <a:moveTo>
                  <a:pt x="41813" y="397828"/>
                </a:moveTo>
                <a:lnTo>
                  <a:pt x="0" y="0"/>
                </a:lnTo>
                <a:lnTo>
                  <a:pt x="400020" y="0"/>
                </a:lnTo>
                <a:lnTo>
                  <a:pt x="441833" y="397828"/>
                </a:lnTo>
                <a:lnTo>
                  <a:pt x="41813" y="397828"/>
                </a:lnTo>
                <a:lnTo>
                  <a:pt x="41813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6F6DA10A-E531-62AF-5121-F291645E1522}"/>
              </a:ext>
            </a:extLst>
          </p:cNvPr>
          <p:cNvSpPr/>
          <p:nvPr/>
        </p:nvSpPr>
        <p:spPr>
          <a:xfrm>
            <a:off x="2324454" y="2301528"/>
            <a:ext cx="523632" cy="380440"/>
          </a:xfrm>
          <a:custGeom>
            <a:avLst/>
            <a:gdLst>
              <a:gd name="connsiteX0" fmla="*/ 0 w 523632"/>
              <a:gd name="connsiteY0" fmla="*/ 380441 h 380440"/>
              <a:gd name="connsiteX1" fmla="*/ 123613 w 523632"/>
              <a:gd name="connsiteY1" fmla="*/ 0 h 380440"/>
              <a:gd name="connsiteX2" fmla="*/ 523632 w 523632"/>
              <a:gd name="connsiteY2" fmla="*/ 0 h 380440"/>
              <a:gd name="connsiteX3" fmla="*/ 400020 w 523632"/>
              <a:gd name="connsiteY3" fmla="*/ 380441 h 380440"/>
              <a:gd name="connsiteX4" fmla="*/ 0 w 523632"/>
              <a:gd name="connsiteY4" fmla="*/ 380441 h 380440"/>
              <a:gd name="connsiteX5" fmla="*/ 0 w 523632"/>
              <a:gd name="connsiteY5" fmla="*/ 380441 h 38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3632" h="380440">
                <a:moveTo>
                  <a:pt x="0" y="380441"/>
                </a:moveTo>
                <a:lnTo>
                  <a:pt x="123613" y="0"/>
                </a:lnTo>
                <a:lnTo>
                  <a:pt x="523632" y="0"/>
                </a:lnTo>
                <a:lnTo>
                  <a:pt x="400020" y="380441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69B4CF67-5C03-7DFA-4A85-C3B39AAF80EE}"/>
              </a:ext>
            </a:extLst>
          </p:cNvPr>
          <p:cNvSpPr/>
          <p:nvPr/>
        </p:nvSpPr>
        <p:spPr>
          <a:xfrm>
            <a:off x="2324454" y="5470871"/>
            <a:ext cx="523632" cy="380440"/>
          </a:xfrm>
          <a:custGeom>
            <a:avLst/>
            <a:gdLst>
              <a:gd name="connsiteX0" fmla="*/ 0 w 523632"/>
              <a:gd name="connsiteY0" fmla="*/ 380441 h 380440"/>
              <a:gd name="connsiteX1" fmla="*/ 123613 w 523632"/>
              <a:gd name="connsiteY1" fmla="*/ 0 h 380440"/>
              <a:gd name="connsiteX2" fmla="*/ 523632 w 523632"/>
              <a:gd name="connsiteY2" fmla="*/ 0 h 380440"/>
              <a:gd name="connsiteX3" fmla="*/ 400020 w 523632"/>
              <a:gd name="connsiteY3" fmla="*/ 380441 h 380440"/>
              <a:gd name="connsiteX4" fmla="*/ 0 w 523632"/>
              <a:gd name="connsiteY4" fmla="*/ 380441 h 380440"/>
              <a:gd name="connsiteX5" fmla="*/ 0 w 523632"/>
              <a:gd name="connsiteY5" fmla="*/ 380441 h 38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3632" h="380440">
                <a:moveTo>
                  <a:pt x="0" y="380441"/>
                </a:moveTo>
                <a:lnTo>
                  <a:pt x="123613" y="0"/>
                </a:lnTo>
                <a:lnTo>
                  <a:pt x="523632" y="0"/>
                </a:lnTo>
                <a:lnTo>
                  <a:pt x="400020" y="380441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C83FB18B-E369-0593-263D-21E4155B4BA1}"/>
              </a:ext>
            </a:extLst>
          </p:cNvPr>
          <p:cNvSpPr/>
          <p:nvPr/>
        </p:nvSpPr>
        <p:spPr>
          <a:xfrm>
            <a:off x="2592119" y="-715387"/>
            <a:ext cx="523632" cy="380441"/>
          </a:xfrm>
          <a:custGeom>
            <a:avLst/>
            <a:gdLst>
              <a:gd name="connsiteX0" fmla="*/ 0 w 523632"/>
              <a:gd name="connsiteY0" fmla="*/ 380441 h 380441"/>
              <a:gd name="connsiteX1" fmla="*/ 123613 w 523632"/>
              <a:gd name="connsiteY1" fmla="*/ 0 h 380441"/>
              <a:gd name="connsiteX2" fmla="*/ 523632 w 523632"/>
              <a:gd name="connsiteY2" fmla="*/ 0 h 380441"/>
              <a:gd name="connsiteX3" fmla="*/ 400020 w 523632"/>
              <a:gd name="connsiteY3" fmla="*/ 380441 h 380441"/>
              <a:gd name="connsiteX4" fmla="*/ 0 w 523632"/>
              <a:gd name="connsiteY4" fmla="*/ 380441 h 380441"/>
              <a:gd name="connsiteX5" fmla="*/ 0 w 523632"/>
              <a:gd name="connsiteY5" fmla="*/ 380441 h 380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3632" h="380441">
                <a:moveTo>
                  <a:pt x="0" y="380441"/>
                </a:moveTo>
                <a:lnTo>
                  <a:pt x="123613" y="0"/>
                </a:lnTo>
                <a:lnTo>
                  <a:pt x="523632" y="0"/>
                </a:lnTo>
                <a:lnTo>
                  <a:pt x="400020" y="380441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9F747755-8F92-D464-337D-F8F9851B85D0}"/>
              </a:ext>
            </a:extLst>
          </p:cNvPr>
          <p:cNvSpPr/>
          <p:nvPr/>
        </p:nvSpPr>
        <p:spPr>
          <a:xfrm>
            <a:off x="2592119" y="8487787"/>
            <a:ext cx="523632" cy="380441"/>
          </a:xfrm>
          <a:custGeom>
            <a:avLst/>
            <a:gdLst>
              <a:gd name="connsiteX0" fmla="*/ 0 w 523632"/>
              <a:gd name="connsiteY0" fmla="*/ 380441 h 380441"/>
              <a:gd name="connsiteX1" fmla="*/ 123613 w 523632"/>
              <a:gd name="connsiteY1" fmla="*/ 0 h 380441"/>
              <a:gd name="connsiteX2" fmla="*/ 523632 w 523632"/>
              <a:gd name="connsiteY2" fmla="*/ 0 h 380441"/>
              <a:gd name="connsiteX3" fmla="*/ 400020 w 523632"/>
              <a:gd name="connsiteY3" fmla="*/ 380441 h 380441"/>
              <a:gd name="connsiteX4" fmla="*/ 0 w 523632"/>
              <a:gd name="connsiteY4" fmla="*/ 380441 h 380441"/>
              <a:gd name="connsiteX5" fmla="*/ 0 w 523632"/>
              <a:gd name="connsiteY5" fmla="*/ 380441 h 380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3632" h="380441">
                <a:moveTo>
                  <a:pt x="0" y="380441"/>
                </a:moveTo>
                <a:lnTo>
                  <a:pt x="123613" y="0"/>
                </a:lnTo>
                <a:lnTo>
                  <a:pt x="523632" y="0"/>
                </a:lnTo>
                <a:lnTo>
                  <a:pt x="400020" y="380441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3A5A872B-8B84-51D5-4960-1EFE96A5AEAF}"/>
              </a:ext>
            </a:extLst>
          </p:cNvPr>
          <p:cNvSpPr/>
          <p:nvPr/>
        </p:nvSpPr>
        <p:spPr>
          <a:xfrm>
            <a:off x="2489880" y="644434"/>
            <a:ext cx="667684" cy="297272"/>
          </a:xfrm>
          <a:custGeom>
            <a:avLst/>
            <a:gdLst>
              <a:gd name="connsiteX0" fmla="*/ 0 w 667684"/>
              <a:gd name="connsiteY0" fmla="*/ 297272 h 297272"/>
              <a:gd name="connsiteX1" fmla="*/ 267665 w 667684"/>
              <a:gd name="connsiteY1" fmla="*/ 0 h 297272"/>
              <a:gd name="connsiteX2" fmla="*/ 667685 w 667684"/>
              <a:gd name="connsiteY2" fmla="*/ 0 h 297272"/>
              <a:gd name="connsiteX3" fmla="*/ 400020 w 667684"/>
              <a:gd name="connsiteY3" fmla="*/ 297272 h 297272"/>
              <a:gd name="connsiteX4" fmla="*/ 0 w 667684"/>
              <a:gd name="connsiteY4" fmla="*/ 297272 h 297272"/>
              <a:gd name="connsiteX5" fmla="*/ 0 w 667684"/>
              <a:gd name="connsiteY5" fmla="*/ 297272 h 297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7684" h="297272">
                <a:moveTo>
                  <a:pt x="0" y="297272"/>
                </a:moveTo>
                <a:lnTo>
                  <a:pt x="267665" y="0"/>
                </a:lnTo>
                <a:lnTo>
                  <a:pt x="667685" y="0"/>
                </a:lnTo>
                <a:lnTo>
                  <a:pt x="400020" y="297272"/>
                </a:lnTo>
                <a:lnTo>
                  <a:pt x="0" y="297272"/>
                </a:lnTo>
                <a:lnTo>
                  <a:pt x="0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F2325F08-1A15-A04B-B7A5-5F17F762C0F7}"/>
              </a:ext>
            </a:extLst>
          </p:cNvPr>
          <p:cNvSpPr/>
          <p:nvPr/>
        </p:nvSpPr>
        <p:spPr>
          <a:xfrm>
            <a:off x="2324454" y="4793157"/>
            <a:ext cx="667684" cy="297272"/>
          </a:xfrm>
          <a:custGeom>
            <a:avLst/>
            <a:gdLst>
              <a:gd name="connsiteX0" fmla="*/ 0 w 667684"/>
              <a:gd name="connsiteY0" fmla="*/ 297272 h 297272"/>
              <a:gd name="connsiteX1" fmla="*/ 267665 w 667684"/>
              <a:gd name="connsiteY1" fmla="*/ 0 h 297272"/>
              <a:gd name="connsiteX2" fmla="*/ 667685 w 667684"/>
              <a:gd name="connsiteY2" fmla="*/ 0 h 297272"/>
              <a:gd name="connsiteX3" fmla="*/ 400020 w 667684"/>
              <a:gd name="connsiteY3" fmla="*/ 297272 h 297272"/>
              <a:gd name="connsiteX4" fmla="*/ 0 w 667684"/>
              <a:gd name="connsiteY4" fmla="*/ 297272 h 297272"/>
              <a:gd name="connsiteX5" fmla="*/ 0 w 667684"/>
              <a:gd name="connsiteY5" fmla="*/ 297272 h 297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7684" h="297272">
                <a:moveTo>
                  <a:pt x="0" y="297272"/>
                </a:moveTo>
                <a:lnTo>
                  <a:pt x="267665" y="0"/>
                </a:lnTo>
                <a:lnTo>
                  <a:pt x="667685" y="0"/>
                </a:lnTo>
                <a:lnTo>
                  <a:pt x="400020" y="297272"/>
                </a:lnTo>
                <a:lnTo>
                  <a:pt x="0" y="297272"/>
                </a:lnTo>
                <a:lnTo>
                  <a:pt x="0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8110103D-476E-BB85-ED86-52DFD3E99451}"/>
              </a:ext>
            </a:extLst>
          </p:cNvPr>
          <p:cNvSpPr/>
          <p:nvPr/>
        </p:nvSpPr>
        <p:spPr>
          <a:xfrm>
            <a:off x="2324454" y="8868228"/>
            <a:ext cx="667684" cy="297272"/>
          </a:xfrm>
          <a:custGeom>
            <a:avLst/>
            <a:gdLst>
              <a:gd name="connsiteX0" fmla="*/ 0 w 667684"/>
              <a:gd name="connsiteY0" fmla="*/ 297273 h 297272"/>
              <a:gd name="connsiteX1" fmla="*/ 267665 w 667684"/>
              <a:gd name="connsiteY1" fmla="*/ 0 h 297272"/>
              <a:gd name="connsiteX2" fmla="*/ 667685 w 667684"/>
              <a:gd name="connsiteY2" fmla="*/ 0 h 297272"/>
              <a:gd name="connsiteX3" fmla="*/ 400020 w 667684"/>
              <a:gd name="connsiteY3" fmla="*/ 297273 h 297272"/>
              <a:gd name="connsiteX4" fmla="*/ 0 w 667684"/>
              <a:gd name="connsiteY4" fmla="*/ 297273 h 297272"/>
              <a:gd name="connsiteX5" fmla="*/ 0 w 667684"/>
              <a:gd name="connsiteY5" fmla="*/ 297273 h 297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7684" h="297272">
                <a:moveTo>
                  <a:pt x="0" y="297273"/>
                </a:moveTo>
                <a:lnTo>
                  <a:pt x="267665" y="0"/>
                </a:lnTo>
                <a:lnTo>
                  <a:pt x="667685" y="0"/>
                </a:lnTo>
                <a:lnTo>
                  <a:pt x="400020" y="297273"/>
                </a:lnTo>
                <a:lnTo>
                  <a:pt x="0" y="297273"/>
                </a:lnTo>
                <a:lnTo>
                  <a:pt x="0" y="2972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F5AC2776-E6B6-4BD8-A746-1F10C694B508}"/>
              </a:ext>
            </a:extLst>
          </p:cNvPr>
          <p:cNvSpPr/>
          <p:nvPr/>
        </p:nvSpPr>
        <p:spPr>
          <a:xfrm>
            <a:off x="2392110" y="4284028"/>
            <a:ext cx="765455" cy="162702"/>
          </a:xfrm>
          <a:custGeom>
            <a:avLst/>
            <a:gdLst>
              <a:gd name="connsiteX0" fmla="*/ 0 w 765455"/>
              <a:gd name="connsiteY0" fmla="*/ 162703 h 162702"/>
              <a:gd name="connsiteX1" fmla="*/ 365436 w 765455"/>
              <a:gd name="connsiteY1" fmla="*/ 0 h 162702"/>
              <a:gd name="connsiteX2" fmla="*/ 765456 w 765455"/>
              <a:gd name="connsiteY2" fmla="*/ 0 h 162702"/>
              <a:gd name="connsiteX3" fmla="*/ 400020 w 765455"/>
              <a:gd name="connsiteY3" fmla="*/ 162703 h 162702"/>
              <a:gd name="connsiteX4" fmla="*/ 0 w 765455"/>
              <a:gd name="connsiteY4" fmla="*/ 162703 h 162702"/>
              <a:gd name="connsiteX5" fmla="*/ 0 w 765455"/>
              <a:gd name="connsiteY5" fmla="*/ 162703 h 162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5455" h="162702">
                <a:moveTo>
                  <a:pt x="0" y="162703"/>
                </a:moveTo>
                <a:lnTo>
                  <a:pt x="365436" y="0"/>
                </a:lnTo>
                <a:lnTo>
                  <a:pt x="765456" y="0"/>
                </a:lnTo>
                <a:lnTo>
                  <a:pt x="400020" y="162703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7F168FEF-0B5B-6444-A5E1-8173777EAF71}"/>
              </a:ext>
            </a:extLst>
          </p:cNvPr>
          <p:cNvSpPr/>
          <p:nvPr/>
        </p:nvSpPr>
        <p:spPr>
          <a:xfrm>
            <a:off x="8448846" y="4613068"/>
            <a:ext cx="765455" cy="162702"/>
          </a:xfrm>
          <a:custGeom>
            <a:avLst/>
            <a:gdLst>
              <a:gd name="connsiteX0" fmla="*/ 365436 w 765455"/>
              <a:gd name="connsiteY0" fmla="*/ 162703 h 162702"/>
              <a:gd name="connsiteX1" fmla="*/ 0 w 765455"/>
              <a:gd name="connsiteY1" fmla="*/ 0 h 162702"/>
              <a:gd name="connsiteX2" fmla="*/ 400020 w 765455"/>
              <a:gd name="connsiteY2" fmla="*/ 0 h 162702"/>
              <a:gd name="connsiteX3" fmla="*/ 765456 w 765455"/>
              <a:gd name="connsiteY3" fmla="*/ 162703 h 162702"/>
              <a:gd name="connsiteX4" fmla="*/ 365436 w 765455"/>
              <a:gd name="connsiteY4" fmla="*/ 162703 h 162702"/>
              <a:gd name="connsiteX5" fmla="*/ 365436 w 765455"/>
              <a:gd name="connsiteY5" fmla="*/ 162703 h 162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5455" h="162702">
                <a:moveTo>
                  <a:pt x="365436" y="162703"/>
                </a:moveTo>
                <a:lnTo>
                  <a:pt x="0" y="0"/>
                </a:lnTo>
                <a:lnTo>
                  <a:pt x="400020" y="0"/>
                </a:lnTo>
                <a:lnTo>
                  <a:pt x="765456" y="162703"/>
                </a:lnTo>
                <a:lnTo>
                  <a:pt x="365436" y="162703"/>
                </a:lnTo>
                <a:lnTo>
                  <a:pt x="365436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" name="Freeform: Shape 76">
            <a:extLst>
              <a:ext uri="{FF2B5EF4-FFF2-40B4-BE49-F238E27FC236}">
                <a16:creationId xmlns:a16="http://schemas.microsoft.com/office/drawing/2014/main" id="{16138EC6-B28B-D7BF-E52A-D83A85370C09}"/>
              </a:ext>
            </a:extLst>
          </p:cNvPr>
          <p:cNvSpPr/>
          <p:nvPr/>
        </p:nvSpPr>
        <p:spPr>
          <a:xfrm>
            <a:off x="8490659" y="1371302"/>
            <a:ext cx="667685" cy="297272"/>
          </a:xfrm>
          <a:custGeom>
            <a:avLst/>
            <a:gdLst>
              <a:gd name="connsiteX0" fmla="*/ 267666 w 667685"/>
              <a:gd name="connsiteY0" fmla="*/ 297272 h 297272"/>
              <a:gd name="connsiteX1" fmla="*/ 0 w 667685"/>
              <a:gd name="connsiteY1" fmla="*/ 0 h 297272"/>
              <a:gd name="connsiteX2" fmla="*/ 400020 w 667685"/>
              <a:gd name="connsiteY2" fmla="*/ 0 h 297272"/>
              <a:gd name="connsiteX3" fmla="*/ 667685 w 667685"/>
              <a:gd name="connsiteY3" fmla="*/ 297272 h 297272"/>
              <a:gd name="connsiteX4" fmla="*/ 267666 w 667685"/>
              <a:gd name="connsiteY4" fmla="*/ 297272 h 297272"/>
              <a:gd name="connsiteX5" fmla="*/ 267666 w 667685"/>
              <a:gd name="connsiteY5" fmla="*/ 297272 h 297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7685" h="297272">
                <a:moveTo>
                  <a:pt x="267666" y="297272"/>
                </a:moveTo>
                <a:lnTo>
                  <a:pt x="0" y="0"/>
                </a:lnTo>
                <a:lnTo>
                  <a:pt x="400020" y="0"/>
                </a:lnTo>
                <a:lnTo>
                  <a:pt x="667685" y="297272"/>
                </a:lnTo>
                <a:lnTo>
                  <a:pt x="267666" y="297272"/>
                </a:lnTo>
                <a:lnTo>
                  <a:pt x="267666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0E0A2E2D-6E70-4F2B-62B8-17C4F7040C55}"/>
              </a:ext>
            </a:extLst>
          </p:cNvPr>
          <p:cNvSpPr/>
          <p:nvPr/>
        </p:nvSpPr>
        <p:spPr>
          <a:xfrm>
            <a:off x="8448846" y="5408724"/>
            <a:ext cx="667684" cy="297272"/>
          </a:xfrm>
          <a:custGeom>
            <a:avLst/>
            <a:gdLst>
              <a:gd name="connsiteX0" fmla="*/ 267665 w 667684"/>
              <a:gd name="connsiteY0" fmla="*/ 297272 h 297272"/>
              <a:gd name="connsiteX1" fmla="*/ 0 w 667684"/>
              <a:gd name="connsiteY1" fmla="*/ 0 h 297272"/>
              <a:gd name="connsiteX2" fmla="*/ 400020 w 667684"/>
              <a:gd name="connsiteY2" fmla="*/ 0 h 297272"/>
              <a:gd name="connsiteX3" fmla="*/ 667684 w 667684"/>
              <a:gd name="connsiteY3" fmla="*/ 297272 h 297272"/>
              <a:gd name="connsiteX4" fmla="*/ 267665 w 667684"/>
              <a:gd name="connsiteY4" fmla="*/ 297272 h 297272"/>
              <a:gd name="connsiteX5" fmla="*/ 267665 w 667684"/>
              <a:gd name="connsiteY5" fmla="*/ 297272 h 297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7684" h="297272">
                <a:moveTo>
                  <a:pt x="267665" y="297272"/>
                </a:moveTo>
                <a:lnTo>
                  <a:pt x="0" y="0"/>
                </a:lnTo>
                <a:lnTo>
                  <a:pt x="400020" y="0"/>
                </a:lnTo>
                <a:lnTo>
                  <a:pt x="667684" y="297272"/>
                </a:lnTo>
                <a:lnTo>
                  <a:pt x="267665" y="297272"/>
                </a:lnTo>
                <a:lnTo>
                  <a:pt x="267665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3A69B78D-BA99-F0BB-4E91-22049974A2DB}"/>
              </a:ext>
            </a:extLst>
          </p:cNvPr>
          <p:cNvSpPr/>
          <p:nvPr/>
        </p:nvSpPr>
        <p:spPr>
          <a:xfrm>
            <a:off x="8248836" y="3505759"/>
            <a:ext cx="523632" cy="380440"/>
          </a:xfrm>
          <a:custGeom>
            <a:avLst/>
            <a:gdLst>
              <a:gd name="connsiteX0" fmla="*/ 123613 w 523632"/>
              <a:gd name="connsiteY0" fmla="*/ 380441 h 380440"/>
              <a:gd name="connsiteX1" fmla="*/ 0 w 523632"/>
              <a:gd name="connsiteY1" fmla="*/ 0 h 380440"/>
              <a:gd name="connsiteX2" fmla="*/ 400020 w 523632"/>
              <a:gd name="connsiteY2" fmla="*/ 0 h 380440"/>
              <a:gd name="connsiteX3" fmla="*/ 523632 w 523632"/>
              <a:gd name="connsiteY3" fmla="*/ 380441 h 380440"/>
              <a:gd name="connsiteX4" fmla="*/ 123613 w 523632"/>
              <a:gd name="connsiteY4" fmla="*/ 380441 h 380440"/>
              <a:gd name="connsiteX5" fmla="*/ 123613 w 523632"/>
              <a:gd name="connsiteY5" fmla="*/ 380441 h 38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3632" h="380440">
                <a:moveTo>
                  <a:pt x="123613" y="380441"/>
                </a:moveTo>
                <a:lnTo>
                  <a:pt x="0" y="0"/>
                </a:lnTo>
                <a:lnTo>
                  <a:pt x="400020" y="0"/>
                </a:lnTo>
                <a:lnTo>
                  <a:pt x="523632" y="380441"/>
                </a:lnTo>
                <a:lnTo>
                  <a:pt x="123613" y="380441"/>
                </a:lnTo>
                <a:lnTo>
                  <a:pt x="123613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F47516D2-6512-3F45-72A3-016F2031AAD3}"/>
              </a:ext>
            </a:extLst>
          </p:cNvPr>
          <p:cNvSpPr/>
          <p:nvPr/>
        </p:nvSpPr>
        <p:spPr>
          <a:xfrm>
            <a:off x="8290649" y="263992"/>
            <a:ext cx="523633" cy="380441"/>
          </a:xfrm>
          <a:custGeom>
            <a:avLst/>
            <a:gdLst>
              <a:gd name="connsiteX0" fmla="*/ 123614 w 523633"/>
              <a:gd name="connsiteY0" fmla="*/ 380441 h 380441"/>
              <a:gd name="connsiteX1" fmla="*/ 0 w 523633"/>
              <a:gd name="connsiteY1" fmla="*/ 0 h 380441"/>
              <a:gd name="connsiteX2" fmla="*/ 400020 w 523633"/>
              <a:gd name="connsiteY2" fmla="*/ 0 h 380441"/>
              <a:gd name="connsiteX3" fmla="*/ 523633 w 523633"/>
              <a:gd name="connsiteY3" fmla="*/ 380441 h 380441"/>
              <a:gd name="connsiteX4" fmla="*/ 123614 w 523633"/>
              <a:gd name="connsiteY4" fmla="*/ 380441 h 380441"/>
              <a:gd name="connsiteX5" fmla="*/ 123614 w 523633"/>
              <a:gd name="connsiteY5" fmla="*/ 380441 h 380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3633" h="380441">
                <a:moveTo>
                  <a:pt x="123614" y="380441"/>
                </a:moveTo>
                <a:lnTo>
                  <a:pt x="0" y="0"/>
                </a:lnTo>
                <a:lnTo>
                  <a:pt x="400020" y="0"/>
                </a:lnTo>
                <a:lnTo>
                  <a:pt x="523633" y="380441"/>
                </a:lnTo>
                <a:lnTo>
                  <a:pt x="123614" y="380441"/>
                </a:lnTo>
                <a:lnTo>
                  <a:pt x="123614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3BF72A1E-424E-A301-B8B4-339A9812A4B0}"/>
              </a:ext>
            </a:extLst>
          </p:cNvPr>
          <p:cNvSpPr/>
          <p:nvPr/>
        </p:nvSpPr>
        <p:spPr>
          <a:xfrm>
            <a:off x="8490659" y="6401097"/>
            <a:ext cx="523632" cy="380440"/>
          </a:xfrm>
          <a:custGeom>
            <a:avLst/>
            <a:gdLst>
              <a:gd name="connsiteX0" fmla="*/ 123613 w 523632"/>
              <a:gd name="connsiteY0" fmla="*/ 380441 h 380440"/>
              <a:gd name="connsiteX1" fmla="*/ 0 w 523632"/>
              <a:gd name="connsiteY1" fmla="*/ 0 h 380440"/>
              <a:gd name="connsiteX2" fmla="*/ 400020 w 523632"/>
              <a:gd name="connsiteY2" fmla="*/ 0 h 380440"/>
              <a:gd name="connsiteX3" fmla="*/ 523632 w 523632"/>
              <a:gd name="connsiteY3" fmla="*/ 380441 h 380440"/>
              <a:gd name="connsiteX4" fmla="*/ 123613 w 523632"/>
              <a:gd name="connsiteY4" fmla="*/ 380441 h 380440"/>
              <a:gd name="connsiteX5" fmla="*/ 123613 w 523632"/>
              <a:gd name="connsiteY5" fmla="*/ 380441 h 38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3632" h="380440">
                <a:moveTo>
                  <a:pt x="123613" y="380441"/>
                </a:moveTo>
                <a:lnTo>
                  <a:pt x="0" y="0"/>
                </a:lnTo>
                <a:lnTo>
                  <a:pt x="400020" y="0"/>
                </a:lnTo>
                <a:lnTo>
                  <a:pt x="523632" y="380441"/>
                </a:lnTo>
                <a:lnTo>
                  <a:pt x="123613" y="380441"/>
                </a:lnTo>
                <a:lnTo>
                  <a:pt x="123613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16BAA8F0-22CE-C0D3-F227-EAA90639F290}"/>
              </a:ext>
            </a:extLst>
          </p:cNvPr>
          <p:cNvSpPr/>
          <p:nvPr/>
        </p:nvSpPr>
        <p:spPr>
          <a:xfrm>
            <a:off x="8772468" y="4775770"/>
            <a:ext cx="441833" cy="397828"/>
          </a:xfrm>
          <a:custGeom>
            <a:avLst/>
            <a:gdLst>
              <a:gd name="connsiteX0" fmla="*/ 0 w 441833"/>
              <a:gd name="connsiteY0" fmla="*/ 397828 h 397828"/>
              <a:gd name="connsiteX1" fmla="*/ 41814 w 441833"/>
              <a:gd name="connsiteY1" fmla="*/ 0 h 397828"/>
              <a:gd name="connsiteX2" fmla="*/ 441833 w 441833"/>
              <a:gd name="connsiteY2" fmla="*/ 0 h 397828"/>
              <a:gd name="connsiteX3" fmla="*/ 400020 w 441833"/>
              <a:gd name="connsiteY3" fmla="*/ 397828 h 397828"/>
              <a:gd name="connsiteX4" fmla="*/ 0 w 441833"/>
              <a:gd name="connsiteY4" fmla="*/ 397828 h 397828"/>
              <a:gd name="connsiteX5" fmla="*/ 0 w 441833"/>
              <a:gd name="connsiteY5" fmla="*/ 397828 h 397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1833" h="397828">
                <a:moveTo>
                  <a:pt x="0" y="397828"/>
                </a:moveTo>
                <a:lnTo>
                  <a:pt x="41814" y="0"/>
                </a:lnTo>
                <a:lnTo>
                  <a:pt x="441833" y="0"/>
                </a:lnTo>
                <a:lnTo>
                  <a:pt x="400020" y="397828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" name="Freeform: Shape 82">
            <a:extLst>
              <a:ext uri="{FF2B5EF4-FFF2-40B4-BE49-F238E27FC236}">
                <a16:creationId xmlns:a16="http://schemas.microsoft.com/office/drawing/2014/main" id="{11481DB2-6640-FA21-35D2-32BCC4226DB1}"/>
              </a:ext>
            </a:extLst>
          </p:cNvPr>
          <p:cNvSpPr/>
          <p:nvPr/>
        </p:nvSpPr>
        <p:spPr>
          <a:xfrm>
            <a:off x="8716511" y="1668574"/>
            <a:ext cx="441833" cy="397828"/>
          </a:xfrm>
          <a:custGeom>
            <a:avLst/>
            <a:gdLst>
              <a:gd name="connsiteX0" fmla="*/ 0 w 441833"/>
              <a:gd name="connsiteY0" fmla="*/ 397828 h 397828"/>
              <a:gd name="connsiteX1" fmla="*/ 41814 w 441833"/>
              <a:gd name="connsiteY1" fmla="*/ 0 h 397828"/>
              <a:gd name="connsiteX2" fmla="*/ 441833 w 441833"/>
              <a:gd name="connsiteY2" fmla="*/ 0 h 397828"/>
              <a:gd name="connsiteX3" fmla="*/ 400020 w 441833"/>
              <a:gd name="connsiteY3" fmla="*/ 397828 h 397828"/>
              <a:gd name="connsiteX4" fmla="*/ 0 w 441833"/>
              <a:gd name="connsiteY4" fmla="*/ 397828 h 397828"/>
              <a:gd name="connsiteX5" fmla="*/ 0 w 441833"/>
              <a:gd name="connsiteY5" fmla="*/ 397828 h 397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1833" h="397828">
                <a:moveTo>
                  <a:pt x="0" y="397828"/>
                </a:moveTo>
                <a:lnTo>
                  <a:pt x="41814" y="0"/>
                </a:lnTo>
                <a:lnTo>
                  <a:pt x="441833" y="0"/>
                </a:lnTo>
                <a:lnTo>
                  <a:pt x="400020" y="397828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" name="Freeform: Shape 83">
            <a:extLst>
              <a:ext uri="{FF2B5EF4-FFF2-40B4-BE49-F238E27FC236}">
                <a16:creationId xmlns:a16="http://schemas.microsoft.com/office/drawing/2014/main" id="{6FA22F8D-6537-DEFF-22F6-D8771792C333}"/>
              </a:ext>
            </a:extLst>
          </p:cNvPr>
          <p:cNvSpPr/>
          <p:nvPr/>
        </p:nvSpPr>
        <p:spPr>
          <a:xfrm>
            <a:off x="8772468" y="8089959"/>
            <a:ext cx="441833" cy="397828"/>
          </a:xfrm>
          <a:custGeom>
            <a:avLst/>
            <a:gdLst>
              <a:gd name="connsiteX0" fmla="*/ 0 w 441833"/>
              <a:gd name="connsiteY0" fmla="*/ 397828 h 397828"/>
              <a:gd name="connsiteX1" fmla="*/ 41814 w 441833"/>
              <a:gd name="connsiteY1" fmla="*/ 0 h 397828"/>
              <a:gd name="connsiteX2" fmla="*/ 441833 w 441833"/>
              <a:gd name="connsiteY2" fmla="*/ 0 h 397828"/>
              <a:gd name="connsiteX3" fmla="*/ 400020 w 441833"/>
              <a:gd name="connsiteY3" fmla="*/ 397828 h 397828"/>
              <a:gd name="connsiteX4" fmla="*/ 0 w 441833"/>
              <a:gd name="connsiteY4" fmla="*/ 397828 h 397828"/>
              <a:gd name="connsiteX5" fmla="*/ 0 w 441833"/>
              <a:gd name="connsiteY5" fmla="*/ 397828 h 397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1833" h="397828">
                <a:moveTo>
                  <a:pt x="0" y="397828"/>
                </a:moveTo>
                <a:lnTo>
                  <a:pt x="41814" y="0"/>
                </a:lnTo>
                <a:lnTo>
                  <a:pt x="441833" y="0"/>
                </a:lnTo>
                <a:lnTo>
                  <a:pt x="400020" y="397828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693F3A6C-EBCB-5649-EC95-E410E36A99A3}"/>
              </a:ext>
            </a:extLst>
          </p:cNvPr>
          <p:cNvSpPr/>
          <p:nvPr/>
        </p:nvSpPr>
        <p:spPr>
          <a:xfrm>
            <a:off x="8414263" y="6781538"/>
            <a:ext cx="600028" cy="346427"/>
          </a:xfrm>
          <a:custGeom>
            <a:avLst/>
            <a:gdLst>
              <a:gd name="connsiteX0" fmla="*/ 0 w 600028"/>
              <a:gd name="connsiteY0" fmla="*/ 346427 h 346427"/>
              <a:gd name="connsiteX1" fmla="*/ 200009 w 600028"/>
              <a:gd name="connsiteY1" fmla="*/ 0 h 346427"/>
              <a:gd name="connsiteX2" fmla="*/ 600029 w 600028"/>
              <a:gd name="connsiteY2" fmla="*/ 0 h 346427"/>
              <a:gd name="connsiteX3" fmla="*/ 400020 w 600028"/>
              <a:gd name="connsiteY3" fmla="*/ 346427 h 346427"/>
              <a:gd name="connsiteX4" fmla="*/ 0 w 600028"/>
              <a:gd name="connsiteY4" fmla="*/ 346427 h 346427"/>
              <a:gd name="connsiteX5" fmla="*/ 0 w 600028"/>
              <a:gd name="connsiteY5" fmla="*/ 346427 h 346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0028" h="346427">
                <a:moveTo>
                  <a:pt x="0" y="346427"/>
                </a:moveTo>
                <a:lnTo>
                  <a:pt x="200009" y="0"/>
                </a:lnTo>
                <a:lnTo>
                  <a:pt x="600029" y="0"/>
                </a:lnTo>
                <a:lnTo>
                  <a:pt x="400020" y="346427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0D953812-F906-2FCE-87FB-0162ED176B69}"/>
              </a:ext>
            </a:extLst>
          </p:cNvPr>
          <p:cNvSpPr/>
          <p:nvPr/>
        </p:nvSpPr>
        <p:spPr>
          <a:xfrm>
            <a:off x="8248836" y="3159331"/>
            <a:ext cx="600029" cy="346427"/>
          </a:xfrm>
          <a:custGeom>
            <a:avLst/>
            <a:gdLst>
              <a:gd name="connsiteX0" fmla="*/ 0 w 600029"/>
              <a:gd name="connsiteY0" fmla="*/ 346427 h 346427"/>
              <a:gd name="connsiteX1" fmla="*/ 200010 w 600029"/>
              <a:gd name="connsiteY1" fmla="*/ 0 h 346427"/>
              <a:gd name="connsiteX2" fmla="*/ 600030 w 600029"/>
              <a:gd name="connsiteY2" fmla="*/ 0 h 346427"/>
              <a:gd name="connsiteX3" fmla="*/ 400020 w 600029"/>
              <a:gd name="connsiteY3" fmla="*/ 346427 h 346427"/>
              <a:gd name="connsiteX4" fmla="*/ 0 w 600029"/>
              <a:gd name="connsiteY4" fmla="*/ 346427 h 346427"/>
              <a:gd name="connsiteX5" fmla="*/ 0 w 600029"/>
              <a:gd name="connsiteY5" fmla="*/ 346427 h 346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0029" h="346427">
                <a:moveTo>
                  <a:pt x="0" y="346427"/>
                </a:moveTo>
                <a:lnTo>
                  <a:pt x="200010" y="0"/>
                </a:lnTo>
                <a:lnTo>
                  <a:pt x="600030" y="0"/>
                </a:lnTo>
                <a:lnTo>
                  <a:pt x="400020" y="346427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" name="Freeform: Shape 86">
            <a:extLst>
              <a:ext uri="{FF2B5EF4-FFF2-40B4-BE49-F238E27FC236}">
                <a16:creationId xmlns:a16="http://schemas.microsoft.com/office/drawing/2014/main" id="{C5D4D340-A932-C2CE-9862-DB6A08FF3068}"/>
              </a:ext>
            </a:extLst>
          </p:cNvPr>
          <p:cNvSpPr/>
          <p:nvPr/>
        </p:nvSpPr>
        <p:spPr>
          <a:xfrm>
            <a:off x="8614272" y="-317559"/>
            <a:ext cx="600029" cy="346427"/>
          </a:xfrm>
          <a:custGeom>
            <a:avLst/>
            <a:gdLst>
              <a:gd name="connsiteX0" fmla="*/ 0 w 600029"/>
              <a:gd name="connsiteY0" fmla="*/ 346427 h 346427"/>
              <a:gd name="connsiteX1" fmla="*/ 200010 w 600029"/>
              <a:gd name="connsiteY1" fmla="*/ 0 h 346427"/>
              <a:gd name="connsiteX2" fmla="*/ 600030 w 600029"/>
              <a:gd name="connsiteY2" fmla="*/ 0 h 346427"/>
              <a:gd name="connsiteX3" fmla="*/ 400020 w 600029"/>
              <a:gd name="connsiteY3" fmla="*/ 346427 h 346427"/>
              <a:gd name="connsiteX4" fmla="*/ 0 w 600029"/>
              <a:gd name="connsiteY4" fmla="*/ 346427 h 346427"/>
              <a:gd name="connsiteX5" fmla="*/ 0 w 600029"/>
              <a:gd name="connsiteY5" fmla="*/ 346427 h 346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0029" h="346427">
                <a:moveTo>
                  <a:pt x="0" y="346427"/>
                </a:moveTo>
                <a:lnTo>
                  <a:pt x="200010" y="0"/>
                </a:lnTo>
                <a:lnTo>
                  <a:pt x="600030" y="0"/>
                </a:lnTo>
                <a:lnTo>
                  <a:pt x="400020" y="346427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" name="Freeform: Shape 87">
            <a:extLst>
              <a:ext uri="{FF2B5EF4-FFF2-40B4-BE49-F238E27FC236}">
                <a16:creationId xmlns:a16="http://schemas.microsoft.com/office/drawing/2014/main" id="{9C53C1FE-02E3-CEA7-CBE8-F3ADA2903287}"/>
              </a:ext>
            </a:extLst>
          </p:cNvPr>
          <p:cNvSpPr/>
          <p:nvPr/>
        </p:nvSpPr>
        <p:spPr>
          <a:xfrm>
            <a:off x="8448846" y="5173599"/>
            <a:ext cx="723641" cy="235125"/>
          </a:xfrm>
          <a:custGeom>
            <a:avLst/>
            <a:gdLst>
              <a:gd name="connsiteX0" fmla="*/ 0 w 723641"/>
              <a:gd name="connsiteY0" fmla="*/ 235125 h 235125"/>
              <a:gd name="connsiteX1" fmla="*/ 323622 w 723641"/>
              <a:gd name="connsiteY1" fmla="*/ 0 h 235125"/>
              <a:gd name="connsiteX2" fmla="*/ 723642 w 723641"/>
              <a:gd name="connsiteY2" fmla="*/ 0 h 235125"/>
              <a:gd name="connsiteX3" fmla="*/ 400020 w 723641"/>
              <a:gd name="connsiteY3" fmla="*/ 235125 h 235125"/>
              <a:gd name="connsiteX4" fmla="*/ 0 w 723641"/>
              <a:gd name="connsiteY4" fmla="*/ 235125 h 235125"/>
              <a:gd name="connsiteX5" fmla="*/ 0 w 723641"/>
              <a:gd name="connsiteY5" fmla="*/ 235125 h 23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23641" h="235125">
                <a:moveTo>
                  <a:pt x="0" y="235125"/>
                </a:moveTo>
                <a:lnTo>
                  <a:pt x="323622" y="0"/>
                </a:lnTo>
                <a:lnTo>
                  <a:pt x="723642" y="0"/>
                </a:lnTo>
                <a:lnTo>
                  <a:pt x="400020" y="235125"/>
                </a:lnTo>
                <a:lnTo>
                  <a:pt x="0" y="235125"/>
                </a:lnTo>
                <a:lnTo>
                  <a:pt x="0" y="2351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" name="Freeform: Shape 88">
            <a:extLst>
              <a:ext uri="{FF2B5EF4-FFF2-40B4-BE49-F238E27FC236}">
                <a16:creationId xmlns:a16="http://schemas.microsoft.com/office/drawing/2014/main" id="{98D2EF4E-BC39-E93A-0222-94210793AD6A}"/>
              </a:ext>
            </a:extLst>
          </p:cNvPr>
          <p:cNvSpPr/>
          <p:nvPr/>
        </p:nvSpPr>
        <p:spPr>
          <a:xfrm>
            <a:off x="8290649" y="28867"/>
            <a:ext cx="723642" cy="235125"/>
          </a:xfrm>
          <a:custGeom>
            <a:avLst/>
            <a:gdLst>
              <a:gd name="connsiteX0" fmla="*/ 0 w 723642"/>
              <a:gd name="connsiteY0" fmla="*/ 235126 h 235125"/>
              <a:gd name="connsiteX1" fmla="*/ 323623 w 723642"/>
              <a:gd name="connsiteY1" fmla="*/ 0 h 235125"/>
              <a:gd name="connsiteX2" fmla="*/ 723642 w 723642"/>
              <a:gd name="connsiteY2" fmla="*/ 0 h 235125"/>
              <a:gd name="connsiteX3" fmla="*/ 400020 w 723642"/>
              <a:gd name="connsiteY3" fmla="*/ 235126 h 235125"/>
              <a:gd name="connsiteX4" fmla="*/ 0 w 723642"/>
              <a:gd name="connsiteY4" fmla="*/ 235126 h 235125"/>
              <a:gd name="connsiteX5" fmla="*/ 0 w 723642"/>
              <a:gd name="connsiteY5" fmla="*/ 235126 h 23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23642" h="235125">
                <a:moveTo>
                  <a:pt x="0" y="235126"/>
                </a:moveTo>
                <a:lnTo>
                  <a:pt x="323623" y="0"/>
                </a:lnTo>
                <a:lnTo>
                  <a:pt x="723642" y="0"/>
                </a:lnTo>
                <a:lnTo>
                  <a:pt x="400020" y="235126"/>
                </a:lnTo>
                <a:lnTo>
                  <a:pt x="0" y="235126"/>
                </a:lnTo>
                <a:lnTo>
                  <a:pt x="0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E524B6A1-9E9D-04E5-54BB-6CF44F371594}"/>
              </a:ext>
            </a:extLst>
          </p:cNvPr>
          <p:cNvSpPr/>
          <p:nvPr/>
        </p:nvSpPr>
        <p:spPr>
          <a:xfrm>
            <a:off x="8448846" y="2363675"/>
            <a:ext cx="723641" cy="235125"/>
          </a:xfrm>
          <a:custGeom>
            <a:avLst/>
            <a:gdLst>
              <a:gd name="connsiteX0" fmla="*/ 323622 w 723641"/>
              <a:gd name="connsiteY0" fmla="*/ 235126 h 235125"/>
              <a:gd name="connsiteX1" fmla="*/ 0 w 723641"/>
              <a:gd name="connsiteY1" fmla="*/ 0 h 235125"/>
              <a:gd name="connsiteX2" fmla="*/ 400020 w 723641"/>
              <a:gd name="connsiteY2" fmla="*/ 0 h 235125"/>
              <a:gd name="connsiteX3" fmla="*/ 723642 w 723641"/>
              <a:gd name="connsiteY3" fmla="*/ 235126 h 235125"/>
              <a:gd name="connsiteX4" fmla="*/ 323622 w 723641"/>
              <a:gd name="connsiteY4" fmla="*/ 235126 h 235125"/>
              <a:gd name="connsiteX5" fmla="*/ 323622 w 723641"/>
              <a:gd name="connsiteY5" fmla="*/ 235126 h 23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23641" h="235125">
                <a:moveTo>
                  <a:pt x="323622" y="235126"/>
                </a:moveTo>
                <a:lnTo>
                  <a:pt x="0" y="0"/>
                </a:lnTo>
                <a:lnTo>
                  <a:pt x="400020" y="0"/>
                </a:lnTo>
                <a:lnTo>
                  <a:pt x="723642" y="235126"/>
                </a:lnTo>
                <a:lnTo>
                  <a:pt x="323622" y="235126"/>
                </a:lnTo>
                <a:lnTo>
                  <a:pt x="323622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FE61D5AC-1FE6-3199-D773-831DAD419976}"/>
              </a:ext>
            </a:extLst>
          </p:cNvPr>
          <p:cNvSpPr/>
          <p:nvPr/>
        </p:nvSpPr>
        <p:spPr>
          <a:xfrm>
            <a:off x="8290649" y="7508406"/>
            <a:ext cx="723642" cy="235125"/>
          </a:xfrm>
          <a:custGeom>
            <a:avLst/>
            <a:gdLst>
              <a:gd name="connsiteX0" fmla="*/ 323623 w 723642"/>
              <a:gd name="connsiteY0" fmla="*/ 235125 h 235125"/>
              <a:gd name="connsiteX1" fmla="*/ 0 w 723642"/>
              <a:gd name="connsiteY1" fmla="*/ 0 h 235125"/>
              <a:gd name="connsiteX2" fmla="*/ 400020 w 723642"/>
              <a:gd name="connsiteY2" fmla="*/ 0 h 235125"/>
              <a:gd name="connsiteX3" fmla="*/ 723642 w 723642"/>
              <a:gd name="connsiteY3" fmla="*/ 235125 h 235125"/>
              <a:gd name="connsiteX4" fmla="*/ 323623 w 723642"/>
              <a:gd name="connsiteY4" fmla="*/ 235125 h 235125"/>
              <a:gd name="connsiteX5" fmla="*/ 323623 w 723642"/>
              <a:gd name="connsiteY5" fmla="*/ 235125 h 23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23642" h="235125">
                <a:moveTo>
                  <a:pt x="323623" y="235125"/>
                </a:moveTo>
                <a:lnTo>
                  <a:pt x="0" y="0"/>
                </a:lnTo>
                <a:lnTo>
                  <a:pt x="400020" y="0"/>
                </a:lnTo>
                <a:lnTo>
                  <a:pt x="723642" y="235125"/>
                </a:lnTo>
                <a:lnTo>
                  <a:pt x="323623" y="235125"/>
                </a:lnTo>
                <a:lnTo>
                  <a:pt x="323623" y="2351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" name="Freeform: Shape 91">
            <a:extLst>
              <a:ext uri="{FF2B5EF4-FFF2-40B4-BE49-F238E27FC236}">
                <a16:creationId xmlns:a16="http://schemas.microsoft.com/office/drawing/2014/main" id="{541E9746-CED7-3075-1CD5-B8674C9FE3C3}"/>
              </a:ext>
            </a:extLst>
          </p:cNvPr>
          <p:cNvSpPr/>
          <p:nvPr/>
        </p:nvSpPr>
        <p:spPr>
          <a:xfrm>
            <a:off x="8414263" y="644434"/>
            <a:ext cx="600028" cy="346427"/>
          </a:xfrm>
          <a:custGeom>
            <a:avLst/>
            <a:gdLst>
              <a:gd name="connsiteX0" fmla="*/ 200009 w 600028"/>
              <a:gd name="connsiteY0" fmla="*/ 346427 h 346427"/>
              <a:gd name="connsiteX1" fmla="*/ 0 w 600028"/>
              <a:gd name="connsiteY1" fmla="*/ 0 h 346427"/>
              <a:gd name="connsiteX2" fmla="*/ 400020 w 600028"/>
              <a:gd name="connsiteY2" fmla="*/ 0 h 346427"/>
              <a:gd name="connsiteX3" fmla="*/ 600029 w 600028"/>
              <a:gd name="connsiteY3" fmla="*/ 346427 h 346427"/>
              <a:gd name="connsiteX4" fmla="*/ 200009 w 600028"/>
              <a:gd name="connsiteY4" fmla="*/ 346427 h 346427"/>
              <a:gd name="connsiteX5" fmla="*/ 200009 w 600028"/>
              <a:gd name="connsiteY5" fmla="*/ 346427 h 346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0028" h="346427">
                <a:moveTo>
                  <a:pt x="200009" y="346427"/>
                </a:moveTo>
                <a:lnTo>
                  <a:pt x="0" y="0"/>
                </a:lnTo>
                <a:lnTo>
                  <a:pt x="400020" y="0"/>
                </a:lnTo>
                <a:lnTo>
                  <a:pt x="600029" y="346427"/>
                </a:lnTo>
                <a:lnTo>
                  <a:pt x="200009" y="346427"/>
                </a:lnTo>
                <a:lnTo>
                  <a:pt x="200009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" name="Freeform: Shape 92">
            <a:extLst>
              <a:ext uri="{FF2B5EF4-FFF2-40B4-BE49-F238E27FC236}">
                <a16:creationId xmlns:a16="http://schemas.microsoft.com/office/drawing/2014/main" id="{59CA3807-7560-6444-57BD-AB5C77E7FFC6}"/>
              </a:ext>
            </a:extLst>
          </p:cNvPr>
          <p:cNvSpPr/>
          <p:nvPr/>
        </p:nvSpPr>
        <p:spPr>
          <a:xfrm>
            <a:off x="8248836" y="4266640"/>
            <a:ext cx="600029" cy="346427"/>
          </a:xfrm>
          <a:custGeom>
            <a:avLst/>
            <a:gdLst>
              <a:gd name="connsiteX0" fmla="*/ 200010 w 600029"/>
              <a:gd name="connsiteY0" fmla="*/ 346427 h 346427"/>
              <a:gd name="connsiteX1" fmla="*/ 0 w 600029"/>
              <a:gd name="connsiteY1" fmla="*/ 0 h 346427"/>
              <a:gd name="connsiteX2" fmla="*/ 400020 w 600029"/>
              <a:gd name="connsiteY2" fmla="*/ 0 h 346427"/>
              <a:gd name="connsiteX3" fmla="*/ 600030 w 600029"/>
              <a:gd name="connsiteY3" fmla="*/ 346427 h 346427"/>
              <a:gd name="connsiteX4" fmla="*/ 200010 w 600029"/>
              <a:gd name="connsiteY4" fmla="*/ 346427 h 346427"/>
              <a:gd name="connsiteX5" fmla="*/ 200010 w 600029"/>
              <a:gd name="connsiteY5" fmla="*/ 346427 h 346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0029" h="346427">
                <a:moveTo>
                  <a:pt x="200010" y="346427"/>
                </a:moveTo>
                <a:lnTo>
                  <a:pt x="0" y="0"/>
                </a:lnTo>
                <a:lnTo>
                  <a:pt x="400020" y="0"/>
                </a:lnTo>
                <a:lnTo>
                  <a:pt x="600030" y="346427"/>
                </a:lnTo>
                <a:lnTo>
                  <a:pt x="200010" y="346427"/>
                </a:lnTo>
                <a:lnTo>
                  <a:pt x="20001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" name="Freeform: Shape 93">
            <a:extLst>
              <a:ext uri="{FF2B5EF4-FFF2-40B4-BE49-F238E27FC236}">
                <a16:creationId xmlns:a16="http://schemas.microsoft.com/office/drawing/2014/main" id="{C979D682-6BC0-0947-45CF-B13E13DCFD39}"/>
              </a:ext>
            </a:extLst>
          </p:cNvPr>
          <p:cNvSpPr/>
          <p:nvPr/>
        </p:nvSpPr>
        <p:spPr>
          <a:xfrm>
            <a:off x="8614272" y="7743532"/>
            <a:ext cx="600029" cy="346427"/>
          </a:xfrm>
          <a:custGeom>
            <a:avLst/>
            <a:gdLst>
              <a:gd name="connsiteX0" fmla="*/ 200010 w 600029"/>
              <a:gd name="connsiteY0" fmla="*/ 346427 h 346427"/>
              <a:gd name="connsiteX1" fmla="*/ 0 w 600029"/>
              <a:gd name="connsiteY1" fmla="*/ 0 h 346427"/>
              <a:gd name="connsiteX2" fmla="*/ 400020 w 600029"/>
              <a:gd name="connsiteY2" fmla="*/ 0 h 346427"/>
              <a:gd name="connsiteX3" fmla="*/ 600030 w 600029"/>
              <a:gd name="connsiteY3" fmla="*/ 346427 h 346427"/>
              <a:gd name="connsiteX4" fmla="*/ 200010 w 600029"/>
              <a:gd name="connsiteY4" fmla="*/ 346427 h 346427"/>
              <a:gd name="connsiteX5" fmla="*/ 200010 w 600029"/>
              <a:gd name="connsiteY5" fmla="*/ 346427 h 346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0029" h="346427">
                <a:moveTo>
                  <a:pt x="200010" y="346427"/>
                </a:moveTo>
                <a:lnTo>
                  <a:pt x="0" y="0"/>
                </a:lnTo>
                <a:lnTo>
                  <a:pt x="400020" y="0"/>
                </a:lnTo>
                <a:lnTo>
                  <a:pt x="600030" y="346427"/>
                </a:lnTo>
                <a:lnTo>
                  <a:pt x="200010" y="346427"/>
                </a:lnTo>
                <a:lnTo>
                  <a:pt x="20001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" name="Freeform: Shape 94">
            <a:extLst>
              <a:ext uri="{FF2B5EF4-FFF2-40B4-BE49-F238E27FC236}">
                <a16:creationId xmlns:a16="http://schemas.microsoft.com/office/drawing/2014/main" id="{D610543E-CAF5-D6AE-FF50-137A1ECD4EF2}"/>
              </a:ext>
            </a:extLst>
          </p:cNvPr>
          <p:cNvSpPr/>
          <p:nvPr/>
        </p:nvSpPr>
        <p:spPr>
          <a:xfrm>
            <a:off x="8772468" y="2598801"/>
            <a:ext cx="441833" cy="397828"/>
          </a:xfrm>
          <a:custGeom>
            <a:avLst/>
            <a:gdLst>
              <a:gd name="connsiteX0" fmla="*/ 41814 w 441833"/>
              <a:gd name="connsiteY0" fmla="*/ 397828 h 397828"/>
              <a:gd name="connsiteX1" fmla="*/ 0 w 441833"/>
              <a:gd name="connsiteY1" fmla="*/ 0 h 397828"/>
              <a:gd name="connsiteX2" fmla="*/ 400020 w 441833"/>
              <a:gd name="connsiteY2" fmla="*/ 0 h 397828"/>
              <a:gd name="connsiteX3" fmla="*/ 441833 w 441833"/>
              <a:gd name="connsiteY3" fmla="*/ 397828 h 397828"/>
              <a:gd name="connsiteX4" fmla="*/ 41814 w 441833"/>
              <a:gd name="connsiteY4" fmla="*/ 397828 h 397828"/>
              <a:gd name="connsiteX5" fmla="*/ 41814 w 441833"/>
              <a:gd name="connsiteY5" fmla="*/ 397828 h 397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1833" h="397828">
                <a:moveTo>
                  <a:pt x="41814" y="397828"/>
                </a:moveTo>
                <a:lnTo>
                  <a:pt x="0" y="0"/>
                </a:lnTo>
                <a:lnTo>
                  <a:pt x="400020" y="0"/>
                </a:lnTo>
                <a:lnTo>
                  <a:pt x="441833" y="397828"/>
                </a:lnTo>
                <a:lnTo>
                  <a:pt x="41814" y="397828"/>
                </a:lnTo>
                <a:lnTo>
                  <a:pt x="41814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" name="Freeform: Shape 95">
            <a:extLst>
              <a:ext uri="{FF2B5EF4-FFF2-40B4-BE49-F238E27FC236}">
                <a16:creationId xmlns:a16="http://schemas.microsoft.com/office/drawing/2014/main" id="{C6C08473-EDBB-B8F7-0A48-0D035954F64D}"/>
              </a:ext>
            </a:extLst>
          </p:cNvPr>
          <p:cNvSpPr/>
          <p:nvPr/>
        </p:nvSpPr>
        <p:spPr>
          <a:xfrm>
            <a:off x="8716511" y="5705996"/>
            <a:ext cx="441833" cy="397828"/>
          </a:xfrm>
          <a:custGeom>
            <a:avLst/>
            <a:gdLst>
              <a:gd name="connsiteX0" fmla="*/ 41814 w 441833"/>
              <a:gd name="connsiteY0" fmla="*/ 397828 h 397828"/>
              <a:gd name="connsiteX1" fmla="*/ 0 w 441833"/>
              <a:gd name="connsiteY1" fmla="*/ 0 h 397828"/>
              <a:gd name="connsiteX2" fmla="*/ 400020 w 441833"/>
              <a:gd name="connsiteY2" fmla="*/ 0 h 397828"/>
              <a:gd name="connsiteX3" fmla="*/ 441833 w 441833"/>
              <a:gd name="connsiteY3" fmla="*/ 397828 h 397828"/>
              <a:gd name="connsiteX4" fmla="*/ 41814 w 441833"/>
              <a:gd name="connsiteY4" fmla="*/ 397828 h 397828"/>
              <a:gd name="connsiteX5" fmla="*/ 41814 w 441833"/>
              <a:gd name="connsiteY5" fmla="*/ 397828 h 397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1833" h="397828">
                <a:moveTo>
                  <a:pt x="41814" y="397828"/>
                </a:moveTo>
                <a:lnTo>
                  <a:pt x="0" y="0"/>
                </a:lnTo>
                <a:lnTo>
                  <a:pt x="400020" y="0"/>
                </a:lnTo>
                <a:lnTo>
                  <a:pt x="441833" y="397828"/>
                </a:lnTo>
                <a:lnTo>
                  <a:pt x="41814" y="397828"/>
                </a:lnTo>
                <a:lnTo>
                  <a:pt x="41814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" name="Freeform: Shape 96">
            <a:extLst>
              <a:ext uri="{FF2B5EF4-FFF2-40B4-BE49-F238E27FC236}">
                <a16:creationId xmlns:a16="http://schemas.microsoft.com/office/drawing/2014/main" id="{7C4DE3C3-311D-29EC-101D-2B6441335D1E}"/>
              </a:ext>
            </a:extLst>
          </p:cNvPr>
          <p:cNvSpPr/>
          <p:nvPr/>
        </p:nvSpPr>
        <p:spPr>
          <a:xfrm>
            <a:off x="8772468" y="-715387"/>
            <a:ext cx="441833" cy="397828"/>
          </a:xfrm>
          <a:custGeom>
            <a:avLst/>
            <a:gdLst>
              <a:gd name="connsiteX0" fmla="*/ 41814 w 441833"/>
              <a:gd name="connsiteY0" fmla="*/ 397828 h 397828"/>
              <a:gd name="connsiteX1" fmla="*/ 0 w 441833"/>
              <a:gd name="connsiteY1" fmla="*/ 0 h 397828"/>
              <a:gd name="connsiteX2" fmla="*/ 400020 w 441833"/>
              <a:gd name="connsiteY2" fmla="*/ 0 h 397828"/>
              <a:gd name="connsiteX3" fmla="*/ 441833 w 441833"/>
              <a:gd name="connsiteY3" fmla="*/ 397828 h 397828"/>
              <a:gd name="connsiteX4" fmla="*/ 41814 w 441833"/>
              <a:gd name="connsiteY4" fmla="*/ 397828 h 397828"/>
              <a:gd name="connsiteX5" fmla="*/ 41814 w 441833"/>
              <a:gd name="connsiteY5" fmla="*/ 397828 h 397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1833" h="397828">
                <a:moveTo>
                  <a:pt x="41814" y="397828"/>
                </a:moveTo>
                <a:lnTo>
                  <a:pt x="0" y="0"/>
                </a:lnTo>
                <a:lnTo>
                  <a:pt x="400020" y="0"/>
                </a:lnTo>
                <a:lnTo>
                  <a:pt x="441833" y="397828"/>
                </a:lnTo>
                <a:lnTo>
                  <a:pt x="41814" y="397828"/>
                </a:lnTo>
                <a:lnTo>
                  <a:pt x="41814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" name="Freeform: Shape 97">
            <a:extLst>
              <a:ext uri="{FF2B5EF4-FFF2-40B4-BE49-F238E27FC236}">
                <a16:creationId xmlns:a16="http://schemas.microsoft.com/office/drawing/2014/main" id="{723A232A-6573-5E3A-C925-9FFE83434CC5}"/>
              </a:ext>
            </a:extLst>
          </p:cNvPr>
          <p:cNvSpPr/>
          <p:nvPr/>
        </p:nvSpPr>
        <p:spPr>
          <a:xfrm>
            <a:off x="8248836" y="3886200"/>
            <a:ext cx="523632" cy="380440"/>
          </a:xfrm>
          <a:custGeom>
            <a:avLst/>
            <a:gdLst>
              <a:gd name="connsiteX0" fmla="*/ 0 w 523632"/>
              <a:gd name="connsiteY0" fmla="*/ 380441 h 380440"/>
              <a:gd name="connsiteX1" fmla="*/ 123613 w 523632"/>
              <a:gd name="connsiteY1" fmla="*/ 0 h 380440"/>
              <a:gd name="connsiteX2" fmla="*/ 523632 w 523632"/>
              <a:gd name="connsiteY2" fmla="*/ 0 h 380440"/>
              <a:gd name="connsiteX3" fmla="*/ 400020 w 523632"/>
              <a:gd name="connsiteY3" fmla="*/ 380441 h 380440"/>
              <a:gd name="connsiteX4" fmla="*/ 0 w 523632"/>
              <a:gd name="connsiteY4" fmla="*/ 380441 h 380440"/>
              <a:gd name="connsiteX5" fmla="*/ 0 w 523632"/>
              <a:gd name="connsiteY5" fmla="*/ 380441 h 38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3632" h="380440">
                <a:moveTo>
                  <a:pt x="0" y="380441"/>
                </a:moveTo>
                <a:lnTo>
                  <a:pt x="123613" y="0"/>
                </a:lnTo>
                <a:lnTo>
                  <a:pt x="523632" y="0"/>
                </a:lnTo>
                <a:lnTo>
                  <a:pt x="400020" y="380441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" name="Freeform: Shape 98">
            <a:extLst>
              <a:ext uri="{FF2B5EF4-FFF2-40B4-BE49-F238E27FC236}">
                <a16:creationId xmlns:a16="http://schemas.microsoft.com/office/drawing/2014/main" id="{F1468848-87B4-AF09-A5B4-1CAA63C1BBA3}"/>
              </a:ext>
            </a:extLst>
          </p:cNvPr>
          <p:cNvSpPr/>
          <p:nvPr/>
        </p:nvSpPr>
        <p:spPr>
          <a:xfrm>
            <a:off x="8290649" y="7127965"/>
            <a:ext cx="523633" cy="380441"/>
          </a:xfrm>
          <a:custGeom>
            <a:avLst/>
            <a:gdLst>
              <a:gd name="connsiteX0" fmla="*/ 0 w 523633"/>
              <a:gd name="connsiteY0" fmla="*/ 380441 h 380441"/>
              <a:gd name="connsiteX1" fmla="*/ 123614 w 523633"/>
              <a:gd name="connsiteY1" fmla="*/ 0 h 380441"/>
              <a:gd name="connsiteX2" fmla="*/ 523633 w 523633"/>
              <a:gd name="connsiteY2" fmla="*/ 0 h 380441"/>
              <a:gd name="connsiteX3" fmla="*/ 400020 w 523633"/>
              <a:gd name="connsiteY3" fmla="*/ 380441 h 380441"/>
              <a:gd name="connsiteX4" fmla="*/ 0 w 523633"/>
              <a:gd name="connsiteY4" fmla="*/ 380441 h 380441"/>
              <a:gd name="connsiteX5" fmla="*/ 0 w 523633"/>
              <a:gd name="connsiteY5" fmla="*/ 380441 h 380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3633" h="380441">
                <a:moveTo>
                  <a:pt x="0" y="380441"/>
                </a:moveTo>
                <a:lnTo>
                  <a:pt x="123614" y="0"/>
                </a:lnTo>
                <a:lnTo>
                  <a:pt x="523633" y="0"/>
                </a:lnTo>
                <a:lnTo>
                  <a:pt x="400020" y="380441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id="{EBC73FA1-7543-ACD3-8778-E9251F344B38}"/>
              </a:ext>
            </a:extLst>
          </p:cNvPr>
          <p:cNvSpPr/>
          <p:nvPr/>
        </p:nvSpPr>
        <p:spPr>
          <a:xfrm>
            <a:off x="8490659" y="990861"/>
            <a:ext cx="523632" cy="380441"/>
          </a:xfrm>
          <a:custGeom>
            <a:avLst/>
            <a:gdLst>
              <a:gd name="connsiteX0" fmla="*/ 0 w 523632"/>
              <a:gd name="connsiteY0" fmla="*/ 380441 h 380441"/>
              <a:gd name="connsiteX1" fmla="*/ 123613 w 523632"/>
              <a:gd name="connsiteY1" fmla="*/ 0 h 380441"/>
              <a:gd name="connsiteX2" fmla="*/ 523632 w 523632"/>
              <a:gd name="connsiteY2" fmla="*/ 0 h 380441"/>
              <a:gd name="connsiteX3" fmla="*/ 400020 w 523632"/>
              <a:gd name="connsiteY3" fmla="*/ 380441 h 380441"/>
              <a:gd name="connsiteX4" fmla="*/ 0 w 523632"/>
              <a:gd name="connsiteY4" fmla="*/ 380441 h 380441"/>
              <a:gd name="connsiteX5" fmla="*/ 0 w 523632"/>
              <a:gd name="connsiteY5" fmla="*/ 380441 h 380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3632" h="380441">
                <a:moveTo>
                  <a:pt x="0" y="380441"/>
                </a:moveTo>
                <a:lnTo>
                  <a:pt x="123613" y="0"/>
                </a:lnTo>
                <a:lnTo>
                  <a:pt x="523632" y="0"/>
                </a:lnTo>
                <a:lnTo>
                  <a:pt x="400020" y="380441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4C43FAE1-7CA7-E03B-3BCE-49806157A75B}"/>
              </a:ext>
            </a:extLst>
          </p:cNvPr>
          <p:cNvSpPr/>
          <p:nvPr/>
        </p:nvSpPr>
        <p:spPr>
          <a:xfrm>
            <a:off x="8490659" y="6103825"/>
            <a:ext cx="667685" cy="297272"/>
          </a:xfrm>
          <a:custGeom>
            <a:avLst/>
            <a:gdLst>
              <a:gd name="connsiteX0" fmla="*/ 0 w 667685"/>
              <a:gd name="connsiteY0" fmla="*/ 297272 h 297272"/>
              <a:gd name="connsiteX1" fmla="*/ 267666 w 667685"/>
              <a:gd name="connsiteY1" fmla="*/ 0 h 297272"/>
              <a:gd name="connsiteX2" fmla="*/ 667685 w 667685"/>
              <a:gd name="connsiteY2" fmla="*/ 0 h 297272"/>
              <a:gd name="connsiteX3" fmla="*/ 400020 w 667685"/>
              <a:gd name="connsiteY3" fmla="*/ 297272 h 297272"/>
              <a:gd name="connsiteX4" fmla="*/ 0 w 667685"/>
              <a:gd name="connsiteY4" fmla="*/ 297272 h 297272"/>
              <a:gd name="connsiteX5" fmla="*/ 0 w 667685"/>
              <a:gd name="connsiteY5" fmla="*/ 297272 h 297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7685" h="297272">
                <a:moveTo>
                  <a:pt x="0" y="297272"/>
                </a:moveTo>
                <a:lnTo>
                  <a:pt x="267666" y="0"/>
                </a:lnTo>
                <a:lnTo>
                  <a:pt x="667685" y="0"/>
                </a:lnTo>
                <a:lnTo>
                  <a:pt x="400020" y="297272"/>
                </a:lnTo>
                <a:lnTo>
                  <a:pt x="0" y="297272"/>
                </a:lnTo>
                <a:lnTo>
                  <a:pt x="0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" name="Freeform: Shape 101">
            <a:extLst>
              <a:ext uri="{FF2B5EF4-FFF2-40B4-BE49-F238E27FC236}">
                <a16:creationId xmlns:a16="http://schemas.microsoft.com/office/drawing/2014/main" id="{B5EAF27A-879D-9144-5C85-18D00F0C2311}"/>
              </a:ext>
            </a:extLst>
          </p:cNvPr>
          <p:cNvSpPr/>
          <p:nvPr/>
        </p:nvSpPr>
        <p:spPr>
          <a:xfrm>
            <a:off x="8448846" y="2066402"/>
            <a:ext cx="667684" cy="297272"/>
          </a:xfrm>
          <a:custGeom>
            <a:avLst/>
            <a:gdLst>
              <a:gd name="connsiteX0" fmla="*/ 0 w 667684"/>
              <a:gd name="connsiteY0" fmla="*/ 297273 h 297272"/>
              <a:gd name="connsiteX1" fmla="*/ 267665 w 667684"/>
              <a:gd name="connsiteY1" fmla="*/ 0 h 297272"/>
              <a:gd name="connsiteX2" fmla="*/ 667684 w 667684"/>
              <a:gd name="connsiteY2" fmla="*/ 0 h 297272"/>
              <a:gd name="connsiteX3" fmla="*/ 400020 w 667684"/>
              <a:gd name="connsiteY3" fmla="*/ 297273 h 297272"/>
              <a:gd name="connsiteX4" fmla="*/ 0 w 667684"/>
              <a:gd name="connsiteY4" fmla="*/ 297273 h 297272"/>
              <a:gd name="connsiteX5" fmla="*/ 0 w 667684"/>
              <a:gd name="connsiteY5" fmla="*/ 297273 h 297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7684" h="297272">
                <a:moveTo>
                  <a:pt x="0" y="297273"/>
                </a:moveTo>
                <a:lnTo>
                  <a:pt x="267665" y="0"/>
                </a:lnTo>
                <a:lnTo>
                  <a:pt x="667684" y="0"/>
                </a:lnTo>
                <a:lnTo>
                  <a:pt x="400020" y="297273"/>
                </a:lnTo>
                <a:lnTo>
                  <a:pt x="0" y="297273"/>
                </a:lnTo>
                <a:lnTo>
                  <a:pt x="0" y="2972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" name="Freeform: Shape 102">
            <a:extLst>
              <a:ext uri="{FF2B5EF4-FFF2-40B4-BE49-F238E27FC236}">
                <a16:creationId xmlns:a16="http://schemas.microsoft.com/office/drawing/2014/main" id="{7C2EE677-81AB-FF29-FFD6-7ED634DE5998}"/>
              </a:ext>
            </a:extLst>
          </p:cNvPr>
          <p:cNvSpPr/>
          <p:nvPr/>
        </p:nvSpPr>
        <p:spPr>
          <a:xfrm>
            <a:off x="8448846" y="2996629"/>
            <a:ext cx="765455" cy="162702"/>
          </a:xfrm>
          <a:custGeom>
            <a:avLst/>
            <a:gdLst>
              <a:gd name="connsiteX0" fmla="*/ 0 w 765455"/>
              <a:gd name="connsiteY0" fmla="*/ 162703 h 162702"/>
              <a:gd name="connsiteX1" fmla="*/ 365436 w 765455"/>
              <a:gd name="connsiteY1" fmla="*/ 0 h 162702"/>
              <a:gd name="connsiteX2" fmla="*/ 765456 w 765455"/>
              <a:gd name="connsiteY2" fmla="*/ 0 h 162702"/>
              <a:gd name="connsiteX3" fmla="*/ 400020 w 765455"/>
              <a:gd name="connsiteY3" fmla="*/ 162703 h 162702"/>
              <a:gd name="connsiteX4" fmla="*/ 0 w 765455"/>
              <a:gd name="connsiteY4" fmla="*/ 162703 h 162702"/>
              <a:gd name="connsiteX5" fmla="*/ 0 w 765455"/>
              <a:gd name="connsiteY5" fmla="*/ 162703 h 162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5455" h="162702">
                <a:moveTo>
                  <a:pt x="0" y="162703"/>
                </a:moveTo>
                <a:lnTo>
                  <a:pt x="365436" y="0"/>
                </a:lnTo>
                <a:lnTo>
                  <a:pt x="765456" y="0"/>
                </a:lnTo>
                <a:lnTo>
                  <a:pt x="400020" y="162703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" name="Freeform: Shape 103">
            <a:extLst>
              <a:ext uri="{FF2B5EF4-FFF2-40B4-BE49-F238E27FC236}">
                <a16:creationId xmlns:a16="http://schemas.microsoft.com/office/drawing/2014/main" id="{C285C0D2-4A83-75E9-7AAC-6A237DEC0BA3}"/>
              </a:ext>
            </a:extLst>
          </p:cNvPr>
          <p:cNvSpPr/>
          <p:nvPr/>
        </p:nvSpPr>
        <p:spPr>
          <a:xfrm>
            <a:off x="-503903" y="2710102"/>
            <a:ext cx="765455" cy="162702"/>
          </a:xfrm>
          <a:custGeom>
            <a:avLst/>
            <a:gdLst>
              <a:gd name="connsiteX0" fmla="*/ 365436 w 765455"/>
              <a:gd name="connsiteY0" fmla="*/ 162703 h 162702"/>
              <a:gd name="connsiteX1" fmla="*/ 0 w 765455"/>
              <a:gd name="connsiteY1" fmla="*/ 0 h 162702"/>
              <a:gd name="connsiteX2" fmla="*/ 400020 w 765455"/>
              <a:gd name="connsiteY2" fmla="*/ 0 h 162702"/>
              <a:gd name="connsiteX3" fmla="*/ 765456 w 765455"/>
              <a:gd name="connsiteY3" fmla="*/ 162703 h 162702"/>
              <a:gd name="connsiteX4" fmla="*/ 365436 w 765455"/>
              <a:gd name="connsiteY4" fmla="*/ 162703 h 162702"/>
              <a:gd name="connsiteX5" fmla="*/ 365436 w 765455"/>
              <a:gd name="connsiteY5" fmla="*/ 162703 h 162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5455" h="162702">
                <a:moveTo>
                  <a:pt x="365436" y="162703"/>
                </a:moveTo>
                <a:lnTo>
                  <a:pt x="0" y="0"/>
                </a:lnTo>
                <a:lnTo>
                  <a:pt x="400020" y="0"/>
                </a:lnTo>
                <a:lnTo>
                  <a:pt x="765456" y="162703"/>
                </a:lnTo>
                <a:lnTo>
                  <a:pt x="365436" y="162703"/>
                </a:lnTo>
                <a:lnTo>
                  <a:pt x="365436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id="{2EC2B630-1F9B-1B56-2B07-64401CDDEC2B}"/>
              </a:ext>
            </a:extLst>
          </p:cNvPr>
          <p:cNvSpPr/>
          <p:nvPr/>
        </p:nvSpPr>
        <p:spPr>
          <a:xfrm>
            <a:off x="-703913" y="5408724"/>
            <a:ext cx="667684" cy="297272"/>
          </a:xfrm>
          <a:custGeom>
            <a:avLst/>
            <a:gdLst>
              <a:gd name="connsiteX0" fmla="*/ 267665 w 667684"/>
              <a:gd name="connsiteY0" fmla="*/ 297272 h 297272"/>
              <a:gd name="connsiteX1" fmla="*/ 0 w 667684"/>
              <a:gd name="connsiteY1" fmla="*/ 0 h 297272"/>
              <a:gd name="connsiteX2" fmla="*/ 400020 w 667684"/>
              <a:gd name="connsiteY2" fmla="*/ 0 h 297272"/>
              <a:gd name="connsiteX3" fmla="*/ 667685 w 667684"/>
              <a:gd name="connsiteY3" fmla="*/ 297272 h 297272"/>
              <a:gd name="connsiteX4" fmla="*/ 267665 w 667684"/>
              <a:gd name="connsiteY4" fmla="*/ 297272 h 297272"/>
              <a:gd name="connsiteX5" fmla="*/ 267665 w 667684"/>
              <a:gd name="connsiteY5" fmla="*/ 297272 h 297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7684" h="297272">
                <a:moveTo>
                  <a:pt x="267665" y="297272"/>
                </a:moveTo>
                <a:lnTo>
                  <a:pt x="0" y="0"/>
                </a:lnTo>
                <a:lnTo>
                  <a:pt x="400020" y="0"/>
                </a:lnTo>
                <a:lnTo>
                  <a:pt x="667685" y="297272"/>
                </a:lnTo>
                <a:lnTo>
                  <a:pt x="267665" y="297272"/>
                </a:lnTo>
                <a:lnTo>
                  <a:pt x="267665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" name="Freeform: Shape 105">
            <a:extLst>
              <a:ext uri="{FF2B5EF4-FFF2-40B4-BE49-F238E27FC236}">
                <a16:creationId xmlns:a16="http://schemas.microsoft.com/office/drawing/2014/main" id="{FF2FE83F-AAE0-88D1-9509-94AA1497A449}"/>
              </a:ext>
            </a:extLst>
          </p:cNvPr>
          <p:cNvSpPr/>
          <p:nvPr/>
        </p:nvSpPr>
        <p:spPr>
          <a:xfrm>
            <a:off x="-503903" y="1422703"/>
            <a:ext cx="667684" cy="297272"/>
          </a:xfrm>
          <a:custGeom>
            <a:avLst/>
            <a:gdLst>
              <a:gd name="connsiteX0" fmla="*/ 267665 w 667684"/>
              <a:gd name="connsiteY0" fmla="*/ 297272 h 297272"/>
              <a:gd name="connsiteX1" fmla="*/ 0 w 667684"/>
              <a:gd name="connsiteY1" fmla="*/ 0 h 297272"/>
              <a:gd name="connsiteX2" fmla="*/ 400020 w 667684"/>
              <a:gd name="connsiteY2" fmla="*/ 0 h 297272"/>
              <a:gd name="connsiteX3" fmla="*/ 667685 w 667684"/>
              <a:gd name="connsiteY3" fmla="*/ 297272 h 297272"/>
              <a:gd name="connsiteX4" fmla="*/ 267665 w 667684"/>
              <a:gd name="connsiteY4" fmla="*/ 297272 h 297272"/>
              <a:gd name="connsiteX5" fmla="*/ 267665 w 667684"/>
              <a:gd name="connsiteY5" fmla="*/ 297272 h 297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7684" h="297272">
                <a:moveTo>
                  <a:pt x="267665" y="297272"/>
                </a:moveTo>
                <a:lnTo>
                  <a:pt x="0" y="0"/>
                </a:lnTo>
                <a:lnTo>
                  <a:pt x="400020" y="0"/>
                </a:lnTo>
                <a:lnTo>
                  <a:pt x="667685" y="297272"/>
                </a:lnTo>
                <a:lnTo>
                  <a:pt x="267665" y="297272"/>
                </a:lnTo>
                <a:lnTo>
                  <a:pt x="267665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" name="Freeform: Shape 106">
            <a:extLst>
              <a:ext uri="{FF2B5EF4-FFF2-40B4-BE49-F238E27FC236}">
                <a16:creationId xmlns:a16="http://schemas.microsoft.com/office/drawing/2014/main" id="{CF824845-8DFE-D89D-705B-5F10F94BB6F5}"/>
              </a:ext>
            </a:extLst>
          </p:cNvPr>
          <p:cNvSpPr/>
          <p:nvPr/>
        </p:nvSpPr>
        <p:spPr>
          <a:xfrm>
            <a:off x="-503903" y="6349696"/>
            <a:ext cx="523632" cy="380441"/>
          </a:xfrm>
          <a:custGeom>
            <a:avLst/>
            <a:gdLst>
              <a:gd name="connsiteX0" fmla="*/ 123613 w 523632"/>
              <a:gd name="connsiteY0" fmla="*/ 380441 h 380441"/>
              <a:gd name="connsiteX1" fmla="*/ 0 w 523632"/>
              <a:gd name="connsiteY1" fmla="*/ 0 h 380441"/>
              <a:gd name="connsiteX2" fmla="*/ 400020 w 523632"/>
              <a:gd name="connsiteY2" fmla="*/ 0 h 380441"/>
              <a:gd name="connsiteX3" fmla="*/ 523632 w 523632"/>
              <a:gd name="connsiteY3" fmla="*/ 380441 h 380441"/>
              <a:gd name="connsiteX4" fmla="*/ 123613 w 523632"/>
              <a:gd name="connsiteY4" fmla="*/ 380441 h 380441"/>
              <a:gd name="connsiteX5" fmla="*/ 123613 w 523632"/>
              <a:gd name="connsiteY5" fmla="*/ 380441 h 380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3632" h="380441">
                <a:moveTo>
                  <a:pt x="123613" y="380441"/>
                </a:moveTo>
                <a:lnTo>
                  <a:pt x="0" y="0"/>
                </a:lnTo>
                <a:lnTo>
                  <a:pt x="400020" y="0"/>
                </a:lnTo>
                <a:lnTo>
                  <a:pt x="523632" y="380441"/>
                </a:lnTo>
                <a:lnTo>
                  <a:pt x="123613" y="380441"/>
                </a:lnTo>
                <a:lnTo>
                  <a:pt x="123613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" name="Freeform: Shape 107">
            <a:extLst>
              <a:ext uri="{FF2B5EF4-FFF2-40B4-BE49-F238E27FC236}">
                <a16:creationId xmlns:a16="http://schemas.microsoft.com/office/drawing/2014/main" id="{3A7007AD-78AF-A4D2-09AF-BFE2A0CB47BE}"/>
              </a:ext>
            </a:extLst>
          </p:cNvPr>
          <p:cNvSpPr/>
          <p:nvPr/>
        </p:nvSpPr>
        <p:spPr>
          <a:xfrm>
            <a:off x="-462090" y="3107930"/>
            <a:ext cx="523632" cy="380440"/>
          </a:xfrm>
          <a:custGeom>
            <a:avLst/>
            <a:gdLst>
              <a:gd name="connsiteX0" fmla="*/ 123613 w 523632"/>
              <a:gd name="connsiteY0" fmla="*/ 380441 h 380440"/>
              <a:gd name="connsiteX1" fmla="*/ 0 w 523632"/>
              <a:gd name="connsiteY1" fmla="*/ 0 h 380440"/>
              <a:gd name="connsiteX2" fmla="*/ 400020 w 523632"/>
              <a:gd name="connsiteY2" fmla="*/ 0 h 380440"/>
              <a:gd name="connsiteX3" fmla="*/ 523632 w 523632"/>
              <a:gd name="connsiteY3" fmla="*/ 380441 h 380440"/>
              <a:gd name="connsiteX4" fmla="*/ 123613 w 523632"/>
              <a:gd name="connsiteY4" fmla="*/ 380441 h 380440"/>
              <a:gd name="connsiteX5" fmla="*/ 123613 w 523632"/>
              <a:gd name="connsiteY5" fmla="*/ 380441 h 38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3632" h="380440">
                <a:moveTo>
                  <a:pt x="123613" y="380441"/>
                </a:moveTo>
                <a:lnTo>
                  <a:pt x="0" y="0"/>
                </a:lnTo>
                <a:lnTo>
                  <a:pt x="400020" y="0"/>
                </a:lnTo>
                <a:lnTo>
                  <a:pt x="523632" y="380441"/>
                </a:lnTo>
                <a:lnTo>
                  <a:pt x="123613" y="380441"/>
                </a:lnTo>
                <a:lnTo>
                  <a:pt x="123613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" name="Freeform: Shape 108">
            <a:extLst>
              <a:ext uri="{FF2B5EF4-FFF2-40B4-BE49-F238E27FC236}">
                <a16:creationId xmlns:a16="http://schemas.microsoft.com/office/drawing/2014/main" id="{ED6F8D86-9EAC-F964-69AE-114C4E069E04}"/>
              </a:ext>
            </a:extLst>
          </p:cNvPr>
          <p:cNvSpPr/>
          <p:nvPr/>
        </p:nvSpPr>
        <p:spPr>
          <a:xfrm>
            <a:off x="-338477" y="3886200"/>
            <a:ext cx="441832" cy="397828"/>
          </a:xfrm>
          <a:custGeom>
            <a:avLst/>
            <a:gdLst>
              <a:gd name="connsiteX0" fmla="*/ 0 w 441832"/>
              <a:gd name="connsiteY0" fmla="*/ 397828 h 397828"/>
              <a:gd name="connsiteX1" fmla="*/ 41813 w 441832"/>
              <a:gd name="connsiteY1" fmla="*/ 0 h 397828"/>
              <a:gd name="connsiteX2" fmla="*/ 441833 w 441832"/>
              <a:gd name="connsiteY2" fmla="*/ 0 h 397828"/>
              <a:gd name="connsiteX3" fmla="*/ 400020 w 441832"/>
              <a:gd name="connsiteY3" fmla="*/ 397828 h 397828"/>
              <a:gd name="connsiteX4" fmla="*/ 0 w 441832"/>
              <a:gd name="connsiteY4" fmla="*/ 397828 h 397828"/>
              <a:gd name="connsiteX5" fmla="*/ 0 w 441832"/>
              <a:gd name="connsiteY5" fmla="*/ 397828 h 397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1832" h="397828">
                <a:moveTo>
                  <a:pt x="0" y="397828"/>
                </a:moveTo>
                <a:lnTo>
                  <a:pt x="41813" y="0"/>
                </a:lnTo>
                <a:lnTo>
                  <a:pt x="441833" y="0"/>
                </a:lnTo>
                <a:lnTo>
                  <a:pt x="400020" y="397828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" name="Freeform: Shape 109">
            <a:extLst>
              <a:ext uri="{FF2B5EF4-FFF2-40B4-BE49-F238E27FC236}">
                <a16:creationId xmlns:a16="http://schemas.microsoft.com/office/drawing/2014/main" id="{77DDFA3D-C570-D681-FB1C-008EB258058D}"/>
              </a:ext>
            </a:extLst>
          </p:cNvPr>
          <p:cNvSpPr/>
          <p:nvPr/>
        </p:nvSpPr>
        <p:spPr>
          <a:xfrm>
            <a:off x="-436248" y="1719975"/>
            <a:ext cx="600029" cy="346427"/>
          </a:xfrm>
          <a:custGeom>
            <a:avLst/>
            <a:gdLst>
              <a:gd name="connsiteX0" fmla="*/ 0 w 600029"/>
              <a:gd name="connsiteY0" fmla="*/ 346427 h 346427"/>
              <a:gd name="connsiteX1" fmla="*/ 200010 w 600029"/>
              <a:gd name="connsiteY1" fmla="*/ 0 h 346427"/>
              <a:gd name="connsiteX2" fmla="*/ 600029 w 600029"/>
              <a:gd name="connsiteY2" fmla="*/ 0 h 346427"/>
              <a:gd name="connsiteX3" fmla="*/ 400020 w 600029"/>
              <a:gd name="connsiteY3" fmla="*/ 346427 h 346427"/>
              <a:gd name="connsiteX4" fmla="*/ 0 w 600029"/>
              <a:gd name="connsiteY4" fmla="*/ 346427 h 346427"/>
              <a:gd name="connsiteX5" fmla="*/ 0 w 600029"/>
              <a:gd name="connsiteY5" fmla="*/ 346427 h 346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0029" h="346427">
                <a:moveTo>
                  <a:pt x="0" y="346427"/>
                </a:moveTo>
                <a:lnTo>
                  <a:pt x="200010" y="0"/>
                </a:lnTo>
                <a:lnTo>
                  <a:pt x="600029" y="0"/>
                </a:lnTo>
                <a:lnTo>
                  <a:pt x="400020" y="346427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D33733BD-9E21-9975-7401-3F47A51315FF}"/>
              </a:ext>
            </a:extLst>
          </p:cNvPr>
          <p:cNvSpPr/>
          <p:nvPr/>
        </p:nvSpPr>
        <p:spPr>
          <a:xfrm>
            <a:off x="-703913" y="5062297"/>
            <a:ext cx="600029" cy="346427"/>
          </a:xfrm>
          <a:custGeom>
            <a:avLst/>
            <a:gdLst>
              <a:gd name="connsiteX0" fmla="*/ 0 w 600029"/>
              <a:gd name="connsiteY0" fmla="*/ 346427 h 346427"/>
              <a:gd name="connsiteX1" fmla="*/ 200010 w 600029"/>
              <a:gd name="connsiteY1" fmla="*/ 0 h 346427"/>
              <a:gd name="connsiteX2" fmla="*/ 600029 w 600029"/>
              <a:gd name="connsiteY2" fmla="*/ 0 h 346427"/>
              <a:gd name="connsiteX3" fmla="*/ 400020 w 600029"/>
              <a:gd name="connsiteY3" fmla="*/ 346427 h 346427"/>
              <a:gd name="connsiteX4" fmla="*/ 0 w 600029"/>
              <a:gd name="connsiteY4" fmla="*/ 346427 h 346427"/>
              <a:gd name="connsiteX5" fmla="*/ 0 w 600029"/>
              <a:gd name="connsiteY5" fmla="*/ 346427 h 346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0029" h="346427">
                <a:moveTo>
                  <a:pt x="0" y="346427"/>
                </a:moveTo>
                <a:lnTo>
                  <a:pt x="200010" y="0"/>
                </a:lnTo>
                <a:lnTo>
                  <a:pt x="600029" y="0"/>
                </a:lnTo>
                <a:lnTo>
                  <a:pt x="400020" y="346427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AA9702C5-DABB-7802-AA77-DE3D47F52C9D}"/>
              </a:ext>
            </a:extLst>
          </p:cNvPr>
          <p:cNvSpPr/>
          <p:nvPr/>
        </p:nvSpPr>
        <p:spPr>
          <a:xfrm>
            <a:off x="-462090" y="2872805"/>
            <a:ext cx="723642" cy="235125"/>
          </a:xfrm>
          <a:custGeom>
            <a:avLst/>
            <a:gdLst>
              <a:gd name="connsiteX0" fmla="*/ 0 w 723642"/>
              <a:gd name="connsiteY0" fmla="*/ 235126 h 235125"/>
              <a:gd name="connsiteX1" fmla="*/ 323623 w 723642"/>
              <a:gd name="connsiteY1" fmla="*/ 0 h 235125"/>
              <a:gd name="connsiteX2" fmla="*/ 723642 w 723642"/>
              <a:gd name="connsiteY2" fmla="*/ 0 h 235125"/>
              <a:gd name="connsiteX3" fmla="*/ 400020 w 723642"/>
              <a:gd name="connsiteY3" fmla="*/ 235126 h 235125"/>
              <a:gd name="connsiteX4" fmla="*/ 0 w 723642"/>
              <a:gd name="connsiteY4" fmla="*/ 235126 h 235125"/>
              <a:gd name="connsiteX5" fmla="*/ 0 w 723642"/>
              <a:gd name="connsiteY5" fmla="*/ 235126 h 23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23642" h="235125">
                <a:moveTo>
                  <a:pt x="0" y="235126"/>
                </a:moveTo>
                <a:lnTo>
                  <a:pt x="323623" y="0"/>
                </a:lnTo>
                <a:lnTo>
                  <a:pt x="723642" y="0"/>
                </a:lnTo>
                <a:lnTo>
                  <a:pt x="400020" y="235126"/>
                </a:lnTo>
                <a:lnTo>
                  <a:pt x="0" y="235126"/>
                </a:lnTo>
                <a:lnTo>
                  <a:pt x="0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BCE3D118-79F1-BEF9-D6E5-D2B355939851}"/>
              </a:ext>
            </a:extLst>
          </p:cNvPr>
          <p:cNvSpPr/>
          <p:nvPr/>
        </p:nvSpPr>
        <p:spPr>
          <a:xfrm>
            <a:off x="-462090" y="4664469"/>
            <a:ext cx="723642" cy="235125"/>
          </a:xfrm>
          <a:custGeom>
            <a:avLst/>
            <a:gdLst>
              <a:gd name="connsiteX0" fmla="*/ 323623 w 723642"/>
              <a:gd name="connsiteY0" fmla="*/ 235126 h 235125"/>
              <a:gd name="connsiteX1" fmla="*/ 0 w 723642"/>
              <a:gd name="connsiteY1" fmla="*/ 0 h 235125"/>
              <a:gd name="connsiteX2" fmla="*/ 400020 w 723642"/>
              <a:gd name="connsiteY2" fmla="*/ 0 h 235125"/>
              <a:gd name="connsiteX3" fmla="*/ 723642 w 723642"/>
              <a:gd name="connsiteY3" fmla="*/ 235126 h 235125"/>
              <a:gd name="connsiteX4" fmla="*/ 323623 w 723642"/>
              <a:gd name="connsiteY4" fmla="*/ 235126 h 235125"/>
              <a:gd name="connsiteX5" fmla="*/ 323623 w 723642"/>
              <a:gd name="connsiteY5" fmla="*/ 235126 h 23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23642" h="235125">
                <a:moveTo>
                  <a:pt x="323623" y="235126"/>
                </a:moveTo>
                <a:lnTo>
                  <a:pt x="0" y="0"/>
                </a:lnTo>
                <a:lnTo>
                  <a:pt x="400020" y="0"/>
                </a:lnTo>
                <a:lnTo>
                  <a:pt x="723642" y="235126"/>
                </a:lnTo>
                <a:lnTo>
                  <a:pt x="323623" y="235126"/>
                </a:lnTo>
                <a:lnTo>
                  <a:pt x="323623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E0863740-949B-4DB8-471B-8C3729570E2E}"/>
              </a:ext>
            </a:extLst>
          </p:cNvPr>
          <p:cNvSpPr/>
          <p:nvPr/>
        </p:nvSpPr>
        <p:spPr>
          <a:xfrm>
            <a:off x="-436248" y="5705996"/>
            <a:ext cx="600029" cy="346427"/>
          </a:xfrm>
          <a:custGeom>
            <a:avLst/>
            <a:gdLst>
              <a:gd name="connsiteX0" fmla="*/ 200010 w 600029"/>
              <a:gd name="connsiteY0" fmla="*/ 346427 h 346427"/>
              <a:gd name="connsiteX1" fmla="*/ 0 w 600029"/>
              <a:gd name="connsiteY1" fmla="*/ 0 h 346427"/>
              <a:gd name="connsiteX2" fmla="*/ 400020 w 600029"/>
              <a:gd name="connsiteY2" fmla="*/ 0 h 346427"/>
              <a:gd name="connsiteX3" fmla="*/ 600029 w 600029"/>
              <a:gd name="connsiteY3" fmla="*/ 346427 h 346427"/>
              <a:gd name="connsiteX4" fmla="*/ 200010 w 600029"/>
              <a:gd name="connsiteY4" fmla="*/ 346427 h 346427"/>
              <a:gd name="connsiteX5" fmla="*/ 200010 w 600029"/>
              <a:gd name="connsiteY5" fmla="*/ 346427 h 346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0029" h="346427">
                <a:moveTo>
                  <a:pt x="200010" y="346427"/>
                </a:moveTo>
                <a:lnTo>
                  <a:pt x="0" y="0"/>
                </a:lnTo>
                <a:lnTo>
                  <a:pt x="400020" y="0"/>
                </a:lnTo>
                <a:lnTo>
                  <a:pt x="600029" y="346427"/>
                </a:lnTo>
                <a:lnTo>
                  <a:pt x="200010" y="346427"/>
                </a:lnTo>
                <a:lnTo>
                  <a:pt x="20001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02CFADF6-DB89-6806-FBCC-54C69C03B639}"/>
              </a:ext>
            </a:extLst>
          </p:cNvPr>
          <p:cNvSpPr/>
          <p:nvPr/>
        </p:nvSpPr>
        <p:spPr>
          <a:xfrm>
            <a:off x="-703913" y="2363675"/>
            <a:ext cx="600029" cy="346427"/>
          </a:xfrm>
          <a:custGeom>
            <a:avLst/>
            <a:gdLst>
              <a:gd name="connsiteX0" fmla="*/ 200010 w 600029"/>
              <a:gd name="connsiteY0" fmla="*/ 346427 h 346427"/>
              <a:gd name="connsiteX1" fmla="*/ 0 w 600029"/>
              <a:gd name="connsiteY1" fmla="*/ 0 h 346427"/>
              <a:gd name="connsiteX2" fmla="*/ 400020 w 600029"/>
              <a:gd name="connsiteY2" fmla="*/ 0 h 346427"/>
              <a:gd name="connsiteX3" fmla="*/ 600029 w 600029"/>
              <a:gd name="connsiteY3" fmla="*/ 346427 h 346427"/>
              <a:gd name="connsiteX4" fmla="*/ 200010 w 600029"/>
              <a:gd name="connsiteY4" fmla="*/ 346427 h 346427"/>
              <a:gd name="connsiteX5" fmla="*/ 200010 w 600029"/>
              <a:gd name="connsiteY5" fmla="*/ 346427 h 3464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0029" h="346427">
                <a:moveTo>
                  <a:pt x="200010" y="346427"/>
                </a:moveTo>
                <a:lnTo>
                  <a:pt x="0" y="0"/>
                </a:lnTo>
                <a:lnTo>
                  <a:pt x="400020" y="0"/>
                </a:lnTo>
                <a:lnTo>
                  <a:pt x="600029" y="346427"/>
                </a:lnTo>
                <a:lnTo>
                  <a:pt x="200010" y="346427"/>
                </a:lnTo>
                <a:lnTo>
                  <a:pt x="20001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ABB09633-6B93-E03C-0B98-E6774FB2761E}"/>
              </a:ext>
            </a:extLst>
          </p:cNvPr>
          <p:cNvSpPr/>
          <p:nvPr/>
        </p:nvSpPr>
        <p:spPr>
          <a:xfrm>
            <a:off x="-338477" y="3488371"/>
            <a:ext cx="441832" cy="397828"/>
          </a:xfrm>
          <a:custGeom>
            <a:avLst/>
            <a:gdLst>
              <a:gd name="connsiteX0" fmla="*/ 41813 w 441832"/>
              <a:gd name="connsiteY0" fmla="*/ 397828 h 397828"/>
              <a:gd name="connsiteX1" fmla="*/ 0 w 441832"/>
              <a:gd name="connsiteY1" fmla="*/ 0 h 397828"/>
              <a:gd name="connsiteX2" fmla="*/ 400020 w 441832"/>
              <a:gd name="connsiteY2" fmla="*/ 0 h 397828"/>
              <a:gd name="connsiteX3" fmla="*/ 441833 w 441832"/>
              <a:gd name="connsiteY3" fmla="*/ 397828 h 397828"/>
              <a:gd name="connsiteX4" fmla="*/ 41813 w 441832"/>
              <a:gd name="connsiteY4" fmla="*/ 397828 h 397828"/>
              <a:gd name="connsiteX5" fmla="*/ 41813 w 441832"/>
              <a:gd name="connsiteY5" fmla="*/ 397828 h 397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1832" h="397828">
                <a:moveTo>
                  <a:pt x="41813" y="397828"/>
                </a:moveTo>
                <a:lnTo>
                  <a:pt x="0" y="0"/>
                </a:lnTo>
                <a:lnTo>
                  <a:pt x="400020" y="0"/>
                </a:lnTo>
                <a:lnTo>
                  <a:pt x="441833" y="397828"/>
                </a:lnTo>
                <a:lnTo>
                  <a:pt x="41813" y="397828"/>
                </a:lnTo>
                <a:lnTo>
                  <a:pt x="41813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4D07D175-FA68-D391-2308-53C47FA2E6A9}"/>
              </a:ext>
            </a:extLst>
          </p:cNvPr>
          <p:cNvSpPr/>
          <p:nvPr/>
        </p:nvSpPr>
        <p:spPr>
          <a:xfrm>
            <a:off x="-503903" y="1042262"/>
            <a:ext cx="523632" cy="380441"/>
          </a:xfrm>
          <a:custGeom>
            <a:avLst/>
            <a:gdLst>
              <a:gd name="connsiteX0" fmla="*/ 0 w 523632"/>
              <a:gd name="connsiteY0" fmla="*/ 380441 h 380441"/>
              <a:gd name="connsiteX1" fmla="*/ 123613 w 523632"/>
              <a:gd name="connsiteY1" fmla="*/ 0 h 380441"/>
              <a:gd name="connsiteX2" fmla="*/ 523632 w 523632"/>
              <a:gd name="connsiteY2" fmla="*/ 0 h 380441"/>
              <a:gd name="connsiteX3" fmla="*/ 400020 w 523632"/>
              <a:gd name="connsiteY3" fmla="*/ 380441 h 380441"/>
              <a:gd name="connsiteX4" fmla="*/ 0 w 523632"/>
              <a:gd name="connsiteY4" fmla="*/ 380441 h 380441"/>
              <a:gd name="connsiteX5" fmla="*/ 0 w 523632"/>
              <a:gd name="connsiteY5" fmla="*/ 380441 h 380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3632" h="380441">
                <a:moveTo>
                  <a:pt x="0" y="380441"/>
                </a:moveTo>
                <a:lnTo>
                  <a:pt x="123613" y="0"/>
                </a:lnTo>
                <a:lnTo>
                  <a:pt x="523632" y="0"/>
                </a:lnTo>
                <a:lnTo>
                  <a:pt x="400020" y="380441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CB8AC8D2-762A-80DA-014C-4AA4E6F5F7D7}"/>
              </a:ext>
            </a:extLst>
          </p:cNvPr>
          <p:cNvSpPr/>
          <p:nvPr/>
        </p:nvSpPr>
        <p:spPr>
          <a:xfrm>
            <a:off x="-462090" y="4284028"/>
            <a:ext cx="523632" cy="380440"/>
          </a:xfrm>
          <a:custGeom>
            <a:avLst/>
            <a:gdLst>
              <a:gd name="connsiteX0" fmla="*/ 0 w 523632"/>
              <a:gd name="connsiteY0" fmla="*/ 380441 h 380440"/>
              <a:gd name="connsiteX1" fmla="*/ 123613 w 523632"/>
              <a:gd name="connsiteY1" fmla="*/ 0 h 380440"/>
              <a:gd name="connsiteX2" fmla="*/ 523632 w 523632"/>
              <a:gd name="connsiteY2" fmla="*/ 0 h 380440"/>
              <a:gd name="connsiteX3" fmla="*/ 400020 w 523632"/>
              <a:gd name="connsiteY3" fmla="*/ 380441 h 380440"/>
              <a:gd name="connsiteX4" fmla="*/ 0 w 523632"/>
              <a:gd name="connsiteY4" fmla="*/ 380441 h 380440"/>
              <a:gd name="connsiteX5" fmla="*/ 0 w 523632"/>
              <a:gd name="connsiteY5" fmla="*/ 380441 h 38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3632" h="380440">
                <a:moveTo>
                  <a:pt x="0" y="380441"/>
                </a:moveTo>
                <a:lnTo>
                  <a:pt x="123613" y="0"/>
                </a:lnTo>
                <a:lnTo>
                  <a:pt x="523632" y="0"/>
                </a:lnTo>
                <a:lnTo>
                  <a:pt x="400020" y="380441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66A3E4CE-187C-2439-56D1-14245FCCE67B}"/>
              </a:ext>
            </a:extLst>
          </p:cNvPr>
          <p:cNvSpPr/>
          <p:nvPr/>
        </p:nvSpPr>
        <p:spPr>
          <a:xfrm>
            <a:off x="-703913" y="2066402"/>
            <a:ext cx="667684" cy="297272"/>
          </a:xfrm>
          <a:custGeom>
            <a:avLst/>
            <a:gdLst>
              <a:gd name="connsiteX0" fmla="*/ 0 w 667684"/>
              <a:gd name="connsiteY0" fmla="*/ 297273 h 297272"/>
              <a:gd name="connsiteX1" fmla="*/ 267665 w 667684"/>
              <a:gd name="connsiteY1" fmla="*/ 0 h 297272"/>
              <a:gd name="connsiteX2" fmla="*/ 667685 w 667684"/>
              <a:gd name="connsiteY2" fmla="*/ 0 h 297272"/>
              <a:gd name="connsiteX3" fmla="*/ 400020 w 667684"/>
              <a:gd name="connsiteY3" fmla="*/ 297273 h 297272"/>
              <a:gd name="connsiteX4" fmla="*/ 0 w 667684"/>
              <a:gd name="connsiteY4" fmla="*/ 297273 h 297272"/>
              <a:gd name="connsiteX5" fmla="*/ 0 w 667684"/>
              <a:gd name="connsiteY5" fmla="*/ 297273 h 297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7684" h="297272">
                <a:moveTo>
                  <a:pt x="0" y="297273"/>
                </a:moveTo>
                <a:lnTo>
                  <a:pt x="267665" y="0"/>
                </a:lnTo>
                <a:lnTo>
                  <a:pt x="667685" y="0"/>
                </a:lnTo>
                <a:lnTo>
                  <a:pt x="400020" y="297273"/>
                </a:lnTo>
                <a:lnTo>
                  <a:pt x="0" y="297273"/>
                </a:lnTo>
                <a:lnTo>
                  <a:pt x="0" y="2972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987E37A7-AB4F-45A5-C3B8-665ECAE1C0AA}"/>
              </a:ext>
            </a:extLst>
          </p:cNvPr>
          <p:cNvSpPr/>
          <p:nvPr/>
        </p:nvSpPr>
        <p:spPr>
          <a:xfrm>
            <a:off x="-503903" y="6052423"/>
            <a:ext cx="667684" cy="297272"/>
          </a:xfrm>
          <a:custGeom>
            <a:avLst/>
            <a:gdLst>
              <a:gd name="connsiteX0" fmla="*/ 0 w 667684"/>
              <a:gd name="connsiteY0" fmla="*/ 297273 h 297272"/>
              <a:gd name="connsiteX1" fmla="*/ 267665 w 667684"/>
              <a:gd name="connsiteY1" fmla="*/ 0 h 297272"/>
              <a:gd name="connsiteX2" fmla="*/ 667685 w 667684"/>
              <a:gd name="connsiteY2" fmla="*/ 0 h 297272"/>
              <a:gd name="connsiteX3" fmla="*/ 400020 w 667684"/>
              <a:gd name="connsiteY3" fmla="*/ 297273 h 297272"/>
              <a:gd name="connsiteX4" fmla="*/ 0 w 667684"/>
              <a:gd name="connsiteY4" fmla="*/ 297273 h 297272"/>
              <a:gd name="connsiteX5" fmla="*/ 0 w 667684"/>
              <a:gd name="connsiteY5" fmla="*/ 297273 h 2972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67684" h="297272">
                <a:moveTo>
                  <a:pt x="0" y="297273"/>
                </a:moveTo>
                <a:lnTo>
                  <a:pt x="267665" y="0"/>
                </a:lnTo>
                <a:lnTo>
                  <a:pt x="667685" y="0"/>
                </a:lnTo>
                <a:lnTo>
                  <a:pt x="400020" y="297273"/>
                </a:lnTo>
                <a:lnTo>
                  <a:pt x="0" y="297273"/>
                </a:lnTo>
                <a:lnTo>
                  <a:pt x="0" y="2972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1" name="Freeform: Shape 120">
            <a:extLst>
              <a:ext uri="{FF2B5EF4-FFF2-40B4-BE49-F238E27FC236}">
                <a16:creationId xmlns:a16="http://schemas.microsoft.com/office/drawing/2014/main" id="{545E0A6C-9F0C-79DA-FF73-650F6730B5A3}"/>
              </a:ext>
            </a:extLst>
          </p:cNvPr>
          <p:cNvSpPr/>
          <p:nvPr/>
        </p:nvSpPr>
        <p:spPr>
          <a:xfrm>
            <a:off x="-503903" y="4899594"/>
            <a:ext cx="765455" cy="162702"/>
          </a:xfrm>
          <a:custGeom>
            <a:avLst/>
            <a:gdLst>
              <a:gd name="connsiteX0" fmla="*/ 0 w 765455"/>
              <a:gd name="connsiteY0" fmla="*/ 162703 h 162702"/>
              <a:gd name="connsiteX1" fmla="*/ 365436 w 765455"/>
              <a:gd name="connsiteY1" fmla="*/ 0 h 162702"/>
              <a:gd name="connsiteX2" fmla="*/ 765456 w 765455"/>
              <a:gd name="connsiteY2" fmla="*/ 0 h 162702"/>
              <a:gd name="connsiteX3" fmla="*/ 400020 w 765455"/>
              <a:gd name="connsiteY3" fmla="*/ 162703 h 162702"/>
              <a:gd name="connsiteX4" fmla="*/ 0 w 765455"/>
              <a:gd name="connsiteY4" fmla="*/ 162703 h 162702"/>
              <a:gd name="connsiteX5" fmla="*/ 0 w 765455"/>
              <a:gd name="connsiteY5" fmla="*/ 162703 h 1627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65455" h="162702">
                <a:moveTo>
                  <a:pt x="0" y="162703"/>
                </a:moveTo>
                <a:lnTo>
                  <a:pt x="365436" y="0"/>
                </a:lnTo>
                <a:lnTo>
                  <a:pt x="765456" y="0"/>
                </a:lnTo>
                <a:lnTo>
                  <a:pt x="400020" y="162703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BE7C507B-080A-CE3F-265F-00CC3156AD74}"/>
              </a:ext>
            </a:extLst>
          </p:cNvPr>
          <p:cNvSpPr/>
          <p:nvPr/>
        </p:nvSpPr>
        <p:spPr>
          <a:xfrm>
            <a:off x="5029200" y="3886200"/>
            <a:ext cx="633101" cy="459974"/>
          </a:xfrm>
          <a:custGeom>
            <a:avLst/>
            <a:gdLst>
              <a:gd name="connsiteX0" fmla="*/ 267665 w 633101"/>
              <a:gd name="connsiteY0" fmla="*/ 297272 h 459974"/>
              <a:gd name="connsiteX1" fmla="*/ 0 w 633101"/>
              <a:gd name="connsiteY1" fmla="*/ 0 h 459974"/>
              <a:gd name="connsiteX2" fmla="*/ 365436 w 633101"/>
              <a:gd name="connsiteY2" fmla="*/ 162703 h 459974"/>
              <a:gd name="connsiteX3" fmla="*/ 633101 w 633101"/>
              <a:gd name="connsiteY3" fmla="*/ 459975 h 459974"/>
              <a:gd name="connsiteX4" fmla="*/ 267665 w 633101"/>
              <a:gd name="connsiteY4" fmla="*/ 297272 h 459974"/>
              <a:gd name="connsiteX5" fmla="*/ 267665 w 633101"/>
              <a:gd name="connsiteY5" fmla="*/ 297272 h 459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3101" h="459974">
                <a:moveTo>
                  <a:pt x="267665" y="297272"/>
                </a:moveTo>
                <a:lnTo>
                  <a:pt x="0" y="0"/>
                </a:lnTo>
                <a:lnTo>
                  <a:pt x="365436" y="162703"/>
                </a:lnTo>
                <a:lnTo>
                  <a:pt x="633101" y="459975"/>
                </a:lnTo>
                <a:lnTo>
                  <a:pt x="267665" y="297272"/>
                </a:lnTo>
                <a:lnTo>
                  <a:pt x="267665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id="{77D851D3-DDFF-FFB7-C59B-1B1D6249479E}"/>
              </a:ext>
            </a:extLst>
          </p:cNvPr>
          <p:cNvSpPr/>
          <p:nvPr/>
        </p:nvSpPr>
        <p:spPr>
          <a:xfrm>
            <a:off x="5296865" y="4183472"/>
            <a:ext cx="489048" cy="543143"/>
          </a:xfrm>
          <a:custGeom>
            <a:avLst/>
            <a:gdLst>
              <a:gd name="connsiteX0" fmla="*/ 123613 w 489048"/>
              <a:gd name="connsiteY0" fmla="*/ 380441 h 543143"/>
              <a:gd name="connsiteX1" fmla="*/ 0 w 489048"/>
              <a:gd name="connsiteY1" fmla="*/ 0 h 543143"/>
              <a:gd name="connsiteX2" fmla="*/ 365436 w 489048"/>
              <a:gd name="connsiteY2" fmla="*/ 162703 h 543143"/>
              <a:gd name="connsiteX3" fmla="*/ 489049 w 489048"/>
              <a:gd name="connsiteY3" fmla="*/ 543144 h 543143"/>
              <a:gd name="connsiteX4" fmla="*/ 123613 w 489048"/>
              <a:gd name="connsiteY4" fmla="*/ 380441 h 543143"/>
              <a:gd name="connsiteX5" fmla="*/ 123613 w 489048"/>
              <a:gd name="connsiteY5" fmla="*/ 380441 h 543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048" h="543143">
                <a:moveTo>
                  <a:pt x="123613" y="380441"/>
                </a:moveTo>
                <a:lnTo>
                  <a:pt x="0" y="0"/>
                </a:lnTo>
                <a:lnTo>
                  <a:pt x="365436" y="162703"/>
                </a:lnTo>
                <a:lnTo>
                  <a:pt x="489049" y="543144"/>
                </a:lnTo>
                <a:lnTo>
                  <a:pt x="123613" y="380441"/>
                </a:lnTo>
                <a:lnTo>
                  <a:pt x="123613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4" name="Freeform: Shape 123">
            <a:extLst>
              <a:ext uri="{FF2B5EF4-FFF2-40B4-BE49-F238E27FC236}">
                <a16:creationId xmlns:a16="http://schemas.microsoft.com/office/drawing/2014/main" id="{D58F5793-D2E5-9C72-897E-D035F9A46CAC}"/>
              </a:ext>
            </a:extLst>
          </p:cNvPr>
          <p:cNvSpPr/>
          <p:nvPr/>
        </p:nvSpPr>
        <p:spPr>
          <a:xfrm>
            <a:off x="7044887" y="561265"/>
            <a:ext cx="489048" cy="543143"/>
          </a:xfrm>
          <a:custGeom>
            <a:avLst/>
            <a:gdLst>
              <a:gd name="connsiteX0" fmla="*/ 123613 w 489048"/>
              <a:gd name="connsiteY0" fmla="*/ 380441 h 543143"/>
              <a:gd name="connsiteX1" fmla="*/ 0 w 489048"/>
              <a:gd name="connsiteY1" fmla="*/ 0 h 543143"/>
              <a:gd name="connsiteX2" fmla="*/ 365436 w 489048"/>
              <a:gd name="connsiteY2" fmla="*/ 162703 h 543143"/>
              <a:gd name="connsiteX3" fmla="*/ 489049 w 489048"/>
              <a:gd name="connsiteY3" fmla="*/ 543144 h 543143"/>
              <a:gd name="connsiteX4" fmla="*/ 123613 w 489048"/>
              <a:gd name="connsiteY4" fmla="*/ 380441 h 543143"/>
              <a:gd name="connsiteX5" fmla="*/ 123613 w 489048"/>
              <a:gd name="connsiteY5" fmla="*/ 380441 h 543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048" h="543143">
                <a:moveTo>
                  <a:pt x="123613" y="380441"/>
                </a:moveTo>
                <a:lnTo>
                  <a:pt x="0" y="0"/>
                </a:lnTo>
                <a:lnTo>
                  <a:pt x="365436" y="162703"/>
                </a:lnTo>
                <a:lnTo>
                  <a:pt x="489049" y="543144"/>
                </a:lnTo>
                <a:lnTo>
                  <a:pt x="123613" y="380441"/>
                </a:lnTo>
                <a:lnTo>
                  <a:pt x="123613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5" name="Freeform: Shape 124">
            <a:extLst>
              <a:ext uri="{FF2B5EF4-FFF2-40B4-BE49-F238E27FC236}">
                <a16:creationId xmlns:a16="http://schemas.microsoft.com/office/drawing/2014/main" id="{E2764F29-7DF8-085F-DDBB-396CD6351609}"/>
              </a:ext>
            </a:extLst>
          </p:cNvPr>
          <p:cNvSpPr/>
          <p:nvPr/>
        </p:nvSpPr>
        <p:spPr>
          <a:xfrm>
            <a:off x="3707040" y="7955389"/>
            <a:ext cx="489048" cy="543144"/>
          </a:xfrm>
          <a:custGeom>
            <a:avLst/>
            <a:gdLst>
              <a:gd name="connsiteX0" fmla="*/ 123613 w 489048"/>
              <a:gd name="connsiteY0" fmla="*/ 380441 h 543144"/>
              <a:gd name="connsiteX1" fmla="*/ 0 w 489048"/>
              <a:gd name="connsiteY1" fmla="*/ 0 h 543144"/>
              <a:gd name="connsiteX2" fmla="*/ 365436 w 489048"/>
              <a:gd name="connsiteY2" fmla="*/ 162703 h 543144"/>
              <a:gd name="connsiteX3" fmla="*/ 489049 w 489048"/>
              <a:gd name="connsiteY3" fmla="*/ 543144 h 543144"/>
              <a:gd name="connsiteX4" fmla="*/ 123613 w 489048"/>
              <a:gd name="connsiteY4" fmla="*/ 380441 h 543144"/>
              <a:gd name="connsiteX5" fmla="*/ 123613 w 489048"/>
              <a:gd name="connsiteY5" fmla="*/ 380441 h 543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048" h="543144">
                <a:moveTo>
                  <a:pt x="123613" y="380441"/>
                </a:moveTo>
                <a:lnTo>
                  <a:pt x="0" y="0"/>
                </a:lnTo>
                <a:lnTo>
                  <a:pt x="365436" y="162703"/>
                </a:lnTo>
                <a:lnTo>
                  <a:pt x="489049" y="543144"/>
                </a:lnTo>
                <a:lnTo>
                  <a:pt x="123613" y="380441"/>
                </a:lnTo>
                <a:lnTo>
                  <a:pt x="123613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6" name="Freeform: Shape 125">
            <a:extLst>
              <a:ext uri="{FF2B5EF4-FFF2-40B4-BE49-F238E27FC236}">
                <a16:creationId xmlns:a16="http://schemas.microsoft.com/office/drawing/2014/main" id="{E05C70EE-22F6-CAC6-DD64-5D091C1EA62C}"/>
              </a:ext>
            </a:extLst>
          </p:cNvPr>
          <p:cNvSpPr/>
          <p:nvPr/>
        </p:nvSpPr>
        <p:spPr>
          <a:xfrm>
            <a:off x="5378664" y="4563913"/>
            <a:ext cx="407249" cy="560530"/>
          </a:xfrm>
          <a:custGeom>
            <a:avLst/>
            <a:gdLst>
              <a:gd name="connsiteX0" fmla="*/ 0 w 407249"/>
              <a:gd name="connsiteY0" fmla="*/ 397828 h 560530"/>
              <a:gd name="connsiteX1" fmla="*/ 41813 w 407249"/>
              <a:gd name="connsiteY1" fmla="*/ 0 h 560530"/>
              <a:gd name="connsiteX2" fmla="*/ 407249 w 407249"/>
              <a:gd name="connsiteY2" fmla="*/ 162703 h 560530"/>
              <a:gd name="connsiteX3" fmla="*/ 365436 w 407249"/>
              <a:gd name="connsiteY3" fmla="*/ 560531 h 560530"/>
              <a:gd name="connsiteX4" fmla="*/ 0 w 407249"/>
              <a:gd name="connsiteY4" fmla="*/ 397828 h 560530"/>
              <a:gd name="connsiteX5" fmla="*/ 0 w 407249"/>
              <a:gd name="connsiteY5" fmla="*/ 397828 h 560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7249" h="560530">
                <a:moveTo>
                  <a:pt x="0" y="397828"/>
                </a:moveTo>
                <a:lnTo>
                  <a:pt x="41813" y="0"/>
                </a:lnTo>
                <a:lnTo>
                  <a:pt x="407249" y="162703"/>
                </a:lnTo>
                <a:lnTo>
                  <a:pt x="365436" y="560531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id="{C0AB3688-E40C-81F3-548B-0B3E6A3505EC}"/>
              </a:ext>
            </a:extLst>
          </p:cNvPr>
          <p:cNvSpPr/>
          <p:nvPr/>
        </p:nvSpPr>
        <p:spPr>
          <a:xfrm>
            <a:off x="6467742" y="1322147"/>
            <a:ext cx="407249" cy="560530"/>
          </a:xfrm>
          <a:custGeom>
            <a:avLst/>
            <a:gdLst>
              <a:gd name="connsiteX0" fmla="*/ 0 w 407249"/>
              <a:gd name="connsiteY0" fmla="*/ 397828 h 560530"/>
              <a:gd name="connsiteX1" fmla="*/ 41813 w 407249"/>
              <a:gd name="connsiteY1" fmla="*/ 0 h 560530"/>
              <a:gd name="connsiteX2" fmla="*/ 407249 w 407249"/>
              <a:gd name="connsiteY2" fmla="*/ 162703 h 560530"/>
              <a:gd name="connsiteX3" fmla="*/ 365436 w 407249"/>
              <a:gd name="connsiteY3" fmla="*/ 560531 h 560530"/>
              <a:gd name="connsiteX4" fmla="*/ 0 w 407249"/>
              <a:gd name="connsiteY4" fmla="*/ 397828 h 560530"/>
              <a:gd name="connsiteX5" fmla="*/ 0 w 407249"/>
              <a:gd name="connsiteY5" fmla="*/ 397828 h 560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7249" h="560530">
                <a:moveTo>
                  <a:pt x="0" y="397828"/>
                </a:moveTo>
                <a:lnTo>
                  <a:pt x="41813" y="0"/>
                </a:lnTo>
                <a:lnTo>
                  <a:pt x="407249" y="162703"/>
                </a:lnTo>
                <a:lnTo>
                  <a:pt x="365436" y="560531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id="{483CE561-5610-313E-9233-850005D71A80}"/>
              </a:ext>
            </a:extLst>
          </p:cNvPr>
          <p:cNvSpPr/>
          <p:nvPr/>
        </p:nvSpPr>
        <p:spPr>
          <a:xfrm>
            <a:off x="4272486" y="7048432"/>
            <a:ext cx="407249" cy="560530"/>
          </a:xfrm>
          <a:custGeom>
            <a:avLst/>
            <a:gdLst>
              <a:gd name="connsiteX0" fmla="*/ 0 w 407249"/>
              <a:gd name="connsiteY0" fmla="*/ 397828 h 560530"/>
              <a:gd name="connsiteX1" fmla="*/ 41813 w 407249"/>
              <a:gd name="connsiteY1" fmla="*/ 0 h 560530"/>
              <a:gd name="connsiteX2" fmla="*/ 407249 w 407249"/>
              <a:gd name="connsiteY2" fmla="*/ 162703 h 560530"/>
              <a:gd name="connsiteX3" fmla="*/ 365436 w 407249"/>
              <a:gd name="connsiteY3" fmla="*/ 560530 h 560530"/>
              <a:gd name="connsiteX4" fmla="*/ 0 w 407249"/>
              <a:gd name="connsiteY4" fmla="*/ 397828 h 560530"/>
              <a:gd name="connsiteX5" fmla="*/ 0 w 407249"/>
              <a:gd name="connsiteY5" fmla="*/ 397828 h 560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7249" h="560530">
                <a:moveTo>
                  <a:pt x="0" y="397828"/>
                </a:moveTo>
                <a:lnTo>
                  <a:pt x="41813" y="0"/>
                </a:lnTo>
                <a:lnTo>
                  <a:pt x="407249" y="162703"/>
                </a:lnTo>
                <a:lnTo>
                  <a:pt x="365436" y="560530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5896766D-F490-B876-3499-8861F899D4BE}"/>
              </a:ext>
            </a:extLst>
          </p:cNvPr>
          <p:cNvSpPr/>
          <p:nvPr/>
        </p:nvSpPr>
        <p:spPr>
          <a:xfrm>
            <a:off x="8015754" y="-1359087"/>
            <a:ext cx="407249" cy="560530"/>
          </a:xfrm>
          <a:custGeom>
            <a:avLst/>
            <a:gdLst>
              <a:gd name="connsiteX0" fmla="*/ 0 w 407249"/>
              <a:gd name="connsiteY0" fmla="*/ 397828 h 560530"/>
              <a:gd name="connsiteX1" fmla="*/ 41814 w 407249"/>
              <a:gd name="connsiteY1" fmla="*/ 0 h 560530"/>
              <a:gd name="connsiteX2" fmla="*/ 407250 w 407249"/>
              <a:gd name="connsiteY2" fmla="*/ 162703 h 560530"/>
              <a:gd name="connsiteX3" fmla="*/ 365436 w 407249"/>
              <a:gd name="connsiteY3" fmla="*/ 560531 h 560530"/>
              <a:gd name="connsiteX4" fmla="*/ 0 w 407249"/>
              <a:gd name="connsiteY4" fmla="*/ 397828 h 560530"/>
              <a:gd name="connsiteX5" fmla="*/ 0 w 407249"/>
              <a:gd name="connsiteY5" fmla="*/ 397828 h 560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7249" h="560530">
                <a:moveTo>
                  <a:pt x="0" y="397828"/>
                </a:moveTo>
                <a:lnTo>
                  <a:pt x="41814" y="0"/>
                </a:lnTo>
                <a:lnTo>
                  <a:pt x="407250" y="162703"/>
                </a:lnTo>
                <a:lnTo>
                  <a:pt x="365436" y="560531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0" name="Freeform: Shape 129">
            <a:extLst>
              <a:ext uri="{FF2B5EF4-FFF2-40B4-BE49-F238E27FC236}">
                <a16:creationId xmlns:a16="http://schemas.microsoft.com/office/drawing/2014/main" id="{32BD4DAE-0C50-4990-514C-C5443231BBA7}"/>
              </a:ext>
            </a:extLst>
          </p:cNvPr>
          <p:cNvSpPr/>
          <p:nvPr/>
        </p:nvSpPr>
        <p:spPr>
          <a:xfrm>
            <a:off x="5178655" y="4961741"/>
            <a:ext cx="565445" cy="509129"/>
          </a:xfrm>
          <a:custGeom>
            <a:avLst/>
            <a:gdLst>
              <a:gd name="connsiteX0" fmla="*/ 0 w 565445"/>
              <a:gd name="connsiteY0" fmla="*/ 346427 h 509129"/>
              <a:gd name="connsiteX1" fmla="*/ 200010 w 565445"/>
              <a:gd name="connsiteY1" fmla="*/ 0 h 509129"/>
              <a:gd name="connsiteX2" fmla="*/ 565446 w 565445"/>
              <a:gd name="connsiteY2" fmla="*/ 162703 h 509129"/>
              <a:gd name="connsiteX3" fmla="*/ 365436 w 565445"/>
              <a:gd name="connsiteY3" fmla="*/ 509130 h 509129"/>
              <a:gd name="connsiteX4" fmla="*/ 0 w 565445"/>
              <a:gd name="connsiteY4" fmla="*/ 346427 h 509129"/>
              <a:gd name="connsiteX5" fmla="*/ 0 w 565445"/>
              <a:gd name="connsiteY5" fmla="*/ 346427 h 509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445" h="509129">
                <a:moveTo>
                  <a:pt x="0" y="346427"/>
                </a:moveTo>
                <a:lnTo>
                  <a:pt x="200010" y="0"/>
                </a:lnTo>
                <a:lnTo>
                  <a:pt x="565446" y="162703"/>
                </a:lnTo>
                <a:lnTo>
                  <a:pt x="365436" y="509130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1" name="Freeform: Shape 130">
            <a:extLst>
              <a:ext uri="{FF2B5EF4-FFF2-40B4-BE49-F238E27FC236}">
                <a16:creationId xmlns:a16="http://schemas.microsoft.com/office/drawing/2014/main" id="{37C57C2A-CDE4-AD5D-C66E-A53EC98357D8}"/>
              </a:ext>
            </a:extLst>
          </p:cNvPr>
          <p:cNvSpPr/>
          <p:nvPr/>
        </p:nvSpPr>
        <p:spPr>
          <a:xfrm>
            <a:off x="5944110" y="1955101"/>
            <a:ext cx="565445" cy="509129"/>
          </a:xfrm>
          <a:custGeom>
            <a:avLst/>
            <a:gdLst>
              <a:gd name="connsiteX0" fmla="*/ 0 w 565445"/>
              <a:gd name="connsiteY0" fmla="*/ 346427 h 509129"/>
              <a:gd name="connsiteX1" fmla="*/ 200010 w 565445"/>
              <a:gd name="connsiteY1" fmla="*/ 0 h 509129"/>
              <a:gd name="connsiteX2" fmla="*/ 565445 w 565445"/>
              <a:gd name="connsiteY2" fmla="*/ 162703 h 509129"/>
              <a:gd name="connsiteX3" fmla="*/ 365436 w 565445"/>
              <a:gd name="connsiteY3" fmla="*/ 509130 h 509129"/>
              <a:gd name="connsiteX4" fmla="*/ 0 w 565445"/>
              <a:gd name="connsiteY4" fmla="*/ 346427 h 509129"/>
              <a:gd name="connsiteX5" fmla="*/ 0 w 565445"/>
              <a:gd name="connsiteY5" fmla="*/ 346427 h 509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445" h="509129">
                <a:moveTo>
                  <a:pt x="0" y="346427"/>
                </a:moveTo>
                <a:lnTo>
                  <a:pt x="200010" y="0"/>
                </a:lnTo>
                <a:lnTo>
                  <a:pt x="565445" y="162703"/>
                </a:lnTo>
                <a:lnTo>
                  <a:pt x="365436" y="509130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2" name="Freeform: Shape 131">
            <a:extLst>
              <a:ext uri="{FF2B5EF4-FFF2-40B4-BE49-F238E27FC236}">
                <a16:creationId xmlns:a16="http://schemas.microsoft.com/office/drawing/2014/main" id="{A85C72ED-4430-01D0-010F-1D2EBB7891C7}"/>
              </a:ext>
            </a:extLst>
          </p:cNvPr>
          <p:cNvSpPr/>
          <p:nvPr/>
        </p:nvSpPr>
        <p:spPr>
          <a:xfrm>
            <a:off x="3707040" y="7608962"/>
            <a:ext cx="565445" cy="509129"/>
          </a:xfrm>
          <a:custGeom>
            <a:avLst/>
            <a:gdLst>
              <a:gd name="connsiteX0" fmla="*/ 0 w 565445"/>
              <a:gd name="connsiteY0" fmla="*/ 346427 h 509129"/>
              <a:gd name="connsiteX1" fmla="*/ 200010 w 565445"/>
              <a:gd name="connsiteY1" fmla="*/ 0 h 509129"/>
              <a:gd name="connsiteX2" fmla="*/ 565446 w 565445"/>
              <a:gd name="connsiteY2" fmla="*/ 162703 h 509129"/>
              <a:gd name="connsiteX3" fmla="*/ 365436 w 565445"/>
              <a:gd name="connsiteY3" fmla="*/ 509130 h 509129"/>
              <a:gd name="connsiteX4" fmla="*/ 0 w 565445"/>
              <a:gd name="connsiteY4" fmla="*/ 346427 h 509129"/>
              <a:gd name="connsiteX5" fmla="*/ 0 w 565445"/>
              <a:gd name="connsiteY5" fmla="*/ 346427 h 509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445" h="509129">
                <a:moveTo>
                  <a:pt x="0" y="346427"/>
                </a:moveTo>
                <a:lnTo>
                  <a:pt x="200010" y="0"/>
                </a:lnTo>
                <a:lnTo>
                  <a:pt x="565446" y="162703"/>
                </a:lnTo>
                <a:lnTo>
                  <a:pt x="365436" y="509130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3" name="Freeform: Shape 132">
            <a:extLst>
              <a:ext uri="{FF2B5EF4-FFF2-40B4-BE49-F238E27FC236}">
                <a16:creationId xmlns:a16="http://schemas.microsoft.com/office/drawing/2014/main" id="{A6C3369B-7F1C-1D66-BAA6-830E74FCCD2A}"/>
              </a:ext>
            </a:extLst>
          </p:cNvPr>
          <p:cNvSpPr/>
          <p:nvPr/>
        </p:nvSpPr>
        <p:spPr>
          <a:xfrm>
            <a:off x="7492122" y="-726133"/>
            <a:ext cx="565446" cy="509129"/>
          </a:xfrm>
          <a:custGeom>
            <a:avLst/>
            <a:gdLst>
              <a:gd name="connsiteX0" fmla="*/ 0 w 565446"/>
              <a:gd name="connsiteY0" fmla="*/ 346427 h 509129"/>
              <a:gd name="connsiteX1" fmla="*/ 200010 w 565446"/>
              <a:gd name="connsiteY1" fmla="*/ 0 h 509129"/>
              <a:gd name="connsiteX2" fmla="*/ 565446 w 565446"/>
              <a:gd name="connsiteY2" fmla="*/ 162703 h 509129"/>
              <a:gd name="connsiteX3" fmla="*/ 365436 w 565446"/>
              <a:gd name="connsiteY3" fmla="*/ 509130 h 509129"/>
              <a:gd name="connsiteX4" fmla="*/ 0 w 565446"/>
              <a:gd name="connsiteY4" fmla="*/ 346427 h 509129"/>
              <a:gd name="connsiteX5" fmla="*/ 0 w 565446"/>
              <a:gd name="connsiteY5" fmla="*/ 346427 h 509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446" h="509129">
                <a:moveTo>
                  <a:pt x="0" y="346427"/>
                </a:moveTo>
                <a:lnTo>
                  <a:pt x="200010" y="0"/>
                </a:lnTo>
                <a:lnTo>
                  <a:pt x="565446" y="162703"/>
                </a:lnTo>
                <a:lnTo>
                  <a:pt x="365436" y="509130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id="{A8E6D00C-333C-3E7E-0C23-4C096F7EF35F}"/>
              </a:ext>
            </a:extLst>
          </p:cNvPr>
          <p:cNvSpPr/>
          <p:nvPr/>
        </p:nvSpPr>
        <p:spPr>
          <a:xfrm>
            <a:off x="4855032" y="5308169"/>
            <a:ext cx="689058" cy="397827"/>
          </a:xfrm>
          <a:custGeom>
            <a:avLst/>
            <a:gdLst>
              <a:gd name="connsiteX0" fmla="*/ 0 w 689058"/>
              <a:gd name="connsiteY0" fmla="*/ 235125 h 397827"/>
              <a:gd name="connsiteX1" fmla="*/ 323623 w 689058"/>
              <a:gd name="connsiteY1" fmla="*/ 0 h 397827"/>
              <a:gd name="connsiteX2" fmla="*/ 689059 w 689058"/>
              <a:gd name="connsiteY2" fmla="*/ 162703 h 397827"/>
              <a:gd name="connsiteX3" fmla="*/ 365436 w 689058"/>
              <a:gd name="connsiteY3" fmla="*/ 397828 h 397827"/>
              <a:gd name="connsiteX4" fmla="*/ 0 w 689058"/>
              <a:gd name="connsiteY4" fmla="*/ 235125 h 397827"/>
              <a:gd name="connsiteX5" fmla="*/ 0 w 689058"/>
              <a:gd name="connsiteY5" fmla="*/ 235125 h 397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9058" h="397827">
                <a:moveTo>
                  <a:pt x="0" y="235125"/>
                </a:moveTo>
                <a:lnTo>
                  <a:pt x="323623" y="0"/>
                </a:lnTo>
                <a:lnTo>
                  <a:pt x="689059" y="162703"/>
                </a:lnTo>
                <a:lnTo>
                  <a:pt x="365436" y="397828"/>
                </a:lnTo>
                <a:lnTo>
                  <a:pt x="0" y="235125"/>
                </a:lnTo>
                <a:lnTo>
                  <a:pt x="0" y="2351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F06A86F6-D966-FB1F-CE4D-57A4ADCA263C}"/>
              </a:ext>
            </a:extLst>
          </p:cNvPr>
          <p:cNvSpPr/>
          <p:nvPr/>
        </p:nvSpPr>
        <p:spPr>
          <a:xfrm>
            <a:off x="6144120" y="1719975"/>
            <a:ext cx="689058" cy="397828"/>
          </a:xfrm>
          <a:custGeom>
            <a:avLst/>
            <a:gdLst>
              <a:gd name="connsiteX0" fmla="*/ 0 w 689058"/>
              <a:gd name="connsiteY0" fmla="*/ 235126 h 397828"/>
              <a:gd name="connsiteX1" fmla="*/ 323623 w 689058"/>
              <a:gd name="connsiteY1" fmla="*/ 0 h 397828"/>
              <a:gd name="connsiteX2" fmla="*/ 689059 w 689058"/>
              <a:gd name="connsiteY2" fmla="*/ 162703 h 397828"/>
              <a:gd name="connsiteX3" fmla="*/ 365436 w 689058"/>
              <a:gd name="connsiteY3" fmla="*/ 397828 h 397828"/>
              <a:gd name="connsiteX4" fmla="*/ 0 w 689058"/>
              <a:gd name="connsiteY4" fmla="*/ 235126 h 397828"/>
              <a:gd name="connsiteX5" fmla="*/ 0 w 689058"/>
              <a:gd name="connsiteY5" fmla="*/ 235126 h 397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9058" h="397828">
                <a:moveTo>
                  <a:pt x="0" y="235126"/>
                </a:moveTo>
                <a:lnTo>
                  <a:pt x="323623" y="0"/>
                </a:lnTo>
                <a:lnTo>
                  <a:pt x="689059" y="162703"/>
                </a:lnTo>
                <a:lnTo>
                  <a:pt x="365436" y="397828"/>
                </a:lnTo>
                <a:lnTo>
                  <a:pt x="0" y="235126"/>
                </a:lnTo>
                <a:lnTo>
                  <a:pt x="0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id="{4D043CB4-12F3-F9B9-0EBD-3D19C9C472E5}"/>
              </a:ext>
            </a:extLst>
          </p:cNvPr>
          <p:cNvSpPr/>
          <p:nvPr/>
        </p:nvSpPr>
        <p:spPr>
          <a:xfrm>
            <a:off x="3507030" y="8335830"/>
            <a:ext cx="689058" cy="397828"/>
          </a:xfrm>
          <a:custGeom>
            <a:avLst/>
            <a:gdLst>
              <a:gd name="connsiteX0" fmla="*/ 0 w 689058"/>
              <a:gd name="connsiteY0" fmla="*/ 235126 h 397828"/>
              <a:gd name="connsiteX1" fmla="*/ 323623 w 689058"/>
              <a:gd name="connsiteY1" fmla="*/ 0 h 397828"/>
              <a:gd name="connsiteX2" fmla="*/ 689059 w 689058"/>
              <a:gd name="connsiteY2" fmla="*/ 162703 h 397828"/>
              <a:gd name="connsiteX3" fmla="*/ 365436 w 689058"/>
              <a:gd name="connsiteY3" fmla="*/ 397828 h 397828"/>
              <a:gd name="connsiteX4" fmla="*/ 0 w 689058"/>
              <a:gd name="connsiteY4" fmla="*/ 235126 h 397828"/>
              <a:gd name="connsiteX5" fmla="*/ 0 w 689058"/>
              <a:gd name="connsiteY5" fmla="*/ 235126 h 397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9058" h="397828">
                <a:moveTo>
                  <a:pt x="0" y="235126"/>
                </a:moveTo>
                <a:lnTo>
                  <a:pt x="323623" y="0"/>
                </a:lnTo>
                <a:lnTo>
                  <a:pt x="689059" y="162703"/>
                </a:lnTo>
                <a:lnTo>
                  <a:pt x="365436" y="397828"/>
                </a:lnTo>
                <a:lnTo>
                  <a:pt x="0" y="235126"/>
                </a:lnTo>
                <a:lnTo>
                  <a:pt x="0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4AB1F3F6-6CE8-DC05-00DC-ADA43D16D50B}"/>
              </a:ext>
            </a:extLst>
          </p:cNvPr>
          <p:cNvSpPr/>
          <p:nvPr/>
        </p:nvSpPr>
        <p:spPr>
          <a:xfrm>
            <a:off x="7692132" y="-961259"/>
            <a:ext cx="689058" cy="397828"/>
          </a:xfrm>
          <a:custGeom>
            <a:avLst/>
            <a:gdLst>
              <a:gd name="connsiteX0" fmla="*/ 0 w 689058"/>
              <a:gd name="connsiteY0" fmla="*/ 235126 h 397828"/>
              <a:gd name="connsiteX1" fmla="*/ 323622 w 689058"/>
              <a:gd name="connsiteY1" fmla="*/ 0 h 397828"/>
              <a:gd name="connsiteX2" fmla="*/ 689058 w 689058"/>
              <a:gd name="connsiteY2" fmla="*/ 162703 h 397828"/>
              <a:gd name="connsiteX3" fmla="*/ 365436 w 689058"/>
              <a:gd name="connsiteY3" fmla="*/ 397828 h 397828"/>
              <a:gd name="connsiteX4" fmla="*/ 0 w 689058"/>
              <a:gd name="connsiteY4" fmla="*/ 235126 h 397828"/>
              <a:gd name="connsiteX5" fmla="*/ 0 w 689058"/>
              <a:gd name="connsiteY5" fmla="*/ 235126 h 397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9058" h="397828">
                <a:moveTo>
                  <a:pt x="0" y="235126"/>
                </a:moveTo>
                <a:lnTo>
                  <a:pt x="323622" y="0"/>
                </a:lnTo>
                <a:lnTo>
                  <a:pt x="689058" y="162703"/>
                </a:lnTo>
                <a:lnTo>
                  <a:pt x="365436" y="397828"/>
                </a:lnTo>
                <a:lnTo>
                  <a:pt x="0" y="235126"/>
                </a:lnTo>
                <a:lnTo>
                  <a:pt x="0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8" name="Freeform: Shape 137">
            <a:extLst>
              <a:ext uri="{FF2B5EF4-FFF2-40B4-BE49-F238E27FC236}">
                <a16:creationId xmlns:a16="http://schemas.microsoft.com/office/drawing/2014/main" id="{7E6CFF39-38F4-7485-5795-65576E8EC65C}"/>
              </a:ext>
            </a:extLst>
          </p:cNvPr>
          <p:cNvSpPr/>
          <p:nvPr/>
        </p:nvSpPr>
        <p:spPr>
          <a:xfrm>
            <a:off x="4463754" y="5543294"/>
            <a:ext cx="756713" cy="245871"/>
          </a:xfrm>
          <a:custGeom>
            <a:avLst/>
            <a:gdLst>
              <a:gd name="connsiteX0" fmla="*/ 0 w 756713"/>
              <a:gd name="connsiteY0" fmla="*/ 83169 h 245871"/>
              <a:gd name="connsiteX1" fmla="*/ 391278 w 756713"/>
              <a:gd name="connsiteY1" fmla="*/ 0 h 245871"/>
              <a:gd name="connsiteX2" fmla="*/ 756714 w 756713"/>
              <a:gd name="connsiteY2" fmla="*/ 162703 h 245871"/>
              <a:gd name="connsiteX3" fmla="*/ 365436 w 756713"/>
              <a:gd name="connsiteY3" fmla="*/ 245872 h 245871"/>
              <a:gd name="connsiteX4" fmla="*/ 0 w 756713"/>
              <a:gd name="connsiteY4" fmla="*/ 83169 h 245871"/>
              <a:gd name="connsiteX5" fmla="*/ 0 w 756713"/>
              <a:gd name="connsiteY5" fmla="*/ 83169 h 245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56713" h="245871">
                <a:moveTo>
                  <a:pt x="0" y="83169"/>
                </a:moveTo>
                <a:lnTo>
                  <a:pt x="391278" y="0"/>
                </a:lnTo>
                <a:lnTo>
                  <a:pt x="756714" y="162703"/>
                </a:lnTo>
                <a:lnTo>
                  <a:pt x="365436" y="245872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9" name="Freeform: Shape 138">
            <a:extLst>
              <a:ext uri="{FF2B5EF4-FFF2-40B4-BE49-F238E27FC236}">
                <a16:creationId xmlns:a16="http://schemas.microsoft.com/office/drawing/2014/main" id="{0D53A8C2-FCF9-46ED-B114-E3E577FA8CF4}"/>
              </a:ext>
            </a:extLst>
          </p:cNvPr>
          <p:cNvSpPr/>
          <p:nvPr/>
        </p:nvSpPr>
        <p:spPr>
          <a:xfrm>
            <a:off x="6509556" y="1238979"/>
            <a:ext cx="756714" cy="245871"/>
          </a:xfrm>
          <a:custGeom>
            <a:avLst/>
            <a:gdLst>
              <a:gd name="connsiteX0" fmla="*/ 0 w 756714"/>
              <a:gd name="connsiteY0" fmla="*/ 83169 h 245871"/>
              <a:gd name="connsiteX1" fmla="*/ 391278 w 756714"/>
              <a:gd name="connsiteY1" fmla="*/ 0 h 245871"/>
              <a:gd name="connsiteX2" fmla="*/ 756714 w 756714"/>
              <a:gd name="connsiteY2" fmla="*/ 162703 h 245871"/>
              <a:gd name="connsiteX3" fmla="*/ 365436 w 756714"/>
              <a:gd name="connsiteY3" fmla="*/ 245871 h 245871"/>
              <a:gd name="connsiteX4" fmla="*/ 0 w 756714"/>
              <a:gd name="connsiteY4" fmla="*/ 83169 h 245871"/>
              <a:gd name="connsiteX5" fmla="*/ 0 w 756714"/>
              <a:gd name="connsiteY5" fmla="*/ 83169 h 245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56714" h="245871">
                <a:moveTo>
                  <a:pt x="0" y="83169"/>
                </a:moveTo>
                <a:lnTo>
                  <a:pt x="391278" y="0"/>
                </a:lnTo>
                <a:lnTo>
                  <a:pt x="756714" y="162703"/>
                </a:lnTo>
                <a:lnTo>
                  <a:pt x="365436" y="245871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id="{F21FA5FF-4167-FE78-6F36-E9E5676B1E47}"/>
              </a:ext>
            </a:extLst>
          </p:cNvPr>
          <p:cNvSpPr/>
          <p:nvPr/>
        </p:nvSpPr>
        <p:spPr>
          <a:xfrm>
            <a:off x="5944110" y="2301528"/>
            <a:ext cx="565445" cy="509129"/>
          </a:xfrm>
          <a:custGeom>
            <a:avLst/>
            <a:gdLst>
              <a:gd name="connsiteX0" fmla="*/ 200010 w 565445"/>
              <a:gd name="connsiteY0" fmla="*/ 346427 h 509129"/>
              <a:gd name="connsiteX1" fmla="*/ 0 w 565445"/>
              <a:gd name="connsiteY1" fmla="*/ 0 h 509129"/>
              <a:gd name="connsiteX2" fmla="*/ 365436 w 565445"/>
              <a:gd name="connsiteY2" fmla="*/ 162703 h 509129"/>
              <a:gd name="connsiteX3" fmla="*/ 565445 w 565445"/>
              <a:gd name="connsiteY3" fmla="*/ 509130 h 509129"/>
              <a:gd name="connsiteX4" fmla="*/ 200010 w 565445"/>
              <a:gd name="connsiteY4" fmla="*/ 346427 h 509129"/>
              <a:gd name="connsiteX5" fmla="*/ 200010 w 565445"/>
              <a:gd name="connsiteY5" fmla="*/ 346427 h 509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445" h="509129">
                <a:moveTo>
                  <a:pt x="200010" y="346427"/>
                </a:moveTo>
                <a:lnTo>
                  <a:pt x="0" y="0"/>
                </a:lnTo>
                <a:lnTo>
                  <a:pt x="365436" y="162703"/>
                </a:lnTo>
                <a:lnTo>
                  <a:pt x="565445" y="509130"/>
                </a:lnTo>
                <a:lnTo>
                  <a:pt x="200010" y="346427"/>
                </a:lnTo>
                <a:lnTo>
                  <a:pt x="20001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1" name="Freeform: Shape 140">
            <a:extLst>
              <a:ext uri="{FF2B5EF4-FFF2-40B4-BE49-F238E27FC236}">
                <a16:creationId xmlns:a16="http://schemas.microsoft.com/office/drawing/2014/main" id="{31B58026-232E-7DA2-BC00-29CB80C88EEA}"/>
              </a:ext>
            </a:extLst>
          </p:cNvPr>
          <p:cNvSpPr/>
          <p:nvPr/>
        </p:nvSpPr>
        <p:spPr>
          <a:xfrm>
            <a:off x="4114289" y="6702005"/>
            <a:ext cx="565445" cy="509129"/>
          </a:xfrm>
          <a:custGeom>
            <a:avLst/>
            <a:gdLst>
              <a:gd name="connsiteX0" fmla="*/ 200010 w 565445"/>
              <a:gd name="connsiteY0" fmla="*/ 346427 h 509129"/>
              <a:gd name="connsiteX1" fmla="*/ 0 w 565445"/>
              <a:gd name="connsiteY1" fmla="*/ 0 h 509129"/>
              <a:gd name="connsiteX2" fmla="*/ 365436 w 565445"/>
              <a:gd name="connsiteY2" fmla="*/ 162702 h 509129"/>
              <a:gd name="connsiteX3" fmla="*/ 565446 w 565445"/>
              <a:gd name="connsiteY3" fmla="*/ 509130 h 509129"/>
              <a:gd name="connsiteX4" fmla="*/ 200010 w 565445"/>
              <a:gd name="connsiteY4" fmla="*/ 346427 h 509129"/>
              <a:gd name="connsiteX5" fmla="*/ 200010 w 565445"/>
              <a:gd name="connsiteY5" fmla="*/ 346427 h 509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445" h="509129">
                <a:moveTo>
                  <a:pt x="200010" y="346427"/>
                </a:moveTo>
                <a:lnTo>
                  <a:pt x="0" y="0"/>
                </a:lnTo>
                <a:lnTo>
                  <a:pt x="365436" y="162702"/>
                </a:lnTo>
                <a:lnTo>
                  <a:pt x="565446" y="509130"/>
                </a:lnTo>
                <a:lnTo>
                  <a:pt x="200010" y="346427"/>
                </a:lnTo>
                <a:lnTo>
                  <a:pt x="20001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2" name="Freeform: Shape 141">
            <a:extLst>
              <a:ext uri="{FF2B5EF4-FFF2-40B4-BE49-F238E27FC236}">
                <a16:creationId xmlns:a16="http://schemas.microsoft.com/office/drawing/2014/main" id="{08E3C655-F9A9-3362-EA99-E4D9C526E005}"/>
              </a:ext>
            </a:extLst>
          </p:cNvPr>
          <p:cNvSpPr/>
          <p:nvPr/>
        </p:nvSpPr>
        <p:spPr>
          <a:xfrm>
            <a:off x="6144120" y="2647955"/>
            <a:ext cx="407249" cy="560530"/>
          </a:xfrm>
          <a:custGeom>
            <a:avLst/>
            <a:gdLst>
              <a:gd name="connsiteX0" fmla="*/ 41813 w 407249"/>
              <a:gd name="connsiteY0" fmla="*/ 397828 h 560530"/>
              <a:gd name="connsiteX1" fmla="*/ 0 w 407249"/>
              <a:gd name="connsiteY1" fmla="*/ 0 h 560530"/>
              <a:gd name="connsiteX2" fmla="*/ 365436 w 407249"/>
              <a:gd name="connsiteY2" fmla="*/ 162703 h 560530"/>
              <a:gd name="connsiteX3" fmla="*/ 407250 w 407249"/>
              <a:gd name="connsiteY3" fmla="*/ 560531 h 560530"/>
              <a:gd name="connsiteX4" fmla="*/ 41813 w 407249"/>
              <a:gd name="connsiteY4" fmla="*/ 397828 h 560530"/>
              <a:gd name="connsiteX5" fmla="*/ 41813 w 407249"/>
              <a:gd name="connsiteY5" fmla="*/ 397828 h 560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7249" h="560530">
                <a:moveTo>
                  <a:pt x="41813" y="397828"/>
                </a:moveTo>
                <a:lnTo>
                  <a:pt x="0" y="0"/>
                </a:lnTo>
                <a:lnTo>
                  <a:pt x="365436" y="162703"/>
                </a:lnTo>
                <a:lnTo>
                  <a:pt x="407250" y="560531"/>
                </a:lnTo>
                <a:lnTo>
                  <a:pt x="41813" y="397828"/>
                </a:lnTo>
                <a:lnTo>
                  <a:pt x="41813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139F2F63-591D-2BD1-EC92-926CC538509D}"/>
              </a:ext>
            </a:extLst>
          </p:cNvPr>
          <p:cNvSpPr/>
          <p:nvPr/>
        </p:nvSpPr>
        <p:spPr>
          <a:xfrm>
            <a:off x="4340141" y="6006904"/>
            <a:ext cx="407249" cy="560530"/>
          </a:xfrm>
          <a:custGeom>
            <a:avLst/>
            <a:gdLst>
              <a:gd name="connsiteX0" fmla="*/ 41813 w 407249"/>
              <a:gd name="connsiteY0" fmla="*/ 397828 h 560530"/>
              <a:gd name="connsiteX1" fmla="*/ 0 w 407249"/>
              <a:gd name="connsiteY1" fmla="*/ 0 h 560530"/>
              <a:gd name="connsiteX2" fmla="*/ 365436 w 407249"/>
              <a:gd name="connsiteY2" fmla="*/ 162703 h 560530"/>
              <a:gd name="connsiteX3" fmla="*/ 407249 w 407249"/>
              <a:gd name="connsiteY3" fmla="*/ 560531 h 560530"/>
              <a:gd name="connsiteX4" fmla="*/ 41813 w 407249"/>
              <a:gd name="connsiteY4" fmla="*/ 397828 h 560530"/>
              <a:gd name="connsiteX5" fmla="*/ 41813 w 407249"/>
              <a:gd name="connsiteY5" fmla="*/ 397828 h 560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7249" h="560530">
                <a:moveTo>
                  <a:pt x="41813" y="397828"/>
                </a:moveTo>
                <a:lnTo>
                  <a:pt x="0" y="0"/>
                </a:lnTo>
                <a:lnTo>
                  <a:pt x="365436" y="162703"/>
                </a:lnTo>
                <a:lnTo>
                  <a:pt x="407249" y="560531"/>
                </a:lnTo>
                <a:lnTo>
                  <a:pt x="41813" y="397828"/>
                </a:lnTo>
                <a:lnTo>
                  <a:pt x="41813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FE101AC5-4512-1803-B40A-4ED54A7A5A02}"/>
              </a:ext>
            </a:extLst>
          </p:cNvPr>
          <p:cNvSpPr/>
          <p:nvPr/>
        </p:nvSpPr>
        <p:spPr>
          <a:xfrm>
            <a:off x="7492122" y="-379706"/>
            <a:ext cx="407249" cy="560530"/>
          </a:xfrm>
          <a:custGeom>
            <a:avLst/>
            <a:gdLst>
              <a:gd name="connsiteX0" fmla="*/ 41814 w 407249"/>
              <a:gd name="connsiteY0" fmla="*/ 397828 h 560530"/>
              <a:gd name="connsiteX1" fmla="*/ 0 w 407249"/>
              <a:gd name="connsiteY1" fmla="*/ 0 h 560530"/>
              <a:gd name="connsiteX2" fmla="*/ 365436 w 407249"/>
              <a:gd name="connsiteY2" fmla="*/ 162703 h 560530"/>
              <a:gd name="connsiteX3" fmla="*/ 407250 w 407249"/>
              <a:gd name="connsiteY3" fmla="*/ 560531 h 560530"/>
              <a:gd name="connsiteX4" fmla="*/ 41814 w 407249"/>
              <a:gd name="connsiteY4" fmla="*/ 397828 h 560530"/>
              <a:gd name="connsiteX5" fmla="*/ 41814 w 407249"/>
              <a:gd name="connsiteY5" fmla="*/ 397828 h 560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7249" h="560530">
                <a:moveTo>
                  <a:pt x="41814" y="397828"/>
                </a:moveTo>
                <a:lnTo>
                  <a:pt x="0" y="0"/>
                </a:lnTo>
                <a:lnTo>
                  <a:pt x="365436" y="162703"/>
                </a:lnTo>
                <a:lnTo>
                  <a:pt x="407250" y="560531"/>
                </a:lnTo>
                <a:lnTo>
                  <a:pt x="41814" y="397828"/>
                </a:lnTo>
                <a:lnTo>
                  <a:pt x="41814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5" name="Freeform: Shape 144">
            <a:extLst>
              <a:ext uri="{FF2B5EF4-FFF2-40B4-BE49-F238E27FC236}">
                <a16:creationId xmlns:a16="http://schemas.microsoft.com/office/drawing/2014/main" id="{CF2C832B-1B31-F3B6-A661-99948C9F91CD}"/>
              </a:ext>
            </a:extLst>
          </p:cNvPr>
          <p:cNvSpPr/>
          <p:nvPr/>
        </p:nvSpPr>
        <p:spPr>
          <a:xfrm>
            <a:off x="3383417" y="8951397"/>
            <a:ext cx="407249" cy="560531"/>
          </a:xfrm>
          <a:custGeom>
            <a:avLst/>
            <a:gdLst>
              <a:gd name="connsiteX0" fmla="*/ 41814 w 407249"/>
              <a:gd name="connsiteY0" fmla="*/ 397828 h 560531"/>
              <a:gd name="connsiteX1" fmla="*/ 0 w 407249"/>
              <a:gd name="connsiteY1" fmla="*/ 0 h 560531"/>
              <a:gd name="connsiteX2" fmla="*/ 365436 w 407249"/>
              <a:gd name="connsiteY2" fmla="*/ 162703 h 560531"/>
              <a:gd name="connsiteX3" fmla="*/ 407250 w 407249"/>
              <a:gd name="connsiteY3" fmla="*/ 560531 h 560531"/>
              <a:gd name="connsiteX4" fmla="*/ 41814 w 407249"/>
              <a:gd name="connsiteY4" fmla="*/ 397828 h 560531"/>
              <a:gd name="connsiteX5" fmla="*/ 41814 w 407249"/>
              <a:gd name="connsiteY5" fmla="*/ 397828 h 560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7249" h="560531">
                <a:moveTo>
                  <a:pt x="41814" y="397828"/>
                </a:moveTo>
                <a:lnTo>
                  <a:pt x="0" y="0"/>
                </a:lnTo>
                <a:lnTo>
                  <a:pt x="365436" y="162703"/>
                </a:lnTo>
                <a:lnTo>
                  <a:pt x="407250" y="560531"/>
                </a:lnTo>
                <a:lnTo>
                  <a:pt x="41814" y="397828"/>
                </a:lnTo>
                <a:lnTo>
                  <a:pt x="41814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6" name="Freeform: Shape 145">
            <a:extLst>
              <a:ext uri="{FF2B5EF4-FFF2-40B4-BE49-F238E27FC236}">
                <a16:creationId xmlns:a16="http://schemas.microsoft.com/office/drawing/2014/main" id="{E0681EC7-6F10-B976-07C6-81C75085D225}"/>
              </a:ext>
            </a:extLst>
          </p:cNvPr>
          <p:cNvSpPr/>
          <p:nvPr/>
        </p:nvSpPr>
        <p:spPr>
          <a:xfrm>
            <a:off x="6062320" y="3045783"/>
            <a:ext cx="489049" cy="543143"/>
          </a:xfrm>
          <a:custGeom>
            <a:avLst/>
            <a:gdLst>
              <a:gd name="connsiteX0" fmla="*/ 0 w 489049"/>
              <a:gd name="connsiteY0" fmla="*/ 380441 h 543143"/>
              <a:gd name="connsiteX1" fmla="*/ 123613 w 489049"/>
              <a:gd name="connsiteY1" fmla="*/ 0 h 543143"/>
              <a:gd name="connsiteX2" fmla="*/ 489049 w 489049"/>
              <a:gd name="connsiteY2" fmla="*/ 162703 h 543143"/>
              <a:gd name="connsiteX3" fmla="*/ 365436 w 489049"/>
              <a:gd name="connsiteY3" fmla="*/ 543144 h 543143"/>
              <a:gd name="connsiteX4" fmla="*/ 0 w 489049"/>
              <a:gd name="connsiteY4" fmla="*/ 380441 h 543143"/>
              <a:gd name="connsiteX5" fmla="*/ 0 w 489049"/>
              <a:gd name="connsiteY5" fmla="*/ 380441 h 543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049" h="543143">
                <a:moveTo>
                  <a:pt x="0" y="380441"/>
                </a:moveTo>
                <a:lnTo>
                  <a:pt x="123613" y="0"/>
                </a:lnTo>
                <a:lnTo>
                  <a:pt x="489049" y="162703"/>
                </a:lnTo>
                <a:lnTo>
                  <a:pt x="365436" y="543144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id="{F8622A24-1D25-8642-40B0-45DFCC73B795}"/>
              </a:ext>
            </a:extLst>
          </p:cNvPr>
          <p:cNvSpPr/>
          <p:nvPr/>
        </p:nvSpPr>
        <p:spPr>
          <a:xfrm>
            <a:off x="4340141" y="5626463"/>
            <a:ext cx="489048" cy="543143"/>
          </a:xfrm>
          <a:custGeom>
            <a:avLst/>
            <a:gdLst>
              <a:gd name="connsiteX0" fmla="*/ 0 w 489048"/>
              <a:gd name="connsiteY0" fmla="*/ 380441 h 543143"/>
              <a:gd name="connsiteX1" fmla="*/ 123613 w 489048"/>
              <a:gd name="connsiteY1" fmla="*/ 0 h 543143"/>
              <a:gd name="connsiteX2" fmla="*/ 489049 w 489048"/>
              <a:gd name="connsiteY2" fmla="*/ 162703 h 543143"/>
              <a:gd name="connsiteX3" fmla="*/ 365436 w 489048"/>
              <a:gd name="connsiteY3" fmla="*/ 543144 h 543143"/>
              <a:gd name="connsiteX4" fmla="*/ 0 w 489048"/>
              <a:gd name="connsiteY4" fmla="*/ 380441 h 543143"/>
              <a:gd name="connsiteX5" fmla="*/ 0 w 489048"/>
              <a:gd name="connsiteY5" fmla="*/ 380441 h 543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048" h="543143">
                <a:moveTo>
                  <a:pt x="0" y="380441"/>
                </a:moveTo>
                <a:lnTo>
                  <a:pt x="123613" y="0"/>
                </a:lnTo>
                <a:lnTo>
                  <a:pt x="489049" y="162703"/>
                </a:lnTo>
                <a:lnTo>
                  <a:pt x="365436" y="543144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8" name="Freeform: Shape 147">
            <a:extLst>
              <a:ext uri="{FF2B5EF4-FFF2-40B4-BE49-F238E27FC236}">
                <a16:creationId xmlns:a16="http://schemas.microsoft.com/office/drawing/2014/main" id="{844A4338-DD89-4EAA-AC14-92E8AB229E40}"/>
              </a:ext>
            </a:extLst>
          </p:cNvPr>
          <p:cNvSpPr/>
          <p:nvPr/>
        </p:nvSpPr>
        <p:spPr>
          <a:xfrm>
            <a:off x="7044887" y="180824"/>
            <a:ext cx="489048" cy="543143"/>
          </a:xfrm>
          <a:custGeom>
            <a:avLst/>
            <a:gdLst>
              <a:gd name="connsiteX0" fmla="*/ 0 w 489048"/>
              <a:gd name="connsiteY0" fmla="*/ 380441 h 543143"/>
              <a:gd name="connsiteX1" fmla="*/ 123613 w 489048"/>
              <a:gd name="connsiteY1" fmla="*/ 0 h 543143"/>
              <a:gd name="connsiteX2" fmla="*/ 489049 w 489048"/>
              <a:gd name="connsiteY2" fmla="*/ 162703 h 543143"/>
              <a:gd name="connsiteX3" fmla="*/ 365436 w 489048"/>
              <a:gd name="connsiteY3" fmla="*/ 543144 h 543143"/>
              <a:gd name="connsiteX4" fmla="*/ 0 w 489048"/>
              <a:gd name="connsiteY4" fmla="*/ 380441 h 543143"/>
              <a:gd name="connsiteX5" fmla="*/ 0 w 489048"/>
              <a:gd name="connsiteY5" fmla="*/ 380441 h 543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048" h="543143">
                <a:moveTo>
                  <a:pt x="0" y="380441"/>
                </a:moveTo>
                <a:lnTo>
                  <a:pt x="123613" y="0"/>
                </a:lnTo>
                <a:lnTo>
                  <a:pt x="489049" y="162703"/>
                </a:lnTo>
                <a:lnTo>
                  <a:pt x="365436" y="543144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9" name="Freeform: Shape 148">
            <a:extLst>
              <a:ext uri="{FF2B5EF4-FFF2-40B4-BE49-F238E27FC236}">
                <a16:creationId xmlns:a16="http://schemas.microsoft.com/office/drawing/2014/main" id="{F72B0DF0-7538-346D-9571-745F1819B9E3}"/>
              </a:ext>
            </a:extLst>
          </p:cNvPr>
          <p:cNvSpPr/>
          <p:nvPr/>
        </p:nvSpPr>
        <p:spPr>
          <a:xfrm>
            <a:off x="3383417" y="8570956"/>
            <a:ext cx="489049" cy="543143"/>
          </a:xfrm>
          <a:custGeom>
            <a:avLst/>
            <a:gdLst>
              <a:gd name="connsiteX0" fmla="*/ 0 w 489049"/>
              <a:gd name="connsiteY0" fmla="*/ 380441 h 543143"/>
              <a:gd name="connsiteX1" fmla="*/ 123613 w 489049"/>
              <a:gd name="connsiteY1" fmla="*/ 0 h 543143"/>
              <a:gd name="connsiteX2" fmla="*/ 489049 w 489049"/>
              <a:gd name="connsiteY2" fmla="*/ 162702 h 543143"/>
              <a:gd name="connsiteX3" fmla="*/ 365436 w 489049"/>
              <a:gd name="connsiteY3" fmla="*/ 543144 h 543143"/>
              <a:gd name="connsiteX4" fmla="*/ 0 w 489049"/>
              <a:gd name="connsiteY4" fmla="*/ 380441 h 543143"/>
              <a:gd name="connsiteX5" fmla="*/ 0 w 489049"/>
              <a:gd name="connsiteY5" fmla="*/ 380441 h 543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049" h="543143">
                <a:moveTo>
                  <a:pt x="0" y="380441"/>
                </a:moveTo>
                <a:lnTo>
                  <a:pt x="123613" y="0"/>
                </a:lnTo>
                <a:lnTo>
                  <a:pt x="489049" y="162702"/>
                </a:lnTo>
                <a:lnTo>
                  <a:pt x="365436" y="543144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0" name="Freeform: Shape 149">
            <a:extLst>
              <a:ext uri="{FF2B5EF4-FFF2-40B4-BE49-F238E27FC236}">
                <a16:creationId xmlns:a16="http://schemas.microsoft.com/office/drawing/2014/main" id="{9344ADF7-11F2-300C-2DD4-B72DCB001F65}"/>
              </a:ext>
            </a:extLst>
          </p:cNvPr>
          <p:cNvSpPr/>
          <p:nvPr/>
        </p:nvSpPr>
        <p:spPr>
          <a:xfrm>
            <a:off x="5794655" y="3426225"/>
            <a:ext cx="633101" cy="459974"/>
          </a:xfrm>
          <a:custGeom>
            <a:avLst/>
            <a:gdLst>
              <a:gd name="connsiteX0" fmla="*/ 0 w 633101"/>
              <a:gd name="connsiteY0" fmla="*/ 297272 h 459974"/>
              <a:gd name="connsiteX1" fmla="*/ 267665 w 633101"/>
              <a:gd name="connsiteY1" fmla="*/ 0 h 459974"/>
              <a:gd name="connsiteX2" fmla="*/ 633101 w 633101"/>
              <a:gd name="connsiteY2" fmla="*/ 162703 h 459974"/>
              <a:gd name="connsiteX3" fmla="*/ 365436 w 633101"/>
              <a:gd name="connsiteY3" fmla="*/ 459975 h 459974"/>
              <a:gd name="connsiteX4" fmla="*/ 0 w 633101"/>
              <a:gd name="connsiteY4" fmla="*/ 297272 h 459974"/>
              <a:gd name="connsiteX5" fmla="*/ 0 w 633101"/>
              <a:gd name="connsiteY5" fmla="*/ 297272 h 459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3101" h="459974">
                <a:moveTo>
                  <a:pt x="0" y="297272"/>
                </a:moveTo>
                <a:lnTo>
                  <a:pt x="267665" y="0"/>
                </a:lnTo>
                <a:lnTo>
                  <a:pt x="633101" y="162703"/>
                </a:lnTo>
                <a:lnTo>
                  <a:pt x="365436" y="459975"/>
                </a:lnTo>
                <a:lnTo>
                  <a:pt x="0" y="297272"/>
                </a:lnTo>
                <a:lnTo>
                  <a:pt x="0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1" name="Freeform: Shape 150">
            <a:extLst>
              <a:ext uri="{FF2B5EF4-FFF2-40B4-BE49-F238E27FC236}">
                <a16:creationId xmlns:a16="http://schemas.microsoft.com/office/drawing/2014/main" id="{D3F5EB19-8742-C385-4D47-C88A08CC0363}"/>
              </a:ext>
            </a:extLst>
          </p:cNvPr>
          <p:cNvSpPr/>
          <p:nvPr/>
        </p:nvSpPr>
        <p:spPr>
          <a:xfrm>
            <a:off x="4114289" y="6404732"/>
            <a:ext cx="633101" cy="459974"/>
          </a:xfrm>
          <a:custGeom>
            <a:avLst/>
            <a:gdLst>
              <a:gd name="connsiteX0" fmla="*/ 0 w 633101"/>
              <a:gd name="connsiteY0" fmla="*/ 297272 h 459974"/>
              <a:gd name="connsiteX1" fmla="*/ 267665 w 633101"/>
              <a:gd name="connsiteY1" fmla="*/ 0 h 459974"/>
              <a:gd name="connsiteX2" fmla="*/ 633101 w 633101"/>
              <a:gd name="connsiteY2" fmla="*/ 162703 h 459974"/>
              <a:gd name="connsiteX3" fmla="*/ 365436 w 633101"/>
              <a:gd name="connsiteY3" fmla="*/ 459975 h 459974"/>
              <a:gd name="connsiteX4" fmla="*/ 0 w 633101"/>
              <a:gd name="connsiteY4" fmla="*/ 297272 h 459974"/>
              <a:gd name="connsiteX5" fmla="*/ 0 w 633101"/>
              <a:gd name="connsiteY5" fmla="*/ 297272 h 459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3101" h="459974">
                <a:moveTo>
                  <a:pt x="0" y="297272"/>
                </a:moveTo>
                <a:lnTo>
                  <a:pt x="267665" y="0"/>
                </a:lnTo>
                <a:lnTo>
                  <a:pt x="633101" y="162703"/>
                </a:lnTo>
                <a:lnTo>
                  <a:pt x="365436" y="459975"/>
                </a:lnTo>
                <a:lnTo>
                  <a:pt x="0" y="297272"/>
                </a:lnTo>
                <a:lnTo>
                  <a:pt x="0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2" name="Freeform: Shape 151">
            <a:extLst>
              <a:ext uri="{FF2B5EF4-FFF2-40B4-BE49-F238E27FC236}">
                <a16:creationId xmlns:a16="http://schemas.microsoft.com/office/drawing/2014/main" id="{33441591-DE41-4FC8-D06A-D4762367CB68}"/>
              </a:ext>
            </a:extLst>
          </p:cNvPr>
          <p:cNvSpPr/>
          <p:nvPr/>
        </p:nvSpPr>
        <p:spPr>
          <a:xfrm>
            <a:off x="6900834" y="941706"/>
            <a:ext cx="633101" cy="459975"/>
          </a:xfrm>
          <a:custGeom>
            <a:avLst/>
            <a:gdLst>
              <a:gd name="connsiteX0" fmla="*/ 0 w 633101"/>
              <a:gd name="connsiteY0" fmla="*/ 297272 h 459975"/>
              <a:gd name="connsiteX1" fmla="*/ 267666 w 633101"/>
              <a:gd name="connsiteY1" fmla="*/ 0 h 459975"/>
              <a:gd name="connsiteX2" fmla="*/ 633102 w 633101"/>
              <a:gd name="connsiteY2" fmla="*/ 162703 h 459975"/>
              <a:gd name="connsiteX3" fmla="*/ 365436 w 633101"/>
              <a:gd name="connsiteY3" fmla="*/ 459975 h 459975"/>
              <a:gd name="connsiteX4" fmla="*/ 0 w 633101"/>
              <a:gd name="connsiteY4" fmla="*/ 297272 h 459975"/>
              <a:gd name="connsiteX5" fmla="*/ 0 w 633101"/>
              <a:gd name="connsiteY5" fmla="*/ 297272 h 459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3101" h="459975">
                <a:moveTo>
                  <a:pt x="0" y="297272"/>
                </a:moveTo>
                <a:lnTo>
                  <a:pt x="267666" y="0"/>
                </a:lnTo>
                <a:lnTo>
                  <a:pt x="633102" y="162703"/>
                </a:lnTo>
                <a:lnTo>
                  <a:pt x="365436" y="459975"/>
                </a:lnTo>
                <a:lnTo>
                  <a:pt x="0" y="297272"/>
                </a:lnTo>
                <a:lnTo>
                  <a:pt x="0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3" name="Freeform: Shape 152">
            <a:extLst>
              <a:ext uri="{FF2B5EF4-FFF2-40B4-BE49-F238E27FC236}">
                <a16:creationId xmlns:a16="http://schemas.microsoft.com/office/drawing/2014/main" id="{B92A5234-8E4D-2958-7CA2-523563FF7F5E}"/>
              </a:ext>
            </a:extLst>
          </p:cNvPr>
          <p:cNvSpPr/>
          <p:nvPr/>
        </p:nvSpPr>
        <p:spPr>
          <a:xfrm>
            <a:off x="3157565" y="9349225"/>
            <a:ext cx="633101" cy="459974"/>
          </a:xfrm>
          <a:custGeom>
            <a:avLst/>
            <a:gdLst>
              <a:gd name="connsiteX0" fmla="*/ 0 w 633101"/>
              <a:gd name="connsiteY0" fmla="*/ 297273 h 459974"/>
              <a:gd name="connsiteX1" fmla="*/ 267665 w 633101"/>
              <a:gd name="connsiteY1" fmla="*/ 0 h 459974"/>
              <a:gd name="connsiteX2" fmla="*/ 633101 w 633101"/>
              <a:gd name="connsiteY2" fmla="*/ 162703 h 459974"/>
              <a:gd name="connsiteX3" fmla="*/ 365436 w 633101"/>
              <a:gd name="connsiteY3" fmla="*/ 459975 h 459974"/>
              <a:gd name="connsiteX4" fmla="*/ 0 w 633101"/>
              <a:gd name="connsiteY4" fmla="*/ 297273 h 459974"/>
              <a:gd name="connsiteX5" fmla="*/ 0 w 633101"/>
              <a:gd name="connsiteY5" fmla="*/ 297273 h 459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3101" h="459974">
                <a:moveTo>
                  <a:pt x="0" y="297273"/>
                </a:moveTo>
                <a:lnTo>
                  <a:pt x="267665" y="0"/>
                </a:lnTo>
                <a:lnTo>
                  <a:pt x="633101" y="162703"/>
                </a:lnTo>
                <a:lnTo>
                  <a:pt x="365436" y="459975"/>
                </a:lnTo>
                <a:lnTo>
                  <a:pt x="0" y="297273"/>
                </a:lnTo>
                <a:lnTo>
                  <a:pt x="0" y="2972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4" name="Freeform: Shape 153">
            <a:extLst>
              <a:ext uri="{FF2B5EF4-FFF2-40B4-BE49-F238E27FC236}">
                <a16:creationId xmlns:a16="http://schemas.microsoft.com/office/drawing/2014/main" id="{636EE3E4-DA67-4002-E675-017470A924B9}"/>
              </a:ext>
            </a:extLst>
          </p:cNvPr>
          <p:cNvSpPr/>
          <p:nvPr/>
        </p:nvSpPr>
        <p:spPr>
          <a:xfrm>
            <a:off x="5429219" y="3723497"/>
            <a:ext cx="730872" cy="325405"/>
          </a:xfrm>
          <a:custGeom>
            <a:avLst/>
            <a:gdLst>
              <a:gd name="connsiteX0" fmla="*/ 0 w 730872"/>
              <a:gd name="connsiteY0" fmla="*/ 162703 h 325405"/>
              <a:gd name="connsiteX1" fmla="*/ 365436 w 730872"/>
              <a:gd name="connsiteY1" fmla="*/ 0 h 325405"/>
              <a:gd name="connsiteX2" fmla="*/ 730872 w 730872"/>
              <a:gd name="connsiteY2" fmla="*/ 162703 h 325405"/>
              <a:gd name="connsiteX3" fmla="*/ 365436 w 730872"/>
              <a:gd name="connsiteY3" fmla="*/ 325405 h 325405"/>
              <a:gd name="connsiteX4" fmla="*/ 0 w 730872"/>
              <a:gd name="connsiteY4" fmla="*/ 162703 h 325405"/>
              <a:gd name="connsiteX5" fmla="*/ 0 w 730872"/>
              <a:gd name="connsiteY5" fmla="*/ 162703 h 325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30872" h="325405">
                <a:moveTo>
                  <a:pt x="0" y="162703"/>
                </a:moveTo>
                <a:lnTo>
                  <a:pt x="365436" y="0"/>
                </a:lnTo>
                <a:lnTo>
                  <a:pt x="730872" y="162703"/>
                </a:lnTo>
                <a:lnTo>
                  <a:pt x="365436" y="325405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5" name="Freeform: Shape 154">
            <a:extLst>
              <a:ext uri="{FF2B5EF4-FFF2-40B4-BE49-F238E27FC236}">
                <a16:creationId xmlns:a16="http://schemas.microsoft.com/office/drawing/2014/main" id="{6141C919-7664-C305-4AE4-F32A74E1B049}"/>
              </a:ext>
            </a:extLst>
          </p:cNvPr>
          <p:cNvSpPr/>
          <p:nvPr/>
        </p:nvSpPr>
        <p:spPr>
          <a:xfrm>
            <a:off x="3907049" y="7446260"/>
            <a:ext cx="730872" cy="325405"/>
          </a:xfrm>
          <a:custGeom>
            <a:avLst/>
            <a:gdLst>
              <a:gd name="connsiteX0" fmla="*/ 0 w 730872"/>
              <a:gd name="connsiteY0" fmla="*/ 162702 h 325405"/>
              <a:gd name="connsiteX1" fmla="*/ 365436 w 730872"/>
              <a:gd name="connsiteY1" fmla="*/ 0 h 325405"/>
              <a:gd name="connsiteX2" fmla="*/ 730872 w 730872"/>
              <a:gd name="connsiteY2" fmla="*/ 162702 h 325405"/>
              <a:gd name="connsiteX3" fmla="*/ 365436 w 730872"/>
              <a:gd name="connsiteY3" fmla="*/ 325405 h 325405"/>
              <a:gd name="connsiteX4" fmla="*/ 0 w 730872"/>
              <a:gd name="connsiteY4" fmla="*/ 162702 h 325405"/>
              <a:gd name="connsiteX5" fmla="*/ 0 w 730872"/>
              <a:gd name="connsiteY5" fmla="*/ 162702 h 325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30872" h="325405">
                <a:moveTo>
                  <a:pt x="0" y="162702"/>
                </a:moveTo>
                <a:lnTo>
                  <a:pt x="365436" y="0"/>
                </a:lnTo>
                <a:lnTo>
                  <a:pt x="730872" y="162702"/>
                </a:lnTo>
                <a:lnTo>
                  <a:pt x="365436" y="325405"/>
                </a:lnTo>
                <a:lnTo>
                  <a:pt x="0" y="162702"/>
                </a:lnTo>
                <a:lnTo>
                  <a:pt x="0" y="16270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6" name="Freeform: Shape 155">
            <a:extLst>
              <a:ext uri="{FF2B5EF4-FFF2-40B4-BE49-F238E27FC236}">
                <a16:creationId xmlns:a16="http://schemas.microsoft.com/office/drawing/2014/main" id="{05F207DE-E12D-EDA0-0C56-0EEA6495A749}"/>
              </a:ext>
            </a:extLst>
          </p:cNvPr>
          <p:cNvSpPr/>
          <p:nvPr/>
        </p:nvSpPr>
        <p:spPr>
          <a:xfrm>
            <a:off x="7168499" y="18121"/>
            <a:ext cx="730872" cy="325405"/>
          </a:xfrm>
          <a:custGeom>
            <a:avLst/>
            <a:gdLst>
              <a:gd name="connsiteX0" fmla="*/ 0 w 730872"/>
              <a:gd name="connsiteY0" fmla="*/ 162703 h 325405"/>
              <a:gd name="connsiteX1" fmla="*/ 365436 w 730872"/>
              <a:gd name="connsiteY1" fmla="*/ 0 h 325405"/>
              <a:gd name="connsiteX2" fmla="*/ 730872 w 730872"/>
              <a:gd name="connsiteY2" fmla="*/ 162703 h 325405"/>
              <a:gd name="connsiteX3" fmla="*/ 365436 w 730872"/>
              <a:gd name="connsiteY3" fmla="*/ 325405 h 325405"/>
              <a:gd name="connsiteX4" fmla="*/ 0 w 730872"/>
              <a:gd name="connsiteY4" fmla="*/ 162703 h 325405"/>
              <a:gd name="connsiteX5" fmla="*/ 0 w 730872"/>
              <a:gd name="connsiteY5" fmla="*/ 162703 h 325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30872" h="325405">
                <a:moveTo>
                  <a:pt x="0" y="162703"/>
                </a:moveTo>
                <a:lnTo>
                  <a:pt x="365436" y="0"/>
                </a:lnTo>
                <a:lnTo>
                  <a:pt x="730872" y="162703"/>
                </a:lnTo>
                <a:lnTo>
                  <a:pt x="365436" y="325405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7" name="Freeform: Shape 156">
            <a:extLst>
              <a:ext uri="{FF2B5EF4-FFF2-40B4-BE49-F238E27FC236}">
                <a16:creationId xmlns:a16="http://schemas.microsoft.com/office/drawing/2014/main" id="{E162C6FE-1C2E-A006-B9AA-F31354CF0664}"/>
              </a:ext>
            </a:extLst>
          </p:cNvPr>
          <p:cNvSpPr/>
          <p:nvPr/>
        </p:nvSpPr>
        <p:spPr>
          <a:xfrm>
            <a:off x="2848086" y="2301528"/>
            <a:ext cx="633101" cy="459974"/>
          </a:xfrm>
          <a:custGeom>
            <a:avLst/>
            <a:gdLst>
              <a:gd name="connsiteX0" fmla="*/ 267665 w 633101"/>
              <a:gd name="connsiteY0" fmla="*/ 297272 h 459974"/>
              <a:gd name="connsiteX1" fmla="*/ 0 w 633101"/>
              <a:gd name="connsiteY1" fmla="*/ 0 h 459974"/>
              <a:gd name="connsiteX2" fmla="*/ 365436 w 633101"/>
              <a:gd name="connsiteY2" fmla="*/ 162703 h 459974"/>
              <a:gd name="connsiteX3" fmla="*/ 633101 w 633101"/>
              <a:gd name="connsiteY3" fmla="*/ 459975 h 459974"/>
              <a:gd name="connsiteX4" fmla="*/ 267665 w 633101"/>
              <a:gd name="connsiteY4" fmla="*/ 297272 h 459974"/>
              <a:gd name="connsiteX5" fmla="*/ 267665 w 633101"/>
              <a:gd name="connsiteY5" fmla="*/ 297272 h 459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3101" h="459974">
                <a:moveTo>
                  <a:pt x="267665" y="297272"/>
                </a:moveTo>
                <a:lnTo>
                  <a:pt x="0" y="0"/>
                </a:lnTo>
                <a:lnTo>
                  <a:pt x="365436" y="162703"/>
                </a:lnTo>
                <a:lnTo>
                  <a:pt x="633101" y="459975"/>
                </a:lnTo>
                <a:lnTo>
                  <a:pt x="267665" y="297272"/>
                </a:lnTo>
                <a:lnTo>
                  <a:pt x="267665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8" name="Freeform: Shape 157">
            <a:extLst>
              <a:ext uri="{FF2B5EF4-FFF2-40B4-BE49-F238E27FC236}">
                <a16:creationId xmlns:a16="http://schemas.microsoft.com/office/drawing/2014/main" id="{C136DAD1-DCA3-92C4-1EEC-3265C16CCFFA}"/>
              </a:ext>
            </a:extLst>
          </p:cNvPr>
          <p:cNvSpPr/>
          <p:nvPr/>
        </p:nvSpPr>
        <p:spPr>
          <a:xfrm>
            <a:off x="1511782" y="5543294"/>
            <a:ext cx="489048" cy="543143"/>
          </a:xfrm>
          <a:custGeom>
            <a:avLst/>
            <a:gdLst>
              <a:gd name="connsiteX0" fmla="*/ 123613 w 489048"/>
              <a:gd name="connsiteY0" fmla="*/ 380441 h 543143"/>
              <a:gd name="connsiteX1" fmla="*/ 0 w 489048"/>
              <a:gd name="connsiteY1" fmla="*/ 0 h 543143"/>
              <a:gd name="connsiteX2" fmla="*/ 365436 w 489048"/>
              <a:gd name="connsiteY2" fmla="*/ 162703 h 543143"/>
              <a:gd name="connsiteX3" fmla="*/ 489049 w 489048"/>
              <a:gd name="connsiteY3" fmla="*/ 543144 h 543143"/>
              <a:gd name="connsiteX4" fmla="*/ 123613 w 489048"/>
              <a:gd name="connsiteY4" fmla="*/ 380441 h 543143"/>
              <a:gd name="connsiteX5" fmla="*/ 123613 w 489048"/>
              <a:gd name="connsiteY5" fmla="*/ 380441 h 543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048" h="543143">
                <a:moveTo>
                  <a:pt x="123613" y="380441"/>
                </a:moveTo>
                <a:lnTo>
                  <a:pt x="0" y="0"/>
                </a:lnTo>
                <a:lnTo>
                  <a:pt x="365436" y="162703"/>
                </a:lnTo>
                <a:lnTo>
                  <a:pt x="489049" y="543144"/>
                </a:lnTo>
                <a:lnTo>
                  <a:pt x="123613" y="380441"/>
                </a:lnTo>
                <a:lnTo>
                  <a:pt x="123613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9" name="Freeform: Shape 158">
            <a:extLst>
              <a:ext uri="{FF2B5EF4-FFF2-40B4-BE49-F238E27FC236}">
                <a16:creationId xmlns:a16="http://schemas.microsoft.com/office/drawing/2014/main" id="{8F3839D5-7A8A-BFAF-48D5-61268AFB1A50}"/>
              </a:ext>
            </a:extLst>
          </p:cNvPr>
          <p:cNvSpPr/>
          <p:nvPr/>
        </p:nvSpPr>
        <p:spPr>
          <a:xfrm>
            <a:off x="3048096" y="1685961"/>
            <a:ext cx="489048" cy="543143"/>
          </a:xfrm>
          <a:custGeom>
            <a:avLst/>
            <a:gdLst>
              <a:gd name="connsiteX0" fmla="*/ 123613 w 489048"/>
              <a:gd name="connsiteY0" fmla="*/ 380441 h 543143"/>
              <a:gd name="connsiteX1" fmla="*/ 0 w 489048"/>
              <a:gd name="connsiteY1" fmla="*/ 0 h 543143"/>
              <a:gd name="connsiteX2" fmla="*/ 365436 w 489048"/>
              <a:gd name="connsiteY2" fmla="*/ 162703 h 543143"/>
              <a:gd name="connsiteX3" fmla="*/ 489049 w 489048"/>
              <a:gd name="connsiteY3" fmla="*/ 543144 h 543143"/>
              <a:gd name="connsiteX4" fmla="*/ 123613 w 489048"/>
              <a:gd name="connsiteY4" fmla="*/ 380441 h 543143"/>
              <a:gd name="connsiteX5" fmla="*/ 123613 w 489048"/>
              <a:gd name="connsiteY5" fmla="*/ 380441 h 543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048" h="543143">
                <a:moveTo>
                  <a:pt x="123613" y="380441"/>
                </a:moveTo>
                <a:lnTo>
                  <a:pt x="0" y="0"/>
                </a:lnTo>
                <a:lnTo>
                  <a:pt x="365436" y="162703"/>
                </a:lnTo>
                <a:lnTo>
                  <a:pt x="489049" y="543144"/>
                </a:lnTo>
                <a:lnTo>
                  <a:pt x="123613" y="380441"/>
                </a:lnTo>
                <a:lnTo>
                  <a:pt x="123613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0" name="Freeform: Shape 159">
            <a:extLst>
              <a:ext uri="{FF2B5EF4-FFF2-40B4-BE49-F238E27FC236}">
                <a16:creationId xmlns:a16="http://schemas.microsoft.com/office/drawing/2014/main" id="{1D5B712C-5A53-D3EA-FC96-1E0DEFAB635B}"/>
              </a:ext>
            </a:extLst>
          </p:cNvPr>
          <p:cNvSpPr/>
          <p:nvPr/>
        </p:nvSpPr>
        <p:spPr>
          <a:xfrm>
            <a:off x="4705577" y="-2036800"/>
            <a:ext cx="489048" cy="543143"/>
          </a:xfrm>
          <a:custGeom>
            <a:avLst/>
            <a:gdLst>
              <a:gd name="connsiteX0" fmla="*/ 123613 w 489048"/>
              <a:gd name="connsiteY0" fmla="*/ 380441 h 543143"/>
              <a:gd name="connsiteX1" fmla="*/ 0 w 489048"/>
              <a:gd name="connsiteY1" fmla="*/ 0 h 543143"/>
              <a:gd name="connsiteX2" fmla="*/ 365436 w 489048"/>
              <a:gd name="connsiteY2" fmla="*/ 162703 h 543143"/>
              <a:gd name="connsiteX3" fmla="*/ 489049 w 489048"/>
              <a:gd name="connsiteY3" fmla="*/ 543144 h 543143"/>
              <a:gd name="connsiteX4" fmla="*/ 123613 w 489048"/>
              <a:gd name="connsiteY4" fmla="*/ 380441 h 543143"/>
              <a:gd name="connsiteX5" fmla="*/ 123613 w 489048"/>
              <a:gd name="connsiteY5" fmla="*/ 380441 h 543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048" h="543143">
                <a:moveTo>
                  <a:pt x="123613" y="380441"/>
                </a:moveTo>
                <a:lnTo>
                  <a:pt x="0" y="0"/>
                </a:lnTo>
                <a:lnTo>
                  <a:pt x="365436" y="162703"/>
                </a:lnTo>
                <a:lnTo>
                  <a:pt x="489049" y="543144"/>
                </a:lnTo>
                <a:lnTo>
                  <a:pt x="123613" y="380441"/>
                </a:lnTo>
                <a:lnTo>
                  <a:pt x="123613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1" name="Freeform: Shape 160">
            <a:extLst>
              <a:ext uri="{FF2B5EF4-FFF2-40B4-BE49-F238E27FC236}">
                <a16:creationId xmlns:a16="http://schemas.microsoft.com/office/drawing/2014/main" id="{9F0D19C6-52E7-3453-286A-42F62D6039C6}"/>
              </a:ext>
            </a:extLst>
          </p:cNvPr>
          <p:cNvSpPr/>
          <p:nvPr/>
        </p:nvSpPr>
        <p:spPr>
          <a:xfrm>
            <a:off x="2026674" y="3886200"/>
            <a:ext cx="407249" cy="560530"/>
          </a:xfrm>
          <a:custGeom>
            <a:avLst/>
            <a:gdLst>
              <a:gd name="connsiteX0" fmla="*/ 0 w 407249"/>
              <a:gd name="connsiteY0" fmla="*/ 397828 h 560530"/>
              <a:gd name="connsiteX1" fmla="*/ 41813 w 407249"/>
              <a:gd name="connsiteY1" fmla="*/ 0 h 560530"/>
              <a:gd name="connsiteX2" fmla="*/ 407249 w 407249"/>
              <a:gd name="connsiteY2" fmla="*/ 162703 h 560530"/>
              <a:gd name="connsiteX3" fmla="*/ 365436 w 407249"/>
              <a:gd name="connsiteY3" fmla="*/ 560531 h 560530"/>
              <a:gd name="connsiteX4" fmla="*/ 0 w 407249"/>
              <a:gd name="connsiteY4" fmla="*/ 397828 h 560530"/>
              <a:gd name="connsiteX5" fmla="*/ 0 w 407249"/>
              <a:gd name="connsiteY5" fmla="*/ 397828 h 560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7249" h="560530">
                <a:moveTo>
                  <a:pt x="0" y="397828"/>
                </a:moveTo>
                <a:lnTo>
                  <a:pt x="41813" y="0"/>
                </a:lnTo>
                <a:lnTo>
                  <a:pt x="407249" y="162703"/>
                </a:lnTo>
                <a:lnTo>
                  <a:pt x="365436" y="560531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2" name="Freeform: Shape 161">
            <a:extLst>
              <a:ext uri="{FF2B5EF4-FFF2-40B4-BE49-F238E27FC236}">
                <a16:creationId xmlns:a16="http://schemas.microsoft.com/office/drawing/2014/main" id="{C3DF426E-A7E5-E403-555D-C58BE595FA0C}"/>
              </a:ext>
            </a:extLst>
          </p:cNvPr>
          <p:cNvSpPr/>
          <p:nvPr/>
        </p:nvSpPr>
        <p:spPr>
          <a:xfrm>
            <a:off x="3315761" y="990861"/>
            <a:ext cx="407249" cy="560530"/>
          </a:xfrm>
          <a:custGeom>
            <a:avLst/>
            <a:gdLst>
              <a:gd name="connsiteX0" fmla="*/ 0 w 407249"/>
              <a:gd name="connsiteY0" fmla="*/ 397828 h 560530"/>
              <a:gd name="connsiteX1" fmla="*/ 41814 w 407249"/>
              <a:gd name="connsiteY1" fmla="*/ 0 h 560530"/>
              <a:gd name="connsiteX2" fmla="*/ 407250 w 407249"/>
              <a:gd name="connsiteY2" fmla="*/ 162703 h 560530"/>
              <a:gd name="connsiteX3" fmla="*/ 365436 w 407249"/>
              <a:gd name="connsiteY3" fmla="*/ 560531 h 560530"/>
              <a:gd name="connsiteX4" fmla="*/ 0 w 407249"/>
              <a:gd name="connsiteY4" fmla="*/ 397828 h 560530"/>
              <a:gd name="connsiteX5" fmla="*/ 0 w 407249"/>
              <a:gd name="connsiteY5" fmla="*/ 397828 h 560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7249" h="560530">
                <a:moveTo>
                  <a:pt x="0" y="397828"/>
                </a:moveTo>
                <a:lnTo>
                  <a:pt x="41814" y="0"/>
                </a:lnTo>
                <a:lnTo>
                  <a:pt x="407250" y="162703"/>
                </a:lnTo>
                <a:lnTo>
                  <a:pt x="365436" y="560531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3" name="Freeform: Shape 162">
            <a:extLst>
              <a:ext uri="{FF2B5EF4-FFF2-40B4-BE49-F238E27FC236}">
                <a16:creationId xmlns:a16="http://schemas.microsoft.com/office/drawing/2014/main" id="{171404C0-42F9-C068-7EA8-B424C062D66E}"/>
              </a:ext>
            </a:extLst>
          </p:cNvPr>
          <p:cNvSpPr/>
          <p:nvPr/>
        </p:nvSpPr>
        <p:spPr>
          <a:xfrm>
            <a:off x="1044107" y="6751159"/>
            <a:ext cx="407249" cy="560531"/>
          </a:xfrm>
          <a:custGeom>
            <a:avLst/>
            <a:gdLst>
              <a:gd name="connsiteX0" fmla="*/ 0 w 407249"/>
              <a:gd name="connsiteY0" fmla="*/ 397828 h 560531"/>
              <a:gd name="connsiteX1" fmla="*/ 41813 w 407249"/>
              <a:gd name="connsiteY1" fmla="*/ 0 h 560531"/>
              <a:gd name="connsiteX2" fmla="*/ 407249 w 407249"/>
              <a:gd name="connsiteY2" fmla="*/ 162703 h 560531"/>
              <a:gd name="connsiteX3" fmla="*/ 365436 w 407249"/>
              <a:gd name="connsiteY3" fmla="*/ 560531 h 560531"/>
              <a:gd name="connsiteX4" fmla="*/ 0 w 407249"/>
              <a:gd name="connsiteY4" fmla="*/ 397828 h 560531"/>
              <a:gd name="connsiteX5" fmla="*/ 0 w 407249"/>
              <a:gd name="connsiteY5" fmla="*/ 397828 h 560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7249" h="560531">
                <a:moveTo>
                  <a:pt x="0" y="397828"/>
                </a:moveTo>
                <a:lnTo>
                  <a:pt x="41813" y="0"/>
                </a:lnTo>
                <a:lnTo>
                  <a:pt x="407249" y="162703"/>
                </a:lnTo>
                <a:lnTo>
                  <a:pt x="365436" y="560531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4" name="Freeform: Shape 163">
            <a:extLst>
              <a:ext uri="{FF2B5EF4-FFF2-40B4-BE49-F238E27FC236}">
                <a16:creationId xmlns:a16="http://schemas.microsoft.com/office/drawing/2014/main" id="{A491FC10-1B9C-8E5F-5F96-D9B4DFBD25EE}"/>
              </a:ext>
            </a:extLst>
          </p:cNvPr>
          <p:cNvSpPr/>
          <p:nvPr/>
        </p:nvSpPr>
        <p:spPr>
          <a:xfrm>
            <a:off x="4787376" y="-1656359"/>
            <a:ext cx="407249" cy="560530"/>
          </a:xfrm>
          <a:custGeom>
            <a:avLst/>
            <a:gdLst>
              <a:gd name="connsiteX0" fmla="*/ 0 w 407249"/>
              <a:gd name="connsiteY0" fmla="*/ 397828 h 560530"/>
              <a:gd name="connsiteX1" fmla="*/ 41814 w 407249"/>
              <a:gd name="connsiteY1" fmla="*/ 0 h 560530"/>
              <a:gd name="connsiteX2" fmla="*/ 407250 w 407249"/>
              <a:gd name="connsiteY2" fmla="*/ 162703 h 560530"/>
              <a:gd name="connsiteX3" fmla="*/ 365436 w 407249"/>
              <a:gd name="connsiteY3" fmla="*/ 560531 h 560530"/>
              <a:gd name="connsiteX4" fmla="*/ 0 w 407249"/>
              <a:gd name="connsiteY4" fmla="*/ 397828 h 560530"/>
              <a:gd name="connsiteX5" fmla="*/ 0 w 407249"/>
              <a:gd name="connsiteY5" fmla="*/ 397828 h 560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7249" h="560530">
                <a:moveTo>
                  <a:pt x="0" y="397828"/>
                </a:moveTo>
                <a:lnTo>
                  <a:pt x="41814" y="0"/>
                </a:lnTo>
                <a:lnTo>
                  <a:pt x="407250" y="162703"/>
                </a:lnTo>
                <a:lnTo>
                  <a:pt x="365436" y="560531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5" name="Freeform: Shape 164">
            <a:extLst>
              <a:ext uri="{FF2B5EF4-FFF2-40B4-BE49-F238E27FC236}">
                <a16:creationId xmlns:a16="http://schemas.microsoft.com/office/drawing/2014/main" id="{615D7111-FA68-0A25-1770-904D5C353753}"/>
              </a:ext>
            </a:extLst>
          </p:cNvPr>
          <p:cNvSpPr/>
          <p:nvPr/>
        </p:nvSpPr>
        <p:spPr>
          <a:xfrm>
            <a:off x="2792129" y="2979242"/>
            <a:ext cx="565445" cy="509129"/>
          </a:xfrm>
          <a:custGeom>
            <a:avLst/>
            <a:gdLst>
              <a:gd name="connsiteX0" fmla="*/ 0 w 565445"/>
              <a:gd name="connsiteY0" fmla="*/ 346427 h 509129"/>
              <a:gd name="connsiteX1" fmla="*/ 200010 w 565445"/>
              <a:gd name="connsiteY1" fmla="*/ 0 h 509129"/>
              <a:gd name="connsiteX2" fmla="*/ 565446 w 565445"/>
              <a:gd name="connsiteY2" fmla="*/ 162703 h 509129"/>
              <a:gd name="connsiteX3" fmla="*/ 365436 w 565445"/>
              <a:gd name="connsiteY3" fmla="*/ 509130 h 509129"/>
              <a:gd name="connsiteX4" fmla="*/ 0 w 565445"/>
              <a:gd name="connsiteY4" fmla="*/ 346427 h 509129"/>
              <a:gd name="connsiteX5" fmla="*/ 0 w 565445"/>
              <a:gd name="connsiteY5" fmla="*/ 346427 h 509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445" h="509129">
                <a:moveTo>
                  <a:pt x="0" y="346427"/>
                </a:moveTo>
                <a:lnTo>
                  <a:pt x="200010" y="0"/>
                </a:lnTo>
                <a:lnTo>
                  <a:pt x="565446" y="162703"/>
                </a:lnTo>
                <a:lnTo>
                  <a:pt x="365436" y="509130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6" name="Freeform: Shape 165">
            <a:extLst>
              <a:ext uri="{FF2B5EF4-FFF2-40B4-BE49-F238E27FC236}">
                <a16:creationId xmlns:a16="http://schemas.microsoft.com/office/drawing/2014/main" id="{C1C0EE7D-4E22-AED9-B8C5-557DC010088D}"/>
              </a:ext>
            </a:extLst>
          </p:cNvPr>
          <p:cNvSpPr/>
          <p:nvPr/>
        </p:nvSpPr>
        <p:spPr>
          <a:xfrm>
            <a:off x="3748853" y="561265"/>
            <a:ext cx="565445" cy="509129"/>
          </a:xfrm>
          <a:custGeom>
            <a:avLst/>
            <a:gdLst>
              <a:gd name="connsiteX0" fmla="*/ 0 w 565445"/>
              <a:gd name="connsiteY0" fmla="*/ 346427 h 509129"/>
              <a:gd name="connsiteX1" fmla="*/ 200010 w 565445"/>
              <a:gd name="connsiteY1" fmla="*/ 0 h 509129"/>
              <a:gd name="connsiteX2" fmla="*/ 565446 w 565445"/>
              <a:gd name="connsiteY2" fmla="*/ 162703 h 509129"/>
              <a:gd name="connsiteX3" fmla="*/ 365436 w 565445"/>
              <a:gd name="connsiteY3" fmla="*/ 509130 h 509129"/>
              <a:gd name="connsiteX4" fmla="*/ 0 w 565445"/>
              <a:gd name="connsiteY4" fmla="*/ 346427 h 509129"/>
              <a:gd name="connsiteX5" fmla="*/ 0 w 565445"/>
              <a:gd name="connsiteY5" fmla="*/ 346427 h 509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445" h="509129">
                <a:moveTo>
                  <a:pt x="0" y="346427"/>
                </a:moveTo>
                <a:lnTo>
                  <a:pt x="200010" y="0"/>
                </a:lnTo>
                <a:lnTo>
                  <a:pt x="565446" y="162703"/>
                </a:lnTo>
                <a:lnTo>
                  <a:pt x="365436" y="509130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7" name="Freeform: Shape 166">
            <a:extLst>
              <a:ext uri="{FF2B5EF4-FFF2-40B4-BE49-F238E27FC236}">
                <a16:creationId xmlns:a16="http://schemas.microsoft.com/office/drawing/2014/main" id="{48C5FA15-9147-3BC8-0A71-CDC5DE2078BA}"/>
              </a:ext>
            </a:extLst>
          </p:cNvPr>
          <p:cNvSpPr/>
          <p:nvPr/>
        </p:nvSpPr>
        <p:spPr>
          <a:xfrm>
            <a:off x="1044107" y="6006904"/>
            <a:ext cx="565445" cy="509129"/>
          </a:xfrm>
          <a:custGeom>
            <a:avLst/>
            <a:gdLst>
              <a:gd name="connsiteX0" fmla="*/ 0 w 565445"/>
              <a:gd name="connsiteY0" fmla="*/ 346427 h 509129"/>
              <a:gd name="connsiteX1" fmla="*/ 200010 w 565445"/>
              <a:gd name="connsiteY1" fmla="*/ 0 h 509129"/>
              <a:gd name="connsiteX2" fmla="*/ 565446 w 565445"/>
              <a:gd name="connsiteY2" fmla="*/ 162703 h 509129"/>
              <a:gd name="connsiteX3" fmla="*/ 365436 w 565445"/>
              <a:gd name="connsiteY3" fmla="*/ 509130 h 509129"/>
              <a:gd name="connsiteX4" fmla="*/ 0 w 565445"/>
              <a:gd name="connsiteY4" fmla="*/ 346427 h 509129"/>
              <a:gd name="connsiteX5" fmla="*/ 0 w 565445"/>
              <a:gd name="connsiteY5" fmla="*/ 346427 h 509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445" h="509129">
                <a:moveTo>
                  <a:pt x="0" y="346427"/>
                </a:moveTo>
                <a:lnTo>
                  <a:pt x="200010" y="0"/>
                </a:lnTo>
                <a:lnTo>
                  <a:pt x="565446" y="162703"/>
                </a:lnTo>
                <a:lnTo>
                  <a:pt x="365436" y="509130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8" name="Freeform: Shape 167">
            <a:extLst>
              <a:ext uri="{FF2B5EF4-FFF2-40B4-BE49-F238E27FC236}">
                <a16:creationId xmlns:a16="http://schemas.microsoft.com/office/drawing/2014/main" id="{D541C987-7F4A-0A2D-0311-D70EC3AB0C28}"/>
              </a:ext>
            </a:extLst>
          </p:cNvPr>
          <p:cNvSpPr/>
          <p:nvPr/>
        </p:nvSpPr>
        <p:spPr>
          <a:xfrm>
            <a:off x="2848086" y="2066402"/>
            <a:ext cx="689058" cy="397828"/>
          </a:xfrm>
          <a:custGeom>
            <a:avLst/>
            <a:gdLst>
              <a:gd name="connsiteX0" fmla="*/ 0 w 689058"/>
              <a:gd name="connsiteY0" fmla="*/ 235126 h 397828"/>
              <a:gd name="connsiteX1" fmla="*/ 323623 w 689058"/>
              <a:gd name="connsiteY1" fmla="*/ 0 h 397828"/>
              <a:gd name="connsiteX2" fmla="*/ 689059 w 689058"/>
              <a:gd name="connsiteY2" fmla="*/ 162703 h 397828"/>
              <a:gd name="connsiteX3" fmla="*/ 365436 w 689058"/>
              <a:gd name="connsiteY3" fmla="*/ 397828 h 397828"/>
              <a:gd name="connsiteX4" fmla="*/ 0 w 689058"/>
              <a:gd name="connsiteY4" fmla="*/ 235126 h 397828"/>
              <a:gd name="connsiteX5" fmla="*/ 0 w 689058"/>
              <a:gd name="connsiteY5" fmla="*/ 235126 h 397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9058" h="397828">
                <a:moveTo>
                  <a:pt x="0" y="235126"/>
                </a:moveTo>
                <a:lnTo>
                  <a:pt x="323623" y="0"/>
                </a:lnTo>
                <a:lnTo>
                  <a:pt x="689059" y="162703"/>
                </a:lnTo>
                <a:lnTo>
                  <a:pt x="365436" y="397828"/>
                </a:lnTo>
                <a:lnTo>
                  <a:pt x="0" y="235126"/>
                </a:lnTo>
                <a:lnTo>
                  <a:pt x="0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9" name="Freeform: Shape 168">
            <a:extLst>
              <a:ext uri="{FF2B5EF4-FFF2-40B4-BE49-F238E27FC236}">
                <a16:creationId xmlns:a16="http://schemas.microsoft.com/office/drawing/2014/main" id="{C6CEADFE-00AA-45EF-5D51-1F56EC3706F0}"/>
              </a:ext>
            </a:extLst>
          </p:cNvPr>
          <p:cNvSpPr/>
          <p:nvPr/>
        </p:nvSpPr>
        <p:spPr>
          <a:xfrm>
            <a:off x="4196088" y="-961259"/>
            <a:ext cx="689058" cy="397828"/>
          </a:xfrm>
          <a:custGeom>
            <a:avLst/>
            <a:gdLst>
              <a:gd name="connsiteX0" fmla="*/ 0 w 689058"/>
              <a:gd name="connsiteY0" fmla="*/ 235126 h 397828"/>
              <a:gd name="connsiteX1" fmla="*/ 323623 w 689058"/>
              <a:gd name="connsiteY1" fmla="*/ 0 h 397828"/>
              <a:gd name="connsiteX2" fmla="*/ 689059 w 689058"/>
              <a:gd name="connsiteY2" fmla="*/ 162703 h 397828"/>
              <a:gd name="connsiteX3" fmla="*/ 365436 w 689058"/>
              <a:gd name="connsiteY3" fmla="*/ 397828 h 397828"/>
              <a:gd name="connsiteX4" fmla="*/ 0 w 689058"/>
              <a:gd name="connsiteY4" fmla="*/ 235126 h 397828"/>
              <a:gd name="connsiteX5" fmla="*/ 0 w 689058"/>
              <a:gd name="connsiteY5" fmla="*/ 235126 h 397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9058" h="397828">
                <a:moveTo>
                  <a:pt x="0" y="235126"/>
                </a:moveTo>
                <a:lnTo>
                  <a:pt x="323623" y="0"/>
                </a:lnTo>
                <a:lnTo>
                  <a:pt x="689059" y="162703"/>
                </a:lnTo>
                <a:lnTo>
                  <a:pt x="365436" y="397828"/>
                </a:lnTo>
                <a:lnTo>
                  <a:pt x="0" y="235126"/>
                </a:lnTo>
                <a:lnTo>
                  <a:pt x="0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0" name="Freeform: Shape 169">
            <a:extLst>
              <a:ext uri="{FF2B5EF4-FFF2-40B4-BE49-F238E27FC236}">
                <a16:creationId xmlns:a16="http://schemas.microsoft.com/office/drawing/2014/main" id="{B68C42D6-1B25-0482-62F4-A103A8BCAA7D}"/>
              </a:ext>
            </a:extLst>
          </p:cNvPr>
          <p:cNvSpPr/>
          <p:nvPr/>
        </p:nvSpPr>
        <p:spPr>
          <a:xfrm>
            <a:off x="1511782" y="5308169"/>
            <a:ext cx="689058" cy="397827"/>
          </a:xfrm>
          <a:custGeom>
            <a:avLst/>
            <a:gdLst>
              <a:gd name="connsiteX0" fmla="*/ 0 w 689058"/>
              <a:gd name="connsiteY0" fmla="*/ 235125 h 397827"/>
              <a:gd name="connsiteX1" fmla="*/ 323623 w 689058"/>
              <a:gd name="connsiteY1" fmla="*/ 0 h 397827"/>
              <a:gd name="connsiteX2" fmla="*/ 689059 w 689058"/>
              <a:gd name="connsiteY2" fmla="*/ 162703 h 397827"/>
              <a:gd name="connsiteX3" fmla="*/ 365436 w 689058"/>
              <a:gd name="connsiteY3" fmla="*/ 397828 h 397827"/>
              <a:gd name="connsiteX4" fmla="*/ 0 w 689058"/>
              <a:gd name="connsiteY4" fmla="*/ 235125 h 397827"/>
              <a:gd name="connsiteX5" fmla="*/ 0 w 689058"/>
              <a:gd name="connsiteY5" fmla="*/ 235125 h 397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9058" h="397827">
                <a:moveTo>
                  <a:pt x="0" y="235125"/>
                </a:moveTo>
                <a:lnTo>
                  <a:pt x="323623" y="0"/>
                </a:lnTo>
                <a:lnTo>
                  <a:pt x="689059" y="162703"/>
                </a:lnTo>
                <a:lnTo>
                  <a:pt x="365436" y="397828"/>
                </a:lnTo>
                <a:lnTo>
                  <a:pt x="0" y="235125"/>
                </a:lnTo>
                <a:lnTo>
                  <a:pt x="0" y="2351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1" name="Freeform: Shape 170">
            <a:extLst>
              <a:ext uri="{FF2B5EF4-FFF2-40B4-BE49-F238E27FC236}">
                <a16:creationId xmlns:a16="http://schemas.microsoft.com/office/drawing/2014/main" id="{D45C64F4-2BA9-1953-32CD-20AAFB43593F}"/>
              </a:ext>
            </a:extLst>
          </p:cNvPr>
          <p:cNvSpPr/>
          <p:nvPr/>
        </p:nvSpPr>
        <p:spPr>
          <a:xfrm>
            <a:off x="3357575" y="907692"/>
            <a:ext cx="756713" cy="245871"/>
          </a:xfrm>
          <a:custGeom>
            <a:avLst/>
            <a:gdLst>
              <a:gd name="connsiteX0" fmla="*/ 0 w 756713"/>
              <a:gd name="connsiteY0" fmla="*/ 83169 h 245871"/>
              <a:gd name="connsiteX1" fmla="*/ 391278 w 756713"/>
              <a:gd name="connsiteY1" fmla="*/ 0 h 245871"/>
              <a:gd name="connsiteX2" fmla="*/ 756714 w 756713"/>
              <a:gd name="connsiteY2" fmla="*/ 162703 h 245871"/>
              <a:gd name="connsiteX3" fmla="*/ 365436 w 756713"/>
              <a:gd name="connsiteY3" fmla="*/ 245871 h 245871"/>
              <a:gd name="connsiteX4" fmla="*/ 0 w 756713"/>
              <a:gd name="connsiteY4" fmla="*/ 83169 h 245871"/>
              <a:gd name="connsiteX5" fmla="*/ 0 w 756713"/>
              <a:gd name="connsiteY5" fmla="*/ 83169 h 245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56713" h="245871">
                <a:moveTo>
                  <a:pt x="0" y="83169"/>
                </a:moveTo>
                <a:lnTo>
                  <a:pt x="391278" y="0"/>
                </a:lnTo>
                <a:lnTo>
                  <a:pt x="756714" y="162703"/>
                </a:lnTo>
                <a:lnTo>
                  <a:pt x="365436" y="245871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2" name="Freeform: Shape 171">
            <a:extLst>
              <a:ext uri="{FF2B5EF4-FFF2-40B4-BE49-F238E27FC236}">
                <a16:creationId xmlns:a16="http://schemas.microsoft.com/office/drawing/2014/main" id="{E33B12BA-6B71-811A-6CF3-350569444BAD}"/>
              </a:ext>
            </a:extLst>
          </p:cNvPr>
          <p:cNvSpPr/>
          <p:nvPr/>
        </p:nvSpPr>
        <p:spPr>
          <a:xfrm>
            <a:off x="1244117" y="5923735"/>
            <a:ext cx="756714" cy="245871"/>
          </a:xfrm>
          <a:custGeom>
            <a:avLst/>
            <a:gdLst>
              <a:gd name="connsiteX0" fmla="*/ 0 w 756714"/>
              <a:gd name="connsiteY0" fmla="*/ 83169 h 245871"/>
              <a:gd name="connsiteX1" fmla="*/ 391278 w 756714"/>
              <a:gd name="connsiteY1" fmla="*/ 0 h 245871"/>
              <a:gd name="connsiteX2" fmla="*/ 756714 w 756714"/>
              <a:gd name="connsiteY2" fmla="*/ 162703 h 245871"/>
              <a:gd name="connsiteX3" fmla="*/ 365436 w 756714"/>
              <a:gd name="connsiteY3" fmla="*/ 245871 h 245871"/>
              <a:gd name="connsiteX4" fmla="*/ 0 w 756714"/>
              <a:gd name="connsiteY4" fmla="*/ 83169 h 245871"/>
              <a:gd name="connsiteX5" fmla="*/ 0 w 756714"/>
              <a:gd name="connsiteY5" fmla="*/ 83169 h 245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56714" h="245871">
                <a:moveTo>
                  <a:pt x="0" y="83169"/>
                </a:moveTo>
                <a:lnTo>
                  <a:pt x="391278" y="0"/>
                </a:lnTo>
                <a:lnTo>
                  <a:pt x="756714" y="162703"/>
                </a:lnTo>
                <a:lnTo>
                  <a:pt x="365436" y="245871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3" name="Freeform: Shape 172">
            <a:extLst>
              <a:ext uri="{FF2B5EF4-FFF2-40B4-BE49-F238E27FC236}">
                <a16:creationId xmlns:a16="http://schemas.microsoft.com/office/drawing/2014/main" id="{7D05D90E-D9D3-36BA-053A-B53E33672489}"/>
              </a:ext>
            </a:extLst>
          </p:cNvPr>
          <p:cNvSpPr/>
          <p:nvPr/>
        </p:nvSpPr>
        <p:spPr>
          <a:xfrm>
            <a:off x="1759008" y="4581300"/>
            <a:ext cx="565445" cy="509129"/>
          </a:xfrm>
          <a:custGeom>
            <a:avLst/>
            <a:gdLst>
              <a:gd name="connsiteX0" fmla="*/ 200010 w 565445"/>
              <a:gd name="connsiteY0" fmla="*/ 346427 h 509129"/>
              <a:gd name="connsiteX1" fmla="*/ 0 w 565445"/>
              <a:gd name="connsiteY1" fmla="*/ 0 h 509129"/>
              <a:gd name="connsiteX2" fmla="*/ 365436 w 565445"/>
              <a:gd name="connsiteY2" fmla="*/ 162703 h 509129"/>
              <a:gd name="connsiteX3" fmla="*/ 565446 w 565445"/>
              <a:gd name="connsiteY3" fmla="*/ 509130 h 509129"/>
              <a:gd name="connsiteX4" fmla="*/ 200010 w 565445"/>
              <a:gd name="connsiteY4" fmla="*/ 346427 h 509129"/>
              <a:gd name="connsiteX5" fmla="*/ 200010 w 565445"/>
              <a:gd name="connsiteY5" fmla="*/ 346427 h 509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445" h="509129">
                <a:moveTo>
                  <a:pt x="200010" y="346427"/>
                </a:moveTo>
                <a:lnTo>
                  <a:pt x="0" y="0"/>
                </a:lnTo>
                <a:lnTo>
                  <a:pt x="365436" y="162703"/>
                </a:lnTo>
                <a:lnTo>
                  <a:pt x="565446" y="509130"/>
                </a:lnTo>
                <a:lnTo>
                  <a:pt x="200010" y="346427"/>
                </a:lnTo>
                <a:lnTo>
                  <a:pt x="20001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4" name="Freeform: Shape 173">
            <a:extLst>
              <a:ext uri="{FF2B5EF4-FFF2-40B4-BE49-F238E27FC236}">
                <a16:creationId xmlns:a16="http://schemas.microsoft.com/office/drawing/2014/main" id="{B0AADDF7-35FA-5629-6A06-B03491115959}"/>
              </a:ext>
            </a:extLst>
          </p:cNvPr>
          <p:cNvSpPr/>
          <p:nvPr/>
        </p:nvSpPr>
        <p:spPr>
          <a:xfrm>
            <a:off x="4072476" y="-345692"/>
            <a:ext cx="565445" cy="509129"/>
          </a:xfrm>
          <a:custGeom>
            <a:avLst/>
            <a:gdLst>
              <a:gd name="connsiteX0" fmla="*/ 200010 w 565445"/>
              <a:gd name="connsiteY0" fmla="*/ 346427 h 509129"/>
              <a:gd name="connsiteX1" fmla="*/ 0 w 565445"/>
              <a:gd name="connsiteY1" fmla="*/ 0 h 509129"/>
              <a:gd name="connsiteX2" fmla="*/ 365436 w 565445"/>
              <a:gd name="connsiteY2" fmla="*/ 162703 h 509129"/>
              <a:gd name="connsiteX3" fmla="*/ 565446 w 565445"/>
              <a:gd name="connsiteY3" fmla="*/ 509130 h 509129"/>
              <a:gd name="connsiteX4" fmla="*/ 200010 w 565445"/>
              <a:gd name="connsiteY4" fmla="*/ 346427 h 509129"/>
              <a:gd name="connsiteX5" fmla="*/ 200010 w 565445"/>
              <a:gd name="connsiteY5" fmla="*/ 346427 h 509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445" h="509129">
                <a:moveTo>
                  <a:pt x="200010" y="346427"/>
                </a:moveTo>
                <a:lnTo>
                  <a:pt x="0" y="0"/>
                </a:lnTo>
                <a:lnTo>
                  <a:pt x="365436" y="162703"/>
                </a:lnTo>
                <a:lnTo>
                  <a:pt x="565446" y="509130"/>
                </a:lnTo>
                <a:lnTo>
                  <a:pt x="200010" y="346427"/>
                </a:lnTo>
                <a:lnTo>
                  <a:pt x="20001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5" name="Freeform: Shape 174">
            <a:extLst>
              <a:ext uri="{FF2B5EF4-FFF2-40B4-BE49-F238E27FC236}">
                <a16:creationId xmlns:a16="http://schemas.microsoft.com/office/drawing/2014/main" id="{5E837ACE-5F90-083F-8A51-0D4A7E8A4AA8}"/>
              </a:ext>
            </a:extLst>
          </p:cNvPr>
          <p:cNvSpPr/>
          <p:nvPr/>
        </p:nvSpPr>
        <p:spPr>
          <a:xfrm>
            <a:off x="2392110" y="3325669"/>
            <a:ext cx="407249" cy="560530"/>
          </a:xfrm>
          <a:custGeom>
            <a:avLst/>
            <a:gdLst>
              <a:gd name="connsiteX0" fmla="*/ 41813 w 407249"/>
              <a:gd name="connsiteY0" fmla="*/ 397828 h 560530"/>
              <a:gd name="connsiteX1" fmla="*/ 0 w 407249"/>
              <a:gd name="connsiteY1" fmla="*/ 0 h 560530"/>
              <a:gd name="connsiteX2" fmla="*/ 365436 w 407249"/>
              <a:gd name="connsiteY2" fmla="*/ 162703 h 560530"/>
              <a:gd name="connsiteX3" fmla="*/ 407249 w 407249"/>
              <a:gd name="connsiteY3" fmla="*/ 560531 h 560530"/>
              <a:gd name="connsiteX4" fmla="*/ 41813 w 407249"/>
              <a:gd name="connsiteY4" fmla="*/ 397828 h 560530"/>
              <a:gd name="connsiteX5" fmla="*/ 41813 w 407249"/>
              <a:gd name="connsiteY5" fmla="*/ 397828 h 560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7249" h="560530">
                <a:moveTo>
                  <a:pt x="41813" y="397828"/>
                </a:moveTo>
                <a:lnTo>
                  <a:pt x="0" y="0"/>
                </a:lnTo>
                <a:lnTo>
                  <a:pt x="365436" y="162703"/>
                </a:lnTo>
                <a:lnTo>
                  <a:pt x="407249" y="560531"/>
                </a:lnTo>
                <a:lnTo>
                  <a:pt x="41813" y="397828"/>
                </a:lnTo>
                <a:lnTo>
                  <a:pt x="41813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6" name="Freeform: Shape 175">
            <a:extLst>
              <a:ext uri="{FF2B5EF4-FFF2-40B4-BE49-F238E27FC236}">
                <a16:creationId xmlns:a16="http://schemas.microsoft.com/office/drawing/2014/main" id="{6323B064-3FC4-3DCA-0376-098A2F1BEDDF}"/>
              </a:ext>
            </a:extLst>
          </p:cNvPr>
          <p:cNvSpPr/>
          <p:nvPr/>
        </p:nvSpPr>
        <p:spPr>
          <a:xfrm>
            <a:off x="1044107" y="6353331"/>
            <a:ext cx="407249" cy="560530"/>
          </a:xfrm>
          <a:custGeom>
            <a:avLst/>
            <a:gdLst>
              <a:gd name="connsiteX0" fmla="*/ 41813 w 407249"/>
              <a:gd name="connsiteY0" fmla="*/ 397828 h 560530"/>
              <a:gd name="connsiteX1" fmla="*/ 0 w 407249"/>
              <a:gd name="connsiteY1" fmla="*/ 0 h 560530"/>
              <a:gd name="connsiteX2" fmla="*/ 365436 w 407249"/>
              <a:gd name="connsiteY2" fmla="*/ 162703 h 560530"/>
              <a:gd name="connsiteX3" fmla="*/ 407249 w 407249"/>
              <a:gd name="connsiteY3" fmla="*/ 560531 h 560530"/>
              <a:gd name="connsiteX4" fmla="*/ 41813 w 407249"/>
              <a:gd name="connsiteY4" fmla="*/ 397828 h 560530"/>
              <a:gd name="connsiteX5" fmla="*/ 41813 w 407249"/>
              <a:gd name="connsiteY5" fmla="*/ 397828 h 560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7249" h="560530">
                <a:moveTo>
                  <a:pt x="41813" y="397828"/>
                </a:moveTo>
                <a:lnTo>
                  <a:pt x="0" y="0"/>
                </a:lnTo>
                <a:lnTo>
                  <a:pt x="365436" y="162703"/>
                </a:lnTo>
                <a:lnTo>
                  <a:pt x="407249" y="560531"/>
                </a:lnTo>
                <a:lnTo>
                  <a:pt x="41813" y="397828"/>
                </a:lnTo>
                <a:lnTo>
                  <a:pt x="41813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7" name="Freeform: Shape 176">
            <a:extLst>
              <a:ext uri="{FF2B5EF4-FFF2-40B4-BE49-F238E27FC236}">
                <a16:creationId xmlns:a16="http://schemas.microsoft.com/office/drawing/2014/main" id="{F6863C71-092E-96D1-5654-D5A6743B1BE1}"/>
              </a:ext>
            </a:extLst>
          </p:cNvPr>
          <p:cNvSpPr/>
          <p:nvPr/>
        </p:nvSpPr>
        <p:spPr>
          <a:xfrm>
            <a:off x="3907049" y="163437"/>
            <a:ext cx="407249" cy="560530"/>
          </a:xfrm>
          <a:custGeom>
            <a:avLst/>
            <a:gdLst>
              <a:gd name="connsiteX0" fmla="*/ 41813 w 407249"/>
              <a:gd name="connsiteY0" fmla="*/ 397828 h 560530"/>
              <a:gd name="connsiteX1" fmla="*/ 0 w 407249"/>
              <a:gd name="connsiteY1" fmla="*/ 0 h 560530"/>
              <a:gd name="connsiteX2" fmla="*/ 365436 w 407249"/>
              <a:gd name="connsiteY2" fmla="*/ 162703 h 560530"/>
              <a:gd name="connsiteX3" fmla="*/ 407249 w 407249"/>
              <a:gd name="connsiteY3" fmla="*/ 560531 h 560530"/>
              <a:gd name="connsiteX4" fmla="*/ 41813 w 407249"/>
              <a:gd name="connsiteY4" fmla="*/ 397828 h 560530"/>
              <a:gd name="connsiteX5" fmla="*/ 41813 w 407249"/>
              <a:gd name="connsiteY5" fmla="*/ 397828 h 560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7249" h="560530">
                <a:moveTo>
                  <a:pt x="41813" y="397828"/>
                </a:moveTo>
                <a:lnTo>
                  <a:pt x="0" y="0"/>
                </a:lnTo>
                <a:lnTo>
                  <a:pt x="365436" y="162703"/>
                </a:lnTo>
                <a:lnTo>
                  <a:pt x="407249" y="560531"/>
                </a:lnTo>
                <a:lnTo>
                  <a:pt x="41813" y="397828"/>
                </a:lnTo>
                <a:lnTo>
                  <a:pt x="41813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8" name="Freeform: Shape 177">
            <a:extLst>
              <a:ext uri="{FF2B5EF4-FFF2-40B4-BE49-F238E27FC236}">
                <a16:creationId xmlns:a16="http://schemas.microsoft.com/office/drawing/2014/main" id="{4072C4A3-1F82-DA46-4EB9-30BF50EF2259}"/>
              </a:ext>
            </a:extLst>
          </p:cNvPr>
          <p:cNvSpPr/>
          <p:nvPr/>
        </p:nvSpPr>
        <p:spPr>
          <a:xfrm>
            <a:off x="2992139" y="2598801"/>
            <a:ext cx="489048" cy="543143"/>
          </a:xfrm>
          <a:custGeom>
            <a:avLst/>
            <a:gdLst>
              <a:gd name="connsiteX0" fmla="*/ 0 w 489048"/>
              <a:gd name="connsiteY0" fmla="*/ 380441 h 543143"/>
              <a:gd name="connsiteX1" fmla="*/ 123613 w 489048"/>
              <a:gd name="connsiteY1" fmla="*/ 0 h 543143"/>
              <a:gd name="connsiteX2" fmla="*/ 489049 w 489048"/>
              <a:gd name="connsiteY2" fmla="*/ 162703 h 543143"/>
              <a:gd name="connsiteX3" fmla="*/ 365436 w 489048"/>
              <a:gd name="connsiteY3" fmla="*/ 543144 h 543143"/>
              <a:gd name="connsiteX4" fmla="*/ 0 w 489048"/>
              <a:gd name="connsiteY4" fmla="*/ 380441 h 543143"/>
              <a:gd name="connsiteX5" fmla="*/ 0 w 489048"/>
              <a:gd name="connsiteY5" fmla="*/ 380441 h 543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048" h="543143">
                <a:moveTo>
                  <a:pt x="0" y="380441"/>
                </a:moveTo>
                <a:lnTo>
                  <a:pt x="123613" y="0"/>
                </a:lnTo>
                <a:lnTo>
                  <a:pt x="489049" y="162703"/>
                </a:lnTo>
                <a:lnTo>
                  <a:pt x="365436" y="543144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9" name="Freeform: Shape 178">
            <a:extLst>
              <a:ext uri="{FF2B5EF4-FFF2-40B4-BE49-F238E27FC236}">
                <a16:creationId xmlns:a16="http://schemas.microsoft.com/office/drawing/2014/main" id="{E9613545-5C4B-5464-36BB-6C8ECA16DA9C}"/>
              </a:ext>
            </a:extLst>
          </p:cNvPr>
          <p:cNvSpPr/>
          <p:nvPr/>
        </p:nvSpPr>
        <p:spPr>
          <a:xfrm>
            <a:off x="1835405" y="4927727"/>
            <a:ext cx="489048" cy="543143"/>
          </a:xfrm>
          <a:custGeom>
            <a:avLst/>
            <a:gdLst>
              <a:gd name="connsiteX0" fmla="*/ 0 w 489048"/>
              <a:gd name="connsiteY0" fmla="*/ 380441 h 543143"/>
              <a:gd name="connsiteX1" fmla="*/ 123613 w 489048"/>
              <a:gd name="connsiteY1" fmla="*/ 0 h 543143"/>
              <a:gd name="connsiteX2" fmla="*/ 489049 w 489048"/>
              <a:gd name="connsiteY2" fmla="*/ 162703 h 543143"/>
              <a:gd name="connsiteX3" fmla="*/ 365436 w 489048"/>
              <a:gd name="connsiteY3" fmla="*/ 543144 h 543143"/>
              <a:gd name="connsiteX4" fmla="*/ 0 w 489048"/>
              <a:gd name="connsiteY4" fmla="*/ 380441 h 543143"/>
              <a:gd name="connsiteX5" fmla="*/ 0 w 489048"/>
              <a:gd name="connsiteY5" fmla="*/ 380441 h 543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048" h="543143">
                <a:moveTo>
                  <a:pt x="0" y="380441"/>
                </a:moveTo>
                <a:lnTo>
                  <a:pt x="123613" y="0"/>
                </a:lnTo>
                <a:lnTo>
                  <a:pt x="489049" y="162703"/>
                </a:lnTo>
                <a:lnTo>
                  <a:pt x="365436" y="543144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0" name="Freeform: Shape 179">
            <a:extLst>
              <a:ext uri="{FF2B5EF4-FFF2-40B4-BE49-F238E27FC236}">
                <a16:creationId xmlns:a16="http://schemas.microsoft.com/office/drawing/2014/main" id="{47FABAC4-5D4E-2B26-9775-80932240EF6C}"/>
              </a:ext>
            </a:extLst>
          </p:cNvPr>
          <p:cNvSpPr/>
          <p:nvPr/>
        </p:nvSpPr>
        <p:spPr>
          <a:xfrm>
            <a:off x="4072476" y="-726133"/>
            <a:ext cx="489048" cy="543143"/>
          </a:xfrm>
          <a:custGeom>
            <a:avLst/>
            <a:gdLst>
              <a:gd name="connsiteX0" fmla="*/ 0 w 489048"/>
              <a:gd name="connsiteY0" fmla="*/ 380441 h 543143"/>
              <a:gd name="connsiteX1" fmla="*/ 123613 w 489048"/>
              <a:gd name="connsiteY1" fmla="*/ 0 h 543143"/>
              <a:gd name="connsiteX2" fmla="*/ 489049 w 489048"/>
              <a:gd name="connsiteY2" fmla="*/ 162703 h 543143"/>
              <a:gd name="connsiteX3" fmla="*/ 365436 w 489048"/>
              <a:gd name="connsiteY3" fmla="*/ 543144 h 543143"/>
              <a:gd name="connsiteX4" fmla="*/ 0 w 489048"/>
              <a:gd name="connsiteY4" fmla="*/ 380441 h 543143"/>
              <a:gd name="connsiteX5" fmla="*/ 0 w 489048"/>
              <a:gd name="connsiteY5" fmla="*/ 380441 h 543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048" h="543143">
                <a:moveTo>
                  <a:pt x="0" y="380441"/>
                </a:moveTo>
                <a:lnTo>
                  <a:pt x="123613" y="0"/>
                </a:lnTo>
                <a:lnTo>
                  <a:pt x="489049" y="162703"/>
                </a:lnTo>
                <a:lnTo>
                  <a:pt x="365436" y="543144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1" name="Freeform: Shape 180">
            <a:extLst>
              <a:ext uri="{FF2B5EF4-FFF2-40B4-BE49-F238E27FC236}">
                <a16:creationId xmlns:a16="http://schemas.microsoft.com/office/drawing/2014/main" id="{5EE2C7E2-6254-3B07-A1C9-9F93CF7124E7}"/>
              </a:ext>
            </a:extLst>
          </p:cNvPr>
          <p:cNvSpPr/>
          <p:nvPr/>
        </p:nvSpPr>
        <p:spPr>
          <a:xfrm>
            <a:off x="3048096" y="1388689"/>
            <a:ext cx="633101" cy="459975"/>
          </a:xfrm>
          <a:custGeom>
            <a:avLst/>
            <a:gdLst>
              <a:gd name="connsiteX0" fmla="*/ 0 w 633101"/>
              <a:gd name="connsiteY0" fmla="*/ 297273 h 459975"/>
              <a:gd name="connsiteX1" fmla="*/ 267665 w 633101"/>
              <a:gd name="connsiteY1" fmla="*/ 0 h 459975"/>
              <a:gd name="connsiteX2" fmla="*/ 633101 w 633101"/>
              <a:gd name="connsiteY2" fmla="*/ 162703 h 459975"/>
              <a:gd name="connsiteX3" fmla="*/ 365436 w 633101"/>
              <a:gd name="connsiteY3" fmla="*/ 459975 h 459975"/>
              <a:gd name="connsiteX4" fmla="*/ 0 w 633101"/>
              <a:gd name="connsiteY4" fmla="*/ 297273 h 459975"/>
              <a:gd name="connsiteX5" fmla="*/ 0 w 633101"/>
              <a:gd name="connsiteY5" fmla="*/ 297273 h 459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3101" h="459975">
                <a:moveTo>
                  <a:pt x="0" y="297273"/>
                </a:moveTo>
                <a:lnTo>
                  <a:pt x="267665" y="0"/>
                </a:lnTo>
                <a:lnTo>
                  <a:pt x="633101" y="162703"/>
                </a:lnTo>
                <a:lnTo>
                  <a:pt x="365436" y="459975"/>
                </a:lnTo>
                <a:lnTo>
                  <a:pt x="0" y="297273"/>
                </a:lnTo>
                <a:lnTo>
                  <a:pt x="0" y="2972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2" name="Freeform: Shape 181">
            <a:extLst>
              <a:ext uri="{FF2B5EF4-FFF2-40B4-BE49-F238E27FC236}">
                <a16:creationId xmlns:a16="http://schemas.microsoft.com/office/drawing/2014/main" id="{3DDA55EC-6BCC-9C38-BE73-870885E3742D}"/>
              </a:ext>
            </a:extLst>
          </p:cNvPr>
          <p:cNvSpPr/>
          <p:nvPr/>
        </p:nvSpPr>
        <p:spPr>
          <a:xfrm>
            <a:off x="1759008" y="4284028"/>
            <a:ext cx="633101" cy="459974"/>
          </a:xfrm>
          <a:custGeom>
            <a:avLst/>
            <a:gdLst>
              <a:gd name="connsiteX0" fmla="*/ 0 w 633101"/>
              <a:gd name="connsiteY0" fmla="*/ 297272 h 459974"/>
              <a:gd name="connsiteX1" fmla="*/ 267665 w 633101"/>
              <a:gd name="connsiteY1" fmla="*/ 0 h 459974"/>
              <a:gd name="connsiteX2" fmla="*/ 633101 w 633101"/>
              <a:gd name="connsiteY2" fmla="*/ 162703 h 459974"/>
              <a:gd name="connsiteX3" fmla="*/ 365436 w 633101"/>
              <a:gd name="connsiteY3" fmla="*/ 459975 h 459974"/>
              <a:gd name="connsiteX4" fmla="*/ 0 w 633101"/>
              <a:gd name="connsiteY4" fmla="*/ 297272 h 459974"/>
              <a:gd name="connsiteX5" fmla="*/ 0 w 633101"/>
              <a:gd name="connsiteY5" fmla="*/ 297272 h 459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3101" h="459974">
                <a:moveTo>
                  <a:pt x="0" y="297272"/>
                </a:moveTo>
                <a:lnTo>
                  <a:pt x="267665" y="0"/>
                </a:lnTo>
                <a:lnTo>
                  <a:pt x="633101" y="162703"/>
                </a:lnTo>
                <a:lnTo>
                  <a:pt x="365436" y="459975"/>
                </a:lnTo>
                <a:lnTo>
                  <a:pt x="0" y="297272"/>
                </a:lnTo>
                <a:lnTo>
                  <a:pt x="0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3" name="Freeform: Shape 182">
            <a:extLst>
              <a:ext uri="{FF2B5EF4-FFF2-40B4-BE49-F238E27FC236}">
                <a16:creationId xmlns:a16="http://schemas.microsoft.com/office/drawing/2014/main" id="{6A070A5F-7C85-6EC8-D103-F1D0FBD051DE}"/>
              </a:ext>
            </a:extLst>
          </p:cNvPr>
          <p:cNvSpPr/>
          <p:nvPr/>
        </p:nvSpPr>
        <p:spPr>
          <a:xfrm>
            <a:off x="4519711" y="-1258531"/>
            <a:ext cx="633101" cy="459975"/>
          </a:xfrm>
          <a:custGeom>
            <a:avLst/>
            <a:gdLst>
              <a:gd name="connsiteX0" fmla="*/ 0 w 633101"/>
              <a:gd name="connsiteY0" fmla="*/ 297272 h 459975"/>
              <a:gd name="connsiteX1" fmla="*/ 267665 w 633101"/>
              <a:gd name="connsiteY1" fmla="*/ 0 h 459975"/>
              <a:gd name="connsiteX2" fmla="*/ 633101 w 633101"/>
              <a:gd name="connsiteY2" fmla="*/ 162703 h 459975"/>
              <a:gd name="connsiteX3" fmla="*/ 365436 w 633101"/>
              <a:gd name="connsiteY3" fmla="*/ 459975 h 459975"/>
              <a:gd name="connsiteX4" fmla="*/ 0 w 633101"/>
              <a:gd name="connsiteY4" fmla="*/ 297272 h 459975"/>
              <a:gd name="connsiteX5" fmla="*/ 0 w 633101"/>
              <a:gd name="connsiteY5" fmla="*/ 297272 h 459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3101" h="459975">
                <a:moveTo>
                  <a:pt x="0" y="297272"/>
                </a:moveTo>
                <a:lnTo>
                  <a:pt x="267665" y="0"/>
                </a:lnTo>
                <a:lnTo>
                  <a:pt x="633101" y="162703"/>
                </a:lnTo>
                <a:lnTo>
                  <a:pt x="365436" y="459975"/>
                </a:lnTo>
                <a:lnTo>
                  <a:pt x="0" y="297272"/>
                </a:lnTo>
                <a:lnTo>
                  <a:pt x="0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4" name="Freeform: Shape 183">
            <a:extLst>
              <a:ext uri="{FF2B5EF4-FFF2-40B4-BE49-F238E27FC236}">
                <a16:creationId xmlns:a16="http://schemas.microsoft.com/office/drawing/2014/main" id="{D1F31786-115F-B79A-5047-0612DC83BDF4}"/>
              </a:ext>
            </a:extLst>
          </p:cNvPr>
          <p:cNvSpPr/>
          <p:nvPr/>
        </p:nvSpPr>
        <p:spPr>
          <a:xfrm>
            <a:off x="776442" y="7148987"/>
            <a:ext cx="633101" cy="459974"/>
          </a:xfrm>
          <a:custGeom>
            <a:avLst/>
            <a:gdLst>
              <a:gd name="connsiteX0" fmla="*/ 0 w 633101"/>
              <a:gd name="connsiteY0" fmla="*/ 297273 h 459974"/>
              <a:gd name="connsiteX1" fmla="*/ 267665 w 633101"/>
              <a:gd name="connsiteY1" fmla="*/ 0 h 459974"/>
              <a:gd name="connsiteX2" fmla="*/ 633101 w 633101"/>
              <a:gd name="connsiteY2" fmla="*/ 162703 h 459974"/>
              <a:gd name="connsiteX3" fmla="*/ 365436 w 633101"/>
              <a:gd name="connsiteY3" fmla="*/ 459975 h 459974"/>
              <a:gd name="connsiteX4" fmla="*/ 0 w 633101"/>
              <a:gd name="connsiteY4" fmla="*/ 297273 h 459974"/>
              <a:gd name="connsiteX5" fmla="*/ 0 w 633101"/>
              <a:gd name="connsiteY5" fmla="*/ 297273 h 459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3101" h="459974">
                <a:moveTo>
                  <a:pt x="0" y="297273"/>
                </a:moveTo>
                <a:lnTo>
                  <a:pt x="267665" y="0"/>
                </a:lnTo>
                <a:lnTo>
                  <a:pt x="633101" y="162703"/>
                </a:lnTo>
                <a:lnTo>
                  <a:pt x="365436" y="459975"/>
                </a:lnTo>
                <a:lnTo>
                  <a:pt x="0" y="297273"/>
                </a:lnTo>
                <a:lnTo>
                  <a:pt x="0" y="2972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5" name="Freeform: Shape 184">
            <a:extLst>
              <a:ext uri="{FF2B5EF4-FFF2-40B4-BE49-F238E27FC236}">
                <a16:creationId xmlns:a16="http://schemas.microsoft.com/office/drawing/2014/main" id="{0011951E-9478-C7AF-533A-2AE626C394F0}"/>
              </a:ext>
            </a:extLst>
          </p:cNvPr>
          <p:cNvSpPr/>
          <p:nvPr/>
        </p:nvSpPr>
        <p:spPr>
          <a:xfrm>
            <a:off x="3907049" y="734"/>
            <a:ext cx="730872" cy="325405"/>
          </a:xfrm>
          <a:custGeom>
            <a:avLst/>
            <a:gdLst>
              <a:gd name="connsiteX0" fmla="*/ 0 w 730872"/>
              <a:gd name="connsiteY0" fmla="*/ 162703 h 325405"/>
              <a:gd name="connsiteX1" fmla="*/ 365436 w 730872"/>
              <a:gd name="connsiteY1" fmla="*/ 0 h 325405"/>
              <a:gd name="connsiteX2" fmla="*/ 730872 w 730872"/>
              <a:gd name="connsiteY2" fmla="*/ 162703 h 325405"/>
              <a:gd name="connsiteX3" fmla="*/ 365436 w 730872"/>
              <a:gd name="connsiteY3" fmla="*/ 325405 h 325405"/>
              <a:gd name="connsiteX4" fmla="*/ 0 w 730872"/>
              <a:gd name="connsiteY4" fmla="*/ 162703 h 325405"/>
              <a:gd name="connsiteX5" fmla="*/ 0 w 730872"/>
              <a:gd name="connsiteY5" fmla="*/ 162703 h 325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30872" h="325405">
                <a:moveTo>
                  <a:pt x="0" y="162703"/>
                </a:moveTo>
                <a:lnTo>
                  <a:pt x="365436" y="0"/>
                </a:lnTo>
                <a:lnTo>
                  <a:pt x="730872" y="162703"/>
                </a:lnTo>
                <a:lnTo>
                  <a:pt x="365436" y="325405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6" name="Freeform: Shape 185">
            <a:extLst>
              <a:ext uri="{FF2B5EF4-FFF2-40B4-BE49-F238E27FC236}">
                <a16:creationId xmlns:a16="http://schemas.microsoft.com/office/drawing/2014/main" id="{D593DBF2-A800-A19D-44CF-1B391E116540}"/>
              </a:ext>
            </a:extLst>
          </p:cNvPr>
          <p:cNvSpPr/>
          <p:nvPr/>
        </p:nvSpPr>
        <p:spPr>
          <a:xfrm>
            <a:off x="2068487" y="3723497"/>
            <a:ext cx="730872" cy="325405"/>
          </a:xfrm>
          <a:custGeom>
            <a:avLst/>
            <a:gdLst>
              <a:gd name="connsiteX0" fmla="*/ 0 w 730872"/>
              <a:gd name="connsiteY0" fmla="*/ 162703 h 325405"/>
              <a:gd name="connsiteX1" fmla="*/ 365436 w 730872"/>
              <a:gd name="connsiteY1" fmla="*/ 0 h 325405"/>
              <a:gd name="connsiteX2" fmla="*/ 730872 w 730872"/>
              <a:gd name="connsiteY2" fmla="*/ 162703 h 325405"/>
              <a:gd name="connsiteX3" fmla="*/ 365436 w 730872"/>
              <a:gd name="connsiteY3" fmla="*/ 325405 h 325405"/>
              <a:gd name="connsiteX4" fmla="*/ 0 w 730872"/>
              <a:gd name="connsiteY4" fmla="*/ 162703 h 325405"/>
              <a:gd name="connsiteX5" fmla="*/ 0 w 730872"/>
              <a:gd name="connsiteY5" fmla="*/ 162703 h 325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30872" h="325405">
                <a:moveTo>
                  <a:pt x="0" y="162703"/>
                </a:moveTo>
                <a:lnTo>
                  <a:pt x="365436" y="0"/>
                </a:lnTo>
                <a:lnTo>
                  <a:pt x="730872" y="162703"/>
                </a:lnTo>
                <a:lnTo>
                  <a:pt x="365436" y="325405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7" name="Freeform: Shape 186">
            <a:extLst>
              <a:ext uri="{FF2B5EF4-FFF2-40B4-BE49-F238E27FC236}">
                <a16:creationId xmlns:a16="http://schemas.microsoft.com/office/drawing/2014/main" id="{F348C36F-4891-E3E7-FBE7-17CFEF29A74D}"/>
              </a:ext>
            </a:extLst>
          </p:cNvPr>
          <p:cNvSpPr/>
          <p:nvPr/>
        </p:nvSpPr>
        <p:spPr>
          <a:xfrm>
            <a:off x="411006" y="7446260"/>
            <a:ext cx="730871" cy="325405"/>
          </a:xfrm>
          <a:custGeom>
            <a:avLst/>
            <a:gdLst>
              <a:gd name="connsiteX0" fmla="*/ 0 w 730871"/>
              <a:gd name="connsiteY0" fmla="*/ 162702 h 325405"/>
              <a:gd name="connsiteX1" fmla="*/ 365436 w 730871"/>
              <a:gd name="connsiteY1" fmla="*/ 0 h 325405"/>
              <a:gd name="connsiteX2" fmla="*/ 730872 w 730871"/>
              <a:gd name="connsiteY2" fmla="*/ 162702 h 325405"/>
              <a:gd name="connsiteX3" fmla="*/ 365436 w 730871"/>
              <a:gd name="connsiteY3" fmla="*/ 325405 h 325405"/>
              <a:gd name="connsiteX4" fmla="*/ 0 w 730871"/>
              <a:gd name="connsiteY4" fmla="*/ 162702 h 325405"/>
              <a:gd name="connsiteX5" fmla="*/ 0 w 730871"/>
              <a:gd name="connsiteY5" fmla="*/ 162702 h 325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30871" h="325405">
                <a:moveTo>
                  <a:pt x="0" y="162702"/>
                </a:moveTo>
                <a:lnTo>
                  <a:pt x="365436" y="0"/>
                </a:lnTo>
                <a:lnTo>
                  <a:pt x="730872" y="162702"/>
                </a:lnTo>
                <a:lnTo>
                  <a:pt x="365436" y="325405"/>
                </a:lnTo>
                <a:lnTo>
                  <a:pt x="0" y="162702"/>
                </a:lnTo>
                <a:lnTo>
                  <a:pt x="0" y="16270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8" name="Freeform: Shape 187">
            <a:extLst>
              <a:ext uri="{FF2B5EF4-FFF2-40B4-BE49-F238E27FC236}">
                <a16:creationId xmlns:a16="http://schemas.microsoft.com/office/drawing/2014/main" id="{711F63D8-0974-7001-DE7E-EF8317AF5C06}"/>
              </a:ext>
            </a:extLst>
          </p:cNvPr>
          <p:cNvSpPr/>
          <p:nvPr/>
        </p:nvSpPr>
        <p:spPr>
          <a:xfrm>
            <a:off x="7857558" y="5941122"/>
            <a:ext cx="633101" cy="459974"/>
          </a:xfrm>
          <a:custGeom>
            <a:avLst/>
            <a:gdLst>
              <a:gd name="connsiteX0" fmla="*/ 267666 w 633101"/>
              <a:gd name="connsiteY0" fmla="*/ 297272 h 459974"/>
              <a:gd name="connsiteX1" fmla="*/ 0 w 633101"/>
              <a:gd name="connsiteY1" fmla="*/ 0 h 459974"/>
              <a:gd name="connsiteX2" fmla="*/ 365436 w 633101"/>
              <a:gd name="connsiteY2" fmla="*/ 162703 h 459974"/>
              <a:gd name="connsiteX3" fmla="*/ 633102 w 633101"/>
              <a:gd name="connsiteY3" fmla="*/ 459975 h 459974"/>
              <a:gd name="connsiteX4" fmla="*/ 267666 w 633101"/>
              <a:gd name="connsiteY4" fmla="*/ 297272 h 459974"/>
              <a:gd name="connsiteX5" fmla="*/ 267666 w 633101"/>
              <a:gd name="connsiteY5" fmla="*/ 297272 h 459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3101" h="459974">
                <a:moveTo>
                  <a:pt x="267666" y="297272"/>
                </a:moveTo>
                <a:lnTo>
                  <a:pt x="0" y="0"/>
                </a:lnTo>
                <a:lnTo>
                  <a:pt x="365436" y="162703"/>
                </a:lnTo>
                <a:lnTo>
                  <a:pt x="633102" y="459975"/>
                </a:lnTo>
                <a:lnTo>
                  <a:pt x="267666" y="297272"/>
                </a:lnTo>
                <a:lnTo>
                  <a:pt x="267666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9" name="Freeform: Shape 188">
            <a:extLst>
              <a:ext uri="{FF2B5EF4-FFF2-40B4-BE49-F238E27FC236}">
                <a16:creationId xmlns:a16="http://schemas.microsoft.com/office/drawing/2014/main" id="{CE664D68-840C-571F-6833-F073AD8A232B}"/>
              </a:ext>
            </a:extLst>
          </p:cNvPr>
          <p:cNvSpPr/>
          <p:nvPr/>
        </p:nvSpPr>
        <p:spPr>
          <a:xfrm>
            <a:off x="9214302" y="2996629"/>
            <a:ext cx="489048" cy="543143"/>
          </a:xfrm>
          <a:custGeom>
            <a:avLst/>
            <a:gdLst>
              <a:gd name="connsiteX0" fmla="*/ 123613 w 489048"/>
              <a:gd name="connsiteY0" fmla="*/ 380441 h 543143"/>
              <a:gd name="connsiteX1" fmla="*/ 0 w 489048"/>
              <a:gd name="connsiteY1" fmla="*/ 0 h 543143"/>
              <a:gd name="connsiteX2" fmla="*/ 365436 w 489048"/>
              <a:gd name="connsiteY2" fmla="*/ 162703 h 543143"/>
              <a:gd name="connsiteX3" fmla="*/ 489049 w 489048"/>
              <a:gd name="connsiteY3" fmla="*/ 543144 h 543143"/>
              <a:gd name="connsiteX4" fmla="*/ 123613 w 489048"/>
              <a:gd name="connsiteY4" fmla="*/ 380441 h 543143"/>
              <a:gd name="connsiteX5" fmla="*/ 123613 w 489048"/>
              <a:gd name="connsiteY5" fmla="*/ 380441 h 543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048" h="543143">
                <a:moveTo>
                  <a:pt x="123613" y="380441"/>
                </a:moveTo>
                <a:lnTo>
                  <a:pt x="0" y="0"/>
                </a:lnTo>
                <a:lnTo>
                  <a:pt x="365436" y="162703"/>
                </a:lnTo>
                <a:lnTo>
                  <a:pt x="489049" y="543144"/>
                </a:lnTo>
                <a:lnTo>
                  <a:pt x="123613" y="380441"/>
                </a:lnTo>
                <a:lnTo>
                  <a:pt x="123613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0" name="Freeform: Shape 189">
            <a:extLst>
              <a:ext uri="{FF2B5EF4-FFF2-40B4-BE49-F238E27FC236}">
                <a16:creationId xmlns:a16="http://schemas.microsoft.com/office/drawing/2014/main" id="{6C2BA464-FC5F-CEB2-4E10-21CB2C78FC0C}"/>
              </a:ext>
            </a:extLst>
          </p:cNvPr>
          <p:cNvSpPr/>
          <p:nvPr/>
        </p:nvSpPr>
        <p:spPr>
          <a:xfrm>
            <a:off x="7533936" y="6667990"/>
            <a:ext cx="489048" cy="543144"/>
          </a:xfrm>
          <a:custGeom>
            <a:avLst/>
            <a:gdLst>
              <a:gd name="connsiteX0" fmla="*/ 123613 w 489048"/>
              <a:gd name="connsiteY0" fmla="*/ 380441 h 543144"/>
              <a:gd name="connsiteX1" fmla="*/ 0 w 489048"/>
              <a:gd name="connsiteY1" fmla="*/ 0 h 543144"/>
              <a:gd name="connsiteX2" fmla="*/ 365436 w 489048"/>
              <a:gd name="connsiteY2" fmla="*/ 162703 h 543144"/>
              <a:gd name="connsiteX3" fmla="*/ 489049 w 489048"/>
              <a:gd name="connsiteY3" fmla="*/ 543144 h 543144"/>
              <a:gd name="connsiteX4" fmla="*/ 123613 w 489048"/>
              <a:gd name="connsiteY4" fmla="*/ 380441 h 543144"/>
              <a:gd name="connsiteX5" fmla="*/ 123613 w 489048"/>
              <a:gd name="connsiteY5" fmla="*/ 380441 h 543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048" h="543144">
                <a:moveTo>
                  <a:pt x="123613" y="380441"/>
                </a:moveTo>
                <a:lnTo>
                  <a:pt x="0" y="0"/>
                </a:lnTo>
                <a:lnTo>
                  <a:pt x="365436" y="162703"/>
                </a:lnTo>
                <a:lnTo>
                  <a:pt x="489049" y="543144"/>
                </a:lnTo>
                <a:lnTo>
                  <a:pt x="123613" y="380441"/>
                </a:lnTo>
                <a:lnTo>
                  <a:pt x="123613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1" name="Freeform: Shape 190">
            <a:extLst>
              <a:ext uri="{FF2B5EF4-FFF2-40B4-BE49-F238E27FC236}">
                <a16:creationId xmlns:a16="http://schemas.microsoft.com/office/drawing/2014/main" id="{7A1E961A-BCF3-B18F-AC1D-B122AFB0A0CE}"/>
              </a:ext>
            </a:extLst>
          </p:cNvPr>
          <p:cNvSpPr/>
          <p:nvPr/>
        </p:nvSpPr>
        <p:spPr>
          <a:xfrm>
            <a:off x="8083410" y="4848193"/>
            <a:ext cx="407249" cy="560530"/>
          </a:xfrm>
          <a:custGeom>
            <a:avLst/>
            <a:gdLst>
              <a:gd name="connsiteX0" fmla="*/ 0 w 407249"/>
              <a:gd name="connsiteY0" fmla="*/ 397828 h 560530"/>
              <a:gd name="connsiteX1" fmla="*/ 41813 w 407249"/>
              <a:gd name="connsiteY1" fmla="*/ 0 h 560530"/>
              <a:gd name="connsiteX2" fmla="*/ 407249 w 407249"/>
              <a:gd name="connsiteY2" fmla="*/ 162703 h 560530"/>
              <a:gd name="connsiteX3" fmla="*/ 365436 w 407249"/>
              <a:gd name="connsiteY3" fmla="*/ 560531 h 560530"/>
              <a:gd name="connsiteX4" fmla="*/ 0 w 407249"/>
              <a:gd name="connsiteY4" fmla="*/ 397828 h 560530"/>
              <a:gd name="connsiteX5" fmla="*/ 0 w 407249"/>
              <a:gd name="connsiteY5" fmla="*/ 397828 h 560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7249" h="560530">
                <a:moveTo>
                  <a:pt x="0" y="397828"/>
                </a:moveTo>
                <a:lnTo>
                  <a:pt x="41813" y="0"/>
                </a:lnTo>
                <a:lnTo>
                  <a:pt x="407249" y="162703"/>
                </a:lnTo>
                <a:lnTo>
                  <a:pt x="365436" y="560531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2" name="Freeform: Shape 191">
            <a:extLst>
              <a:ext uri="{FF2B5EF4-FFF2-40B4-BE49-F238E27FC236}">
                <a16:creationId xmlns:a16="http://schemas.microsoft.com/office/drawing/2014/main" id="{07038D11-72D8-7EA1-D2DD-13387EF10C05}"/>
              </a:ext>
            </a:extLst>
          </p:cNvPr>
          <p:cNvSpPr/>
          <p:nvPr/>
        </p:nvSpPr>
        <p:spPr>
          <a:xfrm>
            <a:off x="9440153" y="1903700"/>
            <a:ext cx="407249" cy="560530"/>
          </a:xfrm>
          <a:custGeom>
            <a:avLst/>
            <a:gdLst>
              <a:gd name="connsiteX0" fmla="*/ 0 w 407249"/>
              <a:gd name="connsiteY0" fmla="*/ 397828 h 560530"/>
              <a:gd name="connsiteX1" fmla="*/ 41813 w 407249"/>
              <a:gd name="connsiteY1" fmla="*/ 0 h 560530"/>
              <a:gd name="connsiteX2" fmla="*/ 407249 w 407249"/>
              <a:gd name="connsiteY2" fmla="*/ 162703 h 560530"/>
              <a:gd name="connsiteX3" fmla="*/ 365436 w 407249"/>
              <a:gd name="connsiteY3" fmla="*/ 560531 h 560530"/>
              <a:gd name="connsiteX4" fmla="*/ 0 w 407249"/>
              <a:gd name="connsiteY4" fmla="*/ 397828 h 560530"/>
              <a:gd name="connsiteX5" fmla="*/ 0 w 407249"/>
              <a:gd name="connsiteY5" fmla="*/ 397828 h 560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7249" h="560530">
                <a:moveTo>
                  <a:pt x="0" y="397828"/>
                </a:moveTo>
                <a:lnTo>
                  <a:pt x="41813" y="0"/>
                </a:lnTo>
                <a:lnTo>
                  <a:pt x="407249" y="162703"/>
                </a:lnTo>
                <a:lnTo>
                  <a:pt x="365436" y="560531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3" name="Freeform: Shape 192">
            <a:extLst>
              <a:ext uri="{FF2B5EF4-FFF2-40B4-BE49-F238E27FC236}">
                <a16:creationId xmlns:a16="http://schemas.microsoft.com/office/drawing/2014/main" id="{3D703BD0-1B4B-0F47-1A1A-BFDEF0B0CD36}"/>
              </a:ext>
            </a:extLst>
          </p:cNvPr>
          <p:cNvSpPr/>
          <p:nvPr/>
        </p:nvSpPr>
        <p:spPr>
          <a:xfrm>
            <a:off x="7126686" y="7591575"/>
            <a:ext cx="407249" cy="560531"/>
          </a:xfrm>
          <a:custGeom>
            <a:avLst/>
            <a:gdLst>
              <a:gd name="connsiteX0" fmla="*/ 0 w 407249"/>
              <a:gd name="connsiteY0" fmla="*/ 397828 h 560531"/>
              <a:gd name="connsiteX1" fmla="*/ 41814 w 407249"/>
              <a:gd name="connsiteY1" fmla="*/ 0 h 560531"/>
              <a:gd name="connsiteX2" fmla="*/ 407250 w 407249"/>
              <a:gd name="connsiteY2" fmla="*/ 162703 h 560531"/>
              <a:gd name="connsiteX3" fmla="*/ 365436 w 407249"/>
              <a:gd name="connsiteY3" fmla="*/ 560531 h 560531"/>
              <a:gd name="connsiteX4" fmla="*/ 0 w 407249"/>
              <a:gd name="connsiteY4" fmla="*/ 397828 h 560531"/>
              <a:gd name="connsiteX5" fmla="*/ 0 w 407249"/>
              <a:gd name="connsiteY5" fmla="*/ 397828 h 560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7249" h="560531">
                <a:moveTo>
                  <a:pt x="0" y="397828"/>
                </a:moveTo>
                <a:lnTo>
                  <a:pt x="41814" y="0"/>
                </a:lnTo>
                <a:lnTo>
                  <a:pt x="407250" y="162703"/>
                </a:lnTo>
                <a:lnTo>
                  <a:pt x="365436" y="560531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4" name="Freeform: Shape 193">
            <a:extLst>
              <a:ext uri="{FF2B5EF4-FFF2-40B4-BE49-F238E27FC236}">
                <a16:creationId xmlns:a16="http://schemas.microsoft.com/office/drawing/2014/main" id="{F72101F8-BF3E-6025-6877-B5033C984DCA}"/>
              </a:ext>
            </a:extLst>
          </p:cNvPr>
          <p:cNvSpPr/>
          <p:nvPr/>
        </p:nvSpPr>
        <p:spPr>
          <a:xfrm>
            <a:off x="7925213" y="6238395"/>
            <a:ext cx="565446" cy="509129"/>
          </a:xfrm>
          <a:custGeom>
            <a:avLst/>
            <a:gdLst>
              <a:gd name="connsiteX0" fmla="*/ 0 w 565446"/>
              <a:gd name="connsiteY0" fmla="*/ 346427 h 509129"/>
              <a:gd name="connsiteX1" fmla="*/ 200010 w 565446"/>
              <a:gd name="connsiteY1" fmla="*/ 0 h 509129"/>
              <a:gd name="connsiteX2" fmla="*/ 565446 w 565446"/>
              <a:gd name="connsiteY2" fmla="*/ 162703 h 509129"/>
              <a:gd name="connsiteX3" fmla="*/ 365436 w 565446"/>
              <a:gd name="connsiteY3" fmla="*/ 509130 h 509129"/>
              <a:gd name="connsiteX4" fmla="*/ 0 w 565446"/>
              <a:gd name="connsiteY4" fmla="*/ 346427 h 509129"/>
              <a:gd name="connsiteX5" fmla="*/ 0 w 565446"/>
              <a:gd name="connsiteY5" fmla="*/ 346427 h 509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446" h="509129">
                <a:moveTo>
                  <a:pt x="0" y="346427"/>
                </a:moveTo>
                <a:lnTo>
                  <a:pt x="200010" y="0"/>
                </a:lnTo>
                <a:lnTo>
                  <a:pt x="565446" y="162703"/>
                </a:lnTo>
                <a:lnTo>
                  <a:pt x="365436" y="509130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5" name="Freeform: Shape 194">
            <a:extLst>
              <a:ext uri="{FF2B5EF4-FFF2-40B4-BE49-F238E27FC236}">
                <a16:creationId xmlns:a16="http://schemas.microsoft.com/office/drawing/2014/main" id="{7EB8A883-1EFD-A63A-D196-CB64C7CFFA5F}"/>
              </a:ext>
            </a:extLst>
          </p:cNvPr>
          <p:cNvSpPr/>
          <p:nvPr/>
        </p:nvSpPr>
        <p:spPr>
          <a:xfrm>
            <a:off x="9137904" y="3377070"/>
            <a:ext cx="565446" cy="509129"/>
          </a:xfrm>
          <a:custGeom>
            <a:avLst/>
            <a:gdLst>
              <a:gd name="connsiteX0" fmla="*/ 0 w 565446"/>
              <a:gd name="connsiteY0" fmla="*/ 346427 h 509129"/>
              <a:gd name="connsiteX1" fmla="*/ 200010 w 565446"/>
              <a:gd name="connsiteY1" fmla="*/ 0 h 509129"/>
              <a:gd name="connsiteX2" fmla="*/ 565446 w 565446"/>
              <a:gd name="connsiteY2" fmla="*/ 162703 h 509129"/>
              <a:gd name="connsiteX3" fmla="*/ 365436 w 565446"/>
              <a:gd name="connsiteY3" fmla="*/ 509130 h 509129"/>
              <a:gd name="connsiteX4" fmla="*/ 0 w 565446"/>
              <a:gd name="connsiteY4" fmla="*/ 346427 h 509129"/>
              <a:gd name="connsiteX5" fmla="*/ 0 w 565446"/>
              <a:gd name="connsiteY5" fmla="*/ 346427 h 509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446" h="509129">
                <a:moveTo>
                  <a:pt x="0" y="346427"/>
                </a:moveTo>
                <a:lnTo>
                  <a:pt x="200010" y="0"/>
                </a:lnTo>
                <a:lnTo>
                  <a:pt x="565446" y="162703"/>
                </a:lnTo>
                <a:lnTo>
                  <a:pt x="365436" y="509130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6" name="Freeform: Shape 195">
            <a:extLst>
              <a:ext uri="{FF2B5EF4-FFF2-40B4-BE49-F238E27FC236}">
                <a16:creationId xmlns:a16="http://schemas.microsoft.com/office/drawing/2014/main" id="{229CA33F-1E8C-38A8-EB7E-66FAFFE6EE4F}"/>
              </a:ext>
            </a:extLst>
          </p:cNvPr>
          <p:cNvSpPr/>
          <p:nvPr/>
        </p:nvSpPr>
        <p:spPr>
          <a:xfrm>
            <a:off x="6577211" y="9266057"/>
            <a:ext cx="565446" cy="509129"/>
          </a:xfrm>
          <a:custGeom>
            <a:avLst/>
            <a:gdLst>
              <a:gd name="connsiteX0" fmla="*/ 0 w 565446"/>
              <a:gd name="connsiteY0" fmla="*/ 346427 h 509129"/>
              <a:gd name="connsiteX1" fmla="*/ 200010 w 565446"/>
              <a:gd name="connsiteY1" fmla="*/ 0 h 509129"/>
              <a:gd name="connsiteX2" fmla="*/ 565446 w 565446"/>
              <a:gd name="connsiteY2" fmla="*/ 162703 h 509129"/>
              <a:gd name="connsiteX3" fmla="*/ 365436 w 565446"/>
              <a:gd name="connsiteY3" fmla="*/ 509130 h 509129"/>
              <a:gd name="connsiteX4" fmla="*/ 0 w 565446"/>
              <a:gd name="connsiteY4" fmla="*/ 346427 h 509129"/>
              <a:gd name="connsiteX5" fmla="*/ 0 w 565446"/>
              <a:gd name="connsiteY5" fmla="*/ 346427 h 509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446" h="509129">
                <a:moveTo>
                  <a:pt x="0" y="346427"/>
                </a:moveTo>
                <a:lnTo>
                  <a:pt x="200010" y="0"/>
                </a:lnTo>
                <a:lnTo>
                  <a:pt x="565446" y="162703"/>
                </a:lnTo>
                <a:lnTo>
                  <a:pt x="365436" y="509130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7" name="Freeform: Shape 196">
            <a:extLst>
              <a:ext uri="{FF2B5EF4-FFF2-40B4-BE49-F238E27FC236}">
                <a16:creationId xmlns:a16="http://schemas.microsoft.com/office/drawing/2014/main" id="{F866554C-CF7E-13CB-A28F-72C3BBD7E7F2}"/>
              </a:ext>
            </a:extLst>
          </p:cNvPr>
          <p:cNvSpPr/>
          <p:nvPr/>
        </p:nvSpPr>
        <p:spPr>
          <a:xfrm>
            <a:off x="6803063" y="7989403"/>
            <a:ext cx="689058" cy="397828"/>
          </a:xfrm>
          <a:custGeom>
            <a:avLst/>
            <a:gdLst>
              <a:gd name="connsiteX0" fmla="*/ 0 w 689058"/>
              <a:gd name="connsiteY0" fmla="*/ 235125 h 397828"/>
              <a:gd name="connsiteX1" fmla="*/ 323622 w 689058"/>
              <a:gd name="connsiteY1" fmla="*/ 0 h 397828"/>
              <a:gd name="connsiteX2" fmla="*/ 689058 w 689058"/>
              <a:gd name="connsiteY2" fmla="*/ 162703 h 397828"/>
              <a:gd name="connsiteX3" fmla="*/ 365436 w 689058"/>
              <a:gd name="connsiteY3" fmla="*/ 397828 h 397828"/>
              <a:gd name="connsiteX4" fmla="*/ 0 w 689058"/>
              <a:gd name="connsiteY4" fmla="*/ 235125 h 397828"/>
              <a:gd name="connsiteX5" fmla="*/ 0 w 689058"/>
              <a:gd name="connsiteY5" fmla="*/ 235125 h 397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9058" h="397828">
                <a:moveTo>
                  <a:pt x="0" y="235125"/>
                </a:moveTo>
                <a:lnTo>
                  <a:pt x="323622" y="0"/>
                </a:lnTo>
                <a:lnTo>
                  <a:pt x="689058" y="162703"/>
                </a:lnTo>
                <a:lnTo>
                  <a:pt x="365436" y="397828"/>
                </a:lnTo>
                <a:lnTo>
                  <a:pt x="0" y="235125"/>
                </a:lnTo>
                <a:lnTo>
                  <a:pt x="0" y="2351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8" name="Freeform: Shape 197">
            <a:extLst>
              <a:ext uri="{FF2B5EF4-FFF2-40B4-BE49-F238E27FC236}">
                <a16:creationId xmlns:a16="http://schemas.microsoft.com/office/drawing/2014/main" id="{F1D99EFC-ABAB-D720-7B32-1D0F28869A50}"/>
              </a:ext>
            </a:extLst>
          </p:cNvPr>
          <p:cNvSpPr/>
          <p:nvPr/>
        </p:nvSpPr>
        <p:spPr>
          <a:xfrm>
            <a:off x="8125223" y="4613068"/>
            <a:ext cx="689058" cy="397827"/>
          </a:xfrm>
          <a:custGeom>
            <a:avLst/>
            <a:gdLst>
              <a:gd name="connsiteX0" fmla="*/ 0 w 689058"/>
              <a:gd name="connsiteY0" fmla="*/ 235125 h 397827"/>
              <a:gd name="connsiteX1" fmla="*/ 323623 w 689058"/>
              <a:gd name="connsiteY1" fmla="*/ 0 h 397827"/>
              <a:gd name="connsiteX2" fmla="*/ 689059 w 689058"/>
              <a:gd name="connsiteY2" fmla="*/ 162703 h 397827"/>
              <a:gd name="connsiteX3" fmla="*/ 365436 w 689058"/>
              <a:gd name="connsiteY3" fmla="*/ 397828 h 397827"/>
              <a:gd name="connsiteX4" fmla="*/ 0 w 689058"/>
              <a:gd name="connsiteY4" fmla="*/ 235125 h 397827"/>
              <a:gd name="connsiteX5" fmla="*/ 0 w 689058"/>
              <a:gd name="connsiteY5" fmla="*/ 235125 h 397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9058" h="397827">
                <a:moveTo>
                  <a:pt x="0" y="235125"/>
                </a:moveTo>
                <a:lnTo>
                  <a:pt x="323623" y="0"/>
                </a:lnTo>
                <a:lnTo>
                  <a:pt x="689059" y="162703"/>
                </a:lnTo>
                <a:lnTo>
                  <a:pt x="365436" y="397828"/>
                </a:lnTo>
                <a:lnTo>
                  <a:pt x="0" y="235125"/>
                </a:lnTo>
                <a:lnTo>
                  <a:pt x="0" y="2351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9" name="Freeform: Shape 198">
            <a:extLst>
              <a:ext uri="{FF2B5EF4-FFF2-40B4-BE49-F238E27FC236}">
                <a16:creationId xmlns:a16="http://schemas.microsoft.com/office/drawing/2014/main" id="{464845FD-F6B6-1ED7-627C-08DA87673A9C}"/>
              </a:ext>
            </a:extLst>
          </p:cNvPr>
          <p:cNvSpPr/>
          <p:nvPr/>
        </p:nvSpPr>
        <p:spPr>
          <a:xfrm>
            <a:off x="9873245" y="1585406"/>
            <a:ext cx="689058" cy="397828"/>
          </a:xfrm>
          <a:custGeom>
            <a:avLst/>
            <a:gdLst>
              <a:gd name="connsiteX0" fmla="*/ 0 w 689058"/>
              <a:gd name="connsiteY0" fmla="*/ 235125 h 397828"/>
              <a:gd name="connsiteX1" fmla="*/ 323623 w 689058"/>
              <a:gd name="connsiteY1" fmla="*/ 0 h 397828"/>
              <a:gd name="connsiteX2" fmla="*/ 689059 w 689058"/>
              <a:gd name="connsiteY2" fmla="*/ 162703 h 397828"/>
              <a:gd name="connsiteX3" fmla="*/ 365436 w 689058"/>
              <a:gd name="connsiteY3" fmla="*/ 397828 h 397828"/>
              <a:gd name="connsiteX4" fmla="*/ 0 w 689058"/>
              <a:gd name="connsiteY4" fmla="*/ 235125 h 397828"/>
              <a:gd name="connsiteX5" fmla="*/ 0 w 689058"/>
              <a:gd name="connsiteY5" fmla="*/ 235125 h 397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9058" h="397828">
                <a:moveTo>
                  <a:pt x="0" y="235125"/>
                </a:moveTo>
                <a:lnTo>
                  <a:pt x="323623" y="0"/>
                </a:lnTo>
                <a:lnTo>
                  <a:pt x="689059" y="162703"/>
                </a:lnTo>
                <a:lnTo>
                  <a:pt x="365436" y="397828"/>
                </a:lnTo>
                <a:lnTo>
                  <a:pt x="0" y="235125"/>
                </a:lnTo>
                <a:lnTo>
                  <a:pt x="0" y="2351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0" name="Freeform: Shape 199">
            <a:extLst>
              <a:ext uri="{FF2B5EF4-FFF2-40B4-BE49-F238E27FC236}">
                <a16:creationId xmlns:a16="http://schemas.microsoft.com/office/drawing/2014/main" id="{77459E97-8A57-5E76-E79F-51B8032B6895}"/>
              </a:ext>
            </a:extLst>
          </p:cNvPr>
          <p:cNvSpPr/>
          <p:nvPr/>
        </p:nvSpPr>
        <p:spPr>
          <a:xfrm>
            <a:off x="7533936" y="6584822"/>
            <a:ext cx="756713" cy="245871"/>
          </a:xfrm>
          <a:custGeom>
            <a:avLst/>
            <a:gdLst>
              <a:gd name="connsiteX0" fmla="*/ 0 w 756713"/>
              <a:gd name="connsiteY0" fmla="*/ 83169 h 245871"/>
              <a:gd name="connsiteX1" fmla="*/ 391278 w 756713"/>
              <a:gd name="connsiteY1" fmla="*/ 0 h 245871"/>
              <a:gd name="connsiteX2" fmla="*/ 756714 w 756713"/>
              <a:gd name="connsiteY2" fmla="*/ 162703 h 245871"/>
              <a:gd name="connsiteX3" fmla="*/ 365436 w 756713"/>
              <a:gd name="connsiteY3" fmla="*/ 245872 h 245871"/>
              <a:gd name="connsiteX4" fmla="*/ 0 w 756713"/>
              <a:gd name="connsiteY4" fmla="*/ 83169 h 245871"/>
              <a:gd name="connsiteX5" fmla="*/ 0 w 756713"/>
              <a:gd name="connsiteY5" fmla="*/ 83169 h 245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56713" h="245871">
                <a:moveTo>
                  <a:pt x="0" y="83169"/>
                </a:moveTo>
                <a:lnTo>
                  <a:pt x="391278" y="0"/>
                </a:lnTo>
                <a:lnTo>
                  <a:pt x="756714" y="162703"/>
                </a:lnTo>
                <a:lnTo>
                  <a:pt x="365436" y="245872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1" name="Freeform: Shape 200">
            <a:extLst>
              <a:ext uri="{FF2B5EF4-FFF2-40B4-BE49-F238E27FC236}">
                <a16:creationId xmlns:a16="http://schemas.microsoft.com/office/drawing/2014/main" id="{D44603CE-4871-567F-1A04-4396E865DE2E}"/>
              </a:ext>
            </a:extLst>
          </p:cNvPr>
          <p:cNvSpPr/>
          <p:nvPr/>
        </p:nvSpPr>
        <p:spPr>
          <a:xfrm>
            <a:off x="9481967" y="1820531"/>
            <a:ext cx="756714" cy="245871"/>
          </a:xfrm>
          <a:custGeom>
            <a:avLst/>
            <a:gdLst>
              <a:gd name="connsiteX0" fmla="*/ 0 w 756714"/>
              <a:gd name="connsiteY0" fmla="*/ 83169 h 245871"/>
              <a:gd name="connsiteX1" fmla="*/ 391278 w 756714"/>
              <a:gd name="connsiteY1" fmla="*/ 0 h 245871"/>
              <a:gd name="connsiteX2" fmla="*/ 756714 w 756714"/>
              <a:gd name="connsiteY2" fmla="*/ 162703 h 245871"/>
              <a:gd name="connsiteX3" fmla="*/ 365436 w 756714"/>
              <a:gd name="connsiteY3" fmla="*/ 245871 h 245871"/>
              <a:gd name="connsiteX4" fmla="*/ 0 w 756714"/>
              <a:gd name="connsiteY4" fmla="*/ 83169 h 245871"/>
              <a:gd name="connsiteX5" fmla="*/ 0 w 756714"/>
              <a:gd name="connsiteY5" fmla="*/ 83169 h 245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56714" h="245871">
                <a:moveTo>
                  <a:pt x="0" y="83169"/>
                </a:moveTo>
                <a:lnTo>
                  <a:pt x="391278" y="0"/>
                </a:lnTo>
                <a:lnTo>
                  <a:pt x="756714" y="162703"/>
                </a:lnTo>
                <a:lnTo>
                  <a:pt x="365436" y="245871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2" name="Freeform: Shape 201">
            <a:extLst>
              <a:ext uri="{FF2B5EF4-FFF2-40B4-BE49-F238E27FC236}">
                <a16:creationId xmlns:a16="http://schemas.microsoft.com/office/drawing/2014/main" id="{B62708B7-92B0-8E36-3B85-816C20DE7A1F}"/>
              </a:ext>
            </a:extLst>
          </p:cNvPr>
          <p:cNvSpPr/>
          <p:nvPr/>
        </p:nvSpPr>
        <p:spPr>
          <a:xfrm>
            <a:off x="8772468" y="3886200"/>
            <a:ext cx="565446" cy="509129"/>
          </a:xfrm>
          <a:custGeom>
            <a:avLst/>
            <a:gdLst>
              <a:gd name="connsiteX0" fmla="*/ 200010 w 565446"/>
              <a:gd name="connsiteY0" fmla="*/ 346427 h 509129"/>
              <a:gd name="connsiteX1" fmla="*/ 0 w 565446"/>
              <a:gd name="connsiteY1" fmla="*/ 0 h 509129"/>
              <a:gd name="connsiteX2" fmla="*/ 365436 w 565446"/>
              <a:gd name="connsiteY2" fmla="*/ 162703 h 509129"/>
              <a:gd name="connsiteX3" fmla="*/ 565446 w 565446"/>
              <a:gd name="connsiteY3" fmla="*/ 509130 h 509129"/>
              <a:gd name="connsiteX4" fmla="*/ 200010 w 565446"/>
              <a:gd name="connsiteY4" fmla="*/ 346427 h 509129"/>
              <a:gd name="connsiteX5" fmla="*/ 200010 w 565446"/>
              <a:gd name="connsiteY5" fmla="*/ 346427 h 509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446" h="509129">
                <a:moveTo>
                  <a:pt x="200010" y="346427"/>
                </a:moveTo>
                <a:lnTo>
                  <a:pt x="0" y="0"/>
                </a:lnTo>
                <a:lnTo>
                  <a:pt x="365436" y="162703"/>
                </a:lnTo>
                <a:lnTo>
                  <a:pt x="565446" y="509130"/>
                </a:lnTo>
                <a:lnTo>
                  <a:pt x="200010" y="346427"/>
                </a:lnTo>
                <a:lnTo>
                  <a:pt x="20001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3" name="Freeform: Shape 202">
            <a:extLst>
              <a:ext uri="{FF2B5EF4-FFF2-40B4-BE49-F238E27FC236}">
                <a16:creationId xmlns:a16="http://schemas.microsoft.com/office/drawing/2014/main" id="{30C31A96-721C-3332-7E43-AF4212DA7788}"/>
              </a:ext>
            </a:extLst>
          </p:cNvPr>
          <p:cNvSpPr/>
          <p:nvPr/>
        </p:nvSpPr>
        <p:spPr>
          <a:xfrm>
            <a:off x="6535398" y="8521801"/>
            <a:ext cx="565446" cy="509129"/>
          </a:xfrm>
          <a:custGeom>
            <a:avLst/>
            <a:gdLst>
              <a:gd name="connsiteX0" fmla="*/ 200010 w 565446"/>
              <a:gd name="connsiteY0" fmla="*/ 346427 h 509129"/>
              <a:gd name="connsiteX1" fmla="*/ 0 w 565446"/>
              <a:gd name="connsiteY1" fmla="*/ 0 h 509129"/>
              <a:gd name="connsiteX2" fmla="*/ 365436 w 565446"/>
              <a:gd name="connsiteY2" fmla="*/ 162703 h 509129"/>
              <a:gd name="connsiteX3" fmla="*/ 565446 w 565446"/>
              <a:gd name="connsiteY3" fmla="*/ 509130 h 509129"/>
              <a:gd name="connsiteX4" fmla="*/ 200010 w 565446"/>
              <a:gd name="connsiteY4" fmla="*/ 346427 h 509129"/>
              <a:gd name="connsiteX5" fmla="*/ 200010 w 565446"/>
              <a:gd name="connsiteY5" fmla="*/ 346427 h 509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446" h="509129">
                <a:moveTo>
                  <a:pt x="200010" y="346427"/>
                </a:moveTo>
                <a:lnTo>
                  <a:pt x="0" y="0"/>
                </a:lnTo>
                <a:lnTo>
                  <a:pt x="365436" y="162703"/>
                </a:lnTo>
                <a:lnTo>
                  <a:pt x="565446" y="509130"/>
                </a:lnTo>
                <a:lnTo>
                  <a:pt x="200010" y="346427"/>
                </a:lnTo>
                <a:lnTo>
                  <a:pt x="20001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4" name="Freeform: Shape 203">
            <a:extLst>
              <a:ext uri="{FF2B5EF4-FFF2-40B4-BE49-F238E27FC236}">
                <a16:creationId xmlns:a16="http://schemas.microsoft.com/office/drawing/2014/main" id="{154B79D8-33D8-9965-78C6-EEFC28EFD3E9}"/>
              </a:ext>
            </a:extLst>
          </p:cNvPr>
          <p:cNvSpPr/>
          <p:nvPr/>
        </p:nvSpPr>
        <p:spPr>
          <a:xfrm>
            <a:off x="9440153" y="2301528"/>
            <a:ext cx="407249" cy="560530"/>
          </a:xfrm>
          <a:custGeom>
            <a:avLst/>
            <a:gdLst>
              <a:gd name="connsiteX0" fmla="*/ 41813 w 407249"/>
              <a:gd name="connsiteY0" fmla="*/ 397828 h 560530"/>
              <a:gd name="connsiteX1" fmla="*/ 0 w 407249"/>
              <a:gd name="connsiteY1" fmla="*/ 0 h 560530"/>
              <a:gd name="connsiteX2" fmla="*/ 365436 w 407249"/>
              <a:gd name="connsiteY2" fmla="*/ 162703 h 560530"/>
              <a:gd name="connsiteX3" fmla="*/ 407249 w 407249"/>
              <a:gd name="connsiteY3" fmla="*/ 560531 h 560530"/>
              <a:gd name="connsiteX4" fmla="*/ 41813 w 407249"/>
              <a:gd name="connsiteY4" fmla="*/ 397828 h 560530"/>
              <a:gd name="connsiteX5" fmla="*/ 41813 w 407249"/>
              <a:gd name="connsiteY5" fmla="*/ 397828 h 560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7249" h="560530">
                <a:moveTo>
                  <a:pt x="41813" y="397828"/>
                </a:moveTo>
                <a:lnTo>
                  <a:pt x="0" y="0"/>
                </a:lnTo>
                <a:lnTo>
                  <a:pt x="365436" y="162703"/>
                </a:lnTo>
                <a:lnTo>
                  <a:pt x="407249" y="560531"/>
                </a:lnTo>
                <a:lnTo>
                  <a:pt x="41813" y="397828"/>
                </a:lnTo>
                <a:lnTo>
                  <a:pt x="41813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5" name="Freeform: Shape 204">
            <a:extLst>
              <a:ext uri="{FF2B5EF4-FFF2-40B4-BE49-F238E27FC236}">
                <a16:creationId xmlns:a16="http://schemas.microsoft.com/office/drawing/2014/main" id="{96B5B348-0B29-4A37-A0BC-C48F2B38A734}"/>
              </a:ext>
            </a:extLst>
          </p:cNvPr>
          <p:cNvSpPr/>
          <p:nvPr/>
        </p:nvSpPr>
        <p:spPr>
          <a:xfrm>
            <a:off x="7815744" y="5543294"/>
            <a:ext cx="407249" cy="560530"/>
          </a:xfrm>
          <a:custGeom>
            <a:avLst/>
            <a:gdLst>
              <a:gd name="connsiteX0" fmla="*/ 41813 w 407249"/>
              <a:gd name="connsiteY0" fmla="*/ 397828 h 560530"/>
              <a:gd name="connsiteX1" fmla="*/ 0 w 407249"/>
              <a:gd name="connsiteY1" fmla="*/ 0 h 560530"/>
              <a:gd name="connsiteX2" fmla="*/ 365436 w 407249"/>
              <a:gd name="connsiteY2" fmla="*/ 162703 h 560530"/>
              <a:gd name="connsiteX3" fmla="*/ 407249 w 407249"/>
              <a:gd name="connsiteY3" fmla="*/ 560531 h 560530"/>
              <a:gd name="connsiteX4" fmla="*/ 41813 w 407249"/>
              <a:gd name="connsiteY4" fmla="*/ 397828 h 560530"/>
              <a:gd name="connsiteX5" fmla="*/ 41813 w 407249"/>
              <a:gd name="connsiteY5" fmla="*/ 397828 h 560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7249" h="560530">
                <a:moveTo>
                  <a:pt x="41813" y="397828"/>
                </a:moveTo>
                <a:lnTo>
                  <a:pt x="0" y="0"/>
                </a:lnTo>
                <a:lnTo>
                  <a:pt x="365436" y="162703"/>
                </a:lnTo>
                <a:lnTo>
                  <a:pt x="407249" y="560531"/>
                </a:lnTo>
                <a:lnTo>
                  <a:pt x="41813" y="397828"/>
                </a:lnTo>
                <a:lnTo>
                  <a:pt x="41813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6" name="Freeform: Shape 205">
            <a:extLst>
              <a:ext uri="{FF2B5EF4-FFF2-40B4-BE49-F238E27FC236}">
                <a16:creationId xmlns:a16="http://schemas.microsoft.com/office/drawing/2014/main" id="{3AEE2377-B57D-C41F-BAAA-C26FE8E735AD}"/>
              </a:ext>
            </a:extLst>
          </p:cNvPr>
          <p:cNvSpPr/>
          <p:nvPr/>
        </p:nvSpPr>
        <p:spPr>
          <a:xfrm>
            <a:off x="6735408" y="8868228"/>
            <a:ext cx="407249" cy="560531"/>
          </a:xfrm>
          <a:custGeom>
            <a:avLst/>
            <a:gdLst>
              <a:gd name="connsiteX0" fmla="*/ 41813 w 407249"/>
              <a:gd name="connsiteY0" fmla="*/ 397828 h 560531"/>
              <a:gd name="connsiteX1" fmla="*/ 0 w 407249"/>
              <a:gd name="connsiteY1" fmla="*/ 0 h 560531"/>
              <a:gd name="connsiteX2" fmla="*/ 365436 w 407249"/>
              <a:gd name="connsiteY2" fmla="*/ 162703 h 560531"/>
              <a:gd name="connsiteX3" fmla="*/ 407249 w 407249"/>
              <a:gd name="connsiteY3" fmla="*/ 560531 h 560531"/>
              <a:gd name="connsiteX4" fmla="*/ 41813 w 407249"/>
              <a:gd name="connsiteY4" fmla="*/ 397828 h 560531"/>
              <a:gd name="connsiteX5" fmla="*/ 41813 w 407249"/>
              <a:gd name="connsiteY5" fmla="*/ 397828 h 560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7249" h="560531">
                <a:moveTo>
                  <a:pt x="41813" y="397828"/>
                </a:moveTo>
                <a:lnTo>
                  <a:pt x="0" y="0"/>
                </a:lnTo>
                <a:lnTo>
                  <a:pt x="365436" y="162703"/>
                </a:lnTo>
                <a:lnTo>
                  <a:pt x="407249" y="560531"/>
                </a:lnTo>
                <a:lnTo>
                  <a:pt x="41813" y="397828"/>
                </a:lnTo>
                <a:lnTo>
                  <a:pt x="41813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7" name="Freeform: Shape 206">
            <a:extLst>
              <a:ext uri="{FF2B5EF4-FFF2-40B4-BE49-F238E27FC236}">
                <a16:creationId xmlns:a16="http://schemas.microsoft.com/office/drawing/2014/main" id="{B63631A9-49D7-4EFA-B28D-C63BB13E43F9}"/>
              </a:ext>
            </a:extLst>
          </p:cNvPr>
          <p:cNvSpPr/>
          <p:nvPr/>
        </p:nvSpPr>
        <p:spPr>
          <a:xfrm>
            <a:off x="8848866" y="4232627"/>
            <a:ext cx="489048" cy="543143"/>
          </a:xfrm>
          <a:custGeom>
            <a:avLst/>
            <a:gdLst>
              <a:gd name="connsiteX0" fmla="*/ 0 w 489048"/>
              <a:gd name="connsiteY0" fmla="*/ 380441 h 543143"/>
              <a:gd name="connsiteX1" fmla="*/ 123613 w 489048"/>
              <a:gd name="connsiteY1" fmla="*/ 0 h 543143"/>
              <a:gd name="connsiteX2" fmla="*/ 489049 w 489048"/>
              <a:gd name="connsiteY2" fmla="*/ 162703 h 543143"/>
              <a:gd name="connsiteX3" fmla="*/ 365436 w 489048"/>
              <a:gd name="connsiteY3" fmla="*/ 543144 h 543143"/>
              <a:gd name="connsiteX4" fmla="*/ 0 w 489048"/>
              <a:gd name="connsiteY4" fmla="*/ 380441 h 543143"/>
              <a:gd name="connsiteX5" fmla="*/ 0 w 489048"/>
              <a:gd name="connsiteY5" fmla="*/ 380441 h 543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048" h="543143">
                <a:moveTo>
                  <a:pt x="0" y="380441"/>
                </a:moveTo>
                <a:lnTo>
                  <a:pt x="123613" y="0"/>
                </a:lnTo>
                <a:lnTo>
                  <a:pt x="489049" y="162703"/>
                </a:lnTo>
                <a:lnTo>
                  <a:pt x="365436" y="543144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8" name="Freeform: Shape 207">
            <a:extLst>
              <a:ext uri="{FF2B5EF4-FFF2-40B4-BE49-F238E27FC236}">
                <a16:creationId xmlns:a16="http://schemas.microsoft.com/office/drawing/2014/main" id="{69C608A9-880A-5B5B-FEC5-B971DD2DDAB0}"/>
              </a:ext>
            </a:extLst>
          </p:cNvPr>
          <p:cNvSpPr/>
          <p:nvPr/>
        </p:nvSpPr>
        <p:spPr>
          <a:xfrm>
            <a:off x="7533936" y="7048432"/>
            <a:ext cx="489048" cy="543143"/>
          </a:xfrm>
          <a:custGeom>
            <a:avLst/>
            <a:gdLst>
              <a:gd name="connsiteX0" fmla="*/ 0 w 489048"/>
              <a:gd name="connsiteY0" fmla="*/ 380441 h 543143"/>
              <a:gd name="connsiteX1" fmla="*/ 123613 w 489048"/>
              <a:gd name="connsiteY1" fmla="*/ 0 h 543143"/>
              <a:gd name="connsiteX2" fmla="*/ 489049 w 489048"/>
              <a:gd name="connsiteY2" fmla="*/ 162703 h 543143"/>
              <a:gd name="connsiteX3" fmla="*/ 365436 w 489048"/>
              <a:gd name="connsiteY3" fmla="*/ 543144 h 543143"/>
              <a:gd name="connsiteX4" fmla="*/ 0 w 489048"/>
              <a:gd name="connsiteY4" fmla="*/ 380441 h 543143"/>
              <a:gd name="connsiteX5" fmla="*/ 0 w 489048"/>
              <a:gd name="connsiteY5" fmla="*/ 380441 h 543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048" h="543143">
                <a:moveTo>
                  <a:pt x="0" y="380441"/>
                </a:moveTo>
                <a:lnTo>
                  <a:pt x="123613" y="0"/>
                </a:lnTo>
                <a:lnTo>
                  <a:pt x="489049" y="162703"/>
                </a:lnTo>
                <a:lnTo>
                  <a:pt x="365436" y="543144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9" name="Freeform: Shape 208">
            <a:extLst>
              <a:ext uri="{FF2B5EF4-FFF2-40B4-BE49-F238E27FC236}">
                <a16:creationId xmlns:a16="http://schemas.microsoft.com/office/drawing/2014/main" id="{1FAD2B32-96CE-B499-342E-6451A7029192}"/>
              </a:ext>
            </a:extLst>
          </p:cNvPr>
          <p:cNvSpPr/>
          <p:nvPr/>
        </p:nvSpPr>
        <p:spPr>
          <a:xfrm>
            <a:off x="10196868" y="1204964"/>
            <a:ext cx="489048" cy="543143"/>
          </a:xfrm>
          <a:custGeom>
            <a:avLst/>
            <a:gdLst>
              <a:gd name="connsiteX0" fmla="*/ 0 w 489048"/>
              <a:gd name="connsiteY0" fmla="*/ 380441 h 543143"/>
              <a:gd name="connsiteX1" fmla="*/ 123613 w 489048"/>
              <a:gd name="connsiteY1" fmla="*/ 0 h 543143"/>
              <a:gd name="connsiteX2" fmla="*/ 489049 w 489048"/>
              <a:gd name="connsiteY2" fmla="*/ 162703 h 543143"/>
              <a:gd name="connsiteX3" fmla="*/ 365436 w 489048"/>
              <a:gd name="connsiteY3" fmla="*/ 543144 h 543143"/>
              <a:gd name="connsiteX4" fmla="*/ 0 w 489048"/>
              <a:gd name="connsiteY4" fmla="*/ 380441 h 543143"/>
              <a:gd name="connsiteX5" fmla="*/ 0 w 489048"/>
              <a:gd name="connsiteY5" fmla="*/ 380441 h 543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048" h="543143">
                <a:moveTo>
                  <a:pt x="0" y="380441"/>
                </a:moveTo>
                <a:lnTo>
                  <a:pt x="123613" y="0"/>
                </a:lnTo>
                <a:lnTo>
                  <a:pt x="489049" y="162703"/>
                </a:lnTo>
                <a:lnTo>
                  <a:pt x="365436" y="543144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0" name="Freeform: Shape 209">
            <a:extLst>
              <a:ext uri="{FF2B5EF4-FFF2-40B4-BE49-F238E27FC236}">
                <a16:creationId xmlns:a16="http://schemas.microsoft.com/office/drawing/2014/main" id="{B6A53D56-9714-9249-E790-FC98D50BA465}"/>
              </a:ext>
            </a:extLst>
          </p:cNvPr>
          <p:cNvSpPr/>
          <p:nvPr/>
        </p:nvSpPr>
        <p:spPr>
          <a:xfrm>
            <a:off x="7815744" y="5246022"/>
            <a:ext cx="633101" cy="459974"/>
          </a:xfrm>
          <a:custGeom>
            <a:avLst/>
            <a:gdLst>
              <a:gd name="connsiteX0" fmla="*/ 0 w 633101"/>
              <a:gd name="connsiteY0" fmla="*/ 297272 h 459974"/>
              <a:gd name="connsiteX1" fmla="*/ 267666 w 633101"/>
              <a:gd name="connsiteY1" fmla="*/ 0 h 459974"/>
              <a:gd name="connsiteX2" fmla="*/ 633102 w 633101"/>
              <a:gd name="connsiteY2" fmla="*/ 162703 h 459974"/>
              <a:gd name="connsiteX3" fmla="*/ 365436 w 633101"/>
              <a:gd name="connsiteY3" fmla="*/ 459975 h 459974"/>
              <a:gd name="connsiteX4" fmla="*/ 0 w 633101"/>
              <a:gd name="connsiteY4" fmla="*/ 297272 h 459974"/>
              <a:gd name="connsiteX5" fmla="*/ 0 w 633101"/>
              <a:gd name="connsiteY5" fmla="*/ 297272 h 459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3101" h="459974">
                <a:moveTo>
                  <a:pt x="0" y="297272"/>
                </a:moveTo>
                <a:lnTo>
                  <a:pt x="267666" y="0"/>
                </a:lnTo>
                <a:lnTo>
                  <a:pt x="633102" y="162703"/>
                </a:lnTo>
                <a:lnTo>
                  <a:pt x="365436" y="459975"/>
                </a:lnTo>
                <a:lnTo>
                  <a:pt x="0" y="297272"/>
                </a:lnTo>
                <a:lnTo>
                  <a:pt x="0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1" name="Freeform: Shape 210">
            <a:extLst>
              <a:ext uri="{FF2B5EF4-FFF2-40B4-BE49-F238E27FC236}">
                <a16:creationId xmlns:a16="http://schemas.microsoft.com/office/drawing/2014/main" id="{5686D525-C00B-8852-6A1E-47189876C0A3}"/>
              </a:ext>
            </a:extLst>
          </p:cNvPr>
          <p:cNvSpPr/>
          <p:nvPr/>
        </p:nvSpPr>
        <p:spPr>
          <a:xfrm>
            <a:off x="6535398" y="8224529"/>
            <a:ext cx="633101" cy="459975"/>
          </a:xfrm>
          <a:custGeom>
            <a:avLst/>
            <a:gdLst>
              <a:gd name="connsiteX0" fmla="*/ 0 w 633101"/>
              <a:gd name="connsiteY0" fmla="*/ 297273 h 459975"/>
              <a:gd name="connsiteX1" fmla="*/ 267666 w 633101"/>
              <a:gd name="connsiteY1" fmla="*/ 0 h 459975"/>
              <a:gd name="connsiteX2" fmla="*/ 633102 w 633101"/>
              <a:gd name="connsiteY2" fmla="*/ 162703 h 459975"/>
              <a:gd name="connsiteX3" fmla="*/ 365436 w 633101"/>
              <a:gd name="connsiteY3" fmla="*/ 459976 h 459975"/>
              <a:gd name="connsiteX4" fmla="*/ 0 w 633101"/>
              <a:gd name="connsiteY4" fmla="*/ 297273 h 459975"/>
              <a:gd name="connsiteX5" fmla="*/ 0 w 633101"/>
              <a:gd name="connsiteY5" fmla="*/ 297273 h 459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3101" h="459975">
                <a:moveTo>
                  <a:pt x="0" y="297273"/>
                </a:moveTo>
                <a:lnTo>
                  <a:pt x="267666" y="0"/>
                </a:lnTo>
                <a:lnTo>
                  <a:pt x="633102" y="162703"/>
                </a:lnTo>
                <a:lnTo>
                  <a:pt x="365436" y="459976"/>
                </a:lnTo>
                <a:lnTo>
                  <a:pt x="0" y="297273"/>
                </a:lnTo>
                <a:lnTo>
                  <a:pt x="0" y="2972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2" name="Freeform: Shape 211">
            <a:extLst>
              <a:ext uri="{FF2B5EF4-FFF2-40B4-BE49-F238E27FC236}">
                <a16:creationId xmlns:a16="http://schemas.microsoft.com/office/drawing/2014/main" id="{00BFDE7D-18BC-D595-1FB9-4F3B2E37F2A4}"/>
              </a:ext>
            </a:extLst>
          </p:cNvPr>
          <p:cNvSpPr/>
          <p:nvPr/>
        </p:nvSpPr>
        <p:spPr>
          <a:xfrm>
            <a:off x="9214302" y="2699356"/>
            <a:ext cx="633100" cy="459975"/>
          </a:xfrm>
          <a:custGeom>
            <a:avLst/>
            <a:gdLst>
              <a:gd name="connsiteX0" fmla="*/ 0 w 633100"/>
              <a:gd name="connsiteY0" fmla="*/ 297272 h 459975"/>
              <a:gd name="connsiteX1" fmla="*/ 267665 w 633100"/>
              <a:gd name="connsiteY1" fmla="*/ 0 h 459975"/>
              <a:gd name="connsiteX2" fmla="*/ 633101 w 633100"/>
              <a:gd name="connsiteY2" fmla="*/ 162703 h 459975"/>
              <a:gd name="connsiteX3" fmla="*/ 365436 w 633100"/>
              <a:gd name="connsiteY3" fmla="*/ 459975 h 459975"/>
              <a:gd name="connsiteX4" fmla="*/ 0 w 633100"/>
              <a:gd name="connsiteY4" fmla="*/ 297272 h 459975"/>
              <a:gd name="connsiteX5" fmla="*/ 0 w 633100"/>
              <a:gd name="connsiteY5" fmla="*/ 297272 h 459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3100" h="459975">
                <a:moveTo>
                  <a:pt x="0" y="297272"/>
                </a:moveTo>
                <a:lnTo>
                  <a:pt x="267665" y="0"/>
                </a:lnTo>
                <a:lnTo>
                  <a:pt x="633101" y="162703"/>
                </a:lnTo>
                <a:lnTo>
                  <a:pt x="365436" y="459975"/>
                </a:lnTo>
                <a:lnTo>
                  <a:pt x="0" y="297272"/>
                </a:lnTo>
                <a:lnTo>
                  <a:pt x="0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3" name="Freeform: Shape 212">
            <a:extLst>
              <a:ext uri="{FF2B5EF4-FFF2-40B4-BE49-F238E27FC236}">
                <a16:creationId xmlns:a16="http://schemas.microsoft.com/office/drawing/2014/main" id="{D493F9C7-6013-CCF5-187A-B11D689BBD55}"/>
              </a:ext>
            </a:extLst>
          </p:cNvPr>
          <p:cNvSpPr/>
          <p:nvPr/>
        </p:nvSpPr>
        <p:spPr>
          <a:xfrm>
            <a:off x="7168499" y="7428873"/>
            <a:ext cx="730872" cy="325405"/>
          </a:xfrm>
          <a:custGeom>
            <a:avLst/>
            <a:gdLst>
              <a:gd name="connsiteX0" fmla="*/ 0 w 730872"/>
              <a:gd name="connsiteY0" fmla="*/ 162702 h 325405"/>
              <a:gd name="connsiteX1" fmla="*/ 365436 w 730872"/>
              <a:gd name="connsiteY1" fmla="*/ 0 h 325405"/>
              <a:gd name="connsiteX2" fmla="*/ 730872 w 730872"/>
              <a:gd name="connsiteY2" fmla="*/ 162702 h 325405"/>
              <a:gd name="connsiteX3" fmla="*/ 365436 w 730872"/>
              <a:gd name="connsiteY3" fmla="*/ 325405 h 325405"/>
              <a:gd name="connsiteX4" fmla="*/ 0 w 730872"/>
              <a:gd name="connsiteY4" fmla="*/ 162702 h 325405"/>
              <a:gd name="connsiteX5" fmla="*/ 0 w 730872"/>
              <a:gd name="connsiteY5" fmla="*/ 162702 h 325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30872" h="325405">
                <a:moveTo>
                  <a:pt x="0" y="162702"/>
                </a:moveTo>
                <a:lnTo>
                  <a:pt x="365436" y="0"/>
                </a:lnTo>
                <a:lnTo>
                  <a:pt x="730872" y="162702"/>
                </a:lnTo>
                <a:lnTo>
                  <a:pt x="365436" y="325405"/>
                </a:lnTo>
                <a:lnTo>
                  <a:pt x="0" y="162702"/>
                </a:lnTo>
                <a:lnTo>
                  <a:pt x="0" y="16270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4" name="Freeform: Shape 213">
            <a:extLst>
              <a:ext uri="{FF2B5EF4-FFF2-40B4-BE49-F238E27FC236}">
                <a16:creationId xmlns:a16="http://schemas.microsoft.com/office/drawing/2014/main" id="{840A9FF1-DCD1-81E0-77D6-F2B30B1161FB}"/>
              </a:ext>
            </a:extLst>
          </p:cNvPr>
          <p:cNvSpPr/>
          <p:nvPr/>
        </p:nvSpPr>
        <p:spPr>
          <a:xfrm>
            <a:off x="8772468" y="3723497"/>
            <a:ext cx="730872" cy="325405"/>
          </a:xfrm>
          <a:custGeom>
            <a:avLst/>
            <a:gdLst>
              <a:gd name="connsiteX0" fmla="*/ 0 w 730872"/>
              <a:gd name="connsiteY0" fmla="*/ 162703 h 325405"/>
              <a:gd name="connsiteX1" fmla="*/ 365436 w 730872"/>
              <a:gd name="connsiteY1" fmla="*/ 0 h 325405"/>
              <a:gd name="connsiteX2" fmla="*/ 730872 w 730872"/>
              <a:gd name="connsiteY2" fmla="*/ 162703 h 325405"/>
              <a:gd name="connsiteX3" fmla="*/ 365436 w 730872"/>
              <a:gd name="connsiteY3" fmla="*/ 325405 h 325405"/>
              <a:gd name="connsiteX4" fmla="*/ 0 w 730872"/>
              <a:gd name="connsiteY4" fmla="*/ 162703 h 325405"/>
              <a:gd name="connsiteX5" fmla="*/ 0 w 730872"/>
              <a:gd name="connsiteY5" fmla="*/ 162703 h 325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30872" h="325405">
                <a:moveTo>
                  <a:pt x="0" y="162703"/>
                </a:moveTo>
                <a:lnTo>
                  <a:pt x="365436" y="0"/>
                </a:lnTo>
                <a:lnTo>
                  <a:pt x="730872" y="162703"/>
                </a:lnTo>
                <a:lnTo>
                  <a:pt x="365436" y="325405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5" name="Freeform: Shape 214">
            <a:extLst>
              <a:ext uri="{FF2B5EF4-FFF2-40B4-BE49-F238E27FC236}">
                <a16:creationId xmlns:a16="http://schemas.microsoft.com/office/drawing/2014/main" id="{2521C0F9-9AA7-CF03-1FBD-C9636FE05E27}"/>
              </a:ext>
            </a:extLst>
          </p:cNvPr>
          <p:cNvSpPr/>
          <p:nvPr/>
        </p:nvSpPr>
        <p:spPr>
          <a:xfrm>
            <a:off x="452819" y="561265"/>
            <a:ext cx="633101" cy="459975"/>
          </a:xfrm>
          <a:custGeom>
            <a:avLst/>
            <a:gdLst>
              <a:gd name="connsiteX0" fmla="*/ 267665 w 633101"/>
              <a:gd name="connsiteY0" fmla="*/ 297272 h 459975"/>
              <a:gd name="connsiteX1" fmla="*/ 0 w 633101"/>
              <a:gd name="connsiteY1" fmla="*/ 0 h 459975"/>
              <a:gd name="connsiteX2" fmla="*/ 365436 w 633101"/>
              <a:gd name="connsiteY2" fmla="*/ 162703 h 459975"/>
              <a:gd name="connsiteX3" fmla="*/ 633101 w 633101"/>
              <a:gd name="connsiteY3" fmla="*/ 459975 h 459975"/>
              <a:gd name="connsiteX4" fmla="*/ 267665 w 633101"/>
              <a:gd name="connsiteY4" fmla="*/ 297272 h 459975"/>
              <a:gd name="connsiteX5" fmla="*/ 267665 w 633101"/>
              <a:gd name="connsiteY5" fmla="*/ 297272 h 459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3101" h="459975">
                <a:moveTo>
                  <a:pt x="267665" y="297272"/>
                </a:moveTo>
                <a:lnTo>
                  <a:pt x="0" y="0"/>
                </a:lnTo>
                <a:lnTo>
                  <a:pt x="365436" y="162703"/>
                </a:lnTo>
                <a:lnTo>
                  <a:pt x="633101" y="459975"/>
                </a:lnTo>
                <a:lnTo>
                  <a:pt x="267665" y="297272"/>
                </a:lnTo>
                <a:lnTo>
                  <a:pt x="267665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6" name="Freeform: Shape 215">
            <a:extLst>
              <a:ext uri="{FF2B5EF4-FFF2-40B4-BE49-F238E27FC236}">
                <a16:creationId xmlns:a16="http://schemas.microsoft.com/office/drawing/2014/main" id="{15828497-6B08-02C6-1EC0-8DA72F12FD91}"/>
              </a:ext>
            </a:extLst>
          </p:cNvPr>
          <p:cNvSpPr/>
          <p:nvPr/>
        </p:nvSpPr>
        <p:spPr>
          <a:xfrm>
            <a:off x="-827526" y="2945228"/>
            <a:ext cx="489048" cy="543143"/>
          </a:xfrm>
          <a:custGeom>
            <a:avLst/>
            <a:gdLst>
              <a:gd name="connsiteX0" fmla="*/ 123613 w 489048"/>
              <a:gd name="connsiteY0" fmla="*/ 380441 h 543143"/>
              <a:gd name="connsiteX1" fmla="*/ 0 w 489048"/>
              <a:gd name="connsiteY1" fmla="*/ 0 h 543143"/>
              <a:gd name="connsiteX2" fmla="*/ 365436 w 489048"/>
              <a:gd name="connsiteY2" fmla="*/ 162703 h 543143"/>
              <a:gd name="connsiteX3" fmla="*/ 489049 w 489048"/>
              <a:gd name="connsiteY3" fmla="*/ 543144 h 543143"/>
              <a:gd name="connsiteX4" fmla="*/ 123613 w 489048"/>
              <a:gd name="connsiteY4" fmla="*/ 380441 h 543143"/>
              <a:gd name="connsiteX5" fmla="*/ 123613 w 489048"/>
              <a:gd name="connsiteY5" fmla="*/ 380441 h 543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048" h="543143">
                <a:moveTo>
                  <a:pt x="123613" y="380441"/>
                </a:moveTo>
                <a:lnTo>
                  <a:pt x="0" y="0"/>
                </a:lnTo>
                <a:lnTo>
                  <a:pt x="365436" y="162703"/>
                </a:lnTo>
                <a:lnTo>
                  <a:pt x="489049" y="543144"/>
                </a:lnTo>
                <a:lnTo>
                  <a:pt x="123613" y="380441"/>
                </a:lnTo>
                <a:lnTo>
                  <a:pt x="123613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7" name="Freeform: Shape 216">
            <a:extLst>
              <a:ext uri="{FF2B5EF4-FFF2-40B4-BE49-F238E27FC236}">
                <a16:creationId xmlns:a16="http://schemas.microsoft.com/office/drawing/2014/main" id="{212FE962-FCEF-10F5-5605-BF27F1164E09}"/>
              </a:ext>
            </a:extLst>
          </p:cNvPr>
          <p:cNvSpPr/>
          <p:nvPr/>
        </p:nvSpPr>
        <p:spPr>
          <a:xfrm>
            <a:off x="976452" y="-614832"/>
            <a:ext cx="489048" cy="543143"/>
          </a:xfrm>
          <a:custGeom>
            <a:avLst/>
            <a:gdLst>
              <a:gd name="connsiteX0" fmla="*/ 123613 w 489048"/>
              <a:gd name="connsiteY0" fmla="*/ 380441 h 543143"/>
              <a:gd name="connsiteX1" fmla="*/ 0 w 489048"/>
              <a:gd name="connsiteY1" fmla="*/ 0 h 543143"/>
              <a:gd name="connsiteX2" fmla="*/ 365436 w 489048"/>
              <a:gd name="connsiteY2" fmla="*/ 162703 h 543143"/>
              <a:gd name="connsiteX3" fmla="*/ 489049 w 489048"/>
              <a:gd name="connsiteY3" fmla="*/ 543144 h 543143"/>
              <a:gd name="connsiteX4" fmla="*/ 123613 w 489048"/>
              <a:gd name="connsiteY4" fmla="*/ 380441 h 543143"/>
              <a:gd name="connsiteX5" fmla="*/ 123613 w 489048"/>
              <a:gd name="connsiteY5" fmla="*/ 380441 h 543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048" h="543143">
                <a:moveTo>
                  <a:pt x="123613" y="380441"/>
                </a:moveTo>
                <a:lnTo>
                  <a:pt x="0" y="0"/>
                </a:lnTo>
                <a:lnTo>
                  <a:pt x="365436" y="162703"/>
                </a:lnTo>
                <a:lnTo>
                  <a:pt x="489049" y="543144"/>
                </a:lnTo>
                <a:lnTo>
                  <a:pt x="123613" y="380441"/>
                </a:lnTo>
                <a:lnTo>
                  <a:pt x="123613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8" name="Freeform: Shape 217">
            <a:extLst>
              <a:ext uri="{FF2B5EF4-FFF2-40B4-BE49-F238E27FC236}">
                <a16:creationId xmlns:a16="http://schemas.microsoft.com/office/drawing/2014/main" id="{8A907271-6358-1B8C-D682-A0E784707BE8}"/>
              </a:ext>
            </a:extLst>
          </p:cNvPr>
          <p:cNvSpPr/>
          <p:nvPr/>
        </p:nvSpPr>
        <p:spPr>
          <a:xfrm>
            <a:off x="-1069349" y="3886200"/>
            <a:ext cx="407249" cy="560530"/>
          </a:xfrm>
          <a:custGeom>
            <a:avLst/>
            <a:gdLst>
              <a:gd name="connsiteX0" fmla="*/ 0 w 407249"/>
              <a:gd name="connsiteY0" fmla="*/ 397828 h 560530"/>
              <a:gd name="connsiteX1" fmla="*/ 41813 w 407249"/>
              <a:gd name="connsiteY1" fmla="*/ 0 h 560530"/>
              <a:gd name="connsiteX2" fmla="*/ 407249 w 407249"/>
              <a:gd name="connsiteY2" fmla="*/ 162703 h 560530"/>
              <a:gd name="connsiteX3" fmla="*/ 365436 w 407249"/>
              <a:gd name="connsiteY3" fmla="*/ 560531 h 560530"/>
              <a:gd name="connsiteX4" fmla="*/ 0 w 407249"/>
              <a:gd name="connsiteY4" fmla="*/ 397828 h 560530"/>
              <a:gd name="connsiteX5" fmla="*/ 0 w 407249"/>
              <a:gd name="connsiteY5" fmla="*/ 397828 h 560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7249" h="560530">
                <a:moveTo>
                  <a:pt x="0" y="397828"/>
                </a:moveTo>
                <a:lnTo>
                  <a:pt x="41813" y="0"/>
                </a:lnTo>
                <a:lnTo>
                  <a:pt x="407249" y="162703"/>
                </a:lnTo>
                <a:lnTo>
                  <a:pt x="365436" y="560531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9" name="Freeform: Shape 218">
            <a:extLst>
              <a:ext uri="{FF2B5EF4-FFF2-40B4-BE49-F238E27FC236}">
                <a16:creationId xmlns:a16="http://schemas.microsoft.com/office/drawing/2014/main" id="{09DF2EFE-306C-5783-17FE-E827C0021E3F}"/>
              </a:ext>
            </a:extLst>
          </p:cNvPr>
          <p:cNvSpPr/>
          <p:nvPr/>
        </p:nvSpPr>
        <p:spPr>
          <a:xfrm>
            <a:off x="287393" y="941706"/>
            <a:ext cx="407249" cy="560530"/>
          </a:xfrm>
          <a:custGeom>
            <a:avLst/>
            <a:gdLst>
              <a:gd name="connsiteX0" fmla="*/ 0 w 407249"/>
              <a:gd name="connsiteY0" fmla="*/ 397828 h 560530"/>
              <a:gd name="connsiteX1" fmla="*/ 41813 w 407249"/>
              <a:gd name="connsiteY1" fmla="*/ 0 h 560530"/>
              <a:gd name="connsiteX2" fmla="*/ 407249 w 407249"/>
              <a:gd name="connsiteY2" fmla="*/ 162703 h 560530"/>
              <a:gd name="connsiteX3" fmla="*/ 365436 w 407249"/>
              <a:gd name="connsiteY3" fmla="*/ 560531 h 560530"/>
              <a:gd name="connsiteX4" fmla="*/ 0 w 407249"/>
              <a:gd name="connsiteY4" fmla="*/ 397828 h 560530"/>
              <a:gd name="connsiteX5" fmla="*/ 0 w 407249"/>
              <a:gd name="connsiteY5" fmla="*/ 397828 h 560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7249" h="560530">
                <a:moveTo>
                  <a:pt x="0" y="397828"/>
                </a:moveTo>
                <a:lnTo>
                  <a:pt x="41813" y="0"/>
                </a:lnTo>
                <a:lnTo>
                  <a:pt x="407249" y="162703"/>
                </a:lnTo>
                <a:lnTo>
                  <a:pt x="365436" y="560531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0" name="Freeform: Shape 219">
            <a:extLst>
              <a:ext uri="{FF2B5EF4-FFF2-40B4-BE49-F238E27FC236}">
                <a16:creationId xmlns:a16="http://schemas.microsoft.com/office/drawing/2014/main" id="{F3A2FC3C-56D6-5D9E-07EE-EF82345905C0}"/>
              </a:ext>
            </a:extLst>
          </p:cNvPr>
          <p:cNvSpPr/>
          <p:nvPr/>
        </p:nvSpPr>
        <p:spPr>
          <a:xfrm>
            <a:off x="-36228" y="1719975"/>
            <a:ext cx="565445" cy="509129"/>
          </a:xfrm>
          <a:custGeom>
            <a:avLst/>
            <a:gdLst>
              <a:gd name="connsiteX0" fmla="*/ 0 w 565445"/>
              <a:gd name="connsiteY0" fmla="*/ 346427 h 509129"/>
              <a:gd name="connsiteX1" fmla="*/ 200010 w 565445"/>
              <a:gd name="connsiteY1" fmla="*/ 0 h 509129"/>
              <a:gd name="connsiteX2" fmla="*/ 565446 w 565445"/>
              <a:gd name="connsiteY2" fmla="*/ 162703 h 509129"/>
              <a:gd name="connsiteX3" fmla="*/ 365436 w 565445"/>
              <a:gd name="connsiteY3" fmla="*/ 509130 h 509129"/>
              <a:gd name="connsiteX4" fmla="*/ 0 w 565445"/>
              <a:gd name="connsiteY4" fmla="*/ 346427 h 509129"/>
              <a:gd name="connsiteX5" fmla="*/ 0 w 565445"/>
              <a:gd name="connsiteY5" fmla="*/ 346427 h 509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445" h="509129">
                <a:moveTo>
                  <a:pt x="0" y="346427"/>
                </a:moveTo>
                <a:lnTo>
                  <a:pt x="200010" y="0"/>
                </a:lnTo>
                <a:lnTo>
                  <a:pt x="565446" y="162703"/>
                </a:lnTo>
                <a:lnTo>
                  <a:pt x="365436" y="509130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1" name="Freeform: Shape 220">
            <a:extLst>
              <a:ext uri="{FF2B5EF4-FFF2-40B4-BE49-F238E27FC236}">
                <a16:creationId xmlns:a16="http://schemas.microsoft.com/office/drawing/2014/main" id="{B57D4CEC-D12A-A137-7E8B-C2622D56796F}"/>
              </a:ext>
            </a:extLst>
          </p:cNvPr>
          <p:cNvSpPr/>
          <p:nvPr/>
        </p:nvSpPr>
        <p:spPr>
          <a:xfrm>
            <a:off x="776442" y="-234390"/>
            <a:ext cx="689058" cy="397828"/>
          </a:xfrm>
          <a:custGeom>
            <a:avLst/>
            <a:gdLst>
              <a:gd name="connsiteX0" fmla="*/ 0 w 689058"/>
              <a:gd name="connsiteY0" fmla="*/ 235126 h 397828"/>
              <a:gd name="connsiteX1" fmla="*/ 323623 w 689058"/>
              <a:gd name="connsiteY1" fmla="*/ 0 h 397828"/>
              <a:gd name="connsiteX2" fmla="*/ 689059 w 689058"/>
              <a:gd name="connsiteY2" fmla="*/ 162703 h 397828"/>
              <a:gd name="connsiteX3" fmla="*/ 365436 w 689058"/>
              <a:gd name="connsiteY3" fmla="*/ 397828 h 397828"/>
              <a:gd name="connsiteX4" fmla="*/ 0 w 689058"/>
              <a:gd name="connsiteY4" fmla="*/ 235126 h 397828"/>
              <a:gd name="connsiteX5" fmla="*/ 0 w 689058"/>
              <a:gd name="connsiteY5" fmla="*/ 235126 h 397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9058" h="397828">
                <a:moveTo>
                  <a:pt x="0" y="235126"/>
                </a:moveTo>
                <a:lnTo>
                  <a:pt x="323623" y="0"/>
                </a:lnTo>
                <a:lnTo>
                  <a:pt x="689059" y="162703"/>
                </a:lnTo>
                <a:lnTo>
                  <a:pt x="365436" y="397828"/>
                </a:lnTo>
                <a:lnTo>
                  <a:pt x="0" y="235126"/>
                </a:lnTo>
                <a:lnTo>
                  <a:pt x="0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2" name="Freeform: Shape 221">
            <a:extLst>
              <a:ext uri="{FF2B5EF4-FFF2-40B4-BE49-F238E27FC236}">
                <a16:creationId xmlns:a16="http://schemas.microsoft.com/office/drawing/2014/main" id="{4D045672-A615-EF05-3BEA-B8571DA90E98}"/>
              </a:ext>
            </a:extLst>
          </p:cNvPr>
          <p:cNvSpPr/>
          <p:nvPr/>
        </p:nvSpPr>
        <p:spPr>
          <a:xfrm>
            <a:off x="-827526" y="2710102"/>
            <a:ext cx="689058" cy="397828"/>
          </a:xfrm>
          <a:custGeom>
            <a:avLst/>
            <a:gdLst>
              <a:gd name="connsiteX0" fmla="*/ 0 w 689058"/>
              <a:gd name="connsiteY0" fmla="*/ 235126 h 397828"/>
              <a:gd name="connsiteX1" fmla="*/ 323623 w 689058"/>
              <a:gd name="connsiteY1" fmla="*/ 0 h 397828"/>
              <a:gd name="connsiteX2" fmla="*/ 689059 w 689058"/>
              <a:gd name="connsiteY2" fmla="*/ 162703 h 397828"/>
              <a:gd name="connsiteX3" fmla="*/ 365436 w 689058"/>
              <a:gd name="connsiteY3" fmla="*/ 397828 h 397828"/>
              <a:gd name="connsiteX4" fmla="*/ 0 w 689058"/>
              <a:gd name="connsiteY4" fmla="*/ 235126 h 397828"/>
              <a:gd name="connsiteX5" fmla="*/ 0 w 689058"/>
              <a:gd name="connsiteY5" fmla="*/ 235126 h 397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9058" h="397828">
                <a:moveTo>
                  <a:pt x="0" y="235126"/>
                </a:moveTo>
                <a:lnTo>
                  <a:pt x="323623" y="0"/>
                </a:lnTo>
                <a:lnTo>
                  <a:pt x="689059" y="162703"/>
                </a:lnTo>
                <a:lnTo>
                  <a:pt x="365436" y="397828"/>
                </a:lnTo>
                <a:lnTo>
                  <a:pt x="0" y="235126"/>
                </a:lnTo>
                <a:lnTo>
                  <a:pt x="0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3" name="Freeform: Shape 222">
            <a:extLst>
              <a:ext uri="{FF2B5EF4-FFF2-40B4-BE49-F238E27FC236}">
                <a16:creationId xmlns:a16="http://schemas.microsoft.com/office/drawing/2014/main" id="{8912B126-0139-3B08-E1D9-FC03C03B0C30}"/>
              </a:ext>
            </a:extLst>
          </p:cNvPr>
          <p:cNvSpPr/>
          <p:nvPr/>
        </p:nvSpPr>
        <p:spPr>
          <a:xfrm>
            <a:off x="329207" y="858537"/>
            <a:ext cx="756714" cy="245871"/>
          </a:xfrm>
          <a:custGeom>
            <a:avLst/>
            <a:gdLst>
              <a:gd name="connsiteX0" fmla="*/ 0 w 756714"/>
              <a:gd name="connsiteY0" fmla="*/ 83169 h 245871"/>
              <a:gd name="connsiteX1" fmla="*/ 391278 w 756714"/>
              <a:gd name="connsiteY1" fmla="*/ 0 h 245871"/>
              <a:gd name="connsiteX2" fmla="*/ 756714 w 756714"/>
              <a:gd name="connsiteY2" fmla="*/ 162703 h 245871"/>
              <a:gd name="connsiteX3" fmla="*/ 365436 w 756714"/>
              <a:gd name="connsiteY3" fmla="*/ 245871 h 245871"/>
              <a:gd name="connsiteX4" fmla="*/ 0 w 756714"/>
              <a:gd name="connsiteY4" fmla="*/ 83169 h 245871"/>
              <a:gd name="connsiteX5" fmla="*/ 0 w 756714"/>
              <a:gd name="connsiteY5" fmla="*/ 83169 h 245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56714" h="245871">
                <a:moveTo>
                  <a:pt x="0" y="83169"/>
                </a:moveTo>
                <a:lnTo>
                  <a:pt x="391278" y="0"/>
                </a:lnTo>
                <a:lnTo>
                  <a:pt x="756714" y="162703"/>
                </a:lnTo>
                <a:lnTo>
                  <a:pt x="365436" y="245871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4" name="Freeform: Shape 223">
            <a:extLst>
              <a:ext uri="{FF2B5EF4-FFF2-40B4-BE49-F238E27FC236}">
                <a16:creationId xmlns:a16="http://schemas.microsoft.com/office/drawing/2014/main" id="{F3D9A6BE-0E52-B8E5-22E1-AEBD3B095BCB}"/>
              </a:ext>
            </a:extLst>
          </p:cNvPr>
          <p:cNvSpPr/>
          <p:nvPr/>
        </p:nvSpPr>
        <p:spPr>
          <a:xfrm>
            <a:off x="-303894" y="2363675"/>
            <a:ext cx="565445" cy="509129"/>
          </a:xfrm>
          <a:custGeom>
            <a:avLst/>
            <a:gdLst>
              <a:gd name="connsiteX0" fmla="*/ 200010 w 565445"/>
              <a:gd name="connsiteY0" fmla="*/ 346427 h 509129"/>
              <a:gd name="connsiteX1" fmla="*/ 0 w 565445"/>
              <a:gd name="connsiteY1" fmla="*/ 0 h 509129"/>
              <a:gd name="connsiteX2" fmla="*/ 365436 w 565445"/>
              <a:gd name="connsiteY2" fmla="*/ 162703 h 509129"/>
              <a:gd name="connsiteX3" fmla="*/ 565446 w 565445"/>
              <a:gd name="connsiteY3" fmla="*/ 509130 h 509129"/>
              <a:gd name="connsiteX4" fmla="*/ 200010 w 565445"/>
              <a:gd name="connsiteY4" fmla="*/ 346427 h 509129"/>
              <a:gd name="connsiteX5" fmla="*/ 200010 w 565445"/>
              <a:gd name="connsiteY5" fmla="*/ 346427 h 509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445" h="509129">
                <a:moveTo>
                  <a:pt x="200010" y="346427"/>
                </a:moveTo>
                <a:lnTo>
                  <a:pt x="0" y="0"/>
                </a:lnTo>
                <a:lnTo>
                  <a:pt x="365436" y="162703"/>
                </a:lnTo>
                <a:lnTo>
                  <a:pt x="565446" y="509130"/>
                </a:lnTo>
                <a:lnTo>
                  <a:pt x="200010" y="346427"/>
                </a:lnTo>
                <a:lnTo>
                  <a:pt x="20001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5" name="Freeform: Shape 224">
            <a:extLst>
              <a:ext uri="{FF2B5EF4-FFF2-40B4-BE49-F238E27FC236}">
                <a16:creationId xmlns:a16="http://schemas.microsoft.com/office/drawing/2014/main" id="{C588C876-3B1F-E2EB-BA34-2E1127221E0E}"/>
              </a:ext>
            </a:extLst>
          </p:cNvPr>
          <p:cNvSpPr/>
          <p:nvPr/>
        </p:nvSpPr>
        <p:spPr>
          <a:xfrm>
            <a:off x="-703913" y="3325669"/>
            <a:ext cx="407249" cy="560530"/>
          </a:xfrm>
          <a:custGeom>
            <a:avLst/>
            <a:gdLst>
              <a:gd name="connsiteX0" fmla="*/ 41813 w 407249"/>
              <a:gd name="connsiteY0" fmla="*/ 397828 h 560530"/>
              <a:gd name="connsiteX1" fmla="*/ 0 w 407249"/>
              <a:gd name="connsiteY1" fmla="*/ 0 h 560530"/>
              <a:gd name="connsiteX2" fmla="*/ 365436 w 407249"/>
              <a:gd name="connsiteY2" fmla="*/ 162703 h 560530"/>
              <a:gd name="connsiteX3" fmla="*/ 407249 w 407249"/>
              <a:gd name="connsiteY3" fmla="*/ 560531 h 560530"/>
              <a:gd name="connsiteX4" fmla="*/ 41813 w 407249"/>
              <a:gd name="connsiteY4" fmla="*/ 397828 h 560530"/>
              <a:gd name="connsiteX5" fmla="*/ 41813 w 407249"/>
              <a:gd name="connsiteY5" fmla="*/ 397828 h 560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7249" h="560530">
                <a:moveTo>
                  <a:pt x="41813" y="397828"/>
                </a:moveTo>
                <a:lnTo>
                  <a:pt x="0" y="0"/>
                </a:lnTo>
                <a:lnTo>
                  <a:pt x="365436" y="162703"/>
                </a:lnTo>
                <a:lnTo>
                  <a:pt x="407249" y="560531"/>
                </a:lnTo>
                <a:lnTo>
                  <a:pt x="41813" y="397828"/>
                </a:lnTo>
                <a:lnTo>
                  <a:pt x="41813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6" name="Freeform: Shape 225">
            <a:extLst>
              <a:ext uri="{FF2B5EF4-FFF2-40B4-BE49-F238E27FC236}">
                <a16:creationId xmlns:a16="http://schemas.microsoft.com/office/drawing/2014/main" id="{382F8D2C-FDC4-7A6F-940A-6C8822A063F7}"/>
              </a:ext>
            </a:extLst>
          </p:cNvPr>
          <p:cNvSpPr/>
          <p:nvPr/>
        </p:nvSpPr>
        <p:spPr>
          <a:xfrm>
            <a:off x="411006" y="163437"/>
            <a:ext cx="407249" cy="560530"/>
          </a:xfrm>
          <a:custGeom>
            <a:avLst/>
            <a:gdLst>
              <a:gd name="connsiteX0" fmla="*/ 41813 w 407249"/>
              <a:gd name="connsiteY0" fmla="*/ 397828 h 560530"/>
              <a:gd name="connsiteX1" fmla="*/ 0 w 407249"/>
              <a:gd name="connsiteY1" fmla="*/ 0 h 560530"/>
              <a:gd name="connsiteX2" fmla="*/ 365436 w 407249"/>
              <a:gd name="connsiteY2" fmla="*/ 162703 h 560530"/>
              <a:gd name="connsiteX3" fmla="*/ 407249 w 407249"/>
              <a:gd name="connsiteY3" fmla="*/ 560531 h 560530"/>
              <a:gd name="connsiteX4" fmla="*/ 41813 w 407249"/>
              <a:gd name="connsiteY4" fmla="*/ 397828 h 560530"/>
              <a:gd name="connsiteX5" fmla="*/ 41813 w 407249"/>
              <a:gd name="connsiteY5" fmla="*/ 397828 h 560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7249" h="560530">
                <a:moveTo>
                  <a:pt x="41813" y="397828"/>
                </a:moveTo>
                <a:lnTo>
                  <a:pt x="0" y="0"/>
                </a:lnTo>
                <a:lnTo>
                  <a:pt x="365436" y="162703"/>
                </a:lnTo>
                <a:lnTo>
                  <a:pt x="407249" y="560531"/>
                </a:lnTo>
                <a:lnTo>
                  <a:pt x="41813" y="397828"/>
                </a:lnTo>
                <a:lnTo>
                  <a:pt x="41813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7" name="Freeform: Shape 226">
            <a:extLst>
              <a:ext uri="{FF2B5EF4-FFF2-40B4-BE49-F238E27FC236}">
                <a16:creationId xmlns:a16="http://schemas.microsoft.com/office/drawing/2014/main" id="{FBA08B7F-40E7-8DCA-9E4A-F9477D6DE9FC}"/>
              </a:ext>
            </a:extLst>
          </p:cNvPr>
          <p:cNvSpPr/>
          <p:nvPr/>
        </p:nvSpPr>
        <p:spPr>
          <a:xfrm>
            <a:off x="163780" y="1339534"/>
            <a:ext cx="489048" cy="543143"/>
          </a:xfrm>
          <a:custGeom>
            <a:avLst/>
            <a:gdLst>
              <a:gd name="connsiteX0" fmla="*/ 0 w 489048"/>
              <a:gd name="connsiteY0" fmla="*/ 380441 h 543143"/>
              <a:gd name="connsiteX1" fmla="*/ 123613 w 489048"/>
              <a:gd name="connsiteY1" fmla="*/ 0 h 543143"/>
              <a:gd name="connsiteX2" fmla="*/ 489049 w 489048"/>
              <a:gd name="connsiteY2" fmla="*/ 162703 h 543143"/>
              <a:gd name="connsiteX3" fmla="*/ 365436 w 489048"/>
              <a:gd name="connsiteY3" fmla="*/ 543144 h 543143"/>
              <a:gd name="connsiteX4" fmla="*/ 0 w 489048"/>
              <a:gd name="connsiteY4" fmla="*/ 380441 h 543143"/>
              <a:gd name="connsiteX5" fmla="*/ 0 w 489048"/>
              <a:gd name="connsiteY5" fmla="*/ 380441 h 543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048" h="543143">
                <a:moveTo>
                  <a:pt x="0" y="380441"/>
                </a:moveTo>
                <a:lnTo>
                  <a:pt x="123613" y="0"/>
                </a:lnTo>
                <a:lnTo>
                  <a:pt x="489049" y="162703"/>
                </a:lnTo>
                <a:lnTo>
                  <a:pt x="365436" y="543144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8" name="Freeform: Shape 227">
            <a:extLst>
              <a:ext uri="{FF2B5EF4-FFF2-40B4-BE49-F238E27FC236}">
                <a16:creationId xmlns:a16="http://schemas.microsoft.com/office/drawing/2014/main" id="{04774971-A504-8BBF-863E-9D6FF43E5C5F}"/>
              </a:ext>
            </a:extLst>
          </p:cNvPr>
          <p:cNvSpPr/>
          <p:nvPr/>
        </p:nvSpPr>
        <p:spPr>
          <a:xfrm>
            <a:off x="976452" y="-912104"/>
            <a:ext cx="633101" cy="459975"/>
          </a:xfrm>
          <a:custGeom>
            <a:avLst/>
            <a:gdLst>
              <a:gd name="connsiteX0" fmla="*/ 0 w 633101"/>
              <a:gd name="connsiteY0" fmla="*/ 297272 h 459975"/>
              <a:gd name="connsiteX1" fmla="*/ 267665 w 633101"/>
              <a:gd name="connsiteY1" fmla="*/ 0 h 459975"/>
              <a:gd name="connsiteX2" fmla="*/ 633101 w 633101"/>
              <a:gd name="connsiteY2" fmla="*/ 162703 h 459975"/>
              <a:gd name="connsiteX3" fmla="*/ 365436 w 633101"/>
              <a:gd name="connsiteY3" fmla="*/ 459975 h 459975"/>
              <a:gd name="connsiteX4" fmla="*/ 0 w 633101"/>
              <a:gd name="connsiteY4" fmla="*/ 297272 h 459975"/>
              <a:gd name="connsiteX5" fmla="*/ 0 w 633101"/>
              <a:gd name="connsiteY5" fmla="*/ 297272 h 459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3101" h="459975">
                <a:moveTo>
                  <a:pt x="0" y="297272"/>
                </a:moveTo>
                <a:lnTo>
                  <a:pt x="267665" y="0"/>
                </a:lnTo>
                <a:lnTo>
                  <a:pt x="633101" y="162703"/>
                </a:lnTo>
                <a:lnTo>
                  <a:pt x="365436" y="459975"/>
                </a:lnTo>
                <a:lnTo>
                  <a:pt x="0" y="297272"/>
                </a:lnTo>
                <a:lnTo>
                  <a:pt x="0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9" name="Freeform: Shape 228">
            <a:extLst>
              <a:ext uri="{FF2B5EF4-FFF2-40B4-BE49-F238E27FC236}">
                <a16:creationId xmlns:a16="http://schemas.microsoft.com/office/drawing/2014/main" id="{591CEAC4-58A6-E695-9629-BDCE4932FE4A}"/>
              </a:ext>
            </a:extLst>
          </p:cNvPr>
          <p:cNvSpPr/>
          <p:nvPr/>
        </p:nvSpPr>
        <p:spPr>
          <a:xfrm>
            <a:off x="-303894" y="2066402"/>
            <a:ext cx="633101" cy="459975"/>
          </a:xfrm>
          <a:custGeom>
            <a:avLst/>
            <a:gdLst>
              <a:gd name="connsiteX0" fmla="*/ 0 w 633101"/>
              <a:gd name="connsiteY0" fmla="*/ 297273 h 459975"/>
              <a:gd name="connsiteX1" fmla="*/ 267665 w 633101"/>
              <a:gd name="connsiteY1" fmla="*/ 0 h 459975"/>
              <a:gd name="connsiteX2" fmla="*/ 633101 w 633101"/>
              <a:gd name="connsiteY2" fmla="*/ 162703 h 459975"/>
              <a:gd name="connsiteX3" fmla="*/ 365436 w 633101"/>
              <a:gd name="connsiteY3" fmla="*/ 459975 h 459975"/>
              <a:gd name="connsiteX4" fmla="*/ 0 w 633101"/>
              <a:gd name="connsiteY4" fmla="*/ 297273 h 459975"/>
              <a:gd name="connsiteX5" fmla="*/ 0 w 633101"/>
              <a:gd name="connsiteY5" fmla="*/ 297273 h 459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3101" h="459975">
                <a:moveTo>
                  <a:pt x="0" y="297273"/>
                </a:moveTo>
                <a:lnTo>
                  <a:pt x="267665" y="0"/>
                </a:lnTo>
                <a:lnTo>
                  <a:pt x="633101" y="162703"/>
                </a:lnTo>
                <a:lnTo>
                  <a:pt x="365436" y="459975"/>
                </a:lnTo>
                <a:lnTo>
                  <a:pt x="0" y="297273"/>
                </a:lnTo>
                <a:lnTo>
                  <a:pt x="0" y="2972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0" name="Freeform: Shape 229">
            <a:extLst>
              <a:ext uri="{FF2B5EF4-FFF2-40B4-BE49-F238E27FC236}">
                <a16:creationId xmlns:a16="http://schemas.microsoft.com/office/drawing/2014/main" id="{9E5741C3-8D77-E1F7-C5F5-9A58387F0E27}"/>
              </a:ext>
            </a:extLst>
          </p:cNvPr>
          <p:cNvSpPr/>
          <p:nvPr/>
        </p:nvSpPr>
        <p:spPr>
          <a:xfrm>
            <a:off x="411006" y="734"/>
            <a:ext cx="730871" cy="325405"/>
          </a:xfrm>
          <a:custGeom>
            <a:avLst/>
            <a:gdLst>
              <a:gd name="connsiteX0" fmla="*/ 0 w 730871"/>
              <a:gd name="connsiteY0" fmla="*/ 162703 h 325405"/>
              <a:gd name="connsiteX1" fmla="*/ 365436 w 730871"/>
              <a:gd name="connsiteY1" fmla="*/ 0 h 325405"/>
              <a:gd name="connsiteX2" fmla="*/ 730872 w 730871"/>
              <a:gd name="connsiteY2" fmla="*/ 162703 h 325405"/>
              <a:gd name="connsiteX3" fmla="*/ 365436 w 730871"/>
              <a:gd name="connsiteY3" fmla="*/ 325405 h 325405"/>
              <a:gd name="connsiteX4" fmla="*/ 0 w 730871"/>
              <a:gd name="connsiteY4" fmla="*/ 162703 h 325405"/>
              <a:gd name="connsiteX5" fmla="*/ 0 w 730871"/>
              <a:gd name="connsiteY5" fmla="*/ 162703 h 325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30871" h="325405">
                <a:moveTo>
                  <a:pt x="0" y="162703"/>
                </a:moveTo>
                <a:lnTo>
                  <a:pt x="365436" y="0"/>
                </a:lnTo>
                <a:lnTo>
                  <a:pt x="730872" y="162703"/>
                </a:lnTo>
                <a:lnTo>
                  <a:pt x="365436" y="325405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1" name="Freeform: Shape 230">
            <a:extLst>
              <a:ext uri="{FF2B5EF4-FFF2-40B4-BE49-F238E27FC236}">
                <a16:creationId xmlns:a16="http://schemas.microsoft.com/office/drawing/2014/main" id="{8A483968-2E87-7F3A-C6EC-44ACBD112D6D}"/>
              </a:ext>
            </a:extLst>
          </p:cNvPr>
          <p:cNvSpPr/>
          <p:nvPr/>
        </p:nvSpPr>
        <p:spPr>
          <a:xfrm>
            <a:off x="-1027536" y="3723497"/>
            <a:ext cx="730872" cy="325405"/>
          </a:xfrm>
          <a:custGeom>
            <a:avLst/>
            <a:gdLst>
              <a:gd name="connsiteX0" fmla="*/ 0 w 730872"/>
              <a:gd name="connsiteY0" fmla="*/ 162703 h 325405"/>
              <a:gd name="connsiteX1" fmla="*/ 365436 w 730872"/>
              <a:gd name="connsiteY1" fmla="*/ 0 h 325405"/>
              <a:gd name="connsiteX2" fmla="*/ 730872 w 730872"/>
              <a:gd name="connsiteY2" fmla="*/ 162703 h 325405"/>
              <a:gd name="connsiteX3" fmla="*/ 365436 w 730872"/>
              <a:gd name="connsiteY3" fmla="*/ 325405 h 325405"/>
              <a:gd name="connsiteX4" fmla="*/ 0 w 730872"/>
              <a:gd name="connsiteY4" fmla="*/ 162703 h 325405"/>
              <a:gd name="connsiteX5" fmla="*/ 0 w 730872"/>
              <a:gd name="connsiteY5" fmla="*/ 162703 h 3254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30872" h="325405">
                <a:moveTo>
                  <a:pt x="0" y="162703"/>
                </a:moveTo>
                <a:lnTo>
                  <a:pt x="365436" y="0"/>
                </a:lnTo>
                <a:lnTo>
                  <a:pt x="730872" y="162703"/>
                </a:lnTo>
                <a:lnTo>
                  <a:pt x="365436" y="325405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2" name="Freeform: Shape 231">
            <a:extLst>
              <a:ext uri="{FF2B5EF4-FFF2-40B4-BE49-F238E27FC236}">
                <a16:creationId xmlns:a16="http://schemas.microsoft.com/office/drawing/2014/main" id="{C43DE3EF-9564-AD0B-3011-66FFBED8E8A1}"/>
              </a:ext>
            </a:extLst>
          </p:cNvPr>
          <p:cNvSpPr/>
          <p:nvPr/>
        </p:nvSpPr>
        <p:spPr>
          <a:xfrm>
            <a:off x="5029200" y="3886200"/>
            <a:ext cx="391277" cy="677713"/>
          </a:xfrm>
          <a:custGeom>
            <a:avLst/>
            <a:gdLst>
              <a:gd name="connsiteX0" fmla="*/ 123613 w 391277"/>
              <a:gd name="connsiteY0" fmla="*/ 380441 h 677713"/>
              <a:gd name="connsiteX1" fmla="*/ 0 w 391277"/>
              <a:gd name="connsiteY1" fmla="*/ 0 h 677713"/>
              <a:gd name="connsiteX2" fmla="*/ 267665 w 391277"/>
              <a:gd name="connsiteY2" fmla="*/ 297272 h 677713"/>
              <a:gd name="connsiteX3" fmla="*/ 391278 w 391277"/>
              <a:gd name="connsiteY3" fmla="*/ 677714 h 677713"/>
              <a:gd name="connsiteX4" fmla="*/ 123613 w 391277"/>
              <a:gd name="connsiteY4" fmla="*/ 380441 h 677713"/>
              <a:gd name="connsiteX5" fmla="*/ 123613 w 391277"/>
              <a:gd name="connsiteY5" fmla="*/ 380441 h 67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1277" h="677713">
                <a:moveTo>
                  <a:pt x="123613" y="380441"/>
                </a:moveTo>
                <a:lnTo>
                  <a:pt x="0" y="0"/>
                </a:lnTo>
                <a:lnTo>
                  <a:pt x="267665" y="297272"/>
                </a:lnTo>
                <a:lnTo>
                  <a:pt x="391278" y="677714"/>
                </a:lnTo>
                <a:lnTo>
                  <a:pt x="123613" y="380441"/>
                </a:lnTo>
                <a:lnTo>
                  <a:pt x="123613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3" name="Freeform: Shape 232">
            <a:extLst>
              <a:ext uri="{FF2B5EF4-FFF2-40B4-BE49-F238E27FC236}">
                <a16:creationId xmlns:a16="http://schemas.microsoft.com/office/drawing/2014/main" id="{45E1E9E6-61B9-AAA2-7A58-BA7F9E6B6247}"/>
              </a:ext>
            </a:extLst>
          </p:cNvPr>
          <p:cNvSpPr/>
          <p:nvPr/>
        </p:nvSpPr>
        <p:spPr>
          <a:xfrm>
            <a:off x="5110999" y="4266640"/>
            <a:ext cx="309478" cy="695100"/>
          </a:xfrm>
          <a:custGeom>
            <a:avLst/>
            <a:gdLst>
              <a:gd name="connsiteX0" fmla="*/ 0 w 309478"/>
              <a:gd name="connsiteY0" fmla="*/ 397828 h 695100"/>
              <a:gd name="connsiteX1" fmla="*/ 41813 w 309478"/>
              <a:gd name="connsiteY1" fmla="*/ 0 h 695100"/>
              <a:gd name="connsiteX2" fmla="*/ 309478 w 309478"/>
              <a:gd name="connsiteY2" fmla="*/ 297273 h 695100"/>
              <a:gd name="connsiteX3" fmla="*/ 267665 w 309478"/>
              <a:gd name="connsiteY3" fmla="*/ 695101 h 695100"/>
              <a:gd name="connsiteX4" fmla="*/ 0 w 309478"/>
              <a:gd name="connsiteY4" fmla="*/ 397828 h 695100"/>
              <a:gd name="connsiteX5" fmla="*/ 0 w 309478"/>
              <a:gd name="connsiteY5" fmla="*/ 397828 h 69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478" h="695100">
                <a:moveTo>
                  <a:pt x="0" y="397828"/>
                </a:moveTo>
                <a:lnTo>
                  <a:pt x="41813" y="0"/>
                </a:lnTo>
                <a:lnTo>
                  <a:pt x="309478" y="297273"/>
                </a:lnTo>
                <a:lnTo>
                  <a:pt x="267665" y="695101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4" name="Freeform: Shape 233">
            <a:extLst>
              <a:ext uri="{FF2B5EF4-FFF2-40B4-BE49-F238E27FC236}">
                <a16:creationId xmlns:a16="http://schemas.microsoft.com/office/drawing/2014/main" id="{C65B4C0A-D836-279B-9DDD-2B0A428F8A7A}"/>
              </a:ext>
            </a:extLst>
          </p:cNvPr>
          <p:cNvSpPr/>
          <p:nvPr/>
        </p:nvSpPr>
        <p:spPr>
          <a:xfrm>
            <a:off x="8181181" y="1668574"/>
            <a:ext cx="309478" cy="695100"/>
          </a:xfrm>
          <a:custGeom>
            <a:avLst/>
            <a:gdLst>
              <a:gd name="connsiteX0" fmla="*/ 0 w 309478"/>
              <a:gd name="connsiteY0" fmla="*/ 397828 h 695100"/>
              <a:gd name="connsiteX1" fmla="*/ 41813 w 309478"/>
              <a:gd name="connsiteY1" fmla="*/ 0 h 695100"/>
              <a:gd name="connsiteX2" fmla="*/ 309479 w 309478"/>
              <a:gd name="connsiteY2" fmla="*/ 297272 h 695100"/>
              <a:gd name="connsiteX3" fmla="*/ 267666 w 309478"/>
              <a:gd name="connsiteY3" fmla="*/ 695101 h 695100"/>
              <a:gd name="connsiteX4" fmla="*/ 0 w 309478"/>
              <a:gd name="connsiteY4" fmla="*/ 397828 h 695100"/>
              <a:gd name="connsiteX5" fmla="*/ 0 w 309478"/>
              <a:gd name="connsiteY5" fmla="*/ 397828 h 69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478" h="695100">
                <a:moveTo>
                  <a:pt x="0" y="397828"/>
                </a:moveTo>
                <a:lnTo>
                  <a:pt x="41813" y="0"/>
                </a:lnTo>
                <a:lnTo>
                  <a:pt x="309479" y="297272"/>
                </a:lnTo>
                <a:lnTo>
                  <a:pt x="267666" y="695101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5" name="Freeform: Shape 234">
            <a:extLst>
              <a:ext uri="{FF2B5EF4-FFF2-40B4-BE49-F238E27FC236}">
                <a16:creationId xmlns:a16="http://schemas.microsoft.com/office/drawing/2014/main" id="{51073F41-1DFF-92BA-599A-CAE0FF5F8CC9}"/>
              </a:ext>
            </a:extLst>
          </p:cNvPr>
          <p:cNvSpPr/>
          <p:nvPr/>
        </p:nvSpPr>
        <p:spPr>
          <a:xfrm>
            <a:off x="2124444" y="7065818"/>
            <a:ext cx="309478" cy="695101"/>
          </a:xfrm>
          <a:custGeom>
            <a:avLst/>
            <a:gdLst>
              <a:gd name="connsiteX0" fmla="*/ 0 w 309478"/>
              <a:gd name="connsiteY0" fmla="*/ 397828 h 695101"/>
              <a:gd name="connsiteX1" fmla="*/ 41814 w 309478"/>
              <a:gd name="connsiteY1" fmla="*/ 0 h 695101"/>
              <a:gd name="connsiteX2" fmla="*/ 309479 w 309478"/>
              <a:gd name="connsiteY2" fmla="*/ 297273 h 695101"/>
              <a:gd name="connsiteX3" fmla="*/ 267665 w 309478"/>
              <a:gd name="connsiteY3" fmla="*/ 695101 h 695101"/>
              <a:gd name="connsiteX4" fmla="*/ 0 w 309478"/>
              <a:gd name="connsiteY4" fmla="*/ 397828 h 695101"/>
              <a:gd name="connsiteX5" fmla="*/ 0 w 309478"/>
              <a:gd name="connsiteY5" fmla="*/ 397828 h 695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478" h="695101">
                <a:moveTo>
                  <a:pt x="0" y="397828"/>
                </a:moveTo>
                <a:lnTo>
                  <a:pt x="41814" y="0"/>
                </a:lnTo>
                <a:lnTo>
                  <a:pt x="309479" y="297273"/>
                </a:lnTo>
                <a:lnTo>
                  <a:pt x="267665" y="695101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6" name="Freeform: Shape 235">
            <a:extLst>
              <a:ext uri="{FF2B5EF4-FFF2-40B4-BE49-F238E27FC236}">
                <a16:creationId xmlns:a16="http://schemas.microsoft.com/office/drawing/2014/main" id="{9D6CFD18-10E5-6E1B-F8DA-D98FC3CB6D82}"/>
              </a:ext>
            </a:extLst>
          </p:cNvPr>
          <p:cNvSpPr/>
          <p:nvPr/>
        </p:nvSpPr>
        <p:spPr>
          <a:xfrm>
            <a:off x="4910989" y="4664469"/>
            <a:ext cx="467674" cy="643699"/>
          </a:xfrm>
          <a:custGeom>
            <a:avLst/>
            <a:gdLst>
              <a:gd name="connsiteX0" fmla="*/ 0 w 467674"/>
              <a:gd name="connsiteY0" fmla="*/ 346427 h 643699"/>
              <a:gd name="connsiteX1" fmla="*/ 200010 w 467674"/>
              <a:gd name="connsiteY1" fmla="*/ 0 h 643699"/>
              <a:gd name="connsiteX2" fmla="*/ 467675 w 467674"/>
              <a:gd name="connsiteY2" fmla="*/ 297272 h 643699"/>
              <a:gd name="connsiteX3" fmla="*/ 267665 w 467674"/>
              <a:gd name="connsiteY3" fmla="*/ 643700 h 643699"/>
              <a:gd name="connsiteX4" fmla="*/ 0 w 467674"/>
              <a:gd name="connsiteY4" fmla="*/ 346427 h 643699"/>
              <a:gd name="connsiteX5" fmla="*/ 0 w 467674"/>
              <a:gd name="connsiteY5" fmla="*/ 346427 h 64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7674" h="643699">
                <a:moveTo>
                  <a:pt x="0" y="346427"/>
                </a:moveTo>
                <a:lnTo>
                  <a:pt x="200010" y="0"/>
                </a:lnTo>
                <a:lnTo>
                  <a:pt x="467675" y="297272"/>
                </a:lnTo>
                <a:lnTo>
                  <a:pt x="267665" y="643700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7" name="Freeform: Shape 236">
            <a:extLst>
              <a:ext uri="{FF2B5EF4-FFF2-40B4-BE49-F238E27FC236}">
                <a16:creationId xmlns:a16="http://schemas.microsoft.com/office/drawing/2014/main" id="{BC94BA6E-CB07-6C55-C219-B41342FD4574}"/>
              </a:ext>
            </a:extLst>
          </p:cNvPr>
          <p:cNvSpPr/>
          <p:nvPr/>
        </p:nvSpPr>
        <p:spPr>
          <a:xfrm>
            <a:off x="7224457" y="2145936"/>
            <a:ext cx="467674" cy="643699"/>
          </a:xfrm>
          <a:custGeom>
            <a:avLst/>
            <a:gdLst>
              <a:gd name="connsiteX0" fmla="*/ 0 w 467674"/>
              <a:gd name="connsiteY0" fmla="*/ 346427 h 643699"/>
              <a:gd name="connsiteX1" fmla="*/ 200009 w 467674"/>
              <a:gd name="connsiteY1" fmla="*/ 0 h 643699"/>
              <a:gd name="connsiteX2" fmla="*/ 467675 w 467674"/>
              <a:gd name="connsiteY2" fmla="*/ 297273 h 643699"/>
              <a:gd name="connsiteX3" fmla="*/ 267665 w 467674"/>
              <a:gd name="connsiteY3" fmla="*/ 643700 h 643699"/>
              <a:gd name="connsiteX4" fmla="*/ 0 w 467674"/>
              <a:gd name="connsiteY4" fmla="*/ 346427 h 643699"/>
              <a:gd name="connsiteX5" fmla="*/ 0 w 467674"/>
              <a:gd name="connsiteY5" fmla="*/ 346427 h 64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7674" h="643699">
                <a:moveTo>
                  <a:pt x="0" y="346427"/>
                </a:moveTo>
                <a:lnTo>
                  <a:pt x="200009" y="0"/>
                </a:lnTo>
                <a:lnTo>
                  <a:pt x="467675" y="297273"/>
                </a:lnTo>
                <a:lnTo>
                  <a:pt x="267665" y="643700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8" name="Freeform: Shape 237">
            <a:extLst>
              <a:ext uri="{FF2B5EF4-FFF2-40B4-BE49-F238E27FC236}">
                <a16:creationId xmlns:a16="http://schemas.microsoft.com/office/drawing/2014/main" id="{01F1ABA9-3DA0-74E6-360C-7E7BEA6100AE}"/>
              </a:ext>
            </a:extLst>
          </p:cNvPr>
          <p:cNvSpPr/>
          <p:nvPr/>
        </p:nvSpPr>
        <p:spPr>
          <a:xfrm>
            <a:off x="2889900" y="6484266"/>
            <a:ext cx="467675" cy="643698"/>
          </a:xfrm>
          <a:custGeom>
            <a:avLst/>
            <a:gdLst>
              <a:gd name="connsiteX0" fmla="*/ 0 w 467675"/>
              <a:gd name="connsiteY0" fmla="*/ 346427 h 643698"/>
              <a:gd name="connsiteX1" fmla="*/ 200010 w 467675"/>
              <a:gd name="connsiteY1" fmla="*/ 0 h 643698"/>
              <a:gd name="connsiteX2" fmla="*/ 467675 w 467675"/>
              <a:gd name="connsiteY2" fmla="*/ 297272 h 643698"/>
              <a:gd name="connsiteX3" fmla="*/ 267665 w 467675"/>
              <a:gd name="connsiteY3" fmla="*/ 643699 h 643698"/>
              <a:gd name="connsiteX4" fmla="*/ 0 w 467675"/>
              <a:gd name="connsiteY4" fmla="*/ 346427 h 643698"/>
              <a:gd name="connsiteX5" fmla="*/ 0 w 467675"/>
              <a:gd name="connsiteY5" fmla="*/ 346427 h 64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7675" h="643698">
                <a:moveTo>
                  <a:pt x="0" y="346427"/>
                </a:moveTo>
                <a:lnTo>
                  <a:pt x="200010" y="0"/>
                </a:lnTo>
                <a:lnTo>
                  <a:pt x="467675" y="297272"/>
                </a:lnTo>
                <a:lnTo>
                  <a:pt x="267665" y="643699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9" name="Freeform: Shape 238">
            <a:extLst>
              <a:ext uri="{FF2B5EF4-FFF2-40B4-BE49-F238E27FC236}">
                <a16:creationId xmlns:a16="http://schemas.microsoft.com/office/drawing/2014/main" id="{676BE646-C3A1-8224-C7E4-604BD2DEA4C9}"/>
              </a:ext>
            </a:extLst>
          </p:cNvPr>
          <p:cNvSpPr/>
          <p:nvPr/>
        </p:nvSpPr>
        <p:spPr>
          <a:xfrm>
            <a:off x="9729192" y="326139"/>
            <a:ext cx="467675" cy="643699"/>
          </a:xfrm>
          <a:custGeom>
            <a:avLst/>
            <a:gdLst>
              <a:gd name="connsiteX0" fmla="*/ 0 w 467675"/>
              <a:gd name="connsiteY0" fmla="*/ 346427 h 643699"/>
              <a:gd name="connsiteX1" fmla="*/ 200010 w 467675"/>
              <a:gd name="connsiteY1" fmla="*/ 0 h 643699"/>
              <a:gd name="connsiteX2" fmla="*/ 467676 w 467675"/>
              <a:gd name="connsiteY2" fmla="*/ 297272 h 643699"/>
              <a:gd name="connsiteX3" fmla="*/ 267666 w 467675"/>
              <a:gd name="connsiteY3" fmla="*/ 643699 h 643699"/>
              <a:gd name="connsiteX4" fmla="*/ 0 w 467675"/>
              <a:gd name="connsiteY4" fmla="*/ 346427 h 643699"/>
              <a:gd name="connsiteX5" fmla="*/ 0 w 467675"/>
              <a:gd name="connsiteY5" fmla="*/ 346427 h 64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7675" h="643699">
                <a:moveTo>
                  <a:pt x="0" y="346427"/>
                </a:moveTo>
                <a:lnTo>
                  <a:pt x="200010" y="0"/>
                </a:lnTo>
                <a:lnTo>
                  <a:pt x="467676" y="297272"/>
                </a:lnTo>
                <a:lnTo>
                  <a:pt x="267666" y="643699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0" name="Freeform: Shape 239">
            <a:extLst>
              <a:ext uri="{FF2B5EF4-FFF2-40B4-BE49-F238E27FC236}">
                <a16:creationId xmlns:a16="http://schemas.microsoft.com/office/drawing/2014/main" id="{533F95A1-A88E-99A4-2450-806C1185E022}"/>
              </a:ext>
            </a:extLst>
          </p:cNvPr>
          <p:cNvSpPr/>
          <p:nvPr/>
        </p:nvSpPr>
        <p:spPr>
          <a:xfrm>
            <a:off x="4587366" y="5010896"/>
            <a:ext cx="591288" cy="532398"/>
          </a:xfrm>
          <a:custGeom>
            <a:avLst/>
            <a:gdLst>
              <a:gd name="connsiteX0" fmla="*/ 0 w 591288"/>
              <a:gd name="connsiteY0" fmla="*/ 235126 h 532398"/>
              <a:gd name="connsiteX1" fmla="*/ 323623 w 591288"/>
              <a:gd name="connsiteY1" fmla="*/ 0 h 532398"/>
              <a:gd name="connsiteX2" fmla="*/ 591288 w 591288"/>
              <a:gd name="connsiteY2" fmla="*/ 297273 h 532398"/>
              <a:gd name="connsiteX3" fmla="*/ 267666 w 591288"/>
              <a:gd name="connsiteY3" fmla="*/ 532398 h 532398"/>
              <a:gd name="connsiteX4" fmla="*/ 0 w 591288"/>
              <a:gd name="connsiteY4" fmla="*/ 235126 h 532398"/>
              <a:gd name="connsiteX5" fmla="*/ 0 w 591288"/>
              <a:gd name="connsiteY5" fmla="*/ 235126 h 532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8" h="532398">
                <a:moveTo>
                  <a:pt x="0" y="235126"/>
                </a:moveTo>
                <a:lnTo>
                  <a:pt x="323623" y="0"/>
                </a:lnTo>
                <a:lnTo>
                  <a:pt x="591288" y="297273"/>
                </a:lnTo>
                <a:lnTo>
                  <a:pt x="267666" y="532398"/>
                </a:lnTo>
                <a:lnTo>
                  <a:pt x="0" y="235126"/>
                </a:lnTo>
                <a:lnTo>
                  <a:pt x="0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1" name="Freeform: Shape 240">
            <a:extLst>
              <a:ext uri="{FF2B5EF4-FFF2-40B4-BE49-F238E27FC236}">
                <a16:creationId xmlns:a16="http://schemas.microsoft.com/office/drawing/2014/main" id="{773DB115-BAB0-84F8-4666-85C442BD5E9B}"/>
              </a:ext>
            </a:extLst>
          </p:cNvPr>
          <p:cNvSpPr/>
          <p:nvPr/>
        </p:nvSpPr>
        <p:spPr>
          <a:xfrm>
            <a:off x="6509556" y="2575532"/>
            <a:ext cx="591288" cy="532398"/>
          </a:xfrm>
          <a:custGeom>
            <a:avLst/>
            <a:gdLst>
              <a:gd name="connsiteX0" fmla="*/ 0 w 591288"/>
              <a:gd name="connsiteY0" fmla="*/ 235126 h 532398"/>
              <a:gd name="connsiteX1" fmla="*/ 323623 w 591288"/>
              <a:gd name="connsiteY1" fmla="*/ 0 h 532398"/>
              <a:gd name="connsiteX2" fmla="*/ 591289 w 591288"/>
              <a:gd name="connsiteY2" fmla="*/ 297272 h 532398"/>
              <a:gd name="connsiteX3" fmla="*/ 267666 w 591288"/>
              <a:gd name="connsiteY3" fmla="*/ 532398 h 532398"/>
              <a:gd name="connsiteX4" fmla="*/ 0 w 591288"/>
              <a:gd name="connsiteY4" fmla="*/ 235126 h 532398"/>
              <a:gd name="connsiteX5" fmla="*/ 0 w 591288"/>
              <a:gd name="connsiteY5" fmla="*/ 235126 h 532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8" h="532398">
                <a:moveTo>
                  <a:pt x="0" y="235126"/>
                </a:moveTo>
                <a:lnTo>
                  <a:pt x="323623" y="0"/>
                </a:lnTo>
                <a:lnTo>
                  <a:pt x="591289" y="297272"/>
                </a:lnTo>
                <a:lnTo>
                  <a:pt x="267666" y="532398"/>
                </a:lnTo>
                <a:lnTo>
                  <a:pt x="0" y="235126"/>
                </a:lnTo>
                <a:lnTo>
                  <a:pt x="0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2" name="Freeform: Shape 241">
            <a:extLst>
              <a:ext uri="{FF2B5EF4-FFF2-40B4-BE49-F238E27FC236}">
                <a16:creationId xmlns:a16="http://schemas.microsoft.com/office/drawing/2014/main" id="{C1501295-BB9D-C2A2-16CB-F5A85644D03B}"/>
              </a:ext>
            </a:extLst>
          </p:cNvPr>
          <p:cNvSpPr/>
          <p:nvPr/>
        </p:nvSpPr>
        <p:spPr>
          <a:xfrm>
            <a:off x="2166258" y="6830693"/>
            <a:ext cx="591287" cy="532398"/>
          </a:xfrm>
          <a:custGeom>
            <a:avLst/>
            <a:gdLst>
              <a:gd name="connsiteX0" fmla="*/ 0 w 591287"/>
              <a:gd name="connsiteY0" fmla="*/ 235125 h 532398"/>
              <a:gd name="connsiteX1" fmla="*/ 323623 w 591287"/>
              <a:gd name="connsiteY1" fmla="*/ 0 h 532398"/>
              <a:gd name="connsiteX2" fmla="*/ 591288 w 591287"/>
              <a:gd name="connsiteY2" fmla="*/ 297272 h 532398"/>
              <a:gd name="connsiteX3" fmla="*/ 267665 w 591287"/>
              <a:gd name="connsiteY3" fmla="*/ 532398 h 532398"/>
              <a:gd name="connsiteX4" fmla="*/ 0 w 591287"/>
              <a:gd name="connsiteY4" fmla="*/ 235125 h 532398"/>
              <a:gd name="connsiteX5" fmla="*/ 0 w 591287"/>
              <a:gd name="connsiteY5" fmla="*/ 235125 h 532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7" h="532398">
                <a:moveTo>
                  <a:pt x="0" y="235125"/>
                </a:moveTo>
                <a:lnTo>
                  <a:pt x="323623" y="0"/>
                </a:lnTo>
                <a:lnTo>
                  <a:pt x="591288" y="297272"/>
                </a:lnTo>
                <a:lnTo>
                  <a:pt x="267665" y="532398"/>
                </a:lnTo>
                <a:lnTo>
                  <a:pt x="0" y="235125"/>
                </a:lnTo>
                <a:lnTo>
                  <a:pt x="0" y="2351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3" name="Freeform: Shape 242">
            <a:extLst>
              <a:ext uri="{FF2B5EF4-FFF2-40B4-BE49-F238E27FC236}">
                <a16:creationId xmlns:a16="http://schemas.microsoft.com/office/drawing/2014/main" id="{1011E565-0CE7-4996-463B-F2F1957E3714}"/>
              </a:ext>
            </a:extLst>
          </p:cNvPr>
          <p:cNvSpPr/>
          <p:nvPr/>
        </p:nvSpPr>
        <p:spPr>
          <a:xfrm>
            <a:off x="9014292" y="755735"/>
            <a:ext cx="591287" cy="532398"/>
          </a:xfrm>
          <a:custGeom>
            <a:avLst/>
            <a:gdLst>
              <a:gd name="connsiteX0" fmla="*/ 0 w 591287"/>
              <a:gd name="connsiteY0" fmla="*/ 235126 h 532398"/>
              <a:gd name="connsiteX1" fmla="*/ 323623 w 591287"/>
              <a:gd name="connsiteY1" fmla="*/ 0 h 532398"/>
              <a:gd name="connsiteX2" fmla="*/ 591288 w 591287"/>
              <a:gd name="connsiteY2" fmla="*/ 297272 h 532398"/>
              <a:gd name="connsiteX3" fmla="*/ 267666 w 591287"/>
              <a:gd name="connsiteY3" fmla="*/ 532398 h 532398"/>
              <a:gd name="connsiteX4" fmla="*/ 0 w 591287"/>
              <a:gd name="connsiteY4" fmla="*/ 235126 h 532398"/>
              <a:gd name="connsiteX5" fmla="*/ 0 w 591287"/>
              <a:gd name="connsiteY5" fmla="*/ 235126 h 532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7" h="532398">
                <a:moveTo>
                  <a:pt x="0" y="235126"/>
                </a:moveTo>
                <a:lnTo>
                  <a:pt x="323623" y="0"/>
                </a:lnTo>
                <a:lnTo>
                  <a:pt x="591288" y="297272"/>
                </a:lnTo>
                <a:lnTo>
                  <a:pt x="267666" y="532398"/>
                </a:lnTo>
                <a:lnTo>
                  <a:pt x="0" y="235126"/>
                </a:lnTo>
                <a:lnTo>
                  <a:pt x="0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4" name="Freeform: Shape 243">
            <a:extLst>
              <a:ext uri="{FF2B5EF4-FFF2-40B4-BE49-F238E27FC236}">
                <a16:creationId xmlns:a16="http://schemas.microsoft.com/office/drawing/2014/main" id="{914D8A51-8582-01FC-3618-9E495538C93E}"/>
              </a:ext>
            </a:extLst>
          </p:cNvPr>
          <p:cNvSpPr/>
          <p:nvPr/>
        </p:nvSpPr>
        <p:spPr>
          <a:xfrm>
            <a:off x="4196088" y="5246022"/>
            <a:ext cx="658943" cy="380440"/>
          </a:xfrm>
          <a:custGeom>
            <a:avLst/>
            <a:gdLst>
              <a:gd name="connsiteX0" fmla="*/ 0 w 658943"/>
              <a:gd name="connsiteY0" fmla="*/ 83169 h 380440"/>
              <a:gd name="connsiteX1" fmla="*/ 391278 w 658943"/>
              <a:gd name="connsiteY1" fmla="*/ 0 h 380440"/>
              <a:gd name="connsiteX2" fmla="*/ 658944 w 658943"/>
              <a:gd name="connsiteY2" fmla="*/ 297272 h 380440"/>
              <a:gd name="connsiteX3" fmla="*/ 267665 w 658943"/>
              <a:gd name="connsiteY3" fmla="*/ 380441 h 380440"/>
              <a:gd name="connsiteX4" fmla="*/ 0 w 658943"/>
              <a:gd name="connsiteY4" fmla="*/ 83169 h 380440"/>
              <a:gd name="connsiteX5" fmla="*/ 0 w 658943"/>
              <a:gd name="connsiteY5" fmla="*/ 83169 h 38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8943" h="380440">
                <a:moveTo>
                  <a:pt x="0" y="83169"/>
                </a:moveTo>
                <a:lnTo>
                  <a:pt x="391278" y="0"/>
                </a:lnTo>
                <a:lnTo>
                  <a:pt x="658944" y="297272"/>
                </a:lnTo>
                <a:lnTo>
                  <a:pt x="267665" y="380441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5" name="Freeform: Shape 244">
            <a:extLst>
              <a:ext uri="{FF2B5EF4-FFF2-40B4-BE49-F238E27FC236}">
                <a16:creationId xmlns:a16="http://schemas.microsoft.com/office/drawing/2014/main" id="{38C43D6F-A6B0-2287-5351-1C16F64937A5}"/>
              </a:ext>
            </a:extLst>
          </p:cNvPr>
          <p:cNvSpPr/>
          <p:nvPr/>
        </p:nvSpPr>
        <p:spPr>
          <a:xfrm>
            <a:off x="6833178" y="2492363"/>
            <a:ext cx="658943" cy="380441"/>
          </a:xfrm>
          <a:custGeom>
            <a:avLst/>
            <a:gdLst>
              <a:gd name="connsiteX0" fmla="*/ 0 w 658943"/>
              <a:gd name="connsiteY0" fmla="*/ 83169 h 380441"/>
              <a:gd name="connsiteX1" fmla="*/ 391278 w 658943"/>
              <a:gd name="connsiteY1" fmla="*/ 0 h 380441"/>
              <a:gd name="connsiteX2" fmla="*/ 658943 w 658943"/>
              <a:gd name="connsiteY2" fmla="*/ 297273 h 380441"/>
              <a:gd name="connsiteX3" fmla="*/ 267666 w 658943"/>
              <a:gd name="connsiteY3" fmla="*/ 380441 h 380441"/>
              <a:gd name="connsiteX4" fmla="*/ 0 w 658943"/>
              <a:gd name="connsiteY4" fmla="*/ 83169 h 380441"/>
              <a:gd name="connsiteX5" fmla="*/ 0 w 658943"/>
              <a:gd name="connsiteY5" fmla="*/ 83169 h 380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8943" h="380441">
                <a:moveTo>
                  <a:pt x="0" y="83169"/>
                </a:moveTo>
                <a:lnTo>
                  <a:pt x="391278" y="0"/>
                </a:lnTo>
                <a:lnTo>
                  <a:pt x="658943" y="297273"/>
                </a:lnTo>
                <a:lnTo>
                  <a:pt x="267666" y="380441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6" name="Freeform: Shape 245">
            <a:extLst>
              <a:ext uri="{FF2B5EF4-FFF2-40B4-BE49-F238E27FC236}">
                <a16:creationId xmlns:a16="http://schemas.microsoft.com/office/drawing/2014/main" id="{AB5F2205-EE47-827F-5D65-198DA1A0830D}"/>
              </a:ext>
            </a:extLst>
          </p:cNvPr>
          <p:cNvSpPr/>
          <p:nvPr/>
        </p:nvSpPr>
        <p:spPr>
          <a:xfrm>
            <a:off x="1733166" y="7463647"/>
            <a:ext cx="658943" cy="380441"/>
          </a:xfrm>
          <a:custGeom>
            <a:avLst/>
            <a:gdLst>
              <a:gd name="connsiteX0" fmla="*/ 0 w 658943"/>
              <a:gd name="connsiteY0" fmla="*/ 83169 h 380441"/>
              <a:gd name="connsiteX1" fmla="*/ 391278 w 658943"/>
              <a:gd name="connsiteY1" fmla="*/ 0 h 380441"/>
              <a:gd name="connsiteX2" fmla="*/ 658944 w 658943"/>
              <a:gd name="connsiteY2" fmla="*/ 297273 h 380441"/>
              <a:gd name="connsiteX3" fmla="*/ 267665 w 658943"/>
              <a:gd name="connsiteY3" fmla="*/ 380441 h 380441"/>
              <a:gd name="connsiteX4" fmla="*/ 0 w 658943"/>
              <a:gd name="connsiteY4" fmla="*/ 83169 h 380441"/>
              <a:gd name="connsiteX5" fmla="*/ 0 w 658943"/>
              <a:gd name="connsiteY5" fmla="*/ 83169 h 380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8943" h="380441">
                <a:moveTo>
                  <a:pt x="0" y="83169"/>
                </a:moveTo>
                <a:lnTo>
                  <a:pt x="391278" y="0"/>
                </a:lnTo>
                <a:lnTo>
                  <a:pt x="658944" y="297273"/>
                </a:lnTo>
                <a:lnTo>
                  <a:pt x="267665" y="380441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7" name="Freeform: Shape 246">
            <a:extLst>
              <a:ext uri="{FF2B5EF4-FFF2-40B4-BE49-F238E27FC236}">
                <a16:creationId xmlns:a16="http://schemas.microsoft.com/office/drawing/2014/main" id="{1AF6948E-D71E-DA3C-08F5-680EA2728091}"/>
              </a:ext>
            </a:extLst>
          </p:cNvPr>
          <p:cNvSpPr/>
          <p:nvPr/>
        </p:nvSpPr>
        <p:spPr>
          <a:xfrm>
            <a:off x="9337914" y="672566"/>
            <a:ext cx="658943" cy="380441"/>
          </a:xfrm>
          <a:custGeom>
            <a:avLst/>
            <a:gdLst>
              <a:gd name="connsiteX0" fmla="*/ 0 w 658943"/>
              <a:gd name="connsiteY0" fmla="*/ 83169 h 380441"/>
              <a:gd name="connsiteX1" fmla="*/ 391278 w 658943"/>
              <a:gd name="connsiteY1" fmla="*/ 0 h 380441"/>
              <a:gd name="connsiteX2" fmla="*/ 658943 w 658943"/>
              <a:gd name="connsiteY2" fmla="*/ 297272 h 380441"/>
              <a:gd name="connsiteX3" fmla="*/ 267665 w 658943"/>
              <a:gd name="connsiteY3" fmla="*/ 380441 h 380441"/>
              <a:gd name="connsiteX4" fmla="*/ 0 w 658943"/>
              <a:gd name="connsiteY4" fmla="*/ 83169 h 380441"/>
              <a:gd name="connsiteX5" fmla="*/ 0 w 658943"/>
              <a:gd name="connsiteY5" fmla="*/ 83169 h 380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8943" h="380441">
                <a:moveTo>
                  <a:pt x="0" y="83169"/>
                </a:moveTo>
                <a:lnTo>
                  <a:pt x="391278" y="0"/>
                </a:lnTo>
                <a:lnTo>
                  <a:pt x="658943" y="297272"/>
                </a:lnTo>
                <a:lnTo>
                  <a:pt x="267665" y="380441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8" name="Freeform: Shape 247">
            <a:extLst>
              <a:ext uri="{FF2B5EF4-FFF2-40B4-BE49-F238E27FC236}">
                <a16:creationId xmlns:a16="http://schemas.microsoft.com/office/drawing/2014/main" id="{07F0F95A-DC9E-2068-2474-0BAB108098E9}"/>
              </a:ext>
            </a:extLst>
          </p:cNvPr>
          <p:cNvSpPr/>
          <p:nvPr/>
        </p:nvSpPr>
        <p:spPr>
          <a:xfrm>
            <a:off x="3804810" y="5246022"/>
            <a:ext cx="658943" cy="380440"/>
          </a:xfrm>
          <a:custGeom>
            <a:avLst/>
            <a:gdLst>
              <a:gd name="connsiteX0" fmla="*/ 267666 w 658943"/>
              <a:gd name="connsiteY0" fmla="*/ 297272 h 380440"/>
              <a:gd name="connsiteX1" fmla="*/ 0 w 658943"/>
              <a:gd name="connsiteY1" fmla="*/ 0 h 380440"/>
              <a:gd name="connsiteX2" fmla="*/ 391278 w 658943"/>
              <a:gd name="connsiteY2" fmla="*/ 83169 h 380440"/>
              <a:gd name="connsiteX3" fmla="*/ 658944 w 658943"/>
              <a:gd name="connsiteY3" fmla="*/ 380441 h 380440"/>
              <a:gd name="connsiteX4" fmla="*/ 267666 w 658943"/>
              <a:gd name="connsiteY4" fmla="*/ 297272 h 380440"/>
              <a:gd name="connsiteX5" fmla="*/ 267666 w 658943"/>
              <a:gd name="connsiteY5" fmla="*/ 297272 h 38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8943" h="380440">
                <a:moveTo>
                  <a:pt x="267666" y="297272"/>
                </a:moveTo>
                <a:lnTo>
                  <a:pt x="0" y="0"/>
                </a:lnTo>
                <a:lnTo>
                  <a:pt x="391278" y="83169"/>
                </a:lnTo>
                <a:lnTo>
                  <a:pt x="658944" y="380441"/>
                </a:lnTo>
                <a:lnTo>
                  <a:pt x="267666" y="297272"/>
                </a:lnTo>
                <a:lnTo>
                  <a:pt x="267666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9" name="Freeform: Shape 248">
            <a:extLst>
              <a:ext uri="{FF2B5EF4-FFF2-40B4-BE49-F238E27FC236}">
                <a16:creationId xmlns:a16="http://schemas.microsoft.com/office/drawing/2014/main" id="{9BC259CF-B0D1-FB3A-2D43-DE2956F05214}"/>
              </a:ext>
            </a:extLst>
          </p:cNvPr>
          <p:cNvSpPr/>
          <p:nvPr/>
        </p:nvSpPr>
        <p:spPr>
          <a:xfrm>
            <a:off x="7424466" y="2145936"/>
            <a:ext cx="658943" cy="380441"/>
          </a:xfrm>
          <a:custGeom>
            <a:avLst/>
            <a:gdLst>
              <a:gd name="connsiteX0" fmla="*/ 267666 w 658943"/>
              <a:gd name="connsiteY0" fmla="*/ 297273 h 380441"/>
              <a:gd name="connsiteX1" fmla="*/ 0 w 658943"/>
              <a:gd name="connsiteY1" fmla="*/ 0 h 380441"/>
              <a:gd name="connsiteX2" fmla="*/ 391278 w 658943"/>
              <a:gd name="connsiteY2" fmla="*/ 83169 h 380441"/>
              <a:gd name="connsiteX3" fmla="*/ 658944 w 658943"/>
              <a:gd name="connsiteY3" fmla="*/ 380441 h 380441"/>
              <a:gd name="connsiteX4" fmla="*/ 267666 w 658943"/>
              <a:gd name="connsiteY4" fmla="*/ 297273 h 380441"/>
              <a:gd name="connsiteX5" fmla="*/ 267666 w 658943"/>
              <a:gd name="connsiteY5" fmla="*/ 297273 h 380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8943" h="380441">
                <a:moveTo>
                  <a:pt x="267666" y="297273"/>
                </a:moveTo>
                <a:lnTo>
                  <a:pt x="0" y="0"/>
                </a:lnTo>
                <a:lnTo>
                  <a:pt x="391278" y="83169"/>
                </a:lnTo>
                <a:lnTo>
                  <a:pt x="658944" y="380441"/>
                </a:lnTo>
                <a:lnTo>
                  <a:pt x="267666" y="297273"/>
                </a:lnTo>
                <a:lnTo>
                  <a:pt x="267666" y="2972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0" name="Freeform: Shape 249">
            <a:extLst>
              <a:ext uri="{FF2B5EF4-FFF2-40B4-BE49-F238E27FC236}">
                <a16:creationId xmlns:a16="http://schemas.microsoft.com/office/drawing/2014/main" id="{A1DF5C0A-ED66-B59F-FE11-F573FFB7F359}"/>
              </a:ext>
            </a:extLst>
          </p:cNvPr>
          <p:cNvSpPr/>
          <p:nvPr/>
        </p:nvSpPr>
        <p:spPr>
          <a:xfrm>
            <a:off x="6509556" y="2810658"/>
            <a:ext cx="309478" cy="695100"/>
          </a:xfrm>
          <a:custGeom>
            <a:avLst/>
            <a:gdLst>
              <a:gd name="connsiteX0" fmla="*/ 41814 w 309478"/>
              <a:gd name="connsiteY0" fmla="*/ 397828 h 695100"/>
              <a:gd name="connsiteX1" fmla="*/ 0 w 309478"/>
              <a:gd name="connsiteY1" fmla="*/ 0 h 695100"/>
              <a:gd name="connsiteX2" fmla="*/ 267666 w 309478"/>
              <a:gd name="connsiteY2" fmla="*/ 297273 h 695100"/>
              <a:gd name="connsiteX3" fmla="*/ 309479 w 309478"/>
              <a:gd name="connsiteY3" fmla="*/ 695101 h 695100"/>
              <a:gd name="connsiteX4" fmla="*/ 41814 w 309478"/>
              <a:gd name="connsiteY4" fmla="*/ 397828 h 695100"/>
              <a:gd name="connsiteX5" fmla="*/ 41814 w 309478"/>
              <a:gd name="connsiteY5" fmla="*/ 397828 h 69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478" h="695100">
                <a:moveTo>
                  <a:pt x="41814" y="397828"/>
                </a:moveTo>
                <a:lnTo>
                  <a:pt x="0" y="0"/>
                </a:lnTo>
                <a:lnTo>
                  <a:pt x="267666" y="297273"/>
                </a:lnTo>
                <a:lnTo>
                  <a:pt x="309479" y="695101"/>
                </a:lnTo>
                <a:lnTo>
                  <a:pt x="41814" y="397828"/>
                </a:lnTo>
                <a:lnTo>
                  <a:pt x="41814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1" name="Freeform: Shape 250">
            <a:extLst>
              <a:ext uri="{FF2B5EF4-FFF2-40B4-BE49-F238E27FC236}">
                <a16:creationId xmlns:a16="http://schemas.microsoft.com/office/drawing/2014/main" id="{59AE4E10-36C5-B2C1-7E01-D757F857EEB4}"/>
              </a:ext>
            </a:extLst>
          </p:cNvPr>
          <p:cNvSpPr/>
          <p:nvPr/>
        </p:nvSpPr>
        <p:spPr>
          <a:xfrm>
            <a:off x="3048096" y="6086438"/>
            <a:ext cx="309478" cy="695100"/>
          </a:xfrm>
          <a:custGeom>
            <a:avLst/>
            <a:gdLst>
              <a:gd name="connsiteX0" fmla="*/ 41813 w 309478"/>
              <a:gd name="connsiteY0" fmla="*/ 397828 h 695100"/>
              <a:gd name="connsiteX1" fmla="*/ 0 w 309478"/>
              <a:gd name="connsiteY1" fmla="*/ 0 h 695100"/>
              <a:gd name="connsiteX2" fmla="*/ 267665 w 309478"/>
              <a:gd name="connsiteY2" fmla="*/ 297272 h 695100"/>
              <a:gd name="connsiteX3" fmla="*/ 309479 w 309478"/>
              <a:gd name="connsiteY3" fmla="*/ 695100 h 695100"/>
              <a:gd name="connsiteX4" fmla="*/ 41813 w 309478"/>
              <a:gd name="connsiteY4" fmla="*/ 397828 h 695100"/>
              <a:gd name="connsiteX5" fmla="*/ 41813 w 309478"/>
              <a:gd name="connsiteY5" fmla="*/ 397828 h 69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478" h="695100">
                <a:moveTo>
                  <a:pt x="41813" y="397828"/>
                </a:moveTo>
                <a:lnTo>
                  <a:pt x="0" y="0"/>
                </a:lnTo>
                <a:lnTo>
                  <a:pt x="267665" y="297272"/>
                </a:lnTo>
                <a:lnTo>
                  <a:pt x="309479" y="695100"/>
                </a:lnTo>
                <a:lnTo>
                  <a:pt x="41813" y="397828"/>
                </a:lnTo>
                <a:lnTo>
                  <a:pt x="41813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2" name="Freeform: Shape 251">
            <a:extLst>
              <a:ext uri="{FF2B5EF4-FFF2-40B4-BE49-F238E27FC236}">
                <a16:creationId xmlns:a16="http://schemas.microsoft.com/office/drawing/2014/main" id="{59507225-D23E-4CE6-A33C-39CA75159796}"/>
              </a:ext>
            </a:extLst>
          </p:cNvPr>
          <p:cNvSpPr/>
          <p:nvPr/>
        </p:nvSpPr>
        <p:spPr>
          <a:xfrm>
            <a:off x="6427756" y="3208486"/>
            <a:ext cx="391277" cy="677713"/>
          </a:xfrm>
          <a:custGeom>
            <a:avLst/>
            <a:gdLst>
              <a:gd name="connsiteX0" fmla="*/ 0 w 391277"/>
              <a:gd name="connsiteY0" fmla="*/ 380441 h 677713"/>
              <a:gd name="connsiteX1" fmla="*/ 123613 w 391277"/>
              <a:gd name="connsiteY1" fmla="*/ 0 h 677713"/>
              <a:gd name="connsiteX2" fmla="*/ 391278 w 391277"/>
              <a:gd name="connsiteY2" fmla="*/ 297273 h 677713"/>
              <a:gd name="connsiteX3" fmla="*/ 267665 w 391277"/>
              <a:gd name="connsiteY3" fmla="*/ 677714 h 677713"/>
              <a:gd name="connsiteX4" fmla="*/ 0 w 391277"/>
              <a:gd name="connsiteY4" fmla="*/ 380441 h 677713"/>
              <a:gd name="connsiteX5" fmla="*/ 0 w 391277"/>
              <a:gd name="connsiteY5" fmla="*/ 380441 h 67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1277" h="677713">
                <a:moveTo>
                  <a:pt x="0" y="380441"/>
                </a:moveTo>
                <a:lnTo>
                  <a:pt x="123613" y="0"/>
                </a:lnTo>
                <a:lnTo>
                  <a:pt x="391278" y="297273"/>
                </a:lnTo>
                <a:lnTo>
                  <a:pt x="267665" y="677714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3" name="Freeform: Shape 252">
            <a:extLst>
              <a:ext uri="{FF2B5EF4-FFF2-40B4-BE49-F238E27FC236}">
                <a16:creationId xmlns:a16="http://schemas.microsoft.com/office/drawing/2014/main" id="{5E950823-7F66-7453-821D-626CAE6DA2D4}"/>
              </a:ext>
            </a:extLst>
          </p:cNvPr>
          <p:cNvSpPr/>
          <p:nvPr/>
        </p:nvSpPr>
        <p:spPr>
          <a:xfrm>
            <a:off x="3413532" y="5543294"/>
            <a:ext cx="391277" cy="677713"/>
          </a:xfrm>
          <a:custGeom>
            <a:avLst/>
            <a:gdLst>
              <a:gd name="connsiteX0" fmla="*/ 0 w 391277"/>
              <a:gd name="connsiteY0" fmla="*/ 380441 h 677713"/>
              <a:gd name="connsiteX1" fmla="*/ 123613 w 391277"/>
              <a:gd name="connsiteY1" fmla="*/ 0 h 677713"/>
              <a:gd name="connsiteX2" fmla="*/ 391278 w 391277"/>
              <a:gd name="connsiteY2" fmla="*/ 297272 h 677713"/>
              <a:gd name="connsiteX3" fmla="*/ 267665 w 391277"/>
              <a:gd name="connsiteY3" fmla="*/ 677714 h 677713"/>
              <a:gd name="connsiteX4" fmla="*/ 0 w 391277"/>
              <a:gd name="connsiteY4" fmla="*/ 380441 h 677713"/>
              <a:gd name="connsiteX5" fmla="*/ 0 w 391277"/>
              <a:gd name="connsiteY5" fmla="*/ 380441 h 67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1277" h="677713">
                <a:moveTo>
                  <a:pt x="0" y="380441"/>
                </a:moveTo>
                <a:lnTo>
                  <a:pt x="123613" y="0"/>
                </a:lnTo>
                <a:lnTo>
                  <a:pt x="391278" y="297272"/>
                </a:lnTo>
                <a:lnTo>
                  <a:pt x="267665" y="677714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4" name="Freeform: Shape 253">
            <a:extLst>
              <a:ext uri="{FF2B5EF4-FFF2-40B4-BE49-F238E27FC236}">
                <a16:creationId xmlns:a16="http://schemas.microsoft.com/office/drawing/2014/main" id="{BB35B4BF-F551-C6C4-9C93-C19381004898}"/>
              </a:ext>
            </a:extLst>
          </p:cNvPr>
          <p:cNvSpPr/>
          <p:nvPr/>
        </p:nvSpPr>
        <p:spPr>
          <a:xfrm>
            <a:off x="8890679" y="990861"/>
            <a:ext cx="391278" cy="677713"/>
          </a:xfrm>
          <a:custGeom>
            <a:avLst/>
            <a:gdLst>
              <a:gd name="connsiteX0" fmla="*/ 0 w 391278"/>
              <a:gd name="connsiteY0" fmla="*/ 380441 h 677713"/>
              <a:gd name="connsiteX1" fmla="*/ 123613 w 391278"/>
              <a:gd name="connsiteY1" fmla="*/ 0 h 677713"/>
              <a:gd name="connsiteX2" fmla="*/ 391278 w 391278"/>
              <a:gd name="connsiteY2" fmla="*/ 297272 h 677713"/>
              <a:gd name="connsiteX3" fmla="*/ 267666 w 391278"/>
              <a:gd name="connsiteY3" fmla="*/ 677714 h 677713"/>
              <a:gd name="connsiteX4" fmla="*/ 0 w 391278"/>
              <a:gd name="connsiteY4" fmla="*/ 380441 h 677713"/>
              <a:gd name="connsiteX5" fmla="*/ 0 w 391278"/>
              <a:gd name="connsiteY5" fmla="*/ 380441 h 67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1278" h="677713">
                <a:moveTo>
                  <a:pt x="0" y="380441"/>
                </a:moveTo>
                <a:lnTo>
                  <a:pt x="123613" y="0"/>
                </a:lnTo>
                <a:lnTo>
                  <a:pt x="391278" y="297272"/>
                </a:lnTo>
                <a:lnTo>
                  <a:pt x="267666" y="677714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5" name="Freeform: Shape 254">
            <a:extLst>
              <a:ext uri="{FF2B5EF4-FFF2-40B4-BE49-F238E27FC236}">
                <a16:creationId xmlns:a16="http://schemas.microsoft.com/office/drawing/2014/main" id="{0422FE1C-1069-A3A6-A0CC-844EE4F62E99}"/>
              </a:ext>
            </a:extLst>
          </p:cNvPr>
          <p:cNvSpPr/>
          <p:nvPr/>
        </p:nvSpPr>
        <p:spPr>
          <a:xfrm>
            <a:off x="1341888" y="7844088"/>
            <a:ext cx="391278" cy="677713"/>
          </a:xfrm>
          <a:custGeom>
            <a:avLst/>
            <a:gdLst>
              <a:gd name="connsiteX0" fmla="*/ 0 w 391278"/>
              <a:gd name="connsiteY0" fmla="*/ 380441 h 677713"/>
              <a:gd name="connsiteX1" fmla="*/ 123613 w 391278"/>
              <a:gd name="connsiteY1" fmla="*/ 0 h 677713"/>
              <a:gd name="connsiteX2" fmla="*/ 391278 w 391278"/>
              <a:gd name="connsiteY2" fmla="*/ 297272 h 677713"/>
              <a:gd name="connsiteX3" fmla="*/ 267665 w 391278"/>
              <a:gd name="connsiteY3" fmla="*/ 677713 h 677713"/>
              <a:gd name="connsiteX4" fmla="*/ 0 w 391278"/>
              <a:gd name="connsiteY4" fmla="*/ 380441 h 677713"/>
              <a:gd name="connsiteX5" fmla="*/ 0 w 391278"/>
              <a:gd name="connsiteY5" fmla="*/ 380441 h 67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1278" h="677713">
                <a:moveTo>
                  <a:pt x="0" y="380441"/>
                </a:moveTo>
                <a:lnTo>
                  <a:pt x="123613" y="0"/>
                </a:lnTo>
                <a:lnTo>
                  <a:pt x="391278" y="297272"/>
                </a:lnTo>
                <a:lnTo>
                  <a:pt x="267665" y="677713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6" name="Freeform: Shape 255">
            <a:extLst>
              <a:ext uri="{FF2B5EF4-FFF2-40B4-BE49-F238E27FC236}">
                <a16:creationId xmlns:a16="http://schemas.microsoft.com/office/drawing/2014/main" id="{10FBB85B-B82A-CF66-0DF0-214FA7A1CB1A}"/>
              </a:ext>
            </a:extLst>
          </p:cNvPr>
          <p:cNvSpPr/>
          <p:nvPr/>
        </p:nvSpPr>
        <p:spPr>
          <a:xfrm>
            <a:off x="6160091" y="3588927"/>
            <a:ext cx="535330" cy="594544"/>
          </a:xfrm>
          <a:custGeom>
            <a:avLst/>
            <a:gdLst>
              <a:gd name="connsiteX0" fmla="*/ 0 w 535330"/>
              <a:gd name="connsiteY0" fmla="*/ 297272 h 594544"/>
              <a:gd name="connsiteX1" fmla="*/ 267665 w 535330"/>
              <a:gd name="connsiteY1" fmla="*/ 0 h 594544"/>
              <a:gd name="connsiteX2" fmla="*/ 535330 w 535330"/>
              <a:gd name="connsiteY2" fmla="*/ 297272 h 594544"/>
              <a:gd name="connsiteX3" fmla="*/ 267665 w 535330"/>
              <a:gd name="connsiteY3" fmla="*/ 594545 h 594544"/>
              <a:gd name="connsiteX4" fmla="*/ 0 w 535330"/>
              <a:gd name="connsiteY4" fmla="*/ 297272 h 594544"/>
              <a:gd name="connsiteX5" fmla="*/ 0 w 535330"/>
              <a:gd name="connsiteY5" fmla="*/ 297272 h 594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330" h="594544">
                <a:moveTo>
                  <a:pt x="0" y="297272"/>
                </a:moveTo>
                <a:lnTo>
                  <a:pt x="267665" y="0"/>
                </a:lnTo>
                <a:lnTo>
                  <a:pt x="535330" y="297272"/>
                </a:lnTo>
                <a:lnTo>
                  <a:pt x="267665" y="594545"/>
                </a:lnTo>
                <a:lnTo>
                  <a:pt x="0" y="297272"/>
                </a:lnTo>
                <a:lnTo>
                  <a:pt x="0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7" name="Freeform: Shape 256">
            <a:extLst>
              <a:ext uri="{FF2B5EF4-FFF2-40B4-BE49-F238E27FC236}">
                <a16:creationId xmlns:a16="http://schemas.microsoft.com/office/drawing/2014/main" id="{AC7D9C80-429B-90ED-2160-302019429689}"/>
              </a:ext>
            </a:extLst>
          </p:cNvPr>
          <p:cNvSpPr/>
          <p:nvPr/>
        </p:nvSpPr>
        <p:spPr>
          <a:xfrm>
            <a:off x="3537145" y="5246022"/>
            <a:ext cx="535330" cy="594544"/>
          </a:xfrm>
          <a:custGeom>
            <a:avLst/>
            <a:gdLst>
              <a:gd name="connsiteX0" fmla="*/ 0 w 535330"/>
              <a:gd name="connsiteY0" fmla="*/ 297272 h 594544"/>
              <a:gd name="connsiteX1" fmla="*/ 267665 w 535330"/>
              <a:gd name="connsiteY1" fmla="*/ 0 h 594544"/>
              <a:gd name="connsiteX2" fmla="*/ 535331 w 535330"/>
              <a:gd name="connsiteY2" fmla="*/ 297272 h 594544"/>
              <a:gd name="connsiteX3" fmla="*/ 267665 w 535330"/>
              <a:gd name="connsiteY3" fmla="*/ 594545 h 594544"/>
              <a:gd name="connsiteX4" fmla="*/ 0 w 535330"/>
              <a:gd name="connsiteY4" fmla="*/ 297272 h 594544"/>
              <a:gd name="connsiteX5" fmla="*/ 0 w 535330"/>
              <a:gd name="connsiteY5" fmla="*/ 297272 h 594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330" h="594544">
                <a:moveTo>
                  <a:pt x="0" y="297272"/>
                </a:moveTo>
                <a:lnTo>
                  <a:pt x="267665" y="0"/>
                </a:lnTo>
                <a:lnTo>
                  <a:pt x="535331" y="297272"/>
                </a:lnTo>
                <a:lnTo>
                  <a:pt x="267665" y="594545"/>
                </a:lnTo>
                <a:lnTo>
                  <a:pt x="0" y="297272"/>
                </a:lnTo>
                <a:lnTo>
                  <a:pt x="0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8" name="Freeform: Shape 257">
            <a:extLst>
              <a:ext uri="{FF2B5EF4-FFF2-40B4-BE49-F238E27FC236}">
                <a16:creationId xmlns:a16="http://schemas.microsoft.com/office/drawing/2014/main" id="{D1EE5440-C6B4-40C3-3C64-2AA8914A15AC}"/>
              </a:ext>
            </a:extLst>
          </p:cNvPr>
          <p:cNvSpPr/>
          <p:nvPr/>
        </p:nvSpPr>
        <p:spPr>
          <a:xfrm>
            <a:off x="8222994" y="1371302"/>
            <a:ext cx="535331" cy="594544"/>
          </a:xfrm>
          <a:custGeom>
            <a:avLst/>
            <a:gdLst>
              <a:gd name="connsiteX0" fmla="*/ 0 w 535331"/>
              <a:gd name="connsiteY0" fmla="*/ 297272 h 594544"/>
              <a:gd name="connsiteX1" fmla="*/ 267666 w 535331"/>
              <a:gd name="connsiteY1" fmla="*/ 0 h 594544"/>
              <a:gd name="connsiteX2" fmla="*/ 535331 w 535331"/>
              <a:gd name="connsiteY2" fmla="*/ 297272 h 594544"/>
              <a:gd name="connsiteX3" fmla="*/ 267666 w 535331"/>
              <a:gd name="connsiteY3" fmla="*/ 594545 h 594544"/>
              <a:gd name="connsiteX4" fmla="*/ 0 w 535331"/>
              <a:gd name="connsiteY4" fmla="*/ 297272 h 594544"/>
              <a:gd name="connsiteX5" fmla="*/ 0 w 535331"/>
              <a:gd name="connsiteY5" fmla="*/ 297272 h 594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331" h="594544">
                <a:moveTo>
                  <a:pt x="0" y="297272"/>
                </a:moveTo>
                <a:lnTo>
                  <a:pt x="267666" y="0"/>
                </a:lnTo>
                <a:lnTo>
                  <a:pt x="535331" y="297272"/>
                </a:lnTo>
                <a:lnTo>
                  <a:pt x="267666" y="594545"/>
                </a:lnTo>
                <a:lnTo>
                  <a:pt x="0" y="297272"/>
                </a:lnTo>
                <a:lnTo>
                  <a:pt x="0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9" name="Freeform: Shape 258">
            <a:extLst>
              <a:ext uri="{FF2B5EF4-FFF2-40B4-BE49-F238E27FC236}">
                <a16:creationId xmlns:a16="http://schemas.microsoft.com/office/drawing/2014/main" id="{A13ACCBC-832B-3CE9-E47B-02D825FC6ABA}"/>
              </a:ext>
            </a:extLst>
          </p:cNvPr>
          <p:cNvSpPr/>
          <p:nvPr/>
        </p:nvSpPr>
        <p:spPr>
          <a:xfrm>
            <a:off x="1465501" y="7546815"/>
            <a:ext cx="535330" cy="594544"/>
          </a:xfrm>
          <a:custGeom>
            <a:avLst/>
            <a:gdLst>
              <a:gd name="connsiteX0" fmla="*/ 0 w 535330"/>
              <a:gd name="connsiteY0" fmla="*/ 297273 h 594544"/>
              <a:gd name="connsiteX1" fmla="*/ 267665 w 535330"/>
              <a:gd name="connsiteY1" fmla="*/ 0 h 594544"/>
              <a:gd name="connsiteX2" fmla="*/ 535331 w 535330"/>
              <a:gd name="connsiteY2" fmla="*/ 297273 h 594544"/>
              <a:gd name="connsiteX3" fmla="*/ 267665 w 535330"/>
              <a:gd name="connsiteY3" fmla="*/ 594545 h 594544"/>
              <a:gd name="connsiteX4" fmla="*/ 0 w 535330"/>
              <a:gd name="connsiteY4" fmla="*/ 297273 h 594544"/>
              <a:gd name="connsiteX5" fmla="*/ 0 w 535330"/>
              <a:gd name="connsiteY5" fmla="*/ 297273 h 594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330" h="594544">
                <a:moveTo>
                  <a:pt x="0" y="297273"/>
                </a:moveTo>
                <a:lnTo>
                  <a:pt x="267665" y="0"/>
                </a:lnTo>
                <a:lnTo>
                  <a:pt x="535331" y="297273"/>
                </a:lnTo>
                <a:lnTo>
                  <a:pt x="267665" y="594545"/>
                </a:lnTo>
                <a:lnTo>
                  <a:pt x="0" y="297273"/>
                </a:lnTo>
                <a:lnTo>
                  <a:pt x="0" y="2972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0" name="Freeform: Shape 259">
            <a:extLst>
              <a:ext uri="{FF2B5EF4-FFF2-40B4-BE49-F238E27FC236}">
                <a16:creationId xmlns:a16="http://schemas.microsoft.com/office/drawing/2014/main" id="{AFAA1AEE-CC27-87D6-8184-2C9DB033821E}"/>
              </a:ext>
            </a:extLst>
          </p:cNvPr>
          <p:cNvSpPr/>
          <p:nvPr/>
        </p:nvSpPr>
        <p:spPr>
          <a:xfrm>
            <a:off x="5794655" y="3886200"/>
            <a:ext cx="633101" cy="459974"/>
          </a:xfrm>
          <a:custGeom>
            <a:avLst/>
            <a:gdLst>
              <a:gd name="connsiteX0" fmla="*/ 0 w 633101"/>
              <a:gd name="connsiteY0" fmla="*/ 162703 h 459974"/>
              <a:gd name="connsiteX1" fmla="*/ 365436 w 633101"/>
              <a:gd name="connsiteY1" fmla="*/ 0 h 459974"/>
              <a:gd name="connsiteX2" fmla="*/ 633101 w 633101"/>
              <a:gd name="connsiteY2" fmla="*/ 297272 h 459974"/>
              <a:gd name="connsiteX3" fmla="*/ 267665 w 633101"/>
              <a:gd name="connsiteY3" fmla="*/ 459975 h 459974"/>
              <a:gd name="connsiteX4" fmla="*/ 0 w 633101"/>
              <a:gd name="connsiteY4" fmla="*/ 162703 h 459974"/>
              <a:gd name="connsiteX5" fmla="*/ 0 w 633101"/>
              <a:gd name="connsiteY5" fmla="*/ 162703 h 459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3101" h="459974">
                <a:moveTo>
                  <a:pt x="0" y="162703"/>
                </a:moveTo>
                <a:lnTo>
                  <a:pt x="365436" y="0"/>
                </a:lnTo>
                <a:lnTo>
                  <a:pt x="633101" y="297272"/>
                </a:lnTo>
                <a:lnTo>
                  <a:pt x="267665" y="459975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1" name="Freeform: Shape 260">
            <a:extLst>
              <a:ext uri="{FF2B5EF4-FFF2-40B4-BE49-F238E27FC236}">
                <a16:creationId xmlns:a16="http://schemas.microsoft.com/office/drawing/2014/main" id="{914339D0-DEF1-5E18-F958-B532507031F4}"/>
              </a:ext>
            </a:extLst>
          </p:cNvPr>
          <p:cNvSpPr/>
          <p:nvPr/>
        </p:nvSpPr>
        <p:spPr>
          <a:xfrm>
            <a:off x="3048096" y="5923735"/>
            <a:ext cx="633101" cy="459974"/>
          </a:xfrm>
          <a:custGeom>
            <a:avLst/>
            <a:gdLst>
              <a:gd name="connsiteX0" fmla="*/ 0 w 633101"/>
              <a:gd name="connsiteY0" fmla="*/ 162703 h 459974"/>
              <a:gd name="connsiteX1" fmla="*/ 365436 w 633101"/>
              <a:gd name="connsiteY1" fmla="*/ 0 h 459974"/>
              <a:gd name="connsiteX2" fmla="*/ 633101 w 633101"/>
              <a:gd name="connsiteY2" fmla="*/ 297272 h 459974"/>
              <a:gd name="connsiteX3" fmla="*/ 267665 w 633101"/>
              <a:gd name="connsiteY3" fmla="*/ 459975 h 459974"/>
              <a:gd name="connsiteX4" fmla="*/ 0 w 633101"/>
              <a:gd name="connsiteY4" fmla="*/ 162703 h 459974"/>
              <a:gd name="connsiteX5" fmla="*/ 0 w 633101"/>
              <a:gd name="connsiteY5" fmla="*/ 162703 h 459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3101" h="459974">
                <a:moveTo>
                  <a:pt x="0" y="162703"/>
                </a:moveTo>
                <a:lnTo>
                  <a:pt x="365436" y="0"/>
                </a:lnTo>
                <a:lnTo>
                  <a:pt x="633101" y="297272"/>
                </a:lnTo>
                <a:lnTo>
                  <a:pt x="267665" y="459975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2" name="Freeform: Shape 261">
            <a:extLst>
              <a:ext uri="{FF2B5EF4-FFF2-40B4-BE49-F238E27FC236}">
                <a16:creationId xmlns:a16="http://schemas.microsoft.com/office/drawing/2014/main" id="{51F2E990-0BBE-DB7A-7C03-3E042CB458C7}"/>
              </a:ext>
            </a:extLst>
          </p:cNvPr>
          <p:cNvSpPr/>
          <p:nvPr/>
        </p:nvSpPr>
        <p:spPr>
          <a:xfrm>
            <a:off x="7815744" y="2066402"/>
            <a:ext cx="633101" cy="459975"/>
          </a:xfrm>
          <a:custGeom>
            <a:avLst/>
            <a:gdLst>
              <a:gd name="connsiteX0" fmla="*/ 0 w 633101"/>
              <a:gd name="connsiteY0" fmla="*/ 162703 h 459975"/>
              <a:gd name="connsiteX1" fmla="*/ 365436 w 633101"/>
              <a:gd name="connsiteY1" fmla="*/ 0 h 459975"/>
              <a:gd name="connsiteX2" fmla="*/ 633102 w 633101"/>
              <a:gd name="connsiteY2" fmla="*/ 297273 h 459975"/>
              <a:gd name="connsiteX3" fmla="*/ 267666 w 633101"/>
              <a:gd name="connsiteY3" fmla="*/ 459975 h 459975"/>
              <a:gd name="connsiteX4" fmla="*/ 0 w 633101"/>
              <a:gd name="connsiteY4" fmla="*/ 162703 h 459975"/>
              <a:gd name="connsiteX5" fmla="*/ 0 w 633101"/>
              <a:gd name="connsiteY5" fmla="*/ 162703 h 459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3101" h="459975">
                <a:moveTo>
                  <a:pt x="0" y="162703"/>
                </a:moveTo>
                <a:lnTo>
                  <a:pt x="365436" y="0"/>
                </a:lnTo>
                <a:lnTo>
                  <a:pt x="633102" y="297273"/>
                </a:lnTo>
                <a:lnTo>
                  <a:pt x="267666" y="459975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3" name="Freeform: Shape 262">
            <a:extLst>
              <a:ext uri="{FF2B5EF4-FFF2-40B4-BE49-F238E27FC236}">
                <a16:creationId xmlns:a16="http://schemas.microsoft.com/office/drawing/2014/main" id="{1FF0A741-7621-E175-902B-85101396383E}"/>
              </a:ext>
            </a:extLst>
          </p:cNvPr>
          <p:cNvSpPr/>
          <p:nvPr/>
        </p:nvSpPr>
        <p:spPr>
          <a:xfrm>
            <a:off x="976452" y="8224529"/>
            <a:ext cx="633101" cy="459975"/>
          </a:xfrm>
          <a:custGeom>
            <a:avLst/>
            <a:gdLst>
              <a:gd name="connsiteX0" fmla="*/ 0 w 633101"/>
              <a:gd name="connsiteY0" fmla="*/ 162703 h 459975"/>
              <a:gd name="connsiteX1" fmla="*/ 365436 w 633101"/>
              <a:gd name="connsiteY1" fmla="*/ 0 h 459975"/>
              <a:gd name="connsiteX2" fmla="*/ 633101 w 633101"/>
              <a:gd name="connsiteY2" fmla="*/ 297273 h 459975"/>
              <a:gd name="connsiteX3" fmla="*/ 267665 w 633101"/>
              <a:gd name="connsiteY3" fmla="*/ 459976 h 459975"/>
              <a:gd name="connsiteX4" fmla="*/ 0 w 633101"/>
              <a:gd name="connsiteY4" fmla="*/ 162703 h 459975"/>
              <a:gd name="connsiteX5" fmla="*/ 0 w 633101"/>
              <a:gd name="connsiteY5" fmla="*/ 162703 h 459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3101" h="459975">
                <a:moveTo>
                  <a:pt x="0" y="162703"/>
                </a:moveTo>
                <a:lnTo>
                  <a:pt x="365436" y="0"/>
                </a:lnTo>
                <a:lnTo>
                  <a:pt x="633101" y="297273"/>
                </a:lnTo>
                <a:lnTo>
                  <a:pt x="267665" y="459976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4" name="Freeform: Shape 263">
            <a:extLst>
              <a:ext uri="{FF2B5EF4-FFF2-40B4-BE49-F238E27FC236}">
                <a16:creationId xmlns:a16="http://schemas.microsoft.com/office/drawing/2014/main" id="{462E9001-DFF2-B55E-AC23-1F17FA46276C}"/>
              </a:ext>
            </a:extLst>
          </p:cNvPr>
          <p:cNvSpPr/>
          <p:nvPr/>
        </p:nvSpPr>
        <p:spPr>
          <a:xfrm>
            <a:off x="3681197" y="1551391"/>
            <a:ext cx="391278" cy="677713"/>
          </a:xfrm>
          <a:custGeom>
            <a:avLst/>
            <a:gdLst>
              <a:gd name="connsiteX0" fmla="*/ 123613 w 391278"/>
              <a:gd name="connsiteY0" fmla="*/ 380441 h 677713"/>
              <a:gd name="connsiteX1" fmla="*/ 0 w 391278"/>
              <a:gd name="connsiteY1" fmla="*/ 0 h 677713"/>
              <a:gd name="connsiteX2" fmla="*/ 267665 w 391278"/>
              <a:gd name="connsiteY2" fmla="*/ 297272 h 677713"/>
              <a:gd name="connsiteX3" fmla="*/ 391278 w 391278"/>
              <a:gd name="connsiteY3" fmla="*/ 677714 h 677713"/>
              <a:gd name="connsiteX4" fmla="*/ 123613 w 391278"/>
              <a:gd name="connsiteY4" fmla="*/ 380441 h 677713"/>
              <a:gd name="connsiteX5" fmla="*/ 123613 w 391278"/>
              <a:gd name="connsiteY5" fmla="*/ 380441 h 67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1278" h="677713">
                <a:moveTo>
                  <a:pt x="123613" y="380441"/>
                </a:moveTo>
                <a:lnTo>
                  <a:pt x="0" y="0"/>
                </a:lnTo>
                <a:lnTo>
                  <a:pt x="267665" y="297272"/>
                </a:lnTo>
                <a:lnTo>
                  <a:pt x="391278" y="677714"/>
                </a:lnTo>
                <a:lnTo>
                  <a:pt x="123613" y="380441"/>
                </a:lnTo>
                <a:lnTo>
                  <a:pt x="123613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5" name="Freeform: Shape 264">
            <a:extLst>
              <a:ext uri="{FF2B5EF4-FFF2-40B4-BE49-F238E27FC236}">
                <a16:creationId xmlns:a16="http://schemas.microsoft.com/office/drawing/2014/main" id="{8B7D34B8-52C3-4D35-FBDF-E208E42FF537}"/>
              </a:ext>
            </a:extLst>
          </p:cNvPr>
          <p:cNvSpPr/>
          <p:nvPr/>
        </p:nvSpPr>
        <p:spPr>
          <a:xfrm>
            <a:off x="1100065" y="3969368"/>
            <a:ext cx="309478" cy="695100"/>
          </a:xfrm>
          <a:custGeom>
            <a:avLst/>
            <a:gdLst>
              <a:gd name="connsiteX0" fmla="*/ 0 w 309478"/>
              <a:gd name="connsiteY0" fmla="*/ 397828 h 695100"/>
              <a:gd name="connsiteX1" fmla="*/ 41813 w 309478"/>
              <a:gd name="connsiteY1" fmla="*/ 0 h 695100"/>
              <a:gd name="connsiteX2" fmla="*/ 309479 w 309478"/>
              <a:gd name="connsiteY2" fmla="*/ 297272 h 695100"/>
              <a:gd name="connsiteX3" fmla="*/ 267665 w 309478"/>
              <a:gd name="connsiteY3" fmla="*/ 695101 h 695100"/>
              <a:gd name="connsiteX4" fmla="*/ 0 w 309478"/>
              <a:gd name="connsiteY4" fmla="*/ 397828 h 695100"/>
              <a:gd name="connsiteX5" fmla="*/ 0 w 309478"/>
              <a:gd name="connsiteY5" fmla="*/ 397828 h 69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478" h="695100">
                <a:moveTo>
                  <a:pt x="0" y="397828"/>
                </a:moveTo>
                <a:lnTo>
                  <a:pt x="41813" y="0"/>
                </a:lnTo>
                <a:lnTo>
                  <a:pt x="309479" y="297272"/>
                </a:lnTo>
                <a:lnTo>
                  <a:pt x="267665" y="695101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6" name="Freeform: Shape 265">
            <a:extLst>
              <a:ext uri="{FF2B5EF4-FFF2-40B4-BE49-F238E27FC236}">
                <a16:creationId xmlns:a16="http://schemas.microsoft.com/office/drawing/2014/main" id="{F46C3367-F079-F1D8-98C1-9B14F7A3657A}"/>
              </a:ext>
            </a:extLst>
          </p:cNvPr>
          <p:cNvSpPr/>
          <p:nvPr/>
        </p:nvSpPr>
        <p:spPr>
          <a:xfrm>
            <a:off x="4072476" y="1070395"/>
            <a:ext cx="309478" cy="695100"/>
          </a:xfrm>
          <a:custGeom>
            <a:avLst/>
            <a:gdLst>
              <a:gd name="connsiteX0" fmla="*/ 0 w 309478"/>
              <a:gd name="connsiteY0" fmla="*/ 397828 h 695100"/>
              <a:gd name="connsiteX1" fmla="*/ 41813 w 309478"/>
              <a:gd name="connsiteY1" fmla="*/ 0 h 695100"/>
              <a:gd name="connsiteX2" fmla="*/ 309478 w 309478"/>
              <a:gd name="connsiteY2" fmla="*/ 297272 h 695100"/>
              <a:gd name="connsiteX3" fmla="*/ 267665 w 309478"/>
              <a:gd name="connsiteY3" fmla="*/ 695101 h 695100"/>
              <a:gd name="connsiteX4" fmla="*/ 0 w 309478"/>
              <a:gd name="connsiteY4" fmla="*/ 397828 h 695100"/>
              <a:gd name="connsiteX5" fmla="*/ 0 w 309478"/>
              <a:gd name="connsiteY5" fmla="*/ 397828 h 69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478" h="695100">
                <a:moveTo>
                  <a:pt x="0" y="397828"/>
                </a:moveTo>
                <a:lnTo>
                  <a:pt x="41813" y="0"/>
                </a:lnTo>
                <a:lnTo>
                  <a:pt x="309478" y="297272"/>
                </a:lnTo>
                <a:lnTo>
                  <a:pt x="267665" y="695101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7" name="Freeform: Shape 266">
            <a:extLst>
              <a:ext uri="{FF2B5EF4-FFF2-40B4-BE49-F238E27FC236}">
                <a16:creationId xmlns:a16="http://schemas.microsoft.com/office/drawing/2014/main" id="{DBEAA29E-A4EC-6C5D-90A5-E7D1D84D714F}"/>
              </a:ext>
            </a:extLst>
          </p:cNvPr>
          <p:cNvSpPr/>
          <p:nvPr/>
        </p:nvSpPr>
        <p:spPr>
          <a:xfrm>
            <a:off x="7100844" y="-1656359"/>
            <a:ext cx="309478" cy="695100"/>
          </a:xfrm>
          <a:custGeom>
            <a:avLst/>
            <a:gdLst>
              <a:gd name="connsiteX0" fmla="*/ 0 w 309478"/>
              <a:gd name="connsiteY0" fmla="*/ 397828 h 695100"/>
              <a:gd name="connsiteX1" fmla="*/ 41813 w 309478"/>
              <a:gd name="connsiteY1" fmla="*/ 0 h 695100"/>
              <a:gd name="connsiteX2" fmla="*/ 309479 w 309478"/>
              <a:gd name="connsiteY2" fmla="*/ 297272 h 695100"/>
              <a:gd name="connsiteX3" fmla="*/ 267665 w 309478"/>
              <a:gd name="connsiteY3" fmla="*/ 695101 h 695100"/>
              <a:gd name="connsiteX4" fmla="*/ 0 w 309478"/>
              <a:gd name="connsiteY4" fmla="*/ 397828 h 695100"/>
              <a:gd name="connsiteX5" fmla="*/ 0 w 309478"/>
              <a:gd name="connsiteY5" fmla="*/ 397828 h 69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478" h="695100">
                <a:moveTo>
                  <a:pt x="0" y="397828"/>
                </a:moveTo>
                <a:lnTo>
                  <a:pt x="41813" y="0"/>
                </a:lnTo>
                <a:lnTo>
                  <a:pt x="309479" y="297272"/>
                </a:lnTo>
                <a:lnTo>
                  <a:pt x="267665" y="695101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8" name="Freeform: Shape 267">
            <a:extLst>
              <a:ext uri="{FF2B5EF4-FFF2-40B4-BE49-F238E27FC236}">
                <a16:creationId xmlns:a16="http://schemas.microsoft.com/office/drawing/2014/main" id="{1487090E-88B6-D567-8172-459D718F1CC2}"/>
              </a:ext>
            </a:extLst>
          </p:cNvPr>
          <p:cNvSpPr/>
          <p:nvPr/>
        </p:nvSpPr>
        <p:spPr>
          <a:xfrm>
            <a:off x="2124444" y="2681969"/>
            <a:ext cx="467675" cy="643699"/>
          </a:xfrm>
          <a:custGeom>
            <a:avLst/>
            <a:gdLst>
              <a:gd name="connsiteX0" fmla="*/ 0 w 467675"/>
              <a:gd name="connsiteY0" fmla="*/ 346427 h 643699"/>
              <a:gd name="connsiteX1" fmla="*/ 200010 w 467675"/>
              <a:gd name="connsiteY1" fmla="*/ 0 h 643699"/>
              <a:gd name="connsiteX2" fmla="*/ 467675 w 467675"/>
              <a:gd name="connsiteY2" fmla="*/ 297273 h 643699"/>
              <a:gd name="connsiteX3" fmla="*/ 267665 w 467675"/>
              <a:gd name="connsiteY3" fmla="*/ 643700 h 643699"/>
              <a:gd name="connsiteX4" fmla="*/ 0 w 467675"/>
              <a:gd name="connsiteY4" fmla="*/ 346427 h 643699"/>
              <a:gd name="connsiteX5" fmla="*/ 0 w 467675"/>
              <a:gd name="connsiteY5" fmla="*/ 346427 h 64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7675" h="643699">
                <a:moveTo>
                  <a:pt x="0" y="346427"/>
                </a:moveTo>
                <a:lnTo>
                  <a:pt x="200010" y="0"/>
                </a:lnTo>
                <a:lnTo>
                  <a:pt x="467675" y="297273"/>
                </a:lnTo>
                <a:lnTo>
                  <a:pt x="267665" y="643700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9" name="Freeform: Shape 268">
            <a:extLst>
              <a:ext uri="{FF2B5EF4-FFF2-40B4-BE49-F238E27FC236}">
                <a16:creationId xmlns:a16="http://schemas.microsoft.com/office/drawing/2014/main" id="{4C3845FF-31A9-E5B5-494B-8781EA57A308}"/>
              </a:ext>
            </a:extLst>
          </p:cNvPr>
          <p:cNvSpPr/>
          <p:nvPr/>
        </p:nvSpPr>
        <p:spPr>
          <a:xfrm>
            <a:off x="4479725" y="561265"/>
            <a:ext cx="467674" cy="643699"/>
          </a:xfrm>
          <a:custGeom>
            <a:avLst/>
            <a:gdLst>
              <a:gd name="connsiteX0" fmla="*/ 0 w 467674"/>
              <a:gd name="connsiteY0" fmla="*/ 346427 h 643699"/>
              <a:gd name="connsiteX1" fmla="*/ 200010 w 467674"/>
              <a:gd name="connsiteY1" fmla="*/ 0 h 643699"/>
              <a:gd name="connsiteX2" fmla="*/ 467675 w 467674"/>
              <a:gd name="connsiteY2" fmla="*/ 297272 h 643699"/>
              <a:gd name="connsiteX3" fmla="*/ 267665 w 467674"/>
              <a:gd name="connsiteY3" fmla="*/ 643700 h 643699"/>
              <a:gd name="connsiteX4" fmla="*/ 0 w 467674"/>
              <a:gd name="connsiteY4" fmla="*/ 346427 h 643699"/>
              <a:gd name="connsiteX5" fmla="*/ 0 w 467674"/>
              <a:gd name="connsiteY5" fmla="*/ 346427 h 64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7674" h="643699">
                <a:moveTo>
                  <a:pt x="0" y="346427"/>
                </a:moveTo>
                <a:lnTo>
                  <a:pt x="200010" y="0"/>
                </a:lnTo>
                <a:lnTo>
                  <a:pt x="467675" y="297272"/>
                </a:lnTo>
                <a:lnTo>
                  <a:pt x="267665" y="643700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0" name="Freeform: Shape 269">
            <a:extLst>
              <a:ext uri="{FF2B5EF4-FFF2-40B4-BE49-F238E27FC236}">
                <a16:creationId xmlns:a16="http://schemas.microsoft.com/office/drawing/2014/main" id="{9E6A0F89-1B75-DF94-CDAD-9C598862C7F6}"/>
              </a:ext>
            </a:extLst>
          </p:cNvPr>
          <p:cNvSpPr/>
          <p:nvPr/>
        </p:nvSpPr>
        <p:spPr>
          <a:xfrm>
            <a:off x="61541" y="4899594"/>
            <a:ext cx="467675" cy="643699"/>
          </a:xfrm>
          <a:custGeom>
            <a:avLst/>
            <a:gdLst>
              <a:gd name="connsiteX0" fmla="*/ 0 w 467675"/>
              <a:gd name="connsiteY0" fmla="*/ 346427 h 643699"/>
              <a:gd name="connsiteX1" fmla="*/ 200010 w 467675"/>
              <a:gd name="connsiteY1" fmla="*/ 0 h 643699"/>
              <a:gd name="connsiteX2" fmla="*/ 467675 w 467675"/>
              <a:gd name="connsiteY2" fmla="*/ 297272 h 643699"/>
              <a:gd name="connsiteX3" fmla="*/ 267665 w 467675"/>
              <a:gd name="connsiteY3" fmla="*/ 643699 h 643699"/>
              <a:gd name="connsiteX4" fmla="*/ 0 w 467675"/>
              <a:gd name="connsiteY4" fmla="*/ 346427 h 643699"/>
              <a:gd name="connsiteX5" fmla="*/ 0 w 467675"/>
              <a:gd name="connsiteY5" fmla="*/ 346427 h 64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7675" h="643699">
                <a:moveTo>
                  <a:pt x="0" y="346427"/>
                </a:moveTo>
                <a:lnTo>
                  <a:pt x="200010" y="0"/>
                </a:lnTo>
                <a:lnTo>
                  <a:pt x="467675" y="297272"/>
                </a:lnTo>
                <a:lnTo>
                  <a:pt x="267665" y="643699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1" name="Freeform: Shape 270">
            <a:extLst>
              <a:ext uri="{FF2B5EF4-FFF2-40B4-BE49-F238E27FC236}">
                <a16:creationId xmlns:a16="http://schemas.microsoft.com/office/drawing/2014/main" id="{17FEE98B-5B8B-9D53-458A-3055FDB057D9}"/>
              </a:ext>
            </a:extLst>
          </p:cNvPr>
          <p:cNvSpPr/>
          <p:nvPr/>
        </p:nvSpPr>
        <p:spPr>
          <a:xfrm>
            <a:off x="6900834" y="-1258531"/>
            <a:ext cx="467674" cy="643699"/>
          </a:xfrm>
          <a:custGeom>
            <a:avLst/>
            <a:gdLst>
              <a:gd name="connsiteX0" fmla="*/ 0 w 467674"/>
              <a:gd name="connsiteY0" fmla="*/ 346427 h 643699"/>
              <a:gd name="connsiteX1" fmla="*/ 200010 w 467674"/>
              <a:gd name="connsiteY1" fmla="*/ 0 h 643699"/>
              <a:gd name="connsiteX2" fmla="*/ 467675 w 467674"/>
              <a:gd name="connsiteY2" fmla="*/ 297272 h 643699"/>
              <a:gd name="connsiteX3" fmla="*/ 267666 w 467674"/>
              <a:gd name="connsiteY3" fmla="*/ 643700 h 643699"/>
              <a:gd name="connsiteX4" fmla="*/ 0 w 467674"/>
              <a:gd name="connsiteY4" fmla="*/ 346427 h 643699"/>
              <a:gd name="connsiteX5" fmla="*/ 0 w 467674"/>
              <a:gd name="connsiteY5" fmla="*/ 346427 h 64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7674" h="643699">
                <a:moveTo>
                  <a:pt x="0" y="346427"/>
                </a:moveTo>
                <a:lnTo>
                  <a:pt x="200010" y="0"/>
                </a:lnTo>
                <a:lnTo>
                  <a:pt x="467675" y="297272"/>
                </a:lnTo>
                <a:lnTo>
                  <a:pt x="267666" y="643700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2" name="Freeform: Shape 271">
            <a:extLst>
              <a:ext uri="{FF2B5EF4-FFF2-40B4-BE49-F238E27FC236}">
                <a16:creationId xmlns:a16="http://schemas.microsoft.com/office/drawing/2014/main" id="{4620671B-5C31-2814-F29D-CACB76D96CFA}"/>
              </a:ext>
            </a:extLst>
          </p:cNvPr>
          <p:cNvSpPr/>
          <p:nvPr/>
        </p:nvSpPr>
        <p:spPr>
          <a:xfrm>
            <a:off x="3213522" y="2229105"/>
            <a:ext cx="591287" cy="532397"/>
          </a:xfrm>
          <a:custGeom>
            <a:avLst/>
            <a:gdLst>
              <a:gd name="connsiteX0" fmla="*/ 0 w 591287"/>
              <a:gd name="connsiteY0" fmla="*/ 235126 h 532397"/>
              <a:gd name="connsiteX1" fmla="*/ 323623 w 591287"/>
              <a:gd name="connsiteY1" fmla="*/ 0 h 532397"/>
              <a:gd name="connsiteX2" fmla="*/ 591288 w 591287"/>
              <a:gd name="connsiteY2" fmla="*/ 297272 h 532397"/>
              <a:gd name="connsiteX3" fmla="*/ 267665 w 591287"/>
              <a:gd name="connsiteY3" fmla="*/ 532398 h 532397"/>
              <a:gd name="connsiteX4" fmla="*/ 0 w 591287"/>
              <a:gd name="connsiteY4" fmla="*/ 235126 h 532397"/>
              <a:gd name="connsiteX5" fmla="*/ 0 w 591287"/>
              <a:gd name="connsiteY5" fmla="*/ 235126 h 532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7" h="532397">
                <a:moveTo>
                  <a:pt x="0" y="235126"/>
                </a:moveTo>
                <a:lnTo>
                  <a:pt x="323623" y="0"/>
                </a:lnTo>
                <a:lnTo>
                  <a:pt x="591288" y="297272"/>
                </a:lnTo>
                <a:lnTo>
                  <a:pt x="267665" y="532398"/>
                </a:lnTo>
                <a:lnTo>
                  <a:pt x="0" y="235126"/>
                </a:lnTo>
                <a:lnTo>
                  <a:pt x="0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3" name="Freeform: Shape 272">
            <a:extLst>
              <a:ext uri="{FF2B5EF4-FFF2-40B4-BE49-F238E27FC236}">
                <a16:creationId xmlns:a16="http://schemas.microsoft.com/office/drawing/2014/main" id="{41833879-E8AF-B1E0-9A02-D427D1093E2F}"/>
              </a:ext>
            </a:extLst>
          </p:cNvPr>
          <p:cNvSpPr/>
          <p:nvPr/>
        </p:nvSpPr>
        <p:spPr>
          <a:xfrm>
            <a:off x="5071013" y="409308"/>
            <a:ext cx="591287" cy="532397"/>
          </a:xfrm>
          <a:custGeom>
            <a:avLst/>
            <a:gdLst>
              <a:gd name="connsiteX0" fmla="*/ 0 w 591287"/>
              <a:gd name="connsiteY0" fmla="*/ 235126 h 532397"/>
              <a:gd name="connsiteX1" fmla="*/ 323623 w 591287"/>
              <a:gd name="connsiteY1" fmla="*/ 0 h 532397"/>
              <a:gd name="connsiteX2" fmla="*/ 591288 w 591287"/>
              <a:gd name="connsiteY2" fmla="*/ 297272 h 532397"/>
              <a:gd name="connsiteX3" fmla="*/ 267665 w 591287"/>
              <a:gd name="connsiteY3" fmla="*/ 532398 h 532397"/>
              <a:gd name="connsiteX4" fmla="*/ 0 w 591287"/>
              <a:gd name="connsiteY4" fmla="*/ 235126 h 532397"/>
              <a:gd name="connsiteX5" fmla="*/ 0 w 591287"/>
              <a:gd name="connsiteY5" fmla="*/ 235126 h 532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7" h="532397">
                <a:moveTo>
                  <a:pt x="0" y="235126"/>
                </a:moveTo>
                <a:lnTo>
                  <a:pt x="323623" y="0"/>
                </a:lnTo>
                <a:lnTo>
                  <a:pt x="591288" y="297272"/>
                </a:lnTo>
                <a:lnTo>
                  <a:pt x="267665" y="532398"/>
                </a:lnTo>
                <a:lnTo>
                  <a:pt x="0" y="235126"/>
                </a:lnTo>
                <a:lnTo>
                  <a:pt x="0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4" name="Freeform: Shape 273">
            <a:extLst>
              <a:ext uri="{FF2B5EF4-FFF2-40B4-BE49-F238E27FC236}">
                <a16:creationId xmlns:a16="http://schemas.microsoft.com/office/drawing/2014/main" id="{AE9AC795-45D7-E492-A5E4-5117114F7ABD}"/>
              </a:ext>
            </a:extLst>
          </p:cNvPr>
          <p:cNvSpPr/>
          <p:nvPr/>
        </p:nvSpPr>
        <p:spPr>
          <a:xfrm>
            <a:off x="385164" y="4284028"/>
            <a:ext cx="591287" cy="532398"/>
          </a:xfrm>
          <a:custGeom>
            <a:avLst/>
            <a:gdLst>
              <a:gd name="connsiteX0" fmla="*/ 0 w 591287"/>
              <a:gd name="connsiteY0" fmla="*/ 235125 h 532398"/>
              <a:gd name="connsiteX1" fmla="*/ 323623 w 591287"/>
              <a:gd name="connsiteY1" fmla="*/ 0 h 532398"/>
              <a:gd name="connsiteX2" fmla="*/ 591288 w 591287"/>
              <a:gd name="connsiteY2" fmla="*/ 297272 h 532398"/>
              <a:gd name="connsiteX3" fmla="*/ 267665 w 591287"/>
              <a:gd name="connsiteY3" fmla="*/ 532398 h 532398"/>
              <a:gd name="connsiteX4" fmla="*/ 0 w 591287"/>
              <a:gd name="connsiteY4" fmla="*/ 235125 h 532398"/>
              <a:gd name="connsiteX5" fmla="*/ 0 w 591287"/>
              <a:gd name="connsiteY5" fmla="*/ 235125 h 532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7" h="532398">
                <a:moveTo>
                  <a:pt x="0" y="235125"/>
                </a:moveTo>
                <a:lnTo>
                  <a:pt x="323623" y="0"/>
                </a:lnTo>
                <a:lnTo>
                  <a:pt x="591288" y="297272"/>
                </a:lnTo>
                <a:lnTo>
                  <a:pt x="267665" y="532398"/>
                </a:lnTo>
                <a:lnTo>
                  <a:pt x="0" y="235125"/>
                </a:lnTo>
                <a:lnTo>
                  <a:pt x="0" y="2351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7DE40B6C-D3D3-06D4-889E-6E03E10C7601}"/>
              </a:ext>
            </a:extLst>
          </p:cNvPr>
          <p:cNvSpPr/>
          <p:nvPr/>
        </p:nvSpPr>
        <p:spPr>
          <a:xfrm>
            <a:off x="3681197" y="1468223"/>
            <a:ext cx="658943" cy="380441"/>
          </a:xfrm>
          <a:custGeom>
            <a:avLst/>
            <a:gdLst>
              <a:gd name="connsiteX0" fmla="*/ 0 w 658943"/>
              <a:gd name="connsiteY0" fmla="*/ 83169 h 380441"/>
              <a:gd name="connsiteX1" fmla="*/ 391278 w 658943"/>
              <a:gd name="connsiteY1" fmla="*/ 0 h 380441"/>
              <a:gd name="connsiteX2" fmla="*/ 658944 w 658943"/>
              <a:gd name="connsiteY2" fmla="*/ 297272 h 380441"/>
              <a:gd name="connsiteX3" fmla="*/ 267665 w 658943"/>
              <a:gd name="connsiteY3" fmla="*/ 380441 h 380441"/>
              <a:gd name="connsiteX4" fmla="*/ 0 w 658943"/>
              <a:gd name="connsiteY4" fmla="*/ 83169 h 380441"/>
              <a:gd name="connsiteX5" fmla="*/ 0 w 658943"/>
              <a:gd name="connsiteY5" fmla="*/ 83169 h 380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8943" h="380441">
                <a:moveTo>
                  <a:pt x="0" y="83169"/>
                </a:moveTo>
                <a:lnTo>
                  <a:pt x="391278" y="0"/>
                </a:lnTo>
                <a:lnTo>
                  <a:pt x="658944" y="297272"/>
                </a:lnTo>
                <a:lnTo>
                  <a:pt x="267665" y="380441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3D96C831-9BFC-4362-4BB5-8E8CADEE22B2}"/>
              </a:ext>
            </a:extLst>
          </p:cNvPr>
          <p:cNvSpPr/>
          <p:nvPr/>
        </p:nvSpPr>
        <p:spPr>
          <a:xfrm>
            <a:off x="6144120" y="-749401"/>
            <a:ext cx="658943" cy="380441"/>
          </a:xfrm>
          <a:custGeom>
            <a:avLst/>
            <a:gdLst>
              <a:gd name="connsiteX0" fmla="*/ 0 w 658943"/>
              <a:gd name="connsiteY0" fmla="*/ 83169 h 380441"/>
              <a:gd name="connsiteX1" fmla="*/ 391278 w 658943"/>
              <a:gd name="connsiteY1" fmla="*/ 0 h 380441"/>
              <a:gd name="connsiteX2" fmla="*/ 658944 w 658943"/>
              <a:gd name="connsiteY2" fmla="*/ 297272 h 380441"/>
              <a:gd name="connsiteX3" fmla="*/ 267665 w 658943"/>
              <a:gd name="connsiteY3" fmla="*/ 380441 h 380441"/>
              <a:gd name="connsiteX4" fmla="*/ 0 w 658943"/>
              <a:gd name="connsiteY4" fmla="*/ 83169 h 380441"/>
              <a:gd name="connsiteX5" fmla="*/ 0 w 658943"/>
              <a:gd name="connsiteY5" fmla="*/ 83169 h 380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8943" h="380441">
                <a:moveTo>
                  <a:pt x="0" y="83169"/>
                </a:moveTo>
                <a:lnTo>
                  <a:pt x="391278" y="0"/>
                </a:lnTo>
                <a:lnTo>
                  <a:pt x="658944" y="297272"/>
                </a:lnTo>
                <a:lnTo>
                  <a:pt x="267665" y="380441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9445755D-2D16-8BC8-DC72-72A2AED79316}"/>
              </a:ext>
            </a:extLst>
          </p:cNvPr>
          <p:cNvSpPr/>
          <p:nvPr/>
        </p:nvSpPr>
        <p:spPr>
          <a:xfrm>
            <a:off x="1141878" y="3886200"/>
            <a:ext cx="658943" cy="380440"/>
          </a:xfrm>
          <a:custGeom>
            <a:avLst/>
            <a:gdLst>
              <a:gd name="connsiteX0" fmla="*/ 0 w 658943"/>
              <a:gd name="connsiteY0" fmla="*/ 83169 h 380440"/>
              <a:gd name="connsiteX1" fmla="*/ 391278 w 658943"/>
              <a:gd name="connsiteY1" fmla="*/ 0 h 380440"/>
              <a:gd name="connsiteX2" fmla="*/ 658944 w 658943"/>
              <a:gd name="connsiteY2" fmla="*/ 297272 h 380440"/>
              <a:gd name="connsiteX3" fmla="*/ 267665 w 658943"/>
              <a:gd name="connsiteY3" fmla="*/ 380441 h 380440"/>
              <a:gd name="connsiteX4" fmla="*/ 0 w 658943"/>
              <a:gd name="connsiteY4" fmla="*/ 83169 h 380440"/>
              <a:gd name="connsiteX5" fmla="*/ 0 w 658943"/>
              <a:gd name="connsiteY5" fmla="*/ 83169 h 38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8943" h="380440">
                <a:moveTo>
                  <a:pt x="0" y="83169"/>
                </a:moveTo>
                <a:lnTo>
                  <a:pt x="391278" y="0"/>
                </a:lnTo>
                <a:lnTo>
                  <a:pt x="658944" y="297272"/>
                </a:lnTo>
                <a:lnTo>
                  <a:pt x="267665" y="380441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B705EB6E-16C9-A8F0-324E-C52574966D25}"/>
              </a:ext>
            </a:extLst>
          </p:cNvPr>
          <p:cNvSpPr/>
          <p:nvPr/>
        </p:nvSpPr>
        <p:spPr>
          <a:xfrm>
            <a:off x="4679735" y="561265"/>
            <a:ext cx="658943" cy="380441"/>
          </a:xfrm>
          <a:custGeom>
            <a:avLst/>
            <a:gdLst>
              <a:gd name="connsiteX0" fmla="*/ 267665 w 658943"/>
              <a:gd name="connsiteY0" fmla="*/ 297272 h 380441"/>
              <a:gd name="connsiteX1" fmla="*/ 0 w 658943"/>
              <a:gd name="connsiteY1" fmla="*/ 0 h 380441"/>
              <a:gd name="connsiteX2" fmla="*/ 391278 w 658943"/>
              <a:gd name="connsiteY2" fmla="*/ 83169 h 380441"/>
              <a:gd name="connsiteX3" fmla="*/ 658944 w 658943"/>
              <a:gd name="connsiteY3" fmla="*/ 380441 h 380441"/>
              <a:gd name="connsiteX4" fmla="*/ 267665 w 658943"/>
              <a:gd name="connsiteY4" fmla="*/ 297272 h 380441"/>
              <a:gd name="connsiteX5" fmla="*/ 267665 w 658943"/>
              <a:gd name="connsiteY5" fmla="*/ 297272 h 380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8943" h="380441">
                <a:moveTo>
                  <a:pt x="267665" y="297272"/>
                </a:moveTo>
                <a:lnTo>
                  <a:pt x="0" y="0"/>
                </a:lnTo>
                <a:lnTo>
                  <a:pt x="391278" y="83169"/>
                </a:lnTo>
                <a:lnTo>
                  <a:pt x="658944" y="380441"/>
                </a:lnTo>
                <a:lnTo>
                  <a:pt x="267665" y="297272"/>
                </a:lnTo>
                <a:lnTo>
                  <a:pt x="267665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EE496DF9-4522-C7C2-3EBC-7714B7BCF398}"/>
              </a:ext>
            </a:extLst>
          </p:cNvPr>
          <p:cNvSpPr/>
          <p:nvPr/>
        </p:nvSpPr>
        <p:spPr>
          <a:xfrm>
            <a:off x="708787" y="4284028"/>
            <a:ext cx="658943" cy="380440"/>
          </a:xfrm>
          <a:custGeom>
            <a:avLst/>
            <a:gdLst>
              <a:gd name="connsiteX0" fmla="*/ 267665 w 658943"/>
              <a:gd name="connsiteY0" fmla="*/ 297272 h 380440"/>
              <a:gd name="connsiteX1" fmla="*/ 0 w 658943"/>
              <a:gd name="connsiteY1" fmla="*/ 0 h 380440"/>
              <a:gd name="connsiteX2" fmla="*/ 391278 w 658943"/>
              <a:gd name="connsiteY2" fmla="*/ 83169 h 380440"/>
              <a:gd name="connsiteX3" fmla="*/ 658943 w 658943"/>
              <a:gd name="connsiteY3" fmla="*/ 380441 h 380440"/>
              <a:gd name="connsiteX4" fmla="*/ 267665 w 658943"/>
              <a:gd name="connsiteY4" fmla="*/ 297272 h 380440"/>
              <a:gd name="connsiteX5" fmla="*/ 267665 w 658943"/>
              <a:gd name="connsiteY5" fmla="*/ 297272 h 38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8943" h="380440">
                <a:moveTo>
                  <a:pt x="267665" y="297272"/>
                </a:moveTo>
                <a:lnTo>
                  <a:pt x="0" y="0"/>
                </a:lnTo>
                <a:lnTo>
                  <a:pt x="391278" y="83169"/>
                </a:lnTo>
                <a:lnTo>
                  <a:pt x="658943" y="380441"/>
                </a:lnTo>
                <a:lnTo>
                  <a:pt x="267665" y="297272"/>
                </a:lnTo>
                <a:lnTo>
                  <a:pt x="267665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3352BDD2-4F9A-ACF8-C2E9-BA5EC10FE7FE}"/>
              </a:ext>
            </a:extLst>
          </p:cNvPr>
          <p:cNvSpPr/>
          <p:nvPr/>
        </p:nvSpPr>
        <p:spPr>
          <a:xfrm>
            <a:off x="1759008" y="3191099"/>
            <a:ext cx="309478" cy="695100"/>
          </a:xfrm>
          <a:custGeom>
            <a:avLst/>
            <a:gdLst>
              <a:gd name="connsiteX0" fmla="*/ 41814 w 309478"/>
              <a:gd name="connsiteY0" fmla="*/ 397828 h 695100"/>
              <a:gd name="connsiteX1" fmla="*/ 0 w 309478"/>
              <a:gd name="connsiteY1" fmla="*/ 0 h 695100"/>
              <a:gd name="connsiteX2" fmla="*/ 267665 w 309478"/>
              <a:gd name="connsiteY2" fmla="*/ 297272 h 695100"/>
              <a:gd name="connsiteX3" fmla="*/ 309479 w 309478"/>
              <a:gd name="connsiteY3" fmla="*/ 695101 h 695100"/>
              <a:gd name="connsiteX4" fmla="*/ 41814 w 309478"/>
              <a:gd name="connsiteY4" fmla="*/ 397828 h 695100"/>
              <a:gd name="connsiteX5" fmla="*/ 41814 w 309478"/>
              <a:gd name="connsiteY5" fmla="*/ 397828 h 69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478" h="695100">
                <a:moveTo>
                  <a:pt x="41814" y="397828"/>
                </a:moveTo>
                <a:lnTo>
                  <a:pt x="0" y="0"/>
                </a:lnTo>
                <a:lnTo>
                  <a:pt x="267665" y="297272"/>
                </a:lnTo>
                <a:lnTo>
                  <a:pt x="309479" y="695101"/>
                </a:lnTo>
                <a:lnTo>
                  <a:pt x="41814" y="397828"/>
                </a:lnTo>
                <a:lnTo>
                  <a:pt x="41814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31387A56-7DAB-9180-25F2-1E8E0F71467F}"/>
              </a:ext>
            </a:extLst>
          </p:cNvPr>
          <p:cNvSpPr/>
          <p:nvPr/>
        </p:nvSpPr>
        <p:spPr>
          <a:xfrm>
            <a:off x="5876455" y="-368960"/>
            <a:ext cx="309478" cy="695100"/>
          </a:xfrm>
          <a:custGeom>
            <a:avLst/>
            <a:gdLst>
              <a:gd name="connsiteX0" fmla="*/ 41813 w 309478"/>
              <a:gd name="connsiteY0" fmla="*/ 397828 h 695100"/>
              <a:gd name="connsiteX1" fmla="*/ 0 w 309478"/>
              <a:gd name="connsiteY1" fmla="*/ 0 h 695100"/>
              <a:gd name="connsiteX2" fmla="*/ 267665 w 309478"/>
              <a:gd name="connsiteY2" fmla="*/ 297272 h 695100"/>
              <a:gd name="connsiteX3" fmla="*/ 309478 w 309478"/>
              <a:gd name="connsiteY3" fmla="*/ 695101 h 695100"/>
              <a:gd name="connsiteX4" fmla="*/ 41813 w 309478"/>
              <a:gd name="connsiteY4" fmla="*/ 397828 h 695100"/>
              <a:gd name="connsiteX5" fmla="*/ 41813 w 309478"/>
              <a:gd name="connsiteY5" fmla="*/ 397828 h 69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478" h="695100">
                <a:moveTo>
                  <a:pt x="41813" y="397828"/>
                </a:moveTo>
                <a:lnTo>
                  <a:pt x="0" y="0"/>
                </a:lnTo>
                <a:lnTo>
                  <a:pt x="267665" y="297272"/>
                </a:lnTo>
                <a:lnTo>
                  <a:pt x="309478" y="695101"/>
                </a:lnTo>
                <a:lnTo>
                  <a:pt x="41813" y="397828"/>
                </a:lnTo>
                <a:lnTo>
                  <a:pt x="41813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F28563CD-49DD-EE79-42AD-9A5E62079111}"/>
              </a:ext>
            </a:extLst>
          </p:cNvPr>
          <p:cNvSpPr/>
          <p:nvPr/>
        </p:nvSpPr>
        <p:spPr>
          <a:xfrm>
            <a:off x="2724473" y="2301528"/>
            <a:ext cx="391278" cy="677713"/>
          </a:xfrm>
          <a:custGeom>
            <a:avLst/>
            <a:gdLst>
              <a:gd name="connsiteX0" fmla="*/ 0 w 391278"/>
              <a:gd name="connsiteY0" fmla="*/ 380441 h 677713"/>
              <a:gd name="connsiteX1" fmla="*/ 123613 w 391278"/>
              <a:gd name="connsiteY1" fmla="*/ 0 h 677713"/>
              <a:gd name="connsiteX2" fmla="*/ 391278 w 391278"/>
              <a:gd name="connsiteY2" fmla="*/ 297272 h 677713"/>
              <a:gd name="connsiteX3" fmla="*/ 267665 w 391278"/>
              <a:gd name="connsiteY3" fmla="*/ 677714 h 677713"/>
              <a:gd name="connsiteX4" fmla="*/ 0 w 391278"/>
              <a:gd name="connsiteY4" fmla="*/ 380441 h 677713"/>
              <a:gd name="connsiteX5" fmla="*/ 0 w 391278"/>
              <a:gd name="connsiteY5" fmla="*/ 380441 h 67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1278" h="677713">
                <a:moveTo>
                  <a:pt x="0" y="380441"/>
                </a:moveTo>
                <a:lnTo>
                  <a:pt x="123613" y="0"/>
                </a:lnTo>
                <a:lnTo>
                  <a:pt x="391278" y="297272"/>
                </a:lnTo>
                <a:lnTo>
                  <a:pt x="267665" y="677714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4E0C6B15-1C32-4512-368E-8355D7E2DF50}"/>
              </a:ext>
            </a:extLst>
          </p:cNvPr>
          <p:cNvSpPr/>
          <p:nvPr/>
        </p:nvSpPr>
        <p:spPr>
          <a:xfrm>
            <a:off x="261551" y="4519153"/>
            <a:ext cx="391278" cy="677713"/>
          </a:xfrm>
          <a:custGeom>
            <a:avLst/>
            <a:gdLst>
              <a:gd name="connsiteX0" fmla="*/ 0 w 391278"/>
              <a:gd name="connsiteY0" fmla="*/ 380441 h 677713"/>
              <a:gd name="connsiteX1" fmla="*/ 123613 w 391278"/>
              <a:gd name="connsiteY1" fmla="*/ 0 h 677713"/>
              <a:gd name="connsiteX2" fmla="*/ 391278 w 391278"/>
              <a:gd name="connsiteY2" fmla="*/ 297273 h 677713"/>
              <a:gd name="connsiteX3" fmla="*/ 267665 w 391278"/>
              <a:gd name="connsiteY3" fmla="*/ 677714 h 677713"/>
              <a:gd name="connsiteX4" fmla="*/ 0 w 391278"/>
              <a:gd name="connsiteY4" fmla="*/ 380441 h 677713"/>
              <a:gd name="connsiteX5" fmla="*/ 0 w 391278"/>
              <a:gd name="connsiteY5" fmla="*/ 380441 h 67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1278" h="677713">
                <a:moveTo>
                  <a:pt x="0" y="380441"/>
                </a:moveTo>
                <a:lnTo>
                  <a:pt x="123613" y="0"/>
                </a:lnTo>
                <a:lnTo>
                  <a:pt x="391278" y="297273"/>
                </a:lnTo>
                <a:lnTo>
                  <a:pt x="267665" y="677714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734EC3DC-CA30-DFF1-6C28-A90778153ED2}"/>
              </a:ext>
            </a:extLst>
          </p:cNvPr>
          <p:cNvSpPr/>
          <p:nvPr/>
        </p:nvSpPr>
        <p:spPr>
          <a:xfrm>
            <a:off x="5394636" y="28867"/>
            <a:ext cx="391277" cy="677713"/>
          </a:xfrm>
          <a:custGeom>
            <a:avLst/>
            <a:gdLst>
              <a:gd name="connsiteX0" fmla="*/ 0 w 391277"/>
              <a:gd name="connsiteY0" fmla="*/ 380441 h 677713"/>
              <a:gd name="connsiteX1" fmla="*/ 123613 w 391277"/>
              <a:gd name="connsiteY1" fmla="*/ 0 h 677713"/>
              <a:gd name="connsiteX2" fmla="*/ 391278 w 391277"/>
              <a:gd name="connsiteY2" fmla="*/ 297272 h 677713"/>
              <a:gd name="connsiteX3" fmla="*/ 267665 w 391277"/>
              <a:gd name="connsiteY3" fmla="*/ 677714 h 677713"/>
              <a:gd name="connsiteX4" fmla="*/ 0 w 391277"/>
              <a:gd name="connsiteY4" fmla="*/ 380441 h 677713"/>
              <a:gd name="connsiteX5" fmla="*/ 0 w 391277"/>
              <a:gd name="connsiteY5" fmla="*/ 380441 h 67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1277" h="677713">
                <a:moveTo>
                  <a:pt x="0" y="380441"/>
                </a:moveTo>
                <a:lnTo>
                  <a:pt x="123613" y="0"/>
                </a:lnTo>
                <a:lnTo>
                  <a:pt x="391278" y="297272"/>
                </a:lnTo>
                <a:lnTo>
                  <a:pt x="267665" y="677714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918FC031-50E1-AF83-C109-98F5AAE09CF5}"/>
              </a:ext>
            </a:extLst>
          </p:cNvPr>
          <p:cNvSpPr/>
          <p:nvPr/>
        </p:nvSpPr>
        <p:spPr>
          <a:xfrm>
            <a:off x="3537145" y="1931833"/>
            <a:ext cx="535330" cy="594544"/>
          </a:xfrm>
          <a:custGeom>
            <a:avLst/>
            <a:gdLst>
              <a:gd name="connsiteX0" fmla="*/ 0 w 535330"/>
              <a:gd name="connsiteY0" fmla="*/ 297273 h 594544"/>
              <a:gd name="connsiteX1" fmla="*/ 267665 w 535330"/>
              <a:gd name="connsiteY1" fmla="*/ 0 h 594544"/>
              <a:gd name="connsiteX2" fmla="*/ 535331 w 535330"/>
              <a:gd name="connsiteY2" fmla="*/ 297273 h 594544"/>
              <a:gd name="connsiteX3" fmla="*/ 267665 w 535330"/>
              <a:gd name="connsiteY3" fmla="*/ 594545 h 594544"/>
              <a:gd name="connsiteX4" fmla="*/ 0 w 535330"/>
              <a:gd name="connsiteY4" fmla="*/ 297273 h 594544"/>
              <a:gd name="connsiteX5" fmla="*/ 0 w 535330"/>
              <a:gd name="connsiteY5" fmla="*/ 297273 h 594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330" h="594544">
                <a:moveTo>
                  <a:pt x="0" y="297273"/>
                </a:moveTo>
                <a:lnTo>
                  <a:pt x="267665" y="0"/>
                </a:lnTo>
                <a:lnTo>
                  <a:pt x="535331" y="297273"/>
                </a:lnTo>
                <a:lnTo>
                  <a:pt x="267665" y="594545"/>
                </a:lnTo>
                <a:lnTo>
                  <a:pt x="0" y="297273"/>
                </a:lnTo>
                <a:lnTo>
                  <a:pt x="0" y="2972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6BF89EB4-7D75-F13D-7E4B-5D7C1083D40D}"/>
              </a:ext>
            </a:extLst>
          </p:cNvPr>
          <p:cNvSpPr/>
          <p:nvPr/>
        </p:nvSpPr>
        <p:spPr>
          <a:xfrm>
            <a:off x="1533156" y="3588927"/>
            <a:ext cx="535330" cy="594544"/>
          </a:xfrm>
          <a:custGeom>
            <a:avLst/>
            <a:gdLst>
              <a:gd name="connsiteX0" fmla="*/ 0 w 535330"/>
              <a:gd name="connsiteY0" fmla="*/ 297272 h 594544"/>
              <a:gd name="connsiteX1" fmla="*/ 267665 w 535330"/>
              <a:gd name="connsiteY1" fmla="*/ 0 h 594544"/>
              <a:gd name="connsiteX2" fmla="*/ 535331 w 535330"/>
              <a:gd name="connsiteY2" fmla="*/ 297272 h 594544"/>
              <a:gd name="connsiteX3" fmla="*/ 267665 w 535330"/>
              <a:gd name="connsiteY3" fmla="*/ 594545 h 594544"/>
              <a:gd name="connsiteX4" fmla="*/ 0 w 535330"/>
              <a:gd name="connsiteY4" fmla="*/ 297272 h 594544"/>
              <a:gd name="connsiteX5" fmla="*/ 0 w 535330"/>
              <a:gd name="connsiteY5" fmla="*/ 297272 h 594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330" h="594544">
                <a:moveTo>
                  <a:pt x="0" y="297272"/>
                </a:moveTo>
                <a:lnTo>
                  <a:pt x="267665" y="0"/>
                </a:lnTo>
                <a:lnTo>
                  <a:pt x="535331" y="297272"/>
                </a:lnTo>
                <a:lnTo>
                  <a:pt x="267665" y="594545"/>
                </a:lnTo>
                <a:lnTo>
                  <a:pt x="0" y="297272"/>
                </a:lnTo>
                <a:lnTo>
                  <a:pt x="0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82680350-4335-3FDE-28EF-E176C6737156}"/>
              </a:ext>
            </a:extLst>
          </p:cNvPr>
          <p:cNvSpPr/>
          <p:nvPr/>
        </p:nvSpPr>
        <p:spPr>
          <a:xfrm>
            <a:off x="5876455" y="-666233"/>
            <a:ext cx="535330" cy="594544"/>
          </a:xfrm>
          <a:custGeom>
            <a:avLst/>
            <a:gdLst>
              <a:gd name="connsiteX0" fmla="*/ 0 w 535330"/>
              <a:gd name="connsiteY0" fmla="*/ 297272 h 594544"/>
              <a:gd name="connsiteX1" fmla="*/ 267665 w 535330"/>
              <a:gd name="connsiteY1" fmla="*/ 0 h 594544"/>
              <a:gd name="connsiteX2" fmla="*/ 535330 w 535330"/>
              <a:gd name="connsiteY2" fmla="*/ 297272 h 594544"/>
              <a:gd name="connsiteX3" fmla="*/ 267665 w 535330"/>
              <a:gd name="connsiteY3" fmla="*/ 594545 h 594544"/>
              <a:gd name="connsiteX4" fmla="*/ 0 w 535330"/>
              <a:gd name="connsiteY4" fmla="*/ 297272 h 594544"/>
              <a:gd name="connsiteX5" fmla="*/ 0 w 535330"/>
              <a:gd name="connsiteY5" fmla="*/ 297272 h 594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330" h="594544">
                <a:moveTo>
                  <a:pt x="0" y="297272"/>
                </a:moveTo>
                <a:lnTo>
                  <a:pt x="267665" y="0"/>
                </a:lnTo>
                <a:lnTo>
                  <a:pt x="535330" y="297272"/>
                </a:lnTo>
                <a:lnTo>
                  <a:pt x="267665" y="594545"/>
                </a:lnTo>
                <a:lnTo>
                  <a:pt x="0" y="297272"/>
                </a:lnTo>
                <a:lnTo>
                  <a:pt x="0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4E82BCF2-75F6-3B94-1B75-89566EF4654B}"/>
              </a:ext>
            </a:extLst>
          </p:cNvPr>
          <p:cNvSpPr/>
          <p:nvPr/>
        </p:nvSpPr>
        <p:spPr>
          <a:xfrm>
            <a:off x="4114289" y="907692"/>
            <a:ext cx="633101" cy="459975"/>
          </a:xfrm>
          <a:custGeom>
            <a:avLst/>
            <a:gdLst>
              <a:gd name="connsiteX0" fmla="*/ 0 w 633101"/>
              <a:gd name="connsiteY0" fmla="*/ 162703 h 459975"/>
              <a:gd name="connsiteX1" fmla="*/ 365436 w 633101"/>
              <a:gd name="connsiteY1" fmla="*/ 0 h 459975"/>
              <a:gd name="connsiteX2" fmla="*/ 633101 w 633101"/>
              <a:gd name="connsiteY2" fmla="*/ 297272 h 459975"/>
              <a:gd name="connsiteX3" fmla="*/ 267665 w 633101"/>
              <a:gd name="connsiteY3" fmla="*/ 459975 h 459975"/>
              <a:gd name="connsiteX4" fmla="*/ 0 w 633101"/>
              <a:gd name="connsiteY4" fmla="*/ 162703 h 459975"/>
              <a:gd name="connsiteX5" fmla="*/ 0 w 633101"/>
              <a:gd name="connsiteY5" fmla="*/ 162703 h 459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3101" h="459975">
                <a:moveTo>
                  <a:pt x="0" y="162703"/>
                </a:moveTo>
                <a:lnTo>
                  <a:pt x="365436" y="0"/>
                </a:lnTo>
                <a:lnTo>
                  <a:pt x="633101" y="297272"/>
                </a:lnTo>
                <a:lnTo>
                  <a:pt x="267665" y="459975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3F9C42C1-1083-273A-1671-944FAE253993}"/>
              </a:ext>
            </a:extLst>
          </p:cNvPr>
          <p:cNvSpPr/>
          <p:nvPr/>
        </p:nvSpPr>
        <p:spPr>
          <a:xfrm>
            <a:off x="1759008" y="3028396"/>
            <a:ext cx="633101" cy="459974"/>
          </a:xfrm>
          <a:custGeom>
            <a:avLst/>
            <a:gdLst>
              <a:gd name="connsiteX0" fmla="*/ 0 w 633101"/>
              <a:gd name="connsiteY0" fmla="*/ 162703 h 459974"/>
              <a:gd name="connsiteX1" fmla="*/ 365436 w 633101"/>
              <a:gd name="connsiteY1" fmla="*/ 0 h 459974"/>
              <a:gd name="connsiteX2" fmla="*/ 633101 w 633101"/>
              <a:gd name="connsiteY2" fmla="*/ 297272 h 459974"/>
              <a:gd name="connsiteX3" fmla="*/ 267665 w 633101"/>
              <a:gd name="connsiteY3" fmla="*/ 459975 h 459974"/>
              <a:gd name="connsiteX4" fmla="*/ 0 w 633101"/>
              <a:gd name="connsiteY4" fmla="*/ 162703 h 459974"/>
              <a:gd name="connsiteX5" fmla="*/ 0 w 633101"/>
              <a:gd name="connsiteY5" fmla="*/ 162703 h 459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3101" h="459974">
                <a:moveTo>
                  <a:pt x="0" y="162703"/>
                </a:moveTo>
                <a:lnTo>
                  <a:pt x="365436" y="0"/>
                </a:lnTo>
                <a:lnTo>
                  <a:pt x="633101" y="297272"/>
                </a:lnTo>
                <a:lnTo>
                  <a:pt x="267665" y="459975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D3B7A036-E8FE-78E4-B92E-6D8D1C842FFF}"/>
              </a:ext>
            </a:extLst>
          </p:cNvPr>
          <p:cNvSpPr/>
          <p:nvPr/>
        </p:nvSpPr>
        <p:spPr>
          <a:xfrm>
            <a:off x="6535398" y="-912104"/>
            <a:ext cx="633101" cy="459975"/>
          </a:xfrm>
          <a:custGeom>
            <a:avLst/>
            <a:gdLst>
              <a:gd name="connsiteX0" fmla="*/ 0 w 633101"/>
              <a:gd name="connsiteY0" fmla="*/ 162703 h 459975"/>
              <a:gd name="connsiteX1" fmla="*/ 365436 w 633101"/>
              <a:gd name="connsiteY1" fmla="*/ 0 h 459975"/>
              <a:gd name="connsiteX2" fmla="*/ 633102 w 633101"/>
              <a:gd name="connsiteY2" fmla="*/ 297272 h 459975"/>
              <a:gd name="connsiteX3" fmla="*/ 267666 w 633101"/>
              <a:gd name="connsiteY3" fmla="*/ 459975 h 459975"/>
              <a:gd name="connsiteX4" fmla="*/ 0 w 633101"/>
              <a:gd name="connsiteY4" fmla="*/ 162703 h 459975"/>
              <a:gd name="connsiteX5" fmla="*/ 0 w 633101"/>
              <a:gd name="connsiteY5" fmla="*/ 162703 h 459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3101" h="459975">
                <a:moveTo>
                  <a:pt x="0" y="162703"/>
                </a:moveTo>
                <a:lnTo>
                  <a:pt x="365436" y="0"/>
                </a:lnTo>
                <a:lnTo>
                  <a:pt x="633102" y="297272"/>
                </a:lnTo>
                <a:lnTo>
                  <a:pt x="267666" y="459975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1" name="Freeform: Shape 290">
            <a:extLst>
              <a:ext uri="{FF2B5EF4-FFF2-40B4-BE49-F238E27FC236}">
                <a16:creationId xmlns:a16="http://schemas.microsoft.com/office/drawing/2014/main" id="{AED5D608-1837-34BE-A383-C4719DA20B54}"/>
              </a:ext>
            </a:extLst>
          </p:cNvPr>
          <p:cNvSpPr/>
          <p:nvPr/>
        </p:nvSpPr>
        <p:spPr>
          <a:xfrm>
            <a:off x="-303894" y="5246022"/>
            <a:ext cx="633101" cy="459974"/>
          </a:xfrm>
          <a:custGeom>
            <a:avLst/>
            <a:gdLst>
              <a:gd name="connsiteX0" fmla="*/ 0 w 633101"/>
              <a:gd name="connsiteY0" fmla="*/ 162703 h 459974"/>
              <a:gd name="connsiteX1" fmla="*/ 365436 w 633101"/>
              <a:gd name="connsiteY1" fmla="*/ 0 h 459974"/>
              <a:gd name="connsiteX2" fmla="*/ 633101 w 633101"/>
              <a:gd name="connsiteY2" fmla="*/ 297272 h 459974"/>
              <a:gd name="connsiteX3" fmla="*/ 267665 w 633101"/>
              <a:gd name="connsiteY3" fmla="*/ 459975 h 459974"/>
              <a:gd name="connsiteX4" fmla="*/ 0 w 633101"/>
              <a:gd name="connsiteY4" fmla="*/ 162703 h 459974"/>
              <a:gd name="connsiteX5" fmla="*/ 0 w 633101"/>
              <a:gd name="connsiteY5" fmla="*/ 162703 h 459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3101" h="459974">
                <a:moveTo>
                  <a:pt x="0" y="162703"/>
                </a:moveTo>
                <a:lnTo>
                  <a:pt x="365436" y="0"/>
                </a:lnTo>
                <a:lnTo>
                  <a:pt x="633101" y="297272"/>
                </a:lnTo>
                <a:lnTo>
                  <a:pt x="267665" y="459975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2" name="Freeform: Shape 291">
            <a:extLst>
              <a:ext uri="{FF2B5EF4-FFF2-40B4-BE49-F238E27FC236}">
                <a16:creationId xmlns:a16="http://schemas.microsoft.com/office/drawing/2014/main" id="{41F9B9CA-CC61-1038-3291-24CB9535A11F}"/>
              </a:ext>
            </a:extLst>
          </p:cNvPr>
          <p:cNvSpPr/>
          <p:nvPr/>
        </p:nvSpPr>
        <p:spPr>
          <a:xfrm>
            <a:off x="6777221" y="6913862"/>
            <a:ext cx="391278" cy="677713"/>
          </a:xfrm>
          <a:custGeom>
            <a:avLst/>
            <a:gdLst>
              <a:gd name="connsiteX0" fmla="*/ 123613 w 391278"/>
              <a:gd name="connsiteY0" fmla="*/ 380441 h 677713"/>
              <a:gd name="connsiteX1" fmla="*/ 0 w 391278"/>
              <a:gd name="connsiteY1" fmla="*/ 0 h 677713"/>
              <a:gd name="connsiteX2" fmla="*/ 267666 w 391278"/>
              <a:gd name="connsiteY2" fmla="*/ 297273 h 677713"/>
              <a:gd name="connsiteX3" fmla="*/ 391278 w 391278"/>
              <a:gd name="connsiteY3" fmla="*/ 677713 h 677713"/>
              <a:gd name="connsiteX4" fmla="*/ 123613 w 391278"/>
              <a:gd name="connsiteY4" fmla="*/ 380441 h 677713"/>
              <a:gd name="connsiteX5" fmla="*/ 123613 w 391278"/>
              <a:gd name="connsiteY5" fmla="*/ 380441 h 67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1278" h="677713">
                <a:moveTo>
                  <a:pt x="123613" y="380441"/>
                </a:moveTo>
                <a:lnTo>
                  <a:pt x="0" y="0"/>
                </a:lnTo>
                <a:lnTo>
                  <a:pt x="267666" y="297273"/>
                </a:lnTo>
                <a:lnTo>
                  <a:pt x="391278" y="677713"/>
                </a:lnTo>
                <a:lnTo>
                  <a:pt x="123613" y="380441"/>
                </a:lnTo>
                <a:lnTo>
                  <a:pt x="123613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3" name="Freeform: Shape 292">
            <a:extLst>
              <a:ext uri="{FF2B5EF4-FFF2-40B4-BE49-F238E27FC236}">
                <a16:creationId xmlns:a16="http://schemas.microsoft.com/office/drawing/2014/main" id="{BF605A5A-0E33-10F1-33DA-3B0868456653}"/>
              </a:ext>
            </a:extLst>
          </p:cNvPr>
          <p:cNvSpPr/>
          <p:nvPr/>
        </p:nvSpPr>
        <p:spPr>
          <a:xfrm>
            <a:off x="9172488" y="4775770"/>
            <a:ext cx="309478" cy="695100"/>
          </a:xfrm>
          <a:custGeom>
            <a:avLst/>
            <a:gdLst>
              <a:gd name="connsiteX0" fmla="*/ 0 w 309478"/>
              <a:gd name="connsiteY0" fmla="*/ 397828 h 695100"/>
              <a:gd name="connsiteX1" fmla="*/ 41814 w 309478"/>
              <a:gd name="connsiteY1" fmla="*/ 0 h 695100"/>
              <a:gd name="connsiteX2" fmla="*/ 309479 w 309478"/>
              <a:gd name="connsiteY2" fmla="*/ 297272 h 695100"/>
              <a:gd name="connsiteX3" fmla="*/ 267666 w 309478"/>
              <a:gd name="connsiteY3" fmla="*/ 695101 h 695100"/>
              <a:gd name="connsiteX4" fmla="*/ 0 w 309478"/>
              <a:gd name="connsiteY4" fmla="*/ 397828 h 695100"/>
              <a:gd name="connsiteX5" fmla="*/ 0 w 309478"/>
              <a:gd name="connsiteY5" fmla="*/ 397828 h 69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478" h="695100">
                <a:moveTo>
                  <a:pt x="0" y="397828"/>
                </a:moveTo>
                <a:lnTo>
                  <a:pt x="41814" y="0"/>
                </a:lnTo>
                <a:lnTo>
                  <a:pt x="309479" y="297272"/>
                </a:lnTo>
                <a:lnTo>
                  <a:pt x="267666" y="695101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4" name="Freeform: Shape 293">
            <a:extLst>
              <a:ext uri="{FF2B5EF4-FFF2-40B4-BE49-F238E27FC236}">
                <a16:creationId xmlns:a16="http://schemas.microsoft.com/office/drawing/2014/main" id="{5BD1F496-557B-A646-1431-6CC18A64F506}"/>
              </a:ext>
            </a:extLst>
          </p:cNvPr>
          <p:cNvSpPr/>
          <p:nvPr/>
        </p:nvSpPr>
        <p:spPr>
          <a:xfrm>
            <a:off x="6144120" y="7446260"/>
            <a:ext cx="309478" cy="695100"/>
          </a:xfrm>
          <a:custGeom>
            <a:avLst/>
            <a:gdLst>
              <a:gd name="connsiteX0" fmla="*/ 0 w 309478"/>
              <a:gd name="connsiteY0" fmla="*/ 397828 h 695100"/>
              <a:gd name="connsiteX1" fmla="*/ 41813 w 309478"/>
              <a:gd name="connsiteY1" fmla="*/ 0 h 695100"/>
              <a:gd name="connsiteX2" fmla="*/ 309479 w 309478"/>
              <a:gd name="connsiteY2" fmla="*/ 297272 h 695100"/>
              <a:gd name="connsiteX3" fmla="*/ 267665 w 309478"/>
              <a:gd name="connsiteY3" fmla="*/ 695100 h 695100"/>
              <a:gd name="connsiteX4" fmla="*/ 0 w 309478"/>
              <a:gd name="connsiteY4" fmla="*/ 397828 h 695100"/>
              <a:gd name="connsiteX5" fmla="*/ 0 w 309478"/>
              <a:gd name="connsiteY5" fmla="*/ 397828 h 69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478" h="695100">
                <a:moveTo>
                  <a:pt x="0" y="397828"/>
                </a:moveTo>
                <a:lnTo>
                  <a:pt x="41813" y="0"/>
                </a:lnTo>
                <a:lnTo>
                  <a:pt x="309479" y="297272"/>
                </a:lnTo>
                <a:lnTo>
                  <a:pt x="267665" y="695100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5" name="Freeform: Shape 294">
            <a:extLst>
              <a:ext uri="{FF2B5EF4-FFF2-40B4-BE49-F238E27FC236}">
                <a16:creationId xmlns:a16="http://schemas.microsoft.com/office/drawing/2014/main" id="{183E3B6F-39CA-963B-18A1-3383DB974F2D}"/>
              </a:ext>
            </a:extLst>
          </p:cNvPr>
          <p:cNvSpPr/>
          <p:nvPr/>
        </p:nvSpPr>
        <p:spPr>
          <a:xfrm>
            <a:off x="7266270" y="6024291"/>
            <a:ext cx="467674" cy="643699"/>
          </a:xfrm>
          <a:custGeom>
            <a:avLst/>
            <a:gdLst>
              <a:gd name="connsiteX0" fmla="*/ 0 w 467674"/>
              <a:gd name="connsiteY0" fmla="*/ 346427 h 643699"/>
              <a:gd name="connsiteX1" fmla="*/ 200010 w 467674"/>
              <a:gd name="connsiteY1" fmla="*/ 0 h 643699"/>
              <a:gd name="connsiteX2" fmla="*/ 467675 w 467674"/>
              <a:gd name="connsiteY2" fmla="*/ 297272 h 643699"/>
              <a:gd name="connsiteX3" fmla="*/ 267666 w 467674"/>
              <a:gd name="connsiteY3" fmla="*/ 643699 h 643699"/>
              <a:gd name="connsiteX4" fmla="*/ 0 w 467674"/>
              <a:gd name="connsiteY4" fmla="*/ 346427 h 643699"/>
              <a:gd name="connsiteX5" fmla="*/ 0 w 467674"/>
              <a:gd name="connsiteY5" fmla="*/ 346427 h 64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7674" h="643699">
                <a:moveTo>
                  <a:pt x="0" y="346427"/>
                </a:moveTo>
                <a:lnTo>
                  <a:pt x="200010" y="0"/>
                </a:lnTo>
                <a:lnTo>
                  <a:pt x="467675" y="297272"/>
                </a:lnTo>
                <a:lnTo>
                  <a:pt x="267666" y="643699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6" name="Freeform: Shape 295">
            <a:extLst>
              <a:ext uri="{FF2B5EF4-FFF2-40B4-BE49-F238E27FC236}">
                <a16:creationId xmlns:a16="http://schemas.microsoft.com/office/drawing/2014/main" id="{B09E927D-041C-2F5B-2C67-19A9979D0ACC}"/>
              </a:ext>
            </a:extLst>
          </p:cNvPr>
          <p:cNvSpPr/>
          <p:nvPr/>
        </p:nvSpPr>
        <p:spPr>
          <a:xfrm>
            <a:off x="9703351" y="3886200"/>
            <a:ext cx="467674" cy="643699"/>
          </a:xfrm>
          <a:custGeom>
            <a:avLst/>
            <a:gdLst>
              <a:gd name="connsiteX0" fmla="*/ 0 w 467674"/>
              <a:gd name="connsiteY0" fmla="*/ 346427 h 643699"/>
              <a:gd name="connsiteX1" fmla="*/ 200009 w 467674"/>
              <a:gd name="connsiteY1" fmla="*/ 0 h 643699"/>
              <a:gd name="connsiteX2" fmla="*/ 467675 w 467674"/>
              <a:gd name="connsiteY2" fmla="*/ 297272 h 643699"/>
              <a:gd name="connsiteX3" fmla="*/ 267665 w 467674"/>
              <a:gd name="connsiteY3" fmla="*/ 643699 h 643699"/>
              <a:gd name="connsiteX4" fmla="*/ 0 w 467674"/>
              <a:gd name="connsiteY4" fmla="*/ 346427 h 643699"/>
              <a:gd name="connsiteX5" fmla="*/ 0 w 467674"/>
              <a:gd name="connsiteY5" fmla="*/ 346427 h 64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7674" h="643699">
                <a:moveTo>
                  <a:pt x="0" y="346427"/>
                </a:moveTo>
                <a:lnTo>
                  <a:pt x="200009" y="0"/>
                </a:lnTo>
                <a:lnTo>
                  <a:pt x="467675" y="297272"/>
                </a:lnTo>
                <a:lnTo>
                  <a:pt x="267665" y="643699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7" name="Freeform: Shape 296">
            <a:extLst>
              <a:ext uri="{FF2B5EF4-FFF2-40B4-BE49-F238E27FC236}">
                <a16:creationId xmlns:a16="http://schemas.microsoft.com/office/drawing/2014/main" id="{9DA24288-6DFB-0642-B0E0-9EBEA9C09753}"/>
              </a:ext>
            </a:extLst>
          </p:cNvPr>
          <p:cNvSpPr/>
          <p:nvPr/>
        </p:nvSpPr>
        <p:spPr>
          <a:xfrm>
            <a:off x="5276425" y="8141360"/>
            <a:ext cx="467674" cy="643699"/>
          </a:xfrm>
          <a:custGeom>
            <a:avLst/>
            <a:gdLst>
              <a:gd name="connsiteX0" fmla="*/ 0 w 467674"/>
              <a:gd name="connsiteY0" fmla="*/ 346427 h 643699"/>
              <a:gd name="connsiteX1" fmla="*/ 200010 w 467674"/>
              <a:gd name="connsiteY1" fmla="*/ 0 h 643699"/>
              <a:gd name="connsiteX2" fmla="*/ 467675 w 467674"/>
              <a:gd name="connsiteY2" fmla="*/ 297273 h 643699"/>
              <a:gd name="connsiteX3" fmla="*/ 267665 w 467674"/>
              <a:gd name="connsiteY3" fmla="*/ 643700 h 643699"/>
              <a:gd name="connsiteX4" fmla="*/ 0 w 467674"/>
              <a:gd name="connsiteY4" fmla="*/ 346427 h 643699"/>
              <a:gd name="connsiteX5" fmla="*/ 0 w 467674"/>
              <a:gd name="connsiteY5" fmla="*/ 346427 h 64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7674" h="643699">
                <a:moveTo>
                  <a:pt x="0" y="346427"/>
                </a:moveTo>
                <a:lnTo>
                  <a:pt x="200010" y="0"/>
                </a:lnTo>
                <a:lnTo>
                  <a:pt x="467675" y="297273"/>
                </a:lnTo>
                <a:lnTo>
                  <a:pt x="267665" y="643700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8" name="Freeform: Shape 297">
            <a:extLst>
              <a:ext uri="{FF2B5EF4-FFF2-40B4-BE49-F238E27FC236}">
                <a16:creationId xmlns:a16="http://schemas.microsoft.com/office/drawing/2014/main" id="{F8C743AC-1737-002A-B1CB-01EC35A745B6}"/>
              </a:ext>
            </a:extLst>
          </p:cNvPr>
          <p:cNvSpPr/>
          <p:nvPr/>
        </p:nvSpPr>
        <p:spPr>
          <a:xfrm>
            <a:off x="6577211" y="7294303"/>
            <a:ext cx="591288" cy="532398"/>
          </a:xfrm>
          <a:custGeom>
            <a:avLst/>
            <a:gdLst>
              <a:gd name="connsiteX0" fmla="*/ 0 w 591288"/>
              <a:gd name="connsiteY0" fmla="*/ 235125 h 532398"/>
              <a:gd name="connsiteX1" fmla="*/ 323623 w 591288"/>
              <a:gd name="connsiteY1" fmla="*/ 0 h 532398"/>
              <a:gd name="connsiteX2" fmla="*/ 591289 w 591288"/>
              <a:gd name="connsiteY2" fmla="*/ 297272 h 532398"/>
              <a:gd name="connsiteX3" fmla="*/ 267666 w 591288"/>
              <a:gd name="connsiteY3" fmla="*/ 532398 h 532398"/>
              <a:gd name="connsiteX4" fmla="*/ 0 w 591288"/>
              <a:gd name="connsiteY4" fmla="*/ 235125 h 532398"/>
              <a:gd name="connsiteX5" fmla="*/ 0 w 591288"/>
              <a:gd name="connsiteY5" fmla="*/ 235125 h 532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8" h="532398">
                <a:moveTo>
                  <a:pt x="0" y="235125"/>
                </a:moveTo>
                <a:lnTo>
                  <a:pt x="323623" y="0"/>
                </a:lnTo>
                <a:lnTo>
                  <a:pt x="591289" y="297272"/>
                </a:lnTo>
                <a:lnTo>
                  <a:pt x="267666" y="532398"/>
                </a:lnTo>
                <a:lnTo>
                  <a:pt x="0" y="235125"/>
                </a:lnTo>
                <a:lnTo>
                  <a:pt x="0" y="2351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9" name="Freeform: Shape 298">
            <a:extLst>
              <a:ext uri="{FF2B5EF4-FFF2-40B4-BE49-F238E27FC236}">
                <a16:creationId xmlns:a16="http://schemas.microsoft.com/office/drawing/2014/main" id="{1AC60FC4-F8BF-62DB-9543-BE61F9BFE917}"/>
              </a:ext>
            </a:extLst>
          </p:cNvPr>
          <p:cNvSpPr/>
          <p:nvPr/>
        </p:nvSpPr>
        <p:spPr>
          <a:xfrm>
            <a:off x="8848866" y="5173599"/>
            <a:ext cx="591287" cy="532397"/>
          </a:xfrm>
          <a:custGeom>
            <a:avLst/>
            <a:gdLst>
              <a:gd name="connsiteX0" fmla="*/ 0 w 591287"/>
              <a:gd name="connsiteY0" fmla="*/ 235125 h 532397"/>
              <a:gd name="connsiteX1" fmla="*/ 323622 w 591287"/>
              <a:gd name="connsiteY1" fmla="*/ 0 h 532397"/>
              <a:gd name="connsiteX2" fmla="*/ 591288 w 591287"/>
              <a:gd name="connsiteY2" fmla="*/ 297272 h 532397"/>
              <a:gd name="connsiteX3" fmla="*/ 267665 w 591287"/>
              <a:gd name="connsiteY3" fmla="*/ 532398 h 532397"/>
              <a:gd name="connsiteX4" fmla="*/ 0 w 591287"/>
              <a:gd name="connsiteY4" fmla="*/ 235125 h 532397"/>
              <a:gd name="connsiteX5" fmla="*/ 0 w 591287"/>
              <a:gd name="connsiteY5" fmla="*/ 235125 h 532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7" h="532397">
                <a:moveTo>
                  <a:pt x="0" y="235125"/>
                </a:moveTo>
                <a:lnTo>
                  <a:pt x="323622" y="0"/>
                </a:lnTo>
                <a:lnTo>
                  <a:pt x="591288" y="297272"/>
                </a:lnTo>
                <a:lnTo>
                  <a:pt x="267665" y="532398"/>
                </a:lnTo>
                <a:lnTo>
                  <a:pt x="0" y="235125"/>
                </a:lnTo>
                <a:lnTo>
                  <a:pt x="0" y="2351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0" name="Freeform: Shape 299">
            <a:extLst>
              <a:ext uri="{FF2B5EF4-FFF2-40B4-BE49-F238E27FC236}">
                <a16:creationId xmlns:a16="http://schemas.microsoft.com/office/drawing/2014/main" id="{42E387AE-066E-6EC9-92CD-90A8EEE4B5B7}"/>
              </a:ext>
            </a:extLst>
          </p:cNvPr>
          <p:cNvSpPr/>
          <p:nvPr/>
        </p:nvSpPr>
        <p:spPr>
          <a:xfrm>
            <a:off x="4114289" y="9511928"/>
            <a:ext cx="591288" cy="532398"/>
          </a:xfrm>
          <a:custGeom>
            <a:avLst/>
            <a:gdLst>
              <a:gd name="connsiteX0" fmla="*/ 0 w 591288"/>
              <a:gd name="connsiteY0" fmla="*/ 235125 h 532398"/>
              <a:gd name="connsiteX1" fmla="*/ 323623 w 591288"/>
              <a:gd name="connsiteY1" fmla="*/ 0 h 532398"/>
              <a:gd name="connsiteX2" fmla="*/ 591288 w 591288"/>
              <a:gd name="connsiteY2" fmla="*/ 297272 h 532398"/>
              <a:gd name="connsiteX3" fmla="*/ 267665 w 591288"/>
              <a:gd name="connsiteY3" fmla="*/ 532398 h 532398"/>
              <a:gd name="connsiteX4" fmla="*/ 0 w 591288"/>
              <a:gd name="connsiteY4" fmla="*/ 235125 h 532398"/>
              <a:gd name="connsiteX5" fmla="*/ 0 w 591288"/>
              <a:gd name="connsiteY5" fmla="*/ 235125 h 532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8" h="532398">
                <a:moveTo>
                  <a:pt x="0" y="235125"/>
                </a:moveTo>
                <a:lnTo>
                  <a:pt x="323623" y="0"/>
                </a:lnTo>
                <a:lnTo>
                  <a:pt x="591288" y="297272"/>
                </a:lnTo>
                <a:lnTo>
                  <a:pt x="267665" y="532398"/>
                </a:lnTo>
                <a:lnTo>
                  <a:pt x="0" y="235125"/>
                </a:lnTo>
                <a:lnTo>
                  <a:pt x="0" y="2351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1" name="Freeform: Shape 300">
            <a:extLst>
              <a:ext uri="{FF2B5EF4-FFF2-40B4-BE49-F238E27FC236}">
                <a16:creationId xmlns:a16="http://schemas.microsoft.com/office/drawing/2014/main" id="{716EB1E8-E955-EF1C-49C0-D06FBC1DB1B3}"/>
              </a:ext>
            </a:extLst>
          </p:cNvPr>
          <p:cNvSpPr/>
          <p:nvPr/>
        </p:nvSpPr>
        <p:spPr>
          <a:xfrm>
            <a:off x="4885147" y="8487787"/>
            <a:ext cx="658943" cy="380441"/>
          </a:xfrm>
          <a:custGeom>
            <a:avLst/>
            <a:gdLst>
              <a:gd name="connsiteX0" fmla="*/ 0 w 658943"/>
              <a:gd name="connsiteY0" fmla="*/ 83169 h 380441"/>
              <a:gd name="connsiteX1" fmla="*/ 391278 w 658943"/>
              <a:gd name="connsiteY1" fmla="*/ 0 h 380441"/>
              <a:gd name="connsiteX2" fmla="*/ 658944 w 658943"/>
              <a:gd name="connsiteY2" fmla="*/ 297273 h 380441"/>
              <a:gd name="connsiteX3" fmla="*/ 267665 w 658943"/>
              <a:gd name="connsiteY3" fmla="*/ 380441 h 380441"/>
              <a:gd name="connsiteX4" fmla="*/ 0 w 658943"/>
              <a:gd name="connsiteY4" fmla="*/ 83169 h 380441"/>
              <a:gd name="connsiteX5" fmla="*/ 0 w 658943"/>
              <a:gd name="connsiteY5" fmla="*/ 83169 h 380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8943" h="380441">
                <a:moveTo>
                  <a:pt x="0" y="83169"/>
                </a:moveTo>
                <a:lnTo>
                  <a:pt x="391278" y="0"/>
                </a:lnTo>
                <a:lnTo>
                  <a:pt x="658944" y="297273"/>
                </a:lnTo>
                <a:lnTo>
                  <a:pt x="267665" y="380441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2" name="Freeform: Shape 301">
            <a:extLst>
              <a:ext uri="{FF2B5EF4-FFF2-40B4-BE49-F238E27FC236}">
                <a16:creationId xmlns:a16="http://schemas.microsoft.com/office/drawing/2014/main" id="{9D729F2B-F5B7-31F8-4ADF-608C2E7CAA9C}"/>
              </a:ext>
            </a:extLst>
          </p:cNvPr>
          <p:cNvSpPr/>
          <p:nvPr/>
        </p:nvSpPr>
        <p:spPr>
          <a:xfrm>
            <a:off x="7466280" y="5941122"/>
            <a:ext cx="658943" cy="380440"/>
          </a:xfrm>
          <a:custGeom>
            <a:avLst/>
            <a:gdLst>
              <a:gd name="connsiteX0" fmla="*/ 0 w 658943"/>
              <a:gd name="connsiteY0" fmla="*/ 83169 h 380440"/>
              <a:gd name="connsiteX1" fmla="*/ 391278 w 658943"/>
              <a:gd name="connsiteY1" fmla="*/ 0 h 380440"/>
              <a:gd name="connsiteX2" fmla="*/ 658943 w 658943"/>
              <a:gd name="connsiteY2" fmla="*/ 297272 h 380440"/>
              <a:gd name="connsiteX3" fmla="*/ 267665 w 658943"/>
              <a:gd name="connsiteY3" fmla="*/ 380441 h 380440"/>
              <a:gd name="connsiteX4" fmla="*/ 0 w 658943"/>
              <a:gd name="connsiteY4" fmla="*/ 83169 h 380440"/>
              <a:gd name="connsiteX5" fmla="*/ 0 w 658943"/>
              <a:gd name="connsiteY5" fmla="*/ 83169 h 38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8943" h="380440">
                <a:moveTo>
                  <a:pt x="0" y="83169"/>
                </a:moveTo>
                <a:lnTo>
                  <a:pt x="391278" y="0"/>
                </a:lnTo>
                <a:lnTo>
                  <a:pt x="658943" y="297272"/>
                </a:lnTo>
                <a:lnTo>
                  <a:pt x="267665" y="380441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3" name="Freeform: Shape 302">
            <a:extLst>
              <a:ext uri="{FF2B5EF4-FFF2-40B4-BE49-F238E27FC236}">
                <a16:creationId xmlns:a16="http://schemas.microsoft.com/office/drawing/2014/main" id="{4DCC59FD-99EA-633B-DFE3-DF0BD99D6870}"/>
              </a:ext>
            </a:extLst>
          </p:cNvPr>
          <p:cNvSpPr/>
          <p:nvPr/>
        </p:nvSpPr>
        <p:spPr>
          <a:xfrm>
            <a:off x="10294638" y="3886200"/>
            <a:ext cx="658943" cy="380440"/>
          </a:xfrm>
          <a:custGeom>
            <a:avLst/>
            <a:gdLst>
              <a:gd name="connsiteX0" fmla="*/ 0 w 658943"/>
              <a:gd name="connsiteY0" fmla="*/ 83169 h 380440"/>
              <a:gd name="connsiteX1" fmla="*/ 391278 w 658943"/>
              <a:gd name="connsiteY1" fmla="*/ 0 h 380440"/>
              <a:gd name="connsiteX2" fmla="*/ 658943 w 658943"/>
              <a:gd name="connsiteY2" fmla="*/ 297272 h 380440"/>
              <a:gd name="connsiteX3" fmla="*/ 267666 w 658943"/>
              <a:gd name="connsiteY3" fmla="*/ 380441 h 380440"/>
              <a:gd name="connsiteX4" fmla="*/ 0 w 658943"/>
              <a:gd name="connsiteY4" fmla="*/ 83169 h 380440"/>
              <a:gd name="connsiteX5" fmla="*/ 0 w 658943"/>
              <a:gd name="connsiteY5" fmla="*/ 83169 h 38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8943" h="380440">
                <a:moveTo>
                  <a:pt x="0" y="83169"/>
                </a:moveTo>
                <a:lnTo>
                  <a:pt x="391278" y="0"/>
                </a:lnTo>
                <a:lnTo>
                  <a:pt x="658943" y="297272"/>
                </a:lnTo>
                <a:lnTo>
                  <a:pt x="267666" y="380441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4" name="Freeform: Shape 303">
            <a:extLst>
              <a:ext uri="{FF2B5EF4-FFF2-40B4-BE49-F238E27FC236}">
                <a16:creationId xmlns:a16="http://schemas.microsoft.com/office/drawing/2014/main" id="{728B89C1-1C84-ED89-3DE2-366AFBD3E577}"/>
              </a:ext>
            </a:extLst>
          </p:cNvPr>
          <p:cNvSpPr/>
          <p:nvPr/>
        </p:nvSpPr>
        <p:spPr>
          <a:xfrm>
            <a:off x="6185933" y="7446260"/>
            <a:ext cx="658943" cy="380441"/>
          </a:xfrm>
          <a:custGeom>
            <a:avLst/>
            <a:gdLst>
              <a:gd name="connsiteX0" fmla="*/ 267666 w 658943"/>
              <a:gd name="connsiteY0" fmla="*/ 297272 h 380441"/>
              <a:gd name="connsiteX1" fmla="*/ 0 w 658943"/>
              <a:gd name="connsiteY1" fmla="*/ 0 h 380441"/>
              <a:gd name="connsiteX2" fmla="*/ 391278 w 658943"/>
              <a:gd name="connsiteY2" fmla="*/ 83169 h 380441"/>
              <a:gd name="connsiteX3" fmla="*/ 658944 w 658943"/>
              <a:gd name="connsiteY3" fmla="*/ 380441 h 380441"/>
              <a:gd name="connsiteX4" fmla="*/ 267666 w 658943"/>
              <a:gd name="connsiteY4" fmla="*/ 297272 h 380441"/>
              <a:gd name="connsiteX5" fmla="*/ 267666 w 658943"/>
              <a:gd name="connsiteY5" fmla="*/ 297272 h 380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8943" h="380441">
                <a:moveTo>
                  <a:pt x="267666" y="297272"/>
                </a:moveTo>
                <a:lnTo>
                  <a:pt x="0" y="0"/>
                </a:lnTo>
                <a:lnTo>
                  <a:pt x="391278" y="83169"/>
                </a:lnTo>
                <a:lnTo>
                  <a:pt x="658944" y="380441"/>
                </a:lnTo>
                <a:lnTo>
                  <a:pt x="267666" y="297272"/>
                </a:lnTo>
                <a:lnTo>
                  <a:pt x="267666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5" name="Freeform: Shape 304">
            <a:extLst>
              <a:ext uri="{FF2B5EF4-FFF2-40B4-BE49-F238E27FC236}">
                <a16:creationId xmlns:a16="http://schemas.microsoft.com/office/drawing/2014/main" id="{F86BB92C-E94E-F0B8-B2B0-496F1B2F01B8}"/>
              </a:ext>
            </a:extLst>
          </p:cNvPr>
          <p:cNvSpPr/>
          <p:nvPr/>
        </p:nvSpPr>
        <p:spPr>
          <a:xfrm>
            <a:off x="9903360" y="3886200"/>
            <a:ext cx="658943" cy="380440"/>
          </a:xfrm>
          <a:custGeom>
            <a:avLst/>
            <a:gdLst>
              <a:gd name="connsiteX0" fmla="*/ 267666 w 658943"/>
              <a:gd name="connsiteY0" fmla="*/ 297272 h 380440"/>
              <a:gd name="connsiteX1" fmla="*/ 0 w 658943"/>
              <a:gd name="connsiteY1" fmla="*/ 0 h 380440"/>
              <a:gd name="connsiteX2" fmla="*/ 391278 w 658943"/>
              <a:gd name="connsiteY2" fmla="*/ 83169 h 380440"/>
              <a:gd name="connsiteX3" fmla="*/ 658944 w 658943"/>
              <a:gd name="connsiteY3" fmla="*/ 380441 h 380440"/>
              <a:gd name="connsiteX4" fmla="*/ 267666 w 658943"/>
              <a:gd name="connsiteY4" fmla="*/ 297272 h 380440"/>
              <a:gd name="connsiteX5" fmla="*/ 267666 w 658943"/>
              <a:gd name="connsiteY5" fmla="*/ 297272 h 38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8943" h="380440">
                <a:moveTo>
                  <a:pt x="267666" y="297272"/>
                </a:moveTo>
                <a:lnTo>
                  <a:pt x="0" y="0"/>
                </a:lnTo>
                <a:lnTo>
                  <a:pt x="391278" y="83169"/>
                </a:lnTo>
                <a:lnTo>
                  <a:pt x="658944" y="380441"/>
                </a:lnTo>
                <a:lnTo>
                  <a:pt x="267666" y="297272"/>
                </a:lnTo>
                <a:lnTo>
                  <a:pt x="267666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6" name="Freeform: Shape 305">
            <a:extLst>
              <a:ext uri="{FF2B5EF4-FFF2-40B4-BE49-F238E27FC236}">
                <a16:creationId xmlns:a16="http://schemas.microsoft.com/office/drawing/2014/main" id="{2070F2B7-98E4-0E42-5C3E-66A09B03E634}"/>
              </a:ext>
            </a:extLst>
          </p:cNvPr>
          <p:cNvSpPr/>
          <p:nvPr/>
        </p:nvSpPr>
        <p:spPr>
          <a:xfrm>
            <a:off x="8448846" y="5408724"/>
            <a:ext cx="309478" cy="695100"/>
          </a:xfrm>
          <a:custGeom>
            <a:avLst/>
            <a:gdLst>
              <a:gd name="connsiteX0" fmla="*/ 41813 w 309478"/>
              <a:gd name="connsiteY0" fmla="*/ 397828 h 695100"/>
              <a:gd name="connsiteX1" fmla="*/ 0 w 309478"/>
              <a:gd name="connsiteY1" fmla="*/ 0 h 695100"/>
              <a:gd name="connsiteX2" fmla="*/ 267665 w 309478"/>
              <a:gd name="connsiteY2" fmla="*/ 297272 h 695100"/>
              <a:gd name="connsiteX3" fmla="*/ 309479 w 309478"/>
              <a:gd name="connsiteY3" fmla="*/ 695101 h 695100"/>
              <a:gd name="connsiteX4" fmla="*/ 41813 w 309478"/>
              <a:gd name="connsiteY4" fmla="*/ 397828 h 695100"/>
              <a:gd name="connsiteX5" fmla="*/ 41813 w 309478"/>
              <a:gd name="connsiteY5" fmla="*/ 397828 h 69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478" h="695100">
                <a:moveTo>
                  <a:pt x="41813" y="397828"/>
                </a:moveTo>
                <a:lnTo>
                  <a:pt x="0" y="0"/>
                </a:lnTo>
                <a:lnTo>
                  <a:pt x="267665" y="297272"/>
                </a:lnTo>
                <a:lnTo>
                  <a:pt x="309479" y="695101"/>
                </a:lnTo>
                <a:lnTo>
                  <a:pt x="41813" y="397828"/>
                </a:lnTo>
                <a:lnTo>
                  <a:pt x="41813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7" name="Freeform: Shape 306">
            <a:extLst>
              <a:ext uri="{FF2B5EF4-FFF2-40B4-BE49-F238E27FC236}">
                <a16:creationId xmlns:a16="http://schemas.microsoft.com/office/drawing/2014/main" id="{8AA9CEF4-D7D3-35D5-8B6B-4ABB8DC86113}"/>
              </a:ext>
            </a:extLst>
          </p:cNvPr>
          <p:cNvSpPr/>
          <p:nvPr/>
        </p:nvSpPr>
        <p:spPr>
          <a:xfrm>
            <a:off x="4519711" y="8733659"/>
            <a:ext cx="309478" cy="695101"/>
          </a:xfrm>
          <a:custGeom>
            <a:avLst/>
            <a:gdLst>
              <a:gd name="connsiteX0" fmla="*/ 41814 w 309478"/>
              <a:gd name="connsiteY0" fmla="*/ 397828 h 695101"/>
              <a:gd name="connsiteX1" fmla="*/ 0 w 309478"/>
              <a:gd name="connsiteY1" fmla="*/ 0 h 695101"/>
              <a:gd name="connsiteX2" fmla="*/ 267665 w 309478"/>
              <a:gd name="connsiteY2" fmla="*/ 297273 h 695101"/>
              <a:gd name="connsiteX3" fmla="*/ 309479 w 309478"/>
              <a:gd name="connsiteY3" fmla="*/ 695101 h 695101"/>
              <a:gd name="connsiteX4" fmla="*/ 41814 w 309478"/>
              <a:gd name="connsiteY4" fmla="*/ 397828 h 695101"/>
              <a:gd name="connsiteX5" fmla="*/ 41814 w 309478"/>
              <a:gd name="connsiteY5" fmla="*/ 397828 h 695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478" h="695101">
                <a:moveTo>
                  <a:pt x="41814" y="397828"/>
                </a:moveTo>
                <a:lnTo>
                  <a:pt x="0" y="0"/>
                </a:lnTo>
                <a:lnTo>
                  <a:pt x="267665" y="297273"/>
                </a:lnTo>
                <a:lnTo>
                  <a:pt x="309479" y="695101"/>
                </a:lnTo>
                <a:lnTo>
                  <a:pt x="41814" y="397828"/>
                </a:lnTo>
                <a:lnTo>
                  <a:pt x="41814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8" name="Freeform: Shape 307">
            <a:extLst>
              <a:ext uri="{FF2B5EF4-FFF2-40B4-BE49-F238E27FC236}">
                <a16:creationId xmlns:a16="http://schemas.microsoft.com/office/drawing/2014/main" id="{B6A8D0E2-62DA-F945-2A6B-E803D0B50B7B}"/>
              </a:ext>
            </a:extLst>
          </p:cNvPr>
          <p:cNvSpPr/>
          <p:nvPr/>
        </p:nvSpPr>
        <p:spPr>
          <a:xfrm>
            <a:off x="9579738" y="4232627"/>
            <a:ext cx="391277" cy="677713"/>
          </a:xfrm>
          <a:custGeom>
            <a:avLst/>
            <a:gdLst>
              <a:gd name="connsiteX0" fmla="*/ 0 w 391277"/>
              <a:gd name="connsiteY0" fmla="*/ 380441 h 677713"/>
              <a:gd name="connsiteX1" fmla="*/ 123613 w 391277"/>
              <a:gd name="connsiteY1" fmla="*/ 0 h 677713"/>
              <a:gd name="connsiteX2" fmla="*/ 391278 w 391277"/>
              <a:gd name="connsiteY2" fmla="*/ 297272 h 677713"/>
              <a:gd name="connsiteX3" fmla="*/ 267665 w 391277"/>
              <a:gd name="connsiteY3" fmla="*/ 677714 h 677713"/>
              <a:gd name="connsiteX4" fmla="*/ 0 w 391277"/>
              <a:gd name="connsiteY4" fmla="*/ 380441 h 677713"/>
              <a:gd name="connsiteX5" fmla="*/ 0 w 391277"/>
              <a:gd name="connsiteY5" fmla="*/ 380441 h 67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1277" h="677713">
                <a:moveTo>
                  <a:pt x="0" y="380441"/>
                </a:moveTo>
                <a:lnTo>
                  <a:pt x="123613" y="0"/>
                </a:lnTo>
                <a:lnTo>
                  <a:pt x="391278" y="297272"/>
                </a:lnTo>
                <a:lnTo>
                  <a:pt x="267665" y="677714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9" name="Freeform: Shape 308">
            <a:extLst>
              <a:ext uri="{FF2B5EF4-FFF2-40B4-BE49-F238E27FC236}">
                <a16:creationId xmlns:a16="http://schemas.microsoft.com/office/drawing/2014/main" id="{2BC7BC30-FDA8-01F5-212D-05508B42505D}"/>
              </a:ext>
            </a:extLst>
          </p:cNvPr>
          <p:cNvSpPr/>
          <p:nvPr/>
        </p:nvSpPr>
        <p:spPr>
          <a:xfrm>
            <a:off x="6777221" y="6533420"/>
            <a:ext cx="391278" cy="677714"/>
          </a:xfrm>
          <a:custGeom>
            <a:avLst/>
            <a:gdLst>
              <a:gd name="connsiteX0" fmla="*/ 0 w 391278"/>
              <a:gd name="connsiteY0" fmla="*/ 380441 h 677714"/>
              <a:gd name="connsiteX1" fmla="*/ 123613 w 391278"/>
              <a:gd name="connsiteY1" fmla="*/ 0 h 677714"/>
              <a:gd name="connsiteX2" fmla="*/ 391278 w 391278"/>
              <a:gd name="connsiteY2" fmla="*/ 297273 h 677714"/>
              <a:gd name="connsiteX3" fmla="*/ 267666 w 391278"/>
              <a:gd name="connsiteY3" fmla="*/ 677714 h 677714"/>
              <a:gd name="connsiteX4" fmla="*/ 0 w 391278"/>
              <a:gd name="connsiteY4" fmla="*/ 380441 h 677714"/>
              <a:gd name="connsiteX5" fmla="*/ 0 w 391278"/>
              <a:gd name="connsiteY5" fmla="*/ 380441 h 677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1278" h="677714">
                <a:moveTo>
                  <a:pt x="0" y="380441"/>
                </a:moveTo>
                <a:lnTo>
                  <a:pt x="123613" y="0"/>
                </a:lnTo>
                <a:lnTo>
                  <a:pt x="391278" y="297273"/>
                </a:lnTo>
                <a:lnTo>
                  <a:pt x="267666" y="677714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0" name="Freeform: Shape 309">
            <a:extLst>
              <a:ext uri="{FF2B5EF4-FFF2-40B4-BE49-F238E27FC236}">
                <a16:creationId xmlns:a16="http://schemas.microsoft.com/office/drawing/2014/main" id="{B0624A94-483F-09D8-C91F-8DC7E364276C}"/>
              </a:ext>
            </a:extLst>
          </p:cNvPr>
          <p:cNvSpPr/>
          <p:nvPr/>
        </p:nvSpPr>
        <p:spPr>
          <a:xfrm>
            <a:off x="4437912" y="9131487"/>
            <a:ext cx="391277" cy="677713"/>
          </a:xfrm>
          <a:custGeom>
            <a:avLst/>
            <a:gdLst>
              <a:gd name="connsiteX0" fmla="*/ 0 w 391277"/>
              <a:gd name="connsiteY0" fmla="*/ 380441 h 677713"/>
              <a:gd name="connsiteX1" fmla="*/ 123613 w 391277"/>
              <a:gd name="connsiteY1" fmla="*/ 0 h 677713"/>
              <a:gd name="connsiteX2" fmla="*/ 391278 w 391277"/>
              <a:gd name="connsiteY2" fmla="*/ 297273 h 677713"/>
              <a:gd name="connsiteX3" fmla="*/ 267665 w 391277"/>
              <a:gd name="connsiteY3" fmla="*/ 677713 h 677713"/>
              <a:gd name="connsiteX4" fmla="*/ 0 w 391277"/>
              <a:gd name="connsiteY4" fmla="*/ 380441 h 677713"/>
              <a:gd name="connsiteX5" fmla="*/ 0 w 391277"/>
              <a:gd name="connsiteY5" fmla="*/ 380441 h 67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1277" h="677713">
                <a:moveTo>
                  <a:pt x="0" y="380441"/>
                </a:moveTo>
                <a:lnTo>
                  <a:pt x="123613" y="0"/>
                </a:lnTo>
                <a:lnTo>
                  <a:pt x="391278" y="297273"/>
                </a:lnTo>
                <a:lnTo>
                  <a:pt x="267665" y="677713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1" name="Freeform: Shape 310">
            <a:extLst>
              <a:ext uri="{FF2B5EF4-FFF2-40B4-BE49-F238E27FC236}">
                <a16:creationId xmlns:a16="http://schemas.microsoft.com/office/drawing/2014/main" id="{127624AD-7DEE-D978-C674-7357F92BDCED}"/>
              </a:ext>
            </a:extLst>
          </p:cNvPr>
          <p:cNvSpPr/>
          <p:nvPr/>
        </p:nvSpPr>
        <p:spPr>
          <a:xfrm>
            <a:off x="8222994" y="5806552"/>
            <a:ext cx="535331" cy="594544"/>
          </a:xfrm>
          <a:custGeom>
            <a:avLst/>
            <a:gdLst>
              <a:gd name="connsiteX0" fmla="*/ 0 w 535331"/>
              <a:gd name="connsiteY0" fmla="*/ 297272 h 594544"/>
              <a:gd name="connsiteX1" fmla="*/ 267666 w 535331"/>
              <a:gd name="connsiteY1" fmla="*/ 0 h 594544"/>
              <a:gd name="connsiteX2" fmla="*/ 535331 w 535331"/>
              <a:gd name="connsiteY2" fmla="*/ 297272 h 594544"/>
              <a:gd name="connsiteX3" fmla="*/ 267666 w 535331"/>
              <a:gd name="connsiteY3" fmla="*/ 594545 h 594544"/>
              <a:gd name="connsiteX4" fmla="*/ 0 w 535331"/>
              <a:gd name="connsiteY4" fmla="*/ 297272 h 594544"/>
              <a:gd name="connsiteX5" fmla="*/ 0 w 535331"/>
              <a:gd name="connsiteY5" fmla="*/ 297272 h 594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331" h="594544">
                <a:moveTo>
                  <a:pt x="0" y="297272"/>
                </a:moveTo>
                <a:lnTo>
                  <a:pt x="267666" y="0"/>
                </a:lnTo>
                <a:lnTo>
                  <a:pt x="535331" y="297272"/>
                </a:lnTo>
                <a:lnTo>
                  <a:pt x="267666" y="594545"/>
                </a:lnTo>
                <a:lnTo>
                  <a:pt x="0" y="297272"/>
                </a:lnTo>
                <a:lnTo>
                  <a:pt x="0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2" name="Freeform: Shape 311">
            <a:extLst>
              <a:ext uri="{FF2B5EF4-FFF2-40B4-BE49-F238E27FC236}">
                <a16:creationId xmlns:a16="http://schemas.microsoft.com/office/drawing/2014/main" id="{FB77DB4B-52C3-55D7-C152-DB972A3F61B8}"/>
              </a:ext>
            </a:extLst>
          </p:cNvPr>
          <p:cNvSpPr/>
          <p:nvPr/>
        </p:nvSpPr>
        <p:spPr>
          <a:xfrm>
            <a:off x="5876455" y="7844088"/>
            <a:ext cx="535330" cy="594544"/>
          </a:xfrm>
          <a:custGeom>
            <a:avLst/>
            <a:gdLst>
              <a:gd name="connsiteX0" fmla="*/ 0 w 535330"/>
              <a:gd name="connsiteY0" fmla="*/ 297272 h 594544"/>
              <a:gd name="connsiteX1" fmla="*/ 267665 w 535330"/>
              <a:gd name="connsiteY1" fmla="*/ 0 h 594544"/>
              <a:gd name="connsiteX2" fmla="*/ 535330 w 535330"/>
              <a:gd name="connsiteY2" fmla="*/ 297272 h 594544"/>
              <a:gd name="connsiteX3" fmla="*/ 267665 w 535330"/>
              <a:gd name="connsiteY3" fmla="*/ 594545 h 594544"/>
              <a:gd name="connsiteX4" fmla="*/ 0 w 535330"/>
              <a:gd name="connsiteY4" fmla="*/ 297272 h 594544"/>
              <a:gd name="connsiteX5" fmla="*/ 0 w 535330"/>
              <a:gd name="connsiteY5" fmla="*/ 297272 h 594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330" h="594544">
                <a:moveTo>
                  <a:pt x="0" y="297272"/>
                </a:moveTo>
                <a:lnTo>
                  <a:pt x="267665" y="0"/>
                </a:lnTo>
                <a:lnTo>
                  <a:pt x="535330" y="297272"/>
                </a:lnTo>
                <a:lnTo>
                  <a:pt x="267665" y="594545"/>
                </a:lnTo>
                <a:lnTo>
                  <a:pt x="0" y="297272"/>
                </a:lnTo>
                <a:lnTo>
                  <a:pt x="0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3" name="Freeform: Shape 312">
            <a:extLst>
              <a:ext uri="{FF2B5EF4-FFF2-40B4-BE49-F238E27FC236}">
                <a16:creationId xmlns:a16="http://schemas.microsoft.com/office/drawing/2014/main" id="{2B59DAC5-E082-689F-6D39-1D2175DB1038}"/>
              </a:ext>
            </a:extLst>
          </p:cNvPr>
          <p:cNvSpPr/>
          <p:nvPr/>
        </p:nvSpPr>
        <p:spPr>
          <a:xfrm>
            <a:off x="10685917" y="3588927"/>
            <a:ext cx="535330" cy="594544"/>
          </a:xfrm>
          <a:custGeom>
            <a:avLst/>
            <a:gdLst>
              <a:gd name="connsiteX0" fmla="*/ 0 w 535330"/>
              <a:gd name="connsiteY0" fmla="*/ 297272 h 594544"/>
              <a:gd name="connsiteX1" fmla="*/ 267665 w 535330"/>
              <a:gd name="connsiteY1" fmla="*/ 0 h 594544"/>
              <a:gd name="connsiteX2" fmla="*/ 535330 w 535330"/>
              <a:gd name="connsiteY2" fmla="*/ 297272 h 594544"/>
              <a:gd name="connsiteX3" fmla="*/ 267665 w 535330"/>
              <a:gd name="connsiteY3" fmla="*/ 594545 h 594544"/>
              <a:gd name="connsiteX4" fmla="*/ 0 w 535330"/>
              <a:gd name="connsiteY4" fmla="*/ 297272 h 594544"/>
              <a:gd name="connsiteX5" fmla="*/ 0 w 535330"/>
              <a:gd name="connsiteY5" fmla="*/ 297272 h 594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330" h="594544">
                <a:moveTo>
                  <a:pt x="0" y="297272"/>
                </a:moveTo>
                <a:lnTo>
                  <a:pt x="267665" y="0"/>
                </a:lnTo>
                <a:lnTo>
                  <a:pt x="535330" y="297272"/>
                </a:lnTo>
                <a:lnTo>
                  <a:pt x="267665" y="594545"/>
                </a:lnTo>
                <a:lnTo>
                  <a:pt x="0" y="297272"/>
                </a:lnTo>
                <a:lnTo>
                  <a:pt x="0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4" name="Freeform: Shape 313">
            <a:extLst>
              <a:ext uri="{FF2B5EF4-FFF2-40B4-BE49-F238E27FC236}">
                <a16:creationId xmlns:a16="http://schemas.microsoft.com/office/drawing/2014/main" id="{E64EB342-F034-DB3A-D1C7-AAC7B06BF5CB}"/>
              </a:ext>
            </a:extLst>
          </p:cNvPr>
          <p:cNvSpPr/>
          <p:nvPr/>
        </p:nvSpPr>
        <p:spPr>
          <a:xfrm>
            <a:off x="6900834" y="6370718"/>
            <a:ext cx="633101" cy="459975"/>
          </a:xfrm>
          <a:custGeom>
            <a:avLst/>
            <a:gdLst>
              <a:gd name="connsiteX0" fmla="*/ 0 w 633101"/>
              <a:gd name="connsiteY0" fmla="*/ 162703 h 459975"/>
              <a:gd name="connsiteX1" fmla="*/ 365436 w 633101"/>
              <a:gd name="connsiteY1" fmla="*/ 0 h 459975"/>
              <a:gd name="connsiteX2" fmla="*/ 633102 w 633101"/>
              <a:gd name="connsiteY2" fmla="*/ 297272 h 459975"/>
              <a:gd name="connsiteX3" fmla="*/ 267666 w 633101"/>
              <a:gd name="connsiteY3" fmla="*/ 459975 h 459975"/>
              <a:gd name="connsiteX4" fmla="*/ 0 w 633101"/>
              <a:gd name="connsiteY4" fmla="*/ 162703 h 459975"/>
              <a:gd name="connsiteX5" fmla="*/ 0 w 633101"/>
              <a:gd name="connsiteY5" fmla="*/ 162703 h 459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3101" h="459975">
                <a:moveTo>
                  <a:pt x="0" y="162703"/>
                </a:moveTo>
                <a:lnTo>
                  <a:pt x="365436" y="0"/>
                </a:lnTo>
                <a:lnTo>
                  <a:pt x="633102" y="297272"/>
                </a:lnTo>
                <a:lnTo>
                  <a:pt x="267666" y="459975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5" name="Freeform: Shape 314">
            <a:extLst>
              <a:ext uri="{FF2B5EF4-FFF2-40B4-BE49-F238E27FC236}">
                <a16:creationId xmlns:a16="http://schemas.microsoft.com/office/drawing/2014/main" id="{0D1246FD-A228-E060-93EF-7049B04A72E6}"/>
              </a:ext>
            </a:extLst>
          </p:cNvPr>
          <p:cNvSpPr/>
          <p:nvPr/>
        </p:nvSpPr>
        <p:spPr>
          <a:xfrm>
            <a:off x="4519711" y="8570956"/>
            <a:ext cx="633101" cy="459974"/>
          </a:xfrm>
          <a:custGeom>
            <a:avLst/>
            <a:gdLst>
              <a:gd name="connsiteX0" fmla="*/ 0 w 633101"/>
              <a:gd name="connsiteY0" fmla="*/ 162702 h 459974"/>
              <a:gd name="connsiteX1" fmla="*/ 365436 w 633101"/>
              <a:gd name="connsiteY1" fmla="*/ 0 h 459974"/>
              <a:gd name="connsiteX2" fmla="*/ 633101 w 633101"/>
              <a:gd name="connsiteY2" fmla="*/ 297272 h 459974"/>
              <a:gd name="connsiteX3" fmla="*/ 267665 w 633101"/>
              <a:gd name="connsiteY3" fmla="*/ 459975 h 459974"/>
              <a:gd name="connsiteX4" fmla="*/ 0 w 633101"/>
              <a:gd name="connsiteY4" fmla="*/ 162702 h 459974"/>
              <a:gd name="connsiteX5" fmla="*/ 0 w 633101"/>
              <a:gd name="connsiteY5" fmla="*/ 162702 h 459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3101" h="459974">
                <a:moveTo>
                  <a:pt x="0" y="162702"/>
                </a:moveTo>
                <a:lnTo>
                  <a:pt x="365436" y="0"/>
                </a:lnTo>
                <a:lnTo>
                  <a:pt x="633101" y="297272"/>
                </a:lnTo>
                <a:lnTo>
                  <a:pt x="267665" y="459975"/>
                </a:lnTo>
                <a:lnTo>
                  <a:pt x="0" y="162702"/>
                </a:lnTo>
                <a:lnTo>
                  <a:pt x="0" y="16270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6" name="Freeform: Shape 315">
            <a:extLst>
              <a:ext uri="{FF2B5EF4-FFF2-40B4-BE49-F238E27FC236}">
                <a16:creationId xmlns:a16="http://schemas.microsoft.com/office/drawing/2014/main" id="{78201265-CD15-1ED0-89A8-1ACCD20EEA52}"/>
              </a:ext>
            </a:extLst>
          </p:cNvPr>
          <p:cNvSpPr/>
          <p:nvPr/>
        </p:nvSpPr>
        <p:spPr>
          <a:xfrm>
            <a:off x="9214302" y="4613068"/>
            <a:ext cx="633100" cy="459974"/>
          </a:xfrm>
          <a:custGeom>
            <a:avLst/>
            <a:gdLst>
              <a:gd name="connsiteX0" fmla="*/ 0 w 633100"/>
              <a:gd name="connsiteY0" fmla="*/ 162703 h 459974"/>
              <a:gd name="connsiteX1" fmla="*/ 365436 w 633100"/>
              <a:gd name="connsiteY1" fmla="*/ 0 h 459974"/>
              <a:gd name="connsiteX2" fmla="*/ 633101 w 633100"/>
              <a:gd name="connsiteY2" fmla="*/ 297272 h 459974"/>
              <a:gd name="connsiteX3" fmla="*/ 267665 w 633100"/>
              <a:gd name="connsiteY3" fmla="*/ 459975 h 459974"/>
              <a:gd name="connsiteX4" fmla="*/ 0 w 633100"/>
              <a:gd name="connsiteY4" fmla="*/ 162703 h 459974"/>
              <a:gd name="connsiteX5" fmla="*/ 0 w 633100"/>
              <a:gd name="connsiteY5" fmla="*/ 162703 h 459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3100" h="459974">
                <a:moveTo>
                  <a:pt x="0" y="162703"/>
                </a:moveTo>
                <a:lnTo>
                  <a:pt x="365436" y="0"/>
                </a:lnTo>
                <a:lnTo>
                  <a:pt x="633101" y="297272"/>
                </a:lnTo>
                <a:lnTo>
                  <a:pt x="267665" y="459975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7" name="Freeform: Shape 316">
            <a:extLst>
              <a:ext uri="{FF2B5EF4-FFF2-40B4-BE49-F238E27FC236}">
                <a16:creationId xmlns:a16="http://schemas.microsoft.com/office/drawing/2014/main" id="{33A810F1-E5EF-B92B-8721-E7B5ADC3AB55}"/>
              </a:ext>
            </a:extLst>
          </p:cNvPr>
          <p:cNvSpPr/>
          <p:nvPr/>
        </p:nvSpPr>
        <p:spPr>
          <a:xfrm>
            <a:off x="2200841" y="-1012660"/>
            <a:ext cx="391278" cy="677713"/>
          </a:xfrm>
          <a:custGeom>
            <a:avLst/>
            <a:gdLst>
              <a:gd name="connsiteX0" fmla="*/ 123613 w 391278"/>
              <a:gd name="connsiteY0" fmla="*/ 380441 h 677713"/>
              <a:gd name="connsiteX1" fmla="*/ 0 w 391278"/>
              <a:gd name="connsiteY1" fmla="*/ 0 h 677713"/>
              <a:gd name="connsiteX2" fmla="*/ 267665 w 391278"/>
              <a:gd name="connsiteY2" fmla="*/ 297272 h 677713"/>
              <a:gd name="connsiteX3" fmla="*/ 391278 w 391278"/>
              <a:gd name="connsiteY3" fmla="*/ 677714 h 677713"/>
              <a:gd name="connsiteX4" fmla="*/ 123613 w 391278"/>
              <a:gd name="connsiteY4" fmla="*/ 380441 h 677713"/>
              <a:gd name="connsiteX5" fmla="*/ 123613 w 391278"/>
              <a:gd name="connsiteY5" fmla="*/ 380441 h 67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1278" h="677713">
                <a:moveTo>
                  <a:pt x="123613" y="380441"/>
                </a:moveTo>
                <a:lnTo>
                  <a:pt x="0" y="0"/>
                </a:lnTo>
                <a:lnTo>
                  <a:pt x="267665" y="297272"/>
                </a:lnTo>
                <a:lnTo>
                  <a:pt x="391278" y="677714"/>
                </a:lnTo>
                <a:lnTo>
                  <a:pt x="123613" y="380441"/>
                </a:lnTo>
                <a:lnTo>
                  <a:pt x="123613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8" name="Freeform: Shape 317">
            <a:extLst>
              <a:ext uri="{FF2B5EF4-FFF2-40B4-BE49-F238E27FC236}">
                <a16:creationId xmlns:a16="http://schemas.microsoft.com/office/drawing/2014/main" id="{45211185-713B-AA9D-200E-FCF6EDA41F4E}"/>
              </a:ext>
            </a:extLst>
          </p:cNvPr>
          <p:cNvSpPr/>
          <p:nvPr/>
        </p:nvSpPr>
        <p:spPr>
          <a:xfrm>
            <a:off x="19728" y="644434"/>
            <a:ext cx="309478" cy="695100"/>
          </a:xfrm>
          <a:custGeom>
            <a:avLst/>
            <a:gdLst>
              <a:gd name="connsiteX0" fmla="*/ 0 w 309478"/>
              <a:gd name="connsiteY0" fmla="*/ 397828 h 695100"/>
              <a:gd name="connsiteX1" fmla="*/ 41813 w 309478"/>
              <a:gd name="connsiteY1" fmla="*/ 0 h 695100"/>
              <a:gd name="connsiteX2" fmla="*/ 309479 w 309478"/>
              <a:gd name="connsiteY2" fmla="*/ 297272 h 695100"/>
              <a:gd name="connsiteX3" fmla="*/ 267665 w 309478"/>
              <a:gd name="connsiteY3" fmla="*/ 695101 h 695100"/>
              <a:gd name="connsiteX4" fmla="*/ 0 w 309478"/>
              <a:gd name="connsiteY4" fmla="*/ 397828 h 695100"/>
              <a:gd name="connsiteX5" fmla="*/ 0 w 309478"/>
              <a:gd name="connsiteY5" fmla="*/ 397828 h 69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478" h="695100">
                <a:moveTo>
                  <a:pt x="0" y="397828"/>
                </a:moveTo>
                <a:lnTo>
                  <a:pt x="41813" y="0"/>
                </a:lnTo>
                <a:lnTo>
                  <a:pt x="309479" y="297272"/>
                </a:lnTo>
                <a:lnTo>
                  <a:pt x="267665" y="695101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9" name="Freeform: Shape 318">
            <a:extLst>
              <a:ext uri="{FF2B5EF4-FFF2-40B4-BE49-F238E27FC236}">
                <a16:creationId xmlns:a16="http://schemas.microsoft.com/office/drawing/2014/main" id="{334780DF-B145-5EDB-A5C2-96852DB70CDA}"/>
              </a:ext>
            </a:extLst>
          </p:cNvPr>
          <p:cNvSpPr/>
          <p:nvPr/>
        </p:nvSpPr>
        <p:spPr>
          <a:xfrm>
            <a:off x="3115752" y="-1874098"/>
            <a:ext cx="309478" cy="695100"/>
          </a:xfrm>
          <a:custGeom>
            <a:avLst/>
            <a:gdLst>
              <a:gd name="connsiteX0" fmla="*/ 0 w 309478"/>
              <a:gd name="connsiteY0" fmla="*/ 397828 h 695100"/>
              <a:gd name="connsiteX1" fmla="*/ 41814 w 309478"/>
              <a:gd name="connsiteY1" fmla="*/ 0 h 695100"/>
              <a:gd name="connsiteX2" fmla="*/ 309479 w 309478"/>
              <a:gd name="connsiteY2" fmla="*/ 297272 h 695100"/>
              <a:gd name="connsiteX3" fmla="*/ 267665 w 309478"/>
              <a:gd name="connsiteY3" fmla="*/ 695101 h 695100"/>
              <a:gd name="connsiteX4" fmla="*/ 0 w 309478"/>
              <a:gd name="connsiteY4" fmla="*/ 397828 h 695100"/>
              <a:gd name="connsiteX5" fmla="*/ 0 w 309478"/>
              <a:gd name="connsiteY5" fmla="*/ 397828 h 69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478" h="695100">
                <a:moveTo>
                  <a:pt x="0" y="397828"/>
                </a:moveTo>
                <a:lnTo>
                  <a:pt x="41814" y="0"/>
                </a:lnTo>
                <a:lnTo>
                  <a:pt x="309479" y="297272"/>
                </a:lnTo>
                <a:lnTo>
                  <a:pt x="267665" y="695101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0" name="Freeform: Shape 319">
            <a:extLst>
              <a:ext uri="{FF2B5EF4-FFF2-40B4-BE49-F238E27FC236}">
                <a16:creationId xmlns:a16="http://schemas.microsoft.com/office/drawing/2014/main" id="{7C20AB2F-90AB-CCF6-B8C0-C1A29BE4A5AE}"/>
              </a:ext>
            </a:extLst>
          </p:cNvPr>
          <p:cNvSpPr/>
          <p:nvPr/>
        </p:nvSpPr>
        <p:spPr>
          <a:xfrm>
            <a:off x="-703913" y="1422703"/>
            <a:ext cx="467675" cy="643699"/>
          </a:xfrm>
          <a:custGeom>
            <a:avLst/>
            <a:gdLst>
              <a:gd name="connsiteX0" fmla="*/ 0 w 467675"/>
              <a:gd name="connsiteY0" fmla="*/ 346427 h 643699"/>
              <a:gd name="connsiteX1" fmla="*/ 200010 w 467675"/>
              <a:gd name="connsiteY1" fmla="*/ 0 h 643699"/>
              <a:gd name="connsiteX2" fmla="*/ 467675 w 467675"/>
              <a:gd name="connsiteY2" fmla="*/ 297272 h 643699"/>
              <a:gd name="connsiteX3" fmla="*/ 267665 w 467675"/>
              <a:gd name="connsiteY3" fmla="*/ 643699 h 643699"/>
              <a:gd name="connsiteX4" fmla="*/ 0 w 467675"/>
              <a:gd name="connsiteY4" fmla="*/ 346427 h 643699"/>
              <a:gd name="connsiteX5" fmla="*/ 0 w 467675"/>
              <a:gd name="connsiteY5" fmla="*/ 346427 h 64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7675" h="643699">
                <a:moveTo>
                  <a:pt x="0" y="346427"/>
                </a:moveTo>
                <a:lnTo>
                  <a:pt x="200010" y="0"/>
                </a:lnTo>
                <a:lnTo>
                  <a:pt x="467675" y="297272"/>
                </a:lnTo>
                <a:lnTo>
                  <a:pt x="267665" y="643699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1" name="Freeform: Shape 320">
            <a:extLst>
              <a:ext uri="{FF2B5EF4-FFF2-40B4-BE49-F238E27FC236}">
                <a16:creationId xmlns:a16="http://schemas.microsoft.com/office/drawing/2014/main" id="{B0E4DEAE-6CCE-31DB-032C-5CE9F018849E}"/>
              </a:ext>
            </a:extLst>
          </p:cNvPr>
          <p:cNvSpPr/>
          <p:nvPr/>
        </p:nvSpPr>
        <p:spPr>
          <a:xfrm>
            <a:off x="1733166" y="-715387"/>
            <a:ext cx="467675" cy="643699"/>
          </a:xfrm>
          <a:custGeom>
            <a:avLst/>
            <a:gdLst>
              <a:gd name="connsiteX0" fmla="*/ 0 w 467675"/>
              <a:gd name="connsiteY0" fmla="*/ 346427 h 643699"/>
              <a:gd name="connsiteX1" fmla="*/ 200010 w 467675"/>
              <a:gd name="connsiteY1" fmla="*/ 0 h 643699"/>
              <a:gd name="connsiteX2" fmla="*/ 467675 w 467675"/>
              <a:gd name="connsiteY2" fmla="*/ 297272 h 643699"/>
              <a:gd name="connsiteX3" fmla="*/ 267665 w 467675"/>
              <a:gd name="connsiteY3" fmla="*/ 643700 h 643699"/>
              <a:gd name="connsiteX4" fmla="*/ 0 w 467675"/>
              <a:gd name="connsiteY4" fmla="*/ 346427 h 643699"/>
              <a:gd name="connsiteX5" fmla="*/ 0 w 467675"/>
              <a:gd name="connsiteY5" fmla="*/ 346427 h 64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7675" h="643699">
                <a:moveTo>
                  <a:pt x="0" y="346427"/>
                </a:moveTo>
                <a:lnTo>
                  <a:pt x="200010" y="0"/>
                </a:lnTo>
                <a:lnTo>
                  <a:pt x="467675" y="297272"/>
                </a:lnTo>
                <a:lnTo>
                  <a:pt x="267665" y="643700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2" name="Freeform: Shape 321">
            <a:extLst>
              <a:ext uri="{FF2B5EF4-FFF2-40B4-BE49-F238E27FC236}">
                <a16:creationId xmlns:a16="http://schemas.microsoft.com/office/drawing/2014/main" id="{888AFAD3-2E85-F7FE-64C9-F25DB37D4666}"/>
              </a:ext>
            </a:extLst>
          </p:cNvPr>
          <p:cNvSpPr/>
          <p:nvPr/>
        </p:nvSpPr>
        <p:spPr>
          <a:xfrm>
            <a:off x="1141878" y="-71688"/>
            <a:ext cx="591287" cy="532397"/>
          </a:xfrm>
          <a:custGeom>
            <a:avLst/>
            <a:gdLst>
              <a:gd name="connsiteX0" fmla="*/ 0 w 591287"/>
              <a:gd name="connsiteY0" fmla="*/ 235126 h 532397"/>
              <a:gd name="connsiteX1" fmla="*/ 323623 w 591287"/>
              <a:gd name="connsiteY1" fmla="*/ 0 h 532397"/>
              <a:gd name="connsiteX2" fmla="*/ 591288 w 591287"/>
              <a:gd name="connsiteY2" fmla="*/ 297272 h 532397"/>
              <a:gd name="connsiteX3" fmla="*/ 267665 w 591287"/>
              <a:gd name="connsiteY3" fmla="*/ 532398 h 532397"/>
              <a:gd name="connsiteX4" fmla="*/ 0 w 591287"/>
              <a:gd name="connsiteY4" fmla="*/ 235126 h 532397"/>
              <a:gd name="connsiteX5" fmla="*/ 0 w 591287"/>
              <a:gd name="connsiteY5" fmla="*/ 235126 h 532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7" h="532397">
                <a:moveTo>
                  <a:pt x="0" y="235126"/>
                </a:moveTo>
                <a:lnTo>
                  <a:pt x="323623" y="0"/>
                </a:lnTo>
                <a:lnTo>
                  <a:pt x="591288" y="297272"/>
                </a:lnTo>
                <a:lnTo>
                  <a:pt x="267665" y="532398"/>
                </a:lnTo>
                <a:lnTo>
                  <a:pt x="0" y="235126"/>
                </a:lnTo>
                <a:lnTo>
                  <a:pt x="0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3" name="Freeform: Shape 322">
            <a:extLst>
              <a:ext uri="{FF2B5EF4-FFF2-40B4-BE49-F238E27FC236}">
                <a16:creationId xmlns:a16="http://schemas.microsoft.com/office/drawing/2014/main" id="{2FF6892C-3555-C8DD-C2CA-5BDBF729F688}"/>
              </a:ext>
            </a:extLst>
          </p:cNvPr>
          <p:cNvSpPr/>
          <p:nvPr/>
        </p:nvSpPr>
        <p:spPr>
          <a:xfrm>
            <a:off x="2724473" y="-1476270"/>
            <a:ext cx="658943" cy="380441"/>
          </a:xfrm>
          <a:custGeom>
            <a:avLst/>
            <a:gdLst>
              <a:gd name="connsiteX0" fmla="*/ 0 w 658943"/>
              <a:gd name="connsiteY0" fmla="*/ 83169 h 380441"/>
              <a:gd name="connsiteX1" fmla="*/ 391278 w 658943"/>
              <a:gd name="connsiteY1" fmla="*/ 0 h 380441"/>
              <a:gd name="connsiteX2" fmla="*/ 658943 w 658943"/>
              <a:gd name="connsiteY2" fmla="*/ 297272 h 380441"/>
              <a:gd name="connsiteX3" fmla="*/ 267665 w 658943"/>
              <a:gd name="connsiteY3" fmla="*/ 380441 h 380441"/>
              <a:gd name="connsiteX4" fmla="*/ 0 w 658943"/>
              <a:gd name="connsiteY4" fmla="*/ 83169 h 380441"/>
              <a:gd name="connsiteX5" fmla="*/ 0 w 658943"/>
              <a:gd name="connsiteY5" fmla="*/ 83169 h 380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8943" h="380441">
                <a:moveTo>
                  <a:pt x="0" y="83169"/>
                </a:moveTo>
                <a:lnTo>
                  <a:pt x="391278" y="0"/>
                </a:lnTo>
                <a:lnTo>
                  <a:pt x="658943" y="297272"/>
                </a:lnTo>
                <a:lnTo>
                  <a:pt x="267665" y="380441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4" name="Freeform: Shape 323">
            <a:extLst>
              <a:ext uri="{FF2B5EF4-FFF2-40B4-BE49-F238E27FC236}">
                <a16:creationId xmlns:a16="http://schemas.microsoft.com/office/drawing/2014/main" id="{49851B6F-CF76-E684-C31E-377E03DE6D02}"/>
              </a:ext>
            </a:extLst>
          </p:cNvPr>
          <p:cNvSpPr/>
          <p:nvPr/>
        </p:nvSpPr>
        <p:spPr>
          <a:xfrm>
            <a:off x="61541" y="561265"/>
            <a:ext cx="658943" cy="380441"/>
          </a:xfrm>
          <a:custGeom>
            <a:avLst/>
            <a:gdLst>
              <a:gd name="connsiteX0" fmla="*/ 0 w 658943"/>
              <a:gd name="connsiteY0" fmla="*/ 83169 h 380441"/>
              <a:gd name="connsiteX1" fmla="*/ 391278 w 658943"/>
              <a:gd name="connsiteY1" fmla="*/ 0 h 380441"/>
              <a:gd name="connsiteX2" fmla="*/ 658944 w 658943"/>
              <a:gd name="connsiteY2" fmla="*/ 297272 h 380441"/>
              <a:gd name="connsiteX3" fmla="*/ 267665 w 658943"/>
              <a:gd name="connsiteY3" fmla="*/ 380441 h 380441"/>
              <a:gd name="connsiteX4" fmla="*/ 0 w 658943"/>
              <a:gd name="connsiteY4" fmla="*/ 83169 h 380441"/>
              <a:gd name="connsiteX5" fmla="*/ 0 w 658943"/>
              <a:gd name="connsiteY5" fmla="*/ 83169 h 380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8943" h="380441">
                <a:moveTo>
                  <a:pt x="0" y="83169"/>
                </a:moveTo>
                <a:lnTo>
                  <a:pt x="391278" y="0"/>
                </a:lnTo>
                <a:lnTo>
                  <a:pt x="658944" y="297272"/>
                </a:lnTo>
                <a:lnTo>
                  <a:pt x="267665" y="380441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5" name="Freeform: Shape 324">
            <a:extLst>
              <a:ext uri="{FF2B5EF4-FFF2-40B4-BE49-F238E27FC236}">
                <a16:creationId xmlns:a16="http://schemas.microsoft.com/office/drawing/2014/main" id="{C74F601C-B3BD-BAA8-F312-703C7EAED28C}"/>
              </a:ext>
            </a:extLst>
          </p:cNvPr>
          <p:cNvSpPr/>
          <p:nvPr/>
        </p:nvSpPr>
        <p:spPr>
          <a:xfrm>
            <a:off x="1933176" y="-715387"/>
            <a:ext cx="658943" cy="380441"/>
          </a:xfrm>
          <a:custGeom>
            <a:avLst/>
            <a:gdLst>
              <a:gd name="connsiteX0" fmla="*/ 267665 w 658943"/>
              <a:gd name="connsiteY0" fmla="*/ 297272 h 380441"/>
              <a:gd name="connsiteX1" fmla="*/ 0 w 658943"/>
              <a:gd name="connsiteY1" fmla="*/ 0 h 380441"/>
              <a:gd name="connsiteX2" fmla="*/ 391278 w 658943"/>
              <a:gd name="connsiteY2" fmla="*/ 83169 h 380441"/>
              <a:gd name="connsiteX3" fmla="*/ 658944 w 658943"/>
              <a:gd name="connsiteY3" fmla="*/ 380441 h 380441"/>
              <a:gd name="connsiteX4" fmla="*/ 267665 w 658943"/>
              <a:gd name="connsiteY4" fmla="*/ 297272 h 380441"/>
              <a:gd name="connsiteX5" fmla="*/ 267665 w 658943"/>
              <a:gd name="connsiteY5" fmla="*/ 297272 h 380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8943" h="380441">
                <a:moveTo>
                  <a:pt x="267665" y="297272"/>
                </a:moveTo>
                <a:lnTo>
                  <a:pt x="0" y="0"/>
                </a:lnTo>
                <a:lnTo>
                  <a:pt x="391278" y="83169"/>
                </a:lnTo>
                <a:lnTo>
                  <a:pt x="658944" y="380441"/>
                </a:lnTo>
                <a:lnTo>
                  <a:pt x="267665" y="297272"/>
                </a:lnTo>
                <a:lnTo>
                  <a:pt x="267665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6" name="Freeform: Shape 325">
            <a:extLst>
              <a:ext uri="{FF2B5EF4-FFF2-40B4-BE49-F238E27FC236}">
                <a16:creationId xmlns:a16="http://schemas.microsoft.com/office/drawing/2014/main" id="{2AECD011-BF6A-F5B7-6FB0-4308BB8672D4}"/>
              </a:ext>
            </a:extLst>
          </p:cNvPr>
          <p:cNvSpPr/>
          <p:nvPr/>
        </p:nvSpPr>
        <p:spPr>
          <a:xfrm>
            <a:off x="776442" y="326139"/>
            <a:ext cx="309478" cy="695100"/>
          </a:xfrm>
          <a:custGeom>
            <a:avLst/>
            <a:gdLst>
              <a:gd name="connsiteX0" fmla="*/ 41813 w 309478"/>
              <a:gd name="connsiteY0" fmla="*/ 397828 h 695100"/>
              <a:gd name="connsiteX1" fmla="*/ 0 w 309478"/>
              <a:gd name="connsiteY1" fmla="*/ 0 h 695100"/>
              <a:gd name="connsiteX2" fmla="*/ 267665 w 309478"/>
              <a:gd name="connsiteY2" fmla="*/ 297272 h 695100"/>
              <a:gd name="connsiteX3" fmla="*/ 309479 w 309478"/>
              <a:gd name="connsiteY3" fmla="*/ 695101 h 695100"/>
              <a:gd name="connsiteX4" fmla="*/ 41813 w 309478"/>
              <a:gd name="connsiteY4" fmla="*/ 397828 h 695100"/>
              <a:gd name="connsiteX5" fmla="*/ 41813 w 309478"/>
              <a:gd name="connsiteY5" fmla="*/ 397828 h 69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478" h="695100">
                <a:moveTo>
                  <a:pt x="41813" y="397828"/>
                </a:moveTo>
                <a:lnTo>
                  <a:pt x="0" y="0"/>
                </a:lnTo>
                <a:lnTo>
                  <a:pt x="267665" y="297272"/>
                </a:lnTo>
                <a:lnTo>
                  <a:pt x="309479" y="695101"/>
                </a:lnTo>
                <a:lnTo>
                  <a:pt x="41813" y="397828"/>
                </a:lnTo>
                <a:lnTo>
                  <a:pt x="41813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7" name="Freeform: Shape 326">
            <a:extLst>
              <a:ext uri="{FF2B5EF4-FFF2-40B4-BE49-F238E27FC236}">
                <a16:creationId xmlns:a16="http://schemas.microsoft.com/office/drawing/2014/main" id="{7D6CC594-515B-2495-63FB-5AFB97349D10}"/>
              </a:ext>
            </a:extLst>
          </p:cNvPr>
          <p:cNvSpPr/>
          <p:nvPr/>
        </p:nvSpPr>
        <p:spPr>
          <a:xfrm>
            <a:off x="-103884" y="1042262"/>
            <a:ext cx="391278" cy="677713"/>
          </a:xfrm>
          <a:custGeom>
            <a:avLst/>
            <a:gdLst>
              <a:gd name="connsiteX0" fmla="*/ 0 w 391278"/>
              <a:gd name="connsiteY0" fmla="*/ 380441 h 677713"/>
              <a:gd name="connsiteX1" fmla="*/ 123613 w 391278"/>
              <a:gd name="connsiteY1" fmla="*/ 0 h 677713"/>
              <a:gd name="connsiteX2" fmla="*/ 391278 w 391278"/>
              <a:gd name="connsiteY2" fmla="*/ 297272 h 677713"/>
              <a:gd name="connsiteX3" fmla="*/ 267665 w 391278"/>
              <a:gd name="connsiteY3" fmla="*/ 677714 h 677713"/>
              <a:gd name="connsiteX4" fmla="*/ 0 w 391278"/>
              <a:gd name="connsiteY4" fmla="*/ 380441 h 677713"/>
              <a:gd name="connsiteX5" fmla="*/ 0 w 391278"/>
              <a:gd name="connsiteY5" fmla="*/ 380441 h 67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1278" h="677713">
                <a:moveTo>
                  <a:pt x="0" y="380441"/>
                </a:moveTo>
                <a:lnTo>
                  <a:pt x="123613" y="0"/>
                </a:lnTo>
                <a:lnTo>
                  <a:pt x="391278" y="297272"/>
                </a:lnTo>
                <a:lnTo>
                  <a:pt x="267665" y="677714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8" name="Freeform: Shape 327">
            <a:extLst>
              <a:ext uri="{FF2B5EF4-FFF2-40B4-BE49-F238E27FC236}">
                <a16:creationId xmlns:a16="http://schemas.microsoft.com/office/drawing/2014/main" id="{9108767A-25C7-90B8-DD04-0DB9F4B77089}"/>
              </a:ext>
            </a:extLst>
          </p:cNvPr>
          <p:cNvSpPr/>
          <p:nvPr/>
        </p:nvSpPr>
        <p:spPr>
          <a:xfrm>
            <a:off x="2200841" y="-1393101"/>
            <a:ext cx="391278" cy="677713"/>
          </a:xfrm>
          <a:custGeom>
            <a:avLst/>
            <a:gdLst>
              <a:gd name="connsiteX0" fmla="*/ 0 w 391278"/>
              <a:gd name="connsiteY0" fmla="*/ 380441 h 677713"/>
              <a:gd name="connsiteX1" fmla="*/ 123613 w 391278"/>
              <a:gd name="connsiteY1" fmla="*/ 0 h 677713"/>
              <a:gd name="connsiteX2" fmla="*/ 391278 w 391278"/>
              <a:gd name="connsiteY2" fmla="*/ 297272 h 677713"/>
              <a:gd name="connsiteX3" fmla="*/ 267665 w 391278"/>
              <a:gd name="connsiteY3" fmla="*/ 677714 h 677713"/>
              <a:gd name="connsiteX4" fmla="*/ 0 w 391278"/>
              <a:gd name="connsiteY4" fmla="*/ 380441 h 677713"/>
              <a:gd name="connsiteX5" fmla="*/ 0 w 391278"/>
              <a:gd name="connsiteY5" fmla="*/ 380441 h 67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1278" h="677713">
                <a:moveTo>
                  <a:pt x="0" y="380441"/>
                </a:moveTo>
                <a:lnTo>
                  <a:pt x="123613" y="0"/>
                </a:lnTo>
                <a:lnTo>
                  <a:pt x="391278" y="297272"/>
                </a:lnTo>
                <a:lnTo>
                  <a:pt x="267665" y="677714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9" name="Freeform: Shape 328">
            <a:extLst>
              <a:ext uri="{FF2B5EF4-FFF2-40B4-BE49-F238E27FC236}">
                <a16:creationId xmlns:a16="http://schemas.microsoft.com/office/drawing/2014/main" id="{E835E271-FD8C-0523-8313-EFAA307D9493}"/>
              </a:ext>
            </a:extLst>
          </p:cNvPr>
          <p:cNvSpPr/>
          <p:nvPr/>
        </p:nvSpPr>
        <p:spPr>
          <a:xfrm>
            <a:off x="1465501" y="-368960"/>
            <a:ext cx="535330" cy="594544"/>
          </a:xfrm>
          <a:custGeom>
            <a:avLst/>
            <a:gdLst>
              <a:gd name="connsiteX0" fmla="*/ 0 w 535330"/>
              <a:gd name="connsiteY0" fmla="*/ 297272 h 594544"/>
              <a:gd name="connsiteX1" fmla="*/ 267665 w 535330"/>
              <a:gd name="connsiteY1" fmla="*/ 0 h 594544"/>
              <a:gd name="connsiteX2" fmla="*/ 535331 w 535330"/>
              <a:gd name="connsiteY2" fmla="*/ 297272 h 594544"/>
              <a:gd name="connsiteX3" fmla="*/ 267665 w 535330"/>
              <a:gd name="connsiteY3" fmla="*/ 594545 h 594544"/>
              <a:gd name="connsiteX4" fmla="*/ 0 w 535330"/>
              <a:gd name="connsiteY4" fmla="*/ 297272 h 594544"/>
              <a:gd name="connsiteX5" fmla="*/ 0 w 535330"/>
              <a:gd name="connsiteY5" fmla="*/ 297272 h 594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35330" h="594544">
                <a:moveTo>
                  <a:pt x="0" y="297272"/>
                </a:moveTo>
                <a:lnTo>
                  <a:pt x="267665" y="0"/>
                </a:lnTo>
                <a:lnTo>
                  <a:pt x="535331" y="297272"/>
                </a:lnTo>
                <a:lnTo>
                  <a:pt x="267665" y="594545"/>
                </a:lnTo>
                <a:lnTo>
                  <a:pt x="0" y="297272"/>
                </a:lnTo>
                <a:lnTo>
                  <a:pt x="0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214F8B94-4332-19EA-A8B2-17568A217C46}"/>
              </a:ext>
            </a:extLst>
          </p:cNvPr>
          <p:cNvSpPr/>
          <p:nvPr/>
        </p:nvSpPr>
        <p:spPr>
          <a:xfrm>
            <a:off x="3157565" y="-2036800"/>
            <a:ext cx="633101" cy="459974"/>
          </a:xfrm>
          <a:custGeom>
            <a:avLst/>
            <a:gdLst>
              <a:gd name="connsiteX0" fmla="*/ 0 w 633101"/>
              <a:gd name="connsiteY0" fmla="*/ 162703 h 459974"/>
              <a:gd name="connsiteX1" fmla="*/ 365436 w 633101"/>
              <a:gd name="connsiteY1" fmla="*/ 0 h 459974"/>
              <a:gd name="connsiteX2" fmla="*/ 633101 w 633101"/>
              <a:gd name="connsiteY2" fmla="*/ 297272 h 459974"/>
              <a:gd name="connsiteX3" fmla="*/ 267665 w 633101"/>
              <a:gd name="connsiteY3" fmla="*/ 459975 h 459974"/>
              <a:gd name="connsiteX4" fmla="*/ 0 w 633101"/>
              <a:gd name="connsiteY4" fmla="*/ 162703 h 459974"/>
              <a:gd name="connsiteX5" fmla="*/ 0 w 633101"/>
              <a:gd name="connsiteY5" fmla="*/ 162703 h 459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3101" h="459974">
                <a:moveTo>
                  <a:pt x="0" y="162703"/>
                </a:moveTo>
                <a:lnTo>
                  <a:pt x="365436" y="0"/>
                </a:lnTo>
                <a:lnTo>
                  <a:pt x="633101" y="297272"/>
                </a:lnTo>
                <a:lnTo>
                  <a:pt x="267665" y="459975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E9886A29-EBC0-6C91-77AA-C1F599D62844}"/>
              </a:ext>
            </a:extLst>
          </p:cNvPr>
          <p:cNvSpPr/>
          <p:nvPr/>
        </p:nvSpPr>
        <p:spPr>
          <a:xfrm>
            <a:off x="776442" y="163437"/>
            <a:ext cx="633101" cy="459975"/>
          </a:xfrm>
          <a:custGeom>
            <a:avLst/>
            <a:gdLst>
              <a:gd name="connsiteX0" fmla="*/ 0 w 633101"/>
              <a:gd name="connsiteY0" fmla="*/ 162703 h 459975"/>
              <a:gd name="connsiteX1" fmla="*/ 365436 w 633101"/>
              <a:gd name="connsiteY1" fmla="*/ 0 h 459975"/>
              <a:gd name="connsiteX2" fmla="*/ 633101 w 633101"/>
              <a:gd name="connsiteY2" fmla="*/ 297272 h 459975"/>
              <a:gd name="connsiteX3" fmla="*/ 267665 w 633101"/>
              <a:gd name="connsiteY3" fmla="*/ 459975 h 459975"/>
              <a:gd name="connsiteX4" fmla="*/ 0 w 633101"/>
              <a:gd name="connsiteY4" fmla="*/ 162703 h 459975"/>
              <a:gd name="connsiteX5" fmla="*/ 0 w 633101"/>
              <a:gd name="connsiteY5" fmla="*/ 162703 h 459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3101" h="459975">
                <a:moveTo>
                  <a:pt x="0" y="162703"/>
                </a:moveTo>
                <a:lnTo>
                  <a:pt x="365436" y="0"/>
                </a:lnTo>
                <a:lnTo>
                  <a:pt x="633101" y="297272"/>
                </a:lnTo>
                <a:lnTo>
                  <a:pt x="267665" y="459975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5BCB073E-BBD8-7561-36C7-5EFA0126FEDB}"/>
              </a:ext>
            </a:extLst>
          </p:cNvPr>
          <p:cNvSpPr/>
          <p:nvPr/>
        </p:nvSpPr>
        <p:spPr>
          <a:xfrm>
            <a:off x="4987386" y="3886200"/>
            <a:ext cx="165426" cy="778269"/>
          </a:xfrm>
          <a:custGeom>
            <a:avLst/>
            <a:gdLst>
              <a:gd name="connsiteX0" fmla="*/ 0 w 165426"/>
              <a:gd name="connsiteY0" fmla="*/ 397828 h 778269"/>
              <a:gd name="connsiteX1" fmla="*/ 41814 w 165426"/>
              <a:gd name="connsiteY1" fmla="*/ 0 h 778269"/>
              <a:gd name="connsiteX2" fmla="*/ 165426 w 165426"/>
              <a:gd name="connsiteY2" fmla="*/ 380441 h 778269"/>
              <a:gd name="connsiteX3" fmla="*/ 123613 w 165426"/>
              <a:gd name="connsiteY3" fmla="*/ 778269 h 778269"/>
              <a:gd name="connsiteX4" fmla="*/ 0 w 165426"/>
              <a:gd name="connsiteY4" fmla="*/ 397828 h 778269"/>
              <a:gd name="connsiteX5" fmla="*/ 0 w 165426"/>
              <a:gd name="connsiteY5" fmla="*/ 397828 h 778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5426" h="778269">
                <a:moveTo>
                  <a:pt x="0" y="397828"/>
                </a:moveTo>
                <a:lnTo>
                  <a:pt x="41814" y="0"/>
                </a:lnTo>
                <a:lnTo>
                  <a:pt x="165426" y="380441"/>
                </a:lnTo>
                <a:lnTo>
                  <a:pt x="123613" y="778269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5C6B46BD-C198-9A12-A1E8-1C95F6B93361}"/>
              </a:ext>
            </a:extLst>
          </p:cNvPr>
          <p:cNvSpPr/>
          <p:nvPr/>
        </p:nvSpPr>
        <p:spPr>
          <a:xfrm>
            <a:off x="4787376" y="4284028"/>
            <a:ext cx="323622" cy="726868"/>
          </a:xfrm>
          <a:custGeom>
            <a:avLst/>
            <a:gdLst>
              <a:gd name="connsiteX0" fmla="*/ 0 w 323622"/>
              <a:gd name="connsiteY0" fmla="*/ 346427 h 726868"/>
              <a:gd name="connsiteX1" fmla="*/ 200010 w 323622"/>
              <a:gd name="connsiteY1" fmla="*/ 0 h 726868"/>
              <a:gd name="connsiteX2" fmla="*/ 323623 w 323622"/>
              <a:gd name="connsiteY2" fmla="*/ 380441 h 726868"/>
              <a:gd name="connsiteX3" fmla="*/ 123613 w 323622"/>
              <a:gd name="connsiteY3" fmla="*/ 726868 h 726868"/>
              <a:gd name="connsiteX4" fmla="*/ 0 w 323622"/>
              <a:gd name="connsiteY4" fmla="*/ 346427 h 726868"/>
              <a:gd name="connsiteX5" fmla="*/ 0 w 323622"/>
              <a:gd name="connsiteY5" fmla="*/ 346427 h 726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3622" h="726868">
                <a:moveTo>
                  <a:pt x="0" y="346427"/>
                </a:moveTo>
                <a:lnTo>
                  <a:pt x="200010" y="0"/>
                </a:lnTo>
                <a:lnTo>
                  <a:pt x="323623" y="380441"/>
                </a:lnTo>
                <a:lnTo>
                  <a:pt x="123613" y="726868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8BF3DA39-2BD9-B3CA-6A3E-0A0FE319FEDB}"/>
              </a:ext>
            </a:extLst>
          </p:cNvPr>
          <p:cNvSpPr/>
          <p:nvPr/>
        </p:nvSpPr>
        <p:spPr>
          <a:xfrm>
            <a:off x="8648856" y="3159331"/>
            <a:ext cx="323622" cy="726868"/>
          </a:xfrm>
          <a:custGeom>
            <a:avLst/>
            <a:gdLst>
              <a:gd name="connsiteX0" fmla="*/ 0 w 323622"/>
              <a:gd name="connsiteY0" fmla="*/ 346427 h 726868"/>
              <a:gd name="connsiteX1" fmla="*/ 200010 w 323622"/>
              <a:gd name="connsiteY1" fmla="*/ 0 h 726868"/>
              <a:gd name="connsiteX2" fmla="*/ 323623 w 323622"/>
              <a:gd name="connsiteY2" fmla="*/ 380441 h 726868"/>
              <a:gd name="connsiteX3" fmla="*/ 123613 w 323622"/>
              <a:gd name="connsiteY3" fmla="*/ 726868 h 726868"/>
              <a:gd name="connsiteX4" fmla="*/ 0 w 323622"/>
              <a:gd name="connsiteY4" fmla="*/ 346427 h 726868"/>
              <a:gd name="connsiteX5" fmla="*/ 0 w 323622"/>
              <a:gd name="connsiteY5" fmla="*/ 346427 h 726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3622" h="726868">
                <a:moveTo>
                  <a:pt x="0" y="346427"/>
                </a:moveTo>
                <a:lnTo>
                  <a:pt x="200010" y="0"/>
                </a:lnTo>
                <a:lnTo>
                  <a:pt x="323623" y="380441"/>
                </a:lnTo>
                <a:lnTo>
                  <a:pt x="123613" y="726868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D169E8CE-C42C-D910-254B-83ACC133FBC0}"/>
              </a:ext>
            </a:extLst>
          </p:cNvPr>
          <p:cNvSpPr/>
          <p:nvPr/>
        </p:nvSpPr>
        <p:spPr>
          <a:xfrm>
            <a:off x="920495" y="5626463"/>
            <a:ext cx="323622" cy="726868"/>
          </a:xfrm>
          <a:custGeom>
            <a:avLst/>
            <a:gdLst>
              <a:gd name="connsiteX0" fmla="*/ 0 w 323622"/>
              <a:gd name="connsiteY0" fmla="*/ 346427 h 726868"/>
              <a:gd name="connsiteX1" fmla="*/ 200010 w 323622"/>
              <a:gd name="connsiteY1" fmla="*/ 0 h 726868"/>
              <a:gd name="connsiteX2" fmla="*/ 323623 w 323622"/>
              <a:gd name="connsiteY2" fmla="*/ 380441 h 726868"/>
              <a:gd name="connsiteX3" fmla="*/ 123613 w 323622"/>
              <a:gd name="connsiteY3" fmla="*/ 726868 h 726868"/>
              <a:gd name="connsiteX4" fmla="*/ 0 w 323622"/>
              <a:gd name="connsiteY4" fmla="*/ 346427 h 726868"/>
              <a:gd name="connsiteX5" fmla="*/ 0 w 323622"/>
              <a:gd name="connsiteY5" fmla="*/ 346427 h 726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3622" h="726868">
                <a:moveTo>
                  <a:pt x="0" y="346427"/>
                </a:moveTo>
                <a:lnTo>
                  <a:pt x="200010" y="0"/>
                </a:lnTo>
                <a:lnTo>
                  <a:pt x="323623" y="380441"/>
                </a:lnTo>
                <a:lnTo>
                  <a:pt x="123613" y="726868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9366CF4C-6148-E7BB-0063-80F11CE8CED9}"/>
              </a:ext>
            </a:extLst>
          </p:cNvPr>
          <p:cNvSpPr/>
          <p:nvPr/>
        </p:nvSpPr>
        <p:spPr>
          <a:xfrm>
            <a:off x="4463754" y="4630455"/>
            <a:ext cx="447235" cy="615566"/>
          </a:xfrm>
          <a:custGeom>
            <a:avLst/>
            <a:gdLst>
              <a:gd name="connsiteX0" fmla="*/ 0 w 447235"/>
              <a:gd name="connsiteY0" fmla="*/ 235126 h 615566"/>
              <a:gd name="connsiteX1" fmla="*/ 323623 w 447235"/>
              <a:gd name="connsiteY1" fmla="*/ 0 h 615566"/>
              <a:gd name="connsiteX2" fmla="*/ 447236 w 447235"/>
              <a:gd name="connsiteY2" fmla="*/ 380441 h 615566"/>
              <a:gd name="connsiteX3" fmla="*/ 123613 w 447235"/>
              <a:gd name="connsiteY3" fmla="*/ 615567 h 615566"/>
              <a:gd name="connsiteX4" fmla="*/ 0 w 447235"/>
              <a:gd name="connsiteY4" fmla="*/ 235126 h 615566"/>
              <a:gd name="connsiteX5" fmla="*/ 0 w 447235"/>
              <a:gd name="connsiteY5" fmla="*/ 235126 h 615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7235" h="615566">
                <a:moveTo>
                  <a:pt x="0" y="235126"/>
                </a:moveTo>
                <a:lnTo>
                  <a:pt x="323623" y="0"/>
                </a:lnTo>
                <a:lnTo>
                  <a:pt x="447236" y="380441"/>
                </a:lnTo>
                <a:lnTo>
                  <a:pt x="123613" y="615567"/>
                </a:lnTo>
                <a:lnTo>
                  <a:pt x="0" y="235126"/>
                </a:lnTo>
                <a:lnTo>
                  <a:pt x="0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9BD7923C-CF59-D3A9-F2D4-2899A8386D65}"/>
              </a:ext>
            </a:extLst>
          </p:cNvPr>
          <p:cNvSpPr/>
          <p:nvPr/>
        </p:nvSpPr>
        <p:spPr>
          <a:xfrm>
            <a:off x="7601591" y="3270633"/>
            <a:ext cx="447235" cy="615566"/>
          </a:xfrm>
          <a:custGeom>
            <a:avLst/>
            <a:gdLst>
              <a:gd name="connsiteX0" fmla="*/ 0 w 447235"/>
              <a:gd name="connsiteY0" fmla="*/ 235126 h 615566"/>
              <a:gd name="connsiteX1" fmla="*/ 323622 w 447235"/>
              <a:gd name="connsiteY1" fmla="*/ 0 h 615566"/>
              <a:gd name="connsiteX2" fmla="*/ 447236 w 447235"/>
              <a:gd name="connsiteY2" fmla="*/ 380441 h 615566"/>
              <a:gd name="connsiteX3" fmla="*/ 123613 w 447235"/>
              <a:gd name="connsiteY3" fmla="*/ 615567 h 615566"/>
              <a:gd name="connsiteX4" fmla="*/ 0 w 447235"/>
              <a:gd name="connsiteY4" fmla="*/ 235126 h 615566"/>
              <a:gd name="connsiteX5" fmla="*/ 0 w 447235"/>
              <a:gd name="connsiteY5" fmla="*/ 235126 h 615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7235" h="615566">
                <a:moveTo>
                  <a:pt x="0" y="235126"/>
                </a:moveTo>
                <a:lnTo>
                  <a:pt x="323622" y="0"/>
                </a:lnTo>
                <a:lnTo>
                  <a:pt x="447236" y="380441"/>
                </a:lnTo>
                <a:lnTo>
                  <a:pt x="123613" y="615567"/>
                </a:lnTo>
                <a:lnTo>
                  <a:pt x="0" y="235126"/>
                </a:lnTo>
                <a:lnTo>
                  <a:pt x="0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B54AFE0A-98B3-79C9-7D4D-DEBF3D3003F0}"/>
              </a:ext>
            </a:extLst>
          </p:cNvPr>
          <p:cNvSpPr/>
          <p:nvPr/>
        </p:nvSpPr>
        <p:spPr>
          <a:xfrm>
            <a:off x="1877218" y="5470871"/>
            <a:ext cx="447235" cy="615566"/>
          </a:xfrm>
          <a:custGeom>
            <a:avLst/>
            <a:gdLst>
              <a:gd name="connsiteX0" fmla="*/ 0 w 447235"/>
              <a:gd name="connsiteY0" fmla="*/ 235125 h 615566"/>
              <a:gd name="connsiteX1" fmla="*/ 323623 w 447235"/>
              <a:gd name="connsiteY1" fmla="*/ 0 h 615566"/>
              <a:gd name="connsiteX2" fmla="*/ 447235 w 447235"/>
              <a:gd name="connsiteY2" fmla="*/ 380441 h 615566"/>
              <a:gd name="connsiteX3" fmla="*/ 123613 w 447235"/>
              <a:gd name="connsiteY3" fmla="*/ 615567 h 615566"/>
              <a:gd name="connsiteX4" fmla="*/ 0 w 447235"/>
              <a:gd name="connsiteY4" fmla="*/ 235125 h 615566"/>
              <a:gd name="connsiteX5" fmla="*/ 0 w 447235"/>
              <a:gd name="connsiteY5" fmla="*/ 235125 h 615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7235" h="615566">
                <a:moveTo>
                  <a:pt x="0" y="235125"/>
                </a:moveTo>
                <a:lnTo>
                  <a:pt x="323623" y="0"/>
                </a:lnTo>
                <a:lnTo>
                  <a:pt x="447235" y="380441"/>
                </a:lnTo>
                <a:lnTo>
                  <a:pt x="123613" y="615567"/>
                </a:lnTo>
                <a:lnTo>
                  <a:pt x="0" y="235125"/>
                </a:lnTo>
                <a:lnTo>
                  <a:pt x="0" y="2351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53C3F696-4760-17F8-114A-66C3B626DC29}"/>
              </a:ext>
            </a:extLst>
          </p:cNvPr>
          <p:cNvSpPr/>
          <p:nvPr/>
        </p:nvSpPr>
        <p:spPr>
          <a:xfrm>
            <a:off x="10629959" y="2626933"/>
            <a:ext cx="447234" cy="615566"/>
          </a:xfrm>
          <a:custGeom>
            <a:avLst/>
            <a:gdLst>
              <a:gd name="connsiteX0" fmla="*/ 0 w 447234"/>
              <a:gd name="connsiteY0" fmla="*/ 235126 h 615566"/>
              <a:gd name="connsiteX1" fmla="*/ 323622 w 447234"/>
              <a:gd name="connsiteY1" fmla="*/ 0 h 615566"/>
              <a:gd name="connsiteX2" fmla="*/ 447235 w 447234"/>
              <a:gd name="connsiteY2" fmla="*/ 380441 h 615566"/>
              <a:gd name="connsiteX3" fmla="*/ 123613 w 447234"/>
              <a:gd name="connsiteY3" fmla="*/ 615567 h 615566"/>
              <a:gd name="connsiteX4" fmla="*/ 0 w 447234"/>
              <a:gd name="connsiteY4" fmla="*/ 235126 h 615566"/>
              <a:gd name="connsiteX5" fmla="*/ 0 w 447234"/>
              <a:gd name="connsiteY5" fmla="*/ 235126 h 615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7234" h="615566">
                <a:moveTo>
                  <a:pt x="0" y="235126"/>
                </a:moveTo>
                <a:lnTo>
                  <a:pt x="323622" y="0"/>
                </a:lnTo>
                <a:lnTo>
                  <a:pt x="447235" y="380441"/>
                </a:lnTo>
                <a:lnTo>
                  <a:pt x="123613" y="615567"/>
                </a:lnTo>
                <a:lnTo>
                  <a:pt x="0" y="235126"/>
                </a:lnTo>
                <a:lnTo>
                  <a:pt x="0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F2B2B176-70C9-72B2-9418-FFA5B10A99E9}"/>
              </a:ext>
            </a:extLst>
          </p:cNvPr>
          <p:cNvSpPr/>
          <p:nvPr/>
        </p:nvSpPr>
        <p:spPr>
          <a:xfrm>
            <a:off x="4072476" y="4865581"/>
            <a:ext cx="514890" cy="463609"/>
          </a:xfrm>
          <a:custGeom>
            <a:avLst/>
            <a:gdLst>
              <a:gd name="connsiteX0" fmla="*/ 0 w 514890"/>
              <a:gd name="connsiteY0" fmla="*/ 83169 h 463609"/>
              <a:gd name="connsiteX1" fmla="*/ 391278 w 514890"/>
              <a:gd name="connsiteY1" fmla="*/ 0 h 463609"/>
              <a:gd name="connsiteX2" fmla="*/ 514891 w 514890"/>
              <a:gd name="connsiteY2" fmla="*/ 380441 h 463609"/>
              <a:gd name="connsiteX3" fmla="*/ 123613 w 514890"/>
              <a:gd name="connsiteY3" fmla="*/ 463610 h 463609"/>
              <a:gd name="connsiteX4" fmla="*/ 0 w 514890"/>
              <a:gd name="connsiteY4" fmla="*/ 83169 h 463609"/>
              <a:gd name="connsiteX5" fmla="*/ 0 w 514890"/>
              <a:gd name="connsiteY5" fmla="*/ 83169 h 463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4890" h="463609">
                <a:moveTo>
                  <a:pt x="0" y="83169"/>
                </a:moveTo>
                <a:lnTo>
                  <a:pt x="391278" y="0"/>
                </a:lnTo>
                <a:lnTo>
                  <a:pt x="514891" y="380441"/>
                </a:lnTo>
                <a:lnTo>
                  <a:pt x="123613" y="463610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DFD08C2E-FC69-B59D-801C-5A8B482F2587}"/>
              </a:ext>
            </a:extLst>
          </p:cNvPr>
          <p:cNvSpPr/>
          <p:nvPr/>
        </p:nvSpPr>
        <p:spPr>
          <a:xfrm>
            <a:off x="6819034" y="3422589"/>
            <a:ext cx="514891" cy="463610"/>
          </a:xfrm>
          <a:custGeom>
            <a:avLst/>
            <a:gdLst>
              <a:gd name="connsiteX0" fmla="*/ 0 w 514891"/>
              <a:gd name="connsiteY0" fmla="*/ 83169 h 463610"/>
              <a:gd name="connsiteX1" fmla="*/ 391278 w 514891"/>
              <a:gd name="connsiteY1" fmla="*/ 0 h 463610"/>
              <a:gd name="connsiteX2" fmla="*/ 514891 w 514891"/>
              <a:gd name="connsiteY2" fmla="*/ 380441 h 463610"/>
              <a:gd name="connsiteX3" fmla="*/ 123613 w 514891"/>
              <a:gd name="connsiteY3" fmla="*/ 463610 h 463610"/>
              <a:gd name="connsiteX4" fmla="*/ 0 w 514891"/>
              <a:gd name="connsiteY4" fmla="*/ 83169 h 463610"/>
              <a:gd name="connsiteX5" fmla="*/ 0 w 514891"/>
              <a:gd name="connsiteY5" fmla="*/ 83169 h 463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4891" h="463610">
                <a:moveTo>
                  <a:pt x="0" y="83169"/>
                </a:moveTo>
                <a:lnTo>
                  <a:pt x="391278" y="0"/>
                </a:lnTo>
                <a:lnTo>
                  <a:pt x="514891" y="380441"/>
                </a:lnTo>
                <a:lnTo>
                  <a:pt x="123613" y="463610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72A8821A-4711-4B86-13D5-33426DA8061B}"/>
              </a:ext>
            </a:extLst>
          </p:cNvPr>
          <p:cNvSpPr/>
          <p:nvPr/>
        </p:nvSpPr>
        <p:spPr>
          <a:xfrm>
            <a:off x="1120504" y="5543294"/>
            <a:ext cx="514890" cy="463610"/>
          </a:xfrm>
          <a:custGeom>
            <a:avLst/>
            <a:gdLst>
              <a:gd name="connsiteX0" fmla="*/ 0 w 514890"/>
              <a:gd name="connsiteY0" fmla="*/ 83169 h 463610"/>
              <a:gd name="connsiteX1" fmla="*/ 391278 w 514890"/>
              <a:gd name="connsiteY1" fmla="*/ 0 h 463610"/>
              <a:gd name="connsiteX2" fmla="*/ 514891 w 514890"/>
              <a:gd name="connsiteY2" fmla="*/ 380441 h 463610"/>
              <a:gd name="connsiteX3" fmla="*/ 123613 w 514890"/>
              <a:gd name="connsiteY3" fmla="*/ 463610 h 463610"/>
              <a:gd name="connsiteX4" fmla="*/ 0 w 514890"/>
              <a:gd name="connsiteY4" fmla="*/ 83169 h 463610"/>
              <a:gd name="connsiteX5" fmla="*/ 0 w 514890"/>
              <a:gd name="connsiteY5" fmla="*/ 83169 h 463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4890" h="463610">
                <a:moveTo>
                  <a:pt x="0" y="83169"/>
                </a:moveTo>
                <a:lnTo>
                  <a:pt x="391278" y="0"/>
                </a:lnTo>
                <a:lnTo>
                  <a:pt x="514891" y="380441"/>
                </a:lnTo>
                <a:lnTo>
                  <a:pt x="123613" y="463610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438CBA0C-0324-D09A-96C9-D104E352E5BC}"/>
              </a:ext>
            </a:extLst>
          </p:cNvPr>
          <p:cNvSpPr/>
          <p:nvPr/>
        </p:nvSpPr>
        <p:spPr>
          <a:xfrm>
            <a:off x="9847403" y="2778890"/>
            <a:ext cx="514891" cy="463609"/>
          </a:xfrm>
          <a:custGeom>
            <a:avLst/>
            <a:gdLst>
              <a:gd name="connsiteX0" fmla="*/ 0 w 514891"/>
              <a:gd name="connsiteY0" fmla="*/ 83169 h 463609"/>
              <a:gd name="connsiteX1" fmla="*/ 391278 w 514891"/>
              <a:gd name="connsiteY1" fmla="*/ 0 h 463609"/>
              <a:gd name="connsiteX2" fmla="*/ 514891 w 514891"/>
              <a:gd name="connsiteY2" fmla="*/ 380441 h 463609"/>
              <a:gd name="connsiteX3" fmla="*/ 123613 w 514891"/>
              <a:gd name="connsiteY3" fmla="*/ 463610 h 463609"/>
              <a:gd name="connsiteX4" fmla="*/ 0 w 514891"/>
              <a:gd name="connsiteY4" fmla="*/ 83169 h 463609"/>
              <a:gd name="connsiteX5" fmla="*/ 0 w 514891"/>
              <a:gd name="connsiteY5" fmla="*/ 83169 h 463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4891" h="463609">
                <a:moveTo>
                  <a:pt x="0" y="83169"/>
                </a:moveTo>
                <a:lnTo>
                  <a:pt x="391278" y="0"/>
                </a:lnTo>
                <a:lnTo>
                  <a:pt x="514891" y="380441"/>
                </a:lnTo>
                <a:lnTo>
                  <a:pt x="123613" y="463610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A744C472-1E15-DFC8-E45C-133F1E80DD67}"/>
              </a:ext>
            </a:extLst>
          </p:cNvPr>
          <p:cNvSpPr/>
          <p:nvPr/>
        </p:nvSpPr>
        <p:spPr>
          <a:xfrm>
            <a:off x="3681197" y="4865581"/>
            <a:ext cx="514891" cy="463609"/>
          </a:xfrm>
          <a:custGeom>
            <a:avLst/>
            <a:gdLst>
              <a:gd name="connsiteX0" fmla="*/ 123613 w 514891"/>
              <a:gd name="connsiteY0" fmla="*/ 380441 h 463609"/>
              <a:gd name="connsiteX1" fmla="*/ 0 w 514891"/>
              <a:gd name="connsiteY1" fmla="*/ 0 h 463609"/>
              <a:gd name="connsiteX2" fmla="*/ 391278 w 514891"/>
              <a:gd name="connsiteY2" fmla="*/ 83169 h 463609"/>
              <a:gd name="connsiteX3" fmla="*/ 514891 w 514891"/>
              <a:gd name="connsiteY3" fmla="*/ 463610 h 463609"/>
              <a:gd name="connsiteX4" fmla="*/ 123613 w 514891"/>
              <a:gd name="connsiteY4" fmla="*/ 380441 h 463609"/>
              <a:gd name="connsiteX5" fmla="*/ 123613 w 514891"/>
              <a:gd name="connsiteY5" fmla="*/ 380441 h 463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4891" h="463609">
                <a:moveTo>
                  <a:pt x="123613" y="380441"/>
                </a:moveTo>
                <a:lnTo>
                  <a:pt x="0" y="0"/>
                </a:lnTo>
                <a:lnTo>
                  <a:pt x="391278" y="83169"/>
                </a:lnTo>
                <a:lnTo>
                  <a:pt x="514891" y="463610"/>
                </a:lnTo>
                <a:lnTo>
                  <a:pt x="123613" y="380441"/>
                </a:lnTo>
                <a:lnTo>
                  <a:pt x="123613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03DBE357-B0B6-425D-A5AB-64707DD847C1}"/>
              </a:ext>
            </a:extLst>
          </p:cNvPr>
          <p:cNvSpPr/>
          <p:nvPr/>
        </p:nvSpPr>
        <p:spPr>
          <a:xfrm>
            <a:off x="7210313" y="3422589"/>
            <a:ext cx="514891" cy="463610"/>
          </a:xfrm>
          <a:custGeom>
            <a:avLst/>
            <a:gdLst>
              <a:gd name="connsiteX0" fmla="*/ 123613 w 514891"/>
              <a:gd name="connsiteY0" fmla="*/ 380441 h 463610"/>
              <a:gd name="connsiteX1" fmla="*/ 0 w 514891"/>
              <a:gd name="connsiteY1" fmla="*/ 0 h 463610"/>
              <a:gd name="connsiteX2" fmla="*/ 391278 w 514891"/>
              <a:gd name="connsiteY2" fmla="*/ 83169 h 463610"/>
              <a:gd name="connsiteX3" fmla="*/ 514891 w 514891"/>
              <a:gd name="connsiteY3" fmla="*/ 463610 h 463610"/>
              <a:gd name="connsiteX4" fmla="*/ 123613 w 514891"/>
              <a:gd name="connsiteY4" fmla="*/ 380441 h 463610"/>
              <a:gd name="connsiteX5" fmla="*/ 123613 w 514891"/>
              <a:gd name="connsiteY5" fmla="*/ 380441 h 463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4891" h="463610">
                <a:moveTo>
                  <a:pt x="123613" y="380441"/>
                </a:moveTo>
                <a:lnTo>
                  <a:pt x="0" y="0"/>
                </a:lnTo>
                <a:lnTo>
                  <a:pt x="391278" y="83169"/>
                </a:lnTo>
                <a:lnTo>
                  <a:pt x="514891" y="463610"/>
                </a:lnTo>
                <a:lnTo>
                  <a:pt x="123613" y="380441"/>
                </a:lnTo>
                <a:lnTo>
                  <a:pt x="123613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5440FEE4-EE3E-A588-8FAF-94E789897366}"/>
              </a:ext>
            </a:extLst>
          </p:cNvPr>
          <p:cNvSpPr/>
          <p:nvPr/>
        </p:nvSpPr>
        <p:spPr>
          <a:xfrm>
            <a:off x="529216" y="5889721"/>
            <a:ext cx="514891" cy="463610"/>
          </a:xfrm>
          <a:custGeom>
            <a:avLst/>
            <a:gdLst>
              <a:gd name="connsiteX0" fmla="*/ 123613 w 514891"/>
              <a:gd name="connsiteY0" fmla="*/ 380441 h 463610"/>
              <a:gd name="connsiteX1" fmla="*/ 0 w 514891"/>
              <a:gd name="connsiteY1" fmla="*/ 0 h 463610"/>
              <a:gd name="connsiteX2" fmla="*/ 391278 w 514891"/>
              <a:gd name="connsiteY2" fmla="*/ 83169 h 463610"/>
              <a:gd name="connsiteX3" fmla="*/ 514891 w 514891"/>
              <a:gd name="connsiteY3" fmla="*/ 463610 h 463610"/>
              <a:gd name="connsiteX4" fmla="*/ 123613 w 514891"/>
              <a:gd name="connsiteY4" fmla="*/ 380441 h 463610"/>
              <a:gd name="connsiteX5" fmla="*/ 123613 w 514891"/>
              <a:gd name="connsiteY5" fmla="*/ 380441 h 463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4891" h="463610">
                <a:moveTo>
                  <a:pt x="123613" y="380441"/>
                </a:moveTo>
                <a:lnTo>
                  <a:pt x="0" y="0"/>
                </a:lnTo>
                <a:lnTo>
                  <a:pt x="391278" y="83169"/>
                </a:lnTo>
                <a:lnTo>
                  <a:pt x="514891" y="463610"/>
                </a:lnTo>
                <a:lnTo>
                  <a:pt x="123613" y="380441"/>
                </a:lnTo>
                <a:lnTo>
                  <a:pt x="123613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0571E56C-8C75-F5AC-CF20-A9E5F27799E8}"/>
              </a:ext>
            </a:extLst>
          </p:cNvPr>
          <p:cNvSpPr/>
          <p:nvPr/>
        </p:nvSpPr>
        <p:spPr>
          <a:xfrm>
            <a:off x="10238681" y="2778890"/>
            <a:ext cx="514891" cy="463609"/>
          </a:xfrm>
          <a:custGeom>
            <a:avLst/>
            <a:gdLst>
              <a:gd name="connsiteX0" fmla="*/ 123613 w 514891"/>
              <a:gd name="connsiteY0" fmla="*/ 380441 h 463609"/>
              <a:gd name="connsiteX1" fmla="*/ 0 w 514891"/>
              <a:gd name="connsiteY1" fmla="*/ 0 h 463609"/>
              <a:gd name="connsiteX2" fmla="*/ 391278 w 514891"/>
              <a:gd name="connsiteY2" fmla="*/ 83169 h 463609"/>
              <a:gd name="connsiteX3" fmla="*/ 514891 w 514891"/>
              <a:gd name="connsiteY3" fmla="*/ 463610 h 463609"/>
              <a:gd name="connsiteX4" fmla="*/ 123613 w 514891"/>
              <a:gd name="connsiteY4" fmla="*/ 380441 h 463609"/>
              <a:gd name="connsiteX5" fmla="*/ 123613 w 514891"/>
              <a:gd name="connsiteY5" fmla="*/ 380441 h 463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4891" h="463609">
                <a:moveTo>
                  <a:pt x="123613" y="380441"/>
                </a:moveTo>
                <a:lnTo>
                  <a:pt x="0" y="0"/>
                </a:lnTo>
                <a:lnTo>
                  <a:pt x="391278" y="83169"/>
                </a:lnTo>
                <a:lnTo>
                  <a:pt x="514891" y="463610"/>
                </a:lnTo>
                <a:lnTo>
                  <a:pt x="123613" y="380441"/>
                </a:lnTo>
                <a:lnTo>
                  <a:pt x="123613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E56B336A-6770-19DF-08BC-98FC1CE01FAE}"/>
              </a:ext>
            </a:extLst>
          </p:cNvPr>
          <p:cNvSpPr/>
          <p:nvPr/>
        </p:nvSpPr>
        <p:spPr>
          <a:xfrm>
            <a:off x="3357575" y="4630455"/>
            <a:ext cx="447235" cy="615566"/>
          </a:xfrm>
          <a:custGeom>
            <a:avLst/>
            <a:gdLst>
              <a:gd name="connsiteX0" fmla="*/ 123613 w 447235"/>
              <a:gd name="connsiteY0" fmla="*/ 380441 h 615566"/>
              <a:gd name="connsiteX1" fmla="*/ 0 w 447235"/>
              <a:gd name="connsiteY1" fmla="*/ 0 h 615566"/>
              <a:gd name="connsiteX2" fmla="*/ 323623 w 447235"/>
              <a:gd name="connsiteY2" fmla="*/ 235126 h 615566"/>
              <a:gd name="connsiteX3" fmla="*/ 447235 w 447235"/>
              <a:gd name="connsiteY3" fmla="*/ 615567 h 615566"/>
              <a:gd name="connsiteX4" fmla="*/ 123613 w 447235"/>
              <a:gd name="connsiteY4" fmla="*/ 380441 h 615566"/>
              <a:gd name="connsiteX5" fmla="*/ 123613 w 447235"/>
              <a:gd name="connsiteY5" fmla="*/ 380441 h 615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7235" h="615566">
                <a:moveTo>
                  <a:pt x="123613" y="380441"/>
                </a:moveTo>
                <a:lnTo>
                  <a:pt x="0" y="0"/>
                </a:lnTo>
                <a:lnTo>
                  <a:pt x="323623" y="235126"/>
                </a:lnTo>
                <a:lnTo>
                  <a:pt x="447235" y="615567"/>
                </a:lnTo>
                <a:lnTo>
                  <a:pt x="123613" y="380441"/>
                </a:lnTo>
                <a:lnTo>
                  <a:pt x="123613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9CD26C73-69C6-A7A2-351A-8B3575D22F5E}"/>
              </a:ext>
            </a:extLst>
          </p:cNvPr>
          <p:cNvSpPr/>
          <p:nvPr/>
        </p:nvSpPr>
        <p:spPr>
          <a:xfrm>
            <a:off x="7925213" y="3270633"/>
            <a:ext cx="447235" cy="615566"/>
          </a:xfrm>
          <a:custGeom>
            <a:avLst/>
            <a:gdLst>
              <a:gd name="connsiteX0" fmla="*/ 123614 w 447235"/>
              <a:gd name="connsiteY0" fmla="*/ 380441 h 615566"/>
              <a:gd name="connsiteX1" fmla="*/ 0 w 447235"/>
              <a:gd name="connsiteY1" fmla="*/ 0 h 615566"/>
              <a:gd name="connsiteX2" fmla="*/ 323623 w 447235"/>
              <a:gd name="connsiteY2" fmla="*/ 235126 h 615566"/>
              <a:gd name="connsiteX3" fmla="*/ 447236 w 447235"/>
              <a:gd name="connsiteY3" fmla="*/ 615567 h 615566"/>
              <a:gd name="connsiteX4" fmla="*/ 123614 w 447235"/>
              <a:gd name="connsiteY4" fmla="*/ 380441 h 615566"/>
              <a:gd name="connsiteX5" fmla="*/ 123614 w 447235"/>
              <a:gd name="connsiteY5" fmla="*/ 380441 h 615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7235" h="615566">
                <a:moveTo>
                  <a:pt x="123614" y="380441"/>
                </a:moveTo>
                <a:lnTo>
                  <a:pt x="0" y="0"/>
                </a:lnTo>
                <a:lnTo>
                  <a:pt x="323623" y="235126"/>
                </a:lnTo>
                <a:lnTo>
                  <a:pt x="447236" y="615567"/>
                </a:lnTo>
                <a:lnTo>
                  <a:pt x="123614" y="380441"/>
                </a:lnTo>
                <a:lnTo>
                  <a:pt x="123614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23C3A658-E171-4D5B-5BDE-58A7E3107904}"/>
              </a:ext>
            </a:extLst>
          </p:cNvPr>
          <p:cNvSpPr/>
          <p:nvPr/>
        </p:nvSpPr>
        <p:spPr>
          <a:xfrm>
            <a:off x="6695422" y="3505759"/>
            <a:ext cx="247225" cy="760881"/>
          </a:xfrm>
          <a:custGeom>
            <a:avLst/>
            <a:gdLst>
              <a:gd name="connsiteX0" fmla="*/ 0 w 247225"/>
              <a:gd name="connsiteY0" fmla="*/ 380441 h 760881"/>
              <a:gd name="connsiteX1" fmla="*/ 123613 w 247225"/>
              <a:gd name="connsiteY1" fmla="*/ 0 h 760881"/>
              <a:gd name="connsiteX2" fmla="*/ 247225 w 247225"/>
              <a:gd name="connsiteY2" fmla="*/ 380441 h 760881"/>
              <a:gd name="connsiteX3" fmla="*/ 123613 w 247225"/>
              <a:gd name="connsiteY3" fmla="*/ 760882 h 760881"/>
              <a:gd name="connsiteX4" fmla="*/ 0 w 247225"/>
              <a:gd name="connsiteY4" fmla="*/ 380441 h 760881"/>
              <a:gd name="connsiteX5" fmla="*/ 0 w 247225"/>
              <a:gd name="connsiteY5" fmla="*/ 380441 h 760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7225" h="760881">
                <a:moveTo>
                  <a:pt x="0" y="380441"/>
                </a:moveTo>
                <a:lnTo>
                  <a:pt x="123613" y="0"/>
                </a:lnTo>
                <a:lnTo>
                  <a:pt x="247225" y="380441"/>
                </a:lnTo>
                <a:lnTo>
                  <a:pt x="123613" y="760882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B6FCE0DC-3455-ED94-3C15-8A86E93C1A6E}"/>
              </a:ext>
            </a:extLst>
          </p:cNvPr>
          <p:cNvSpPr/>
          <p:nvPr/>
        </p:nvSpPr>
        <p:spPr>
          <a:xfrm>
            <a:off x="2200841" y="5090430"/>
            <a:ext cx="247225" cy="760882"/>
          </a:xfrm>
          <a:custGeom>
            <a:avLst/>
            <a:gdLst>
              <a:gd name="connsiteX0" fmla="*/ 0 w 247225"/>
              <a:gd name="connsiteY0" fmla="*/ 380441 h 760882"/>
              <a:gd name="connsiteX1" fmla="*/ 123613 w 247225"/>
              <a:gd name="connsiteY1" fmla="*/ 0 h 760882"/>
              <a:gd name="connsiteX2" fmla="*/ 247226 w 247225"/>
              <a:gd name="connsiteY2" fmla="*/ 380441 h 760882"/>
              <a:gd name="connsiteX3" fmla="*/ 123613 w 247225"/>
              <a:gd name="connsiteY3" fmla="*/ 760882 h 760882"/>
              <a:gd name="connsiteX4" fmla="*/ 0 w 247225"/>
              <a:gd name="connsiteY4" fmla="*/ 380441 h 760882"/>
              <a:gd name="connsiteX5" fmla="*/ 0 w 247225"/>
              <a:gd name="connsiteY5" fmla="*/ 380441 h 760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7225" h="760882">
                <a:moveTo>
                  <a:pt x="0" y="380441"/>
                </a:moveTo>
                <a:lnTo>
                  <a:pt x="123613" y="0"/>
                </a:lnTo>
                <a:lnTo>
                  <a:pt x="247226" y="380441"/>
                </a:lnTo>
                <a:lnTo>
                  <a:pt x="123613" y="760882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D79B1EF4-DC1B-0C61-A8F2-024E60E010AF}"/>
              </a:ext>
            </a:extLst>
          </p:cNvPr>
          <p:cNvSpPr/>
          <p:nvPr/>
        </p:nvSpPr>
        <p:spPr>
          <a:xfrm>
            <a:off x="6427756" y="3886200"/>
            <a:ext cx="391277" cy="677713"/>
          </a:xfrm>
          <a:custGeom>
            <a:avLst/>
            <a:gdLst>
              <a:gd name="connsiteX0" fmla="*/ 0 w 391277"/>
              <a:gd name="connsiteY0" fmla="*/ 297272 h 677713"/>
              <a:gd name="connsiteX1" fmla="*/ 267665 w 391277"/>
              <a:gd name="connsiteY1" fmla="*/ 0 h 677713"/>
              <a:gd name="connsiteX2" fmla="*/ 391278 w 391277"/>
              <a:gd name="connsiteY2" fmla="*/ 380441 h 677713"/>
              <a:gd name="connsiteX3" fmla="*/ 123613 w 391277"/>
              <a:gd name="connsiteY3" fmla="*/ 677714 h 677713"/>
              <a:gd name="connsiteX4" fmla="*/ 0 w 391277"/>
              <a:gd name="connsiteY4" fmla="*/ 297272 h 677713"/>
              <a:gd name="connsiteX5" fmla="*/ 0 w 391277"/>
              <a:gd name="connsiteY5" fmla="*/ 297272 h 67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1277" h="677713">
                <a:moveTo>
                  <a:pt x="0" y="297272"/>
                </a:moveTo>
                <a:lnTo>
                  <a:pt x="267665" y="0"/>
                </a:lnTo>
                <a:lnTo>
                  <a:pt x="391278" y="380441"/>
                </a:lnTo>
                <a:lnTo>
                  <a:pt x="123613" y="677714"/>
                </a:lnTo>
                <a:lnTo>
                  <a:pt x="0" y="297272"/>
                </a:lnTo>
                <a:lnTo>
                  <a:pt x="0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93CC08A1-32F8-D286-93D7-CF9D157ACE69}"/>
              </a:ext>
            </a:extLst>
          </p:cNvPr>
          <p:cNvSpPr/>
          <p:nvPr/>
        </p:nvSpPr>
        <p:spPr>
          <a:xfrm>
            <a:off x="2724473" y="4793157"/>
            <a:ext cx="391278" cy="677713"/>
          </a:xfrm>
          <a:custGeom>
            <a:avLst/>
            <a:gdLst>
              <a:gd name="connsiteX0" fmla="*/ 0 w 391278"/>
              <a:gd name="connsiteY0" fmla="*/ 297272 h 677713"/>
              <a:gd name="connsiteX1" fmla="*/ 267665 w 391278"/>
              <a:gd name="connsiteY1" fmla="*/ 0 h 677713"/>
              <a:gd name="connsiteX2" fmla="*/ 391278 w 391278"/>
              <a:gd name="connsiteY2" fmla="*/ 380441 h 677713"/>
              <a:gd name="connsiteX3" fmla="*/ 123613 w 391278"/>
              <a:gd name="connsiteY3" fmla="*/ 677714 h 677713"/>
              <a:gd name="connsiteX4" fmla="*/ 0 w 391278"/>
              <a:gd name="connsiteY4" fmla="*/ 297272 h 677713"/>
              <a:gd name="connsiteX5" fmla="*/ 0 w 391278"/>
              <a:gd name="connsiteY5" fmla="*/ 297272 h 67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1278" h="677713">
                <a:moveTo>
                  <a:pt x="0" y="297272"/>
                </a:moveTo>
                <a:lnTo>
                  <a:pt x="267665" y="0"/>
                </a:lnTo>
                <a:lnTo>
                  <a:pt x="391278" y="380441"/>
                </a:lnTo>
                <a:lnTo>
                  <a:pt x="123613" y="677714"/>
                </a:lnTo>
                <a:lnTo>
                  <a:pt x="0" y="297272"/>
                </a:lnTo>
                <a:lnTo>
                  <a:pt x="0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0E4D2E0A-74C3-ACC5-A2C9-E421E000E4BE}"/>
              </a:ext>
            </a:extLst>
          </p:cNvPr>
          <p:cNvSpPr/>
          <p:nvPr/>
        </p:nvSpPr>
        <p:spPr>
          <a:xfrm>
            <a:off x="9579738" y="2862059"/>
            <a:ext cx="391277" cy="677713"/>
          </a:xfrm>
          <a:custGeom>
            <a:avLst/>
            <a:gdLst>
              <a:gd name="connsiteX0" fmla="*/ 0 w 391277"/>
              <a:gd name="connsiteY0" fmla="*/ 297272 h 677713"/>
              <a:gd name="connsiteX1" fmla="*/ 267665 w 391277"/>
              <a:gd name="connsiteY1" fmla="*/ 0 h 677713"/>
              <a:gd name="connsiteX2" fmla="*/ 391278 w 391277"/>
              <a:gd name="connsiteY2" fmla="*/ 380441 h 677713"/>
              <a:gd name="connsiteX3" fmla="*/ 123613 w 391277"/>
              <a:gd name="connsiteY3" fmla="*/ 677714 h 677713"/>
              <a:gd name="connsiteX4" fmla="*/ 0 w 391277"/>
              <a:gd name="connsiteY4" fmla="*/ 297272 h 677713"/>
              <a:gd name="connsiteX5" fmla="*/ 0 w 391277"/>
              <a:gd name="connsiteY5" fmla="*/ 297272 h 67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1277" h="677713">
                <a:moveTo>
                  <a:pt x="0" y="297272"/>
                </a:moveTo>
                <a:lnTo>
                  <a:pt x="267665" y="0"/>
                </a:lnTo>
                <a:lnTo>
                  <a:pt x="391278" y="380441"/>
                </a:lnTo>
                <a:lnTo>
                  <a:pt x="123613" y="677714"/>
                </a:lnTo>
                <a:lnTo>
                  <a:pt x="0" y="297272"/>
                </a:lnTo>
                <a:lnTo>
                  <a:pt x="0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E984FB7A-6A46-3E69-6E3E-A03231CF4972}"/>
              </a:ext>
            </a:extLst>
          </p:cNvPr>
          <p:cNvSpPr/>
          <p:nvPr/>
        </p:nvSpPr>
        <p:spPr>
          <a:xfrm>
            <a:off x="-103884" y="6052423"/>
            <a:ext cx="391278" cy="677714"/>
          </a:xfrm>
          <a:custGeom>
            <a:avLst/>
            <a:gdLst>
              <a:gd name="connsiteX0" fmla="*/ 0 w 391278"/>
              <a:gd name="connsiteY0" fmla="*/ 297273 h 677714"/>
              <a:gd name="connsiteX1" fmla="*/ 267665 w 391278"/>
              <a:gd name="connsiteY1" fmla="*/ 0 h 677714"/>
              <a:gd name="connsiteX2" fmla="*/ 391278 w 391278"/>
              <a:gd name="connsiteY2" fmla="*/ 380441 h 677714"/>
              <a:gd name="connsiteX3" fmla="*/ 123613 w 391278"/>
              <a:gd name="connsiteY3" fmla="*/ 677714 h 677714"/>
              <a:gd name="connsiteX4" fmla="*/ 0 w 391278"/>
              <a:gd name="connsiteY4" fmla="*/ 297273 h 677714"/>
              <a:gd name="connsiteX5" fmla="*/ 0 w 391278"/>
              <a:gd name="connsiteY5" fmla="*/ 297273 h 677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1278" h="677714">
                <a:moveTo>
                  <a:pt x="0" y="297273"/>
                </a:moveTo>
                <a:lnTo>
                  <a:pt x="267665" y="0"/>
                </a:lnTo>
                <a:lnTo>
                  <a:pt x="391278" y="380441"/>
                </a:lnTo>
                <a:lnTo>
                  <a:pt x="123613" y="677714"/>
                </a:lnTo>
                <a:lnTo>
                  <a:pt x="0" y="297273"/>
                </a:lnTo>
                <a:lnTo>
                  <a:pt x="0" y="2972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FD1CAD31-A701-8FD6-DDB8-0421BC8C7FCE}"/>
              </a:ext>
            </a:extLst>
          </p:cNvPr>
          <p:cNvSpPr/>
          <p:nvPr/>
        </p:nvSpPr>
        <p:spPr>
          <a:xfrm>
            <a:off x="6062320" y="4183472"/>
            <a:ext cx="489049" cy="543143"/>
          </a:xfrm>
          <a:custGeom>
            <a:avLst/>
            <a:gdLst>
              <a:gd name="connsiteX0" fmla="*/ 0 w 489049"/>
              <a:gd name="connsiteY0" fmla="*/ 162703 h 543143"/>
              <a:gd name="connsiteX1" fmla="*/ 365436 w 489049"/>
              <a:gd name="connsiteY1" fmla="*/ 0 h 543143"/>
              <a:gd name="connsiteX2" fmla="*/ 489049 w 489049"/>
              <a:gd name="connsiteY2" fmla="*/ 380441 h 543143"/>
              <a:gd name="connsiteX3" fmla="*/ 123613 w 489049"/>
              <a:gd name="connsiteY3" fmla="*/ 543144 h 543143"/>
              <a:gd name="connsiteX4" fmla="*/ 0 w 489049"/>
              <a:gd name="connsiteY4" fmla="*/ 162703 h 543143"/>
              <a:gd name="connsiteX5" fmla="*/ 0 w 489049"/>
              <a:gd name="connsiteY5" fmla="*/ 162703 h 543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049" h="543143">
                <a:moveTo>
                  <a:pt x="0" y="162703"/>
                </a:moveTo>
                <a:lnTo>
                  <a:pt x="365436" y="0"/>
                </a:lnTo>
                <a:lnTo>
                  <a:pt x="489049" y="380441"/>
                </a:lnTo>
                <a:lnTo>
                  <a:pt x="123613" y="543144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87DDB087-942A-458F-7FE0-A13393F4FAD1}"/>
              </a:ext>
            </a:extLst>
          </p:cNvPr>
          <p:cNvSpPr/>
          <p:nvPr/>
        </p:nvSpPr>
        <p:spPr>
          <a:xfrm>
            <a:off x="2992139" y="4630455"/>
            <a:ext cx="489048" cy="543143"/>
          </a:xfrm>
          <a:custGeom>
            <a:avLst/>
            <a:gdLst>
              <a:gd name="connsiteX0" fmla="*/ 0 w 489048"/>
              <a:gd name="connsiteY0" fmla="*/ 162703 h 543143"/>
              <a:gd name="connsiteX1" fmla="*/ 365436 w 489048"/>
              <a:gd name="connsiteY1" fmla="*/ 0 h 543143"/>
              <a:gd name="connsiteX2" fmla="*/ 489049 w 489048"/>
              <a:gd name="connsiteY2" fmla="*/ 380441 h 543143"/>
              <a:gd name="connsiteX3" fmla="*/ 123613 w 489048"/>
              <a:gd name="connsiteY3" fmla="*/ 543144 h 543143"/>
              <a:gd name="connsiteX4" fmla="*/ 0 w 489048"/>
              <a:gd name="connsiteY4" fmla="*/ 162703 h 543143"/>
              <a:gd name="connsiteX5" fmla="*/ 0 w 489048"/>
              <a:gd name="connsiteY5" fmla="*/ 162703 h 543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048" h="543143">
                <a:moveTo>
                  <a:pt x="0" y="162703"/>
                </a:moveTo>
                <a:lnTo>
                  <a:pt x="365436" y="0"/>
                </a:lnTo>
                <a:lnTo>
                  <a:pt x="489049" y="380441"/>
                </a:lnTo>
                <a:lnTo>
                  <a:pt x="123613" y="543144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2CB44B5F-CBF9-0468-5A53-1BF70F810283}"/>
              </a:ext>
            </a:extLst>
          </p:cNvPr>
          <p:cNvSpPr/>
          <p:nvPr/>
        </p:nvSpPr>
        <p:spPr>
          <a:xfrm>
            <a:off x="8848866" y="2996629"/>
            <a:ext cx="489048" cy="543143"/>
          </a:xfrm>
          <a:custGeom>
            <a:avLst/>
            <a:gdLst>
              <a:gd name="connsiteX0" fmla="*/ 0 w 489048"/>
              <a:gd name="connsiteY0" fmla="*/ 162703 h 543143"/>
              <a:gd name="connsiteX1" fmla="*/ 365436 w 489048"/>
              <a:gd name="connsiteY1" fmla="*/ 0 h 543143"/>
              <a:gd name="connsiteX2" fmla="*/ 489049 w 489048"/>
              <a:gd name="connsiteY2" fmla="*/ 380441 h 543143"/>
              <a:gd name="connsiteX3" fmla="*/ 123613 w 489048"/>
              <a:gd name="connsiteY3" fmla="*/ 543144 h 543143"/>
              <a:gd name="connsiteX4" fmla="*/ 0 w 489048"/>
              <a:gd name="connsiteY4" fmla="*/ 162703 h 543143"/>
              <a:gd name="connsiteX5" fmla="*/ 0 w 489048"/>
              <a:gd name="connsiteY5" fmla="*/ 162703 h 543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048" h="543143">
                <a:moveTo>
                  <a:pt x="0" y="162703"/>
                </a:moveTo>
                <a:lnTo>
                  <a:pt x="365436" y="0"/>
                </a:lnTo>
                <a:lnTo>
                  <a:pt x="489049" y="380441"/>
                </a:lnTo>
                <a:lnTo>
                  <a:pt x="123613" y="543144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AB06BD2C-2740-CF0D-6F97-C6113685A1E5}"/>
              </a:ext>
            </a:extLst>
          </p:cNvPr>
          <p:cNvSpPr/>
          <p:nvPr/>
        </p:nvSpPr>
        <p:spPr>
          <a:xfrm>
            <a:off x="163780" y="5889721"/>
            <a:ext cx="489048" cy="543143"/>
          </a:xfrm>
          <a:custGeom>
            <a:avLst/>
            <a:gdLst>
              <a:gd name="connsiteX0" fmla="*/ 0 w 489048"/>
              <a:gd name="connsiteY0" fmla="*/ 162703 h 543143"/>
              <a:gd name="connsiteX1" fmla="*/ 365436 w 489048"/>
              <a:gd name="connsiteY1" fmla="*/ 0 h 543143"/>
              <a:gd name="connsiteX2" fmla="*/ 489049 w 489048"/>
              <a:gd name="connsiteY2" fmla="*/ 380441 h 543143"/>
              <a:gd name="connsiteX3" fmla="*/ 123613 w 489048"/>
              <a:gd name="connsiteY3" fmla="*/ 543144 h 543143"/>
              <a:gd name="connsiteX4" fmla="*/ 0 w 489048"/>
              <a:gd name="connsiteY4" fmla="*/ 162703 h 543143"/>
              <a:gd name="connsiteX5" fmla="*/ 0 w 489048"/>
              <a:gd name="connsiteY5" fmla="*/ 162703 h 543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048" h="543143">
                <a:moveTo>
                  <a:pt x="0" y="162703"/>
                </a:moveTo>
                <a:lnTo>
                  <a:pt x="365436" y="0"/>
                </a:lnTo>
                <a:lnTo>
                  <a:pt x="489049" y="380441"/>
                </a:lnTo>
                <a:lnTo>
                  <a:pt x="123613" y="543144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55C22B28-1ACE-5CC4-0B05-C977FA9B2B54}"/>
              </a:ext>
            </a:extLst>
          </p:cNvPr>
          <p:cNvSpPr/>
          <p:nvPr/>
        </p:nvSpPr>
        <p:spPr>
          <a:xfrm>
            <a:off x="4705577" y="1204964"/>
            <a:ext cx="165426" cy="778269"/>
          </a:xfrm>
          <a:custGeom>
            <a:avLst/>
            <a:gdLst>
              <a:gd name="connsiteX0" fmla="*/ 0 w 165426"/>
              <a:gd name="connsiteY0" fmla="*/ 397828 h 778269"/>
              <a:gd name="connsiteX1" fmla="*/ 41813 w 165426"/>
              <a:gd name="connsiteY1" fmla="*/ 0 h 778269"/>
              <a:gd name="connsiteX2" fmla="*/ 165426 w 165426"/>
              <a:gd name="connsiteY2" fmla="*/ 380441 h 778269"/>
              <a:gd name="connsiteX3" fmla="*/ 123613 w 165426"/>
              <a:gd name="connsiteY3" fmla="*/ 778269 h 778269"/>
              <a:gd name="connsiteX4" fmla="*/ 0 w 165426"/>
              <a:gd name="connsiteY4" fmla="*/ 397828 h 778269"/>
              <a:gd name="connsiteX5" fmla="*/ 0 w 165426"/>
              <a:gd name="connsiteY5" fmla="*/ 397828 h 778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5426" h="778269">
                <a:moveTo>
                  <a:pt x="0" y="397828"/>
                </a:moveTo>
                <a:lnTo>
                  <a:pt x="41813" y="0"/>
                </a:lnTo>
                <a:lnTo>
                  <a:pt x="165426" y="380441"/>
                </a:lnTo>
                <a:lnTo>
                  <a:pt x="123613" y="778269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D8A6883B-104D-D1C3-4472-CAC2C6BA2CE6}"/>
              </a:ext>
            </a:extLst>
          </p:cNvPr>
          <p:cNvSpPr/>
          <p:nvPr/>
        </p:nvSpPr>
        <p:spPr>
          <a:xfrm>
            <a:off x="1244117" y="2381062"/>
            <a:ext cx="323622" cy="726868"/>
          </a:xfrm>
          <a:custGeom>
            <a:avLst/>
            <a:gdLst>
              <a:gd name="connsiteX0" fmla="*/ 0 w 323622"/>
              <a:gd name="connsiteY0" fmla="*/ 346427 h 726868"/>
              <a:gd name="connsiteX1" fmla="*/ 200010 w 323622"/>
              <a:gd name="connsiteY1" fmla="*/ 0 h 726868"/>
              <a:gd name="connsiteX2" fmla="*/ 323623 w 323622"/>
              <a:gd name="connsiteY2" fmla="*/ 380441 h 726868"/>
              <a:gd name="connsiteX3" fmla="*/ 123613 w 323622"/>
              <a:gd name="connsiteY3" fmla="*/ 726868 h 726868"/>
              <a:gd name="connsiteX4" fmla="*/ 0 w 323622"/>
              <a:gd name="connsiteY4" fmla="*/ 346427 h 726868"/>
              <a:gd name="connsiteX5" fmla="*/ 0 w 323622"/>
              <a:gd name="connsiteY5" fmla="*/ 346427 h 726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3622" h="726868">
                <a:moveTo>
                  <a:pt x="0" y="346427"/>
                </a:moveTo>
                <a:lnTo>
                  <a:pt x="200010" y="0"/>
                </a:lnTo>
                <a:lnTo>
                  <a:pt x="323623" y="380441"/>
                </a:lnTo>
                <a:lnTo>
                  <a:pt x="123613" y="726868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A6FF7E64-D3CE-3410-6E30-FE1DB843C963}"/>
              </a:ext>
            </a:extLst>
          </p:cNvPr>
          <p:cNvSpPr/>
          <p:nvPr/>
        </p:nvSpPr>
        <p:spPr>
          <a:xfrm>
            <a:off x="5138668" y="941706"/>
            <a:ext cx="323622" cy="726868"/>
          </a:xfrm>
          <a:custGeom>
            <a:avLst/>
            <a:gdLst>
              <a:gd name="connsiteX0" fmla="*/ 0 w 323622"/>
              <a:gd name="connsiteY0" fmla="*/ 346427 h 726868"/>
              <a:gd name="connsiteX1" fmla="*/ 200010 w 323622"/>
              <a:gd name="connsiteY1" fmla="*/ 0 h 726868"/>
              <a:gd name="connsiteX2" fmla="*/ 323623 w 323622"/>
              <a:gd name="connsiteY2" fmla="*/ 380441 h 726868"/>
              <a:gd name="connsiteX3" fmla="*/ 123613 w 323622"/>
              <a:gd name="connsiteY3" fmla="*/ 726868 h 726868"/>
              <a:gd name="connsiteX4" fmla="*/ 0 w 323622"/>
              <a:gd name="connsiteY4" fmla="*/ 346427 h 726868"/>
              <a:gd name="connsiteX5" fmla="*/ 0 w 323622"/>
              <a:gd name="connsiteY5" fmla="*/ 346427 h 726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3622" h="726868">
                <a:moveTo>
                  <a:pt x="0" y="346427"/>
                </a:moveTo>
                <a:lnTo>
                  <a:pt x="200010" y="0"/>
                </a:lnTo>
                <a:lnTo>
                  <a:pt x="323623" y="380441"/>
                </a:lnTo>
                <a:lnTo>
                  <a:pt x="123613" y="726868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9379C86D-35F4-8E31-92D1-86141058CD96}"/>
              </a:ext>
            </a:extLst>
          </p:cNvPr>
          <p:cNvSpPr/>
          <p:nvPr/>
        </p:nvSpPr>
        <p:spPr>
          <a:xfrm>
            <a:off x="9014292" y="-317559"/>
            <a:ext cx="323622" cy="726868"/>
          </a:xfrm>
          <a:custGeom>
            <a:avLst/>
            <a:gdLst>
              <a:gd name="connsiteX0" fmla="*/ 0 w 323622"/>
              <a:gd name="connsiteY0" fmla="*/ 346427 h 726868"/>
              <a:gd name="connsiteX1" fmla="*/ 200010 w 323622"/>
              <a:gd name="connsiteY1" fmla="*/ 0 h 726868"/>
              <a:gd name="connsiteX2" fmla="*/ 323623 w 323622"/>
              <a:gd name="connsiteY2" fmla="*/ 380441 h 726868"/>
              <a:gd name="connsiteX3" fmla="*/ 123613 w 323622"/>
              <a:gd name="connsiteY3" fmla="*/ 726868 h 726868"/>
              <a:gd name="connsiteX4" fmla="*/ 0 w 323622"/>
              <a:gd name="connsiteY4" fmla="*/ 346427 h 726868"/>
              <a:gd name="connsiteX5" fmla="*/ 0 w 323622"/>
              <a:gd name="connsiteY5" fmla="*/ 346427 h 726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3622" h="726868">
                <a:moveTo>
                  <a:pt x="0" y="346427"/>
                </a:moveTo>
                <a:lnTo>
                  <a:pt x="200010" y="0"/>
                </a:lnTo>
                <a:lnTo>
                  <a:pt x="323623" y="380441"/>
                </a:lnTo>
                <a:lnTo>
                  <a:pt x="123613" y="726868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AF550632-488F-C71A-4966-7CF1AE480402}"/>
              </a:ext>
            </a:extLst>
          </p:cNvPr>
          <p:cNvSpPr/>
          <p:nvPr/>
        </p:nvSpPr>
        <p:spPr>
          <a:xfrm>
            <a:off x="2724473" y="1685961"/>
            <a:ext cx="447235" cy="615566"/>
          </a:xfrm>
          <a:custGeom>
            <a:avLst/>
            <a:gdLst>
              <a:gd name="connsiteX0" fmla="*/ 0 w 447235"/>
              <a:gd name="connsiteY0" fmla="*/ 235126 h 615566"/>
              <a:gd name="connsiteX1" fmla="*/ 323623 w 447235"/>
              <a:gd name="connsiteY1" fmla="*/ 0 h 615566"/>
              <a:gd name="connsiteX2" fmla="*/ 447235 w 447235"/>
              <a:gd name="connsiteY2" fmla="*/ 380441 h 615566"/>
              <a:gd name="connsiteX3" fmla="*/ 123613 w 447235"/>
              <a:gd name="connsiteY3" fmla="*/ 615567 h 615566"/>
              <a:gd name="connsiteX4" fmla="*/ 0 w 447235"/>
              <a:gd name="connsiteY4" fmla="*/ 235126 h 615566"/>
              <a:gd name="connsiteX5" fmla="*/ 0 w 447235"/>
              <a:gd name="connsiteY5" fmla="*/ 235126 h 615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7235" h="615566">
                <a:moveTo>
                  <a:pt x="0" y="235126"/>
                </a:moveTo>
                <a:lnTo>
                  <a:pt x="323623" y="0"/>
                </a:lnTo>
                <a:lnTo>
                  <a:pt x="447235" y="380441"/>
                </a:lnTo>
                <a:lnTo>
                  <a:pt x="123613" y="615567"/>
                </a:lnTo>
                <a:lnTo>
                  <a:pt x="0" y="235126"/>
                </a:lnTo>
                <a:lnTo>
                  <a:pt x="0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5F16DA27-7494-F4BE-F429-8D2F79B5B6EC}"/>
              </a:ext>
            </a:extLst>
          </p:cNvPr>
          <p:cNvSpPr/>
          <p:nvPr/>
        </p:nvSpPr>
        <p:spPr>
          <a:xfrm>
            <a:off x="5738698" y="706580"/>
            <a:ext cx="447235" cy="615566"/>
          </a:xfrm>
          <a:custGeom>
            <a:avLst/>
            <a:gdLst>
              <a:gd name="connsiteX0" fmla="*/ 0 w 447235"/>
              <a:gd name="connsiteY0" fmla="*/ 235126 h 615566"/>
              <a:gd name="connsiteX1" fmla="*/ 323623 w 447235"/>
              <a:gd name="connsiteY1" fmla="*/ 0 h 615566"/>
              <a:gd name="connsiteX2" fmla="*/ 447235 w 447235"/>
              <a:gd name="connsiteY2" fmla="*/ 380441 h 615566"/>
              <a:gd name="connsiteX3" fmla="*/ 123613 w 447235"/>
              <a:gd name="connsiteY3" fmla="*/ 615567 h 615566"/>
              <a:gd name="connsiteX4" fmla="*/ 0 w 447235"/>
              <a:gd name="connsiteY4" fmla="*/ 235126 h 615566"/>
              <a:gd name="connsiteX5" fmla="*/ 0 w 447235"/>
              <a:gd name="connsiteY5" fmla="*/ 235126 h 615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7235" h="615566">
                <a:moveTo>
                  <a:pt x="0" y="235126"/>
                </a:moveTo>
                <a:lnTo>
                  <a:pt x="323623" y="0"/>
                </a:lnTo>
                <a:lnTo>
                  <a:pt x="447235" y="380441"/>
                </a:lnTo>
                <a:lnTo>
                  <a:pt x="123613" y="615567"/>
                </a:lnTo>
                <a:lnTo>
                  <a:pt x="0" y="235126"/>
                </a:lnTo>
                <a:lnTo>
                  <a:pt x="0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05CA566E-3B83-FC8E-3558-60A096B3E59B}"/>
              </a:ext>
            </a:extLst>
          </p:cNvPr>
          <p:cNvSpPr/>
          <p:nvPr/>
        </p:nvSpPr>
        <p:spPr>
          <a:xfrm>
            <a:off x="-62070" y="2872805"/>
            <a:ext cx="447235" cy="615566"/>
          </a:xfrm>
          <a:custGeom>
            <a:avLst/>
            <a:gdLst>
              <a:gd name="connsiteX0" fmla="*/ 0 w 447235"/>
              <a:gd name="connsiteY0" fmla="*/ 235126 h 615566"/>
              <a:gd name="connsiteX1" fmla="*/ 323623 w 447235"/>
              <a:gd name="connsiteY1" fmla="*/ 0 h 615566"/>
              <a:gd name="connsiteX2" fmla="*/ 447235 w 447235"/>
              <a:gd name="connsiteY2" fmla="*/ 380441 h 615566"/>
              <a:gd name="connsiteX3" fmla="*/ 123613 w 447235"/>
              <a:gd name="connsiteY3" fmla="*/ 615567 h 615566"/>
              <a:gd name="connsiteX4" fmla="*/ 0 w 447235"/>
              <a:gd name="connsiteY4" fmla="*/ 235126 h 615566"/>
              <a:gd name="connsiteX5" fmla="*/ 0 w 447235"/>
              <a:gd name="connsiteY5" fmla="*/ 235126 h 615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7235" h="615566">
                <a:moveTo>
                  <a:pt x="0" y="235126"/>
                </a:moveTo>
                <a:lnTo>
                  <a:pt x="323623" y="0"/>
                </a:lnTo>
                <a:lnTo>
                  <a:pt x="447235" y="380441"/>
                </a:lnTo>
                <a:lnTo>
                  <a:pt x="123613" y="615567"/>
                </a:lnTo>
                <a:lnTo>
                  <a:pt x="0" y="235126"/>
                </a:lnTo>
                <a:lnTo>
                  <a:pt x="0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1D46A820-9568-2ADA-21E0-56800C6F9A2C}"/>
              </a:ext>
            </a:extLst>
          </p:cNvPr>
          <p:cNvSpPr/>
          <p:nvPr/>
        </p:nvSpPr>
        <p:spPr>
          <a:xfrm>
            <a:off x="8690669" y="28867"/>
            <a:ext cx="447235" cy="615566"/>
          </a:xfrm>
          <a:custGeom>
            <a:avLst/>
            <a:gdLst>
              <a:gd name="connsiteX0" fmla="*/ 0 w 447235"/>
              <a:gd name="connsiteY0" fmla="*/ 235126 h 615566"/>
              <a:gd name="connsiteX1" fmla="*/ 323623 w 447235"/>
              <a:gd name="connsiteY1" fmla="*/ 0 h 615566"/>
              <a:gd name="connsiteX2" fmla="*/ 447236 w 447235"/>
              <a:gd name="connsiteY2" fmla="*/ 380441 h 615566"/>
              <a:gd name="connsiteX3" fmla="*/ 123614 w 447235"/>
              <a:gd name="connsiteY3" fmla="*/ 615567 h 615566"/>
              <a:gd name="connsiteX4" fmla="*/ 0 w 447235"/>
              <a:gd name="connsiteY4" fmla="*/ 235126 h 615566"/>
              <a:gd name="connsiteX5" fmla="*/ 0 w 447235"/>
              <a:gd name="connsiteY5" fmla="*/ 235126 h 615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7235" h="615566">
                <a:moveTo>
                  <a:pt x="0" y="235126"/>
                </a:moveTo>
                <a:lnTo>
                  <a:pt x="323623" y="0"/>
                </a:lnTo>
                <a:lnTo>
                  <a:pt x="447236" y="380441"/>
                </a:lnTo>
                <a:lnTo>
                  <a:pt x="123614" y="615567"/>
                </a:lnTo>
                <a:lnTo>
                  <a:pt x="0" y="235126"/>
                </a:lnTo>
                <a:lnTo>
                  <a:pt x="0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9FB4F60A-2FE6-A79F-1769-8A8F26E40BA5}"/>
              </a:ext>
            </a:extLst>
          </p:cNvPr>
          <p:cNvSpPr/>
          <p:nvPr/>
        </p:nvSpPr>
        <p:spPr>
          <a:xfrm>
            <a:off x="3948863" y="1765495"/>
            <a:ext cx="514891" cy="463610"/>
          </a:xfrm>
          <a:custGeom>
            <a:avLst/>
            <a:gdLst>
              <a:gd name="connsiteX0" fmla="*/ 0 w 514891"/>
              <a:gd name="connsiteY0" fmla="*/ 83169 h 463610"/>
              <a:gd name="connsiteX1" fmla="*/ 391278 w 514891"/>
              <a:gd name="connsiteY1" fmla="*/ 0 h 463610"/>
              <a:gd name="connsiteX2" fmla="*/ 514891 w 514891"/>
              <a:gd name="connsiteY2" fmla="*/ 380441 h 463610"/>
              <a:gd name="connsiteX3" fmla="*/ 123613 w 514891"/>
              <a:gd name="connsiteY3" fmla="*/ 463610 h 463610"/>
              <a:gd name="connsiteX4" fmla="*/ 0 w 514891"/>
              <a:gd name="connsiteY4" fmla="*/ 83169 h 463610"/>
              <a:gd name="connsiteX5" fmla="*/ 0 w 514891"/>
              <a:gd name="connsiteY5" fmla="*/ 83169 h 463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4891" h="463610">
                <a:moveTo>
                  <a:pt x="0" y="83169"/>
                </a:moveTo>
                <a:lnTo>
                  <a:pt x="391278" y="0"/>
                </a:lnTo>
                <a:lnTo>
                  <a:pt x="514891" y="380441"/>
                </a:lnTo>
                <a:lnTo>
                  <a:pt x="123613" y="463610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2132BB18-5B67-C793-AE63-2DA9F313C50A}"/>
              </a:ext>
            </a:extLst>
          </p:cNvPr>
          <p:cNvSpPr/>
          <p:nvPr/>
        </p:nvSpPr>
        <p:spPr>
          <a:xfrm>
            <a:off x="6385943" y="858537"/>
            <a:ext cx="514891" cy="463609"/>
          </a:xfrm>
          <a:custGeom>
            <a:avLst/>
            <a:gdLst>
              <a:gd name="connsiteX0" fmla="*/ 0 w 514891"/>
              <a:gd name="connsiteY0" fmla="*/ 83169 h 463609"/>
              <a:gd name="connsiteX1" fmla="*/ 391278 w 514891"/>
              <a:gd name="connsiteY1" fmla="*/ 0 h 463609"/>
              <a:gd name="connsiteX2" fmla="*/ 514891 w 514891"/>
              <a:gd name="connsiteY2" fmla="*/ 380441 h 463609"/>
              <a:gd name="connsiteX3" fmla="*/ 123613 w 514891"/>
              <a:gd name="connsiteY3" fmla="*/ 463610 h 463609"/>
              <a:gd name="connsiteX4" fmla="*/ 0 w 514891"/>
              <a:gd name="connsiteY4" fmla="*/ 83169 h 463609"/>
              <a:gd name="connsiteX5" fmla="*/ 0 w 514891"/>
              <a:gd name="connsiteY5" fmla="*/ 83169 h 463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4891" h="463609">
                <a:moveTo>
                  <a:pt x="0" y="83169"/>
                </a:moveTo>
                <a:lnTo>
                  <a:pt x="391278" y="0"/>
                </a:lnTo>
                <a:lnTo>
                  <a:pt x="514891" y="380441"/>
                </a:lnTo>
                <a:lnTo>
                  <a:pt x="123613" y="463610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BC0D70D8-B550-ACE8-470D-C50B201BFC50}"/>
              </a:ext>
            </a:extLst>
          </p:cNvPr>
          <p:cNvSpPr/>
          <p:nvPr/>
        </p:nvSpPr>
        <p:spPr>
          <a:xfrm>
            <a:off x="529216" y="2492363"/>
            <a:ext cx="514891" cy="463610"/>
          </a:xfrm>
          <a:custGeom>
            <a:avLst/>
            <a:gdLst>
              <a:gd name="connsiteX0" fmla="*/ 0 w 514891"/>
              <a:gd name="connsiteY0" fmla="*/ 83169 h 463610"/>
              <a:gd name="connsiteX1" fmla="*/ 391278 w 514891"/>
              <a:gd name="connsiteY1" fmla="*/ 0 h 463610"/>
              <a:gd name="connsiteX2" fmla="*/ 514891 w 514891"/>
              <a:gd name="connsiteY2" fmla="*/ 380441 h 463610"/>
              <a:gd name="connsiteX3" fmla="*/ 123613 w 514891"/>
              <a:gd name="connsiteY3" fmla="*/ 463610 h 463610"/>
              <a:gd name="connsiteX4" fmla="*/ 0 w 514891"/>
              <a:gd name="connsiteY4" fmla="*/ 83169 h 463610"/>
              <a:gd name="connsiteX5" fmla="*/ 0 w 514891"/>
              <a:gd name="connsiteY5" fmla="*/ 83169 h 463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4891" h="463610">
                <a:moveTo>
                  <a:pt x="0" y="83169"/>
                </a:moveTo>
                <a:lnTo>
                  <a:pt x="391278" y="0"/>
                </a:lnTo>
                <a:lnTo>
                  <a:pt x="514891" y="380441"/>
                </a:lnTo>
                <a:lnTo>
                  <a:pt x="123613" y="463610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9C86B73E-2C66-FE86-2948-153C5334845F}"/>
              </a:ext>
            </a:extLst>
          </p:cNvPr>
          <p:cNvSpPr/>
          <p:nvPr/>
        </p:nvSpPr>
        <p:spPr>
          <a:xfrm>
            <a:off x="4747390" y="1204964"/>
            <a:ext cx="514891" cy="463609"/>
          </a:xfrm>
          <a:custGeom>
            <a:avLst/>
            <a:gdLst>
              <a:gd name="connsiteX0" fmla="*/ 123613 w 514891"/>
              <a:gd name="connsiteY0" fmla="*/ 380441 h 463609"/>
              <a:gd name="connsiteX1" fmla="*/ 0 w 514891"/>
              <a:gd name="connsiteY1" fmla="*/ 0 h 463609"/>
              <a:gd name="connsiteX2" fmla="*/ 391278 w 514891"/>
              <a:gd name="connsiteY2" fmla="*/ 83169 h 463609"/>
              <a:gd name="connsiteX3" fmla="*/ 514891 w 514891"/>
              <a:gd name="connsiteY3" fmla="*/ 463610 h 463609"/>
              <a:gd name="connsiteX4" fmla="*/ 123613 w 514891"/>
              <a:gd name="connsiteY4" fmla="*/ 380441 h 463609"/>
              <a:gd name="connsiteX5" fmla="*/ 123613 w 514891"/>
              <a:gd name="connsiteY5" fmla="*/ 380441 h 463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4891" h="463609">
                <a:moveTo>
                  <a:pt x="123613" y="380441"/>
                </a:moveTo>
                <a:lnTo>
                  <a:pt x="0" y="0"/>
                </a:lnTo>
                <a:lnTo>
                  <a:pt x="391278" y="83169"/>
                </a:lnTo>
                <a:lnTo>
                  <a:pt x="514891" y="463610"/>
                </a:lnTo>
                <a:lnTo>
                  <a:pt x="123613" y="380441"/>
                </a:lnTo>
                <a:lnTo>
                  <a:pt x="123613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7BDC35E2-11D3-EC5F-2A86-2B77F9D95C40}"/>
              </a:ext>
            </a:extLst>
          </p:cNvPr>
          <p:cNvSpPr/>
          <p:nvPr/>
        </p:nvSpPr>
        <p:spPr>
          <a:xfrm>
            <a:off x="7899372" y="180824"/>
            <a:ext cx="514891" cy="463609"/>
          </a:xfrm>
          <a:custGeom>
            <a:avLst/>
            <a:gdLst>
              <a:gd name="connsiteX0" fmla="*/ 123613 w 514891"/>
              <a:gd name="connsiteY0" fmla="*/ 380441 h 463609"/>
              <a:gd name="connsiteX1" fmla="*/ 0 w 514891"/>
              <a:gd name="connsiteY1" fmla="*/ 0 h 463609"/>
              <a:gd name="connsiteX2" fmla="*/ 391278 w 514891"/>
              <a:gd name="connsiteY2" fmla="*/ 83169 h 463609"/>
              <a:gd name="connsiteX3" fmla="*/ 514891 w 514891"/>
              <a:gd name="connsiteY3" fmla="*/ 463610 h 463609"/>
              <a:gd name="connsiteX4" fmla="*/ 123613 w 514891"/>
              <a:gd name="connsiteY4" fmla="*/ 380441 h 463609"/>
              <a:gd name="connsiteX5" fmla="*/ 123613 w 514891"/>
              <a:gd name="connsiteY5" fmla="*/ 380441 h 463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4891" h="463609">
                <a:moveTo>
                  <a:pt x="123613" y="380441"/>
                </a:moveTo>
                <a:lnTo>
                  <a:pt x="0" y="0"/>
                </a:lnTo>
                <a:lnTo>
                  <a:pt x="391278" y="83169"/>
                </a:lnTo>
                <a:lnTo>
                  <a:pt x="514891" y="463610"/>
                </a:lnTo>
                <a:lnTo>
                  <a:pt x="123613" y="380441"/>
                </a:lnTo>
                <a:lnTo>
                  <a:pt x="123613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707BCD39-863D-6822-BC4C-D6FBAADE98EE}"/>
              </a:ext>
            </a:extLst>
          </p:cNvPr>
          <p:cNvSpPr/>
          <p:nvPr/>
        </p:nvSpPr>
        <p:spPr>
          <a:xfrm>
            <a:off x="1444127" y="2381062"/>
            <a:ext cx="514890" cy="463610"/>
          </a:xfrm>
          <a:custGeom>
            <a:avLst/>
            <a:gdLst>
              <a:gd name="connsiteX0" fmla="*/ 123613 w 514890"/>
              <a:gd name="connsiteY0" fmla="*/ 380441 h 463610"/>
              <a:gd name="connsiteX1" fmla="*/ 0 w 514890"/>
              <a:gd name="connsiteY1" fmla="*/ 0 h 463610"/>
              <a:gd name="connsiteX2" fmla="*/ 391278 w 514890"/>
              <a:gd name="connsiteY2" fmla="*/ 83169 h 463610"/>
              <a:gd name="connsiteX3" fmla="*/ 514891 w 514890"/>
              <a:gd name="connsiteY3" fmla="*/ 463610 h 463610"/>
              <a:gd name="connsiteX4" fmla="*/ 123613 w 514890"/>
              <a:gd name="connsiteY4" fmla="*/ 380441 h 463610"/>
              <a:gd name="connsiteX5" fmla="*/ 123613 w 514890"/>
              <a:gd name="connsiteY5" fmla="*/ 380441 h 463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4890" h="463610">
                <a:moveTo>
                  <a:pt x="123613" y="380441"/>
                </a:moveTo>
                <a:lnTo>
                  <a:pt x="0" y="0"/>
                </a:lnTo>
                <a:lnTo>
                  <a:pt x="391278" y="83169"/>
                </a:lnTo>
                <a:lnTo>
                  <a:pt x="514891" y="463610"/>
                </a:lnTo>
                <a:lnTo>
                  <a:pt x="123613" y="380441"/>
                </a:lnTo>
                <a:lnTo>
                  <a:pt x="123613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3BDD16DC-B125-0B6F-34CB-A03CD6B3E0FD}"/>
              </a:ext>
            </a:extLst>
          </p:cNvPr>
          <p:cNvSpPr/>
          <p:nvPr/>
        </p:nvSpPr>
        <p:spPr>
          <a:xfrm>
            <a:off x="6062320" y="706580"/>
            <a:ext cx="447235" cy="615566"/>
          </a:xfrm>
          <a:custGeom>
            <a:avLst/>
            <a:gdLst>
              <a:gd name="connsiteX0" fmla="*/ 123613 w 447235"/>
              <a:gd name="connsiteY0" fmla="*/ 380441 h 615566"/>
              <a:gd name="connsiteX1" fmla="*/ 0 w 447235"/>
              <a:gd name="connsiteY1" fmla="*/ 0 h 615566"/>
              <a:gd name="connsiteX2" fmla="*/ 323623 w 447235"/>
              <a:gd name="connsiteY2" fmla="*/ 235126 h 615566"/>
              <a:gd name="connsiteX3" fmla="*/ 447235 w 447235"/>
              <a:gd name="connsiteY3" fmla="*/ 615567 h 615566"/>
              <a:gd name="connsiteX4" fmla="*/ 123613 w 447235"/>
              <a:gd name="connsiteY4" fmla="*/ 380441 h 615566"/>
              <a:gd name="connsiteX5" fmla="*/ 123613 w 447235"/>
              <a:gd name="connsiteY5" fmla="*/ 380441 h 615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7235" h="615566">
                <a:moveTo>
                  <a:pt x="123613" y="380441"/>
                </a:moveTo>
                <a:lnTo>
                  <a:pt x="0" y="0"/>
                </a:lnTo>
                <a:lnTo>
                  <a:pt x="323623" y="235126"/>
                </a:lnTo>
                <a:lnTo>
                  <a:pt x="447235" y="615567"/>
                </a:lnTo>
                <a:lnTo>
                  <a:pt x="123613" y="380441"/>
                </a:lnTo>
                <a:lnTo>
                  <a:pt x="123613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6D2DF10E-D9D3-8FF6-95FB-C109506E7BB3}"/>
              </a:ext>
            </a:extLst>
          </p:cNvPr>
          <p:cNvSpPr/>
          <p:nvPr/>
        </p:nvSpPr>
        <p:spPr>
          <a:xfrm>
            <a:off x="920495" y="2492363"/>
            <a:ext cx="447235" cy="615566"/>
          </a:xfrm>
          <a:custGeom>
            <a:avLst/>
            <a:gdLst>
              <a:gd name="connsiteX0" fmla="*/ 123613 w 447235"/>
              <a:gd name="connsiteY0" fmla="*/ 380441 h 615566"/>
              <a:gd name="connsiteX1" fmla="*/ 0 w 447235"/>
              <a:gd name="connsiteY1" fmla="*/ 0 h 615566"/>
              <a:gd name="connsiteX2" fmla="*/ 323623 w 447235"/>
              <a:gd name="connsiteY2" fmla="*/ 235126 h 615566"/>
              <a:gd name="connsiteX3" fmla="*/ 447235 w 447235"/>
              <a:gd name="connsiteY3" fmla="*/ 615567 h 615566"/>
              <a:gd name="connsiteX4" fmla="*/ 123613 w 447235"/>
              <a:gd name="connsiteY4" fmla="*/ 380441 h 615566"/>
              <a:gd name="connsiteX5" fmla="*/ 123613 w 447235"/>
              <a:gd name="connsiteY5" fmla="*/ 380441 h 615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7235" h="615566">
                <a:moveTo>
                  <a:pt x="123613" y="380441"/>
                </a:moveTo>
                <a:lnTo>
                  <a:pt x="0" y="0"/>
                </a:lnTo>
                <a:lnTo>
                  <a:pt x="323623" y="235126"/>
                </a:lnTo>
                <a:lnTo>
                  <a:pt x="447235" y="615567"/>
                </a:lnTo>
                <a:lnTo>
                  <a:pt x="123613" y="380441"/>
                </a:lnTo>
                <a:lnTo>
                  <a:pt x="123613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DDD70600-6219-C2FA-690F-D76D036A4FD1}"/>
              </a:ext>
            </a:extLst>
          </p:cNvPr>
          <p:cNvSpPr/>
          <p:nvPr/>
        </p:nvSpPr>
        <p:spPr>
          <a:xfrm>
            <a:off x="2200841" y="1921087"/>
            <a:ext cx="247225" cy="760882"/>
          </a:xfrm>
          <a:custGeom>
            <a:avLst/>
            <a:gdLst>
              <a:gd name="connsiteX0" fmla="*/ 0 w 247225"/>
              <a:gd name="connsiteY0" fmla="*/ 380441 h 760882"/>
              <a:gd name="connsiteX1" fmla="*/ 123613 w 247225"/>
              <a:gd name="connsiteY1" fmla="*/ 0 h 760882"/>
              <a:gd name="connsiteX2" fmla="*/ 247226 w 247225"/>
              <a:gd name="connsiteY2" fmla="*/ 380441 h 760882"/>
              <a:gd name="connsiteX3" fmla="*/ 123613 w 247225"/>
              <a:gd name="connsiteY3" fmla="*/ 760882 h 760882"/>
              <a:gd name="connsiteX4" fmla="*/ 0 w 247225"/>
              <a:gd name="connsiteY4" fmla="*/ 380441 h 760882"/>
              <a:gd name="connsiteX5" fmla="*/ 0 w 247225"/>
              <a:gd name="connsiteY5" fmla="*/ 380441 h 760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7225" h="760882">
                <a:moveTo>
                  <a:pt x="0" y="380441"/>
                </a:moveTo>
                <a:lnTo>
                  <a:pt x="123613" y="0"/>
                </a:lnTo>
                <a:lnTo>
                  <a:pt x="247226" y="380441"/>
                </a:lnTo>
                <a:lnTo>
                  <a:pt x="123613" y="760882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F0B04D8A-EEAD-F897-7822-0C40A6FCA1B3}"/>
              </a:ext>
            </a:extLst>
          </p:cNvPr>
          <p:cNvSpPr/>
          <p:nvPr/>
        </p:nvSpPr>
        <p:spPr>
          <a:xfrm>
            <a:off x="7410323" y="343526"/>
            <a:ext cx="247225" cy="760882"/>
          </a:xfrm>
          <a:custGeom>
            <a:avLst/>
            <a:gdLst>
              <a:gd name="connsiteX0" fmla="*/ 0 w 247225"/>
              <a:gd name="connsiteY0" fmla="*/ 380441 h 760882"/>
              <a:gd name="connsiteX1" fmla="*/ 123613 w 247225"/>
              <a:gd name="connsiteY1" fmla="*/ 0 h 760882"/>
              <a:gd name="connsiteX2" fmla="*/ 247225 w 247225"/>
              <a:gd name="connsiteY2" fmla="*/ 380441 h 760882"/>
              <a:gd name="connsiteX3" fmla="*/ 123613 w 247225"/>
              <a:gd name="connsiteY3" fmla="*/ 760882 h 760882"/>
              <a:gd name="connsiteX4" fmla="*/ 0 w 247225"/>
              <a:gd name="connsiteY4" fmla="*/ 380441 h 760882"/>
              <a:gd name="connsiteX5" fmla="*/ 0 w 247225"/>
              <a:gd name="connsiteY5" fmla="*/ 380441 h 760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7225" h="760882">
                <a:moveTo>
                  <a:pt x="0" y="380441"/>
                </a:moveTo>
                <a:lnTo>
                  <a:pt x="123613" y="0"/>
                </a:lnTo>
                <a:lnTo>
                  <a:pt x="247225" y="380441"/>
                </a:lnTo>
                <a:lnTo>
                  <a:pt x="123613" y="760882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62FAB235-EEAF-11FA-E3B7-184A5C391860}"/>
              </a:ext>
            </a:extLst>
          </p:cNvPr>
          <p:cNvSpPr/>
          <p:nvPr/>
        </p:nvSpPr>
        <p:spPr>
          <a:xfrm>
            <a:off x="3413532" y="1551391"/>
            <a:ext cx="391277" cy="677713"/>
          </a:xfrm>
          <a:custGeom>
            <a:avLst/>
            <a:gdLst>
              <a:gd name="connsiteX0" fmla="*/ 0 w 391277"/>
              <a:gd name="connsiteY0" fmla="*/ 297272 h 677713"/>
              <a:gd name="connsiteX1" fmla="*/ 267665 w 391277"/>
              <a:gd name="connsiteY1" fmla="*/ 0 h 677713"/>
              <a:gd name="connsiteX2" fmla="*/ 391278 w 391277"/>
              <a:gd name="connsiteY2" fmla="*/ 380441 h 677713"/>
              <a:gd name="connsiteX3" fmla="*/ 123613 w 391277"/>
              <a:gd name="connsiteY3" fmla="*/ 677714 h 677713"/>
              <a:gd name="connsiteX4" fmla="*/ 0 w 391277"/>
              <a:gd name="connsiteY4" fmla="*/ 297272 h 677713"/>
              <a:gd name="connsiteX5" fmla="*/ 0 w 391277"/>
              <a:gd name="connsiteY5" fmla="*/ 297272 h 67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1277" h="677713">
                <a:moveTo>
                  <a:pt x="0" y="297272"/>
                </a:moveTo>
                <a:lnTo>
                  <a:pt x="267665" y="0"/>
                </a:lnTo>
                <a:lnTo>
                  <a:pt x="391278" y="380441"/>
                </a:lnTo>
                <a:lnTo>
                  <a:pt x="123613" y="677714"/>
                </a:lnTo>
                <a:lnTo>
                  <a:pt x="0" y="297272"/>
                </a:lnTo>
                <a:lnTo>
                  <a:pt x="0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1654AD7A-EC9E-B6A6-257D-2E1CD815D513}"/>
              </a:ext>
            </a:extLst>
          </p:cNvPr>
          <p:cNvSpPr/>
          <p:nvPr/>
        </p:nvSpPr>
        <p:spPr>
          <a:xfrm>
            <a:off x="261551" y="2575532"/>
            <a:ext cx="391278" cy="677713"/>
          </a:xfrm>
          <a:custGeom>
            <a:avLst/>
            <a:gdLst>
              <a:gd name="connsiteX0" fmla="*/ 0 w 391278"/>
              <a:gd name="connsiteY0" fmla="*/ 297272 h 677713"/>
              <a:gd name="connsiteX1" fmla="*/ 267665 w 391278"/>
              <a:gd name="connsiteY1" fmla="*/ 0 h 677713"/>
              <a:gd name="connsiteX2" fmla="*/ 391278 w 391278"/>
              <a:gd name="connsiteY2" fmla="*/ 380441 h 677713"/>
              <a:gd name="connsiteX3" fmla="*/ 123613 w 391278"/>
              <a:gd name="connsiteY3" fmla="*/ 677714 h 677713"/>
              <a:gd name="connsiteX4" fmla="*/ 0 w 391278"/>
              <a:gd name="connsiteY4" fmla="*/ 297272 h 677713"/>
              <a:gd name="connsiteX5" fmla="*/ 0 w 391278"/>
              <a:gd name="connsiteY5" fmla="*/ 297272 h 67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1278" h="677713">
                <a:moveTo>
                  <a:pt x="0" y="297272"/>
                </a:moveTo>
                <a:lnTo>
                  <a:pt x="267665" y="0"/>
                </a:lnTo>
                <a:lnTo>
                  <a:pt x="391278" y="380441"/>
                </a:lnTo>
                <a:lnTo>
                  <a:pt x="123613" y="677714"/>
                </a:lnTo>
                <a:lnTo>
                  <a:pt x="0" y="297272"/>
                </a:lnTo>
                <a:lnTo>
                  <a:pt x="0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1C0EA40F-AA07-D42F-D982-B82C27BC6C25}"/>
              </a:ext>
            </a:extLst>
          </p:cNvPr>
          <p:cNvSpPr/>
          <p:nvPr/>
        </p:nvSpPr>
        <p:spPr>
          <a:xfrm>
            <a:off x="6777221" y="561265"/>
            <a:ext cx="391278" cy="677713"/>
          </a:xfrm>
          <a:custGeom>
            <a:avLst/>
            <a:gdLst>
              <a:gd name="connsiteX0" fmla="*/ 0 w 391278"/>
              <a:gd name="connsiteY0" fmla="*/ 297272 h 677713"/>
              <a:gd name="connsiteX1" fmla="*/ 267666 w 391278"/>
              <a:gd name="connsiteY1" fmla="*/ 0 h 677713"/>
              <a:gd name="connsiteX2" fmla="*/ 391278 w 391278"/>
              <a:gd name="connsiteY2" fmla="*/ 380441 h 677713"/>
              <a:gd name="connsiteX3" fmla="*/ 123613 w 391278"/>
              <a:gd name="connsiteY3" fmla="*/ 677714 h 677713"/>
              <a:gd name="connsiteX4" fmla="*/ 0 w 391278"/>
              <a:gd name="connsiteY4" fmla="*/ 297272 h 677713"/>
              <a:gd name="connsiteX5" fmla="*/ 0 w 391278"/>
              <a:gd name="connsiteY5" fmla="*/ 297272 h 67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1278" h="677713">
                <a:moveTo>
                  <a:pt x="0" y="297272"/>
                </a:moveTo>
                <a:lnTo>
                  <a:pt x="267666" y="0"/>
                </a:lnTo>
                <a:lnTo>
                  <a:pt x="391278" y="380441"/>
                </a:lnTo>
                <a:lnTo>
                  <a:pt x="123613" y="677714"/>
                </a:lnTo>
                <a:lnTo>
                  <a:pt x="0" y="297272"/>
                </a:lnTo>
                <a:lnTo>
                  <a:pt x="0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8ABEF467-D6BF-D42A-ACEE-0A1E64EF78A2}"/>
              </a:ext>
            </a:extLst>
          </p:cNvPr>
          <p:cNvSpPr/>
          <p:nvPr/>
        </p:nvSpPr>
        <p:spPr>
          <a:xfrm>
            <a:off x="4340141" y="1602793"/>
            <a:ext cx="489048" cy="543143"/>
          </a:xfrm>
          <a:custGeom>
            <a:avLst/>
            <a:gdLst>
              <a:gd name="connsiteX0" fmla="*/ 0 w 489048"/>
              <a:gd name="connsiteY0" fmla="*/ 162703 h 543143"/>
              <a:gd name="connsiteX1" fmla="*/ 365436 w 489048"/>
              <a:gd name="connsiteY1" fmla="*/ 0 h 543143"/>
              <a:gd name="connsiteX2" fmla="*/ 489049 w 489048"/>
              <a:gd name="connsiteY2" fmla="*/ 380441 h 543143"/>
              <a:gd name="connsiteX3" fmla="*/ 123613 w 489048"/>
              <a:gd name="connsiteY3" fmla="*/ 543144 h 543143"/>
              <a:gd name="connsiteX4" fmla="*/ 0 w 489048"/>
              <a:gd name="connsiteY4" fmla="*/ 162703 h 543143"/>
              <a:gd name="connsiteX5" fmla="*/ 0 w 489048"/>
              <a:gd name="connsiteY5" fmla="*/ 162703 h 543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048" h="543143">
                <a:moveTo>
                  <a:pt x="0" y="162703"/>
                </a:moveTo>
                <a:lnTo>
                  <a:pt x="365436" y="0"/>
                </a:lnTo>
                <a:lnTo>
                  <a:pt x="489049" y="380441"/>
                </a:lnTo>
                <a:lnTo>
                  <a:pt x="123613" y="543144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955A00C8-2CF0-A1F0-CC18-751D09FC28FE}"/>
              </a:ext>
            </a:extLst>
          </p:cNvPr>
          <p:cNvSpPr/>
          <p:nvPr/>
        </p:nvSpPr>
        <p:spPr>
          <a:xfrm>
            <a:off x="1835405" y="2301528"/>
            <a:ext cx="489048" cy="543143"/>
          </a:xfrm>
          <a:custGeom>
            <a:avLst/>
            <a:gdLst>
              <a:gd name="connsiteX0" fmla="*/ 0 w 489048"/>
              <a:gd name="connsiteY0" fmla="*/ 162703 h 543143"/>
              <a:gd name="connsiteX1" fmla="*/ 365436 w 489048"/>
              <a:gd name="connsiteY1" fmla="*/ 0 h 543143"/>
              <a:gd name="connsiteX2" fmla="*/ 489049 w 489048"/>
              <a:gd name="connsiteY2" fmla="*/ 380441 h 543143"/>
              <a:gd name="connsiteX3" fmla="*/ 123613 w 489048"/>
              <a:gd name="connsiteY3" fmla="*/ 543144 h 543143"/>
              <a:gd name="connsiteX4" fmla="*/ 0 w 489048"/>
              <a:gd name="connsiteY4" fmla="*/ 162703 h 543143"/>
              <a:gd name="connsiteX5" fmla="*/ 0 w 489048"/>
              <a:gd name="connsiteY5" fmla="*/ 162703 h 543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048" h="543143">
                <a:moveTo>
                  <a:pt x="0" y="162703"/>
                </a:moveTo>
                <a:lnTo>
                  <a:pt x="365436" y="0"/>
                </a:lnTo>
                <a:lnTo>
                  <a:pt x="489049" y="380441"/>
                </a:lnTo>
                <a:lnTo>
                  <a:pt x="123613" y="543144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E5AC1CE7-C698-A2BD-3E68-5B67BCE88FC2}"/>
              </a:ext>
            </a:extLst>
          </p:cNvPr>
          <p:cNvSpPr/>
          <p:nvPr/>
        </p:nvSpPr>
        <p:spPr>
          <a:xfrm>
            <a:off x="7533936" y="180824"/>
            <a:ext cx="489048" cy="543143"/>
          </a:xfrm>
          <a:custGeom>
            <a:avLst/>
            <a:gdLst>
              <a:gd name="connsiteX0" fmla="*/ 0 w 489048"/>
              <a:gd name="connsiteY0" fmla="*/ 162703 h 543143"/>
              <a:gd name="connsiteX1" fmla="*/ 365436 w 489048"/>
              <a:gd name="connsiteY1" fmla="*/ 0 h 543143"/>
              <a:gd name="connsiteX2" fmla="*/ 489049 w 489048"/>
              <a:gd name="connsiteY2" fmla="*/ 380441 h 543143"/>
              <a:gd name="connsiteX3" fmla="*/ 123613 w 489048"/>
              <a:gd name="connsiteY3" fmla="*/ 543144 h 543143"/>
              <a:gd name="connsiteX4" fmla="*/ 0 w 489048"/>
              <a:gd name="connsiteY4" fmla="*/ 162703 h 543143"/>
              <a:gd name="connsiteX5" fmla="*/ 0 w 489048"/>
              <a:gd name="connsiteY5" fmla="*/ 162703 h 543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048" h="543143">
                <a:moveTo>
                  <a:pt x="0" y="162703"/>
                </a:moveTo>
                <a:lnTo>
                  <a:pt x="365436" y="0"/>
                </a:lnTo>
                <a:lnTo>
                  <a:pt x="489049" y="380441"/>
                </a:lnTo>
                <a:lnTo>
                  <a:pt x="123613" y="543144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0F3675E3-9829-0897-5BC3-79D77A34C1D5}"/>
              </a:ext>
            </a:extLst>
          </p:cNvPr>
          <p:cNvSpPr/>
          <p:nvPr/>
        </p:nvSpPr>
        <p:spPr>
          <a:xfrm>
            <a:off x="5352822" y="7363091"/>
            <a:ext cx="165426" cy="778268"/>
          </a:xfrm>
          <a:custGeom>
            <a:avLst/>
            <a:gdLst>
              <a:gd name="connsiteX0" fmla="*/ 0 w 165426"/>
              <a:gd name="connsiteY0" fmla="*/ 397828 h 778268"/>
              <a:gd name="connsiteX1" fmla="*/ 41814 w 165426"/>
              <a:gd name="connsiteY1" fmla="*/ 0 h 778268"/>
              <a:gd name="connsiteX2" fmla="*/ 165426 w 165426"/>
              <a:gd name="connsiteY2" fmla="*/ 380441 h 778268"/>
              <a:gd name="connsiteX3" fmla="*/ 123613 w 165426"/>
              <a:gd name="connsiteY3" fmla="*/ 778269 h 778268"/>
              <a:gd name="connsiteX4" fmla="*/ 0 w 165426"/>
              <a:gd name="connsiteY4" fmla="*/ 397828 h 778268"/>
              <a:gd name="connsiteX5" fmla="*/ 0 w 165426"/>
              <a:gd name="connsiteY5" fmla="*/ 397828 h 778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5426" h="778268">
                <a:moveTo>
                  <a:pt x="0" y="397828"/>
                </a:moveTo>
                <a:lnTo>
                  <a:pt x="41814" y="0"/>
                </a:lnTo>
                <a:lnTo>
                  <a:pt x="165426" y="380441"/>
                </a:lnTo>
                <a:lnTo>
                  <a:pt x="123613" y="778269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A0C0BFB7-2338-1F93-1708-ADCCD7776F8D}"/>
              </a:ext>
            </a:extLst>
          </p:cNvPr>
          <p:cNvSpPr/>
          <p:nvPr/>
        </p:nvSpPr>
        <p:spPr>
          <a:xfrm>
            <a:off x="8290649" y="6401097"/>
            <a:ext cx="323622" cy="726868"/>
          </a:xfrm>
          <a:custGeom>
            <a:avLst/>
            <a:gdLst>
              <a:gd name="connsiteX0" fmla="*/ 0 w 323622"/>
              <a:gd name="connsiteY0" fmla="*/ 346427 h 726868"/>
              <a:gd name="connsiteX1" fmla="*/ 200010 w 323622"/>
              <a:gd name="connsiteY1" fmla="*/ 0 h 726868"/>
              <a:gd name="connsiteX2" fmla="*/ 323623 w 323622"/>
              <a:gd name="connsiteY2" fmla="*/ 380441 h 726868"/>
              <a:gd name="connsiteX3" fmla="*/ 123614 w 323622"/>
              <a:gd name="connsiteY3" fmla="*/ 726868 h 726868"/>
              <a:gd name="connsiteX4" fmla="*/ 0 w 323622"/>
              <a:gd name="connsiteY4" fmla="*/ 346427 h 726868"/>
              <a:gd name="connsiteX5" fmla="*/ 0 w 323622"/>
              <a:gd name="connsiteY5" fmla="*/ 346427 h 726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3622" h="726868">
                <a:moveTo>
                  <a:pt x="0" y="346427"/>
                </a:moveTo>
                <a:lnTo>
                  <a:pt x="200010" y="0"/>
                </a:lnTo>
                <a:lnTo>
                  <a:pt x="323623" y="380441"/>
                </a:lnTo>
                <a:lnTo>
                  <a:pt x="123614" y="726868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48523EFF-5154-0C7D-4748-9B4A19CD396B}"/>
              </a:ext>
            </a:extLst>
          </p:cNvPr>
          <p:cNvSpPr/>
          <p:nvPr/>
        </p:nvSpPr>
        <p:spPr>
          <a:xfrm>
            <a:off x="4437912" y="7608962"/>
            <a:ext cx="323622" cy="726868"/>
          </a:xfrm>
          <a:custGeom>
            <a:avLst/>
            <a:gdLst>
              <a:gd name="connsiteX0" fmla="*/ 0 w 323622"/>
              <a:gd name="connsiteY0" fmla="*/ 346427 h 726868"/>
              <a:gd name="connsiteX1" fmla="*/ 200010 w 323622"/>
              <a:gd name="connsiteY1" fmla="*/ 0 h 726868"/>
              <a:gd name="connsiteX2" fmla="*/ 323623 w 323622"/>
              <a:gd name="connsiteY2" fmla="*/ 380441 h 726868"/>
              <a:gd name="connsiteX3" fmla="*/ 123613 w 323622"/>
              <a:gd name="connsiteY3" fmla="*/ 726868 h 726868"/>
              <a:gd name="connsiteX4" fmla="*/ 0 w 323622"/>
              <a:gd name="connsiteY4" fmla="*/ 346427 h 726868"/>
              <a:gd name="connsiteX5" fmla="*/ 0 w 323622"/>
              <a:gd name="connsiteY5" fmla="*/ 346427 h 726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3622" h="726868">
                <a:moveTo>
                  <a:pt x="0" y="346427"/>
                </a:moveTo>
                <a:lnTo>
                  <a:pt x="200010" y="0"/>
                </a:lnTo>
                <a:lnTo>
                  <a:pt x="323623" y="380441"/>
                </a:lnTo>
                <a:lnTo>
                  <a:pt x="123613" y="726868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2273BB3E-1E3C-2707-6EB8-009283055035}"/>
              </a:ext>
            </a:extLst>
          </p:cNvPr>
          <p:cNvSpPr/>
          <p:nvPr/>
        </p:nvSpPr>
        <p:spPr>
          <a:xfrm>
            <a:off x="6062320" y="6830693"/>
            <a:ext cx="447235" cy="615566"/>
          </a:xfrm>
          <a:custGeom>
            <a:avLst/>
            <a:gdLst>
              <a:gd name="connsiteX0" fmla="*/ 0 w 447235"/>
              <a:gd name="connsiteY0" fmla="*/ 235125 h 615566"/>
              <a:gd name="connsiteX1" fmla="*/ 323623 w 447235"/>
              <a:gd name="connsiteY1" fmla="*/ 0 h 615566"/>
              <a:gd name="connsiteX2" fmla="*/ 447235 w 447235"/>
              <a:gd name="connsiteY2" fmla="*/ 380441 h 615566"/>
              <a:gd name="connsiteX3" fmla="*/ 123613 w 447235"/>
              <a:gd name="connsiteY3" fmla="*/ 615567 h 615566"/>
              <a:gd name="connsiteX4" fmla="*/ 0 w 447235"/>
              <a:gd name="connsiteY4" fmla="*/ 235125 h 615566"/>
              <a:gd name="connsiteX5" fmla="*/ 0 w 447235"/>
              <a:gd name="connsiteY5" fmla="*/ 235125 h 615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7235" h="615566">
                <a:moveTo>
                  <a:pt x="0" y="235125"/>
                </a:moveTo>
                <a:lnTo>
                  <a:pt x="323623" y="0"/>
                </a:lnTo>
                <a:lnTo>
                  <a:pt x="447235" y="380441"/>
                </a:lnTo>
                <a:lnTo>
                  <a:pt x="123613" y="615567"/>
                </a:lnTo>
                <a:lnTo>
                  <a:pt x="0" y="235125"/>
                </a:lnTo>
                <a:lnTo>
                  <a:pt x="0" y="2351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4A365F85-53CD-FDBE-35E1-0EA1A28C1EE4}"/>
              </a:ext>
            </a:extLst>
          </p:cNvPr>
          <p:cNvSpPr/>
          <p:nvPr/>
        </p:nvSpPr>
        <p:spPr>
          <a:xfrm>
            <a:off x="9158344" y="5868699"/>
            <a:ext cx="447234" cy="615566"/>
          </a:xfrm>
          <a:custGeom>
            <a:avLst/>
            <a:gdLst>
              <a:gd name="connsiteX0" fmla="*/ 0 w 447234"/>
              <a:gd name="connsiteY0" fmla="*/ 235125 h 615566"/>
              <a:gd name="connsiteX1" fmla="*/ 323622 w 447234"/>
              <a:gd name="connsiteY1" fmla="*/ 0 h 615566"/>
              <a:gd name="connsiteX2" fmla="*/ 447235 w 447234"/>
              <a:gd name="connsiteY2" fmla="*/ 380441 h 615566"/>
              <a:gd name="connsiteX3" fmla="*/ 123613 w 447234"/>
              <a:gd name="connsiteY3" fmla="*/ 615567 h 615566"/>
              <a:gd name="connsiteX4" fmla="*/ 0 w 447234"/>
              <a:gd name="connsiteY4" fmla="*/ 235125 h 615566"/>
              <a:gd name="connsiteX5" fmla="*/ 0 w 447234"/>
              <a:gd name="connsiteY5" fmla="*/ 235125 h 615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7234" h="615566">
                <a:moveTo>
                  <a:pt x="0" y="235125"/>
                </a:moveTo>
                <a:lnTo>
                  <a:pt x="323622" y="0"/>
                </a:lnTo>
                <a:lnTo>
                  <a:pt x="447235" y="380441"/>
                </a:lnTo>
                <a:lnTo>
                  <a:pt x="123613" y="615567"/>
                </a:lnTo>
                <a:lnTo>
                  <a:pt x="0" y="235125"/>
                </a:lnTo>
                <a:lnTo>
                  <a:pt x="0" y="2351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DB75F735-B377-68E7-3E2A-BD8348FE59B4}"/>
              </a:ext>
            </a:extLst>
          </p:cNvPr>
          <p:cNvSpPr/>
          <p:nvPr/>
        </p:nvSpPr>
        <p:spPr>
          <a:xfrm>
            <a:off x="3383417" y="7955389"/>
            <a:ext cx="447235" cy="615567"/>
          </a:xfrm>
          <a:custGeom>
            <a:avLst/>
            <a:gdLst>
              <a:gd name="connsiteX0" fmla="*/ 0 w 447235"/>
              <a:gd name="connsiteY0" fmla="*/ 235126 h 615567"/>
              <a:gd name="connsiteX1" fmla="*/ 323623 w 447235"/>
              <a:gd name="connsiteY1" fmla="*/ 0 h 615567"/>
              <a:gd name="connsiteX2" fmla="*/ 447236 w 447235"/>
              <a:gd name="connsiteY2" fmla="*/ 380441 h 615567"/>
              <a:gd name="connsiteX3" fmla="*/ 123613 w 447235"/>
              <a:gd name="connsiteY3" fmla="*/ 615568 h 615567"/>
              <a:gd name="connsiteX4" fmla="*/ 0 w 447235"/>
              <a:gd name="connsiteY4" fmla="*/ 235126 h 615567"/>
              <a:gd name="connsiteX5" fmla="*/ 0 w 447235"/>
              <a:gd name="connsiteY5" fmla="*/ 235126 h 615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7235" h="615567">
                <a:moveTo>
                  <a:pt x="0" y="235126"/>
                </a:moveTo>
                <a:lnTo>
                  <a:pt x="323623" y="0"/>
                </a:lnTo>
                <a:lnTo>
                  <a:pt x="447236" y="380441"/>
                </a:lnTo>
                <a:lnTo>
                  <a:pt x="123613" y="615568"/>
                </a:lnTo>
                <a:lnTo>
                  <a:pt x="0" y="235126"/>
                </a:lnTo>
                <a:lnTo>
                  <a:pt x="0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0DEA009D-6A64-5238-0372-88971E4BE074}"/>
              </a:ext>
            </a:extLst>
          </p:cNvPr>
          <p:cNvSpPr/>
          <p:nvPr/>
        </p:nvSpPr>
        <p:spPr>
          <a:xfrm>
            <a:off x="4961544" y="7760919"/>
            <a:ext cx="514891" cy="463609"/>
          </a:xfrm>
          <a:custGeom>
            <a:avLst/>
            <a:gdLst>
              <a:gd name="connsiteX0" fmla="*/ 0 w 514891"/>
              <a:gd name="connsiteY0" fmla="*/ 83169 h 463609"/>
              <a:gd name="connsiteX1" fmla="*/ 391278 w 514891"/>
              <a:gd name="connsiteY1" fmla="*/ 0 h 463609"/>
              <a:gd name="connsiteX2" fmla="*/ 514891 w 514891"/>
              <a:gd name="connsiteY2" fmla="*/ 380441 h 463609"/>
              <a:gd name="connsiteX3" fmla="*/ 123613 w 514891"/>
              <a:gd name="connsiteY3" fmla="*/ 463609 h 463609"/>
              <a:gd name="connsiteX4" fmla="*/ 0 w 514891"/>
              <a:gd name="connsiteY4" fmla="*/ 83169 h 463609"/>
              <a:gd name="connsiteX5" fmla="*/ 0 w 514891"/>
              <a:gd name="connsiteY5" fmla="*/ 83169 h 463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4891" h="463609">
                <a:moveTo>
                  <a:pt x="0" y="83169"/>
                </a:moveTo>
                <a:lnTo>
                  <a:pt x="391278" y="0"/>
                </a:lnTo>
                <a:lnTo>
                  <a:pt x="514891" y="380441"/>
                </a:lnTo>
                <a:lnTo>
                  <a:pt x="123613" y="463609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9C812041-45AD-CB9E-5797-7F67DC2395A3}"/>
              </a:ext>
            </a:extLst>
          </p:cNvPr>
          <p:cNvSpPr/>
          <p:nvPr/>
        </p:nvSpPr>
        <p:spPr>
          <a:xfrm>
            <a:off x="7899372" y="6747524"/>
            <a:ext cx="514891" cy="463610"/>
          </a:xfrm>
          <a:custGeom>
            <a:avLst/>
            <a:gdLst>
              <a:gd name="connsiteX0" fmla="*/ 0 w 514891"/>
              <a:gd name="connsiteY0" fmla="*/ 83169 h 463610"/>
              <a:gd name="connsiteX1" fmla="*/ 391278 w 514891"/>
              <a:gd name="connsiteY1" fmla="*/ 0 h 463610"/>
              <a:gd name="connsiteX2" fmla="*/ 514891 w 514891"/>
              <a:gd name="connsiteY2" fmla="*/ 380441 h 463610"/>
              <a:gd name="connsiteX3" fmla="*/ 123613 w 514891"/>
              <a:gd name="connsiteY3" fmla="*/ 463610 h 463610"/>
              <a:gd name="connsiteX4" fmla="*/ 0 w 514891"/>
              <a:gd name="connsiteY4" fmla="*/ 83169 h 463610"/>
              <a:gd name="connsiteX5" fmla="*/ 0 w 514891"/>
              <a:gd name="connsiteY5" fmla="*/ 83169 h 463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4891" h="463610">
                <a:moveTo>
                  <a:pt x="0" y="83169"/>
                </a:moveTo>
                <a:lnTo>
                  <a:pt x="391278" y="0"/>
                </a:lnTo>
                <a:lnTo>
                  <a:pt x="514891" y="380441"/>
                </a:lnTo>
                <a:lnTo>
                  <a:pt x="123613" y="463610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26D5EC9F-F6EA-8DA3-EBE9-A7C75B4741F1}"/>
              </a:ext>
            </a:extLst>
          </p:cNvPr>
          <p:cNvSpPr/>
          <p:nvPr/>
        </p:nvSpPr>
        <p:spPr>
          <a:xfrm>
            <a:off x="1809563" y="8785060"/>
            <a:ext cx="514890" cy="463610"/>
          </a:xfrm>
          <a:custGeom>
            <a:avLst/>
            <a:gdLst>
              <a:gd name="connsiteX0" fmla="*/ 0 w 514890"/>
              <a:gd name="connsiteY0" fmla="*/ 83169 h 463610"/>
              <a:gd name="connsiteX1" fmla="*/ 391278 w 514890"/>
              <a:gd name="connsiteY1" fmla="*/ 0 h 463610"/>
              <a:gd name="connsiteX2" fmla="*/ 514891 w 514890"/>
              <a:gd name="connsiteY2" fmla="*/ 380441 h 463610"/>
              <a:gd name="connsiteX3" fmla="*/ 123613 w 514890"/>
              <a:gd name="connsiteY3" fmla="*/ 463610 h 463610"/>
              <a:gd name="connsiteX4" fmla="*/ 0 w 514890"/>
              <a:gd name="connsiteY4" fmla="*/ 83169 h 463610"/>
              <a:gd name="connsiteX5" fmla="*/ 0 w 514890"/>
              <a:gd name="connsiteY5" fmla="*/ 83169 h 463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4890" h="463610">
                <a:moveTo>
                  <a:pt x="0" y="83169"/>
                </a:moveTo>
                <a:lnTo>
                  <a:pt x="391278" y="0"/>
                </a:lnTo>
                <a:lnTo>
                  <a:pt x="514891" y="380441"/>
                </a:lnTo>
                <a:lnTo>
                  <a:pt x="123613" y="463610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8DA296A0-7D54-5363-D834-39897E9D53B4}"/>
              </a:ext>
            </a:extLst>
          </p:cNvPr>
          <p:cNvSpPr/>
          <p:nvPr/>
        </p:nvSpPr>
        <p:spPr>
          <a:xfrm>
            <a:off x="2992139" y="8107346"/>
            <a:ext cx="514891" cy="463610"/>
          </a:xfrm>
          <a:custGeom>
            <a:avLst/>
            <a:gdLst>
              <a:gd name="connsiteX0" fmla="*/ 123613 w 514891"/>
              <a:gd name="connsiteY0" fmla="*/ 380441 h 463610"/>
              <a:gd name="connsiteX1" fmla="*/ 0 w 514891"/>
              <a:gd name="connsiteY1" fmla="*/ 0 h 463610"/>
              <a:gd name="connsiteX2" fmla="*/ 391278 w 514891"/>
              <a:gd name="connsiteY2" fmla="*/ 83169 h 463610"/>
              <a:gd name="connsiteX3" fmla="*/ 514891 w 514891"/>
              <a:gd name="connsiteY3" fmla="*/ 463610 h 463610"/>
              <a:gd name="connsiteX4" fmla="*/ 123613 w 514891"/>
              <a:gd name="connsiteY4" fmla="*/ 380441 h 463610"/>
              <a:gd name="connsiteX5" fmla="*/ 123613 w 514891"/>
              <a:gd name="connsiteY5" fmla="*/ 380441 h 463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4891" h="463610">
                <a:moveTo>
                  <a:pt x="123613" y="380441"/>
                </a:moveTo>
                <a:lnTo>
                  <a:pt x="0" y="0"/>
                </a:lnTo>
                <a:lnTo>
                  <a:pt x="391278" y="83169"/>
                </a:lnTo>
                <a:lnTo>
                  <a:pt x="514891" y="463610"/>
                </a:lnTo>
                <a:lnTo>
                  <a:pt x="123613" y="380441"/>
                </a:lnTo>
                <a:lnTo>
                  <a:pt x="123613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F068822E-E140-B5F3-AA10-FF42B9B1ACCF}"/>
              </a:ext>
            </a:extLst>
          </p:cNvPr>
          <p:cNvSpPr/>
          <p:nvPr/>
        </p:nvSpPr>
        <p:spPr>
          <a:xfrm>
            <a:off x="6385943" y="6830693"/>
            <a:ext cx="514891" cy="463610"/>
          </a:xfrm>
          <a:custGeom>
            <a:avLst/>
            <a:gdLst>
              <a:gd name="connsiteX0" fmla="*/ 123613 w 514891"/>
              <a:gd name="connsiteY0" fmla="*/ 380441 h 463610"/>
              <a:gd name="connsiteX1" fmla="*/ 0 w 514891"/>
              <a:gd name="connsiteY1" fmla="*/ 0 h 463610"/>
              <a:gd name="connsiteX2" fmla="*/ 391278 w 514891"/>
              <a:gd name="connsiteY2" fmla="*/ 83169 h 463610"/>
              <a:gd name="connsiteX3" fmla="*/ 514891 w 514891"/>
              <a:gd name="connsiteY3" fmla="*/ 463610 h 463610"/>
              <a:gd name="connsiteX4" fmla="*/ 123613 w 514891"/>
              <a:gd name="connsiteY4" fmla="*/ 380441 h 463610"/>
              <a:gd name="connsiteX5" fmla="*/ 123613 w 514891"/>
              <a:gd name="connsiteY5" fmla="*/ 380441 h 463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4891" h="463610">
                <a:moveTo>
                  <a:pt x="123613" y="380441"/>
                </a:moveTo>
                <a:lnTo>
                  <a:pt x="0" y="0"/>
                </a:lnTo>
                <a:lnTo>
                  <a:pt x="391278" y="83169"/>
                </a:lnTo>
                <a:lnTo>
                  <a:pt x="514891" y="463610"/>
                </a:lnTo>
                <a:lnTo>
                  <a:pt x="123613" y="380441"/>
                </a:lnTo>
                <a:lnTo>
                  <a:pt x="123613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3046FE71-6604-892C-B5DC-16D9D3C822C8}"/>
              </a:ext>
            </a:extLst>
          </p:cNvPr>
          <p:cNvSpPr/>
          <p:nvPr/>
        </p:nvSpPr>
        <p:spPr>
          <a:xfrm>
            <a:off x="9805589" y="6103825"/>
            <a:ext cx="514891" cy="463610"/>
          </a:xfrm>
          <a:custGeom>
            <a:avLst/>
            <a:gdLst>
              <a:gd name="connsiteX0" fmla="*/ 123613 w 514891"/>
              <a:gd name="connsiteY0" fmla="*/ 380441 h 463610"/>
              <a:gd name="connsiteX1" fmla="*/ 0 w 514891"/>
              <a:gd name="connsiteY1" fmla="*/ 0 h 463610"/>
              <a:gd name="connsiteX2" fmla="*/ 391278 w 514891"/>
              <a:gd name="connsiteY2" fmla="*/ 83169 h 463610"/>
              <a:gd name="connsiteX3" fmla="*/ 514891 w 514891"/>
              <a:gd name="connsiteY3" fmla="*/ 463610 h 463610"/>
              <a:gd name="connsiteX4" fmla="*/ 123613 w 514891"/>
              <a:gd name="connsiteY4" fmla="*/ 380441 h 463610"/>
              <a:gd name="connsiteX5" fmla="*/ 123613 w 514891"/>
              <a:gd name="connsiteY5" fmla="*/ 380441 h 463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4891" h="463610">
                <a:moveTo>
                  <a:pt x="123613" y="380441"/>
                </a:moveTo>
                <a:lnTo>
                  <a:pt x="0" y="0"/>
                </a:lnTo>
                <a:lnTo>
                  <a:pt x="391278" y="83169"/>
                </a:lnTo>
                <a:lnTo>
                  <a:pt x="514891" y="463610"/>
                </a:lnTo>
                <a:lnTo>
                  <a:pt x="123613" y="380441"/>
                </a:lnTo>
                <a:lnTo>
                  <a:pt x="123613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C07838E2-A916-F4D1-02B4-930CBA49733E}"/>
              </a:ext>
            </a:extLst>
          </p:cNvPr>
          <p:cNvSpPr/>
          <p:nvPr/>
        </p:nvSpPr>
        <p:spPr>
          <a:xfrm>
            <a:off x="4637922" y="7608962"/>
            <a:ext cx="447235" cy="615566"/>
          </a:xfrm>
          <a:custGeom>
            <a:avLst/>
            <a:gdLst>
              <a:gd name="connsiteX0" fmla="*/ 123613 w 447235"/>
              <a:gd name="connsiteY0" fmla="*/ 380441 h 615566"/>
              <a:gd name="connsiteX1" fmla="*/ 0 w 447235"/>
              <a:gd name="connsiteY1" fmla="*/ 0 h 615566"/>
              <a:gd name="connsiteX2" fmla="*/ 323623 w 447235"/>
              <a:gd name="connsiteY2" fmla="*/ 235126 h 615566"/>
              <a:gd name="connsiteX3" fmla="*/ 447235 w 447235"/>
              <a:gd name="connsiteY3" fmla="*/ 615567 h 615566"/>
              <a:gd name="connsiteX4" fmla="*/ 123613 w 447235"/>
              <a:gd name="connsiteY4" fmla="*/ 380441 h 615566"/>
              <a:gd name="connsiteX5" fmla="*/ 123613 w 447235"/>
              <a:gd name="connsiteY5" fmla="*/ 380441 h 615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7235" h="615566">
                <a:moveTo>
                  <a:pt x="123613" y="380441"/>
                </a:moveTo>
                <a:lnTo>
                  <a:pt x="0" y="0"/>
                </a:lnTo>
                <a:lnTo>
                  <a:pt x="323623" y="235126"/>
                </a:lnTo>
                <a:lnTo>
                  <a:pt x="447235" y="615567"/>
                </a:lnTo>
                <a:lnTo>
                  <a:pt x="123613" y="380441"/>
                </a:lnTo>
                <a:lnTo>
                  <a:pt x="123613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264D3526-36EC-9EE7-ABDF-DFCA0075808D}"/>
              </a:ext>
            </a:extLst>
          </p:cNvPr>
          <p:cNvSpPr/>
          <p:nvPr/>
        </p:nvSpPr>
        <p:spPr>
          <a:xfrm>
            <a:off x="9481967" y="5868699"/>
            <a:ext cx="447235" cy="615566"/>
          </a:xfrm>
          <a:custGeom>
            <a:avLst/>
            <a:gdLst>
              <a:gd name="connsiteX0" fmla="*/ 123613 w 447235"/>
              <a:gd name="connsiteY0" fmla="*/ 380441 h 615566"/>
              <a:gd name="connsiteX1" fmla="*/ 0 w 447235"/>
              <a:gd name="connsiteY1" fmla="*/ 0 h 615566"/>
              <a:gd name="connsiteX2" fmla="*/ 323623 w 447235"/>
              <a:gd name="connsiteY2" fmla="*/ 235125 h 615566"/>
              <a:gd name="connsiteX3" fmla="*/ 447236 w 447235"/>
              <a:gd name="connsiteY3" fmla="*/ 615567 h 615566"/>
              <a:gd name="connsiteX4" fmla="*/ 123613 w 447235"/>
              <a:gd name="connsiteY4" fmla="*/ 380441 h 615566"/>
              <a:gd name="connsiteX5" fmla="*/ 123613 w 447235"/>
              <a:gd name="connsiteY5" fmla="*/ 380441 h 615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7235" h="615566">
                <a:moveTo>
                  <a:pt x="123613" y="380441"/>
                </a:moveTo>
                <a:lnTo>
                  <a:pt x="0" y="0"/>
                </a:lnTo>
                <a:lnTo>
                  <a:pt x="323623" y="235125"/>
                </a:lnTo>
                <a:lnTo>
                  <a:pt x="447236" y="615567"/>
                </a:lnTo>
                <a:lnTo>
                  <a:pt x="123613" y="380441"/>
                </a:lnTo>
                <a:lnTo>
                  <a:pt x="123613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DD2E4B18-753D-F7A9-CC32-4DBC37AE9400}"/>
              </a:ext>
            </a:extLst>
          </p:cNvPr>
          <p:cNvSpPr/>
          <p:nvPr/>
        </p:nvSpPr>
        <p:spPr>
          <a:xfrm>
            <a:off x="7410323" y="6667990"/>
            <a:ext cx="247225" cy="760882"/>
          </a:xfrm>
          <a:custGeom>
            <a:avLst/>
            <a:gdLst>
              <a:gd name="connsiteX0" fmla="*/ 0 w 247225"/>
              <a:gd name="connsiteY0" fmla="*/ 380441 h 760882"/>
              <a:gd name="connsiteX1" fmla="*/ 123613 w 247225"/>
              <a:gd name="connsiteY1" fmla="*/ 0 h 760882"/>
              <a:gd name="connsiteX2" fmla="*/ 247225 w 247225"/>
              <a:gd name="connsiteY2" fmla="*/ 380441 h 760882"/>
              <a:gd name="connsiteX3" fmla="*/ 123613 w 247225"/>
              <a:gd name="connsiteY3" fmla="*/ 760883 h 760882"/>
              <a:gd name="connsiteX4" fmla="*/ 0 w 247225"/>
              <a:gd name="connsiteY4" fmla="*/ 380441 h 760882"/>
              <a:gd name="connsiteX5" fmla="*/ 0 w 247225"/>
              <a:gd name="connsiteY5" fmla="*/ 380441 h 760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7225" h="760882">
                <a:moveTo>
                  <a:pt x="0" y="380441"/>
                </a:moveTo>
                <a:lnTo>
                  <a:pt x="123613" y="0"/>
                </a:lnTo>
                <a:lnTo>
                  <a:pt x="247225" y="380441"/>
                </a:lnTo>
                <a:lnTo>
                  <a:pt x="123613" y="760883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5A621CF1-31B4-C730-7ED5-177D55B7DEED}"/>
              </a:ext>
            </a:extLst>
          </p:cNvPr>
          <p:cNvSpPr/>
          <p:nvPr/>
        </p:nvSpPr>
        <p:spPr>
          <a:xfrm>
            <a:off x="2468506" y="8107346"/>
            <a:ext cx="247225" cy="760881"/>
          </a:xfrm>
          <a:custGeom>
            <a:avLst/>
            <a:gdLst>
              <a:gd name="connsiteX0" fmla="*/ 0 w 247225"/>
              <a:gd name="connsiteY0" fmla="*/ 380441 h 760881"/>
              <a:gd name="connsiteX1" fmla="*/ 123613 w 247225"/>
              <a:gd name="connsiteY1" fmla="*/ 0 h 760881"/>
              <a:gd name="connsiteX2" fmla="*/ 247226 w 247225"/>
              <a:gd name="connsiteY2" fmla="*/ 380441 h 760881"/>
              <a:gd name="connsiteX3" fmla="*/ 123613 w 247225"/>
              <a:gd name="connsiteY3" fmla="*/ 760882 h 760881"/>
              <a:gd name="connsiteX4" fmla="*/ 0 w 247225"/>
              <a:gd name="connsiteY4" fmla="*/ 380441 h 760881"/>
              <a:gd name="connsiteX5" fmla="*/ 0 w 247225"/>
              <a:gd name="connsiteY5" fmla="*/ 380441 h 760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7225" h="760881">
                <a:moveTo>
                  <a:pt x="0" y="380441"/>
                </a:moveTo>
                <a:lnTo>
                  <a:pt x="123613" y="0"/>
                </a:lnTo>
                <a:lnTo>
                  <a:pt x="247226" y="380441"/>
                </a:lnTo>
                <a:lnTo>
                  <a:pt x="123613" y="760882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4BCE0054-BBB5-8CFB-CE0A-1A148A213A97}"/>
              </a:ext>
            </a:extLst>
          </p:cNvPr>
          <p:cNvSpPr/>
          <p:nvPr/>
        </p:nvSpPr>
        <p:spPr>
          <a:xfrm>
            <a:off x="8890679" y="6103825"/>
            <a:ext cx="391278" cy="677713"/>
          </a:xfrm>
          <a:custGeom>
            <a:avLst/>
            <a:gdLst>
              <a:gd name="connsiteX0" fmla="*/ 0 w 391278"/>
              <a:gd name="connsiteY0" fmla="*/ 297272 h 677713"/>
              <a:gd name="connsiteX1" fmla="*/ 267666 w 391278"/>
              <a:gd name="connsiteY1" fmla="*/ 0 h 677713"/>
              <a:gd name="connsiteX2" fmla="*/ 391278 w 391278"/>
              <a:gd name="connsiteY2" fmla="*/ 380441 h 677713"/>
              <a:gd name="connsiteX3" fmla="*/ 123613 w 391278"/>
              <a:gd name="connsiteY3" fmla="*/ 677713 h 677713"/>
              <a:gd name="connsiteX4" fmla="*/ 0 w 391278"/>
              <a:gd name="connsiteY4" fmla="*/ 297272 h 677713"/>
              <a:gd name="connsiteX5" fmla="*/ 0 w 391278"/>
              <a:gd name="connsiteY5" fmla="*/ 297272 h 67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1278" h="677713">
                <a:moveTo>
                  <a:pt x="0" y="297272"/>
                </a:moveTo>
                <a:lnTo>
                  <a:pt x="267666" y="0"/>
                </a:lnTo>
                <a:lnTo>
                  <a:pt x="391278" y="380441"/>
                </a:lnTo>
                <a:lnTo>
                  <a:pt x="123613" y="677713"/>
                </a:lnTo>
                <a:lnTo>
                  <a:pt x="0" y="297272"/>
                </a:lnTo>
                <a:lnTo>
                  <a:pt x="0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1" name="Freeform: Shape 400">
            <a:extLst>
              <a:ext uri="{FF2B5EF4-FFF2-40B4-BE49-F238E27FC236}">
                <a16:creationId xmlns:a16="http://schemas.microsoft.com/office/drawing/2014/main" id="{A152C671-7A2C-50CB-85F7-0CBF7C4151C4}"/>
              </a:ext>
            </a:extLst>
          </p:cNvPr>
          <p:cNvSpPr/>
          <p:nvPr/>
        </p:nvSpPr>
        <p:spPr>
          <a:xfrm>
            <a:off x="5394636" y="7065818"/>
            <a:ext cx="391277" cy="677713"/>
          </a:xfrm>
          <a:custGeom>
            <a:avLst/>
            <a:gdLst>
              <a:gd name="connsiteX0" fmla="*/ 0 w 391277"/>
              <a:gd name="connsiteY0" fmla="*/ 297273 h 677713"/>
              <a:gd name="connsiteX1" fmla="*/ 267665 w 391277"/>
              <a:gd name="connsiteY1" fmla="*/ 0 h 677713"/>
              <a:gd name="connsiteX2" fmla="*/ 391278 w 391277"/>
              <a:gd name="connsiteY2" fmla="*/ 380441 h 677713"/>
              <a:gd name="connsiteX3" fmla="*/ 123613 w 391277"/>
              <a:gd name="connsiteY3" fmla="*/ 677713 h 677713"/>
              <a:gd name="connsiteX4" fmla="*/ 0 w 391277"/>
              <a:gd name="connsiteY4" fmla="*/ 297273 h 677713"/>
              <a:gd name="connsiteX5" fmla="*/ 0 w 391277"/>
              <a:gd name="connsiteY5" fmla="*/ 297273 h 67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1277" h="677713">
                <a:moveTo>
                  <a:pt x="0" y="297273"/>
                </a:moveTo>
                <a:lnTo>
                  <a:pt x="267665" y="0"/>
                </a:lnTo>
                <a:lnTo>
                  <a:pt x="391278" y="380441"/>
                </a:lnTo>
                <a:lnTo>
                  <a:pt x="123613" y="677713"/>
                </a:lnTo>
                <a:lnTo>
                  <a:pt x="0" y="297273"/>
                </a:lnTo>
                <a:lnTo>
                  <a:pt x="0" y="2972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2" name="Freeform: Shape 401">
            <a:extLst>
              <a:ext uri="{FF2B5EF4-FFF2-40B4-BE49-F238E27FC236}">
                <a16:creationId xmlns:a16="http://schemas.microsoft.com/office/drawing/2014/main" id="{0AC867E4-BD3A-5C26-1917-9D3FB3DB326C}"/>
              </a:ext>
            </a:extLst>
          </p:cNvPr>
          <p:cNvSpPr/>
          <p:nvPr/>
        </p:nvSpPr>
        <p:spPr>
          <a:xfrm>
            <a:off x="2200841" y="8487787"/>
            <a:ext cx="391278" cy="677714"/>
          </a:xfrm>
          <a:custGeom>
            <a:avLst/>
            <a:gdLst>
              <a:gd name="connsiteX0" fmla="*/ 0 w 391278"/>
              <a:gd name="connsiteY0" fmla="*/ 297273 h 677714"/>
              <a:gd name="connsiteX1" fmla="*/ 267665 w 391278"/>
              <a:gd name="connsiteY1" fmla="*/ 0 h 677714"/>
              <a:gd name="connsiteX2" fmla="*/ 391278 w 391278"/>
              <a:gd name="connsiteY2" fmla="*/ 380441 h 677714"/>
              <a:gd name="connsiteX3" fmla="*/ 123613 w 391278"/>
              <a:gd name="connsiteY3" fmla="*/ 677714 h 677714"/>
              <a:gd name="connsiteX4" fmla="*/ 0 w 391278"/>
              <a:gd name="connsiteY4" fmla="*/ 297273 h 677714"/>
              <a:gd name="connsiteX5" fmla="*/ 0 w 391278"/>
              <a:gd name="connsiteY5" fmla="*/ 297273 h 677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1278" h="677714">
                <a:moveTo>
                  <a:pt x="0" y="297273"/>
                </a:moveTo>
                <a:lnTo>
                  <a:pt x="267665" y="0"/>
                </a:lnTo>
                <a:lnTo>
                  <a:pt x="391278" y="380441"/>
                </a:lnTo>
                <a:lnTo>
                  <a:pt x="123613" y="677714"/>
                </a:lnTo>
                <a:lnTo>
                  <a:pt x="0" y="297273"/>
                </a:lnTo>
                <a:lnTo>
                  <a:pt x="0" y="2972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3" name="Freeform: Shape 402">
            <a:extLst>
              <a:ext uri="{FF2B5EF4-FFF2-40B4-BE49-F238E27FC236}">
                <a16:creationId xmlns:a16="http://schemas.microsoft.com/office/drawing/2014/main" id="{7E2B346B-F9EA-0139-7824-EB0267933548}"/>
              </a:ext>
            </a:extLst>
          </p:cNvPr>
          <p:cNvSpPr/>
          <p:nvPr/>
        </p:nvSpPr>
        <p:spPr>
          <a:xfrm>
            <a:off x="7044887" y="7048432"/>
            <a:ext cx="489048" cy="543143"/>
          </a:xfrm>
          <a:custGeom>
            <a:avLst/>
            <a:gdLst>
              <a:gd name="connsiteX0" fmla="*/ 0 w 489048"/>
              <a:gd name="connsiteY0" fmla="*/ 162703 h 543143"/>
              <a:gd name="connsiteX1" fmla="*/ 365436 w 489048"/>
              <a:gd name="connsiteY1" fmla="*/ 0 h 543143"/>
              <a:gd name="connsiteX2" fmla="*/ 489049 w 489048"/>
              <a:gd name="connsiteY2" fmla="*/ 380441 h 543143"/>
              <a:gd name="connsiteX3" fmla="*/ 123613 w 489048"/>
              <a:gd name="connsiteY3" fmla="*/ 543144 h 543143"/>
              <a:gd name="connsiteX4" fmla="*/ 0 w 489048"/>
              <a:gd name="connsiteY4" fmla="*/ 162703 h 543143"/>
              <a:gd name="connsiteX5" fmla="*/ 0 w 489048"/>
              <a:gd name="connsiteY5" fmla="*/ 162703 h 543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048" h="543143">
                <a:moveTo>
                  <a:pt x="0" y="162703"/>
                </a:moveTo>
                <a:lnTo>
                  <a:pt x="365436" y="0"/>
                </a:lnTo>
                <a:lnTo>
                  <a:pt x="489049" y="380441"/>
                </a:lnTo>
                <a:lnTo>
                  <a:pt x="123613" y="543144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4" name="Freeform: Shape 403">
            <a:extLst>
              <a:ext uri="{FF2B5EF4-FFF2-40B4-BE49-F238E27FC236}">
                <a16:creationId xmlns:a16="http://schemas.microsoft.com/office/drawing/2014/main" id="{0B115119-D608-FECD-EF27-845541EA29FA}"/>
              </a:ext>
            </a:extLst>
          </p:cNvPr>
          <p:cNvSpPr/>
          <p:nvPr/>
        </p:nvSpPr>
        <p:spPr>
          <a:xfrm>
            <a:off x="4072476" y="7955389"/>
            <a:ext cx="489048" cy="543144"/>
          </a:xfrm>
          <a:custGeom>
            <a:avLst/>
            <a:gdLst>
              <a:gd name="connsiteX0" fmla="*/ 0 w 489048"/>
              <a:gd name="connsiteY0" fmla="*/ 162703 h 543144"/>
              <a:gd name="connsiteX1" fmla="*/ 365436 w 489048"/>
              <a:gd name="connsiteY1" fmla="*/ 0 h 543144"/>
              <a:gd name="connsiteX2" fmla="*/ 489049 w 489048"/>
              <a:gd name="connsiteY2" fmla="*/ 380441 h 543144"/>
              <a:gd name="connsiteX3" fmla="*/ 123613 w 489048"/>
              <a:gd name="connsiteY3" fmla="*/ 543144 h 543144"/>
              <a:gd name="connsiteX4" fmla="*/ 0 w 489048"/>
              <a:gd name="connsiteY4" fmla="*/ 162703 h 543144"/>
              <a:gd name="connsiteX5" fmla="*/ 0 w 489048"/>
              <a:gd name="connsiteY5" fmla="*/ 162703 h 543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048" h="543144">
                <a:moveTo>
                  <a:pt x="0" y="162703"/>
                </a:moveTo>
                <a:lnTo>
                  <a:pt x="365436" y="0"/>
                </a:lnTo>
                <a:lnTo>
                  <a:pt x="489049" y="380441"/>
                </a:lnTo>
                <a:lnTo>
                  <a:pt x="123613" y="543144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5" name="Freeform: Shape 404">
            <a:extLst>
              <a:ext uri="{FF2B5EF4-FFF2-40B4-BE49-F238E27FC236}">
                <a16:creationId xmlns:a16="http://schemas.microsoft.com/office/drawing/2014/main" id="{718BD648-3B73-39DE-7FC9-F68F79E6380D}"/>
              </a:ext>
            </a:extLst>
          </p:cNvPr>
          <p:cNvSpPr/>
          <p:nvPr/>
        </p:nvSpPr>
        <p:spPr>
          <a:xfrm>
            <a:off x="10196868" y="6024291"/>
            <a:ext cx="489048" cy="543143"/>
          </a:xfrm>
          <a:custGeom>
            <a:avLst/>
            <a:gdLst>
              <a:gd name="connsiteX0" fmla="*/ 0 w 489048"/>
              <a:gd name="connsiteY0" fmla="*/ 162703 h 543143"/>
              <a:gd name="connsiteX1" fmla="*/ 365436 w 489048"/>
              <a:gd name="connsiteY1" fmla="*/ 0 h 543143"/>
              <a:gd name="connsiteX2" fmla="*/ 489049 w 489048"/>
              <a:gd name="connsiteY2" fmla="*/ 380441 h 543143"/>
              <a:gd name="connsiteX3" fmla="*/ 123613 w 489048"/>
              <a:gd name="connsiteY3" fmla="*/ 543144 h 543143"/>
              <a:gd name="connsiteX4" fmla="*/ 0 w 489048"/>
              <a:gd name="connsiteY4" fmla="*/ 162703 h 543143"/>
              <a:gd name="connsiteX5" fmla="*/ 0 w 489048"/>
              <a:gd name="connsiteY5" fmla="*/ 162703 h 543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048" h="543143">
                <a:moveTo>
                  <a:pt x="0" y="162703"/>
                </a:moveTo>
                <a:lnTo>
                  <a:pt x="365436" y="0"/>
                </a:lnTo>
                <a:lnTo>
                  <a:pt x="489049" y="380441"/>
                </a:lnTo>
                <a:lnTo>
                  <a:pt x="123613" y="543144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6" name="Freeform: Shape 405">
            <a:extLst>
              <a:ext uri="{FF2B5EF4-FFF2-40B4-BE49-F238E27FC236}">
                <a16:creationId xmlns:a16="http://schemas.microsoft.com/office/drawing/2014/main" id="{DC005BED-EF00-6EFF-2EC9-C1248E451E2F}"/>
              </a:ext>
            </a:extLst>
          </p:cNvPr>
          <p:cNvSpPr/>
          <p:nvPr/>
        </p:nvSpPr>
        <p:spPr>
          <a:xfrm>
            <a:off x="4396098" y="-1739528"/>
            <a:ext cx="165426" cy="778269"/>
          </a:xfrm>
          <a:custGeom>
            <a:avLst/>
            <a:gdLst>
              <a:gd name="connsiteX0" fmla="*/ 0 w 165426"/>
              <a:gd name="connsiteY0" fmla="*/ 397828 h 778269"/>
              <a:gd name="connsiteX1" fmla="*/ 41814 w 165426"/>
              <a:gd name="connsiteY1" fmla="*/ 0 h 778269"/>
              <a:gd name="connsiteX2" fmla="*/ 165426 w 165426"/>
              <a:gd name="connsiteY2" fmla="*/ 380441 h 778269"/>
              <a:gd name="connsiteX3" fmla="*/ 123613 w 165426"/>
              <a:gd name="connsiteY3" fmla="*/ 778269 h 778269"/>
              <a:gd name="connsiteX4" fmla="*/ 0 w 165426"/>
              <a:gd name="connsiteY4" fmla="*/ 397828 h 778269"/>
              <a:gd name="connsiteX5" fmla="*/ 0 w 165426"/>
              <a:gd name="connsiteY5" fmla="*/ 397828 h 778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5426" h="778269">
                <a:moveTo>
                  <a:pt x="0" y="397828"/>
                </a:moveTo>
                <a:lnTo>
                  <a:pt x="41814" y="0"/>
                </a:lnTo>
                <a:lnTo>
                  <a:pt x="165426" y="380441"/>
                </a:lnTo>
                <a:lnTo>
                  <a:pt x="123613" y="778269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7" name="Freeform: Shape 406">
            <a:extLst>
              <a:ext uri="{FF2B5EF4-FFF2-40B4-BE49-F238E27FC236}">
                <a16:creationId xmlns:a16="http://schemas.microsoft.com/office/drawing/2014/main" id="{0992F580-761E-AF69-D9FC-1833745AD3D7}"/>
              </a:ext>
            </a:extLst>
          </p:cNvPr>
          <p:cNvSpPr/>
          <p:nvPr/>
        </p:nvSpPr>
        <p:spPr>
          <a:xfrm>
            <a:off x="1609553" y="-1095829"/>
            <a:ext cx="323622" cy="726868"/>
          </a:xfrm>
          <a:custGeom>
            <a:avLst/>
            <a:gdLst>
              <a:gd name="connsiteX0" fmla="*/ 0 w 323622"/>
              <a:gd name="connsiteY0" fmla="*/ 346427 h 726868"/>
              <a:gd name="connsiteX1" fmla="*/ 200010 w 323622"/>
              <a:gd name="connsiteY1" fmla="*/ 0 h 726868"/>
              <a:gd name="connsiteX2" fmla="*/ 323623 w 323622"/>
              <a:gd name="connsiteY2" fmla="*/ 380441 h 726868"/>
              <a:gd name="connsiteX3" fmla="*/ 123613 w 323622"/>
              <a:gd name="connsiteY3" fmla="*/ 726868 h 726868"/>
              <a:gd name="connsiteX4" fmla="*/ 0 w 323622"/>
              <a:gd name="connsiteY4" fmla="*/ 346427 h 726868"/>
              <a:gd name="connsiteX5" fmla="*/ 0 w 323622"/>
              <a:gd name="connsiteY5" fmla="*/ 346427 h 726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3622" h="726868">
                <a:moveTo>
                  <a:pt x="0" y="346427"/>
                </a:moveTo>
                <a:lnTo>
                  <a:pt x="200010" y="0"/>
                </a:lnTo>
                <a:lnTo>
                  <a:pt x="323623" y="380441"/>
                </a:lnTo>
                <a:lnTo>
                  <a:pt x="123613" y="726868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8" name="Freeform: Shape 407">
            <a:extLst>
              <a:ext uri="{FF2B5EF4-FFF2-40B4-BE49-F238E27FC236}">
                <a16:creationId xmlns:a16="http://schemas.microsoft.com/office/drawing/2014/main" id="{42965AB9-8A7C-BA79-C2FF-B92CAB5D2085}"/>
              </a:ext>
            </a:extLst>
          </p:cNvPr>
          <p:cNvSpPr/>
          <p:nvPr/>
        </p:nvSpPr>
        <p:spPr>
          <a:xfrm>
            <a:off x="5462291" y="-2137356"/>
            <a:ext cx="323622" cy="726868"/>
          </a:xfrm>
          <a:custGeom>
            <a:avLst/>
            <a:gdLst>
              <a:gd name="connsiteX0" fmla="*/ 0 w 323622"/>
              <a:gd name="connsiteY0" fmla="*/ 346427 h 726868"/>
              <a:gd name="connsiteX1" fmla="*/ 200010 w 323622"/>
              <a:gd name="connsiteY1" fmla="*/ 0 h 726868"/>
              <a:gd name="connsiteX2" fmla="*/ 323623 w 323622"/>
              <a:gd name="connsiteY2" fmla="*/ 380441 h 726868"/>
              <a:gd name="connsiteX3" fmla="*/ 123613 w 323622"/>
              <a:gd name="connsiteY3" fmla="*/ 726868 h 726868"/>
              <a:gd name="connsiteX4" fmla="*/ 0 w 323622"/>
              <a:gd name="connsiteY4" fmla="*/ 346427 h 726868"/>
              <a:gd name="connsiteX5" fmla="*/ 0 w 323622"/>
              <a:gd name="connsiteY5" fmla="*/ 346427 h 726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3622" h="726868">
                <a:moveTo>
                  <a:pt x="0" y="346427"/>
                </a:moveTo>
                <a:lnTo>
                  <a:pt x="200010" y="0"/>
                </a:lnTo>
                <a:lnTo>
                  <a:pt x="323623" y="380441"/>
                </a:lnTo>
                <a:lnTo>
                  <a:pt x="123613" y="726868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9" name="Freeform: Shape 408">
            <a:extLst>
              <a:ext uri="{FF2B5EF4-FFF2-40B4-BE49-F238E27FC236}">
                <a16:creationId xmlns:a16="http://schemas.microsoft.com/office/drawing/2014/main" id="{9307D9BD-4B9B-64B0-6CCA-D1E63DDBB6E3}"/>
              </a:ext>
            </a:extLst>
          </p:cNvPr>
          <p:cNvSpPr/>
          <p:nvPr/>
        </p:nvSpPr>
        <p:spPr>
          <a:xfrm>
            <a:off x="652829" y="-614832"/>
            <a:ext cx="447235" cy="615566"/>
          </a:xfrm>
          <a:custGeom>
            <a:avLst/>
            <a:gdLst>
              <a:gd name="connsiteX0" fmla="*/ 0 w 447235"/>
              <a:gd name="connsiteY0" fmla="*/ 235126 h 615566"/>
              <a:gd name="connsiteX1" fmla="*/ 323623 w 447235"/>
              <a:gd name="connsiteY1" fmla="*/ 0 h 615566"/>
              <a:gd name="connsiteX2" fmla="*/ 447235 w 447235"/>
              <a:gd name="connsiteY2" fmla="*/ 380441 h 615566"/>
              <a:gd name="connsiteX3" fmla="*/ 123613 w 447235"/>
              <a:gd name="connsiteY3" fmla="*/ 615567 h 615566"/>
              <a:gd name="connsiteX4" fmla="*/ 0 w 447235"/>
              <a:gd name="connsiteY4" fmla="*/ 235126 h 615566"/>
              <a:gd name="connsiteX5" fmla="*/ 0 w 447235"/>
              <a:gd name="connsiteY5" fmla="*/ 235126 h 615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7235" h="615566">
                <a:moveTo>
                  <a:pt x="0" y="235126"/>
                </a:moveTo>
                <a:lnTo>
                  <a:pt x="323623" y="0"/>
                </a:lnTo>
                <a:lnTo>
                  <a:pt x="447235" y="380441"/>
                </a:lnTo>
                <a:lnTo>
                  <a:pt x="123613" y="615567"/>
                </a:lnTo>
                <a:lnTo>
                  <a:pt x="0" y="235126"/>
                </a:lnTo>
                <a:lnTo>
                  <a:pt x="0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0" name="Freeform: Shape 409">
            <a:extLst>
              <a:ext uri="{FF2B5EF4-FFF2-40B4-BE49-F238E27FC236}">
                <a16:creationId xmlns:a16="http://schemas.microsoft.com/office/drawing/2014/main" id="{FF5E8AD0-D738-EE95-DDE8-9173681C14DB}"/>
              </a:ext>
            </a:extLst>
          </p:cNvPr>
          <p:cNvSpPr/>
          <p:nvPr/>
        </p:nvSpPr>
        <p:spPr>
          <a:xfrm>
            <a:off x="3748853" y="-1576825"/>
            <a:ext cx="447235" cy="615566"/>
          </a:xfrm>
          <a:custGeom>
            <a:avLst/>
            <a:gdLst>
              <a:gd name="connsiteX0" fmla="*/ 0 w 447235"/>
              <a:gd name="connsiteY0" fmla="*/ 235126 h 615566"/>
              <a:gd name="connsiteX1" fmla="*/ 323623 w 447235"/>
              <a:gd name="connsiteY1" fmla="*/ 0 h 615566"/>
              <a:gd name="connsiteX2" fmla="*/ 447236 w 447235"/>
              <a:gd name="connsiteY2" fmla="*/ 380441 h 615566"/>
              <a:gd name="connsiteX3" fmla="*/ 123613 w 447235"/>
              <a:gd name="connsiteY3" fmla="*/ 615567 h 615566"/>
              <a:gd name="connsiteX4" fmla="*/ 0 w 447235"/>
              <a:gd name="connsiteY4" fmla="*/ 235126 h 615566"/>
              <a:gd name="connsiteX5" fmla="*/ 0 w 447235"/>
              <a:gd name="connsiteY5" fmla="*/ 235126 h 615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7235" h="615566">
                <a:moveTo>
                  <a:pt x="0" y="235126"/>
                </a:moveTo>
                <a:lnTo>
                  <a:pt x="323623" y="0"/>
                </a:lnTo>
                <a:lnTo>
                  <a:pt x="447236" y="380441"/>
                </a:lnTo>
                <a:lnTo>
                  <a:pt x="123613" y="615567"/>
                </a:lnTo>
                <a:lnTo>
                  <a:pt x="0" y="235126"/>
                </a:lnTo>
                <a:lnTo>
                  <a:pt x="0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1" name="Freeform: Shape 410">
            <a:extLst>
              <a:ext uri="{FF2B5EF4-FFF2-40B4-BE49-F238E27FC236}">
                <a16:creationId xmlns:a16="http://schemas.microsoft.com/office/drawing/2014/main" id="{08A4B208-BBCA-7AEA-67A1-BA8B3E4C2A21}"/>
              </a:ext>
            </a:extLst>
          </p:cNvPr>
          <p:cNvSpPr/>
          <p:nvPr/>
        </p:nvSpPr>
        <p:spPr>
          <a:xfrm>
            <a:off x="2992139" y="-1178997"/>
            <a:ext cx="514891" cy="463609"/>
          </a:xfrm>
          <a:custGeom>
            <a:avLst/>
            <a:gdLst>
              <a:gd name="connsiteX0" fmla="*/ 0 w 514891"/>
              <a:gd name="connsiteY0" fmla="*/ 83169 h 463609"/>
              <a:gd name="connsiteX1" fmla="*/ 391278 w 514891"/>
              <a:gd name="connsiteY1" fmla="*/ 0 h 463609"/>
              <a:gd name="connsiteX2" fmla="*/ 514891 w 514891"/>
              <a:gd name="connsiteY2" fmla="*/ 380441 h 463609"/>
              <a:gd name="connsiteX3" fmla="*/ 123613 w 514891"/>
              <a:gd name="connsiteY3" fmla="*/ 463610 h 463609"/>
              <a:gd name="connsiteX4" fmla="*/ 0 w 514891"/>
              <a:gd name="connsiteY4" fmla="*/ 83169 h 463609"/>
              <a:gd name="connsiteX5" fmla="*/ 0 w 514891"/>
              <a:gd name="connsiteY5" fmla="*/ 83169 h 463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4891" h="463609">
                <a:moveTo>
                  <a:pt x="0" y="83169"/>
                </a:moveTo>
                <a:lnTo>
                  <a:pt x="391278" y="0"/>
                </a:lnTo>
                <a:lnTo>
                  <a:pt x="514891" y="380441"/>
                </a:lnTo>
                <a:lnTo>
                  <a:pt x="123613" y="463610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2" name="Freeform: Shape 411">
            <a:extLst>
              <a:ext uri="{FF2B5EF4-FFF2-40B4-BE49-F238E27FC236}">
                <a16:creationId xmlns:a16="http://schemas.microsoft.com/office/drawing/2014/main" id="{3F8C9354-EBA6-3908-6919-EE36CCF5209D}"/>
              </a:ext>
            </a:extLst>
          </p:cNvPr>
          <p:cNvSpPr/>
          <p:nvPr/>
        </p:nvSpPr>
        <p:spPr>
          <a:xfrm>
            <a:off x="5071013" y="-1874098"/>
            <a:ext cx="514890" cy="463609"/>
          </a:xfrm>
          <a:custGeom>
            <a:avLst/>
            <a:gdLst>
              <a:gd name="connsiteX0" fmla="*/ 123613 w 514890"/>
              <a:gd name="connsiteY0" fmla="*/ 380441 h 463609"/>
              <a:gd name="connsiteX1" fmla="*/ 0 w 514890"/>
              <a:gd name="connsiteY1" fmla="*/ 0 h 463609"/>
              <a:gd name="connsiteX2" fmla="*/ 391278 w 514890"/>
              <a:gd name="connsiteY2" fmla="*/ 83169 h 463609"/>
              <a:gd name="connsiteX3" fmla="*/ 514891 w 514890"/>
              <a:gd name="connsiteY3" fmla="*/ 463610 h 463609"/>
              <a:gd name="connsiteX4" fmla="*/ 123613 w 514890"/>
              <a:gd name="connsiteY4" fmla="*/ 380441 h 463609"/>
              <a:gd name="connsiteX5" fmla="*/ 123613 w 514890"/>
              <a:gd name="connsiteY5" fmla="*/ 380441 h 463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4890" h="463609">
                <a:moveTo>
                  <a:pt x="123613" y="380441"/>
                </a:moveTo>
                <a:lnTo>
                  <a:pt x="0" y="0"/>
                </a:lnTo>
                <a:lnTo>
                  <a:pt x="391278" y="83169"/>
                </a:lnTo>
                <a:lnTo>
                  <a:pt x="514891" y="463610"/>
                </a:lnTo>
                <a:lnTo>
                  <a:pt x="123613" y="380441"/>
                </a:lnTo>
                <a:lnTo>
                  <a:pt x="123613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3" name="Freeform: Shape 412">
            <a:extLst>
              <a:ext uri="{FF2B5EF4-FFF2-40B4-BE49-F238E27FC236}">
                <a16:creationId xmlns:a16="http://schemas.microsoft.com/office/drawing/2014/main" id="{36EC47A6-6768-DF34-40D9-B4A8869B41C2}"/>
              </a:ext>
            </a:extLst>
          </p:cNvPr>
          <p:cNvSpPr/>
          <p:nvPr/>
        </p:nvSpPr>
        <p:spPr>
          <a:xfrm>
            <a:off x="1809563" y="-1095829"/>
            <a:ext cx="514890" cy="463609"/>
          </a:xfrm>
          <a:custGeom>
            <a:avLst/>
            <a:gdLst>
              <a:gd name="connsiteX0" fmla="*/ 123613 w 514890"/>
              <a:gd name="connsiteY0" fmla="*/ 380441 h 463609"/>
              <a:gd name="connsiteX1" fmla="*/ 0 w 514890"/>
              <a:gd name="connsiteY1" fmla="*/ 0 h 463609"/>
              <a:gd name="connsiteX2" fmla="*/ 391278 w 514890"/>
              <a:gd name="connsiteY2" fmla="*/ 83169 h 463609"/>
              <a:gd name="connsiteX3" fmla="*/ 514891 w 514890"/>
              <a:gd name="connsiteY3" fmla="*/ 463610 h 463609"/>
              <a:gd name="connsiteX4" fmla="*/ 123613 w 514890"/>
              <a:gd name="connsiteY4" fmla="*/ 380441 h 463609"/>
              <a:gd name="connsiteX5" fmla="*/ 123613 w 514890"/>
              <a:gd name="connsiteY5" fmla="*/ 380441 h 463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4890" h="463609">
                <a:moveTo>
                  <a:pt x="123613" y="380441"/>
                </a:moveTo>
                <a:lnTo>
                  <a:pt x="0" y="0"/>
                </a:lnTo>
                <a:lnTo>
                  <a:pt x="391278" y="83169"/>
                </a:lnTo>
                <a:lnTo>
                  <a:pt x="514891" y="463610"/>
                </a:lnTo>
                <a:lnTo>
                  <a:pt x="123613" y="380441"/>
                </a:lnTo>
                <a:lnTo>
                  <a:pt x="123613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4" name="Freeform: Shape 413">
            <a:extLst>
              <a:ext uri="{FF2B5EF4-FFF2-40B4-BE49-F238E27FC236}">
                <a16:creationId xmlns:a16="http://schemas.microsoft.com/office/drawing/2014/main" id="{48F8F0B1-24C6-D94B-1D9F-E4E65E7D9A81}"/>
              </a:ext>
            </a:extLst>
          </p:cNvPr>
          <p:cNvSpPr/>
          <p:nvPr/>
        </p:nvSpPr>
        <p:spPr>
          <a:xfrm>
            <a:off x="4072476" y="-1576825"/>
            <a:ext cx="447235" cy="615566"/>
          </a:xfrm>
          <a:custGeom>
            <a:avLst/>
            <a:gdLst>
              <a:gd name="connsiteX0" fmla="*/ 123613 w 447235"/>
              <a:gd name="connsiteY0" fmla="*/ 380441 h 615566"/>
              <a:gd name="connsiteX1" fmla="*/ 0 w 447235"/>
              <a:gd name="connsiteY1" fmla="*/ 0 h 615566"/>
              <a:gd name="connsiteX2" fmla="*/ 323623 w 447235"/>
              <a:gd name="connsiteY2" fmla="*/ 235126 h 615566"/>
              <a:gd name="connsiteX3" fmla="*/ 447235 w 447235"/>
              <a:gd name="connsiteY3" fmla="*/ 615567 h 615566"/>
              <a:gd name="connsiteX4" fmla="*/ 123613 w 447235"/>
              <a:gd name="connsiteY4" fmla="*/ 380441 h 615566"/>
              <a:gd name="connsiteX5" fmla="*/ 123613 w 447235"/>
              <a:gd name="connsiteY5" fmla="*/ 380441 h 615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7235" h="615566">
                <a:moveTo>
                  <a:pt x="123613" y="380441"/>
                </a:moveTo>
                <a:lnTo>
                  <a:pt x="0" y="0"/>
                </a:lnTo>
                <a:lnTo>
                  <a:pt x="323623" y="235126"/>
                </a:lnTo>
                <a:lnTo>
                  <a:pt x="447235" y="615567"/>
                </a:lnTo>
                <a:lnTo>
                  <a:pt x="123613" y="380441"/>
                </a:lnTo>
                <a:lnTo>
                  <a:pt x="123613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5" name="Freeform: Shape 414">
            <a:extLst>
              <a:ext uri="{FF2B5EF4-FFF2-40B4-BE49-F238E27FC236}">
                <a16:creationId xmlns:a16="http://schemas.microsoft.com/office/drawing/2014/main" id="{AC065E1A-73C3-645F-2EE8-3CEED1F747C3}"/>
              </a:ext>
            </a:extLst>
          </p:cNvPr>
          <p:cNvSpPr/>
          <p:nvPr/>
        </p:nvSpPr>
        <p:spPr>
          <a:xfrm>
            <a:off x="2468506" y="-1095829"/>
            <a:ext cx="247225" cy="760882"/>
          </a:xfrm>
          <a:custGeom>
            <a:avLst/>
            <a:gdLst>
              <a:gd name="connsiteX0" fmla="*/ 0 w 247225"/>
              <a:gd name="connsiteY0" fmla="*/ 380441 h 760882"/>
              <a:gd name="connsiteX1" fmla="*/ 123613 w 247225"/>
              <a:gd name="connsiteY1" fmla="*/ 0 h 760882"/>
              <a:gd name="connsiteX2" fmla="*/ 247226 w 247225"/>
              <a:gd name="connsiteY2" fmla="*/ 380441 h 760882"/>
              <a:gd name="connsiteX3" fmla="*/ 123613 w 247225"/>
              <a:gd name="connsiteY3" fmla="*/ 760882 h 760882"/>
              <a:gd name="connsiteX4" fmla="*/ 0 w 247225"/>
              <a:gd name="connsiteY4" fmla="*/ 380441 h 760882"/>
              <a:gd name="connsiteX5" fmla="*/ 0 w 247225"/>
              <a:gd name="connsiteY5" fmla="*/ 380441 h 760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7225" h="760882">
                <a:moveTo>
                  <a:pt x="0" y="380441"/>
                </a:moveTo>
                <a:lnTo>
                  <a:pt x="123613" y="0"/>
                </a:lnTo>
                <a:lnTo>
                  <a:pt x="247226" y="380441"/>
                </a:lnTo>
                <a:lnTo>
                  <a:pt x="123613" y="760882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6" name="Freeform: Shape 415">
            <a:extLst>
              <a:ext uri="{FF2B5EF4-FFF2-40B4-BE49-F238E27FC236}">
                <a16:creationId xmlns:a16="http://schemas.microsoft.com/office/drawing/2014/main" id="{2D741D85-1FC7-5EC8-2CCF-48C71D850FA3}"/>
              </a:ext>
            </a:extLst>
          </p:cNvPr>
          <p:cNvSpPr/>
          <p:nvPr/>
        </p:nvSpPr>
        <p:spPr>
          <a:xfrm>
            <a:off x="1341888" y="-749401"/>
            <a:ext cx="391278" cy="677713"/>
          </a:xfrm>
          <a:custGeom>
            <a:avLst/>
            <a:gdLst>
              <a:gd name="connsiteX0" fmla="*/ 0 w 391278"/>
              <a:gd name="connsiteY0" fmla="*/ 297272 h 677713"/>
              <a:gd name="connsiteX1" fmla="*/ 267665 w 391278"/>
              <a:gd name="connsiteY1" fmla="*/ 0 h 677713"/>
              <a:gd name="connsiteX2" fmla="*/ 391278 w 391278"/>
              <a:gd name="connsiteY2" fmla="*/ 380441 h 677713"/>
              <a:gd name="connsiteX3" fmla="*/ 123613 w 391278"/>
              <a:gd name="connsiteY3" fmla="*/ 677714 h 677713"/>
              <a:gd name="connsiteX4" fmla="*/ 0 w 391278"/>
              <a:gd name="connsiteY4" fmla="*/ 297272 h 677713"/>
              <a:gd name="connsiteX5" fmla="*/ 0 w 391278"/>
              <a:gd name="connsiteY5" fmla="*/ 297272 h 67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1278" h="677713">
                <a:moveTo>
                  <a:pt x="0" y="297272"/>
                </a:moveTo>
                <a:lnTo>
                  <a:pt x="267665" y="0"/>
                </a:lnTo>
                <a:lnTo>
                  <a:pt x="391278" y="380441"/>
                </a:lnTo>
                <a:lnTo>
                  <a:pt x="123613" y="677714"/>
                </a:lnTo>
                <a:lnTo>
                  <a:pt x="0" y="297272"/>
                </a:lnTo>
                <a:lnTo>
                  <a:pt x="0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7" name="Freeform: Shape 416">
            <a:extLst>
              <a:ext uri="{FF2B5EF4-FFF2-40B4-BE49-F238E27FC236}">
                <a16:creationId xmlns:a16="http://schemas.microsoft.com/office/drawing/2014/main" id="{E7B50996-DA29-E7B4-9267-E7490CB3F36A}"/>
              </a:ext>
            </a:extLst>
          </p:cNvPr>
          <p:cNvSpPr/>
          <p:nvPr/>
        </p:nvSpPr>
        <p:spPr>
          <a:xfrm>
            <a:off x="4437912" y="-2036800"/>
            <a:ext cx="391277" cy="677713"/>
          </a:xfrm>
          <a:custGeom>
            <a:avLst/>
            <a:gdLst>
              <a:gd name="connsiteX0" fmla="*/ 0 w 391277"/>
              <a:gd name="connsiteY0" fmla="*/ 297272 h 677713"/>
              <a:gd name="connsiteX1" fmla="*/ 267665 w 391277"/>
              <a:gd name="connsiteY1" fmla="*/ 0 h 677713"/>
              <a:gd name="connsiteX2" fmla="*/ 391278 w 391277"/>
              <a:gd name="connsiteY2" fmla="*/ 380441 h 677713"/>
              <a:gd name="connsiteX3" fmla="*/ 123613 w 391277"/>
              <a:gd name="connsiteY3" fmla="*/ 677714 h 677713"/>
              <a:gd name="connsiteX4" fmla="*/ 0 w 391277"/>
              <a:gd name="connsiteY4" fmla="*/ 297272 h 677713"/>
              <a:gd name="connsiteX5" fmla="*/ 0 w 391277"/>
              <a:gd name="connsiteY5" fmla="*/ 297272 h 67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1277" h="677713">
                <a:moveTo>
                  <a:pt x="0" y="297272"/>
                </a:moveTo>
                <a:lnTo>
                  <a:pt x="267665" y="0"/>
                </a:lnTo>
                <a:lnTo>
                  <a:pt x="391278" y="380441"/>
                </a:lnTo>
                <a:lnTo>
                  <a:pt x="123613" y="677714"/>
                </a:lnTo>
                <a:lnTo>
                  <a:pt x="0" y="297272"/>
                </a:lnTo>
                <a:lnTo>
                  <a:pt x="0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8" name="Freeform: Shape 417">
            <a:extLst>
              <a:ext uri="{FF2B5EF4-FFF2-40B4-BE49-F238E27FC236}">
                <a16:creationId xmlns:a16="http://schemas.microsoft.com/office/drawing/2014/main" id="{AD4532A2-6E77-5F81-1E8F-6CC7A4B5CE8C}"/>
              </a:ext>
            </a:extLst>
          </p:cNvPr>
          <p:cNvSpPr/>
          <p:nvPr/>
        </p:nvSpPr>
        <p:spPr>
          <a:xfrm>
            <a:off x="3383417" y="-1341700"/>
            <a:ext cx="489049" cy="543143"/>
          </a:xfrm>
          <a:custGeom>
            <a:avLst/>
            <a:gdLst>
              <a:gd name="connsiteX0" fmla="*/ 0 w 489049"/>
              <a:gd name="connsiteY0" fmla="*/ 162703 h 543143"/>
              <a:gd name="connsiteX1" fmla="*/ 365436 w 489049"/>
              <a:gd name="connsiteY1" fmla="*/ 0 h 543143"/>
              <a:gd name="connsiteX2" fmla="*/ 489049 w 489049"/>
              <a:gd name="connsiteY2" fmla="*/ 380441 h 543143"/>
              <a:gd name="connsiteX3" fmla="*/ 123613 w 489049"/>
              <a:gd name="connsiteY3" fmla="*/ 543144 h 543143"/>
              <a:gd name="connsiteX4" fmla="*/ 0 w 489049"/>
              <a:gd name="connsiteY4" fmla="*/ 162703 h 543143"/>
              <a:gd name="connsiteX5" fmla="*/ 0 w 489049"/>
              <a:gd name="connsiteY5" fmla="*/ 162703 h 543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049" h="543143">
                <a:moveTo>
                  <a:pt x="0" y="162703"/>
                </a:moveTo>
                <a:lnTo>
                  <a:pt x="365436" y="0"/>
                </a:lnTo>
                <a:lnTo>
                  <a:pt x="489049" y="380441"/>
                </a:lnTo>
                <a:lnTo>
                  <a:pt x="123613" y="543144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9" name="Freeform: Shape 418">
            <a:extLst>
              <a:ext uri="{FF2B5EF4-FFF2-40B4-BE49-F238E27FC236}">
                <a16:creationId xmlns:a16="http://schemas.microsoft.com/office/drawing/2014/main" id="{F917CACE-8E62-76F4-5358-76ACFBDA7BFD}"/>
              </a:ext>
            </a:extLst>
          </p:cNvPr>
          <p:cNvSpPr/>
          <p:nvPr/>
        </p:nvSpPr>
        <p:spPr>
          <a:xfrm>
            <a:off x="4787376" y="3886200"/>
            <a:ext cx="241823" cy="744255"/>
          </a:xfrm>
          <a:custGeom>
            <a:avLst/>
            <a:gdLst>
              <a:gd name="connsiteX0" fmla="*/ 41814 w 241823"/>
              <a:gd name="connsiteY0" fmla="*/ 346427 h 744255"/>
              <a:gd name="connsiteX1" fmla="*/ 241823 w 241823"/>
              <a:gd name="connsiteY1" fmla="*/ 0 h 744255"/>
              <a:gd name="connsiteX2" fmla="*/ 200010 w 241823"/>
              <a:gd name="connsiteY2" fmla="*/ 397828 h 744255"/>
              <a:gd name="connsiteX3" fmla="*/ 0 w 241823"/>
              <a:gd name="connsiteY3" fmla="*/ 744255 h 744255"/>
              <a:gd name="connsiteX4" fmla="*/ 41814 w 241823"/>
              <a:gd name="connsiteY4" fmla="*/ 346427 h 744255"/>
              <a:gd name="connsiteX5" fmla="*/ 41814 w 241823"/>
              <a:gd name="connsiteY5" fmla="*/ 346427 h 74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1823" h="744255">
                <a:moveTo>
                  <a:pt x="41814" y="346427"/>
                </a:moveTo>
                <a:lnTo>
                  <a:pt x="241823" y="0"/>
                </a:lnTo>
                <a:lnTo>
                  <a:pt x="200010" y="397828"/>
                </a:lnTo>
                <a:lnTo>
                  <a:pt x="0" y="744255"/>
                </a:lnTo>
                <a:lnTo>
                  <a:pt x="41814" y="346427"/>
                </a:lnTo>
                <a:lnTo>
                  <a:pt x="41814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0" name="Freeform: Shape 419">
            <a:extLst>
              <a:ext uri="{FF2B5EF4-FFF2-40B4-BE49-F238E27FC236}">
                <a16:creationId xmlns:a16="http://schemas.microsoft.com/office/drawing/2014/main" id="{4A623E1C-3E04-E5C7-4D79-4073882985D9}"/>
              </a:ext>
            </a:extLst>
          </p:cNvPr>
          <p:cNvSpPr/>
          <p:nvPr/>
        </p:nvSpPr>
        <p:spPr>
          <a:xfrm>
            <a:off x="4463754" y="4232627"/>
            <a:ext cx="365436" cy="632953"/>
          </a:xfrm>
          <a:custGeom>
            <a:avLst/>
            <a:gdLst>
              <a:gd name="connsiteX0" fmla="*/ 41814 w 365436"/>
              <a:gd name="connsiteY0" fmla="*/ 235126 h 632953"/>
              <a:gd name="connsiteX1" fmla="*/ 365436 w 365436"/>
              <a:gd name="connsiteY1" fmla="*/ 0 h 632953"/>
              <a:gd name="connsiteX2" fmla="*/ 323623 w 365436"/>
              <a:gd name="connsiteY2" fmla="*/ 397828 h 632953"/>
              <a:gd name="connsiteX3" fmla="*/ 0 w 365436"/>
              <a:gd name="connsiteY3" fmla="*/ 632954 h 632953"/>
              <a:gd name="connsiteX4" fmla="*/ 41814 w 365436"/>
              <a:gd name="connsiteY4" fmla="*/ 235126 h 632953"/>
              <a:gd name="connsiteX5" fmla="*/ 41814 w 365436"/>
              <a:gd name="connsiteY5" fmla="*/ 235126 h 632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5436" h="632953">
                <a:moveTo>
                  <a:pt x="41814" y="235126"/>
                </a:moveTo>
                <a:lnTo>
                  <a:pt x="365436" y="0"/>
                </a:lnTo>
                <a:lnTo>
                  <a:pt x="323623" y="397828"/>
                </a:lnTo>
                <a:lnTo>
                  <a:pt x="0" y="632954"/>
                </a:lnTo>
                <a:lnTo>
                  <a:pt x="41814" y="235126"/>
                </a:lnTo>
                <a:lnTo>
                  <a:pt x="41814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1" name="Freeform: Shape 420">
            <a:extLst>
              <a:ext uri="{FF2B5EF4-FFF2-40B4-BE49-F238E27FC236}">
                <a16:creationId xmlns:a16="http://schemas.microsoft.com/office/drawing/2014/main" id="{8972469A-FDE7-2D17-C765-9DA7895AFDF8}"/>
              </a:ext>
            </a:extLst>
          </p:cNvPr>
          <p:cNvSpPr/>
          <p:nvPr/>
        </p:nvSpPr>
        <p:spPr>
          <a:xfrm>
            <a:off x="8448846" y="4775770"/>
            <a:ext cx="365436" cy="632953"/>
          </a:xfrm>
          <a:custGeom>
            <a:avLst/>
            <a:gdLst>
              <a:gd name="connsiteX0" fmla="*/ 41813 w 365436"/>
              <a:gd name="connsiteY0" fmla="*/ 235125 h 632953"/>
              <a:gd name="connsiteX1" fmla="*/ 365436 w 365436"/>
              <a:gd name="connsiteY1" fmla="*/ 0 h 632953"/>
              <a:gd name="connsiteX2" fmla="*/ 323622 w 365436"/>
              <a:gd name="connsiteY2" fmla="*/ 397828 h 632953"/>
              <a:gd name="connsiteX3" fmla="*/ 0 w 365436"/>
              <a:gd name="connsiteY3" fmla="*/ 632954 h 632953"/>
              <a:gd name="connsiteX4" fmla="*/ 41813 w 365436"/>
              <a:gd name="connsiteY4" fmla="*/ 235125 h 632953"/>
              <a:gd name="connsiteX5" fmla="*/ 41813 w 365436"/>
              <a:gd name="connsiteY5" fmla="*/ 235125 h 632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5436" h="632953">
                <a:moveTo>
                  <a:pt x="41813" y="235125"/>
                </a:moveTo>
                <a:lnTo>
                  <a:pt x="365436" y="0"/>
                </a:lnTo>
                <a:lnTo>
                  <a:pt x="323622" y="397828"/>
                </a:lnTo>
                <a:lnTo>
                  <a:pt x="0" y="632954"/>
                </a:lnTo>
                <a:lnTo>
                  <a:pt x="41813" y="235125"/>
                </a:lnTo>
                <a:lnTo>
                  <a:pt x="41813" y="2351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2" name="Freeform: Shape 421">
            <a:extLst>
              <a:ext uri="{FF2B5EF4-FFF2-40B4-BE49-F238E27FC236}">
                <a16:creationId xmlns:a16="http://schemas.microsoft.com/office/drawing/2014/main" id="{04319F0E-6CA9-24EF-0D8B-4D46C66F4F73}"/>
              </a:ext>
            </a:extLst>
          </p:cNvPr>
          <p:cNvSpPr/>
          <p:nvPr/>
        </p:nvSpPr>
        <p:spPr>
          <a:xfrm>
            <a:off x="385164" y="3886200"/>
            <a:ext cx="365435" cy="632953"/>
          </a:xfrm>
          <a:custGeom>
            <a:avLst/>
            <a:gdLst>
              <a:gd name="connsiteX0" fmla="*/ 41813 w 365435"/>
              <a:gd name="connsiteY0" fmla="*/ 235126 h 632953"/>
              <a:gd name="connsiteX1" fmla="*/ 365436 w 365435"/>
              <a:gd name="connsiteY1" fmla="*/ 0 h 632953"/>
              <a:gd name="connsiteX2" fmla="*/ 323623 w 365435"/>
              <a:gd name="connsiteY2" fmla="*/ 397828 h 632953"/>
              <a:gd name="connsiteX3" fmla="*/ 0 w 365435"/>
              <a:gd name="connsiteY3" fmla="*/ 632954 h 632953"/>
              <a:gd name="connsiteX4" fmla="*/ 41813 w 365435"/>
              <a:gd name="connsiteY4" fmla="*/ 235126 h 632953"/>
              <a:gd name="connsiteX5" fmla="*/ 41813 w 365435"/>
              <a:gd name="connsiteY5" fmla="*/ 235126 h 632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5435" h="632953">
                <a:moveTo>
                  <a:pt x="41813" y="235126"/>
                </a:moveTo>
                <a:lnTo>
                  <a:pt x="365436" y="0"/>
                </a:lnTo>
                <a:lnTo>
                  <a:pt x="323623" y="397828"/>
                </a:lnTo>
                <a:lnTo>
                  <a:pt x="0" y="632954"/>
                </a:lnTo>
                <a:lnTo>
                  <a:pt x="41813" y="235126"/>
                </a:lnTo>
                <a:lnTo>
                  <a:pt x="41813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3" name="Freeform: Shape 422">
            <a:extLst>
              <a:ext uri="{FF2B5EF4-FFF2-40B4-BE49-F238E27FC236}">
                <a16:creationId xmlns:a16="http://schemas.microsoft.com/office/drawing/2014/main" id="{B3DBA1B6-04E6-73CB-C761-F427E51C7329}"/>
              </a:ext>
            </a:extLst>
          </p:cNvPr>
          <p:cNvSpPr/>
          <p:nvPr/>
        </p:nvSpPr>
        <p:spPr>
          <a:xfrm>
            <a:off x="4072476" y="4467752"/>
            <a:ext cx="433091" cy="480996"/>
          </a:xfrm>
          <a:custGeom>
            <a:avLst/>
            <a:gdLst>
              <a:gd name="connsiteX0" fmla="*/ 41813 w 433091"/>
              <a:gd name="connsiteY0" fmla="*/ 83169 h 480996"/>
              <a:gd name="connsiteX1" fmla="*/ 433092 w 433091"/>
              <a:gd name="connsiteY1" fmla="*/ 0 h 480996"/>
              <a:gd name="connsiteX2" fmla="*/ 391278 w 433091"/>
              <a:gd name="connsiteY2" fmla="*/ 397828 h 480996"/>
              <a:gd name="connsiteX3" fmla="*/ 0 w 433091"/>
              <a:gd name="connsiteY3" fmla="*/ 480997 h 480996"/>
              <a:gd name="connsiteX4" fmla="*/ 41813 w 433091"/>
              <a:gd name="connsiteY4" fmla="*/ 83169 h 480996"/>
              <a:gd name="connsiteX5" fmla="*/ 41813 w 433091"/>
              <a:gd name="connsiteY5" fmla="*/ 83169 h 480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3091" h="480996">
                <a:moveTo>
                  <a:pt x="41813" y="83169"/>
                </a:moveTo>
                <a:lnTo>
                  <a:pt x="433092" y="0"/>
                </a:lnTo>
                <a:lnTo>
                  <a:pt x="391278" y="397828"/>
                </a:lnTo>
                <a:lnTo>
                  <a:pt x="0" y="480997"/>
                </a:lnTo>
                <a:lnTo>
                  <a:pt x="41813" y="83169"/>
                </a:lnTo>
                <a:lnTo>
                  <a:pt x="41813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4" name="Freeform: Shape 423">
            <a:extLst>
              <a:ext uri="{FF2B5EF4-FFF2-40B4-BE49-F238E27FC236}">
                <a16:creationId xmlns:a16="http://schemas.microsoft.com/office/drawing/2014/main" id="{5BFAE4BD-1503-A0D6-4EA7-2D3755BB8AC5}"/>
              </a:ext>
            </a:extLst>
          </p:cNvPr>
          <p:cNvSpPr/>
          <p:nvPr/>
        </p:nvSpPr>
        <p:spPr>
          <a:xfrm>
            <a:off x="7492122" y="4501766"/>
            <a:ext cx="433091" cy="480996"/>
          </a:xfrm>
          <a:custGeom>
            <a:avLst/>
            <a:gdLst>
              <a:gd name="connsiteX0" fmla="*/ 41814 w 433091"/>
              <a:gd name="connsiteY0" fmla="*/ 83169 h 480996"/>
              <a:gd name="connsiteX1" fmla="*/ 433092 w 433091"/>
              <a:gd name="connsiteY1" fmla="*/ 0 h 480996"/>
              <a:gd name="connsiteX2" fmla="*/ 391278 w 433091"/>
              <a:gd name="connsiteY2" fmla="*/ 397828 h 480996"/>
              <a:gd name="connsiteX3" fmla="*/ 0 w 433091"/>
              <a:gd name="connsiteY3" fmla="*/ 480997 h 480996"/>
              <a:gd name="connsiteX4" fmla="*/ 41814 w 433091"/>
              <a:gd name="connsiteY4" fmla="*/ 83169 h 480996"/>
              <a:gd name="connsiteX5" fmla="*/ 41814 w 433091"/>
              <a:gd name="connsiteY5" fmla="*/ 83169 h 480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3091" h="480996">
                <a:moveTo>
                  <a:pt x="41814" y="83169"/>
                </a:moveTo>
                <a:lnTo>
                  <a:pt x="433092" y="0"/>
                </a:lnTo>
                <a:lnTo>
                  <a:pt x="391278" y="397828"/>
                </a:lnTo>
                <a:lnTo>
                  <a:pt x="0" y="480997"/>
                </a:lnTo>
                <a:lnTo>
                  <a:pt x="41814" y="83169"/>
                </a:lnTo>
                <a:lnTo>
                  <a:pt x="41814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5" name="Freeform: Shape 424">
            <a:extLst>
              <a:ext uri="{FF2B5EF4-FFF2-40B4-BE49-F238E27FC236}">
                <a16:creationId xmlns:a16="http://schemas.microsoft.com/office/drawing/2014/main" id="{C86EBE91-BB9E-7327-FE55-A91716F16CF0}"/>
              </a:ext>
            </a:extLst>
          </p:cNvPr>
          <p:cNvSpPr/>
          <p:nvPr/>
        </p:nvSpPr>
        <p:spPr>
          <a:xfrm>
            <a:off x="1367730" y="4183472"/>
            <a:ext cx="433091" cy="480996"/>
          </a:xfrm>
          <a:custGeom>
            <a:avLst/>
            <a:gdLst>
              <a:gd name="connsiteX0" fmla="*/ 41813 w 433091"/>
              <a:gd name="connsiteY0" fmla="*/ 83169 h 480996"/>
              <a:gd name="connsiteX1" fmla="*/ 433092 w 433091"/>
              <a:gd name="connsiteY1" fmla="*/ 0 h 480996"/>
              <a:gd name="connsiteX2" fmla="*/ 391278 w 433091"/>
              <a:gd name="connsiteY2" fmla="*/ 397828 h 480996"/>
              <a:gd name="connsiteX3" fmla="*/ 0 w 433091"/>
              <a:gd name="connsiteY3" fmla="*/ 480997 h 480996"/>
              <a:gd name="connsiteX4" fmla="*/ 41813 w 433091"/>
              <a:gd name="connsiteY4" fmla="*/ 83169 h 480996"/>
              <a:gd name="connsiteX5" fmla="*/ 41813 w 433091"/>
              <a:gd name="connsiteY5" fmla="*/ 83169 h 480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3091" h="480996">
                <a:moveTo>
                  <a:pt x="41813" y="83169"/>
                </a:moveTo>
                <a:lnTo>
                  <a:pt x="433092" y="0"/>
                </a:lnTo>
                <a:lnTo>
                  <a:pt x="391278" y="397828"/>
                </a:lnTo>
                <a:lnTo>
                  <a:pt x="0" y="480997"/>
                </a:lnTo>
                <a:lnTo>
                  <a:pt x="41813" y="83169"/>
                </a:lnTo>
                <a:lnTo>
                  <a:pt x="41813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6" name="Freeform: Shape 425">
            <a:extLst>
              <a:ext uri="{FF2B5EF4-FFF2-40B4-BE49-F238E27FC236}">
                <a16:creationId xmlns:a16="http://schemas.microsoft.com/office/drawing/2014/main" id="{D1D21A2A-39A8-9A42-A89D-24810DAE5DDC}"/>
              </a:ext>
            </a:extLst>
          </p:cNvPr>
          <p:cNvSpPr/>
          <p:nvPr/>
        </p:nvSpPr>
        <p:spPr>
          <a:xfrm>
            <a:off x="10520490" y="5145466"/>
            <a:ext cx="433091" cy="480996"/>
          </a:xfrm>
          <a:custGeom>
            <a:avLst/>
            <a:gdLst>
              <a:gd name="connsiteX0" fmla="*/ 41814 w 433091"/>
              <a:gd name="connsiteY0" fmla="*/ 83169 h 480996"/>
              <a:gd name="connsiteX1" fmla="*/ 433092 w 433091"/>
              <a:gd name="connsiteY1" fmla="*/ 0 h 480996"/>
              <a:gd name="connsiteX2" fmla="*/ 391278 w 433091"/>
              <a:gd name="connsiteY2" fmla="*/ 397828 h 480996"/>
              <a:gd name="connsiteX3" fmla="*/ 0 w 433091"/>
              <a:gd name="connsiteY3" fmla="*/ 480997 h 480996"/>
              <a:gd name="connsiteX4" fmla="*/ 41814 w 433091"/>
              <a:gd name="connsiteY4" fmla="*/ 83169 h 480996"/>
              <a:gd name="connsiteX5" fmla="*/ 41814 w 433091"/>
              <a:gd name="connsiteY5" fmla="*/ 83169 h 480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3091" h="480996">
                <a:moveTo>
                  <a:pt x="41814" y="83169"/>
                </a:moveTo>
                <a:lnTo>
                  <a:pt x="433092" y="0"/>
                </a:lnTo>
                <a:lnTo>
                  <a:pt x="391278" y="397828"/>
                </a:lnTo>
                <a:lnTo>
                  <a:pt x="0" y="480997"/>
                </a:lnTo>
                <a:lnTo>
                  <a:pt x="41814" y="83169"/>
                </a:lnTo>
                <a:lnTo>
                  <a:pt x="41814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7" name="Freeform: Shape 426">
            <a:extLst>
              <a:ext uri="{FF2B5EF4-FFF2-40B4-BE49-F238E27FC236}">
                <a16:creationId xmlns:a16="http://schemas.microsoft.com/office/drawing/2014/main" id="{54780AC8-EE77-EF26-1F9D-52B8266D1A67}"/>
              </a:ext>
            </a:extLst>
          </p:cNvPr>
          <p:cNvSpPr/>
          <p:nvPr/>
        </p:nvSpPr>
        <p:spPr>
          <a:xfrm>
            <a:off x="3681197" y="4467752"/>
            <a:ext cx="433091" cy="480996"/>
          </a:xfrm>
          <a:custGeom>
            <a:avLst/>
            <a:gdLst>
              <a:gd name="connsiteX0" fmla="*/ 0 w 433091"/>
              <a:gd name="connsiteY0" fmla="*/ 397828 h 480996"/>
              <a:gd name="connsiteX1" fmla="*/ 41814 w 433091"/>
              <a:gd name="connsiteY1" fmla="*/ 0 h 480996"/>
              <a:gd name="connsiteX2" fmla="*/ 433092 w 433091"/>
              <a:gd name="connsiteY2" fmla="*/ 83169 h 480996"/>
              <a:gd name="connsiteX3" fmla="*/ 391278 w 433091"/>
              <a:gd name="connsiteY3" fmla="*/ 480997 h 480996"/>
              <a:gd name="connsiteX4" fmla="*/ 0 w 433091"/>
              <a:gd name="connsiteY4" fmla="*/ 397828 h 480996"/>
              <a:gd name="connsiteX5" fmla="*/ 0 w 433091"/>
              <a:gd name="connsiteY5" fmla="*/ 397828 h 480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3091" h="480996">
                <a:moveTo>
                  <a:pt x="0" y="397828"/>
                </a:moveTo>
                <a:lnTo>
                  <a:pt x="41814" y="0"/>
                </a:lnTo>
                <a:lnTo>
                  <a:pt x="433092" y="83169"/>
                </a:lnTo>
                <a:lnTo>
                  <a:pt x="391278" y="480997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8" name="Freeform: Shape 427">
            <a:extLst>
              <a:ext uri="{FF2B5EF4-FFF2-40B4-BE49-F238E27FC236}">
                <a16:creationId xmlns:a16="http://schemas.microsoft.com/office/drawing/2014/main" id="{527C1B02-A235-8D2F-C9D1-9D453EA6B2F1}"/>
              </a:ext>
            </a:extLst>
          </p:cNvPr>
          <p:cNvSpPr/>
          <p:nvPr/>
        </p:nvSpPr>
        <p:spPr>
          <a:xfrm>
            <a:off x="6777221" y="4266640"/>
            <a:ext cx="433091" cy="480997"/>
          </a:xfrm>
          <a:custGeom>
            <a:avLst/>
            <a:gdLst>
              <a:gd name="connsiteX0" fmla="*/ 0 w 433091"/>
              <a:gd name="connsiteY0" fmla="*/ 397828 h 480997"/>
              <a:gd name="connsiteX1" fmla="*/ 41813 w 433091"/>
              <a:gd name="connsiteY1" fmla="*/ 0 h 480997"/>
              <a:gd name="connsiteX2" fmla="*/ 433092 w 433091"/>
              <a:gd name="connsiteY2" fmla="*/ 83169 h 480997"/>
              <a:gd name="connsiteX3" fmla="*/ 391278 w 433091"/>
              <a:gd name="connsiteY3" fmla="*/ 480997 h 480997"/>
              <a:gd name="connsiteX4" fmla="*/ 0 w 433091"/>
              <a:gd name="connsiteY4" fmla="*/ 397828 h 480997"/>
              <a:gd name="connsiteX5" fmla="*/ 0 w 433091"/>
              <a:gd name="connsiteY5" fmla="*/ 397828 h 480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3091" h="480997">
                <a:moveTo>
                  <a:pt x="0" y="397828"/>
                </a:moveTo>
                <a:lnTo>
                  <a:pt x="41813" y="0"/>
                </a:lnTo>
                <a:lnTo>
                  <a:pt x="433092" y="83169"/>
                </a:lnTo>
                <a:lnTo>
                  <a:pt x="391278" y="480997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9" name="Freeform: Shape 428">
            <a:extLst>
              <a:ext uri="{FF2B5EF4-FFF2-40B4-BE49-F238E27FC236}">
                <a16:creationId xmlns:a16="http://schemas.microsoft.com/office/drawing/2014/main" id="{750A8079-4020-B080-75D5-C61057D33834}"/>
              </a:ext>
            </a:extLst>
          </p:cNvPr>
          <p:cNvSpPr/>
          <p:nvPr/>
        </p:nvSpPr>
        <p:spPr>
          <a:xfrm>
            <a:off x="708787" y="3886200"/>
            <a:ext cx="433091" cy="480996"/>
          </a:xfrm>
          <a:custGeom>
            <a:avLst/>
            <a:gdLst>
              <a:gd name="connsiteX0" fmla="*/ 0 w 433091"/>
              <a:gd name="connsiteY0" fmla="*/ 397828 h 480996"/>
              <a:gd name="connsiteX1" fmla="*/ 41813 w 433091"/>
              <a:gd name="connsiteY1" fmla="*/ 0 h 480996"/>
              <a:gd name="connsiteX2" fmla="*/ 433092 w 433091"/>
              <a:gd name="connsiteY2" fmla="*/ 83169 h 480996"/>
              <a:gd name="connsiteX3" fmla="*/ 391278 w 433091"/>
              <a:gd name="connsiteY3" fmla="*/ 480997 h 480996"/>
              <a:gd name="connsiteX4" fmla="*/ 0 w 433091"/>
              <a:gd name="connsiteY4" fmla="*/ 397828 h 480996"/>
              <a:gd name="connsiteX5" fmla="*/ 0 w 433091"/>
              <a:gd name="connsiteY5" fmla="*/ 397828 h 480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3091" h="480996">
                <a:moveTo>
                  <a:pt x="0" y="397828"/>
                </a:moveTo>
                <a:lnTo>
                  <a:pt x="41813" y="0"/>
                </a:lnTo>
                <a:lnTo>
                  <a:pt x="433092" y="83169"/>
                </a:lnTo>
                <a:lnTo>
                  <a:pt x="391278" y="480997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0" name="Freeform: Shape 429">
            <a:extLst>
              <a:ext uri="{FF2B5EF4-FFF2-40B4-BE49-F238E27FC236}">
                <a16:creationId xmlns:a16="http://schemas.microsoft.com/office/drawing/2014/main" id="{6889A72C-C89D-023B-FE0D-4535BECBC1D9}"/>
              </a:ext>
            </a:extLst>
          </p:cNvPr>
          <p:cNvSpPr/>
          <p:nvPr/>
        </p:nvSpPr>
        <p:spPr>
          <a:xfrm>
            <a:off x="9805589" y="4910340"/>
            <a:ext cx="433091" cy="480996"/>
          </a:xfrm>
          <a:custGeom>
            <a:avLst/>
            <a:gdLst>
              <a:gd name="connsiteX0" fmla="*/ 0 w 433091"/>
              <a:gd name="connsiteY0" fmla="*/ 397828 h 480996"/>
              <a:gd name="connsiteX1" fmla="*/ 41813 w 433091"/>
              <a:gd name="connsiteY1" fmla="*/ 0 h 480996"/>
              <a:gd name="connsiteX2" fmla="*/ 433092 w 433091"/>
              <a:gd name="connsiteY2" fmla="*/ 83169 h 480996"/>
              <a:gd name="connsiteX3" fmla="*/ 391278 w 433091"/>
              <a:gd name="connsiteY3" fmla="*/ 480997 h 480996"/>
              <a:gd name="connsiteX4" fmla="*/ 0 w 433091"/>
              <a:gd name="connsiteY4" fmla="*/ 397828 h 480996"/>
              <a:gd name="connsiteX5" fmla="*/ 0 w 433091"/>
              <a:gd name="connsiteY5" fmla="*/ 397828 h 480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3091" h="480996">
                <a:moveTo>
                  <a:pt x="0" y="397828"/>
                </a:moveTo>
                <a:lnTo>
                  <a:pt x="41813" y="0"/>
                </a:lnTo>
                <a:lnTo>
                  <a:pt x="433092" y="83169"/>
                </a:lnTo>
                <a:lnTo>
                  <a:pt x="391278" y="480997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1" name="Freeform: Shape 430">
            <a:extLst>
              <a:ext uri="{FF2B5EF4-FFF2-40B4-BE49-F238E27FC236}">
                <a16:creationId xmlns:a16="http://schemas.microsoft.com/office/drawing/2014/main" id="{55D38B75-5F9E-5932-E4BC-64F31DBFB694}"/>
              </a:ext>
            </a:extLst>
          </p:cNvPr>
          <p:cNvSpPr/>
          <p:nvPr/>
        </p:nvSpPr>
        <p:spPr>
          <a:xfrm>
            <a:off x="3357575" y="4232627"/>
            <a:ext cx="365436" cy="632953"/>
          </a:xfrm>
          <a:custGeom>
            <a:avLst/>
            <a:gdLst>
              <a:gd name="connsiteX0" fmla="*/ 0 w 365436"/>
              <a:gd name="connsiteY0" fmla="*/ 397828 h 632953"/>
              <a:gd name="connsiteX1" fmla="*/ 41813 w 365436"/>
              <a:gd name="connsiteY1" fmla="*/ 0 h 632953"/>
              <a:gd name="connsiteX2" fmla="*/ 365436 w 365436"/>
              <a:gd name="connsiteY2" fmla="*/ 235126 h 632953"/>
              <a:gd name="connsiteX3" fmla="*/ 323623 w 365436"/>
              <a:gd name="connsiteY3" fmla="*/ 632954 h 632953"/>
              <a:gd name="connsiteX4" fmla="*/ 0 w 365436"/>
              <a:gd name="connsiteY4" fmla="*/ 397828 h 632953"/>
              <a:gd name="connsiteX5" fmla="*/ 0 w 365436"/>
              <a:gd name="connsiteY5" fmla="*/ 397828 h 632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5436" h="632953">
                <a:moveTo>
                  <a:pt x="0" y="397828"/>
                </a:moveTo>
                <a:lnTo>
                  <a:pt x="41813" y="0"/>
                </a:lnTo>
                <a:lnTo>
                  <a:pt x="365436" y="235126"/>
                </a:lnTo>
                <a:lnTo>
                  <a:pt x="323623" y="632954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2" name="Freeform: Shape 431">
            <a:extLst>
              <a:ext uri="{FF2B5EF4-FFF2-40B4-BE49-F238E27FC236}">
                <a16:creationId xmlns:a16="http://schemas.microsoft.com/office/drawing/2014/main" id="{E422F9FA-E36F-FDD3-3408-84CCAC6B2930}"/>
              </a:ext>
            </a:extLst>
          </p:cNvPr>
          <p:cNvSpPr/>
          <p:nvPr/>
        </p:nvSpPr>
        <p:spPr>
          <a:xfrm>
            <a:off x="7168499" y="4349810"/>
            <a:ext cx="365436" cy="632953"/>
          </a:xfrm>
          <a:custGeom>
            <a:avLst/>
            <a:gdLst>
              <a:gd name="connsiteX0" fmla="*/ 0 w 365436"/>
              <a:gd name="connsiteY0" fmla="*/ 397828 h 632953"/>
              <a:gd name="connsiteX1" fmla="*/ 41813 w 365436"/>
              <a:gd name="connsiteY1" fmla="*/ 0 h 632953"/>
              <a:gd name="connsiteX2" fmla="*/ 365436 w 365436"/>
              <a:gd name="connsiteY2" fmla="*/ 235125 h 632953"/>
              <a:gd name="connsiteX3" fmla="*/ 323622 w 365436"/>
              <a:gd name="connsiteY3" fmla="*/ 632954 h 632953"/>
              <a:gd name="connsiteX4" fmla="*/ 0 w 365436"/>
              <a:gd name="connsiteY4" fmla="*/ 397828 h 632953"/>
              <a:gd name="connsiteX5" fmla="*/ 0 w 365436"/>
              <a:gd name="connsiteY5" fmla="*/ 397828 h 632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5436" h="632953">
                <a:moveTo>
                  <a:pt x="0" y="397828"/>
                </a:moveTo>
                <a:lnTo>
                  <a:pt x="41813" y="0"/>
                </a:lnTo>
                <a:lnTo>
                  <a:pt x="365436" y="235125"/>
                </a:lnTo>
                <a:lnTo>
                  <a:pt x="323622" y="632954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3" name="Freeform: Shape 432">
            <a:extLst>
              <a:ext uri="{FF2B5EF4-FFF2-40B4-BE49-F238E27FC236}">
                <a16:creationId xmlns:a16="http://schemas.microsoft.com/office/drawing/2014/main" id="{83CF2AE8-5ECA-8E6F-70F2-F606EC50D1C0}"/>
              </a:ext>
            </a:extLst>
          </p:cNvPr>
          <p:cNvSpPr/>
          <p:nvPr/>
        </p:nvSpPr>
        <p:spPr>
          <a:xfrm>
            <a:off x="61541" y="3886200"/>
            <a:ext cx="365436" cy="632953"/>
          </a:xfrm>
          <a:custGeom>
            <a:avLst/>
            <a:gdLst>
              <a:gd name="connsiteX0" fmla="*/ 0 w 365436"/>
              <a:gd name="connsiteY0" fmla="*/ 397828 h 632953"/>
              <a:gd name="connsiteX1" fmla="*/ 41813 w 365436"/>
              <a:gd name="connsiteY1" fmla="*/ 0 h 632953"/>
              <a:gd name="connsiteX2" fmla="*/ 365436 w 365436"/>
              <a:gd name="connsiteY2" fmla="*/ 235126 h 632953"/>
              <a:gd name="connsiteX3" fmla="*/ 323623 w 365436"/>
              <a:gd name="connsiteY3" fmla="*/ 632954 h 632953"/>
              <a:gd name="connsiteX4" fmla="*/ 0 w 365436"/>
              <a:gd name="connsiteY4" fmla="*/ 397828 h 632953"/>
              <a:gd name="connsiteX5" fmla="*/ 0 w 365436"/>
              <a:gd name="connsiteY5" fmla="*/ 397828 h 632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5436" h="632953">
                <a:moveTo>
                  <a:pt x="0" y="397828"/>
                </a:moveTo>
                <a:lnTo>
                  <a:pt x="41813" y="0"/>
                </a:lnTo>
                <a:lnTo>
                  <a:pt x="365436" y="235126"/>
                </a:lnTo>
                <a:lnTo>
                  <a:pt x="323623" y="632954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4" name="Freeform: Shape 433">
            <a:extLst>
              <a:ext uri="{FF2B5EF4-FFF2-40B4-BE49-F238E27FC236}">
                <a16:creationId xmlns:a16="http://schemas.microsoft.com/office/drawing/2014/main" id="{5F722D0C-4761-8E8B-C323-42DDE745C716}"/>
              </a:ext>
            </a:extLst>
          </p:cNvPr>
          <p:cNvSpPr/>
          <p:nvPr/>
        </p:nvSpPr>
        <p:spPr>
          <a:xfrm>
            <a:off x="10196868" y="4993509"/>
            <a:ext cx="365436" cy="632953"/>
          </a:xfrm>
          <a:custGeom>
            <a:avLst/>
            <a:gdLst>
              <a:gd name="connsiteX0" fmla="*/ 0 w 365436"/>
              <a:gd name="connsiteY0" fmla="*/ 397828 h 632953"/>
              <a:gd name="connsiteX1" fmla="*/ 41813 w 365436"/>
              <a:gd name="connsiteY1" fmla="*/ 0 h 632953"/>
              <a:gd name="connsiteX2" fmla="*/ 365436 w 365436"/>
              <a:gd name="connsiteY2" fmla="*/ 235126 h 632953"/>
              <a:gd name="connsiteX3" fmla="*/ 323622 w 365436"/>
              <a:gd name="connsiteY3" fmla="*/ 632954 h 632953"/>
              <a:gd name="connsiteX4" fmla="*/ 0 w 365436"/>
              <a:gd name="connsiteY4" fmla="*/ 397828 h 632953"/>
              <a:gd name="connsiteX5" fmla="*/ 0 w 365436"/>
              <a:gd name="connsiteY5" fmla="*/ 397828 h 632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5436" h="632953">
                <a:moveTo>
                  <a:pt x="0" y="397828"/>
                </a:moveTo>
                <a:lnTo>
                  <a:pt x="41813" y="0"/>
                </a:lnTo>
                <a:lnTo>
                  <a:pt x="365436" y="235126"/>
                </a:lnTo>
                <a:lnTo>
                  <a:pt x="323622" y="632954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5" name="Freeform: Shape 434">
            <a:extLst>
              <a:ext uri="{FF2B5EF4-FFF2-40B4-BE49-F238E27FC236}">
                <a16:creationId xmlns:a16="http://schemas.microsoft.com/office/drawing/2014/main" id="{EBF40003-037B-85BF-D61F-6A27C25548C2}"/>
              </a:ext>
            </a:extLst>
          </p:cNvPr>
          <p:cNvSpPr/>
          <p:nvPr/>
        </p:nvSpPr>
        <p:spPr>
          <a:xfrm>
            <a:off x="3157565" y="3886200"/>
            <a:ext cx="241822" cy="744255"/>
          </a:xfrm>
          <a:custGeom>
            <a:avLst/>
            <a:gdLst>
              <a:gd name="connsiteX0" fmla="*/ 0 w 241822"/>
              <a:gd name="connsiteY0" fmla="*/ 397828 h 744255"/>
              <a:gd name="connsiteX1" fmla="*/ 41813 w 241822"/>
              <a:gd name="connsiteY1" fmla="*/ 0 h 744255"/>
              <a:gd name="connsiteX2" fmla="*/ 241823 w 241822"/>
              <a:gd name="connsiteY2" fmla="*/ 346427 h 744255"/>
              <a:gd name="connsiteX3" fmla="*/ 200010 w 241822"/>
              <a:gd name="connsiteY3" fmla="*/ 744255 h 744255"/>
              <a:gd name="connsiteX4" fmla="*/ 0 w 241822"/>
              <a:gd name="connsiteY4" fmla="*/ 397828 h 744255"/>
              <a:gd name="connsiteX5" fmla="*/ 0 w 241822"/>
              <a:gd name="connsiteY5" fmla="*/ 397828 h 74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1822" h="744255">
                <a:moveTo>
                  <a:pt x="0" y="397828"/>
                </a:moveTo>
                <a:lnTo>
                  <a:pt x="41813" y="0"/>
                </a:lnTo>
                <a:lnTo>
                  <a:pt x="241823" y="346427"/>
                </a:lnTo>
                <a:lnTo>
                  <a:pt x="200010" y="744255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6" name="Freeform: Shape 435">
            <a:extLst>
              <a:ext uri="{FF2B5EF4-FFF2-40B4-BE49-F238E27FC236}">
                <a16:creationId xmlns:a16="http://schemas.microsoft.com/office/drawing/2014/main" id="{00724A80-4BC4-8AE8-779D-7416D9E62917}"/>
              </a:ext>
            </a:extLst>
          </p:cNvPr>
          <p:cNvSpPr/>
          <p:nvPr/>
        </p:nvSpPr>
        <p:spPr>
          <a:xfrm>
            <a:off x="7883400" y="4501766"/>
            <a:ext cx="241823" cy="744255"/>
          </a:xfrm>
          <a:custGeom>
            <a:avLst/>
            <a:gdLst>
              <a:gd name="connsiteX0" fmla="*/ 0 w 241823"/>
              <a:gd name="connsiteY0" fmla="*/ 397828 h 744255"/>
              <a:gd name="connsiteX1" fmla="*/ 41813 w 241823"/>
              <a:gd name="connsiteY1" fmla="*/ 0 h 744255"/>
              <a:gd name="connsiteX2" fmla="*/ 241823 w 241823"/>
              <a:gd name="connsiteY2" fmla="*/ 346427 h 744255"/>
              <a:gd name="connsiteX3" fmla="*/ 200010 w 241823"/>
              <a:gd name="connsiteY3" fmla="*/ 744255 h 744255"/>
              <a:gd name="connsiteX4" fmla="*/ 0 w 241823"/>
              <a:gd name="connsiteY4" fmla="*/ 397828 h 744255"/>
              <a:gd name="connsiteX5" fmla="*/ 0 w 241823"/>
              <a:gd name="connsiteY5" fmla="*/ 397828 h 74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1823" h="744255">
                <a:moveTo>
                  <a:pt x="0" y="397828"/>
                </a:moveTo>
                <a:lnTo>
                  <a:pt x="41813" y="0"/>
                </a:lnTo>
                <a:lnTo>
                  <a:pt x="241823" y="346427"/>
                </a:lnTo>
                <a:lnTo>
                  <a:pt x="200010" y="744255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7" name="Freeform: Shape 436">
            <a:extLst>
              <a:ext uri="{FF2B5EF4-FFF2-40B4-BE49-F238E27FC236}">
                <a16:creationId xmlns:a16="http://schemas.microsoft.com/office/drawing/2014/main" id="{AC796359-4C52-2092-0B5F-3A90C9D3EFF2}"/>
              </a:ext>
            </a:extLst>
          </p:cNvPr>
          <p:cNvSpPr/>
          <p:nvPr/>
        </p:nvSpPr>
        <p:spPr>
          <a:xfrm>
            <a:off x="6509556" y="4266640"/>
            <a:ext cx="309478" cy="695100"/>
          </a:xfrm>
          <a:custGeom>
            <a:avLst/>
            <a:gdLst>
              <a:gd name="connsiteX0" fmla="*/ 41814 w 309478"/>
              <a:gd name="connsiteY0" fmla="*/ 297273 h 695100"/>
              <a:gd name="connsiteX1" fmla="*/ 309479 w 309478"/>
              <a:gd name="connsiteY1" fmla="*/ 0 h 695100"/>
              <a:gd name="connsiteX2" fmla="*/ 267666 w 309478"/>
              <a:gd name="connsiteY2" fmla="*/ 397828 h 695100"/>
              <a:gd name="connsiteX3" fmla="*/ 0 w 309478"/>
              <a:gd name="connsiteY3" fmla="*/ 695101 h 695100"/>
              <a:gd name="connsiteX4" fmla="*/ 41814 w 309478"/>
              <a:gd name="connsiteY4" fmla="*/ 297273 h 695100"/>
              <a:gd name="connsiteX5" fmla="*/ 41814 w 309478"/>
              <a:gd name="connsiteY5" fmla="*/ 297273 h 69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478" h="695100">
                <a:moveTo>
                  <a:pt x="41814" y="297273"/>
                </a:moveTo>
                <a:lnTo>
                  <a:pt x="309479" y="0"/>
                </a:lnTo>
                <a:lnTo>
                  <a:pt x="267666" y="397828"/>
                </a:lnTo>
                <a:lnTo>
                  <a:pt x="0" y="695101"/>
                </a:lnTo>
                <a:lnTo>
                  <a:pt x="41814" y="297273"/>
                </a:lnTo>
                <a:lnTo>
                  <a:pt x="41814" y="2972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8" name="Freeform: Shape 437">
            <a:extLst>
              <a:ext uri="{FF2B5EF4-FFF2-40B4-BE49-F238E27FC236}">
                <a16:creationId xmlns:a16="http://schemas.microsoft.com/office/drawing/2014/main" id="{168D081A-1B95-3420-39A9-4BD24B39D6AA}"/>
              </a:ext>
            </a:extLst>
          </p:cNvPr>
          <p:cNvSpPr/>
          <p:nvPr/>
        </p:nvSpPr>
        <p:spPr>
          <a:xfrm>
            <a:off x="1759008" y="3886200"/>
            <a:ext cx="309478" cy="695100"/>
          </a:xfrm>
          <a:custGeom>
            <a:avLst/>
            <a:gdLst>
              <a:gd name="connsiteX0" fmla="*/ 41814 w 309478"/>
              <a:gd name="connsiteY0" fmla="*/ 297272 h 695100"/>
              <a:gd name="connsiteX1" fmla="*/ 309479 w 309478"/>
              <a:gd name="connsiteY1" fmla="*/ 0 h 695100"/>
              <a:gd name="connsiteX2" fmla="*/ 267665 w 309478"/>
              <a:gd name="connsiteY2" fmla="*/ 397828 h 695100"/>
              <a:gd name="connsiteX3" fmla="*/ 0 w 309478"/>
              <a:gd name="connsiteY3" fmla="*/ 695101 h 695100"/>
              <a:gd name="connsiteX4" fmla="*/ 41814 w 309478"/>
              <a:gd name="connsiteY4" fmla="*/ 297272 h 695100"/>
              <a:gd name="connsiteX5" fmla="*/ 41814 w 309478"/>
              <a:gd name="connsiteY5" fmla="*/ 297272 h 69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478" h="695100">
                <a:moveTo>
                  <a:pt x="41814" y="297272"/>
                </a:moveTo>
                <a:lnTo>
                  <a:pt x="309479" y="0"/>
                </a:lnTo>
                <a:lnTo>
                  <a:pt x="267665" y="397828"/>
                </a:lnTo>
                <a:lnTo>
                  <a:pt x="0" y="695101"/>
                </a:lnTo>
                <a:lnTo>
                  <a:pt x="41814" y="297272"/>
                </a:lnTo>
                <a:lnTo>
                  <a:pt x="41814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9" name="Freeform: Shape 438">
            <a:extLst>
              <a:ext uri="{FF2B5EF4-FFF2-40B4-BE49-F238E27FC236}">
                <a16:creationId xmlns:a16="http://schemas.microsoft.com/office/drawing/2014/main" id="{6757AC09-F648-A59D-50A1-64809404F9C4}"/>
              </a:ext>
            </a:extLst>
          </p:cNvPr>
          <p:cNvSpPr/>
          <p:nvPr/>
        </p:nvSpPr>
        <p:spPr>
          <a:xfrm>
            <a:off x="6144120" y="4563913"/>
            <a:ext cx="407249" cy="560530"/>
          </a:xfrm>
          <a:custGeom>
            <a:avLst/>
            <a:gdLst>
              <a:gd name="connsiteX0" fmla="*/ 41813 w 407249"/>
              <a:gd name="connsiteY0" fmla="*/ 162703 h 560530"/>
              <a:gd name="connsiteX1" fmla="*/ 407250 w 407249"/>
              <a:gd name="connsiteY1" fmla="*/ 0 h 560530"/>
              <a:gd name="connsiteX2" fmla="*/ 365436 w 407249"/>
              <a:gd name="connsiteY2" fmla="*/ 397828 h 560530"/>
              <a:gd name="connsiteX3" fmla="*/ 0 w 407249"/>
              <a:gd name="connsiteY3" fmla="*/ 560531 h 560530"/>
              <a:gd name="connsiteX4" fmla="*/ 41813 w 407249"/>
              <a:gd name="connsiteY4" fmla="*/ 162703 h 560530"/>
              <a:gd name="connsiteX5" fmla="*/ 41813 w 407249"/>
              <a:gd name="connsiteY5" fmla="*/ 162703 h 560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7249" h="560530">
                <a:moveTo>
                  <a:pt x="41813" y="162703"/>
                </a:moveTo>
                <a:lnTo>
                  <a:pt x="407250" y="0"/>
                </a:lnTo>
                <a:lnTo>
                  <a:pt x="365436" y="397828"/>
                </a:lnTo>
                <a:lnTo>
                  <a:pt x="0" y="560531"/>
                </a:lnTo>
                <a:lnTo>
                  <a:pt x="41813" y="162703"/>
                </a:lnTo>
                <a:lnTo>
                  <a:pt x="41813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0" name="Freeform: Shape 439">
            <a:extLst>
              <a:ext uri="{FF2B5EF4-FFF2-40B4-BE49-F238E27FC236}">
                <a16:creationId xmlns:a16="http://schemas.microsoft.com/office/drawing/2014/main" id="{80748AD7-BDB8-254F-928A-C9E5E4E48A88}"/>
              </a:ext>
            </a:extLst>
          </p:cNvPr>
          <p:cNvSpPr/>
          <p:nvPr/>
        </p:nvSpPr>
        <p:spPr>
          <a:xfrm>
            <a:off x="2392110" y="3886200"/>
            <a:ext cx="407249" cy="560530"/>
          </a:xfrm>
          <a:custGeom>
            <a:avLst/>
            <a:gdLst>
              <a:gd name="connsiteX0" fmla="*/ 41813 w 407249"/>
              <a:gd name="connsiteY0" fmla="*/ 162703 h 560530"/>
              <a:gd name="connsiteX1" fmla="*/ 407249 w 407249"/>
              <a:gd name="connsiteY1" fmla="*/ 0 h 560530"/>
              <a:gd name="connsiteX2" fmla="*/ 365436 w 407249"/>
              <a:gd name="connsiteY2" fmla="*/ 397828 h 560530"/>
              <a:gd name="connsiteX3" fmla="*/ 0 w 407249"/>
              <a:gd name="connsiteY3" fmla="*/ 560531 h 560530"/>
              <a:gd name="connsiteX4" fmla="*/ 41813 w 407249"/>
              <a:gd name="connsiteY4" fmla="*/ 162703 h 560530"/>
              <a:gd name="connsiteX5" fmla="*/ 41813 w 407249"/>
              <a:gd name="connsiteY5" fmla="*/ 162703 h 560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7249" h="560530">
                <a:moveTo>
                  <a:pt x="41813" y="162703"/>
                </a:moveTo>
                <a:lnTo>
                  <a:pt x="407249" y="0"/>
                </a:lnTo>
                <a:lnTo>
                  <a:pt x="365436" y="397828"/>
                </a:lnTo>
                <a:lnTo>
                  <a:pt x="0" y="560531"/>
                </a:lnTo>
                <a:lnTo>
                  <a:pt x="41813" y="162703"/>
                </a:lnTo>
                <a:lnTo>
                  <a:pt x="41813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1" name="Freeform: Shape 440">
            <a:extLst>
              <a:ext uri="{FF2B5EF4-FFF2-40B4-BE49-F238E27FC236}">
                <a16:creationId xmlns:a16="http://schemas.microsoft.com/office/drawing/2014/main" id="{E2861F7B-F06B-FAF5-9FDF-2F5B5F8FF9A6}"/>
              </a:ext>
            </a:extLst>
          </p:cNvPr>
          <p:cNvSpPr/>
          <p:nvPr/>
        </p:nvSpPr>
        <p:spPr>
          <a:xfrm>
            <a:off x="9440153" y="4910340"/>
            <a:ext cx="407249" cy="560530"/>
          </a:xfrm>
          <a:custGeom>
            <a:avLst/>
            <a:gdLst>
              <a:gd name="connsiteX0" fmla="*/ 41813 w 407249"/>
              <a:gd name="connsiteY0" fmla="*/ 162703 h 560530"/>
              <a:gd name="connsiteX1" fmla="*/ 407249 w 407249"/>
              <a:gd name="connsiteY1" fmla="*/ 0 h 560530"/>
              <a:gd name="connsiteX2" fmla="*/ 365436 w 407249"/>
              <a:gd name="connsiteY2" fmla="*/ 397828 h 560530"/>
              <a:gd name="connsiteX3" fmla="*/ 0 w 407249"/>
              <a:gd name="connsiteY3" fmla="*/ 560531 h 560530"/>
              <a:gd name="connsiteX4" fmla="*/ 41813 w 407249"/>
              <a:gd name="connsiteY4" fmla="*/ 162703 h 560530"/>
              <a:gd name="connsiteX5" fmla="*/ 41813 w 407249"/>
              <a:gd name="connsiteY5" fmla="*/ 162703 h 560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7249" h="560530">
                <a:moveTo>
                  <a:pt x="41813" y="162703"/>
                </a:moveTo>
                <a:lnTo>
                  <a:pt x="407249" y="0"/>
                </a:lnTo>
                <a:lnTo>
                  <a:pt x="365436" y="397828"/>
                </a:lnTo>
                <a:lnTo>
                  <a:pt x="0" y="560531"/>
                </a:lnTo>
                <a:lnTo>
                  <a:pt x="41813" y="162703"/>
                </a:lnTo>
                <a:lnTo>
                  <a:pt x="41813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2" name="Freeform: Shape 441">
            <a:extLst>
              <a:ext uri="{FF2B5EF4-FFF2-40B4-BE49-F238E27FC236}">
                <a16:creationId xmlns:a16="http://schemas.microsoft.com/office/drawing/2014/main" id="{3896734C-DDC6-2FF7-9F0F-EF6D5E5831BB}"/>
              </a:ext>
            </a:extLst>
          </p:cNvPr>
          <p:cNvSpPr/>
          <p:nvPr/>
        </p:nvSpPr>
        <p:spPr>
          <a:xfrm>
            <a:off x="-703913" y="3886200"/>
            <a:ext cx="407249" cy="560530"/>
          </a:xfrm>
          <a:custGeom>
            <a:avLst/>
            <a:gdLst>
              <a:gd name="connsiteX0" fmla="*/ 41813 w 407249"/>
              <a:gd name="connsiteY0" fmla="*/ 162703 h 560530"/>
              <a:gd name="connsiteX1" fmla="*/ 407249 w 407249"/>
              <a:gd name="connsiteY1" fmla="*/ 0 h 560530"/>
              <a:gd name="connsiteX2" fmla="*/ 365436 w 407249"/>
              <a:gd name="connsiteY2" fmla="*/ 397828 h 560530"/>
              <a:gd name="connsiteX3" fmla="*/ 0 w 407249"/>
              <a:gd name="connsiteY3" fmla="*/ 560531 h 560530"/>
              <a:gd name="connsiteX4" fmla="*/ 41813 w 407249"/>
              <a:gd name="connsiteY4" fmla="*/ 162703 h 560530"/>
              <a:gd name="connsiteX5" fmla="*/ 41813 w 407249"/>
              <a:gd name="connsiteY5" fmla="*/ 162703 h 560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7249" h="560530">
                <a:moveTo>
                  <a:pt x="41813" y="162703"/>
                </a:moveTo>
                <a:lnTo>
                  <a:pt x="407249" y="0"/>
                </a:lnTo>
                <a:lnTo>
                  <a:pt x="365436" y="397828"/>
                </a:lnTo>
                <a:lnTo>
                  <a:pt x="0" y="560531"/>
                </a:lnTo>
                <a:lnTo>
                  <a:pt x="41813" y="162703"/>
                </a:lnTo>
                <a:lnTo>
                  <a:pt x="41813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3" name="Freeform: Shape 442">
            <a:extLst>
              <a:ext uri="{FF2B5EF4-FFF2-40B4-BE49-F238E27FC236}">
                <a16:creationId xmlns:a16="http://schemas.microsoft.com/office/drawing/2014/main" id="{556DA1FF-ED11-A50E-5693-3A39ABB75F30}"/>
              </a:ext>
            </a:extLst>
          </p:cNvPr>
          <p:cNvSpPr/>
          <p:nvPr/>
        </p:nvSpPr>
        <p:spPr>
          <a:xfrm>
            <a:off x="5620487" y="1322147"/>
            <a:ext cx="241823" cy="744255"/>
          </a:xfrm>
          <a:custGeom>
            <a:avLst/>
            <a:gdLst>
              <a:gd name="connsiteX0" fmla="*/ 41814 w 241823"/>
              <a:gd name="connsiteY0" fmla="*/ 346427 h 744255"/>
              <a:gd name="connsiteX1" fmla="*/ 241823 w 241823"/>
              <a:gd name="connsiteY1" fmla="*/ 0 h 744255"/>
              <a:gd name="connsiteX2" fmla="*/ 200010 w 241823"/>
              <a:gd name="connsiteY2" fmla="*/ 397828 h 744255"/>
              <a:gd name="connsiteX3" fmla="*/ 0 w 241823"/>
              <a:gd name="connsiteY3" fmla="*/ 744255 h 744255"/>
              <a:gd name="connsiteX4" fmla="*/ 41814 w 241823"/>
              <a:gd name="connsiteY4" fmla="*/ 346427 h 744255"/>
              <a:gd name="connsiteX5" fmla="*/ 41814 w 241823"/>
              <a:gd name="connsiteY5" fmla="*/ 346427 h 74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1823" h="744255">
                <a:moveTo>
                  <a:pt x="41814" y="346427"/>
                </a:moveTo>
                <a:lnTo>
                  <a:pt x="241823" y="0"/>
                </a:lnTo>
                <a:lnTo>
                  <a:pt x="200010" y="397828"/>
                </a:lnTo>
                <a:lnTo>
                  <a:pt x="0" y="744255"/>
                </a:lnTo>
                <a:lnTo>
                  <a:pt x="41814" y="346427"/>
                </a:lnTo>
                <a:lnTo>
                  <a:pt x="41814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4" name="Freeform: Shape 443">
            <a:extLst>
              <a:ext uri="{FF2B5EF4-FFF2-40B4-BE49-F238E27FC236}">
                <a16:creationId xmlns:a16="http://schemas.microsoft.com/office/drawing/2014/main" id="{9E978ED8-27B1-FF68-059C-29770FC62599}"/>
              </a:ext>
            </a:extLst>
          </p:cNvPr>
          <p:cNvSpPr/>
          <p:nvPr/>
        </p:nvSpPr>
        <p:spPr>
          <a:xfrm>
            <a:off x="2000831" y="1053008"/>
            <a:ext cx="365436" cy="632953"/>
          </a:xfrm>
          <a:custGeom>
            <a:avLst/>
            <a:gdLst>
              <a:gd name="connsiteX0" fmla="*/ 41813 w 365436"/>
              <a:gd name="connsiteY0" fmla="*/ 235126 h 632953"/>
              <a:gd name="connsiteX1" fmla="*/ 365436 w 365436"/>
              <a:gd name="connsiteY1" fmla="*/ 0 h 632953"/>
              <a:gd name="connsiteX2" fmla="*/ 323623 w 365436"/>
              <a:gd name="connsiteY2" fmla="*/ 397828 h 632953"/>
              <a:gd name="connsiteX3" fmla="*/ 0 w 365436"/>
              <a:gd name="connsiteY3" fmla="*/ 632954 h 632953"/>
              <a:gd name="connsiteX4" fmla="*/ 41813 w 365436"/>
              <a:gd name="connsiteY4" fmla="*/ 235126 h 632953"/>
              <a:gd name="connsiteX5" fmla="*/ 41813 w 365436"/>
              <a:gd name="connsiteY5" fmla="*/ 235126 h 632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5436" h="632953">
                <a:moveTo>
                  <a:pt x="41813" y="235126"/>
                </a:moveTo>
                <a:lnTo>
                  <a:pt x="365436" y="0"/>
                </a:lnTo>
                <a:lnTo>
                  <a:pt x="323623" y="397828"/>
                </a:lnTo>
                <a:lnTo>
                  <a:pt x="0" y="632954"/>
                </a:lnTo>
                <a:lnTo>
                  <a:pt x="41813" y="235126"/>
                </a:lnTo>
                <a:lnTo>
                  <a:pt x="41813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5" name="Freeform: Shape 444">
            <a:extLst>
              <a:ext uri="{FF2B5EF4-FFF2-40B4-BE49-F238E27FC236}">
                <a16:creationId xmlns:a16="http://schemas.microsoft.com/office/drawing/2014/main" id="{AF2A005D-54CB-BD43-7FAC-9E139F48B164}"/>
              </a:ext>
            </a:extLst>
          </p:cNvPr>
          <p:cNvSpPr/>
          <p:nvPr/>
        </p:nvSpPr>
        <p:spPr>
          <a:xfrm>
            <a:off x="6144120" y="1322147"/>
            <a:ext cx="365435" cy="632953"/>
          </a:xfrm>
          <a:custGeom>
            <a:avLst/>
            <a:gdLst>
              <a:gd name="connsiteX0" fmla="*/ 41813 w 365435"/>
              <a:gd name="connsiteY0" fmla="*/ 235126 h 632953"/>
              <a:gd name="connsiteX1" fmla="*/ 365436 w 365435"/>
              <a:gd name="connsiteY1" fmla="*/ 0 h 632953"/>
              <a:gd name="connsiteX2" fmla="*/ 323623 w 365435"/>
              <a:gd name="connsiteY2" fmla="*/ 397828 h 632953"/>
              <a:gd name="connsiteX3" fmla="*/ 0 w 365435"/>
              <a:gd name="connsiteY3" fmla="*/ 632954 h 632953"/>
              <a:gd name="connsiteX4" fmla="*/ 41813 w 365435"/>
              <a:gd name="connsiteY4" fmla="*/ 235126 h 632953"/>
              <a:gd name="connsiteX5" fmla="*/ 41813 w 365435"/>
              <a:gd name="connsiteY5" fmla="*/ 235126 h 632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5435" h="632953">
                <a:moveTo>
                  <a:pt x="41813" y="235126"/>
                </a:moveTo>
                <a:lnTo>
                  <a:pt x="365436" y="0"/>
                </a:lnTo>
                <a:lnTo>
                  <a:pt x="323623" y="397828"/>
                </a:lnTo>
                <a:lnTo>
                  <a:pt x="0" y="632954"/>
                </a:lnTo>
                <a:lnTo>
                  <a:pt x="41813" y="235126"/>
                </a:lnTo>
                <a:lnTo>
                  <a:pt x="41813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6" name="Freeform: Shape 445">
            <a:extLst>
              <a:ext uri="{FF2B5EF4-FFF2-40B4-BE49-F238E27FC236}">
                <a16:creationId xmlns:a16="http://schemas.microsoft.com/office/drawing/2014/main" id="{5C58B929-E825-B93D-A6B9-22BC30DCEAFD}"/>
              </a:ext>
            </a:extLst>
          </p:cNvPr>
          <p:cNvSpPr/>
          <p:nvPr/>
        </p:nvSpPr>
        <p:spPr>
          <a:xfrm>
            <a:off x="10196868" y="1748108"/>
            <a:ext cx="365436" cy="632953"/>
          </a:xfrm>
          <a:custGeom>
            <a:avLst/>
            <a:gdLst>
              <a:gd name="connsiteX0" fmla="*/ 41813 w 365436"/>
              <a:gd name="connsiteY0" fmla="*/ 235126 h 632953"/>
              <a:gd name="connsiteX1" fmla="*/ 365436 w 365436"/>
              <a:gd name="connsiteY1" fmla="*/ 0 h 632953"/>
              <a:gd name="connsiteX2" fmla="*/ 323622 w 365436"/>
              <a:gd name="connsiteY2" fmla="*/ 397828 h 632953"/>
              <a:gd name="connsiteX3" fmla="*/ 0 w 365436"/>
              <a:gd name="connsiteY3" fmla="*/ 632954 h 632953"/>
              <a:gd name="connsiteX4" fmla="*/ 41813 w 365436"/>
              <a:gd name="connsiteY4" fmla="*/ 235126 h 632953"/>
              <a:gd name="connsiteX5" fmla="*/ 41813 w 365436"/>
              <a:gd name="connsiteY5" fmla="*/ 235126 h 632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5436" h="632953">
                <a:moveTo>
                  <a:pt x="41813" y="235126"/>
                </a:moveTo>
                <a:lnTo>
                  <a:pt x="365436" y="0"/>
                </a:lnTo>
                <a:lnTo>
                  <a:pt x="323622" y="397828"/>
                </a:lnTo>
                <a:lnTo>
                  <a:pt x="0" y="632954"/>
                </a:lnTo>
                <a:lnTo>
                  <a:pt x="41813" y="235126"/>
                </a:lnTo>
                <a:lnTo>
                  <a:pt x="41813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7" name="Freeform: Shape 446">
            <a:extLst>
              <a:ext uri="{FF2B5EF4-FFF2-40B4-BE49-F238E27FC236}">
                <a16:creationId xmlns:a16="http://schemas.microsoft.com/office/drawing/2014/main" id="{360723CC-CB36-6523-7EDA-B550B29F82C3}"/>
              </a:ext>
            </a:extLst>
          </p:cNvPr>
          <p:cNvSpPr/>
          <p:nvPr/>
        </p:nvSpPr>
        <p:spPr>
          <a:xfrm>
            <a:off x="3681197" y="1070395"/>
            <a:ext cx="433091" cy="480996"/>
          </a:xfrm>
          <a:custGeom>
            <a:avLst/>
            <a:gdLst>
              <a:gd name="connsiteX0" fmla="*/ 41814 w 433091"/>
              <a:gd name="connsiteY0" fmla="*/ 83169 h 480996"/>
              <a:gd name="connsiteX1" fmla="*/ 433092 w 433091"/>
              <a:gd name="connsiteY1" fmla="*/ 0 h 480996"/>
              <a:gd name="connsiteX2" fmla="*/ 391278 w 433091"/>
              <a:gd name="connsiteY2" fmla="*/ 397828 h 480996"/>
              <a:gd name="connsiteX3" fmla="*/ 0 w 433091"/>
              <a:gd name="connsiteY3" fmla="*/ 480997 h 480996"/>
              <a:gd name="connsiteX4" fmla="*/ 41814 w 433091"/>
              <a:gd name="connsiteY4" fmla="*/ 83169 h 480996"/>
              <a:gd name="connsiteX5" fmla="*/ 41814 w 433091"/>
              <a:gd name="connsiteY5" fmla="*/ 83169 h 480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3091" h="480996">
                <a:moveTo>
                  <a:pt x="41814" y="83169"/>
                </a:moveTo>
                <a:lnTo>
                  <a:pt x="433092" y="0"/>
                </a:lnTo>
                <a:lnTo>
                  <a:pt x="391278" y="397828"/>
                </a:lnTo>
                <a:lnTo>
                  <a:pt x="0" y="480997"/>
                </a:lnTo>
                <a:lnTo>
                  <a:pt x="41814" y="83169"/>
                </a:lnTo>
                <a:lnTo>
                  <a:pt x="41814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8" name="Freeform: Shape 447">
            <a:extLst>
              <a:ext uri="{FF2B5EF4-FFF2-40B4-BE49-F238E27FC236}">
                <a16:creationId xmlns:a16="http://schemas.microsoft.com/office/drawing/2014/main" id="{F28E79BF-710D-2C70-3B0C-4F53EA38D85A}"/>
              </a:ext>
            </a:extLst>
          </p:cNvPr>
          <p:cNvSpPr/>
          <p:nvPr/>
        </p:nvSpPr>
        <p:spPr>
          <a:xfrm>
            <a:off x="6833178" y="1401681"/>
            <a:ext cx="433091" cy="480996"/>
          </a:xfrm>
          <a:custGeom>
            <a:avLst/>
            <a:gdLst>
              <a:gd name="connsiteX0" fmla="*/ 41813 w 433091"/>
              <a:gd name="connsiteY0" fmla="*/ 83169 h 480996"/>
              <a:gd name="connsiteX1" fmla="*/ 433092 w 433091"/>
              <a:gd name="connsiteY1" fmla="*/ 0 h 480996"/>
              <a:gd name="connsiteX2" fmla="*/ 391278 w 433091"/>
              <a:gd name="connsiteY2" fmla="*/ 397828 h 480996"/>
              <a:gd name="connsiteX3" fmla="*/ 0 w 433091"/>
              <a:gd name="connsiteY3" fmla="*/ 480997 h 480996"/>
              <a:gd name="connsiteX4" fmla="*/ 41813 w 433091"/>
              <a:gd name="connsiteY4" fmla="*/ 83169 h 480996"/>
              <a:gd name="connsiteX5" fmla="*/ 41813 w 433091"/>
              <a:gd name="connsiteY5" fmla="*/ 83169 h 480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3091" h="480996">
                <a:moveTo>
                  <a:pt x="41813" y="83169"/>
                </a:moveTo>
                <a:lnTo>
                  <a:pt x="433092" y="0"/>
                </a:lnTo>
                <a:lnTo>
                  <a:pt x="391278" y="397828"/>
                </a:lnTo>
                <a:lnTo>
                  <a:pt x="0" y="480997"/>
                </a:lnTo>
                <a:lnTo>
                  <a:pt x="41813" y="83169"/>
                </a:lnTo>
                <a:lnTo>
                  <a:pt x="41813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9" name="Freeform: Shape 448">
            <a:extLst>
              <a:ext uri="{FF2B5EF4-FFF2-40B4-BE49-F238E27FC236}">
                <a16:creationId xmlns:a16="http://schemas.microsoft.com/office/drawing/2014/main" id="{EDA11E97-DF9C-2C7E-DD2E-3B794B01C744}"/>
              </a:ext>
            </a:extLst>
          </p:cNvPr>
          <p:cNvSpPr/>
          <p:nvPr/>
        </p:nvSpPr>
        <p:spPr>
          <a:xfrm>
            <a:off x="652829" y="1021240"/>
            <a:ext cx="433091" cy="480996"/>
          </a:xfrm>
          <a:custGeom>
            <a:avLst/>
            <a:gdLst>
              <a:gd name="connsiteX0" fmla="*/ 41813 w 433091"/>
              <a:gd name="connsiteY0" fmla="*/ 83169 h 480996"/>
              <a:gd name="connsiteX1" fmla="*/ 433092 w 433091"/>
              <a:gd name="connsiteY1" fmla="*/ 0 h 480996"/>
              <a:gd name="connsiteX2" fmla="*/ 391278 w 433091"/>
              <a:gd name="connsiteY2" fmla="*/ 397828 h 480996"/>
              <a:gd name="connsiteX3" fmla="*/ 0 w 433091"/>
              <a:gd name="connsiteY3" fmla="*/ 480997 h 480996"/>
              <a:gd name="connsiteX4" fmla="*/ 41813 w 433091"/>
              <a:gd name="connsiteY4" fmla="*/ 83169 h 480996"/>
              <a:gd name="connsiteX5" fmla="*/ 41813 w 433091"/>
              <a:gd name="connsiteY5" fmla="*/ 83169 h 480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3091" h="480996">
                <a:moveTo>
                  <a:pt x="41813" y="83169"/>
                </a:moveTo>
                <a:lnTo>
                  <a:pt x="433092" y="0"/>
                </a:lnTo>
                <a:lnTo>
                  <a:pt x="391278" y="397828"/>
                </a:lnTo>
                <a:lnTo>
                  <a:pt x="0" y="480997"/>
                </a:lnTo>
                <a:lnTo>
                  <a:pt x="41813" y="83169"/>
                </a:lnTo>
                <a:lnTo>
                  <a:pt x="41813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0" name="Freeform: Shape 449">
            <a:extLst>
              <a:ext uri="{FF2B5EF4-FFF2-40B4-BE49-F238E27FC236}">
                <a16:creationId xmlns:a16="http://schemas.microsoft.com/office/drawing/2014/main" id="{E46766A3-2FC2-B239-985B-B9CCE834B4DF}"/>
              </a:ext>
            </a:extLst>
          </p:cNvPr>
          <p:cNvSpPr/>
          <p:nvPr/>
        </p:nvSpPr>
        <p:spPr>
          <a:xfrm>
            <a:off x="9805589" y="1983234"/>
            <a:ext cx="433091" cy="480996"/>
          </a:xfrm>
          <a:custGeom>
            <a:avLst/>
            <a:gdLst>
              <a:gd name="connsiteX0" fmla="*/ 41813 w 433091"/>
              <a:gd name="connsiteY0" fmla="*/ 83169 h 480996"/>
              <a:gd name="connsiteX1" fmla="*/ 433092 w 433091"/>
              <a:gd name="connsiteY1" fmla="*/ 0 h 480996"/>
              <a:gd name="connsiteX2" fmla="*/ 391278 w 433091"/>
              <a:gd name="connsiteY2" fmla="*/ 397828 h 480996"/>
              <a:gd name="connsiteX3" fmla="*/ 0 w 433091"/>
              <a:gd name="connsiteY3" fmla="*/ 480997 h 480996"/>
              <a:gd name="connsiteX4" fmla="*/ 41813 w 433091"/>
              <a:gd name="connsiteY4" fmla="*/ 83169 h 480996"/>
              <a:gd name="connsiteX5" fmla="*/ 41813 w 433091"/>
              <a:gd name="connsiteY5" fmla="*/ 83169 h 480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3091" h="480996">
                <a:moveTo>
                  <a:pt x="41813" y="83169"/>
                </a:moveTo>
                <a:lnTo>
                  <a:pt x="433092" y="0"/>
                </a:lnTo>
                <a:lnTo>
                  <a:pt x="391278" y="397828"/>
                </a:lnTo>
                <a:lnTo>
                  <a:pt x="0" y="480997"/>
                </a:lnTo>
                <a:lnTo>
                  <a:pt x="41813" y="83169"/>
                </a:lnTo>
                <a:lnTo>
                  <a:pt x="41813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1" name="Freeform: Shape 450">
            <a:extLst>
              <a:ext uri="{FF2B5EF4-FFF2-40B4-BE49-F238E27FC236}">
                <a16:creationId xmlns:a16="http://schemas.microsoft.com/office/drawing/2014/main" id="{6C492CE8-E652-8A82-6124-D6CC69657596}"/>
              </a:ext>
            </a:extLst>
          </p:cNvPr>
          <p:cNvSpPr/>
          <p:nvPr/>
        </p:nvSpPr>
        <p:spPr>
          <a:xfrm>
            <a:off x="4829190" y="1585406"/>
            <a:ext cx="433091" cy="480996"/>
          </a:xfrm>
          <a:custGeom>
            <a:avLst/>
            <a:gdLst>
              <a:gd name="connsiteX0" fmla="*/ 0 w 433091"/>
              <a:gd name="connsiteY0" fmla="*/ 397828 h 480996"/>
              <a:gd name="connsiteX1" fmla="*/ 41814 w 433091"/>
              <a:gd name="connsiteY1" fmla="*/ 0 h 480996"/>
              <a:gd name="connsiteX2" fmla="*/ 433092 w 433091"/>
              <a:gd name="connsiteY2" fmla="*/ 83169 h 480996"/>
              <a:gd name="connsiteX3" fmla="*/ 391278 w 433091"/>
              <a:gd name="connsiteY3" fmla="*/ 480997 h 480996"/>
              <a:gd name="connsiteX4" fmla="*/ 0 w 433091"/>
              <a:gd name="connsiteY4" fmla="*/ 397828 h 480996"/>
              <a:gd name="connsiteX5" fmla="*/ 0 w 433091"/>
              <a:gd name="connsiteY5" fmla="*/ 397828 h 480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3091" h="480996">
                <a:moveTo>
                  <a:pt x="0" y="397828"/>
                </a:moveTo>
                <a:lnTo>
                  <a:pt x="41814" y="0"/>
                </a:lnTo>
                <a:lnTo>
                  <a:pt x="433092" y="83169"/>
                </a:lnTo>
                <a:lnTo>
                  <a:pt x="391278" y="480997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2" name="Freeform: Shape 451">
            <a:extLst>
              <a:ext uri="{FF2B5EF4-FFF2-40B4-BE49-F238E27FC236}">
                <a16:creationId xmlns:a16="http://schemas.microsoft.com/office/drawing/2014/main" id="{6028BF3C-F4C7-93C7-BFE4-3099B3D61AC4}"/>
              </a:ext>
            </a:extLst>
          </p:cNvPr>
          <p:cNvSpPr/>
          <p:nvPr/>
        </p:nvSpPr>
        <p:spPr>
          <a:xfrm>
            <a:off x="7424466" y="1748108"/>
            <a:ext cx="433091" cy="480996"/>
          </a:xfrm>
          <a:custGeom>
            <a:avLst/>
            <a:gdLst>
              <a:gd name="connsiteX0" fmla="*/ 0 w 433091"/>
              <a:gd name="connsiteY0" fmla="*/ 397828 h 480996"/>
              <a:gd name="connsiteX1" fmla="*/ 41814 w 433091"/>
              <a:gd name="connsiteY1" fmla="*/ 0 h 480996"/>
              <a:gd name="connsiteX2" fmla="*/ 433092 w 433091"/>
              <a:gd name="connsiteY2" fmla="*/ 83169 h 480996"/>
              <a:gd name="connsiteX3" fmla="*/ 391278 w 433091"/>
              <a:gd name="connsiteY3" fmla="*/ 480997 h 480996"/>
              <a:gd name="connsiteX4" fmla="*/ 0 w 433091"/>
              <a:gd name="connsiteY4" fmla="*/ 397828 h 480996"/>
              <a:gd name="connsiteX5" fmla="*/ 0 w 433091"/>
              <a:gd name="connsiteY5" fmla="*/ 397828 h 480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3091" h="480996">
                <a:moveTo>
                  <a:pt x="0" y="397828"/>
                </a:moveTo>
                <a:lnTo>
                  <a:pt x="41814" y="0"/>
                </a:lnTo>
                <a:lnTo>
                  <a:pt x="433092" y="83169"/>
                </a:lnTo>
                <a:lnTo>
                  <a:pt x="391278" y="480997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3" name="Freeform: Shape 452">
            <a:extLst>
              <a:ext uri="{FF2B5EF4-FFF2-40B4-BE49-F238E27FC236}">
                <a16:creationId xmlns:a16="http://schemas.microsoft.com/office/drawing/2014/main" id="{BC7ECE82-F22B-7670-F3F1-934018342EF8}"/>
              </a:ext>
            </a:extLst>
          </p:cNvPr>
          <p:cNvSpPr/>
          <p:nvPr/>
        </p:nvSpPr>
        <p:spPr>
          <a:xfrm>
            <a:off x="1409543" y="858537"/>
            <a:ext cx="433091" cy="480996"/>
          </a:xfrm>
          <a:custGeom>
            <a:avLst/>
            <a:gdLst>
              <a:gd name="connsiteX0" fmla="*/ 0 w 433091"/>
              <a:gd name="connsiteY0" fmla="*/ 397828 h 480996"/>
              <a:gd name="connsiteX1" fmla="*/ 41813 w 433091"/>
              <a:gd name="connsiteY1" fmla="*/ 0 h 480996"/>
              <a:gd name="connsiteX2" fmla="*/ 433092 w 433091"/>
              <a:gd name="connsiteY2" fmla="*/ 83169 h 480996"/>
              <a:gd name="connsiteX3" fmla="*/ 391278 w 433091"/>
              <a:gd name="connsiteY3" fmla="*/ 480997 h 480996"/>
              <a:gd name="connsiteX4" fmla="*/ 0 w 433091"/>
              <a:gd name="connsiteY4" fmla="*/ 397828 h 480996"/>
              <a:gd name="connsiteX5" fmla="*/ 0 w 433091"/>
              <a:gd name="connsiteY5" fmla="*/ 397828 h 480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3091" h="480996">
                <a:moveTo>
                  <a:pt x="0" y="397828"/>
                </a:moveTo>
                <a:lnTo>
                  <a:pt x="41813" y="0"/>
                </a:lnTo>
                <a:lnTo>
                  <a:pt x="433092" y="83169"/>
                </a:lnTo>
                <a:lnTo>
                  <a:pt x="391278" y="480997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4" name="Freeform: Shape 453">
            <a:extLst>
              <a:ext uri="{FF2B5EF4-FFF2-40B4-BE49-F238E27FC236}">
                <a16:creationId xmlns:a16="http://schemas.microsoft.com/office/drawing/2014/main" id="{82B8E34A-7424-1EFC-8092-DDB1C7983878}"/>
              </a:ext>
            </a:extLst>
          </p:cNvPr>
          <p:cNvSpPr/>
          <p:nvPr/>
        </p:nvSpPr>
        <p:spPr>
          <a:xfrm>
            <a:off x="5820497" y="1322147"/>
            <a:ext cx="365435" cy="632953"/>
          </a:xfrm>
          <a:custGeom>
            <a:avLst/>
            <a:gdLst>
              <a:gd name="connsiteX0" fmla="*/ 0 w 365435"/>
              <a:gd name="connsiteY0" fmla="*/ 397828 h 632953"/>
              <a:gd name="connsiteX1" fmla="*/ 41813 w 365435"/>
              <a:gd name="connsiteY1" fmla="*/ 0 h 632953"/>
              <a:gd name="connsiteX2" fmla="*/ 365436 w 365435"/>
              <a:gd name="connsiteY2" fmla="*/ 235126 h 632953"/>
              <a:gd name="connsiteX3" fmla="*/ 323623 w 365435"/>
              <a:gd name="connsiteY3" fmla="*/ 632954 h 632953"/>
              <a:gd name="connsiteX4" fmla="*/ 0 w 365435"/>
              <a:gd name="connsiteY4" fmla="*/ 397828 h 632953"/>
              <a:gd name="connsiteX5" fmla="*/ 0 w 365435"/>
              <a:gd name="connsiteY5" fmla="*/ 397828 h 632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5435" h="632953">
                <a:moveTo>
                  <a:pt x="0" y="397828"/>
                </a:moveTo>
                <a:lnTo>
                  <a:pt x="41813" y="0"/>
                </a:lnTo>
                <a:lnTo>
                  <a:pt x="365436" y="235126"/>
                </a:lnTo>
                <a:lnTo>
                  <a:pt x="323623" y="632954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5" name="Freeform: Shape 454">
            <a:extLst>
              <a:ext uri="{FF2B5EF4-FFF2-40B4-BE49-F238E27FC236}">
                <a16:creationId xmlns:a16="http://schemas.microsoft.com/office/drawing/2014/main" id="{652F9CDF-F41E-1BA4-3868-0C999E1B412E}"/>
              </a:ext>
            </a:extLst>
          </p:cNvPr>
          <p:cNvSpPr/>
          <p:nvPr/>
        </p:nvSpPr>
        <p:spPr>
          <a:xfrm>
            <a:off x="9116530" y="1668574"/>
            <a:ext cx="365436" cy="632953"/>
          </a:xfrm>
          <a:custGeom>
            <a:avLst/>
            <a:gdLst>
              <a:gd name="connsiteX0" fmla="*/ 0 w 365436"/>
              <a:gd name="connsiteY0" fmla="*/ 397828 h 632953"/>
              <a:gd name="connsiteX1" fmla="*/ 41814 w 365436"/>
              <a:gd name="connsiteY1" fmla="*/ 0 h 632953"/>
              <a:gd name="connsiteX2" fmla="*/ 365436 w 365436"/>
              <a:gd name="connsiteY2" fmla="*/ 235126 h 632953"/>
              <a:gd name="connsiteX3" fmla="*/ 323623 w 365436"/>
              <a:gd name="connsiteY3" fmla="*/ 632954 h 632953"/>
              <a:gd name="connsiteX4" fmla="*/ 0 w 365436"/>
              <a:gd name="connsiteY4" fmla="*/ 397828 h 632953"/>
              <a:gd name="connsiteX5" fmla="*/ 0 w 365436"/>
              <a:gd name="connsiteY5" fmla="*/ 397828 h 632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5436" h="632953">
                <a:moveTo>
                  <a:pt x="0" y="397828"/>
                </a:moveTo>
                <a:lnTo>
                  <a:pt x="41814" y="0"/>
                </a:lnTo>
                <a:lnTo>
                  <a:pt x="365436" y="235126"/>
                </a:lnTo>
                <a:lnTo>
                  <a:pt x="323623" y="632954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6" name="Freeform: Shape 455">
            <a:extLst>
              <a:ext uri="{FF2B5EF4-FFF2-40B4-BE49-F238E27FC236}">
                <a16:creationId xmlns:a16="http://schemas.microsoft.com/office/drawing/2014/main" id="{69363CBC-338C-4219-5EF5-B3ACE91B54ED}"/>
              </a:ext>
            </a:extLst>
          </p:cNvPr>
          <p:cNvSpPr/>
          <p:nvPr/>
        </p:nvSpPr>
        <p:spPr>
          <a:xfrm>
            <a:off x="2324454" y="1053008"/>
            <a:ext cx="365436" cy="632953"/>
          </a:xfrm>
          <a:custGeom>
            <a:avLst/>
            <a:gdLst>
              <a:gd name="connsiteX0" fmla="*/ 0 w 365436"/>
              <a:gd name="connsiteY0" fmla="*/ 397828 h 632953"/>
              <a:gd name="connsiteX1" fmla="*/ 41814 w 365436"/>
              <a:gd name="connsiteY1" fmla="*/ 0 h 632953"/>
              <a:gd name="connsiteX2" fmla="*/ 365436 w 365436"/>
              <a:gd name="connsiteY2" fmla="*/ 235126 h 632953"/>
              <a:gd name="connsiteX3" fmla="*/ 323623 w 365436"/>
              <a:gd name="connsiteY3" fmla="*/ 632954 h 632953"/>
              <a:gd name="connsiteX4" fmla="*/ 0 w 365436"/>
              <a:gd name="connsiteY4" fmla="*/ 397828 h 632953"/>
              <a:gd name="connsiteX5" fmla="*/ 0 w 365436"/>
              <a:gd name="connsiteY5" fmla="*/ 397828 h 632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5436" h="632953">
                <a:moveTo>
                  <a:pt x="0" y="397828"/>
                </a:moveTo>
                <a:lnTo>
                  <a:pt x="41814" y="0"/>
                </a:lnTo>
                <a:lnTo>
                  <a:pt x="365436" y="235126"/>
                </a:lnTo>
                <a:lnTo>
                  <a:pt x="323623" y="632954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7" name="Freeform: Shape 456">
            <a:extLst>
              <a:ext uri="{FF2B5EF4-FFF2-40B4-BE49-F238E27FC236}">
                <a16:creationId xmlns:a16="http://schemas.microsoft.com/office/drawing/2014/main" id="{BF0AD0AA-95C0-FD66-3958-E2ACAE66CD15}"/>
              </a:ext>
            </a:extLst>
          </p:cNvPr>
          <p:cNvSpPr/>
          <p:nvPr/>
        </p:nvSpPr>
        <p:spPr>
          <a:xfrm>
            <a:off x="7224457" y="1401681"/>
            <a:ext cx="241823" cy="744255"/>
          </a:xfrm>
          <a:custGeom>
            <a:avLst/>
            <a:gdLst>
              <a:gd name="connsiteX0" fmla="*/ 0 w 241823"/>
              <a:gd name="connsiteY0" fmla="*/ 397828 h 744255"/>
              <a:gd name="connsiteX1" fmla="*/ 41813 w 241823"/>
              <a:gd name="connsiteY1" fmla="*/ 0 h 744255"/>
              <a:gd name="connsiteX2" fmla="*/ 241823 w 241823"/>
              <a:gd name="connsiteY2" fmla="*/ 346427 h 744255"/>
              <a:gd name="connsiteX3" fmla="*/ 200009 w 241823"/>
              <a:gd name="connsiteY3" fmla="*/ 744255 h 744255"/>
              <a:gd name="connsiteX4" fmla="*/ 0 w 241823"/>
              <a:gd name="connsiteY4" fmla="*/ 397828 h 744255"/>
              <a:gd name="connsiteX5" fmla="*/ 0 w 241823"/>
              <a:gd name="connsiteY5" fmla="*/ 397828 h 74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1823" h="744255">
                <a:moveTo>
                  <a:pt x="0" y="397828"/>
                </a:moveTo>
                <a:lnTo>
                  <a:pt x="41813" y="0"/>
                </a:lnTo>
                <a:lnTo>
                  <a:pt x="241823" y="346427"/>
                </a:lnTo>
                <a:lnTo>
                  <a:pt x="200009" y="744255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8" name="Freeform: Shape 457">
            <a:extLst>
              <a:ext uri="{FF2B5EF4-FFF2-40B4-BE49-F238E27FC236}">
                <a16:creationId xmlns:a16="http://schemas.microsoft.com/office/drawing/2014/main" id="{6E1ADCD3-B35C-E358-2CBE-AA68D43EDFC7}"/>
              </a:ext>
            </a:extLst>
          </p:cNvPr>
          <p:cNvSpPr/>
          <p:nvPr/>
        </p:nvSpPr>
        <p:spPr>
          <a:xfrm>
            <a:off x="1800822" y="941706"/>
            <a:ext cx="241823" cy="744255"/>
          </a:xfrm>
          <a:custGeom>
            <a:avLst/>
            <a:gdLst>
              <a:gd name="connsiteX0" fmla="*/ 0 w 241823"/>
              <a:gd name="connsiteY0" fmla="*/ 397828 h 744255"/>
              <a:gd name="connsiteX1" fmla="*/ 41813 w 241823"/>
              <a:gd name="connsiteY1" fmla="*/ 0 h 744255"/>
              <a:gd name="connsiteX2" fmla="*/ 241823 w 241823"/>
              <a:gd name="connsiteY2" fmla="*/ 346427 h 744255"/>
              <a:gd name="connsiteX3" fmla="*/ 200010 w 241823"/>
              <a:gd name="connsiteY3" fmla="*/ 744255 h 744255"/>
              <a:gd name="connsiteX4" fmla="*/ 0 w 241823"/>
              <a:gd name="connsiteY4" fmla="*/ 397828 h 744255"/>
              <a:gd name="connsiteX5" fmla="*/ 0 w 241823"/>
              <a:gd name="connsiteY5" fmla="*/ 397828 h 74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1823" h="744255">
                <a:moveTo>
                  <a:pt x="0" y="397828"/>
                </a:moveTo>
                <a:lnTo>
                  <a:pt x="41813" y="0"/>
                </a:lnTo>
                <a:lnTo>
                  <a:pt x="241823" y="346427"/>
                </a:lnTo>
                <a:lnTo>
                  <a:pt x="200010" y="744255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9" name="Freeform: Shape 458">
            <a:extLst>
              <a:ext uri="{FF2B5EF4-FFF2-40B4-BE49-F238E27FC236}">
                <a16:creationId xmlns:a16="http://schemas.microsoft.com/office/drawing/2014/main" id="{F68E08EC-428E-38D3-65CB-ECF5A9E5FA79}"/>
              </a:ext>
            </a:extLst>
          </p:cNvPr>
          <p:cNvSpPr/>
          <p:nvPr/>
        </p:nvSpPr>
        <p:spPr>
          <a:xfrm>
            <a:off x="3048096" y="990861"/>
            <a:ext cx="309478" cy="695100"/>
          </a:xfrm>
          <a:custGeom>
            <a:avLst/>
            <a:gdLst>
              <a:gd name="connsiteX0" fmla="*/ 41813 w 309478"/>
              <a:gd name="connsiteY0" fmla="*/ 297272 h 695100"/>
              <a:gd name="connsiteX1" fmla="*/ 309479 w 309478"/>
              <a:gd name="connsiteY1" fmla="*/ 0 h 695100"/>
              <a:gd name="connsiteX2" fmla="*/ 267665 w 309478"/>
              <a:gd name="connsiteY2" fmla="*/ 397828 h 695100"/>
              <a:gd name="connsiteX3" fmla="*/ 0 w 309478"/>
              <a:gd name="connsiteY3" fmla="*/ 695101 h 695100"/>
              <a:gd name="connsiteX4" fmla="*/ 41813 w 309478"/>
              <a:gd name="connsiteY4" fmla="*/ 297272 h 695100"/>
              <a:gd name="connsiteX5" fmla="*/ 41813 w 309478"/>
              <a:gd name="connsiteY5" fmla="*/ 297272 h 69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478" h="695100">
                <a:moveTo>
                  <a:pt x="41813" y="297272"/>
                </a:moveTo>
                <a:lnTo>
                  <a:pt x="309479" y="0"/>
                </a:lnTo>
                <a:lnTo>
                  <a:pt x="267665" y="397828"/>
                </a:lnTo>
                <a:lnTo>
                  <a:pt x="0" y="695101"/>
                </a:lnTo>
                <a:lnTo>
                  <a:pt x="41813" y="297272"/>
                </a:lnTo>
                <a:lnTo>
                  <a:pt x="41813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0" name="Freeform: Shape 459">
            <a:extLst>
              <a:ext uri="{FF2B5EF4-FFF2-40B4-BE49-F238E27FC236}">
                <a16:creationId xmlns:a16="http://schemas.microsoft.com/office/drawing/2014/main" id="{DD3836AA-292E-B41F-733A-E1381F6C5C21}"/>
              </a:ext>
            </a:extLst>
          </p:cNvPr>
          <p:cNvSpPr/>
          <p:nvPr/>
        </p:nvSpPr>
        <p:spPr>
          <a:xfrm>
            <a:off x="8448846" y="1668574"/>
            <a:ext cx="309478" cy="695100"/>
          </a:xfrm>
          <a:custGeom>
            <a:avLst/>
            <a:gdLst>
              <a:gd name="connsiteX0" fmla="*/ 41813 w 309478"/>
              <a:gd name="connsiteY0" fmla="*/ 297272 h 695100"/>
              <a:gd name="connsiteX1" fmla="*/ 309479 w 309478"/>
              <a:gd name="connsiteY1" fmla="*/ 0 h 695100"/>
              <a:gd name="connsiteX2" fmla="*/ 267665 w 309478"/>
              <a:gd name="connsiteY2" fmla="*/ 397828 h 695100"/>
              <a:gd name="connsiteX3" fmla="*/ 0 w 309478"/>
              <a:gd name="connsiteY3" fmla="*/ 695101 h 695100"/>
              <a:gd name="connsiteX4" fmla="*/ 41813 w 309478"/>
              <a:gd name="connsiteY4" fmla="*/ 297272 h 695100"/>
              <a:gd name="connsiteX5" fmla="*/ 41813 w 309478"/>
              <a:gd name="connsiteY5" fmla="*/ 297272 h 69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478" h="695100">
                <a:moveTo>
                  <a:pt x="41813" y="297272"/>
                </a:moveTo>
                <a:lnTo>
                  <a:pt x="309479" y="0"/>
                </a:lnTo>
                <a:lnTo>
                  <a:pt x="267665" y="397828"/>
                </a:lnTo>
                <a:lnTo>
                  <a:pt x="0" y="695101"/>
                </a:lnTo>
                <a:lnTo>
                  <a:pt x="41813" y="297272"/>
                </a:lnTo>
                <a:lnTo>
                  <a:pt x="41813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1" name="Freeform: Shape 460">
            <a:extLst>
              <a:ext uri="{FF2B5EF4-FFF2-40B4-BE49-F238E27FC236}">
                <a16:creationId xmlns:a16="http://schemas.microsoft.com/office/drawing/2014/main" id="{5ED28537-71FD-3048-5E3F-36D8DE30020A}"/>
              </a:ext>
            </a:extLst>
          </p:cNvPr>
          <p:cNvSpPr/>
          <p:nvPr/>
        </p:nvSpPr>
        <p:spPr>
          <a:xfrm>
            <a:off x="4340141" y="1204964"/>
            <a:ext cx="407249" cy="560530"/>
          </a:xfrm>
          <a:custGeom>
            <a:avLst/>
            <a:gdLst>
              <a:gd name="connsiteX0" fmla="*/ 41813 w 407249"/>
              <a:gd name="connsiteY0" fmla="*/ 162703 h 560530"/>
              <a:gd name="connsiteX1" fmla="*/ 407249 w 407249"/>
              <a:gd name="connsiteY1" fmla="*/ 0 h 560530"/>
              <a:gd name="connsiteX2" fmla="*/ 365436 w 407249"/>
              <a:gd name="connsiteY2" fmla="*/ 397828 h 560530"/>
              <a:gd name="connsiteX3" fmla="*/ 0 w 407249"/>
              <a:gd name="connsiteY3" fmla="*/ 560531 h 560530"/>
              <a:gd name="connsiteX4" fmla="*/ 41813 w 407249"/>
              <a:gd name="connsiteY4" fmla="*/ 162703 h 560530"/>
              <a:gd name="connsiteX5" fmla="*/ 41813 w 407249"/>
              <a:gd name="connsiteY5" fmla="*/ 162703 h 560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7249" h="560530">
                <a:moveTo>
                  <a:pt x="41813" y="162703"/>
                </a:moveTo>
                <a:lnTo>
                  <a:pt x="407249" y="0"/>
                </a:lnTo>
                <a:lnTo>
                  <a:pt x="365436" y="397828"/>
                </a:lnTo>
                <a:lnTo>
                  <a:pt x="0" y="560531"/>
                </a:lnTo>
                <a:lnTo>
                  <a:pt x="41813" y="162703"/>
                </a:lnTo>
                <a:lnTo>
                  <a:pt x="41813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2" name="Freeform: Shape 461">
            <a:extLst>
              <a:ext uri="{FF2B5EF4-FFF2-40B4-BE49-F238E27FC236}">
                <a16:creationId xmlns:a16="http://schemas.microsoft.com/office/drawing/2014/main" id="{2C464F72-32FD-EDFE-4375-E54C03919863}"/>
              </a:ext>
            </a:extLst>
          </p:cNvPr>
          <p:cNvSpPr/>
          <p:nvPr/>
        </p:nvSpPr>
        <p:spPr>
          <a:xfrm>
            <a:off x="1044107" y="858537"/>
            <a:ext cx="407249" cy="560530"/>
          </a:xfrm>
          <a:custGeom>
            <a:avLst/>
            <a:gdLst>
              <a:gd name="connsiteX0" fmla="*/ 41813 w 407249"/>
              <a:gd name="connsiteY0" fmla="*/ 162703 h 560530"/>
              <a:gd name="connsiteX1" fmla="*/ 407249 w 407249"/>
              <a:gd name="connsiteY1" fmla="*/ 0 h 560530"/>
              <a:gd name="connsiteX2" fmla="*/ 365436 w 407249"/>
              <a:gd name="connsiteY2" fmla="*/ 397828 h 560530"/>
              <a:gd name="connsiteX3" fmla="*/ 0 w 407249"/>
              <a:gd name="connsiteY3" fmla="*/ 560531 h 560530"/>
              <a:gd name="connsiteX4" fmla="*/ 41813 w 407249"/>
              <a:gd name="connsiteY4" fmla="*/ 162703 h 560530"/>
              <a:gd name="connsiteX5" fmla="*/ 41813 w 407249"/>
              <a:gd name="connsiteY5" fmla="*/ 162703 h 560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7249" h="560530">
                <a:moveTo>
                  <a:pt x="41813" y="162703"/>
                </a:moveTo>
                <a:lnTo>
                  <a:pt x="407249" y="0"/>
                </a:lnTo>
                <a:lnTo>
                  <a:pt x="365436" y="397828"/>
                </a:lnTo>
                <a:lnTo>
                  <a:pt x="0" y="560531"/>
                </a:lnTo>
                <a:lnTo>
                  <a:pt x="41813" y="162703"/>
                </a:lnTo>
                <a:lnTo>
                  <a:pt x="41813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3" name="Freeform: Shape 462">
            <a:extLst>
              <a:ext uri="{FF2B5EF4-FFF2-40B4-BE49-F238E27FC236}">
                <a16:creationId xmlns:a16="http://schemas.microsoft.com/office/drawing/2014/main" id="{7B418C70-09A4-AD67-E497-F5092D3533F9}"/>
              </a:ext>
            </a:extLst>
          </p:cNvPr>
          <p:cNvSpPr/>
          <p:nvPr/>
        </p:nvSpPr>
        <p:spPr>
          <a:xfrm>
            <a:off x="7815744" y="1668574"/>
            <a:ext cx="407249" cy="560530"/>
          </a:xfrm>
          <a:custGeom>
            <a:avLst/>
            <a:gdLst>
              <a:gd name="connsiteX0" fmla="*/ 41813 w 407249"/>
              <a:gd name="connsiteY0" fmla="*/ 162703 h 560530"/>
              <a:gd name="connsiteX1" fmla="*/ 407249 w 407249"/>
              <a:gd name="connsiteY1" fmla="*/ 0 h 560530"/>
              <a:gd name="connsiteX2" fmla="*/ 365436 w 407249"/>
              <a:gd name="connsiteY2" fmla="*/ 397828 h 560530"/>
              <a:gd name="connsiteX3" fmla="*/ 0 w 407249"/>
              <a:gd name="connsiteY3" fmla="*/ 560531 h 560530"/>
              <a:gd name="connsiteX4" fmla="*/ 41813 w 407249"/>
              <a:gd name="connsiteY4" fmla="*/ 162703 h 560530"/>
              <a:gd name="connsiteX5" fmla="*/ 41813 w 407249"/>
              <a:gd name="connsiteY5" fmla="*/ 162703 h 560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7249" h="560530">
                <a:moveTo>
                  <a:pt x="41813" y="162703"/>
                </a:moveTo>
                <a:lnTo>
                  <a:pt x="407249" y="0"/>
                </a:lnTo>
                <a:lnTo>
                  <a:pt x="365436" y="397828"/>
                </a:lnTo>
                <a:lnTo>
                  <a:pt x="0" y="560531"/>
                </a:lnTo>
                <a:lnTo>
                  <a:pt x="41813" y="162703"/>
                </a:lnTo>
                <a:lnTo>
                  <a:pt x="41813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4" name="Freeform: Shape 463">
            <a:extLst>
              <a:ext uri="{FF2B5EF4-FFF2-40B4-BE49-F238E27FC236}">
                <a16:creationId xmlns:a16="http://schemas.microsoft.com/office/drawing/2014/main" id="{24C54D6C-DC13-4A58-864B-354B8C632668}"/>
              </a:ext>
            </a:extLst>
          </p:cNvPr>
          <p:cNvSpPr/>
          <p:nvPr/>
        </p:nvSpPr>
        <p:spPr>
          <a:xfrm>
            <a:off x="3707040" y="7211134"/>
            <a:ext cx="241822" cy="744254"/>
          </a:xfrm>
          <a:custGeom>
            <a:avLst/>
            <a:gdLst>
              <a:gd name="connsiteX0" fmla="*/ 41813 w 241822"/>
              <a:gd name="connsiteY0" fmla="*/ 346427 h 744254"/>
              <a:gd name="connsiteX1" fmla="*/ 241823 w 241822"/>
              <a:gd name="connsiteY1" fmla="*/ 0 h 744254"/>
              <a:gd name="connsiteX2" fmla="*/ 200010 w 241822"/>
              <a:gd name="connsiteY2" fmla="*/ 397827 h 744254"/>
              <a:gd name="connsiteX3" fmla="*/ 0 w 241822"/>
              <a:gd name="connsiteY3" fmla="*/ 744255 h 744254"/>
              <a:gd name="connsiteX4" fmla="*/ 41813 w 241822"/>
              <a:gd name="connsiteY4" fmla="*/ 346427 h 744254"/>
              <a:gd name="connsiteX5" fmla="*/ 41813 w 241822"/>
              <a:gd name="connsiteY5" fmla="*/ 346427 h 744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1822" h="744254">
                <a:moveTo>
                  <a:pt x="41813" y="346427"/>
                </a:moveTo>
                <a:lnTo>
                  <a:pt x="241823" y="0"/>
                </a:lnTo>
                <a:lnTo>
                  <a:pt x="200010" y="397827"/>
                </a:lnTo>
                <a:lnTo>
                  <a:pt x="0" y="744255"/>
                </a:lnTo>
                <a:lnTo>
                  <a:pt x="41813" y="346427"/>
                </a:lnTo>
                <a:lnTo>
                  <a:pt x="41813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5" name="Freeform: Shape 464">
            <a:extLst>
              <a:ext uri="{FF2B5EF4-FFF2-40B4-BE49-F238E27FC236}">
                <a16:creationId xmlns:a16="http://schemas.microsoft.com/office/drawing/2014/main" id="{BEE243D6-D7F2-AF18-14EF-256C56C5C9B1}"/>
              </a:ext>
            </a:extLst>
          </p:cNvPr>
          <p:cNvSpPr/>
          <p:nvPr/>
        </p:nvSpPr>
        <p:spPr>
          <a:xfrm>
            <a:off x="6803063" y="7591575"/>
            <a:ext cx="365436" cy="632953"/>
          </a:xfrm>
          <a:custGeom>
            <a:avLst/>
            <a:gdLst>
              <a:gd name="connsiteX0" fmla="*/ 41813 w 365436"/>
              <a:gd name="connsiteY0" fmla="*/ 235126 h 632953"/>
              <a:gd name="connsiteX1" fmla="*/ 365436 w 365436"/>
              <a:gd name="connsiteY1" fmla="*/ 0 h 632953"/>
              <a:gd name="connsiteX2" fmla="*/ 323622 w 365436"/>
              <a:gd name="connsiteY2" fmla="*/ 397828 h 632953"/>
              <a:gd name="connsiteX3" fmla="*/ 0 w 365436"/>
              <a:gd name="connsiteY3" fmla="*/ 632954 h 632953"/>
              <a:gd name="connsiteX4" fmla="*/ 41813 w 365436"/>
              <a:gd name="connsiteY4" fmla="*/ 235126 h 632953"/>
              <a:gd name="connsiteX5" fmla="*/ 41813 w 365436"/>
              <a:gd name="connsiteY5" fmla="*/ 235126 h 632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5436" h="632953">
                <a:moveTo>
                  <a:pt x="41813" y="235126"/>
                </a:moveTo>
                <a:lnTo>
                  <a:pt x="365436" y="0"/>
                </a:lnTo>
                <a:lnTo>
                  <a:pt x="323622" y="397828"/>
                </a:lnTo>
                <a:lnTo>
                  <a:pt x="0" y="632954"/>
                </a:lnTo>
                <a:lnTo>
                  <a:pt x="41813" y="235126"/>
                </a:lnTo>
                <a:lnTo>
                  <a:pt x="41813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6" name="Freeform: Shape 465">
            <a:extLst>
              <a:ext uri="{FF2B5EF4-FFF2-40B4-BE49-F238E27FC236}">
                <a16:creationId xmlns:a16="http://schemas.microsoft.com/office/drawing/2014/main" id="{7A25364F-2F4C-9D61-61D8-17ED0D7AACC8}"/>
              </a:ext>
            </a:extLst>
          </p:cNvPr>
          <p:cNvSpPr/>
          <p:nvPr/>
        </p:nvSpPr>
        <p:spPr>
          <a:xfrm>
            <a:off x="2792129" y="7127965"/>
            <a:ext cx="365436" cy="632954"/>
          </a:xfrm>
          <a:custGeom>
            <a:avLst/>
            <a:gdLst>
              <a:gd name="connsiteX0" fmla="*/ 41813 w 365436"/>
              <a:gd name="connsiteY0" fmla="*/ 235126 h 632954"/>
              <a:gd name="connsiteX1" fmla="*/ 365436 w 365436"/>
              <a:gd name="connsiteY1" fmla="*/ 0 h 632954"/>
              <a:gd name="connsiteX2" fmla="*/ 323623 w 365436"/>
              <a:gd name="connsiteY2" fmla="*/ 397828 h 632954"/>
              <a:gd name="connsiteX3" fmla="*/ 0 w 365436"/>
              <a:gd name="connsiteY3" fmla="*/ 632954 h 632954"/>
              <a:gd name="connsiteX4" fmla="*/ 41813 w 365436"/>
              <a:gd name="connsiteY4" fmla="*/ 235126 h 632954"/>
              <a:gd name="connsiteX5" fmla="*/ 41813 w 365436"/>
              <a:gd name="connsiteY5" fmla="*/ 235126 h 632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5436" h="632954">
                <a:moveTo>
                  <a:pt x="41813" y="235126"/>
                </a:moveTo>
                <a:lnTo>
                  <a:pt x="365436" y="0"/>
                </a:lnTo>
                <a:lnTo>
                  <a:pt x="323623" y="397828"/>
                </a:lnTo>
                <a:lnTo>
                  <a:pt x="0" y="632954"/>
                </a:lnTo>
                <a:lnTo>
                  <a:pt x="41813" y="235126"/>
                </a:lnTo>
                <a:lnTo>
                  <a:pt x="41813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7" name="Freeform: Shape 466">
            <a:extLst>
              <a:ext uri="{FF2B5EF4-FFF2-40B4-BE49-F238E27FC236}">
                <a16:creationId xmlns:a16="http://schemas.microsoft.com/office/drawing/2014/main" id="{F81F1C68-BAB1-4676-D3C5-BAB1D9F295D2}"/>
              </a:ext>
            </a:extLst>
          </p:cNvPr>
          <p:cNvSpPr/>
          <p:nvPr/>
        </p:nvSpPr>
        <p:spPr>
          <a:xfrm>
            <a:off x="4637922" y="7127965"/>
            <a:ext cx="433091" cy="480996"/>
          </a:xfrm>
          <a:custGeom>
            <a:avLst/>
            <a:gdLst>
              <a:gd name="connsiteX0" fmla="*/ 41813 w 433091"/>
              <a:gd name="connsiteY0" fmla="*/ 83169 h 480996"/>
              <a:gd name="connsiteX1" fmla="*/ 433092 w 433091"/>
              <a:gd name="connsiteY1" fmla="*/ 0 h 480996"/>
              <a:gd name="connsiteX2" fmla="*/ 391278 w 433091"/>
              <a:gd name="connsiteY2" fmla="*/ 397828 h 480996"/>
              <a:gd name="connsiteX3" fmla="*/ 0 w 433091"/>
              <a:gd name="connsiteY3" fmla="*/ 480997 h 480996"/>
              <a:gd name="connsiteX4" fmla="*/ 41813 w 433091"/>
              <a:gd name="connsiteY4" fmla="*/ 83169 h 480996"/>
              <a:gd name="connsiteX5" fmla="*/ 41813 w 433091"/>
              <a:gd name="connsiteY5" fmla="*/ 83169 h 480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3091" h="480996">
                <a:moveTo>
                  <a:pt x="41813" y="83169"/>
                </a:moveTo>
                <a:lnTo>
                  <a:pt x="433092" y="0"/>
                </a:lnTo>
                <a:lnTo>
                  <a:pt x="391278" y="397828"/>
                </a:lnTo>
                <a:lnTo>
                  <a:pt x="0" y="480997"/>
                </a:lnTo>
                <a:lnTo>
                  <a:pt x="41813" y="83169"/>
                </a:lnTo>
                <a:lnTo>
                  <a:pt x="41813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8" name="Freeform: Shape 467">
            <a:extLst>
              <a:ext uri="{FF2B5EF4-FFF2-40B4-BE49-F238E27FC236}">
                <a16:creationId xmlns:a16="http://schemas.microsoft.com/office/drawing/2014/main" id="{9EF8E342-EAC9-2C7F-682D-FD1DC0FA8F4C}"/>
              </a:ext>
            </a:extLst>
          </p:cNvPr>
          <p:cNvSpPr/>
          <p:nvPr/>
        </p:nvSpPr>
        <p:spPr>
          <a:xfrm>
            <a:off x="7857558" y="7508406"/>
            <a:ext cx="433091" cy="480996"/>
          </a:xfrm>
          <a:custGeom>
            <a:avLst/>
            <a:gdLst>
              <a:gd name="connsiteX0" fmla="*/ 41814 w 433091"/>
              <a:gd name="connsiteY0" fmla="*/ 83169 h 480996"/>
              <a:gd name="connsiteX1" fmla="*/ 433092 w 433091"/>
              <a:gd name="connsiteY1" fmla="*/ 0 h 480996"/>
              <a:gd name="connsiteX2" fmla="*/ 391278 w 433091"/>
              <a:gd name="connsiteY2" fmla="*/ 397828 h 480996"/>
              <a:gd name="connsiteX3" fmla="*/ 0 w 433091"/>
              <a:gd name="connsiteY3" fmla="*/ 480997 h 480996"/>
              <a:gd name="connsiteX4" fmla="*/ 41814 w 433091"/>
              <a:gd name="connsiteY4" fmla="*/ 83169 h 480996"/>
              <a:gd name="connsiteX5" fmla="*/ 41814 w 433091"/>
              <a:gd name="connsiteY5" fmla="*/ 83169 h 480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3091" h="480996">
                <a:moveTo>
                  <a:pt x="41814" y="83169"/>
                </a:moveTo>
                <a:lnTo>
                  <a:pt x="433092" y="0"/>
                </a:lnTo>
                <a:lnTo>
                  <a:pt x="391278" y="397828"/>
                </a:lnTo>
                <a:lnTo>
                  <a:pt x="0" y="480997"/>
                </a:lnTo>
                <a:lnTo>
                  <a:pt x="41814" y="83169"/>
                </a:lnTo>
                <a:lnTo>
                  <a:pt x="41814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9" name="Freeform: Shape 468">
            <a:extLst>
              <a:ext uri="{FF2B5EF4-FFF2-40B4-BE49-F238E27FC236}">
                <a16:creationId xmlns:a16="http://schemas.microsoft.com/office/drawing/2014/main" id="{9B173C6A-7A95-6F26-37D9-33ABB78788F9}"/>
              </a:ext>
            </a:extLst>
          </p:cNvPr>
          <p:cNvSpPr/>
          <p:nvPr/>
        </p:nvSpPr>
        <p:spPr>
          <a:xfrm>
            <a:off x="1733166" y="7065818"/>
            <a:ext cx="433091" cy="480996"/>
          </a:xfrm>
          <a:custGeom>
            <a:avLst/>
            <a:gdLst>
              <a:gd name="connsiteX0" fmla="*/ 41814 w 433091"/>
              <a:gd name="connsiteY0" fmla="*/ 83169 h 480996"/>
              <a:gd name="connsiteX1" fmla="*/ 433092 w 433091"/>
              <a:gd name="connsiteY1" fmla="*/ 0 h 480996"/>
              <a:gd name="connsiteX2" fmla="*/ 391278 w 433091"/>
              <a:gd name="connsiteY2" fmla="*/ 397828 h 480996"/>
              <a:gd name="connsiteX3" fmla="*/ 0 w 433091"/>
              <a:gd name="connsiteY3" fmla="*/ 480997 h 480996"/>
              <a:gd name="connsiteX4" fmla="*/ 41814 w 433091"/>
              <a:gd name="connsiteY4" fmla="*/ 83169 h 480996"/>
              <a:gd name="connsiteX5" fmla="*/ 41814 w 433091"/>
              <a:gd name="connsiteY5" fmla="*/ 83169 h 480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3091" h="480996">
                <a:moveTo>
                  <a:pt x="41814" y="83169"/>
                </a:moveTo>
                <a:lnTo>
                  <a:pt x="433092" y="0"/>
                </a:lnTo>
                <a:lnTo>
                  <a:pt x="391278" y="397828"/>
                </a:lnTo>
                <a:lnTo>
                  <a:pt x="0" y="480997"/>
                </a:lnTo>
                <a:lnTo>
                  <a:pt x="41814" y="83169"/>
                </a:lnTo>
                <a:lnTo>
                  <a:pt x="41814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0" name="Freeform: Shape 469">
            <a:extLst>
              <a:ext uri="{FF2B5EF4-FFF2-40B4-BE49-F238E27FC236}">
                <a16:creationId xmlns:a16="http://schemas.microsoft.com/office/drawing/2014/main" id="{BCD7752C-9CAA-4D6C-EB03-3C3D8AAAC486}"/>
              </a:ext>
            </a:extLst>
          </p:cNvPr>
          <p:cNvSpPr/>
          <p:nvPr/>
        </p:nvSpPr>
        <p:spPr>
          <a:xfrm>
            <a:off x="3315761" y="7474392"/>
            <a:ext cx="433091" cy="480996"/>
          </a:xfrm>
          <a:custGeom>
            <a:avLst/>
            <a:gdLst>
              <a:gd name="connsiteX0" fmla="*/ 0 w 433091"/>
              <a:gd name="connsiteY0" fmla="*/ 397828 h 480996"/>
              <a:gd name="connsiteX1" fmla="*/ 41814 w 433091"/>
              <a:gd name="connsiteY1" fmla="*/ 0 h 480996"/>
              <a:gd name="connsiteX2" fmla="*/ 433092 w 433091"/>
              <a:gd name="connsiteY2" fmla="*/ 83169 h 480996"/>
              <a:gd name="connsiteX3" fmla="*/ 391278 w 433091"/>
              <a:gd name="connsiteY3" fmla="*/ 480997 h 480996"/>
              <a:gd name="connsiteX4" fmla="*/ 0 w 433091"/>
              <a:gd name="connsiteY4" fmla="*/ 397828 h 480996"/>
              <a:gd name="connsiteX5" fmla="*/ 0 w 433091"/>
              <a:gd name="connsiteY5" fmla="*/ 397828 h 480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3091" h="480996">
                <a:moveTo>
                  <a:pt x="0" y="397828"/>
                </a:moveTo>
                <a:lnTo>
                  <a:pt x="41814" y="0"/>
                </a:lnTo>
                <a:lnTo>
                  <a:pt x="433092" y="83169"/>
                </a:lnTo>
                <a:lnTo>
                  <a:pt x="391278" y="480997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1" name="Freeform: Shape 470">
            <a:extLst>
              <a:ext uri="{FF2B5EF4-FFF2-40B4-BE49-F238E27FC236}">
                <a16:creationId xmlns:a16="http://schemas.microsoft.com/office/drawing/2014/main" id="{97E9F747-5AA1-9E6C-5E48-E4E902CF421D}"/>
              </a:ext>
            </a:extLst>
          </p:cNvPr>
          <p:cNvSpPr/>
          <p:nvPr/>
        </p:nvSpPr>
        <p:spPr>
          <a:xfrm>
            <a:off x="6411785" y="7743532"/>
            <a:ext cx="433091" cy="480996"/>
          </a:xfrm>
          <a:custGeom>
            <a:avLst/>
            <a:gdLst>
              <a:gd name="connsiteX0" fmla="*/ 0 w 433091"/>
              <a:gd name="connsiteY0" fmla="*/ 397828 h 480996"/>
              <a:gd name="connsiteX1" fmla="*/ 41814 w 433091"/>
              <a:gd name="connsiteY1" fmla="*/ 0 h 480996"/>
              <a:gd name="connsiteX2" fmla="*/ 433092 w 433091"/>
              <a:gd name="connsiteY2" fmla="*/ 83169 h 480996"/>
              <a:gd name="connsiteX3" fmla="*/ 391278 w 433091"/>
              <a:gd name="connsiteY3" fmla="*/ 480997 h 480996"/>
              <a:gd name="connsiteX4" fmla="*/ 0 w 433091"/>
              <a:gd name="connsiteY4" fmla="*/ 397828 h 480996"/>
              <a:gd name="connsiteX5" fmla="*/ 0 w 433091"/>
              <a:gd name="connsiteY5" fmla="*/ 397828 h 480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3091" h="480996">
                <a:moveTo>
                  <a:pt x="0" y="397828"/>
                </a:moveTo>
                <a:lnTo>
                  <a:pt x="41814" y="0"/>
                </a:lnTo>
                <a:lnTo>
                  <a:pt x="433092" y="83169"/>
                </a:lnTo>
                <a:lnTo>
                  <a:pt x="391278" y="480997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2" name="Freeform: Shape 471">
            <a:extLst>
              <a:ext uri="{FF2B5EF4-FFF2-40B4-BE49-F238E27FC236}">
                <a16:creationId xmlns:a16="http://schemas.microsoft.com/office/drawing/2014/main" id="{33884D32-03FA-5E8C-368C-8EAC70F10462}"/>
              </a:ext>
            </a:extLst>
          </p:cNvPr>
          <p:cNvSpPr/>
          <p:nvPr/>
        </p:nvSpPr>
        <p:spPr>
          <a:xfrm>
            <a:off x="19728" y="7127965"/>
            <a:ext cx="433091" cy="480996"/>
          </a:xfrm>
          <a:custGeom>
            <a:avLst/>
            <a:gdLst>
              <a:gd name="connsiteX0" fmla="*/ 0 w 433091"/>
              <a:gd name="connsiteY0" fmla="*/ 397828 h 480996"/>
              <a:gd name="connsiteX1" fmla="*/ 41813 w 433091"/>
              <a:gd name="connsiteY1" fmla="*/ 0 h 480996"/>
              <a:gd name="connsiteX2" fmla="*/ 433092 w 433091"/>
              <a:gd name="connsiteY2" fmla="*/ 83169 h 480996"/>
              <a:gd name="connsiteX3" fmla="*/ 391278 w 433091"/>
              <a:gd name="connsiteY3" fmla="*/ 480997 h 480996"/>
              <a:gd name="connsiteX4" fmla="*/ 0 w 433091"/>
              <a:gd name="connsiteY4" fmla="*/ 397828 h 480996"/>
              <a:gd name="connsiteX5" fmla="*/ 0 w 433091"/>
              <a:gd name="connsiteY5" fmla="*/ 397828 h 480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3091" h="480996">
                <a:moveTo>
                  <a:pt x="0" y="397828"/>
                </a:moveTo>
                <a:lnTo>
                  <a:pt x="41813" y="0"/>
                </a:lnTo>
                <a:lnTo>
                  <a:pt x="433092" y="83169"/>
                </a:lnTo>
                <a:lnTo>
                  <a:pt x="391278" y="480997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3" name="Freeform: Shape 472">
            <a:extLst>
              <a:ext uri="{FF2B5EF4-FFF2-40B4-BE49-F238E27FC236}">
                <a16:creationId xmlns:a16="http://schemas.microsoft.com/office/drawing/2014/main" id="{B85E9E52-5994-F977-33F5-AAED093D9F17}"/>
              </a:ext>
            </a:extLst>
          </p:cNvPr>
          <p:cNvSpPr/>
          <p:nvPr/>
        </p:nvSpPr>
        <p:spPr>
          <a:xfrm>
            <a:off x="1409543" y="6913862"/>
            <a:ext cx="365436" cy="632953"/>
          </a:xfrm>
          <a:custGeom>
            <a:avLst/>
            <a:gdLst>
              <a:gd name="connsiteX0" fmla="*/ 0 w 365436"/>
              <a:gd name="connsiteY0" fmla="*/ 397828 h 632953"/>
              <a:gd name="connsiteX1" fmla="*/ 41813 w 365436"/>
              <a:gd name="connsiteY1" fmla="*/ 0 h 632953"/>
              <a:gd name="connsiteX2" fmla="*/ 365436 w 365436"/>
              <a:gd name="connsiteY2" fmla="*/ 235125 h 632953"/>
              <a:gd name="connsiteX3" fmla="*/ 323623 w 365436"/>
              <a:gd name="connsiteY3" fmla="*/ 632954 h 632953"/>
              <a:gd name="connsiteX4" fmla="*/ 0 w 365436"/>
              <a:gd name="connsiteY4" fmla="*/ 397828 h 632953"/>
              <a:gd name="connsiteX5" fmla="*/ 0 w 365436"/>
              <a:gd name="connsiteY5" fmla="*/ 397828 h 632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5436" h="632953">
                <a:moveTo>
                  <a:pt x="0" y="397828"/>
                </a:moveTo>
                <a:lnTo>
                  <a:pt x="41813" y="0"/>
                </a:lnTo>
                <a:lnTo>
                  <a:pt x="365436" y="235125"/>
                </a:lnTo>
                <a:lnTo>
                  <a:pt x="323623" y="632954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4" name="Freeform: Shape 473">
            <a:extLst>
              <a:ext uri="{FF2B5EF4-FFF2-40B4-BE49-F238E27FC236}">
                <a16:creationId xmlns:a16="http://schemas.microsoft.com/office/drawing/2014/main" id="{4081C195-C373-83ED-726C-287450111CC7}"/>
              </a:ext>
            </a:extLst>
          </p:cNvPr>
          <p:cNvSpPr/>
          <p:nvPr/>
        </p:nvSpPr>
        <p:spPr>
          <a:xfrm>
            <a:off x="5029200" y="7127965"/>
            <a:ext cx="365436" cy="632954"/>
          </a:xfrm>
          <a:custGeom>
            <a:avLst/>
            <a:gdLst>
              <a:gd name="connsiteX0" fmla="*/ 0 w 365436"/>
              <a:gd name="connsiteY0" fmla="*/ 397828 h 632954"/>
              <a:gd name="connsiteX1" fmla="*/ 41814 w 365436"/>
              <a:gd name="connsiteY1" fmla="*/ 0 h 632954"/>
              <a:gd name="connsiteX2" fmla="*/ 365436 w 365436"/>
              <a:gd name="connsiteY2" fmla="*/ 235126 h 632954"/>
              <a:gd name="connsiteX3" fmla="*/ 323623 w 365436"/>
              <a:gd name="connsiteY3" fmla="*/ 632954 h 632954"/>
              <a:gd name="connsiteX4" fmla="*/ 0 w 365436"/>
              <a:gd name="connsiteY4" fmla="*/ 397828 h 632954"/>
              <a:gd name="connsiteX5" fmla="*/ 0 w 365436"/>
              <a:gd name="connsiteY5" fmla="*/ 397828 h 6329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5436" h="632954">
                <a:moveTo>
                  <a:pt x="0" y="397828"/>
                </a:moveTo>
                <a:lnTo>
                  <a:pt x="41814" y="0"/>
                </a:lnTo>
                <a:lnTo>
                  <a:pt x="365436" y="235126"/>
                </a:lnTo>
                <a:lnTo>
                  <a:pt x="323623" y="632954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5" name="Freeform: Shape 474">
            <a:extLst>
              <a:ext uri="{FF2B5EF4-FFF2-40B4-BE49-F238E27FC236}">
                <a16:creationId xmlns:a16="http://schemas.microsoft.com/office/drawing/2014/main" id="{83F955C1-A961-85DC-305D-F4060F2FBA7B}"/>
              </a:ext>
            </a:extLst>
          </p:cNvPr>
          <p:cNvSpPr/>
          <p:nvPr/>
        </p:nvSpPr>
        <p:spPr>
          <a:xfrm>
            <a:off x="8448846" y="7854833"/>
            <a:ext cx="365436" cy="632953"/>
          </a:xfrm>
          <a:custGeom>
            <a:avLst/>
            <a:gdLst>
              <a:gd name="connsiteX0" fmla="*/ 0 w 365436"/>
              <a:gd name="connsiteY0" fmla="*/ 397828 h 632953"/>
              <a:gd name="connsiteX1" fmla="*/ 41813 w 365436"/>
              <a:gd name="connsiteY1" fmla="*/ 0 h 632953"/>
              <a:gd name="connsiteX2" fmla="*/ 365436 w 365436"/>
              <a:gd name="connsiteY2" fmla="*/ 235125 h 632953"/>
              <a:gd name="connsiteX3" fmla="*/ 323622 w 365436"/>
              <a:gd name="connsiteY3" fmla="*/ 632954 h 632953"/>
              <a:gd name="connsiteX4" fmla="*/ 0 w 365436"/>
              <a:gd name="connsiteY4" fmla="*/ 397828 h 632953"/>
              <a:gd name="connsiteX5" fmla="*/ 0 w 365436"/>
              <a:gd name="connsiteY5" fmla="*/ 397828 h 632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5436" h="632953">
                <a:moveTo>
                  <a:pt x="0" y="397828"/>
                </a:moveTo>
                <a:lnTo>
                  <a:pt x="41813" y="0"/>
                </a:lnTo>
                <a:lnTo>
                  <a:pt x="365436" y="235125"/>
                </a:lnTo>
                <a:lnTo>
                  <a:pt x="323622" y="632954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6" name="Freeform: Shape 475">
            <a:extLst>
              <a:ext uri="{FF2B5EF4-FFF2-40B4-BE49-F238E27FC236}">
                <a16:creationId xmlns:a16="http://schemas.microsoft.com/office/drawing/2014/main" id="{534D2CB8-7D4B-A897-4263-9E707B03B4C8}"/>
              </a:ext>
            </a:extLst>
          </p:cNvPr>
          <p:cNvSpPr/>
          <p:nvPr/>
        </p:nvSpPr>
        <p:spPr>
          <a:xfrm>
            <a:off x="3115752" y="7127965"/>
            <a:ext cx="241823" cy="744255"/>
          </a:xfrm>
          <a:custGeom>
            <a:avLst/>
            <a:gdLst>
              <a:gd name="connsiteX0" fmla="*/ 0 w 241823"/>
              <a:gd name="connsiteY0" fmla="*/ 397828 h 744255"/>
              <a:gd name="connsiteX1" fmla="*/ 41814 w 241823"/>
              <a:gd name="connsiteY1" fmla="*/ 0 h 744255"/>
              <a:gd name="connsiteX2" fmla="*/ 241823 w 241823"/>
              <a:gd name="connsiteY2" fmla="*/ 346427 h 744255"/>
              <a:gd name="connsiteX3" fmla="*/ 200010 w 241823"/>
              <a:gd name="connsiteY3" fmla="*/ 744255 h 744255"/>
              <a:gd name="connsiteX4" fmla="*/ 0 w 241823"/>
              <a:gd name="connsiteY4" fmla="*/ 397828 h 744255"/>
              <a:gd name="connsiteX5" fmla="*/ 0 w 241823"/>
              <a:gd name="connsiteY5" fmla="*/ 397828 h 74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1823" h="744255">
                <a:moveTo>
                  <a:pt x="0" y="397828"/>
                </a:moveTo>
                <a:lnTo>
                  <a:pt x="41814" y="0"/>
                </a:lnTo>
                <a:lnTo>
                  <a:pt x="241823" y="346427"/>
                </a:lnTo>
                <a:lnTo>
                  <a:pt x="200010" y="744255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7" name="Freeform: Shape 476">
            <a:extLst>
              <a:ext uri="{FF2B5EF4-FFF2-40B4-BE49-F238E27FC236}">
                <a16:creationId xmlns:a16="http://schemas.microsoft.com/office/drawing/2014/main" id="{D61FE80F-E0C9-4F68-3DA1-69A0FFDCA596}"/>
              </a:ext>
            </a:extLst>
          </p:cNvPr>
          <p:cNvSpPr/>
          <p:nvPr/>
        </p:nvSpPr>
        <p:spPr>
          <a:xfrm>
            <a:off x="8248836" y="7508406"/>
            <a:ext cx="241823" cy="744255"/>
          </a:xfrm>
          <a:custGeom>
            <a:avLst/>
            <a:gdLst>
              <a:gd name="connsiteX0" fmla="*/ 0 w 241823"/>
              <a:gd name="connsiteY0" fmla="*/ 397828 h 744255"/>
              <a:gd name="connsiteX1" fmla="*/ 41813 w 241823"/>
              <a:gd name="connsiteY1" fmla="*/ 0 h 744255"/>
              <a:gd name="connsiteX2" fmla="*/ 241823 w 241823"/>
              <a:gd name="connsiteY2" fmla="*/ 346427 h 744255"/>
              <a:gd name="connsiteX3" fmla="*/ 200010 w 241823"/>
              <a:gd name="connsiteY3" fmla="*/ 744255 h 744255"/>
              <a:gd name="connsiteX4" fmla="*/ 0 w 241823"/>
              <a:gd name="connsiteY4" fmla="*/ 397828 h 744255"/>
              <a:gd name="connsiteX5" fmla="*/ 0 w 241823"/>
              <a:gd name="connsiteY5" fmla="*/ 397828 h 74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1823" h="744255">
                <a:moveTo>
                  <a:pt x="0" y="397828"/>
                </a:moveTo>
                <a:lnTo>
                  <a:pt x="41813" y="0"/>
                </a:lnTo>
                <a:lnTo>
                  <a:pt x="241823" y="346427"/>
                </a:lnTo>
                <a:lnTo>
                  <a:pt x="200010" y="744255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8" name="Freeform: Shape 477">
            <a:extLst>
              <a:ext uri="{FF2B5EF4-FFF2-40B4-BE49-F238E27FC236}">
                <a16:creationId xmlns:a16="http://schemas.microsoft.com/office/drawing/2014/main" id="{8693E950-26E5-B042-600F-E617C0B8EA38}"/>
              </a:ext>
            </a:extLst>
          </p:cNvPr>
          <p:cNvSpPr/>
          <p:nvPr/>
        </p:nvSpPr>
        <p:spPr>
          <a:xfrm>
            <a:off x="5876455" y="7446260"/>
            <a:ext cx="309478" cy="695100"/>
          </a:xfrm>
          <a:custGeom>
            <a:avLst/>
            <a:gdLst>
              <a:gd name="connsiteX0" fmla="*/ 41813 w 309478"/>
              <a:gd name="connsiteY0" fmla="*/ 297272 h 695100"/>
              <a:gd name="connsiteX1" fmla="*/ 309478 w 309478"/>
              <a:gd name="connsiteY1" fmla="*/ 0 h 695100"/>
              <a:gd name="connsiteX2" fmla="*/ 267665 w 309478"/>
              <a:gd name="connsiteY2" fmla="*/ 397828 h 695100"/>
              <a:gd name="connsiteX3" fmla="*/ 0 w 309478"/>
              <a:gd name="connsiteY3" fmla="*/ 695100 h 695100"/>
              <a:gd name="connsiteX4" fmla="*/ 41813 w 309478"/>
              <a:gd name="connsiteY4" fmla="*/ 297272 h 695100"/>
              <a:gd name="connsiteX5" fmla="*/ 41813 w 309478"/>
              <a:gd name="connsiteY5" fmla="*/ 297272 h 69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478" h="695100">
                <a:moveTo>
                  <a:pt x="41813" y="297272"/>
                </a:moveTo>
                <a:lnTo>
                  <a:pt x="309478" y="0"/>
                </a:lnTo>
                <a:lnTo>
                  <a:pt x="267665" y="397828"/>
                </a:lnTo>
                <a:lnTo>
                  <a:pt x="0" y="695100"/>
                </a:lnTo>
                <a:lnTo>
                  <a:pt x="41813" y="297272"/>
                </a:lnTo>
                <a:lnTo>
                  <a:pt x="41813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9" name="Freeform: Shape 478">
            <a:extLst>
              <a:ext uri="{FF2B5EF4-FFF2-40B4-BE49-F238E27FC236}">
                <a16:creationId xmlns:a16="http://schemas.microsoft.com/office/drawing/2014/main" id="{ADB13E21-E39D-4AF2-3C02-D4997772CABB}"/>
              </a:ext>
            </a:extLst>
          </p:cNvPr>
          <p:cNvSpPr/>
          <p:nvPr/>
        </p:nvSpPr>
        <p:spPr>
          <a:xfrm>
            <a:off x="776442" y="6751159"/>
            <a:ext cx="309478" cy="695101"/>
          </a:xfrm>
          <a:custGeom>
            <a:avLst/>
            <a:gdLst>
              <a:gd name="connsiteX0" fmla="*/ 41813 w 309478"/>
              <a:gd name="connsiteY0" fmla="*/ 297273 h 695101"/>
              <a:gd name="connsiteX1" fmla="*/ 309479 w 309478"/>
              <a:gd name="connsiteY1" fmla="*/ 0 h 695101"/>
              <a:gd name="connsiteX2" fmla="*/ 267665 w 309478"/>
              <a:gd name="connsiteY2" fmla="*/ 397828 h 695101"/>
              <a:gd name="connsiteX3" fmla="*/ 0 w 309478"/>
              <a:gd name="connsiteY3" fmla="*/ 695101 h 695101"/>
              <a:gd name="connsiteX4" fmla="*/ 41813 w 309478"/>
              <a:gd name="connsiteY4" fmla="*/ 297273 h 695101"/>
              <a:gd name="connsiteX5" fmla="*/ 41813 w 309478"/>
              <a:gd name="connsiteY5" fmla="*/ 297273 h 695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478" h="695101">
                <a:moveTo>
                  <a:pt x="41813" y="297273"/>
                </a:moveTo>
                <a:lnTo>
                  <a:pt x="309479" y="0"/>
                </a:lnTo>
                <a:lnTo>
                  <a:pt x="267665" y="397828"/>
                </a:lnTo>
                <a:lnTo>
                  <a:pt x="0" y="695101"/>
                </a:lnTo>
                <a:lnTo>
                  <a:pt x="41813" y="297273"/>
                </a:lnTo>
                <a:lnTo>
                  <a:pt x="41813" y="2972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0" name="Freeform: Shape 479">
            <a:extLst>
              <a:ext uri="{FF2B5EF4-FFF2-40B4-BE49-F238E27FC236}">
                <a16:creationId xmlns:a16="http://schemas.microsoft.com/office/drawing/2014/main" id="{10675275-DE52-1B7F-F558-64085E3954F9}"/>
              </a:ext>
            </a:extLst>
          </p:cNvPr>
          <p:cNvSpPr/>
          <p:nvPr/>
        </p:nvSpPr>
        <p:spPr>
          <a:xfrm>
            <a:off x="7492122" y="7591575"/>
            <a:ext cx="407249" cy="560531"/>
          </a:xfrm>
          <a:custGeom>
            <a:avLst/>
            <a:gdLst>
              <a:gd name="connsiteX0" fmla="*/ 41814 w 407249"/>
              <a:gd name="connsiteY0" fmla="*/ 162703 h 560531"/>
              <a:gd name="connsiteX1" fmla="*/ 407250 w 407249"/>
              <a:gd name="connsiteY1" fmla="*/ 0 h 560531"/>
              <a:gd name="connsiteX2" fmla="*/ 365436 w 407249"/>
              <a:gd name="connsiteY2" fmla="*/ 397828 h 560531"/>
              <a:gd name="connsiteX3" fmla="*/ 0 w 407249"/>
              <a:gd name="connsiteY3" fmla="*/ 560531 h 560531"/>
              <a:gd name="connsiteX4" fmla="*/ 41814 w 407249"/>
              <a:gd name="connsiteY4" fmla="*/ 162703 h 560531"/>
              <a:gd name="connsiteX5" fmla="*/ 41814 w 407249"/>
              <a:gd name="connsiteY5" fmla="*/ 162703 h 560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7249" h="560531">
                <a:moveTo>
                  <a:pt x="41814" y="162703"/>
                </a:moveTo>
                <a:lnTo>
                  <a:pt x="407250" y="0"/>
                </a:lnTo>
                <a:lnTo>
                  <a:pt x="365436" y="397828"/>
                </a:lnTo>
                <a:lnTo>
                  <a:pt x="0" y="560531"/>
                </a:lnTo>
                <a:lnTo>
                  <a:pt x="41814" y="162703"/>
                </a:lnTo>
                <a:lnTo>
                  <a:pt x="41814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1" name="Freeform: Shape 480">
            <a:extLst>
              <a:ext uri="{FF2B5EF4-FFF2-40B4-BE49-F238E27FC236}">
                <a16:creationId xmlns:a16="http://schemas.microsoft.com/office/drawing/2014/main" id="{21C75D5E-15F6-8240-BE13-5D9B9507B193}"/>
              </a:ext>
            </a:extLst>
          </p:cNvPr>
          <p:cNvSpPr/>
          <p:nvPr/>
        </p:nvSpPr>
        <p:spPr>
          <a:xfrm>
            <a:off x="3907049" y="7048432"/>
            <a:ext cx="407249" cy="560530"/>
          </a:xfrm>
          <a:custGeom>
            <a:avLst/>
            <a:gdLst>
              <a:gd name="connsiteX0" fmla="*/ 41813 w 407249"/>
              <a:gd name="connsiteY0" fmla="*/ 162703 h 560530"/>
              <a:gd name="connsiteX1" fmla="*/ 407249 w 407249"/>
              <a:gd name="connsiteY1" fmla="*/ 0 h 560530"/>
              <a:gd name="connsiteX2" fmla="*/ 365436 w 407249"/>
              <a:gd name="connsiteY2" fmla="*/ 397828 h 560530"/>
              <a:gd name="connsiteX3" fmla="*/ 0 w 407249"/>
              <a:gd name="connsiteY3" fmla="*/ 560530 h 560530"/>
              <a:gd name="connsiteX4" fmla="*/ 41813 w 407249"/>
              <a:gd name="connsiteY4" fmla="*/ 162703 h 560530"/>
              <a:gd name="connsiteX5" fmla="*/ 41813 w 407249"/>
              <a:gd name="connsiteY5" fmla="*/ 162703 h 560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7249" h="560530">
                <a:moveTo>
                  <a:pt x="41813" y="162703"/>
                </a:moveTo>
                <a:lnTo>
                  <a:pt x="407249" y="0"/>
                </a:lnTo>
                <a:lnTo>
                  <a:pt x="365436" y="397828"/>
                </a:lnTo>
                <a:lnTo>
                  <a:pt x="0" y="560530"/>
                </a:lnTo>
                <a:lnTo>
                  <a:pt x="41813" y="162703"/>
                </a:lnTo>
                <a:lnTo>
                  <a:pt x="41813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2" name="Freeform: Shape 481">
            <a:extLst>
              <a:ext uri="{FF2B5EF4-FFF2-40B4-BE49-F238E27FC236}">
                <a16:creationId xmlns:a16="http://schemas.microsoft.com/office/drawing/2014/main" id="{E67706FA-B8AF-0EA2-FAB0-BC5E36B82AF6}"/>
              </a:ext>
            </a:extLst>
          </p:cNvPr>
          <p:cNvSpPr/>
          <p:nvPr/>
        </p:nvSpPr>
        <p:spPr>
          <a:xfrm>
            <a:off x="411006" y="7048432"/>
            <a:ext cx="407249" cy="560530"/>
          </a:xfrm>
          <a:custGeom>
            <a:avLst/>
            <a:gdLst>
              <a:gd name="connsiteX0" fmla="*/ 41813 w 407249"/>
              <a:gd name="connsiteY0" fmla="*/ 162703 h 560530"/>
              <a:gd name="connsiteX1" fmla="*/ 407249 w 407249"/>
              <a:gd name="connsiteY1" fmla="*/ 0 h 560530"/>
              <a:gd name="connsiteX2" fmla="*/ 365436 w 407249"/>
              <a:gd name="connsiteY2" fmla="*/ 397828 h 560530"/>
              <a:gd name="connsiteX3" fmla="*/ 0 w 407249"/>
              <a:gd name="connsiteY3" fmla="*/ 560530 h 560530"/>
              <a:gd name="connsiteX4" fmla="*/ 41813 w 407249"/>
              <a:gd name="connsiteY4" fmla="*/ 162703 h 560530"/>
              <a:gd name="connsiteX5" fmla="*/ 41813 w 407249"/>
              <a:gd name="connsiteY5" fmla="*/ 162703 h 560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7249" h="560530">
                <a:moveTo>
                  <a:pt x="41813" y="162703"/>
                </a:moveTo>
                <a:lnTo>
                  <a:pt x="407249" y="0"/>
                </a:lnTo>
                <a:lnTo>
                  <a:pt x="365436" y="397828"/>
                </a:lnTo>
                <a:lnTo>
                  <a:pt x="0" y="560530"/>
                </a:lnTo>
                <a:lnTo>
                  <a:pt x="41813" y="162703"/>
                </a:lnTo>
                <a:lnTo>
                  <a:pt x="41813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3" name="Freeform: Shape 482">
            <a:extLst>
              <a:ext uri="{FF2B5EF4-FFF2-40B4-BE49-F238E27FC236}">
                <a16:creationId xmlns:a16="http://schemas.microsoft.com/office/drawing/2014/main" id="{934CCE43-4EED-BF0C-71D4-CD5801196C00}"/>
              </a:ext>
            </a:extLst>
          </p:cNvPr>
          <p:cNvSpPr/>
          <p:nvPr/>
        </p:nvSpPr>
        <p:spPr>
          <a:xfrm>
            <a:off x="6535398" y="-1493657"/>
            <a:ext cx="241823" cy="744255"/>
          </a:xfrm>
          <a:custGeom>
            <a:avLst/>
            <a:gdLst>
              <a:gd name="connsiteX0" fmla="*/ 41813 w 241823"/>
              <a:gd name="connsiteY0" fmla="*/ 346427 h 744255"/>
              <a:gd name="connsiteX1" fmla="*/ 241823 w 241823"/>
              <a:gd name="connsiteY1" fmla="*/ 0 h 744255"/>
              <a:gd name="connsiteX2" fmla="*/ 200010 w 241823"/>
              <a:gd name="connsiteY2" fmla="*/ 397828 h 744255"/>
              <a:gd name="connsiteX3" fmla="*/ 0 w 241823"/>
              <a:gd name="connsiteY3" fmla="*/ 744255 h 744255"/>
              <a:gd name="connsiteX4" fmla="*/ 41813 w 241823"/>
              <a:gd name="connsiteY4" fmla="*/ 346427 h 744255"/>
              <a:gd name="connsiteX5" fmla="*/ 41813 w 241823"/>
              <a:gd name="connsiteY5" fmla="*/ 346427 h 74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1823" h="744255">
                <a:moveTo>
                  <a:pt x="41813" y="346427"/>
                </a:moveTo>
                <a:lnTo>
                  <a:pt x="241823" y="0"/>
                </a:lnTo>
                <a:lnTo>
                  <a:pt x="200010" y="397828"/>
                </a:lnTo>
                <a:lnTo>
                  <a:pt x="0" y="744255"/>
                </a:lnTo>
                <a:lnTo>
                  <a:pt x="41813" y="346427"/>
                </a:lnTo>
                <a:lnTo>
                  <a:pt x="41813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4" name="Freeform: Shape 483">
            <a:extLst>
              <a:ext uri="{FF2B5EF4-FFF2-40B4-BE49-F238E27FC236}">
                <a16:creationId xmlns:a16="http://schemas.microsoft.com/office/drawing/2014/main" id="{A17FF345-3E82-C013-3B70-B63CD0E5616B}"/>
              </a:ext>
            </a:extLst>
          </p:cNvPr>
          <p:cNvSpPr/>
          <p:nvPr/>
        </p:nvSpPr>
        <p:spPr>
          <a:xfrm>
            <a:off x="3748853" y="-1974654"/>
            <a:ext cx="365436" cy="632953"/>
          </a:xfrm>
          <a:custGeom>
            <a:avLst/>
            <a:gdLst>
              <a:gd name="connsiteX0" fmla="*/ 41814 w 365436"/>
              <a:gd name="connsiteY0" fmla="*/ 235126 h 632953"/>
              <a:gd name="connsiteX1" fmla="*/ 365436 w 365436"/>
              <a:gd name="connsiteY1" fmla="*/ 0 h 632953"/>
              <a:gd name="connsiteX2" fmla="*/ 323623 w 365436"/>
              <a:gd name="connsiteY2" fmla="*/ 397828 h 632953"/>
              <a:gd name="connsiteX3" fmla="*/ 0 w 365436"/>
              <a:gd name="connsiteY3" fmla="*/ 632954 h 632953"/>
              <a:gd name="connsiteX4" fmla="*/ 41814 w 365436"/>
              <a:gd name="connsiteY4" fmla="*/ 235126 h 632953"/>
              <a:gd name="connsiteX5" fmla="*/ 41814 w 365436"/>
              <a:gd name="connsiteY5" fmla="*/ 235126 h 632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5436" h="632953">
                <a:moveTo>
                  <a:pt x="41814" y="235126"/>
                </a:moveTo>
                <a:lnTo>
                  <a:pt x="365436" y="0"/>
                </a:lnTo>
                <a:lnTo>
                  <a:pt x="323623" y="397828"/>
                </a:lnTo>
                <a:lnTo>
                  <a:pt x="0" y="632954"/>
                </a:lnTo>
                <a:lnTo>
                  <a:pt x="41814" y="235126"/>
                </a:lnTo>
                <a:lnTo>
                  <a:pt x="41814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5" name="Freeform: Shape 484">
            <a:extLst>
              <a:ext uri="{FF2B5EF4-FFF2-40B4-BE49-F238E27FC236}">
                <a16:creationId xmlns:a16="http://schemas.microsoft.com/office/drawing/2014/main" id="{30F956F8-E356-6238-C5AC-CCFA795EDA9B}"/>
              </a:ext>
            </a:extLst>
          </p:cNvPr>
          <p:cNvSpPr/>
          <p:nvPr/>
        </p:nvSpPr>
        <p:spPr>
          <a:xfrm>
            <a:off x="7692132" y="-1359087"/>
            <a:ext cx="365436" cy="632953"/>
          </a:xfrm>
          <a:custGeom>
            <a:avLst/>
            <a:gdLst>
              <a:gd name="connsiteX0" fmla="*/ 41813 w 365436"/>
              <a:gd name="connsiteY0" fmla="*/ 235126 h 632953"/>
              <a:gd name="connsiteX1" fmla="*/ 365436 w 365436"/>
              <a:gd name="connsiteY1" fmla="*/ 0 h 632953"/>
              <a:gd name="connsiteX2" fmla="*/ 323622 w 365436"/>
              <a:gd name="connsiteY2" fmla="*/ 397828 h 632953"/>
              <a:gd name="connsiteX3" fmla="*/ 0 w 365436"/>
              <a:gd name="connsiteY3" fmla="*/ 632954 h 632953"/>
              <a:gd name="connsiteX4" fmla="*/ 41813 w 365436"/>
              <a:gd name="connsiteY4" fmla="*/ 235126 h 632953"/>
              <a:gd name="connsiteX5" fmla="*/ 41813 w 365436"/>
              <a:gd name="connsiteY5" fmla="*/ 235126 h 632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5436" h="632953">
                <a:moveTo>
                  <a:pt x="41813" y="235126"/>
                </a:moveTo>
                <a:lnTo>
                  <a:pt x="365436" y="0"/>
                </a:lnTo>
                <a:lnTo>
                  <a:pt x="323622" y="397828"/>
                </a:lnTo>
                <a:lnTo>
                  <a:pt x="0" y="632954"/>
                </a:lnTo>
                <a:lnTo>
                  <a:pt x="41813" y="235126"/>
                </a:lnTo>
                <a:lnTo>
                  <a:pt x="41813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6" name="Freeform: Shape 485">
            <a:extLst>
              <a:ext uri="{FF2B5EF4-FFF2-40B4-BE49-F238E27FC236}">
                <a16:creationId xmlns:a16="http://schemas.microsoft.com/office/drawing/2014/main" id="{7507C243-440B-26D5-D8AC-7A52133C0175}"/>
              </a:ext>
            </a:extLst>
          </p:cNvPr>
          <p:cNvSpPr/>
          <p:nvPr/>
        </p:nvSpPr>
        <p:spPr>
          <a:xfrm>
            <a:off x="2724473" y="-1874098"/>
            <a:ext cx="433091" cy="480996"/>
          </a:xfrm>
          <a:custGeom>
            <a:avLst/>
            <a:gdLst>
              <a:gd name="connsiteX0" fmla="*/ 41814 w 433091"/>
              <a:gd name="connsiteY0" fmla="*/ 83169 h 480996"/>
              <a:gd name="connsiteX1" fmla="*/ 433092 w 433091"/>
              <a:gd name="connsiteY1" fmla="*/ 0 h 480996"/>
              <a:gd name="connsiteX2" fmla="*/ 391278 w 433091"/>
              <a:gd name="connsiteY2" fmla="*/ 397828 h 480996"/>
              <a:gd name="connsiteX3" fmla="*/ 0 w 433091"/>
              <a:gd name="connsiteY3" fmla="*/ 480997 h 480996"/>
              <a:gd name="connsiteX4" fmla="*/ 41814 w 433091"/>
              <a:gd name="connsiteY4" fmla="*/ 83169 h 480996"/>
              <a:gd name="connsiteX5" fmla="*/ 41814 w 433091"/>
              <a:gd name="connsiteY5" fmla="*/ 83169 h 480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3091" h="480996">
                <a:moveTo>
                  <a:pt x="41814" y="83169"/>
                </a:moveTo>
                <a:lnTo>
                  <a:pt x="433092" y="0"/>
                </a:lnTo>
                <a:lnTo>
                  <a:pt x="391278" y="397828"/>
                </a:lnTo>
                <a:lnTo>
                  <a:pt x="0" y="480997"/>
                </a:lnTo>
                <a:lnTo>
                  <a:pt x="41814" y="83169"/>
                </a:lnTo>
                <a:lnTo>
                  <a:pt x="41814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7" name="Freeform: Shape 486">
            <a:extLst>
              <a:ext uri="{FF2B5EF4-FFF2-40B4-BE49-F238E27FC236}">
                <a16:creationId xmlns:a16="http://schemas.microsoft.com/office/drawing/2014/main" id="{7D9C562E-2779-17D2-F65C-73A5306D9C60}"/>
              </a:ext>
            </a:extLst>
          </p:cNvPr>
          <p:cNvSpPr/>
          <p:nvPr/>
        </p:nvSpPr>
        <p:spPr>
          <a:xfrm>
            <a:off x="5944110" y="-1493657"/>
            <a:ext cx="433091" cy="480996"/>
          </a:xfrm>
          <a:custGeom>
            <a:avLst/>
            <a:gdLst>
              <a:gd name="connsiteX0" fmla="*/ 41813 w 433091"/>
              <a:gd name="connsiteY0" fmla="*/ 83169 h 480996"/>
              <a:gd name="connsiteX1" fmla="*/ 433092 w 433091"/>
              <a:gd name="connsiteY1" fmla="*/ 0 h 480996"/>
              <a:gd name="connsiteX2" fmla="*/ 391278 w 433091"/>
              <a:gd name="connsiteY2" fmla="*/ 397828 h 480996"/>
              <a:gd name="connsiteX3" fmla="*/ 0 w 433091"/>
              <a:gd name="connsiteY3" fmla="*/ 480997 h 480996"/>
              <a:gd name="connsiteX4" fmla="*/ 41813 w 433091"/>
              <a:gd name="connsiteY4" fmla="*/ 83169 h 480996"/>
              <a:gd name="connsiteX5" fmla="*/ 41813 w 433091"/>
              <a:gd name="connsiteY5" fmla="*/ 83169 h 480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3091" h="480996">
                <a:moveTo>
                  <a:pt x="41813" y="83169"/>
                </a:moveTo>
                <a:lnTo>
                  <a:pt x="433092" y="0"/>
                </a:lnTo>
                <a:lnTo>
                  <a:pt x="391278" y="397828"/>
                </a:lnTo>
                <a:lnTo>
                  <a:pt x="0" y="480997"/>
                </a:lnTo>
                <a:lnTo>
                  <a:pt x="41813" y="83169"/>
                </a:lnTo>
                <a:lnTo>
                  <a:pt x="41813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8" name="Freeform: Shape 487">
            <a:extLst>
              <a:ext uri="{FF2B5EF4-FFF2-40B4-BE49-F238E27FC236}">
                <a16:creationId xmlns:a16="http://schemas.microsoft.com/office/drawing/2014/main" id="{D66F5D4F-0B0B-BD43-1750-C6479C8116EE}"/>
              </a:ext>
            </a:extLst>
          </p:cNvPr>
          <p:cNvSpPr/>
          <p:nvPr/>
        </p:nvSpPr>
        <p:spPr>
          <a:xfrm>
            <a:off x="5152812" y="-1493657"/>
            <a:ext cx="433091" cy="480996"/>
          </a:xfrm>
          <a:custGeom>
            <a:avLst/>
            <a:gdLst>
              <a:gd name="connsiteX0" fmla="*/ 0 w 433091"/>
              <a:gd name="connsiteY0" fmla="*/ 397828 h 480996"/>
              <a:gd name="connsiteX1" fmla="*/ 41814 w 433091"/>
              <a:gd name="connsiteY1" fmla="*/ 0 h 480996"/>
              <a:gd name="connsiteX2" fmla="*/ 433092 w 433091"/>
              <a:gd name="connsiteY2" fmla="*/ 83169 h 480996"/>
              <a:gd name="connsiteX3" fmla="*/ 391278 w 433091"/>
              <a:gd name="connsiteY3" fmla="*/ 480997 h 480996"/>
              <a:gd name="connsiteX4" fmla="*/ 0 w 433091"/>
              <a:gd name="connsiteY4" fmla="*/ 397828 h 480996"/>
              <a:gd name="connsiteX5" fmla="*/ 0 w 433091"/>
              <a:gd name="connsiteY5" fmla="*/ 397828 h 480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3091" h="480996">
                <a:moveTo>
                  <a:pt x="0" y="397828"/>
                </a:moveTo>
                <a:lnTo>
                  <a:pt x="41814" y="0"/>
                </a:lnTo>
                <a:lnTo>
                  <a:pt x="433092" y="83169"/>
                </a:lnTo>
                <a:lnTo>
                  <a:pt x="391278" y="480997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9" name="Freeform: Shape 488">
            <a:extLst>
              <a:ext uri="{FF2B5EF4-FFF2-40B4-BE49-F238E27FC236}">
                <a16:creationId xmlns:a16="http://schemas.microsoft.com/office/drawing/2014/main" id="{59A5D701-4BA4-D43F-6DED-6E119977B863}"/>
              </a:ext>
            </a:extLst>
          </p:cNvPr>
          <p:cNvSpPr/>
          <p:nvPr/>
        </p:nvSpPr>
        <p:spPr>
          <a:xfrm>
            <a:off x="7368509" y="-1359087"/>
            <a:ext cx="365436" cy="632953"/>
          </a:xfrm>
          <a:custGeom>
            <a:avLst/>
            <a:gdLst>
              <a:gd name="connsiteX0" fmla="*/ 0 w 365436"/>
              <a:gd name="connsiteY0" fmla="*/ 397828 h 632953"/>
              <a:gd name="connsiteX1" fmla="*/ 41814 w 365436"/>
              <a:gd name="connsiteY1" fmla="*/ 0 h 632953"/>
              <a:gd name="connsiteX2" fmla="*/ 365436 w 365436"/>
              <a:gd name="connsiteY2" fmla="*/ 235126 h 632953"/>
              <a:gd name="connsiteX3" fmla="*/ 323623 w 365436"/>
              <a:gd name="connsiteY3" fmla="*/ 632954 h 632953"/>
              <a:gd name="connsiteX4" fmla="*/ 0 w 365436"/>
              <a:gd name="connsiteY4" fmla="*/ 397828 h 632953"/>
              <a:gd name="connsiteX5" fmla="*/ 0 w 365436"/>
              <a:gd name="connsiteY5" fmla="*/ 397828 h 632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5436" h="632953">
                <a:moveTo>
                  <a:pt x="0" y="397828"/>
                </a:moveTo>
                <a:lnTo>
                  <a:pt x="41814" y="0"/>
                </a:lnTo>
                <a:lnTo>
                  <a:pt x="365436" y="235126"/>
                </a:lnTo>
                <a:lnTo>
                  <a:pt x="323623" y="632954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0" name="Freeform: Shape 489">
            <a:extLst>
              <a:ext uri="{FF2B5EF4-FFF2-40B4-BE49-F238E27FC236}">
                <a16:creationId xmlns:a16="http://schemas.microsoft.com/office/drawing/2014/main" id="{27887DE8-391E-1D0A-4495-EA3B445A464E}"/>
              </a:ext>
            </a:extLst>
          </p:cNvPr>
          <p:cNvSpPr/>
          <p:nvPr/>
        </p:nvSpPr>
        <p:spPr>
          <a:xfrm>
            <a:off x="4072476" y="-1974654"/>
            <a:ext cx="365436" cy="632953"/>
          </a:xfrm>
          <a:custGeom>
            <a:avLst/>
            <a:gdLst>
              <a:gd name="connsiteX0" fmla="*/ 0 w 365436"/>
              <a:gd name="connsiteY0" fmla="*/ 397828 h 632953"/>
              <a:gd name="connsiteX1" fmla="*/ 41813 w 365436"/>
              <a:gd name="connsiteY1" fmla="*/ 0 h 632953"/>
              <a:gd name="connsiteX2" fmla="*/ 365436 w 365436"/>
              <a:gd name="connsiteY2" fmla="*/ 235126 h 632953"/>
              <a:gd name="connsiteX3" fmla="*/ 323623 w 365436"/>
              <a:gd name="connsiteY3" fmla="*/ 632954 h 632953"/>
              <a:gd name="connsiteX4" fmla="*/ 0 w 365436"/>
              <a:gd name="connsiteY4" fmla="*/ 397828 h 632953"/>
              <a:gd name="connsiteX5" fmla="*/ 0 w 365436"/>
              <a:gd name="connsiteY5" fmla="*/ 397828 h 632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5436" h="632953">
                <a:moveTo>
                  <a:pt x="0" y="397828"/>
                </a:moveTo>
                <a:lnTo>
                  <a:pt x="41813" y="0"/>
                </a:lnTo>
                <a:lnTo>
                  <a:pt x="365436" y="235126"/>
                </a:lnTo>
                <a:lnTo>
                  <a:pt x="323623" y="632954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1" name="Freeform: Shape 490">
            <a:extLst>
              <a:ext uri="{FF2B5EF4-FFF2-40B4-BE49-F238E27FC236}">
                <a16:creationId xmlns:a16="http://schemas.microsoft.com/office/drawing/2014/main" id="{346AA7AC-0C31-D576-BEC5-EB693D2295F7}"/>
              </a:ext>
            </a:extLst>
          </p:cNvPr>
          <p:cNvSpPr/>
          <p:nvPr/>
        </p:nvSpPr>
        <p:spPr>
          <a:xfrm>
            <a:off x="6335388" y="-1493657"/>
            <a:ext cx="241822" cy="744255"/>
          </a:xfrm>
          <a:custGeom>
            <a:avLst/>
            <a:gdLst>
              <a:gd name="connsiteX0" fmla="*/ 0 w 241822"/>
              <a:gd name="connsiteY0" fmla="*/ 397828 h 744255"/>
              <a:gd name="connsiteX1" fmla="*/ 41814 w 241822"/>
              <a:gd name="connsiteY1" fmla="*/ 0 h 744255"/>
              <a:gd name="connsiteX2" fmla="*/ 241823 w 241822"/>
              <a:gd name="connsiteY2" fmla="*/ 346427 h 744255"/>
              <a:gd name="connsiteX3" fmla="*/ 200010 w 241822"/>
              <a:gd name="connsiteY3" fmla="*/ 744255 h 744255"/>
              <a:gd name="connsiteX4" fmla="*/ 0 w 241822"/>
              <a:gd name="connsiteY4" fmla="*/ 397828 h 744255"/>
              <a:gd name="connsiteX5" fmla="*/ 0 w 241822"/>
              <a:gd name="connsiteY5" fmla="*/ 397828 h 74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1822" h="744255">
                <a:moveTo>
                  <a:pt x="0" y="397828"/>
                </a:moveTo>
                <a:lnTo>
                  <a:pt x="41814" y="0"/>
                </a:lnTo>
                <a:lnTo>
                  <a:pt x="241823" y="346427"/>
                </a:lnTo>
                <a:lnTo>
                  <a:pt x="200010" y="744255"/>
                </a:lnTo>
                <a:lnTo>
                  <a:pt x="0" y="397828"/>
                </a:lnTo>
                <a:lnTo>
                  <a:pt x="0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2" name="Freeform: Shape 491">
            <a:extLst>
              <a:ext uri="{FF2B5EF4-FFF2-40B4-BE49-F238E27FC236}">
                <a16:creationId xmlns:a16="http://schemas.microsoft.com/office/drawing/2014/main" id="{23313F59-B86E-0F64-F703-FC51DAA5F006}"/>
              </a:ext>
            </a:extLst>
          </p:cNvPr>
          <p:cNvSpPr/>
          <p:nvPr/>
        </p:nvSpPr>
        <p:spPr>
          <a:xfrm>
            <a:off x="4519711" y="-1656359"/>
            <a:ext cx="309478" cy="695100"/>
          </a:xfrm>
          <a:custGeom>
            <a:avLst/>
            <a:gdLst>
              <a:gd name="connsiteX0" fmla="*/ 41814 w 309478"/>
              <a:gd name="connsiteY0" fmla="*/ 297272 h 695100"/>
              <a:gd name="connsiteX1" fmla="*/ 309479 w 309478"/>
              <a:gd name="connsiteY1" fmla="*/ 0 h 695100"/>
              <a:gd name="connsiteX2" fmla="*/ 267665 w 309478"/>
              <a:gd name="connsiteY2" fmla="*/ 397828 h 695100"/>
              <a:gd name="connsiteX3" fmla="*/ 0 w 309478"/>
              <a:gd name="connsiteY3" fmla="*/ 695101 h 695100"/>
              <a:gd name="connsiteX4" fmla="*/ 41814 w 309478"/>
              <a:gd name="connsiteY4" fmla="*/ 297272 h 695100"/>
              <a:gd name="connsiteX5" fmla="*/ 41814 w 309478"/>
              <a:gd name="connsiteY5" fmla="*/ 297272 h 69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478" h="695100">
                <a:moveTo>
                  <a:pt x="41814" y="297272"/>
                </a:moveTo>
                <a:lnTo>
                  <a:pt x="309479" y="0"/>
                </a:lnTo>
                <a:lnTo>
                  <a:pt x="267665" y="397828"/>
                </a:lnTo>
                <a:lnTo>
                  <a:pt x="0" y="695101"/>
                </a:lnTo>
                <a:lnTo>
                  <a:pt x="41814" y="297272"/>
                </a:lnTo>
                <a:lnTo>
                  <a:pt x="41814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3" name="Freeform: Shape 492">
            <a:extLst>
              <a:ext uri="{FF2B5EF4-FFF2-40B4-BE49-F238E27FC236}">
                <a16:creationId xmlns:a16="http://schemas.microsoft.com/office/drawing/2014/main" id="{2012A684-2F92-D42A-B29F-8911F0023575}"/>
              </a:ext>
            </a:extLst>
          </p:cNvPr>
          <p:cNvSpPr/>
          <p:nvPr/>
        </p:nvSpPr>
        <p:spPr>
          <a:xfrm>
            <a:off x="3383417" y="-1739528"/>
            <a:ext cx="407249" cy="560530"/>
          </a:xfrm>
          <a:custGeom>
            <a:avLst/>
            <a:gdLst>
              <a:gd name="connsiteX0" fmla="*/ 41814 w 407249"/>
              <a:gd name="connsiteY0" fmla="*/ 162703 h 560530"/>
              <a:gd name="connsiteX1" fmla="*/ 407250 w 407249"/>
              <a:gd name="connsiteY1" fmla="*/ 0 h 560530"/>
              <a:gd name="connsiteX2" fmla="*/ 365436 w 407249"/>
              <a:gd name="connsiteY2" fmla="*/ 397828 h 560530"/>
              <a:gd name="connsiteX3" fmla="*/ 0 w 407249"/>
              <a:gd name="connsiteY3" fmla="*/ 560531 h 560530"/>
              <a:gd name="connsiteX4" fmla="*/ 41814 w 407249"/>
              <a:gd name="connsiteY4" fmla="*/ 162703 h 560530"/>
              <a:gd name="connsiteX5" fmla="*/ 41814 w 407249"/>
              <a:gd name="connsiteY5" fmla="*/ 162703 h 560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7249" h="560530">
                <a:moveTo>
                  <a:pt x="41814" y="162703"/>
                </a:moveTo>
                <a:lnTo>
                  <a:pt x="407250" y="0"/>
                </a:lnTo>
                <a:lnTo>
                  <a:pt x="365436" y="397828"/>
                </a:lnTo>
                <a:lnTo>
                  <a:pt x="0" y="560531"/>
                </a:lnTo>
                <a:lnTo>
                  <a:pt x="41814" y="162703"/>
                </a:lnTo>
                <a:lnTo>
                  <a:pt x="41814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4" name="Freeform: Shape 493">
            <a:extLst>
              <a:ext uri="{FF2B5EF4-FFF2-40B4-BE49-F238E27FC236}">
                <a16:creationId xmlns:a16="http://schemas.microsoft.com/office/drawing/2014/main" id="{5BDB4D5C-812B-D568-16AD-E2A1B8037EC7}"/>
              </a:ext>
            </a:extLst>
          </p:cNvPr>
          <p:cNvSpPr/>
          <p:nvPr/>
        </p:nvSpPr>
        <p:spPr>
          <a:xfrm>
            <a:off x="6735408" y="-1656359"/>
            <a:ext cx="407249" cy="560530"/>
          </a:xfrm>
          <a:custGeom>
            <a:avLst/>
            <a:gdLst>
              <a:gd name="connsiteX0" fmla="*/ 41813 w 407249"/>
              <a:gd name="connsiteY0" fmla="*/ 162703 h 560530"/>
              <a:gd name="connsiteX1" fmla="*/ 407249 w 407249"/>
              <a:gd name="connsiteY1" fmla="*/ 0 h 560530"/>
              <a:gd name="connsiteX2" fmla="*/ 365436 w 407249"/>
              <a:gd name="connsiteY2" fmla="*/ 397828 h 560530"/>
              <a:gd name="connsiteX3" fmla="*/ 0 w 407249"/>
              <a:gd name="connsiteY3" fmla="*/ 560531 h 560530"/>
              <a:gd name="connsiteX4" fmla="*/ 41813 w 407249"/>
              <a:gd name="connsiteY4" fmla="*/ 162703 h 560530"/>
              <a:gd name="connsiteX5" fmla="*/ 41813 w 407249"/>
              <a:gd name="connsiteY5" fmla="*/ 162703 h 560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7249" h="560530">
                <a:moveTo>
                  <a:pt x="41813" y="162703"/>
                </a:moveTo>
                <a:lnTo>
                  <a:pt x="407249" y="0"/>
                </a:lnTo>
                <a:lnTo>
                  <a:pt x="365436" y="397828"/>
                </a:lnTo>
                <a:lnTo>
                  <a:pt x="0" y="560531"/>
                </a:lnTo>
                <a:lnTo>
                  <a:pt x="41813" y="162703"/>
                </a:lnTo>
                <a:lnTo>
                  <a:pt x="41813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5" name="Freeform: Shape 494">
            <a:extLst>
              <a:ext uri="{FF2B5EF4-FFF2-40B4-BE49-F238E27FC236}">
                <a16:creationId xmlns:a16="http://schemas.microsoft.com/office/drawing/2014/main" id="{8EAD898D-5212-6E60-8FF2-3BD6CEA15B84}"/>
              </a:ext>
            </a:extLst>
          </p:cNvPr>
          <p:cNvSpPr/>
          <p:nvPr/>
        </p:nvSpPr>
        <p:spPr>
          <a:xfrm>
            <a:off x="4505567" y="3886200"/>
            <a:ext cx="523632" cy="581552"/>
          </a:xfrm>
          <a:custGeom>
            <a:avLst/>
            <a:gdLst>
              <a:gd name="connsiteX0" fmla="*/ 200010 w 523632"/>
              <a:gd name="connsiteY0" fmla="*/ 235126 h 581552"/>
              <a:gd name="connsiteX1" fmla="*/ 523632 w 523632"/>
              <a:gd name="connsiteY1" fmla="*/ 0 h 581552"/>
              <a:gd name="connsiteX2" fmla="*/ 323623 w 523632"/>
              <a:gd name="connsiteY2" fmla="*/ 346427 h 581552"/>
              <a:gd name="connsiteX3" fmla="*/ 0 w 523632"/>
              <a:gd name="connsiteY3" fmla="*/ 581553 h 581552"/>
              <a:gd name="connsiteX4" fmla="*/ 200010 w 523632"/>
              <a:gd name="connsiteY4" fmla="*/ 235126 h 581552"/>
              <a:gd name="connsiteX5" fmla="*/ 200010 w 523632"/>
              <a:gd name="connsiteY5" fmla="*/ 235126 h 581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3632" h="581552">
                <a:moveTo>
                  <a:pt x="200010" y="235126"/>
                </a:moveTo>
                <a:lnTo>
                  <a:pt x="523632" y="0"/>
                </a:lnTo>
                <a:lnTo>
                  <a:pt x="323623" y="346427"/>
                </a:lnTo>
                <a:lnTo>
                  <a:pt x="0" y="581553"/>
                </a:lnTo>
                <a:lnTo>
                  <a:pt x="200010" y="235126"/>
                </a:lnTo>
                <a:lnTo>
                  <a:pt x="200010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6" name="Freeform: Shape 495">
            <a:extLst>
              <a:ext uri="{FF2B5EF4-FFF2-40B4-BE49-F238E27FC236}">
                <a16:creationId xmlns:a16="http://schemas.microsoft.com/office/drawing/2014/main" id="{787729B8-1A0A-630A-BFC2-DFDD4AD9A33F}"/>
              </a:ext>
            </a:extLst>
          </p:cNvPr>
          <p:cNvSpPr/>
          <p:nvPr/>
        </p:nvSpPr>
        <p:spPr>
          <a:xfrm>
            <a:off x="4114289" y="4121325"/>
            <a:ext cx="591288" cy="429595"/>
          </a:xfrm>
          <a:custGeom>
            <a:avLst/>
            <a:gdLst>
              <a:gd name="connsiteX0" fmla="*/ 200010 w 591288"/>
              <a:gd name="connsiteY0" fmla="*/ 83169 h 429595"/>
              <a:gd name="connsiteX1" fmla="*/ 591288 w 591288"/>
              <a:gd name="connsiteY1" fmla="*/ 0 h 429595"/>
              <a:gd name="connsiteX2" fmla="*/ 391278 w 591288"/>
              <a:gd name="connsiteY2" fmla="*/ 346427 h 429595"/>
              <a:gd name="connsiteX3" fmla="*/ 0 w 591288"/>
              <a:gd name="connsiteY3" fmla="*/ 429596 h 429595"/>
              <a:gd name="connsiteX4" fmla="*/ 200010 w 591288"/>
              <a:gd name="connsiteY4" fmla="*/ 83169 h 429595"/>
              <a:gd name="connsiteX5" fmla="*/ 200010 w 591288"/>
              <a:gd name="connsiteY5" fmla="*/ 83169 h 429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8" h="429595">
                <a:moveTo>
                  <a:pt x="200010" y="83169"/>
                </a:moveTo>
                <a:lnTo>
                  <a:pt x="591288" y="0"/>
                </a:lnTo>
                <a:lnTo>
                  <a:pt x="391278" y="346427"/>
                </a:lnTo>
                <a:lnTo>
                  <a:pt x="0" y="429596"/>
                </a:lnTo>
                <a:lnTo>
                  <a:pt x="200010" y="83169"/>
                </a:lnTo>
                <a:lnTo>
                  <a:pt x="20001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7" name="Freeform: Shape 496">
            <a:extLst>
              <a:ext uri="{FF2B5EF4-FFF2-40B4-BE49-F238E27FC236}">
                <a16:creationId xmlns:a16="http://schemas.microsoft.com/office/drawing/2014/main" id="{95DBFD24-82A9-C888-D3FE-D4318407E925}"/>
              </a:ext>
            </a:extLst>
          </p:cNvPr>
          <p:cNvSpPr/>
          <p:nvPr/>
        </p:nvSpPr>
        <p:spPr>
          <a:xfrm>
            <a:off x="7533936" y="6238395"/>
            <a:ext cx="591287" cy="429595"/>
          </a:xfrm>
          <a:custGeom>
            <a:avLst/>
            <a:gdLst>
              <a:gd name="connsiteX0" fmla="*/ 200009 w 591287"/>
              <a:gd name="connsiteY0" fmla="*/ 83169 h 429595"/>
              <a:gd name="connsiteX1" fmla="*/ 591288 w 591287"/>
              <a:gd name="connsiteY1" fmla="*/ 0 h 429595"/>
              <a:gd name="connsiteX2" fmla="*/ 391278 w 591287"/>
              <a:gd name="connsiteY2" fmla="*/ 346427 h 429595"/>
              <a:gd name="connsiteX3" fmla="*/ 0 w 591287"/>
              <a:gd name="connsiteY3" fmla="*/ 429596 h 429595"/>
              <a:gd name="connsiteX4" fmla="*/ 200009 w 591287"/>
              <a:gd name="connsiteY4" fmla="*/ 83169 h 429595"/>
              <a:gd name="connsiteX5" fmla="*/ 200009 w 591287"/>
              <a:gd name="connsiteY5" fmla="*/ 83169 h 429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7" h="429595">
                <a:moveTo>
                  <a:pt x="200009" y="83169"/>
                </a:moveTo>
                <a:lnTo>
                  <a:pt x="591288" y="0"/>
                </a:lnTo>
                <a:lnTo>
                  <a:pt x="391278" y="346427"/>
                </a:lnTo>
                <a:lnTo>
                  <a:pt x="0" y="429596"/>
                </a:lnTo>
                <a:lnTo>
                  <a:pt x="200009" y="83169"/>
                </a:lnTo>
                <a:lnTo>
                  <a:pt x="200009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8" name="Freeform: Shape 497">
            <a:extLst>
              <a:ext uri="{FF2B5EF4-FFF2-40B4-BE49-F238E27FC236}">
                <a16:creationId xmlns:a16="http://schemas.microsoft.com/office/drawing/2014/main" id="{74265C7C-EF00-872C-157C-5594EF62F11D}"/>
              </a:ext>
            </a:extLst>
          </p:cNvPr>
          <p:cNvSpPr/>
          <p:nvPr/>
        </p:nvSpPr>
        <p:spPr>
          <a:xfrm>
            <a:off x="529216" y="2145936"/>
            <a:ext cx="591287" cy="429595"/>
          </a:xfrm>
          <a:custGeom>
            <a:avLst/>
            <a:gdLst>
              <a:gd name="connsiteX0" fmla="*/ 200010 w 591287"/>
              <a:gd name="connsiteY0" fmla="*/ 83169 h 429595"/>
              <a:gd name="connsiteX1" fmla="*/ 591288 w 591287"/>
              <a:gd name="connsiteY1" fmla="*/ 0 h 429595"/>
              <a:gd name="connsiteX2" fmla="*/ 391278 w 591287"/>
              <a:gd name="connsiteY2" fmla="*/ 346427 h 429595"/>
              <a:gd name="connsiteX3" fmla="*/ 0 w 591287"/>
              <a:gd name="connsiteY3" fmla="*/ 429596 h 429595"/>
              <a:gd name="connsiteX4" fmla="*/ 200010 w 591287"/>
              <a:gd name="connsiteY4" fmla="*/ 83169 h 429595"/>
              <a:gd name="connsiteX5" fmla="*/ 200010 w 591287"/>
              <a:gd name="connsiteY5" fmla="*/ 83169 h 429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7" h="429595">
                <a:moveTo>
                  <a:pt x="200010" y="83169"/>
                </a:moveTo>
                <a:lnTo>
                  <a:pt x="591288" y="0"/>
                </a:lnTo>
                <a:lnTo>
                  <a:pt x="391278" y="346427"/>
                </a:lnTo>
                <a:lnTo>
                  <a:pt x="0" y="429596"/>
                </a:lnTo>
                <a:lnTo>
                  <a:pt x="200010" y="83169"/>
                </a:lnTo>
                <a:lnTo>
                  <a:pt x="20001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9" name="Freeform: Shape 498">
            <a:extLst>
              <a:ext uri="{FF2B5EF4-FFF2-40B4-BE49-F238E27FC236}">
                <a16:creationId xmlns:a16="http://schemas.microsoft.com/office/drawing/2014/main" id="{9166FA66-79CF-4703-61E0-3839B2E36859}"/>
              </a:ext>
            </a:extLst>
          </p:cNvPr>
          <p:cNvSpPr/>
          <p:nvPr/>
        </p:nvSpPr>
        <p:spPr>
          <a:xfrm>
            <a:off x="3723011" y="4121325"/>
            <a:ext cx="591287" cy="429595"/>
          </a:xfrm>
          <a:custGeom>
            <a:avLst/>
            <a:gdLst>
              <a:gd name="connsiteX0" fmla="*/ 0 w 591287"/>
              <a:gd name="connsiteY0" fmla="*/ 346427 h 429595"/>
              <a:gd name="connsiteX1" fmla="*/ 200010 w 591287"/>
              <a:gd name="connsiteY1" fmla="*/ 0 h 429595"/>
              <a:gd name="connsiteX2" fmla="*/ 591288 w 591287"/>
              <a:gd name="connsiteY2" fmla="*/ 83169 h 429595"/>
              <a:gd name="connsiteX3" fmla="*/ 391278 w 591287"/>
              <a:gd name="connsiteY3" fmla="*/ 429596 h 429595"/>
              <a:gd name="connsiteX4" fmla="*/ 0 w 591287"/>
              <a:gd name="connsiteY4" fmla="*/ 346427 h 429595"/>
              <a:gd name="connsiteX5" fmla="*/ 0 w 591287"/>
              <a:gd name="connsiteY5" fmla="*/ 346427 h 429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7" h="429595">
                <a:moveTo>
                  <a:pt x="0" y="346427"/>
                </a:moveTo>
                <a:lnTo>
                  <a:pt x="200010" y="0"/>
                </a:lnTo>
                <a:lnTo>
                  <a:pt x="591288" y="83169"/>
                </a:lnTo>
                <a:lnTo>
                  <a:pt x="391278" y="429596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0" name="Freeform: Shape 499">
            <a:extLst>
              <a:ext uri="{FF2B5EF4-FFF2-40B4-BE49-F238E27FC236}">
                <a16:creationId xmlns:a16="http://schemas.microsoft.com/office/drawing/2014/main" id="{47BFEBC3-0765-8DA9-034C-EAEEE466DC0F}"/>
              </a:ext>
            </a:extLst>
          </p:cNvPr>
          <p:cNvSpPr/>
          <p:nvPr/>
        </p:nvSpPr>
        <p:spPr>
          <a:xfrm>
            <a:off x="6833178" y="5543294"/>
            <a:ext cx="591287" cy="429595"/>
          </a:xfrm>
          <a:custGeom>
            <a:avLst/>
            <a:gdLst>
              <a:gd name="connsiteX0" fmla="*/ 0 w 591287"/>
              <a:gd name="connsiteY0" fmla="*/ 346427 h 429595"/>
              <a:gd name="connsiteX1" fmla="*/ 200009 w 591287"/>
              <a:gd name="connsiteY1" fmla="*/ 0 h 429595"/>
              <a:gd name="connsiteX2" fmla="*/ 591288 w 591287"/>
              <a:gd name="connsiteY2" fmla="*/ 83169 h 429595"/>
              <a:gd name="connsiteX3" fmla="*/ 391278 w 591287"/>
              <a:gd name="connsiteY3" fmla="*/ 429596 h 429595"/>
              <a:gd name="connsiteX4" fmla="*/ 0 w 591287"/>
              <a:gd name="connsiteY4" fmla="*/ 346427 h 429595"/>
              <a:gd name="connsiteX5" fmla="*/ 0 w 591287"/>
              <a:gd name="connsiteY5" fmla="*/ 346427 h 429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7" h="429595">
                <a:moveTo>
                  <a:pt x="0" y="346427"/>
                </a:moveTo>
                <a:lnTo>
                  <a:pt x="200009" y="0"/>
                </a:lnTo>
                <a:lnTo>
                  <a:pt x="591288" y="83169"/>
                </a:lnTo>
                <a:lnTo>
                  <a:pt x="391278" y="429596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1" name="Freeform: Shape 500">
            <a:extLst>
              <a:ext uri="{FF2B5EF4-FFF2-40B4-BE49-F238E27FC236}">
                <a16:creationId xmlns:a16="http://schemas.microsoft.com/office/drawing/2014/main" id="{2566CC17-C11A-B3FF-7950-2E9C53E6B2DA}"/>
              </a:ext>
            </a:extLst>
          </p:cNvPr>
          <p:cNvSpPr/>
          <p:nvPr/>
        </p:nvSpPr>
        <p:spPr>
          <a:xfrm>
            <a:off x="1367730" y="2761503"/>
            <a:ext cx="591287" cy="429595"/>
          </a:xfrm>
          <a:custGeom>
            <a:avLst/>
            <a:gdLst>
              <a:gd name="connsiteX0" fmla="*/ 0 w 591287"/>
              <a:gd name="connsiteY0" fmla="*/ 346427 h 429595"/>
              <a:gd name="connsiteX1" fmla="*/ 200010 w 591287"/>
              <a:gd name="connsiteY1" fmla="*/ 0 h 429595"/>
              <a:gd name="connsiteX2" fmla="*/ 591288 w 591287"/>
              <a:gd name="connsiteY2" fmla="*/ 83169 h 429595"/>
              <a:gd name="connsiteX3" fmla="*/ 391278 w 591287"/>
              <a:gd name="connsiteY3" fmla="*/ 429596 h 429595"/>
              <a:gd name="connsiteX4" fmla="*/ 0 w 591287"/>
              <a:gd name="connsiteY4" fmla="*/ 346427 h 429595"/>
              <a:gd name="connsiteX5" fmla="*/ 0 w 591287"/>
              <a:gd name="connsiteY5" fmla="*/ 346427 h 429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7" h="429595">
                <a:moveTo>
                  <a:pt x="0" y="346427"/>
                </a:moveTo>
                <a:lnTo>
                  <a:pt x="200010" y="0"/>
                </a:lnTo>
                <a:lnTo>
                  <a:pt x="591288" y="83169"/>
                </a:lnTo>
                <a:lnTo>
                  <a:pt x="391278" y="429596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2" name="Freeform: Shape 501">
            <a:extLst>
              <a:ext uri="{FF2B5EF4-FFF2-40B4-BE49-F238E27FC236}">
                <a16:creationId xmlns:a16="http://schemas.microsoft.com/office/drawing/2014/main" id="{981845F9-E715-9B49-AA76-5D41960B9FE5}"/>
              </a:ext>
            </a:extLst>
          </p:cNvPr>
          <p:cNvSpPr/>
          <p:nvPr/>
        </p:nvSpPr>
        <p:spPr>
          <a:xfrm>
            <a:off x="9337914" y="7363091"/>
            <a:ext cx="591287" cy="429595"/>
          </a:xfrm>
          <a:custGeom>
            <a:avLst/>
            <a:gdLst>
              <a:gd name="connsiteX0" fmla="*/ 0 w 591287"/>
              <a:gd name="connsiteY0" fmla="*/ 346427 h 429595"/>
              <a:gd name="connsiteX1" fmla="*/ 200009 w 591287"/>
              <a:gd name="connsiteY1" fmla="*/ 0 h 429595"/>
              <a:gd name="connsiteX2" fmla="*/ 591288 w 591287"/>
              <a:gd name="connsiteY2" fmla="*/ 83169 h 429595"/>
              <a:gd name="connsiteX3" fmla="*/ 391278 w 591287"/>
              <a:gd name="connsiteY3" fmla="*/ 429596 h 429595"/>
              <a:gd name="connsiteX4" fmla="*/ 0 w 591287"/>
              <a:gd name="connsiteY4" fmla="*/ 346427 h 429595"/>
              <a:gd name="connsiteX5" fmla="*/ 0 w 591287"/>
              <a:gd name="connsiteY5" fmla="*/ 346427 h 429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7" h="429595">
                <a:moveTo>
                  <a:pt x="0" y="346427"/>
                </a:moveTo>
                <a:lnTo>
                  <a:pt x="200009" y="0"/>
                </a:lnTo>
                <a:lnTo>
                  <a:pt x="591288" y="83169"/>
                </a:lnTo>
                <a:lnTo>
                  <a:pt x="391278" y="429596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3" name="Freeform: Shape 502">
            <a:extLst>
              <a:ext uri="{FF2B5EF4-FFF2-40B4-BE49-F238E27FC236}">
                <a16:creationId xmlns:a16="http://schemas.microsoft.com/office/drawing/2014/main" id="{BD0244EA-DF2A-FC6B-A6F8-C82CCF2F4AD3}"/>
              </a:ext>
            </a:extLst>
          </p:cNvPr>
          <p:cNvSpPr/>
          <p:nvPr/>
        </p:nvSpPr>
        <p:spPr>
          <a:xfrm>
            <a:off x="3399388" y="3886200"/>
            <a:ext cx="523632" cy="581552"/>
          </a:xfrm>
          <a:custGeom>
            <a:avLst/>
            <a:gdLst>
              <a:gd name="connsiteX0" fmla="*/ 0 w 523632"/>
              <a:gd name="connsiteY0" fmla="*/ 346427 h 581552"/>
              <a:gd name="connsiteX1" fmla="*/ 200010 w 523632"/>
              <a:gd name="connsiteY1" fmla="*/ 0 h 581552"/>
              <a:gd name="connsiteX2" fmla="*/ 523633 w 523632"/>
              <a:gd name="connsiteY2" fmla="*/ 235126 h 581552"/>
              <a:gd name="connsiteX3" fmla="*/ 323623 w 523632"/>
              <a:gd name="connsiteY3" fmla="*/ 581553 h 581552"/>
              <a:gd name="connsiteX4" fmla="*/ 0 w 523632"/>
              <a:gd name="connsiteY4" fmla="*/ 346427 h 581552"/>
              <a:gd name="connsiteX5" fmla="*/ 0 w 523632"/>
              <a:gd name="connsiteY5" fmla="*/ 346427 h 581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3632" h="581552">
                <a:moveTo>
                  <a:pt x="0" y="346427"/>
                </a:moveTo>
                <a:lnTo>
                  <a:pt x="200010" y="0"/>
                </a:lnTo>
                <a:lnTo>
                  <a:pt x="523633" y="235126"/>
                </a:lnTo>
                <a:lnTo>
                  <a:pt x="323623" y="581553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4" name="Freeform: Shape 503">
            <a:extLst>
              <a:ext uri="{FF2B5EF4-FFF2-40B4-BE49-F238E27FC236}">
                <a16:creationId xmlns:a16="http://schemas.microsoft.com/office/drawing/2014/main" id="{18EB746F-83B9-8D37-D266-4D5947767EB7}"/>
              </a:ext>
            </a:extLst>
          </p:cNvPr>
          <p:cNvSpPr/>
          <p:nvPr/>
        </p:nvSpPr>
        <p:spPr>
          <a:xfrm>
            <a:off x="6309546" y="4961741"/>
            <a:ext cx="523632" cy="581552"/>
          </a:xfrm>
          <a:custGeom>
            <a:avLst/>
            <a:gdLst>
              <a:gd name="connsiteX0" fmla="*/ 0 w 523632"/>
              <a:gd name="connsiteY0" fmla="*/ 346427 h 581552"/>
              <a:gd name="connsiteX1" fmla="*/ 200009 w 523632"/>
              <a:gd name="connsiteY1" fmla="*/ 0 h 581552"/>
              <a:gd name="connsiteX2" fmla="*/ 523632 w 523632"/>
              <a:gd name="connsiteY2" fmla="*/ 235126 h 581552"/>
              <a:gd name="connsiteX3" fmla="*/ 323622 w 523632"/>
              <a:gd name="connsiteY3" fmla="*/ 581553 h 581552"/>
              <a:gd name="connsiteX4" fmla="*/ 0 w 523632"/>
              <a:gd name="connsiteY4" fmla="*/ 346427 h 581552"/>
              <a:gd name="connsiteX5" fmla="*/ 0 w 523632"/>
              <a:gd name="connsiteY5" fmla="*/ 346427 h 581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3632" h="581552">
                <a:moveTo>
                  <a:pt x="0" y="346427"/>
                </a:moveTo>
                <a:lnTo>
                  <a:pt x="200009" y="0"/>
                </a:lnTo>
                <a:lnTo>
                  <a:pt x="523632" y="235126"/>
                </a:lnTo>
                <a:lnTo>
                  <a:pt x="323622" y="581553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5" name="Freeform: Shape 504">
            <a:extLst>
              <a:ext uri="{FF2B5EF4-FFF2-40B4-BE49-F238E27FC236}">
                <a16:creationId xmlns:a16="http://schemas.microsoft.com/office/drawing/2014/main" id="{F44365E7-30E8-A2A4-4B74-4BEC91075DE8}"/>
              </a:ext>
            </a:extLst>
          </p:cNvPr>
          <p:cNvSpPr/>
          <p:nvPr/>
        </p:nvSpPr>
        <p:spPr>
          <a:xfrm>
            <a:off x="920495" y="2145936"/>
            <a:ext cx="523632" cy="581552"/>
          </a:xfrm>
          <a:custGeom>
            <a:avLst/>
            <a:gdLst>
              <a:gd name="connsiteX0" fmla="*/ 0 w 523632"/>
              <a:gd name="connsiteY0" fmla="*/ 346427 h 581552"/>
              <a:gd name="connsiteX1" fmla="*/ 200010 w 523632"/>
              <a:gd name="connsiteY1" fmla="*/ 0 h 581552"/>
              <a:gd name="connsiteX2" fmla="*/ 523632 w 523632"/>
              <a:gd name="connsiteY2" fmla="*/ 235126 h 581552"/>
              <a:gd name="connsiteX3" fmla="*/ 323623 w 523632"/>
              <a:gd name="connsiteY3" fmla="*/ 581553 h 581552"/>
              <a:gd name="connsiteX4" fmla="*/ 0 w 523632"/>
              <a:gd name="connsiteY4" fmla="*/ 346427 h 581552"/>
              <a:gd name="connsiteX5" fmla="*/ 0 w 523632"/>
              <a:gd name="connsiteY5" fmla="*/ 346427 h 581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3632" h="581552">
                <a:moveTo>
                  <a:pt x="0" y="346427"/>
                </a:moveTo>
                <a:lnTo>
                  <a:pt x="200010" y="0"/>
                </a:lnTo>
                <a:lnTo>
                  <a:pt x="523632" y="235126"/>
                </a:lnTo>
                <a:lnTo>
                  <a:pt x="323623" y="581553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6" name="Freeform: Shape 505">
            <a:extLst>
              <a:ext uri="{FF2B5EF4-FFF2-40B4-BE49-F238E27FC236}">
                <a16:creationId xmlns:a16="http://schemas.microsoft.com/office/drawing/2014/main" id="{F3BF062C-CF0E-C881-549A-33B825FA6136}"/>
              </a:ext>
            </a:extLst>
          </p:cNvPr>
          <p:cNvSpPr/>
          <p:nvPr/>
        </p:nvSpPr>
        <p:spPr>
          <a:xfrm>
            <a:off x="8814282" y="6781538"/>
            <a:ext cx="523632" cy="581553"/>
          </a:xfrm>
          <a:custGeom>
            <a:avLst/>
            <a:gdLst>
              <a:gd name="connsiteX0" fmla="*/ 0 w 523632"/>
              <a:gd name="connsiteY0" fmla="*/ 346427 h 581553"/>
              <a:gd name="connsiteX1" fmla="*/ 200009 w 523632"/>
              <a:gd name="connsiteY1" fmla="*/ 0 h 581553"/>
              <a:gd name="connsiteX2" fmla="*/ 523632 w 523632"/>
              <a:gd name="connsiteY2" fmla="*/ 235126 h 581553"/>
              <a:gd name="connsiteX3" fmla="*/ 323622 w 523632"/>
              <a:gd name="connsiteY3" fmla="*/ 581553 h 581553"/>
              <a:gd name="connsiteX4" fmla="*/ 0 w 523632"/>
              <a:gd name="connsiteY4" fmla="*/ 346427 h 581553"/>
              <a:gd name="connsiteX5" fmla="*/ 0 w 523632"/>
              <a:gd name="connsiteY5" fmla="*/ 346427 h 581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3632" h="581553">
                <a:moveTo>
                  <a:pt x="0" y="346427"/>
                </a:moveTo>
                <a:lnTo>
                  <a:pt x="200009" y="0"/>
                </a:lnTo>
                <a:lnTo>
                  <a:pt x="523632" y="235126"/>
                </a:lnTo>
                <a:lnTo>
                  <a:pt x="323622" y="581553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7" name="Freeform: Shape 506">
            <a:extLst>
              <a:ext uri="{FF2B5EF4-FFF2-40B4-BE49-F238E27FC236}">
                <a16:creationId xmlns:a16="http://schemas.microsoft.com/office/drawing/2014/main" id="{16C35C2D-9016-899F-C5C3-24D873F3FAFD}"/>
              </a:ext>
            </a:extLst>
          </p:cNvPr>
          <p:cNvSpPr/>
          <p:nvPr/>
        </p:nvSpPr>
        <p:spPr>
          <a:xfrm>
            <a:off x="3199378" y="3539772"/>
            <a:ext cx="400019" cy="692854"/>
          </a:xfrm>
          <a:custGeom>
            <a:avLst/>
            <a:gdLst>
              <a:gd name="connsiteX0" fmla="*/ 0 w 400019"/>
              <a:gd name="connsiteY0" fmla="*/ 346427 h 692854"/>
              <a:gd name="connsiteX1" fmla="*/ 200010 w 400019"/>
              <a:gd name="connsiteY1" fmla="*/ 0 h 692854"/>
              <a:gd name="connsiteX2" fmla="*/ 400020 w 400019"/>
              <a:gd name="connsiteY2" fmla="*/ 346427 h 692854"/>
              <a:gd name="connsiteX3" fmla="*/ 200010 w 400019"/>
              <a:gd name="connsiteY3" fmla="*/ 692854 h 692854"/>
              <a:gd name="connsiteX4" fmla="*/ 0 w 400019"/>
              <a:gd name="connsiteY4" fmla="*/ 346427 h 692854"/>
              <a:gd name="connsiteX5" fmla="*/ 0 w 400019"/>
              <a:gd name="connsiteY5" fmla="*/ 346427 h 692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019" h="692854">
                <a:moveTo>
                  <a:pt x="0" y="346427"/>
                </a:moveTo>
                <a:lnTo>
                  <a:pt x="200010" y="0"/>
                </a:lnTo>
                <a:lnTo>
                  <a:pt x="400020" y="346427"/>
                </a:lnTo>
                <a:lnTo>
                  <a:pt x="200010" y="692854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8" name="Freeform: Shape 507">
            <a:extLst>
              <a:ext uri="{FF2B5EF4-FFF2-40B4-BE49-F238E27FC236}">
                <a16:creationId xmlns:a16="http://schemas.microsoft.com/office/drawing/2014/main" id="{FFA6A74E-EE61-81AD-1785-B90C27C4E921}"/>
              </a:ext>
            </a:extLst>
          </p:cNvPr>
          <p:cNvSpPr/>
          <p:nvPr/>
        </p:nvSpPr>
        <p:spPr>
          <a:xfrm>
            <a:off x="6633168" y="5196867"/>
            <a:ext cx="400019" cy="692854"/>
          </a:xfrm>
          <a:custGeom>
            <a:avLst/>
            <a:gdLst>
              <a:gd name="connsiteX0" fmla="*/ 0 w 400019"/>
              <a:gd name="connsiteY0" fmla="*/ 346427 h 692854"/>
              <a:gd name="connsiteX1" fmla="*/ 200010 w 400019"/>
              <a:gd name="connsiteY1" fmla="*/ 0 h 692854"/>
              <a:gd name="connsiteX2" fmla="*/ 400020 w 400019"/>
              <a:gd name="connsiteY2" fmla="*/ 346427 h 692854"/>
              <a:gd name="connsiteX3" fmla="*/ 200010 w 400019"/>
              <a:gd name="connsiteY3" fmla="*/ 692854 h 692854"/>
              <a:gd name="connsiteX4" fmla="*/ 0 w 400019"/>
              <a:gd name="connsiteY4" fmla="*/ 346427 h 692854"/>
              <a:gd name="connsiteX5" fmla="*/ 0 w 400019"/>
              <a:gd name="connsiteY5" fmla="*/ 346427 h 692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019" h="692854">
                <a:moveTo>
                  <a:pt x="0" y="346427"/>
                </a:moveTo>
                <a:lnTo>
                  <a:pt x="200010" y="0"/>
                </a:lnTo>
                <a:lnTo>
                  <a:pt x="400020" y="346427"/>
                </a:lnTo>
                <a:lnTo>
                  <a:pt x="200010" y="692854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9" name="Freeform: Shape 508">
            <a:extLst>
              <a:ext uri="{FF2B5EF4-FFF2-40B4-BE49-F238E27FC236}">
                <a16:creationId xmlns:a16="http://schemas.microsoft.com/office/drawing/2014/main" id="{4380DF97-B1CF-6368-AC45-8B52392E6889}"/>
              </a:ext>
            </a:extLst>
          </p:cNvPr>
          <p:cNvSpPr/>
          <p:nvPr/>
        </p:nvSpPr>
        <p:spPr>
          <a:xfrm>
            <a:off x="329207" y="1882678"/>
            <a:ext cx="400019" cy="692854"/>
          </a:xfrm>
          <a:custGeom>
            <a:avLst/>
            <a:gdLst>
              <a:gd name="connsiteX0" fmla="*/ 0 w 400019"/>
              <a:gd name="connsiteY0" fmla="*/ 346427 h 692854"/>
              <a:gd name="connsiteX1" fmla="*/ 200010 w 400019"/>
              <a:gd name="connsiteY1" fmla="*/ 0 h 692854"/>
              <a:gd name="connsiteX2" fmla="*/ 400020 w 400019"/>
              <a:gd name="connsiteY2" fmla="*/ 346427 h 692854"/>
              <a:gd name="connsiteX3" fmla="*/ 200010 w 400019"/>
              <a:gd name="connsiteY3" fmla="*/ 692854 h 692854"/>
              <a:gd name="connsiteX4" fmla="*/ 0 w 400019"/>
              <a:gd name="connsiteY4" fmla="*/ 346427 h 692854"/>
              <a:gd name="connsiteX5" fmla="*/ 0 w 400019"/>
              <a:gd name="connsiteY5" fmla="*/ 346427 h 692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019" h="692854">
                <a:moveTo>
                  <a:pt x="0" y="346427"/>
                </a:moveTo>
                <a:lnTo>
                  <a:pt x="200010" y="0"/>
                </a:lnTo>
                <a:lnTo>
                  <a:pt x="400020" y="346427"/>
                </a:lnTo>
                <a:lnTo>
                  <a:pt x="200010" y="692854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0" name="Freeform: Shape 509">
            <a:extLst>
              <a:ext uri="{FF2B5EF4-FFF2-40B4-BE49-F238E27FC236}">
                <a16:creationId xmlns:a16="http://schemas.microsoft.com/office/drawing/2014/main" id="{5AD370E2-C4E8-C97F-C7F8-1F3DEB0A6901}"/>
              </a:ext>
            </a:extLst>
          </p:cNvPr>
          <p:cNvSpPr/>
          <p:nvPr/>
        </p:nvSpPr>
        <p:spPr>
          <a:xfrm>
            <a:off x="9137904" y="7016664"/>
            <a:ext cx="400019" cy="692854"/>
          </a:xfrm>
          <a:custGeom>
            <a:avLst/>
            <a:gdLst>
              <a:gd name="connsiteX0" fmla="*/ 0 w 400019"/>
              <a:gd name="connsiteY0" fmla="*/ 346427 h 692854"/>
              <a:gd name="connsiteX1" fmla="*/ 200010 w 400019"/>
              <a:gd name="connsiteY1" fmla="*/ 0 h 692854"/>
              <a:gd name="connsiteX2" fmla="*/ 400020 w 400019"/>
              <a:gd name="connsiteY2" fmla="*/ 346427 h 692854"/>
              <a:gd name="connsiteX3" fmla="*/ 200010 w 400019"/>
              <a:gd name="connsiteY3" fmla="*/ 692854 h 692854"/>
              <a:gd name="connsiteX4" fmla="*/ 0 w 400019"/>
              <a:gd name="connsiteY4" fmla="*/ 346427 h 692854"/>
              <a:gd name="connsiteX5" fmla="*/ 0 w 400019"/>
              <a:gd name="connsiteY5" fmla="*/ 346427 h 692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019" h="692854">
                <a:moveTo>
                  <a:pt x="0" y="346427"/>
                </a:moveTo>
                <a:lnTo>
                  <a:pt x="200010" y="0"/>
                </a:lnTo>
                <a:lnTo>
                  <a:pt x="400020" y="346427"/>
                </a:lnTo>
                <a:lnTo>
                  <a:pt x="200010" y="692854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1" name="Freeform: Shape 510">
            <a:extLst>
              <a:ext uri="{FF2B5EF4-FFF2-40B4-BE49-F238E27FC236}">
                <a16:creationId xmlns:a16="http://schemas.microsoft.com/office/drawing/2014/main" id="{F38E9EF6-9111-FCCC-6B41-77D46645862B}"/>
              </a:ext>
            </a:extLst>
          </p:cNvPr>
          <p:cNvSpPr/>
          <p:nvPr/>
        </p:nvSpPr>
        <p:spPr>
          <a:xfrm>
            <a:off x="3157565" y="3141944"/>
            <a:ext cx="241822" cy="744255"/>
          </a:xfrm>
          <a:custGeom>
            <a:avLst/>
            <a:gdLst>
              <a:gd name="connsiteX0" fmla="*/ 0 w 241822"/>
              <a:gd name="connsiteY0" fmla="*/ 346427 h 744255"/>
              <a:gd name="connsiteX1" fmla="*/ 200010 w 241822"/>
              <a:gd name="connsiteY1" fmla="*/ 0 h 744255"/>
              <a:gd name="connsiteX2" fmla="*/ 241823 w 241822"/>
              <a:gd name="connsiteY2" fmla="*/ 397828 h 744255"/>
              <a:gd name="connsiteX3" fmla="*/ 41813 w 241822"/>
              <a:gd name="connsiteY3" fmla="*/ 744255 h 744255"/>
              <a:gd name="connsiteX4" fmla="*/ 0 w 241822"/>
              <a:gd name="connsiteY4" fmla="*/ 346427 h 744255"/>
              <a:gd name="connsiteX5" fmla="*/ 0 w 241822"/>
              <a:gd name="connsiteY5" fmla="*/ 346427 h 74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1822" h="744255">
                <a:moveTo>
                  <a:pt x="0" y="346427"/>
                </a:moveTo>
                <a:lnTo>
                  <a:pt x="200010" y="0"/>
                </a:lnTo>
                <a:lnTo>
                  <a:pt x="241823" y="397828"/>
                </a:lnTo>
                <a:lnTo>
                  <a:pt x="41813" y="744255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2" name="Freeform: Shape 511">
            <a:extLst>
              <a:ext uri="{FF2B5EF4-FFF2-40B4-BE49-F238E27FC236}">
                <a16:creationId xmlns:a16="http://schemas.microsoft.com/office/drawing/2014/main" id="{CE1CFB62-CEDE-198F-9989-422197BA5031}"/>
              </a:ext>
            </a:extLst>
          </p:cNvPr>
          <p:cNvSpPr/>
          <p:nvPr/>
        </p:nvSpPr>
        <p:spPr>
          <a:xfrm>
            <a:off x="7224457" y="5626463"/>
            <a:ext cx="241823" cy="744255"/>
          </a:xfrm>
          <a:custGeom>
            <a:avLst/>
            <a:gdLst>
              <a:gd name="connsiteX0" fmla="*/ 0 w 241823"/>
              <a:gd name="connsiteY0" fmla="*/ 346427 h 744255"/>
              <a:gd name="connsiteX1" fmla="*/ 200009 w 241823"/>
              <a:gd name="connsiteY1" fmla="*/ 0 h 744255"/>
              <a:gd name="connsiteX2" fmla="*/ 241823 w 241823"/>
              <a:gd name="connsiteY2" fmla="*/ 397828 h 744255"/>
              <a:gd name="connsiteX3" fmla="*/ 41813 w 241823"/>
              <a:gd name="connsiteY3" fmla="*/ 744255 h 744255"/>
              <a:gd name="connsiteX4" fmla="*/ 0 w 241823"/>
              <a:gd name="connsiteY4" fmla="*/ 346427 h 744255"/>
              <a:gd name="connsiteX5" fmla="*/ 0 w 241823"/>
              <a:gd name="connsiteY5" fmla="*/ 346427 h 74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1823" h="744255">
                <a:moveTo>
                  <a:pt x="0" y="346427"/>
                </a:moveTo>
                <a:lnTo>
                  <a:pt x="200009" y="0"/>
                </a:lnTo>
                <a:lnTo>
                  <a:pt x="241823" y="397828"/>
                </a:lnTo>
                <a:lnTo>
                  <a:pt x="41813" y="744255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3" name="Freeform: Shape 512">
            <a:extLst>
              <a:ext uri="{FF2B5EF4-FFF2-40B4-BE49-F238E27FC236}">
                <a16:creationId xmlns:a16="http://schemas.microsoft.com/office/drawing/2014/main" id="{AD0D6D8E-758D-26DC-DFC8-0F3A3135C53C}"/>
              </a:ext>
            </a:extLst>
          </p:cNvPr>
          <p:cNvSpPr/>
          <p:nvPr/>
        </p:nvSpPr>
        <p:spPr>
          <a:xfrm>
            <a:off x="5944110" y="4961741"/>
            <a:ext cx="565445" cy="509129"/>
          </a:xfrm>
          <a:custGeom>
            <a:avLst/>
            <a:gdLst>
              <a:gd name="connsiteX0" fmla="*/ 200010 w 565445"/>
              <a:gd name="connsiteY0" fmla="*/ 162703 h 509129"/>
              <a:gd name="connsiteX1" fmla="*/ 565445 w 565445"/>
              <a:gd name="connsiteY1" fmla="*/ 0 h 509129"/>
              <a:gd name="connsiteX2" fmla="*/ 365436 w 565445"/>
              <a:gd name="connsiteY2" fmla="*/ 346427 h 509129"/>
              <a:gd name="connsiteX3" fmla="*/ 0 w 565445"/>
              <a:gd name="connsiteY3" fmla="*/ 509130 h 509129"/>
              <a:gd name="connsiteX4" fmla="*/ 200010 w 565445"/>
              <a:gd name="connsiteY4" fmla="*/ 162703 h 509129"/>
              <a:gd name="connsiteX5" fmla="*/ 200010 w 565445"/>
              <a:gd name="connsiteY5" fmla="*/ 162703 h 509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445" h="509129">
                <a:moveTo>
                  <a:pt x="200010" y="162703"/>
                </a:moveTo>
                <a:lnTo>
                  <a:pt x="565445" y="0"/>
                </a:lnTo>
                <a:lnTo>
                  <a:pt x="365436" y="346427"/>
                </a:lnTo>
                <a:lnTo>
                  <a:pt x="0" y="509130"/>
                </a:lnTo>
                <a:lnTo>
                  <a:pt x="200010" y="162703"/>
                </a:lnTo>
                <a:lnTo>
                  <a:pt x="20001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4" name="Freeform: Shape 513">
            <a:extLst>
              <a:ext uri="{FF2B5EF4-FFF2-40B4-BE49-F238E27FC236}">
                <a16:creationId xmlns:a16="http://schemas.microsoft.com/office/drawing/2014/main" id="{EBF161DA-EB3B-9EA3-D17B-7861999CEF8E}"/>
              </a:ext>
            </a:extLst>
          </p:cNvPr>
          <p:cNvSpPr/>
          <p:nvPr/>
        </p:nvSpPr>
        <p:spPr>
          <a:xfrm>
            <a:off x="1759008" y="2681969"/>
            <a:ext cx="565445" cy="509129"/>
          </a:xfrm>
          <a:custGeom>
            <a:avLst/>
            <a:gdLst>
              <a:gd name="connsiteX0" fmla="*/ 200010 w 565445"/>
              <a:gd name="connsiteY0" fmla="*/ 162703 h 509129"/>
              <a:gd name="connsiteX1" fmla="*/ 565446 w 565445"/>
              <a:gd name="connsiteY1" fmla="*/ 0 h 509129"/>
              <a:gd name="connsiteX2" fmla="*/ 365436 w 565445"/>
              <a:gd name="connsiteY2" fmla="*/ 346427 h 509129"/>
              <a:gd name="connsiteX3" fmla="*/ 0 w 565445"/>
              <a:gd name="connsiteY3" fmla="*/ 509130 h 509129"/>
              <a:gd name="connsiteX4" fmla="*/ 200010 w 565445"/>
              <a:gd name="connsiteY4" fmla="*/ 162703 h 509129"/>
              <a:gd name="connsiteX5" fmla="*/ 200010 w 565445"/>
              <a:gd name="connsiteY5" fmla="*/ 162703 h 509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445" h="509129">
                <a:moveTo>
                  <a:pt x="200010" y="162703"/>
                </a:moveTo>
                <a:lnTo>
                  <a:pt x="565446" y="0"/>
                </a:lnTo>
                <a:lnTo>
                  <a:pt x="365436" y="346427"/>
                </a:lnTo>
                <a:lnTo>
                  <a:pt x="0" y="509130"/>
                </a:lnTo>
                <a:lnTo>
                  <a:pt x="200010" y="162703"/>
                </a:lnTo>
                <a:lnTo>
                  <a:pt x="20001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5" name="Freeform: Shape 514">
            <a:extLst>
              <a:ext uri="{FF2B5EF4-FFF2-40B4-BE49-F238E27FC236}">
                <a16:creationId xmlns:a16="http://schemas.microsoft.com/office/drawing/2014/main" id="{E8556C54-2308-948D-9FBC-4AE34EB7964F}"/>
              </a:ext>
            </a:extLst>
          </p:cNvPr>
          <p:cNvSpPr/>
          <p:nvPr/>
        </p:nvSpPr>
        <p:spPr>
          <a:xfrm>
            <a:off x="6309546" y="1882678"/>
            <a:ext cx="523632" cy="581552"/>
          </a:xfrm>
          <a:custGeom>
            <a:avLst/>
            <a:gdLst>
              <a:gd name="connsiteX0" fmla="*/ 200009 w 523632"/>
              <a:gd name="connsiteY0" fmla="*/ 235126 h 581552"/>
              <a:gd name="connsiteX1" fmla="*/ 523632 w 523632"/>
              <a:gd name="connsiteY1" fmla="*/ 0 h 581552"/>
              <a:gd name="connsiteX2" fmla="*/ 323622 w 523632"/>
              <a:gd name="connsiteY2" fmla="*/ 346427 h 581552"/>
              <a:gd name="connsiteX3" fmla="*/ 0 w 523632"/>
              <a:gd name="connsiteY3" fmla="*/ 581553 h 581552"/>
              <a:gd name="connsiteX4" fmla="*/ 200009 w 523632"/>
              <a:gd name="connsiteY4" fmla="*/ 235126 h 581552"/>
              <a:gd name="connsiteX5" fmla="*/ 200009 w 523632"/>
              <a:gd name="connsiteY5" fmla="*/ 235126 h 581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3632" h="581552">
                <a:moveTo>
                  <a:pt x="200009" y="235126"/>
                </a:moveTo>
                <a:lnTo>
                  <a:pt x="523632" y="0"/>
                </a:lnTo>
                <a:lnTo>
                  <a:pt x="323622" y="346427"/>
                </a:lnTo>
                <a:lnTo>
                  <a:pt x="0" y="581553"/>
                </a:lnTo>
                <a:lnTo>
                  <a:pt x="200009" y="235126"/>
                </a:lnTo>
                <a:lnTo>
                  <a:pt x="200009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6" name="Freeform: Shape 515">
            <a:extLst>
              <a:ext uri="{FF2B5EF4-FFF2-40B4-BE49-F238E27FC236}">
                <a16:creationId xmlns:a16="http://schemas.microsoft.com/office/drawing/2014/main" id="{59D572A8-D6D4-0C50-A628-E3954B23810D}"/>
              </a:ext>
            </a:extLst>
          </p:cNvPr>
          <p:cNvSpPr/>
          <p:nvPr/>
        </p:nvSpPr>
        <p:spPr>
          <a:xfrm>
            <a:off x="3157565" y="214838"/>
            <a:ext cx="591287" cy="429595"/>
          </a:xfrm>
          <a:custGeom>
            <a:avLst/>
            <a:gdLst>
              <a:gd name="connsiteX0" fmla="*/ 200010 w 591287"/>
              <a:gd name="connsiteY0" fmla="*/ 83169 h 429595"/>
              <a:gd name="connsiteX1" fmla="*/ 591288 w 591287"/>
              <a:gd name="connsiteY1" fmla="*/ 0 h 429595"/>
              <a:gd name="connsiteX2" fmla="*/ 391278 w 591287"/>
              <a:gd name="connsiteY2" fmla="*/ 346427 h 429595"/>
              <a:gd name="connsiteX3" fmla="*/ 0 w 591287"/>
              <a:gd name="connsiteY3" fmla="*/ 429596 h 429595"/>
              <a:gd name="connsiteX4" fmla="*/ 200010 w 591287"/>
              <a:gd name="connsiteY4" fmla="*/ 83169 h 429595"/>
              <a:gd name="connsiteX5" fmla="*/ 200010 w 591287"/>
              <a:gd name="connsiteY5" fmla="*/ 83169 h 429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7" h="429595">
                <a:moveTo>
                  <a:pt x="200010" y="83169"/>
                </a:moveTo>
                <a:lnTo>
                  <a:pt x="591288" y="0"/>
                </a:lnTo>
                <a:lnTo>
                  <a:pt x="391278" y="346427"/>
                </a:lnTo>
                <a:lnTo>
                  <a:pt x="0" y="429596"/>
                </a:lnTo>
                <a:lnTo>
                  <a:pt x="200010" y="83169"/>
                </a:lnTo>
                <a:lnTo>
                  <a:pt x="20001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7" name="Freeform: Shape 516">
            <a:extLst>
              <a:ext uri="{FF2B5EF4-FFF2-40B4-BE49-F238E27FC236}">
                <a16:creationId xmlns:a16="http://schemas.microsoft.com/office/drawing/2014/main" id="{A819D2A8-87EF-E80F-2D3E-83FEAAB93598}"/>
              </a:ext>
            </a:extLst>
          </p:cNvPr>
          <p:cNvSpPr/>
          <p:nvPr/>
        </p:nvSpPr>
        <p:spPr>
          <a:xfrm>
            <a:off x="6833178" y="2145936"/>
            <a:ext cx="591287" cy="429595"/>
          </a:xfrm>
          <a:custGeom>
            <a:avLst/>
            <a:gdLst>
              <a:gd name="connsiteX0" fmla="*/ 200009 w 591287"/>
              <a:gd name="connsiteY0" fmla="*/ 83169 h 429595"/>
              <a:gd name="connsiteX1" fmla="*/ 591288 w 591287"/>
              <a:gd name="connsiteY1" fmla="*/ 0 h 429595"/>
              <a:gd name="connsiteX2" fmla="*/ 391278 w 591287"/>
              <a:gd name="connsiteY2" fmla="*/ 346427 h 429595"/>
              <a:gd name="connsiteX3" fmla="*/ 0 w 591287"/>
              <a:gd name="connsiteY3" fmla="*/ 429596 h 429595"/>
              <a:gd name="connsiteX4" fmla="*/ 200009 w 591287"/>
              <a:gd name="connsiteY4" fmla="*/ 83169 h 429595"/>
              <a:gd name="connsiteX5" fmla="*/ 200009 w 591287"/>
              <a:gd name="connsiteY5" fmla="*/ 83169 h 429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7" h="429595">
                <a:moveTo>
                  <a:pt x="200009" y="83169"/>
                </a:moveTo>
                <a:lnTo>
                  <a:pt x="591288" y="0"/>
                </a:lnTo>
                <a:lnTo>
                  <a:pt x="391278" y="346427"/>
                </a:lnTo>
                <a:lnTo>
                  <a:pt x="0" y="429596"/>
                </a:lnTo>
                <a:lnTo>
                  <a:pt x="200009" y="83169"/>
                </a:lnTo>
                <a:lnTo>
                  <a:pt x="200009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8" name="Freeform: Shape 517">
            <a:extLst>
              <a:ext uri="{FF2B5EF4-FFF2-40B4-BE49-F238E27FC236}">
                <a16:creationId xmlns:a16="http://schemas.microsoft.com/office/drawing/2014/main" id="{ECAB4F74-8925-7D57-EA86-0BDD3A60CFCC}"/>
              </a:ext>
            </a:extLst>
          </p:cNvPr>
          <p:cNvSpPr/>
          <p:nvPr/>
        </p:nvSpPr>
        <p:spPr>
          <a:xfrm>
            <a:off x="10362294" y="4183472"/>
            <a:ext cx="591287" cy="429596"/>
          </a:xfrm>
          <a:custGeom>
            <a:avLst/>
            <a:gdLst>
              <a:gd name="connsiteX0" fmla="*/ 200010 w 591287"/>
              <a:gd name="connsiteY0" fmla="*/ 83169 h 429596"/>
              <a:gd name="connsiteX1" fmla="*/ 591288 w 591287"/>
              <a:gd name="connsiteY1" fmla="*/ 0 h 429596"/>
              <a:gd name="connsiteX2" fmla="*/ 391278 w 591287"/>
              <a:gd name="connsiteY2" fmla="*/ 346427 h 429596"/>
              <a:gd name="connsiteX3" fmla="*/ 0 w 591287"/>
              <a:gd name="connsiteY3" fmla="*/ 429596 h 429596"/>
              <a:gd name="connsiteX4" fmla="*/ 200010 w 591287"/>
              <a:gd name="connsiteY4" fmla="*/ 83169 h 429596"/>
              <a:gd name="connsiteX5" fmla="*/ 200010 w 591287"/>
              <a:gd name="connsiteY5" fmla="*/ 83169 h 429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7" h="429596">
                <a:moveTo>
                  <a:pt x="200010" y="83169"/>
                </a:moveTo>
                <a:lnTo>
                  <a:pt x="591288" y="0"/>
                </a:lnTo>
                <a:lnTo>
                  <a:pt x="391278" y="346427"/>
                </a:lnTo>
                <a:lnTo>
                  <a:pt x="0" y="429596"/>
                </a:lnTo>
                <a:lnTo>
                  <a:pt x="200010" y="83169"/>
                </a:lnTo>
                <a:lnTo>
                  <a:pt x="20001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9" name="Freeform: Shape 518">
            <a:extLst>
              <a:ext uri="{FF2B5EF4-FFF2-40B4-BE49-F238E27FC236}">
                <a16:creationId xmlns:a16="http://schemas.microsoft.com/office/drawing/2014/main" id="{C29193AC-D985-4BD4-1F13-B3C9817DF2D2}"/>
              </a:ext>
            </a:extLst>
          </p:cNvPr>
          <p:cNvSpPr/>
          <p:nvPr/>
        </p:nvSpPr>
        <p:spPr>
          <a:xfrm>
            <a:off x="4747390" y="858537"/>
            <a:ext cx="591288" cy="429595"/>
          </a:xfrm>
          <a:custGeom>
            <a:avLst/>
            <a:gdLst>
              <a:gd name="connsiteX0" fmla="*/ 0 w 591288"/>
              <a:gd name="connsiteY0" fmla="*/ 346427 h 429595"/>
              <a:gd name="connsiteX1" fmla="*/ 200010 w 591288"/>
              <a:gd name="connsiteY1" fmla="*/ 0 h 429595"/>
              <a:gd name="connsiteX2" fmla="*/ 591288 w 591288"/>
              <a:gd name="connsiteY2" fmla="*/ 83169 h 429595"/>
              <a:gd name="connsiteX3" fmla="*/ 391278 w 591288"/>
              <a:gd name="connsiteY3" fmla="*/ 429596 h 429595"/>
              <a:gd name="connsiteX4" fmla="*/ 0 w 591288"/>
              <a:gd name="connsiteY4" fmla="*/ 346427 h 429595"/>
              <a:gd name="connsiteX5" fmla="*/ 0 w 591288"/>
              <a:gd name="connsiteY5" fmla="*/ 346427 h 429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8" h="429595">
                <a:moveTo>
                  <a:pt x="0" y="346427"/>
                </a:moveTo>
                <a:lnTo>
                  <a:pt x="200010" y="0"/>
                </a:lnTo>
                <a:lnTo>
                  <a:pt x="591288" y="83169"/>
                </a:lnTo>
                <a:lnTo>
                  <a:pt x="391278" y="429596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0" name="Freeform: Shape 519">
            <a:extLst>
              <a:ext uri="{FF2B5EF4-FFF2-40B4-BE49-F238E27FC236}">
                <a16:creationId xmlns:a16="http://schemas.microsoft.com/office/drawing/2014/main" id="{D71B5478-0D01-2B4A-9B60-90D1A1F858E9}"/>
              </a:ext>
            </a:extLst>
          </p:cNvPr>
          <p:cNvSpPr/>
          <p:nvPr/>
        </p:nvSpPr>
        <p:spPr>
          <a:xfrm>
            <a:off x="7492122" y="2443209"/>
            <a:ext cx="591288" cy="429595"/>
          </a:xfrm>
          <a:custGeom>
            <a:avLst/>
            <a:gdLst>
              <a:gd name="connsiteX0" fmla="*/ 0 w 591288"/>
              <a:gd name="connsiteY0" fmla="*/ 346427 h 429595"/>
              <a:gd name="connsiteX1" fmla="*/ 200010 w 591288"/>
              <a:gd name="connsiteY1" fmla="*/ 0 h 429595"/>
              <a:gd name="connsiteX2" fmla="*/ 591289 w 591288"/>
              <a:gd name="connsiteY2" fmla="*/ 83169 h 429595"/>
              <a:gd name="connsiteX3" fmla="*/ 391278 w 591288"/>
              <a:gd name="connsiteY3" fmla="*/ 429596 h 429595"/>
              <a:gd name="connsiteX4" fmla="*/ 0 w 591288"/>
              <a:gd name="connsiteY4" fmla="*/ 346427 h 429595"/>
              <a:gd name="connsiteX5" fmla="*/ 0 w 591288"/>
              <a:gd name="connsiteY5" fmla="*/ 346427 h 429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8" h="429595">
                <a:moveTo>
                  <a:pt x="0" y="346427"/>
                </a:moveTo>
                <a:lnTo>
                  <a:pt x="200010" y="0"/>
                </a:lnTo>
                <a:lnTo>
                  <a:pt x="591289" y="83169"/>
                </a:lnTo>
                <a:lnTo>
                  <a:pt x="391278" y="429596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1" name="Freeform: Shape 520">
            <a:extLst>
              <a:ext uri="{FF2B5EF4-FFF2-40B4-BE49-F238E27FC236}">
                <a16:creationId xmlns:a16="http://schemas.microsoft.com/office/drawing/2014/main" id="{8DED96AA-1D65-AF3B-7BF5-16EBCA1386C2}"/>
              </a:ext>
            </a:extLst>
          </p:cNvPr>
          <p:cNvSpPr/>
          <p:nvPr/>
        </p:nvSpPr>
        <p:spPr>
          <a:xfrm>
            <a:off x="2000831" y="-418115"/>
            <a:ext cx="591287" cy="429595"/>
          </a:xfrm>
          <a:custGeom>
            <a:avLst/>
            <a:gdLst>
              <a:gd name="connsiteX0" fmla="*/ 0 w 591287"/>
              <a:gd name="connsiteY0" fmla="*/ 346427 h 429595"/>
              <a:gd name="connsiteX1" fmla="*/ 200010 w 591287"/>
              <a:gd name="connsiteY1" fmla="*/ 0 h 429595"/>
              <a:gd name="connsiteX2" fmla="*/ 591288 w 591287"/>
              <a:gd name="connsiteY2" fmla="*/ 83169 h 429595"/>
              <a:gd name="connsiteX3" fmla="*/ 391278 w 591287"/>
              <a:gd name="connsiteY3" fmla="*/ 429596 h 429595"/>
              <a:gd name="connsiteX4" fmla="*/ 0 w 591287"/>
              <a:gd name="connsiteY4" fmla="*/ 346427 h 429595"/>
              <a:gd name="connsiteX5" fmla="*/ 0 w 591287"/>
              <a:gd name="connsiteY5" fmla="*/ 346427 h 429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7" h="429595">
                <a:moveTo>
                  <a:pt x="0" y="346427"/>
                </a:moveTo>
                <a:lnTo>
                  <a:pt x="200010" y="0"/>
                </a:lnTo>
                <a:lnTo>
                  <a:pt x="591288" y="83169"/>
                </a:lnTo>
                <a:lnTo>
                  <a:pt x="391278" y="429596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2" name="Freeform: Shape 521">
            <a:extLst>
              <a:ext uri="{FF2B5EF4-FFF2-40B4-BE49-F238E27FC236}">
                <a16:creationId xmlns:a16="http://schemas.microsoft.com/office/drawing/2014/main" id="{8C755EB2-FF6A-5A0C-6586-E96D549B3409}"/>
              </a:ext>
            </a:extLst>
          </p:cNvPr>
          <p:cNvSpPr/>
          <p:nvPr/>
        </p:nvSpPr>
        <p:spPr>
          <a:xfrm>
            <a:off x="9971015" y="4183472"/>
            <a:ext cx="591288" cy="429596"/>
          </a:xfrm>
          <a:custGeom>
            <a:avLst/>
            <a:gdLst>
              <a:gd name="connsiteX0" fmla="*/ 0 w 591288"/>
              <a:gd name="connsiteY0" fmla="*/ 346427 h 429596"/>
              <a:gd name="connsiteX1" fmla="*/ 200010 w 591288"/>
              <a:gd name="connsiteY1" fmla="*/ 0 h 429596"/>
              <a:gd name="connsiteX2" fmla="*/ 591289 w 591288"/>
              <a:gd name="connsiteY2" fmla="*/ 83169 h 429596"/>
              <a:gd name="connsiteX3" fmla="*/ 391278 w 591288"/>
              <a:gd name="connsiteY3" fmla="*/ 429596 h 429596"/>
              <a:gd name="connsiteX4" fmla="*/ 0 w 591288"/>
              <a:gd name="connsiteY4" fmla="*/ 346427 h 429596"/>
              <a:gd name="connsiteX5" fmla="*/ 0 w 591288"/>
              <a:gd name="connsiteY5" fmla="*/ 346427 h 429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8" h="429596">
                <a:moveTo>
                  <a:pt x="0" y="346427"/>
                </a:moveTo>
                <a:lnTo>
                  <a:pt x="200010" y="0"/>
                </a:lnTo>
                <a:lnTo>
                  <a:pt x="591289" y="83169"/>
                </a:lnTo>
                <a:lnTo>
                  <a:pt x="391278" y="429596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3" name="Freeform: Shape 522">
            <a:extLst>
              <a:ext uri="{FF2B5EF4-FFF2-40B4-BE49-F238E27FC236}">
                <a16:creationId xmlns:a16="http://schemas.microsoft.com/office/drawing/2014/main" id="{5A929E12-825D-6F44-AC80-2B655F93604E}"/>
              </a:ext>
            </a:extLst>
          </p:cNvPr>
          <p:cNvSpPr/>
          <p:nvPr/>
        </p:nvSpPr>
        <p:spPr>
          <a:xfrm>
            <a:off x="5620487" y="1719975"/>
            <a:ext cx="523632" cy="581552"/>
          </a:xfrm>
          <a:custGeom>
            <a:avLst/>
            <a:gdLst>
              <a:gd name="connsiteX0" fmla="*/ 0 w 523632"/>
              <a:gd name="connsiteY0" fmla="*/ 346427 h 581552"/>
              <a:gd name="connsiteX1" fmla="*/ 200010 w 523632"/>
              <a:gd name="connsiteY1" fmla="*/ 0 h 581552"/>
              <a:gd name="connsiteX2" fmla="*/ 523633 w 523632"/>
              <a:gd name="connsiteY2" fmla="*/ 235126 h 581552"/>
              <a:gd name="connsiteX3" fmla="*/ 323623 w 523632"/>
              <a:gd name="connsiteY3" fmla="*/ 581553 h 581552"/>
              <a:gd name="connsiteX4" fmla="*/ 0 w 523632"/>
              <a:gd name="connsiteY4" fmla="*/ 346427 h 581552"/>
              <a:gd name="connsiteX5" fmla="*/ 0 w 523632"/>
              <a:gd name="connsiteY5" fmla="*/ 346427 h 581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3632" h="581552">
                <a:moveTo>
                  <a:pt x="0" y="346427"/>
                </a:moveTo>
                <a:lnTo>
                  <a:pt x="200010" y="0"/>
                </a:lnTo>
                <a:lnTo>
                  <a:pt x="523633" y="235126"/>
                </a:lnTo>
                <a:lnTo>
                  <a:pt x="323623" y="581553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4" name="Freeform: Shape 523">
            <a:extLst>
              <a:ext uri="{FF2B5EF4-FFF2-40B4-BE49-F238E27FC236}">
                <a16:creationId xmlns:a16="http://schemas.microsoft.com/office/drawing/2014/main" id="{B200DF36-F645-088B-B572-89104F0EC3A1}"/>
              </a:ext>
            </a:extLst>
          </p:cNvPr>
          <p:cNvSpPr/>
          <p:nvPr/>
        </p:nvSpPr>
        <p:spPr>
          <a:xfrm>
            <a:off x="7925213" y="2924206"/>
            <a:ext cx="523633" cy="581552"/>
          </a:xfrm>
          <a:custGeom>
            <a:avLst/>
            <a:gdLst>
              <a:gd name="connsiteX0" fmla="*/ 0 w 523633"/>
              <a:gd name="connsiteY0" fmla="*/ 346427 h 581552"/>
              <a:gd name="connsiteX1" fmla="*/ 200010 w 523633"/>
              <a:gd name="connsiteY1" fmla="*/ 0 h 581552"/>
              <a:gd name="connsiteX2" fmla="*/ 523633 w 523633"/>
              <a:gd name="connsiteY2" fmla="*/ 235126 h 581552"/>
              <a:gd name="connsiteX3" fmla="*/ 323623 w 523633"/>
              <a:gd name="connsiteY3" fmla="*/ 581553 h 581552"/>
              <a:gd name="connsiteX4" fmla="*/ 0 w 523633"/>
              <a:gd name="connsiteY4" fmla="*/ 346427 h 581552"/>
              <a:gd name="connsiteX5" fmla="*/ 0 w 523633"/>
              <a:gd name="connsiteY5" fmla="*/ 346427 h 581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3633" h="581552">
                <a:moveTo>
                  <a:pt x="0" y="346427"/>
                </a:moveTo>
                <a:lnTo>
                  <a:pt x="200010" y="0"/>
                </a:lnTo>
                <a:lnTo>
                  <a:pt x="523633" y="235126"/>
                </a:lnTo>
                <a:lnTo>
                  <a:pt x="323623" y="581553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5" name="Freeform: Shape 524">
            <a:extLst>
              <a:ext uri="{FF2B5EF4-FFF2-40B4-BE49-F238E27FC236}">
                <a16:creationId xmlns:a16="http://schemas.microsoft.com/office/drawing/2014/main" id="{0E37805E-FE71-58C0-09AB-17AAF319DAE3}"/>
              </a:ext>
            </a:extLst>
          </p:cNvPr>
          <p:cNvSpPr/>
          <p:nvPr/>
        </p:nvSpPr>
        <p:spPr>
          <a:xfrm>
            <a:off x="2792129" y="-334946"/>
            <a:ext cx="523632" cy="581552"/>
          </a:xfrm>
          <a:custGeom>
            <a:avLst/>
            <a:gdLst>
              <a:gd name="connsiteX0" fmla="*/ 0 w 523632"/>
              <a:gd name="connsiteY0" fmla="*/ 346427 h 581552"/>
              <a:gd name="connsiteX1" fmla="*/ 200010 w 523632"/>
              <a:gd name="connsiteY1" fmla="*/ 0 h 581552"/>
              <a:gd name="connsiteX2" fmla="*/ 523632 w 523632"/>
              <a:gd name="connsiteY2" fmla="*/ 235126 h 581552"/>
              <a:gd name="connsiteX3" fmla="*/ 323623 w 523632"/>
              <a:gd name="connsiteY3" fmla="*/ 581553 h 581552"/>
              <a:gd name="connsiteX4" fmla="*/ 0 w 523632"/>
              <a:gd name="connsiteY4" fmla="*/ 346427 h 581552"/>
              <a:gd name="connsiteX5" fmla="*/ 0 w 523632"/>
              <a:gd name="connsiteY5" fmla="*/ 346427 h 581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3632" h="581552">
                <a:moveTo>
                  <a:pt x="0" y="346427"/>
                </a:moveTo>
                <a:lnTo>
                  <a:pt x="200010" y="0"/>
                </a:lnTo>
                <a:lnTo>
                  <a:pt x="523632" y="235126"/>
                </a:lnTo>
                <a:lnTo>
                  <a:pt x="323623" y="581553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6" name="Freeform: Shape 525">
            <a:extLst>
              <a:ext uri="{FF2B5EF4-FFF2-40B4-BE49-F238E27FC236}">
                <a16:creationId xmlns:a16="http://schemas.microsoft.com/office/drawing/2014/main" id="{EE548834-8432-5A4B-9209-15515B84F69A}"/>
              </a:ext>
            </a:extLst>
          </p:cNvPr>
          <p:cNvSpPr/>
          <p:nvPr/>
        </p:nvSpPr>
        <p:spPr>
          <a:xfrm>
            <a:off x="6633168" y="1882678"/>
            <a:ext cx="400019" cy="692854"/>
          </a:xfrm>
          <a:custGeom>
            <a:avLst/>
            <a:gdLst>
              <a:gd name="connsiteX0" fmla="*/ 0 w 400019"/>
              <a:gd name="connsiteY0" fmla="*/ 346427 h 692854"/>
              <a:gd name="connsiteX1" fmla="*/ 200010 w 400019"/>
              <a:gd name="connsiteY1" fmla="*/ 0 h 692854"/>
              <a:gd name="connsiteX2" fmla="*/ 400020 w 400019"/>
              <a:gd name="connsiteY2" fmla="*/ 346427 h 692854"/>
              <a:gd name="connsiteX3" fmla="*/ 200010 w 400019"/>
              <a:gd name="connsiteY3" fmla="*/ 692854 h 692854"/>
              <a:gd name="connsiteX4" fmla="*/ 0 w 400019"/>
              <a:gd name="connsiteY4" fmla="*/ 346427 h 692854"/>
              <a:gd name="connsiteX5" fmla="*/ 0 w 400019"/>
              <a:gd name="connsiteY5" fmla="*/ 346427 h 692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019" h="692854">
                <a:moveTo>
                  <a:pt x="0" y="346427"/>
                </a:moveTo>
                <a:lnTo>
                  <a:pt x="200010" y="0"/>
                </a:lnTo>
                <a:lnTo>
                  <a:pt x="400020" y="346427"/>
                </a:lnTo>
                <a:lnTo>
                  <a:pt x="200010" y="692854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7" name="Freeform: Shape 526">
            <a:extLst>
              <a:ext uri="{FF2B5EF4-FFF2-40B4-BE49-F238E27FC236}">
                <a16:creationId xmlns:a16="http://schemas.microsoft.com/office/drawing/2014/main" id="{6DE8E4E6-2AC8-099D-366B-F223E7B79982}"/>
              </a:ext>
            </a:extLst>
          </p:cNvPr>
          <p:cNvSpPr/>
          <p:nvPr/>
        </p:nvSpPr>
        <p:spPr>
          <a:xfrm>
            <a:off x="9503340" y="3539772"/>
            <a:ext cx="400019" cy="692854"/>
          </a:xfrm>
          <a:custGeom>
            <a:avLst/>
            <a:gdLst>
              <a:gd name="connsiteX0" fmla="*/ 0 w 400019"/>
              <a:gd name="connsiteY0" fmla="*/ 346427 h 692854"/>
              <a:gd name="connsiteX1" fmla="*/ 200010 w 400019"/>
              <a:gd name="connsiteY1" fmla="*/ 0 h 692854"/>
              <a:gd name="connsiteX2" fmla="*/ 400020 w 400019"/>
              <a:gd name="connsiteY2" fmla="*/ 346427 h 692854"/>
              <a:gd name="connsiteX3" fmla="*/ 200010 w 400019"/>
              <a:gd name="connsiteY3" fmla="*/ 692854 h 692854"/>
              <a:gd name="connsiteX4" fmla="*/ 0 w 400019"/>
              <a:gd name="connsiteY4" fmla="*/ 346427 h 692854"/>
              <a:gd name="connsiteX5" fmla="*/ 0 w 400019"/>
              <a:gd name="connsiteY5" fmla="*/ 346427 h 692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019" h="692854">
                <a:moveTo>
                  <a:pt x="0" y="346427"/>
                </a:moveTo>
                <a:lnTo>
                  <a:pt x="200010" y="0"/>
                </a:lnTo>
                <a:lnTo>
                  <a:pt x="400020" y="346427"/>
                </a:lnTo>
                <a:lnTo>
                  <a:pt x="200010" y="692854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8" name="Freeform: Shape 527">
            <a:extLst>
              <a:ext uri="{FF2B5EF4-FFF2-40B4-BE49-F238E27FC236}">
                <a16:creationId xmlns:a16="http://schemas.microsoft.com/office/drawing/2014/main" id="{8FA82E74-C423-8802-066C-00A79BC97385}"/>
              </a:ext>
            </a:extLst>
          </p:cNvPr>
          <p:cNvSpPr/>
          <p:nvPr/>
        </p:nvSpPr>
        <p:spPr>
          <a:xfrm>
            <a:off x="3548843" y="214838"/>
            <a:ext cx="400019" cy="692854"/>
          </a:xfrm>
          <a:custGeom>
            <a:avLst/>
            <a:gdLst>
              <a:gd name="connsiteX0" fmla="*/ 0 w 400019"/>
              <a:gd name="connsiteY0" fmla="*/ 346427 h 692854"/>
              <a:gd name="connsiteX1" fmla="*/ 200010 w 400019"/>
              <a:gd name="connsiteY1" fmla="*/ 0 h 692854"/>
              <a:gd name="connsiteX2" fmla="*/ 400020 w 400019"/>
              <a:gd name="connsiteY2" fmla="*/ 346427 h 692854"/>
              <a:gd name="connsiteX3" fmla="*/ 200010 w 400019"/>
              <a:gd name="connsiteY3" fmla="*/ 692854 h 692854"/>
              <a:gd name="connsiteX4" fmla="*/ 0 w 400019"/>
              <a:gd name="connsiteY4" fmla="*/ 346427 h 692854"/>
              <a:gd name="connsiteX5" fmla="*/ 0 w 400019"/>
              <a:gd name="connsiteY5" fmla="*/ 346427 h 692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019" h="692854">
                <a:moveTo>
                  <a:pt x="0" y="346427"/>
                </a:moveTo>
                <a:lnTo>
                  <a:pt x="200010" y="0"/>
                </a:lnTo>
                <a:lnTo>
                  <a:pt x="400020" y="346427"/>
                </a:lnTo>
                <a:lnTo>
                  <a:pt x="200010" y="692854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9" name="Freeform: Shape 528">
            <a:extLst>
              <a:ext uri="{FF2B5EF4-FFF2-40B4-BE49-F238E27FC236}">
                <a16:creationId xmlns:a16="http://schemas.microsoft.com/office/drawing/2014/main" id="{49EF0C1B-0072-A843-CA51-480D3368BE99}"/>
              </a:ext>
            </a:extLst>
          </p:cNvPr>
          <p:cNvSpPr/>
          <p:nvPr/>
        </p:nvSpPr>
        <p:spPr>
          <a:xfrm>
            <a:off x="7883400" y="2526377"/>
            <a:ext cx="241823" cy="744255"/>
          </a:xfrm>
          <a:custGeom>
            <a:avLst/>
            <a:gdLst>
              <a:gd name="connsiteX0" fmla="*/ 0 w 241823"/>
              <a:gd name="connsiteY0" fmla="*/ 346427 h 744255"/>
              <a:gd name="connsiteX1" fmla="*/ 200010 w 241823"/>
              <a:gd name="connsiteY1" fmla="*/ 0 h 744255"/>
              <a:gd name="connsiteX2" fmla="*/ 241823 w 241823"/>
              <a:gd name="connsiteY2" fmla="*/ 397828 h 744255"/>
              <a:gd name="connsiteX3" fmla="*/ 41813 w 241823"/>
              <a:gd name="connsiteY3" fmla="*/ 744255 h 744255"/>
              <a:gd name="connsiteX4" fmla="*/ 0 w 241823"/>
              <a:gd name="connsiteY4" fmla="*/ 346427 h 744255"/>
              <a:gd name="connsiteX5" fmla="*/ 0 w 241823"/>
              <a:gd name="connsiteY5" fmla="*/ 346427 h 74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1823" h="744255">
                <a:moveTo>
                  <a:pt x="0" y="346427"/>
                </a:moveTo>
                <a:lnTo>
                  <a:pt x="200010" y="0"/>
                </a:lnTo>
                <a:lnTo>
                  <a:pt x="241823" y="397828"/>
                </a:lnTo>
                <a:lnTo>
                  <a:pt x="41813" y="744255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0" name="Freeform: Shape 529">
            <a:extLst>
              <a:ext uri="{FF2B5EF4-FFF2-40B4-BE49-F238E27FC236}">
                <a16:creationId xmlns:a16="http://schemas.microsoft.com/office/drawing/2014/main" id="{119D89EF-FFBC-8D51-ACFE-A24D11DFC2D7}"/>
              </a:ext>
            </a:extLst>
          </p:cNvPr>
          <p:cNvSpPr/>
          <p:nvPr/>
        </p:nvSpPr>
        <p:spPr>
          <a:xfrm>
            <a:off x="3115752" y="-99821"/>
            <a:ext cx="241823" cy="744255"/>
          </a:xfrm>
          <a:custGeom>
            <a:avLst/>
            <a:gdLst>
              <a:gd name="connsiteX0" fmla="*/ 0 w 241823"/>
              <a:gd name="connsiteY0" fmla="*/ 346427 h 744255"/>
              <a:gd name="connsiteX1" fmla="*/ 200010 w 241823"/>
              <a:gd name="connsiteY1" fmla="*/ 0 h 744255"/>
              <a:gd name="connsiteX2" fmla="*/ 241823 w 241823"/>
              <a:gd name="connsiteY2" fmla="*/ 397828 h 744255"/>
              <a:gd name="connsiteX3" fmla="*/ 41814 w 241823"/>
              <a:gd name="connsiteY3" fmla="*/ 744255 h 744255"/>
              <a:gd name="connsiteX4" fmla="*/ 0 w 241823"/>
              <a:gd name="connsiteY4" fmla="*/ 346427 h 744255"/>
              <a:gd name="connsiteX5" fmla="*/ 0 w 241823"/>
              <a:gd name="connsiteY5" fmla="*/ 346427 h 74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1823" h="744255">
                <a:moveTo>
                  <a:pt x="0" y="346427"/>
                </a:moveTo>
                <a:lnTo>
                  <a:pt x="200010" y="0"/>
                </a:lnTo>
                <a:lnTo>
                  <a:pt x="241823" y="397828"/>
                </a:lnTo>
                <a:lnTo>
                  <a:pt x="41814" y="744255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1" name="Freeform: Shape 530">
            <a:extLst>
              <a:ext uri="{FF2B5EF4-FFF2-40B4-BE49-F238E27FC236}">
                <a16:creationId xmlns:a16="http://schemas.microsoft.com/office/drawing/2014/main" id="{A59C8D26-7BB9-9720-ED21-58D2387D99EA}"/>
              </a:ext>
            </a:extLst>
          </p:cNvPr>
          <p:cNvSpPr/>
          <p:nvPr/>
        </p:nvSpPr>
        <p:spPr>
          <a:xfrm>
            <a:off x="4114289" y="561265"/>
            <a:ext cx="565445" cy="509129"/>
          </a:xfrm>
          <a:custGeom>
            <a:avLst/>
            <a:gdLst>
              <a:gd name="connsiteX0" fmla="*/ 200010 w 565445"/>
              <a:gd name="connsiteY0" fmla="*/ 162703 h 509129"/>
              <a:gd name="connsiteX1" fmla="*/ 565446 w 565445"/>
              <a:gd name="connsiteY1" fmla="*/ 0 h 509129"/>
              <a:gd name="connsiteX2" fmla="*/ 365436 w 565445"/>
              <a:gd name="connsiteY2" fmla="*/ 346427 h 509129"/>
              <a:gd name="connsiteX3" fmla="*/ 0 w 565445"/>
              <a:gd name="connsiteY3" fmla="*/ 509130 h 509129"/>
              <a:gd name="connsiteX4" fmla="*/ 200010 w 565445"/>
              <a:gd name="connsiteY4" fmla="*/ 162703 h 509129"/>
              <a:gd name="connsiteX5" fmla="*/ 200010 w 565445"/>
              <a:gd name="connsiteY5" fmla="*/ 162703 h 509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445" h="509129">
                <a:moveTo>
                  <a:pt x="200010" y="162703"/>
                </a:moveTo>
                <a:lnTo>
                  <a:pt x="565446" y="0"/>
                </a:lnTo>
                <a:lnTo>
                  <a:pt x="365436" y="346427"/>
                </a:lnTo>
                <a:lnTo>
                  <a:pt x="0" y="509130"/>
                </a:lnTo>
                <a:lnTo>
                  <a:pt x="200010" y="162703"/>
                </a:lnTo>
                <a:lnTo>
                  <a:pt x="20001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2" name="Freeform: Shape 531">
            <a:extLst>
              <a:ext uri="{FF2B5EF4-FFF2-40B4-BE49-F238E27FC236}">
                <a16:creationId xmlns:a16="http://schemas.microsoft.com/office/drawing/2014/main" id="{9B17607B-A3B5-062F-7787-00586594030C}"/>
              </a:ext>
            </a:extLst>
          </p:cNvPr>
          <p:cNvSpPr/>
          <p:nvPr/>
        </p:nvSpPr>
        <p:spPr>
          <a:xfrm>
            <a:off x="8772468" y="3377070"/>
            <a:ext cx="565446" cy="509129"/>
          </a:xfrm>
          <a:custGeom>
            <a:avLst/>
            <a:gdLst>
              <a:gd name="connsiteX0" fmla="*/ 200010 w 565446"/>
              <a:gd name="connsiteY0" fmla="*/ 162703 h 509129"/>
              <a:gd name="connsiteX1" fmla="*/ 565446 w 565446"/>
              <a:gd name="connsiteY1" fmla="*/ 0 h 509129"/>
              <a:gd name="connsiteX2" fmla="*/ 365436 w 565446"/>
              <a:gd name="connsiteY2" fmla="*/ 346427 h 509129"/>
              <a:gd name="connsiteX3" fmla="*/ 0 w 565446"/>
              <a:gd name="connsiteY3" fmla="*/ 509130 h 509129"/>
              <a:gd name="connsiteX4" fmla="*/ 200010 w 565446"/>
              <a:gd name="connsiteY4" fmla="*/ 162703 h 509129"/>
              <a:gd name="connsiteX5" fmla="*/ 200010 w 565446"/>
              <a:gd name="connsiteY5" fmla="*/ 162703 h 509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446" h="509129">
                <a:moveTo>
                  <a:pt x="200010" y="162703"/>
                </a:moveTo>
                <a:lnTo>
                  <a:pt x="565446" y="0"/>
                </a:lnTo>
                <a:lnTo>
                  <a:pt x="365436" y="346427"/>
                </a:lnTo>
                <a:lnTo>
                  <a:pt x="0" y="509130"/>
                </a:lnTo>
                <a:lnTo>
                  <a:pt x="200010" y="162703"/>
                </a:lnTo>
                <a:lnTo>
                  <a:pt x="20001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3" name="Freeform: Shape 532">
            <a:extLst>
              <a:ext uri="{FF2B5EF4-FFF2-40B4-BE49-F238E27FC236}">
                <a16:creationId xmlns:a16="http://schemas.microsoft.com/office/drawing/2014/main" id="{AEB74731-BFDC-913A-C967-B56C4F14E3AC}"/>
              </a:ext>
            </a:extLst>
          </p:cNvPr>
          <p:cNvSpPr/>
          <p:nvPr/>
        </p:nvSpPr>
        <p:spPr>
          <a:xfrm>
            <a:off x="2166258" y="6484266"/>
            <a:ext cx="523632" cy="581552"/>
          </a:xfrm>
          <a:custGeom>
            <a:avLst/>
            <a:gdLst>
              <a:gd name="connsiteX0" fmla="*/ 200010 w 523632"/>
              <a:gd name="connsiteY0" fmla="*/ 235125 h 581552"/>
              <a:gd name="connsiteX1" fmla="*/ 523632 w 523632"/>
              <a:gd name="connsiteY1" fmla="*/ 0 h 581552"/>
              <a:gd name="connsiteX2" fmla="*/ 323623 w 523632"/>
              <a:gd name="connsiteY2" fmla="*/ 346427 h 581552"/>
              <a:gd name="connsiteX3" fmla="*/ 0 w 523632"/>
              <a:gd name="connsiteY3" fmla="*/ 581552 h 581552"/>
              <a:gd name="connsiteX4" fmla="*/ 200010 w 523632"/>
              <a:gd name="connsiteY4" fmla="*/ 235125 h 581552"/>
              <a:gd name="connsiteX5" fmla="*/ 200010 w 523632"/>
              <a:gd name="connsiteY5" fmla="*/ 235125 h 581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3632" h="581552">
                <a:moveTo>
                  <a:pt x="200010" y="235125"/>
                </a:moveTo>
                <a:lnTo>
                  <a:pt x="523632" y="0"/>
                </a:lnTo>
                <a:lnTo>
                  <a:pt x="323623" y="346427"/>
                </a:lnTo>
                <a:lnTo>
                  <a:pt x="0" y="581552"/>
                </a:lnTo>
                <a:lnTo>
                  <a:pt x="200010" y="235125"/>
                </a:lnTo>
                <a:lnTo>
                  <a:pt x="200010" y="2351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4" name="Freeform: Shape 533">
            <a:extLst>
              <a:ext uri="{FF2B5EF4-FFF2-40B4-BE49-F238E27FC236}">
                <a16:creationId xmlns:a16="http://schemas.microsoft.com/office/drawing/2014/main" id="{52F4473A-3DC8-4D81-A205-FF6B54EB3D14}"/>
              </a:ext>
            </a:extLst>
          </p:cNvPr>
          <p:cNvSpPr/>
          <p:nvPr/>
        </p:nvSpPr>
        <p:spPr>
          <a:xfrm>
            <a:off x="4885147" y="8141360"/>
            <a:ext cx="591288" cy="429596"/>
          </a:xfrm>
          <a:custGeom>
            <a:avLst/>
            <a:gdLst>
              <a:gd name="connsiteX0" fmla="*/ 200010 w 591288"/>
              <a:gd name="connsiteY0" fmla="*/ 83169 h 429596"/>
              <a:gd name="connsiteX1" fmla="*/ 591288 w 591288"/>
              <a:gd name="connsiteY1" fmla="*/ 0 h 429596"/>
              <a:gd name="connsiteX2" fmla="*/ 391278 w 591288"/>
              <a:gd name="connsiteY2" fmla="*/ 346427 h 429596"/>
              <a:gd name="connsiteX3" fmla="*/ 0 w 591288"/>
              <a:gd name="connsiteY3" fmla="*/ 429596 h 429596"/>
              <a:gd name="connsiteX4" fmla="*/ 200010 w 591288"/>
              <a:gd name="connsiteY4" fmla="*/ 83169 h 429596"/>
              <a:gd name="connsiteX5" fmla="*/ 200010 w 591288"/>
              <a:gd name="connsiteY5" fmla="*/ 83169 h 429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8" h="429596">
                <a:moveTo>
                  <a:pt x="200010" y="83169"/>
                </a:moveTo>
                <a:lnTo>
                  <a:pt x="591288" y="0"/>
                </a:lnTo>
                <a:lnTo>
                  <a:pt x="391278" y="346427"/>
                </a:lnTo>
                <a:lnTo>
                  <a:pt x="0" y="429596"/>
                </a:lnTo>
                <a:lnTo>
                  <a:pt x="200010" y="83169"/>
                </a:lnTo>
                <a:lnTo>
                  <a:pt x="20001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5" name="Freeform: Shape 534">
            <a:extLst>
              <a:ext uri="{FF2B5EF4-FFF2-40B4-BE49-F238E27FC236}">
                <a16:creationId xmlns:a16="http://schemas.microsoft.com/office/drawing/2014/main" id="{76054926-7FA8-5DD1-14BD-1CAE6D243557}"/>
              </a:ext>
            </a:extLst>
          </p:cNvPr>
          <p:cNvSpPr/>
          <p:nvPr/>
        </p:nvSpPr>
        <p:spPr>
          <a:xfrm>
            <a:off x="1409543" y="6086438"/>
            <a:ext cx="591288" cy="429595"/>
          </a:xfrm>
          <a:custGeom>
            <a:avLst/>
            <a:gdLst>
              <a:gd name="connsiteX0" fmla="*/ 200010 w 591288"/>
              <a:gd name="connsiteY0" fmla="*/ 83169 h 429595"/>
              <a:gd name="connsiteX1" fmla="*/ 591288 w 591288"/>
              <a:gd name="connsiteY1" fmla="*/ 0 h 429595"/>
              <a:gd name="connsiteX2" fmla="*/ 391278 w 591288"/>
              <a:gd name="connsiteY2" fmla="*/ 346427 h 429595"/>
              <a:gd name="connsiteX3" fmla="*/ 0 w 591288"/>
              <a:gd name="connsiteY3" fmla="*/ 429596 h 429595"/>
              <a:gd name="connsiteX4" fmla="*/ 200010 w 591288"/>
              <a:gd name="connsiteY4" fmla="*/ 83169 h 429595"/>
              <a:gd name="connsiteX5" fmla="*/ 200010 w 591288"/>
              <a:gd name="connsiteY5" fmla="*/ 83169 h 429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8" h="429595">
                <a:moveTo>
                  <a:pt x="200010" y="83169"/>
                </a:moveTo>
                <a:lnTo>
                  <a:pt x="591288" y="0"/>
                </a:lnTo>
                <a:lnTo>
                  <a:pt x="391278" y="346427"/>
                </a:lnTo>
                <a:lnTo>
                  <a:pt x="0" y="429596"/>
                </a:lnTo>
                <a:lnTo>
                  <a:pt x="200010" y="83169"/>
                </a:lnTo>
                <a:lnTo>
                  <a:pt x="20001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6" name="Freeform: Shape 535">
            <a:extLst>
              <a:ext uri="{FF2B5EF4-FFF2-40B4-BE49-F238E27FC236}">
                <a16:creationId xmlns:a16="http://schemas.microsoft.com/office/drawing/2014/main" id="{C14A4FCE-31E7-FC12-5FB0-1E00878EAAA8}"/>
              </a:ext>
            </a:extLst>
          </p:cNvPr>
          <p:cNvSpPr/>
          <p:nvPr/>
        </p:nvSpPr>
        <p:spPr>
          <a:xfrm>
            <a:off x="3157565" y="6781538"/>
            <a:ext cx="591287" cy="429596"/>
          </a:xfrm>
          <a:custGeom>
            <a:avLst/>
            <a:gdLst>
              <a:gd name="connsiteX0" fmla="*/ 0 w 591287"/>
              <a:gd name="connsiteY0" fmla="*/ 346427 h 429596"/>
              <a:gd name="connsiteX1" fmla="*/ 200010 w 591287"/>
              <a:gd name="connsiteY1" fmla="*/ 0 h 429596"/>
              <a:gd name="connsiteX2" fmla="*/ 591288 w 591287"/>
              <a:gd name="connsiteY2" fmla="*/ 83169 h 429596"/>
              <a:gd name="connsiteX3" fmla="*/ 391278 w 591287"/>
              <a:gd name="connsiteY3" fmla="*/ 429596 h 429596"/>
              <a:gd name="connsiteX4" fmla="*/ 0 w 591287"/>
              <a:gd name="connsiteY4" fmla="*/ 346427 h 429596"/>
              <a:gd name="connsiteX5" fmla="*/ 0 w 591287"/>
              <a:gd name="connsiteY5" fmla="*/ 346427 h 429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7" h="429596">
                <a:moveTo>
                  <a:pt x="0" y="346427"/>
                </a:moveTo>
                <a:lnTo>
                  <a:pt x="200010" y="0"/>
                </a:lnTo>
                <a:lnTo>
                  <a:pt x="591288" y="83169"/>
                </a:lnTo>
                <a:lnTo>
                  <a:pt x="391278" y="429596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7" name="Freeform: Shape 536">
            <a:extLst>
              <a:ext uri="{FF2B5EF4-FFF2-40B4-BE49-F238E27FC236}">
                <a16:creationId xmlns:a16="http://schemas.microsoft.com/office/drawing/2014/main" id="{B40866CB-05A1-C211-7F83-2A4177299915}"/>
              </a:ext>
            </a:extLst>
          </p:cNvPr>
          <p:cNvSpPr/>
          <p:nvPr/>
        </p:nvSpPr>
        <p:spPr>
          <a:xfrm>
            <a:off x="5944110" y="8438633"/>
            <a:ext cx="591287" cy="429595"/>
          </a:xfrm>
          <a:custGeom>
            <a:avLst/>
            <a:gdLst>
              <a:gd name="connsiteX0" fmla="*/ 0 w 591287"/>
              <a:gd name="connsiteY0" fmla="*/ 346427 h 429595"/>
              <a:gd name="connsiteX1" fmla="*/ 200010 w 591287"/>
              <a:gd name="connsiteY1" fmla="*/ 0 h 429595"/>
              <a:gd name="connsiteX2" fmla="*/ 591288 w 591287"/>
              <a:gd name="connsiteY2" fmla="*/ 83169 h 429595"/>
              <a:gd name="connsiteX3" fmla="*/ 391278 w 591287"/>
              <a:gd name="connsiteY3" fmla="*/ 429596 h 429595"/>
              <a:gd name="connsiteX4" fmla="*/ 0 w 591287"/>
              <a:gd name="connsiteY4" fmla="*/ 346427 h 429595"/>
              <a:gd name="connsiteX5" fmla="*/ 0 w 591287"/>
              <a:gd name="connsiteY5" fmla="*/ 346427 h 429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7" h="429595">
                <a:moveTo>
                  <a:pt x="0" y="346427"/>
                </a:moveTo>
                <a:lnTo>
                  <a:pt x="200010" y="0"/>
                </a:lnTo>
                <a:lnTo>
                  <a:pt x="591288" y="83169"/>
                </a:lnTo>
                <a:lnTo>
                  <a:pt x="391278" y="429596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8" name="Freeform: Shape 537">
            <a:extLst>
              <a:ext uri="{FF2B5EF4-FFF2-40B4-BE49-F238E27FC236}">
                <a16:creationId xmlns:a16="http://schemas.microsoft.com/office/drawing/2014/main" id="{7C11EB4C-9C6D-7ABA-C8CB-7040FC21C55F}"/>
              </a:ext>
            </a:extLst>
          </p:cNvPr>
          <p:cNvSpPr/>
          <p:nvPr/>
        </p:nvSpPr>
        <p:spPr>
          <a:xfrm>
            <a:off x="529216" y="5543294"/>
            <a:ext cx="591287" cy="429595"/>
          </a:xfrm>
          <a:custGeom>
            <a:avLst/>
            <a:gdLst>
              <a:gd name="connsiteX0" fmla="*/ 0 w 591287"/>
              <a:gd name="connsiteY0" fmla="*/ 346427 h 429595"/>
              <a:gd name="connsiteX1" fmla="*/ 200010 w 591287"/>
              <a:gd name="connsiteY1" fmla="*/ 0 h 429595"/>
              <a:gd name="connsiteX2" fmla="*/ 591288 w 591287"/>
              <a:gd name="connsiteY2" fmla="*/ 83169 h 429595"/>
              <a:gd name="connsiteX3" fmla="*/ 391278 w 591287"/>
              <a:gd name="connsiteY3" fmla="*/ 429596 h 429595"/>
              <a:gd name="connsiteX4" fmla="*/ 0 w 591287"/>
              <a:gd name="connsiteY4" fmla="*/ 346427 h 429595"/>
              <a:gd name="connsiteX5" fmla="*/ 0 w 591287"/>
              <a:gd name="connsiteY5" fmla="*/ 346427 h 429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7" h="429595">
                <a:moveTo>
                  <a:pt x="0" y="346427"/>
                </a:moveTo>
                <a:lnTo>
                  <a:pt x="200010" y="0"/>
                </a:lnTo>
                <a:lnTo>
                  <a:pt x="591288" y="83169"/>
                </a:lnTo>
                <a:lnTo>
                  <a:pt x="391278" y="429596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9" name="Freeform: Shape 538">
            <a:extLst>
              <a:ext uri="{FF2B5EF4-FFF2-40B4-BE49-F238E27FC236}">
                <a16:creationId xmlns:a16="http://schemas.microsoft.com/office/drawing/2014/main" id="{A7AD2156-DA6C-A1A5-F415-591A2F328AE5}"/>
              </a:ext>
            </a:extLst>
          </p:cNvPr>
          <p:cNvSpPr/>
          <p:nvPr/>
        </p:nvSpPr>
        <p:spPr>
          <a:xfrm>
            <a:off x="1842635" y="6484266"/>
            <a:ext cx="523632" cy="581552"/>
          </a:xfrm>
          <a:custGeom>
            <a:avLst/>
            <a:gdLst>
              <a:gd name="connsiteX0" fmla="*/ 0 w 523632"/>
              <a:gd name="connsiteY0" fmla="*/ 346427 h 581552"/>
              <a:gd name="connsiteX1" fmla="*/ 200010 w 523632"/>
              <a:gd name="connsiteY1" fmla="*/ 0 h 581552"/>
              <a:gd name="connsiteX2" fmla="*/ 523632 w 523632"/>
              <a:gd name="connsiteY2" fmla="*/ 235125 h 581552"/>
              <a:gd name="connsiteX3" fmla="*/ 323623 w 523632"/>
              <a:gd name="connsiteY3" fmla="*/ 581552 h 581552"/>
              <a:gd name="connsiteX4" fmla="*/ 0 w 523632"/>
              <a:gd name="connsiteY4" fmla="*/ 346427 h 581552"/>
              <a:gd name="connsiteX5" fmla="*/ 0 w 523632"/>
              <a:gd name="connsiteY5" fmla="*/ 346427 h 581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3632" h="581552">
                <a:moveTo>
                  <a:pt x="0" y="346427"/>
                </a:moveTo>
                <a:lnTo>
                  <a:pt x="200010" y="0"/>
                </a:lnTo>
                <a:lnTo>
                  <a:pt x="523632" y="235125"/>
                </a:lnTo>
                <a:lnTo>
                  <a:pt x="323623" y="581552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0" name="Freeform: Shape 539">
            <a:extLst>
              <a:ext uri="{FF2B5EF4-FFF2-40B4-BE49-F238E27FC236}">
                <a16:creationId xmlns:a16="http://schemas.microsoft.com/office/drawing/2014/main" id="{C7A8CFC4-92B9-0154-2C73-0138C9E54A13}"/>
              </a:ext>
            </a:extLst>
          </p:cNvPr>
          <p:cNvSpPr/>
          <p:nvPr/>
        </p:nvSpPr>
        <p:spPr>
          <a:xfrm>
            <a:off x="4561525" y="7989403"/>
            <a:ext cx="523632" cy="581553"/>
          </a:xfrm>
          <a:custGeom>
            <a:avLst/>
            <a:gdLst>
              <a:gd name="connsiteX0" fmla="*/ 0 w 523632"/>
              <a:gd name="connsiteY0" fmla="*/ 346427 h 581553"/>
              <a:gd name="connsiteX1" fmla="*/ 200010 w 523632"/>
              <a:gd name="connsiteY1" fmla="*/ 0 h 581553"/>
              <a:gd name="connsiteX2" fmla="*/ 523632 w 523632"/>
              <a:gd name="connsiteY2" fmla="*/ 235125 h 581553"/>
              <a:gd name="connsiteX3" fmla="*/ 323623 w 523632"/>
              <a:gd name="connsiteY3" fmla="*/ 581553 h 581553"/>
              <a:gd name="connsiteX4" fmla="*/ 0 w 523632"/>
              <a:gd name="connsiteY4" fmla="*/ 346427 h 581553"/>
              <a:gd name="connsiteX5" fmla="*/ 0 w 523632"/>
              <a:gd name="connsiteY5" fmla="*/ 346427 h 581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3632" h="581553">
                <a:moveTo>
                  <a:pt x="0" y="346427"/>
                </a:moveTo>
                <a:lnTo>
                  <a:pt x="200010" y="0"/>
                </a:lnTo>
                <a:lnTo>
                  <a:pt x="523632" y="235125"/>
                </a:lnTo>
                <a:lnTo>
                  <a:pt x="323623" y="581553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1" name="Freeform: Shape 540">
            <a:extLst>
              <a:ext uri="{FF2B5EF4-FFF2-40B4-BE49-F238E27FC236}">
                <a16:creationId xmlns:a16="http://schemas.microsoft.com/office/drawing/2014/main" id="{1DE4F0F3-33E9-86A6-03FB-DDDEFD780E5C}"/>
              </a:ext>
            </a:extLst>
          </p:cNvPr>
          <p:cNvSpPr/>
          <p:nvPr/>
        </p:nvSpPr>
        <p:spPr>
          <a:xfrm>
            <a:off x="-1027536" y="4827171"/>
            <a:ext cx="523632" cy="581552"/>
          </a:xfrm>
          <a:custGeom>
            <a:avLst/>
            <a:gdLst>
              <a:gd name="connsiteX0" fmla="*/ 0 w 523632"/>
              <a:gd name="connsiteY0" fmla="*/ 346427 h 581552"/>
              <a:gd name="connsiteX1" fmla="*/ 200010 w 523632"/>
              <a:gd name="connsiteY1" fmla="*/ 0 h 581552"/>
              <a:gd name="connsiteX2" fmla="*/ 523632 w 523632"/>
              <a:gd name="connsiteY2" fmla="*/ 235126 h 581552"/>
              <a:gd name="connsiteX3" fmla="*/ 323623 w 523632"/>
              <a:gd name="connsiteY3" fmla="*/ 581553 h 581552"/>
              <a:gd name="connsiteX4" fmla="*/ 0 w 523632"/>
              <a:gd name="connsiteY4" fmla="*/ 346427 h 581552"/>
              <a:gd name="connsiteX5" fmla="*/ 0 w 523632"/>
              <a:gd name="connsiteY5" fmla="*/ 346427 h 581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3632" h="581552">
                <a:moveTo>
                  <a:pt x="0" y="346427"/>
                </a:moveTo>
                <a:lnTo>
                  <a:pt x="200010" y="0"/>
                </a:lnTo>
                <a:lnTo>
                  <a:pt x="523632" y="235126"/>
                </a:lnTo>
                <a:lnTo>
                  <a:pt x="323623" y="581553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2" name="Freeform: Shape 541">
            <a:extLst>
              <a:ext uri="{FF2B5EF4-FFF2-40B4-BE49-F238E27FC236}">
                <a16:creationId xmlns:a16="http://schemas.microsoft.com/office/drawing/2014/main" id="{C7C79070-EC0B-F636-ED13-CE781AF32B31}"/>
              </a:ext>
            </a:extLst>
          </p:cNvPr>
          <p:cNvSpPr/>
          <p:nvPr/>
        </p:nvSpPr>
        <p:spPr>
          <a:xfrm>
            <a:off x="329207" y="5196867"/>
            <a:ext cx="400019" cy="692854"/>
          </a:xfrm>
          <a:custGeom>
            <a:avLst/>
            <a:gdLst>
              <a:gd name="connsiteX0" fmla="*/ 0 w 400019"/>
              <a:gd name="connsiteY0" fmla="*/ 346427 h 692854"/>
              <a:gd name="connsiteX1" fmla="*/ 200010 w 400019"/>
              <a:gd name="connsiteY1" fmla="*/ 0 h 692854"/>
              <a:gd name="connsiteX2" fmla="*/ 400020 w 400019"/>
              <a:gd name="connsiteY2" fmla="*/ 346427 h 692854"/>
              <a:gd name="connsiteX3" fmla="*/ 200010 w 400019"/>
              <a:gd name="connsiteY3" fmla="*/ 692854 h 692854"/>
              <a:gd name="connsiteX4" fmla="*/ 0 w 400019"/>
              <a:gd name="connsiteY4" fmla="*/ 346427 h 692854"/>
              <a:gd name="connsiteX5" fmla="*/ 0 w 400019"/>
              <a:gd name="connsiteY5" fmla="*/ 346427 h 692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019" h="692854">
                <a:moveTo>
                  <a:pt x="0" y="346427"/>
                </a:moveTo>
                <a:lnTo>
                  <a:pt x="200010" y="0"/>
                </a:lnTo>
                <a:lnTo>
                  <a:pt x="400020" y="346427"/>
                </a:lnTo>
                <a:lnTo>
                  <a:pt x="200010" y="692854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3" name="Freeform: Shape 542">
            <a:extLst>
              <a:ext uri="{FF2B5EF4-FFF2-40B4-BE49-F238E27FC236}">
                <a16:creationId xmlns:a16="http://schemas.microsoft.com/office/drawing/2014/main" id="{166058A5-834E-ECFF-4BA4-044714324687}"/>
              </a:ext>
            </a:extLst>
          </p:cNvPr>
          <p:cNvSpPr/>
          <p:nvPr/>
        </p:nvSpPr>
        <p:spPr>
          <a:xfrm>
            <a:off x="3548843" y="6864707"/>
            <a:ext cx="400019" cy="692854"/>
          </a:xfrm>
          <a:custGeom>
            <a:avLst/>
            <a:gdLst>
              <a:gd name="connsiteX0" fmla="*/ 0 w 400019"/>
              <a:gd name="connsiteY0" fmla="*/ 346428 h 692854"/>
              <a:gd name="connsiteX1" fmla="*/ 200010 w 400019"/>
              <a:gd name="connsiteY1" fmla="*/ 0 h 692854"/>
              <a:gd name="connsiteX2" fmla="*/ 400020 w 400019"/>
              <a:gd name="connsiteY2" fmla="*/ 346428 h 692854"/>
              <a:gd name="connsiteX3" fmla="*/ 200010 w 400019"/>
              <a:gd name="connsiteY3" fmla="*/ 692855 h 692854"/>
              <a:gd name="connsiteX4" fmla="*/ 0 w 400019"/>
              <a:gd name="connsiteY4" fmla="*/ 346428 h 692854"/>
              <a:gd name="connsiteX5" fmla="*/ 0 w 400019"/>
              <a:gd name="connsiteY5" fmla="*/ 346428 h 692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019" h="692854">
                <a:moveTo>
                  <a:pt x="0" y="346428"/>
                </a:moveTo>
                <a:lnTo>
                  <a:pt x="200010" y="0"/>
                </a:lnTo>
                <a:lnTo>
                  <a:pt x="400020" y="346428"/>
                </a:lnTo>
                <a:lnTo>
                  <a:pt x="200010" y="692855"/>
                </a:lnTo>
                <a:lnTo>
                  <a:pt x="0" y="346428"/>
                </a:lnTo>
                <a:lnTo>
                  <a:pt x="0" y="3464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4" name="Freeform: Shape 543">
            <a:extLst>
              <a:ext uri="{FF2B5EF4-FFF2-40B4-BE49-F238E27FC236}">
                <a16:creationId xmlns:a16="http://schemas.microsoft.com/office/drawing/2014/main" id="{5D86C006-BB8E-0857-0FD3-CF4443D57C1D}"/>
              </a:ext>
            </a:extLst>
          </p:cNvPr>
          <p:cNvSpPr/>
          <p:nvPr/>
        </p:nvSpPr>
        <p:spPr>
          <a:xfrm>
            <a:off x="6377202" y="8919630"/>
            <a:ext cx="400019" cy="692854"/>
          </a:xfrm>
          <a:custGeom>
            <a:avLst/>
            <a:gdLst>
              <a:gd name="connsiteX0" fmla="*/ 0 w 400019"/>
              <a:gd name="connsiteY0" fmla="*/ 346427 h 692854"/>
              <a:gd name="connsiteX1" fmla="*/ 200009 w 400019"/>
              <a:gd name="connsiteY1" fmla="*/ 0 h 692854"/>
              <a:gd name="connsiteX2" fmla="*/ 400020 w 400019"/>
              <a:gd name="connsiteY2" fmla="*/ 346427 h 692854"/>
              <a:gd name="connsiteX3" fmla="*/ 200009 w 400019"/>
              <a:gd name="connsiteY3" fmla="*/ 692854 h 692854"/>
              <a:gd name="connsiteX4" fmla="*/ 0 w 400019"/>
              <a:gd name="connsiteY4" fmla="*/ 346427 h 692854"/>
              <a:gd name="connsiteX5" fmla="*/ 0 w 400019"/>
              <a:gd name="connsiteY5" fmla="*/ 346427 h 692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019" h="692854">
                <a:moveTo>
                  <a:pt x="0" y="346427"/>
                </a:moveTo>
                <a:lnTo>
                  <a:pt x="200009" y="0"/>
                </a:lnTo>
                <a:lnTo>
                  <a:pt x="400020" y="346427"/>
                </a:lnTo>
                <a:lnTo>
                  <a:pt x="200009" y="692854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5" name="Freeform: Shape 544">
            <a:extLst>
              <a:ext uri="{FF2B5EF4-FFF2-40B4-BE49-F238E27FC236}">
                <a16:creationId xmlns:a16="http://schemas.microsoft.com/office/drawing/2014/main" id="{BB3F7637-5FF5-7B91-0019-BD0D979642EB}"/>
              </a:ext>
            </a:extLst>
          </p:cNvPr>
          <p:cNvSpPr/>
          <p:nvPr/>
        </p:nvSpPr>
        <p:spPr>
          <a:xfrm>
            <a:off x="1800822" y="6086438"/>
            <a:ext cx="241823" cy="744255"/>
          </a:xfrm>
          <a:custGeom>
            <a:avLst/>
            <a:gdLst>
              <a:gd name="connsiteX0" fmla="*/ 0 w 241823"/>
              <a:gd name="connsiteY0" fmla="*/ 346427 h 744255"/>
              <a:gd name="connsiteX1" fmla="*/ 200010 w 241823"/>
              <a:gd name="connsiteY1" fmla="*/ 0 h 744255"/>
              <a:gd name="connsiteX2" fmla="*/ 241823 w 241823"/>
              <a:gd name="connsiteY2" fmla="*/ 397828 h 744255"/>
              <a:gd name="connsiteX3" fmla="*/ 41813 w 241823"/>
              <a:gd name="connsiteY3" fmla="*/ 744255 h 744255"/>
              <a:gd name="connsiteX4" fmla="*/ 0 w 241823"/>
              <a:gd name="connsiteY4" fmla="*/ 346427 h 744255"/>
              <a:gd name="connsiteX5" fmla="*/ 0 w 241823"/>
              <a:gd name="connsiteY5" fmla="*/ 346427 h 74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1823" h="744255">
                <a:moveTo>
                  <a:pt x="0" y="346427"/>
                </a:moveTo>
                <a:lnTo>
                  <a:pt x="200010" y="0"/>
                </a:lnTo>
                <a:lnTo>
                  <a:pt x="241823" y="397828"/>
                </a:lnTo>
                <a:lnTo>
                  <a:pt x="41813" y="744255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6" name="Freeform: Shape 545">
            <a:extLst>
              <a:ext uri="{FF2B5EF4-FFF2-40B4-BE49-F238E27FC236}">
                <a16:creationId xmlns:a16="http://schemas.microsoft.com/office/drawing/2014/main" id="{8AE39FF0-1F56-816B-C5BE-3B1619CD40F6}"/>
              </a:ext>
            </a:extLst>
          </p:cNvPr>
          <p:cNvSpPr/>
          <p:nvPr/>
        </p:nvSpPr>
        <p:spPr>
          <a:xfrm>
            <a:off x="6335388" y="8521801"/>
            <a:ext cx="241822" cy="744255"/>
          </a:xfrm>
          <a:custGeom>
            <a:avLst/>
            <a:gdLst>
              <a:gd name="connsiteX0" fmla="*/ 0 w 241822"/>
              <a:gd name="connsiteY0" fmla="*/ 346427 h 744255"/>
              <a:gd name="connsiteX1" fmla="*/ 200010 w 241822"/>
              <a:gd name="connsiteY1" fmla="*/ 0 h 744255"/>
              <a:gd name="connsiteX2" fmla="*/ 241823 w 241822"/>
              <a:gd name="connsiteY2" fmla="*/ 397828 h 744255"/>
              <a:gd name="connsiteX3" fmla="*/ 41814 w 241822"/>
              <a:gd name="connsiteY3" fmla="*/ 744255 h 744255"/>
              <a:gd name="connsiteX4" fmla="*/ 0 w 241822"/>
              <a:gd name="connsiteY4" fmla="*/ 346427 h 744255"/>
              <a:gd name="connsiteX5" fmla="*/ 0 w 241822"/>
              <a:gd name="connsiteY5" fmla="*/ 346427 h 74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1822" h="744255">
                <a:moveTo>
                  <a:pt x="0" y="346427"/>
                </a:moveTo>
                <a:lnTo>
                  <a:pt x="200010" y="0"/>
                </a:lnTo>
                <a:lnTo>
                  <a:pt x="241823" y="397828"/>
                </a:lnTo>
                <a:lnTo>
                  <a:pt x="41814" y="744255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7" name="Freeform: Shape 546">
            <a:extLst>
              <a:ext uri="{FF2B5EF4-FFF2-40B4-BE49-F238E27FC236}">
                <a16:creationId xmlns:a16="http://schemas.microsoft.com/office/drawing/2014/main" id="{18836E92-CADD-6EFA-E3C5-7A7CB16EB85B}"/>
              </a:ext>
            </a:extLst>
          </p:cNvPr>
          <p:cNvSpPr/>
          <p:nvPr/>
        </p:nvSpPr>
        <p:spPr>
          <a:xfrm>
            <a:off x="4072476" y="7608962"/>
            <a:ext cx="565445" cy="509129"/>
          </a:xfrm>
          <a:custGeom>
            <a:avLst/>
            <a:gdLst>
              <a:gd name="connsiteX0" fmla="*/ 200010 w 565445"/>
              <a:gd name="connsiteY0" fmla="*/ 162703 h 509129"/>
              <a:gd name="connsiteX1" fmla="*/ 565446 w 565445"/>
              <a:gd name="connsiteY1" fmla="*/ 0 h 509129"/>
              <a:gd name="connsiteX2" fmla="*/ 365436 w 565445"/>
              <a:gd name="connsiteY2" fmla="*/ 346427 h 509129"/>
              <a:gd name="connsiteX3" fmla="*/ 0 w 565445"/>
              <a:gd name="connsiteY3" fmla="*/ 509130 h 509129"/>
              <a:gd name="connsiteX4" fmla="*/ 200010 w 565445"/>
              <a:gd name="connsiteY4" fmla="*/ 162703 h 509129"/>
              <a:gd name="connsiteX5" fmla="*/ 200010 w 565445"/>
              <a:gd name="connsiteY5" fmla="*/ 162703 h 509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445" h="509129">
                <a:moveTo>
                  <a:pt x="200010" y="162703"/>
                </a:moveTo>
                <a:lnTo>
                  <a:pt x="565446" y="0"/>
                </a:lnTo>
                <a:lnTo>
                  <a:pt x="365436" y="346427"/>
                </a:lnTo>
                <a:lnTo>
                  <a:pt x="0" y="509130"/>
                </a:lnTo>
                <a:lnTo>
                  <a:pt x="200010" y="162703"/>
                </a:lnTo>
                <a:lnTo>
                  <a:pt x="20001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8" name="Freeform: Shape 547">
            <a:extLst>
              <a:ext uri="{FF2B5EF4-FFF2-40B4-BE49-F238E27FC236}">
                <a16:creationId xmlns:a16="http://schemas.microsoft.com/office/drawing/2014/main" id="{E99B3961-4C2D-1EB5-D776-137930B2E17C}"/>
              </a:ext>
            </a:extLst>
          </p:cNvPr>
          <p:cNvSpPr/>
          <p:nvPr/>
        </p:nvSpPr>
        <p:spPr>
          <a:xfrm>
            <a:off x="-303894" y="4899594"/>
            <a:ext cx="565445" cy="509129"/>
          </a:xfrm>
          <a:custGeom>
            <a:avLst/>
            <a:gdLst>
              <a:gd name="connsiteX0" fmla="*/ 200010 w 565445"/>
              <a:gd name="connsiteY0" fmla="*/ 162703 h 509129"/>
              <a:gd name="connsiteX1" fmla="*/ 565446 w 565445"/>
              <a:gd name="connsiteY1" fmla="*/ 0 h 509129"/>
              <a:gd name="connsiteX2" fmla="*/ 365436 w 565445"/>
              <a:gd name="connsiteY2" fmla="*/ 346427 h 509129"/>
              <a:gd name="connsiteX3" fmla="*/ 0 w 565445"/>
              <a:gd name="connsiteY3" fmla="*/ 509130 h 509129"/>
              <a:gd name="connsiteX4" fmla="*/ 200010 w 565445"/>
              <a:gd name="connsiteY4" fmla="*/ 162703 h 509129"/>
              <a:gd name="connsiteX5" fmla="*/ 200010 w 565445"/>
              <a:gd name="connsiteY5" fmla="*/ 162703 h 509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445" h="509129">
                <a:moveTo>
                  <a:pt x="200010" y="162703"/>
                </a:moveTo>
                <a:lnTo>
                  <a:pt x="565446" y="0"/>
                </a:lnTo>
                <a:lnTo>
                  <a:pt x="365436" y="346427"/>
                </a:lnTo>
                <a:lnTo>
                  <a:pt x="0" y="509130"/>
                </a:lnTo>
                <a:lnTo>
                  <a:pt x="200010" y="162703"/>
                </a:lnTo>
                <a:lnTo>
                  <a:pt x="20001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9" name="Freeform: Shape 548">
            <a:extLst>
              <a:ext uri="{FF2B5EF4-FFF2-40B4-BE49-F238E27FC236}">
                <a16:creationId xmlns:a16="http://schemas.microsoft.com/office/drawing/2014/main" id="{F93F969B-FC95-4D94-3FCD-E05999911DC0}"/>
              </a:ext>
            </a:extLst>
          </p:cNvPr>
          <p:cNvSpPr/>
          <p:nvPr/>
        </p:nvSpPr>
        <p:spPr>
          <a:xfrm>
            <a:off x="8290649" y="-317559"/>
            <a:ext cx="523633" cy="581552"/>
          </a:xfrm>
          <a:custGeom>
            <a:avLst/>
            <a:gdLst>
              <a:gd name="connsiteX0" fmla="*/ 200010 w 523633"/>
              <a:gd name="connsiteY0" fmla="*/ 235126 h 581552"/>
              <a:gd name="connsiteX1" fmla="*/ 523633 w 523633"/>
              <a:gd name="connsiteY1" fmla="*/ 0 h 581552"/>
              <a:gd name="connsiteX2" fmla="*/ 323623 w 523633"/>
              <a:gd name="connsiteY2" fmla="*/ 346427 h 581552"/>
              <a:gd name="connsiteX3" fmla="*/ 0 w 523633"/>
              <a:gd name="connsiteY3" fmla="*/ 581553 h 581552"/>
              <a:gd name="connsiteX4" fmla="*/ 200010 w 523633"/>
              <a:gd name="connsiteY4" fmla="*/ 235126 h 581552"/>
              <a:gd name="connsiteX5" fmla="*/ 200010 w 523633"/>
              <a:gd name="connsiteY5" fmla="*/ 235126 h 581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3633" h="581552">
                <a:moveTo>
                  <a:pt x="200010" y="235126"/>
                </a:moveTo>
                <a:lnTo>
                  <a:pt x="523633" y="0"/>
                </a:lnTo>
                <a:lnTo>
                  <a:pt x="323623" y="346427"/>
                </a:lnTo>
                <a:lnTo>
                  <a:pt x="0" y="581553"/>
                </a:lnTo>
                <a:lnTo>
                  <a:pt x="200010" y="235126"/>
                </a:lnTo>
                <a:lnTo>
                  <a:pt x="200010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0" name="Freeform: Shape 549">
            <a:extLst>
              <a:ext uri="{FF2B5EF4-FFF2-40B4-BE49-F238E27FC236}">
                <a16:creationId xmlns:a16="http://schemas.microsoft.com/office/drawing/2014/main" id="{77A7A79C-76CC-C705-9BFB-F2823C176959}"/>
              </a:ext>
            </a:extLst>
          </p:cNvPr>
          <p:cNvSpPr/>
          <p:nvPr/>
        </p:nvSpPr>
        <p:spPr>
          <a:xfrm>
            <a:off x="5985923" y="-1840084"/>
            <a:ext cx="591287" cy="429595"/>
          </a:xfrm>
          <a:custGeom>
            <a:avLst/>
            <a:gdLst>
              <a:gd name="connsiteX0" fmla="*/ 200010 w 591287"/>
              <a:gd name="connsiteY0" fmla="*/ 83169 h 429595"/>
              <a:gd name="connsiteX1" fmla="*/ 591288 w 591287"/>
              <a:gd name="connsiteY1" fmla="*/ 0 h 429595"/>
              <a:gd name="connsiteX2" fmla="*/ 391278 w 591287"/>
              <a:gd name="connsiteY2" fmla="*/ 346427 h 429595"/>
              <a:gd name="connsiteX3" fmla="*/ 0 w 591287"/>
              <a:gd name="connsiteY3" fmla="*/ 429596 h 429595"/>
              <a:gd name="connsiteX4" fmla="*/ 200010 w 591287"/>
              <a:gd name="connsiteY4" fmla="*/ 83169 h 429595"/>
              <a:gd name="connsiteX5" fmla="*/ 200010 w 591287"/>
              <a:gd name="connsiteY5" fmla="*/ 83169 h 429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7" h="429595">
                <a:moveTo>
                  <a:pt x="200010" y="83169"/>
                </a:moveTo>
                <a:lnTo>
                  <a:pt x="591288" y="0"/>
                </a:lnTo>
                <a:lnTo>
                  <a:pt x="391278" y="346427"/>
                </a:lnTo>
                <a:lnTo>
                  <a:pt x="0" y="429596"/>
                </a:lnTo>
                <a:lnTo>
                  <a:pt x="200010" y="83169"/>
                </a:lnTo>
                <a:lnTo>
                  <a:pt x="20001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1" name="Freeform: Shape 550">
            <a:extLst>
              <a:ext uri="{FF2B5EF4-FFF2-40B4-BE49-F238E27FC236}">
                <a16:creationId xmlns:a16="http://schemas.microsoft.com/office/drawing/2014/main" id="{09893D61-5C57-17EC-2856-46133C1E13C6}"/>
              </a:ext>
            </a:extLst>
          </p:cNvPr>
          <p:cNvSpPr/>
          <p:nvPr/>
        </p:nvSpPr>
        <p:spPr>
          <a:xfrm>
            <a:off x="9337914" y="326139"/>
            <a:ext cx="591287" cy="429595"/>
          </a:xfrm>
          <a:custGeom>
            <a:avLst/>
            <a:gdLst>
              <a:gd name="connsiteX0" fmla="*/ 200009 w 591287"/>
              <a:gd name="connsiteY0" fmla="*/ 83169 h 429595"/>
              <a:gd name="connsiteX1" fmla="*/ 591288 w 591287"/>
              <a:gd name="connsiteY1" fmla="*/ 0 h 429595"/>
              <a:gd name="connsiteX2" fmla="*/ 391278 w 591287"/>
              <a:gd name="connsiteY2" fmla="*/ 346427 h 429595"/>
              <a:gd name="connsiteX3" fmla="*/ 0 w 591287"/>
              <a:gd name="connsiteY3" fmla="*/ 429596 h 429595"/>
              <a:gd name="connsiteX4" fmla="*/ 200009 w 591287"/>
              <a:gd name="connsiteY4" fmla="*/ 83169 h 429595"/>
              <a:gd name="connsiteX5" fmla="*/ 200009 w 591287"/>
              <a:gd name="connsiteY5" fmla="*/ 83169 h 429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7" h="429595">
                <a:moveTo>
                  <a:pt x="200009" y="83169"/>
                </a:moveTo>
                <a:lnTo>
                  <a:pt x="591288" y="0"/>
                </a:lnTo>
                <a:lnTo>
                  <a:pt x="391278" y="346427"/>
                </a:lnTo>
                <a:lnTo>
                  <a:pt x="0" y="429596"/>
                </a:lnTo>
                <a:lnTo>
                  <a:pt x="200009" y="83169"/>
                </a:lnTo>
                <a:lnTo>
                  <a:pt x="200009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2" name="Freeform: Shape 551">
            <a:extLst>
              <a:ext uri="{FF2B5EF4-FFF2-40B4-BE49-F238E27FC236}">
                <a16:creationId xmlns:a16="http://schemas.microsoft.com/office/drawing/2014/main" id="{422ED16D-7BC6-5F77-56DF-4BB7CE1A8E08}"/>
              </a:ext>
            </a:extLst>
          </p:cNvPr>
          <p:cNvSpPr/>
          <p:nvPr/>
        </p:nvSpPr>
        <p:spPr>
          <a:xfrm>
            <a:off x="5071013" y="-2220525"/>
            <a:ext cx="591287" cy="429595"/>
          </a:xfrm>
          <a:custGeom>
            <a:avLst/>
            <a:gdLst>
              <a:gd name="connsiteX0" fmla="*/ 0 w 591287"/>
              <a:gd name="connsiteY0" fmla="*/ 346427 h 429595"/>
              <a:gd name="connsiteX1" fmla="*/ 200010 w 591287"/>
              <a:gd name="connsiteY1" fmla="*/ 0 h 429595"/>
              <a:gd name="connsiteX2" fmla="*/ 591288 w 591287"/>
              <a:gd name="connsiteY2" fmla="*/ 83169 h 429595"/>
              <a:gd name="connsiteX3" fmla="*/ 391278 w 591287"/>
              <a:gd name="connsiteY3" fmla="*/ 429596 h 429595"/>
              <a:gd name="connsiteX4" fmla="*/ 0 w 591287"/>
              <a:gd name="connsiteY4" fmla="*/ 346427 h 429595"/>
              <a:gd name="connsiteX5" fmla="*/ 0 w 591287"/>
              <a:gd name="connsiteY5" fmla="*/ 346427 h 429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7" h="429595">
                <a:moveTo>
                  <a:pt x="0" y="346427"/>
                </a:moveTo>
                <a:lnTo>
                  <a:pt x="200010" y="0"/>
                </a:lnTo>
                <a:lnTo>
                  <a:pt x="591288" y="83169"/>
                </a:lnTo>
                <a:lnTo>
                  <a:pt x="391278" y="429596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3" name="Freeform: Shape 552">
            <a:extLst>
              <a:ext uri="{FF2B5EF4-FFF2-40B4-BE49-F238E27FC236}">
                <a16:creationId xmlns:a16="http://schemas.microsoft.com/office/drawing/2014/main" id="{5DCDEF80-BC82-79B8-D361-D251178ED880}"/>
              </a:ext>
            </a:extLst>
          </p:cNvPr>
          <p:cNvSpPr/>
          <p:nvPr/>
        </p:nvSpPr>
        <p:spPr>
          <a:xfrm>
            <a:off x="7857558" y="-563430"/>
            <a:ext cx="591288" cy="429595"/>
          </a:xfrm>
          <a:custGeom>
            <a:avLst/>
            <a:gdLst>
              <a:gd name="connsiteX0" fmla="*/ 0 w 591288"/>
              <a:gd name="connsiteY0" fmla="*/ 346427 h 429595"/>
              <a:gd name="connsiteX1" fmla="*/ 200010 w 591288"/>
              <a:gd name="connsiteY1" fmla="*/ 0 h 429595"/>
              <a:gd name="connsiteX2" fmla="*/ 591289 w 591288"/>
              <a:gd name="connsiteY2" fmla="*/ 83169 h 429595"/>
              <a:gd name="connsiteX3" fmla="*/ 391278 w 591288"/>
              <a:gd name="connsiteY3" fmla="*/ 429596 h 429595"/>
              <a:gd name="connsiteX4" fmla="*/ 0 w 591288"/>
              <a:gd name="connsiteY4" fmla="*/ 346427 h 429595"/>
              <a:gd name="connsiteX5" fmla="*/ 0 w 591288"/>
              <a:gd name="connsiteY5" fmla="*/ 346427 h 429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8" h="429595">
                <a:moveTo>
                  <a:pt x="0" y="346427"/>
                </a:moveTo>
                <a:lnTo>
                  <a:pt x="200010" y="0"/>
                </a:lnTo>
                <a:lnTo>
                  <a:pt x="591289" y="83169"/>
                </a:lnTo>
                <a:lnTo>
                  <a:pt x="391278" y="429596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4" name="Freeform: Shape 553">
            <a:extLst>
              <a:ext uri="{FF2B5EF4-FFF2-40B4-BE49-F238E27FC236}">
                <a16:creationId xmlns:a16="http://schemas.microsoft.com/office/drawing/2014/main" id="{3F98017A-602D-9676-9519-94AE1142F4EC}"/>
              </a:ext>
            </a:extLst>
          </p:cNvPr>
          <p:cNvSpPr/>
          <p:nvPr/>
        </p:nvSpPr>
        <p:spPr>
          <a:xfrm>
            <a:off x="7168499" y="-961259"/>
            <a:ext cx="523632" cy="581552"/>
          </a:xfrm>
          <a:custGeom>
            <a:avLst/>
            <a:gdLst>
              <a:gd name="connsiteX0" fmla="*/ 0 w 523632"/>
              <a:gd name="connsiteY0" fmla="*/ 346427 h 581552"/>
              <a:gd name="connsiteX1" fmla="*/ 200009 w 523632"/>
              <a:gd name="connsiteY1" fmla="*/ 0 h 581552"/>
              <a:gd name="connsiteX2" fmla="*/ 523632 w 523632"/>
              <a:gd name="connsiteY2" fmla="*/ 235126 h 581552"/>
              <a:gd name="connsiteX3" fmla="*/ 323622 w 523632"/>
              <a:gd name="connsiteY3" fmla="*/ 581553 h 581552"/>
              <a:gd name="connsiteX4" fmla="*/ 0 w 523632"/>
              <a:gd name="connsiteY4" fmla="*/ 346427 h 581552"/>
              <a:gd name="connsiteX5" fmla="*/ 0 w 523632"/>
              <a:gd name="connsiteY5" fmla="*/ 346427 h 581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3632" h="581552">
                <a:moveTo>
                  <a:pt x="0" y="346427"/>
                </a:moveTo>
                <a:lnTo>
                  <a:pt x="200009" y="0"/>
                </a:lnTo>
                <a:lnTo>
                  <a:pt x="523632" y="235126"/>
                </a:lnTo>
                <a:lnTo>
                  <a:pt x="323622" y="581553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5" name="Freeform: Shape 554">
            <a:extLst>
              <a:ext uri="{FF2B5EF4-FFF2-40B4-BE49-F238E27FC236}">
                <a16:creationId xmlns:a16="http://schemas.microsoft.com/office/drawing/2014/main" id="{13BD58B3-40C4-36E7-A0EA-4480815A4F9C}"/>
              </a:ext>
            </a:extLst>
          </p:cNvPr>
          <p:cNvSpPr/>
          <p:nvPr/>
        </p:nvSpPr>
        <p:spPr>
          <a:xfrm>
            <a:off x="9137904" y="62881"/>
            <a:ext cx="400019" cy="692854"/>
          </a:xfrm>
          <a:custGeom>
            <a:avLst/>
            <a:gdLst>
              <a:gd name="connsiteX0" fmla="*/ 0 w 400019"/>
              <a:gd name="connsiteY0" fmla="*/ 346427 h 692854"/>
              <a:gd name="connsiteX1" fmla="*/ 200010 w 400019"/>
              <a:gd name="connsiteY1" fmla="*/ 0 h 692854"/>
              <a:gd name="connsiteX2" fmla="*/ 400020 w 400019"/>
              <a:gd name="connsiteY2" fmla="*/ 346427 h 692854"/>
              <a:gd name="connsiteX3" fmla="*/ 200010 w 400019"/>
              <a:gd name="connsiteY3" fmla="*/ 692854 h 692854"/>
              <a:gd name="connsiteX4" fmla="*/ 0 w 400019"/>
              <a:gd name="connsiteY4" fmla="*/ 346427 h 692854"/>
              <a:gd name="connsiteX5" fmla="*/ 0 w 400019"/>
              <a:gd name="connsiteY5" fmla="*/ 346427 h 692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019" h="692854">
                <a:moveTo>
                  <a:pt x="0" y="346427"/>
                </a:moveTo>
                <a:lnTo>
                  <a:pt x="200010" y="0"/>
                </a:lnTo>
                <a:lnTo>
                  <a:pt x="400020" y="346427"/>
                </a:lnTo>
                <a:lnTo>
                  <a:pt x="200010" y="692854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6" name="Freeform: Shape 555">
            <a:extLst>
              <a:ext uri="{FF2B5EF4-FFF2-40B4-BE49-F238E27FC236}">
                <a16:creationId xmlns:a16="http://schemas.microsoft.com/office/drawing/2014/main" id="{F5D914A0-1F35-D8E5-FE6B-326EEC471364}"/>
              </a:ext>
            </a:extLst>
          </p:cNvPr>
          <p:cNvSpPr/>
          <p:nvPr/>
        </p:nvSpPr>
        <p:spPr>
          <a:xfrm>
            <a:off x="6377202" y="-1840084"/>
            <a:ext cx="400019" cy="692854"/>
          </a:xfrm>
          <a:custGeom>
            <a:avLst/>
            <a:gdLst>
              <a:gd name="connsiteX0" fmla="*/ 0 w 400019"/>
              <a:gd name="connsiteY0" fmla="*/ 346427 h 692854"/>
              <a:gd name="connsiteX1" fmla="*/ 200009 w 400019"/>
              <a:gd name="connsiteY1" fmla="*/ 0 h 692854"/>
              <a:gd name="connsiteX2" fmla="*/ 400020 w 400019"/>
              <a:gd name="connsiteY2" fmla="*/ 346427 h 692854"/>
              <a:gd name="connsiteX3" fmla="*/ 200009 w 400019"/>
              <a:gd name="connsiteY3" fmla="*/ 692854 h 692854"/>
              <a:gd name="connsiteX4" fmla="*/ 0 w 400019"/>
              <a:gd name="connsiteY4" fmla="*/ 346427 h 692854"/>
              <a:gd name="connsiteX5" fmla="*/ 0 w 400019"/>
              <a:gd name="connsiteY5" fmla="*/ 346427 h 6928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0019" h="692854">
                <a:moveTo>
                  <a:pt x="0" y="346427"/>
                </a:moveTo>
                <a:lnTo>
                  <a:pt x="200009" y="0"/>
                </a:lnTo>
                <a:lnTo>
                  <a:pt x="400020" y="346427"/>
                </a:lnTo>
                <a:lnTo>
                  <a:pt x="200009" y="692854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7" name="Freeform: Shape 556">
            <a:extLst>
              <a:ext uri="{FF2B5EF4-FFF2-40B4-BE49-F238E27FC236}">
                <a16:creationId xmlns:a16="http://schemas.microsoft.com/office/drawing/2014/main" id="{D3A5E021-476F-186B-B64B-CA7D2A9EC8F7}"/>
              </a:ext>
            </a:extLst>
          </p:cNvPr>
          <p:cNvSpPr/>
          <p:nvPr/>
        </p:nvSpPr>
        <p:spPr>
          <a:xfrm>
            <a:off x="8248836" y="-480262"/>
            <a:ext cx="241823" cy="744255"/>
          </a:xfrm>
          <a:custGeom>
            <a:avLst/>
            <a:gdLst>
              <a:gd name="connsiteX0" fmla="*/ 0 w 241823"/>
              <a:gd name="connsiteY0" fmla="*/ 346427 h 744255"/>
              <a:gd name="connsiteX1" fmla="*/ 200010 w 241823"/>
              <a:gd name="connsiteY1" fmla="*/ 0 h 744255"/>
              <a:gd name="connsiteX2" fmla="*/ 241823 w 241823"/>
              <a:gd name="connsiteY2" fmla="*/ 397828 h 744255"/>
              <a:gd name="connsiteX3" fmla="*/ 41813 w 241823"/>
              <a:gd name="connsiteY3" fmla="*/ 744255 h 744255"/>
              <a:gd name="connsiteX4" fmla="*/ 0 w 241823"/>
              <a:gd name="connsiteY4" fmla="*/ 346427 h 744255"/>
              <a:gd name="connsiteX5" fmla="*/ 0 w 241823"/>
              <a:gd name="connsiteY5" fmla="*/ 346427 h 74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1823" h="744255">
                <a:moveTo>
                  <a:pt x="0" y="346427"/>
                </a:moveTo>
                <a:lnTo>
                  <a:pt x="200010" y="0"/>
                </a:lnTo>
                <a:lnTo>
                  <a:pt x="241823" y="397828"/>
                </a:lnTo>
                <a:lnTo>
                  <a:pt x="41813" y="744255"/>
                </a:lnTo>
                <a:lnTo>
                  <a:pt x="0" y="346427"/>
                </a:lnTo>
                <a:lnTo>
                  <a:pt x="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8" name="Freeform: Shape 557">
            <a:extLst>
              <a:ext uri="{FF2B5EF4-FFF2-40B4-BE49-F238E27FC236}">
                <a16:creationId xmlns:a16="http://schemas.microsoft.com/office/drawing/2014/main" id="{11619DAF-B7DE-58F3-C753-AE53639E112B}"/>
              </a:ext>
            </a:extLst>
          </p:cNvPr>
          <p:cNvSpPr/>
          <p:nvPr/>
        </p:nvSpPr>
        <p:spPr>
          <a:xfrm>
            <a:off x="6535398" y="-1258531"/>
            <a:ext cx="565446" cy="509129"/>
          </a:xfrm>
          <a:custGeom>
            <a:avLst/>
            <a:gdLst>
              <a:gd name="connsiteX0" fmla="*/ 200010 w 565446"/>
              <a:gd name="connsiteY0" fmla="*/ 162703 h 509129"/>
              <a:gd name="connsiteX1" fmla="*/ 565446 w 565446"/>
              <a:gd name="connsiteY1" fmla="*/ 0 h 509129"/>
              <a:gd name="connsiteX2" fmla="*/ 365436 w 565446"/>
              <a:gd name="connsiteY2" fmla="*/ 346427 h 509129"/>
              <a:gd name="connsiteX3" fmla="*/ 0 w 565446"/>
              <a:gd name="connsiteY3" fmla="*/ 509130 h 509129"/>
              <a:gd name="connsiteX4" fmla="*/ 200010 w 565446"/>
              <a:gd name="connsiteY4" fmla="*/ 162703 h 509129"/>
              <a:gd name="connsiteX5" fmla="*/ 200010 w 565446"/>
              <a:gd name="connsiteY5" fmla="*/ 162703 h 509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446" h="509129">
                <a:moveTo>
                  <a:pt x="200010" y="162703"/>
                </a:moveTo>
                <a:lnTo>
                  <a:pt x="565446" y="0"/>
                </a:lnTo>
                <a:lnTo>
                  <a:pt x="365436" y="346427"/>
                </a:lnTo>
                <a:lnTo>
                  <a:pt x="0" y="509130"/>
                </a:lnTo>
                <a:lnTo>
                  <a:pt x="200010" y="162703"/>
                </a:lnTo>
                <a:lnTo>
                  <a:pt x="20001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9" name="Freeform: Shape 558">
            <a:extLst>
              <a:ext uri="{FF2B5EF4-FFF2-40B4-BE49-F238E27FC236}">
                <a16:creationId xmlns:a16="http://schemas.microsoft.com/office/drawing/2014/main" id="{5BC22782-F449-FDF4-2DDD-23ED1E47EEBE}"/>
              </a:ext>
            </a:extLst>
          </p:cNvPr>
          <p:cNvSpPr/>
          <p:nvPr/>
        </p:nvSpPr>
        <p:spPr>
          <a:xfrm>
            <a:off x="4314299" y="3886200"/>
            <a:ext cx="714900" cy="318294"/>
          </a:xfrm>
          <a:custGeom>
            <a:avLst/>
            <a:gdLst>
              <a:gd name="connsiteX0" fmla="*/ 323623 w 714900"/>
              <a:gd name="connsiteY0" fmla="*/ 83169 h 318294"/>
              <a:gd name="connsiteX1" fmla="*/ 714901 w 714900"/>
              <a:gd name="connsiteY1" fmla="*/ 0 h 318294"/>
              <a:gd name="connsiteX2" fmla="*/ 391278 w 714900"/>
              <a:gd name="connsiteY2" fmla="*/ 235126 h 318294"/>
              <a:gd name="connsiteX3" fmla="*/ 0 w 714900"/>
              <a:gd name="connsiteY3" fmla="*/ 318294 h 318294"/>
              <a:gd name="connsiteX4" fmla="*/ 323623 w 714900"/>
              <a:gd name="connsiteY4" fmla="*/ 83169 h 318294"/>
              <a:gd name="connsiteX5" fmla="*/ 323623 w 714900"/>
              <a:gd name="connsiteY5" fmla="*/ 83169 h 318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4900" h="318294">
                <a:moveTo>
                  <a:pt x="323623" y="83169"/>
                </a:moveTo>
                <a:lnTo>
                  <a:pt x="714901" y="0"/>
                </a:lnTo>
                <a:lnTo>
                  <a:pt x="391278" y="235126"/>
                </a:lnTo>
                <a:lnTo>
                  <a:pt x="0" y="318294"/>
                </a:lnTo>
                <a:lnTo>
                  <a:pt x="323623" y="83169"/>
                </a:lnTo>
                <a:lnTo>
                  <a:pt x="323623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0" name="Freeform: Shape 559">
            <a:extLst>
              <a:ext uri="{FF2B5EF4-FFF2-40B4-BE49-F238E27FC236}">
                <a16:creationId xmlns:a16="http://schemas.microsoft.com/office/drawing/2014/main" id="{EEF73DB9-9CE9-B2C6-F374-C85B28857220}"/>
              </a:ext>
            </a:extLst>
          </p:cNvPr>
          <p:cNvSpPr/>
          <p:nvPr/>
        </p:nvSpPr>
        <p:spPr>
          <a:xfrm>
            <a:off x="3923021" y="3886200"/>
            <a:ext cx="714900" cy="318294"/>
          </a:xfrm>
          <a:custGeom>
            <a:avLst/>
            <a:gdLst>
              <a:gd name="connsiteX0" fmla="*/ 0 w 714900"/>
              <a:gd name="connsiteY0" fmla="*/ 235126 h 318294"/>
              <a:gd name="connsiteX1" fmla="*/ 323623 w 714900"/>
              <a:gd name="connsiteY1" fmla="*/ 0 h 318294"/>
              <a:gd name="connsiteX2" fmla="*/ 714901 w 714900"/>
              <a:gd name="connsiteY2" fmla="*/ 83169 h 318294"/>
              <a:gd name="connsiteX3" fmla="*/ 391278 w 714900"/>
              <a:gd name="connsiteY3" fmla="*/ 318294 h 318294"/>
              <a:gd name="connsiteX4" fmla="*/ 0 w 714900"/>
              <a:gd name="connsiteY4" fmla="*/ 235126 h 318294"/>
              <a:gd name="connsiteX5" fmla="*/ 0 w 714900"/>
              <a:gd name="connsiteY5" fmla="*/ 235126 h 318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4900" h="318294">
                <a:moveTo>
                  <a:pt x="0" y="235126"/>
                </a:moveTo>
                <a:lnTo>
                  <a:pt x="323623" y="0"/>
                </a:lnTo>
                <a:lnTo>
                  <a:pt x="714901" y="83169"/>
                </a:lnTo>
                <a:lnTo>
                  <a:pt x="391278" y="318294"/>
                </a:lnTo>
                <a:lnTo>
                  <a:pt x="0" y="235126"/>
                </a:lnTo>
                <a:lnTo>
                  <a:pt x="0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1" name="Freeform: Shape 560">
            <a:extLst>
              <a:ext uri="{FF2B5EF4-FFF2-40B4-BE49-F238E27FC236}">
                <a16:creationId xmlns:a16="http://schemas.microsoft.com/office/drawing/2014/main" id="{2B3ACF93-94F4-EDD7-8077-9874BEE69CF4}"/>
              </a:ext>
            </a:extLst>
          </p:cNvPr>
          <p:cNvSpPr/>
          <p:nvPr/>
        </p:nvSpPr>
        <p:spPr>
          <a:xfrm>
            <a:off x="6185933" y="7211134"/>
            <a:ext cx="714900" cy="318293"/>
          </a:xfrm>
          <a:custGeom>
            <a:avLst/>
            <a:gdLst>
              <a:gd name="connsiteX0" fmla="*/ 0 w 714900"/>
              <a:gd name="connsiteY0" fmla="*/ 235125 h 318293"/>
              <a:gd name="connsiteX1" fmla="*/ 323623 w 714900"/>
              <a:gd name="connsiteY1" fmla="*/ 0 h 318293"/>
              <a:gd name="connsiteX2" fmla="*/ 714901 w 714900"/>
              <a:gd name="connsiteY2" fmla="*/ 83169 h 318293"/>
              <a:gd name="connsiteX3" fmla="*/ 391278 w 714900"/>
              <a:gd name="connsiteY3" fmla="*/ 318294 h 318293"/>
              <a:gd name="connsiteX4" fmla="*/ 0 w 714900"/>
              <a:gd name="connsiteY4" fmla="*/ 235125 h 318293"/>
              <a:gd name="connsiteX5" fmla="*/ 0 w 714900"/>
              <a:gd name="connsiteY5" fmla="*/ 235125 h 318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4900" h="318293">
                <a:moveTo>
                  <a:pt x="0" y="235125"/>
                </a:moveTo>
                <a:lnTo>
                  <a:pt x="323623" y="0"/>
                </a:lnTo>
                <a:lnTo>
                  <a:pt x="714901" y="83169"/>
                </a:lnTo>
                <a:lnTo>
                  <a:pt x="391278" y="318294"/>
                </a:lnTo>
                <a:lnTo>
                  <a:pt x="0" y="235125"/>
                </a:lnTo>
                <a:lnTo>
                  <a:pt x="0" y="2351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2" name="Freeform: Shape 561">
            <a:extLst>
              <a:ext uri="{FF2B5EF4-FFF2-40B4-BE49-F238E27FC236}">
                <a16:creationId xmlns:a16="http://schemas.microsoft.com/office/drawing/2014/main" id="{79AB6903-0292-0446-9E58-83C905A0FABF}"/>
              </a:ext>
            </a:extLst>
          </p:cNvPr>
          <p:cNvSpPr/>
          <p:nvPr/>
        </p:nvSpPr>
        <p:spPr>
          <a:xfrm>
            <a:off x="1451357" y="623412"/>
            <a:ext cx="714900" cy="318294"/>
          </a:xfrm>
          <a:custGeom>
            <a:avLst/>
            <a:gdLst>
              <a:gd name="connsiteX0" fmla="*/ 0 w 714900"/>
              <a:gd name="connsiteY0" fmla="*/ 235126 h 318294"/>
              <a:gd name="connsiteX1" fmla="*/ 323623 w 714900"/>
              <a:gd name="connsiteY1" fmla="*/ 0 h 318294"/>
              <a:gd name="connsiteX2" fmla="*/ 714901 w 714900"/>
              <a:gd name="connsiteY2" fmla="*/ 83169 h 318294"/>
              <a:gd name="connsiteX3" fmla="*/ 391278 w 714900"/>
              <a:gd name="connsiteY3" fmla="*/ 318294 h 318294"/>
              <a:gd name="connsiteX4" fmla="*/ 0 w 714900"/>
              <a:gd name="connsiteY4" fmla="*/ 235126 h 318294"/>
              <a:gd name="connsiteX5" fmla="*/ 0 w 714900"/>
              <a:gd name="connsiteY5" fmla="*/ 235126 h 318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4900" h="318294">
                <a:moveTo>
                  <a:pt x="0" y="235126"/>
                </a:moveTo>
                <a:lnTo>
                  <a:pt x="323623" y="0"/>
                </a:lnTo>
                <a:lnTo>
                  <a:pt x="714901" y="83169"/>
                </a:lnTo>
                <a:lnTo>
                  <a:pt x="391278" y="318294"/>
                </a:lnTo>
                <a:lnTo>
                  <a:pt x="0" y="235126"/>
                </a:lnTo>
                <a:lnTo>
                  <a:pt x="0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3" name="Freeform: Shape 562">
            <a:extLst>
              <a:ext uri="{FF2B5EF4-FFF2-40B4-BE49-F238E27FC236}">
                <a16:creationId xmlns:a16="http://schemas.microsoft.com/office/drawing/2014/main" id="{B02699C2-BAE5-4B5C-915A-D0D557CA5F3A}"/>
              </a:ext>
            </a:extLst>
          </p:cNvPr>
          <p:cNvSpPr/>
          <p:nvPr/>
        </p:nvSpPr>
        <p:spPr>
          <a:xfrm>
            <a:off x="3599398" y="3651074"/>
            <a:ext cx="647245" cy="470251"/>
          </a:xfrm>
          <a:custGeom>
            <a:avLst/>
            <a:gdLst>
              <a:gd name="connsiteX0" fmla="*/ 0 w 647245"/>
              <a:gd name="connsiteY0" fmla="*/ 235126 h 470251"/>
              <a:gd name="connsiteX1" fmla="*/ 323623 w 647245"/>
              <a:gd name="connsiteY1" fmla="*/ 0 h 470251"/>
              <a:gd name="connsiteX2" fmla="*/ 647245 w 647245"/>
              <a:gd name="connsiteY2" fmla="*/ 235126 h 470251"/>
              <a:gd name="connsiteX3" fmla="*/ 323623 w 647245"/>
              <a:gd name="connsiteY3" fmla="*/ 470251 h 470251"/>
              <a:gd name="connsiteX4" fmla="*/ 0 w 647245"/>
              <a:gd name="connsiteY4" fmla="*/ 235126 h 470251"/>
              <a:gd name="connsiteX5" fmla="*/ 0 w 647245"/>
              <a:gd name="connsiteY5" fmla="*/ 235126 h 470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7245" h="470251">
                <a:moveTo>
                  <a:pt x="0" y="235126"/>
                </a:moveTo>
                <a:lnTo>
                  <a:pt x="323623" y="0"/>
                </a:lnTo>
                <a:lnTo>
                  <a:pt x="647245" y="235126"/>
                </a:lnTo>
                <a:lnTo>
                  <a:pt x="323623" y="470251"/>
                </a:lnTo>
                <a:lnTo>
                  <a:pt x="0" y="235126"/>
                </a:lnTo>
                <a:lnTo>
                  <a:pt x="0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4" name="Freeform: Shape 563">
            <a:extLst>
              <a:ext uri="{FF2B5EF4-FFF2-40B4-BE49-F238E27FC236}">
                <a16:creationId xmlns:a16="http://schemas.microsoft.com/office/drawing/2014/main" id="{9CD2E7D7-CAAE-8D73-F154-1623036943FC}"/>
              </a:ext>
            </a:extLst>
          </p:cNvPr>
          <p:cNvSpPr/>
          <p:nvPr/>
        </p:nvSpPr>
        <p:spPr>
          <a:xfrm>
            <a:off x="5862311" y="6215126"/>
            <a:ext cx="647244" cy="470250"/>
          </a:xfrm>
          <a:custGeom>
            <a:avLst/>
            <a:gdLst>
              <a:gd name="connsiteX0" fmla="*/ 0 w 647244"/>
              <a:gd name="connsiteY0" fmla="*/ 235125 h 470250"/>
              <a:gd name="connsiteX1" fmla="*/ 323623 w 647244"/>
              <a:gd name="connsiteY1" fmla="*/ 0 h 470250"/>
              <a:gd name="connsiteX2" fmla="*/ 647245 w 647244"/>
              <a:gd name="connsiteY2" fmla="*/ 235125 h 470250"/>
              <a:gd name="connsiteX3" fmla="*/ 323623 w 647244"/>
              <a:gd name="connsiteY3" fmla="*/ 470251 h 470250"/>
              <a:gd name="connsiteX4" fmla="*/ 0 w 647244"/>
              <a:gd name="connsiteY4" fmla="*/ 235125 h 470250"/>
              <a:gd name="connsiteX5" fmla="*/ 0 w 647244"/>
              <a:gd name="connsiteY5" fmla="*/ 235125 h 470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7244" h="470250">
                <a:moveTo>
                  <a:pt x="0" y="235125"/>
                </a:moveTo>
                <a:lnTo>
                  <a:pt x="323623" y="0"/>
                </a:lnTo>
                <a:lnTo>
                  <a:pt x="647245" y="235125"/>
                </a:lnTo>
                <a:lnTo>
                  <a:pt x="323623" y="470251"/>
                </a:lnTo>
                <a:lnTo>
                  <a:pt x="0" y="235125"/>
                </a:lnTo>
                <a:lnTo>
                  <a:pt x="0" y="2351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5" name="Freeform: Shape 564">
            <a:extLst>
              <a:ext uri="{FF2B5EF4-FFF2-40B4-BE49-F238E27FC236}">
                <a16:creationId xmlns:a16="http://schemas.microsoft.com/office/drawing/2014/main" id="{9C415288-DBB3-550D-42DA-733772E0A686}"/>
              </a:ext>
            </a:extLst>
          </p:cNvPr>
          <p:cNvSpPr/>
          <p:nvPr/>
        </p:nvSpPr>
        <p:spPr>
          <a:xfrm>
            <a:off x="2000831" y="1450836"/>
            <a:ext cx="647245" cy="470251"/>
          </a:xfrm>
          <a:custGeom>
            <a:avLst/>
            <a:gdLst>
              <a:gd name="connsiteX0" fmla="*/ 0 w 647245"/>
              <a:gd name="connsiteY0" fmla="*/ 235126 h 470251"/>
              <a:gd name="connsiteX1" fmla="*/ 323623 w 647245"/>
              <a:gd name="connsiteY1" fmla="*/ 0 h 470251"/>
              <a:gd name="connsiteX2" fmla="*/ 647245 w 647245"/>
              <a:gd name="connsiteY2" fmla="*/ 235126 h 470251"/>
              <a:gd name="connsiteX3" fmla="*/ 323623 w 647245"/>
              <a:gd name="connsiteY3" fmla="*/ 470251 h 470251"/>
              <a:gd name="connsiteX4" fmla="*/ 0 w 647245"/>
              <a:gd name="connsiteY4" fmla="*/ 235126 h 470251"/>
              <a:gd name="connsiteX5" fmla="*/ 0 w 647245"/>
              <a:gd name="connsiteY5" fmla="*/ 235126 h 470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7245" h="470251">
                <a:moveTo>
                  <a:pt x="0" y="235126"/>
                </a:moveTo>
                <a:lnTo>
                  <a:pt x="323623" y="0"/>
                </a:lnTo>
                <a:lnTo>
                  <a:pt x="647245" y="235126"/>
                </a:lnTo>
                <a:lnTo>
                  <a:pt x="323623" y="470251"/>
                </a:lnTo>
                <a:lnTo>
                  <a:pt x="0" y="235126"/>
                </a:lnTo>
                <a:lnTo>
                  <a:pt x="0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6" name="Freeform: Shape 565">
            <a:extLst>
              <a:ext uri="{FF2B5EF4-FFF2-40B4-BE49-F238E27FC236}">
                <a16:creationId xmlns:a16="http://schemas.microsoft.com/office/drawing/2014/main" id="{524F4652-D4D1-FD6A-8948-7FC16EA38592}"/>
              </a:ext>
            </a:extLst>
          </p:cNvPr>
          <p:cNvSpPr/>
          <p:nvPr/>
        </p:nvSpPr>
        <p:spPr>
          <a:xfrm>
            <a:off x="7410323" y="8896362"/>
            <a:ext cx="647244" cy="470250"/>
          </a:xfrm>
          <a:custGeom>
            <a:avLst/>
            <a:gdLst>
              <a:gd name="connsiteX0" fmla="*/ 0 w 647244"/>
              <a:gd name="connsiteY0" fmla="*/ 235125 h 470250"/>
              <a:gd name="connsiteX1" fmla="*/ 323622 w 647244"/>
              <a:gd name="connsiteY1" fmla="*/ 0 h 470250"/>
              <a:gd name="connsiteX2" fmla="*/ 647245 w 647244"/>
              <a:gd name="connsiteY2" fmla="*/ 235125 h 470250"/>
              <a:gd name="connsiteX3" fmla="*/ 323622 w 647244"/>
              <a:gd name="connsiteY3" fmla="*/ 470251 h 470250"/>
              <a:gd name="connsiteX4" fmla="*/ 0 w 647244"/>
              <a:gd name="connsiteY4" fmla="*/ 235125 h 470250"/>
              <a:gd name="connsiteX5" fmla="*/ 0 w 647244"/>
              <a:gd name="connsiteY5" fmla="*/ 235125 h 470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7244" h="470250">
                <a:moveTo>
                  <a:pt x="0" y="235125"/>
                </a:moveTo>
                <a:lnTo>
                  <a:pt x="323622" y="0"/>
                </a:lnTo>
                <a:lnTo>
                  <a:pt x="647245" y="235125"/>
                </a:lnTo>
                <a:lnTo>
                  <a:pt x="323622" y="470251"/>
                </a:lnTo>
                <a:lnTo>
                  <a:pt x="0" y="235125"/>
                </a:lnTo>
                <a:lnTo>
                  <a:pt x="0" y="2351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7" name="Freeform: Shape 566">
            <a:extLst>
              <a:ext uri="{FF2B5EF4-FFF2-40B4-BE49-F238E27FC236}">
                <a16:creationId xmlns:a16="http://schemas.microsoft.com/office/drawing/2014/main" id="{89094913-6A0C-1344-DE6C-3AE146D0FAF3}"/>
              </a:ext>
            </a:extLst>
          </p:cNvPr>
          <p:cNvSpPr/>
          <p:nvPr/>
        </p:nvSpPr>
        <p:spPr>
          <a:xfrm>
            <a:off x="3399388" y="3304647"/>
            <a:ext cx="523632" cy="581552"/>
          </a:xfrm>
          <a:custGeom>
            <a:avLst/>
            <a:gdLst>
              <a:gd name="connsiteX0" fmla="*/ 0 w 523632"/>
              <a:gd name="connsiteY0" fmla="*/ 235126 h 581552"/>
              <a:gd name="connsiteX1" fmla="*/ 323623 w 523632"/>
              <a:gd name="connsiteY1" fmla="*/ 0 h 581552"/>
              <a:gd name="connsiteX2" fmla="*/ 523633 w 523632"/>
              <a:gd name="connsiteY2" fmla="*/ 346427 h 581552"/>
              <a:gd name="connsiteX3" fmla="*/ 200010 w 523632"/>
              <a:gd name="connsiteY3" fmla="*/ 581553 h 581552"/>
              <a:gd name="connsiteX4" fmla="*/ 0 w 523632"/>
              <a:gd name="connsiteY4" fmla="*/ 235126 h 581552"/>
              <a:gd name="connsiteX5" fmla="*/ 0 w 523632"/>
              <a:gd name="connsiteY5" fmla="*/ 235126 h 581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3632" h="581552">
                <a:moveTo>
                  <a:pt x="0" y="235126"/>
                </a:moveTo>
                <a:lnTo>
                  <a:pt x="323623" y="0"/>
                </a:lnTo>
                <a:lnTo>
                  <a:pt x="523633" y="346427"/>
                </a:lnTo>
                <a:lnTo>
                  <a:pt x="200010" y="581553"/>
                </a:lnTo>
                <a:lnTo>
                  <a:pt x="0" y="235126"/>
                </a:lnTo>
                <a:lnTo>
                  <a:pt x="0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8" name="Freeform: Shape 567">
            <a:extLst>
              <a:ext uri="{FF2B5EF4-FFF2-40B4-BE49-F238E27FC236}">
                <a16:creationId xmlns:a16="http://schemas.microsoft.com/office/drawing/2014/main" id="{E30542B7-35FB-667F-EEED-32EC054177D3}"/>
              </a:ext>
            </a:extLst>
          </p:cNvPr>
          <p:cNvSpPr/>
          <p:nvPr/>
        </p:nvSpPr>
        <p:spPr>
          <a:xfrm>
            <a:off x="5620487" y="5470871"/>
            <a:ext cx="523632" cy="581552"/>
          </a:xfrm>
          <a:custGeom>
            <a:avLst/>
            <a:gdLst>
              <a:gd name="connsiteX0" fmla="*/ 0 w 523632"/>
              <a:gd name="connsiteY0" fmla="*/ 235125 h 581552"/>
              <a:gd name="connsiteX1" fmla="*/ 323623 w 523632"/>
              <a:gd name="connsiteY1" fmla="*/ 0 h 581552"/>
              <a:gd name="connsiteX2" fmla="*/ 523633 w 523632"/>
              <a:gd name="connsiteY2" fmla="*/ 346427 h 581552"/>
              <a:gd name="connsiteX3" fmla="*/ 200010 w 523632"/>
              <a:gd name="connsiteY3" fmla="*/ 581552 h 581552"/>
              <a:gd name="connsiteX4" fmla="*/ 0 w 523632"/>
              <a:gd name="connsiteY4" fmla="*/ 235125 h 581552"/>
              <a:gd name="connsiteX5" fmla="*/ 0 w 523632"/>
              <a:gd name="connsiteY5" fmla="*/ 235125 h 581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3632" h="581552">
                <a:moveTo>
                  <a:pt x="0" y="235125"/>
                </a:moveTo>
                <a:lnTo>
                  <a:pt x="323623" y="0"/>
                </a:lnTo>
                <a:lnTo>
                  <a:pt x="523633" y="346427"/>
                </a:lnTo>
                <a:lnTo>
                  <a:pt x="200010" y="581552"/>
                </a:lnTo>
                <a:lnTo>
                  <a:pt x="0" y="235125"/>
                </a:lnTo>
                <a:lnTo>
                  <a:pt x="0" y="2351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9" name="Freeform: Shape 568">
            <a:extLst>
              <a:ext uri="{FF2B5EF4-FFF2-40B4-BE49-F238E27FC236}">
                <a16:creationId xmlns:a16="http://schemas.microsoft.com/office/drawing/2014/main" id="{54D00F49-A93E-DF59-0850-1DBADDD6CF54}"/>
              </a:ext>
            </a:extLst>
          </p:cNvPr>
          <p:cNvSpPr/>
          <p:nvPr/>
        </p:nvSpPr>
        <p:spPr>
          <a:xfrm>
            <a:off x="1842635" y="706580"/>
            <a:ext cx="523632" cy="581552"/>
          </a:xfrm>
          <a:custGeom>
            <a:avLst/>
            <a:gdLst>
              <a:gd name="connsiteX0" fmla="*/ 0 w 523632"/>
              <a:gd name="connsiteY0" fmla="*/ 235126 h 581552"/>
              <a:gd name="connsiteX1" fmla="*/ 323623 w 523632"/>
              <a:gd name="connsiteY1" fmla="*/ 0 h 581552"/>
              <a:gd name="connsiteX2" fmla="*/ 523632 w 523632"/>
              <a:gd name="connsiteY2" fmla="*/ 346427 h 581552"/>
              <a:gd name="connsiteX3" fmla="*/ 200010 w 523632"/>
              <a:gd name="connsiteY3" fmla="*/ 581553 h 581552"/>
              <a:gd name="connsiteX4" fmla="*/ 0 w 523632"/>
              <a:gd name="connsiteY4" fmla="*/ 235126 h 581552"/>
              <a:gd name="connsiteX5" fmla="*/ 0 w 523632"/>
              <a:gd name="connsiteY5" fmla="*/ 235126 h 581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3632" h="581552">
                <a:moveTo>
                  <a:pt x="0" y="235126"/>
                </a:moveTo>
                <a:lnTo>
                  <a:pt x="323623" y="0"/>
                </a:lnTo>
                <a:lnTo>
                  <a:pt x="523632" y="346427"/>
                </a:lnTo>
                <a:lnTo>
                  <a:pt x="200010" y="581553"/>
                </a:lnTo>
                <a:lnTo>
                  <a:pt x="0" y="235126"/>
                </a:lnTo>
                <a:lnTo>
                  <a:pt x="0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0" name="Freeform: Shape 569">
            <a:extLst>
              <a:ext uri="{FF2B5EF4-FFF2-40B4-BE49-F238E27FC236}">
                <a16:creationId xmlns:a16="http://schemas.microsoft.com/office/drawing/2014/main" id="{84D23D85-B072-01E1-BB36-D5FB9150295A}"/>
              </a:ext>
            </a:extLst>
          </p:cNvPr>
          <p:cNvSpPr/>
          <p:nvPr/>
        </p:nvSpPr>
        <p:spPr>
          <a:xfrm>
            <a:off x="7168499" y="8152106"/>
            <a:ext cx="523632" cy="581552"/>
          </a:xfrm>
          <a:custGeom>
            <a:avLst/>
            <a:gdLst>
              <a:gd name="connsiteX0" fmla="*/ 0 w 523632"/>
              <a:gd name="connsiteY0" fmla="*/ 235125 h 581552"/>
              <a:gd name="connsiteX1" fmla="*/ 323622 w 523632"/>
              <a:gd name="connsiteY1" fmla="*/ 0 h 581552"/>
              <a:gd name="connsiteX2" fmla="*/ 523632 w 523632"/>
              <a:gd name="connsiteY2" fmla="*/ 346427 h 581552"/>
              <a:gd name="connsiteX3" fmla="*/ 200009 w 523632"/>
              <a:gd name="connsiteY3" fmla="*/ 581552 h 581552"/>
              <a:gd name="connsiteX4" fmla="*/ 0 w 523632"/>
              <a:gd name="connsiteY4" fmla="*/ 235125 h 581552"/>
              <a:gd name="connsiteX5" fmla="*/ 0 w 523632"/>
              <a:gd name="connsiteY5" fmla="*/ 235125 h 581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3632" h="581552">
                <a:moveTo>
                  <a:pt x="0" y="235125"/>
                </a:moveTo>
                <a:lnTo>
                  <a:pt x="323622" y="0"/>
                </a:lnTo>
                <a:lnTo>
                  <a:pt x="523632" y="346427"/>
                </a:lnTo>
                <a:lnTo>
                  <a:pt x="200009" y="581552"/>
                </a:lnTo>
                <a:lnTo>
                  <a:pt x="0" y="235125"/>
                </a:lnTo>
                <a:lnTo>
                  <a:pt x="0" y="2351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1" name="Freeform: Shape 570">
            <a:extLst>
              <a:ext uri="{FF2B5EF4-FFF2-40B4-BE49-F238E27FC236}">
                <a16:creationId xmlns:a16="http://schemas.microsoft.com/office/drawing/2014/main" id="{35BD359E-2099-046B-9CBE-E034B2752311}"/>
              </a:ext>
            </a:extLst>
          </p:cNvPr>
          <p:cNvSpPr/>
          <p:nvPr/>
        </p:nvSpPr>
        <p:spPr>
          <a:xfrm>
            <a:off x="3357575" y="2906819"/>
            <a:ext cx="365436" cy="632953"/>
          </a:xfrm>
          <a:custGeom>
            <a:avLst/>
            <a:gdLst>
              <a:gd name="connsiteX0" fmla="*/ 0 w 365436"/>
              <a:gd name="connsiteY0" fmla="*/ 235126 h 632953"/>
              <a:gd name="connsiteX1" fmla="*/ 323623 w 365436"/>
              <a:gd name="connsiteY1" fmla="*/ 0 h 632953"/>
              <a:gd name="connsiteX2" fmla="*/ 365436 w 365436"/>
              <a:gd name="connsiteY2" fmla="*/ 397828 h 632953"/>
              <a:gd name="connsiteX3" fmla="*/ 41813 w 365436"/>
              <a:gd name="connsiteY3" fmla="*/ 632954 h 632953"/>
              <a:gd name="connsiteX4" fmla="*/ 0 w 365436"/>
              <a:gd name="connsiteY4" fmla="*/ 235126 h 632953"/>
              <a:gd name="connsiteX5" fmla="*/ 0 w 365436"/>
              <a:gd name="connsiteY5" fmla="*/ 235126 h 632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5436" h="632953">
                <a:moveTo>
                  <a:pt x="0" y="235126"/>
                </a:moveTo>
                <a:lnTo>
                  <a:pt x="323623" y="0"/>
                </a:lnTo>
                <a:lnTo>
                  <a:pt x="365436" y="397828"/>
                </a:lnTo>
                <a:lnTo>
                  <a:pt x="41813" y="632954"/>
                </a:lnTo>
                <a:lnTo>
                  <a:pt x="0" y="235126"/>
                </a:lnTo>
                <a:lnTo>
                  <a:pt x="0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2" name="Freeform: Shape 571">
            <a:extLst>
              <a:ext uri="{FF2B5EF4-FFF2-40B4-BE49-F238E27FC236}">
                <a16:creationId xmlns:a16="http://schemas.microsoft.com/office/drawing/2014/main" id="{BE54F6ED-6DFF-8964-F499-A15C5BC75454}"/>
              </a:ext>
            </a:extLst>
          </p:cNvPr>
          <p:cNvSpPr/>
          <p:nvPr/>
        </p:nvSpPr>
        <p:spPr>
          <a:xfrm>
            <a:off x="5820497" y="5817298"/>
            <a:ext cx="365435" cy="632953"/>
          </a:xfrm>
          <a:custGeom>
            <a:avLst/>
            <a:gdLst>
              <a:gd name="connsiteX0" fmla="*/ 0 w 365435"/>
              <a:gd name="connsiteY0" fmla="*/ 235125 h 632953"/>
              <a:gd name="connsiteX1" fmla="*/ 323623 w 365435"/>
              <a:gd name="connsiteY1" fmla="*/ 0 h 632953"/>
              <a:gd name="connsiteX2" fmla="*/ 365436 w 365435"/>
              <a:gd name="connsiteY2" fmla="*/ 397828 h 632953"/>
              <a:gd name="connsiteX3" fmla="*/ 41813 w 365435"/>
              <a:gd name="connsiteY3" fmla="*/ 632954 h 632953"/>
              <a:gd name="connsiteX4" fmla="*/ 0 w 365435"/>
              <a:gd name="connsiteY4" fmla="*/ 235125 h 632953"/>
              <a:gd name="connsiteX5" fmla="*/ 0 w 365435"/>
              <a:gd name="connsiteY5" fmla="*/ 235125 h 632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5435" h="632953">
                <a:moveTo>
                  <a:pt x="0" y="235125"/>
                </a:moveTo>
                <a:lnTo>
                  <a:pt x="323623" y="0"/>
                </a:lnTo>
                <a:lnTo>
                  <a:pt x="365436" y="397828"/>
                </a:lnTo>
                <a:lnTo>
                  <a:pt x="41813" y="632954"/>
                </a:lnTo>
                <a:lnTo>
                  <a:pt x="0" y="235125"/>
                </a:lnTo>
                <a:lnTo>
                  <a:pt x="0" y="2351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3" name="Freeform: Shape 572">
            <a:extLst>
              <a:ext uri="{FF2B5EF4-FFF2-40B4-BE49-F238E27FC236}">
                <a16:creationId xmlns:a16="http://schemas.microsoft.com/office/drawing/2014/main" id="{A133129A-6439-562B-CC2A-AAA47B443580}"/>
              </a:ext>
            </a:extLst>
          </p:cNvPr>
          <p:cNvSpPr/>
          <p:nvPr/>
        </p:nvSpPr>
        <p:spPr>
          <a:xfrm>
            <a:off x="1409543" y="225584"/>
            <a:ext cx="365436" cy="632953"/>
          </a:xfrm>
          <a:custGeom>
            <a:avLst/>
            <a:gdLst>
              <a:gd name="connsiteX0" fmla="*/ 0 w 365436"/>
              <a:gd name="connsiteY0" fmla="*/ 235126 h 632953"/>
              <a:gd name="connsiteX1" fmla="*/ 323623 w 365436"/>
              <a:gd name="connsiteY1" fmla="*/ 0 h 632953"/>
              <a:gd name="connsiteX2" fmla="*/ 365436 w 365436"/>
              <a:gd name="connsiteY2" fmla="*/ 397828 h 632953"/>
              <a:gd name="connsiteX3" fmla="*/ 41813 w 365436"/>
              <a:gd name="connsiteY3" fmla="*/ 632954 h 632953"/>
              <a:gd name="connsiteX4" fmla="*/ 0 w 365436"/>
              <a:gd name="connsiteY4" fmla="*/ 235126 h 632953"/>
              <a:gd name="connsiteX5" fmla="*/ 0 w 365436"/>
              <a:gd name="connsiteY5" fmla="*/ 235126 h 632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5436" h="632953">
                <a:moveTo>
                  <a:pt x="0" y="235126"/>
                </a:moveTo>
                <a:lnTo>
                  <a:pt x="323623" y="0"/>
                </a:lnTo>
                <a:lnTo>
                  <a:pt x="365436" y="397828"/>
                </a:lnTo>
                <a:lnTo>
                  <a:pt x="41813" y="632954"/>
                </a:lnTo>
                <a:lnTo>
                  <a:pt x="0" y="235126"/>
                </a:lnTo>
                <a:lnTo>
                  <a:pt x="0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4" name="Freeform: Shape 573">
            <a:extLst>
              <a:ext uri="{FF2B5EF4-FFF2-40B4-BE49-F238E27FC236}">
                <a16:creationId xmlns:a16="http://schemas.microsoft.com/office/drawing/2014/main" id="{C407B36A-4A66-E82A-CE08-1C9BF1109393}"/>
              </a:ext>
            </a:extLst>
          </p:cNvPr>
          <p:cNvSpPr/>
          <p:nvPr/>
        </p:nvSpPr>
        <p:spPr>
          <a:xfrm>
            <a:off x="7368509" y="8498533"/>
            <a:ext cx="365436" cy="632953"/>
          </a:xfrm>
          <a:custGeom>
            <a:avLst/>
            <a:gdLst>
              <a:gd name="connsiteX0" fmla="*/ 0 w 365436"/>
              <a:gd name="connsiteY0" fmla="*/ 235125 h 632953"/>
              <a:gd name="connsiteX1" fmla="*/ 323623 w 365436"/>
              <a:gd name="connsiteY1" fmla="*/ 0 h 632953"/>
              <a:gd name="connsiteX2" fmla="*/ 365436 w 365436"/>
              <a:gd name="connsiteY2" fmla="*/ 397828 h 632953"/>
              <a:gd name="connsiteX3" fmla="*/ 41814 w 365436"/>
              <a:gd name="connsiteY3" fmla="*/ 632954 h 632953"/>
              <a:gd name="connsiteX4" fmla="*/ 0 w 365436"/>
              <a:gd name="connsiteY4" fmla="*/ 235125 h 632953"/>
              <a:gd name="connsiteX5" fmla="*/ 0 w 365436"/>
              <a:gd name="connsiteY5" fmla="*/ 235125 h 632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5436" h="632953">
                <a:moveTo>
                  <a:pt x="0" y="235125"/>
                </a:moveTo>
                <a:lnTo>
                  <a:pt x="323623" y="0"/>
                </a:lnTo>
                <a:lnTo>
                  <a:pt x="365436" y="397828"/>
                </a:lnTo>
                <a:lnTo>
                  <a:pt x="41814" y="632954"/>
                </a:lnTo>
                <a:lnTo>
                  <a:pt x="0" y="235125"/>
                </a:lnTo>
                <a:lnTo>
                  <a:pt x="0" y="2351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5" name="Freeform: Shape 574">
            <a:extLst>
              <a:ext uri="{FF2B5EF4-FFF2-40B4-BE49-F238E27FC236}">
                <a16:creationId xmlns:a16="http://schemas.microsoft.com/office/drawing/2014/main" id="{57B0028C-0DC6-0FE2-C74D-5C3FC07A1874}"/>
              </a:ext>
            </a:extLst>
          </p:cNvPr>
          <p:cNvSpPr/>
          <p:nvPr/>
        </p:nvSpPr>
        <p:spPr>
          <a:xfrm>
            <a:off x="3357575" y="2526377"/>
            <a:ext cx="447235" cy="615566"/>
          </a:xfrm>
          <a:custGeom>
            <a:avLst/>
            <a:gdLst>
              <a:gd name="connsiteX0" fmla="*/ 123613 w 447235"/>
              <a:gd name="connsiteY0" fmla="*/ 235126 h 615566"/>
              <a:gd name="connsiteX1" fmla="*/ 447235 w 447235"/>
              <a:gd name="connsiteY1" fmla="*/ 0 h 615566"/>
              <a:gd name="connsiteX2" fmla="*/ 323623 w 447235"/>
              <a:gd name="connsiteY2" fmla="*/ 380441 h 615566"/>
              <a:gd name="connsiteX3" fmla="*/ 0 w 447235"/>
              <a:gd name="connsiteY3" fmla="*/ 615567 h 615566"/>
              <a:gd name="connsiteX4" fmla="*/ 123613 w 447235"/>
              <a:gd name="connsiteY4" fmla="*/ 235126 h 615566"/>
              <a:gd name="connsiteX5" fmla="*/ 123613 w 447235"/>
              <a:gd name="connsiteY5" fmla="*/ 235126 h 615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7235" h="615566">
                <a:moveTo>
                  <a:pt x="123613" y="235126"/>
                </a:moveTo>
                <a:lnTo>
                  <a:pt x="447235" y="0"/>
                </a:lnTo>
                <a:lnTo>
                  <a:pt x="323623" y="380441"/>
                </a:lnTo>
                <a:lnTo>
                  <a:pt x="0" y="615567"/>
                </a:lnTo>
                <a:lnTo>
                  <a:pt x="123613" y="235126"/>
                </a:lnTo>
                <a:lnTo>
                  <a:pt x="123613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6" name="Freeform: Shape 575">
            <a:extLst>
              <a:ext uri="{FF2B5EF4-FFF2-40B4-BE49-F238E27FC236}">
                <a16:creationId xmlns:a16="http://schemas.microsoft.com/office/drawing/2014/main" id="{955B5B03-DFD9-661E-6365-7023009F12DA}"/>
              </a:ext>
            </a:extLst>
          </p:cNvPr>
          <p:cNvSpPr/>
          <p:nvPr/>
        </p:nvSpPr>
        <p:spPr>
          <a:xfrm>
            <a:off x="6062320" y="6450252"/>
            <a:ext cx="447235" cy="615566"/>
          </a:xfrm>
          <a:custGeom>
            <a:avLst/>
            <a:gdLst>
              <a:gd name="connsiteX0" fmla="*/ 123613 w 447235"/>
              <a:gd name="connsiteY0" fmla="*/ 235125 h 615566"/>
              <a:gd name="connsiteX1" fmla="*/ 447235 w 447235"/>
              <a:gd name="connsiteY1" fmla="*/ 0 h 615566"/>
              <a:gd name="connsiteX2" fmla="*/ 323623 w 447235"/>
              <a:gd name="connsiteY2" fmla="*/ 380441 h 615566"/>
              <a:gd name="connsiteX3" fmla="*/ 0 w 447235"/>
              <a:gd name="connsiteY3" fmla="*/ 615567 h 615566"/>
              <a:gd name="connsiteX4" fmla="*/ 123613 w 447235"/>
              <a:gd name="connsiteY4" fmla="*/ 235125 h 615566"/>
              <a:gd name="connsiteX5" fmla="*/ 123613 w 447235"/>
              <a:gd name="connsiteY5" fmla="*/ 235125 h 615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7235" h="615566">
                <a:moveTo>
                  <a:pt x="123613" y="235125"/>
                </a:moveTo>
                <a:lnTo>
                  <a:pt x="447235" y="0"/>
                </a:lnTo>
                <a:lnTo>
                  <a:pt x="323623" y="380441"/>
                </a:lnTo>
                <a:lnTo>
                  <a:pt x="0" y="615567"/>
                </a:lnTo>
                <a:lnTo>
                  <a:pt x="123613" y="235125"/>
                </a:lnTo>
                <a:lnTo>
                  <a:pt x="123613" y="2351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7" name="Freeform: Shape 576">
            <a:extLst>
              <a:ext uri="{FF2B5EF4-FFF2-40B4-BE49-F238E27FC236}">
                <a16:creationId xmlns:a16="http://schemas.microsoft.com/office/drawing/2014/main" id="{266F8E14-BB94-FAAD-27E1-9DC6C12A20B2}"/>
              </a:ext>
            </a:extLst>
          </p:cNvPr>
          <p:cNvSpPr/>
          <p:nvPr/>
        </p:nvSpPr>
        <p:spPr>
          <a:xfrm>
            <a:off x="6777221" y="2789636"/>
            <a:ext cx="714900" cy="318294"/>
          </a:xfrm>
          <a:custGeom>
            <a:avLst/>
            <a:gdLst>
              <a:gd name="connsiteX0" fmla="*/ 323623 w 714900"/>
              <a:gd name="connsiteY0" fmla="*/ 83169 h 318294"/>
              <a:gd name="connsiteX1" fmla="*/ 714900 w 714900"/>
              <a:gd name="connsiteY1" fmla="*/ 0 h 318294"/>
              <a:gd name="connsiteX2" fmla="*/ 391278 w 714900"/>
              <a:gd name="connsiteY2" fmla="*/ 235126 h 318294"/>
              <a:gd name="connsiteX3" fmla="*/ 0 w 714900"/>
              <a:gd name="connsiteY3" fmla="*/ 318294 h 318294"/>
              <a:gd name="connsiteX4" fmla="*/ 323623 w 714900"/>
              <a:gd name="connsiteY4" fmla="*/ 83169 h 318294"/>
              <a:gd name="connsiteX5" fmla="*/ 323623 w 714900"/>
              <a:gd name="connsiteY5" fmla="*/ 83169 h 318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4900" h="318294">
                <a:moveTo>
                  <a:pt x="323623" y="83169"/>
                </a:moveTo>
                <a:lnTo>
                  <a:pt x="714900" y="0"/>
                </a:lnTo>
                <a:lnTo>
                  <a:pt x="391278" y="235126"/>
                </a:lnTo>
                <a:lnTo>
                  <a:pt x="0" y="318294"/>
                </a:lnTo>
                <a:lnTo>
                  <a:pt x="323623" y="83169"/>
                </a:lnTo>
                <a:lnTo>
                  <a:pt x="323623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8" name="Freeform: Shape 577">
            <a:extLst>
              <a:ext uri="{FF2B5EF4-FFF2-40B4-BE49-F238E27FC236}">
                <a16:creationId xmlns:a16="http://schemas.microsoft.com/office/drawing/2014/main" id="{DE24CF3C-FC0B-FB45-7C10-C03A8A30E4A6}"/>
              </a:ext>
            </a:extLst>
          </p:cNvPr>
          <p:cNvSpPr/>
          <p:nvPr/>
        </p:nvSpPr>
        <p:spPr>
          <a:xfrm>
            <a:off x="4637922" y="-71688"/>
            <a:ext cx="714900" cy="318294"/>
          </a:xfrm>
          <a:custGeom>
            <a:avLst/>
            <a:gdLst>
              <a:gd name="connsiteX0" fmla="*/ 0 w 714900"/>
              <a:gd name="connsiteY0" fmla="*/ 235126 h 318294"/>
              <a:gd name="connsiteX1" fmla="*/ 323623 w 714900"/>
              <a:gd name="connsiteY1" fmla="*/ 0 h 318294"/>
              <a:gd name="connsiteX2" fmla="*/ 714900 w 714900"/>
              <a:gd name="connsiteY2" fmla="*/ 83169 h 318294"/>
              <a:gd name="connsiteX3" fmla="*/ 391278 w 714900"/>
              <a:gd name="connsiteY3" fmla="*/ 318294 h 318294"/>
              <a:gd name="connsiteX4" fmla="*/ 0 w 714900"/>
              <a:gd name="connsiteY4" fmla="*/ 235126 h 318294"/>
              <a:gd name="connsiteX5" fmla="*/ 0 w 714900"/>
              <a:gd name="connsiteY5" fmla="*/ 235126 h 318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4900" h="318294">
                <a:moveTo>
                  <a:pt x="0" y="235126"/>
                </a:moveTo>
                <a:lnTo>
                  <a:pt x="323623" y="0"/>
                </a:lnTo>
                <a:lnTo>
                  <a:pt x="714900" y="83169"/>
                </a:lnTo>
                <a:lnTo>
                  <a:pt x="391278" y="318294"/>
                </a:lnTo>
                <a:lnTo>
                  <a:pt x="0" y="235126"/>
                </a:lnTo>
                <a:lnTo>
                  <a:pt x="0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9" name="Freeform: Shape 578">
            <a:extLst>
              <a:ext uri="{FF2B5EF4-FFF2-40B4-BE49-F238E27FC236}">
                <a16:creationId xmlns:a16="http://schemas.microsoft.com/office/drawing/2014/main" id="{1E3920A5-D168-4333-3686-E3244C6CE236}"/>
              </a:ext>
            </a:extLst>
          </p:cNvPr>
          <p:cNvSpPr/>
          <p:nvPr/>
        </p:nvSpPr>
        <p:spPr>
          <a:xfrm>
            <a:off x="7210313" y="3187464"/>
            <a:ext cx="714900" cy="318294"/>
          </a:xfrm>
          <a:custGeom>
            <a:avLst/>
            <a:gdLst>
              <a:gd name="connsiteX0" fmla="*/ 0 w 714900"/>
              <a:gd name="connsiteY0" fmla="*/ 235126 h 318294"/>
              <a:gd name="connsiteX1" fmla="*/ 323623 w 714900"/>
              <a:gd name="connsiteY1" fmla="*/ 0 h 318294"/>
              <a:gd name="connsiteX2" fmla="*/ 714900 w 714900"/>
              <a:gd name="connsiteY2" fmla="*/ 83169 h 318294"/>
              <a:gd name="connsiteX3" fmla="*/ 391278 w 714900"/>
              <a:gd name="connsiteY3" fmla="*/ 318295 h 318294"/>
              <a:gd name="connsiteX4" fmla="*/ 0 w 714900"/>
              <a:gd name="connsiteY4" fmla="*/ 235126 h 318294"/>
              <a:gd name="connsiteX5" fmla="*/ 0 w 714900"/>
              <a:gd name="connsiteY5" fmla="*/ 235126 h 318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4900" h="318294">
                <a:moveTo>
                  <a:pt x="0" y="235126"/>
                </a:moveTo>
                <a:lnTo>
                  <a:pt x="323623" y="0"/>
                </a:lnTo>
                <a:lnTo>
                  <a:pt x="714900" y="83169"/>
                </a:lnTo>
                <a:lnTo>
                  <a:pt x="391278" y="318295"/>
                </a:lnTo>
                <a:lnTo>
                  <a:pt x="0" y="235126"/>
                </a:lnTo>
                <a:lnTo>
                  <a:pt x="0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0" name="Freeform: Shape 579">
            <a:extLst>
              <a:ext uri="{FF2B5EF4-FFF2-40B4-BE49-F238E27FC236}">
                <a16:creationId xmlns:a16="http://schemas.microsoft.com/office/drawing/2014/main" id="{47CB84BB-F74C-A7C5-5EE2-1F0765A23AEA}"/>
              </a:ext>
            </a:extLst>
          </p:cNvPr>
          <p:cNvSpPr/>
          <p:nvPr/>
        </p:nvSpPr>
        <p:spPr>
          <a:xfrm>
            <a:off x="9605579" y="6484266"/>
            <a:ext cx="714901" cy="318293"/>
          </a:xfrm>
          <a:custGeom>
            <a:avLst/>
            <a:gdLst>
              <a:gd name="connsiteX0" fmla="*/ 0 w 714901"/>
              <a:gd name="connsiteY0" fmla="*/ 235125 h 318293"/>
              <a:gd name="connsiteX1" fmla="*/ 323623 w 714901"/>
              <a:gd name="connsiteY1" fmla="*/ 0 h 318293"/>
              <a:gd name="connsiteX2" fmla="*/ 714901 w 714901"/>
              <a:gd name="connsiteY2" fmla="*/ 83169 h 318293"/>
              <a:gd name="connsiteX3" fmla="*/ 391278 w 714901"/>
              <a:gd name="connsiteY3" fmla="*/ 318294 h 318293"/>
              <a:gd name="connsiteX4" fmla="*/ 0 w 714901"/>
              <a:gd name="connsiteY4" fmla="*/ 235125 h 318293"/>
              <a:gd name="connsiteX5" fmla="*/ 0 w 714901"/>
              <a:gd name="connsiteY5" fmla="*/ 235125 h 318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4901" h="318293">
                <a:moveTo>
                  <a:pt x="0" y="235125"/>
                </a:moveTo>
                <a:lnTo>
                  <a:pt x="323623" y="0"/>
                </a:lnTo>
                <a:lnTo>
                  <a:pt x="714901" y="83169"/>
                </a:lnTo>
                <a:lnTo>
                  <a:pt x="391278" y="318294"/>
                </a:lnTo>
                <a:lnTo>
                  <a:pt x="0" y="235125"/>
                </a:lnTo>
                <a:lnTo>
                  <a:pt x="0" y="2351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1" name="Freeform: Shape 580">
            <a:extLst>
              <a:ext uri="{FF2B5EF4-FFF2-40B4-BE49-F238E27FC236}">
                <a16:creationId xmlns:a16="http://schemas.microsoft.com/office/drawing/2014/main" id="{246D3DF1-6718-94FB-8A15-9030A82BA10C}"/>
              </a:ext>
            </a:extLst>
          </p:cNvPr>
          <p:cNvSpPr/>
          <p:nvPr/>
        </p:nvSpPr>
        <p:spPr>
          <a:xfrm>
            <a:off x="5862311" y="1087022"/>
            <a:ext cx="647244" cy="470251"/>
          </a:xfrm>
          <a:custGeom>
            <a:avLst/>
            <a:gdLst>
              <a:gd name="connsiteX0" fmla="*/ 0 w 647244"/>
              <a:gd name="connsiteY0" fmla="*/ 235126 h 470251"/>
              <a:gd name="connsiteX1" fmla="*/ 323623 w 647244"/>
              <a:gd name="connsiteY1" fmla="*/ 0 h 470251"/>
              <a:gd name="connsiteX2" fmla="*/ 647245 w 647244"/>
              <a:gd name="connsiteY2" fmla="*/ 235126 h 470251"/>
              <a:gd name="connsiteX3" fmla="*/ 323623 w 647244"/>
              <a:gd name="connsiteY3" fmla="*/ 470251 h 470251"/>
              <a:gd name="connsiteX4" fmla="*/ 0 w 647244"/>
              <a:gd name="connsiteY4" fmla="*/ 235126 h 470251"/>
              <a:gd name="connsiteX5" fmla="*/ 0 w 647244"/>
              <a:gd name="connsiteY5" fmla="*/ 235126 h 470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7244" h="470251">
                <a:moveTo>
                  <a:pt x="0" y="235126"/>
                </a:moveTo>
                <a:lnTo>
                  <a:pt x="323623" y="0"/>
                </a:lnTo>
                <a:lnTo>
                  <a:pt x="647245" y="235126"/>
                </a:lnTo>
                <a:lnTo>
                  <a:pt x="323623" y="470251"/>
                </a:lnTo>
                <a:lnTo>
                  <a:pt x="0" y="235126"/>
                </a:lnTo>
                <a:lnTo>
                  <a:pt x="0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2" name="Freeform: Shape 581">
            <a:extLst>
              <a:ext uri="{FF2B5EF4-FFF2-40B4-BE49-F238E27FC236}">
                <a16:creationId xmlns:a16="http://schemas.microsoft.com/office/drawing/2014/main" id="{5243463C-990A-6B36-04CB-845C2EC0D610}"/>
              </a:ext>
            </a:extLst>
          </p:cNvPr>
          <p:cNvSpPr/>
          <p:nvPr/>
        </p:nvSpPr>
        <p:spPr>
          <a:xfrm>
            <a:off x="7725204" y="3651074"/>
            <a:ext cx="647244" cy="470251"/>
          </a:xfrm>
          <a:custGeom>
            <a:avLst/>
            <a:gdLst>
              <a:gd name="connsiteX0" fmla="*/ 0 w 647244"/>
              <a:gd name="connsiteY0" fmla="*/ 235126 h 470251"/>
              <a:gd name="connsiteX1" fmla="*/ 323623 w 647244"/>
              <a:gd name="connsiteY1" fmla="*/ 0 h 470251"/>
              <a:gd name="connsiteX2" fmla="*/ 647245 w 647244"/>
              <a:gd name="connsiteY2" fmla="*/ 235126 h 470251"/>
              <a:gd name="connsiteX3" fmla="*/ 323623 w 647244"/>
              <a:gd name="connsiteY3" fmla="*/ 470251 h 470251"/>
              <a:gd name="connsiteX4" fmla="*/ 0 w 647244"/>
              <a:gd name="connsiteY4" fmla="*/ 235126 h 470251"/>
              <a:gd name="connsiteX5" fmla="*/ 0 w 647244"/>
              <a:gd name="connsiteY5" fmla="*/ 235126 h 470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7244" h="470251">
                <a:moveTo>
                  <a:pt x="0" y="235126"/>
                </a:moveTo>
                <a:lnTo>
                  <a:pt x="323623" y="0"/>
                </a:lnTo>
                <a:lnTo>
                  <a:pt x="647245" y="235126"/>
                </a:lnTo>
                <a:lnTo>
                  <a:pt x="323623" y="470251"/>
                </a:lnTo>
                <a:lnTo>
                  <a:pt x="0" y="235126"/>
                </a:lnTo>
                <a:lnTo>
                  <a:pt x="0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3" name="Freeform: Shape 582">
            <a:extLst>
              <a:ext uri="{FF2B5EF4-FFF2-40B4-BE49-F238E27FC236}">
                <a16:creationId xmlns:a16="http://schemas.microsoft.com/office/drawing/2014/main" id="{E1FBFBF8-6861-7188-D08F-705189EA9D3E}"/>
              </a:ext>
            </a:extLst>
          </p:cNvPr>
          <p:cNvSpPr/>
          <p:nvPr/>
        </p:nvSpPr>
        <p:spPr>
          <a:xfrm>
            <a:off x="3872466" y="-1196384"/>
            <a:ext cx="647244" cy="470251"/>
          </a:xfrm>
          <a:custGeom>
            <a:avLst/>
            <a:gdLst>
              <a:gd name="connsiteX0" fmla="*/ 0 w 647244"/>
              <a:gd name="connsiteY0" fmla="*/ 235126 h 470251"/>
              <a:gd name="connsiteX1" fmla="*/ 323623 w 647244"/>
              <a:gd name="connsiteY1" fmla="*/ 0 h 470251"/>
              <a:gd name="connsiteX2" fmla="*/ 647245 w 647244"/>
              <a:gd name="connsiteY2" fmla="*/ 235126 h 470251"/>
              <a:gd name="connsiteX3" fmla="*/ 323623 w 647244"/>
              <a:gd name="connsiteY3" fmla="*/ 470251 h 470251"/>
              <a:gd name="connsiteX4" fmla="*/ 0 w 647244"/>
              <a:gd name="connsiteY4" fmla="*/ 235126 h 470251"/>
              <a:gd name="connsiteX5" fmla="*/ 0 w 647244"/>
              <a:gd name="connsiteY5" fmla="*/ 235126 h 470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7244" h="470251">
                <a:moveTo>
                  <a:pt x="0" y="235126"/>
                </a:moveTo>
                <a:lnTo>
                  <a:pt x="323623" y="0"/>
                </a:lnTo>
                <a:lnTo>
                  <a:pt x="647245" y="235126"/>
                </a:lnTo>
                <a:lnTo>
                  <a:pt x="323623" y="470251"/>
                </a:lnTo>
                <a:lnTo>
                  <a:pt x="0" y="235126"/>
                </a:lnTo>
                <a:lnTo>
                  <a:pt x="0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4" name="Freeform: Shape 583">
            <a:extLst>
              <a:ext uri="{FF2B5EF4-FFF2-40B4-BE49-F238E27FC236}">
                <a16:creationId xmlns:a16="http://schemas.microsoft.com/office/drawing/2014/main" id="{309578CC-7BC3-C743-1345-D8E0F02F0810}"/>
              </a:ext>
            </a:extLst>
          </p:cNvPr>
          <p:cNvSpPr/>
          <p:nvPr/>
        </p:nvSpPr>
        <p:spPr>
          <a:xfrm>
            <a:off x="9281957" y="6249140"/>
            <a:ext cx="647244" cy="470251"/>
          </a:xfrm>
          <a:custGeom>
            <a:avLst/>
            <a:gdLst>
              <a:gd name="connsiteX0" fmla="*/ 0 w 647244"/>
              <a:gd name="connsiteY0" fmla="*/ 235126 h 470251"/>
              <a:gd name="connsiteX1" fmla="*/ 323622 w 647244"/>
              <a:gd name="connsiteY1" fmla="*/ 0 h 470251"/>
              <a:gd name="connsiteX2" fmla="*/ 647245 w 647244"/>
              <a:gd name="connsiteY2" fmla="*/ 235126 h 470251"/>
              <a:gd name="connsiteX3" fmla="*/ 323622 w 647244"/>
              <a:gd name="connsiteY3" fmla="*/ 470251 h 470251"/>
              <a:gd name="connsiteX4" fmla="*/ 0 w 647244"/>
              <a:gd name="connsiteY4" fmla="*/ 235126 h 470251"/>
              <a:gd name="connsiteX5" fmla="*/ 0 w 647244"/>
              <a:gd name="connsiteY5" fmla="*/ 235126 h 470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7244" h="470251">
                <a:moveTo>
                  <a:pt x="0" y="235126"/>
                </a:moveTo>
                <a:lnTo>
                  <a:pt x="323622" y="0"/>
                </a:lnTo>
                <a:lnTo>
                  <a:pt x="647245" y="235126"/>
                </a:lnTo>
                <a:lnTo>
                  <a:pt x="323622" y="470251"/>
                </a:lnTo>
                <a:lnTo>
                  <a:pt x="0" y="235126"/>
                </a:lnTo>
                <a:lnTo>
                  <a:pt x="0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5" name="Freeform: Shape 584">
            <a:extLst>
              <a:ext uri="{FF2B5EF4-FFF2-40B4-BE49-F238E27FC236}">
                <a16:creationId xmlns:a16="http://schemas.microsoft.com/office/drawing/2014/main" id="{95C265BC-DC36-D236-45F2-376B66B0B440}"/>
              </a:ext>
            </a:extLst>
          </p:cNvPr>
          <p:cNvSpPr/>
          <p:nvPr/>
        </p:nvSpPr>
        <p:spPr>
          <a:xfrm>
            <a:off x="6309546" y="2229105"/>
            <a:ext cx="523632" cy="581552"/>
          </a:xfrm>
          <a:custGeom>
            <a:avLst/>
            <a:gdLst>
              <a:gd name="connsiteX0" fmla="*/ 0 w 523632"/>
              <a:gd name="connsiteY0" fmla="*/ 235126 h 581552"/>
              <a:gd name="connsiteX1" fmla="*/ 323622 w 523632"/>
              <a:gd name="connsiteY1" fmla="*/ 0 h 581552"/>
              <a:gd name="connsiteX2" fmla="*/ 523632 w 523632"/>
              <a:gd name="connsiteY2" fmla="*/ 346427 h 581552"/>
              <a:gd name="connsiteX3" fmla="*/ 200009 w 523632"/>
              <a:gd name="connsiteY3" fmla="*/ 581553 h 581552"/>
              <a:gd name="connsiteX4" fmla="*/ 0 w 523632"/>
              <a:gd name="connsiteY4" fmla="*/ 235126 h 581552"/>
              <a:gd name="connsiteX5" fmla="*/ 0 w 523632"/>
              <a:gd name="connsiteY5" fmla="*/ 235126 h 581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3632" h="581552">
                <a:moveTo>
                  <a:pt x="0" y="235126"/>
                </a:moveTo>
                <a:lnTo>
                  <a:pt x="323622" y="0"/>
                </a:lnTo>
                <a:lnTo>
                  <a:pt x="523632" y="346427"/>
                </a:lnTo>
                <a:lnTo>
                  <a:pt x="200009" y="581553"/>
                </a:lnTo>
                <a:lnTo>
                  <a:pt x="0" y="235126"/>
                </a:lnTo>
                <a:lnTo>
                  <a:pt x="0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6" name="Freeform: Shape 585">
            <a:extLst>
              <a:ext uri="{FF2B5EF4-FFF2-40B4-BE49-F238E27FC236}">
                <a16:creationId xmlns:a16="http://schemas.microsoft.com/office/drawing/2014/main" id="{A5CD095D-59C5-A967-EB3C-55D65ABB1201}"/>
              </a:ext>
            </a:extLst>
          </p:cNvPr>
          <p:cNvSpPr/>
          <p:nvPr/>
        </p:nvSpPr>
        <p:spPr>
          <a:xfrm>
            <a:off x="7925213" y="4266640"/>
            <a:ext cx="523633" cy="581552"/>
          </a:xfrm>
          <a:custGeom>
            <a:avLst/>
            <a:gdLst>
              <a:gd name="connsiteX0" fmla="*/ 0 w 523633"/>
              <a:gd name="connsiteY0" fmla="*/ 235126 h 581552"/>
              <a:gd name="connsiteX1" fmla="*/ 323623 w 523633"/>
              <a:gd name="connsiteY1" fmla="*/ 0 h 581552"/>
              <a:gd name="connsiteX2" fmla="*/ 523633 w 523633"/>
              <a:gd name="connsiteY2" fmla="*/ 346427 h 581552"/>
              <a:gd name="connsiteX3" fmla="*/ 200010 w 523633"/>
              <a:gd name="connsiteY3" fmla="*/ 581553 h 581552"/>
              <a:gd name="connsiteX4" fmla="*/ 0 w 523633"/>
              <a:gd name="connsiteY4" fmla="*/ 235126 h 581552"/>
              <a:gd name="connsiteX5" fmla="*/ 0 w 523633"/>
              <a:gd name="connsiteY5" fmla="*/ 235126 h 581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3633" h="581552">
                <a:moveTo>
                  <a:pt x="0" y="235126"/>
                </a:moveTo>
                <a:lnTo>
                  <a:pt x="323623" y="0"/>
                </a:lnTo>
                <a:lnTo>
                  <a:pt x="523633" y="346427"/>
                </a:lnTo>
                <a:lnTo>
                  <a:pt x="200010" y="581553"/>
                </a:lnTo>
                <a:lnTo>
                  <a:pt x="0" y="235126"/>
                </a:lnTo>
                <a:lnTo>
                  <a:pt x="0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7" name="Freeform: Shape 586">
            <a:extLst>
              <a:ext uri="{FF2B5EF4-FFF2-40B4-BE49-F238E27FC236}">
                <a16:creationId xmlns:a16="http://schemas.microsoft.com/office/drawing/2014/main" id="{8ACBCD1A-E8F1-23E0-58D4-CD5E976050DF}"/>
              </a:ext>
            </a:extLst>
          </p:cNvPr>
          <p:cNvSpPr/>
          <p:nvPr/>
        </p:nvSpPr>
        <p:spPr>
          <a:xfrm>
            <a:off x="4561525" y="-798556"/>
            <a:ext cx="523632" cy="581552"/>
          </a:xfrm>
          <a:custGeom>
            <a:avLst/>
            <a:gdLst>
              <a:gd name="connsiteX0" fmla="*/ 0 w 523632"/>
              <a:gd name="connsiteY0" fmla="*/ 235126 h 581552"/>
              <a:gd name="connsiteX1" fmla="*/ 323623 w 523632"/>
              <a:gd name="connsiteY1" fmla="*/ 0 h 581552"/>
              <a:gd name="connsiteX2" fmla="*/ 523632 w 523632"/>
              <a:gd name="connsiteY2" fmla="*/ 346427 h 581552"/>
              <a:gd name="connsiteX3" fmla="*/ 200010 w 523632"/>
              <a:gd name="connsiteY3" fmla="*/ 581553 h 581552"/>
              <a:gd name="connsiteX4" fmla="*/ 0 w 523632"/>
              <a:gd name="connsiteY4" fmla="*/ 235126 h 581552"/>
              <a:gd name="connsiteX5" fmla="*/ 0 w 523632"/>
              <a:gd name="connsiteY5" fmla="*/ 235126 h 581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3632" h="581552">
                <a:moveTo>
                  <a:pt x="0" y="235126"/>
                </a:moveTo>
                <a:lnTo>
                  <a:pt x="323623" y="0"/>
                </a:lnTo>
                <a:lnTo>
                  <a:pt x="523632" y="346427"/>
                </a:lnTo>
                <a:lnTo>
                  <a:pt x="200010" y="581553"/>
                </a:lnTo>
                <a:lnTo>
                  <a:pt x="0" y="235126"/>
                </a:lnTo>
                <a:lnTo>
                  <a:pt x="0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8" name="Freeform: Shape 587">
            <a:extLst>
              <a:ext uri="{FF2B5EF4-FFF2-40B4-BE49-F238E27FC236}">
                <a16:creationId xmlns:a16="http://schemas.microsoft.com/office/drawing/2014/main" id="{DA1C3B5C-EC57-3D66-A531-FA122E9CAA6A}"/>
              </a:ext>
            </a:extLst>
          </p:cNvPr>
          <p:cNvSpPr/>
          <p:nvPr/>
        </p:nvSpPr>
        <p:spPr>
          <a:xfrm>
            <a:off x="7168499" y="2789636"/>
            <a:ext cx="365436" cy="632953"/>
          </a:xfrm>
          <a:custGeom>
            <a:avLst/>
            <a:gdLst>
              <a:gd name="connsiteX0" fmla="*/ 0 w 365436"/>
              <a:gd name="connsiteY0" fmla="*/ 235126 h 632953"/>
              <a:gd name="connsiteX1" fmla="*/ 323622 w 365436"/>
              <a:gd name="connsiteY1" fmla="*/ 0 h 632953"/>
              <a:gd name="connsiteX2" fmla="*/ 365436 w 365436"/>
              <a:gd name="connsiteY2" fmla="*/ 397828 h 632953"/>
              <a:gd name="connsiteX3" fmla="*/ 41813 w 365436"/>
              <a:gd name="connsiteY3" fmla="*/ 632954 h 632953"/>
              <a:gd name="connsiteX4" fmla="*/ 0 w 365436"/>
              <a:gd name="connsiteY4" fmla="*/ 235126 h 632953"/>
              <a:gd name="connsiteX5" fmla="*/ 0 w 365436"/>
              <a:gd name="connsiteY5" fmla="*/ 235126 h 632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5436" h="632953">
                <a:moveTo>
                  <a:pt x="0" y="235126"/>
                </a:moveTo>
                <a:lnTo>
                  <a:pt x="323622" y="0"/>
                </a:lnTo>
                <a:lnTo>
                  <a:pt x="365436" y="397828"/>
                </a:lnTo>
                <a:lnTo>
                  <a:pt x="41813" y="632954"/>
                </a:lnTo>
                <a:lnTo>
                  <a:pt x="0" y="235126"/>
                </a:lnTo>
                <a:lnTo>
                  <a:pt x="0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9" name="Freeform: Shape 588">
            <a:extLst>
              <a:ext uri="{FF2B5EF4-FFF2-40B4-BE49-F238E27FC236}">
                <a16:creationId xmlns:a16="http://schemas.microsoft.com/office/drawing/2014/main" id="{5492E955-0DD2-AA79-E413-43401C63818E}"/>
              </a:ext>
            </a:extLst>
          </p:cNvPr>
          <p:cNvSpPr/>
          <p:nvPr/>
        </p:nvSpPr>
        <p:spPr>
          <a:xfrm>
            <a:off x="9116530" y="5470871"/>
            <a:ext cx="365436" cy="632953"/>
          </a:xfrm>
          <a:custGeom>
            <a:avLst/>
            <a:gdLst>
              <a:gd name="connsiteX0" fmla="*/ 0 w 365436"/>
              <a:gd name="connsiteY0" fmla="*/ 235125 h 632953"/>
              <a:gd name="connsiteX1" fmla="*/ 323623 w 365436"/>
              <a:gd name="connsiteY1" fmla="*/ 0 h 632953"/>
              <a:gd name="connsiteX2" fmla="*/ 365436 w 365436"/>
              <a:gd name="connsiteY2" fmla="*/ 397828 h 632953"/>
              <a:gd name="connsiteX3" fmla="*/ 41814 w 365436"/>
              <a:gd name="connsiteY3" fmla="*/ 632954 h 632953"/>
              <a:gd name="connsiteX4" fmla="*/ 0 w 365436"/>
              <a:gd name="connsiteY4" fmla="*/ 235125 h 632953"/>
              <a:gd name="connsiteX5" fmla="*/ 0 w 365436"/>
              <a:gd name="connsiteY5" fmla="*/ 235125 h 632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5436" h="632953">
                <a:moveTo>
                  <a:pt x="0" y="235125"/>
                </a:moveTo>
                <a:lnTo>
                  <a:pt x="323623" y="0"/>
                </a:lnTo>
                <a:lnTo>
                  <a:pt x="365436" y="397828"/>
                </a:lnTo>
                <a:lnTo>
                  <a:pt x="41814" y="632954"/>
                </a:lnTo>
                <a:lnTo>
                  <a:pt x="0" y="235125"/>
                </a:lnTo>
                <a:lnTo>
                  <a:pt x="0" y="2351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0" name="Freeform: Shape 589">
            <a:extLst>
              <a:ext uri="{FF2B5EF4-FFF2-40B4-BE49-F238E27FC236}">
                <a16:creationId xmlns:a16="http://schemas.microsoft.com/office/drawing/2014/main" id="{B0E94F74-6E0B-06F4-3F56-E8CAE325EEF1}"/>
              </a:ext>
            </a:extLst>
          </p:cNvPr>
          <p:cNvSpPr/>
          <p:nvPr/>
        </p:nvSpPr>
        <p:spPr>
          <a:xfrm>
            <a:off x="5029200" y="11480"/>
            <a:ext cx="365436" cy="632953"/>
          </a:xfrm>
          <a:custGeom>
            <a:avLst/>
            <a:gdLst>
              <a:gd name="connsiteX0" fmla="*/ 0 w 365436"/>
              <a:gd name="connsiteY0" fmla="*/ 235126 h 632953"/>
              <a:gd name="connsiteX1" fmla="*/ 323623 w 365436"/>
              <a:gd name="connsiteY1" fmla="*/ 0 h 632953"/>
              <a:gd name="connsiteX2" fmla="*/ 365436 w 365436"/>
              <a:gd name="connsiteY2" fmla="*/ 397828 h 632953"/>
              <a:gd name="connsiteX3" fmla="*/ 41814 w 365436"/>
              <a:gd name="connsiteY3" fmla="*/ 632954 h 632953"/>
              <a:gd name="connsiteX4" fmla="*/ 0 w 365436"/>
              <a:gd name="connsiteY4" fmla="*/ 235126 h 632953"/>
              <a:gd name="connsiteX5" fmla="*/ 0 w 365436"/>
              <a:gd name="connsiteY5" fmla="*/ 235126 h 632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5436" h="632953">
                <a:moveTo>
                  <a:pt x="0" y="235126"/>
                </a:moveTo>
                <a:lnTo>
                  <a:pt x="323623" y="0"/>
                </a:lnTo>
                <a:lnTo>
                  <a:pt x="365436" y="397828"/>
                </a:lnTo>
                <a:lnTo>
                  <a:pt x="41814" y="632954"/>
                </a:lnTo>
                <a:lnTo>
                  <a:pt x="0" y="235126"/>
                </a:lnTo>
                <a:lnTo>
                  <a:pt x="0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1" name="Freeform: Shape 590">
            <a:extLst>
              <a:ext uri="{FF2B5EF4-FFF2-40B4-BE49-F238E27FC236}">
                <a16:creationId xmlns:a16="http://schemas.microsoft.com/office/drawing/2014/main" id="{D328D2CA-867D-C554-889D-9DEA9ECE8564}"/>
              </a:ext>
            </a:extLst>
          </p:cNvPr>
          <p:cNvSpPr/>
          <p:nvPr/>
        </p:nvSpPr>
        <p:spPr>
          <a:xfrm>
            <a:off x="7925213" y="3886200"/>
            <a:ext cx="447235" cy="615566"/>
          </a:xfrm>
          <a:custGeom>
            <a:avLst/>
            <a:gdLst>
              <a:gd name="connsiteX0" fmla="*/ 123614 w 447235"/>
              <a:gd name="connsiteY0" fmla="*/ 235126 h 615566"/>
              <a:gd name="connsiteX1" fmla="*/ 447236 w 447235"/>
              <a:gd name="connsiteY1" fmla="*/ 0 h 615566"/>
              <a:gd name="connsiteX2" fmla="*/ 323623 w 447235"/>
              <a:gd name="connsiteY2" fmla="*/ 380441 h 615566"/>
              <a:gd name="connsiteX3" fmla="*/ 0 w 447235"/>
              <a:gd name="connsiteY3" fmla="*/ 615567 h 615566"/>
              <a:gd name="connsiteX4" fmla="*/ 123614 w 447235"/>
              <a:gd name="connsiteY4" fmla="*/ 235126 h 615566"/>
              <a:gd name="connsiteX5" fmla="*/ 123614 w 447235"/>
              <a:gd name="connsiteY5" fmla="*/ 235126 h 615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7235" h="615566">
                <a:moveTo>
                  <a:pt x="123614" y="235126"/>
                </a:moveTo>
                <a:lnTo>
                  <a:pt x="447236" y="0"/>
                </a:lnTo>
                <a:lnTo>
                  <a:pt x="323623" y="380441"/>
                </a:lnTo>
                <a:lnTo>
                  <a:pt x="0" y="615567"/>
                </a:lnTo>
                <a:lnTo>
                  <a:pt x="123614" y="235126"/>
                </a:lnTo>
                <a:lnTo>
                  <a:pt x="123614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2" name="Freeform: Shape 591">
            <a:extLst>
              <a:ext uri="{FF2B5EF4-FFF2-40B4-BE49-F238E27FC236}">
                <a16:creationId xmlns:a16="http://schemas.microsoft.com/office/drawing/2014/main" id="{DC6FCD97-7E7C-9748-2516-8C6A2A8B46A6}"/>
              </a:ext>
            </a:extLst>
          </p:cNvPr>
          <p:cNvSpPr/>
          <p:nvPr/>
        </p:nvSpPr>
        <p:spPr>
          <a:xfrm>
            <a:off x="4637922" y="-452129"/>
            <a:ext cx="447235" cy="615566"/>
          </a:xfrm>
          <a:custGeom>
            <a:avLst/>
            <a:gdLst>
              <a:gd name="connsiteX0" fmla="*/ 123613 w 447235"/>
              <a:gd name="connsiteY0" fmla="*/ 235126 h 615566"/>
              <a:gd name="connsiteX1" fmla="*/ 447235 w 447235"/>
              <a:gd name="connsiteY1" fmla="*/ 0 h 615566"/>
              <a:gd name="connsiteX2" fmla="*/ 323623 w 447235"/>
              <a:gd name="connsiteY2" fmla="*/ 380441 h 615566"/>
              <a:gd name="connsiteX3" fmla="*/ 0 w 447235"/>
              <a:gd name="connsiteY3" fmla="*/ 615567 h 615566"/>
              <a:gd name="connsiteX4" fmla="*/ 123613 w 447235"/>
              <a:gd name="connsiteY4" fmla="*/ 235126 h 615566"/>
              <a:gd name="connsiteX5" fmla="*/ 123613 w 447235"/>
              <a:gd name="connsiteY5" fmla="*/ 235126 h 615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7235" h="615566">
                <a:moveTo>
                  <a:pt x="123613" y="235126"/>
                </a:moveTo>
                <a:lnTo>
                  <a:pt x="447235" y="0"/>
                </a:lnTo>
                <a:lnTo>
                  <a:pt x="323623" y="380441"/>
                </a:lnTo>
                <a:lnTo>
                  <a:pt x="0" y="615567"/>
                </a:lnTo>
                <a:lnTo>
                  <a:pt x="123613" y="235126"/>
                </a:lnTo>
                <a:lnTo>
                  <a:pt x="123613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3" name="Freeform: Shape 592">
            <a:extLst>
              <a:ext uri="{FF2B5EF4-FFF2-40B4-BE49-F238E27FC236}">
                <a16:creationId xmlns:a16="http://schemas.microsoft.com/office/drawing/2014/main" id="{8D69B4BB-33DC-BD8E-4703-D955651D0962}"/>
              </a:ext>
            </a:extLst>
          </p:cNvPr>
          <p:cNvSpPr/>
          <p:nvPr/>
        </p:nvSpPr>
        <p:spPr>
          <a:xfrm>
            <a:off x="1120504" y="5308169"/>
            <a:ext cx="714900" cy="318293"/>
          </a:xfrm>
          <a:custGeom>
            <a:avLst/>
            <a:gdLst>
              <a:gd name="connsiteX0" fmla="*/ 323623 w 714900"/>
              <a:gd name="connsiteY0" fmla="*/ 83169 h 318293"/>
              <a:gd name="connsiteX1" fmla="*/ 714901 w 714900"/>
              <a:gd name="connsiteY1" fmla="*/ 0 h 318293"/>
              <a:gd name="connsiteX2" fmla="*/ 391278 w 714900"/>
              <a:gd name="connsiteY2" fmla="*/ 235125 h 318293"/>
              <a:gd name="connsiteX3" fmla="*/ 0 w 714900"/>
              <a:gd name="connsiteY3" fmla="*/ 318294 h 318293"/>
              <a:gd name="connsiteX4" fmla="*/ 323623 w 714900"/>
              <a:gd name="connsiteY4" fmla="*/ 83169 h 318293"/>
              <a:gd name="connsiteX5" fmla="*/ 323623 w 714900"/>
              <a:gd name="connsiteY5" fmla="*/ 83169 h 318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4900" h="318293">
                <a:moveTo>
                  <a:pt x="323623" y="83169"/>
                </a:moveTo>
                <a:lnTo>
                  <a:pt x="714901" y="0"/>
                </a:lnTo>
                <a:lnTo>
                  <a:pt x="391278" y="235125"/>
                </a:lnTo>
                <a:lnTo>
                  <a:pt x="0" y="318294"/>
                </a:lnTo>
                <a:lnTo>
                  <a:pt x="323623" y="83169"/>
                </a:lnTo>
                <a:lnTo>
                  <a:pt x="323623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4" name="Freeform: Shape 593">
            <a:extLst>
              <a:ext uri="{FF2B5EF4-FFF2-40B4-BE49-F238E27FC236}">
                <a16:creationId xmlns:a16="http://schemas.microsoft.com/office/drawing/2014/main" id="{44CDE640-48D3-D41F-59D2-20A7554B95FF}"/>
              </a:ext>
            </a:extLst>
          </p:cNvPr>
          <p:cNvSpPr/>
          <p:nvPr/>
        </p:nvSpPr>
        <p:spPr>
          <a:xfrm>
            <a:off x="2992139" y="7872220"/>
            <a:ext cx="714900" cy="318294"/>
          </a:xfrm>
          <a:custGeom>
            <a:avLst/>
            <a:gdLst>
              <a:gd name="connsiteX0" fmla="*/ 0 w 714900"/>
              <a:gd name="connsiteY0" fmla="*/ 235126 h 318294"/>
              <a:gd name="connsiteX1" fmla="*/ 323623 w 714900"/>
              <a:gd name="connsiteY1" fmla="*/ 0 h 318294"/>
              <a:gd name="connsiteX2" fmla="*/ 714901 w 714900"/>
              <a:gd name="connsiteY2" fmla="*/ 83169 h 318294"/>
              <a:gd name="connsiteX3" fmla="*/ 391278 w 714900"/>
              <a:gd name="connsiteY3" fmla="*/ 318295 h 318294"/>
              <a:gd name="connsiteX4" fmla="*/ 0 w 714900"/>
              <a:gd name="connsiteY4" fmla="*/ 235126 h 318294"/>
              <a:gd name="connsiteX5" fmla="*/ 0 w 714900"/>
              <a:gd name="connsiteY5" fmla="*/ 235126 h 318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4900" h="318294">
                <a:moveTo>
                  <a:pt x="0" y="235126"/>
                </a:moveTo>
                <a:lnTo>
                  <a:pt x="323623" y="0"/>
                </a:lnTo>
                <a:lnTo>
                  <a:pt x="714901" y="83169"/>
                </a:lnTo>
                <a:lnTo>
                  <a:pt x="391278" y="318295"/>
                </a:lnTo>
                <a:lnTo>
                  <a:pt x="0" y="235126"/>
                </a:lnTo>
                <a:lnTo>
                  <a:pt x="0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5" name="Freeform: Shape 594">
            <a:extLst>
              <a:ext uri="{FF2B5EF4-FFF2-40B4-BE49-F238E27FC236}">
                <a16:creationId xmlns:a16="http://schemas.microsoft.com/office/drawing/2014/main" id="{3C9D522F-C0FF-575C-1BEF-ED6298F5FE0F}"/>
              </a:ext>
            </a:extLst>
          </p:cNvPr>
          <p:cNvSpPr/>
          <p:nvPr/>
        </p:nvSpPr>
        <p:spPr>
          <a:xfrm>
            <a:off x="652829" y="4581300"/>
            <a:ext cx="714900" cy="318294"/>
          </a:xfrm>
          <a:custGeom>
            <a:avLst/>
            <a:gdLst>
              <a:gd name="connsiteX0" fmla="*/ 0 w 714900"/>
              <a:gd name="connsiteY0" fmla="*/ 235126 h 318294"/>
              <a:gd name="connsiteX1" fmla="*/ 323623 w 714900"/>
              <a:gd name="connsiteY1" fmla="*/ 0 h 318294"/>
              <a:gd name="connsiteX2" fmla="*/ 714901 w 714900"/>
              <a:gd name="connsiteY2" fmla="*/ 83169 h 318294"/>
              <a:gd name="connsiteX3" fmla="*/ 391278 w 714900"/>
              <a:gd name="connsiteY3" fmla="*/ 318294 h 318294"/>
              <a:gd name="connsiteX4" fmla="*/ 0 w 714900"/>
              <a:gd name="connsiteY4" fmla="*/ 235126 h 318294"/>
              <a:gd name="connsiteX5" fmla="*/ 0 w 714900"/>
              <a:gd name="connsiteY5" fmla="*/ 235126 h 318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4900" h="318294">
                <a:moveTo>
                  <a:pt x="0" y="235126"/>
                </a:moveTo>
                <a:lnTo>
                  <a:pt x="323623" y="0"/>
                </a:lnTo>
                <a:lnTo>
                  <a:pt x="714901" y="83169"/>
                </a:lnTo>
                <a:lnTo>
                  <a:pt x="391278" y="318294"/>
                </a:lnTo>
                <a:lnTo>
                  <a:pt x="0" y="235126"/>
                </a:lnTo>
                <a:lnTo>
                  <a:pt x="0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6" name="Freeform: Shape 595">
            <a:extLst>
              <a:ext uri="{FF2B5EF4-FFF2-40B4-BE49-F238E27FC236}">
                <a16:creationId xmlns:a16="http://schemas.microsoft.com/office/drawing/2014/main" id="{6AC3B2D5-0736-64B0-ECB9-2FBAFC972BD2}"/>
              </a:ext>
            </a:extLst>
          </p:cNvPr>
          <p:cNvSpPr/>
          <p:nvPr/>
        </p:nvSpPr>
        <p:spPr>
          <a:xfrm>
            <a:off x="2000831" y="5851312"/>
            <a:ext cx="647245" cy="470251"/>
          </a:xfrm>
          <a:custGeom>
            <a:avLst/>
            <a:gdLst>
              <a:gd name="connsiteX0" fmla="*/ 0 w 647245"/>
              <a:gd name="connsiteY0" fmla="*/ 235126 h 470251"/>
              <a:gd name="connsiteX1" fmla="*/ 323623 w 647245"/>
              <a:gd name="connsiteY1" fmla="*/ 0 h 470251"/>
              <a:gd name="connsiteX2" fmla="*/ 647245 w 647245"/>
              <a:gd name="connsiteY2" fmla="*/ 235126 h 470251"/>
              <a:gd name="connsiteX3" fmla="*/ 323623 w 647245"/>
              <a:gd name="connsiteY3" fmla="*/ 470251 h 470251"/>
              <a:gd name="connsiteX4" fmla="*/ 0 w 647245"/>
              <a:gd name="connsiteY4" fmla="*/ 235126 h 470251"/>
              <a:gd name="connsiteX5" fmla="*/ 0 w 647245"/>
              <a:gd name="connsiteY5" fmla="*/ 235126 h 470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7245" h="470251">
                <a:moveTo>
                  <a:pt x="0" y="235126"/>
                </a:moveTo>
                <a:lnTo>
                  <a:pt x="323623" y="0"/>
                </a:lnTo>
                <a:lnTo>
                  <a:pt x="647245" y="235126"/>
                </a:lnTo>
                <a:lnTo>
                  <a:pt x="323623" y="470251"/>
                </a:lnTo>
                <a:lnTo>
                  <a:pt x="0" y="235126"/>
                </a:lnTo>
                <a:lnTo>
                  <a:pt x="0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7" name="Freeform: Shape 596">
            <a:extLst>
              <a:ext uri="{FF2B5EF4-FFF2-40B4-BE49-F238E27FC236}">
                <a16:creationId xmlns:a16="http://schemas.microsoft.com/office/drawing/2014/main" id="{885FEC4E-E45F-352E-15AB-F0098E3D2EB7}"/>
              </a:ext>
            </a:extLst>
          </p:cNvPr>
          <p:cNvSpPr/>
          <p:nvPr/>
        </p:nvSpPr>
        <p:spPr>
          <a:xfrm>
            <a:off x="3872466" y="8498533"/>
            <a:ext cx="647244" cy="470250"/>
          </a:xfrm>
          <a:custGeom>
            <a:avLst/>
            <a:gdLst>
              <a:gd name="connsiteX0" fmla="*/ 0 w 647244"/>
              <a:gd name="connsiteY0" fmla="*/ 235125 h 470250"/>
              <a:gd name="connsiteX1" fmla="*/ 323623 w 647244"/>
              <a:gd name="connsiteY1" fmla="*/ 0 h 470250"/>
              <a:gd name="connsiteX2" fmla="*/ 647245 w 647244"/>
              <a:gd name="connsiteY2" fmla="*/ 235125 h 470250"/>
              <a:gd name="connsiteX3" fmla="*/ 323623 w 647244"/>
              <a:gd name="connsiteY3" fmla="*/ 470251 h 470250"/>
              <a:gd name="connsiteX4" fmla="*/ 0 w 647244"/>
              <a:gd name="connsiteY4" fmla="*/ 235125 h 470250"/>
              <a:gd name="connsiteX5" fmla="*/ 0 w 647244"/>
              <a:gd name="connsiteY5" fmla="*/ 235125 h 470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7244" h="470250">
                <a:moveTo>
                  <a:pt x="0" y="235125"/>
                </a:moveTo>
                <a:lnTo>
                  <a:pt x="323623" y="0"/>
                </a:lnTo>
                <a:lnTo>
                  <a:pt x="647245" y="235125"/>
                </a:lnTo>
                <a:lnTo>
                  <a:pt x="323623" y="470251"/>
                </a:lnTo>
                <a:lnTo>
                  <a:pt x="0" y="235125"/>
                </a:lnTo>
                <a:lnTo>
                  <a:pt x="0" y="2351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8" name="Freeform: Shape 597">
            <a:extLst>
              <a:ext uri="{FF2B5EF4-FFF2-40B4-BE49-F238E27FC236}">
                <a16:creationId xmlns:a16="http://schemas.microsoft.com/office/drawing/2014/main" id="{68E56264-4C5A-5DDA-F7C5-21A100DED29D}"/>
              </a:ext>
            </a:extLst>
          </p:cNvPr>
          <p:cNvSpPr/>
          <p:nvPr/>
        </p:nvSpPr>
        <p:spPr>
          <a:xfrm>
            <a:off x="103355" y="3651074"/>
            <a:ext cx="647245" cy="470251"/>
          </a:xfrm>
          <a:custGeom>
            <a:avLst/>
            <a:gdLst>
              <a:gd name="connsiteX0" fmla="*/ 0 w 647245"/>
              <a:gd name="connsiteY0" fmla="*/ 235126 h 470251"/>
              <a:gd name="connsiteX1" fmla="*/ 323623 w 647245"/>
              <a:gd name="connsiteY1" fmla="*/ 0 h 470251"/>
              <a:gd name="connsiteX2" fmla="*/ 647245 w 647245"/>
              <a:gd name="connsiteY2" fmla="*/ 235126 h 470251"/>
              <a:gd name="connsiteX3" fmla="*/ 323623 w 647245"/>
              <a:gd name="connsiteY3" fmla="*/ 470251 h 470251"/>
              <a:gd name="connsiteX4" fmla="*/ 0 w 647245"/>
              <a:gd name="connsiteY4" fmla="*/ 235126 h 470251"/>
              <a:gd name="connsiteX5" fmla="*/ 0 w 647245"/>
              <a:gd name="connsiteY5" fmla="*/ 235126 h 470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7245" h="470251">
                <a:moveTo>
                  <a:pt x="0" y="235126"/>
                </a:moveTo>
                <a:lnTo>
                  <a:pt x="323623" y="0"/>
                </a:lnTo>
                <a:lnTo>
                  <a:pt x="647245" y="235126"/>
                </a:lnTo>
                <a:lnTo>
                  <a:pt x="323623" y="470251"/>
                </a:lnTo>
                <a:lnTo>
                  <a:pt x="0" y="235126"/>
                </a:lnTo>
                <a:lnTo>
                  <a:pt x="0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9" name="Freeform: Shape 598">
            <a:extLst>
              <a:ext uri="{FF2B5EF4-FFF2-40B4-BE49-F238E27FC236}">
                <a16:creationId xmlns:a16="http://schemas.microsoft.com/office/drawing/2014/main" id="{B59A1E4C-3CA6-F0FD-5885-F44C75520519}"/>
              </a:ext>
            </a:extLst>
          </p:cNvPr>
          <p:cNvSpPr/>
          <p:nvPr/>
        </p:nvSpPr>
        <p:spPr>
          <a:xfrm>
            <a:off x="920495" y="5044910"/>
            <a:ext cx="523632" cy="581552"/>
          </a:xfrm>
          <a:custGeom>
            <a:avLst/>
            <a:gdLst>
              <a:gd name="connsiteX0" fmla="*/ 0 w 523632"/>
              <a:gd name="connsiteY0" fmla="*/ 235125 h 581552"/>
              <a:gd name="connsiteX1" fmla="*/ 323623 w 523632"/>
              <a:gd name="connsiteY1" fmla="*/ 0 h 581552"/>
              <a:gd name="connsiteX2" fmla="*/ 523632 w 523632"/>
              <a:gd name="connsiteY2" fmla="*/ 346427 h 581552"/>
              <a:gd name="connsiteX3" fmla="*/ 200010 w 523632"/>
              <a:gd name="connsiteY3" fmla="*/ 581552 h 581552"/>
              <a:gd name="connsiteX4" fmla="*/ 0 w 523632"/>
              <a:gd name="connsiteY4" fmla="*/ 235125 h 581552"/>
              <a:gd name="connsiteX5" fmla="*/ 0 w 523632"/>
              <a:gd name="connsiteY5" fmla="*/ 235125 h 581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3632" h="581552">
                <a:moveTo>
                  <a:pt x="0" y="235125"/>
                </a:moveTo>
                <a:lnTo>
                  <a:pt x="323623" y="0"/>
                </a:lnTo>
                <a:lnTo>
                  <a:pt x="523632" y="346427"/>
                </a:lnTo>
                <a:lnTo>
                  <a:pt x="200010" y="581552"/>
                </a:lnTo>
                <a:lnTo>
                  <a:pt x="0" y="235125"/>
                </a:lnTo>
                <a:lnTo>
                  <a:pt x="0" y="2351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0" name="Freeform: Shape 599">
            <a:extLst>
              <a:ext uri="{FF2B5EF4-FFF2-40B4-BE49-F238E27FC236}">
                <a16:creationId xmlns:a16="http://schemas.microsoft.com/office/drawing/2014/main" id="{A9E8158C-5524-2FF1-810F-95F4EB47AA7F}"/>
              </a:ext>
            </a:extLst>
          </p:cNvPr>
          <p:cNvSpPr/>
          <p:nvPr/>
        </p:nvSpPr>
        <p:spPr>
          <a:xfrm>
            <a:off x="2792129" y="7525793"/>
            <a:ext cx="523632" cy="581553"/>
          </a:xfrm>
          <a:custGeom>
            <a:avLst/>
            <a:gdLst>
              <a:gd name="connsiteX0" fmla="*/ 0 w 523632"/>
              <a:gd name="connsiteY0" fmla="*/ 235126 h 581553"/>
              <a:gd name="connsiteX1" fmla="*/ 323623 w 523632"/>
              <a:gd name="connsiteY1" fmla="*/ 0 h 581553"/>
              <a:gd name="connsiteX2" fmla="*/ 523632 w 523632"/>
              <a:gd name="connsiteY2" fmla="*/ 346427 h 581553"/>
              <a:gd name="connsiteX3" fmla="*/ 200010 w 523632"/>
              <a:gd name="connsiteY3" fmla="*/ 581553 h 581553"/>
              <a:gd name="connsiteX4" fmla="*/ 0 w 523632"/>
              <a:gd name="connsiteY4" fmla="*/ 235126 h 581553"/>
              <a:gd name="connsiteX5" fmla="*/ 0 w 523632"/>
              <a:gd name="connsiteY5" fmla="*/ 235126 h 5815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3632" h="581553">
                <a:moveTo>
                  <a:pt x="0" y="235126"/>
                </a:moveTo>
                <a:lnTo>
                  <a:pt x="323623" y="0"/>
                </a:lnTo>
                <a:lnTo>
                  <a:pt x="523632" y="346427"/>
                </a:lnTo>
                <a:lnTo>
                  <a:pt x="200010" y="581553"/>
                </a:lnTo>
                <a:lnTo>
                  <a:pt x="0" y="235126"/>
                </a:lnTo>
                <a:lnTo>
                  <a:pt x="0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1" name="Freeform: Shape 600">
            <a:extLst>
              <a:ext uri="{FF2B5EF4-FFF2-40B4-BE49-F238E27FC236}">
                <a16:creationId xmlns:a16="http://schemas.microsoft.com/office/drawing/2014/main" id="{B5519767-5B87-CF92-9C28-EB2BE94F4093}"/>
              </a:ext>
            </a:extLst>
          </p:cNvPr>
          <p:cNvSpPr/>
          <p:nvPr/>
        </p:nvSpPr>
        <p:spPr>
          <a:xfrm>
            <a:off x="-1027536" y="2363675"/>
            <a:ext cx="523632" cy="581552"/>
          </a:xfrm>
          <a:custGeom>
            <a:avLst/>
            <a:gdLst>
              <a:gd name="connsiteX0" fmla="*/ 0 w 523632"/>
              <a:gd name="connsiteY0" fmla="*/ 235126 h 581552"/>
              <a:gd name="connsiteX1" fmla="*/ 323623 w 523632"/>
              <a:gd name="connsiteY1" fmla="*/ 0 h 581552"/>
              <a:gd name="connsiteX2" fmla="*/ 523632 w 523632"/>
              <a:gd name="connsiteY2" fmla="*/ 346427 h 581552"/>
              <a:gd name="connsiteX3" fmla="*/ 200010 w 523632"/>
              <a:gd name="connsiteY3" fmla="*/ 581553 h 581552"/>
              <a:gd name="connsiteX4" fmla="*/ 0 w 523632"/>
              <a:gd name="connsiteY4" fmla="*/ 235126 h 581552"/>
              <a:gd name="connsiteX5" fmla="*/ 0 w 523632"/>
              <a:gd name="connsiteY5" fmla="*/ 235126 h 581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3632" h="581552">
                <a:moveTo>
                  <a:pt x="0" y="235126"/>
                </a:moveTo>
                <a:lnTo>
                  <a:pt x="323623" y="0"/>
                </a:lnTo>
                <a:lnTo>
                  <a:pt x="523632" y="346427"/>
                </a:lnTo>
                <a:lnTo>
                  <a:pt x="200010" y="581553"/>
                </a:lnTo>
                <a:lnTo>
                  <a:pt x="0" y="235126"/>
                </a:lnTo>
                <a:lnTo>
                  <a:pt x="0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2" name="Freeform: Shape 601">
            <a:extLst>
              <a:ext uri="{FF2B5EF4-FFF2-40B4-BE49-F238E27FC236}">
                <a16:creationId xmlns:a16="http://schemas.microsoft.com/office/drawing/2014/main" id="{4A0D9387-D98A-447D-A1C5-C00375C076CC}"/>
              </a:ext>
            </a:extLst>
          </p:cNvPr>
          <p:cNvSpPr/>
          <p:nvPr/>
        </p:nvSpPr>
        <p:spPr>
          <a:xfrm>
            <a:off x="61541" y="3253246"/>
            <a:ext cx="365436" cy="632953"/>
          </a:xfrm>
          <a:custGeom>
            <a:avLst/>
            <a:gdLst>
              <a:gd name="connsiteX0" fmla="*/ 0 w 365436"/>
              <a:gd name="connsiteY0" fmla="*/ 235126 h 632953"/>
              <a:gd name="connsiteX1" fmla="*/ 323623 w 365436"/>
              <a:gd name="connsiteY1" fmla="*/ 0 h 632953"/>
              <a:gd name="connsiteX2" fmla="*/ 365436 w 365436"/>
              <a:gd name="connsiteY2" fmla="*/ 397828 h 632953"/>
              <a:gd name="connsiteX3" fmla="*/ 41813 w 365436"/>
              <a:gd name="connsiteY3" fmla="*/ 632954 h 632953"/>
              <a:gd name="connsiteX4" fmla="*/ 0 w 365436"/>
              <a:gd name="connsiteY4" fmla="*/ 235126 h 632953"/>
              <a:gd name="connsiteX5" fmla="*/ 0 w 365436"/>
              <a:gd name="connsiteY5" fmla="*/ 235126 h 632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5436" h="632953">
                <a:moveTo>
                  <a:pt x="0" y="235126"/>
                </a:moveTo>
                <a:lnTo>
                  <a:pt x="323623" y="0"/>
                </a:lnTo>
                <a:lnTo>
                  <a:pt x="365436" y="397828"/>
                </a:lnTo>
                <a:lnTo>
                  <a:pt x="41813" y="632954"/>
                </a:lnTo>
                <a:lnTo>
                  <a:pt x="0" y="235126"/>
                </a:lnTo>
                <a:lnTo>
                  <a:pt x="0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3" name="Freeform: Shape 602">
            <a:extLst>
              <a:ext uri="{FF2B5EF4-FFF2-40B4-BE49-F238E27FC236}">
                <a16:creationId xmlns:a16="http://schemas.microsoft.com/office/drawing/2014/main" id="{781804A4-1BEE-B16D-8CE9-AFC192ABDC7A}"/>
              </a:ext>
            </a:extLst>
          </p:cNvPr>
          <p:cNvSpPr/>
          <p:nvPr/>
        </p:nvSpPr>
        <p:spPr>
          <a:xfrm>
            <a:off x="2324454" y="6086438"/>
            <a:ext cx="365436" cy="632953"/>
          </a:xfrm>
          <a:custGeom>
            <a:avLst/>
            <a:gdLst>
              <a:gd name="connsiteX0" fmla="*/ 0 w 365436"/>
              <a:gd name="connsiteY0" fmla="*/ 235125 h 632953"/>
              <a:gd name="connsiteX1" fmla="*/ 323623 w 365436"/>
              <a:gd name="connsiteY1" fmla="*/ 0 h 632953"/>
              <a:gd name="connsiteX2" fmla="*/ 365436 w 365436"/>
              <a:gd name="connsiteY2" fmla="*/ 397828 h 632953"/>
              <a:gd name="connsiteX3" fmla="*/ 41814 w 365436"/>
              <a:gd name="connsiteY3" fmla="*/ 632954 h 632953"/>
              <a:gd name="connsiteX4" fmla="*/ 0 w 365436"/>
              <a:gd name="connsiteY4" fmla="*/ 235125 h 632953"/>
              <a:gd name="connsiteX5" fmla="*/ 0 w 365436"/>
              <a:gd name="connsiteY5" fmla="*/ 235125 h 632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5436" h="632953">
                <a:moveTo>
                  <a:pt x="0" y="235125"/>
                </a:moveTo>
                <a:lnTo>
                  <a:pt x="323623" y="0"/>
                </a:lnTo>
                <a:lnTo>
                  <a:pt x="365436" y="397828"/>
                </a:lnTo>
                <a:lnTo>
                  <a:pt x="41814" y="632954"/>
                </a:lnTo>
                <a:lnTo>
                  <a:pt x="0" y="235125"/>
                </a:lnTo>
                <a:lnTo>
                  <a:pt x="0" y="2351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4" name="Freeform: Shape 603">
            <a:extLst>
              <a:ext uri="{FF2B5EF4-FFF2-40B4-BE49-F238E27FC236}">
                <a16:creationId xmlns:a16="http://schemas.microsoft.com/office/drawing/2014/main" id="{596891C5-6B06-6725-886B-28ED9A680641}"/>
              </a:ext>
            </a:extLst>
          </p:cNvPr>
          <p:cNvSpPr/>
          <p:nvPr/>
        </p:nvSpPr>
        <p:spPr>
          <a:xfrm>
            <a:off x="4072476" y="9114100"/>
            <a:ext cx="365436" cy="632953"/>
          </a:xfrm>
          <a:custGeom>
            <a:avLst/>
            <a:gdLst>
              <a:gd name="connsiteX0" fmla="*/ 0 w 365436"/>
              <a:gd name="connsiteY0" fmla="*/ 235125 h 632953"/>
              <a:gd name="connsiteX1" fmla="*/ 323623 w 365436"/>
              <a:gd name="connsiteY1" fmla="*/ 0 h 632953"/>
              <a:gd name="connsiteX2" fmla="*/ 365436 w 365436"/>
              <a:gd name="connsiteY2" fmla="*/ 397828 h 632953"/>
              <a:gd name="connsiteX3" fmla="*/ 41813 w 365436"/>
              <a:gd name="connsiteY3" fmla="*/ 632954 h 632953"/>
              <a:gd name="connsiteX4" fmla="*/ 0 w 365436"/>
              <a:gd name="connsiteY4" fmla="*/ 235125 h 632953"/>
              <a:gd name="connsiteX5" fmla="*/ 0 w 365436"/>
              <a:gd name="connsiteY5" fmla="*/ 235125 h 632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5436" h="632953">
                <a:moveTo>
                  <a:pt x="0" y="235125"/>
                </a:moveTo>
                <a:lnTo>
                  <a:pt x="323623" y="0"/>
                </a:lnTo>
                <a:lnTo>
                  <a:pt x="365436" y="397828"/>
                </a:lnTo>
                <a:lnTo>
                  <a:pt x="41813" y="632954"/>
                </a:lnTo>
                <a:lnTo>
                  <a:pt x="0" y="235125"/>
                </a:lnTo>
                <a:lnTo>
                  <a:pt x="0" y="2351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5" name="Freeform: Shape 604">
            <a:extLst>
              <a:ext uri="{FF2B5EF4-FFF2-40B4-BE49-F238E27FC236}">
                <a16:creationId xmlns:a16="http://schemas.microsoft.com/office/drawing/2014/main" id="{690EA8DF-C494-0964-89E8-3D6DAD564133}"/>
              </a:ext>
            </a:extLst>
          </p:cNvPr>
          <p:cNvSpPr/>
          <p:nvPr/>
        </p:nvSpPr>
        <p:spPr>
          <a:xfrm>
            <a:off x="920495" y="4664469"/>
            <a:ext cx="447235" cy="615566"/>
          </a:xfrm>
          <a:custGeom>
            <a:avLst/>
            <a:gdLst>
              <a:gd name="connsiteX0" fmla="*/ 123613 w 447235"/>
              <a:gd name="connsiteY0" fmla="*/ 235126 h 615566"/>
              <a:gd name="connsiteX1" fmla="*/ 447235 w 447235"/>
              <a:gd name="connsiteY1" fmla="*/ 0 h 615566"/>
              <a:gd name="connsiteX2" fmla="*/ 323623 w 447235"/>
              <a:gd name="connsiteY2" fmla="*/ 380441 h 615566"/>
              <a:gd name="connsiteX3" fmla="*/ 0 w 447235"/>
              <a:gd name="connsiteY3" fmla="*/ 615567 h 615566"/>
              <a:gd name="connsiteX4" fmla="*/ 123613 w 447235"/>
              <a:gd name="connsiteY4" fmla="*/ 235126 h 615566"/>
              <a:gd name="connsiteX5" fmla="*/ 123613 w 447235"/>
              <a:gd name="connsiteY5" fmla="*/ 235126 h 615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7235" h="615566">
                <a:moveTo>
                  <a:pt x="123613" y="235126"/>
                </a:moveTo>
                <a:lnTo>
                  <a:pt x="447235" y="0"/>
                </a:lnTo>
                <a:lnTo>
                  <a:pt x="323623" y="380441"/>
                </a:lnTo>
                <a:lnTo>
                  <a:pt x="0" y="615567"/>
                </a:lnTo>
                <a:lnTo>
                  <a:pt x="123613" y="235126"/>
                </a:lnTo>
                <a:lnTo>
                  <a:pt x="123613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6" name="Freeform: Shape 605">
            <a:extLst>
              <a:ext uri="{FF2B5EF4-FFF2-40B4-BE49-F238E27FC236}">
                <a16:creationId xmlns:a16="http://schemas.microsoft.com/office/drawing/2014/main" id="{D97E6844-96E6-C948-9042-0AB544F2656D}"/>
              </a:ext>
            </a:extLst>
          </p:cNvPr>
          <p:cNvSpPr/>
          <p:nvPr/>
        </p:nvSpPr>
        <p:spPr>
          <a:xfrm>
            <a:off x="4072476" y="8733659"/>
            <a:ext cx="447235" cy="615566"/>
          </a:xfrm>
          <a:custGeom>
            <a:avLst/>
            <a:gdLst>
              <a:gd name="connsiteX0" fmla="*/ 123613 w 447235"/>
              <a:gd name="connsiteY0" fmla="*/ 235125 h 615566"/>
              <a:gd name="connsiteX1" fmla="*/ 447235 w 447235"/>
              <a:gd name="connsiteY1" fmla="*/ 0 h 615566"/>
              <a:gd name="connsiteX2" fmla="*/ 323623 w 447235"/>
              <a:gd name="connsiteY2" fmla="*/ 380441 h 615566"/>
              <a:gd name="connsiteX3" fmla="*/ 0 w 447235"/>
              <a:gd name="connsiteY3" fmla="*/ 615567 h 615566"/>
              <a:gd name="connsiteX4" fmla="*/ 123613 w 447235"/>
              <a:gd name="connsiteY4" fmla="*/ 235125 h 615566"/>
              <a:gd name="connsiteX5" fmla="*/ 123613 w 447235"/>
              <a:gd name="connsiteY5" fmla="*/ 235125 h 615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7235" h="615566">
                <a:moveTo>
                  <a:pt x="123613" y="235125"/>
                </a:moveTo>
                <a:lnTo>
                  <a:pt x="447235" y="0"/>
                </a:lnTo>
                <a:lnTo>
                  <a:pt x="323623" y="380441"/>
                </a:lnTo>
                <a:lnTo>
                  <a:pt x="0" y="615567"/>
                </a:lnTo>
                <a:lnTo>
                  <a:pt x="123613" y="235125"/>
                </a:lnTo>
                <a:lnTo>
                  <a:pt x="123613" y="2351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7" name="Freeform: Shape 606">
            <a:extLst>
              <a:ext uri="{FF2B5EF4-FFF2-40B4-BE49-F238E27FC236}">
                <a16:creationId xmlns:a16="http://schemas.microsoft.com/office/drawing/2014/main" id="{80F37EF5-920E-57FD-FF09-96ACC6FC1F9E}"/>
              </a:ext>
            </a:extLst>
          </p:cNvPr>
          <p:cNvSpPr/>
          <p:nvPr/>
        </p:nvSpPr>
        <p:spPr>
          <a:xfrm>
            <a:off x="9481967" y="1585406"/>
            <a:ext cx="714901" cy="318294"/>
          </a:xfrm>
          <a:custGeom>
            <a:avLst/>
            <a:gdLst>
              <a:gd name="connsiteX0" fmla="*/ 323623 w 714901"/>
              <a:gd name="connsiteY0" fmla="*/ 83169 h 318294"/>
              <a:gd name="connsiteX1" fmla="*/ 714901 w 714901"/>
              <a:gd name="connsiteY1" fmla="*/ 0 h 318294"/>
              <a:gd name="connsiteX2" fmla="*/ 391278 w 714901"/>
              <a:gd name="connsiteY2" fmla="*/ 235125 h 318294"/>
              <a:gd name="connsiteX3" fmla="*/ 0 w 714901"/>
              <a:gd name="connsiteY3" fmla="*/ 318294 h 318294"/>
              <a:gd name="connsiteX4" fmla="*/ 323623 w 714901"/>
              <a:gd name="connsiteY4" fmla="*/ 83169 h 318294"/>
              <a:gd name="connsiteX5" fmla="*/ 323623 w 714901"/>
              <a:gd name="connsiteY5" fmla="*/ 83169 h 318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4901" h="318294">
                <a:moveTo>
                  <a:pt x="323623" y="83169"/>
                </a:moveTo>
                <a:lnTo>
                  <a:pt x="714901" y="0"/>
                </a:lnTo>
                <a:lnTo>
                  <a:pt x="391278" y="235125"/>
                </a:lnTo>
                <a:lnTo>
                  <a:pt x="0" y="318294"/>
                </a:lnTo>
                <a:lnTo>
                  <a:pt x="323623" y="83169"/>
                </a:lnTo>
                <a:lnTo>
                  <a:pt x="323623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8" name="Freeform: Shape 607">
            <a:extLst>
              <a:ext uri="{FF2B5EF4-FFF2-40B4-BE49-F238E27FC236}">
                <a16:creationId xmlns:a16="http://schemas.microsoft.com/office/drawing/2014/main" id="{B7C39822-1E46-E398-B5BD-D3021244474D}"/>
              </a:ext>
            </a:extLst>
          </p:cNvPr>
          <p:cNvSpPr/>
          <p:nvPr/>
        </p:nvSpPr>
        <p:spPr>
          <a:xfrm>
            <a:off x="8057568" y="-798556"/>
            <a:ext cx="714900" cy="318294"/>
          </a:xfrm>
          <a:custGeom>
            <a:avLst/>
            <a:gdLst>
              <a:gd name="connsiteX0" fmla="*/ 0 w 714900"/>
              <a:gd name="connsiteY0" fmla="*/ 235126 h 318294"/>
              <a:gd name="connsiteX1" fmla="*/ 323622 w 714900"/>
              <a:gd name="connsiteY1" fmla="*/ 0 h 318294"/>
              <a:gd name="connsiteX2" fmla="*/ 714900 w 714900"/>
              <a:gd name="connsiteY2" fmla="*/ 83169 h 318294"/>
              <a:gd name="connsiteX3" fmla="*/ 391278 w 714900"/>
              <a:gd name="connsiteY3" fmla="*/ 318294 h 318294"/>
              <a:gd name="connsiteX4" fmla="*/ 0 w 714900"/>
              <a:gd name="connsiteY4" fmla="*/ 235126 h 318294"/>
              <a:gd name="connsiteX5" fmla="*/ 0 w 714900"/>
              <a:gd name="connsiteY5" fmla="*/ 235126 h 318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4900" h="318294">
                <a:moveTo>
                  <a:pt x="0" y="235126"/>
                </a:moveTo>
                <a:lnTo>
                  <a:pt x="323622" y="0"/>
                </a:lnTo>
                <a:lnTo>
                  <a:pt x="714900" y="83169"/>
                </a:lnTo>
                <a:lnTo>
                  <a:pt x="391278" y="318294"/>
                </a:lnTo>
                <a:lnTo>
                  <a:pt x="0" y="235126"/>
                </a:lnTo>
                <a:lnTo>
                  <a:pt x="0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9" name="Freeform: Shape 608">
            <a:extLst>
              <a:ext uri="{FF2B5EF4-FFF2-40B4-BE49-F238E27FC236}">
                <a16:creationId xmlns:a16="http://schemas.microsoft.com/office/drawing/2014/main" id="{482ACD1B-C687-4BB6-39DB-682CB5835031}"/>
              </a:ext>
            </a:extLst>
          </p:cNvPr>
          <p:cNvSpPr/>
          <p:nvPr/>
        </p:nvSpPr>
        <p:spPr>
          <a:xfrm>
            <a:off x="10238681" y="2543765"/>
            <a:ext cx="714900" cy="318294"/>
          </a:xfrm>
          <a:custGeom>
            <a:avLst/>
            <a:gdLst>
              <a:gd name="connsiteX0" fmla="*/ 0 w 714900"/>
              <a:gd name="connsiteY0" fmla="*/ 235126 h 318294"/>
              <a:gd name="connsiteX1" fmla="*/ 323623 w 714900"/>
              <a:gd name="connsiteY1" fmla="*/ 0 h 318294"/>
              <a:gd name="connsiteX2" fmla="*/ 714900 w 714900"/>
              <a:gd name="connsiteY2" fmla="*/ 83169 h 318294"/>
              <a:gd name="connsiteX3" fmla="*/ 391278 w 714900"/>
              <a:gd name="connsiteY3" fmla="*/ 318294 h 318294"/>
              <a:gd name="connsiteX4" fmla="*/ 0 w 714900"/>
              <a:gd name="connsiteY4" fmla="*/ 235126 h 318294"/>
              <a:gd name="connsiteX5" fmla="*/ 0 w 714900"/>
              <a:gd name="connsiteY5" fmla="*/ 235126 h 318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4900" h="318294">
                <a:moveTo>
                  <a:pt x="0" y="235126"/>
                </a:moveTo>
                <a:lnTo>
                  <a:pt x="323623" y="0"/>
                </a:lnTo>
                <a:lnTo>
                  <a:pt x="714900" y="83169"/>
                </a:lnTo>
                <a:lnTo>
                  <a:pt x="391278" y="318294"/>
                </a:lnTo>
                <a:lnTo>
                  <a:pt x="0" y="235126"/>
                </a:lnTo>
                <a:lnTo>
                  <a:pt x="0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0" name="Freeform: Shape 609">
            <a:extLst>
              <a:ext uri="{FF2B5EF4-FFF2-40B4-BE49-F238E27FC236}">
                <a16:creationId xmlns:a16="http://schemas.microsoft.com/office/drawing/2014/main" id="{00BA4918-8669-1418-E13F-E1A23D95A188}"/>
              </a:ext>
            </a:extLst>
          </p:cNvPr>
          <p:cNvSpPr/>
          <p:nvPr/>
        </p:nvSpPr>
        <p:spPr>
          <a:xfrm>
            <a:off x="7410323" y="-1594212"/>
            <a:ext cx="647244" cy="470251"/>
          </a:xfrm>
          <a:custGeom>
            <a:avLst/>
            <a:gdLst>
              <a:gd name="connsiteX0" fmla="*/ 0 w 647244"/>
              <a:gd name="connsiteY0" fmla="*/ 235126 h 470251"/>
              <a:gd name="connsiteX1" fmla="*/ 323622 w 647244"/>
              <a:gd name="connsiteY1" fmla="*/ 0 h 470251"/>
              <a:gd name="connsiteX2" fmla="*/ 647245 w 647244"/>
              <a:gd name="connsiteY2" fmla="*/ 235126 h 470251"/>
              <a:gd name="connsiteX3" fmla="*/ 323622 w 647244"/>
              <a:gd name="connsiteY3" fmla="*/ 470251 h 470251"/>
              <a:gd name="connsiteX4" fmla="*/ 0 w 647244"/>
              <a:gd name="connsiteY4" fmla="*/ 235126 h 470251"/>
              <a:gd name="connsiteX5" fmla="*/ 0 w 647244"/>
              <a:gd name="connsiteY5" fmla="*/ 235126 h 470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7244" h="470251">
                <a:moveTo>
                  <a:pt x="0" y="235126"/>
                </a:moveTo>
                <a:lnTo>
                  <a:pt x="323622" y="0"/>
                </a:lnTo>
                <a:lnTo>
                  <a:pt x="647245" y="235126"/>
                </a:lnTo>
                <a:lnTo>
                  <a:pt x="323622" y="470251"/>
                </a:lnTo>
                <a:lnTo>
                  <a:pt x="0" y="235126"/>
                </a:lnTo>
                <a:lnTo>
                  <a:pt x="0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1" name="Freeform: Shape 610">
            <a:extLst>
              <a:ext uri="{FF2B5EF4-FFF2-40B4-BE49-F238E27FC236}">
                <a16:creationId xmlns:a16="http://schemas.microsoft.com/office/drawing/2014/main" id="{ED43C06D-D65C-F25C-6A2B-05A0A57C40FA}"/>
              </a:ext>
            </a:extLst>
          </p:cNvPr>
          <p:cNvSpPr/>
          <p:nvPr/>
        </p:nvSpPr>
        <p:spPr>
          <a:xfrm>
            <a:off x="9281957" y="1053008"/>
            <a:ext cx="647244" cy="470251"/>
          </a:xfrm>
          <a:custGeom>
            <a:avLst/>
            <a:gdLst>
              <a:gd name="connsiteX0" fmla="*/ 0 w 647244"/>
              <a:gd name="connsiteY0" fmla="*/ 235126 h 470251"/>
              <a:gd name="connsiteX1" fmla="*/ 323622 w 647244"/>
              <a:gd name="connsiteY1" fmla="*/ 0 h 470251"/>
              <a:gd name="connsiteX2" fmla="*/ 647245 w 647244"/>
              <a:gd name="connsiteY2" fmla="*/ 235126 h 470251"/>
              <a:gd name="connsiteX3" fmla="*/ 323622 w 647244"/>
              <a:gd name="connsiteY3" fmla="*/ 470251 h 470251"/>
              <a:gd name="connsiteX4" fmla="*/ 0 w 647244"/>
              <a:gd name="connsiteY4" fmla="*/ 235126 h 470251"/>
              <a:gd name="connsiteX5" fmla="*/ 0 w 647244"/>
              <a:gd name="connsiteY5" fmla="*/ 235126 h 4702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7244" h="470251">
                <a:moveTo>
                  <a:pt x="0" y="235126"/>
                </a:moveTo>
                <a:lnTo>
                  <a:pt x="323622" y="0"/>
                </a:lnTo>
                <a:lnTo>
                  <a:pt x="647245" y="235126"/>
                </a:lnTo>
                <a:lnTo>
                  <a:pt x="323622" y="470251"/>
                </a:lnTo>
                <a:lnTo>
                  <a:pt x="0" y="235126"/>
                </a:lnTo>
                <a:lnTo>
                  <a:pt x="0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2" name="Freeform: Shape 611">
            <a:extLst>
              <a:ext uri="{FF2B5EF4-FFF2-40B4-BE49-F238E27FC236}">
                <a16:creationId xmlns:a16="http://schemas.microsoft.com/office/drawing/2014/main" id="{19AA9429-6E76-5C30-F411-3AD5A6AC0FB5}"/>
              </a:ext>
            </a:extLst>
          </p:cNvPr>
          <p:cNvSpPr/>
          <p:nvPr/>
        </p:nvSpPr>
        <p:spPr>
          <a:xfrm>
            <a:off x="8814282" y="409308"/>
            <a:ext cx="523632" cy="581552"/>
          </a:xfrm>
          <a:custGeom>
            <a:avLst/>
            <a:gdLst>
              <a:gd name="connsiteX0" fmla="*/ 0 w 523632"/>
              <a:gd name="connsiteY0" fmla="*/ 235126 h 581552"/>
              <a:gd name="connsiteX1" fmla="*/ 323622 w 523632"/>
              <a:gd name="connsiteY1" fmla="*/ 0 h 581552"/>
              <a:gd name="connsiteX2" fmla="*/ 523632 w 523632"/>
              <a:gd name="connsiteY2" fmla="*/ 346427 h 581552"/>
              <a:gd name="connsiteX3" fmla="*/ 200009 w 523632"/>
              <a:gd name="connsiteY3" fmla="*/ 581553 h 581552"/>
              <a:gd name="connsiteX4" fmla="*/ 0 w 523632"/>
              <a:gd name="connsiteY4" fmla="*/ 235126 h 581552"/>
              <a:gd name="connsiteX5" fmla="*/ 0 w 523632"/>
              <a:gd name="connsiteY5" fmla="*/ 235126 h 581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3632" h="581552">
                <a:moveTo>
                  <a:pt x="0" y="235126"/>
                </a:moveTo>
                <a:lnTo>
                  <a:pt x="323622" y="0"/>
                </a:lnTo>
                <a:lnTo>
                  <a:pt x="523632" y="346427"/>
                </a:lnTo>
                <a:lnTo>
                  <a:pt x="200009" y="581553"/>
                </a:lnTo>
                <a:lnTo>
                  <a:pt x="0" y="235126"/>
                </a:lnTo>
                <a:lnTo>
                  <a:pt x="0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3" name="Freeform: Shape 612">
            <a:extLst>
              <a:ext uri="{FF2B5EF4-FFF2-40B4-BE49-F238E27FC236}">
                <a16:creationId xmlns:a16="http://schemas.microsoft.com/office/drawing/2014/main" id="{A5E29FEF-A751-EA84-B941-1AE4E4DDF034}"/>
              </a:ext>
            </a:extLst>
          </p:cNvPr>
          <p:cNvSpPr/>
          <p:nvPr/>
        </p:nvSpPr>
        <p:spPr>
          <a:xfrm>
            <a:off x="10196868" y="2145936"/>
            <a:ext cx="365436" cy="632953"/>
          </a:xfrm>
          <a:custGeom>
            <a:avLst/>
            <a:gdLst>
              <a:gd name="connsiteX0" fmla="*/ 0 w 365436"/>
              <a:gd name="connsiteY0" fmla="*/ 235126 h 632953"/>
              <a:gd name="connsiteX1" fmla="*/ 323622 w 365436"/>
              <a:gd name="connsiteY1" fmla="*/ 0 h 632953"/>
              <a:gd name="connsiteX2" fmla="*/ 365436 w 365436"/>
              <a:gd name="connsiteY2" fmla="*/ 397828 h 632953"/>
              <a:gd name="connsiteX3" fmla="*/ 41813 w 365436"/>
              <a:gd name="connsiteY3" fmla="*/ 632954 h 632953"/>
              <a:gd name="connsiteX4" fmla="*/ 0 w 365436"/>
              <a:gd name="connsiteY4" fmla="*/ 235126 h 632953"/>
              <a:gd name="connsiteX5" fmla="*/ 0 w 365436"/>
              <a:gd name="connsiteY5" fmla="*/ 235126 h 632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5436" h="632953">
                <a:moveTo>
                  <a:pt x="0" y="235126"/>
                </a:moveTo>
                <a:lnTo>
                  <a:pt x="323622" y="0"/>
                </a:lnTo>
                <a:lnTo>
                  <a:pt x="365436" y="397828"/>
                </a:lnTo>
                <a:lnTo>
                  <a:pt x="41813" y="632954"/>
                </a:lnTo>
                <a:lnTo>
                  <a:pt x="0" y="235126"/>
                </a:lnTo>
                <a:lnTo>
                  <a:pt x="0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4" name="Freeform: Shape 613">
            <a:extLst>
              <a:ext uri="{FF2B5EF4-FFF2-40B4-BE49-F238E27FC236}">
                <a16:creationId xmlns:a16="http://schemas.microsoft.com/office/drawing/2014/main" id="{B562DACF-D2BD-8B17-37A7-E3B6127BE22A}"/>
              </a:ext>
            </a:extLst>
          </p:cNvPr>
          <p:cNvSpPr/>
          <p:nvPr/>
        </p:nvSpPr>
        <p:spPr>
          <a:xfrm>
            <a:off x="8448846" y="-715387"/>
            <a:ext cx="365436" cy="632953"/>
          </a:xfrm>
          <a:custGeom>
            <a:avLst/>
            <a:gdLst>
              <a:gd name="connsiteX0" fmla="*/ 0 w 365436"/>
              <a:gd name="connsiteY0" fmla="*/ 235126 h 632953"/>
              <a:gd name="connsiteX1" fmla="*/ 323622 w 365436"/>
              <a:gd name="connsiteY1" fmla="*/ 0 h 632953"/>
              <a:gd name="connsiteX2" fmla="*/ 365436 w 365436"/>
              <a:gd name="connsiteY2" fmla="*/ 397828 h 632953"/>
              <a:gd name="connsiteX3" fmla="*/ 41813 w 365436"/>
              <a:gd name="connsiteY3" fmla="*/ 632954 h 632953"/>
              <a:gd name="connsiteX4" fmla="*/ 0 w 365436"/>
              <a:gd name="connsiteY4" fmla="*/ 235126 h 632953"/>
              <a:gd name="connsiteX5" fmla="*/ 0 w 365436"/>
              <a:gd name="connsiteY5" fmla="*/ 235126 h 632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5436" h="632953">
                <a:moveTo>
                  <a:pt x="0" y="235126"/>
                </a:moveTo>
                <a:lnTo>
                  <a:pt x="323622" y="0"/>
                </a:lnTo>
                <a:lnTo>
                  <a:pt x="365436" y="397828"/>
                </a:lnTo>
                <a:lnTo>
                  <a:pt x="41813" y="632954"/>
                </a:lnTo>
                <a:lnTo>
                  <a:pt x="0" y="235126"/>
                </a:lnTo>
                <a:lnTo>
                  <a:pt x="0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5" name="Freeform: Shape 614">
            <a:extLst>
              <a:ext uri="{FF2B5EF4-FFF2-40B4-BE49-F238E27FC236}">
                <a16:creationId xmlns:a16="http://schemas.microsoft.com/office/drawing/2014/main" id="{A396BC26-263F-6AC6-4C56-273418455542}"/>
              </a:ext>
            </a:extLst>
          </p:cNvPr>
          <p:cNvSpPr/>
          <p:nvPr/>
        </p:nvSpPr>
        <p:spPr>
          <a:xfrm>
            <a:off x="9481967" y="1288133"/>
            <a:ext cx="447235" cy="615566"/>
          </a:xfrm>
          <a:custGeom>
            <a:avLst/>
            <a:gdLst>
              <a:gd name="connsiteX0" fmla="*/ 123613 w 447235"/>
              <a:gd name="connsiteY0" fmla="*/ 235126 h 615566"/>
              <a:gd name="connsiteX1" fmla="*/ 447236 w 447235"/>
              <a:gd name="connsiteY1" fmla="*/ 0 h 615566"/>
              <a:gd name="connsiteX2" fmla="*/ 323623 w 447235"/>
              <a:gd name="connsiteY2" fmla="*/ 380441 h 615566"/>
              <a:gd name="connsiteX3" fmla="*/ 0 w 447235"/>
              <a:gd name="connsiteY3" fmla="*/ 615567 h 615566"/>
              <a:gd name="connsiteX4" fmla="*/ 123613 w 447235"/>
              <a:gd name="connsiteY4" fmla="*/ 235126 h 615566"/>
              <a:gd name="connsiteX5" fmla="*/ 123613 w 447235"/>
              <a:gd name="connsiteY5" fmla="*/ 235126 h 615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7235" h="615566">
                <a:moveTo>
                  <a:pt x="123613" y="235126"/>
                </a:moveTo>
                <a:lnTo>
                  <a:pt x="447236" y="0"/>
                </a:lnTo>
                <a:lnTo>
                  <a:pt x="323623" y="380441"/>
                </a:lnTo>
                <a:lnTo>
                  <a:pt x="0" y="615567"/>
                </a:lnTo>
                <a:lnTo>
                  <a:pt x="123613" y="235126"/>
                </a:lnTo>
                <a:lnTo>
                  <a:pt x="123613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6" name="Freeform: Shape 615">
            <a:extLst>
              <a:ext uri="{FF2B5EF4-FFF2-40B4-BE49-F238E27FC236}">
                <a16:creationId xmlns:a16="http://schemas.microsoft.com/office/drawing/2014/main" id="{AAFED006-7D5C-91EB-6E4A-841EBFCD1D9F}"/>
              </a:ext>
            </a:extLst>
          </p:cNvPr>
          <p:cNvSpPr/>
          <p:nvPr/>
        </p:nvSpPr>
        <p:spPr>
          <a:xfrm>
            <a:off x="4246643" y="3803031"/>
            <a:ext cx="782556" cy="166337"/>
          </a:xfrm>
          <a:custGeom>
            <a:avLst/>
            <a:gdLst>
              <a:gd name="connsiteX0" fmla="*/ 0 w 782556"/>
              <a:gd name="connsiteY0" fmla="*/ 83169 h 166337"/>
              <a:gd name="connsiteX1" fmla="*/ 391278 w 782556"/>
              <a:gd name="connsiteY1" fmla="*/ 0 h 166337"/>
              <a:gd name="connsiteX2" fmla="*/ 782556 w 782556"/>
              <a:gd name="connsiteY2" fmla="*/ 83169 h 166337"/>
              <a:gd name="connsiteX3" fmla="*/ 391278 w 782556"/>
              <a:gd name="connsiteY3" fmla="*/ 166337 h 166337"/>
              <a:gd name="connsiteX4" fmla="*/ 0 w 782556"/>
              <a:gd name="connsiteY4" fmla="*/ 83169 h 166337"/>
              <a:gd name="connsiteX5" fmla="*/ 0 w 782556"/>
              <a:gd name="connsiteY5" fmla="*/ 83169 h 166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82556" h="166337">
                <a:moveTo>
                  <a:pt x="0" y="83169"/>
                </a:moveTo>
                <a:lnTo>
                  <a:pt x="391278" y="0"/>
                </a:lnTo>
                <a:lnTo>
                  <a:pt x="782556" y="83169"/>
                </a:lnTo>
                <a:lnTo>
                  <a:pt x="391278" y="166337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7" name="Freeform: Shape 616">
            <a:extLst>
              <a:ext uri="{FF2B5EF4-FFF2-40B4-BE49-F238E27FC236}">
                <a16:creationId xmlns:a16="http://schemas.microsoft.com/office/drawing/2014/main" id="{5D2F8D56-1BD7-2A04-AF21-3E45287EFF9C}"/>
              </a:ext>
            </a:extLst>
          </p:cNvPr>
          <p:cNvSpPr/>
          <p:nvPr/>
        </p:nvSpPr>
        <p:spPr>
          <a:xfrm>
            <a:off x="3923021" y="3567905"/>
            <a:ext cx="714900" cy="318294"/>
          </a:xfrm>
          <a:custGeom>
            <a:avLst/>
            <a:gdLst>
              <a:gd name="connsiteX0" fmla="*/ 0 w 714900"/>
              <a:gd name="connsiteY0" fmla="*/ 83169 h 318294"/>
              <a:gd name="connsiteX1" fmla="*/ 391278 w 714900"/>
              <a:gd name="connsiteY1" fmla="*/ 0 h 318294"/>
              <a:gd name="connsiteX2" fmla="*/ 714901 w 714900"/>
              <a:gd name="connsiteY2" fmla="*/ 235126 h 318294"/>
              <a:gd name="connsiteX3" fmla="*/ 323623 w 714900"/>
              <a:gd name="connsiteY3" fmla="*/ 318294 h 318294"/>
              <a:gd name="connsiteX4" fmla="*/ 0 w 714900"/>
              <a:gd name="connsiteY4" fmla="*/ 83169 h 318294"/>
              <a:gd name="connsiteX5" fmla="*/ 0 w 714900"/>
              <a:gd name="connsiteY5" fmla="*/ 83169 h 318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4900" h="318294">
                <a:moveTo>
                  <a:pt x="0" y="83169"/>
                </a:moveTo>
                <a:lnTo>
                  <a:pt x="391278" y="0"/>
                </a:lnTo>
                <a:lnTo>
                  <a:pt x="714901" y="235126"/>
                </a:lnTo>
                <a:lnTo>
                  <a:pt x="323623" y="318294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8" name="Freeform: Shape 617">
            <a:extLst>
              <a:ext uri="{FF2B5EF4-FFF2-40B4-BE49-F238E27FC236}">
                <a16:creationId xmlns:a16="http://schemas.microsoft.com/office/drawing/2014/main" id="{841BABB4-3766-7452-ABCE-6F56F26B63E3}"/>
              </a:ext>
            </a:extLst>
          </p:cNvPr>
          <p:cNvSpPr/>
          <p:nvPr/>
        </p:nvSpPr>
        <p:spPr>
          <a:xfrm>
            <a:off x="4637922" y="7525793"/>
            <a:ext cx="714900" cy="318294"/>
          </a:xfrm>
          <a:custGeom>
            <a:avLst/>
            <a:gdLst>
              <a:gd name="connsiteX0" fmla="*/ 0 w 714900"/>
              <a:gd name="connsiteY0" fmla="*/ 83169 h 318294"/>
              <a:gd name="connsiteX1" fmla="*/ 391278 w 714900"/>
              <a:gd name="connsiteY1" fmla="*/ 0 h 318294"/>
              <a:gd name="connsiteX2" fmla="*/ 714900 w 714900"/>
              <a:gd name="connsiteY2" fmla="*/ 235126 h 318294"/>
              <a:gd name="connsiteX3" fmla="*/ 323623 w 714900"/>
              <a:gd name="connsiteY3" fmla="*/ 318295 h 318294"/>
              <a:gd name="connsiteX4" fmla="*/ 0 w 714900"/>
              <a:gd name="connsiteY4" fmla="*/ 83169 h 318294"/>
              <a:gd name="connsiteX5" fmla="*/ 0 w 714900"/>
              <a:gd name="connsiteY5" fmla="*/ 83169 h 318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4900" h="318294">
                <a:moveTo>
                  <a:pt x="0" y="83169"/>
                </a:moveTo>
                <a:lnTo>
                  <a:pt x="391278" y="0"/>
                </a:lnTo>
                <a:lnTo>
                  <a:pt x="714900" y="235126"/>
                </a:lnTo>
                <a:lnTo>
                  <a:pt x="323623" y="318295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9" name="Freeform: Shape 618">
            <a:extLst>
              <a:ext uri="{FF2B5EF4-FFF2-40B4-BE49-F238E27FC236}">
                <a16:creationId xmlns:a16="http://schemas.microsoft.com/office/drawing/2014/main" id="{E41E1003-8AF1-5326-F7B2-776E99441AEC}"/>
              </a:ext>
            </a:extLst>
          </p:cNvPr>
          <p:cNvSpPr/>
          <p:nvPr/>
        </p:nvSpPr>
        <p:spPr>
          <a:xfrm>
            <a:off x="2992139" y="-418115"/>
            <a:ext cx="714900" cy="318294"/>
          </a:xfrm>
          <a:custGeom>
            <a:avLst/>
            <a:gdLst>
              <a:gd name="connsiteX0" fmla="*/ 0 w 714900"/>
              <a:gd name="connsiteY0" fmla="*/ 83169 h 318294"/>
              <a:gd name="connsiteX1" fmla="*/ 391278 w 714900"/>
              <a:gd name="connsiteY1" fmla="*/ 0 h 318294"/>
              <a:gd name="connsiteX2" fmla="*/ 714901 w 714900"/>
              <a:gd name="connsiteY2" fmla="*/ 235126 h 318294"/>
              <a:gd name="connsiteX3" fmla="*/ 323623 w 714900"/>
              <a:gd name="connsiteY3" fmla="*/ 318294 h 318294"/>
              <a:gd name="connsiteX4" fmla="*/ 0 w 714900"/>
              <a:gd name="connsiteY4" fmla="*/ 83169 h 318294"/>
              <a:gd name="connsiteX5" fmla="*/ 0 w 714900"/>
              <a:gd name="connsiteY5" fmla="*/ 83169 h 318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4900" h="318294">
                <a:moveTo>
                  <a:pt x="0" y="83169"/>
                </a:moveTo>
                <a:lnTo>
                  <a:pt x="391278" y="0"/>
                </a:lnTo>
                <a:lnTo>
                  <a:pt x="714901" y="235126"/>
                </a:lnTo>
                <a:lnTo>
                  <a:pt x="323623" y="318294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0" name="Freeform: Shape 619">
            <a:extLst>
              <a:ext uri="{FF2B5EF4-FFF2-40B4-BE49-F238E27FC236}">
                <a16:creationId xmlns:a16="http://schemas.microsoft.com/office/drawing/2014/main" id="{9AF3980D-A5BE-172D-AC74-1D42B98FB645}"/>
              </a:ext>
            </a:extLst>
          </p:cNvPr>
          <p:cNvSpPr/>
          <p:nvPr/>
        </p:nvSpPr>
        <p:spPr>
          <a:xfrm>
            <a:off x="3723011" y="3221478"/>
            <a:ext cx="591287" cy="429595"/>
          </a:xfrm>
          <a:custGeom>
            <a:avLst/>
            <a:gdLst>
              <a:gd name="connsiteX0" fmla="*/ 0 w 591287"/>
              <a:gd name="connsiteY0" fmla="*/ 83169 h 429595"/>
              <a:gd name="connsiteX1" fmla="*/ 391278 w 591287"/>
              <a:gd name="connsiteY1" fmla="*/ 0 h 429595"/>
              <a:gd name="connsiteX2" fmla="*/ 591288 w 591287"/>
              <a:gd name="connsiteY2" fmla="*/ 346427 h 429595"/>
              <a:gd name="connsiteX3" fmla="*/ 200010 w 591287"/>
              <a:gd name="connsiteY3" fmla="*/ 429596 h 429595"/>
              <a:gd name="connsiteX4" fmla="*/ 0 w 591287"/>
              <a:gd name="connsiteY4" fmla="*/ 83169 h 429595"/>
              <a:gd name="connsiteX5" fmla="*/ 0 w 591287"/>
              <a:gd name="connsiteY5" fmla="*/ 83169 h 429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7" h="429595">
                <a:moveTo>
                  <a:pt x="0" y="83169"/>
                </a:moveTo>
                <a:lnTo>
                  <a:pt x="391278" y="0"/>
                </a:lnTo>
                <a:lnTo>
                  <a:pt x="591288" y="346427"/>
                </a:lnTo>
                <a:lnTo>
                  <a:pt x="200010" y="429596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1" name="Freeform: Shape 620">
            <a:extLst>
              <a:ext uri="{FF2B5EF4-FFF2-40B4-BE49-F238E27FC236}">
                <a16:creationId xmlns:a16="http://schemas.microsoft.com/office/drawing/2014/main" id="{F9C57951-3FD9-C54A-7E66-8C6D2F09E974}"/>
              </a:ext>
            </a:extLst>
          </p:cNvPr>
          <p:cNvSpPr/>
          <p:nvPr/>
        </p:nvSpPr>
        <p:spPr>
          <a:xfrm>
            <a:off x="4747390" y="6484266"/>
            <a:ext cx="591288" cy="429595"/>
          </a:xfrm>
          <a:custGeom>
            <a:avLst/>
            <a:gdLst>
              <a:gd name="connsiteX0" fmla="*/ 0 w 591288"/>
              <a:gd name="connsiteY0" fmla="*/ 83169 h 429595"/>
              <a:gd name="connsiteX1" fmla="*/ 391278 w 591288"/>
              <a:gd name="connsiteY1" fmla="*/ 0 h 429595"/>
              <a:gd name="connsiteX2" fmla="*/ 591288 w 591288"/>
              <a:gd name="connsiteY2" fmla="*/ 346427 h 429595"/>
              <a:gd name="connsiteX3" fmla="*/ 200010 w 591288"/>
              <a:gd name="connsiteY3" fmla="*/ 429596 h 429595"/>
              <a:gd name="connsiteX4" fmla="*/ 0 w 591288"/>
              <a:gd name="connsiteY4" fmla="*/ 83169 h 429595"/>
              <a:gd name="connsiteX5" fmla="*/ 0 w 591288"/>
              <a:gd name="connsiteY5" fmla="*/ 83169 h 429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8" h="429595">
                <a:moveTo>
                  <a:pt x="0" y="83169"/>
                </a:moveTo>
                <a:lnTo>
                  <a:pt x="391278" y="0"/>
                </a:lnTo>
                <a:lnTo>
                  <a:pt x="591288" y="346427"/>
                </a:lnTo>
                <a:lnTo>
                  <a:pt x="200010" y="429596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2" name="Freeform: Shape 621">
            <a:extLst>
              <a:ext uri="{FF2B5EF4-FFF2-40B4-BE49-F238E27FC236}">
                <a16:creationId xmlns:a16="http://schemas.microsoft.com/office/drawing/2014/main" id="{4C24533F-2CB2-373F-BA4F-D6D546083107}"/>
              </a:ext>
            </a:extLst>
          </p:cNvPr>
          <p:cNvSpPr/>
          <p:nvPr/>
        </p:nvSpPr>
        <p:spPr>
          <a:xfrm>
            <a:off x="3157565" y="561265"/>
            <a:ext cx="591287" cy="429595"/>
          </a:xfrm>
          <a:custGeom>
            <a:avLst/>
            <a:gdLst>
              <a:gd name="connsiteX0" fmla="*/ 0 w 591287"/>
              <a:gd name="connsiteY0" fmla="*/ 83169 h 429595"/>
              <a:gd name="connsiteX1" fmla="*/ 391278 w 591287"/>
              <a:gd name="connsiteY1" fmla="*/ 0 h 429595"/>
              <a:gd name="connsiteX2" fmla="*/ 591288 w 591287"/>
              <a:gd name="connsiteY2" fmla="*/ 346427 h 429595"/>
              <a:gd name="connsiteX3" fmla="*/ 200010 w 591287"/>
              <a:gd name="connsiteY3" fmla="*/ 429596 h 429595"/>
              <a:gd name="connsiteX4" fmla="*/ 0 w 591287"/>
              <a:gd name="connsiteY4" fmla="*/ 83169 h 429595"/>
              <a:gd name="connsiteX5" fmla="*/ 0 w 591287"/>
              <a:gd name="connsiteY5" fmla="*/ 83169 h 429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7" h="429595">
                <a:moveTo>
                  <a:pt x="0" y="83169"/>
                </a:moveTo>
                <a:lnTo>
                  <a:pt x="391278" y="0"/>
                </a:lnTo>
                <a:lnTo>
                  <a:pt x="591288" y="346427"/>
                </a:lnTo>
                <a:lnTo>
                  <a:pt x="200010" y="429596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3" name="Freeform: Shape 622">
            <a:extLst>
              <a:ext uri="{FF2B5EF4-FFF2-40B4-BE49-F238E27FC236}">
                <a16:creationId xmlns:a16="http://schemas.microsoft.com/office/drawing/2014/main" id="{7351FA2D-DE44-E5F4-2117-7856EEDFC1FB}"/>
              </a:ext>
            </a:extLst>
          </p:cNvPr>
          <p:cNvSpPr/>
          <p:nvPr/>
        </p:nvSpPr>
        <p:spPr>
          <a:xfrm>
            <a:off x="5071013" y="9563329"/>
            <a:ext cx="591287" cy="429595"/>
          </a:xfrm>
          <a:custGeom>
            <a:avLst/>
            <a:gdLst>
              <a:gd name="connsiteX0" fmla="*/ 0 w 591287"/>
              <a:gd name="connsiteY0" fmla="*/ 83169 h 429595"/>
              <a:gd name="connsiteX1" fmla="*/ 391278 w 591287"/>
              <a:gd name="connsiteY1" fmla="*/ 0 h 429595"/>
              <a:gd name="connsiteX2" fmla="*/ 591288 w 591287"/>
              <a:gd name="connsiteY2" fmla="*/ 346427 h 429595"/>
              <a:gd name="connsiteX3" fmla="*/ 200010 w 591287"/>
              <a:gd name="connsiteY3" fmla="*/ 429596 h 429595"/>
              <a:gd name="connsiteX4" fmla="*/ 0 w 591287"/>
              <a:gd name="connsiteY4" fmla="*/ 83169 h 429595"/>
              <a:gd name="connsiteX5" fmla="*/ 0 w 591287"/>
              <a:gd name="connsiteY5" fmla="*/ 83169 h 429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7" h="429595">
                <a:moveTo>
                  <a:pt x="0" y="83169"/>
                </a:moveTo>
                <a:lnTo>
                  <a:pt x="391278" y="0"/>
                </a:lnTo>
                <a:lnTo>
                  <a:pt x="591288" y="346427"/>
                </a:lnTo>
                <a:lnTo>
                  <a:pt x="200010" y="429596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4" name="Freeform: Shape 623">
            <a:extLst>
              <a:ext uri="{FF2B5EF4-FFF2-40B4-BE49-F238E27FC236}">
                <a16:creationId xmlns:a16="http://schemas.microsoft.com/office/drawing/2014/main" id="{C98EADB5-C001-0FB1-4D56-E75E89411DB5}"/>
              </a:ext>
            </a:extLst>
          </p:cNvPr>
          <p:cNvSpPr/>
          <p:nvPr/>
        </p:nvSpPr>
        <p:spPr>
          <a:xfrm>
            <a:off x="3681197" y="2823650"/>
            <a:ext cx="433091" cy="480997"/>
          </a:xfrm>
          <a:custGeom>
            <a:avLst/>
            <a:gdLst>
              <a:gd name="connsiteX0" fmla="*/ 0 w 433091"/>
              <a:gd name="connsiteY0" fmla="*/ 83169 h 480997"/>
              <a:gd name="connsiteX1" fmla="*/ 391278 w 433091"/>
              <a:gd name="connsiteY1" fmla="*/ 0 h 480997"/>
              <a:gd name="connsiteX2" fmla="*/ 433092 w 433091"/>
              <a:gd name="connsiteY2" fmla="*/ 397828 h 480997"/>
              <a:gd name="connsiteX3" fmla="*/ 41814 w 433091"/>
              <a:gd name="connsiteY3" fmla="*/ 480997 h 480997"/>
              <a:gd name="connsiteX4" fmla="*/ 0 w 433091"/>
              <a:gd name="connsiteY4" fmla="*/ 83169 h 480997"/>
              <a:gd name="connsiteX5" fmla="*/ 0 w 433091"/>
              <a:gd name="connsiteY5" fmla="*/ 83169 h 480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3091" h="480997">
                <a:moveTo>
                  <a:pt x="0" y="83169"/>
                </a:moveTo>
                <a:lnTo>
                  <a:pt x="391278" y="0"/>
                </a:lnTo>
                <a:lnTo>
                  <a:pt x="433092" y="397828"/>
                </a:lnTo>
                <a:lnTo>
                  <a:pt x="41814" y="480997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5" name="Freeform: Shape 624">
            <a:extLst>
              <a:ext uri="{FF2B5EF4-FFF2-40B4-BE49-F238E27FC236}">
                <a16:creationId xmlns:a16="http://schemas.microsoft.com/office/drawing/2014/main" id="{50E357F2-37F1-EF85-8456-BCB147928B77}"/>
              </a:ext>
            </a:extLst>
          </p:cNvPr>
          <p:cNvSpPr/>
          <p:nvPr/>
        </p:nvSpPr>
        <p:spPr>
          <a:xfrm>
            <a:off x="4829190" y="5705996"/>
            <a:ext cx="433091" cy="480996"/>
          </a:xfrm>
          <a:custGeom>
            <a:avLst/>
            <a:gdLst>
              <a:gd name="connsiteX0" fmla="*/ 0 w 433091"/>
              <a:gd name="connsiteY0" fmla="*/ 83169 h 480996"/>
              <a:gd name="connsiteX1" fmla="*/ 391278 w 433091"/>
              <a:gd name="connsiteY1" fmla="*/ 0 h 480996"/>
              <a:gd name="connsiteX2" fmla="*/ 433092 w 433091"/>
              <a:gd name="connsiteY2" fmla="*/ 397828 h 480996"/>
              <a:gd name="connsiteX3" fmla="*/ 41814 w 433091"/>
              <a:gd name="connsiteY3" fmla="*/ 480997 h 480996"/>
              <a:gd name="connsiteX4" fmla="*/ 0 w 433091"/>
              <a:gd name="connsiteY4" fmla="*/ 83169 h 480996"/>
              <a:gd name="connsiteX5" fmla="*/ 0 w 433091"/>
              <a:gd name="connsiteY5" fmla="*/ 83169 h 480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3091" h="480996">
                <a:moveTo>
                  <a:pt x="0" y="83169"/>
                </a:moveTo>
                <a:lnTo>
                  <a:pt x="391278" y="0"/>
                </a:lnTo>
                <a:lnTo>
                  <a:pt x="433092" y="397828"/>
                </a:lnTo>
                <a:lnTo>
                  <a:pt x="41814" y="480997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6" name="Freeform: Shape 625">
            <a:extLst>
              <a:ext uri="{FF2B5EF4-FFF2-40B4-BE49-F238E27FC236}">
                <a16:creationId xmlns:a16="http://schemas.microsoft.com/office/drawing/2014/main" id="{AE7F9F24-1BEA-C924-683E-A652F722566C}"/>
              </a:ext>
            </a:extLst>
          </p:cNvPr>
          <p:cNvSpPr/>
          <p:nvPr/>
        </p:nvSpPr>
        <p:spPr>
          <a:xfrm>
            <a:off x="3315761" y="-182989"/>
            <a:ext cx="433091" cy="480996"/>
          </a:xfrm>
          <a:custGeom>
            <a:avLst/>
            <a:gdLst>
              <a:gd name="connsiteX0" fmla="*/ 0 w 433091"/>
              <a:gd name="connsiteY0" fmla="*/ 83169 h 480996"/>
              <a:gd name="connsiteX1" fmla="*/ 391278 w 433091"/>
              <a:gd name="connsiteY1" fmla="*/ 0 h 480996"/>
              <a:gd name="connsiteX2" fmla="*/ 433092 w 433091"/>
              <a:gd name="connsiteY2" fmla="*/ 397828 h 480996"/>
              <a:gd name="connsiteX3" fmla="*/ 41814 w 433091"/>
              <a:gd name="connsiteY3" fmla="*/ 480997 h 480996"/>
              <a:gd name="connsiteX4" fmla="*/ 0 w 433091"/>
              <a:gd name="connsiteY4" fmla="*/ 83169 h 480996"/>
              <a:gd name="connsiteX5" fmla="*/ 0 w 433091"/>
              <a:gd name="connsiteY5" fmla="*/ 83169 h 480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3091" h="480996">
                <a:moveTo>
                  <a:pt x="0" y="83169"/>
                </a:moveTo>
                <a:lnTo>
                  <a:pt x="391278" y="0"/>
                </a:lnTo>
                <a:lnTo>
                  <a:pt x="433092" y="397828"/>
                </a:lnTo>
                <a:lnTo>
                  <a:pt x="41814" y="480997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7" name="Freeform: Shape 626">
            <a:extLst>
              <a:ext uri="{FF2B5EF4-FFF2-40B4-BE49-F238E27FC236}">
                <a16:creationId xmlns:a16="http://schemas.microsoft.com/office/drawing/2014/main" id="{847DCD1E-99C4-7F16-4F79-636187361555}"/>
              </a:ext>
            </a:extLst>
          </p:cNvPr>
          <p:cNvSpPr/>
          <p:nvPr/>
        </p:nvSpPr>
        <p:spPr>
          <a:xfrm>
            <a:off x="5152812" y="8785060"/>
            <a:ext cx="433091" cy="480996"/>
          </a:xfrm>
          <a:custGeom>
            <a:avLst/>
            <a:gdLst>
              <a:gd name="connsiteX0" fmla="*/ 0 w 433091"/>
              <a:gd name="connsiteY0" fmla="*/ 83169 h 480996"/>
              <a:gd name="connsiteX1" fmla="*/ 391278 w 433091"/>
              <a:gd name="connsiteY1" fmla="*/ 0 h 480996"/>
              <a:gd name="connsiteX2" fmla="*/ 433092 w 433091"/>
              <a:gd name="connsiteY2" fmla="*/ 397828 h 480996"/>
              <a:gd name="connsiteX3" fmla="*/ 41814 w 433091"/>
              <a:gd name="connsiteY3" fmla="*/ 480997 h 480996"/>
              <a:gd name="connsiteX4" fmla="*/ 0 w 433091"/>
              <a:gd name="connsiteY4" fmla="*/ 83169 h 480996"/>
              <a:gd name="connsiteX5" fmla="*/ 0 w 433091"/>
              <a:gd name="connsiteY5" fmla="*/ 83169 h 480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3091" h="480996">
                <a:moveTo>
                  <a:pt x="0" y="83169"/>
                </a:moveTo>
                <a:lnTo>
                  <a:pt x="391278" y="0"/>
                </a:lnTo>
                <a:lnTo>
                  <a:pt x="433092" y="397828"/>
                </a:lnTo>
                <a:lnTo>
                  <a:pt x="41814" y="480997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8" name="Freeform: Shape 627">
            <a:extLst>
              <a:ext uri="{FF2B5EF4-FFF2-40B4-BE49-F238E27FC236}">
                <a16:creationId xmlns:a16="http://schemas.microsoft.com/office/drawing/2014/main" id="{FF4354E3-4D01-2E24-F65A-53F908F5E547}"/>
              </a:ext>
            </a:extLst>
          </p:cNvPr>
          <p:cNvSpPr/>
          <p:nvPr/>
        </p:nvSpPr>
        <p:spPr>
          <a:xfrm>
            <a:off x="3681197" y="2443209"/>
            <a:ext cx="514891" cy="463609"/>
          </a:xfrm>
          <a:custGeom>
            <a:avLst/>
            <a:gdLst>
              <a:gd name="connsiteX0" fmla="*/ 123613 w 514891"/>
              <a:gd name="connsiteY0" fmla="*/ 83169 h 463609"/>
              <a:gd name="connsiteX1" fmla="*/ 514891 w 514891"/>
              <a:gd name="connsiteY1" fmla="*/ 0 h 463609"/>
              <a:gd name="connsiteX2" fmla="*/ 391278 w 514891"/>
              <a:gd name="connsiteY2" fmla="*/ 380441 h 463609"/>
              <a:gd name="connsiteX3" fmla="*/ 0 w 514891"/>
              <a:gd name="connsiteY3" fmla="*/ 463610 h 463609"/>
              <a:gd name="connsiteX4" fmla="*/ 123613 w 514891"/>
              <a:gd name="connsiteY4" fmla="*/ 83169 h 463609"/>
              <a:gd name="connsiteX5" fmla="*/ 123613 w 514891"/>
              <a:gd name="connsiteY5" fmla="*/ 83169 h 463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4891" h="463609">
                <a:moveTo>
                  <a:pt x="123613" y="83169"/>
                </a:moveTo>
                <a:lnTo>
                  <a:pt x="514891" y="0"/>
                </a:lnTo>
                <a:lnTo>
                  <a:pt x="391278" y="380441"/>
                </a:lnTo>
                <a:lnTo>
                  <a:pt x="0" y="463610"/>
                </a:lnTo>
                <a:lnTo>
                  <a:pt x="123613" y="83169"/>
                </a:lnTo>
                <a:lnTo>
                  <a:pt x="123613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9" name="Freeform: Shape 628">
            <a:extLst>
              <a:ext uri="{FF2B5EF4-FFF2-40B4-BE49-F238E27FC236}">
                <a16:creationId xmlns:a16="http://schemas.microsoft.com/office/drawing/2014/main" id="{ACE33F50-7917-0950-61CF-DC096B7AF42C}"/>
              </a:ext>
            </a:extLst>
          </p:cNvPr>
          <p:cNvSpPr/>
          <p:nvPr/>
        </p:nvSpPr>
        <p:spPr>
          <a:xfrm>
            <a:off x="4747390" y="6103825"/>
            <a:ext cx="514891" cy="463610"/>
          </a:xfrm>
          <a:custGeom>
            <a:avLst/>
            <a:gdLst>
              <a:gd name="connsiteX0" fmla="*/ 123613 w 514891"/>
              <a:gd name="connsiteY0" fmla="*/ 83169 h 463610"/>
              <a:gd name="connsiteX1" fmla="*/ 514891 w 514891"/>
              <a:gd name="connsiteY1" fmla="*/ 0 h 463610"/>
              <a:gd name="connsiteX2" fmla="*/ 391278 w 514891"/>
              <a:gd name="connsiteY2" fmla="*/ 380441 h 463610"/>
              <a:gd name="connsiteX3" fmla="*/ 0 w 514891"/>
              <a:gd name="connsiteY3" fmla="*/ 463610 h 463610"/>
              <a:gd name="connsiteX4" fmla="*/ 123613 w 514891"/>
              <a:gd name="connsiteY4" fmla="*/ 83169 h 463610"/>
              <a:gd name="connsiteX5" fmla="*/ 123613 w 514891"/>
              <a:gd name="connsiteY5" fmla="*/ 83169 h 463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4891" h="463610">
                <a:moveTo>
                  <a:pt x="123613" y="83169"/>
                </a:moveTo>
                <a:lnTo>
                  <a:pt x="514891" y="0"/>
                </a:lnTo>
                <a:lnTo>
                  <a:pt x="391278" y="380441"/>
                </a:lnTo>
                <a:lnTo>
                  <a:pt x="0" y="463610"/>
                </a:lnTo>
                <a:lnTo>
                  <a:pt x="123613" y="83169"/>
                </a:lnTo>
                <a:lnTo>
                  <a:pt x="123613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0" name="Freeform: Shape 629">
            <a:extLst>
              <a:ext uri="{FF2B5EF4-FFF2-40B4-BE49-F238E27FC236}">
                <a16:creationId xmlns:a16="http://schemas.microsoft.com/office/drawing/2014/main" id="{9667A871-3688-D5FA-304D-57273BF69657}"/>
              </a:ext>
            </a:extLst>
          </p:cNvPr>
          <p:cNvSpPr/>
          <p:nvPr/>
        </p:nvSpPr>
        <p:spPr>
          <a:xfrm>
            <a:off x="2992139" y="-798556"/>
            <a:ext cx="514891" cy="463609"/>
          </a:xfrm>
          <a:custGeom>
            <a:avLst/>
            <a:gdLst>
              <a:gd name="connsiteX0" fmla="*/ 123613 w 514891"/>
              <a:gd name="connsiteY0" fmla="*/ 83169 h 463609"/>
              <a:gd name="connsiteX1" fmla="*/ 514891 w 514891"/>
              <a:gd name="connsiteY1" fmla="*/ 0 h 463609"/>
              <a:gd name="connsiteX2" fmla="*/ 391278 w 514891"/>
              <a:gd name="connsiteY2" fmla="*/ 380441 h 463609"/>
              <a:gd name="connsiteX3" fmla="*/ 0 w 514891"/>
              <a:gd name="connsiteY3" fmla="*/ 463610 h 463609"/>
              <a:gd name="connsiteX4" fmla="*/ 123613 w 514891"/>
              <a:gd name="connsiteY4" fmla="*/ 83169 h 463609"/>
              <a:gd name="connsiteX5" fmla="*/ 123613 w 514891"/>
              <a:gd name="connsiteY5" fmla="*/ 83169 h 463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4891" h="463609">
                <a:moveTo>
                  <a:pt x="123613" y="83169"/>
                </a:moveTo>
                <a:lnTo>
                  <a:pt x="514891" y="0"/>
                </a:lnTo>
                <a:lnTo>
                  <a:pt x="391278" y="380441"/>
                </a:lnTo>
                <a:lnTo>
                  <a:pt x="0" y="463610"/>
                </a:lnTo>
                <a:lnTo>
                  <a:pt x="123613" y="83169"/>
                </a:lnTo>
                <a:lnTo>
                  <a:pt x="123613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1" name="Freeform: Shape 630">
            <a:extLst>
              <a:ext uri="{FF2B5EF4-FFF2-40B4-BE49-F238E27FC236}">
                <a16:creationId xmlns:a16="http://schemas.microsoft.com/office/drawing/2014/main" id="{3AD8B2FE-6670-5F89-4ABC-29FB7BB14CBA}"/>
              </a:ext>
            </a:extLst>
          </p:cNvPr>
          <p:cNvSpPr/>
          <p:nvPr/>
        </p:nvSpPr>
        <p:spPr>
          <a:xfrm>
            <a:off x="5071013" y="9182888"/>
            <a:ext cx="514890" cy="463610"/>
          </a:xfrm>
          <a:custGeom>
            <a:avLst/>
            <a:gdLst>
              <a:gd name="connsiteX0" fmla="*/ 123613 w 514890"/>
              <a:gd name="connsiteY0" fmla="*/ 83169 h 463610"/>
              <a:gd name="connsiteX1" fmla="*/ 514891 w 514890"/>
              <a:gd name="connsiteY1" fmla="*/ 0 h 463610"/>
              <a:gd name="connsiteX2" fmla="*/ 391278 w 514890"/>
              <a:gd name="connsiteY2" fmla="*/ 380441 h 463610"/>
              <a:gd name="connsiteX3" fmla="*/ 0 w 514890"/>
              <a:gd name="connsiteY3" fmla="*/ 463610 h 463610"/>
              <a:gd name="connsiteX4" fmla="*/ 123613 w 514890"/>
              <a:gd name="connsiteY4" fmla="*/ 83169 h 463610"/>
              <a:gd name="connsiteX5" fmla="*/ 123613 w 514890"/>
              <a:gd name="connsiteY5" fmla="*/ 83169 h 463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4890" h="463610">
                <a:moveTo>
                  <a:pt x="123613" y="83169"/>
                </a:moveTo>
                <a:lnTo>
                  <a:pt x="514891" y="0"/>
                </a:lnTo>
                <a:lnTo>
                  <a:pt x="391278" y="380441"/>
                </a:lnTo>
                <a:lnTo>
                  <a:pt x="0" y="463610"/>
                </a:lnTo>
                <a:lnTo>
                  <a:pt x="123613" y="83169"/>
                </a:lnTo>
                <a:lnTo>
                  <a:pt x="123613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2" name="Freeform: Shape 631">
            <a:extLst>
              <a:ext uri="{FF2B5EF4-FFF2-40B4-BE49-F238E27FC236}">
                <a16:creationId xmlns:a16="http://schemas.microsoft.com/office/drawing/2014/main" id="{9DA1EC80-36FC-D60A-2E42-492CA86EC6FA}"/>
              </a:ext>
            </a:extLst>
          </p:cNvPr>
          <p:cNvSpPr/>
          <p:nvPr/>
        </p:nvSpPr>
        <p:spPr>
          <a:xfrm>
            <a:off x="3804810" y="2145936"/>
            <a:ext cx="658943" cy="380441"/>
          </a:xfrm>
          <a:custGeom>
            <a:avLst/>
            <a:gdLst>
              <a:gd name="connsiteX0" fmla="*/ 267666 w 658943"/>
              <a:gd name="connsiteY0" fmla="*/ 83169 h 380441"/>
              <a:gd name="connsiteX1" fmla="*/ 658944 w 658943"/>
              <a:gd name="connsiteY1" fmla="*/ 0 h 380441"/>
              <a:gd name="connsiteX2" fmla="*/ 391278 w 658943"/>
              <a:gd name="connsiteY2" fmla="*/ 297273 h 380441"/>
              <a:gd name="connsiteX3" fmla="*/ 0 w 658943"/>
              <a:gd name="connsiteY3" fmla="*/ 380441 h 380441"/>
              <a:gd name="connsiteX4" fmla="*/ 267666 w 658943"/>
              <a:gd name="connsiteY4" fmla="*/ 83169 h 380441"/>
              <a:gd name="connsiteX5" fmla="*/ 267666 w 658943"/>
              <a:gd name="connsiteY5" fmla="*/ 83169 h 380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8943" h="380441">
                <a:moveTo>
                  <a:pt x="267666" y="83169"/>
                </a:moveTo>
                <a:lnTo>
                  <a:pt x="658944" y="0"/>
                </a:lnTo>
                <a:lnTo>
                  <a:pt x="391278" y="297273"/>
                </a:lnTo>
                <a:lnTo>
                  <a:pt x="0" y="380441"/>
                </a:lnTo>
                <a:lnTo>
                  <a:pt x="267666" y="83169"/>
                </a:lnTo>
                <a:lnTo>
                  <a:pt x="267666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3" name="Freeform: Shape 632">
            <a:extLst>
              <a:ext uri="{FF2B5EF4-FFF2-40B4-BE49-F238E27FC236}">
                <a16:creationId xmlns:a16="http://schemas.microsoft.com/office/drawing/2014/main" id="{04380428-CB94-E520-2C2E-5BF3DAB78FC1}"/>
              </a:ext>
            </a:extLst>
          </p:cNvPr>
          <p:cNvSpPr/>
          <p:nvPr/>
        </p:nvSpPr>
        <p:spPr>
          <a:xfrm>
            <a:off x="4679735" y="6830693"/>
            <a:ext cx="658943" cy="380441"/>
          </a:xfrm>
          <a:custGeom>
            <a:avLst/>
            <a:gdLst>
              <a:gd name="connsiteX0" fmla="*/ 267665 w 658943"/>
              <a:gd name="connsiteY0" fmla="*/ 83169 h 380441"/>
              <a:gd name="connsiteX1" fmla="*/ 658944 w 658943"/>
              <a:gd name="connsiteY1" fmla="*/ 0 h 380441"/>
              <a:gd name="connsiteX2" fmla="*/ 391278 w 658943"/>
              <a:gd name="connsiteY2" fmla="*/ 297272 h 380441"/>
              <a:gd name="connsiteX3" fmla="*/ 0 w 658943"/>
              <a:gd name="connsiteY3" fmla="*/ 380441 h 380441"/>
              <a:gd name="connsiteX4" fmla="*/ 267665 w 658943"/>
              <a:gd name="connsiteY4" fmla="*/ 83169 h 380441"/>
              <a:gd name="connsiteX5" fmla="*/ 267665 w 658943"/>
              <a:gd name="connsiteY5" fmla="*/ 83169 h 380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8943" h="380441">
                <a:moveTo>
                  <a:pt x="267665" y="83169"/>
                </a:moveTo>
                <a:lnTo>
                  <a:pt x="658944" y="0"/>
                </a:lnTo>
                <a:lnTo>
                  <a:pt x="391278" y="297272"/>
                </a:lnTo>
                <a:lnTo>
                  <a:pt x="0" y="380441"/>
                </a:lnTo>
                <a:lnTo>
                  <a:pt x="267665" y="83169"/>
                </a:lnTo>
                <a:lnTo>
                  <a:pt x="267665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4" name="Freeform: Shape 633">
            <a:extLst>
              <a:ext uri="{FF2B5EF4-FFF2-40B4-BE49-F238E27FC236}">
                <a16:creationId xmlns:a16="http://schemas.microsoft.com/office/drawing/2014/main" id="{B9E8DF7E-5ECF-24CD-88E6-45FEB69276E8}"/>
              </a:ext>
            </a:extLst>
          </p:cNvPr>
          <p:cNvSpPr/>
          <p:nvPr/>
        </p:nvSpPr>
        <p:spPr>
          <a:xfrm>
            <a:off x="6942647" y="3803031"/>
            <a:ext cx="782556" cy="166337"/>
          </a:xfrm>
          <a:custGeom>
            <a:avLst/>
            <a:gdLst>
              <a:gd name="connsiteX0" fmla="*/ 0 w 782556"/>
              <a:gd name="connsiteY0" fmla="*/ 83169 h 166337"/>
              <a:gd name="connsiteX1" fmla="*/ 391278 w 782556"/>
              <a:gd name="connsiteY1" fmla="*/ 0 h 166337"/>
              <a:gd name="connsiteX2" fmla="*/ 782557 w 782556"/>
              <a:gd name="connsiteY2" fmla="*/ 83169 h 166337"/>
              <a:gd name="connsiteX3" fmla="*/ 391278 w 782556"/>
              <a:gd name="connsiteY3" fmla="*/ 166337 h 166337"/>
              <a:gd name="connsiteX4" fmla="*/ 0 w 782556"/>
              <a:gd name="connsiteY4" fmla="*/ 83169 h 166337"/>
              <a:gd name="connsiteX5" fmla="*/ 0 w 782556"/>
              <a:gd name="connsiteY5" fmla="*/ 83169 h 166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82556" h="166337">
                <a:moveTo>
                  <a:pt x="0" y="83169"/>
                </a:moveTo>
                <a:lnTo>
                  <a:pt x="391278" y="0"/>
                </a:lnTo>
                <a:lnTo>
                  <a:pt x="782557" y="83169"/>
                </a:lnTo>
                <a:lnTo>
                  <a:pt x="391278" y="166337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5" name="Freeform: Shape 634">
            <a:extLst>
              <a:ext uri="{FF2B5EF4-FFF2-40B4-BE49-F238E27FC236}">
                <a16:creationId xmlns:a16="http://schemas.microsoft.com/office/drawing/2014/main" id="{09B4FDBE-4EB4-AC5B-B0BA-2DF4FBF0FC49}"/>
              </a:ext>
            </a:extLst>
          </p:cNvPr>
          <p:cNvSpPr/>
          <p:nvPr/>
        </p:nvSpPr>
        <p:spPr>
          <a:xfrm>
            <a:off x="6185933" y="242971"/>
            <a:ext cx="714900" cy="318294"/>
          </a:xfrm>
          <a:custGeom>
            <a:avLst/>
            <a:gdLst>
              <a:gd name="connsiteX0" fmla="*/ 0 w 714900"/>
              <a:gd name="connsiteY0" fmla="*/ 83169 h 318294"/>
              <a:gd name="connsiteX1" fmla="*/ 391278 w 714900"/>
              <a:gd name="connsiteY1" fmla="*/ 0 h 318294"/>
              <a:gd name="connsiteX2" fmla="*/ 714901 w 714900"/>
              <a:gd name="connsiteY2" fmla="*/ 235126 h 318294"/>
              <a:gd name="connsiteX3" fmla="*/ 323623 w 714900"/>
              <a:gd name="connsiteY3" fmla="*/ 318294 h 318294"/>
              <a:gd name="connsiteX4" fmla="*/ 0 w 714900"/>
              <a:gd name="connsiteY4" fmla="*/ 83169 h 318294"/>
              <a:gd name="connsiteX5" fmla="*/ 0 w 714900"/>
              <a:gd name="connsiteY5" fmla="*/ 83169 h 318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4900" h="318294">
                <a:moveTo>
                  <a:pt x="0" y="83169"/>
                </a:moveTo>
                <a:lnTo>
                  <a:pt x="391278" y="0"/>
                </a:lnTo>
                <a:lnTo>
                  <a:pt x="714901" y="235126"/>
                </a:lnTo>
                <a:lnTo>
                  <a:pt x="323623" y="318294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6" name="Freeform: Shape 635">
            <a:extLst>
              <a:ext uri="{FF2B5EF4-FFF2-40B4-BE49-F238E27FC236}">
                <a16:creationId xmlns:a16="http://schemas.microsoft.com/office/drawing/2014/main" id="{0B206CDA-01DE-8784-0EF9-732B9D41808E}"/>
              </a:ext>
            </a:extLst>
          </p:cNvPr>
          <p:cNvSpPr/>
          <p:nvPr/>
        </p:nvSpPr>
        <p:spPr>
          <a:xfrm>
            <a:off x="7210313" y="4266640"/>
            <a:ext cx="714900" cy="318294"/>
          </a:xfrm>
          <a:custGeom>
            <a:avLst/>
            <a:gdLst>
              <a:gd name="connsiteX0" fmla="*/ 0 w 714900"/>
              <a:gd name="connsiteY0" fmla="*/ 83169 h 318294"/>
              <a:gd name="connsiteX1" fmla="*/ 391278 w 714900"/>
              <a:gd name="connsiteY1" fmla="*/ 0 h 318294"/>
              <a:gd name="connsiteX2" fmla="*/ 714900 w 714900"/>
              <a:gd name="connsiteY2" fmla="*/ 235126 h 318294"/>
              <a:gd name="connsiteX3" fmla="*/ 323623 w 714900"/>
              <a:gd name="connsiteY3" fmla="*/ 318294 h 318294"/>
              <a:gd name="connsiteX4" fmla="*/ 0 w 714900"/>
              <a:gd name="connsiteY4" fmla="*/ 83169 h 318294"/>
              <a:gd name="connsiteX5" fmla="*/ 0 w 714900"/>
              <a:gd name="connsiteY5" fmla="*/ 83169 h 318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4900" h="318294">
                <a:moveTo>
                  <a:pt x="0" y="83169"/>
                </a:moveTo>
                <a:lnTo>
                  <a:pt x="391278" y="0"/>
                </a:lnTo>
                <a:lnTo>
                  <a:pt x="714900" y="235126"/>
                </a:lnTo>
                <a:lnTo>
                  <a:pt x="323623" y="318294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7" name="Freeform: Shape 636">
            <a:extLst>
              <a:ext uri="{FF2B5EF4-FFF2-40B4-BE49-F238E27FC236}">
                <a16:creationId xmlns:a16="http://schemas.microsoft.com/office/drawing/2014/main" id="{80951DD0-9FB1-84E2-081C-1B5796DFC890}"/>
              </a:ext>
            </a:extLst>
          </p:cNvPr>
          <p:cNvSpPr/>
          <p:nvPr/>
        </p:nvSpPr>
        <p:spPr>
          <a:xfrm>
            <a:off x="8057568" y="8252662"/>
            <a:ext cx="714900" cy="318294"/>
          </a:xfrm>
          <a:custGeom>
            <a:avLst/>
            <a:gdLst>
              <a:gd name="connsiteX0" fmla="*/ 0 w 714900"/>
              <a:gd name="connsiteY0" fmla="*/ 83169 h 318294"/>
              <a:gd name="connsiteX1" fmla="*/ 391278 w 714900"/>
              <a:gd name="connsiteY1" fmla="*/ 0 h 318294"/>
              <a:gd name="connsiteX2" fmla="*/ 714900 w 714900"/>
              <a:gd name="connsiteY2" fmla="*/ 235125 h 318294"/>
              <a:gd name="connsiteX3" fmla="*/ 323622 w 714900"/>
              <a:gd name="connsiteY3" fmla="*/ 318295 h 318294"/>
              <a:gd name="connsiteX4" fmla="*/ 0 w 714900"/>
              <a:gd name="connsiteY4" fmla="*/ 83169 h 318294"/>
              <a:gd name="connsiteX5" fmla="*/ 0 w 714900"/>
              <a:gd name="connsiteY5" fmla="*/ 83169 h 318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4900" h="318294">
                <a:moveTo>
                  <a:pt x="0" y="83169"/>
                </a:moveTo>
                <a:lnTo>
                  <a:pt x="391278" y="0"/>
                </a:lnTo>
                <a:lnTo>
                  <a:pt x="714900" y="235125"/>
                </a:lnTo>
                <a:lnTo>
                  <a:pt x="323622" y="318295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8" name="Freeform: Shape 637">
            <a:extLst>
              <a:ext uri="{FF2B5EF4-FFF2-40B4-BE49-F238E27FC236}">
                <a16:creationId xmlns:a16="http://schemas.microsoft.com/office/drawing/2014/main" id="{8A5AE241-4524-AF3C-245D-74DED39377CB}"/>
              </a:ext>
            </a:extLst>
          </p:cNvPr>
          <p:cNvSpPr/>
          <p:nvPr/>
        </p:nvSpPr>
        <p:spPr>
          <a:xfrm>
            <a:off x="6833178" y="1799509"/>
            <a:ext cx="591287" cy="429595"/>
          </a:xfrm>
          <a:custGeom>
            <a:avLst/>
            <a:gdLst>
              <a:gd name="connsiteX0" fmla="*/ 0 w 591287"/>
              <a:gd name="connsiteY0" fmla="*/ 83169 h 429595"/>
              <a:gd name="connsiteX1" fmla="*/ 391278 w 591287"/>
              <a:gd name="connsiteY1" fmla="*/ 0 h 429595"/>
              <a:gd name="connsiteX2" fmla="*/ 591288 w 591287"/>
              <a:gd name="connsiteY2" fmla="*/ 346427 h 429595"/>
              <a:gd name="connsiteX3" fmla="*/ 200009 w 591287"/>
              <a:gd name="connsiteY3" fmla="*/ 429596 h 429595"/>
              <a:gd name="connsiteX4" fmla="*/ 0 w 591287"/>
              <a:gd name="connsiteY4" fmla="*/ 83169 h 429595"/>
              <a:gd name="connsiteX5" fmla="*/ 0 w 591287"/>
              <a:gd name="connsiteY5" fmla="*/ 83169 h 429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7" h="429595">
                <a:moveTo>
                  <a:pt x="0" y="83169"/>
                </a:moveTo>
                <a:lnTo>
                  <a:pt x="391278" y="0"/>
                </a:lnTo>
                <a:lnTo>
                  <a:pt x="591288" y="346427"/>
                </a:lnTo>
                <a:lnTo>
                  <a:pt x="200009" y="429596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9" name="Freeform: Shape 638">
            <a:extLst>
              <a:ext uri="{FF2B5EF4-FFF2-40B4-BE49-F238E27FC236}">
                <a16:creationId xmlns:a16="http://schemas.microsoft.com/office/drawing/2014/main" id="{F5A3F666-1389-0791-917C-8546DD1DFA9D}"/>
              </a:ext>
            </a:extLst>
          </p:cNvPr>
          <p:cNvSpPr/>
          <p:nvPr/>
        </p:nvSpPr>
        <p:spPr>
          <a:xfrm>
            <a:off x="7492122" y="4899594"/>
            <a:ext cx="591288" cy="429595"/>
          </a:xfrm>
          <a:custGeom>
            <a:avLst/>
            <a:gdLst>
              <a:gd name="connsiteX0" fmla="*/ 0 w 591288"/>
              <a:gd name="connsiteY0" fmla="*/ 83169 h 429595"/>
              <a:gd name="connsiteX1" fmla="*/ 391278 w 591288"/>
              <a:gd name="connsiteY1" fmla="*/ 0 h 429595"/>
              <a:gd name="connsiteX2" fmla="*/ 591289 w 591288"/>
              <a:gd name="connsiteY2" fmla="*/ 346427 h 429595"/>
              <a:gd name="connsiteX3" fmla="*/ 200010 w 591288"/>
              <a:gd name="connsiteY3" fmla="*/ 429596 h 429595"/>
              <a:gd name="connsiteX4" fmla="*/ 0 w 591288"/>
              <a:gd name="connsiteY4" fmla="*/ 83169 h 429595"/>
              <a:gd name="connsiteX5" fmla="*/ 0 w 591288"/>
              <a:gd name="connsiteY5" fmla="*/ 83169 h 429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8" h="429595">
                <a:moveTo>
                  <a:pt x="0" y="83169"/>
                </a:moveTo>
                <a:lnTo>
                  <a:pt x="391278" y="0"/>
                </a:lnTo>
                <a:lnTo>
                  <a:pt x="591289" y="346427"/>
                </a:lnTo>
                <a:lnTo>
                  <a:pt x="200010" y="429596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0" name="Freeform: Shape 639">
            <a:extLst>
              <a:ext uri="{FF2B5EF4-FFF2-40B4-BE49-F238E27FC236}">
                <a16:creationId xmlns:a16="http://schemas.microsoft.com/office/drawing/2014/main" id="{2F476996-1D3B-83BE-612E-BBF2DA6DF570}"/>
              </a:ext>
            </a:extLst>
          </p:cNvPr>
          <p:cNvSpPr/>
          <p:nvPr/>
        </p:nvSpPr>
        <p:spPr>
          <a:xfrm>
            <a:off x="5944110" y="-1095829"/>
            <a:ext cx="591287" cy="429595"/>
          </a:xfrm>
          <a:custGeom>
            <a:avLst/>
            <a:gdLst>
              <a:gd name="connsiteX0" fmla="*/ 0 w 591287"/>
              <a:gd name="connsiteY0" fmla="*/ 83169 h 429595"/>
              <a:gd name="connsiteX1" fmla="*/ 391278 w 591287"/>
              <a:gd name="connsiteY1" fmla="*/ 0 h 429595"/>
              <a:gd name="connsiteX2" fmla="*/ 591288 w 591287"/>
              <a:gd name="connsiteY2" fmla="*/ 346427 h 429595"/>
              <a:gd name="connsiteX3" fmla="*/ 200010 w 591287"/>
              <a:gd name="connsiteY3" fmla="*/ 429596 h 429595"/>
              <a:gd name="connsiteX4" fmla="*/ 0 w 591287"/>
              <a:gd name="connsiteY4" fmla="*/ 83169 h 429595"/>
              <a:gd name="connsiteX5" fmla="*/ 0 w 591287"/>
              <a:gd name="connsiteY5" fmla="*/ 83169 h 429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7" h="429595">
                <a:moveTo>
                  <a:pt x="0" y="83169"/>
                </a:moveTo>
                <a:lnTo>
                  <a:pt x="391278" y="0"/>
                </a:lnTo>
                <a:lnTo>
                  <a:pt x="591288" y="346427"/>
                </a:lnTo>
                <a:lnTo>
                  <a:pt x="200010" y="429596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1" name="Freeform: Shape 640">
            <a:extLst>
              <a:ext uri="{FF2B5EF4-FFF2-40B4-BE49-F238E27FC236}">
                <a16:creationId xmlns:a16="http://schemas.microsoft.com/office/drawing/2014/main" id="{D6943DB1-B685-7B27-3543-0D6108831B9E}"/>
              </a:ext>
            </a:extLst>
          </p:cNvPr>
          <p:cNvSpPr/>
          <p:nvPr/>
        </p:nvSpPr>
        <p:spPr>
          <a:xfrm>
            <a:off x="7857558" y="7906235"/>
            <a:ext cx="591288" cy="429595"/>
          </a:xfrm>
          <a:custGeom>
            <a:avLst/>
            <a:gdLst>
              <a:gd name="connsiteX0" fmla="*/ 0 w 591288"/>
              <a:gd name="connsiteY0" fmla="*/ 83169 h 429595"/>
              <a:gd name="connsiteX1" fmla="*/ 391278 w 591288"/>
              <a:gd name="connsiteY1" fmla="*/ 0 h 429595"/>
              <a:gd name="connsiteX2" fmla="*/ 591289 w 591288"/>
              <a:gd name="connsiteY2" fmla="*/ 346427 h 429595"/>
              <a:gd name="connsiteX3" fmla="*/ 200010 w 591288"/>
              <a:gd name="connsiteY3" fmla="*/ 429596 h 429595"/>
              <a:gd name="connsiteX4" fmla="*/ 0 w 591288"/>
              <a:gd name="connsiteY4" fmla="*/ 83169 h 429595"/>
              <a:gd name="connsiteX5" fmla="*/ 0 w 591288"/>
              <a:gd name="connsiteY5" fmla="*/ 83169 h 429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8" h="429595">
                <a:moveTo>
                  <a:pt x="0" y="83169"/>
                </a:moveTo>
                <a:lnTo>
                  <a:pt x="391278" y="0"/>
                </a:lnTo>
                <a:lnTo>
                  <a:pt x="591289" y="346427"/>
                </a:lnTo>
                <a:lnTo>
                  <a:pt x="200010" y="429596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2" name="Freeform: Shape 641">
            <a:extLst>
              <a:ext uri="{FF2B5EF4-FFF2-40B4-BE49-F238E27FC236}">
                <a16:creationId xmlns:a16="http://schemas.microsoft.com/office/drawing/2014/main" id="{814D4626-EF72-47E1-4073-5D6C54960183}"/>
              </a:ext>
            </a:extLst>
          </p:cNvPr>
          <p:cNvSpPr/>
          <p:nvPr/>
        </p:nvSpPr>
        <p:spPr>
          <a:xfrm>
            <a:off x="6777221" y="3024761"/>
            <a:ext cx="433091" cy="480997"/>
          </a:xfrm>
          <a:custGeom>
            <a:avLst/>
            <a:gdLst>
              <a:gd name="connsiteX0" fmla="*/ 0 w 433091"/>
              <a:gd name="connsiteY0" fmla="*/ 83169 h 480997"/>
              <a:gd name="connsiteX1" fmla="*/ 391278 w 433091"/>
              <a:gd name="connsiteY1" fmla="*/ 0 h 480997"/>
              <a:gd name="connsiteX2" fmla="*/ 433092 w 433091"/>
              <a:gd name="connsiteY2" fmla="*/ 397828 h 480997"/>
              <a:gd name="connsiteX3" fmla="*/ 41813 w 433091"/>
              <a:gd name="connsiteY3" fmla="*/ 480997 h 480997"/>
              <a:gd name="connsiteX4" fmla="*/ 0 w 433091"/>
              <a:gd name="connsiteY4" fmla="*/ 83169 h 480997"/>
              <a:gd name="connsiteX5" fmla="*/ 0 w 433091"/>
              <a:gd name="connsiteY5" fmla="*/ 83169 h 480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3091" h="480997">
                <a:moveTo>
                  <a:pt x="0" y="83169"/>
                </a:moveTo>
                <a:lnTo>
                  <a:pt x="391278" y="0"/>
                </a:lnTo>
                <a:lnTo>
                  <a:pt x="433092" y="397828"/>
                </a:lnTo>
                <a:lnTo>
                  <a:pt x="41813" y="480997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3" name="Freeform: Shape 642">
            <a:extLst>
              <a:ext uri="{FF2B5EF4-FFF2-40B4-BE49-F238E27FC236}">
                <a16:creationId xmlns:a16="http://schemas.microsoft.com/office/drawing/2014/main" id="{7AF13F6E-1631-5891-0EB4-F82242A5D713}"/>
              </a:ext>
            </a:extLst>
          </p:cNvPr>
          <p:cNvSpPr/>
          <p:nvPr/>
        </p:nvSpPr>
        <p:spPr>
          <a:xfrm>
            <a:off x="7424466" y="5543294"/>
            <a:ext cx="433091" cy="480996"/>
          </a:xfrm>
          <a:custGeom>
            <a:avLst/>
            <a:gdLst>
              <a:gd name="connsiteX0" fmla="*/ 0 w 433091"/>
              <a:gd name="connsiteY0" fmla="*/ 83169 h 480996"/>
              <a:gd name="connsiteX1" fmla="*/ 391278 w 433091"/>
              <a:gd name="connsiteY1" fmla="*/ 0 h 480996"/>
              <a:gd name="connsiteX2" fmla="*/ 433092 w 433091"/>
              <a:gd name="connsiteY2" fmla="*/ 397828 h 480996"/>
              <a:gd name="connsiteX3" fmla="*/ 41814 w 433091"/>
              <a:gd name="connsiteY3" fmla="*/ 480997 h 480996"/>
              <a:gd name="connsiteX4" fmla="*/ 0 w 433091"/>
              <a:gd name="connsiteY4" fmla="*/ 83169 h 480996"/>
              <a:gd name="connsiteX5" fmla="*/ 0 w 433091"/>
              <a:gd name="connsiteY5" fmla="*/ 83169 h 480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3091" h="480996">
                <a:moveTo>
                  <a:pt x="0" y="83169"/>
                </a:moveTo>
                <a:lnTo>
                  <a:pt x="391278" y="0"/>
                </a:lnTo>
                <a:lnTo>
                  <a:pt x="433092" y="397828"/>
                </a:lnTo>
                <a:lnTo>
                  <a:pt x="41814" y="480997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4" name="Freeform: Shape 643">
            <a:extLst>
              <a:ext uri="{FF2B5EF4-FFF2-40B4-BE49-F238E27FC236}">
                <a16:creationId xmlns:a16="http://schemas.microsoft.com/office/drawing/2014/main" id="{7B22F6BC-465A-554A-3160-40A986B7EE4F}"/>
              </a:ext>
            </a:extLst>
          </p:cNvPr>
          <p:cNvSpPr/>
          <p:nvPr/>
        </p:nvSpPr>
        <p:spPr>
          <a:xfrm>
            <a:off x="6411785" y="-452129"/>
            <a:ext cx="433091" cy="480996"/>
          </a:xfrm>
          <a:custGeom>
            <a:avLst/>
            <a:gdLst>
              <a:gd name="connsiteX0" fmla="*/ 0 w 433091"/>
              <a:gd name="connsiteY0" fmla="*/ 83169 h 480996"/>
              <a:gd name="connsiteX1" fmla="*/ 391278 w 433091"/>
              <a:gd name="connsiteY1" fmla="*/ 0 h 480996"/>
              <a:gd name="connsiteX2" fmla="*/ 433092 w 433091"/>
              <a:gd name="connsiteY2" fmla="*/ 397828 h 480996"/>
              <a:gd name="connsiteX3" fmla="*/ 41814 w 433091"/>
              <a:gd name="connsiteY3" fmla="*/ 480997 h 480996"/>
              <a:gd name="connsiteX4" fmla="*/ 0 w 433091"/>
              <a:gd name="connsiteY4" fmla="*/ 83169 h 480996"/>
              <a:gd name="connsiteX5" fmla="*/ 0 w 433091"/>
              <a:gd name="connsiteY5" fmla="*/ 83169 h 480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3091" h="480996">
                <a:moveTo>
                  <a:pt x="0" y="83169"/>
                </a:moveTo>
                <a:lnTo>
                  <a:pt x="391278" y="0"/>
                </a:lnTo>
                <a:lnTo>
                  <a:pt x="433092" y="397828"/>
                </a:lnTo>
                <a:lnTo>
                  <a:pt x="41814" y="480997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5" name="Freeform: Shape 644">
            <a:extLst>
              <a:ext uri="{FF2B5EF4-FFF2-40B4-BE49-F238E27FC236}">
                <a16:creationId xmlns:a16="http://schemas.microsoft.com/office/drawing/2014/main" id="{1E8B2A85-CC50-21B9-B016-1AFAA1039119}"/>
              </a:ext>
            </a:extLst>
          </p:cNvPr>
          <p:cNvSpPr/>
          <p:nvPr/>
        </p:nvSpPr>
        <p:spPr>
          <a:xfrm>
            <a:off x="7210313" y="3886200"/>
            <a:ext cx="514891" cy="463610"/>
          </a:xfrm>
          <a:custGeom>
            <a:avLst/>
            <a:gdLst>
              <a:gd name="connsiteX0" fmla="*/ 123613 w 514891"/>
              <a:gd name="connsiteY0" fmla="*/ 83169 h 463610"/>
              <a:gd name="connsiteX1" fmla="*/ 514891 w 514891"/>
              <a:gd name="connsiteY1" fmla="*/ 0 h 463610"/>
              <a:gd name="connsiteX2" fmla="*/ 391278 w 514891"/>
              <a:gd name="connsiteY2" fmla="*/ 380441 h 463610"/>
              <a:gd name="connsiteX3" fmla="*/ 0 w 514891"/>
              <a:gd name="connsiteY3" fmla="*/ 463610 h 463610"/>
              <a:gd name="connsiteX4" fmla="*/ 123613 w 514891"/>
              <a:gd name="connsiteY4" fmla="*/ 83169 h 463610"/>
              <a:gd name="connsiteX5" fmla="*/ 123613 w 514891"/>
              <a:gd name="connsiteY5" fmla="*/ 83169 h 463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4891" h="463610">
                <a:moveTo>
                  <a:pt x="123613" y="83169"/>
                </a:moveTo>
                <a:lnTo>
                  <a:pt x="514891" y="0"/>
                </a:lnTo>
                <a:lnTo>
                  <a:pt x="391278" y="380441"/>
                </a:lnTo>
                <a:lnTo>
                  <a:pt x="0" y="463610"/>
                </a:lnTo>
                <a:lnTo>
                  <a:pt x="123613" y="83169"/>
                </a:lnTo>
                <a:lnTo>
                  <a:pt x="123613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6" name="Freeform: Shape 645">
            <a:extLst>
              <a:ext uri="{FF2B5EF4-FFF2-40B4-BE49-F238E27FC236}">
                <a16:creationId xmlns:a16="http://schemas.microsoft.com/office/drawing/2014/main" id="{FFB1C3D7-2735-EBB4-6169-B9E77370EB03}"/>
              </a:ext>
            </a:extLst>
          </p:cNvPr>
          <p:cNvSpPr/>
          <p:nvPr/>
        </p:nvSpPr>
        <p:spPr>
          <a:xfrm>
            <a:off x="7899372" y="7127965"/>
            <a:ext cx="514891" cy="463610"/>
          </a:xfrm>
          <a:custGeom>
            <a:avLst/>
            <a:gdLst>
              <a:gd name="connsiteX0" fmla="*/ 123613 w 514891"/>
              <a:gd name="connsiteY0" fmla="*/ 83169 h 463610"/>
              <a:gd name="connsiteX1" fmla="*/ 514891 w 514891"/>
              <a:gd name="connsiteY1" fmla="*/ 0 h 463610"/>
              <a:gd name="connsiteX2" fmla="*/ 391278 w 514891"/>
              <a:gd name="connsiteY2" fmla="*/ 380441 h 463610"/>
              <a:gd name="connsiteX3" fmla="*/ 0 w 514891"/>
              <a:gd name="connsiteY3" fmla="*/ 463610 h 463610"/>
              <a:gd name="connsiteX4" fmla="*/ 123613 w 514891"/>
              <a:gd name="connsiteY4" fmla="*/ 83169 h 463610"/>
              <a:gd name="connsiteX5" fmla="*/ 123613 w 514891"/>
              <a:gd name="connsiteY5" fmla="*/ 83169 h 463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4891" h="463610">
                <a:moveTo>
                  <a:pt x="123613" y="83169"/>
                </a:moveTo>
                <a:lnTo>
                  <a:pt x="514891" y="0"/>
                </a:lnTo>
                <a:lnTo>
                  <a:pt x="391278" y="380441"/>
                </a:lnTo>
                <a:lnTo>
                  <a:pt x="0" y="463610"/>
                </a:lnTo>
                <a:lnTo>
                  <a:pt x="123613" y="83169"/>
                </a:lnTo>
                <a:lnTo>
                  <a:pt x="123613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7" name="Freeform: Shape 646">
            <a:extLst>
              <a:ext uri="{FF2B5EF4-FFF2-40B4-BE49-F238E27FC236}">
                <a16:creationId xmlns:a16="http://schemas.microsoft.com/office/drawing/2014/main" id="{15B52887-63CC-1516-4A5F-34C167EACB92}"/>
              </a:ext>
            </a:extLst>
          </p:cNvPr>
          <p:cNvSpPr/>
          <p:nvPr/>
        </p:nvSpPr>
        <p:spPr>
          <a:xfrm>
            <a:off x="6385943" y="478096"/>
            <a:ext cx="514891" cy="463609"/>
          </a:xfrm>
          <a:custGeom>
            <a:avLst/>
            <a:gdLst>
              <a:gd name="connsiteX0" fmla="*/ 123613 w 514891"/>
              <a:gd name="connsiteY0" fmla="*/ 83169 h 463609"/>
              <a:gd name="connsiteX1" fmla="*/ 514891 w 514891"/>
              <a:gd name="connsiteY1" fmla="*/ 0 h 463609"/>
              <a:gd name="connsiteX2" fmla="*/ 391278 w 514891"/>
              <a:gd name="connsiteY2" fmla="*/ 380441 h 463609"/>
              <a:gd name="connsiteX3" fmla="*/ 0 w 514891"/>
              <a:gd name="connsiteY3" fmla="*/ 463610 h 463609"/>
              <a:gd name="connsiteX4" fmla="*/ 123613 w 514891"/>
              <a:gd name="connsiteY4" fmla="*/ 83169 h 463609"/>
              <a:gd name="connsiteX5" fmla="*/ 123613 w 514891"/>
              <a:gd name="connsiteY5" fmla="*/ 83169 h 463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4891" h="463609">
                <a:moveTo>
                  <a:pt x="123613" y="83169"/>
                </a:moveTo>
                <a:lnTo>
                  <a:pt x="514891" y="0"/>
                </a:lnTo>
                <a:lnTo>
                  <a:pt x="391278" y="380441"/>
                </a:lnTo>
                <a:lnTo>
                  <a:pt x="0" y="463610"/>
                </a:lnTo>
                <a:lnTo>
                  <a:pt x="123613" y="83169"/>
                </a:lnTo>
                <a:lnTo>
                  <a:pt x="123613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8" name="Freeform: Shape 647">
            <a:extLst>
              <a:ext uri="{FF2B5EF4-FFF2-40B4-BE49-F238E27FC236}">
                <a16:creationId xmlns:a16="http://schemas.microsoft.com/office/drawing/2014/main" id="{624E46A7-E931-6815-F58E-43E6DD093B3A}"/>
              </a:ext>
            </a:extLst>
          </p:cNvPr>
          <p:cNvSpPr/>
          <p:nvPr/>
        </p:nvSpPr>
        <p:spPr>
          <a:xfrm>
            <a:off x="7424466" y="5246022"/>
            <a:ext cx="658943" cy="380440"/>
          </a:xfrm>
          <a:custGeom>
            <a:avLst/>
            <a:gdLst>
              <a:gd name="connsiteX0" fmla="*/ 267666 w 658943"/>
              <a:gd name="connsiteY0" fmla="*/ 83169 h 380440"/>
              <a:gd name="connsiteX1" fmla="*/ 658944 w 658943"/>
              <a:gd name="connsiteY1" fmla="*/ 0 h 380440"/>
              <a:gd name="connsiteX2" fmla="*/ 391278 w 658943"/>
              <a:gd name="connsiteY2" fmla="*/ 297272 h 380440"/>
              <a:gd name="connsiteX3" fmla="*/ 0 w 658943"/>
              <a:gd name="connsiteY3" fmla="*/ 380441 h 380440"/>
              <a:gd name="connsiteX4" fmla="*/ 267666 w 658943"/>
              <a:gd name="connsiteY4" fmla="*/ 83169 h 380440"/>
              <a:gd name="connsiteX5" fmla="*/ 267666 w 658943"/>
              <a:gd name="connsiteY5" fmla="*/ 83169 h 38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8943" h="380440">
                <a:moveTo>
                  <a:pt x="267666" y="83169"/>
                </a:moveTo>
                <a:lnTo>
                  <a:pt x="658944" y="0"/>
                </a:lnTo>
                <a:lnTo>
                  <a:pt x="391278" y="297272"/>
                </a:lnTo>
                <a:lnTo>
                  <a:pt x="0" y="380441"/>
                </a:lnTo>
                <a:lnTo>
                  <a:pt x="267666" y="83169"/>
                </a:lnTo>
                <a:lnTo>
                  <a:pt x="267666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9" name="Freeform: Shape 648">
            <a:extLst>
              <a:ext uri="{FF2B5EF4-FFF2-40B4-BE49-F238E27FC236}">
                <a16:creationId xmlns:a16="http://schemas.microsoft.com/office/drawing/2014/main" id="{93660569-9D6C-8324-4CAD-D2732B5A6F67}"/>
              </a:ext>
            </a:extLst>
          </p:cNvPr>
          <p:cNvSpPr/>
          <p:nvPr/>
        </p:nvSpPr>
        <p:spPr>
          <a:xfrm>
            <a:off x="6185933" y="-54301"/>
            <a:ext cx="658943" cy="380441"/>
          </a:xfrm>
          <a:custGeom>
            <a:avLst/>
            <a:gdLst>
              <a:gd name="connsiteX0" fmla="*/ 267666 w 658943"/>
              <a:gd name="connsiteY0" fmla="*/ 83169 h 380441"/>
              <a:gd name="connsiteX1" fmla="*/ 658944 w 658943"/>
              <a:gd name="connsiteY1" fmla="*/ 0 h 380441"/>
              <a:gd name="connsiteX2" fmla="*/ 391278 w 658943"/>
              <a:gd name="connsiteY2" fmla="*/ 297272 h 380441"/>
              <a:gd name="connsiteX3" fmla="*/ 0 w 658943"/>
              <a:gd name="connsiteY3" fmla="*/ 380441 h 380441"/>
              <a:gd name="connsiteX4" fmla="*/ 267666 w 658943"/>
              <a:gd name="connsiteY4" fmla="*/ 83169 h 380441"/>
              <a:gd name="connsiteX5" fmla="*/ 267666 w 658943"/>
              <a:gd name="connsiteY5" fmla="*/ 83169 h 380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8943" h="380441">
                <a:moveTo>
                  <a:pt x="267666" y="83169"/>
                </a:moveTo>
                <a:lnTo>
                  <a:pt x="658944" y="0"/>
                </a:lnTo>
                <a:lnTo>
                  <a:pt x="391278" y="297272"/>
                </a:lnTo>
                <a:lnTo>
                  <a:pt x="0" y="380441"/>
                </a:lnTo>
                <a:lnTo>
                  <a:pt x="267666" y="83169"/>
                </a:lnTo>
                <a:lnTo>
                  <a:pt x="267666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0" name="Freeform: Shape 649">
            <a:extLst>
              <a:ext uri="{FF2B5EF4-FFF2-40B4-BE49-F238E27FC236}">
                <a16:creationId xmlns:a16="http://schemas.microsoft.com/office/drawing/2014/main" id="{20CD6FF3-23B0-CDB5-DBC5-5A34161F525B}"/>
              </a:ext>
            </a:extLst>
          </p:cNvPr>
          <p:cNvSpPr/>
          <p:nvPr/>
        </p:nvSpPr>
        <p:spPr>
          <a:xfrm>
            <a:off x="750600" y="3803031"/>
            <a:ext cx="782556" cy="166337"/>
          </a:xfrm>
          <a:custGeom>
            <a:avLst/>
            <a:gdLst>
              <a:gd name="connsiteX0" fmla="*/ 0 w 782556"/>
              <a:gd name="connsiteY0" fmla="*/ 83169 h 166337"/>
              <a:gd name="connsiteX1" fmla="*/ 391278 w 782556"/>
              <a:gd name="connsiteY1" fmla="*/ 0 h 166337"/>
              <a:gd name="connsiteX2" fmla="*/ 782556 w 782556"/>
              <a:gd name="connsiteY2" fmla="*/ 83169 h 166337"/>
              <a:gd name="connsiteX3" fmla="*/ 391278 w 782556"/>
              <a:gd name="connsiteY3" fmla="*/ 166337 h 166337"/>
              <a:gd name="connsiteX4" fmla="*/ 0 w 782556"/>
              <a:gd name="connsiteY4" fmla="*/ 83169 h 166337"/>
              <a:gd name="connsiteX5" fmla="*/ 0 w 782556"/>
              <a:gd name="connsiteY5" fmla="*/ 83169 h 166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82556" h="166337">
                <a:moveTo>
                  <a:pt x="0" y="83169"/>
                </a:moveTo>
                <a:lnTo>
                  <a:pt x="391278" y="0"/>
                </a:lnTo>
                <a:lnTo>
                  <a:pt x="782556" y="83169"/>
                </a:lnTo>
                <a:lnTo>
                  <a:pt x="391278" y="166337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1" name="Freeform: Shape 650">
            <a:extLst>
              <a:ext uri="{FF2B5EF4-FFF2-40B4-BE49-F238E27FC236}">
                <a16:creationId xmlns:a16="http://schemas.microsoft.com/office/drawing/2014/main" id="{7FEB61CC-7A15-76FF-A534-AF5482F0F04E}"/>
              </a:ext>
            </a:extLst>
          </p:cNvPr>
          <p:cNvSpPr/>
          <p:nvPr/>
        </p:nvSpPr>
        <p:spPr>
          <a:xfrm>
            <a:off x="1451357" y="6830693"/>
            <a:ext cx="714900" cy="318293"/>
          </a:xfrm>
          <a:custGeom>
            <a:avLst/>
            <a:gdLst>
              <a:gd name="connsiteX0" fmla="*/ 0 w 714900"/>
              <a:gd name="connsiteY0" fmla="*/ 83169 h 318293"/>
              <a:gd name="connsiteX1" fmla="*/ 391278 w 714900"/>
              <a:gd name="connsiteY1" fmla="*/ 0 h 318293"/>
              <a:gd name="connsiteX2" fmla="*/ 714901 w 714900"/>
              <a:gd name="connsiteY2" fmla="*/ 235125 h 318293"/>
              <a:gd name="connsiteX3" fmla="*/ 323623 w 714900"/>
              <a:gd name="connsiteY3" fmla="*/ 318294 h 318293"/>
              <a:gd name="connsiteX4" fmla="*/ 0 w 714900"/>
              <a:gd name="connsiteY4" fmla="*/ 83169 h 318293"/>
              <a:gd name="connsiteX5" fmla="*/ 0 w 714900"/>
              <a:gd name="connsiteY5" fmla="*/ 83169 h 318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4900" h="318293">
                <a:moveTo>
                  <a:pt x="0" y="83169"/>
                </a:moveTo>
                <a:lnTo>
                  <a:pt x="391278" y="0"/>
                </a:lnTo>
                <a:lnTo>
                  <a:pt x="714901" y="235125"/>
                </a:lnTo>
                <a:lnTo>
                  <a:pt x="323623" y="318294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2" name="Freeform: Shape 651">
            <a:extLst>
              <a:ext uri="{FF2B5EF4-FFF2-40B4-BE49-F238E27FC236}">
                <a16:creationId xmlns:a16="http://schemas.microsoft.com/office/drawing/2014/main" id="{42020C5E-679E-868D-80E0-CAC6DD98A757}"/>
              </a:ext>
            </a:extLst>
          </p:cNvPr>
          <p:cNvSpPr/>
          <p:nvPr/>
        </p:nvSpPr>
        <p:spPr>
          <a:xfrm>
            <a:off x="652829" y="2872805"/>
            <a:ext cx="714900" cy="318294"/>
          </a:xfrm>
          <a:custGeom>
            <a:avLst/>
            <a:gdLst>
              <a:gd name="connsiteX0" fmla="*/ 0 w 714900"/>
              <a:gd name="connsiteY0" fmla="*/ 83169 h 318294"/>
              <a:gd name="connsiteX1" fmla="*/ 391278 w 714900"/>
              <a:gd name="connsiteY1" fmla="*/ 0 h 318294"/>
              <a:gd name="connsiteX2" fmla="*/ 714901 w 714900"/>
              <a:gd name="connsiteY2" fmla="*/ 235126 h 318294"/>
              <a:gd name="connsiteX3" fmla="*/ 323623 w 714900"/>
              <a:gd name="connsiteY3" fmla="*/ 318294 h 318294"/>
              <a:gd name="connsiteX4" fmla="*/ 0 w 714900"/>
              <a:gd name="connsiteY4" fmla="*/ 83169 h 318294"/>
              <a:gd name="connsiteX5" fmla="*/ 0 w 714900"/>
              <a:gd name="connsiteY5" fmla="*/ 83169 h 318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4900" h="318294">
                <a:moveTo>
                  <a:pt x="0" y="83169"/>
                </a:moveTo>
                <a:lnTo>
                  <a:pt x="391278" y="0"/>
                </a:lnTo>
                <a:lnTo>
                  <a:pt x="714901" y="235126"/>
                </a:lnTo>
                <a:lnTo>
                  <a:pt x="323623" y="318294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3" name="Freeform: Shape 652">
            <a:extLst>
              <a:ext uri="{FF2B5EF4-FFF2-40B4-BE49-F238E27FC236}">
                <a16:creationId xmlns:a16="http://schemas.microsoft.com/office/drawing/2014/main" id="{FE0FAF58-022E-32D4-3731-8A8CCA09C8AA}"/>
              </a:ext>
            </a:extLst>
          </p:cNvPr>
          <p:cNvSpPr/>
          <p:nvPr/>
        </p:nvSpPr>
        <p:spPr>
          <a:xfrm>
            <a:off x="1367730" y="4581300"/>
            <a:ext cx="591287" cy="429595"/>
          </a:xfrm>
          <a:custGeom>
            <a:avLst/>
            <a:gdLst>
              <a:gd name="connsiteX0" fmla="*/ 0 w 591287"/>
              <a:gd name="connsiteY0" fmla="*/ 83169 h 429595"/>
              <a:gd name="connsiteX1" fmla="*/ 391278 w 591287"/>
              <a:gd name="connsiteY1" fmla="*/ 0 h 429595"/>
              <a:gd name="connsiteX2" fmla="*/ 591288 w 591287"/>
              <a:gd name="connsiteY2" fmla="*/ 346427 h 429595"/>
              <a:gd name="connsiteX3" fmla="*/ 200010 w 591287"/>
              <a:gd name="connsiteY3" fmla="*/ 429596 h 429595"/>
              <a:gd name="connsiteX4" fmla="*/ 0 w 591287"/>
              <a:gd name="connsiteY4" fmla="*/ 83169 h 429595"/>
              <a:gd name="connsiteX5" fmla="*/ 0 w 591287"/>
              <a:gd name="connsiteY5" fmla="*/ 83169 h 429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7" h="429595">
                <a:moveTo>
                  <a:pt x="0" y="83169"/>
                </a:moveTo>
                <a:lnTo>
                  <a:pt x="391278" y="0"/>
                </a:lnTo>
                <a:lnTo>
                  <a:pt x="591288" y="346427"/>
                </a:lnTo>
                <a:lnTo>
                  <a:pt x="200010" y="429596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4" name="Freeform: Shape 653">
            <a:extLst>
              <a:ext uri="{FF2B5EF4-FFF2-40B4-BE49-F238E27FC236}">
                <a16:creationId xmlns:a16="http://schemas.microsoft.com/office/drawing/2014/main" id="{86199D1A-F3B4-A1B0-40AC-FB2BF1038DDE}"/>
              </a:ext>
            </a:extLst>
          </p:cNvPr>
          <p:cNvSpPr/>
          <p:nvPr/>
        </p:nvSpPr>
        <p:spPr>
          <a:xfrm>
            <a:off x="2000831" y="7760919"/>
            <a:ext cx="591287" cy="429595"/>
          </a:xfrm>
          <a:custGeom>
            <a:avLst/>
            <a:gdLst>
              <a:gd name="connsiteX0" fmla="*/ 0 w 591287"/>
              <a:gd name="connsiteY0" fmla="*/ 83169 h 429595"/>
              <a:gd name="connsiteX1" fmla="*/ 391278 w 591287"/>
              <a:gd name="connsiteY1" fmla="*/ 0 h 429595"/>
              <a:gd name="connsiteX2" fmla="*/ 591288 w 591287"/>
              <a:gd name="connsiteY2" fmla="*/ 346427 h 429595"/>
              <a:gd name="connsiteX3" fmla="*/ 200010 w 591287"/>
              <a:gd name="connsiteY3" fmla="*/ 429596 h 429595"/>
              <a:gd name="connsiteX4" fmla="*/ 0 w 591287"/>
              <a:gd name="connsiteY4" fmla="*/ 83169 h 429595"/>
              <a:gd name="connsiteX5" fmla="*/ 0 w 591287"/>
              <a:gd name="connsiteY5" fmla="*/ 83169 h 429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7" h="429595">
                <a:moveTo>
                  <a:pt x="0" y="83169"/>
                </a:moveTo>
                <a:lnTo>
                  <a:pt x="391278" y="0"/>
                </a:lnTo>
                <a:lnTo>
                  <a:pt x="591288" y="346427"/>
                </a:lnTo>
                <a:lnTo>
                  <a:pt x="200010" y="429596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5" name="Freeform: Shape 654">
            <a:extLst>
              <a:ext uri="{FF2B5EF4-FFF2-40B4-BE49-F238E27FC236}">
                <a16:creationId xmlns:a16="http://schemas.microsoft.com/office/drawing/2014/main" id="{72EF1635-303E-5746-460B-C7EACC980736}"/>
              </a:ext>
            </a:extLst>
          </p:cNvPr>
          <p:cNvSpPr/>
          <p:nvPr/>
        </p:nvSpPr>
        <p:spPr>
          <a:xfrm>
            <a:off x="529216" y="1799509"/>
            <a:ext cx="591287" cy="429595"/>
          </a:xfrm>
          <a:custGeom>
            <a:avLst/>
            <a:gdLst>
              <a:gd name="connsiteX0" fmla="*/ 0 w 591287"/>
              <a:gd name="connsiteY0" fmla="*/ 83169 h 429595"/>
              <a:gd name="connsiteX1" fmla="*/ 391278 w 591287"/>
              <a:gd name="connsiteY1" fmla="*/ 0 h 429595"/>
              <a:gd name="connsiteX2" fmla="*/ 591288 w 591287"/>
              <a:gd name="connsiteY2" fmla="*/ 346427 h 429595"/>
              <a:gd name="connsiteX3" fmla="*/ 200010 w 591287"/>
              <a:gd name="connsiteY3" fmla="*/ 429596 h 429595"/>
              <a:gd name="connsiteX4" fmla="*/ 0 w 591287"/>
              <a:gd name="connsiteY4" fmla="*/ 83169 h 429595"/>
              <a:gd name="connsiteX5" fmla="*/ 0 w 591287"/>
              <a:gd name="connsiteY5" fmla="*/ 83169 h 429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7" h="429595">
                <a:moveTo>
                  <a:pt x="0" y="83169"/>
                </a:moveTo>
                <a:lnTo>
                  <a:pt x="391278" y="0"/>
                </a:lnTo>
                <a:lnTo>
                  <a:pt x="591288" y="346427"/>
                </a:lnTo>
                <a:lnTo>
                  <a:pt x="200010" y="429596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6" name="Freeform: Shape 655">
            <a:extLst>
              <a:ext uri="{FF2B5EF4-FFF2-40B4-BE49-F238E27FC236}">
                <a16:creationId xmlns:a16="http://schemas.microsoft.com/office/drawing/2014/main" id="{1544811A-4B33-9140-6690-8235F31A937F}"/>
              </a:ext>
            </a:extLst>
          </p:cNvPr>
          <p:cNvSpPr/>
          <p:nvPr/>
        </p:nvSpPr>
        <p:spPr>
          <a:xfrm>
            <a:off x="708787" y="3405203"/>
            <a:ext cx="433091" cy="480996"/>
          </a:xfrm>
          <a:custGeom>
            <a:avLst/>
            <a:gdLst>
              <a:gd name="connsiteX0" fmla="*/ 0 w 433091"/>
              <a:gd name="connsiteY0" fmla="*/ 83169 h 480996"/>
              <a:gd name="connsiteX1" fmla="*/ 391278 w 433091"/>
              <a:gd name="connsiteY1" fmla="*/ 0 h 480996"/>
              <a:gd name="connsiteX2" fmla="*/ 433092 w 433091"/>
              <a:gd name="connsiteY2" fmla="*/ 397828 h 480996"/>
              <a:gd name="connsiteX3" fmla="*/ 41813 w 433091"/>
              <a:gd name="connsiteY3" fmla="*/ 480997 h 480996"/>
              <a:gd name="connsiteX4" fmla="*/ 0 w 433091"/>
              <a:gd name="connsiteY4" fmla="*/ 83169 h 480996"/>
              <a:gd name="connsiteX5" fmla="*/ 0 w 433091"/>
              <a:gd name="connsiteY5" fmla="*/ 83169 h 480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3091" h="480996">
                <a:moveTo>
                  <a:pt x="0" y="83169"/>
                </a:moveTo>
                <a:lnTo>
                  <a:pt x="391278" y="0"/>
                </a:lnTo>
                <a:lnTo>
                  <a:pt x="433092" y="397828"/>
                </a:lnTo>
                <a:lnTo>
                  <a:pt x="41813" y="480997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7" name="Freeform: Shape 656">
            <a:extLst>
              <a:ext uri="{FF2B5EF4-FFF2-40B4-BE49-F238E27FC236}">
                <a16:creationId xmlns:a16="http://schemas.microsoft.com/office/drawing/2014/main" id="{1BF04E8A-73B3-6783-AB57-31214C110754}"/>
              </a:ext>
            </a:extLst>
          </p:cNvPr>
          <p:cNvSpPr/>
          <p:nvPr/>
        </p:nvSpPr>
        <p:spPr>
          <a:xfrm>
            <a:off x="1409543" y="6432865"/>
            <a:ext cx="433091" cy="480996"/>
          </a:xfrm>
          <a:custGeom>
            <a:avLst/>
            <a:gdLst>
              <a:gd name="connsiteX0" fmla="*/ 0 w 433091"/>
              <a:gd name="connsiteY0" fmla="*/ 83169 h 480996"/>
              <a:gd name="connsiteX1" fmla="*/ 391278 w 433091"/>
              <a:gd name="connsiteY1" fmla="*/ 0 h 480996"/>
              <a:gd name="connsiteX2" fmla="*/ 433092 w 433091"/>
              <a:gd name="connsiteY2" fmla="*/ 397828 h 480996"/>
              <a:gd name="connsiteX3" fmla="*/ 41813 w 433091"/>
              <a:gd name="connsiteY3" fmla="*/ 480997 h 480996"/>
              <a:gd name="connsiteX4" fmla="*/ 0 w 433091"/>
              <a:gd name="connsiteY4" fmla="*/ 83169 h 480996"/>
              <a:gd name="connsiteX5" fmla="*/ 0 w 433091"/>
              <a:gd name="connsiteY5" fmla="*/ 83169 h 480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3091" h="480996">
                <a:moveTo>
                  <a:pt x="0" y="83169"/>
                </a:moveTo>
                <a:lnTo>
                  <a:pt x="391278" y="0"/>
                </a:lnTo>
                <a:lnTo>
                  <a:pt x="433092" y="397828"/>
                </a:lnTo>
                <a:lnTo>
                  <a:pt x="41813" y="480997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8" name="Freeform: Shape 657">
            <a:extLst>
              <a:ext uri="{FF2B5EF4-FFF2-40B4-BE49-F238E27FC236}">
                <a16:creationId xmlns:a16="http://schemas.microsoft.com/office/drawing/2014/main" id="{40C7A51F-C252-DF85-1C06-D73F2FBEBADE}"/>
              </a:ext>
            </a:extLst>
          </p:cNvPr>
          <p:cNvSpPr/>
          <p:nvPr/>
        </p:nvSpPr>
        <p:spPr>
          <a:xfrm>
            <a:off x="19728" y="163437"/>
            <a:ext cx="433091" cy="480996"/>
          </a:xfrm>
          <a:custGeom>
            <a:avLst/>
            <a:gdLst>
              <a:gd name="connsiteX0" fmla="*/ 0 w 433091"/>
              <a:gd name="connsiteY0" fmla="*/ 83169 h 480996"/>
              <a:gd name="connsiteX1" fmla="*/ 391278 w 433091"/>
              <a:gd name="connsiteY1" fmla="*/ 0 h 480996"/>
              <a:gd name="connsiteX2" fmla="*/ 433092 w 433091"/>
              <a:gd name="connsiteY2" fmla="*/ 397828 h 480996"/>
              <a:gd name="connsiteX3" fmla="*/ 41813 w 433091"/>
              <a:gd name="connsiteY3" fmla="*/ 480997 h 480996"/>
              <a:gd name="connsiteX4" fmla="*/ 0 w 433091"/>
              <a:gd name="connsiteY4" fmla="*/ 83169 h 480996"/>
              <a:gd name="connsiteX5" fmla="*/ 0 w 433091"/>
              <a:gd name="connsiteY5" fmla="*/ 83169 h 480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3091" h="480996">
                <a:moveTo>
                  <a:pt x="0" y="83169"/>
                </a:moveTo>
                <a:lnTo>
                  <a:pt x="391278" y="0"/>
                </a:lnTo>
                <a:lnTo>
                  <a:pt x="433092" y="397828"/>
                </a:lnTo>
                <a:lnTo>
                  <a:pt x="41813" y="480997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9" name="Freeform: Shape 658">
            <a:extLst>
              <a:ext uri="{FF2B5EF4-FFF2-40B4-BE49-F238E27FC236}">
                <a16:creationId xmlns:a16="http://schemas.microsoft.com/office/drawing/2014/main" id="{B3975F26-24A3-2836-D71F-2F45A9802ADA}"/>
              </a:ext>
            </a:extLst>
          </p:cNvPr>
          <p:cNvSpPr/>
          <p:nvPr/>
        </p:nvSpPr>
        <p:spPr>
          <a:xfrm>
            <a:off x="529216" y="1419068"/>
            <a:ext cx="514891" cy="463610"/>
          </a:xfrm>
          <a:custGeom>
            <a:avLst/>
            <a:gdLst>
              <a:gd name="connsiteX0" fmla="*/ 123613 w 514891"/>
              <a:gd name="connsiteY0" fmla="*/ 83169 h 463610"/>
              <a:gd name="connsiteX1" fmla="*/ 514891 w 514891"/>
              <a:gd name="connsiteY1" fmla="*/ 0 h 463610"/>
              <a:gd name="connsiteX2" fmla="*/ 391278 w 514891"/>
              <a:gd name="connsiteY2" fmla="*/ 380441 h 463610"/>
              <a:gd name="connsiteX3" fmla="*/ 0 w 514891"/>
              <a:gd name="connsiteY3" fmla="*/ 463610 h 463610"/>
              <a:gd name="connsiteX4" fmla="*/ 123613 w 514891"/>
              <a:gd name="connsiteY4" fmla="*/ 83169 h 463610"/>
              <a:gd name="connsiteX5" fmla="*/ 123613 w 514891"/>
              <a:gd name="connsiteY5" fmla="*/ 83169 h 463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4891" h="463610">
                <a:moveTo>
                  <a:pt x="123613" y="83169"/>
                </a:moveTo>
                <a:lnTo>
                  <a:pt x="514891" y="0"/>
                </a:lnTo>
                <a:lnTo>
                  <a:pt x="391278" y="380441"/>
                </a:lnTo>
                <a:lnTo>
                  <a:pt x="0" y="463610"/>
                </a:lnTo>
                <a:lnTo>
                  <a:pt x="123613" y="83169"/>
                </a:lnTo>
                <a:lnTo>
                  <a:pt x="123613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0" name="Freeform: Shape 659">
            <a:extLst>
              <a:ext uri="{FF2B5EF4-FFF2-40B4-BE49-F238E27FC236}">
                <a16:creationId xmlns:a16="http://schemas.microsoft.com/office/drawing/2014/main" id="{25AA4EDC-DEE4-285A-5DF8-5AACC3E6EB51}"/>
              </a:ext>
            </a:extLst>
          </p:cNvPr>
          <p:cNvSpPr/>
          <p:nvPr/>
        </p:nvSpPr>
        <p:spPr>
          <a:xfrm>
            <a:off x="1444127" y="4927727"/>
            <a:ext cx="514890" cy="463610"/>
          </a:xfrm>
          <a:custGeom>
            <a:avLst/>
            <a:gdLst>
              <a:gd name="connsiteX0" fmla="*/ 123613 w 514890"/>
              <a:gd name="connsiteY0" fmla="*/ 83169 h 463610"/>
              <a:gd name="connsiteX1" fmla="*/ 514891 w 514890"/>
              <a:gd name="connsiteY1" fmla="*/ 0 h 463610"/>
              <a:gd name="connsiteX2" fmla="*/ 391278 w 514890"/>
              <a:gd name="connsiteY2" fmla="*/ 380441 h 463610"/>
              <a:gd name="connsiteX3" fmla="*/ 0 w 514890"/>
              <a:gd name="connsiteY3" fmla="*/ 463610 h 463610"/>
              <a:gd name="connsiteX4" fmla="*/ 123613 w 514890"/>
              <a:gd name="connsiteY4" fmla="*/ 83169 h 463610"/>
              <a:gd name="connsiteX5" fmla="*/ 123613 w 514890"/>
              <a:gd name="connsiteY5" fmla="*/ 83169 h 463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4890" h="463610">
                <a:moveTo>
                  <a:pt x="123613" y="83169"/>
                </a:moveTo>
                <a:lnTo>
                  <a:pt x="514891" y="0"/>
                </a:lnTo>
                <a:lnTo>
                  <a:pt x="391278" y="380441"/>
                </a:lnTo>
                <a:lnTo>
                  <a:pt x="0" y="463610"/>
                </a:lnTo>
                <a:lnTo>
                  <a:pt x="123613" y="83169"/>
                </a:lnTo>
                <a:lnTo>
                  <a:pt x="123613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1" name="Freeform: Shape 660">
            <a:extLst>
              <a:ext uri="{FF2B5EF4-FFF2-40B4-BE49-F238E27FC236}">
                <a16:creationId xmlns:a16="http://schemas.microsoft.com/office/drawing/2014/main" id="{25F3334B-E64E-902D-5EF3-E4F04E2743F1}"/>
              </a:ext>
            </a:extLst>
          </p:cNvPr>
          <p:cNvSpPr/>
          <p:nvPr/>
        </p:nvSpPr>
        <p:spPr>
          <a:xfrm>
            <a:off x="1809563" y="8404618"/>
            <a:ext cx="514890" cy="463610"/>
          </a:xfrm>
          <a:custGeom>
            <a:avLst/>
            <a:gdLst>
              <a:gd name="connsiteX0" fmla="*/ 123613 w 514890"/>
              <a:gd name="connsiteY0" fmla="*/ 83169 h 463610"/>
              <a:gd name="connsiteX1" fmla="*/ 514891 w 514890"/>
              <a:gd name="connsiteY1" fmla="*/ 0 h 463610"/>
              <a:gd name="connsiteX2" fmla="*/ 391278 w 514890"/>
              <a:gd name="connsiteY2" fmla="*/ 380441 h 463610"/>
              <a:gd name="connsiteX3" fmla="*/ 0 w 514890"/>
              <a:gd name="connsiteY3" fmla="*/ 463610 h 463610"/>
              <a:gd name="connsiteX4" fmla="*/ 123613 w 514890"/>
              <a:gd name="connsiteY4" fmla="*/ 83169 h 463610"/>
              <a:gd name="connsiteX5" fmla="*/ 123613 w 514890"/>
              <a:gd name="connsiteY5" fmla="*/ 83169 h 463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4890" h="463610">
                <a:moveTo>
                  <a:pt x="123613" y="83169"/>
                </a:moveTo>
                <a:lnTo>
                  <a:pt x="514891" y="0"/>
                </a:lnTo>
                <a:lnTo>
                  <a:pt x="391278" y="380441"/>
                </a:lnTo>
                <a:lnTo>
                  <a:pt x="0" y="463610"/>
                </a:lnTo>
                <a:lnTo>
                  <a:pt x="123613" y="83169"/>
                </a:lnTo>
                <a:lnTo>
                  <a:pt x="123613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2" name="Freeform: Shape 661">
            <a:extLst>
              <a:ext uri="{FF2B5EF4-FFF2-40B4-BE49-F238E27FC236}">
                <a16:creationId xmlns:a16="http://schemas.microsoft.com/office/drawing/2014/main" id="{73602383-6E76-C264-55D8-D27C20843AE2}"/>
              </a:ext>
            </a:extLst>
          </p:cNvPr>
          <p:cNvSpPr/>
          <p:nvPr/>
        </p:nvSpPr>
        <p:spPr>
          <a:xfrm>
            <a:off x="708787" y="3107930"/>
            <a:ext cx="658943" cy="380440"/>
          </a:xfrm>
          <a:custGeom>
            <a:avLst/>
            <a:gdLst>
              <a:gd name="connsiteX0" fmla="*/ 267665 w 658943"/>
              <a:gd name="connsiteY0" fmla="*/ 83169 h 380440"/>
              <a:gd name="connsiteX1" fmla="*/ 658943 w 658943"/>
              <a:gd name="connsiteY1" fmla="*/ 0 h 380440"/>
              <a:gd name="connsiteX2" fmla="*/ 391278 w 658943"/>
              <a:gd name="connsiteY2" fmla="*/ 297272 h 380440"/>
              <a:gd name="connsiteX3" fmla="*/ 0 w 658943"/>
              <a:gd name="connsiteY3" fmla="*/ 380441 h 380440"/>
              <a:gd name="connsiteX4" fmla="*/ 267665 w 658943"/>
              <a:gd name="connsiteY4" fmla="*/ 83169 h 380440"/>
              <a:gd name="connsiteX5" fmla="*/ 267665 w 658943"/>
              <a:gd name="connsiteY5" fmla="*/ 83169 h 38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8943" h="380440">
                <a:moveTo>
                  <a:pt x="267665" y="83169"/>
                </a:moveTo>
                <a:lnTo>
                  <a:pt x="658943" y="0"/>
                </a:lnTo>
                <a:lnTo>
                  <a:pt x="391278" y="297272"/>
                </a:lnTo>
                <a:lnTo>
                  <a:pt x="0" y="380441"/>
                </a:lnTo>
                <a:lnTo>
                  <a:pt x="267665" y="83169"/>
                </a:lnTo>
                <a:lnTo>
                  <a:pt x="267665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3" name="Freeform: Shape 662">
            <a:extLst>
              <a:ext uri="{FF2B5EF4-FFF2-40B4-BE49-F238E27FC236}">
                <a16:creationId xmlns:a16="http://schemas.microsoft.com/office/drawing/2014/main" id="{C90BEF0F-C75B-3441-71C0-724F6B524A35}"/>
              </a:ext>
            </a:extLst>
          </p:cNvPr>
          <p:cNvSpPr/>
          <p:nvPr/>
        </p:nvSpPr>
        <p:spPr>
          <a:xfrm>
            <a:off x="1933176" y="8107346"/>
            <a:ext cx="658943" cy="380440"/>
          </a:xfrm>
          <a:custGeom>
            <a:avLst/>
            <a:gdLst>
              <a:gd name="connsiteX0" fmla="*/ 267665 w 658943"/>
              <a:gd name="connsiteY0" fmla="*/ 83169 h 380440"/>
              <a:gd name="connsiteX1" fmla="*/ 658944 w 658943"/>
              <a:gd name="connsiteY1" fmla="*/ 0 h 380440"/>
              <a:gd name="connsiteX2" fmla="*/ 391278 w 658943"/>
              <a:gd name="connsiteY2" fmla="*/ 297272 h 380440"/>
              <a:gd name="connsiteX3" fmla="*/ 0 w 658943"/>
              <a:gd name="connsiteY3" fmla="*/ 380441 h 380440"/>
              <a:gd name="connsiteX4" fmla="*/ 267665 w 658943"/>
              <a:gd name="connsiteY4" fmla="*/ 83169 h 380440"/>
              <a:gd name="connsiteX5" fmla="*/ 267665 w 658943"/>
              <a:gd name="connsiteY5" fmla="*/ 83169 h 38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8943" h="380440">
                <a:moveTo>
                  <a:pt x="267665" y="83169"/>
                </a:moveTo>
                <a:lnTo>
                  <a:pt x="658944" y="0"/>
                </a:lnTo>
                <a:lnTo>
                  <a:pt x="391278" y="297272"/>
                </a:lnTo>
                <a:lnTo>
                  <a:pt x="0" y="380441"/>
                </a:lnTo>
                <a:lnTo>
                  <a:pt x="267665" y="83169"/>
                </a:lnTo>
                <a:lnTo>
                  <a:pt x="267665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4" name="Freeform: Shape 663">
            <a:extLst>
              <a:ext uri="{FF2B5EF4-FFF2-40B4-BE49-F238E27FC236}">
                <a16:creationId xmlns:a16="http://schemas.microsoft.com/office/drawing/2014/main" id="{F9548945-AFFF-CE17-56E9-3CA7DA18251E}"/>
              </a:ext>
            </a:extLst>
          </p:cNvPr>
          <p:cNvSpPr/>
          <p:nvPr/>
        </p:nvSpPr>
        <p:spPr>
          <a:xfrm>
            <a:off x="9903360" y="3803031"/>
            <a:ext cx="782556" cy="166337"/>
          </a:xfrm>
          <a:custGeom>
            <a:avLst/>
            <a:gdLst>
              <a:gd name="connsiteX0" fmla="*/ 0 w 782556"/>
              <a:gd name="connsiteY0" fmla="*/ 83169 h 166337"/>
              <a:gd name="connsiteX1" fmla="*/ 391278 w 782556"/>
              <a:gd name="connsiteY1" fmla="*/ 0 h 166337"/>
              <a:gd name="connsiteX2" fmla="*/ 782557 w 782556"/>
              <a:gd name="connsiteY2" fmla="*/ 83169 h 166337"/>
              <a:gd name="connsiteX3" fmla="*/ 391278 w 782556"/>
              <a:gd name="connsiteY3" fmla="*/ 166337 h 166337"/>
              <a:gd name="connsiteX4" fmla="*/ 0 w 782556"/>
              <a:gd name="connsiteY4" fmla="*/ 83169 h 166337"/>
              <a:gd name="connsiteX5" fmla="*/ 0 w 782556"/>
              <a:gd name="connsiteY5" fmla="*/ 83169 h 166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82556" h="166337">
                <a:moveTo>
                  <a:pt x="0" y="83169"/>
                </a:moveTo>
                <a:lnTo>
                  <a:pt x="391278" y="0"/>
                </a:lnTo>
                <a:lnTo>
                  <a:pt x="782557" y="83169"/>
                </a:lnTo>
                <a:lnTo>
                  <a:pt x="391278" y="166337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5" name="Freeform: Shape 664">
            <a:extLst>
              <a:ext uri="{FF2B5EF4-FFF2-40B4-BE49-F238E27FC236}">
                <a16:creationId xmlns:a16="http://schemas.microsoft.com/office/drawing/2014/main" id="{55D101B8-1917-FEF7-7DCB-A1F7CA470158}"/>
              </a:ext>
            </a:extLst>
          </p:cNvPr>
          <p:cNvSpPr/>
          <p:nvPr/>
        </p:nvSpPr>
        <p:spPr>
          <a:xfrm>
            <a:off x="9605579" y="969839"/>
            <a:ext cx="714901" cy="318294"/>
          </a:xfrm>
          <a:custGeom>
            <a:avLst/>
            <a:gdLst>
              <a:gd name="connsiteX0" fmla="*/ 0 w 714901"/>
              <a:gd name="connsiteY0" fmla="*/ 83169 h 318294"/>
              <a:gd name="connsiteX1" fmla="*/ 391278 w 714901"/>
              <a:gd name="connsiteY1" fmla="*/ 0 h 318294"/>
              <a:gd name="connsiteX2" fmla="*/ 714901 w 714901"/>
              <a:gd name="connsiteY2" fmla="*/ 235126 h 318294"/>
              <a:gd name="connsiteX3" fmla="*/ 323623 w 714901"/>
              <a:gd name="connsiteY3" fmla="*/ 318294 h 318294"/>
              <a:gd name="connsiteX4" fmla="*/ 0 w 714901"/>
              <a:gd name="connsiteY4" fmla="*/ 83169 h 318294"/>
              <a:gd name="connsiteX5" fmla="*/ 0 w 714901"/>
              <a:gd name="connsiteY5" fmla="*/ 83169 h 318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4901" h="318294">
                <a:moveTo>
                  <a:pt x="0" y="83169"/>
                </a:moveTo>
                <a:lnTo>
                  <a:pt x="391278" y="0"/>
                </a:lnTo>
                <a:lnTo>
                  <a:pt x="714901" y="235126"/>
                </a:lnTo>
                <a:lnTo>
                  <a:pt x="323623" y="318294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6" name="Freeform: Shape 665">
            <a:extLst>
              <a:ext uri="{FF2B5EF4-FFF2-40B4-BE49-F238E27FC236}">
                <a16:creationId xmlns:a16="http://schemas.microsoft.com/office/drawing/2014/main" id="{DF882D95-C6AE-0FF6-4DBD-1167B92BD45A}"/>
              </a:ext>
            </a:extLst>
          </p:cNvPr>
          <p:cNvSpPr/>
          <p:nvPr/>
        </p:nvSpPr>
        <p:spPr>
          <a:xfrm>
            <a:off x="10238681" y="4910340"/>
            <a:ext cx="714900" cy="318294"/>
          </a:xfrm>
          <a:custGeom>
            <a:avLst/>
            <a:gdLst>
              <a:gd name="connsiteX0" fmla="*/ 0 w 714900"/>
              <a:gd name="connsiteY0" fmla="*/ 83169 h 318294"/>
              <a:gd name="connsiteX1" fmla="*/ 391278 w 714900"/>
              <a:gd name="connsiteY1" fmla="*/ 0 h 318294"/>
              <a:gd name="connsiteX2" fmla="*/ 714900 w 714900"/>
              <a:gd name="connsiteY2" fmla="*/ 235125 h 318294"/>
              <a:gd name="connsiteX3" fmla="*/ 323623 w 714900"/>
              <a:gd name="connsiteY3" fmla="*/ 318294 h 318294"/>
              <a:gd name="connsiteX4" fmla="*/ 0 w 714900"/>
              <a:gd name="connsiteY4" fmla="*/ 83169 h 318294"/>
              <a:gd name="connsiteX5" fmla="*/ 0 w 714900"/>
              <a:gd name="connsiteY5" fmla="*/ 83169 h 318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4900" h="318294">
                <a:moveTo>
                  <a:pt x="0" y="83169"/>
                </a:moveTo>
                <a:lnTo>
                  <a:pt x="391278" y="0"/>
                </a:lnTo>
                <a:lnTo>
                  <a:pt x="714900" y="235125"/>
                </a:lnTo>
                <a:lnTo>
                  <a:pt x="323623" y="318294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7" name="Freeform: Shape 666">
            <a:extLst>
              <a:ext uri="{FF2B5EF4-FFF2-40B4-BE49-F238E27FC236}">
                <a16:creationId xmlns:a16="http://schemas.microsoft.com/office/drawing/2014/main" id="{459531E3-622A-D26B-48B9-2316DE1837F7}"/>
              </a:ext>
            </a:extLst>
          </p:cNvPr>
          <p:cNvSpPr/>
          <p:nvPr/>
        </p:nvSpPr>
        <p:spPr>
          <a:xfrm>
            <a:off x="9337914" y="-20287"/>
            <a:ext cx="591287" cy="429595"/>
          </a:xfrm>
          <a:custGeom>
            <a:avLst/>
            <a:gdLst>
              <a:gd name="connsiteX0" fmla="*/ 0 w 591287"/>
              <a:gd name="connsiteY0" fmla="*/ 83169 h 429595"/>
              <a:gd name="connsiteX1" fmla="*/ 391278 w 591287"/>
              <a:gd name="connsiteY1" fmla="*/ 0 h 429595"/>
              <a:gd name="connsiteX2" fmla="*/ 591288 w 591287"/>
              <a:gd name="connsiteY2" fmla="*/ 346427 h 429595"/>
              <a:gd name="connsiteX3" fmla="*/ 200009 w 591287"/>
              <a:gd name="connsiteY3" fmla="*/ 429596 h 429595"/>
              <a:gd name="connsiteX4" fmla="*/ 0 w 591287"/>
              <a:gd name="connsiteY4" fmla="*/ 83169 h 429595"/>
              <a:gd name="connsiteX5" fmla="*/ 0 w 591287"/>
              <a:gd name="connsiteY5" fmla="*/ 83169 h 429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7" h="429595">
                <a:moveTo>
                  <a:pt x="0" y="83169"/>
                </a:moveTo>
                <a:lnTo>
                  <a:pt x="391278" y="0"/>
                </a:lnTo>
                <a:lnTo>
                  <a:pt x="591288" y="346427"/>
                </a:lnTo>
                <a:lnTo>
                  <a:pt x="200009" y="429596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8" name="Freeform: Shape 667">
            <a:extLst>
              <a:ext uri="{FF2B5EF4-FFF2-40B4-BE49-F238E27FC236}">
                <a16:creationId xmlns:a16="http://schemas.microsoft.com/office/drawing/2014/main" id="{4CB5936D-91AF-7266-E2F6-41EA0E140E85}"/>
              </a:ext>
            </a:extLst>
          </p:cNvPr>
          <p:cNvSpPr/>
          <p:nvPr/>
        </p:nvSpPr>
        <p:spPr>
          <a:xfrm>
            <a:off x="9971015" y="3159331"/>
            <a:ext cx="591288" cy="429595"/>
          </a:xfrm>
          <a:custGeom>
            <a:avLst/>
            <a:gdLst>
              <a:gd name="connsiteX0" fmla="*/ 0 w 591288"/>
              <a:gd name="connsiteY0" fmla="*/ 83169 h 429595"/>
              <a:gd name="connsiteX1" fmla="*/ 391278 w 591288"/>
              <a:gd name="connsiteY1" fmla="*/ 0 h 429595"/>
              <a:gd name="connsiteX2" fmla="*/ 591289 w 591288"/>
              <a:gd name="connsiteY2" fmla="*/ 346427 h 429595"/>
              <a:gd name="connsiteX3" fmla="*/ 200010 w 591288"/>
              <a:gd name="connsiteY3" fmla="*/ 429596 h 429595"/>
              <a:gd name="connsiteX4" fmla="*/ 0 w 591288"/>
              <a:gd name="connsiteY4" fmla="*/ 83169 h 429595"/>
              <a:gd name="connsiteX5" fmla="*/ 0 w 591288"/>
              <a:gd name="connsiteY5" fmla="*/ 83169 h 429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8" h="429595">
                <a:moveTo>
                  <a:pt x="0" y="83169"/>
                </a:moveTo>
                <a:lnTo>
                  <a:pt x="391278" y="0"/>
                </a:lnTo>
                <a:lnTo>
                  <a:pt x="591289" y="346427"/>
                </a:lnTo>
                <a:lnTo>
                  <a:pt x="200010" y="429596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9" name="Freeform: Shape 668">
            <a:extLst>
              <a:ext uri="{FF2B5EF4-FFF2-40B4-BE49-F238E27FC236}">
                <a16:creationId xmlns:a16="http://schemas.microsoft.com/office/drawing/2014/main" id="{9734E6D3-4527-8472-AD0A-5ACE5F2BED29}"/>
              </a:ext>
            </a:extLst>
          </p:cNvPr>
          <p:cNvSpPr/>
          <p:nvPr/>
        </p:nvSpPr>
        <p:spPr>
          <a:xfrm>
            <a:off x="9805589" y="2381062"/>
            <a:ext cx="433091" cy="480997"/>
          </a:xfrm>
          <a:custGeom>
            <a:avLst/>
            <a:gdLst>
              <a:gd name="connsiteX0" fmla="*/ 0 w 433091"/>
              <a:gd name="connsiteY0" fmla="*/ 83169 h 480997"/>
              <a:gd name="connsiteX1" fmla="*/ 391278 w 433091"/>
              <a:gd name="connsiteY1" fmla="*/ 0 h 480997"/>
              <a:gd name="connsiteX2" fmla="*/ 433092 w 433091"/>
              <a:gd name="connsiteY2" fmla="*/ 397828 h 480997"/>
              <a:gd name="connsiteX3" fmla="*/ 41813 w 433091"/>
              <a:gd name="connsiteY3" fmla="*/ 480997 h 480997"/>
              <a:gd name="connsiteX4" fmla="*/ 0 w 433091"/>
              <a:gd name="connsiteY4" fmla="*/ 83169 h 480997"/>
              <a:gd name="connsiteX5" fmla="*/ 0 w 433091"/>
              <a:gd name="connsiteY5" fmla="*/ 83169 h 480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3091" h="480997">
                <a:moveTo>
                  <a:pt x="0" y="83169"/>
                </a:moveTo>
                <a:lnTo>
                  <a:pt x="391278" y="0"/>
                </a:lnTo>
                <a:lnTo>
                  <a:pt x="433092" y="397828"/>
                </a:lnTo>
                <a:lnTo>
                  <a:pt x="41813" y="480997"/>
                </a:lnTo>
                <a:lnTo>
                  <a:pt x="0" y="83169"/>
                </a:lnTo>
                <a:lnTo>
                  <a:pt x="0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0" name="Freeform: Shape 669">
            <a:extLst>
              <a:ext uri="{FF2B5EF4-FFF2-40B4-BE49-F238E27FC236}">
                <a16:creationId xmlns:a16="http://schemas.microsoft.com/office/drawing/2014/main" id="{9018043E-2F10-3AE6-5F37-E21BF3999CC5}"/>
              </a:ext>
            </a:extLst>
          </p:cNvPr>
          <p:cNvSpPr/>
          <p:nvPr/>
        </p:nvSpPr>
        <p:spPr>
          <a:xfrm>
            <a:off x="10238681" y="4529899"/>
            <a:ext cx="514891" cy="463610"/>
          </a:xfrm>
          <a:custGeom>
            <a:avLst/>
            <a:gdLst>
              <a:gd name="connsiteX0" fmla="*/ 123613 w 514891"/>
              <a:gd name="connsiteY0" fmla="*/ 83169 h 463610"/>
              <a:gd name="connsiteX1" fmla="*/ 514891 w 514891"/>
              <a:gd name="connsiteY1" fmla="*/ 0 h 463610"/>
              <a:gd name="connsiteX2" fmla="*/ 391278 w 514891"/>
              <a:gd name="connsiteY2" fmla="*/ 380441 h 463610"/>
              <a:gd name="connsiteX3" fmla="*/ 0 w 514891"/>
              <a:gd name="connsiteY3" fmla="*/ 463610 h 463610"/>
              <a:gd name="connsiteX4" fmla="*/ 123613 w 514891"/>
              <a:gd name="connsiteY4" fmla="*/ 83169 h 463610"/>
              <a:gd name="connsiteX5" fmla="*/ 123613 w 514891"/>
              <a:gd name="connsiteY5" fmla="*/ 83169 h 463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4891" h="463610">
                <a:moveTo>
                  <a:pt x="123613" y="83169"/>
                </a:moveTo>
                <a:lnTo>
                  <a:pt x="514891" y="0"/>
                </a:lnTo>
                <a:lnTo>
                  <a:pt x="391278" y="380441"/>
                </a:lnTo>
                <a:lnTo>
                  <a:pt x="0" y="463610"/>
                </a:lnTo>
                <a:lnTo>
                  <a:pt x="123613" y="83169"/>
                </a:lnTo>
                <a:lnTo>
                  <a:pt x="123613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1" name="Freeform: Shape 670">
            <a:extLst>
              <a:ext uri="{FF2B5EF4-FFF2-40B4-BE49-F238E27FC236}">
                <a16:creationId xmlns:a16="http://schemas.microsoft.com/office/drawing/2014/main" id="{A5A7DF9F-3679-65BC-04BD-A5B9A60DD989}"/>
              </a:ext>
            </a:extLst>
          </p:cNvPr>
          <p:cNvSpPr/>
          <p:nvPr/>
        </p:nvSpPr>
        <p:spPr>
          <a:xfrm>
            <a:off x="9805589" y="1204964"/>
            <a:ext cx="514891" cy="463609"/>
          </a:xfrm>
          <a:custGeom>
            <a:avLst/>
            <a:gdLst>
              <a:gd name="connsiteX0" fmla="*/ 123613 w 514891"/>
              <a:gd name="connsiteY0" fmla="*/ 83169 h 463609"/>
              <a:gd name="connsiteX1" fmla="*/ 514891 w 514891"/>
              <a:gd name="connsiteY1" fmla="*/ 0 h 463609"/>
              <a:gd name="connsiteX2" fmla="*/ 391278 w 514891"/>
              <a:gd name="connsiteY2" fmla="*/ 380441 h 463609"/>
              <a:gd name="connsiteX3" fmla="*/ 0 w 514891"/>
              <a:gd name="connsiteY3" fmla="*/ 463610 h 463609"/>
              <a:gd name="connsiteX4" fmla="*/ 123613 w 514891"/>
              <a:gd name="connsiteY4" fmla="*/ 83169 h 463609"/>
              <a:gd name="connsiteX5" fmla="*/ 123613 w 514891"/>
              <a:gd name="connsiteY5" fmla="*/ 83169 h 463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4891" h="463609">
                <a:moveTo>
                  <a:pt x="123613" y="83169"/>
                </a:moveTo>
                <a:lnTo>
                  <a:pt x="514891" y="0"/>
                </a:lnTo>
                <a:lnTo>
                  <a:pt x="391278" y="380441"/>
                </a:lnTo>
                <a:lnTo>
                  <a:pt x="0" y="463610"/>
                </a:lnTo>
                <a:lnTo>
                  <a:pt x="123613" y="83169"/>
                </a:lnTo>
                <a:lnTo>
                  <a:pt x="123613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2" name="Freeform: Shape 671">
            <a:extLst>
              <a:ext uri="{FF2B5EF4-FFF2-40B4-BE49-F238E27FC236}">
                <a16:creationId xmlns:a16="http://schemas.microsoft.com/office/drawing/2014/main" id="{B1B3CB0C-C484-96F8-C916-4808512AA218}"/>
              </a:ext>
            </a:extLst>
          </p:cNvPr>
          <p:cNvSpPr/>
          <p:nvPr/>
        </p:nvSpPr>
        <p:spPr>
          <a:xfrm>
            <a:off x="9903360" y="3505759"/>
            <a:ext cx="658943" cy="380440"/>
          </a:xfrm>
          <a:custGeom>
            <a:avLst/>
            <a:gdLst>
              <a:gd name="connsiteX0" fmla="*/ 267666 w 658943"/>
              <a:gd name="connsiteY0" fmla="*/ 83169 h 380440"/>
              <a:gd name="connsiteX1" fmla="*/ 658944 w 658943"/>
              <a:gd name="connsiteY1" fmla="*/ 0 h 380440"/>
              <a:gd name="connsiteX2" fmla="*/ 391278 w 658943"/>
              <a:gd name="connsiteY2" fmla="*/ 297272 h 380440"/>
              <a:gd name="connsiteX3" fmla="*/ 0 w 658943"/>
              <a:gd name="connsiteY3" fmla="*/ 380441 h 380440"/>
              <a:gd name="connsiteX4" fmla="*/ 267666 w 658943"/>
              <a:gd name="connsiteY4" fmla="*/ 83169 h 380440"/>
              <a:gd name="connsiteX5" fmla="*/ 267666 w 658943"/>
              <a:gd name="connsiteY5" fmla="*/ 83169 h 38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8943" h="380440">
                <a:moveTo>
                  <a:pt x="267666" y="83169"/>
                </a:moveTo>
                <a:lnTo>
                  <a:pt x="658944" y="0"/>
                </a:lnTo>
                <a:lnTo>
                  <a:pt x="391278" y="297272"/>
                </a:lnTo>
                <a:lnTo>
                  <a:pt x="0" y="380441"/>
                </a:lnTo>
                <a:lnTo>
                  <a:pt x="267666" y="83169"/>
                </a:lnTo>
                <a:lnTo>
                  <a:pt x="267666" y="8316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3" name="Freeform: Shape 672">
            <a:extLst>
              <a:ext uri="{FF2B5EF4-FFF2-40B4-BE49-F238E27FC236}">
                <a16:creationId xmlns:a16="http://schemas.microsoft.com/office/drawing/2014/main" id="{2D98DBCA-ADC7-DEBE-3374-378821B3CF84}"/>
              </a:ext>
            </a:extLst>
          </p:cNvPr>
          <p:cNvSpPr/>
          <p:nvPr/>
        </p:nvSpPr>
        <p:spPr>
          <a:xfrm>
            <a:off x="4314299" y="3567905"/>
            <a:ext cx="714900" cy="318294"/>
          </a:xfrm>
          <a:custGeom>
            <a:avLst/>
            <a:gdLst>
              <a:gd name="connsiteX0" fmla="*/ 323623 w 714900"/>
              <a:gd name="connsiteY0" fmla="*/ 235126 h 318294"/>
              <a:gd name="connsiteX1" fmla="*/ 0 w 714900"/>
              <a:gd name="connsiteY1" fmla="*/ 0 h 318294"/>
              <a:gd name="connsiteX2" fmla="*/ 391278 w 714900"/>
              <a:gd name="connsiteY2" fmla="*/ 83169 h 318294"/>
              <a:gd name="connsiteX3" fmla="*/ 714901 w 714900"/>
              <a:gd name="connsiteY3" fmla="*/ 318294 h 318294"/>
              <a:gd name="connsiteX4" fmla="*/ 323623 w 714900"/>
              <a:gd name="connsiteY4" fmla="*/ 235126 h 318294"/>
              <a:gd name="connsiteX5" fmla="*/ 323623 w 714900"/>
              <a:gd name="connsiteY5" fmla="*/ 235126 h 318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4900" h="318294">
                <a:moveTo>
                  <a:pt x="323623" y="235126"/>
                </a:moveTo>
                <a:lnTo>
                  <a:pt x="0" y="0"/>
                </a:lnTo>
                <a:lnTo>
                  <a:pt x="391278" y="83169"/>
                </a:lnTo>
                <a:lnTo>
                  <a:pt x="714901" y="318294"/>
                </a:lnTo>
                <a:lnTo>
                  <a:pt x="323623" y="235126"/>
                </a:lnTo>
                <a:lnTo>
                  <a:pt x="323623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4" name="Freeform: Shape 673">
            <a:extLst>
              <a:ext uri="{FF2B5EF4-FFF2-40B4-BE49-F238E27FC236}">
                <a16:creationId xmlns:a16="http://schemas.microsoft.com/office/drawing/2014/main" id="{F6A75166-8EEB-FB6A-30C2-F977A993DDB2}"/>
              </a:ext>
            </a:extLst>
          </p:cNvPr>
          <p:cNvSpPr/>
          <p:nvPr/>
        </p:nvSpPr>
        <p:spPr>
          <a:xfrm>
            <a:off x="4114289" y="3221478"/>
            <a:ext cx="591288" cy="429595"/>
          </a:xfrm>
          <a:custGeom>
            <a:avLst/>
            <a:gdLst>
              <a:gd name="connsiteX0" fmla="*/ 200010 w 591288"/>
              <a:gd name="connsiteY0" fmla="*/ 346427 h 429595"/>
              <a:gd name="connsiteX1" fmla="*/ 0 w 591288"/>
              <a:gd name="connsiteY1" fmla="*/ 0 h 429595"/>
              <a:gd name="connsiteX2" fmla="*/ 391278 w 591288"/>
              <a:gd name="connsiteY2" fmla="*/ 83169 h 429595"/>
              <a:gd name="connsiteX3" fmla="*/ 591288 w 591288"/>
              <a:gd name="connsiteY3" fmla="*/ 429596 h 429595"/>
              <a:gd name="connsiteX4" fmla="*/ 200010 w 591288"/>
              <a:gd name="connsiteY4" fmla="*/ 346427 h 429595"/>
              <a:gd name="connsiteX5" fmla="*/ 200010 w 591288"/>
              <a:gd name="connsiteY5" fmla="*/ 346427 h 429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8" h="429595">
                <a:moveTo>
                  <a:pt x="200010" y="346427"/>
                </a:moveTo>
                <a:lnTo>
                  <a:pt x="0" y="0"/>
                </a:lnTo>
                <a:lnTo>
                  <a:pt x="391278" y="83169"/>
                </a:lnTo>
                <a:lnTo>
                  <a:pt x="591288" y="429596"/>
                </a:lnTo>
                <a:lnTo>
                  <a:pt x="200010" y="346427"/>
                </a:lnTo>
                <a:lnTo>
                  <a:pt x="20001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5" name="Freeform: Shape 674">
            <a:extLst>
              <a:ext uri="{FF2B5EF4-FFF2-40B4-BE49-F238E27FC236}">
                <a16:creationId xmlns:a16="http://schemas.microsoft.com/office/drawing/2014/main" id="{0A9DF8B6-A363-94F7-7921-5DFABA128200}"/>
              </a:ext>
            </a:extLst>
          </p:cNvPr>
          <p:cNvSpPr/>
          <p:nvPr/>
        </p:nvSpPr>
        <p:spPr>
          <a:xfrm>
            <a:off x="3157565" y="7127965"/>
            <a:ext cx="591287" cy="429596"/>
          </a:xfrm>
          <a:custGeom>
            <a:avLst/>
            <a:gdLst>
              <a:gd name="connsiteX0" fmla="*/ 200010 w 591287"/>
              <a:gd name="connsiteY0" fmla="*/ 346427 h 429596"/>
              <a:gd name="connsiteX1" fmla="*/ 0 w 591287"/>
              <a:gd name="connsiteY1" fmla="*/ 0 h 429596"/>
              <a:gd name="connsiteX2" fmla="*/ 391278 w 591287"/>
              <a:gd name="connsiteY2" fmla="*/ 83169 h 429596"/>
              <a:gd name="connsiteX3" fmla="*/ 591288 w 591287"/>
              <a:gd name="connsiteY3" fmla="*/ 429596 h 429596"/>
              <a:gd name="connsiteX4" fmla="*/ 200010 w 591287"/>
              <a:gd name="connsiteY4" fmla="*/ 346427 h 429596"/>
              <a:gd name="connsiteX5" fmla="*/ 200010 w 591287"/>
              <a:gd name="connsiteY5" fmla="*/ 346427 h 429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7" h="429596">
                <a:moveTo>
                  <a:pt x="200010" y="346427"/>
                </a:moveTo>
                <a:lnTo>
                  <a:pt x="0" y="0"/>
                </a:lnTo>
                <a:lnTo>
                  <a:pt x="391278" y="83169"/>
                </a:lnTo>
                <a:lnTo>
                  <a:pt x="591288" y="429596"/>
                </a:lnTo>
                <a:lnTo>
                  <a:pt x="200010" y="346427"/>
                </a:lnTo>
                <a:lnTo>
                  <a:pt x="20001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6" name="Freeform: Shape 675">
            <a:extLst>
              <a:ext uri="{FF2B5EF4-FFF2-40B4-BE49-F238E27FC236}">
                <a16:creationId xmlns:a16="http://schemas.microsoft.com/office/drawing/2014/main" id="{C7046459-26BC-C620-C82C-2159063BFF05}"/>
              </a:ext>
            </a:extLst>
          </p:cNvPr>
          <p:cNvSpPr/>
          <p:nvPr/>
        </p:nvSpPr>
        <p:spPr>
          <a:xfrm>
            <a:off x="4885147" y="-798556"/>
            <a:ext cx="591288" cy="429595"/>
          </a:xfrm>
          <a:custGeom>
            <a:avLst/>
            <a:gdLst>
              <a:gd name="connsiteX0" fmla="*/ 200010 w 591288"/>
              <a:gd name="connsiteY0" fmla="*/ 346427 h 429595"/>
              <a:gd name="connsiteX1" fmla="*/ 0 w 591288"/>
              <a:gd name="connsiteY1" fmla="*/ 0 h 429595"/>
              <a:gd name="connsiteX2" fmla="*/ 391278 w 591288"/>
              <a:gd name="connsiteY2" fmla="*/ 83169 h 429595"/>
              <a:gd name="connsiteX3" fmla="*/ 591288 w 591288"/>
              <a:gd name="connsiteY3" fmla="*/ 429596 h 429595"/>
              <a:gd name="connsiteX4" fmla="*/ 200010 w 591288"/>
              <a:gd name="connsiteY4" fmla="*/ 346427 h 429595"/>
              <a:gd name="connsiteX5" fmla="*/ 200010 w 591288"/>
              <a:gd name="connsiteY5" fmla="*/ 346427 h 429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8" h="429595">
                <a:moveTo>
                  <a:pt x="200010" y="346427"/>
                </a:moveTo>
                <a:lnTo>
                  <a:pt x="0" y="0"/>
                </a:lnTo>
                <a:lnTo>
                  <a:pt x="391278" y="83169"/>
                </a:lnTo>
                <a:lnTo>
                  <a:pt x="591288" y="429596"/>
                </a:lnTo>
                <a:lnTo>
                  <a:pt x="200010" y="346427"/>
                </a:lnTo>
                <a:lnTo>
                  <a:pt x="20001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7" name="Freeform: Shape 676">
            <a:extLst>
              <a:ext uri="{FF2B5EF4-FFF2-40B4-BE49-F238E27FC236}">
                <a16:creationId xmlns:a16="http://schemas.microsoft.com/office/drawing/2014/main" id="{BB1BF367-AA49-195D-71AD-AEF72B5A9347}"/>
              </a:ext>
            </a:extLst>
          </p:cNvPr>
          <p:cNvSpPr/>
          <p:nvPr/>
        </p:nvSpPr>
        <p:spPr>
          <a:xfrm>
            <a:off x="4072476" y="2823650"/>
            <a:ext cx="433091" cy="480997"/>
          </a:xfrm>
          <a:custGeom>
            <a:avLst/>
            <a:gdLst>
              <a:gd name="connsiteX0" fmla="*/ 41813 w 433091"/>
              <a:gd name="connsiteY0" fmla="*/ 397828 h 480997"/>
              <a:gd name="connsiteX1" fmla="*/ 0 w 433091"/>
              <a:gd name="connsiteY1" fmla="*/ 0 h 480997"/>
              <a:gd name="connsiteX2" fmla="*/ 391278 w 433091"/>
              <a:gd name="connsiteY2" fmla="*/ 83169 h 480997"/>
              <a:gd name="connsiteX3" fmla="*/ 433092 w 433091"/>
              <a:gd name="connsiteY3" fmla="*/ 480997 h 480997"/>
              <a:gd name="connsiteX4" fmla="*/ 41813 w 433091"/>
              <a:gd name="connsiteY4" fmla="*/ 397828 h 480997"/>
              <a:gd name="connsiteX5" fmla="*/ 41813 w 433091"/>
              <a:gd name="connsiteY5" fmla="*/ 397828 h 480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3091" h="480997">
                <a:moveTo>
                  <a:pt x="41813" y="397828"/>
                </a:moveTo>
                <a:lnTo>
                  <a:pt x="0" y="0"/>
                </a:lnTo>
                <a:lnTo>
                  <a:pt x="391278" y="83169"/>
                </a:lnTo>
                <a:lnTo>
                  <a:pt x="433092" y="480997"/>
                </a:lnTo>
                <a:lnTo>
                  <a:pt x="41813" y="397828"/>
                </a:lnTo>
                <a:lnTo>
                  <a:pt x="41813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8" name="Freeform: Shape 677">
            <a:extLst>
              <a:ext uri="{FF2B5EF4-FFF2-40B4-BE49-F238E27FC236}">
                <a16:creationId xmlns:a16="http://schemas.microsoft.com/office/drawing/2014/main" id="{34BD540C-3E1E-A47F-B854-1080F2B58DAE}"/>
              </a:ext>
            </a:extLst>
          </p:cNvPr>
          <p:cNvSpPr/>
          <p:nvPr/>
        </p:nvSpPr>
        <p:spPr>
          <a:xfrm>
            <a:off x="3681197" y="6221008"/>
            <a:ext cx="433091" cy="480996"/>
          </a:xfrm>
          <a:custGeom>
            <a:avLst/>
            <a:gdLst>
              <a:gd name="connsiteX0" fmla="*/ 41814 w 433091"/>
              <a:gd name="connsiteY0" fmla="*/ 397828 h 480996"/>
              <a:gd name="connsiteX1" fmla="*/ 0 w 433091"/>
              <a:gd name="connsiteY1" fmla="*/ 0 h 480996"/>
              <a:gd name="connsiteX2" fmla="*/ 391278 w 433091"/>
              <a:gd name="connsiteY2" fmla="*/ 83169 h 480996"/>
              <a:gd name="connsiteX3" fmla="*/ 433092 w 433091"/>
              <a:gd name="connsiteY3" fmla="*/ 480997 h 480996"/>
              <a:gd name="connsiteX4" fmla="*/ 41814 w 433091"/>
              <a:gd name="connsiteY4" fmla="*/ 397828 h 480996"/>
              <a:gd name="connsiteX5" fmla="*/ 41814 w 433091"/>
              <a:gd name="connsiteY5" fmla="*/ 397828 h 480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3091" h="480996">
                <a:moveTo>
                  <a:pt x="41814" y="397828"/>
                </a:moveTo>
                <a:lnTo>
                  <a:pt x="0" y="0"/>
                </a:lnTo>
                <a:lnTo>
                  <a:pt x="391278" y="83169"/>
                </a:lnTo>
                <a:lnTo>
                  <a:pt x="433092" y="480997"/>
                </a:lnTo>
                <a:lnTo>
                  <a:pt x="41814" y="397828"/>
                </a:lnTo>
                <a:lnTo>
                  <a:pt x="41814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9" name="Freeform: Shape 678">
            <a:extLst>
              <a:ext uri="{FF2B5EF4-FFF2-40B4-BE49-F238E27FC236}">
                <a16:creationId xmlns:a16="http://schemas.microsoft.com/office/drawing/2014/main" id="{19D7A9B6-8D2E-D078-E5C8-A66EE9AEC537}"/>
              </a:ext>
            </a:extLst>
          </p:cNvPr>
          <p:cNvSpPr/>
          <p:nvPr/>
        </p:nvSpPr>
        <p:spPr>
          <a:xfrm>
            <a:off x="4637922" y="163437"/>
            <a:ext cx="433091" cy="480996"/>
          </a:xfrm>
          <a:custGeom>
            <a:avLst/>
            <a:gdLst>
              <a:gd name="connsiteX0" fmla="*/ 41813 w 433091"/>
              <a:gd name="connsiteY0" fmla="*/ 397828 h 480996"/>
              <a:gd name="connsiteX1" fmla="*/ 0 w 433091"/>
              <a:gd name="connsiteY1" fmla="*/ 0 h 480996"/>
              <a:gd name="connsiteX2" fmla="*/ 391278 w 433091"/>
              <a:gd name="connsiteY2" fmla="*/ 83169 h 480996"/>
              <a:gd name="connsiteX3" fmla="*/ 433092 w 433091"/>
              <a:gd name="connsiteY3" fmla="*/ 480997 h 480996"/>
              <a:gd name="connsiteX4" fmla="*/ 41813 w 433091"/>
              <a:gd name="connsiteY4" fmla="*/ 397828 h 480996"/>
              <a:gd name="connsiteX5" fmla="*/ 41813 w 433091"/>
              <a:gd name="connsiteY5" fmla="*/ 397828 h 480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3091" h="480996">
                <a:moveTo>
                  <a:pt x="41813" y="397828"/>
                </a:moveTo>
                <a:lnTo>
                  <a:pt x="0" y="0"/>
                </a:lnTo>
                <a:lnTo>
                  <a:pt x="391278" y="83169"/>
                </a:lnTo>
                <a:lnTo>
                  <a:pt x="433092" y="480997"/>
                </a:lnTo>
                <a:lnTo>
                  <a:pt x="41813" y="397828"/>
                </a:lnTo>
                <a:lnTo>
                  <a:pt x="41813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0" name="Freeform: Shape 679">
            <a:extLst>
              <a:ext uri="{FF2B5EF4-FFF2-40B4-BE49-F238E27FC236}">
                <a16:creationId xmlns:a16="http://schemas.microsoft.com/office/drawing/2014/main" id="{4FC72E10-B6B1-E486-3F85-B291A44D29A4}"/>
              </a:ext>
            </a:extLst>
          </p:cNvPr>
          <p:cNvSpPr/>
          <p:nvPr/>
        </p:nvSpPr>
        <p:spPr>
          <a:xfrm>
            <a:off x="2724473" y="9165501"/>
            <a:ext cx="433091" cy="480996"/>
          </a:xfrm>
          <a:custGeom>
            <a:avLst/>
            <a:gdLst>
              <a:gd name="connsiteX0" fmla="*/ 41814 w 433091"/>
              <a:gd name="connsiteY0" fmla="*/ 397828 h 480996"/>
              <a:gd name="connsiteX1" fmla="*/ 0 w 433091"/>
              <a:gd name="connsiteY1" fmla="*/ 0 h 480996"/>
              <a:gd name="connsiteX2" fmla="*/ 391278 w 433091"/>
              <a:gd name="connsiteY2" fmla="*/ 83169 h 480996"/>
              <a:gd name="connsiteX3" fmla="*/ 433092 w 433091"/>
              <a:gd name="connsiteY3" fmla="*/ 480997 h 480996"/>
              <a:gd name="connsiteX4" fmla="*/ 41814 w 433091"/>
              <a:gd name="connsiteY4" fmla="*/ 397828 h 480996"/>
              <a:gd name="connsiteX5" fmla="*/ 41814 w 433091"/>
              <a:gd name="connsiteY5" fmla="*/ 397828 h 480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3091" h="480996">
                <a:moveTo>
                  <a:pt x="41814" y="397828"/>
                </a:moveTo>
                <a:lnTo>
                  <a:pt x="0" y="0"/>
                </a:lnTo>
                <a:lnTo>
                  <a:pt x="391278" y="83169"/>
                </a:lnTo>
                <a:lnTo>
                  <a:pt x="433092" y="480997"/>
                </a:lnTo>
                <a:lnTo>
                  <a:pt x="41814" y="397828"/>
                </a:lnTo>
                <a:lnTo>
                  <a:pt x="41814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1" name="Freeform: Shape 680">
            <a:extLst>
              <a:ext uri="{FF2B5EF4-FFF2-40B4-BE49-F238E27FC236}">
                <a16:creationId xmlns:a16="http://schemas.microsoft.com/office/drawing/2014/main" id="{04561357-7583-B225-B51E-503A94805D74}"/>
              </a:ext>
            </a:extLst>
          </p:cNvPr>
          <p:cNvSpPr/>
          <p:nvPr/>
        </p:nvSpPr>
        <p:spPr>
          <a:xfrm>
            <a:off x="4072476" y="2443209"/>
            <a:ext cx="514890" cy="463609"/>
          </a:xfrm>
          <a:custGeom>
            <a:avLst/>
            <a:gdLst>
              <a:gd name="connsiteX0" fmla="*/ 0 w 514890"/>
              <a:gd name="connsiteY0" fmla="*/ 380441 h 463609"/>
              <a:gd name="connsiteX1" fmla="*/ 123613 w 514890"/>
              <a:gd name="connsiteY1" fmla="*/ 0 h 463609"/>
              <a:gd name="connsiteX2" fmla="*/ 514891 w 514890"/>
              <a:gd name="connsiteY2" fmla="*/ 83169 h 463609"/>
              <a:gd name="connsiteX3" fmla="*/ 391278 w 514890"/>
              <a:gd name="connsiteY3" fmla="*/ 463610 h 463609"/>
              <a:gd name="connsiteX4" fmla="*/ 0 w 514890"/>
              <a:gd name="connsiteY4" fmla="*/ 380441 h 463609"/>
              <a:gd name="connsiteX5" fmla="*/ 0 w 514890"/>
              <a:gd name="connsiteY5" fmla="*/ 380441 h 463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4890" h="463609">
                <a:moveTo>
                  <a:pt x="0" y="380441"/>
                </a:moveTo>
                <a:lnTo>
                  <a:pt x="123613" y="0"/>
                </a:lnTo>
                <a:lnTo>
                  <a:pt x="514891" y="83169"/>
                </a:lnTo>
                <a:lnTo>
                  <a:pt x="391278" y="463610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2" name="Freeform: Shape 681">
            <a:extLst>
              <a:ext uri="{FF2B5EF4-FFF2-40B4-BE49-F238E27FC236}">
                <a16:creationId xmlns:a16="http://schemas.microsoft.com/office/drawing/2014/main" id="{22CB0B6C-56E2-D746-7337-2E8CC99D11E5}"/>
              </a:ext>
            </a:extLst>
          </p:cNvPr>
          <p:cNvSpPr/>
          <p:nvPr/>
        </p:nvSpPr>
        <p:spPr>
          <a:xfrm>
            <a:off x="3948863" y="5543294"/>
            <a:ext cx="514891" cy="463610"/>
          </a:xfrm>
          <a:custGeom>
            <a:avLst/>
            <a:gdLst>
              <a:gd name="connsiteX0" fmla="*/ 0 w 514891"/>
              <a:gd name="connsiteY0" fmla="*/ 380441 h 463610"/>
              <a:gd name="connsiteX1" fmla="*/ 123613 w 514891"/>
              <a:gd name="connsiteY1" fmla="*/ 0 h 463610"/>
              <a:gd name="connsiteX2" fmla="*/ 514891 w 514891"/>
              <a:gd name="connsiteY2" fmla="*/ 83169 h 463610"/>
              <a:gd name="connsiteX3" fmla="*/ 391278 w 514891"/>
              <a:gd name="connsiteY3" fmla="*/ 463610 h 463610"/>
              <a:gd name="connsiteX4" fmla="*/ 0 w 514891"/>
              <a:gd name="connsiteY4" fmla="*/ 380441 h 463610"/>
              <a:gd name="connsiteX5" fmla="*/ 0 w 514891"/>
              <a:gd name="connsiteY5" fmla="*/ 380441 h 463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4891" h="463610">
                <a:moveTo>
                  <a:pt x="0" y="380441"/>
                </a:moveTo>
                <a:lnTo>
                  <a:pt x="123613" y="0"/>
                </a:lnTo>
                <a:lnTo>
                  <a:pt x="514891" y="83169"/>
                </a:lnTo>
                <a:lnTo>
                  <a:pt x="391278" y="463610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3" name="Freeform: Shape 682">
            <a:extLst>
              <a:ext uri="{FF2B5EF4-FFF2-40B4-BE49-F238E27FC236}">
                <a16:creationId xmlns:a16="http://schemas.microsoft.com/office/drawing/2014/main" id="{DB6A5646-243F-4500-0E50-FF6F11820A3E}"/>
              </a:ext>
            </a:extLst>
          </p:cNvPr>
          <p:cNvSpPr/>
          <p:nvPr/>
        </p:nvSpPr>
        <p:spPr>
          <a:xfrm>
            <a:off x="4961544" y="-452129"/>
            <a:ext cx="514891" cy="463609"/>
          </a:xfrm>
          <a:custGeom>
            <a:avLst/>
            <a:gdLst>
              <a:gd name="connsiteX0" fmla="*/ 0 w 514891"/>
              <a:gd name="connsiteY0" fmla="*/ 380441 h 463609"/>
              <a:gd name="connsiteX1" fmla="*/ 123613 w 514891"/>
              <a:gd name="connsiteY1" fmla="*/ 0 h 463609"/>
              <a:gd name="connsiteX2" fmla="*/ 514891 w 514891"/>
              <a:gd name="connsiteY2" fmla="*/ 83169 h 463609"/>
              <a:gd name="connsiteX3" fmla="*/ 391278 w 514891"/>
              <a:gd name="connsiteY3" fmla="*/ 463610 h 463609"/>
              <a:gd name="connsiteX4" fmla="*/ 0 w 514891"/>
              <a:gd name="connsiteY4" fmla="*/ 380441 h 463609"/>
              <a:gd name="connsiteX5" fmla="*/ 0 w 514891"/>
              <a:gd name="connsiteY5" fmla="*/ 380441 h 463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4891" h="463609">
                <a:moveTo>
                  <a:pt x="0" y="380441"/>
                </a:moveTo>
                <a:lnTo>
                  <a:pt x="123613" y="0"/>
                </a:lnTo>
                <a:lnTo>
                  <a:pt x="514891" y="83169"/>
                </a:lnTo>
                <a:lnTo>
                  <a:pt x="391278" y="463610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4" name="Freeform: Shape 683">
            <a:extLst>
              <a:ext uri="{FF2B5EF4-FFF2-40B4-BE49-F238E27FC236}">
                <a16:creationId xmlns:a16="http://schemas.microsoft.com/office/drawing/2014/main" id="{33796E90-CE4B-2A6B-DDC1-BBBDF63C7C38}"/>
              </a:ext>
            </a:extLst>
          </p:cNvPr>
          <p:cNvSpPr/>
          <p:nvPr/>
        </p:nvSpPr>
        <p:spPr>
          <a:xfrm>
            <a:off x="2992139" y="8487787"/>
            <a:ext cx="514891" cy="463610"/>
          </a:xfrm>
          <a:custGeom>
            <a:avLst/>
            <a:gdLst>
              <a:gd name="connsiteX0" fmla="*/ 0 w 514891"/>
              <a:gd name="connsiteY0" fmla="*/ 380441 h 463610"/>
              <a:gd name="connsiteX1" fmla="*/ 123613 w 514891"/>
              <a:gd name="connsiteY1" fmla="*/ 0 h 463610"/>
              <a:gd name="connsiteX2" fmla="*/ 514891 w 514891"/>
              <a:gd name="connsiteY2" fmla="*/ 83169 h 463610"/>
              <a:gd name="connsiteX3" fmla="*/ 391278 w 514891"/>
              <a:gd name="connsiteY3" fmla="*/ 463610 h 463610"/>
              <a:gd name="connsiteX4" fmla="*/ 0 w 514891"/>
              <a:gd name="connsiteY4" fmla="*/ 380441 h 463610"/>
              <a:gd name="connsiteX5" fmla="*/ 0 w 514891"/>
              <a:gd name="connsiteY5" fmla="*/ 380441 h 463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4891" h="463610">
                <a:moveTo>
                  <a:pt x="0" y="380441"/>
                </a:moveTo>
                <a:lnTo>
                  <a:pt x="123613" y="0"/>
                </a:lnTo>
                <a:lnTo>
                  <a:pt x="514891" y="83169"/>
                </a:lnTo>
                <a:lnTo>
                  <a:pt x="391278" y="463610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5" name="Freeform: Shape 684">
            <a:extLst>
              <a:ext uri="{FF2B5EF4-FFF2-40B4-BE49-F238E27FC236}">
                <a16:creationId xmlns:a16="http://schemas.microsoft.com/office/drawing/2014/main" id="{326FF6E3-DA2A-B0DB-E79F-E1126802554F}"/>
              </a:ext>
            </a:extLst>
          </p:cNvPr>
          <p:cNvSpPr/>
          <p:nvPr/>
        </p:nvSpPr>
        <p:spPr>
          <a:xfrm>
            <a:off x="4196088" y="2145936"/>
            <a:ext cx="658943" cy="380441"/>
          </a:xfrm>
          <a:custGeom>
            <a:avLst/>
            <a:gdLst>
              <a:gd name="connsiteX0" fmla="*/ 0 w 658943"/>
              <a:gd name="connsiteY0" fmla="*/ 297273 h 380441"/>
              <a:gd name="connsiteX1" fmla="*/ 267665 w 658943"/>
              <a:gd name="connsiteY1" fmla="*/ 0 h 380441"/>
              <a:gd name="connsiteX2" fmla="*/ 658944 w 658943"/>
              <a:gd name="connsiteY2" fmla="*/ 83169 h 380441"/>
              <a:gd name="connsiteX3" fmla="*/ 391278 w 658943"/>
              <a:gd name="connsiteY3" fmla="*/ 380441 h 380441"/>
              <a:gd name="connsiteX4" fmla="*/ 0 w 658943"/>
              <a:gd name="connsiteY4" fmla="*/ 297273 h 380441"/>
              <a:gd name="connsiteX5" fmla="*/ 0 w 658943"/>
              <a:gd name="connsiteY5" fmla="*/ 297273 h 380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8943" h="380441">
                <a:moveTo>
                  <a:pt x="0" y="297273"/>
                </a:moveTo>
                <a:lnTo>
                  <a:pt x="267665" y="0"/>
                </a:lnTo>
                <a:lnTo>
                  <a:pt x="658944" y="83169"/>
                </a:lnTo>
                <a:lnTo>
                  <a:pt x="391278" y="380441"/>
                </a:lnTo>
                <a:lnTo>
                  <a:pt x="0" y="297273"/>
                </a:lnTo>
                <a:lnTo>
                  <a:pt x="0" y="2972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6" name="Freeform: Shape 685">
            <a:extLst>
              <a:ext uri="{FF2B5EF4-FFF2-40B4-BE49-F238E27FC236}">
                <a16:creationId xmlns:a16="http://schemas.microsoft.com/office/drawing/2014/main" id="{0AA330D4-8039-9CEB-6709-E882A08CAF68}"/>
              </a:ext>
            </a:extLst>
          </p:cNvPr>
          <p:cNvSpPr/>
          <p:nvPr/>
        </p:nvSpPr>
        <p:spPr>
          <a:xfrm>
            <a:off x="3681197" y="5923735"/>
            <a:ext cx="658943" cy="380440"/>
          </a:xfrm>
          <a:custGeom>
            <a:avLst/>
            <a:gdLst>
              <a:gd name="connsiteX0" fmla="*/ 0 w 658943"/>
              <a:gd name="connsiteY0" fmla="*/ 297272 h 380440"/>
              <a:gd name="connsiteX1" fmla="*/ 267665 w 658943"/>
              <a:gd name="connsiteY1" fmla="*/ 0 h 380440"/>
              <a:gd name="connsiteX2" fmla="*/ 658944 w 658943"/>
              <a:gd name="connsiteY2" fmla="*/ 83169 h 380440"/>
              <a:gd name="connsiteX3" fmla="*/ 391278 w 658943"/>
              <a:gd name="connsiteY3" fmla="*/ 380441 h 380440"/>
              <a:gd name="connsiteX4" fmla="*/ 0 w 658943"/>
              <a:gd name="connsiteY4" fmla="*/ 297272 h 380440"/>
              <a:gd name="connsiteX5" fmla="*/ 0 w 658943"/>
              <a:gd name="connsiteY5" fmla="*/ 297272 h 38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8943" h="380440">
                <a:moveTo>
                  <a:pt x="0" y="297272"/>
                </a:moveTo>
                <a:lnTo>
                  <a:pt x="267665" y="0"/>
                </a:lnTo>
                <a:lnTo>
                  <a:pt x="658944" y="83169"/>
                </a:lnTo>
                <a:lnTo>
                  <a:pt x="391278" y="380441"/>
                </a:lnTo>
                <a:lnTo>
                  <a:pt x="0" y="297272"/>
                </a:lnTo>
                <a:lnTo>
                  <a:pt x="0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7" name="Freeform: Shape 686">
            <a:extLst>
              <a:ext uri="{FF2B5EF4-FFF2-40B4-BE49-F238E27FC236}">
                <a16:creationId xmlns:a16="http://schemas.microsoft.com/office/drawing/2014/main" id="{AF2C5E80-DC57-4FAA-5BBA-CA1954362B33}"/>
              </a:ext>
            </a:extLst>
          </p:cNvPr>
          <p:cNvSpPr/>
          <p:nvPr/>
        </p:nvSpPr>
        <p:spPr>
          <a:xfrm>
            <a:off x="4885147" y="-1095829"/>
            <a:ext cx="658943" cy="380441"/>
          </a:xfrm>
          <a:custGeom>
            <a:avLst/>
            <a:gdLst>
              <a:gd name="connsiteX0" fmla="*/ 0 w 658943"/>
              <a:gd name="connsiteY0" fmla="*/ 297272 h 380441"/>
              <a:gd name="connsiteX1" fmla="*/ 267665 w 658943"/>
              <a:gd name="connsiteY1" fmla="*/ 0 h 380441"/>
              <a:gd name="connsiteX2" fmla="*/ 658944 w 658943"/>
              <a:gd name="connsiteY2" fmla="*/ 83169 h 380441"/>
              <a:gd name="connsiteX3" fmla="*/ 391278 w 658943"/>
              <a:gd name="connsiteY3" fmla="*/ 380441 h 380441"/>
              <a:gd name="connsiteX4" fmla="*/ 0 w 658943"/>
              <a:gd name="connsiteY4" fmla="*/ 297272 h 380441"/>
              <a:gd name="connsiteX5" fmla="*/ 0 w 658943"/>
              <a:gd name="connsiteY5" fmla="*/ 297272 h 380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8943" h="380441">
                <a:moveTo>
                  <a:pt x="0" y="297272"/>
                </a:moveTo>
                <a:lnTo>
                  <a:pt x="267665" y="0"/>
                </a:lnTo>
                <a:lnTo>
                  <a:pt x="658944" y="83169"/>
                </a:lnTo>
                <a:lnTo>
                  <a:pt x="391278" y="380441"/>
                </a:lnTo>
                <a:lnTo>
                  <a:pt x="0" y="297272"/>
                </a:lnTo>
                <a:lnTo>
                  <a:pt x="0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8" name="Freeform: Shape 687">
            <a:extLst>
              <a:ext uri="{FF2B5EF4-FFF2-40B4-BE49-F238E27FC236}">
                <a16:creationId xmlns:a16="http://schemas.microsoft.com/office/drawing/2014/main" id="{B5E017F5-92C1-7919-9231-4EAA3ADC9C68}"/>
              </a:ext>
            </a:extLst>
          </p:cNvPr>
          <p:cNvSpPr/>
          <p:nvPr/>
        </p:nvSpPr>
        <p:spPr>
          <a:xfrm>
            <a:off x="2724473" y="8868228"/>
            <a:ext cx="658943" cy="380441"/>
          </a:xfrm>
          <a:custGeom>
            <a:avLst/>
            <a:gdLst>
              <a:gd name="connsiteX0" fmla="*/ 0 w 658943"/>
              <a:gd name="connsiteY0" fmla="*/ 297273 h 380441"/>
              <a:gd name="connsiteX1" fmla="*/ 267665 w 658943"/>
              <a:gd name="connsiteY1" fmla="*/ 0 h 380441"/>
              <a:gd name="connsiteX2" fmla="*/ 658943 w 658943"/>
              <a:gd name="connsiteY2" fmla="*/ 83169 h 380441"/>
              <a:gd name="connsiteX3" fmla="*/ 391278 w 658943"/>
              <a:gd name="connsiteY3" fmla="*/ 380441 h 380441"/>
              <a:gd name="connsiteX4" fmla="*/ 0 w 658943"/>
              <a:gd name="connsiteY4" fmla="*/ 297273 h 380441"/>
              <a:gd name="connsiteX5" fmla="*/ 0 w 658943"/>
              <a:gd name="connsiteY5" fmla="*/ 297273 h 380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8943" h="380441">
                <a:moveTo>
                  <a:pt x="0" y="297273"/>
                </a:moveTo>
                <a:lnTo>
                  <a:pt x="267665" y="0"/>
                </a:lnTo>
                <a:lnTo>
                  <a:pt x="658943" y="83169"/>
                </a:lnTo>
                <a:lnTo>
                  <a:pt x="391278" y="380441"/>
                </a:lnTo>
                <a:lnTo>
                  <a:pt x="0" y="297273"/>
                </a:lnTo>
                <a:lnTo>
                  <a:pt x="0" y="2972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9" name="Freeform: Shape 688">
            <a:extLst>
              <a:ext uri="{FF2B5EF4-FFF2-40B4-BE49-F238E27FC236}">
                <a16:creationId xmlns:a16="http://schemas.microsoft.com/office/drawing/2014/main" id="{CB8DE409-FA18-AA90-E586-DBE6B5929C6A}"/>
              </a:ext>
            </a:extLst>
          </p:cNvPr>
          <p:cNvSpPr/>
          <p:nvPr/>
        </p:nvSpPr>
        <p:spPr>
          <a:xfrm>
            <a:off x="4463754" y="1983234"/>
            <a:ext cx="756713" cy="245871"/>
          </a:xfrm>
          <a:custGeom>
            <a:avLst/>
            <a:gdLst>
              <a:gd name="connsiteX0" fmla="*/ 0 w 756713"/>
              <a:gd name="connsiteY0" fmla="*/ 162703 h 245871"/>
              <a:gd name="connsiteX1" fmla="*/ 365436 w 756713"/>
              <a:gd name="connsiteY1" fmla="*/ 0 h 245871"/>
              <a:gd name="connsiteX2" fmla="*/ 756714 w 756713"/>
              <a:gd name="connsiteY2" fmla="*/ 83169 h 245871"/>
              <a:gd name="connsiteX3" fmla="*/ 391278 w 756713"/>
              <a:gd name="connsiteY3" fmla="*/ 245871 h 245871"/>
              <a:gd name="connsiteX4" fmla="*/ 0 w 756713"/>
              <a:gd name="connsiteY4" fmla="*/ 162703 h 245871"/>
              <a:gd name="connsiteX5" fmla="*/ 0 w 756713"/>
              <a:gd name="connsiteY5" fmla="*/ 162703 h 245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56713" h="245871">
                <a:moveTo>
                  <a:pt x="0" y="162703"/>
                </a:moveTo>
                <a:lnTo>
                  <a:pt x="365436" y="0"/>
                </a:lnTo>
                <a:lnTo>
                  <a:pt x="756714" y="83169"/>
                </a:lnTo>
                <a:lnTo>
                  <a:pt x="391278" y="245871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0" name="Freeform: Shape 689">
            <a:extLst>
              <a:ext uri="{FF2B5EF4-FFF2-40B4-BE49-F238E27FC236}">
                <a16:creationId xmlns:a16="http://schemas.microsoft.com/office/drawing/2014/main" id="{88908549-50AF-D72F-3994-91B67FB845BA}"/>
              </a:ext>
            </a:extLst>
          </p:cNvPr>
          <p:cNvSpPr/>
          <p:nvPr/>
        </p:nvSpPr>
        <p:spPr>
          <a:xfrm>
            <a:off x="3357575" y="6618836"/>
            <a:ext cx="756713" cy="245871"/>
          </a:xfrm>
          <a:custGeom>
            <a:avLst/>
            <a:gdLst>
              <a:gd name="connsiteX0" fmla="*/ 0 w 756713"/>
              <a:gd name="connsiteY0" fmla="*/ 162703 h 245871"/>
              <a:gd name="connsiteX1" fmla="*/ 365436 w 756713"/>
              <a:gd name="connsiteY1" fmla="*/ 0 h 245871"/>
              <a:gd name="connsiteX2" fmla="*/ 756714 w 756713"/>
              <a:gd name="connsiteY2" fmla="*/ 83169 h 245871"/>
              <a:gd name="connsiteX3" fmla="*/ 391278 w 756713"/>
              <a:gd name="connsiteY3" fmla="*/ 245871 h 245871"/>
              <a:gd name="connsiteX4" fmla="*/ 0 w 756713"/>
              <a:gd name="connsiteY4" fmla="*/ 162703 h 245871"/>
              <a:gd name="connsiteX5" fmla="*/ 0 w 756713"/>
              <a:gd name="connsiteY5" fmla="*/ 162703 h 245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56713" h="245871">
                <a:moveTo>
                  <a:pt x="0" y="162703"/>
                </a:moveTo>
                <a:lnTo>
                  <a:pt x="365436" y="0"/>
                </a:lnTo>
                <a:lnTo>
                  <a:pt x="756714" y="83169"/>
                </a:lnTo>
                <a:lnTo>
                  <a:pt x="391278" y="245871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1" name="Freeform: Shape 690">
            <a:extLst>
              <a:ext uri="{FF2B5EF4-FFF2-40B4-BE49-F238E27FC236}">
                <a16:creationId xmlns:a16="http://schemas.microsoft.com/office/drawing/2014/main" id="{A86CBBF4-01DC-2113-AFA1-D3A58F58B9B8}"/>
              </a:ext>
            </a:extLst>
          </p:cNvPr>
          <p:cNvSpPr/>
          <p:nvPr/>
        </p:nvSpPr>
        <p:spPr>
          <a:xfrm>
            <a:off x="6777221" y="4664469"/>
            <a:ext cx="714900" cy="318294"/>
          </a:xfrm>
          <a:custGeom>
            <a:avLst/>
            <a:gdLst>
              <a:gd name="connsiteX0" fmla="*/ 323623 w 714900"/>
              <a:gd name="connsiteY0" fmla="*/ 235126 h 318294"/>
              <a:gd name="connsiteX1" fmla="*/ 0 w 714900"/>
              <a:gd name="connsiteY1" fmla="*/ 0 h 318294"/>
              <a:gd name="connsiteX2" fmla="*/ 391278 w 714900"/>
              <a:gd name="connsiteY2" fmla="*/ 83169 h 318294"/>
              <a:gd name="connsiteX3" fmla="*/ 714900 w 714900"/>
              <a:gd name="connsiteY3" fmla="*/ 318294 h 318294"/>
              <a:gd name="connsiteX4" fmla="*/ 323623 w 714900"/>
              <a:gd name="connsiteY4" fmla="*/ 235126 h 318294"/>
              <a:gd name="connsiteX5" fmla="*/ 323623 w 714900"/>
              <a:gd name="connsiteY5" fmla="*/ 235126 h 318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4900" h="318294">
                <a:moveTo>
                  <a:pt x="323623" y="235126"/>
                </a:moveTo>
                <a:lnTo>
                  <a:pt x="0" y="0"/>
                </a:lnTo>
                <a:lnTo>
                  <a:pt x="391278" y="83169"/>
                </a:lnTo>
                <a:lnTo>
                  <a:pt x="714900" y="318294"/>
                </a:lnTo>
                <a:lnTo>
                  <a:pt x="323623" y="235126"/>
                </a:lnTo>
                <a:lnTo>
                  <a:pt x="323623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2" name="Freeform: Shape 691">
            <a:extLst>
              <a:ext uri="{FF2B5EF4-FFF2-40B4-BE49-F238E27FC236}">
                <a16:creationId xmlns:a16="http://schemas.microsoft.com/office/drawing/2014/main" id="{3E34D747-EDA4-9030-4808-89FD3F16B936}"/>
              </a:ext>
            </a:extLst>
          </p:cNvPr>
          <p:cNvSpPr/>
          <p:nvPr/>
        </p:nvSpPr>
        <p:spPr>
          <a:xfrm>
            <a:off x="7533936" y="1104409"/>
            <a:ext cx="591287" cy="429595"/>
          </a:xfrm>
          <a:custGeom>
            <a:avLst/>
            <a:gdLst>
              <a:gd name="connsiteX0" fmla="*/ 200009 w 591287"/>
              <a:gd name="connsiteY0" fmla="*/ 346427 h 429595"/>
              <a:gd name="connsiteX1" fmla="*/ 0 w 591287"/>
              <a:gd name="connsiteY1" fmla="*/ 0 h 429595"/>
              <a:gd name="connsiteX2" fmla="*/ 391278 w 591287"/>
              <a:gd name="connsiteY2" fmla="*/ 83169 h 429595"/>
              <a:gd name="connsiteX3" fmla="*/ 591288 w 591287"/>
              <a:gd name="connsiteY3" fmla="*/ 429596 h 429595"/>
              <a:gd name="connsiteX4" fmla="*/ 200009 w 591287"/>
              <a:gd name="connsiteY4" fmla="*/ 346427 h 429595"/>
              <a:gd name="connsiteX5" fmla="*/ 200009 w 591287"/>
              <a:gd name="connsiteY5" fmla="*/ 346427 h 429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7" h="429595">
                <a:moveTo>
                  <a:pt x="200009" y="346427"/>
                </a:moveTo>
                <a:lnTo>
                  <a:pt x="0" y="0"/>
                </a:lnTo>
                <a:lnTo>
                  <a:pt x="391278" y="83169"/>
                </a:lnTo>
                <a:lnTo>
                  <a:pt x="591288" y="429596"/>
                </a:lnTo>
                <a:lnTo>
                  <a:pt x="200009" y="346427"/>
                </a:lnTo>
                <a:lnTo>
                  <a:pt x="200009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3" name="Freeform: Shape 692">
            <a:extLst>
              <a:ext uri="{FF2B5EF4-FFF2-40B4-BE49-F238E27FC236}">
                <a16:creationId xmlns:a16="http://schemas.microsoft.com/office/drawing/2014/main" id="{7BF56535-365C-2D6C-030F-AC69AAEFEEA1}"/>
              </a:ext>
            </a:extLst>
          </p:cNvPr>
          <p:cNvSpPr/>
          <p:nvPr/>
        </p:nvSpPr>
        <p:spPr>
          <a:xfrm>
            <a:off x="6833178" y="5196867"/>
            <a:ext cx="591287" cy="429595"/>
          </a:xfrm>
          <a:custGeom>
            <a:avLst/>
            <a:gdLst>
              <a:gd name="connsiteX0" fmla="*/ 200009 w 591287"/>
              <a:gd name="connsiteY0" fmla="*/ 346427 h 429595"/>
              <a:gd name="connsiteX1" fmla="*/ 0 w 591287"/>
              <a:gd name="connsiteY1" fmla="*/ 0 h 429595"/>
              <a:gd name="connsiteX2" fmla="*/ 391278 w 591287"/>
              <a:gd name="connsiteY2" fmla="*/ 83169 h 429595"/>
              <a:gd name="connsiteX3" fmla="*/ 591288 w 591287"/>
              <a:gd name="connsiteY3" fmla="*/ 429596 h 429595"/>
              <a:gd name="connsiteX4" fmla="*/ 200009 w 591287"/>
              <a:gd name="connsiteY4" fmla="*/ 346427 h 429595"/>
              <a:gd name="connsiteX5" fmla="*/ 200009 w 591287"/>
              <a:gd name="connsiteY5" fmla="*/ 346427 h 429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7" h="429595">
                <a:moveTo>
                  <a:pt x="200009" y="346427"/>
                </a:moveTo>
                <a:lnTo>
                  <a:pt x="0" y="0"/>
                </a:lnTo>
                <a:lnTo>
                  <a:pt x="391278" y="83169"/>
                </a:lnTo>
                <a:lnTo>
                  <a:pt x="591288" y="429596"/>
                </a:lnTo>
                <a:lnTo>
                  <a:pt x="200009" y="346427"/>
                </a:lnTo>
                <a:lnTo>
                  <a:pt x="200009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4" name="Freeform: Shape 693">
            <a:extLst>
              <a:ext uri="{FF2B5EF4-FFF2-40B4-BE49-F238E27FC236}">
                <a16:creationId xmlns:a16="http://schemas.microsoft.com/office/drawing/2014/main" id="{E96EA8A3-3A9D-6B43-BC03-1BA7B5E4C91D}"/>
              </a:ext>
            </a:extLst>
          </p:cNvPr>
          <p:cNvSpPr/>
          <p:nvPr/>
        </p:nvSpPr>
        <p:spPr>
          <a:xfrm>
            <a:off x="5985923" y="9182888"/>
            <a:ext cx="591287" cy="429595"/>
          </a:xfrm>
          <a:custGeom>
            <a:avLst/>
            <a:gdLst>
              <a:gd name="connsiteX0" fmla="*/ 200010 w 591287"/>
              <a:gd name="connsiteY0" fmla="*/ 346427 h 429595"/>
              <a:gd name="connsiteX1" fmla="*/ 0 w 591287"/>
              <a:gd name="connsiteY1" fmla="*/ 0 h 429595"/>
              <a:gd name="connsiteX2" fmla="*/ 391278 w 591287"/>
              <a:gd name="connsiteY2" fmla="*/ 83169 h 429595"/>
              <a:gd name="connsiteX3" fmla="*/ 591288 w 591287"/>
              <a:gd name="connsiteY3" fmla="*/ 429596 h 429595"/>
              <a:gd name="connsiteX4" fmla="*/ 200010 w 591287"/>
              <a:gd name="connsiteY4" fmla="*/ 346427 h 429595"/>
              <a:gd name="connsiteX5" fmla="*/ 200010 w 591287"/>
              <a:gd name="connsiteY5" fmla="*/ 346427 h 429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7" h="429595">
                <a:moveTo>
                  <a:pt x="200010" y="346427"/>
                </a:moveTo>
                <a:lnTo>
                  <a:pt x="0" y="0"/>
                </a:lnTo>
                <a:lnTo>
                  <a:pt x="391278" y="83169"/>
                </a:lnTo>
                <a:lnTo>
                  <a:pt x="591288" y="429596"/>
                </a:lnTo>
                <a:lnTo>
                  <a:pt x="200010" y="346427"/>
                </a:lnTo>
                <a:lnTo>
                  <a:pt x="20001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5" name="Freeform: Shape 694">
            <a:extLst>
              <a:ext uri="{FF2B5EF4-FFF2-40B4-BE49-F238E27FC236}">
                <a16:creationId xmlns:a16="http://schemas.microsoft.com/office/drawing/2014/main" id="{30B08CD7-C8D7-4909-9C7C-6B8CE3D2B6E0}"/>
              </a:ext>
            </a:extLst>
          </p:cNvPr>
          <p:cNvSpPr/>
          <p:nvPr/>
        </p:nvSpPr>
        <p:spPr>
          <a:xfrm>
            <a:off x="7492122" y="2789636"/>
            <a:ext cx="433091" cy="480996"/>
          </a:xfrm>
          <a:custGeom>
            <a:avLst/>
            <a:gdLst>
              <a:gd name="connsiteX0" fmla="*/ 41814 w 433091"/>
              <a:gd name="connsiteY0" fmla="*/ 397828 h 480996"/>
              <a:gd name="connsiteX1" fmla="*/ 0 w 433091"/>
              <a:gd name="connsiteY1" fmla="*/ 0 h 480996"/>
              <a:gd name="connsiteX2" fmla="*/ 391278 w 433091"/>
              <a:gd name="connsiteY2" fmla="*/ 83169 h 480996"/>
              <a:gd name="connsiteX3" fmla="*/ 433092 w 433091"/>
              <a:gd name="connsiteY3" fmla="*/ 480997 h 480996"/>
              <a:gd name="connsiteX4" fmla="*/ 41814 w 433091"/>
              <a:gd name="connsiteY4" fmla="*/ 397828 h 480996"/>
              <a:gd name="connsiteX5" fmla="*/ 41814 w 433091"/>
              <a:gd name="connsiteY5" fmla="*/ 397828 h 480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3091" h="480996">
                <a:moveTo>
                  <a:pt x="41814" y="397828"/>
                </a:moveTo>
                <a:lnTo>
                  <a:pt x="0" y="0"/>
                </a:lnTo>
                <a:lnTo>
                  <a:pt x="391278" y="83169"/>
                </a:lnTo>
                <a:lnTo>
                  <a:pt x="433092" y="480997"/>
                </a:lnTo>
                <a:lnTo>
                  <a:pt x="41814" y="397828"/>
                </a:lnTo>
                <a:lnTo>
                  <a:pt x="41814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6" name="Freeform: Shape 695">
            <a:extLst>
              <a:ext uri="{FF2B5EF4-FFF2-40B4-BE49-F238E27FC236}">
                <a16:creationId xmlns:a16="http://schemas.microsoft.com/office/drawing/2014/main" id="{84A50CD3-95B8-71E0-BD2D-72A7072CE869}"/>
              </a:ext>
            </a:extLst>
          </p:cNvPr>
          <p:cNvSpPr/>
          <p:nvPr/>
        </p:nvSpPr>
        <p:spPr>
          <a:xfrm>
            <a:off x="6833178" y="5889721"/>
            <a:ext cx="433091" cy="480996"/>
          </a:xfrm>
          <a:custGeom>
            <a:avLst/>
            <a:gdLst>
              <a:gd name="connsiteX0" fmla="*/ 41813 w 433091"/>
              <a:gd name="connsiteY0" fmla="*/ 397828 h 480996"/>
              <a:gd name="connsiteX1" fmla="*/ 0 w 433091"/>
              <a:gd name="connsiteY1" fmla="*/ 0 h 480996"/>
              <a:gd name="connsiteX2" fmla="*/ 391278 w 433091"/>
              <a:gd name="connsiteY2" fmla="*/ 83169 h 480996"/>
              <a:gd name="connsiteX3" fmla="*/ 433092 w 433091"/>
              <a:gd name="connsiteY3" fmla="*/ 480997 h 480996"/>
              <a:gd name="connsiteX4" fmla="*/ 41813 w 433091"/>
              <a:gd name="connsiteY4" fmla="*/ 397828 h 480996"/>
              <a:gd name="connsiteX5" fmla="*/ 41813 w 433091"/>
              <a:gd name="connsiteY5" fmla="*/ 397828 h 480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3091" h="480996">
                <a:moveTo>
                  <a:pt x="41813" y="397828"/>
                </a:moveTo>
                <a:lnTo>
                  <a:pt x="0" y="0"/>
                </a:lnTo>
                <a:lnTo>
                  <a:pt x="391278" y="83169"/>
                </a:lnTo>
                <a:lnTo>
                  <a:pt x="433092" y="480997"/>
                </a:lnTo>
                <a:lnTo>
                  <a:pt x="41813" y="397828"/>
                </a:lnTo>
                <a:lnTo>
                  <a:pt x="41813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7" name="Freeform: Shape 696">
            <a:extLst>
              <a:ext uri="{FF2B5EF4-FFF2-40B4-BE49-F238E27FC236}">
                <a16:creationId xmlns:a16="http://schemas.microsoft.com/office/drawing/2014/main" id="{E8DF6D60-E373-D2E3-4CBC-06449B6B4838}"/>
              </a:ext>
            </a:extLst>
          </p:cNvPr>
          <p:cNvSpPr/>
          <p:nvPr/>
        </p:nvSpPr>
        <p:spPr>
          <a:xfrm>
            <a:off x="7857558" y="-217003"/>
            <a:ext cx="433091" cy="480996"/>
          </a:xfrm>
          <a:custGeom>
            <a:avLst/>
            <a:gdLst>
              <a:gd name="connsiteX0" fmla="*/ 41814 w 433091"/>
              <a:gd name="connsiteY0" fmla="*/ 397828 h 480996"/>
              <a:gd name="connsiteX1" fmla="*/ 0 w 433091"/>
              <a:gd name="connsiteY1" fmla="*/ 0 h 480996"/>
              <a:gd name="connsiteX2" fmla="*/ 391278 w 433091"/>
              <a:gd name="connsiteY2" fmla="*/ 83169 h 480996"/>
              <a:gd name="connsiteX3" fmla="*/ 433092 w 433091"/>
              <a:gd name="connsiteY3" fmla="*/ 480997 h 480996"/>
              <a:gd name="connsiteX4" fmla="*/ 41814 w 433091"/>
              <a:gd name="connsiteY4" fmla="*/ 397828 h 480996"/>
              <a:gd name="connsiteX5" fmla="*/ 41814 w 433091"/>
              <a:gd name="connsiteY5" fmla="*/ 397828 h 480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3091" h="480996">
                <a:moveTo>
                  <a:pt x="41814" y="397828"/>
                </a:moveTo>
                <a:lnTo>
                  <a:pt x="0" y="0"/>
                </a:lnTo>
                <a:lnTo>
                  <a:pt x="391278" y="83169"/>
                </a:lnTo>
                <a:lnTo>
                  <a:pt x="433092" y="480997"/>
                </a:lnTo>
                <a:lnTo>
                  <a:pt x="41814" y="397828"/>
                </a:lnTo>
                <a:lnTo>
                  <a:pt x="41814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8" name="Freeform: Shape 697">
            <a:extLst>
              <a:ext uri="{FF2B5EF4-FFF2-40B4-BE49-F238E27FC236}">
                <a16:creationId xmlns:a16="http://schemas.microsoft.com/office/drawing/2014/main" id="{9BE90E7D-A014-A7D7-EA13-2CDB1451485F}"/>
              </a:ext>
            </a:extLst>
          </p:cNvPr>
          <p:cNvSpPr/>
          <p:nvPr/>
        </p:nvSpPr>
        <p:spPr>
          <a:xfrm>
            <a:off x="5944110" y="8785060"/>
            <a:ext cx="433091" cy="480996"/>
          </a:xfrm>
          <a:custGeom>
            <a:avLst/>
            <a:gdLst>
              <a:gd name="connsiteX0" fmla="*/ 41813 w 433091"/>
              <a:gd name="connsiteY0" fmla="*/ 397828 h 480996"/>
              <a:gd name="connsiteX1" fmla="*/ 0 w 433091"/>
              <a:gd name="connsiteY1" fmla="*/ 0 h 480996"/>
              <a:gd name="connsiteX2" fmla="*/ 391278 w 433091"/>
              <a:gd name="connsiteY2" fmla="*/ 83169 h 480996"/>
              <a:gd name="connsiteX3" fmla="*/ 433092 w 433091"/>
              <a:gd name="connsiteY3" fmla="*/ 480997 h 480996"/>
              <a:gd name="connsiteX4" fmla="*/ 41813 w 433091"/>
              <a:gd name="connsiteY4" fmla="*/ 397828 h 480996"/>
              <a:gd name="connsiteX5" fmla="*/ 41813 w 433091"/>
              <a:gd name="connsiteY5" fmla="*/ 397828 h 480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3091" h="480996">
                <a:moveTo>
                  <a:pt x="41813" y="397828"/>
                </a:moveTo>
                <a:lnTo>
                  <a:pt x="0" y="0"/>
                </a:lnTo>
                <a:lnTo>
                  <a:pt x="391278" y="83169"/>
                </a:lnTo>
                <a:lnTo>
                  <a:pt x="433092" y="480997"/>
                </a:lnTo>
                <a:lnTo>
                  <a:pt x="41813" y="397828"/>
                </a:lnTo>
                <a:lnTo>
                  <a:pt x="41813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9" name="Freeform: Shape 698">
            <a:extLst>
              <a:ext uri="{FF2B5EF4-FFF2-40B4-BE49-F238E27FC236}">
                <a16:creationId xmlns:a16="http://schemas.microsoft.com/office/drawing/2014/main" id="{0E0735C6-6068-39BB-7354-9CEC876CCA9B}"/>
              </a:ext>
            </a:extLst>
          </p:cNvPr>
          <p:cNvSpPr/>
          <p:nvPr/>
        </p:nvSpPr>
        <p:spPr>
          <a:xfrm>
            <a:off x="6819034" y="3886200"/>
            <a:ext cx="514891" cy="463610"/>
          </a:xfrm>
          <a:custGeom>
            <a:avLst/>
            <a:gdLst>
              <a:gd name="connsiteX0" fmla="*/ 0 w 514891"/>
              <a:gd name="connsiteY0" fmla="*/ 380441 h 463610"/>
              <a:gd name="connsiteX1" fmla="*/ 123613 w 514891"/>
              <a:gd name="connsiteY1" fmla="*/ 0 h 463610"/>
              <a:gd name="connsiteX2" fmla="*/ 514891 w 514891"/>
              <a:gd name="connsiteY2" fmla="*/ 83169 h 463610"/>
              <a:gd name="connsiteX3" fmla="*/ 391278 w 514891"/>
              <a:gd name="connsiteY3" fmla="*/ 463610 h 463610"/>
              <a:gd name="connsiteX4" fmla="*/ 0 w 514891"/>
              <a:gd name="connsiteY4" fmla="*/ 380441 h 463610"/>
              <a:gd name="connsiteX5" fmla="*/ 0 w 514891"/>
              <a:gd name="connsiteY5" fmla="*/ 380441 h 463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4891" h="463610">
                <a:moveTo>
                  <a:pt x="0" y="380441"/>
                </a:moveTo>
                <a:lnTo>
                  <a:pt x="123613" y="0"/>
                </a:lnTo>
                <a:lnTo>
                  <a:pt x="514891" y="83169"/>
                </a:lnTo>
                <a:lnTo>
                  <a:pt x="391278" y="463610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0" name="Freeform: Shape 699">
            <a:extLst>
              <a:ext uri="{FF2B5EF4-FFF2-40B4-BE49-F238E27FC236}">
                <a16:creationId xmlns:a16="http://schemas.microsoft.com/office/drawing/2014/main" id="{4B6A0D50-123F-E0F1-434E-BE68011FC157}"/>
              </a:ext>
            </a:extLst>
          </p:cNvPr>
          <p:cNvSpPr/>
          <p:nvPr/>
        </p:nvSpPr>
        <p:spPr>
          <a:xfrm>
            <a:off x="6385943" y="6450252"/>
            <a:ext cx="514891" cy="463610"/>
          </a:xfrm>
          <a:custGeom>
            <a:avLst/>
            <a:gdLst>
              <a:gd name="connsiteX0" fmla="*/ 0 w 514891"/>
              <a:gd name="connsiteY0" fmla="*/ 380441 h 463610"/>
              <a:gd name="connsiteX1" fmla="*/ 123613 w 514891"/>
              <a:gd name="connsiteY1" fmla="*/ 0 h 463610"/>
              <a:gd name="connsiteX2" fmla="*/ 514891 w 514891"/>
              <a:gd name="connsiteY2" fmla="*/ 83169 h 463610"/>
              <a:gd name="connsiteX3" fmla="*/ 391278 w 514891"/>
              <a:gd name="connsiteY3" fmla="*/ 463610 h 463610"/>
              <a:gd name="connsiteX4" fmla="*/ 0 w 514891"/>
              <a:gd name="connsiteY4" fmla="*/ 380441 h 463610"/>
              <a:gd name="connsiteX5" fmla="*/ 0 w 514891"/>
              <a:gd name="connsiteY5" fmla="*/ 380441 h 463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4891" h="463610">
                <a:moveTo>
                  <a:pt x="0" y="380441"/>
                </a:moveTo>
                <a:lnTo>
                  <a:pt x="123613" y="0"/>
                </a:lnTo>
                <a:lnTo>
                  <a:pt x="514891" y="83169"/>
                </a:lnTo>
                <a:lnTo>
                  <a:pt x="391278" y="463610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1" name="Freeform: Shape 700">
            <a:extLst>
              <a:ext uri="{FF2B5EF4-FFF2-40B4-BE49-F238E27FC236}">
                <a16:creationId xmlns:a16="http://schemas.microsoft.com/office/drawing/2014/main" id="{AE3DFA81-CE79-9501-95F3-93B6BC31D4EA}"/>
              </a:ext>
            </a:extLst>
          </p:cNvPr>
          <p:cNvSpPr/>
          <p:nvPr/>
        </p:nvSpPr>
        <p:spPr>
          <a:xfrm>
            <a:off x="7899372" y="561265"/>
            <a:ext cx="514891" cy="463609"/>
          </a:xfrm>
          <a:custGeom>
            <a:avLst/>
            <a:gdLst>
              <a:gd name="connsiteX0" fmla="*/ 0 w 514891"/>
              <a:gd name="connsiteY0" fmla="*/ 380441 h 463609"/>
              <a:gd name="connsiteX1" fmla="*/ 123613 w 514891"/>
              <a:gd name="connsiteY1" fmla="*/ 0 h 463609"/>
              <a:gd name="connsiteX2" fmla="*/ 514891 w 514891"/>
              <a:gd name="connsiteY2" fmla="*/ 83169 h 463609"/>
              <a:gd name="connsiteX3" fmla="*/ 391278 w 514891"/>
              <a:gd name="connsiteY3" fmla="*/ 463610 h 463609"/>
              <a:gd name="connsiteX4" fmla="*/ 0 w 514891"/>
              <a:gd name="connsiteY4" fmla="*/ 380441 h 463609"/>
              <a:gd name="connsiteX5" fmla="*/ 0 w 514891"/>
              <a:gd name="connsiteY5" fmla="*/ 380441 h 463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4891" h="463609">
                <a:moveTo>
                  <a:pt x="0" y="380441"/>
                </a:moveTo>
                <a:lnTo>
                  <a:pt x="123613" y="0"/>
                </a:lnTo>
                <a:lnTo>
                  <a:pt x="514891" y="83169"/>
                </a:lnTo>
                <a:lnTo>
                  <a:pt x="391278" y="463610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2" name="Freeform: Shape 701">
            <a:extLst>
              <a:ext uri="{FF2B5EF4-FFF2-40B4-BE49-F238E27FC236}">
                <a16:creationId xmlns:a16="http://schemas.microsoft.com/office/drawing/2014/main" id="{65C14226-BA29-ABFC-97BE-5F5EEE7077A2}"/>
              </a:ext>
            </a:extLst>
          </p:cNvPr>
          <p:cNvSpPr/>
          <p:nvPr/>
        </p:nvSpPr>
        <p:spPr>
          <a:xfrm>
            <a:off x="6833178" y="4899594"/>
            <a:ext cx="658943" cy="380440"/>
          </a:xfrm>
          <a:custGeom>
            <a:avLst/>
            <a:gdLst>
              <a:gd name="connsiteX0" fmla="*/ 0 w 658943"/>
              <a:gd name="connsiteY0" fmla="*/ 297272 h 380440"/>
              <a:gd name="connsiteX1" fmla="*/ 267666 w 658943"/>
              <a:gd name="connsiteY1" fmla="*/ 0 h 380440"/>
              <a:gd name="connsiteX2" fmla="*/ 658943 w 658943"/>
              <a:gd name="connsiteY2" fmla="*/ 83169 h 380440"/>
              <a:gd name="connsiteX3" fmla="*/ 391278 w 658943"/>
              <a:gd name="connsiteY3" fmla="*/ 380441 h 380440"/>
              <a:gd name="connsiteX4" fmla="*/ 0 w 658943"/>
              <a:gd name="connsiteY4" fmla="*/ 297272 h 380440"/>
              <a:gd name="connsiteX5" fmla="*/ 0 w 658943"/>
              <a:gd name="connsiteY5" fmla="*/ 297272 h 38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8943" h="380440">
                <a:moveTo>
                  <a:pt x="0" y="297272"/>
                </a:moveTo>
                <a:lnTo>
                  <a:pt x="267666" y="0"/>
                </a:lnTo>
                <a:lnTo>
                  <a:pt x="658943" y="83169"/>
                </a:lnTo>
                <a:lnTo>
                  <a:pt x="391278" y="380441"/>
                </a:lnTo>
                <a:lnTo>
                  <a:pt x="0" y="297272"/>
                </a:lnTo>
                <a:lnTo>
                  <a:pt x="0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3" name="Freeform: Shape 702">
            <a:extLst>
              <a:ext uri="{FF2B5EF4-FFF2-40B4-BE49-F238E27FC236}">
                <a16:creationId xmlns:a16="http://schemas.microsoft.com/office/drawing/2014/main" id="{6286CC77-F658-E07F-E692-F532D0894AC1}"/>
              </a:ext>
            </a:extLst>
          </p:cNvPr>
          <p:cNvSpPr/>
          <p:nvPr/>
        </p:nvSpPr>
        <p:spPr>
          <a:xfrm>
            <a:off x="6144120" y="8141360"/>
            <a:ext cx="658943" cy="380441"/>
          </a:xfrm>
          <a:custGeom>
            <a:avLst/>
            <a:gdLst>
              <a:gd name="connsiteX0" fmla="*/ 0 w 658943"/>
              <a:gd name="connsiteY0" fmla="*/ 297273 h 380441"/>
              <a:gd name="connsiteX1" fmla="*/ 267665 w 658943"/>
              <a:gd name="connsiteY1" fmla="*/ 0 h 380441"/>
              <a:gd name="connsiteX2" fmla="*/ 658944 w 658943"/>
              <a:gd name="connsiteY2" fmla="*/ 83169 h 380441"/>
              <a:gd name="connsiteX3" fmla="*/ 391278 w 658943"/>
              <a:gd name="connsiteY3" fmla="*/ 380441 h 380441"/>
              <a:gd name="connsiteX4" fmla="*/ 0 w 658943"/>
              <a:gd name="connsiteY4" fmla="*/ 297273 h 380441"/>
              <a:gd name="connsiteX5" fmla="*/ 0 w 658943"/>
              <a:gd name="connsiteY5" fmla="*/ 297273 h 380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8943" h="380441">
                <a:moveTo>
                  <a:pt x="0" y="297273"/>
                </a:moveTo>
                <a:lnTo>
                  <a:pt x="267665" y="0"/>
                </a:lnTo>
                <a:lnTo>
                  <a:pt x="658944" y="83169"/>
                </a:lnTo>
                <a:lnTo>
                  <a:pt x="391278" y="380441"/>
                </a:lnTo>
                <a:lnTo>
                  <a:pt x="0" y="297273"/>
                </a:lnTo>
                <a:lnTo>
                  <a:pt x="0" y="2972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4" name="Freeform: Shape 703">
            <a:extLst>
              <a:ext uri="{FF2B5EF4-FFF2-40B4-BE49-F238E27FC236}">
                <a16:creationId xmlns:a16="http://schemas.microsoft.com/office/drawing/2014/main" id="{4E4BCFFD-70BE-E0A0-2993-67E35EBEFD40}"/>
              </a:ext>
            </a:extLst>
          </p:cNvPr>
          <p:cNvSpPr/>
          <p:nvPr/>
        </p:nvSpPr>
        <p:spPr>
          <a:xfrm>
            <a:off x="7466280" y="1450836"/>
            <a:ext cx="658943" cy="380441"/>
          </a:xfrm>
          <a:custGeom>
            <a:avLst/>
            <a:gdLst>
              <a:gd name="connsiteX0" fmla="*/ 0 w 658943"/>
              <a:gd name="connsiteY0" fmla="*/ 297272 h 380441"/>
              <a:gd name="connsiteX1" fmla="*/ 267665 w 658943"/>
              <a:gd name="connsiteY1" fmla="*/ 0 h 380441"/>
              <a:gd name="connsiteX2" fmla="*/ 658943 w 658943"/>
              <a:gd name="connsiteY2" fmla="*/ 83169 h 380441"/>
              <a:gd name="connsiteX3" fmla="*/ 391278 w 658943"/>
              <a:gd name="connsiteY3" fmla="*/ 380441 h 380441"/>
              <a:gd name="connsiteX4" fmla="*/ 0 w 658943"/>
              <a:gd name="connsiteY4" fmla="*/ 297272 h 380441"/>
              <a:gd name="connsiteX5" fmla="*/ 0 w 658943"/>
              <a:gd name="connsiteY5" fmla="*/ 297272 h 380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8943" h="380441">
                <a:moveTo>
                  <a:pt x="0" y="297272"/>
                </a:moveTo>
                <a:lnTo>
                  <a:pt x="267665" y="0"/>
                </a:lnTo>
                <a:lnTo>
                  <a:pt x="658943" y="83169"/>
                </a:lnTo>
                <a:lnTo>
                  <a:pt x="391278" y="380441"/>
                </a:lnTo>
                <a:lnTo>
                  <a:pt x="0" y="297272"/>
                </a:lnTo>
                <a:lnTo>
                  <a:pt x="0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5" name="Freeform: Shape 704">
            <a:extLst>
              <a:ext uri="{FF2B5EF4-FFF2-40B4-BE49-F238E27FC236}">
                <a16:creationId xmlns:a16="http://schemas.microsoft.com/office/drawing/2014/main" id="{12E4B14A-11A4-DD2B-297A-CB54D65F0020}"/>
              </a:ext>
            </a:extLst>
          </p:cNvPr>
          <p:cNvSpPr/>
          <p:nvPr/>
        </p:nvSpPr>
        <p:spPr>
          <a:xfrm>
            <a:off x="6509556" y="6287549"/>
            <a:ext cx="756714" cy="245871"/>
          </a:xfrm>
          <a:custGeom>
            <a:avLst/>
            <a:gdLst>
              <a:gd name="connsiteX0" fmla="*/ 0 w 756714"/>
              <a:gd name="connsiteY0" fmla="*/ 162703 h 245871"/>
              <a:gd name="connsiteX1" fmla="*/ 365436 w 756714"/>
              <a:gd name="connsiteY1" fmla="*/ 0 h 245871"/>
              <a:gd name="connsiteX2" fmla="*/ 756714 w 756714"/>
              <a:gd name="connsiteY2" fmla="*/ 83169 h 245871"/>
              <a:gd name="connsiteX3" fmla="*/ 391278 w 756714"/>
              <a:gd name="connsiteY3" fmla="*/ 245871 h 245871"/>
              <a:gd name="connsiteX4" fmla="*/ 0 w 756714"/>
              <a:gd name="connsiteY4" fmla="*/ 162703 h 245871"/>
              <a:gd name="connsiteX5" fmla="*/ 0 w 756714"/>
              <a:gd name="connsiteY5" fmla="*/ 162703 h 245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56714" h="245871">
                <a:moveTo>
                  <a:pt x="0" y="162703"/>
                </a:moveTo>
                <a:lnTo>
                  <a:pt x="365436" y="0"/>
                </a:lnTo>
                <a:lnTo>
                  <a:pt x="756714" y="83169"/>
                </a:lnTo>
                <a:lnTo>
                  <a:pt x="391278" y="245871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6" name="Freeform: Shape 705">
            <a:extLst>
              <a:ext uri="{FF2B5EF4-FFF2-40B4-BE49-F238E27FC236}">
                <a16:creationId xmlns:a16="http://schemas.microsoft.com/office/drawing/2014/main" id="{AB6C9DFE-037A-6D2B-EB60-649E722512E0}"/>
              </a:ext>
            </a:extLst>
          </p:cNvPr>
          <p:cNvSpPr/>
          <p:nvPr/>
        </p:nvSpPr>
        <p:spPr>
          <a:xfrm>
            <a:off x="7533936" y="941706"/>
            <a:ext cx="756713" cy="245871"/>
          </a:xfrm>
          <a:custGeom>
            <a:avLst/>
            <a:gdLst>
              <a:gd name="connsiteX0" fmla="*/ 0 w 756713"/>
              <a:gd name="connsiteY0" fmla="*/ 162703 h 245871"/>
              <a:gd name="connsiteX1" fmla="*/ 365436 w 756713"/>
              <a:gd name="connsiteY1" fmla="*/ 0 h 245871"/>
              <a:gd name="connsiteX2" fmla="*/ 756714 w 756713"/>
              <a:gd name="connsiteY2" fmla="*/ 83169 h 245871"/>
              <a:gd name="connsiteX3" fmla="*/ 391278 w 756713"/>
              <a:gd name="connsiteY3" fmla="*/ 245871 h 245871"/>
              <a:gd name="connsiteX4" fmla="*/ 0 w 756713"/>
              <a:gd name="connsiteY4" fmla="*/ 162703 h 245871"/>
              <a:gd name="connsiteX5" fmla="*/ 0 w 756713"/>
              <a:gd name="connsiteY5" fmla="*/ 162703 h 245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56713" h="245871">
                <a:moveTo>
                  <a:pt x="0" y="162703"/>
                </a:moveTo>
                <a:lnTo>
                  <a:pt x="365436" y="0"/>
                </a:lnTo>
                <a:lnTo>
                  <a:pt x="756714" y="83169"/>
                </a:lnTo>
                <a:lnTo>
                  <a:pt x="391278" y="245871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7" name="Freeform: Shape 706">
            <a:extLst>
              <a:ext uri="{FF2B5EF4-FFF2-40B4-BE49-F238E27FC236}">
                <a16:creationId xmlns:a16="http://schemas.microsoft.com/office/drawing/2014/main" id="{042BC0F0-1D05-A574-5B51-AEE66DD0FCB5}"/>
              </a:ext>
            </a:extLst>
          </p:cNvPr>
          <p:cNvSpPr/>
          <p:nvPr/>
        </p:nvSpPr>
        <p:spPr>
          <a:xfrm>
            <a:off x="1120504" y="2145936"/>
            <a:ext cx="714900" cy="318294"/>
          </a:xfrm>
          <a:custGeom>
            <a:avLst/>
            <a:gdLst>
              <a:gd name="connsiteX0" fmla="*/ 323623 w 714900"/>
              <a:gd name="connsiteY0" fmla="*/ 235126 h 318294"/>
              <a:gd name="connsiteX1" fmla="*/ 0 w 714900"/>
              <a:gd name="connsiteY1" fmla="*/ 0 h 318294"/>
              <a:gd name="connsiteX2" fmla="*/ 391278 w 714900"/>
              <a:gd name="connsiteY2" fmla="*/ 83169 h 318294"/>
              <a:gd name="connsiteX3" fmla="*/ 714901 w 714900"/>
              <a:gd name="connsiteY3" fmla="*/ 318294 h 318294"/>
              <a:gd name="connsiteX4" fmla="*/ 323623 w 714900"/>
              <a:gd name="connsiteY4" fmla="*/ 235126 h 318294"/>
              <a:gd name="connsiteX5" fmla="*/ 323623 w 714900"/>
              <a:gd name="connsiteY5" fmla="*/ 235126 h 318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4900" h="318294">
                <a:moveTo>
                  <a:pt x="323623" y="235126"/>
                </a:moveTo>
                <a:lnTo>
                  <a:pt x="0" y="0"/>
                </a:lnTo>
                <a:lnTo>
                  <a:pt x="391278" y="83169"/>
                </a:lnTo>
                <a:lnTo>
                  <a:pt x="714901" y="318294"/>
                </a:lnTo>
                <a:lnTo>
                  <a:pt x="323623" y="235126"/>
                </a:lnTo>
                <a:lnTo>
                  <a:pt x="323623" y="23512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8" name="Freeform: Shape 707">
            <a:extLst>
              <a:ext uri="{FF2B5EF4-FFF2-40B4-BE49-F238E27FC236}">
                <a16:creationId xmlns:a16="http://schemas.microsoft.com/office/drawing/2014/main" id="{637C1C0F-6446-0F55-F56E-95CB815A39B3}"/>
              </a:ext>
            </a:extLst>
          </p:cNvPr>
          <p:cNvSpPr/>
          <p:nvPr/>
        </p:nvSpPr>
        <p:spPr>
          <a:xfrm>
            <a:off x="529216" y="5196867"/>
            <a:ext cx="591287" cy="429595"/>
          </a:xfrm>
          <a:custGeom>
            <a:avLst/>
            <a:gdLst>
              <a:gd name="connsiteX0" fmla="*/ 200010 w 591287"/>
              <a:gd name="connsiteY0" fmla="*/ 346427 h 429595"/>
              <a:gd name="connsiteX1" fmla="*/ 0 w 591287"/>
              <a:gd name="connsiteY1" fmla="*/ 0 h 429595"/>
              <a:gd name="connsiteX2" fmla="*/ 391278 w 591287"/>
              <a:gd name="connsiteY2" fmla="*/ 83169 h 429595"/>
              <a:gd name="connsiteX3" fmla="*/ 591288 w 591287"/>
              <a:gd name="connsiteY3" fmla="*/ 429596 h 429595"/>
              <a:gd name="connsiteX4" fmla="*/ 200010 w 591287"/>
              <a:gd name="connsiteY4" fmla="*/ 346427 h 429595"/>
              <a:gd name="connsiteX5" fmla="*/ 200010 w 591287"/>
              <a:gd name="connsiteY5" fmla="*/ 346427 h 429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7" h="429595">
                <a:moveTo>
                  <a:pt x="200010" y="346427"/>
                </a:moveTo>
                <a:lnTo>
                  <a:pt x="0" y="0"/>
                </a:lnTo>
                <a:lnTo>
                  <a:pt x="391278" y="83169"/>
                </a:lnTo>
                <a:lnTo>
                  <a:pt x="591288" y="429596"/>
                </a:lnTo>
                <a:lnTo>
                  <a:pt x="200010" y="346427"/>
                </a:lnTo>
                <a:lnTo>
                  <a:pt x="20001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9" name="Freeform: Shape 708">
            <a:extLst>
              <a:ext uri="{FF2B5EF4-FFF2-40B4-BE49-F238E27FC236}">
                <a16:creationId xmlns:a16="http://schemas.microsoft.com/office/drawing/2014/main" id="{E8DE6C68-5898-D98A-D3FE-773D2C2FCEA2}"/>
              </a:ext>
            </a:extLst>
          </p:cNvPr>
          <p:cNvSpPr/>
          <p:nvPr/>
        </p:nvSpPr>
        <p:spPr>
          <a:xfrm>
            <a:off x="1409543" y="1256365"/>
            <a:ext cx="591288" cy="429595"/>
          </a:xfrm>
          <a:custGeom>
            <a:avLst/>
            <a:gdLst>
              <a:gd name="connsiteX0" fmla="*/ 200010 w 591288"/>
              <a:gd name="connsiteY0" fmla="*/ 346427 h 429595"/>
              <a:gd name="connsiteX1" fmla="*/ 0 w 591288"/>
              <a:gd name="connsiteY1" fmla="*/ 0 h 429595"/>
              <a:gd name="connsiteX2" fmla="*/ 391278 w 591288"/>
              <a:gd name="connsiteY2" fmla="*/ 83169 h 429595"/>
              <a:gd name="connsiteX3" fmla="*/ 591288 w 591288"/>
              <a:gd name="connsiteY3" fmla="*/ 429596 h 429595"/>
              <a:gd name="connsiteX4" fmla="*/ 200010 w 591288"/>
              <a:gd name="connsiteY4" fmla="*/ 346427 h 429595"/>
              <a:gd name="connsiteX5" fmla="*/ 200010 w 591288"/>
              <a:gd name="connsiteY5" fmla="*/ 346427 h 429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8" h="429595">
                <a:moveTo>
                  <a:pt x="200010" y="346427"/>
                </a:moveTo>
                <a:lnTo>
                  <a:pt x="0" y="0"/>
                </a:lnTo>
                <a:lnTo>
                  <a:pt x="391278" y="83169"/>
                </a:lnTo>
                <a:lnTo>
                  <a:pt x="591288" y="429596"/>
                </a:lnTo>
                <a:lnTo>
                  <a:pt x="200010" y="346427"/>
                </a:lnTo>
                <a:lnTo>
                  <a:pt x="20001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0" name="Freeform: Shape 709">
            <a:extLst>
              <a:ext uri="{FF2B5EF4-FFF2-40B4-BE49-F238E27FC236}">
                <a16:creationId xmlns:a16="http://schemas.microsoft.com/office/drawing/2014/main" id="{9C4B99BA-6927-579C-0F1C-E43080C331B3}"/>
              </a:ext>
            </a:extLst>
          </p:cNvPr>
          <p:cNvSpPr/>
          <p:nvPr/>
        </p:nvSpPr>
        <p:spPr>
          <a:xfrm>
            <a:off x="1367730" y="3107930"/>
            <a:ext cx="433091" cy="480996"/>
          </a:xfrm>
          <a:custGeom>
            <a:avLst/>
            <a:gdLst>
              <a:gd name="connsiteX0" fmla="*/ 41813 w 433091"/>
              <a:gd name="connsiteY0" fmla="*/ 397828 h 480996"/>
              <a:gd name="connsiteX1" fmla="*/ 0 w 433091"/>
              <a:gd name="connsiteY1" fmla="*/ 0 h 480996"/>
              <a:gd name="connsiteX2" fmla="*/ 391278 w 433091"/>
              <a:gd name="connsiteY2" fmla="*/ 83169 h 480996"/>
              <a:gd name="connsiteX3" fmla="*/ 433092 w 433091"/>
              <a:gd name="connsiteY3" fmla="*/ 480997 h 480996"/>
              <a:gd name="connsiteX4" fmla="*/ 41813 w 433091"/>
              <a:gd name="connsiteY4" fmla="*/ 397828 h 480996"/>
              <a:gd name="connsiteX5" fmla="*/ 41813 w 433091"/>
              <a:gd name="connsiteY5" fmla="*/ 397828 h 480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3091" h="480996">
                <a:moveTo>
                  <a:pt x="41813" y="397828"/>
                </a:moveTo>
                <a:lnTo>
                  <a:pt x="0" y="0"/>
                </a:lnTo>
                <a:lnTo>
                  <a:pt x="391278" y="83169"/>
                </a:lnTo>
                <a:lnTo>
                  <a:pt x="433092" y="480997"/>
                </a:lnTo>
                <a:lnTo>
                  <a:pt x="41813" y="397828"/>
                </a:lnTo>
                <a:lnTo>
                  <a:pt x="41813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1" name="Freeform: Shape 710">
            <a:extLst>
              <a:ext uri="{FF2B5EF4-FFF2-40B4-BE49-F238E27FC236}">
                <a16:creationId xmlns:a16="http://schemas.microsoft.com/office/drawing/2014/main" id="{BC66F91F-668C-2509-25D4-F113BCFCB8FA}"/>
              </a:ext>
            </a:extLst>
          </p:cNvPr>
          <p:cNvSpPr/>
          <p:nvPr/>
        </p:nvSpPr>
        <p:spPr>
          <a:xfrm>
            <a:off x="652829" y="6270162"/>
            <a:ext cx="433091" cy="480996"/>
          </a:xfrm>
          <a:custGeom>
            <a:avLst/>
            <a:gdLst>
              <a:gd name="connsiteX0" fmla="*/ 41813 w 433091"/>
              <a:gd name="connsiteY0" fmla="*/ 397828 h 480996"/>
              <a:gd name="connsiteX1" fmla="*/ 0 w 433091"/>
              <a:gd name="connsiteY1" fmla="*/ 0 h 480996"/>
              <a:gd name="connsiteX2" fmla="*/ 391278 w 433091"/>
              <a:gd name="connsiteY2" fmla="*/ 83169 h 480996"/>
              <a:gd name="connsiteX3" fmla="*/ 433092 w 433091"/>
              <a:gd name="connsiteY3" fmla="*/ 480996 h 480996"/>
              <a:gd name="connsiteX4" fmla="*/ 41813 w 433091"/>
              <a:gd name="connsiteY4" fmla="*/ 397828 h 480996"/>
              <a:gd name="connsiteX5" fmla="*/ 41813 w 433091"/>
              <a:gd name="connsiteY5" fmla="*/ 397828 h 480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3091" h="480996">
                <a:moveTo>
                  <a:pt x="41813" y="397828"/>
                </a:moveTo>
                <a:lnTo>
                  <a:pt x="0" y="0"/>
                </a:lnTo>
                <a:lnTo>
                  <a:pt x="391278" y="83169"/>
                </a:lnTo>
                <a:lnTo>
                  <a:pt x="433092" y="480996"/>
                </a:lnTo>
                <a:lnTo>
                  <a:pt x="41813" y="397828"/>
                </a:lnTo>
                <a:lnTo>
                  <a:pt x="41813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2" name="Freeform: Shape 711">
            <a:extLst>
              <a:ext uri="{FF2B5EF4-FFF2-40B4-BE49-F238E27FC236}">
                <a16:creationId xmlns:a16="http://schemas.microsoft.com/office/drawing/2014/main" id="{F1472EC4-A690-7BF5-2497-BA42A64B0C6A}"/>
              </a:ext>
            </a:extLst>
          </p:cNvPr>
          <p:cNvSpPr/>
          <p:nvPr/>
        </p:nvSpPr>
        <p:spPr>
          <a:xfrm>
            <a:off x="1733166" y="225584"/>
            <a:ext cx="433091" cy="480996"/>
          </a:xfrm>
          <a:custGeom>
            <a:avLst/>
            <a:gdLst>
              <a:gd name="connsiteX0" fmla="*/ 41814 w 433091"/>
              <a:gd name="connsiteY0" fmla="*/ 397828 h 480996"/>
              <a:gd name="connsiteX1" fmla="*/ 0 w 433091"/>
              <a:gd name="connsiteY1" fmla="*/ 0 h 480996"/>
              <a:gd name="connsiteX2" fmla="*/ 391278 w 433091"/>
              <a:gd name="connsiteY2" fmla="*/ 83169 h 480996"/>
              <a:gd name="connsiteX3" fmla="*/ 433092 w 433091"/>
              <a:gd name="connsiteY3" fmla="*/ 480997 h 480996"/>
              <a:gd name="connsiteX4" fmla="*/ 41814 w 433091"/>
              <a:gd name="connsiteY4" fmla="*/ 397828 h 480996"/>
              <a:gd name="connsiteX5" fmla="*/ 41814 w 433091"/>
              <a:gd name="connsiteY5" fmla="*/ 397828 h 480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3091" h="480996">
                <a:moveTo>
                  <a:pt x="41814" y="397828"/>
                </a:moveTo>
                <a:lnTo>
                  <a:pt x="0" y="0"/>
                </a:lnTo>
                <a:lnTo>
                  <a:pt x="391278" y="83169"/>
                </a:lnTo>
                <a:lnTo>
                  <a:pt x="433092" y="480997"/>
                </a:lnTo>
                <a:lnTo>
                  <a:pt x="41814" y="397828"/>
                </a:lnTo>
                <a:lnTo>
                  <a:pt x="41814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3" name="Freeform: Shape 712">
            <a:extLst>
              <a:ext uri="{FF2B5EF4-FFF2-40B4-BE49-F238E27FC236}">
                <a16:creationId xmlns:a16="http://schemas.microsoft.com/office/drawing/2014/main" id="{C86573CE-103F-DAC0-6B67-B3B1C0143257}"/>
              </a:ext>
            </a:extLst>
          </p:cNvPr>
          <p:cNvSpPr/>
          <p:nvPr/>
        </p:nvSpPr>
        <p:spPr>
          <a:xfrm>
            <a:off x="1120504" y="1765495"/>
            <a:ext cx="514890" cy="463610"/>
          </a:xfrm>
          <a:custGeom>
            <a:avLst/>
            <a:gdLst>
              <a:gd name="connsiteX0" fmla="*/ 0 w 514890"/>
              <a:gd name="connsiteY0" fmla="*/ 380441 h 463610"/>
              <a:gd name="connsiteX1" fmla="*/ 123613 w 514890"/>
              <a:gd name="connsiteY1" fmla="*/ 0 h 463610"/>
              <a:gd name="connsiteX2" fmla="*/ 514891 w 514890"/>
              <a:gd name="connsiteY2" fmla="*/ 83169 h 463610"/>
              <a:gd name="connsiteX3" fmla="*/ 391278 w 514890"/>
              <a:gd name="connsiteY3" fmla="*/ 463610 h 463610"/>
              <a:gd name="connsiteX4" fmla="*/ 0 w 514890"/>
              <a:gd name="connsiteY4" fmla="*/ 380441 h 463610"/>
              <a:gd name="connsiteX5" fmla="*/ 0 w 514890"/>
              <a:gd name="connsiteY5" fmla="*/ 380441 h 463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4890" h="463610">
                <a:moveTo>
                  <a:pt x="0" y="380441"/>
                </a:moveTo>
                <a:lnTo>
                  <a:pt x="123613" y="0"/>
                </a:lnTo>
                <a:lnTo>
                  <a:pt x="514891" y="83169"/>
                </a:lnTo>
                <a:lnTo>
                  <a:pt x="391278" y="463610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4" name="Freeform: Shape 713">
            <a:extLst>
              <a:ext uri="{FF2B5EF4-FFF2-40B4-BE49-F238E27FC236}">
                <a16:creationId xmlns:a16="http://schemas.microsoft.com/office/drawing/2014/main" id="{6B2E9703-FB92-5090-B56A-522E5E0E9246}"/>
              </a:ext>
            </a:extLst>
          </p:cNvPr>
          <p:cNvSpPr/>
          <p:nvPr/>
        </p:nvSpPr>
        <p:spPr>
          <a:xfrm>
            <a:off x="529216" y="4816426"/>
            <a:ext cx="514891" cy="463609"/>
          </a:xfrm>
          <a:custGeom>
            <a:avLst/>
            <a:gdLst>
              <a:gd name="connsiteX0" fmla="*/ 0 w 514891"/>
              <a:gd name="connsiteY0" fmla="*/ 380441 h 463609"/>
              <a:gd name="connsiteX1" fmla="*/ 123613 w 514891"/>
              <a:gd name="connsiteY1" fmla="*/ 0 h 463609"/>
              <a:gd name="connsiteX2" fmla="*/ 514891 w 514891"/>
              <a:gd name="connsiteY2" fmla="*/ 83169 h 463609"/>
              <a:gd name="connsiteX3" fmla="*/ 391278 w 514891"/>
              <a:gd name="connsiteY3" fmla="*/ 463610 h 463609"/>
              <a:gd name="connsiteX4" fmla="*/ 0 w 514891"/>
              <a:gd name="connsiteY4" fmla="*/ 380441 h 463609"/>
              <a:gd name="connsiteX5" fmla="*/ 0 w 514891"/>
              <a:gd name="connsiteY5" fmla="*/ 380441 h 463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4891" h="463609">
                <a:moveTo>
                  <a:pt x="0" y="380441"/>
                </a:moveTo>
                <a:lnTo>
                  <a:pt x="123613" y="0"/>
                </a:lnTo>
                <a:lnTo>
                  <a:pt x="514891" y="83169"/>
                </a:lnTo>
                <a:lnTo>
                  <a:pt x="391278" y="463610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5" name="Freeform: Shape 714">
            <a:extLst>
              <a:ext uri="{FF2B5EF4-FFF2-40B4-BE49-F238E27FC236}">
                <a16:creationId xmlns:a16="http://schemas.microsoft.com/office/drawing/2014/main" id="{440D43EB-2583-FAD6-778E-D13C4D31DB4B}"/>
              </a:ext>
            </a:extLst>
          </p:cNvPr>
          <p:cNvSpPr/>
          <p:nvPr/>
        </p:nvSpPr>
        <p:spPr>
          <a:xfrm>
            <a:off x="1809563" y="-1476270"/>
            <a:ext cx="514890" cy="463609"/>
          </a:xfrm>
          <a:custGeom>
            <a:avLst/>
            <a:gdLst>
              <a:gd name="connsiteX0" fmla="*/ 0 w 514890"/>
              <a:gd name="connsiteY0" fmla="*/ 380441 h 463609"/>
              <a:gd name="connsiteX1" fmla="*/ 123613 w 514890"/>
              <a:gd name="connsiteY1" fmla="*/ 0 h 463609"/>
              <a:gd name="connsiteX2" fmla="*/ 514891 w 514890"/>
              <a:gd name="connsiteY2" fmla="*/ 83169 h 463609"/>
              <a:gd name="connsiteX3" fmla="*/ 391278 w 514890"/>
              <a:gd name="connsiteY3" fmla="*/ 463610 h 463609"/>
              <a:gd name="connsiteX4" fmla="*/ 0 w 514890"/>
              <a:gd name="connsiteY4" fmla="*/ 380441 h 463609"/>
              <a:gd name="connsiteX5" fmla="*/ 0 w 514890"/>
              <a:gd name="connsiteY5" fmla="*/ 380441 h 463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4890" h="463609">
                <a:moveTo>
                  <a:pt x="0" y="380441"/>
                </a:moveTo>
                <a:lnTo>
                  <a:pt x="123613" y="0"/>
                </a:lnTo>
                <a:lnTo>
                  <a:pt x="514891" y="83169"/>
                </a:lnTo>
                <a:lnTo>
                  <a:pt x="391278" y="463610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6" name="Freeform: Shape 715">
            <a:extLst>
              <a:ext uri="{FF2B5EF4-FFF2-40B4-BE49-F238E27FC236}">
                <a16:creationId xmlns:a16="http://schemas.microsoft.com/office/drawing/2014/main" id="{B8C8717B-A18B-1D1A-2883-D77640CB52D5}"/>
              </a:ext>
            </a:extLst>
          </p:cNvPr>
          <p:cNvSpPr/>
          <p:nvPr/>
        </p:nvSpPr>
        <p:spPr>
          <a:xfrm>
            <a:off x="1733166" y="-71688"/>
            <a:ext cx="658943" cy="380441"/>
          </a:xfrm>
          <a:custGeom>
            <a:avLst/>
            <a:gdLst>
              <a:gd name="connsiteX0" fmla="*/ 0 w 658943"/>
              <a:gd name="connsiteY0" fmla="*/ 297272 h 380441"/>
              <a:gd name="connsiteX1" fmla="*/ 267665 w 658943"/>
              <a:gd name="connsiteY1" fmla="*/ 0 h 380441"/>
              <a:gd name="connsiteX2" fmla="*/ 658944 w 658943"/>
              <a:gd name="connsiteY2" fmla="*/ 83169 h 380441"/>
              <a:gd name="connsiteX3" fmla="*/ 391278 w 658943"/>
              <a:gd name="connsiteY3" fmla="*/ 380441 h 380441"/>
              <a:gd name="connsiteX4" fmla="*/ 0 w 658943"/>
              <a:gd name="connsiteY4" fmla="*/ 297272 h 380441"/>
              <a:gd name="connsiteX5" fmla="*/ 0 w 658943"/>
              <a:gd name="connsiteY5" fmla="*/ 297272 h 380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8943" h="380441">
                <a:moveTo>
                  <a:pt x="0" y="297272"/>
                </a:moveTo>
                <a:lnTo>
                  <a:pt x="267665" y="0"/>
                </a:lnTo>
                <a:lnTo>
                  <a:pt x="658944" y="83169"/>
                </a:lnTo>
                <a:lnTo>
                  <a:pt x="391278" y="380441"/>
                </a:lnTo>
                <a:lnTo>
                  <a:pt x="0" y="297272"/>
                </a:lnTo>
                <a:lnTo>
                  <a:pt x="0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7" name="Freeform: Shape 716">
            <a:extLst>
              <a:ext uri="{FF2B5EF4-FFF2-40B4-BE49-F238E27FC236}">
                <a16:creationId xmlns:a16="http://schemas.microsoft.com/office/drawing/2014/main" id="{3D8D46BD-583A-2AC6-BEDB-996D7F3325A7}"/>
              </a:ext>
            </a:extLst>
          </p:cNvPr>
          <p:cNvSpPr/>
          <p:nvPr/>
        </p:nvSpPr>
        <p:spPr>
          <a:xfrm>
            <a:off x="1141878" y="3505759"/>
            <a:ext cx="658943" cy="380440"/>
          </a:xfrm>
          <a:custGeom>
            <a:avLst/>
            <a:gdLst>
              <a:gd name="connsiteX0" fmla="*/ 0 w 658943"/>
              <a:gd name="connsiteY0" fmla="*/ 297272 h 380440"/>
              <a:gd name="connsiteX1" fmla="*/ 267665 w 658943"/>
              <a:gd name="connsiteY1" fmla="*/ 0 h 380440"/>
              <a:gd name="connsiteX2" fmla="*/ 658944 w 658943"/>
              <a:gd name="connsiteY2" fmla="*/ 83169 h 380440"/>
              <a:gd name="connsiteX3" fmla="*/ 391278 w 658943"/>
              <a:gd name="connsiteY3" fmla="*/ 380441 h 380440"/>
              <a:gd name="connsiteX4" fmla="*/ 0 w 658943"/>
              <a:gd name="connsiteY4" fmla="*/ 297272 h 380440"/>
              <a:gd name="connsiteX5" fmla="*/ 0 w 658943"/>
              <a:gd name="connsiteY5" fmla="*/ 297272 h 38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8943" h="380440">
                <a:moveTo>
                  <a:pt x="0" y="297272"/>
                </a:moveTo>
                <a:lnTo>
                  <a:pt x="267665" y="0"/>
                </a:lnTo>
                <a:lnTo>
                  <a:pt x="658944" y="83169"/>
                </a:lnTo>
                <a:lnTo>
                  <a:pt x="391278" y="380441"/>
                </a:lnTo>
                <a:lnTo>
                  <a:pt x="0" y="297272"/>
                </a:lnTo>
                <a:lnTo>
                  <a:pt x="0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8" name="Freeform: Shape 717">
            <a:extLst>
              <a:ext uri="{FF2B5EF4-FFF2-40B4-BE49-F238E27FC236}">
                <a16:creationId xmlns:a16="http://schemas.microsoft.com/office/drawing/2014/main" id="{E70B0F60-CA69-0094-2C62-0A4EF85828A5}"/>
              </a:ext>
            </a:extLst>
          </p:cNvPr>
          <p:cNvSpPr/>
          <p:nvPr/>
        </p:nvSpPr>
        <p:spPr>
          <a:xfrm>
            <a:off x="61541" y="6830693"/>
            <a:ext cx="658943" cy="380441"/>
          </a:xfrm>
          <a:custGeom>
            <a:avLst/>
            <a:gdLst>
              <a:gd name="connsiteX0" fmla="*/ 0 w 658943"/>
              <a:gd name="connsiteY0" fmla="*/ 297272 h 380441"/>
              <a:gd name="connsiteX1" fmla="*/ 267665 w 658943"/>
              <a:gd name="connsiteY1" fmla="*/ 0 h 380441"/>
              <a:gd name="connsiteX2" fmla="*/ 658944 w 658943"/>
              <a:gd name="connsiteY2" fmla="*/ 83169 h 380441"/>
              <a:gd name="connsiteX3" fmla="*/ 391278 w 658943"/>
              <a:gd name="connsiteY3" fmla="*/ 380441 h 380441"/>
              <a:gd name="connsiteX4" fmla="*/ 0 w 658943"/>
              <a:gd name="connsiteY4" fmla="*/ 297272 h 380441"/>
              <a:gd name="connsiteX5" fmla="*/ 0 w 658943"/>
              <a:gd name="connsiteY5" fmla="*/ 297272 h 380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8943" h="380441">
                <a:moveTo>
                  <a:pt x="0" y="297272"/>
                </a:moveTo>
                <a:lnTo>
                  <a:pt x="267665" y="0"/>
                </a:lnTo>
                <a:lnTo>
                  <a:pt x="658944" y="83169"/>
                </a:lnTo>
                <a:lnTo>
                  <a:pt x="391278" y="380441"/>
                </a:lnTo>
                <a:lnTo>
                  <a:pt x="0" y="297272"/>
                </a:lnTo>
                <a:lnTo>
                  <a:pt x="0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9" name="Freeform: Shape 718">
            <a:extLst>
              <a:ext uri="{FF2B5EF4-FFF2-40B4-BE49-F238E27FC236}">
                <a16:creationId xmlns:a16="http://schemas.microsoft.com/office/drawing/2014/main" id="{CD5B9F58-99E1-E4DD-A9A3-8164A8439B7E}"/>
              </a:ext>
            </a:extLst>
          </p:cNvPr>
          <p:cNvSpPr/>
          <p:nvPr/>
        </p:nvSpPr>
        <p:spPr>
          <a:xfrm>
            <a:off x="1244117" y="1602793"/>
            <a:ext cx="756714" cy="245871"/>
          </a:xfrm>
          <a:custGeom>
            <a:avLst/>
            <a:gdLst>
              <a:gd name="connsiteX0" fmla="*/ 0 w 756714"/>
              <a:gd name="connsiteY0" fmla="*/ 162703 h 245871"/>
              <a:gd name="connsiteX1" fmla="*/ 365436 w 756714"/>
              <a:gd name="connsiteY1" fmla="*/ 0 h 245871"/>
              <a:gd name="connsiteX2" fmla="*/ 756714 w 756714"/>
              <a:gd name="connsiteY2" fmla="*/ 83169 h 245871"/>
              <a:gd name="connsiteX3" fmla="*/ 391278 w 756714"/>
              <a:gd name="connsiteY3" fmla="*/ 245871 h 245871"/>
              <a:gd name="connsiteX4" fmla="*/ 0 w 756714"/>
              <a:gd name="connsiteY4" fmla="*/ 162703 h 245871"/>
              <a:gd name="connsiteX5" fmla="*/ 0 w 756714"/>
              <a:gd name="connsiteY5" fmla="*/ 162703 h 245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56714" h="245871">
                <a:moveTo>
                  <a:pt x="0" y="162703"/>
                </a:moveTo>
                <a:lnTo>
                  <a:pt x="365436" y="0"/>
                </a:lnTo>
                <a:lnTo>
                  <a:pt x="756714" y="83169"/>
                </a:lnTo>
                <a:lnTo>
                  <a:pt x="391278" y="245871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0" name="Freeform: Shape 719">
            <a:extLst>
              <a:ext uri="{FF2B5EF4-FFF2-40B4-BE49-F238E27FC236}">
                <a16:creationId xmlns:a16="http://schemas.microsoft.com/office/drawing/2014/main" id="{9A487FF5-C7C5-423D-406B-902B99EB8DBD}"/>
              </a:ext>
            </a:extLst>
          </p:cNvPr>
          <p:cNvSpPr/>
          <p:nvPr/>
        </p:nvSpPr>
        <p:spPr>
          <a:xfrm>
            <a:off x="329207" y="6667990"/>
            <a:ext cx="756714" cy="245871"/>
          </a:xfrm>
          <a:custGeom>
            <a:avLst/>
            <a:gdLst>
              <a:gd name="connsiteX0" fmla="*/ 0 w 756714"/>
              <a:gd name="connsiteY0" fmla="*/ 162703 h 245871"/>
              <a:gd name="connsiteX1" fmla="*/ 365436 w 756714"/>
              <a:gd name="connsiteY1" fmla="*/ 0 h 245871"/>
              <a:gd name="connsiteX2" fmla="*/ 756714 w 756714"/>
              <a:gd name="connsiteY2" fmla="*/ 83169 h 245871"/>
              <a:gd name="connsiteX3" fmla="*/ 391278 w 756714"/>
              <a:gd name="connsiteY3" fmla="*/ 245872 h 245871"/>
              <a:gd name="connsiteX4" fmla="*/ 0 w 756714"/>
              <a:gd name="connsiteY4" fmla="*/ 162703 h 245871"/>
              <a:gd name="connsiteX5" fmla="*/ 0 w 756714"/>
              <a:gd name="connsiteY5" fmla="*/ 162703 h 245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56714" h="245871">
                <a:moveTo>
                  <a:pt x="0" y="162703"/>
                </a:moveTo>
                <a:lnTo>
                  <a:pt x="365436" y="0"/>
                </a:lnTo>
                <a:lnTo>
                  <a:pt x="756714" y="83169"/>
                </a:lnTo>
                <a:lnTo>
                  <a:pt x="391278" y="245872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1" name="Freeform: Shape 720">
            <a:extLst>
              <a:ext uri="{FF2B5EF4-FFF2-40B4-BE49-F238E27FC236}">
                <a16:creationId xmlns:a16="http://schemas.microsoft.com/office/drawing/2014/main" id="{54018D70-D234-FA23-28B2-C459348BF5AA}"/>
              </a:ext>
            </a:extLst>
          </p:cNvPr>
          <p:cNvSpPr/>
          <p:nvPr/>
        </p:nvSpPr>
        <p:spPr>
          <a:xfrm>
            <a:off x="9481967" y="5868699"/>
            <a:ext cx="714901" cy="318293"/>
          </a:xfrm>
          <a:custGeom>
            <a:avLst/>
            <a:gdLst>
              <a:gd name="connsiteX0" fmla="*/ 323623 w 714901"/>
              <a:gd name="connsiteY0" fmla="*/ 235125 h 318293"/>
              <a:gd name="connsiteX1" fmla="*/ 0 w 714901"/>
              <a:gd name="connsiteY1" fmla="*/ 0 h 318293"/>
              <a:gd name="connsiteX2" fmla="*/ 391278 w 714901"/>
              <a:gd name="connsiteY2" fmla="*/ 83169 h 318293"/>
              <a:gd name="connsiteX3" fmla="*/ 714901 w 714901"/>
              <a:gd name="connsiteY3" fmla="*/ 318294 h 318293"/>
              <a:gd name="connsiteX4" fmla="*/ 323623 w 714901"/>
              <a:gd name="connsiteY4" fmla="*/ 235125 h 318293"/>
              <a:gd name="connsiteX5" fmla="*/ 323623 w 714901"/>
              <a:gd name="connsiteY5" fmla="*/ 235125 h 318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4901" h="318293">
                <a:moveTo>
                  <a:pt x="323623" y="235125"/>
                </a:moveTo>
                <a:lnTo>
                  <a:pt x="0" y="0"/>
                </a:lnTo>
                <a:lnTo>
                  <a:pt x="391278" y="83169"/>
                </a:lnTo>
                <a:lnTo>
                  <a:pt x="714901" y="318294"/>
                </a:lnTo>
                <a:lnTo>
                  <a:pt x="323623" y="235125"/>
                </a:lnTo>
                <a:lnTo>
                  <a:pt x="323623" y="2351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2" name="Freeform: Shape 721">
            <a:extLst>
              <a:ext uri="{FF2B5EF4-FFF2-40B4-BE49-F238E27FC236}">
                <a16:creationId xmlns:a16="http://schemas.microsoft.com/office/drawing/2014/main" id="{BAC62E61-B95A-E477-EB36-B0FF0C0F4E87}"/>
              </a:ext>
            </a:extLst>
          </p:cNvPr>
          <p:cNvSpPr/>
          <p:nvPr/>
        </p:nvSpPr>
        <p:spPr>
          <a:xfrm>
            <a:off x="10362294" y="3159331"/>
            <a:ext cx="591287" cy="429595"/>
          </a:xfrm>
          <a:custGeom>
            <a:avLst/>
            <a:gdLst>
              <a:gd name="connsiteX0" fmla="*/ 200010 w 591287"/>
              <a:gd name="connsiteY0" fmla="*/ 346427 h 429595"/>
              <a:gd name="connsiteX1" fmla="*/ 0 w 591287"/>
              <a:gd name="connsiteY1" fmla="*/ 0 h 429595"/>
              <a:gd name="connsiteX2" fmla="*/ 391278 w 591287"/>
              <a:gd name="connsiteY2" fmla="*/ 83169 h 429595"/>
              <a:gd name="connsiteX3" fmla="*/ 591288 w 591287"/>
              <a:gd name="connsiteY3" fmla="*/ 429596 h 429595"/>
              <a:gd name="connsiteX4" fmla="*/ 200010 w 591287"/>
              <a:gd name="connsiteY4" fmla="*/ 346427 h 429595"/>
              <a:gd name="connsiteX5" fmla="*/ 200010 w 591287"/>
              <a:gd name="connsiteY5" fmla="*/ 346427 h 429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7" h="429595">
                <a:moveTo>
                  <a:pt x="200010" y="346427"/>
                </a:moveTo>
                <a:lnTo>
                  <a:pt x="0" y="0"/>
                </a:lnTo>
                <a:lnTo>
                  <a:pt x="391278" y="83169"/>
                </a:lnTo>
                <a:lnTo>
                  <a:pt x="591288" y="429596"/>
                </a:lnTo>
                <a:lnTo>
                  <a:pt x="200010" y="346427"/>
                </a:lnTo>
                <a:lnTo>
                  <a:pt x="20001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3" name="Freeform: Shape 722">
            <a:extLst>
              <a:ext uri="{FF2B5EF4-FFF2-40B4-BE49-F238E27FC236}">
                <a16:creationId xmlns:a16="http://schemas.microsoft.com/office/drawing/2014/main" id="{F1CD88DB-3C5D-E921-7CF2-C481EAADC6E1}"/>
              </a:ext>
            </a:extLst>
          </p:cNvPr>
          <p:cNvSpPr/>
          <p:nvPr/>
        </p:nvSpPr>
        <p:spPr>
          <a:xfrm>
            <a:off x="9337914" y="7016664"/>
            <a:ext cx="591287" cy="429595"/>
          </a:xfrm>
          <a:custGeom>
            <a:avLst/>
            <a:gdLst>
              <a:gd name="connsiteX0" fmla="*/ 200009 w 591287"/>
              <a:gd name="connsiteY0" fmla="*/ 346427 h 429595"/>
              <a:gd name="connsiteX1" fmla="*/ 0 w 591287"/>
              <a:gd name="connsiteY1" fmla="*/ 0 h 429595"/>
              <a:gd name="connsiteX2" fmla="*/ 391278 w 591287"/>
              <a:gd name="connsiteY2" fmla="*/ 83169 h 429595"/>
              <a:gd name="connsiteX3" fmla="*/ 591288 w 591287"/>
              <a:gd name="connsiteY3" fmla="*/ 429596 h 429595"/>
              <a:gd name="connsiteX4" fmla="*/ 200009 w 591287"/>
              <a:gd name="connsiteY4" fmla="*/ 346427 h 429595"/>
              <a:gd name="connsiteX5" fmla="*/ 200009 w 591287"/>
              <a:gd name="connsiteY5" fmla="*/ 346427 h 429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7" h="429595">
                <a:moveTo>
                  <a:pt x="200009" y="346427"/>
                </a:moveTo>
                <a:lnTo>
                  <a:pt x="0" y="0"/>
                </a:lnTo>
                <a:lnTo>
                  <a:pt x="391278" y="83169"/>
                </a:lnTo>
                <a:lnTo>
                  <a:pt x="591288" y="429596"/>
                </a:lnTo>
                <a:lnTo>
                  <a:pt x="200009" y="346427"/>
                </a:lnTo>
                <a:lnTo>
                  <a:pt x="200009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4" name="Freeform: Shape 723">
            <a:extLst>
              <a:ext uri="{FF2B5EF4-FFF2-40B4-BE49-F238E27FC236}">
                <a16:creationId xmlns:a16="http://schemas.microsoft.com/office/drawing/2014/main" id="{62291D62-5396-34F6-CA6D-600F7D285BFE}"/>
              </a:ext>
            </a:extLst>
          </p:cNvPr>
          <p:cNvSpPr/>
          <p:nvPr/>
        </p:nvSpPr>
        <p:spPr>
          <a:xfrm>
            <a:off x="10520490" y="2145936"/>
            <a:ext cx="433091" cy="480996"/>
          </a:xfrm>
          <a:custGeom>
            <a:avLst/>
            <a:gdLst>
              <a:gd name="connsiteX0" fmla="*/ 41814 w 433091"/>
              <a:gd name="connsiteY0" fmla="*/ 397828 h 480996"/>
              <a:gd name="connsiteX1" fmla="*/ 0 w 433091"/>
              <a:gd name="connsiteY1" fmla="*/ 0 h 480996"/>
              <a:gd name="connsiteX2" fmla="*/ 391278 w 433091"/>
              <a:gd name="connsiteY2" fmla="*/ 83169 h 480996"/>
              <a:gd name="connsiteX3" fmla="*/ 433092 w 433091"/>
              <a:gd name="connsiteY3" fmla="*/ 480997 h 480996"/>
              <a:gd name="connsiteX4" fmla="*/ 41814 w 433091"/>
              <a:gd name="connsiteY4" fmla="*/ 397828 h 480996"/>
              <a:gd name="connsiteX5" fmla="*/ 41814 w 433091"/>
              <a:gd name="connsiteY5" fmla="*/ 397828 h 480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3091" h="480996">
                <a:moveTo>
                  <a:pt x="41814" y="397828"/>
                </a:moveTo>
                <a:lnTo>
                  <a:pt x="0" y="0"/>
                </a:lnTo>
                <a:lnTo>
                  <a:pt x="391278" y="83169"/>
                </a:lnTo>
                <a:lnTo>
                  <a:pt x="433092" y="480997"/>
                </a:lnTo>
                <a:lnTo>
                  <a:pt x="41814" y="397828"/>
                </a:lnTo>
                <a:lnTo>
                  <a:pt x="41814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5" name="Freeform: Shape 724">
            <a:extLst>
              <a:ext uri="{FF2B5EF4-FFF2-40B4-BE49-F238E27FC236}">
                <a16:creationId xmlns:a16="http://schemas.microsoft.com/office/drawing/2014/main" id="{F7A5B3B0-066B-4977-E933-99382647B78C}"/>
              </a:ext>
            </a:extLst>
          </p:cNvPr>
          <p:cNvSpPr/>
          <p:nvPr/>
        </p:nvSpPr>
        <p:spPr>
          <a:xfrm>
            <a:off x="9805589" y="5308169"/>
            <a:ext cx="433091" cy="480996"/>
          </a:xfrm>
          <a:custGeom>
            <a:avLst/>
            <a:gdLst>
              <a:gd name="connsiteX0" fmla="*/ 41813 w 433091"/>
              <a:gd name="connsiteY0" fmla="*/ 397828 h 480996"/>
              <a:gd name="connsiteX1" fmla="*/ 0 w 433091"/>
              <a:gd name="connsiteY1" fmla="*/ 0 h 480996"/>
              <a:gd name="connsiteX2" fmla="*/ 391278 w 433091"/>
              <a:gd name="connsiteY2" fmla="*/ 83169 h 480996"/>
              <a:gd name="connsiteX3" fmla="*/ 433092 w 433091"/>
              <a:gd name="connsiteY3" fmla="*/ 480997 h 480996"/>
              <a:gd name="connsiteX4" fmla="*/ 41813 w 433091"/>
              <a:gd name="connsiteY4" fmla="*/ 397828 h 480996"/>
              <a:gd name="connsiteX5" fmla="*/ 41813 w 433091"/>
              <a:gd name="connsiteY5" fmla="*/ 397828 h 480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3091" h="480996">
                <a:moveTo>
                  <a:pt x="41813" y="397828"/>
                </a:moveTo>
                <a:lnTo>
                  <a:pt x="0" y="0"/>
                </a:lnTo>
                <a:lnTo>
                  <a:pt x="391278" y="83169"/>
                </a:lnTo>
                <a:lnTo>
                  <a:pt x="433092" y="480997"/>
                </a:lnTo>
                <a:lnTo>
                  <a:pt x="41813" y="397828"/>
                </a:lnTo>
                <a:lnTo>
                  <a:pt x="41813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6" name="Freeform: Shape 725">
            <a:extLst>
              <a:ext uri="{FF2B5EF4-FFF2-40B4-BE49-F238E27FC236}">
                <a16:creationId xmlns:a16="http://schemas.microsoft.com/office/drawing/2014/main" id="{503962AD-7F8E-B5A1-8981-87D73DE63CA9}"/>
              </a:ext>
            </a:extLst>
          </p:cNvPr>
          <p:cNvSpPr/>
          <p:nvPr/>
        </p:nvSpPr>
        <p:spPr>
          <a:xfrm>
            <a:off x="9847403" y="4529899"/>
            <a:ext cx="514891" cy="463610"/>
          </a:xfrm>
          <a:custGeom>
            <a:avLst/>
            <a:gdLst>
              <a:gd name="connsiteX0" fmla="*/ 0 w 514891"/>
              <a:gd name="connsiteY0" fmla="*/ 380441 h 463610"/>
              <a:gd name="connsiteX1" fmla="*/ 123613 w 514891"/>
              <a:gd name="connsiteY1" fmla="*/ 0 h 463610"/>
              <a:gd name="connsiteX2" fmla="*/ 514891 w 514891"/>
              <a:gd name="connsiteY2" fmla="*/ 83169 h 463610"/>
              <a:gd name="connsiteX3" fmla="*/ 391278 w 514891"/>
              <a:gd name="connsiteY3" fmla="*/ 463610 h 463610"/>
              <a:gd name="connsiteX4" fmla="*/ 0 w 514891"/>
              <a:gd name="connsiteY4" fmla="*/ 380441 h 463610"/>
              <a:gd name="connsiteX5" fmla="*/ 0 w 514891"/>
              <a:gd name="connsiteY5" fmla="*/ 380441 h 463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4891" h="463610">
                <a:moveTo>
                  <a:pt x="0" y="380441"/>
                </a:moveTo>
                <a:lnTo>
                  <a:pt x="123613" y="0"/>
                </a:lnTo>
                <a:lnTo>
                  <a:pt x="514891" y="83169"/>
                </a:lnTo>
                <a:lnTo>
                  <a:pt x="391278" y="463610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7" name="Freeform: Shape 726">
            <a:extLst>
              <a:ext uri="{FF2B5EF4-FFF2-40B4-BE49-F238E27FC236}">
                <a16:creationId xmlns:a16="http://schemas.microsoft.com/office/drawing/2014/main" id="{B6DADE8F-7161-E0F2-F135-377126E5C9B1}"/>
              </a:ext>
            </a:extLst>
          </p:cNvPr>
          <p:cNvSpPr/>
          <p:nvPr/>
        </p:nvSpPr>
        <p:spPr>
          <a:xfrm>
            <a:off x="9337914" y="6719391"/>
            <a:ext cx="658943" cy="380441"/>
          </a:xfrm>
          <a:custGeom>
            <a:avLst/>
            <a:gdLst>
              <a:gd name="connsiteX0" fmla="*/ 0 w 658943"/>
              <a:gd name="connsiteY0" fmla="*/ 297273 h 380441"/>
              <a:gd name="connsiteX1" fmla="*/ 267665 w 658943"/>
              <a:gd name="connsiteY1" fmla="*/ 0 h 380441"/>
              <a:gd name="connsiteX2" fmla="*/ 658943 w 658943"/>
              <a:gd name="connsiteY2" fmla="*/ 83169 h 380441"/>
              <a:gd name="connsiteX3" fmla="*/ 391278 w 658943"/>
              <a:gd name="connsiteY3" fmla="*/ 380441 h 380441"/>
              <a:gd name="connsiteX4" fmla="*/ 0 w 658943"/>
              <a:gd name="connsiteY4" fmla="*/ 297273 h 380441"/>
              <a:gd name="connsiteX5" fmla="*/ 0 w 658943"/>
              <a:gd name="connsiteY5" fmla="*/ 297273 h 3804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8943" h="380441">
                <a:moveTo>
                  <a:pt x="0" y="297273"/>
                </a:moveTo>
                <a:lnTo>
                  <a:pt x="267665" y="0"/>
                </a:lnTo>
                <a:lnTo>
                  <a:pt x="658943" y="83169"/>
                </a:lnTo>
                <a:lnTo>
                  <a:pt x="391278" y="380441"/>
                </a:lnTo>
                <a:lnTo>
                  <a:pt x="0" y="297273"/>
                </a:lnTo>
                <a:lnTo>
                  <a:pt x="0" y="2972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8" name="Freeform: Shape 727">
            <a:extLst>
              <a:ext uri="{FF2B5EF4-FFF2-40B4-BE49-F238E27FC236}">
                <a16:creationId xmlns:a16="http://schemas.microsoft.com/office/drawing/2014/main" id="{D981BF7F-3A07-C527-FEF9-B9DB5558F125}"/>
              </a:ext>
            </a:extLst>
          </p:cNvPr>
          <p:cNvSpPr/>
          <p:nvPr/>
        </p:nvSpPr>
        <p:spPr>
          <a:xfrm>
            <a:off x="10294638" y="3505759"/>
            <a:ext cx="658943" cy="380440"/>
          </a:xfrm>
          <a:custGeom>
            <a:avLst/>
            <a:gdLst>
              <a:gd name="connsiteX0" fmla="*/ 0 w 658943"/>
              <a:gd name="connsiteY0" fmla="*/ 297272 h 380440"/>
              <a:gd name="connsiteX1" fmla="*/ 267666 w 658943"/>
              <a:gd name="connsiteY1" fmla="*/ 0 h 380440"/>
              <a:gd name="connsiteX2" fmla="*/ 658943 w 658943"/>
              <a:gd name="connsiteY2" fmla="*/ 83169 h 380440"/>
              <a:gd name="connsiteX3" fmla="*/ 391278 w 658943"/>
              <a:gd name="connsiteY3" fmla="*/ 380441 h 380440"/>
              <a:gd name="connsiteX4" fmla="*/ 0 w 658943"/>
              <a:gd name="connsiteY4" fmla="*/ 297272 h 380440"/>
              <a:gd name="connsiteX5" fmla="*/ 0 w 658943"/>
              <a:gd name="connsiteY5" fmla="*/ 297272 h 38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8943" h="380440">
                <a:moveTo>
                  <a:pt x="0" y="297272"/>
                </a:moveTo>
                <a:lnTo>
                  <a:pt x="267666" y="0"/>
                </a:lnTo>
                <a:lnTo>
                  <a:pt x="658943" y="83169"/>
                </a:lnTo>
                <a:lnTo>
                  <a:pt x="391278" y="380441"/>
                </a:lnTo>
                <a:lnTo>
                  <a:pt x="0" y="297272"/>
                </a:lnTo>
                <a:lnTo>
                  <a:pt x="0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9" name="Freeform: Shape 728">
            <a:extLst>
              <a:ext uri="{FF2B5EF4-FFF2-40B4-BE49-F238E27FC236}">
                <a16:creationId xmlns:a16="http://schemas.microsoft.com/office/drawing/2014/main" id="{26C7C010-5555-2E29-2436-4B238EA260E6}"/>
              </a:ext>
            </a:extLst>
          </p:cNvPr>
          <p:cNvSpPr/>
          <p:nvPr/>
        </p:nvSpPr>
        <p:spPr>
          <a:xfrm>
            <a:off x="9481967" y="5705996"/>
            <a:ext cx="756714" cy="245871"/>
          </a:xfrm>
          <a:custGeom>
            <a:avLst/>
            <a:gdLst>
              <a:gd name="connsiteX0" fmla="*/ 0 w 756714"/>
              <a:gd name="connsiteY0" fmla="*/ 162703 h 245871"/>
              <a:gd name="connsiteX1" fmla="*/ 365436 w 756714"/>
              <a:gd name="connsiteY1" fmla="*/ 0 h 245871"/>
              <a:gd name="connsiteX2" fmla="*/ 756714 w 756714"/>
              <a:gd name="connsiteY2" fmla="*/ 83169 h 245871"/>
              <a:gd name="connsiteX3" fmla="*/ 391278 w 756714"/>
              <a:gd name="connsiteY3" fmla="*/ 245872 h 245871"/>
              <a:gd name="connsiteX4" fmla="*/ 0 w 756714"/>
              <a:gd name="connsiteY4" fmla="*/ 162703 h 245871"/>
              <a:gd name="connsiteX5" fmla="*/ 0 w 756714"/>
              <a:gd name="connsiteY5" fmla="*/ 162703 h 245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56714" h="245871">
                <a:moveTo>
                  <a:pt x="0" y="162703"/>
                </a:moveTo>
                <a:lnTo>
                  <a:pt x="365436" y="0"/>
                </a:lnTo>
                <a:lnTo>
                  <a:pt x="756714" y="83169"/>
                </a:lnTo>
                <a:lnTo>
                  <a:pt x="391278" y="245872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0" name="Freeform: Shape 729">
            <a:extLst>
              <a:ext uri="{FF2B5EF4-FFF2-40B4-BE49-F238E27FC236}">
                <a16:creationId xmlns:a16="http://schemas.microsoft.com/office/drawing/2014/main" id="{D017F0DB-B9C0-1072-FD42-6C6A1EFDF4F4}"/>
              </a:ext>
            </a:extLst>
          </p:cNvPr>
          <p:cNvSpPr/>
          <p:nvPr/>
        </p:nvSpPr>
        <p:spPr>
          <a:xfrm>
            <a:off x="4505567" y="3304647"/>
            <a:ext cx="523632" cy="581552"/>
          </a:xfrm>
          <a:custGeom>
            <a:avLst/>
            <a:gdLst>
              <a:gd name="connsiteX0" fmla="*/ 200010 w 523632"/>
              <a:gd name="connsiteY0" fmla="*/ 346427 h 581552"/>
              <a:gd name="connsiteX1" fmla="*/ 0 w 523632"/>
              <a:gd name="connsiteY1" fmla="*/ 0 h 581552"/>
              <a:gd name="connsiteX2" fmla="*/ 323623 w 523632"/>
              <a:gd name="connsiteY2" fmla="*/ 235126 h 581552"/>
              <a:gd name="connsiteX3" fmla="*/ 523632 w 523632"/>
              <a:gd name="connsiteY3" fmla="*/ 581553 h 581552"/>
              <a:gd name="connsiteX4" fmla="*/ 200010 w 523632"/>
              <a:gd name="connsiteY4" fmla="*/ 346427 h 581552"/>
              <a:gd name="connsiteX5" fmla="*/ 200010 w 523632"/>
              <a:gd name="connsiteY5" fmla="*/ 346427 h 581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3632" h="581552">
                <a:moveTo>
                  <a:pt x="200010" y="346427"/>
                </a:moveTo>
                <a:lnTo>
                  <a:pt x="0" y="0"/>
                </a:lnTo>
                <a:lnTo>
                  <a:pt x="323623" y="235126"/>
                </a:lnTo>
                <a:lnTo>
                  <a:pt x="523632" y="581553"/>
                </a:lnTo>
                <a:lnTo>
                  <a:pt x="200010" y="346427"/>
                </a:lnTo>
                <a:lnTo>
                  <a:pt x="20001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1" name="Freeform: Shape 730">
            <a:extLst>
              <a:ext uri="{FF2B5EF4-FFF2-40B4-BE49-F238E27FC236}">
                <a16:creationId xmlns:a16="http://schemas.microsoft.com/office/drawing/2014/main" id="{7091AF55-F81C-270A-9DE6-ACED47846291}"/>
              </a:ext>
            </a:extLst>
          </p:cNvPr>
          <p:cNvSpPr/>
          <p:nvPr/>
        </p:nvSpPr>
        <p:spPr>
          <a:xfrm>
            <a:off x="4463754" y="2906819"/>
            <a:ext cx="365436" cy="632953"/>
          </a:xfrm>
          <a:custGeom>
            <a:avLst/>
            <a:gdLst>
              <a:gd name="connsiteX0" fmla="*/ 41814 w 365436"/>
              <a:gd name="connsiteY0" fmla="*/ 397828 h 632953"/>
              <a:gd name="connsiteX1" fmla="*/ 0 w 365436"/>
              <a:gd name="connsiteY1" fmla="*/ 0 h 632953"/>
              <a:gd name="connsiteX2" fmla="*/ 323623 w 365436"/>
              <a:gd name="connsiteY2" fmla="*/ 235126 h 632953"/>
              <a:gd name="connsiteX3" fmla="*/ 365436 w 365436"/>
              <a:gd name="connsiteY3" fmla="*/ 632954 h 632953"/>
              <a:gd name="connsiteX4" fmla="*/ 41814 w 365436"/>
              <a:gd name="connsiteY4" fmla="*/ 397828 h 632953"/>
              <a:gd name="connsiteX5" fmla="*/ 41814 w 365436"/>
              <a:gd name="connsiteY5" fmla="*/ 397828 h 632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5436" h="632953">
                <a:moveTo>
                  <a:pt x="41814" y="397828"/>
                </a:moveTo>
                <a:lnTo>
                  <a:pt x="0" y="0"/>
                </a:lnTo>
                <a:lnTo>
                  <a:pt x="323623" y="235126"/>
                </a:lnTo>
                <a:lnTo>
                  <a:pt x="365436" y="632954"/>
                </a:lnTo>
                <a:lnTo>
                  <a:pt x="41814" y="397828"/>
                </a:lnTo>
                <a:lnTo>
                  <a:pt x="41814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2" name="Freeform: Shape 731">
            <a:extLst>
              <a:ext uri="{FF2B5EF4-FFF2-40B4-BE49-F238E27FC236}">
                <a16:creationId xmlns:a16="http://schemas.microsoft.com/office/drawing/2014/main" id="{5466AFCE-34C5-D767-1B2E-5938CE69DECE}"/>
              </a:ext>
            </a:extLst>
          </p:cNvPr>
          <p:cNvSpPr/>
          <p:nvPr/>
        </p:nvSpPr>
        <p:spPr>
          <a:xfrm>
            <a:off x="2000831" y="6086438"/>
            <a:ext cx="365436" cy="632953"/>
          </a:xfrm>
          <a:custGeom>
            <a:avLst/>
            <a:gdLst>
              <a:gd name="connsiteX0" fmla="*/ 41813 w 365436"/>
              <a:gd name="connsiteY0" fmla="*/ 397828 h 632953"/>
              <a:gd name="connsiteX1" fmla="*/ 0 w 365436"/>
              <a:gd name="connsiteY1" fmla="*/ 0 h 632953"/>
              <a:gd name="connsiteX2" fmla="*/ 323623 w 365436"/>
              <a:gd name="connsiteY2" fmla="*/ 235125 h 632953"/>
              <a:gd name="connsiteX3" fmla="*/ 365436 w 365436"/>
              <a:gd name="connsiteY3" fmla="*/ 632954 h 632953"/>
              <a:gd name="connsiteX4" fmla="*/ 41813 w 365436"/>
              <a:gd name="connsiteY4" fmla="*/ 397828 h 632953"/>
              <a:gd name="connsiteX5" fmla="*/ 41813 w 365436"/>
              <a:gd name="connsiteY5" fmla="*/ 397828 h 632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5436" h="632953">
                <a:moveTo>
                  <a:pt x="41813" y="397828"/>
                </a:moveTo>
                <a:lnTo>
                  <a:pt x="0" y="0"/>
                </a:lnTo>
                <a:lnTo>
                  <a:pt x="323623" y="235125"/>
                </a:lnTo>
                <a:lnTo>
                  <a:pt x="365436" y="632954"/>
                </a:lnTo>
                <a:lnTo>
                  <a:pt x="41813" y="397828"/>
                </a:lnTo>
                <a:lnTo>
                  <a:pt x="41813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3" name="Freeform: Shape 732">
            <a:extLst>
              <a:ext uri="{FF2B5EF4-FFF2-40B4-BE49-F238E27FC236}">
                <a16:creationId xmlns:a16="http://schemas.microsoft.com/office/drawing/2014/main" id="{2DF570F9-20C7-C271-9317-A9C00A2BE246}"/>
              </a:ext>
            </a:extLst>
          </p:cNvPr>
          <p:cNvSpPr/>
          <p:nvPr/>
        </p:nvSpPr>
        <p:spPr>
          <a:xfrm>
            <a:off x="6803063" y="-452129"/>
            <a:ext cx="365436" cy="632953"/>
          </a:xfrm>
          <a:custGeom>
            <a:avLst/>
            <a:gdLst>
              <a:gd name="connsiteX0" fmla="*/ 41813 w 365436"/>
              <a:gd name="connsiteY0" fmla="*/ 397828 h 632953"/>
              <a:gd name="connsiteX1" fmla="*/ 0 w 365436"/>
              <a:gd name="connsiteY1" fmla="*/ 0 h 632953"/>
              <a:gd name="connsiteX2" fmla="*/ 323622 w 365436"/>
              <a:gd name="connsiteY2" fmla="*/ 235126 h 632953"/>
              <a:gd name="connsiteX3" fmla="*/ 365436 w 365436"/>
              <a:gd name="connsiteY3" fmla="*/ 632954 h 632953"/>
              <a:gd name="connsiteX4" fmla="*/ 41813 w 365436"/>
              <a:gd name="connsiteY4" fmla="*/ 397828 h 632953"/>
              <a:gd name="connsiteX5" fmla="*/ 41813 w 365436"/>
              <a:gd name="connsiteY5" fmla="*/ 397828 h 632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5436" h="632953">
                <a:moveTo>
                  <a:pt x="41813" y="397828"/>
                </a:moveTo>
                <a:lnTo>
                  <a:pt x="0" y="0"/>
                </a:lnTo>
                <a:lnTo>
                  <a:pt x="323622" y="235126"/>
                </a:lnTo>
                <a:lnTo>
                  <a:pt x="365436" y="632954"/>
                </a:lnTo>
                <a:lnTo>
                  <a:pt x="41813" y="397828"/>
                </a:lnTo>
                <a:lnTo>
                  <a:pt x="41813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4" name="Freeform: Shape 733">
            <a:extLst>
              <a:ext uri="{FF2B5EF4-FFF2-40B4-BE49-F238E27FC236}">
                <a16:creationId xmlns:a16="http://schemas.microsoft.com/office/drawing/2014/main" id="{FCDCE973-B44B-7715-3AB6-EB68026C4710}"/>
              </a:ext>
            </a:extLst>
          </p:cNvPr>
          <p:cNvSpPr/>
          <p:nvPr/>
        </p:nvSpPr>
        <p:spPr>
          <a:xfrm>
            <a:off x="4463754" y="2526377"/>
            <a:ext cx="447235" cy="615566"/>
          </a:xfrm>
          <a:custGeom>
            <a:avLst/>
            <a:gdLst>
              <a:gd name="connsiteX0" fmla="*/ 0 w 447235"/>
              <a:gd name="connsiteY0" fmla="*/ 380441 h 615566"/>
              <a:gd name="connsiteX1" fmla="*/ 123613 w 447235"/>
              <a:gd name="connsiteY1" fmla="*/ 0 h 615566"/>
              <a:gd name="connsiteX2" fmla="*/ 447236 w 447235"/>
              <a:gd name="connsiteY2" fmla="*/ 235126 h 615566"/>
              <a:gd name="connsiteX3" fmla="*/ 323623 w 447235"/>
              <a:gd name="connsiteY3" fmla="*/ 615567 h 615566"/>
              <a:gd name="connsiteX4" fmla="*/ 0 w 447235"/>
              <a:gd name="connsiteY4" fmla="*/ 380441 h 615566"/>
              <a:gd name="connsiteX5" fmla="*/ 0 w 447235"/>
              <a:gd name="connsiteY5" fmla="*/ 380441 h 615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7235" h="615566">
                <a:moveTo>
                  <a:pt x="0" y="380441"/>
                </a:moveTo>
                <a:lnTo>
                  <a:pt x="123613" y="0"/>
                </a:lnTo>
                <a:lnTo>
                  <a:pt x="447236" y="235126"/>
                </a:lnTo>
                <a:lnTo>
                  <a:pt x="323623" y="615567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5" name="Freeform: Shape 734">
            <a:extLst>
              <a:ext uri="{FF2B5EF4-FFF2-40B4-BE49-F238E27FC236}">
                <a16:creationId xmlns:a16="http://schemas.microsoft.com/office/drawing/2014/main" id="{11D4D61F-AB81-9010-1BF6-2C6A8EF3BCB4}"/>
              </a:ext>
            </a:extLst>
          </p:cNvPr>
          <p:cNvSpPr/>
          <p:nvPr/>
        </p:nvSpPr>
        <p:spPr>
          <a:xfrm>
            <a:off x="2724473" y="5470871"/>
            <a:ext cx="447235" cy="615566"/>
          </a:xfrm>
          <a:custGeom>
            <a:avLst/>
            <a:gdLst>
              <a:gd name="connsiteX0" fmla="*/ 0 w 447235"/>
              <a:gd name="connsiteY0" fmla="*/ 380441 h 615566"/>
              <a:gd name="connsiteX1" fmla="*/ 123613 w 447235"/>
              <a:gd name="connsiteY1" fmla="*/ 0 h 615566"/>
              <a:gd name="connsiteX2" fmla="*/ 447235 w 447235"/>
              <a:gd name="connsiteY2" fmla="*/ 235125 h 615566"/>
              <a:gd name="connsiteX3" fmla="*/ 323623 w 447235"/>
              <a:gd name="connsiteY3" fmla="*/ 615567 h 615566"/>
              <a:gd name="connsiteX4" fmla="*/ 0 w 447235"/>
              <a:gd name="connsiteY4" fmla="*/ 380441 h 615566"/>
              <a:gd name="connsiteX5" fmla="*/ 0 w 447235"/>
              <a:gd name="connsiteY5" fmla="*/ 380441 h 615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7235" h="615566">
                <a:moveTo>
                  <a:pt x="0" y="380441"/>
                </a:moveTo>
                <a:lnTo>
                  <a:pt x="123613" y="0"/>
                </a:lnTo>
                <a:lnTo>
                  <a:pt x="447235" y="235125"/>
                </a:lnTo>
                <a:lnTo>
                  <a:pt x="323623" y="615567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6" name="Freeform: Shape 735">
            <a:extLst>
              <a:ext uri="{FF2B5EF4-FFF2-40B4-BE49-F238E27FC236}">
                <a16:creationId xmlns:a16="http://schemas.microsoft.com/office/drawing/2014/main" id="{918CA8C0-E854-8E10-08FC-5B1B4140D0CE}"/>
              </a:ext>
            </a:extLst>
          </p:cNvPr>
          <p:cNvSpPr/>
          <p:nvPr/>
        </p:nvSpPr>
        <p:spPr>
          <a:xfrm>
            <a:off x="6062320" y="326139"/>
            <a:ext cx="447235" cy="615566"/>
          </a:xfrm>
          <a:custGeom>
            <a:avLst/>
            <a:gdLst>
              <a:gd name="connsiteX0" fmla="*/ 0 w 447235"/>
              <a:gd name="connsiteY0" fmla="*/ 380441 h 615566"/>
              <a:gd name="connsiteX1" fmla="*/ 123613 w 447235"/>
              <a:gd name="connsiteY1" fmla="*/ 0 h 615566"/>
              <a:gd name="connsiteX2" fmla="*/ 447235 w 447235"/>
              <a:gd name="connsiteY2" fmla="*/ 235126 h 615566"/>
              <a:gd name="connsiteX3" fmla="*/ 323623 w 447235"/>
              <a:gd name="connsiteY3" fmla="*/ 615567 h 615566"/>
              <a:gd name="connsiteX4" fmla="*/ 0 w 447235"/>
              <a:gd name="connsiteY4" fmla="*/ 380441 h 615566"/>
              <a:gd name="connsiteX5" fmla="*/ 0 w 447235"/>
              <a:gd name="connsiteY5" fmla="*/ 380441 h 615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7235" h="615566">
                <a:moveTo>
                  <a:pt x="0" y="380441"/>
                </a:moveTo>
                <a:lnTo>
                  <a:pt x="123613" y="0"/>
                </a:lnTo>
                <a:lnTo>
                  <a:pt x="447235" y="235126"/>
                </a:lnTo>
                <a:lnTo>
                  <a:pt x="323623" y="615567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7" name="Freeform: Shape 736">
            <a:extLst>
              <a:ext uri="{FF2B5EF4-FFF2-40B4-BE49-F238E27FC236}">
                <a16:creationId xmlns:a16="http://schemas.microsoft.com/office/drawing/2014/main" id="{42A63F75-E775-22D5-2043-F6D42A6FF19C}"/>
              </a:ext>
            </a:extLst>
          </p:cNvPr>
          <p:cNvSpPr/>
          <p:nvPr/>
        </p:nvSpPr>
        <p:spPr>
          <a:xfrm>
            <a:off x="652829" y="7771665"/>
            <a:ext cx="447235" cy="615566"/>
          </a:xfrm>
          <a:custGeom>
            <a:avLst/>
            <a:gdLst>
              <a:gd name="connsiteX0" fmla="*/ 0 w 447235"/>
              <a:gd name="connsiteY0" fmla="*/ 380441 h 615566"/>
              <a:gd name="connsiteX1" fmla="*/ 123613 w 447235"/>
              <a:gd name="connsiteY1" fmla="*/ 0 h 615566"/>
              <a:gd name="connsiteX2" fmla="*/ 447235 w 447235"/>
              <a:gd name="connsiteY2" fmla="*/ 235125 h 615566"/>
              <a:gd name="connsiteX3" fmla="*/ 323623 w 447235"/>
              <a:gd name="connsiteY3" fmla="*/ 615567 h 615566"/>
              <a:gd name="connsiteX4" fmla="*/ 0 w 447235"/>
              <a:gd name="connsiteY4" fmla="*/ 380441 h 615566"/>
              <a:gd name="connsiteX5" fmla="*/ 0 w 447235"/>
              <a:gd name="connsiteY5" fmla="*/ 380441 h 615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7235" h="615566">
                <a:moveTo>
                  <a:pt x="0" y="380441"/>
                </a:moveTo>
                <a:lnTo>
                  <a:pt x="123613" y="0"/>
                </a:lnTo>
                <a:lnTo>
                  <a:pt x="447235" y="235125"/>
                </a:lnTo>
                <a:lnTo>
                  <a:pt x="323623" y="615567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8" name="Freeform: Shape 737">
            <a:extLst>
              <a:ext uri="{FF2B5EF4-FFF2-40B4-BE49-F238E27FC236}">
                <a16:creationId xmlns:a16="http://schemas.microsoft.com/office/drawing/2014/main" id="{1E12BF0D-6A64-3420-EA3B-B08B5892D0C5}"/>
              </a:ext>
            </a:extLst>
          </p:cNvPr>
          <p:cNvSpPr/>
          <p:nvPr/>
        </p:nvSpPr>
        <p:spPr>
          <a:xfrm>
            <a:off x="4587366" y="2229105"/>
            <a:ext cx="591288" cy="532397"/>
          </a:xfrm>
          <a:custGeom>
            <a:avLst/>
            <a:gdLst>
              <a:gd name="connsiteX0" fmla="*/ 0 w 591288"/>
              <a:gd name="connsiteY0" fmla="*/ 297272 h 532397"/>
              <a:gd name="connsiteX1" fmla="*/ 267666 w 591288"/>
              <a:gd name="connsiteY1" fmla="*/ 0 h 532397"/>
              <a:gd name="connsiteX2" fmla="*/ 591288 w 591288"/>
              <a:gd name="connsiteY2" fmla="*/ 235126 h 532397"/>
              <a:gd name="connsiteX3" fmla="*/ 323623 w 591288"/>
              <a:gd name="connsiteY3" fmla="*/ 532398 h 532397"/>
              <a:gd name="connsiteX4" fmla="*/ 0 w 591288"/>
              <a:gd name="connsiteY4" fmla="*/ 297272 h 532397"/>
              <a:gd name="connsiteX5" fmla="*/ 0 w 591288"/>
              <a:gd name="connsiteY5" fmla="*/ 297272 h 532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8" h="532397">
                <a:moveTo>
                  <a:pt x="0" y="297272"/>
                </a:moveTo>
                <a:lnTo>
                  <a:pt x="267666" y="0"/>
                </a:lnTo>
                <a:lnTo>
                  <a:pt x="591288" y="235126"/>
                </a:lnTo>
                <a:lnTo>
                  <a:pt x="323623" y="532398"/>
                </a:lnTo>
                <a:lnTo>
                  <a:pt x="0" y="297272"/>
                </a:lnTo>
                <a:lnTo>
                  <a:pt x="0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9" name="Freeform: Shape 738">
            <a:extLst>
              <a:ext uri="{FF2B5EF4-FFF2-40B4-BE49-F238E27FC236}">
                <a16:creationId xmlns:a16="http://schemas.microsoft.com/office/drawing/2014/main" id="{D734EA4A-7017-C901-F477-2CD1338781C7}"/>
              </a:ext>
            </a:extLst>
          </p:cNvPr>
          <p:cNvSpPr/>
          <p:nvPr/>
        </p:nvSpPr>
        <p:spPr>
          <a:xfrm>
            <a:off x="3213522" y="5010896"/>
            <a:ext cx="591287" cy="532398"/>
          </a:xfrm>
          <a:custGeom>
            <a:avLst/>
            <a:gdLst>
              <a:gd name="connsiteX0" fmla="*/ 0 w 591287"/>
              <a:gd name="connsiteY0" fmla="*/ 297273 h 532398"/>
              <a:gd name="connsiteX1" fmla="*/ 267665 w 591287"/>
              <a:gd name="connsiteY1" fmla="*/ 0 h 532398"/>
              <a:gd name="connsiteX2" fmla="*/ 591288 w 591287"/>
              <a:gd name="connsiteY2" fmla="*/ 235126 h 532398"/>
              <a:gd name="connsiteX3" fmla="*/ 323623 w 591287"/>
              <a:gd name="connsiteY3" fmla="*/ 532398 h 532398"/>
              <a:gd name="connsiteX4" fmla="*/ 0 w 591287"/>
              <a:gd name="connsiteY4" fmla="*/ 297273 h 532398"/>
              <a:gd name="connsiteX5" fmla="*/ 0 w 591287"/>
              <a:gd name="connsiteY5" fmla="*/ 297273 h 532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7" h="532398">
                <a:moveTo>
                  <a:pt x="0" y="297273"/>
                </a:moveTo>
                <a:lnTo>
                  <a:pt x="267665" y="0"/>
                </a:lnTo>
                <a:lnTo>
                  <a:pt x="591288" y="235126"/>
                </a:lnTo>
                <a:lnTo>
                  <a:pt x="323623" y="532398"/>
                </a:lnTo>
                <a:lnTo>
                  <a:pt x="0" y="297273"/>
                </a:lnTo>
                <a:lnTo>
                  <a:pt x="0" y="2972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0" name="Freeform: Shape 739">
            <a:extLst>
              <a:ext uri="{FF2B5EF4-FFF2-40B4-BE49-F238E27FC236}">
                <a16:creationId xmlns:a16="http://schemas.microsoft.com/office/drawing/2014/main" id="{9A818FF3-39AB-C0B6-7262-8628D6D50664}"/>
              </a:ext>
            </a:extLst>
          </p:cNvPr>
          <p:cNvSpPr/>
          <p:nvPr/>
        </p:nvSpPr>
        <p:spPr>
          <a:xfrm>
            <a:off x="6577211" y="-54301"/>
            <a:ext cx="591288" cy="532398"/>
          </a:xfrm>
          <a:custGeom>
            <a:avLst/>
            <a:gdLst>
              <a:gd name="connsiteX0" fmla="*/ 0 w 591288"/>
              <a:gd name="connsiteY0" fmla="*/ 297272 h 532398"/>
              <a:gd name="connsiteX1" fmla="*/ 267666 w 591288"/>
              <a:gd name="connsiteY1" fmla="*/ 0 h 532398"/>
              <a:gd name="connsiteX2" fmla="*/ 591289 w 591288"/>
              <a:gd name="connsiteY2" fmla="*/ 235126 h 532398"/>
              <a:gd name="connsiteX3" fmla="*/ 323623 w 591288"/>
              <a:gd name="connsiteY3" fmla="*/ 532398 h 532398"/>
              <a:gd name="connsiteX4" fmla="*/ 0 w 591288"/>
              <a:gd name="connsiteY4" fmla="*/ 297272 h 532398"/>
              <a:gd name="connsiteX5" fmla="*/ 0 w 591288"/>
              <a:gd name="connsiteY5" fmla="*/ 297272 h 532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8" h="532398">
                <a:moveTo>
                  <a:pt x="0" y="297272"/>
                </a:moveTo>
                <a:lnTo>
                  <a:pt x="267666" y="0"/>
                </a:lnTo>
                <a:lnTo>
                  <a:pt x="591289" y="235126"/>
                </a:lnTo>
                <a:lnTo>
                  <a:pt x="323623" y="532398"/>
                </a:lnTo>
                <a:lnTo>
                  <a:pt x="0" y="297272"/>
                </a:lnTo>
                <a:lnTo>
                  <a:pt x="0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1" name="Freeform: Shape 740">
            <a:extLst>
              <a:ext uri="{FF2B5EF4-FFF2-40B4-BE49-F238E27FC236}">
                <a16:creationId xmlns:a16="http://schemas.microsoft.com/office/drawing/2014/main" id="{32FA28BF-DD51-1ED9-9475-1837E40D3FEA}"/>
              </a:ext>
            </a:extLst>
          </p:cNvPr>
          <p:cNvSpPr/>
          <p:nvPr/>
        </p:nvSpPr>
        <p:spPr>
          <a:xfrm>
            <a:off x="1141878" y="7311690"/>
            <a:ext cx="591287" cy="532398"/>
          </a:xfrm>
          <a:custGeom>
            <a:avLst/>
            <a:gdLst>
              <a:gd name="connsiteX0" fmla="*/ 0 w 591287"/>
              <a:gd name="connsiteY0" fmla="*/ 297272 h 532398"/>
              <a:gd name="connsiteX1" fmla="*/ 267665 w 591287"/>
              <a:gd name="connsiteY1" fmla="*/ 0 h 532398"/>
              <a:gd name="connsiteX2" fmla="*/ 591288 w 591287"/>
              <a:gd name="connsiteY2" fmla="*/ 235125 h 532398"/>
              <a:gd name="connsiteX3" fmla="*/ 323623 w 591287"/>
              <a:gd name="connsiteY3" fmla="*/ 532398 h 532398"/>
              <a:gd name="connsiteX4" fmla="*/ 0 w 591287"/>
              <a:gd name="connsiteY4" fmla="*/ 297272 h 532398"/>
              <a:gd name="connsiteX5" fmla="*/ 0 w 591287"/>
              <a:gd name="connsiteY5" fmla="*/ 297272 h 532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7" h="532398">
                <a:moveTo>
                  <a:pt x="0" y="297272"/>
                </a:moveTo>
                <a:lnTo>
                  <a:pt x="267665" y="0"/>
                </a:lnTo>
                <a:lnTo>
                  <a:pt x="591288" y="235125"/>
                </a:lnTo>
                <a:lnTo>
                  <a:pt x="323623" y="532398"/>
                </a:lnTo>
                <a:lnTo>
                  <a:pt x="0" y="297272"/>
                </a:lnTo>
                <a:lnTo>
                  <a:pt x="0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2" name="Freeform: Shape 741">
            <a:extLst>
              <a:ext uri="{FF2B5EF4-FFF2-40B4-BE49-F238E27FC236}">
                <a16:creationId xmlns:a16="http://schemas.microsoft.com/office/drawing/2014/main" id="{FAA33F3B-DE21-CF81-2A49-8B1831F3E65A}"/>
              </a:ext>
            </a:extLst>
          </p:cNvPr>
          <p:cNvSpPr/>
          <p:nvPr/>
        </p:nvSpPr>
        <p:spPr>
          <a:xfrm>
            <a:off x="4855032" y="2066402"/>
            <a:ext cx="689058" cy="397828"/>
          </a:xfrm>
          <a:custGeom>
            <a:avLst/>
            <a:gdLst>
              <a:gd name="connsiteX0" fmla="*/ 0 w 689058"/>
              <a:gd name="connsiteY0" fmla="*/ 162703 h 397828"/>
              <a:gd name="connsiteX1" fmla="*/ 365436 w 689058"/>
              <a:gd name="connsiteY1" fmla="*/ 0 h 397828"/>
              <a:gd name="connsiteX2" fmla="*/ 689059 w 689058"/>
              <a:gd name="connsiteY2" fmla="*/ 235126 h 397828"/>
              <a:gd name="connsiteX3" fmla="*/ 323623 w 689058"/>
              <a:gd name="connsiteY3" fmla="*/ 397828 h 397828"/>
              <a:gd name="connsiteX4" fmla="*/ 0 w 689058"/>
              <a:gd name="connsiteY4" fmla="*/ 162703 h 397828"/>
              <a:gd name="connsiteX5" fmla="*/ 0 w 689058"/>
              <a:gd name="connsiteY5" fmla="*/ 162703 h 397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9058" h="397828">
                <a:moveTo>
                  <a:pt x="0" y="162703"/>
                </a:moveTo>
                <a:lnTo>
                  <a:pt x="365436" y="0"/>
                </a:lnTo>
                <a:lnTo>
                  <a:pt x="689059" y="235126"/>
                </a:lnTo>
                <a:lnTo>
                  <a:pt x="323623" y="397828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3" name="Freeform: Shape 742">
            <a:extLst>
              <a:ext uri="{FF2B5EF4-FFF2-40B4-BE49-F238E27FC236}">
                <a16:creationId xmlns:a16="http://schemas.microsoft.com/office/drawing/2014/main" id="{DD08D77E-AEF0-DABD-5C25-425A13059AD7}"/>
              </a:ext>
            </a:extLst>
          </p:cNvPr>
          <p:cNvSpPr/>
          <p:nvPr/>
        </p:nvSpPr>
        <p:spPr>
          <a:xfrm>
            <a:off x="2848086" y="5308169"/>
            <a:ext cx="689058" cy="397827"/>
          </a:xfrm>
          <a:custGeom>
            <a:avLst/>
            <a:gdLst>
              <a:gd name="connsiteX0" fmla="*/ 0 w 689058"/>
              <a:gd name="connsiteY0" fmla="*/ 162703 h 397827"/>
              <a:gd name="connsiteX1" fmla="*/ 365436 w 689058"/>
              <a:gd name="connsiteY1" fmla="*/ 0 h 397827"/>
              <a:gd name="connsiteX2" fmla="*/ 689059 w 689058"/>
              <a:gd name="connsiteY2" fmla="*/ 235125 h 397827"/>
              <a:gd name="connsiteX3" fmla="*/ 323623 w 689058"/>
              <a:gd name="connsiteY3" fmla="*/ 397828 h 397827"/>
              <a:gd name="connsiteX4" fmla="*/ 0 w 689058"/>
              <a:gd name="connsiteY4" fmla="*/ 162703 h 397827"/>
              <a:gd name="connsiteX5" fmla="*/ 0 w 689058"/>
              <a:gd name="connsiteY5" fmla="*/ 162703 h 397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9058" h="397827">
                <a:moveTo>
                  <a:pt x="0" y="162703"/>
                </a:moveTo>
                <a:lnTo>
                  <a:pt x="365436" y="0"/>
                </a:lnTo>
                <a:lnTo>
                  <a:pt x="689059" y="235125"/>
                </a:lnTo>
                <a:lnTo>
                  <a:pt x="323623" y="397828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4" name="Freeform: Shape 743">
            <a:extLst>
              <a:ext uri="{FF2B5EF4-FFF2-40B4-BE49-F238E27FC236}">
                <a16:creationId xmlns:a16="http://schemas.microsoft.com/office/drawing/2014/main" id="{CF579A94-7AA7-EA3F-EBEE-8F28A59912F1}"/>
              </a:ext>
            </a:extLst>
          </p:cNvPr>
          <p:cNvSpPr/>
          <p:nvPr/>
        </p:nvSpPr>
        <p:spPr>
          <a:xfrm>
            <a:off x="6803063" y="-614832"/>
            <a:ext cx="689058" cy="397828"/>
          </a:xfrm>
          <a:custGeom>
            <a:avLst/>
            <a:gdLst>
              <a:gd name="connsiteX0" fmla="*/ 0 w 689058"/>
              <a:gd name="connsiteY0" fmla="*/ 162703 h 397828"/>
              <a:gd name="connsiteX1" fmla="*/ 365436 w 689058"/>
              <a:gd name="connsiteY1" fmla="*/ 0 h 397828"/>
              <a:gd name="connsiteX2" fmla="*/ 689058 w 689058"/>
              <a:gd name="connsiteY2" fmla="*/ 235126 h 397828"/>
              <a:gd name="connsiteX3" fmla="*/ 323622 w 689058"/>
              <a:gd name="connsiteY3" fmla="*/ 397828 h 397828"/>
              <a:gd name="connsiteX4" fmla="*/ 0 w 689058"/>
              <a:gd name="connsiteY4" fmla="*/ 162703 h 397828"/>
              <a:gd name="connsiteX5" fmla="*/ 0 w 689058"/>
              <a:gd name="connsiteY5" fmla="*/ 162703 h 397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9058" h="397828">
                <a:moveTo>
                  <a:pt x="0" y="162703"/>
                </a:moveTo>
                <a:lnTo>
                  <a:pt x="365436" y="0"/>
                </a:lnTo>
                <a:lnTo>
                  <a:pt x="689058" y="235126"/>
                </a:lnTo>
                <a:lnTo>
                  <a:pt x="323622" y="397828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5" name="Freeform: Shape 744">
            <a:extLst>
              <a:ext uri="{FF2B5EF4-FFF2-40B4-BE49-F238E27FC236}">
                <a16:creationId xmlns:a16="http://schemas.microsoft.com/office/drawing/2014/main" id="{49865418-6ABA-3D1E-A5DC-58989EB581B0}"/>
              </a:ext>
            </a:extLst>
          </p:cNvPr>
          <p:cNvSpPr/>
          <p:nvPr/>
        </p:nvSpPr>
        <p:spPr>
          <a:xfrm>
            <a:off x="776442" y="7608962"/>
            <a:ext cx="689058" cy="397828"/>
          </a:xfrm>
          <a:custGeom>
            <a:avLst/>
            <a:gdLst>
              <a:gd name="connsiteX0" fmla="*/ 0 w 689058"/>
              <a:gd name="connsiteY0" fmla="*/ 162703 h 397828"/>
              <a:gd name="connsiteX1" fmla="*/ 365436 w 689058"/>
              <a:gd name="connsiteY1" fmla="*/ 0 h 397828"/>
              <a:gd name="connsiteX2" fmla="*/ 689059 w 689058"/>
              <a:gd name="connsiteY2" fmla="*/ 235126 h 397828"/>
              <a:gd name="connsiteX3" fmla="*/ 323623 w 689058"/>
              <a:gd name="connsiteY3" fmla="*/ 397828 h 397828"/>
              <a:gd name="connsiteX4" fmla="*/ 0 w 689058"/>
              <a:gd name="connsiteY4" fmla="*/ 162703 h 397828"/>
              <a:gd name="connsiteX5" fmla="*/ 0 w 689058"/>
              <a:gd name="connsiteY5" fmla="*/ 162703 h 397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9058" h="397828">
                <a:moveTo>
                  <a:pt x="0" y="162703"/>
                </a:moveTo>
                <a:lnTo>
                  <a:pt x="365436" y="0"/>
                </a:lnTo>
                <a:lnTo>
                  <a:pt x="689059" y="235126"/>
                </a:lnTo>
                <a:lnTo>
                  <a:pt x="323623" y="397828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6" name="Freeform: Shape 745">
            <a:extLst>
              <a:ext uri="{FF2B5EF4-FFF2-40B4-BE49-F238E27FC236}">
                <a16:creationId xmlns:a16="http://schemas.microsoft.com/office/drawing/2014/main" id="{8DDB8046-DFB3-EE96-DFBE-67833C5EE13E}"/>
              </a:ext>
            </a:extLst>
          </p:cNvPr>
          <p:cNvSpPr/>
          <p:nvPr/>
        </p:nvSpPr>
        <p:spPr>
          <a:xfrm>
            <a:off x="6309546" y="5308169"/>
            <a:ext cx="523632" cy="581552"/>
          </a:xfrm>
          <a:custGeom>
            <a:avLst/>
            <a:gdLst>
              <a:gd name="connsiteX0" fmla="*/ 200009 w 523632"/>
              <a:gd name="connsiteY0" fmla="*/ 346427 h 581552"/>
              <a:gd name="connsiteX1" fmla="*/ 0 w 523632"/>
              <a:gd name="connsiteY1" fmla="*/ 0 h 581552"/>
              <a:gd name="connsiteX2" fmla="*/ 323622 w 523632"/>
              <a:gd name="connsiteY2" fmla="*/ 235125 h 581552"/>
              <a:gd name="connsiteX3" fmla="*/ 523632 w 523632"/>
              <a:gd name="connsiteY3" fmla="*/ 581552 h 581552"/>
              <a:gd name="connsiteX4" fmla="*/ 200009 w 523632"/>
              <a:gd name="connsiteY4" fmla="*/ 346427 h 581552"/>
              <a:gd name="connsiteX5" fmla="*/ 200009 w 523632"/>
              <a:gd name="connsiteY5" fmla="*/ 346427 h 581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3632" h="581552">
                <a:moveTo>
                  <a:pt x="200009" y="346427"/>
                </a:moveTo>
                <a:lnTo>
                  <a:pt x="0" y="0"/>
                </a:lnTo>
                <a:lnTo>
                  <a:pt x="323622" y="235125"/>
                </a:lnTo>
                <a:lnTo>
                  <a:pt x="523632" y="581552"/>
                </a:lnTo>
                <a:lnTo>
                  <a:pt x="200009" y="346427"/>
                </a:lnTo>
                <a:lnTo>
                  <a:pt x="200009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7" name="Freeform: Shape 746">
            <a:extLst>
              <a:ext uri="{FF2B5EF4-FFF2-40B4-BE49-F238E27FC236}">
                <a16:creationId xmlns:a16="http://schemas.microsoft.com/office/drawing/2014/main" id="{5A87E5A1-3C45-4668-729E-8408F52186B0}"/>
              </a:ext>
            </a:extLst>
          </p:cNvPr>
          <p:cNvSpPr/>
          <p:nvPr/>
        </p:nvSpPr>
        <p:spPr>
          <a:xfrm>
            <a:off x="8448846" y="2363675"/>
            <a:ext cx="365436" cy="632953"/>
          </a:xfrm>
          <a:custGeom>
            <a:avLst/>
            <a:gdLst>
              <a:gd name="connsiteX0" fmla="*/ 41813 w 365436"/>
              <a:gd name="connsiteY0" fmla="*/ 397828 h 632953"/>
              <a:gd name="connsiteX1" fmla="*/ 0 w 365436"/>
              <a:gd name="connsiteY1" fmla="*/ 0 h 632953"/>
              <a:gd name="connsiteX2" fmla="*/ 323622 w 365436"/>
              <a:gd name="connsiteY2" fmla="*/ 235126 h 632953"/>
              <a:gd name="connsiteX3" fmla="*/ 365436 w 365436"/>
              <a:gd name="connsiteY3" fmla="*/ 632954 h 632953"/>
              <a:gd name="connsiteX4" fmla="*/ 41813 w 365436"/>
              <a:gd name="connsiteY4" fmla="*/ 397828 h 632953"/>
              <a:gd name="connsiteX5" fmla="*/ 41813 w 365436"/>
              <a:gd name="connsiteY5" fmla="*/ 397828 h 632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5436" h="632953">
                <a:moveTo>
                  <a:pt x="41813" y="397828"/>
                </a:moveTo>
                <a:lnTo>
                  <a:pt x="0" y="0"/>
                </a:lnTo>
                <a:lnTo>
                  <a:pt x="323622" y="235126"/>
                </a:lnTo>
                <a:lnTo>
                  <a:pt x="365436" y="632954"/>
                </a:lnTo>
                <a:lnTo>
                  <a:pt x="41813" y="397828"/>
                </a:lnTo>
                <a:lnTo>
                  <a:pt x="41813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8" name="Freeform: Shape 747">
            <a:extLst>
              <a:ext uri="{FF2B5EF4-FFF2-40B4-BE49-F238E27FC236}">
                <a16:creationId xmlns:a16="http://schemas.microsoft.com/office/drawing/2014/main" id="{4A1A5BB1-974A-DB7B-0448-AD45B32EECE2}"/>
              </a:ext>
            </a:extLst>
          </p:cNvPr>
          <p:cNvSpPr/>
          <p:nvPr/>
        </p:nvSpPr>
        <p:spPr>
          <a:xfrm>
            <a:off x="6144120" y="5817298"/>
            <a:ext cx="365435" cy="632953"/>
          </a:xfrm>
          <a:custGeom>
            <a:avLst/>
            <a:gdLst>
              <a:gd name="connsiteX0" fmla="*/ 41813 w 365435"/>
              <a:gd name="connsiteY0" fmla="*/ 397828 h 632953"/>
              <a:gd name="connsiteX1" fmla="*/ 0 w 365435"/>
              <a:gd name="connsiteY1" fmla="*/ 0 h 632953"/>
              <a:gd name="connsiteX2" fmla="*/ 323623 w 365435"/>
              <a:gd name="connsiteY2" fmla="*/ 235125 h 632953"/>
              <a:gd name="connsiteX3" fmla="*/ 365436 w 365435"/>
              <a:gd name="connsiteY3" fmla="*/ 632954 h 632953"/>
              <a:gd name="connsiteX4" fmla="*/ 41813 w 365435"/>
              <a:gd name="connsiteY4" fmla="*/ 397828 h 632953"/>
              <a:gd name="connsiteX5" fmla="*/ 41813 w 365435"/>
              <a:gd name="connsiteY5" fmla="*/ 397828 h 632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5435" h="632953">
                <a:moveTo>
                  <a:pt x="41813" y="397828"/>
                </a:moveTo>
                <a:lnTo>
                  <a:pt x="0" y="0"/>
                </a:lnTo>
                <a:lnTo>
                  <a:pt x="323623" y="235125"/>
                </a:lnTo>
                <a:lnTo>
                  <a:pt x="365436" y="632954"/>
                </a:lnTo>
                <a:lnTo>
                  <a:pt x="41813" y="397828"/>
                </a:lnTo>
                <a:lnTo>
                  <a:pt x="41813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9" name="Freeform: Shape 748">
            <a:extLst>
              <a:ext uri="{FF2B5EF4-FFF2-40B4-BE49-F238E27FC236}">
                <a16:creationId xmlns:a16="http://schemas.microsoft.com/office/drawing/2014/main" id="{10EBDCA8-3144-9BEC-0703-7316AEECE027}"/>
              </a:ext>
            </a:extLst>
          </p:cNvPr>
          <p:cNvSpPr/>
          <p:nvPr/>
        </p:nvSpPr>
        <p:spPr>
          <a:xfrm>
            <a:off x="3748853" y="9114100"/>
            <a:ext cx="365436" cy="632953"/>
          </a:xfrm>
          <a:custGeom>
            <a:avLst/>
            <a:gdLst>
              <a:gd name="connsiteX0" fmla="*/ 41814 w 365436"/>
              <a:gd name="connsiteY0" fmla="*/ 397828 h 632953"/>
              <a:gd name="connsiteX1" fmla="*/ 0 w 365436"/>
              <a:gd name="connsiteY1" fmla="*/ 0 h 632953"/>
              <a:gd name="connsiteX2" fmla="*/ 323623 w 365436"/>
              <a:gd name="connsiteY2" fmla="*/ 235125 h 632953"/>
              <a:gd name="connsiteX3" fmla="*/ 365436 w 365436"/>
              <a:gd name="connsiteY3" fmla="*/ 632954 h 632953"/>
              <a:gd name="connsiteX4" fmla="*/ 41814 w 365436"/>
              <a:gd name="connsiteY4" fmla="*/ 397828 h 632953"/>
              <a:gd name="connsiteX5" fmla="*/ 41814 w 365436"/>
              <a:gd name="connsiteY5" fmla="*/ 397828 h 632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5436" h="632953">
                <a:moveTo>
                  <a:pt x="41814" y="397828"/>
                </a:moveTo>
                <a:lnTo>
                  <a:pt x="0" y="0"/>
                </a:lnTo>
                <a:lnTo>
                  <a:pt x="323623" y="235125"/>
                </a:lnTo>
                <a:lnTo>
                  <a:pt x="365436" y="632954"/>
                </a:lnTo>
                <a:lnTo>
                  <a:pt x="41814" y="397828"/>
                </a:lnTo>
                <a:lnTo>
                  <a:pt x="41814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0" name="Freeform: Shape 749">
            <a:extLst>
              <a:ext uri="{FF2B5EF4-FFF2-40B4-BE49-F238E27FC236}">
                <a16:creationId xmlns:a16="http://schemas.microsoft.com/office/drawing/2014/main" id="{34A63505-138D-16B2-4478-B22938CC7685}"/>
              </a:ext>
            </a:extLst>
          </p:cNvPr>
          <p:cNvSpPr/>
          <p:nvPr/>
        </p:nvSpPr>
        <p:spPr>
          <a:xfrm>
            <a:off x="7601591" y="3886200"/>
            <a:ext cx="447235" cy="615566"/>
          </a:xfrm>
          <a:custGeom>
            <a:avLst/>
            <a:gdLst>
              <a:gd name="connsiteX0" fmla="*/ 0 w 447235"/>
              <a:gd name="connsiteY0" fmla="*/ 380441 h 615566"/>
              <a:gd name="connsiteX1" fmla="*/ 123613 w 447235"/>
              <a:gd name="connsiteY1" fmla="*/ 0 h 615566"/>
              <a:gd name="connsiteX2" fmla="*/ 447236 w 447235"/>
              <a:gd name="connsiteY2" fmla="*/ 235126 h 615566"/>
              <a:gd name="connsiteX3" fmla="*/ 323622 w 447235"/>
              <a:gd name="connsiteY3" fmla="*/ 615567 h 615566"/>
              <a:gd name="connsiteX4" fmla="*/ 0 w 447235"/>
              <a:gd name="connsiteY4" fmla="*/ 380441 h 615566"/>
              <a:gd name="connsiteX5" fmla="*/ 0 w 447235"/>
              <a:gd name="connsiteY5" fmla="*/ 380441 h 615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7235" h="615566">
                <a:moveTo>
                  <a:pt x="0" y="380441"/>
                </a:moveTo>
                <a:lnTo>
                  <a:pt x="123613" y="0"/>
                </a:lnTo>
                <a:lnTo>
                  <a:pt x="447236" y="235126"/>
                </a:lnTo>
                <a:lnTo>
                  <a:pt x="323622" y="615567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1" name="Freeform: Shape 750">
            <a:extLst>
              <a:ext uri="{FF2B5EF4-FFF2-40B4-BE49-F238E27FC236}">
                <a16:creationId xmlns:a16="http://schemas.microsoft.com/office/drawing/2014/main" id="{4983C2DA-7888-3230-92E8-7E74E7782D5B}"/>
              </a:ext>
            </a:extLst>
          </p:cNvPr>
          <p:cNvSpPr/>
          <p:nvPr/>
        </p:nvSpPr>
        <p:spPr>
          <a:xfrm>
            <a:off x="5738698" y="6450252"/>
            <a:ext cx="447235" cy="615566"/>
          </a:xfrm>
          <a:custGeom>
            <a:avLst/>
            <a:gdLst>
              <a:gd name="connsiteX0" fmla="*/ 0 w 447235"/>
              <a:gd name="connsiteY0" fmla="*/ 380441 h 615566"/>
              <a:gd name="connsiteX1" fmla="*/ 123613 w 447235"/>
              <a:gd name="connsiteY1" fmla="*/ 0 h 615566"/>
              <a:gd name="connsiteX2" fmla="*/ 447235 w 447235"/>
              <a:gd name="connsiteY2" fmla="*/ 235125 h 615566"/>
              <a:gd name="connsiteX3" fmla="*/ 323623 w 447235"/>
              <a:gd name="connsiteY3" fmla="*/ 615567 h 615566"/>
              <a:gd name="connsiteX4" fmla="*/ 0 w 447235"/>
              <a:gd name="connsiteY4" fmla="*/ 380441 h 615566"/>
              <a:gd name="connsiteX5" fmla="*/ 0 w 447235"/>
              <a:gd name="connsiteY5" fmla="*/ 380441 h 615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7235" h="615566">
                <a:moveTo>
                  <a:pt x="0" y="380441"/>
                </a:moveTo>
                <a:lnTo>
                  <a:pt x="123613" y="0"/>
                </a:lnTo>
                <a:lnTo>
                  <a:pt x="447235" y="235125"/>
                </a:lnTo>
                <a:lnTo>
                  <a:pt x="323623" y="615567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2" name="Freeform: Shape 751">
            <a:extLst>
              <a:ext uri="{FF2B5EF4-FFF2-40B4-BE49-F238E27FC236}">
                <a16:creationId xmlns:a16="http://schemas.microsoft.com/office/drawing/2014/main" id="{FAD3181D-E36B-4D2D-E085-9D4D41966FB2}"/>
              </a:ext>
            </a:extLst>
          </p:cNvPr>
          <p:cNvSpPr/>
          <p:nvPr/>
        </p:nvSpPr>
        <p:spPr>
          <a:xfrm>
            <a:off x="9158344" y="1288133"/>
            <a:ext cx="447234" cy="615566"/>
          </a:xfrm>
          <a:custGeom>
            <a:avLst/>
            <a:gdLst>
              <a:gd name="connsiteX0" fmla="*/ 0 w 447234"/>
              <a:gd name="connsiteY0" fmla="*/ 380441 h 615566"/>
              <a:gd name="connsiteX1" fmla="*/ 123613 w 447234"/>
              <a:gd name="connsiteY1" fmla="*/ 0 h 615566"/>
              <a:gd name="connsiteX2" fmla="*/ 447235 w 447234"/>
              <a:gd name="connsiteY2" fmla="*/ 235126 h 615566"/>
              <a:gd name="connsiteX3" fmla="*/ 323622 w 447234"/>
              <a:gd name="connsiteY3" fmla="*/ 615567 h 615566"/>
              <a:gd name="connsiteX4" fmla="*/ 0 w 447234"/>
              <a:gd name="connsiteY4" fmla="*/ 380441 h 615566"/>
              <a:gd name="connsiteX5" fmla="*/ 0 w 447234"/>
              <a:gd name="connsiteY5" fmla="*/ 380441 h 615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7234" h="615566">
                <a:moveTo>
                  <a:pt x="0" y="380441"/>
                </a:moveTo>
                <a:lnTo>
                  <a:pt x="123613" y="0"/>
                </a:lnTo>
                <a:lnTo>
                  <a:pt x="447235" y="235126"/>
                </a:lnTo>
                <a:lnTo>
                  <a:pt x="323622" y="615567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3" name="Freeform: Shape 752">
            <a:extLst>
              <a:ext uri="{FF2B5EF4-FFF2-40B4-BE49-F238E27FC236}">
                <a16:creationId xmlns:a16="http://schemas.microsoft.com/office/drawing/2014/main" id="{2DC576CC-33D5-5C72-4002-B11A14527B55}"/>
              </a:ext>
            </a:extLst>
          </p:cNvPr>
          <p:cNvSpPr/>
          <p:nvPr/>
        </p:nvSpPr>
        <p:spPr>
          <a:xfrm>
            <a:off x="3748853" y="8733659"/>
            <a:ext cx="447235" cy="615566"/>
          </a:xfrm>
          <a:custGeom>
            <a:avLst/>
            <a:gdLst>
              <a:gd name="connsiteX0" fmla="*/ 0 w 447235"/>
              <a:gd name="connsiteY0" fmla="*/ 380441 h 615566"/>
              <a:gd name="connsiteX1" fmla="*/ 123613 w 447235"/>
              <a:gd name="connsiteY1" fmla="*/ 0 h 615566"/>
              <a:gd name="connsiteX2" fmla="*/ 447236 w 447235"/>
              <a:gd name="connsiteY2" fmla="*/ 235125 h 615566"/>
              <a:gd name="connsiteX3" fmla="*/ 323623 w 447235"/>
              <a:gd name="connsiteY3" fmla="*/ 615567 h 615566"/>
              <a:gd name="connsiteX4" fmla="*/ 0 w 447235"/>
              <a:gd name="connsiteY4" fmla="*/ 380441 h 615566"/>
              <a:gd name="connsiteX5" fmla="*/ 0 w 447235"/>
              <a:gd name="connsiteY5" fmla="*/ 380441 h 615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7235" h="615566">
                <a:moveTo>
                  <a:pt x="0" y="380441"/>
                </a:moveTo>
                <a:lnTo>
                  <a:pt x="123613" y="0"/>
                </a:lnTo>
                <a:lnTo>
                  <a:pt x="447236" y="235125"/>
                </a:lnTo>
                <a:lnTo>
                  <a:pt x="323623" y="615567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4" name="Freeform: Shape 753">
            <a:extLst>
              <a:ext uri="{FF2B5EF4-FFF2-40B4-BE49-F238E27FC236}">
                <a16:creationId xmlns:a16="http://schemas.microsoft.com/office/drawing/2014/main" id="{CF28BFA1-2F2A-9D4A-BD0A-4E2FC1C82816}"/>
              </a:ext>
            </a:extLst>
          </p:cNvPr>
          <p:cNvSpPr/>
          <p:nvPr/>
        </p:nvSpPr>
        <p:spPr>
          <a:xfrm>
            <a:off x="6509556" y="4664469"/>
            <a:ext cx="591288" cy="532398"/>
          </a:xfrm>
          <a:custGeom>
            <a:avLst/>
            <a:gdLst>
              <a:gd name="connsiteX0" fmla="*/ 0 w 591288"/>
              <a:gd name="connsiteY0" fmla="*/ 297272 h 532398"/>
              <a:gd name="connsiteX1" fmla="*/ 267666 w 591288"/>
              <a:gd name="connsiteY1" fmla="*/ 0 h 532398"/>
              <a:gd name="connsiteX2" fmla="*/ 591289 w 591288"/>
              <a:gd name="connsiteY2" fmla="*/ 235126 h 532398"/>
              <a:gd name="connsiteX3" fmla="*/ 323623 w 591288"/>
              <a:gd name="connsiteY3" fmla="*/ 532398 h 532398"/>
              <a:gd name="connsiteX4" fmla="*/ 0 w 591288"/>
              <a:gd name="connsiteY4" fmla="*/ 297272 h 532398"/>
              <a:gd name="connsiteX5" fmla="*/ 0 w 591288"/>
              <a:gd name="connsiteY5" fmla="*/ 297272 h 532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8" h="532398">
                <a:moveTo>
                  <a:pt x="0" y="297272"/>
                </a:moveTo>
                <a:lnTo>
                  <a:pt x="267666" y="0"/>
                </a:lnTo>
                <a:lnTo>
                  <a:pt x="591289" y="235126"/>
                </a:lnTo>
                <a:lnTo>
                  <a:pt x="323623" y="532398"/>
                </a:lnTo>
                <a:lnTo>
                  <a:pt x="0" y="297272"/>
                </a:lnTo>
                <a:lnTo>
                  <a:pt x="0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5" name="Freeform: Shape 754">
            <a:extLst>
              <a:ext uri="{FF2B5EF4-FFF2-40B4-BE49-F238E27FC236}">
                <a16:creationId xmlns:a16="http://schemas.microsoft.com/office/drawing/2014/main" id="{0BDFE5CC-FF1C-8924-1BE4-5EDFEBF356A2}"/>
              </a:ext>
            </a:extLst>
          </p:cNvPr>
          <p:cNvSpPr/>
          <p:nvPr/>
        </p:nvSpPr>
        <p:spPr>
          <a:xfrm>
            <a:off x="5071013" y="6830693"/>
            <a:ext cx="591287" cy="532398"/>
          </a:xfrm>
          <a:custGeom>
            <a:avLst/>
            <a:gdLst>
              <a:gd name="connsiteX0" fmla="*/ 0 w 591287"/>
              <a:gd name="connsiteY0" fmla="*/ 297272 h 532398"/>
              <a:gd name="connsiteX1" fmla="*/ 267665 w 591287"/>
              <a:gd name="connsiteY1" fmla="*/ 0 h 532398"/>
              <a:gd name="connsiteX2" fmla="*/ 591288 w 591287"/>
              <a:gd name="connsiteY2" fmla="*/ 235125 h 532398"/>
              <a:gd name="connsiteX3" fmla="*/ 323623 w 591287"/>
              <a:gd name="connsiteY3" fmla="*/ 532398 h 532398"/>
              <a:gd name="connsiteX4" fmla="*/ 0 w 591287"/>
              <a:gd name="connsiteY4" fmla="*/ 297272 h 532398"/>
              <a:gd name="connsiteX5" fmla="*/ 0 w 591287"/>
              <a:gd name="connsiteY5" fmla="*/ 297272 h 532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7" h="532398">
                <a:moveTo>
                  <a:pt x="0" y="297272"/>
                </a:moveTo>
                <a:lnTo>
                  <a:pt x="267665" y="0"/>
                </a:lnTo>
                <a:lnTo>
                  <a:pt x="591288" y="235125"/>
                </a:lnTo>
                <a:lnTo>
                  <a:pt x="323623" y="532398"/>
                </a:lnTo>
                <a:lnTo>
                  <a:pt x="0" y="297272"/>
                </a:lnTo>
                <a:lnTo>
                  <a:pt x="0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6" name="Freeform: Shape 755">
            <a:extLst>
              <a:ext uri="{FF2B5EF4-FFF2-40B4-BE49-F238E27FC236}">
                <a16:creationId xmlns:a16="http://schemas.microsoft.com/office/drawing/2014/main" id="{BE4A2C22-C057-8E6C-D490-3A0572392E86}"/>
              </a:ext>
            </a:extLst>
          </p:cNvPr>
          <p:cNvSpPr/>
          <p:nvPr/>
        </p:nvSpPr>
        <p:spPr>
          <a:xfrm>
            <a:off x="8848866" y="2066402"/>
            <a:ext cx="591287" cy="532398"/>
          </a:xfrm>
          <a:custGeom>
            <a:avLst/>
            <a:gdLst>
              <a:gd name="connsiteX0" fmla="*/ 0 w 591287"/>
              <a:gd name="connsiteY0" fmla="*/ 297273 h 532398"/>
              <a:gd name="connsiteX1" fmla="*/ 267665 w 591287"/>
              <a:gd name="connsiteY1" fmla="*/ 0 h 532398"/>
              <a:gd name="connsiteX2" fmla="*/ 591288 w 591287"/>
              <a:gd name="connsiteY2" fmla="*/ 235126 h 532398"/>
              <a:gd name="connsiteX3" fmla="*/ 323622 w 591287"/>
              <a:gd name="connsiteY3" fmla="*/ 532398 h 532398"/>
              <a:gd name="connsiteX4" fmla="*/ 0 w 591287"/>
              <a:gd name="connsiteY4" fmla="*/ 297273 h 532398"/>
              <a:gd name="connsiteX5" fmla="*/ 0 w 591287"/>
              <a:gd name="connsiteY5" fmla="*/ 297273 h 532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7" h="532398">
                <a:moveTo>
                  <a:pt x="0" y="297273"/>
                </a:moveTo>
                <a:lnTo>
                  <a:pt x="267665" y="0"/>
                </a:lnTo>
                <a:lnTo>
                  <a:pt x="591288" y="235126"/>
                </a:lnTo>
                <a:lnTo>
                  <a:pt x="323622" y="532398"/>
                </a:lnTo>
                <a:lnTo>
                  <a:pt x="0" y="297273"/>
                </a:lnTo>
                <a:lnTo>
                  <a:pt x="0" y="2972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7" name="Freeform: Shape 756">
            <a:extLst>
              <a:ext uri="{FF2B5EF4-FFF2-40B4-BE49-F238E27FC236}">
                <a16:creationId xmlns:a16="http://schemas.microsoft.com/office/drawing/2014/main" id="{687F2FD2-D07D-EDB4-9661-58586614A211}"/>
              </a:ext>
            </a:extLst>
          </p:cNvPr>
          <p:cNvSpPr/>
          <p:nvPr/>
        </p:nvSpPr>
        <p:spPr>
          <a:xfrm>
            <a:off x="6144120" y="5654596"/>
            <a:ext cx="689058" cy="397827"/>
          </a:xfrm>
          <a:custGeom>
            <a:avLst/>
            <a:gdLst>
              <a:gd name="connsiteX0" fmla="*/ 0 w 689058"/>
              <a:gd name="connsiteY0" fmla="*/ 162703 h 397827"/>
              <a:gd name="connsiteX1" fmla="*/ 365436 w 689058"/>
              <a:gd name="connsiteY1" fmla="*/ 0 h 397827"/>
              <a:gd name="connsiteX2" fmla="*/ 689059 w 689058"/>
              <a:gd name="connsiteY2" fmla="*/ 235125 h 397827"/>
              <a:gd name="connsiteX3" fmla="*/ 323623 w 689058"/>
              <a:gd name="connsiteY3" fmla="*/ 397828 h 397827"/>
              <a:gd name="connsiteX4" fmla="*/ 0 w 689058"/>
              <a:gd name="connsiteY4" fmla="*/ 162703 h 397827"/>
              <a:gd name="connsiteX5" fmla="*/ 0 w 689058"/>
              <a:gd name="connsiteY5" fmla="*/ 162703 h 397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9058" h="397827">
                <a:moveTo>
                  <a:pt x="0" y="162703"/>
                </a:moveTo>
                <a:lnTo>
                  <a:pt x="365436" y="0"/>
                </a:lnTo>
                <a:lnTo>
                  <a:pt x="689059" y="235125"/>
                </a:lnTo>
                <a:lnTo>
                  <a:pt x="323623" y="397828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8" name="Freeform: Shape 757">
            <a:extLst>
              <a:ext uri="{FF2B5EF4-FFF2-40B4-BE49-F238E27FC236}">
                <a16:creationId xmlns:a16="http://schemas.microsoft.com/office/drawing/2014/main" id="{DD7813A8-2E2A-17DC-AC38-C6BEC6FF9F2D}"/>
              </a:ext>
            </a:extLst>
          </p:cNvPr>
          <p:cNvSpPr/>
          <p:nvPr/>
        </p:nvSpPr>
        <p:spPr>
          <a:xfrm>
            <a:off x="4196088" y="8335830"/>
            <a:ext cx="689058" cy="397828"/>
          </a:xfrm>
          <a:custGeom>
            <a:avLst/>
            <a:gdLst>
              <a:gd name="connsiteX0" fmla="*/ 0 w 689058"/>
              <a:gd name="connsiteY0" fmla="*/ 162703 h 397828"/>
              <a:gd name="connsiteX1" fmla="*/ 365436 w 689058"/>
              <a:gd name="connsiteY1" fmla="*/ 0 h 397828"/>
              <a:gd name="connsiteX2" fmla="*/ 689059 w 689058"/>
              <a:gd name="connsiteY2" fmla="*/ 235126 h 397828"/>
              <a:gd name="connsiteX3" fmla="*/ 323623 w 689058"/>
              <a:gd name="connsiteY3" fmla="*/ 397828 h 397828"/>
              <a:gd name="connsiteX4" fmla="*/ 0 w 689058"/>
              <a:gd name="connsiteY4" fmla="*/ 162703 h 397828"/>
              <a:gd name="connsiteX5" fmla="*/ 0 w 689058"/>
              <a:gd name="connsiteY5" fmla="*/ 162703 h 397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9058" h="397828">
                <a:moveTo>
                  <a:pt x="0" y="162703"/>
                </a:moveTo>
                <a:lnTo>
                  <a:pt x="365436" y="0"/>
                </a:lnTo>
                <a:lnTo>
                  <a:pt x="689059" y="235126"/>
                </a:lnTo>
                <a:lnTo>
                  <a:pt x="323623" y="397828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9" name="Freeform: Shape 758">
            <a:extLst>
              <a:ext uri="{FF2B5EF4-FFF2-40B4-BE49-F238E27FC236}">
                <a16:creationId xmlns:a16="http://schemas.microsoft.com/office/drawing/2014/main" id="{35F12B16-97FE-28E3-AA87-CA7C57EA8D5C}"/>
              </a:ext>
            </a:extLst>
          </p:cNvPr>
          <p:cNvSpPr/>
          <p:nvPr/>
        </p:nvSpPr>
        <p:spPr>
          <a:xfrm>
            <a:off x="8125223" y="2761503"/>
            <a:ext cx="689058" cy="397828"/>
          </a:xfrm>
          <a:custGeom>
            <a:avLst/>
            <a:gdLst>
              <a:gd name="connsiteX0" fmla="*/ 0 w 689058"/>
              <a:gd name="connsiteY0" fmla="*/ 162703 h 397828"/>
              <a:gd name="connsiteX1" fmla="*/ 365436 w 689058"/>
              <a:gd name="connsiteY1" fmla="*/ 0 h 397828"/>
              <a:gd name="connsiteX2" fmla="*/ 689059 w 689058"/>
              <a:gd name="connsiteY2" fmla="*/ 235126 h 397828"/>
              <a:gd name="connsiteX3" fmla="*/ 323623 w 689058"/>
              <a:gd name="connsiteY3" fmla="*/ 397828 h 397828"/>
              <a:gd name="connsiteX4" fmla="*/ 0 w 689058"/>
              <a:gd name="connsiteY4" fmla="*/ 162703 h 397828"/>
              <a:gd name="connsiteX5" fmla="*/ 0 w 689058"/>
              <a:gd name="connsiteY5" fmla="*/ 162703 h 397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9058" h="397828">
                <a:moveTo>
                  <a:pt x="0" y="162703"/>
                </a:moveTo>
                <a:lnTo>
                  <a:pt x="365436" y="0"/>
                </a:lnTo>
                <a:lnTo>
                  <a:pt x="689059" y="235126"/>
                </a:lnTo>
                <a:lnTo>
                  <a:pt x="323623" y="397828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0" name="Freeform: Shape 759">
            <a:extLst>
              <a:ext uri="{FF2B5EF4-FFF2-40B4-BE49-F238E27FC236}">
                <a16:creationId xmlns:a16="http://schemas.microsoft.com/office/drawing/2014/main" id="{C8A2B005-7E98-F23B-2B7A-31DC80E6F434}"/>
              </a:ext>
            </a:extLst>
          </p:cNvPr>
          <p:cNvSpPr/>
          <p:nvPr/>
        </p:nvSpPr>
        <p:spPr>
          <a:xfrm>
            <a:off x="2166258" y="706580"/>
            <a:ext cx="523632" cy="581552"/>
          </a:xfrm>
          <a:custGeom>
            <a:avLst/>
            <a:gdLst>
              <a:gd name="connsiteX0" fmla="*/ 200010 w 523632"/>
              <a:gd name="connsiteY0" fmla="*/ 346427 h 581552"/>
              <a:gd name="connsiteX1" fmla="*/ 0 w 523632"/>
              <a:gd name="connsiteY1" fmla="*/ 0 h 581552"/>
              <a:gd name="connsiteX2" fmla="*/ 323623 w 523632"/>
              <a:gd name="connsiteY2" fmla="*/ 235126 h 581552"/>
              <a:gd name="connsiteX3" fmla="*/ 523632 w 523632"/>
              <a:gd name="connsiteY3" fmla="*/ 581553 h 581552"/>
              <a:gd name="connsiteX4" fmla="*/ 200010 w 523632"/>
              <a:gd name="connsiteY4" fmla="*/ 346427 h 581552"/>
              <a:gd name="connsiteX5" fmla="*/ 200010 w 523632"/>
              <a:gd name="connsiteY5" fmla="*/ 346427 h 581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3632" h="581552">
                <a:moveTo>
                  <a:pt x="200010" y="346427"/>
                </a:moveTo>
                <a:lnTo>
                  <a:pt x="0" y="0"/>
                </a:lnTo>
                <a:lnTo>
                  <a:pt x="323623" y="235126"/>
                </a:lnTo>
                <a:lnTo>
                  <a:pt x="523632" y="581553"/>
                </a:lnTo>
                <a:lnTo>
                  <a:pt x="200010" y="346427"/>
                </a:lnTo>
                <a:lnTo>
                  <a:pt x="20001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1" name="Freeform: Shape 760">
            <a:extLst>
              <a:ext uri="{FF2B5EF4-FFF2-40B4-BE49-F238E27FC236}">
                <a16:creationId xmlns:a16="http://schemas.microsoft.com/office/drawing/2014/main" id="{3455E875-567C-DAF3-C26E-090ACEEF98DD}"/>
              </a:ext>
            </a:extLst>
          </p:cNvPr>
          <p:cNvSpPr/>
          <p:nvPr/>
        </p:nvSpPr>
        <p:spPr>
          <a:xfrm>
            <a:off x="385164" y="3253246"/>
            <a:ext cx="365435" cy="632953"/>
          </a:xfrm>
          <a:custGeom>
            <a:avLst/>
            <a:gdLst>
              <a:gd name="connsiteX0" fmla="*/ 41813 w 365435"/>
              <a:gd name="connsiteY0" fmla="*/ 397828 h 632953"/>
              <a:gd name="connsiteX1" fmla="*/ 0 w 365435"/>
              <a:gd name="connsiteY1" fmla="*/ 0 h 632953"/>
              <a:gd name="connsiteX2" fmla="*/ 323623 w 365435"/>
              <a:gd name="connsiteY2" fmla="*/ 235126 h 632953"/>
              <a:gd name="connsiteX3" fmla="*/ 365436 w 365435"/>
              <a:gd name="connsiteY3" fmla="*/ 632954 h 632953"/>
              <a:gd name="connsiteX4" fmla="*/ 41813 w 365435"/>
              <a:gd name="connsiteY4" fmla="*/ 397828 h 632953"/>
              <a:gd name="connsiteX5" fmla="*/ 41813 w 365435"/>
              <a:gd name="connsiteY5" fmla="*/ 397828 h 632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5435" h="632953">
                <a:moveTo>
                  <a:pt x="41813" y="397828"/>
                </a:moveTo>
                <a:lnTo>
                  <a:pt x="0" y="0"/>
                </a:lnTo>
                <a:lnTo>
                  <a:pt x="323623" y="235126"/>
                </a:lnTo>
                <a:lnTo>
                  <a:pt x="365436" y="632954"/>
                </a:lnTo>
                <a:lnTo>
                  <a:pt x="41813" y="397828"/>
                </a:lnTo>
                <a:lnTo>
                  <a:pt x="41813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2" name="Freeform: Shape 761">
            <a:extLst>
              <a:ext uri="{FF2B5EF4-FFF2-40B4-BE49-F238E27FC236}">
                <a16:creationId xmlns:a16="http://schemas.microsoft.com/office/drawing/2014/main" id="{233B8C5A-23F4-E669-FE17-7BBCB7A7E573}"/>
              </a:ext>
            </a:extLst>
          </p:cNvPr>
          <p:cNvSpPr/>
          <p:nvPr/>
        </p:nvSpPr>
        <p:spPr>
          <a:xfrm>
            <a:off x="2792129" y="11480"/>
            <a:ext cx="365436" cy="632953"/>
          </a:xfrm>
          <a:custGeom>
            <a:avLst/>
            <a:gdLst>
              <a:gd name="connsiteX0" fmla="*/ 41813 w 365436"/>
              <a:gd name="connsiteY0" fmla="*/ 397828 h 632953"/>
              <a:gd name="connsiteX1" fmla="*/ 0 w 365436"/>
              <a:gd name="connsiteY1" fmla="*/ 0 h 632953"/>
              <a:gd name="connsiteX2" fmla="*/ 323623 w 365436"/>
              <a:gd name="connsiteY2" fmla="*/ 235126 h 632953"/>
              <a:gd name="connsiteX3" fmla="*/ 365436 w 365436"/>
              <a:gd name="connsiteY3" fmla="*/ 632954 h 632953"/>
              <a:gd name="connsiteX4" fmla="*/ 41813 w 365436"/>
              <a:gd name="connsiteY4" fmla="*/ 397828 h 632953"/>
              <a:gd name="connsiteX5" fmla="*/ 41813 w 365436"/>
              <a:gd name="connsiteY5" fmla="*/ 397828 h 632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5436" h="632953">
                <a:moveTo>
                  <a:pt x="41813" y="397828"/>
                </a:moveTo>
                <a:lnTo>
                  <a:pt x="0" y="0"/>
                </a:lnTo>
                <a:lnTo>
                  <a:pt x="323623" y="235126"/>
                </a:lnTo>
                <a:lnTo>
                  <a:pt x="365436" y="632954"/>
                </a:lnTo>
                <a:lnTo>
                  <a:pt x="41813" y="397828"/>
                </a:lnTo>
                <a:lnTo>
                  <a:pt x="41813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3" name="Freeform: Shape 762">
            <a:extLst>
              <a:ext uri="{FF2B5EF4-FFF2-40B4-BE49-F238E27FC236}">
                <a16:creationId xmlns:a16="http://schemas.microsoft.com/office/drawing/2014/main" id="{2CAC52F8-AE2B-AD6E-3871-5DCD18D3F971}"/>
              </a:ext>
            </a:extLst>
          </p:cNvPr>
          <p:cNvSpPr/>
          <p:nvPr/>
        </p:nvSpPr>
        <p:spPr>
          <a:xfrm>
            <a:off x="1877218" y="1685961"/>
            <a:ext cx="447235" cy="615566"/>
          </a:xfrm>
          <a:custGeom>
            <a:avLst/>
            <a:gdLst>
              <a:gd name="connsiteX0" fmla="*/ 0 w 447235"/>
              <a:gd name="connsiteY0" fmla="*/ 380441 h 615566"/>
              <a:gd name="connsiteX1" fmla="*/ 123613 w 447235"/>
              <a:gd name="connsiteY1" fmla="*/ 0 h 615566"/>
              <a:gd name="connsiteX2" fmla="*/ 447235 w 447235"/>
              <a:gd name="connsiteY2" fmla="*/ 235126 h 615566"/>
              <a:gd name="connsiteX3" fmla="*/ 323623 w 447235"/>
              <a:gd name="connsiteY3" fmla="*/ 615567 h 615566"/>
              <a:gd name="connsiteX4" fmla="*/ 0 w 447235"/>
              <a:gd name="connsiteY4" fmla="*/ 380441 h 615566"/>
              <a:gd name="connsiteX5" fmla="*/ 0 w 447235"/>
              <a:gd name="connsiteY5" fmla="*/ 380441 h 615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7235" h="615566">
                <a:moveTo>
                  <a:pt x="0" y="380441"/>
                </a:moveTo>
                <a:lnTo>
                  <a:pt x="123613" y="0"/>
                </a:lnTo>
                <a:lnTo>
                  <a:pt x="447235" y="235126"/>
                </a:lnTo>
                <a:lnTo>
                  <a:pt x="323623" y="615567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4" name="Freeform: Shape 763">
            <a:extLst>
              <a:ext uri="{FF2B5EF4-FFF2-40B4-BE49-F238E27FC236}">
                <a16:creationId xmlns:a16="http://schemas.microsoft.com/office/drawing/2014/main" id="{1151CC41-E1A9-5108-89A5-2119E0BDE3AE}"/>
              </a:ext>
            </a:extLst>
          </p:cNvPr>
          <p:cNvSpPr/>
          <p:nvPr/>
        </p:nvSpPr>
        <p:spPr>
          <a:xfrm>
            <a:off x="-62070" y="4284028"/>
            <a:ext cx="447235" cy="615566"/>
          </a:xfrm>
          <a:custGeom>
            <a:avLst/>
            <a:gdLst>
              <a:gd name="connsiteX0" fmla="*/ 0 w 447235"/>
              <a:gd name="connsiteY0" fmla="*/ 380441 h 615566"/>
              <a:gd name="connsiteX1" fmla="*/ 123613 w 447235"/>
              <a:gd name="connsiteY1" fmla="*/ 0 h 615566"/>
              <a:gd name="connsiteX2" fmla="*/ 447235 w 447235"/>
              <a:gd name="connsiteY2" fmla="*/ 235125 h 615566"/>
              <a:gd name="connsiteX3" fmla="*/ 323623 w 447235"/>
              <a:gd name="connsiteY3" fmla="*/ 615567 h 615566"/>
              <a:gd name="connsiteX4" fmla="*/ 0 w 447235"/>
              <a:gd name="connsiteY4" fmla="*/ 380441 h 615566"/>
              <a:gd name="connsiteX5" fmla="*/ 0 w 447235"/>
              <a:gd name="connsiteY5" fmla="*/ 380441 h 615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7235" h="615566">
                <a:moveTo>
                  <a:pt x="0" y="380441"/>
                </a:moveTo>
                <a:lnTo>
                  <a:pt x="123613" y="0"/>
                </a:lnTo>
                <a:lnTo>
                  <a:pt x="447235" y="235125"/>
                </a:lnTo>
                <a:lnTo>
                  <a:pt x="323623" y="615567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5" name="Freeform: Shape 764">
            <a:extLst>
              <a:ext uri="{FF2B5EF4-FFF2-40B4-BE49-F238E27FC236}">
                <a16:creationId xmlns:a16="http://schemas.microsoft.com/office/drawing/2014/main" id="{85006606-F5EA-006B-775D-BAD298AC299E}"/>
              </a:ext>
            </a:extLst>
          </p:cNvPr>
          <p:cNvSpPr/>
          <p:nvPr/>
        </p:nvSpPr>
        <p:spPr>
          <a:xfrm>
            <a:off x="3383417" y="-798556"/>
            <a:ext cx="447235" cy="615566"/>
          </a:xfrm>
          <a:custGeom>
            <a:avLst/>
            <a:gdLst>
              <a:gd name="connsiteX0" fmla="*/ 0 w 447235"/>
              <a:gd name="connsiteY0" fmla="*/ 380441 h 615566"/>
              <a:gd name="connsiteX1" fmla="*/ 123613 w 447235"/>
              <a:gd name="connsiteY1" fmla="*/ 0 h 615566"/>
              <a:gd name="connsiteX2" fmla="*/ 447236 w 447235"/>
              <a:gd name="connsiteY2" fmla="*/ 235126 h 615566"/>
              <a:gd name="connsiteX3" fmla="*/ 323623 w 447235"/>
              <a:gd name="connsiteY3" fmla="*/ 615567 h 615566"/>
              <a:gd name="connsiteX4" fmla="*/ 0 w 447235"/>
              <a:gd name="connsiteY4" fmla="*/ 380441 h 615566"/>
              <a:gd name="connsiteX5" fmla="*/ 0 w 447235"/>
              <a:gd name="connsiteY5" fmla="*/ 380441 h 615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7235" h="615566">
                <a:moveTo>
                  <a:pt x="0" y="380441"/>
                </a:moveTo>
                <a:lnTo>
                  <a:pt x="123613" y="0"/>
                </a:lnTo>
                <a:lnTo>
                  <a:pt x="447236" y="235126"/>
                </a:lnTo>
                <a:lnTo>
                  <a:pt x="323623" y="615567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6" name="Freeform: Shape 765">
            <a:extLst>
              <a:ext uri="{FF2B5EF4-FFF2-40B4-BE49-F238E27FC236}">
                <a16:creationId xmlns:a16="http://schemas.microsoft.com/office/drawing/2014/main" id="{BD12556B-C162-2221-5CCB-580579C09850}"/>
              </a:ext>
            </a:extLst>
          </p:cNvPr>
          <p:cNvSpPr/>
          <p:nvPr/>
        </p:nvSpPr>
        <p:spPr>
          <a:xfrm>
            <a:off x="2166258" y="409308"/>
            <a:ext cx="591287" cy="532397"/>
          </a:xfrm>
          <a:custGeom>
            <a:avLst/>
            <a:gdLst>
              <a:gd name="connsiteX0" fmla="*/ 0 w 591287"/>
              <a:gd name="connsiteY0" fmla="*/ 297272 h 532397"/>
              <a:gd name="connsiteX1" fmla="*/ 267665 w 591287"/>
              <a:gd name="connsiteY1" fmla="*/ 0 h 532397"/>
              <a:gd name="connsiteX2" fmla="*/ 591288 w 591287"/>
              <a:gd name="connsiteY2" fmla="*/ 235126 h 532397"/>
              <a:gd name="connsiteX3" fmla="*/ 323623 w 591287"/>
              <a:gd name="connsiteY3" fmla="*/ 532398 h 532397"/>
              <a:gd name="connsiteX4" fmla="*/ 0 w 591287"/>
              <a:gd name="connsiteY4" fmla="*/ 297272 h 532397"/>
              <a:gd name="connsiteX5" fmla="*/ 0 w 591287"/>
              <a:gd name="connsiteY5" fmla="*/ 297272 h 532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7" h="532397">
                <a:moveTo>
                  <a:pt x="0" y="297272"/>
                </a:moveTo>
                <a:lnTo>
                  <a:pt x="267665" y="0"/>
                </a:lnTo>
                <a:lnTo>
                  <a:pt x="591288" y="235126"/>
                </a:lnTo>
                <a:lnTo>
                  <a:pt x="323623" y="532398"/>
                </a:lnTo>
                <a:lnTo>
                  <a:pt x="0" y="297272"/>
                </a:lnTo>
                <a:lnTo>
                  <a:pt x="0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7" name="Freeform: Shape 766">
            <a:extLst>
              <a:ext uri="{FF2B5EF4-FFF2-40B4-BE49-F238E27FC236}">
                <a16:creationId xmlns:a16="http://schemas.microsoft.com/office/drawing/2014/main" id="{7F62B410-D807-19CE-763B-B05A33033E20}"/>
              </a:ext>
            </a:extLst>
          </p:cNvPr>
          <p:cNvSpPr/>
          <p:nvPr/>
        </p:nvSpPr>
        <p:spPr>
          <a:xfrm>
            <a:off x="385164" y="2955973"/>
            <a:ext cx="591287" cy="532397"/>
          </a:xfrm>
          <a:custGeom>
            <a:avLst/>
            <a:gdLst>
              <a:gd name="connsiteX0" fmla="*/ 0 w 591287"/>
              <a:gd name="connsiteY0" fmla="*/ 297272 h 532397"/>
              <a:gd name="connsiteX1" fmla="*/ 267665 w 591287"/>
              <a:gd name="connsiteY1" fmla="*/ 0 h 532397"/>
              <a:gd name="connsiteX2" fmla="*/ 591288 w 591287"/>
              <a:gd name="connsiteY2" fmla="*/ 235126 h 532397"/>
              <a:gd name="connsiteX3" fmla="*/ 323623 w 591287"/>
              <a:gd name="connsiteY3" fmla="*/ 532398 h 532397"/>
              <a:gd name="connsiteX4" fmla="*/ 0 w 591287"/>
              <a:gd name="connsiteY4" fmla="*/ 297272 h 532397"/>
              <a:gd name="connsiteX5" fmla="*/ 0 w 591287"/>
              <a:gd name="connsiteY5" fmla="*/ 297272 h 532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7" h="532397">
                <a:moveTo>
                  <a:pt x="0" y="297272"/>
                </a:moveTo>
                <a:lnTo>
                  <a:pt x="267665" y="0"/>
                </a:lnTo>
                <a:lnTo>
                  <a:pt x="591288" y="235126"/>
                </a:lnTo>
                <a:lnTo>
                  <a:pt x="323623" y="532398"/>
                </a:lnTo>
                <a:lnTo>
                  <a:pt x="0" y="297272"/>
                </a:lnTo>
                <a:lnTo>
                  <a:pt x="0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8" name="Freeform: Shape 767">
            <a:extLst>
              <a:ext uri="{FF2B5EF4-FFF2-40B4-BE49-F238E27FC236}">
                <a16:creationId xmlns:a16="http://schemas.microsoft.com/office/drawing/2014/main" id="{F6EFBECD-14D3-109B-8D10-FFE47E96580E}"/>
              </a:ext>
            </a:extLst>
          </p:cNvPr>
          <p:cNvSpPr/>
          <p:nvPr/>
        </p:nvSpPr>
        <p:spPr>
          <a:xfrm>
            <a:off x="4114289" y="-2271926"/>
            <a:ext cx="591288" cy="532397"/>
          </a:xfrm>
          <a:custGeom>
            <a:avLst/>
            <a:gdLst>
              <a:gd name="connsiteX0" fmla="*/ 0 w 591288"/>
              <a:gd name="connsiteY0" fmla="*/ 297272 h 532397"/>
              <a:gd name="connsiteX1" fmla="*/ 267665 w 591288"/>
              <a:gd name="connsiteY1" fmla="*/ 0 h 532397"/>
              <a:gd name="connsiteX2" fmla="*/ 591288 w 591288"/>
              <a:gd name="connsiteY2" fmla="*/ 235126 h 532397"/>
              <a:gd name="connsiteX3" fmla="*/ 323623 w 591288"/>
              <a:gd name="connsiteY3" fmla="*/ 532398 h 532397"/>
              <a:gd name="connsiteX4" fmla="*/ 0 w 591288"/>
              <a:gd name="connsiteY4" fmla="*/ 297272 h 532397"/>
              <a:gd name="connsiteX5" fmla="*/ 0 w 591288"/>
              <a:gd name="connsiteY5" fmla="*/ 297272 h 532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8" h="532397">
                <a:moveTo>
                  <a:pt x="0" y="297272"/>
                </a:moveTo>
                <a:lnTo>
                  <a:pt x="267665" y="0"/>
                </a:lnTo>
                <a:lnTo>
                  <a:pt x="591288" y="235126"/>
                </a:lnTo>
                <a:lnTo>
                  <a:pt x="323623" y="532398"/>
                </a:lnTo>
                <a:lnTo>
                  <a:pt x="0" y="297272"/>
                </a:lnTo>
                <a:lnTo>
                  <a:pt x="0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9" name="Freeform: Shape 768">
            <a:extLst>
              <a:ext uri="{FF2B5EF4-FFF2-40B4-BE49-F238E27FC236}">
                <a16:creationId xmlns:a16="http://schemas.microsoft.com/office/drawing/2014/main" id="{83DC64E1-00E0-69C5-5D0B-B4E3C496250C}"/>
              </a:ext>
            </a:extLst>
          </p:cNvPr>
          <p:cNvSpPr/>
          <p:nvPr/>
        </p:nvSpPr>
        <p:spPr>
          <a:xfrm>
            <a:off x="3507030" y="-961259"/>
            <a:ext cx="689058" cy="397828"/>
          </a:xfrm>
          <a:custGeom>
            <a:avLst/>
            <a:gdLst>
              <a:gd name="connsiteX0" fmla="*/ 0 w 689058"/>
              <a:gd name="connsiteY0" fmla="*/ 162703 h 397828"/>
              <a:gd name="connsiteX1" fmla="*/ 365436 w 689058"/>
              <a:gd name="connsiteY1" fmla="*/ 0 h 397828"/>
              <a:gd name="connsiteX2" fmla="*/ 689059 w 689058"/>
              <a:gd name="connsiteY2" fmla="*/ 235126 h 397828"/>
              <a:gd name="connsiteX3" fmla="*/ 323623 w 689058"/>
              <a:gd name="connsiteY3" fmla="*/ 397828 h 397828"/>
              <a:gd name="connsiteX4" fmla="*/ 0 w 689058"/>
              <a:gd name="connsiteY4" fmla="*/ 162703 h 397828"/>
              <a:gd name="connsiteX5" fmla="*/ 0 w 689058"/>
              <a:gd name="connsiteY5" fmla="*/ 162703 h 397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9058" h="397828">
                <a:moveTo>
                  <a:pt x="0" y="162703"/>
                </a:moveTo>
                <a:lnTo>
                  <a:pt x="365436" y="0"/>
                </a:lnTo>
                <a:lnTo>
                  <a:pt x="689059" y="235126"/>
                </a:lnTo>
                <a:lnTo>
                  <a:pt x="323623" y="397828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0" name="Freeform: Shape 769">
            <a:extLst>
              <a:ext uri="{FF2B5EF4-FFF2-40B4-BE49-F238E27FC236}">
                <a16:creationId xmlns:a16="http://schemas.microsoft.com/office/drawing/2014/main" id="{49BD92B7-9EE4-649C-4CBE-1E125146A2A1}"/>
              </a:ext>
            </a:extLst>
          </p:cNvPr>
          <p:cNvSpPr/>
          <p:nvPr/>
        </p:nvSpPr>
        <p:spPr>
          <a:xfrm>
            <a:off x="1511782" y="2066402"/>
            <a:ext cx="689058" cy="397828"/>
          </a:xfrm>
          <a:custGeom>
            <a:avLst/>
            <a:gdLst>
              <a:gd name="connsiteX0" fmla="*/ 0 w 689058"/>
              <a:gd name="connsiteY0" fmla="*/ 162703 h 397828"/>
              <a:gd name="connsiteX1" fmla="*/ 365436 w 689058"/>
              <a:gd name="connsiteY1" fmla="*/ 0 h 397828"/>
              <a:gd name="connsiteX2" fmla="*/ 689059 w 689058"/>
              <a:gd name="connsiteY2" fmla="*/ 235126 h 397828"/>
              <a:gd name="connsiteX3" fmla="*/ 323623 w 689058"/>
              <a:gd name="connsiteY3" fmla="*/ 397828 h 397828"/>
              <a:gd name="connsiteX4" fmla="*/ 0 w 689058"/>
              <a:gd name="connsiteY4" fmla="*/ 162703 h 397828"/>
              <a:gd name="connsiteX5" fmla="*/ 0 w 689058"/>
              <a:gd name="connsiteY5" fmla="*/ 162703 h 397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9058" h="397828">
                <a:moveTo>
                  <a:pt x="0" y="162703"/>
                </a:moveTo>
                <a:lnTo>
                  <a:pt x="365436" y="0"/>
                </a:lnTo>
                <a:lnTo>
                  <a:pt x="689059" y="235126"/>
                </a:lnTo>
                <a:lnTo>
                  <a:pt x="323623" y="397828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1" name="Freeform: Shape 770">
            <a:extLst>
              <a:ext uri="{FF2B5EF4-FFF2-40B4-BE49-F238E27FC236}">
                <a16:creationId xmlns:a16="http://schemas.microsoft.com/office/drawing/2014/main" id="{D5260274-56F1-6502-6DBB-4AA6C64625DF}"/>
              </a:ext>
            </a:extLst>
          </p:cNvPr>
          <p:cNvSpPr/>
          <p:nvPr/>
        </p:nvSpPr>
        <p:spPr>
          <a:xfrm>
            <a:off x="-827526" y="4664469"/>
            <a:ext cx="689058" cy="397828"/>
          </a:xfrm>
          <a:custGeom>
            <a:avLst/>
            <a:gdLst>
              <a:gd name="connsiteX0" fmla="*/ 0 w 689058"/>
              <a:gd name="connsiteY0" fmla="*/ 162703 h 397828"/>
              <a:gd name="connsiteX1" fmla="*/ 365436 w 689058"/>
              <a:gd name="connsiteY1" fmla="*/ 0 h 397828"/>
              <a:gd name="connsiteX2" fmla="*/ 689059 w 689058"/>
              <a:gd name="connsiteY2" fmla="*/ 235126 h 397828"/>
              <a:gd name="connsiteX3" fmla="*/ 323623 w 689058"/>
              <a:gd name="connsiteY3" fmla="*/ 397828 h 397828"/>
              <a:gd name="connsiteX4" fmla="*/ 0 w 689058"/>
              <a:gd name="connsiteY4" fmla="*/ 162703 h 397828"/>
              <a:gd name="connsiteX5" fmla="*/ 0 w 689058"/>
              <a:gd name="connsiteY5" fmla="*/ 162703 h 397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9058" h="397828">
                <a:moveTo>
                  <a:pt x="0" y="162703"/>
                </a:moveTo>
                <a:lnTo>
                  <a:pt x="365436" y="0"/>
                </a:lnTo>
                <a:lnTo>
                  <a:pt x="689059" y="235126"/>
                </a:lnTo>
                <a:lnTo>
                  <a:pt x="323623" y="397828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2" name="Freeform: Shape 771">
            <a:extLst>
              <a:ext uri="{FF2B5EF4-FFF2-40B4-BE49-F238E27FC236}">
                <a16:creationId xmlns:a16="http://schemas.microsoft.com/office/drawing/2014/main" id="{0151DA11-03CC-207E-B8FF-07125DC40CA2}"/>
              </a:ext>
            </a:extLst>
          </p:cNvPr>
          <p:cNvSpPr/>
          <p:nvPr/>
        </p:nvSpPr>
        <p:spPr>
          <a:xfrm>
            <a:off x="8290649" y="7508406"/>
            <a:ext cx="523633" cy="581552"/>
          </a:xfrm>
          <a:custGeom>
            <a:avLst/>
            <a:gdLst>
              <a:gd name="connsiteX0" fmla="*/ 200010 w 523633"/>
              <a:gd name="connsiteY0" fmla="*/ 346427 h 581552"/>
              <a:gd name="connsiteX1" fmla="*/ 0 w 523633"/>
              <a:gd name="connsiteY1" fmla="*/ 0 h 581552"/>
              <a:gd name="connsiteX2" fmla="*/ 323623 w 523633"/>
              <a:gd name="connsiteY2" fmla="*/ 235125 h 581552"/>
              <a:gd name="connsiteX3" fmla="*/ 523633 w 523633"/>
              <a:gd name="connsiteY3" fmla="*/ 581552 h 581552"/>
              <a:gd name="connsiteX4" fmla="*/ 200010 w 523633"/>
              <a:gd name="connsiteY4" fmla="*/ 346427 h 581552"/>
              <a:gd name="connsiteX5" fmla="*/ 200010 w 523633"/>
              <a:gd name="connsiteY5" fmla="*/ 346427 h 5815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3633" h="581552">
                <a:moveTo>
                  <a:pt x="200010" y="346427"/>
                </a:moveTo>
                <a:lnTo>
                  <a:pt x="0" y="0"/>
                </a:lnTo>
                <a:lnTo>
                  <a:pt x="323623" y="235125"/>
                </a:lnTo>
                <a:lnTo>
                  <a:pt x="523633" y="581552"/>
                </a:lnTo>
                <a:lnTo>
                  <a:pt x="200010" y="346427"/>
                </a:lnTo>
                <a:lnTo>
                  <a:pt x="200010" y="3464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3" name="Freeform: Shape 772">
            <a:extLst>
              <a:ext uri="{FF2B5EF4-FFF2-40B4-BE49-F238E27FC236}">
                <a16:creationId xmlns:a16="http://schemas.microsoft.com/office/drawing/2014/main" id="{BB504FEE-A9AE-D489-D79A-C295F845D57E}"/>
              </a:ext>
            </a:extLst>
          </p:cNvPr>
          <p:cNvSpPr/>
          <p:nvPr/>
        </p:nvSpPr>
        <p:spPr>
          <a:xfrm>
            <a:off x="10196868" y="5391337"/>
            <a:ext cx="365436" cy="632953"/>
          </a:xfrm>
          <a:custGeom>
            <a:avLst/>
            <a:gdLst>
              <a:gd name="connsiteX0" fmla="*/ 41813 w 365436"/>
              <a:gd name="connsiteY0" fmla="*/ 397828 h 632953"/>
              <a:gd name="connsiteX1" fmla="*/ 0 w 365436"/>
              <a:gd name="connsiteY1" fmla="*/ 0 h 632953"/>
              <a:gd name="connsiteX2" fmla="*/ 323622 w 365436"/>
              <a:gd name="connsiteY2" fmla="*/ 235125 h 632953"/>
              <a:gd name="connsiteX3" fmla="*/ 365436 w 365436"/>
              <a:gd name="connsiteY3" fmla="*/ 632954 h 632953"/>
              <a:gd name="connsiteX4" fmla="*/ 41813 w 365436"/>
              <a:gd name="connsiteY4" fmla="*/ 397828 h 632953"/>
              <a:gd name="connsiteX5" fmla="*/ 41813 w 365436"/>
              <a:gd name="connsiteY5" fmla="*/ 397828 h 632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5436" h="632953">
                <a:moveTo>
                  <a:pt x="41813" y="397828"/>
                </a:moveTo>
                <a:lnTo>
                  <a:pt x="0" y="0"/>
                </a:lnTo>
                <a:lnTo>
                  <a:pt x="323622" y="235125"/>
                </a:lnTo>
                <a:lnTo>
                  <a:pt x="365436" y="632954"/>
                </a:lnTo>
                <a:lnTo>
                  <a:pt x="41813" y="397828"/>
                </a:lnTo>
                <a:lnTo>
                  <a:pt x="41813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4" name="Freeform: Shape 773">
            <a:extLst>
              <a:ext uri="{FF2B5EF4-FFF2-40B4-BE49-F238E27FC236}">
                <a16:creationId xmlns:a16="http://schemas.microsoft.com/office/drawing/2014/main" id="{06E94F8E-3688-C0E7-CC89-21B989F05B2F}"/>
              </a:ext>
            </a:extLst>
          </p:cNvPr>
          <p:cNvSpPr/>
          <p:nvPr/>
        </p:nvSpPr>
        <p:spPr>
          <a:xfrm>
            <a:off x="7692132" y="8498533"/>
            <a:ext cx="365436" cy="632953"/>
          </a:xfrm>
          <a:custGeom>
            <a:avLst/>
            <a:gdLst>
              <a:gd name="connsiteX0" fmla="*/ 41813 w 365436"/>
              <a:gd name="connsiteY0" fmla="*/ 397828 h 632953"/>
              <a:gd name="connsiteX1" fmla="*/ 0 w 365436"/>
              <a:gd name="connsiteY1" fmla="*/ 0 h 632953"/>
              <a:gd name="connsiteX2" fmla="*/ 323622 w 365436"/>
              <a:gd name="connsiteY2" fmla="*/ 235125 h 632953"/>
              <a:gd name="connsiteX3" fmla="*/ 365436 w 365436"/>
              <a:gd name="connsiteY3" fmla="*/ 632954 h 632953"/>
              <a:gd name="connsiteX4" fmla="*/ 41813 w 365436"/>
              <a:gd name="connsiteY4" fmla="*/ 397828 h 632953"/>
              <a:gd name="connsiteX5" fmla="*/ 41813 w 365436"/>
              <a:gd name="connsiteY5" fmla="*/ 397828 h 6329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5436" h="632953">
                <a:moveTo>
                  <a:pt x="41813" y="397828"/>
                </a:moveTo>
                <a:lnTo>
                  <a:pt x="0" y="0"/>
                </a:lnTo>
                <a:lnTo>
                  <a:pt x="323622" y="235125"/>
                </a:lnTo>
                <a:lnTo>
                  <a:pt x="365436" y="632954"/>
                </a:lnTo>
                <a:lnTo>
                  <a:pt x="41813" y="397828"/>
                </a:lnTo>
                <a:lnTo>
                  <a:pt x="41813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5" name="Freeform: Shape 774">
            <a:extLst>
              <a:ext uri="{FF2B5EF4-FFF2-40B4-BE49-F238E27FC236}">
                <a16:creationId xmlns:a16="http://schemas.microsoft.com/office/drawing/2014/main" id="{D7552C65-15B7-B2D5-334B-E79C54C969A4}"/>
              </a:ext>
            </a:extLst>
          </p:cNvPr>
          <p:cNvSpPr/>
          <p:nvPr/>
        </p:nvSpPr>
        <p:spPr>
          <a:xfrm>
            <a:off x="10629959" y="4529899"/>
            <a:ext cx="447234" cy="615566"/>
          </a:xfrm>
          <a:custGeom>
            <a:avLst/>
            <a:gdLst>
              <a:gd name="connsiteX0" fmla="*/ 0 w 447234"/>
              <a:gd name="connsiteY0" fmla="*/ 380441 h 615566"/>
              <a:gd name="connsiteX1" fmla="*/ 123613 w 447234"/>
              <a:gd name="connsiteY1" fmla="*/ 0 h 615566"/>
              <a:gd name="connsiteX2" fmla="*/ 447235 w 447234"/>
              <a:gd name="connsiteY2" fmla="*/ 235126 h 615566"/>
              <a:gd name="connsiteX3" fmla="*/ 323622 w 447234"/>
              <a:gd name="connsiteY3" fmla="*/ 615567 h 615566"/>
              <a:gd name="connsiteX4" fmla="*/ 0 w 447234"/>
              <a:gd name="connsiteY4" fmla="*/ 380441 h 615566"/>
              <a:gd name="connsiteX5" fmla="*/ 0 w 447234"/>
              <a:gd name="connsiteY5" fmla="*/ 380441 h 615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7234" h="615566">
                <a:moveTo>
                  <a:pt x="0" y="380441"/>
                </a:moveTo>
                <a:lnTo>
                  <a:pt x="123613" y="0"/>
                </a:lnTo>
                <a:lnTo>
                  <a:pt x="447235" y="235126"/>
                </a:lnTo>
                <a:lnTo>
                  <a:pt x="323622" y="615567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6" name="Freeform: Shape 775">
            <a:extLst>
              <a:ext uri="{FF2B5EF4-FFF2-40B4-BE49-F238E27FC236}">
                <a16:creationId xmlns:a16="http://schemas.microsoft.com/office/drawing/2014/main" id="{50222982-BF41-6D66-86A3-46B745A1150D}"/>
              </a:ext>
            </a:extLst>
          </p:cNvPr>
          <p:cNvSpPr/>
          <p:nvPr/>
        </p:nvSpPr>
        <p:spPr>
          <a:xfrm>
            <a:off x="8690669" y="7127965"/>
            <a:ext cx="447235" cy="615566"/>
          </a:xfrm>
          <a:custGeom>
            <a:avLst/>
            <a:gdLst>
              <a:gd name="connsiteX0" fmla="*/ 0 w 447235"/>
              <a:gd name="connsiteY0" fmla="*/ 380441 h 615566"/>
              <a:gd name="connsiteX1" fmla="*/ 123614 w 447235"/>
              <a:gd name="connsiteY1" fmla="*/ 0 h 615566"/>
              <a:gd name="connsiteX2" fmla="*/ 447236 w 447235"/>
              <a:gd name="connsiteY2" fmla="*/ 235126 h 615566"/>
              <a:gd name="connsiteX3" fmla="*/ 323623 w 447235"/>
              <a:gd name="connsiteY3" fmla="*/ 615567 h 615566"/>
              <a:gd name="connsiteX4" fmla="*/ 0 w 447235"/>
              <a:gd name="connsiteY4" fmla="*/ 380441 h 615566"/>
              <a:gd name="connsiteX5" fmla="*/ 0 w 447235"/>
              <a:gd name="connsiteY5" fmla="*/ 380441 h 6155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7235" h="615566">
                <a:moveTo>
                  <a:pt x="0" y="380441"/>
                </a:moveTo>
                <a:lnTo>
                  <a:pt x="123614" y="0"/>
                </a:lnTo>
                <a:lnTo>
                  <a:pt x="447236" y="235126"/>
                </a:lnTo>
                <a:lnTo>
                  <a:pt x="323623" y="615567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7" name="Freeform: Shape 776">
            <a:extLst>
              <a:ext uri="{FF2B5EF4-FFF2-40B4-BE49-F238E27FC236}">
                <a16:creationId xmlns:a16="http://schemas.microsoft.com/office/drawing/2014/main" id="{24091D45-F229-2D09-1DEA-2EF29AAE264D}"/>
              </a:ext>
            </a:extLst>
          </p:cNvPr>
          <p:cNvSpPr/>
          <p:nvPr/>
        </p:nvSpPr>
        <p:spPr>
          <a:xfrm>
            <a:off x="9014292" y="6484266"/>
            <a:ext cx="591287" cy="532398"/>
          </a:xfrm>
          <a:custGeom>
            <a:avLst/>
            <a:gdLst>
              <a:gd name="connsiteX0" fmla="*/ 0 w 591287"/>
              <a:gd name="connsiteY0" fmla="*/ 297272 h 532398"/>
              <a:gd name="connsiteX1" fmla="*/ 267666 w 591287"/>
              <a:gd name="connsiteY1" fmla="*/ 0 h 532398"/>
              <a:gd name="connsiteX2" fmla="*/ 591288 w 591287"/>
              <a:gd name="connsiteY2" fmla="*/ 235125 h 532398"/>
              <a:gd name="connsiteX3" fmla="*/ 323623 w 591287"/>
              <a:gd name="connsiteY3" fmla="*/ 532398 h 532398"/>
              <a:gd name="connsiteX4" fmla="*/ 0 w 591287"/>
              <a:gd name="connsiteY4" fmla="*/ 297272 h 532398"/>
              <a:gd name="connsiteX5" fmla="*/ 0 w 591287"/>
              <a:gd name="connsiteY5" fmla="*/ 297272 h 532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1287" h="532398">
                <a:moveTo>
                  <a:pt x="0" y="297272"/>
                </a:moveTo>
                <a:lnTo>
                  <a:pt x="267666" y="0"/>
                </a:lnTo>
                <a:lnTo>
                  <a:pt x="591288" y="235125"/>
                </a:lnTo>
                <a:lnTo>
                  <a:pt x="323623" y="532398"/>
                </a:lnTo>
                <a:lnTo>
                  <a:pt x="0" y="297272"/>
                </a:lnTo>
                <a:lnTo>
                  <a:pt x="0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8" name="Freeform: Shape 777">
            <a:extLst>
              <a:ext uri="{FF2B5EF4-FFF2-40B4-BE49-F238E27FC236}">
                <a16:creationId xmlns:a16="http://schemas.microsoft.com/office/drawing/2014/main" id="{DCFD5849-462E-A8DF-090F-F1A58AEF11B2}"/>
              </a:ext>
            </a:extLst>
          </p:cNvPr>
          <p:cNvSpPr/>
          <p:nvPr/>
        </p:nvSpPr>
        <p:spPr>
          <a:xfrm>
            <a:off x="7692132" y="8335830"/>
            <a:ext cx="689058" cy="397828"/>
          </a:xfrm>
          <a:custGeom>
            <a:avLst/>
            <a:gdLst>
              <a:gd name="connsiteX0" fmla="*/ 0 w 689058"/>
              <a:gd name="connsiteY0" fmla="*/ 162703 h 397828"/>
              <a:gd name="connsiteX1" fmla="*/ 365436 w 689058"/>
              <a:gd name="connsiteY1" fmla="*/ 0 h 397828"/>
              <a:gd name="connsiteX2" fmla="*/ 689058 w 689058"/>
              <a:gd name="connsiteY2" fmla="*/ 235126 h 397828"/>
              <a:gd name="connsiteX3" fmla="*/ 323622 w 689058"/>
              <a:gd name="connsiteY3" fmla="*/ 397828 h 397828"/>
              <a:gd name="connsiteX4" fmla="*/ 0 w 689058"/>
              <a:gd name="connsiteY4" fmla="*/ 162703 h 397828"/>
              <a:gd name="connsiteX5" fmla="*/ 0 w 689058"/>
              <a:gd name="connsiteY5" fmla="*/ 162703 h 3978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9058" h="397828">
                <a:moveTo>
                  <a:pt x="0" y="162703"/>
                </a:moveTo>
                <a:lnTo>
                  <a:pt x="365436" y="0"/>
                </a:lnTo>
                <a:lnTo>
                  <a:pt x="689058" y="235126"/>
                </a:lnTo>
                <a:lnTo>
                  <a:pt x="323622" y="397828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9" name="Freeform: Shape 778">
            <a:extLst>
              <a:ext uri="{FF2B5EF4-FFF2-40B4-BE49-F238E27FC236}">
                <a16:creationId xmlns:a16="http://schemas.microsoft.com/office/drawing/2014/main" id="{503394EF-BD75-68FE-D6A1-DB50119A77ED}"/>
              </a:ext>
            </a:extLst>
          </p:cNvPr>
          <p:cNvSpPr/>
          <p:nvPr/>
        </p:nvSpPr>
        <p:spPr>
          <a:xfrm>
            <a:off x="9873245" y="5789165"/>
            <a:ext cx="689058" cy="397827"/>
          </a:xfrm>
          <a:custGeom>
            <a:avLst/>
            <a:gdLst>
              <a:gd name="connsiteX0" fmla="*/ 0 w 689058"/>
              <a:gd name="connsiteY0" fmla="*/ 162703 h 397827"/>
              <a:gd name="connsiteX1" fmla="*/ 365436 w 689058"/>
              <a:gd name="connsiteY1" fmla="*/ 0 h 397827"/>
              <a:gd name="connsiteX2" fmla="*/ 689059 w 689058"/>
              <a:gd name="connsiteY2" fmla="*/ 235125 h 397827"/>
              <a:gd name="connsiteX3" fmla="*/ 323623 w 689058"/>
              <a:gd name="connsiteY3" fmla="*/ 397828 h 397827"/>
              <a:gd name="connsiteX4" fmla="*/ 0 w 689058"/>
              <a:gd name="connsiteY4" fmla="*/ 162703 h 397827"/>
              <a:gd name="connsiteX5" fmla="*/ 0 w 689058"/>
              <a:gd name="connsiteY5" fmla="*/ 162703 h 397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9058" h="397827">
                <a:moveTo>
                  <a:pt x="0" y="162703"/>
                </a:moveTo>
                <a:lnTo>
                  <a:pt x="365436" y="0"/>
                </a:lnTo>
                <a:lnTo>
                  <a:pt x="689059" y="235125"/>
                </a:lnTo>
                <a:lnTo>
                  <a:pt x="323623" y="397828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0" name="Freeform: Shape 779">
            <a:extLst>
              <a:ext uri="{FF2B5EF4-FFF2-40B4-BE49-F238E27FC236}">
                <a16:creationId xmlns:a16="http://schemas.microsoft.com/office/drawing/2014/main" id="{BC975C68-282C-71FA-F6DC-3B016BA3734F}"/>
              </a:ext>
            </a:extLst>
          </p:cNvPr>
          <p:cNvSpPr/>
          <p:nvPr/>
        </p:nvSpPr>
        <p:spPr>
          <a:xfrm>
            <a:off x="4787376" y="3141944"/>
            <a:ext cx="241823" cy="744255"/>
          </a:xfrm>
          <a:custGeom>
            <a:avLst/>
            <a:gdLst>
              <a:gd name="connsiteX0" fmla="*/ 41814 w 241823"/>
              <a:gd name="connsiteY0" fmla="*/ 397828 h 744255"/>
              <a:gd name="connsiteX1" fmla="*/ 0 w 241823"/>
              <a:gd name="connsiteY1" fmla="*/ 0 h 744255"/>
              <a:gd name="connsiteX2" fmla="*/ 200010 w 241823"/>
              <a:gd name="connsiteY2" fmla="*/ 346427 h 744255"/>
              <a:gd name="connsiteX3" fmla="*/ 241823 w 241823"/>
              <a:gd name="connsiteY3" fmla="*/ 744255 h 744255"/>
              <a:gd name="connsiteX4" fmla="*/ 41814 w 241823"/>
              <a:gd name="connsiteY4" fmla="*/ 397828 h 744255"/>
              <a:gd name="connsiteX5" fmla="*/ 41814 w 241823"/>
              <a:gd name="connsiteY5" fmla="*/ 397828 h 74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1823" h="744255">
                <a:moveTo>
                  <a:pt x="41814" y="397828"/>
                </a:moveTo>
                <a:lnTo>
                  <a:pt x="0" y="0"/>
                </a:lnTo>
                <a:lnTo>
                  <a:pt x="200010" y="346427"/>
                </a:lnTo>
                <a:lnTo>
                  <a:pt x="241823" y="744255"/>
                </a:lnTo>
                <a:lnTo>
                  <a:pt x="41814" y="397828"/>
                </a:lnTo>
                <a:lnTo>
                  <a:pt x="41814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1" name="Freeform: Shape 780">
            <a:extLst>
              <a:ext uri="{FF2B5EF4-FFF2-40B4-BE49-F238E27FC236}">
                <a16:creationId xmlns:a16="http://schemas.microsoft.com/office/drawing/2014/main" id="{E99B7A3A-D246-2C4B-90E9-8F0ACF5C669A}"/>
              </a:ext>
            </a:extLst>
          </p:cNvPr>
          <p:cNvSpPr/>
          <p:nvPr/>
        </p:nvSpPr>
        <p:spPr>
          <a:xfrm>
            <a:off x="4787376" y="2761503"/>
            <a:ext cx="323622" cy="726868"/>
          </a:xfrm>
          <a:custGeom>
            <a:avLst/>
            <a:gdLst>
              <a:gd name="connsiteX0" fmla="*/ 0 w 323622"/>
              <a:gd name="connsiteY0" fmla="*/ 380441 h 726868"/>
              <a:gd name="connsiteX1" fmla="*/ 123613 w 323622"/>
              <a:gd name="connsiteY1" fmla="*/ 0 h 726868"/>
              <a:gd name="connsiteX2" fmla="*/ 323623 w 323622"/>
              <a:gd name="connsiteY2" fmla="*/ 346427 h 726868"/>
              <a:gd name="connsiteX3" fmla="*/ 200010 w 323622"/>
              <a:gd name="connsiteY3" fmla="*/ 726868 h 726868"/>
              <a:gd name="connsiteX4" fmla="*/ 0 w 323622"/>
              <a:gd name="connsiteY4" fmla="*/ 380441 h 726868"/>
              <a:gd name="connsiteX5" fmla="*/ 0 w 323622"/>
              <a:gd name="connsiteY5" fmla="*/ 380441 h 726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3622" h="726868">
                <a:moveTo>
                  <a:pt x="0" y="380441"/>
                </a:moveTo>
                <a:lnTo>
                  <a:pt x="123613" y="0"/>
                </a:lnTo>
                <a:lnTo>
                  <a:pt x="323623" y="346427"/>
                </a:lnTo>
                <a:lnTo>
                  <a:pt x="200010" y="726868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2" name="Freeform: Shape 781">
            <a:extLst>
              <a:ext uri="{FF2B5EF4-FFF2-40B4-BE49-F238E27FC236}">
                <a16:creationId xmlns:a16="http://schemas.microsoft.com/office/drawing/2014/main" id="{7EC9A15D-7494-A0DB-E7D6-691BE119DD4D}"/>
              </a:ext>
            </a:extLst>
          </p:cNvPr>
          <p:cNvSpPr/>
          <p:nvPr/>
        </p:nvSpPr>
        <p:spPr>
          <a:xfrm>
            <a:off x="1244117" y="4664469"/>
            <a:ext cx="323622" cy="726868"/>
          </a:xfrm>
          <a:custGeom>
            <a:avLst/>
            <a:gdLst>
              <a:gd name="connsiteX0" fmla="*/ 0 w 323622"/>
              <a:gd name="connsiteY0" fmla="*/ 380441 h 726868"/>
              <a:gd name="connsiteX1" fmla="*/ 123613 w 323622"/>
              <a:gd name="connsiteY1" fmla="*/ 0 h 726868"/>
              <a:gd name="connsiteX2" fmla="*/ 323623 w 323622"/>
              <a:gd name="connsiteY2" fmla="*/ 346427 h 726868"/>
              <a:gd name="connsiteX3" fmla="*/ 200010 w 323622"/>
              <a:gd name="connsiteY3" fmla="*/ 726868 h 726868"/>
              <a:gd name="connsiteX4" fmla="*/ 0 w 323622"/>
              <a:gd name="connsiteY4" fmla="*/ 380441 h 726868"/>
              <a:gd name="connsiteX5" fmla="*/ 0 w 323622"/>
              <a:gd name="connsiteY5" fmla="*/ 380441 h 726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3622" h="726868">
                <a:moveTo>
                  <a:pt x="0" y="380441"/>
                </a:moveTo>
                <a:lnTo>
                  <a:pt x="123613" y="0"/>
                </a:lnTo>
                <a:lnTo>
                  <a:pt x="323623" y="346427"/>
                </a:lnTo>
                <a:lnTo>
                  <a:pt x="200010" y="726868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3" name="Freeform: Shape 782">
            <a:extLst>
              <a:ext uri="{FF2B5EF4-FFF2-40B4-BE49-F238E27FC236}">
                <a16:creationId xmlns:a16="http://schemas.microsoft.com/office/drawing/2014/main" id="{2D5F0442-229F-2E9E-77F8-49BC527ABA1B}"/>
              </a:ext>
            </a:extLst>
          </p:cNvPr>
          <p:cNvSpPr/>
          <p:nvPr/>
        </p:nvSpPr>
        <p:spPr>
          <a:xfrm>
            <a:off x="8290649" y="644434"/>
            <a:ext cx="323622" cy="726868"/>
          </a:xfrm>
          <a:custGeom>
            <a:avLst/>
            <a:gdLst>
              <a:gd name="connsiteX0" fmla="*/ 0 w 323622"/>
              <a:gd name="connsiteY0" fmla="*/ 380441 h 726868"/>
              <a:gd name="connsiteX1" fmla="*/ 123614 w 323622"/>
              <a:gd name="connsiteY1" fmla="*/ 0 h 726868"/>
              <a:gd name="connsiteX2" fmla="*/ 323623 w 323622"/>
              <a:gd name="connsiteY2" fmla="*/ 346427 h 726868"/>
              <a:gd name="connsiteX3" fmla="*/ 200010 w 323622"/>
              <a:gd name="connsiteY3" fmla="*/ 726868 h 726868"/>
              <a:gd name="connsiteX4" fmla="*/ 0 w 323622"/>
              <a:gd name="connsiteY4" fmla="*/ 380441 h 726868"/>
              <a:gd name="connsiteX5" fmla="*/ 0 w 323622"/>
              <a:gd name="connsiteY5" fmla="*/ 380441 h 726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3622" h="726868">
                <a:moveTo>
                  <a:pt x="0" y="380441"/>
                </a:moveTo>
                <a:lnTo>
                  <a:pt x="123614" y="0"/>
                </a:lnTo>
                <a:lnTo>
                  <a:pt x="323623" y="346427"/>
                </a:lnTo>
                <a:lnTo>
                  <a:pt x="200010" y="726868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4" name="Freeform: Shape 783">
            <a:extLst>
              <a:ext uri="{FF2B5EF4-FFF2-40B4-BE49-F238E27FC236}">
                <a16:creationId xmlns:a16="http://schemas.microsoft.com/office/drawing/2014/main" id="{2DFC59A5-BB49-4DA4-EBEF-6FE471DA4A72}"/>
              </a:ext>
            </a:extLst>
          </p:cNvPr>
          <p:cNvSpPr/>
          <p:nvPr/>
        </p:nvSpPr>
        <p:spPr>
          <a:xfrm>
            <a:off x="4910989" y="2464231"/>
            <a:ext cx="467674" cy="643699"/>
          </a:xfrm>
          <a:custGeom>
            <a:avLst/>
            <a:gdLst>
              <a:gd name="connsiteX0" fmla="*/ 0 w 467674"/>
              <a:gd name="connsiteY0" fmla="*/ 297272 h 643699"/>
              <a:gd name="connsiteX1" fmla="*/ 267665 w 467674"/>
              <a:gd name="connsiteY1" fmla="*/ 0 h 643699"/>
              <a:gd name="connsiteX2" fmla="*/ 467675 w 467674"/>
              <a:gd name="connsiteY2" fmla="*/ 346427 h 643699"/>
              <a:gd name="connsiteX3" fmla="*/ 200010 w 467674"/>
              <a:gd name="connsiteY3" fmla="*/ 643700 h 643699"/>
              <a:gd name="connsiteX4" fmla="*/ 0 w 467674"/>
              <a:gd name="connsiteY4" fmla="*/ 297272 h 643699"/>
              <a:gd name="connsiteX5" fmla="*/ 0 w 467674"/>
              <a:gd name="connsiteY5" fmla="*/ 297272 h 64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7674" h="643699">
                <a:moveTo>
                  <a:pt x="0" y="297272"/>
                </a:moveTo>
                <a:lnTo>
                  <a:pt x="267665" y="0"/>
                </a:lnTo>
                <a:lnTo>
                  <a:pt x="467675" y="346427"/>
                </a:lnTo>
                <a:lnTo>
                  <a:pt x="200010" y="643700"/>
                </a:lnTo>
                <a:lnTo>
                  <a:pt x="0" y="297272"/>
                </a:lnTo>
                <a:lnTo>
                  <a:pt x="0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5" name="Freeform: Shape 784">
            <a:extLst>
              <a:ext uri="{FF2B5EF4-FFF2-40B4-BE49-F238E27FC236}">
                <a16:creationId xmlns:a16="http://schemas.microsoft.com/office/drawing/2014/main" id="{A740905C-E679-F40E-95C4-5277386B9795}"/>
              </a:ext>
            </a:extLst>
          </p:cNvPr>
          <p:cNvSpPr/>
          <p:nvPr/>
        </p:nvSpPr>
        <p:spPr>
          <a:xfrm>
            <a:off x="2124444" y="4446730"/>
            <a:ext cx="467675" cy="643699"/>
          </a:xfrm>
          <a:custGeom>
            <a:avLst/>
            <a:gdLst>
              <a:gd name="connsiteX0" fmla="*/ 0 w 467675"/>
              <a:gd name="connsiteY0" fmla="*/ 297272 h 643699"/>
              <a:gd name="connsiteX1" fmla="*/ 267665 w 467675"/>
              <a:gd name="connsiteY1" fmla="*/ 0 h 643699"/>
              <a:gd name="connsiteX2" fmla="*/ 467675 w 467675"/>
              <a:gd name="connsiteY2" fmla="*/ 346427 h 643699"/>
              <a:gd name="connsiteX3" fmla="*/ 200010 w 467675"/>
              <a:gd name="connsiteY3" fmla="*/ 643699 h 643699"/>
              <a:gd name="connsiteX4" fmla="*/ 0 w 467675"/>
              <a:gd name="connsiteY4" fmla="*/ 297272 h 643699"/>
              <a:gd name="connsiteX5" fmla="*/ 0 w 467675"/>
              <a:gd name="connsiteY5" fmla="*/ 297272 h 64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7675" h="643699">
                <a:moveTo>
                  <a:pt x="0" y="297272"/>
                </a:moveTo>
                <a:lnTo>
                  <a:pt x="267665" y="0"/>
                </a:lnTo>
                <a:lnTo>
                  <a:pt x="467675" y="346427"/>
                </a:lnTo>
                <a:lnTo>
                  <a:pt x="200010" y="643699"/>
                </a:lnTo>
                <a:lnTo>
                  <a:pt x="0" y="297272"/>
                </a:lnTo>
                <a:lnTo>
                  <a:pt x="0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6" name="Freeform: Shape 785">
            <a:extLst>
              <a:ext uri="{FF2B5EF4-FFF2-40B4-BE49-F238E27FC236}">
                <a16:creationId xmlns:a16="http://schemas.microsoft.com/office/drawing/2014/main" id="{E9BEA342-6750-CDFA-FEBE-DC70F4F168DE}"/>
              </a:ext>
            </a:extLst>
          </p:cNvPr>
          <p:cNvSpPr/>
          <p:nvPr/>
        </p:nvSpPr>
        <p:spPr>
          <a:xfrm>
            <a:off x="7266270" y="1104409"/>
            <a:ext cx="467674" cy="643699"/>
          </a:xfrm>
          <a:custGeom>
            <a:avLst/>
            <a:gdLst>
              <a:gd name="connsiteX0" fmla="*/ 0 w 467674"/>
              <a:gd name="connsiteY0" fmla="*/ 297272 h 643699"/>
              <a:gd name="connsiteX1" fmla="*/ 267666 w 467674"/>
              <a:gd name="connsiteY1" fmla="*/ 0 h 643699"/>
              <a:gd name="connsiteX2" fmla="*/ 467675 w 467674"/>
              <a:gd name="connsiteY2" fmla="*/ 346427 h 643699"/>
              <a:gd name="connsiteX3" fmla="*/ 200010 w 467674"/>
              <a:gd name="connsiteY3" fmla="*/ 643700 h 643699"/>
              <a:gd name="connsiteX4" fmla="*/ 0 w 467674"/>
              <a:gd name="connsiteY4" fmla="*/ 297272 h 643699"/>
              <a:gd name="connsiteX5" fmla="*/ 0 w 467674"/>
              <a:gd name="connsiteY5" fmla="*/ 297272 h 64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7674" h="643699">
                <a:moveTo>
                  <a:pt x="0" y="297272"/>
                </a:moveTo>
                <a:lnTo>
                  <a:pt x="267666" y="0"/>
                </a:lnTo>
                <a:lnTo>
                  <a:pt x="467675" y="346427"/>
                </a:lnTo>
                <a:lnTo>
                  <a:pt x="200010" y="643700"/>
                </a:lnTo>
                <a:lnTo>
                  <a:pt x="0" y="297272"/>
                </a:lnTo>
                <a:lnTo>
                  <a:pt x="0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7" name="Freeform: Shape 786">
            <a:extLst>
              <a:ext uri="{FF2B5EF4-FFF2-40B4-BE49-F238E27FC236}">
                <a16:creationId xmlns:a16="http://schemas.microsoft.com/office/drawing/2014/main" id="{71AD5D7A-3079-D2DF-9F44-113263F0FB68}"/>
              </a:ext>
            </a:extLst>
          </p:cNvPr>
          <p:cNvSpPr/>
          <p:nvPr/>
        </p:nvSpPr>
        <p:spPr>
          <a:xfrm>
            <a:off x="-703913" y="5705996"/>
            <a:ext cx="467675" cy="643699"/>
          </a:xfrm>
          <a:custGeom>
            <a:avLst/>
            <a:gdLst>
              <a:gd name="connsiteX0" fmla="*/ 0 w 467675"/>
              <a:gd name="connsiteY0" fmla="*/ 297272 h 643699"/>
              <a:gd name="connsiteX1" fmla="*/ 267665 w 467675"/>
              <a:gd name="connsiteY1" fmla="*/ 0 h 643699"/>
              <a:gd name="connsiteX2" fmla="*/ 467675 w 467675"/>
              <a:gd name="connsiteY2" fmla="*/ 346427 h 643699"/>
              <a:gd name="connsiteX3" fmla="*/ 200010 w 467675"/>
              <a:gd name="connsiteY3" fmla="*/ 643700 h 643699"/>
              <a:gd name="connsiteX4" fmla="*/ 0 w 467675"/>
              <a:gd name="connsiteY4" fmla="*/ 297272 h 643699"/>
              <a:gd name="connsiteX5" fmla="*/ 0 w 467675"/>
              <a:gd name="connsiteY5" fmla="*/ 297272 h 64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7675" h="643699">
                <a:moveTo>
                  <a:pt x="0" y="297272"/>
                </a:moveTo>
                <a:lnTo>
                  <a:pt x="267665" y="0"/>
                </a:lnTo>
                <a:lnTo>
                  <a:pt x="467675" y="346427"/>
                </a:lnTo>
                <a:lnTo>
                  <a:pt x="200010" y="643700"/>
                </a:lnTo>
                <a:lnTo>
                  <a:pt x="0" y="297272"/>
                </a:lnTo>
                <a:lnTo>
                  <a:pt x="0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8" name="Freeform: Shape 787">
            <a:extLst>
              <a:ext uri="{FF2B5EF4-FFF2-40B4-BE49-F238E27FC236}">
                <a16:creationId xmlns:a16="http://schemas.microsoft.com/office/drawing/2014/main" id="{23D9EB8E-4A6E-A8BD-2F15-EF171539B0C6}"/>
              </a:ext>
            </a:extLst>
          </p:cNvPr>
          <p:cNvSpPr/>
          <p:nvPr/>
        </p:nvSpPr>
        <p:spPr>
          <a:xfrm>
            <a:off x="5178655" y="2301528"/>
            <a:ext cx="565445" cy="509129"/>
          </a:xfrm>
          <a:custGeom>
            <a:avLst/>
            <a:gdLst>
              <a:gd name="connsiteX0" fmla="*/ 0 w 565445"/>
              <a:gd name="connsiteY0" fmla="*/ 162703 h 509129"/>
              <a:gd name="connsiteX1" fmla="*/ 365436 w 565445"/>
              <a:gd name="connsiteY1" fmla="*/ 0 h 509129"/>
              <a:gd name="connsiteX2" fmla="*/ 565446 w 565445"/>
              <a:gd name="connsiteY2" fmla="*/ 346427 h 509129"/>
              <a:gd name="connsiteX3" fmla="*/ 200010 w 565445"/>
              <a:gd name="connsiteY3" fmla="*/ 509130 h 509129"/>
              <a:gd name="connsiteX4" fmla="*/ 0 w 565445"/>
              <a:gd name="connsiteY4" fmla="*/ 162703 h 509129"/>
              <a:gd name="connsiteX5" fmla="*/ 0 w 565445"/>
              <a:gd name="connsiteY5" fmla="*/ 162703 h 509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445" h="509129">
                <a:moveTo>
                  <a:pt x="0" y="162703"/>
                </a:moveTo>
                <a:lnTo>
                  <a:pt x="365436" y="0"/>
                </a:lnTo>
                <a:lnTo>
                  <a:pt x="565446" y="346427"/>
                </a:lnTo>
                <a:lnTo>
                  <a:pt x="200010" y="509130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9" name="Freeform: Shape 788">
            <a:extLst>
              <a:ext uri="{FF2B5EF4-FFF2-40B4-BE49-F238E27FC236}">
                <a16:creationId xmlns:a16="http://schemas.microsoft.com/office/drawing/2014/main" id="{CF89B111-D5BE-A00E-D1E1-D3EA93C5C40E}"/>
              </a:ext>
            </a:extLst>
          </p:cNvPr>
          <p:cNvSpPr/>
          <p:nvPr/>
        </p:nvSpPr>
        <p:spPr>
          <a:xfrm>
            <a:off x="2792129" y="4284028"/>
            <a:ext cx="565445" cy="509129"/>
          </a:xfrm>
          <a:custGeom>
            <a:avLst/>
            <a:gdLst>
              <a:gd name="connsiteX0" fmla="*/ 0 w 565445"/>
              <a:gd name="connsiteY0" fmla="*/ 162703 h 509129"/>
              <a:gd name="connsiteX1" fmla="*/ 365436 w 565445"/>
              <a:gd name="connsiteY1" fmla="*/ 0 h 509129"/>
              <a:gd name="connsiteX2" fmla="*/ 565446 w 565445"/>
              <a:gd name="connsiteY2" fmla="*/ 346427 h 509129"/>
              <a:gd name="connsiteX3" fmla="*/ 200010 w 565445"/>
              <a:gd name="connsiteY3" fmla="*/ 509130 h 509129"/>
              <a:gd name="connsiteX4" fmla="*/ 0 w 565445"/>
              <a:gd name="connsiteY4" fmla="*/ 162703 h 509129"/>
              <a:gd name="connsiteX5" fmla="*/ 0 w 565445"/>
              <a:gd name="connsiteY5" fmla="*/ 162703 h 509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445" h="509129">
                <a:moveTo>
                  <a:pt x="0" y="162703"/>
                </a:moveTo>
                <a:lnTo>
                  <a:pt x="365436" y="0"/>
                </a:lnTo>
                <a:lnTo>
                  <a:pt x="565446" y="346427"/>
                </a:lnTo>
                <a:lnTo>
                  <a:pt x="200010" y="509130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0" name="Freeform: Shape 789">
            <a:extLst>
              <a:ext uri="{FF2B5EF4-FFF2-40B4-BE49-F238E27FC236}">
                <a16:creationId xmlns:a16="http://schemas.microsoft.com/office/drawing/2014/main" id="{CE0A7456-59D8-1E52-F501-CA737FFB45DB}"/>
              </a:ext>
            </a:extLst>
          </p:cNvPr>
          <p:cNvSpPr/>
          <p:nvPr/>
        </p:nvSpPr>
        <p:spPr>
          <a:xfrm>
            <a:off x="7925213" y="1024875"/>
            <a:ext cx="565446" cy="509129"/>
          </a:xfrm>
          <a:custGeom>
            <a:avLst/>
            <a:gdLst>
              <a:gd name="connsiteX0" fmla="*/ 0 w 565446"/>
              <a:gd name="connsiteY0" fmla="*/ 162703 h 509129"/>
              <a:gd name="connsiteX1" fmla="*/ 365436 w 565446"/>
              <a:gd name="connsiteY1" fmla="*/ 0 h 509129"/>
              <a:gd name="connsiteX2" fmla="*/ 565446 w 565446"/>
              <a:gd name="connsiteY2" fmla="*/ 346427 h 509129"/>
              <a:gd name="connsiteX3" fmla="*/ 200010 w 565446"/>
              <a:gd name="connsiteY3" fmla="*/ 509130 h 509129"/>
              <a:gd name="connsiteX4" fmla="*/ 0 w 565446"/>
              <a:gd name="connsiteY4" fmla="*/ 162703 h 509129"/>
              <a:gd name="connsiteX5" fmla="*/ 0 w 565446"/>
              <a:gd name="connsiteY5" fmla="*/ 162703 h 509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446" h="509129">
                <a:moveTo>
                  <a:pt x="0" y="162703"/>
                </a:moveTo>
                <a:lnTo>
                  <a:pt x="365436" y="0"/>
                </a:lnTo>
                <a:lnTo>
                  <a:pt x="565446" y="346427"/>
                </a:lnTo>
                <a:lnTo>
                  <a:pt x="200010" y="509130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1" name="Freeform: Shape 790">
            <a:extLst>
              <a:ext uri="{FF2B5EF4-FFF2-40B4-BE49-F238E27FC236}">
                <a16:creationId xmlns:a16="http://schemas.microsoft.com/office/drawing/2014/main" id="{EB0A9927-1C5E-CD65-47EE-626B4847C772}"/>
              </a:ext>
            </a:extLst>
          </p:cNvPr>
          <p:cNvSpPr/>
          <p:nvPr/>
        </p:nvSpPr>
        <p:spPr>
          <a:xfrm>
            <a:off x="-36228" y="5543294"/>
            <a:ext cx="565445" cy="509129"/>
          </a:xfrm>
          <a:custGeom>
            <a:avLst/>
            <a:gdLst>
              <a:gd name="connsiteX0" fmla="*/ 0 w 565445"/>
              <a:gd name="connsiteY0" fmla="*/ 162703 h 509129"/>
              <a:gd name="connsiteX1" fmla="*/ 365436 w 565445"/>
              <a:gd name="connsiteY1" fmla="*/ 0 h 509129"/>
              <a:gd name="connsiteX2" fmla="*/ 565446 w 565445"/>
              <a:gd name="connsiteY2" fmla="*/ 346427 h 509129"/>
              <a:gd name="connsiteX3" fmla="*/ 200010 w 565445"/>
              <a:gd name="connsiteY3" fmla="*/ 509130 h 509129"/>
              <a:gd name="connsiteX4" fmla="*/ 0 w 565445"/>
              <a:gd name="connsiteY4" fmla="*/ 162703 h 509129"/>
              <a:gd name="connsiteX5" fmla="*/ 0 w 565445"/>
              <a:gd name="connsiteY5" fmla="*/ 162703 h 509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445" h="509129">
                <a:moveTo>
                  <a:pt x="0" y="162703"/>
                </a:moveTo>
                <a:lnTo>
                  <a:pt x="365436" y="0"/>
                </a:lnTo>
                <a:lnTo>
                  <a:pt x="565446" y="346427"/>
                </a:lnTo>
                <a:lnTo>
                  <a:pt x="200010" y="509130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2" name="Freeform: Shape 791">
            <a:extLst>
              <a:ext uri="{FF2B5EF4-FFF2-40B4-BE49-F238E27FC236}">
                <a16:creationId xmlns:a16="http://schemas.microsoft.com/office/drawing/2014/main" id="{A1BF67CA-F095-B006-DCF6-5D48A193BC0F}"/>
              </a:ext>
            </a:extLst>
          </p:cNvPr>
          <p:cNvSpPr/>
          <p:nvPr/>
        </p:nvSpPr>
        <p:spPr>
          <a:xfrm>
            <a:off x="5620487" y="5705996"/>
            <a:ext cx="241823" cy="744255"/>
          </a:xfrm>
          <a:custGeom>
            <a:avLst/>
            <a:gdLst>
              <a:gd name="connsiteX0" fmla="*/ 41814 w 241823"/>
              <a:gd name="connsiteY0" fmla="*/ 397828 h 744255"/>
              <a:gd name="connsiteX1" fmla="*/ 0 w 241823"/>
              <a:gd name="connsiteY1" fmla="*/ 0 h 744255"/>
              <a:gd name="connsiteX2" fmla="*/ 200010 w 241823"/>
              <a:gd name="connsiteY2" fmla="*/ 346427 h 744255"/>
              <a:gd name="connsiteX3" fmla="*/ 241823 w 241823"/>
              <a:gd name="connsiteY3" fmla="*/ 744255 h 744255"/>
              <a:gd name="connsiteX4" fmla="*/ 41814 w 241823"/>
              <a:gd name="connsiteY4" fmla="*/ 397828 h 744255"/>
              <a:gd name="connsiteX5" fmla="*/ 41814 w 241823"/>
              <a:gd name="connsiteY5" fmla="*/ 397828 h 74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1823" h="744255">
                <a:moveTo>
                  <a:pt x="41814" y="397828"/>
                </a:moveTo>
                <a:lnTo>
                  <a:pt x="0" y="0"/>
                </a:lnTo>
                <a:lnTo>
                  <a:pt x="200010" y="346427"/>
                </a:lnTo>
                <a:lnTo>
                  <a:pt x="241823" y="744255"/>
                </a:lnTo>
                <a:lnTo>
                  <a:pt x="41814" y="397828"/>
                </a:lnTo>
                <a:lnTo>
                  <a:pt x="41814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3" name="Freeform: Shape 792">
            <a:extLst>
              <a:ext uri="{FF2B5EF4-FFF2-40B4-BE49-F238E27FC236}">
                <a16:creationId xmlns:a16="http://schemas.microsoft.com/office/drawing/2014/main" id="{707B3F48-5EF1-619D-B26C-AA0DA83DD087}"/>
              </a:ext>
            </a:extLst>
          </p:cNvPr>
          <p:cNvSpPr/>
          <p:nvPr/>
        </p:nvSpPr>
        <p:spPr>
          <a:xfrm>
            <a:off x="8648856" y="3886200"/>
            <a:ext cx="323622" cy="726868"/>
          </a:xfrm>
          <a:custGeom>
            <a:avLst/>
            <a:gdLst>
              <a:gd name="connsiteX0" fmla="*/ 0 w 323622"/>
              <a:gd name="connsiteY0" fmla="*/ 380441 h 726868"/>
              <a:gd name="connsiteX1" fmla="*/ 123613 w 323622"/>
              <a:gd name="connsiteY1" fmla="*/ 0 h 726868"/>
              <a:gd name="connsiteX2" fmla="*/ 323623 w 323622"/>
              <a:gd name="connsiteY2" fmla="*/ 346427 h 726868"/>
              <a:gd name="connsiteX3" fmla="*/ 200010 w 323622"/>
              <a:gd name="connsiteY3" fmla="*/ 726868 h 726868"/>
              <a:gd name="connsiteX4" fmla="*/ 0 w 323622"/>
              <a:gd name="connsiteY4" fmla="*/ 380441 h 726868"/>
              <a:gd name="connsiteX5" fmla="*/ 0 w 323622"/>
              <a:gd name="connsiteY5" fmla="*/ 380441 h 726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3622" h="726868">
                <a:moveTo>
                  <a:pt x="0" y="380441"/>
                </a:moveTo>
                <a:lnTo>
                  <a:pt x="123613" y="0"/>
                </a:lnTo>
                <a:lnTo>
                  <a:pt x="323623" y="346427"/>
                </a:lnTo>
                <a:lnTo>
                  <a:pt x="200010" y="726868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4" name="Freeform: Shape 793">
            <a:extLst>
              <a:ext uri="{FF2B5EF4-FFF2-40B4-BE49-F238E27FC236}">
                <a16:creationId xmlns:a16="http://schemas.microsoft.com/office/drawing/2014/main" id="{DF34A500-864F-2FB8-D8F0-D8AC142BE27D}"/>
              </a:ext>
            </a:extLst>
          </p:cNvPr>
          <p:cNvSpPr/>
          <p:nvPr/>
        </p:nvSpPr>
        <p:spPr>
          <a:xfrm>
            <a:off x="5138668" y="6103825"/>
            <a:ext cx="323622" cy="726868"/>
          </a:xfrm>
          <a:custGeom>
            <a:avLst/>
            <a:gdLst>
              <a:gd name="connsiteX0" fmla="*/ 0 w 323622"/>
              <a:gd name="connsiteY0" fmla="*/ 380441 h 726868"/>
              <a:gd name="connsiteX1" fmla="*/ 123613 w 323622"/>
              <a:gd name="connsiteY1" fmla="*/ 0 h 726868"/>
              <a:gd name="connsiteX2" fmla="*/ 323623 w 323622"/>
              <a:gd name="connsiteY2" fmla="*/ 346427 h 726868"/>
              <a:gd name="connsiteX3" fmla="*/ 200010 w 323622"/>
              <a:gd name="connsiteY3" fmla="*/ 726868 h 726868"/>
              <a:gd name="connsiteX4" fmla="*/ 0 w 323622"/>
              <a:gd name="connsiteY4" fmla="*/ 380441 h 726868"/>
              <a:gd name="connsiteX5" fmla="*/ 0 w 323622"/>
              <a:gd name="connsiteY5" fmla="*/ 380441 h 726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3622" h="726868">
                <a:moveTo>
                  <a:pt x="0" y="380441"/>
                </a:moveTo>
                <a:lnTo>
                  <a:pt x="123613" y="0"/>
                </a:lnTo>
                <a:lnTo>
                  <a:pt x="323623" y="346427"/>
                </a:lnTo>
                <a:lnTo>
                  <a:pt x="200010" y="726868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5" name="Freeform: Shape 794">
            <a:extLst>
              <a:ext uri="{FF2B5EF4-FFF2-40B4-BE49-F238E27FC236}">
                <a16:creationId xmlns:a16="http://schemas.microsoft.com/office/drawing/2014/main" id="{5270351A-0802-4A4A-41D6-B4A72D450405}"/>
              </a:ext>
            </a:extLst>
          </p:cNvPr>
          <p:cNvSpPr/>
          <p:nvPr/>
        </p:nvSpPr>
        <p:spPr>
          <a:xfrm>
            <a:off x="1609553" y="8141360"/>
            <a:ext cx="323622" cy="726868"/>
          </a:xfrm>
          <a:custGeom>
            <a:avLst/>
            <a:gdLst>
              <a:gd name="connsiteX0" fmla="*/ 0 w 323622"/>
              <a:gd name="connsiteY0" fmla="*/ 380441 h 726868"/>
              <a:gd name="connsiteX1" fmla="*/ 123613 w 323622"/>
              <a:gd name="connsiteY1" fmla="*/ 0 h 726868"/>
              <a:gd name="connsiteX2" fmla="*/ 323623 w 323622"/>
              <a:gd name="connsiteY2" fmla="*/ 346427 h 726868"/>
              <a:gd name="connsiteX3" fmla="*/ 200010 w 323622"/>
              <a:gd name="connsiteY3" fmla="*/ 726868 h 726868"/>
              <a:gd name="connsiteX4" fmla="*/ 0 w 323622"/>
              <a:gd name="connsiteY4" fmla="*/ 380441 h 726868"/>
              <a:gd name="connsiteX5" fmla="*/ 0 w 323622"/>
              <a:gd name="connsiteY5" fmla="*/ 380441 h 726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3622" h="726868">
                <a:moveTo>
                  <a:pt x="0" y="380441"/>
                </a:moveTo>
                <a:lnTo>
                  <a:pt x="123613" y="0"/>
                </a:lnTo>
                <a:lnTo>
                  <a:pt x="323623" y="346427"/>
                </a:lnTo>
                <a:lnTo>
                  <a:pt x="200010" y="726868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6" name="Freeform: Shape 795">
            <a:extLst>
              <a:ext uri="{FF2B5EF4-FFF2-40B4-BE49-F238E27FC236}">
                <a16:creationId xmlns:a16="http://schemas.microsoft.com/office/drawing/2014/main" id="{7ABD1CC2-0F6B-4738-02CF-EB40175D843E}"/>
              </a:ext>
            </a:extLst>
          </p:cNvPr>
          <p:cNvSpPr/>
          <p:nvPr/>
        </p:nvSpPr>
        <p:spPr>
          <a:xfrm>
            <a:off x="7224457" y="4982763"/>
            <a:ext cx="467674" cy="643699"/>
          </a:xfrm>
          <a:custGeom>
            <a:avLst/>
            <a:gdLst>
              <a:gd name="connsiteX0" fmla="*/ 0 w 467674"/>
              <a:gd name="connsiteY0" fmla="*/ 297272 h 643699"/>
              <a:gd name="connsiteX1" fmla="*/ 267665 w 467674"/>
              <a:gd name="connsiteY1" fmla="*/ 0 h 643699"/>
              <a:gd name="connsiteX2" fmla="*/ 467675 w 467674"/>
              <a:gd name="connsiteY2" fmla="*/ 346427 h 643699"/>
              <a:gd name="connsiteX3" fmla="*/ 200009 w 467674"/>
              <a:gd name="connsiteY3" fmla="*/ 643699 h 643699"/>
              <a:gd name="connsiteX4" fmla="*/ 0 w 467674"/>
              <a:gd name="connsiteY4" fmla="*/ 297272 h 643699"/>
              <a:gd name="connsiteX5" fmla="*/ 0 w 467674"/>
              <a:gd name="connsiteY5" fmla="*/ 297272 h 64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7674" h="643699">
                <a:moveTo>
                  <a:pt x="0" y="297272"/>
                </a:moveTo>
                <a:lnTo>
                  <a:pt x="267665" y="0"/>
                </a:lnTo>
                <a:lnTo>
                  <a:pt x="467675" y="346427"/>
                </a:lnTo>
                <a:lnTo>
                  <a:pt x="200009" y="643699"/>
                </a:lnTo>
                <a:lnTo>
                  <a:pt x="0" y="297272"/>
                </a:lnTo>
                <a:lnTo>
                  <a:pt x="0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7" name="Freeform: Shape 796">
            <a:extLst>
              <a:ext uri="{FF2B5EF4-FFF2-40B4-BE49-F238E27FC236}">
                <a16:creationId xmlns:a16="http://schemas.microsoft.com/office/drawing/2014/main" id="{70D1ACC2-B974-DB3F-C164-2B00F911D4DF}"/>
              </a:ext>
            </a:extLst>
          </p:cNvPr>
          <p:cNvSpPr/>
          <p:nvPr/>
        </p:nvSpPr>
        <p:spPr>
          <a:xfrm>
            <a:off x="4479725" y="6567435"/>
            <a:ext cx="467674" cy="643699"/>
          </a:xfrm>
          <a:custGeom>
            <a:avLst/>
            <a:gdLst>
              <a:gd name="connsiteX0" fmla="*/ 0 w 467674"/>
              <a:gd name="connsiteY0" fmla="*/ 297272 h 643699"/>
              <a:gd name="connsiteX1" fmla="*/ 267665 w 467674"/>
              <a:gd name="connsiteY1" fmla="*/ 0 h 643699"/>
              <a:gd name="connsiteX2" fmla="*/ 467675 w 467674"/>
              <a:gd name="connsiteY2" fmla="*/ 346427 h 643699"/>
              <a:gd name="connsiteX3" fmla="*/ 200010 w 467674"/>
              <a:gd name="connsiteY3" fmla="*/ 643700 h 643699"/>
              <a:gd name="connsiteX4" fmla="*/ 0 w 467674"/>
              <a:gd name="connsiteY4" fmla="*/ 297272 h 643699"/>
              <a:gd name="connsiteX5" fmla="*/ 0 w 467674"/>
              <a:gd name="connsiteY5" fmla="*/ 297272 h 64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7674" h="643699">
                <a:moveTo>
                  <a:pt x="0" y="297272"/>
                </a:moveTo>
                <a:lnTo>
                  <a:pt x="267665" y="0"/>
                </a:lnTo>
                <a:lnTo>
                  <a:pt x="467675" y="346427"/>
                </a:lnTo>
                <a:lnTo>
                  <a:pt x="200010" y="643700"/>
                </a:lnTo>
                <a:lnTo>
                  <a:pt x="0" y="297272"/>
                </a:lnTo>
                <a:lnTo>
                  <a:pt x="0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8" name="Freeform: Shape 797">
            <a:extLst>
              <a:ext uri="{FF2B5EF4-FFF2-40B4-BE49-F238E27FC236}">
                <a16:creationId xmlns:a16="http://schemas.microsoft.com/office/drawing/2014/main" id="{CA3FBA69-54DC-B89E-7347-E31CBA1F72E5}"/>
              </a:ext>
            </a:extLst>
          </p:cNvPr>
          <p:cNvSpPr/>
          <p:nvPr/>
        </p:nvSpPr>
        <p:spPr>
          <a:xfrm>
            <a:off x="9703351" y="3242500"/>
            <a:ext cx="467674" cy="643699"/>
          </a:xfrm>
          <a:custGeom>
            <a:avLst/>
            <a:gdLst>
              <a:gd name="connsiteX0" fmla="*/ 0 w 467674"/>
              <a:gd name="connsiteY0" fmla="*/ 297273 h 643699"/>
              <a:gd name="connsiteX1" fmla="*/ 267665 w 467674"/>
              <a:gd name="connsiteY1" fmla="*/ 0 h 643699"/>
              <a:gd name="connsiteX2" fmla="*/ 467675 w 467674"/>
              <a:gd name="connsiteY2" fmla="*/ 346427 h 643699"/>
              <a:gd name="connsiteX3" fmla="*/ 200009 w 467674"/>
              <a:gd name="connsiteY3" fmla="*/ 643700 h 643699"/>
              <a:gd name="connsiteX4" fmla="*/ 0 w 467674"/>
              <a:gd name="connsiteY4" fmla="*/ 297273 h 643699"/>
              <a:gd name="connsiteX5" fmla="*/ 0 w 467674"/>
              <a:gd name="connsiteY5" fmla="*/ 297273 h 64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7674" h="643699">
                <a:moveTo>
                  <a:pt x="0" y="297273"/>
                </a:moveTo>
                <a:lnTo>
                  <a:pt x="267665" y="0"/>
                </a:lnTo>
                <a:lnTo>
                  <a:pt x="467675" y="346427"/>
                </a:lnTo>
                <a:lnTo>
                  <a:pt x="200009" y="643700"/>
                </a:lnTo>
                <a:lnTo>
                  <a:pt x="0" y="297273"/>
                </a:lnTo>
                <a:lnTo>
                  <a:pt x="0" y="2972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9" name="Freeform: Shape 798">
            <a:extLst>
              <a:ext uri="{FF2B5EF4-FFF2-40B4-BE49-F238E27FC236}">
                <a16:creationId xmlns:a16="http://schemas.microsoft.com/office/drawing/2014/main" id="{B8FA4A38-3835-7CC9-F7B1-BAD573367F4B}"/>
              </a:ext>
            </a:extLst>
          </p:cNvPr>
          <p:cNvSpPr/>
          <p:nvPr/>
        </p:nvSpPr>
        <p:spPr>
          <a:xfrm>
            <a:off x="1733166" y="7844088"/>
            <a:ext cx="467675" cy="643698"/>
          </a:xfrm>
          <a:custGeom>
            <a:avLst/>
            <a:gdLst>
              <a:gd name="connsiteX0" fmla="*/ 0 w 467675"/>
              <a:gd name="connsiteY0" fmla="*/ 297272 h 643698"/>
              <a:gd name="connsiteX1" fmla="*/ 267665 w 467675"/>
              <a:gd name="connsiteY1" fmla="*/ 0 h 643698"/>
              <a:gd name="connsiteX2" fmla="*/ 467675 w 467675"/>
              <a:gd name="connsiteY2" fmla="*/ 346427 h 643698"/>
              <a:gd name="connsiteX3" fmla="*/ 200010 w 467675"/>
              <a:gd name="connsiteY3" fmla="*/ 643699 h 643698"/>
              <a:gd name="connsiteX4" fmla="*/ 0 w 467675"/>
              <a:gd name="connsiteY4" fmla="*/ 297272 h 643698"/>
              <a:gd name="connsiteX5" fmla="*/ 0 w 467675"/>
              <a:gd name="connsiteY5" fmla="*/ 297272 h 6436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7675" h="643698">
                <a:moveTo>
                  <a:pt x="0" y="297272"/>
                </a:moveTo>
                <a:lnTo>
                  <a:pt x="267665" y="0"/>
                </a:lnTo>
                <a:lnTo>
                  <a:pt x="467675" y="346427"/>
                </a:lnTo>
                <a:lnTo>
                  <a:pt x="200010" y="643699"/>
                </a:lnTo>
                <a:lnTo>
                  <a:pt x="0" y="297272"/>
                </a:lnTo>
                <a:lnTo>
                  <a:pt x="0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0" name="Freeform: Shape 799">
            <a:extLst>
              <a:ext uri="{FF2B5EF4-FFF2-40B4-BE49-F238E27FC236}">
                <a16:creationId xmlns:a16="http://schemas.microsoft.com/office/drawing/2014/main" id="{732CAD1D-EEA1-F886-2324-2EA04C4A014D}"/>
              </a:ext>
            </a:extLst>
          </p:cNvPr>
          <p:cNvSpPr/>
          <p:nvPr/>
        </p:nvSpPr>
        <p:spPr>
          <a:xfrm>
            <a:off x="5944110" y="5308169"/>
            <a:ext cx="565445" cy="509129"/>
          </a:xfrm>
          <a:custGeom>
            <a:avLst/>
            <a:gdLst>
              <a:gd name="connsiteX0" fmla="*/ 0 w 565445"/>
              <a:gd name="connsiteY0" fmla="*/ 162703 h 509129"/>
              <a:gd name="connsiteX1" fmla="*/ 365436 w 565445"/>
              <a:gd name="connsiteY1" fmla="*/ 0 h 509129"/>
              <a:gd name="connsiteX2" fmla="*/ 565445 w 565445"/>
              <a:gd name="connsiteY2" fmla="*/ 346427 h 509129"/>
              <a:gd name="connsiteX3" fmla="*/ 200010 w 565445"/>
              <a:gd name="connsiteY3" fmla="*/ 509130 h 509129"/>
              <a:gd name="connsiteX4" fmla="*/ 0 w 565445"/>
              <a:gd name="connsiteY4" fmla="*/ 162703 h 509129"/>
              <a:gd name="connsiteX5" fmla="*/ 0 w 565445"/>
              <a:gd name="connsiteY5" fmla="*/ 162703 h 509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445" h="509129">
                <a:moveTo>
                  <a:pt x="0" y="162703"/>
                </a:moveTo>
                <a:lnTo>
                  <a:pt x="365436" y="0"/>
                </a:lnTo>
                <a:lnTo>
                  <a:pt x="565445" y="346427"/>
                </a:lnTo>
                <a:lnTo>
                  <a:pt x="200010" y="509130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1" name="Freeform: Shape 800">
            <a:extLst>
              <a:ext uri="{FF2B5EF4-FFF2-40B4-BE49-F238E27FC236}">
                <a16:creationId xmlns:a16="http://schemas.microsoft.com/office/drawing/2014/main" id="{FE035D5C-FF4E-F7F6-45CB-2A70B637CA3A}"/>
              </a:ext>
            </a:extLst>
          </p:cNvPr>
          <p:cNvSpPr/>
          <p:nvPr/>
        </p:nvSpPr>
        <p:spPr>
          <a:xfrm>
            <a:off x="3748853" y="6702005"/>
            <a:ext cx="565445" cy="509129"/>
          </a:xfrm>
          <a:custGeom>
            <a:avLst/>
            <a:gdLst>
              <a:gd name="connsiteX0" fmla="*/ 0 w 565445"/>
              <a:gd name="connsiteY0" fmla="*/ 162702 h 509129"/>
              <a:gd name="connsiteX1" fmla="*/ 365436 w 565445"/>
              <a:gd name="connsiteY1" fmla="*/ 0 h 509129"/>
              <a:gd name="connsiteX2" fmla="*/ 565446 w 565445"/>
              <a:gd name="connsiteY2" fmla="*/ 346427 h 509129"/>
              <a:gd name="connsiteX3" fmla="*/ 200010 w 565445"/>
              <a:gd name="connsiteY3" fmla="*/ 509130 h 509129"/>
              <a:gd name="connsiteX4" fmla="*/ 0 w 565445"/>
              <a:gd name="connsiteY4" fmla="*/ 162702 h 509129"/>
              <a:gd name="connsiteX5" fmla="*/ 0 w 565445"/>
              <a:gd name="connsiteY5" fmla="*/ 162702 h 509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445" h="509129">
                <a:moveTo>
                  <a:pt x="0" y="162702"/>
                </a:moveTo>
                <a:lnTo>
                  <a:pt x="365436" y="0"/>
                </a:lnTo>
                <a:lnTo>
                  <a:pt x="565446" y="346427"/>
                </a:lnTo>
                <a:lnTo>
                  <a:pt x="200010" y="509130"/>
                </a:lnTo>
                <a:lnTo>
                  <a:pt x="0" y="162702"/>
                </a:lnTo>
                <a:lnTo>
                  <a:pt x="0" y="16270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2" name="Freeform: Shape 801">
            <a:extLst>
              <a:ext uri="{FF2B5EF4-FFF2-40B4-BE49-F238E27FC236}">
                <a16:creationId xmlns:a16="http://schemas.microsoft.com/office/drawing/2014/main" id="{9C410BF1-136D-1A85-BB07-C6ABE9F96A69}"/>
              </a:ext>
            </a:extLst>
          </p:cNvPr>
          <p:cNvSpPr/>
          <p:nvPr/>
        </p:nvSpPr>
        <p:spPr>
          <a:xfrm>
            <a:off x="9137904" y="3886200"/>
            <a:ext cx="565446" cy="509129"/>
          </a:xfrm>
          <a:custGeom>
            <a:avLst/>
            <a:gdLst>
              <a:gd name="connsiteX0" fmla="*/ 0 w 565446"/>
              <a:gd name="connsiteY0" fmla="*/ 162703 h 509129"/>
              <a:gd name="connsiteX1" fmla="*/ 365436 w 565446"/>
              <a:gd name="connsiteY1" fmla="*/ 0 h 509129"/>
              <a:gd name="connsiteX2" fmla="*/ 565446 w 565446"/>
              <a:gd name="connsiteY2" fmla="*/ 346427 h 509129"/>
              <a:gd name="connsiteX3" fmla="*/ 200010 w 565446"/>
              <a:gd name="connsiteY3" fmla="*/ 509130 h 509129"/>
              <a:gd name="connsiteX4" fmla="*/ 0 w 565446"/>
              <a:gd name="connsiteY4" fmla="*/ 162703 h 509129"/>
              <a:gd name="connsiteX5" fmla="*/ 0 w 565446"/>
              <a:gd name="connsiteY5" fmla="*/ 162703 h 509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446" h="509129">
                <a:moveTo>
                  <a:pt x="0" y="162703"/>
                </a:moveTo>
                <a:lnTo>
                  <a:pt x="365436" y="0"/>
                </a:lnTo>
                <a:lnTo>
                  <a:pt x="565446" y="346427"/>
                </a:lnTo>
                <a:lnTo>
                  <a:pt x="200010" y="509130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3" name="Freeform: Shape 802">
            <a:extLst>
              <a:ext uri="{FF2B5EF4-FFF2-40B4-BE49-F238E27FC236}">
                <a16:creationId xmlns:a16="http://schemas.microsoft.com/office/drawing/2014/main" id="{66E824FD-8C56-9EFA-DF4E-CBE0D4F40CA7}"/>
              </a:ext>
            </a:extLst>
          </p:cNvPr>
          <p:cNvSpPr/>
          <p:nvPr/>
        </p:nvSpPr>
        <p:spPr>
          <a:xfrm>
            <a:off x="3707040" y="-182989"/>
            <a:ext cx="241822" cy="744255"/>
          </a:xfrm>
          <a:custGeom>
            <a:avLst/>
            <a:gdLst>
              <a:gd name="connsiteX0" fmla="*/ 41813 w 241822"/>
              <a:gd name="connsiteY0" fmla="*/ 397828 h 744255"/>
              <a:gd name="connsiteX1" fmla="*/ 0 w 241822"/>
              <a:gd name="connsiteY1" fmla="*/ 0 h 744255"/>
              <a:gd name="connsiteX2" fmla="*/ 200010 w 241822"/>
              <a:gd name="connsiteY2" fmla="*/ 346427 h 744255"/>
              <a:gd name="connsiteX3" fmla="*/ 241823 w 241822"/>
              <a:gd name="connsiteY3" fmla="*/ 744255 h 744255"/>
              <a:gd name="connsiteX4" fmla="*/ 41813 w 241822"/>
              <a:gd name="connsiteY4" fmla="*/ 397828 h 744255"/>
              <a:gd name="connsiteX5" fmla="*/ 41813 w 241822"/>
              <a:gd name="connsiteY5" fmla="*/ 397828 h 74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1822" h="744255">
                <a:moveTo>
                  <a:pt x="41813" y="397828"/>
                </a:moveTo>
                <a:lnTo>
                  <a:pt x="0" y="0"/>
                </a:lnTo>
                <a:lnTo>
                  <a:pt x="200010" y="346427"/>
                </a:lnTo>
                <a:lnTo>
                  <a:pt x="241823" y="744255"/>
                </a:lnTo>
                <a:lnTo>
                  <a:pt x="41813" y="397828"/>
                </a:lnTo>
                <a:lnTo>
                  <a:pt x="41813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4" name="Freeform: Shape 803">
            <a:extLst>
              <a:ext uri="{FF2B5EF4-FFF2-40B4-BE49-F238E27FC236}">
                <a16:creationId xmlns:a16="http://schemas.microsoft.com/office/drawing/2014/main" id="{D840F86A-67A4-0D30-95BB-C0DD59D8DB00}"/>
              </a:ext>
            </a:extLst>
          </p:cNvPr>
          <p:cNvSpPr/>
          <p:nvPr/>
        </p:nvSpPr>
        <p:spPr>
          <a:xfrm>
            <a:off x="920495" y="1419068"/>
            <a:ext cx="323622" cy="726868"/>
          </a:xfrm>
          <a:custGeom>
            <a:avLst/>
            <a:gdLst>
              <a:gd name="connsiteX0" fmla="*/ 0 w 323622"/>
              <a:gd name="connsiteY0" fmla="*/ 380441 h 726868"/>
              <a:gd name="connsiteX1" fmla="*/ 123613 w 323622"/>
              <a:gd name="connsiteY1" fmla="*/ 0 h 726868"/>
              <a:gd name="connsiteX2" fmla="*/ 323623 w 323622"/>
              <a:gd name="connsiteY2" fmla="*/ 346427 h 726868"/>
              <a:gd name="connsiteX3" fmla="*/ 200010 w 323622"/>
              <a:gd name="connsiteY3" fmla="*/ 726868 h 726868"/>
              <a:gd name="connsiteX4" fmla="*/ 0 w 323622"/>
              <a:gd name="connsiteY4" fmla="*/ 380441 h 726868"/>
              <a:gd name="connsiteX5" fmla="*/ 0 w 323622"/>
              <a:gd name="connsiteY5" fmla="*/ 380441 h 726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3622" h="726868">
                <a:moveTo>
                  <a:pt x="0" y="380441"/>
                </a:moveTo>
                <a:lnTo>
                  <a:pt x="123613" y="0"/>
                </a:lnTo>
                <a:lnTo>
                  <a:pt x="323623" y="346427"/>
                </a:lnTo>
                <a:lnTo>
                  <a:pt x="200010" y="726868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5" name="Freeform: Shape 804">
            <a:extLst>
              <a:ext uri="{FF2B5EF4-FFF2-40B4-BE49-F238E27FC236}">
                <a16:creationId xmlns:a16="http://schemas.microsoft.com/office/drawing/2014/main" id="{ED9B8001-B8B5-36F2-B66C-7923AC3BC127}"/>
              </a:ext>
            </a:extLst>
          </p:cNvPr>
          <p:cNvSpPr/>
          <p:nvPr/>
        </p:nvSpPr>
        <p:spPr>
          <a:xfrm>
            <a:off x="4437912" y="-563430"/>
            <a:ext cx="323622" cy="726868"/>
          </a:xfrm>
          <a:custGeom>
            <a:avLst/>
            <a:gdLst>
              <a:gd name="connsiteX0" fmla="*/ 0 w 323622"/>
              <a:gd name="connsiteY0" fmla="*/ 380441 h 726868"/>
              <a:gd name="connsiteX1" fmla="*/ 123613 w 323622"/>
              <a:gd name="connsiteY1" fmla="*/ 0 h 726868"/>
              <a:gd name="connsiteX2" fmla="*/ 323623 w 323622"/>
              <a:gd name="connsiteY2" fmla="*/ 346427 h 726868"/>
              <a:gd name="connsiteX3" fmla="*/ 200010 w 323622"/>
              <a:gd name="connsiteY3" fmla="*/ 726868 h 726868"/>
              <a:gd name="connsiteX4" fmla="*/ 0 w 323622"/>
              <a:gd name="connsiteY4" fmla="*/ 380441 h 726868"/>
              <a:gd name="connsiteX5" fmla="*/ 0 w 323622"/>
              <a:gd name="connsiteY5" fmla="*/ 380441 h 726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3622" h="726868">
                <a:moveTo>
                  <a:pt x="0" y="380441"/>
                </a:moveTo>
                <a:lnTo>
                  <a:pt x="123613" y="0"/>
                </a:lnTo>
                <a:lnTo>
                  <a:pt x="323623" y="346427"/>
                </a:lnTo>
                <a:lnTo>
                  <a:pt x="200010" y="726868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6" name="Freeform: Shape 805">
            <a:extLst>
              <a:ext uri="{FF2B5EF4-FFF2-40B4-BE49-F238E27FC236}">
                <a16:creationId xmlns:a16="http://schemas.microsoft.com/office/drawing/2014/main" id="{B527798A-5932-9378-73CF-CA5E68A8E103}"/>
              </a:ext>
            </a:extLst>
          </p:cNvPr>
          <p:cNvSpPr/>
          <p:nvPr/>
        </p:nvSpPr>
        <p:spPr>
          <a:xfrm>
            <a:off x="2889900" y="644434"/>
            <a:ext cx="467675" cy="643699"/>
          </a:xfrm>
          <a:custGeom>
            <a:avLst/>
            <a:gdLst>
              <a:gd name="connsiteX0" fmla="*/ 0 w 467675"/>
              <a:gd name="connsiteY0" fmla="*/ 297272 h 643699"/>
              <a:gd name="connsiteX1" fmla="*/ 267665 w 467675"/>
              <a:gd name="connsiteY1" fmla="*/ 0 h 643699"/>
              <a:gd name="connsiteX2" fmla="*/ 467675 w 467675"/>
              <a:gd name="connsiteY2" fmla="*/ 346427 h 643699"/>
              <a:gd name="connsiteX3" fmla="*/ 200010 w 467675"/>
              <a:gd name="connsiteY3" fmla="*/ 643700 h 643699"/>
              <a:gd name="connsiteX4" fmla="*/ 0 w 467675"/>
              <a:gd name="connsiteY4" fmla="*/ 297272 h 643699"/>
              <a:gd name="connsiteX5" fmla="*/ 0 w 467675"/>
              <a:gd name="connsiteY5" fmla="*/ 297272 h 64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7675" h="643699">
                <a:moveTo>
                  <a:pt x="0" y="297272"/>
                </a:moveTo>
                <a:lnTo>
                  <a:pt x="267665" y="0"/>
                </a:lnTo>
                <a:lnTo>
                  <a:pt x="467675" y="346427"/>
                </a:lnTo>
                <a:lnTo>
                  <a:pt x="200010" y="643700"/>
                </a:lnTo>
                <a:lnTo>
                  <a:pt x="0" y="297272"/>
                </a:lnTo>
                <a:lnTo>
                  <a:pt x="0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7" name="Freeform: Shape 806">
            <a:extLst>
              <a:ext uri="{FF2B5EF4-FFF2-40B4-BE49-F238E27FC236}">
                <a16:creationId xmlns:a16="http://schemas.microsoft.com/office/drawing/2014/main" id="{C7A52FBC-106E-BE01-63A0-20AF9ED48489}"/>
              </a:ext>
            </a:extLst>
          </p:cNvPr>
          <p:cNvSpPr/>
          <p:nvPr/>
        </p:nvSpPr>
        <p:spPr>
          <a:xfrm>
            <a:off x="61541" y="2229105"/>
            <a:ext cx="467675" cy="643699"/>
          </a:xfrm>
          <a:custGeom>
            <a:avLst/>
            <a:gdLst>
              <a:gd name="connsiteX0" fmla="*/ 0 w 467675"/>
              <a:gd name="connsiteY0" fmla="*/ 297272 h 643699"/>
              <a:gd name="connsiteX1" fmla="*/ 267665 w 467675"/>
              <a:gd name="connsiteY1" fmla="*/ 0 h 643699"/>
              <a:gd name="connsiteX2" fmla="*/ 467675 w 467675"/>
              <a:gd name="connsiteY2" fmla="*/ 346427 h 643699"/>
              <a:gd name="connsiteX3" fmla="*/ 200010 w 467675"/>
              <a:gd name="connsiteY3" fmla="*/ 643699 h 643699"/>
              <a:gd name="connsiteX4" fmla="*/ 0 w 467675"/>
              <a:gd name="connsiteY4" fmla="*/ 297272 h 643699"/>
              <a:gd name="connsiteX5" fmla="*/ 0 w 467675"/>
              <a:gd name="connsiteY5" fmla="*/ 297272 h 64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7675" h="643699">
                <a:moveTo>
                  <a:pt x="0" y="297272"/>
                </a:moveTo>
                <a:lnTo>
                  <a:pt x="267665" y="0"/>
                </a:lnTo>
                <a:lnTo>
                  <a:pt x="467675" y="346427"/>
                </a:lnTo>
                <a:lnTo>
                  <a:pt x="200010" y="643699"/>
                </a:lnTo>
                <a:lnTo>
                  <a:pt x="0" y="297272"/>
                </a:lnTo>
                <a:lnTo>
                  <a:pt x="0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8" name="Freeform: Shape 807">
            <a:extLst>
              <a:ext uri="{FF2B5EF4-FFF2-40B4-BE49-F238E27FC236}">
                <a16:creationId xmlns:a16="http://schemas.microsoft.com/office/drawing/2014/main" id="{76334204-79BB-6BD5-96C6-D31AB7A7D697}"/>
              </a:ext>
            </a:extLst>
          </p:cNvPr>
          <p:cNvSpPr/>
          <p:nvPr/>
        </p:nvSpPr>
        <p:spPr>
          <a:xfrm>
            <a:off x="5276425" y="-1012660"/>
            <a:ext cx="467674" cy="643699"/>
          </a:xfrm>
          <a:custGeom>
            <a:avLst/>
            <a:gdLst>
              <a:gd name="connsiteX0" fmla="*/ 0 w 467674"/>
              <a:gd name="connsiteY0" fmla="*/ 297272 h 643699"/>
              <a:gd name="connsiteX1" fmla="*/ 267665 w 467674"/>
              <a:gd name="connsiteY1" fmla="*/ 0 h 643699"/>
              <a:gd name="connsiteX2" fmla="*/ 467675 w 467674"/>
              <a:gd name="connsiteY2" fmla="*/ 346427 h 643699"/>
              <a:gd name="connsiteX3" fmla="*/ 200010 w 467674"/>
              <a:gd name="connsiteY3" fmla="*/ 643700 h 643699"/>
              <a:gd name="connsiteX4" fmla="*/ 0 w 467674"/>
              <a:gd name="connsiteY4" fmla="*/ 297272 h 643699"/>
              <a:gd name="connsiteX5" fmla="*/ 0 w 467674"/>
              <a:gd name="connsiteY5" fmla="*/ 297272 h 64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7674" h="643699">
                <a:moveTo>
                  <a:pt x="0" y="297272"/>
                </a:moveTo>
                <a:lnTo>
                  <a:pt x="267665" y="0"/>
                </a:lnTo>
                <a:lnTo>
                  <a:pt x="467675" y="346427"/>
                </a:lnTo>
                <a:lnTo>
                  <a:pt x="200010" y="643700"/>
                </a:lnTo>
                <a:lnTo>
                  <a:pt x="0" y="297272"/>
                </a:lnTo>
                <a:lnTo>
                  <a:pt x="0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9" name="Freeform: Shape 808">
            <a:extLst>
              <a:ext uri="{FF2B5EF4-FFF2-40B4-BE49-F238E27FC236}">
                <a16:creationId xmlns:a16="http://schemas.microsoft.com/office/drawing/2014/main" id="{C391A452-7565-CA0F-EE3A-D575D79100E0}"/>
              </a:ext>
            </a:extLst>
          </p:cNvPr>
          <p:cNvSpPr/>
          <p:nvPr/>
        </p:nvSpPr>
        <p:spPr>
          <a:xfrm>
            <a:off x="3707040" y="-345692"/>
            <a:ext cx="565445" cy="509129"/>
          </a:xfrm>
          <a:custGeom>
            <a:avLst/>
            <a:gdLst>
              <a:gd name="connsiteX0" fmla="*/ 0 w 565445"/>
              <a:gd name="connsiteY0" fmla="*/ 162703 h 509129"/>
              <a:gd name="connsiteX1" fmla="*/ 365436 w 565445"/>
              <a:gd name="connsiteY1" fmla="*/ 0 h 509129"/>
              <a:gd name="connsiteX2" fmla="*/ 565446 w 565445"/>
              <a:gd name="connsiteY2" fmla="*/ 346427 h 509129"/>
              <a:gd name="connsiteX3" fmla="*/ 200010 w 565445"/>
              <a:gd name="connsiteY3" fmla="*/ 509130 h 509129"/>
              <a:gd name="connsiteX4" fmla="*/ 0 w 565445"/>
              <a:gd name="connsiteY4" fmla="*/ 162703 h 509129"/>
              <a:gd name="connsiteX5" fmla="*/ 0 w 565445"/>
              <a:gd name="connsiteY5" fmla="*/ 162703 h 509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445" h="509129">
                <a:moveTo>
                  <a:pt x="0" y="162703"/>
                </a:moveTo>
                <a:lnTo>
                  <a:pt x="365436" y="0"/>
                </a:lnTo>
                <a:lnTo>
                  <a:pt x="565446" y="346427"/>
                </a:lnTo>
                <a:lnTo>
                  <a:pt x="200010" y="509130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0" name="Freeform: Shape 809">
            <a:extLst>
              <a:ext uri="{FF2B5EF4-FFF2-40B4-BE49-F238E27FC236}">
                <a16:creationId xmlns:a16="http://schemas.microsoft.com/office/drawing/2014/main" id="{56EF25E2-378F-DABB-2392-7D89E707151A}"/>
              </a:ext>
            </a:extLst>
          </p:cNvPr>
          <p:cNvSpPr/>
          <p:nvPr/>
        </p:nvSpPr>
        <p:spPr>
          <a:xfrm>
            <a:off x="1044107" y="1256365"/>
            <a:ext cx="565445" cy="509129"/>
          </a:xfrm>
          <a:custGeom>
            <a:avLst/>
            <a:gdLst>
              <a:gd name="connsiteX0" fmla="*/ 0 w 565445"/>
              <a:gd name="connsiteY0" fmla="*/ 162703 h 509129"/>
              <a:gd name="connsiteX1" fmla="*/ 365436 w 565445"/>
              <a:gd name="connsiteY1" fmla="*/ 0 h 509129"/>
              <a:gd name="connsiteX2" fmla="*/ 565446 w 565445"/>
              <a:gd name="connsiteY2" fmla="*/ 346427 h 509129"/>
              <a:gd name="connsiteX3" fmla="*/ 200010 w 565445"/>
              <a:gd name="connsiteY3" fmla="*/ 509130 h 509129"/>
              <a:gd name="connsiteX4" fmla="*/ 0 w 565445"/>
              <a:gd name="connsiteY4" fmla="*/ 162703 h 509129"/>
              <a:gd name="connsiteX5" fmla="*/ 0 w 565445"/>
              <a:gd name="connsiteY5" fmla="*/ 162703 h 509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445" h="509129">
                <a:moveTo>
                  <a:pt x="0" y="162703"/>
                </a:moveTo>
                <a:lnTo>
                  <a:pt x="365436" y="0"/>
                </a:lnTo>
                <a:lnTo>
                  <a:pt x="565446" y="346427"/>
                </a:lnTo>
                <a:lnTo>
                  <a:pt x="200010" y="509130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1" name="Freeform: Shape 810">
            <a:extLst>
              <a:ext uri="{FF2B5EF4-FFF2-40B4-BE49-F238E27FC236}">
                <a16:creationId xmlns:a16="http://schemas.microsoft.com/office/drawing/2014/main" id="{F9131742-190D-2110-D067-2842BF8EEE29}"/>
              </a:ext>
            </a:extLst>
          </p:cNvPr>
          <p:cNvSpPr/>
          <p:nvPr/>
        </p:nvSpPr>
        <p:spPr>
          <a:xfrm>
            <a:off x="6577211" y="-2002786"/>
            <a:ext cx="565446" cy="509129"/>
          </a:xfrm>
          <a:custGeom>
            <a:avLst/>
            <a:gdLst>
              <a:gd name="connsiteX0" fmla="*/ 0 w 565446"/>
              <a:gd name="connsiteY0" fmla="*/ 162703 h 509129"/>
              <a:gd name="connsiteX1" fmla="*/ 365436 w 565446"/>
              <a:gd name="connsiteY1" fmla="*/ 0 h 509129"/>
              <a:gd name="connsiteX2" fmla="*/ 565446 w 565446"/>
              <a:gd name="connsiteY2" fmla="*/ 346427 h 509129"/>
              <a:gd name="connsiteX3" fmla="*/ 200010 w 565446"/>
              <a:gd name="connsiteY3" fmla="*/ 509130 h 509129"/>
              <a:gd name="connsiteX4" fmla="*/ 0 w 565446"/>
              <a:gd name="connsiteY4" fmla="*/ 162703 h 509129"/>
              <a:gd name="connsiteX5" fmla="*/ 0 w 565446"/>
              <a:gd name="connsiteY5" fmla="*/ 162703 h 509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446" h="509129">
                <a:moveTo>
                  <a:pt x="0" y="162703"/>
                </a:moveTo>
                <a:lnTo>
                  <a:pt x="365436" y="0"/>
                </a:lnTo>
                <a:lnTo>
                  <a:pt x="565446" y="346427"/>
                </a:lnTo>
                <a:lnTo>
                  <a:pt x="200010" y="509130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2" name="Freeform: Shape 811">
            <a:extLst>
              <a:ext uri="{FF2B5EF4-FFF2-40B4-BE49-F238E27FC236}">
                <a16:creationId xmlns:a16="http://schemas.microsoft.com/office/drawing/2014/main" id="{6DAB8342-5197-FF59-0C8E-72F9A6EFBC92}"/>
              </a:ext>
            </a:extLst>
          </p:cNvPr>
          <p:cNvSpPr/>
          <p:nvPr/>
        </p:nvSpPr>
        <p:spPr>
          <a:xfrm>
            <a:off x="6535398" y="8521801"/>
            <a:ext cx="241823" cy="744255"/>
          </a:xfrm>
          <a:custGeom>
            <a:avLst/>
            <a:gdLst>
              <a:gd name="connsiteX0" fmla="*/ 41813 w 241823"/>
              <a:gd name="connsiteY0" fmla="*/ 397828 h 744255"/>
              <a:gd name="connsiteX1" fmla="*/ 0 w 241823"/>
              <a:gd name="connsiteY1" fmla="*/ 0 h 744255"/>
              <a:gd name="connsiteX2" fmla="*/ 200010 w 241823"/>
              <a:gd name="connsiteY2" fmla="*/ 346427 h 744255"/>
              <a:gd name="connsiteX3" fmla="*/ 241823 w 241823"/>
              <a:gd name="connsiteY3" fmla="*/ 744255 h 744255"/>
              <a:gd name="connsiteX4" fmla="*/ 41813 w 241823"/>
              <a:gd name="connsiteY4" fmla="*/ 397828 h 744255"/>
              <a:gd name="connsiteX5" fmla="*/ 41813 w 241823"/>
              <a:gd name="connsiteY5" fmla="*/ 397828 h 744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1823" h="744255">
                <a:moveTo>
                  <a:pt x="41813" y="397828"/>
                </a:moveTo>
                <a:lnTo>
                  <a:pt x="0" y="0"/>
                </a:lnTo>
                <a:lnTo>
                  <a:pt x="200010" y="346427"/>
                </a:lnTo>
                <a:lnTo>
                  <a:pt x="241823" y="744255"/>
                </a:lnTo>
                <a:lnTo>
                  <a:pt x="41813" y="397828"/>
                </a:lnTo>
                <a:lnTo>
                  <a:pt x="41813" y="3978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3" name="Freeform: Shape 812">
            <a:extLst>
              <a:ext uri="{FF2B5EF4-FFF2-40B4-BE49-F238E27FC236}">
                <a16:creationId xmlns:a16="http://schemas.microsoft.com/office/drawing/2014/main" id="{41EDE347-29F2-8EB9-1F1D-D671241FC5C7}"/>
              </a:ext>
            </a:extLst>
          </p:cNvPr>
          <p:cNvSpPr/>
          <p:nvPr/>
        </p:nvSpPr>
        <p:spPr>
          <a:xfrm>
            <a:off x="9014292" y="7363091"/>
            <a:ext cx="323622" cy="726867"/>
          </a:xfrm>
          <a:custGeom>
            <a:avLst/>
            <a:gdLst>
              <a:gd name="connsiteX0" fmla="*/ 0 w 323622"/>
              <a:gd name="connsiteY0" fmla="*/ 380441 h 726867"/>
              <a:gd name="connsiteX1" fmla="*/ 123613 w 323622"/>
              <a:gd name="connsiteY1" fmla="*/ 0 h 726867"/>
              <a:gd name="connsiteX2" fmla="*/ 323623 w 323622"/>
              <a:gd name="connsiteY2" fmla="*/ 346427 h 726867"/>
              <a:gd name="connsiteX3" fmla="*/ 200010 w 323622"/>
              <a:gd name="connsiteY3" fmla="*/ 726868 h 726867"/>
              <a:gd name="connsiteX4" fmla="*/ 0 w 323622"/>
              <a:gd name="connsiteY4" fmla="*/ 380441 h 726867"/>
              <a:gd name="connsiteX5" fmla="*/ 0 w 323622"/>
              <a:gd name="connsiteY5" fmla="*/ 380441 h 726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3622" h="726867">
                <a:moveTo>
                  <a:pt x="0" y="380441"/>
                </a:moveTo>
                <a:lnTo>
                  <a:pt x="123613" y="0"/>
                </a:lnTo>
                <a:lnTo>
                  <a:pt x="323623" y="346427"/>
                </a:lnTo>
                <a:lnTo>
                  <a:pt x="200010" y="726868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4" name="Freeform: Shape 813">
            <a:extLst>
              <a:ext uri="{FF2B5EF4-FFF2-40B4-BE49-F238E27FC236}">
                <a16:creationId xmlns:a16="http://schemas.microsoft.com/office/drawing/2014/main" id="{495CA466-2744-3E71-02C5-32227BD4973E}"/>
              </a:ext>
            </a:extLst>
          </p:cNvPr>
          <p:cNvSpPr/>
          <p:nvPr/>
        </p:nvSpPr>
        <p:spPr>
          <a:xfrm>
            <a:off x="5462291" y="9182888"/>
            <a:ext cx="323622" cy="726868"/>
          </a:xfrm>
          <a:custGeom>
            <a:avLst/>
            <a:gdLst>
              <a:gd name="connsiteX0" fmla="*/ 0 w 323622"/>
              <a:gd name="connsiteY0" fmla="*/ 380441 h 726868"/>
              <a:gd name="connsiteX1" fmla="*/ 123613 w 323622"/>
              <a:gd name="connsiteY1" fmla="*/ 0 h 726868"/>
              <a:gd name="connsiteX2" fmla="*/ 323623 w 323622"/>
              <a:gd name="connsiteY2" fmla="*/ 346427 h 726868"/>
              <a:gd name="connsiteX3" fmla="*/ 200010 w 323622"/>
              <a:gd name="connsiteY3" fmla="*/ 726868 h 726868"/>
              <a:gd name="connsiteX4" fmla="*/ 0 w 323622"/>
              <a:gd name="connsiteY4" fmla="*/ 380441 h 726868"/>
              <a:gd name="connsiteX5" fmla="*/ 0 w 323622"/>
              <a:gd name="connsiteY5" fmla="*/ 380441 h 7268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3622" h="726868">
                <a:moveTo>
                  <a:pt x="0" y="380441"/>
                </a:moveTo>
                <a:lnTo>
                  <a:pt x="123613" y="0"/>
                </a:lnTo>
                <a:lnTo>
                  <a:pt x="323623" y="346427"/>
                </a:lnTo>
                <a:lnTo>
                  <a:pt x="200010" y="726868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5" name="Freeform: Shape 814">
            <a:extLst>
              <a:ext uri="{FF2B5EF4-FFF2-40B4-BE49-F238E27FC236}">
                <a16:creationId xmlns:a16="http://schemas.microsoft.com/office/drawing/2014/main" id="{F819468F-CF18-C8FB-5F3B-57994275E90F}"/>
              </a:ext>
            </a:extLst>
          </p:cNvPr>
          <p:cNvSpPr/>
          <p:nvPr/>
        </p:nvSpPr>
        <p:spPr>
          <a:xfrm>
            <a:off x="9729192" y="6802560"/>
            <a:ext cx="467675" cy="643699"/>
          </a:xfrm>
          <a:custGeom>
            <a:avLst/>
            <a:gdLst>
              <a:gd name="connsiteX0" fmla="*/ 0 w 467675"/>
              <a:gd name="connsiteY0" fmla="*/ 297273 h 643699"/>
              <a:gd name="connsiteX1" fmla="*/ 267666 w 467675"/>
              <a:gd name="connsiteY1" fmla="*/ 0 h 643699"/>
              <a:gd name="connsiteX2" fmla="*/ 467676 w 467675"/>
              <a:gd name="connsiteY2" fmla="*/ 346427 h 643699"/>
              <a:gd name="connsiteX3" fmla="*/ 200010 w 467675"/>
              <a:gd name="connsiteY3" fmla="*/ 643700 h 643699"/>
              <a:gd name="connsiteX4" fmla="*/ 0 w 467675"/>
              <a:gd name="connsiteY4" fmla="*/ 297273 h 643699"/>
              <a:gd name="connsiteX5" fmla="*/ 0 w 467675"/>
              <a:gd name="connsiteY5" fmla="*/ 297273 h 64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7675" h="643699">
                <a:moveTo>
                  <a:pt x="0" y="297273"/>
                </a:moveTo>
                <a:lnTo>
                  <a:pt x="267666" y="0"/>
                </a:lnTo>
                <a:lnTo>
                  <a:pt x="467676" y="346427"/>
                </a:lnTo>
                <a:lnTo>
                  <a:pt x="200010" y="643700"/>
                </a:lnTo>
                <a:lnTo>
                  <a:pt x="0" y="297273"/>
                </a:lnTo>
                <a:lnTo>
                  <a:pt x="0" y="2972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6" name="Freeform: Shape 815">
            <a:extLst>
              <a:ext uri="{FF2B5EF4-FFF2-40B4-BE49-F238E27FC236}">
                <a16:creationId xmlns:a16="http://schemas.microsoft.com/office/drawing/2014/main" id="{8D2BD143-C559-1E79-9154-7A3AA8C3CF0D}"/>
              </a:ext>
            </a:extLst>
          </p:cNvPr>
          <p:cNvSpPr/>
          <p:nvPr/>
        </p:nvSpPr>
        <p:spPr>
          <a:xfrm>
            <a:off x="6900834" y="8387232"/>
            <a:ext cx="467674" cy="643699"/>
          </a:xfrm>
          <a:custGeom>
            <a:avLst/>
            <a:gdLst>
              <a:gd name="connsiteX0" fmla="*/ 0 w 467674"/>
              <a:gd name="connsiteY0" fmla="*/ 297273 h 643699"/>
              <a:gd name="connsiteX1" fmla="*/ 267666 w 467674"/>
              <a:gd name="connsiteY1" fmla="*/ 0 h 643699"/>
              <a:gd name="connsiteX2" fmla="*/ 467675 w 467674"/>
              <a:gd name="connsiteY2" fmla="*/ 346427 h 643699"/>
              <a:gd name="connsiteX3" fmla="*/ 200010 w 467674"/>
              <a:gd name="connsiteY3" fmla="*/ 643700 h 643699"/>
              <a:gd name="connsiteX4" fmla="*/ 0 w 467674"/>
              <a:gd name="connsiteY4" fmla="*/ 297273 h 643699"/>
              <a:gd name="connsiteX5" fmla="*/ 0 w 467674"/>
              <a:gd name="connsiteY5" fmla="*/ 297273 h 64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7674" h="643699">
                <a:moveTo>
                  <a:pt x="0" y="297273"/>
                </a:moveTo>
                <a:lnTo>
                  <a:pt x="267666" y="0"/>
                </a:lnTo>
                <a:lnTo>
                  <a:pt x="467675" y="346427"/>
                </a:lnTo>
                <a:lnTo>
                  <a:pt x="200010" y="643700"/>
                </a:lnTo>
                <a:lnTo>
                  <a:pt x="0" y="297273"/>
                </a:lnTo>
                <a:lnTo>
                  <a:pt x="0" y="2972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7" name="Freeform: Shape 816">
            <a:extLst>
              <a:ext uri="{FF2B5EF4-FFF2-40B4-BE49-F238E27FC236}">
                <a16:creationId xmlns:a16="http://schemas.microsoft.com/office/drawing/2014/main" id="{F54581B7-5852-AC57-8453-8D4FDBC17BE1}"/>
              </a:ext>
            </a:extLst>
          </p:cNvPr>
          <p:cNvSpPr/>
          <p:nvPr/>
        </p:nvSpPr>
        <p:spPr>
          <a:xfrm>
            <a:off x="7492122" y="7989403"/>
            <a:ext cx="565446" cy="509129"/>
          </a:xfrm>
          <a:custGeom>
            <a:avLst/>
            <a:gdLst>
              <a:gd name="connsiteX0" fmla="*/ 0 w 565446"/>
              <a:gd name="connsiteY0" fmla="*/ 162703 h 509129"/>
              <a:gd name="connsiteX1" fmla="*/ 365436 w 565446"/>
              <a:gd name="connsiteY1" fmla="*/ 0 h 509129"/>
              <a:gd name="connsiteX2" fmla="*/ 565446 w 565446"/>
              <a:gd name="connsiteY2" fmla="*/ 346427 h 509129"/>
              <a:gd name="connsiteX3" fmla="*/ 200010 w 565446"/>
              <a:gd name="connsiteY3" fmla="*/ 509130 h 509129"/>
              <a:gd name="connsiteX4" fmla="*/ 0 w 565446"/>
              <a:gd name="connsiteY4" fmla="*/ 162703 h 509129"/>
              <a:gd name="connsiteX5" fmla="*/ 0 w 565446"/>
              <a:gd name="connsiteY5" fmla="*/ 162703 h 5091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446" h="509129">
                <a:moveTo>
                  <a:pt x="0" y="162703"/>
                </a:moveTo>
                <a:lnTo>
                  <a:pt x="365436" y="0"/>
                </a:lnTo>
                <a:lnTo>
                  <a:pt x="565446" y="346427"/>
                </a:lnTo>
                <a:lnTo>
                  <a:pt x="200010" y="509130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8" name="Freeform: Shape 817">
            <a:extLst>
              <a:ext uri="{FF2B5EF4-FFF2-40B4-BE49-F238E27FC236}">
                <a16:creationId xmlns:a16="http://schemas.microsoft.com/office/drawing/2014/main" id="{BF898AB5-C3E1-4896-608C-77A3A8C6AB85}"/>
              </a:ext>
            </a:extLst>
          </p:cNvPr>
          <p:cNvSpPr/>
          <p:nvPr/>
        </p:nvSpPr>
        <p:spPr>
          <a:xfrm>
            <a:off x="4987386" y="3107930"/>
            <a:ext cx="165426" cy="778269"/>
          </a:xfrm>
          <a:custGeom>
            <a:avLst/>
            <a:gdLst>
              <a:gd name="connsiteX0" fmla="*/ 0 w 165426"/>
              <a:gd name="connsiteY0" fmla="*/ 380441 h 778269"/>
              <a:gd name="connsiteX1" fmla="*/ 123613 w 165426"/>
              <a:gd name="connsiteY1" fmla="*/ 0 h 778269"/>
              <a:gd name="connsiteX2" fmla="*/ 165426 w 165426"/>
              <a:gd name="connsiteY2" fmla="*/ 397828 h 778269"/>
              <a:gd name="connsiteX3" fmla="*/ 41814 w 165426"/>
              <a:gd name="connsiteY3" fmla="*/ 778269 h 778269"/>
              <a:gd name="connsiteX4" fmla="*/ 0 w 165426"/>
              <a:gd name="connsiteY4" fmla="*/ 380441 h 778269"/>
              <a:gd name="connsiteX5" fmla="*/ 0 w 165426"/>
              <a:gd name="connsiteY5" fmla="*/ 380441 h 778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5426" h="778269">
                <a:moveTo>
                  <a:pt x="0" y="380441"/>
                </a:moveTo>
                <a:lnTo>
                  <a:pt x="123613" y="0"/>
                </a:lnTo>
                <a:lnTo>
                  <a:pt x="165426" y="397828"/>
                </a:lnTo>
                <a:lnTo>
                  <a:pt x="41814" y="778269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9" name="Freeform: Shape 818">
            <a:extLst>
              <a:ext uri="{FF2B5EF4-FFF2-40B4-BE49-F238E27FC236}">
                <a16:creationId xmlns:a16="http://schemas.microsoft.com/office/drawing/2014/main" id="{149A8281-B715-FC19-FE8B-2D8F618FED91}"/>
              </a:ext>
            </a:extLst>
          </p:cNvPr>
          <p:cNvSpPr/>
          <p:nvPr/>
        </p:nvSpPr>
        <p:spPr>
          <a:xfrm>
            <a:off x="5110999" y="2810658"/>
            <a:ext cx="309478" cy="695100"/>
          </a:xfrm>
          <a:custGeom>
            <a:avLst/>
            <a:gdLst>
              <a:gd name="connsiteX0" fmla="*/ 0 w 309478"/>
              <a:gd name="connsiteY0" fmla="*/ 297273 h 695100"/>
              <a:gd name="connsiteX1" fmla="*/ 267665 w 309478"/>
              <a:gd name="connsiteY1" fmla="*/ 0 h 695100"/>
              <a:gd name="connsiteX2" fmla="*/ 309478 w 309478"/>
              <a:gd name="connsiteY2" fmla="*/ 397828 h 695100"/>
              <a:gd name="connsiteX3" fmla="*/ 41813 w 309478"/>
              <a:gd name="connsiteY3" fmla="*/ 695101 h 695100"/>
              <a:gd name="connsiteX4" fmla="*/ 0 w 309478"/>
              <a:gd name="connsiteY4" fmla="*/ 297273 h 695100"/>
              <a:gd name="connsiteX5" fmla="*/ 0 w 309478"/>
              <a:gd name="connsiteY5" fmla="*/ 297273 h 69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478" h="695100">
                <a:moveTo>
                  <a:pt x="0" y="297273"/>
                </a:moveTo>
                <a:lnTo>
                  <a:pt x="267665" y="0"/>
                </a:lnTo>
                <a:lnTo>
                  <a:pt x="309478" y="397828"/>
                </a:lnTo>
                <a:lnTo>
                  <a:pt x="41813" y="695101"/>
                </a:lnTo>
                <a:lnTo>
                  <a:pt x="0" y="297273"/>
                </a:lnTo>
                <a:lnTo>
                  <a:pt x="0" y="2972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0" name="Freeform: Shape 819">
            <a:extLst>
              <a:ext uri="{FF2B5EF4-FFF2-40B4-BE49-F238E27FC236}">
                <a16:creationId xmlns:a16="http://schemas.microsoft.com/office/drawing/2014/main" id="{240D527B-98A5-FB50-8D51-D6DBE9E03176}"/>
              </a:ext>
            </a:extLst>
          </p:cNvPr>
          <p:cNvSpPr/>
          <p:nvPr/>
        </p:nvSpPr>
        <p:spPr>
          <a:xfrm>
            <a:off x="1100065" y="3107930"/>
            <a:ext cx="309478" cy="695100"/>
          </a:xfrm>
          <a:custGeom>
            <a:avLst/>
            <a:gdLst>
              <a:gd name="connsiteX0" fmla="*/ 0 w 309478"/>
              <a:gd name="connsiteY0" fmla="*/ 297272 h 695100"/>
              <a:gd name="connsiteX1" fmla="*/ 267665 w 309478"/>
              <a:gd name="connsiteY1" fmla="*/ 0 h 695100"/>
              <a:gd name="connsiteX2" fmla="*/ 309479 w 309478"/>
              <a:gd name="connsiteY2" fmla="*/ 397828 h 695100"/>
              <a:gd name="connsiteX3" fmla="*/ 41813 w 309478"/>
              <a:gd name="connsiteY3" fmla="*/ 695101 h 695100"/>
              <a:gd name="connsiteX4" fmla="*/ 0 w 309478"/>
              <a:gd name="connsiteY4" fmla="*/ 297272 h 695100"/>
              <a:gd name="connsiteX5" fmla="*/ 0 w 309478"/>
              <a:gd name="connsiteY5" fmla="*/ 297272 h 69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478" h="695100">
                <a:moveTo>
                  <a:pt x="0" y="297272"/>
                </a:moveTo>
                <a:lnTo>
                  <a:pt x="267665" y="0"/>
                </a:lnTo>
                <a:lnTo>
                  <a:pt x="309479" y="397828"/>
                </a:lnTo>
                <a:lnTo>
                  <a:pt x="41813" y="695101"/>
                </a:lnTo>
                <a:lnTo>
                  <a:pt x="0" y="297272"/>
                </a:lnTo>
                <a:lnTo>
                  <a:pt x="0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1" name="Freeform: Shape 820">
            <a:extLst>
              <a:ext uri="{FF2B5EF4-FFF2-40B4-BE49-F238E27FC236}">
                <a16:creationId xmlns:a16="http://schemas.microsoft.com/office/drawing/2014/main" id="{744CA9DE-6975-FA23-A1E0-430F6E782336}"/>
              </a:ext>
            </a:extLst>
          </p:cNvPr>
          <p:cNvSpPr/>
          <p:nvPr/>
        </p:nvSpPr>
        <p:spPr>
          <a:xfrm>
            <a:off x="9172488" y="2301528"/>
            <a:ext cx="309478" cy="695100"/>
          </a:xfrm>
          <a:custGeom>
            <a:avLst/>
            <a:gdLst>
              <a:gd name="connsiteX0" fmla="*/ 0 w 309478"/>
              <a:gd name="connsiteY0" fmla="*/ 297272 h 695100"/>
              <a:gd name="connsiteX1" fmla="*/ 267666 w 309478"/>
              <a:gd name="connsiteY1" fmla="*/ 0 h 695100"/>
              <a:gd name="connsiteX2" fmla="*/ 309479 w 309478"/>
              <a:gd name="connsiteY2" fmla="*/ 397828 h 695100"/>
              <a:gd name="connsiteX3" fmla="*/ 41814 w 309478"/>
              <a:gd name="connsiteY3" fmla="*/ 695100 h 695100"/>
              <a:gd name="connsiteX4" fmla="*/ 0 w 309478"/>
              <a:gd name="connsiteY4" fmla="*/ 297272 h 695100"/>
              <a:gd name="connsiteX5" fmla="*/ 0 w 309478"/>
              <a:gd name="connsiteY5" fmla="*/ 297272 h 69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478" h="695100">
                <a:moveTo>
                  <a:pt x="0" y="297272"/>
                </a:moveTo>
                <a:lnTo>
                  <a:pt x="267666" y="0"/>
                </a:lnTo>
                <a:lnTo>
                  <a:pt x="309479" y="397828"/>
                </a:lnTo>
                <a:lnTo>
                  <a:pt x="41814" y="695100"/>
                </a:lnTo>
                <a:lnTo>
                  <a:pt x="0" y="297272"/>
                </a:lnTo>
                <a:lnTo>
                  <a:pt x="0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2" name="Freeform: Shape 821">
            <a:extLst>
              <a:ext uri="{FF2B5EF4-FFF2-40B4-BE49-F238E27FC236}">
                <a16:creationId xmlns:a16="http://schemas.microsoft.com/office/drawing/2014/main" id="{70C28E92-5E65-7E07-21D7-88DE53A5CFCB}"/>
              </a:ext>
            </a:extLst>
          </p:cNvPr>
          <p:cNvSpPr/>
          <p:nvPr/>
        </p:nvSpPr>
        <p:spPr>
          <a:xfrm>
            <a:off x="5378664" y="2647955"/>
            <a:ext cx="407249" cy="560530"/>
          </a:xfrm>
          <a:custGeom>
            <a:avLst/>
            <a:gdLst>
              <a:gd name="connsiteX0" fmla="*/ 0 w 407249"/>
              <a:gd name="connsiteY0" fmla="*/ 162703 h 560530"/>
              <a:gd name="connsiteX1" fmla="*/ 365436 w 407249"/>
              <a:gd name="connsiteY1" fmla="*/ 0 h 560530"/>
              <a:gd name="connsiteX2" fmla="*/ 407249 w 407249"/>
              <a:gd name="connsiteY2" fmla="*/ 397828 h 560530"/>
              <a:gd name="connsiteX3" fmla="*/ 41813 w 407249"/>
              <a:gd name="connsiteY3" fmla="*/ 560531 h 560530"/>
              <a:gd name="connsiteX4" fmla="*/ 0 w 407249"/>
              <a:gd name="connsiteY4" fmla="*/ 162703 h 560530"/>
              <a:gd name="connsiteX5" fmla="*/ 0 w 407249"/>
              <a:gd name="connsiteY5" fmla="*/ 162703 h 560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7249" h="560530">
                <a:moveTo>
                  <a:pt x="0" y="162703"/>
                </a:moveTo>
                <a:lnTo>
                  <a:pt x="365436" y="0"/>
                </a:lnTo>
                <a:lnTo>
                  <a:pt x="407249" y="397828"/>
                </a:lnTo>
                <a:lnTo>
                  <a:pt x="41813" y="560531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3" name="Freeform: Shape 822">
            <a:extLst>
              <a:ext uri="{FF2B5EF4-FFF2-40B4-BE49-F238E27FC236}">
                <a16:creationId xmlns:a16="http://schemas.microsoft.com/office/drawing/2014/main" id="{F58EBA6B-B8AD-467C-48D7-56777F435E93}"/>
              </a:ext>
            </a:extLst>
          </p:cNvPr>
          <p:cNvSpPr/>
          <p:nvPr/>
        </p:nvSpPr>
        <p:spPr>
          <a:xfrm>
            <a:off x="2026674" y="3325669"/>
            <a:ext cx="407249" cy="560530"/>
          </a:xfrm>
          <a:custGeom>
            <a:avLst/>
            <a:gdLst>
              <a:gd name="connsiteX0" fmla="*/ 0 w 407249"/>
              <a:gd name="connsiteY0" fmla="*/ 162703 h 560530"/>
              <a:gd name="connsiteX1" fmla="*/ 365436 w 407249"/>
              <a:gd name="connsiteY1" fmla="*/ 0 h 560530"/>
              <a:gd name="connsiteX2" fmla="*/ 407249 w 407249"/>
              <a:gd name="connsiteY2" fmla="*/ 397828 h 560530"/>
              <a:gd name="connsiteX3" fmla="*/ 41813 w 407249"/>
              <a:gd name="connsiteY3" fmla="*/ 560531 h 560530"/>
              <a:gd name="connsiteX4" fmla="*/ 0 w 407249"/>
              <a:gd name="connsiteY4" fmla="*/ 162703 h 560530"/>
              <a:gd name="connsiteX5" fmla="*/ 0 w 407249"/>
              <a:gd name="connsiteY5" fmla="*/ 162703 h 560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7249" h="560530">
                <a:moveTo>
                  <a:pt x="0" y="162703"/>
                </a:moveTo>
                <a:lnTo>
                  <a:pt x="365436" y="0"/>
                </a:lnTo>
                <a:lnTo>
                  <a:pt x="407249" y="397828"/>
                </a:lnTo>
                <a:lnTo>
                  <a:pt x="41813" y="560531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4" name="Freeform: Shape 823">
            <a:extLst>
              <a:ext uri="{FF2B5EF4-FFF2-40B4-BE49-F238E27FC236}">
                <a16:creationId xmlns:a16="http://schemas.microsoft.com/office/drawing/2014/main" id="{E7FD50F9-ED53-1B81-64FE-44B5D5BD6AE3}"/>
              </a:ext>
            </a:extLst>
          </p:cNvPr>
          <p:cNvSpPr/>
          <p:nvPr/>
        </p:nvSpPr>
        <p:spPr>
          <a:xfrm>
            <a:off x="8083410" y="2363675"/>
            <a:ext cx="407249" cy="560530"/>
          </a:xfrm>
          <a:custGeom>
            <a:avLst/>
            <a:gdLst>
              <a:gd name="connsiteX0" fmla="*/ 0 w 407249"/>
              <a:gd name="connsiteY0" fmla="*/ 162703 h 560530"/>
              <a:gd name="connsiteX1" fmla="*/ 365436 w 407249"/>
              <a:gd name="connsiteY1" fmla="*/ 0 h 560530"/>
              <a:gd name="connsiteX2" fmla="*/ 407249 w 407249"/>
              <a:gd name="connsiteY2" fmla="*/ 397828 h 560530"/>
              <a:gd name="connsiteX3" fmla="*/ 41813 w 407249"/>
              <a:gd name="connsiteY3" fmla="*/ 560531 h 560530"/>
              <a:gd name="connsiteX4" fmla="*/ 0 w 407249"/>
              <a:gd name="connsiteY4" fmla="*/ 162703 h 560530"/>
              <a:gd name="connsiteX5" fmla="*/ 0 w 407249"/>
              <a:gd name="connsiteY5" fmla="*/ 162703 h 560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7249" h="560530">
                <a:moveTo>
                  <a:pt x="0" y="162703"/>
                </a:moveTo>
                <a:lnTo>
                  <a:pt x="365436" y="0"/>
                </a:lnTo>
                <a:lnTo>
                  <a:pt x="407249" y="397828"/>
                </a:lnTo>
                <a:lnTo>
                  <a:pt x="41813" y="560531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5" name="Freeform: Shape 824">
            <a:extLst>
              <a:ext uri="{FF2B5EF4-FFF2-40B4-BE49-F238E27FC236}">
                <a16:creationId xmlns:a16="http://schemas.microsoft.com/office/drawing/2014/main" id="{2A0DCAB5-2964-214C-78CC-C0DD2C15892C}"/>
              </a:ext>
            </a:extLst>
          </p:cNvPr>
          <p:cNvSpPr/>
          <p:nvPr/>
        </p:nvSpPr>
        <p:spPr>
          <a:xfrm>
            <a:off x="-1069349" y="3325669"/>
            <a:ext cx="407249" cy="560530"/>
          </a:xfrm>
          <a:custGeom>
            <a:avLst/>
            <a:gdLst>
              <a:gd name="connsiteX0" fmla="*/ 0 w 407249"/>
              <a:gd name="connsiteY0" fmla="*/ 162703 h 560530"/>
              <a:gd name="connsiteX1" fmla="*/ 365436 w 407249"/>
              <a:gd name="connsiteY1" fmla="*/ 0 h 560530"/>
              <a:gd name="connsiteX2" fmla="*/ 407249 w 407249"/>
              <a:gd name="connsiteY2" fmla="*/ 397828 h 560530"/>
              <a:gd name="connsiteX3" fmla="*/ 41813 w 407249"/>
              <a:gd name="connsiteY3" fmla="*/ 560531 h 560530"/>
              <a:gd name="connsiteX4" fmla="*/ 0 w 407249"/>
              <a:gd name="connsiteY4" fmla="*/ 162703 h 560530"/>
              <a:gd name="connsiteX5" fmla="*/ 0 w 407249"/>
              <a:gd name="connsiteY5" fmla="*/ 162703 h 560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7249" h="560530">
                <a:moveTo>
                  <a:pt x="0" y="162703"/>
                </a:moveTo>
                <a:lnTo>
                  <a:pt x="365436" y="0"/>
                </a:lnTo>
                <a:lnTo>
                  <a:pt x="407249" y="397828"/>
                </a:lnTo>
                <a:lnTo>
                  <a:pt x="41813" y="560531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6" name="Freeform: Shape 825">
            <a:extLst>
              <a:ext uri="{FF2B5EF4-FFF2-40B4-BE49-F238E27FC236}">
                <a16:creationId xmlns:a16="http://schemas.microsoft.com/office/drawing/2014/main" id="{589D14CC-6B4B-7609-EF77-4AFC1ED5033A}"/>
              </a:ext>
            </a:extLst>
          </p:cNvPr>
          <p:cNvSpPr/>
          <p:nvPr/>
        </p:nvSpPr>
        <p:spPr>
          <a:xfrm>
            <a:off x="4705577" y="5789165"/>
            <a:ext cx="165426" cy="778269"/>
          </a:xfrm>
          <a:custGeom>
            <a:avLst/>
            <a:gdLst>
              <a:gd name="connsiteX0" fmla="*/ 0 w 165426"/>
              <a:gd name="connsiteY0" fmla="*/ 380441 h 778269"/>
              <a:gd name="connsiteX1" fmla="*/ 123613 w 165426"/>
              <a:gd name="connsiteY1" fmla="*/ 0 h 778269"/>
              <a:gd name="connsiteX2" fmla="*/ 165426 w 165426"/>
              <a:gd name="connsiteY2" fmla="*/ 397828 h 778269"/>
              <a:gd name="connsiteX3" fmla="*/ 41813 w 165426"/>
              <a:gd name="connsiteY3" fmla="*/ 778269 h 778269"/>
              <a:gd name="connsiteX4" fmla="*/ 0 w 165426"/>
              <a:gd name="connsiteY4" fmla="*/ 380441 h 778269"/>
              <a:gd name="connsiteX5" fmla="*/ 0 w 165426"/>
              <a:gd name="connsiteY5" fmla="*/ 380441 h 778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5426" h="778269">
                <a:moveTo>
                  <a:pt x="0" y="380441"/>
                </a:moveTo>
                <a:lnTo>
                  <a:pt x="123613" y="0"/>
                </a:lnTo>
                <a:lnTo>
                  <a:pt x="165426" y="397828"/>
                </a:lnTo>
                <a:lnTo>
                  <a:pt x="41813" y="778269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7" name="Freeform: Shape 826">
            <a:extLst>
              <a:ext uri="{FF2B5EF4-FFF2-40B4-BE49-F238E27FC236}">
                <a16:creationId xmlns:a16="http://schemas.microsoft.com/office/drawing/2014/main" id="{B24CB31A-DB1E-6A29-2673-E4A51AC34B41}"/>
              </a:ext>
            </a:extLst>
          </p:cNvPr>
          <p:cNvSpPr/>
          <p:nvPr/>
        </p:nvSpPr>
        <p:spPr>
          <a:xfrm>
            <a:off x="8181181" y="5408724"/>
            <a:ext cx="309478" cy="695100"/>
          </a:xfrm>
          <a:custGeom>
            <a:avLst/>
            <a:gdLst>
              <a:gd name="connsiteX0" fmla="*/ 0 w 309478"/>
              <a:gd name="connsiteY0" fmla="*/ 297272 h 695100"/>
              <a:gd name="connsiteX1" fmla="*/ 267666 w 309478"/>
              <a:gd name="connsiteY1" fmla="*/ 0 h 695100"/>
              <a:gd name="connsiteX2" fmla="*/ 309479 w 309478"/>
              <a:gd name="connsiteY2" fmla="*/ 397828 h 695100"/>
              <a:gd name="connsiteX3" fmla="*/ 41813 w 309478"/>
              <a:gd name="connsiteY3" fmla="*/ 695101 h 695100"/>
              <a:gd name="connsiteX4" fmla="*/ 0 w 309478"/>
              <a:gd name="connsiteY4" fmla="*/ 297272 h 695100"/>
              <a:gd name="connsiteX5" fmla="*/ 0 w 309478"/>
              <a:gd name="connsiteY5" fmla="*/ 297272 h 69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478" h="695100">
                <a:moveTo>
                  <a:pt x="0" y="297272"/>
                </a:moveTo>
                <a:lnTo>
                  <a:pt x="267666" y="0"/>
                </a:lnTo>
                <a:lnTo>
                  <a:pt x="309479" y="397828"/>
                </a:lnTo>
                <a:lnTo>
                  <a:pt x="41813" y="695101"/>
                </a:lnTo>
                <a:lnTo>
                  <a:pt x="0" y="297272"/>
                </a:lnTo>
                <a:lnTo>
                  <a:pt x="0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8" name="Freeform: Shape 827">
            <a:extLst>
              <a:ext uri="{FF2B5EF4-FFF2-40B4-BE49-F238E27FC236}">
                <a16:creationId xmlns:a16="http://schemas.microsoft.com/office/drawing/2014/main" id="{EB6EE002-E401-D8FD-ADB0-289FC3B216E9}"/>
              </a:ext>
            </a:extLst>
          </p:cNvPr>
          <p:cNvSpPr/>
          <p:nvPr/>
        </p:nvSpPr>
        <p:spPr>
          <a:xfrm>
            <a:off x="4072476" y="6006904"/>
            <a:ext cx="309478" cy="695100"/>
          </a:xfrm>
          <a:custGeom>
            <a:avLst/>
            <a:gdLst>
              <a:gd name="connsiteX0" fmla="*/ 0 w 309478"/>
              <a:gd name="connsiteY0" fmla="*/ 297272 h 695100"/>
              <a:gd name="connsiteX1" fmla="*/ 267665 w 309478"/>
              <a:gd name="connsiteY1" fmla="*/ 0 h 695100"/>
              <a:gd name="connsiteX2" fmla="*/ 309478 w 309478"/>
              <a:gd name="connsiteY2" fmla="*/ 397828 h 695100"/>
              <a:gd name="connsiteX3" fmla="*/ 41813 w 309478"/>
              <a:gd name="connsiteY3" fmla="*/ 695101 h 695100"/>
              <a:gd name="connsiteX4" fmla="*/ 0 w 309478"/>
              <a:gd name="connsiteY4" fmla="*/ 297272 h 695100"/>
              <a:gd name="connsiteX5" fmla="*/ 0 w 309478"/>
              <a:gd name="connsiteY5" fmla="*/ 297272 h 69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478" h="695100">
                <a:moveTo>
                  <a:pt x="0" y="297272"/>
                </a:moveTo>
                <a:lnTo>
                  <a:pt x="267665" y="0"/>
                </a:lnTo>
                <a:lnTo>
                  <a:pt x="309478" y="397828"/>
                </a:lnTo>
                <a:lnTo>
                  <a:pt x="41813" y="695101"/>
                </a:lnTo>
                <a:lnTo>
                  <a:pt x="0" y="297272"/>
                </a:lnTo>
                <a:lnTo>
                  <a:pt x="0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9" name="Freeform: Shape 828">
            <a:extLst>
              <a:ext uri="{FF2B5EF4-FFF2-40B4-BE49-F238E27FC236}">
                <a16:creationId xmlns:a16="http://schemas.microsoft.com/office/drawing/2014/main" id="{BAF86E90-8EFA-E9C9-D58E-A1DDA701700A}"/>
              </a:ext>
            </a:extLst>
          </p:cNvPr>
          <p:cNvSpPr/>
          <p:nvPr/>
        </p:nvSpPr>
        <p:spPr>
          <a:xfrm>
            <a:off x="19728" y="6432865"/>
            <a:ext cx="309478" cy="695100"/>
          </a:xfrm>
          <a:custGeom>
            <a:avLst/>
            <a:gdLst>
              <a:gd name="connsiteX0" fmla="*/ 0 w 309478"/>
              <a:gd name="connsiteY0" fmla="*/ 297273 h 695100"/>
              <a:gd name="connsiteX1" fmla="*/ 267665 w 309478"/>
              <a:gd name="connsiteY1" fmla="*/ 0 h 695100"/>
              <a:gd name="connsiteX2" fmla="*/ 309479 w 309478"/>
              <a:gd name="connsiteY2" fmla="*/ 397828 h 695100"/>
              <a:gd name="connsiteX3" fmla="*/ 41813 w 309478"/>
              <a:gd name="connsiteY3" fmla="*/ 695100 h 695100"/>
              <a:gd name="connsiteX4" fmla="*/ 0 w 309478"/>
              <a:gd name="connsiteY4" fmla="*/ 297273 h 695100"/>
              <a:gd name="connsiteX5" fmla="*/ 0 w 309478"/>
              <a:gd name="connsiteY5" fmla="*/ 297273 h 69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478" h="695100">
                <a:moveTo>
                  <a:pt x="0" y="297273"/>
                </a:moveTo>
                <a:lnTo>
                  <a:pt x="267665" y="0"/>
                </a:lnTo>
                <a:lnTo>
                  <a:pt x="309479" y="397828"/>
                </a:lnTo>
                <a:lnTo>
                  <a:pt x="41813" y="695100"/>
                </a:lnTo>
                <a:lnTo>
                  <a:pt x="0" y="297273"/>
                </a:lnTo>
                <a:lnTo>
                  <a:pt x="0" y="2972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0" name="Freeform: Shape 829">
            <a:extLst>
              <a:ext uri="{FF2B5EF4-FFF2-40B4-BE49-F238E27FC236}">
                <a16:creationId xmlns:a16="http://schemas.microsoft.com/office/drawing/2014/main" id="{263371D7-D2F8-3D36-6DD5-CC00119DC68F}"/>
              </a:ext>
            </a:extLst>
          </p:cNvPr>
          <p:cNvSpPr/>
          <p:nvPr/>
        </p:nvSpPr>
        <p:spPr>
          <a:xfrm>
            <a:off x="6467742" y="5889721"/>
            <a:ext cx="407249" cy="560530"/>
          </a:xfrm>
          <a:custGeom>
            <a:avLst/>
            <a:gdLst>
              <a:gd name="connsiteX0" fmla="*/ 0 w 407249"/>
              <a:gd name="connsiteY0" fmla="*/ 162703 h 560530"/>
              <a:gd name="connsiteX1" fmla="*/ 365436 w 407249"/>
              <a:gd name="connsiteY1" fmla="*/ 0 h 560530"/>
              <a:gd name="connsiteX2" fmla="*/ 407249 w 407249"/>
              <a:gd name="connsiteY2" fmla="*/ 397828 h 560530"/>
              <a:gd name="connsiteX3" fmla="*/ 41813 w 407249"/>
              <a:gd name="connsiteY3" fmla="*/ 560531 h 560530"/>
              <a:gd name="connsiteX4" fmla="*/ 0 w 407249"/>
              <a:gd name="connsiteY4" fmla="*/ 162703 h 560530"/>
              <a:gd name="connsiteX5" fmla="*/ 0 w 407249"/>
              <a:gd name="connsiteY5" fmla="*/ 162703 h 560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7249" h="560530">
                <a:moveTo>
                  <a:pt x="0" y="162703"/>
                </a:moveTo>
                <a:lnTo>
                  <a:pt x="365436" y="0"/>
                </a:lnTo>
                <a:lnTo>
                  <a:pt x="407249" y="397828"/>
                </a:lnTo>
                <a:lnTo>
                  <a:pt x="41813" y="560531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1" name="Freeform: Shape 830">
            <a:extLst>
              <a:ext uri="{FF2B5EF4-FFF2-40B4-BE49-F238E27FC236}">
                <a16:creationId xmlns:a16="http://schemas.microsoft.com/office/drawing/2014/main" id="{53EEF504-6646-C23F-F960-4674029EDDF1}"/>
              </a:ext>
            </a:extLst>
          </p:cNvPr>
          <p:cNvSpPr/>
          <p:nvPr/>
        </p:nvSpPr>
        <p:spPr>
          <a:xfrm>
            <a:off x="3315761" y="6221008"/>
            <a:ext cx="407249" cy="560530"/>
          </a:xfrm>
          <a:custGeom>
            <a:avLst/>
            <a:gdLst>
              <a:gd name="connsiteX0" fmla="*/ 0 w 407249"/>
              <a:gd name="connsiteY0" fmla="*/ 162703 h 560530"/>
              <a:gd name="connsiteX1" fmla="*/ 365436 w 407249"/>
              <a:gd name="connsiteY1" fmla="*/ 0 h 560530"/>
              <a:gd name="connsiteX2" fmla="*/ 407250 w 407249"/>
              <a:gd name="connsiteY2" fmla="*/ 397828 h 560530"/>
              <a:gd name="connsiteX3" fmla="*/ 41814 w 407249"/>
              <a:gd name="connsiteY3" fmla="*/ 560530 h 560530"/>
              <a:gd name="connsiteX4" fmla="*/ 0 w 407249"/>
              <a:gd name="connsiteY4" fmla="*/ 162703 h 560530"/>
              <a:gd name="connsiteX5" fmla="*/ 0 w 407249"/>
              <a:gd name="connsiteY5" fmla="*/ 162703 h 560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7249" h="560530">
                <a:moveTo>
                  <a:pt x="0" y="162703"/>
                </a:moveTo>
                <a:lnTo>
                  <a:pt x="365436" y="0"/>
                </a:lnTo>
                <a:lnTo>
                  <a:pt x="407250" y="397828"/>
                </a:lnTo>
                <a:lnTo>
                  <a:pt x="41814" y="560530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2" name="Freeform: Shape 831">
            <a:extLst>
              <a:ext uri="{FF2B5EF4-FFF2-40B4-BE49-F238E27FC236}">
                <a16:creationId xmlns:a16="http://schemas.microsoft.com/office/drawing/2014/main" id="{27CFD8B2-DC89-F4D8-9B43-9C763E153F44}"/>
              </a:ext>
            </a:extLst>
          </p:cNvPr>
          <p:cNvSpPr/>
          <p:nvPr/>
        </p:nvSpPr>
        <p:spPr>
          <a:xfrm>
            <a:off x="9440153" y="5308169"/>
            <a:ext cx="407249" cy="560530"/>
          </a:xfrm>
          <a:custGeom>
            <a:avLst/>
            <a:gdLst>
              <a:gd name="connsiteX0" fmla="*/ 0 w 407249"/>
              <a:gd name="connsiteY0" fmla="*/ 162703 h 560530"/>
              <a:gd name="connsiteX1" fmla="*/ 365436 w 407249"/>
              <a:gd name="connsiteY1" fmla="*/ 0 h 560530"/>
              <a:gd name="connsiteX2" fmla="*/ 407249 w 407249"/>
              <a:gd name="connsiteY2" fmla="*/ 397828 h 560530"/>
              <a:gd name="connsiteX3" fmla="*/ 41813 w 407249"/>
              <a:gd name="connsiteY3" fmla="*/ 560531 h 560530"/>
              <a:gd name="connsiteX4" fmla="*/ 0 w 407249"/>
              <a:gd name="connsiteY4" fmla="*/ 162703 h 560530"/>
              <a:gd name="connsiteX5" fmla="*/ 0 w 407249"/>
              <a:gd name="connsiteY5" fmla="*/ 162703 h 560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7249" h="560530">
                <a:moveTo>
                  <a:pt x="0" y="162703"/>
                </a:moveTo>
                <a:lnTo>
                  <a:pt x="365436" y="0"/>
                </a:lnTo>
                <a:lnTo>
                  <a:pt x="407249" y="397828"/>
                </a:lnTo>
                <a:lnTo>
                  <a:pt x="41813" y="560531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3" name="Freeform: Shape 832">
            <a:extLst>
              <a:ext uri="{FF2B5EF4-FFF2-40B4-BE49-F238E27FC236}">
                <a16:creationId xmlns:a16="http://schemas.microsoft.com/office/drawing/2014/main" id="{D1AAC828-B4D9-0E68-645A-E1F5E371464D}"/>
              </a:ext>
            </a:extLst>
          </p:cNvPr>
          <p:cNvSpPr/>
          <p:nvPr/>
        </p:nvSpPr>
        <p:spPr>
          <a:xfrm>
            <a:off x="287393" y="6270162"/>
            <a:ext cx="407249" cy="560530"/>
          </a:xfrm>
          <a:custGeom>
            <a:avLst/>
            <a:gdLst>
              <a:gd name="connsiteX0" fmla="*/ 0 w 407249"/>
              <a:gd name="connsiteY0" fmla="*/ 162703 h 560530"/>
              <a:gd name="connsiteX1" fmla="*/ 365436 w 407249"/>
              <a:gd name="connsiteY1" fmla="*/ 0 h 560530"/>
              <a:gd name="connsiteX2" fmla="*/ 407249 w 407249"/>
              <a:gd name="connsiteY2" fmla="*/ 397828 h 560530"/>
              <a:gd name="connsiteX3" fmla="*/ 41813 w 407249"/>
              <a:gd name="connsiteY3" fmla="*/ 560531 h 560530"/>
              <a:gd name="connsiteX4" fmla="*/ 0 w 407249"/>
              <a:gd name="connsiteY4" fmla="*/ 162703 h 560530"/>
              <a:gd name="connsiteX5" fmla="*/ 0 w 407249"/>
              <a:gd name="connsiteY5" fmla="*/ 162703 h 560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7249" h="560530">
                <a:moveTo>
                  <a:pt x="0" y="162703"/>
                </a:moveTo>
                <a:lnTo>
                  <a:pt x="365436" y="0"/>
                </a:lnTo>
                <a:lnTo>
                  <a:pt x="407249" y="397828"/>
                </a:lnTo>
                <a:lnTo>
                  <a:pt x="41813" y="560531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4" name="Freeform: Shape 833">
            <a:extLst>
              <a:ext uri="{FF2B5EF4-FFF2-40B4-BE49-F238E27FC236}">
                <a16:creationId xmlns:a16="http://schemas.microsoft.com/office/drawing/2014/main" id="{758BAC2A-B08E-4D65-BFBF-1665FCF2E531}"/>
              </a:ext>
            </a:extLst>
          </p:cNvPr>
          <p:cNvSpPr/>
          <p:nvPr/>
        </p:nvSpPr>
        <p:spPr>
          <a:xfrm>
            <a:off x="5352822" y="-368960"/>
            <a:ext cx="165426" cy="778269"/>
          </a:xfrm>
          <a:custGeom>
            <a:avLst/>
            <a:gdLst>
              <a:gd name="connsiteX0" fmla="*/ 0 w 165426"/>
              <a:gd name="connsiteY0" fmla="*/ 380441 h 778269"/>
              <a:gd name="connsiteX1" fmla="*/ 123613 w 165426"/>
              <a:gd name="connsiteY1" fmla="*/ 0 h 778269"/>
              <a:gd name="connsiteX2" fmla="*/ 165426 w 165426"/>
              <a:gd name="connsiteY2" fmla="*/ 397828 h 778269"/>
              <a:gd name="connsiteX3" fmla="*/ 41814 w 165426"/>
              <a:gd name="connsiteY3" fmla="*/ 778269 h 778269"/>
              <a:gd name="connsiteX4" fmla="*/ 0 w 165426"/>
              <a:gd name="connsiteY4" fmla="*/ 380441 h 778269"/>
              <a:gd name="connsiteX5" fmla="*/ 0 w 165426"/>
              <a:gd name="connsiteY5" fmla="*/ 380441 h 778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5426" h="778269">
                <a:moveTo>
                  <a:pt x="0" y="380441"/>
                </a:moveTo>
                <a:lnTo>
                  <a:pt x="123613" y="0"/>
                </a:lnTo>
                <a:lnTo>
                  <a:pt x="165426" y="397828"/>
                </a:lnTo>
                <a:lnTo>
                  <a:pt x="41814" y="778269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5" name="Freeform: Shape 834">
            <a:extLst>
              <a:ext uri="{FF2B5EF4-FFF2-40B4-BE49-F238E27FC236}">
                <a16:creationId xmlns:a16="http://schemas.microsoft.com/office/drawing/2014/main" id="{9AD32B97-72B2-3439-F06B-003A92DB900F}"/>
              </a:ext>
            </a:extLst>
          </p:cNvPr>
          <p:cNvSpPr/>
          <p:nvPr/>
        </p:nvSpPr>
        <p:spPr>
          <a:xfrm>
            <a:off x="2124444" y="11480"/>
            <a:ext cx="309478" cy="695100"/>
          </a:xfrm>
          <a:custGeom>
            <a:avLst/>
            <a:gdLst>
              <a:gd name="connsiteX0" fmla="*/ 0 w 309478"/>
              <a:gd name="connsiteY0" fmla="*/ 297272 h 695100"/>
              <a:gd name="connsiteX1" fmla="*/ 267665 w 309478"/>
              <a:gd name="connsiteY1" fmla="*/ 0 h 695100"/>
              <a:gd name="connsiteX2" fmla="*/ 309479 w 309478"/>
              <a:gd name="connsiteY2" fmla="*/ 397828 h 695100"/>
              <a:gd name="connsiteX3" fmla="*/ 41814 w 309478"/>
              <a:gd name="connsiteY3" fmla="*/ 695101 h 695100"/>
              <a:gd name="connsiteX4" fmla="*/ 0 w 309478"/>
              <a:gd name="connsiteY4" fmla="*/ 297272 h 695100"/>
              <a:gd name="connsiteX5" fmla="*/ 0 w 309478"/>
              <a:gd name="connsiteY5" fmla="*/ 297272 h 69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478" h="695100">
                <a:moveTo>
                  <a:pt x="0" y="297272"/>
                </a:moveTo>
                <a:lnTo>
                  <a:pt x="267665" y="0"/>
                </a:lnTo>
                <a:lnTo>
                  <a:pt x="309479" y="397828"/>
                </a:lnTo>
                <a:lnTo>
                  <a:pt x="41814" y="695101"/>
                </a:lnTo>
                <a:lnTo>
                  <a:pt x="0" y="297272"/>
                </a:lnTo>
                <a:lnTo>
                  <a:pt x="0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6" name="Freeform: Shape 835">
            <a:extLst>
              <a:ext uri="{FF2B5EF4-FFF2-40B4-BE49-F238E27FC236}">
                <a16:creationId xmlns:a16="http://schemas.microsoft.com/office/drawing/2014/main" id="{FC34832A-212E-6EB1-350F-EE2A112F7EF2}"/>
              </a:ext>
            </a:extLst>
          </p:cNvPr>
          <p:cNvSpPr/>
          <p:nvPr/>
        </p:nvSpPr>
        <p:spPr>
          <a:xfrm>
            <a:off x="6144120" y="-368960"/>
            <a:ext cx="309478" cy="695100"/>
          </a:xfrm>
          <a:custGeom>
            <a:avLst/>
            <a:gdLst>
              <a:gd name="connsiteX0" fmla="*/ 0 w 309478"/>
              <a:gd name="connsiteY0" fmla="*/ 297272 h 695100"/>
              <a:gd name="connsiteX1" fmla="*/ 267665 w 309478"/>
              <a:gd name="connsiteY1" fmla="*/ 0 h 695100"/>
              <a:gd name="connsiteX2" fmla="*/ 309479 w 309478"/>
              <a:gd name="connsiteY2" fmla="*/ 397828 h 695100"/>
              <a:gd name="connsiteX3" fmla="*/ 41813 w 309478"/>
              <a:gd name="connsiteY3" fmla="*/ 695101 h 695100"/>
              <a:gd name="connsiteX4" fmla="*/ 0 w 309478"/>
              <a:gd name="connsiteY4" fmla="*/ 297272 h 695100"/>
              <a:gd name="connsiteX5" fmla="*/ 0 w 309478"/>
              <a:gd name="connsiteY5" fmla="*/ 297272 h 69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478" h="695100">
                <a:moveTo>
                  <a:pt x="0" y="297272"/>
                </a:moveTo>
                <a:lnTo>
                  <a:pt x="267665" y="0"/>
                </a:lnTo>
                <a:lnTo>
                  <a:pt x="309479" y="397828"/>
                </a:lnTo>
                <a:lnTo>
                  <a:pt x="41813" y="695101"/>
                </a:lnTo>
                <a:lnTo>
                  <a:pt x="0" y="297272"/>
                </a:lnTo>
                <a:lnTo>
                  <a:pt x="0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7" name="Freeform: Shape 836">
            <a:extLst>
              <a:ext uri="{FF2B5EF4-FFF2-40B4-BE49-F238E27FC236}">
                <a16:creationId xmlns:a16="http://schemas.microsoft.com/office/drawing/2014/main" id="{9377104A-33B0-2C7B-9356-7EAEC8AAF87C}"/>
              </a:ext>
            </a:extLst>
          </p:cNvPr>
          <p:cNvSpPr/>
          <p:nvPr/>
        </p:nvSpPr>
        <p:spPr>
          <a:xfrm>
            <a:off x="4272486" y="163437"/>
            <a:ext cx="407249" cy="560530"/>
          </a:xfrm>
          <a:custGeom>
            <a:avLst/>
            <a:gdLst>
              <a:gd name="connsiteX0" fmla="*/ 0 w 407249"/>
              <a:gd name="connsiteY0" fmla="*/ 162703 h 560530"/>
              <a:gd name="connsiteX1" fmla="*/ 365436 w 407249"/>
              <a:gd name="connsiteY1" fmla="*/ 0 h 560530"/>
              <a:gd name="connsiteX2" fmla="*/ 407249 w 407249"/>
              <a:gd name="connsiteY2" fmla="*/ 397828 h 560530"/>
              <a:gd name="connsiteX3" fmla="*/ 41813 w 407249"/>
              <a:gd name="connsiteY3" fmla="*/ 560531 h 560530"/>
              <a:gd name="connsiteX4" fmla="*/ 0 w 407249"/>
              <a:gd name="connsiteY4" fmla="*/ 162703 h 560530"/>
              <a:gd name="connsiteX5" fmla="*/ 0 w 407249"/>
              <a:gd name="connsiteY5" fmla="*/ 162703 h 560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7249" h="560530">
                <a:moveTo>
                  <a:pt x="0" y="162703"/>
                </a:moveTo>
                <a:lnTo>
                  <a:pt x="365436" y="0"/>
                </a:lnTo>
                <a:lnTo>
                  <a:pt x="407249" y="397828"/>
                </a:lnTo>
                <a:lnTo>
                  <a:pt x="41813" y="560531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8" name="Freeform: Shape 837">
            <a:extLst>
              <a:ext uri="{FF2B5EF4-FFF2-40B4-BE49-F238E27FC236}">
                <a16:creationId xmlns:a16="http://schemas.microsoft.com/office/drawing/2014/main" id="{CB83EB32-A0E1-EA1F-52E3-F2F679C42B6E}"/>
              </a:ext>
            </a:extLst>
          </p:cNvPr>
          <p:cNvSpPr/>
          <p:nvPr/>
        </p:nvSpPr>
        <p:spPr>
          <a:xfrm>
            <a:off x="1044107" y="460709"/>
            <a:ext cx="407249" cy="560530"/>
          </a:xfrm>
          <a:custGeom>
            <a:avLst/>
            <a:gdLst>
              <a:gd name="connsiteX0" fmla="*/ 0 w 407249"/>
              <a:gd name="connsiteY0" fmla="*/ 162703 h 560530"/>
              <a:gd name="connsiteX1" fmla="*/ 365436 w 407249"/>
              <a:gd name="connsiteY1" fmla="*/ 0 h 560530"/>
              <a:gd name="connsiteX2" fmla="*/ 407249 w 407249"/>
              <a:gd name="connsiteY2" fmla="*/ 397828 h 560530"/>
              <a:gd name="connsiteX3" fmla="*/ 41813 w 407249"/>
              <a:gd name="connsiteY3" fmla="*/ 560531 h 560530"/>
              <a:gd name="connsiteX4" fmla="*/ 0 w 407249"/>
              <a:gd name="connsiteY4" fmla="*/ 162703 h 560530"/>
              <a:gd name="connsiteX5" fmla="*/ 0 w 407249"/>
              <a:gd name="connsiteY5" fmla="*/ 162703 h 560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7249" h="560530">
                <a:moveTo>
                  <a:pt x="0" y="162703"/>
                </a:moveTo>
                <a:lnTo>
                  <a:pt x="365436" y="0"/>
                </a:lnTo>
                <a:lnTo>
                  <a:pt x="407249" y="397828"/>
                </a:lnTo>
                <a:lnTo>
                  <a:pt x="41813" y="560531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9" name="Freeform: Shape 838">
            <a:extLst>
              <a:ext uri="{FF2B5EF4-FFF2-40B4-BE49-F238E27FC236}">
                <a16:creationId xmlns:a16="http://schemas.microsoft.com/office/drawing/2014/main" id="{2DAF99AE-F750-280A-D496-64CF3CA88F04}"/>
              </a:ext>
            </a:extLst>
          </p:cNvPr>
          <p:cNvSpPr/>
          <p:nvPr/>
        </p:nvSpPr>
        <p:spPr>
          <a:xfrm>
            <a:off x="7126686" y="-379706"/>
            <a:ext cx="407249" cy="560530"/>
          </a:xfrm>
          <a:custGeom>
            <a:avLst/>
            <a:gdLst>
              <a:gd name="connsiteX0" fmla="*/ 0 w 407249"/>
              <a:gd name="connsiteY0" fmla="*/ 162703 h 560530"/>
              <a:gd name="connsiteX1" fmla="*/ 365436 w 407249"/>
              <a:gd name="connsiteY1" fmla="*/ 0 h 560530"/>
              <a:gd name="connsiteX2" fmla="*/ 407250 w 407249"/>
              <a:gd name="connsiteY2" fmla="*/ 397828 h 560530"/>
              <a:gd name="connsiteX3" fmla="*/ 41814 w 407249"/>
              <a:gd name="connsiteY3" fmla="*/ 560531 h 560530"/>
              <a:gd name="connsiteX4" fmla="*/ 0 w 407249"/>
              <a:gd name="connsiteY4" fmla="*/ 162703 h 560530"/>
              <a:gd name="connsiteX5" fmla="*/ 0 w 407249"/>
              <a:gd name="connsiteY5" fmla="*/ 162703 h 560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7249" h="560530">
                <a:moveTo>
                  <a:pt x="0" y="162703"/>
                </a:moveTo>
                <a:lnTo>
                  <a:pt x="365436" y="0"/>
                </a:lnTo>
                <a:lnTo>
                  <a:pt x="407250" y="397828"/>
                </a:lnTo>
                <a:lnTo>
                  <a:pt x="41814" y="560531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0" name="Freeform: Shape 839">
            <a:extLst>
              <a:ext uri="{FF2B5EF4-FFF2-40B4-BE49-F238E27FC236}">
                <a16:creationId xmlns:a16="http://schemas.microsoft.com/office/drawing/2014/main" id="{9383165F-A881-3AF4-4AF6-EE30D16A6145}"/>
              </a:ext>
            </a:extLst>
          </p:cNvPr>
          <p:cNvSpPr/>
          <p:nvPr/>
        </p:nvSpPr>
        <p:spPr>
          <a:xfrm>
            <a:off x="4396098" y="8733659"/>
            <a:ext cx="165426" cy="778269"/>
          </a:xfrm>
          <a:custGeom>
            <a:avLst/>
            <a:gdLst>
              <a:gd name="connsiteX0" fmla="*/ 0 w 165426"/>
              <a:gd name="connsiteY0" fmla="*/ 380441 h 778269"/>
              <a:gd name="connsiteX1" fmla="*/ 123613 w 165426"/>
              <a:gd name="connsiteY1" fmla="*/ 0 h 778269"/>
              <a:gd name="connsiteX2" fmla="*/ 165426 w 165426"/>
              <a:gd name="connsiteY2" fmla="*/ 397828 h 778269"/>
              <a:gd name="connsiteX3" fmla="*/ 41814 w 165426"/>
              <a:gd name="connsiteY3" fmla="*/ 778270 h 778269"/>
              <a:gd name="connsiteX4" fmla="*/ 0 w 165426"/>
              <a:gd name="connsiteY4" fmla="*/ 380441 h 778269"/>
              <a:gd name="connsiteX5" fmla="*/ 0 w 165426"/>
              <a:gd name="connsiteY5" fmla="*/ 380441 h 7782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65426" h="778269">
                <a:moveTo>
                  <a:pt x="0" y="380441"/>
                </a:moveTo>
                <a:lnTo>
                  <a:pt x="123613" y="0"/>
                </a:lnTo>
                <a:lnTo>
                  <a:pt x="165426" y="397828"/>
                </a:lnTo>
                <a:lnTo>
                  <a:pt x="41814" y="778270"/>
                </a:lnTo>
                <a:lnTo>
                  <a:pt x="0" y="380441"/>
                </a:lnTo>
                <a:lnTo>
                  <a:pt x="0" y="38044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1" name="Freeform: Shape 840">
            <a:extLst>
              <a:ext uri="{FF2B5EF4-FFF2-40B4-BE49-F238E27FC236}">
                <a16:creationId xmlns:a16="http://schemas.microsoft.com/office/drawing/2014/main" id="{09C4F8D5-632F-5517-F06F-DA44D9E5219C}"/>
              </a:ext>
            </a:extLst>
          </p:cNvPr>
          <p:cNvSpPr/>
          <p:nvPr/>
        </p:nvSpPr>
        <p:spPr>
          <a:xfrm>
            <a:off x="7100844" y="8733659"/>
            <a:ext cx="309478" cy="695101"/>
          </a:xfrm>
          <a:custGeom>
            <a:avLst/>
            <a:gdLst>
              <a:gd name="connsiteX0" fmla="*/ 0 w 309478"/>
              <a:gd name="connsiteY0" fmla="*/ 297273 h 695101"/>
              <a:gd name="connsiteX1" fmla="*/ 267665 w 309478"/>
              <a:gd name="connsiteY1" fmla="*/ 0 h 695101"/>
              <a:gd name="connsiteX2" fmla="*/ 309479 w 309478"/>
              <a:gd name="connsiteY2" fmla="*/ 397828 h 695101"/>
              <a:gd name="connsiteX3" fmla="*/ 41813 w 309478"/>
              <a:gd name="connsiteY3" fmla="*/ 695101 h 695101"/>
              <a:gd name="connsiteX4" fmla="*/ 0 w 309478"/>
              <a:gd name="connsiteY4" fmla="*/ 297273 h 695101"/>
              <a:gd name="connsiteX5" fmla="*/ 0 w 309478"/>
              <a:gd name="connsiteY5" fmla="*/ 297273 h 695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478" h="695101">
                <a:moveTo>
                  <a:pt x="0" y="297273"/>
                </a:moveTo>
                <a:lnTo>
                  <a:pt x="267665" y="0"/>
                </a:lnTo>
                <a:lnTo>
                  <a:pt x="309479" y="397828"/>
                </a:lnTo>
                <a:lnTo>
                  <a:pt x="41813" y="695101"/>
                </a:lnTo>
                <a:lnTo>
                  <a:pt x="0" y="297273"/>
                </a:lnTo>
                <a:lnTo>
                  <a:pt x="0" y="2972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2" name="Freeform: Shape 841">
            <a:extLst>
              <a:ext uri="{FF2B5EF4-FFF2-40B4-BE49-F238E27FC236}">
                <a16:creationId xmlns:a16="http://schemas.microsoft.com/office/drawing/2014/main" id="{FC0D4E37-2649-6376-9AFB-11F74BABAD39}"/>
              </a:ext>
            </a:extLst>
          </p:cNvPr>
          <p:cNvSpPr/>
          <p:nvPr/>
        </p:nvSpPr>
        <p:spPr>
          <a:xfrm>
            <a:off x="3115752" y="8951397"/>
            <a:ext cx="309478" cy="695101"/>
          </a:xfrm>
          <a:custGeom>
            <a:avLst/>
            <a:gdLst>
              <a:gd name="connsiteX0" fmla="*/ 0 w 309478"/>
              <a:gd name="connsiteY0" fmla="*/ 297273 h 695101"/>
              <a:gd name="connsiteX1" fmla="*/ 267665 w 309478"/>
              <a:gd name="connsiteY1" fmla="*/ 0 h 695101"/>
              <a:gd name="connsiteX2" fmla="*/ 309479 w 309478"/>
              <a:gd name="connsiteY2" fmla="*/ 397828 h 695101"/>
              <a:gd name="connsiteX3" fmla="*/ 41814 w 309478"/>
              <a:gd name="connsiteY3" fmla="*/ 695101 h 695101"/>
              <a:gd name="connsiteX4" fmla="*/ 0 w 309478"/>
              <a:gd name="connsiteY4" fmla="*/ 297273 h 695101"/>
              <a:gd name="connsiteX5" fmla="*/ 0 w 309478"/>
              <a:gd name="connsiteY5" fmla="*/ 297273 h 695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478" h="695101">
                <a:moveTo>
                  <a:pt x="0" y="297273"/>
                </a:moveTo>
                <a:lnTo>
                  <a:pt x="267665" y="0"/>
                </a:lnTo>
                <a:lnTo>
                  <a:pt x="309479" y="397828"/>
                </a:lnTo>
                <a:lnTo>
                  <a:pt x="41814" y="695101"/>
                </a:lnTo>
                <a:lnTo>
                  <a:pt x="0" y="297273"/>
                </a:lnTo>
                <a:lnTo>
                  <a:pt x="0" y="2972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3" name="Freeform: Shape 842">
            <a:extLst>
              <a:ext uri="{FF2B5EF4-FFF2-40B4-BE49-F238E27FC236}">
                <a16:creationId xmlns:a16="http://schemas.microsoft.com/office/drawing/2014/main" id="{3DB21537-0556-2A18-73F2-EC8E5813538E}"/>
              </a:ext>
            </a:extLst>
          </p:cNvPr>
          <p:cNvSpPr/>
          <p:nvPr/>
        </p:nvSpPr>
        <p:spPr>
          <a:xfrm>
            <a:off x="8015754" y="8570956"/>
            <a:ext cx="407249" cy="560530"/>
          </a:xfrm>
          <a:custGeom>
            <a:avLst/>
            <a:gdLst>
              <a:gd name="connsiteX0" fmla="*/ 0 w 407249"/>
              <a:gd name="connsiteY0" fmla="*/ 162702 h 560530"/>
              <a:gd name="connsiteX1" fmla="*/ 365436 w 407249"/>
              <a:gd name="connsiteY1" fmla="*/ 0 h 560530"/>
              <a:gd name="connsiteX2" fmla="*/ 407250 w 407249"/>
              <a:gd name="connsiteY2" fmla="*/ 397827 h 560530"/>
              <a:gd name="connsiteX3" fmla="*/ 41814 w 407249"/>
              <a:gd name="connsiteY3" fmla="*/ 560530 h 560530"/>
              <a:gd name="connsiteX4" fmla="*/ 0 w 407249"/>
              <a:gd name="connsiteY4" fmla="*/ 162702 h 560530"/>
              <a:gd name="connsiteX5" fmla="*/ 0 w 407249"/>
              <a:gd name="connsiteY5" fmla="*/ 162702 h 5605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7249" h="560530">
                <a:moveTo>
                  <a:pt x="0" y="162702"/>
                </a:moveTo>
                <a:lnTo>
                  <a:pt x="365436" y="0"/>
                </a:lnTo>
                <a:lnTo>
                  <a:pt x="407250" y="397827"/>
                </a:lnTo>
                <a:lnTo>
                  <a:pt x="41814" y="560530"/>
                </a:lnTo>
                <a:lnTo>
                  <a:pt x="0" y="162702"/>
                </a:lnTo>
                <a:lnTo>
                  <a:pt x="0" y="16270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4" name="Freeform: Shape 843">
            <a:extLst>
              <a:ext uri="{FF2B5EF4-FFF2-40B4-BE49-F238E27FC236}">
                <a16:creationId xmlns:a16="http://schemas.microsoft.com/office/drawing/2014/main" id="{0470C986-8D35-72DB-CB6C-B7B01AB1A8CB}"/>
              </a:ext>
            </a:extLst>
          </p:cNvPr>
          <p:cNvSpPr/>
          <p:nvPr/>
        </p:nvSpPr>
        <p:spPr>
          <a:xfrm>
            <a:off x="4787376" y="8868228"/>
            <a:ext cx="407249" cy="560531"/>
          </a:xfrm>
          <a:custGeom>
            <a:avLst/>
            <a:gdLst>
              <a:gd name="connsiteX0" fmla="*/ 0 w 407249"/>
              <a:gd name="connsiteY0" fmla="*/ 162703 h 560531"/>
              <a:gd name="connsiteX1" fmla="*/ 365436 w 407249"/>
              <a:gd name="connsiteY1" fmla="*/ 0 h 560531"/>
              <a:gd name="connsiteX2" fmla="*/ 407250 w 407249"/>
              <a:gd name="connsiteY2" fmla="*/ 397828 h 560531"/>
              <a:gd name="connsiteX3" fmla="*/ 41814 w 407249"/>
              <a:gd name="connsiteY3" fmla="*/ 560531 h 560531"/>
              <a:gd name="connsiteX4" fmla="*/ 0 w 407249"/>
              <a:gd name="connsiteY4" fmla="*/ 162703 h 560531"/>
              <a:gd name="connsiteX5" fmla="*/ 0 w 407249"/>
              <a:gd name="connsiteY5" fmla="*/ 162703 h 560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7249" h="560531">
                <a:moveTo>
                  <a:pt x="0" y="162703"/>
                </a:moveTo>
                <a:lnTo>
                  <a:pt x="365436" y="0"/>
                </a:lnTo>
                <a:lnTo>
                  <a:pt x="407250" y="397828"/>
                </a:lnTo>
                <a:lnTo>
                  <a:pt x="41814" y="560531"/>
                </a:lnTo>
                <a:lnTo>
                  <a:pt x="0" y="162703"/>
                </a:lnTo>
                <a:lnTo>
                  <a:pt x="0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5" name="Freeform: Shape 844">
            <a:extLst>
              <a:ext uri="{FF2B5EF4-FFF2-40B4-BE49-F238E27FC236}">
                <a16:creationId xmlns:a16="http://schemas.microsoft.com/office/drawing/2014/main" id="{7987C6A7-E15D-6DC5-BF34-C44FEF0348C0}"/>
              </a:ext>
            </a:extLst>
          </p:cNvPr>
          <p:cNvSpPr/>
          <p:nvPr/>
        </p:nvSpPr>
        <p:spPr>
          <a:xfrm>
            <a:off x="5029200" y="3208486"/>
            <a:ext cx="391277" cy="677713"/>
          </a:xfrm>
          <a:custGeom>
            <a:avLst/>
            <a:gdLst>
              <a:gd name="connsiteX0" fmla="*/ 123613 w 391277"/>
              <a:gd name="connsiteY0" fmla="*/ 297273 h 677713"/>
              <a:gd name="connsiteX1" fmla="*/ 391278 w 391277"/>
              <a:gd name="connsiteY1" fmla="*/ 0 h 677713"/>
              <a:gd name="connsiteX2" fmla="*/ 267665 w 391277"/>
              <a:gd name="connsiteY2" fmla="*/ 380441 h 677713"/>
              <a:gd name="connsiteX3" fmla="*/ 0 w 391277"/>
              <a:gd name="connsiteY3" fmla="*/ 677714 h 677713"/>
              <a:gd name="connsiteX4" fmla="*/ 123613 w 391277"/>
              <a:gd name="connsiteY4" fmla="*/ 297273 h 677713"/>
              <a:gd name="connsiteX5" fmla="*/ 123613 w 391277"/>
              <a:gd name="connsiteY5" fmla="*/ 297273 h 67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1277" h="677713">
                <a:moveTo>
                  <a:pt x="123613" y="297273"/>
                </a:moveTo>
                <a:lnTo>
                  <a:pt x="391278" y="0"/>
                </a:lnTo>
                <a:lnTo>
                  <a:pt x="267665" y="380441"/>
                </a:lnTo>
                <a:lnTo>
                  <a:pt x="0" y="677714"/>
                </a:lnTo>
                <a:lnTo>
                  <a:pt x="123613" y="297273"/>
                </a:lnTo>
                <a:lnTo>
                  <a:pt x="123613" y="2972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6" name="Freeform: Shape 845">
            <a:extLst>
              <a:ext uri="{FF2B5EF4-FFF2-40B4-BE49-F238E27FC236}">
                <a16:creationId xmlns:a16="http://schemas.microsoft.com/office/drawing/2014/main" id="{E9847F5A-3119-EED9-EF9B-13D83322A8B7}"/>
              </a:ext>
            </a:extLst>
          </p:cNvPr>
          <p:cNvSpPr/>
          <p:nvPr/>
        </p:nvSpPr>
        <p:spPr>
          <a:xfrm>
            <a:off x="5296865" y="3045783"/>
            <a:ext cx="489048" cy="543143"/>
          </a:xfrm>
          <a:custGeom>
            <a:avLst/>
            <a:gdLst>
              <a:gd name="connsiteX0" fmla="*/ 123613 w 489048"/>
              <a:gd name="connsiteY0" fmla="*/ 162703 h 543143"/>
              <a:gd name="connsiteX1" fmla="*/ 489049 w 489048"/>
              <a:gd name="connsiteY1" fmla="*/ 0 h 543143"/>
              <a:gd name="connsiteX2" fmla="*/ 365436 w 489048"/>
              <a:gd name="connsiteY2" fmla="*/ 380441 h 543143"/>
              <a:gd name="connsiteX3" fmla="*/ 0 w 489048"/>
              <a:gd name="connsiteY3" fmla="*/ 543144 h 543143"/>
              <a:gd name="connsiteX4" fmla="*/ 123613 w 489048"/>
              <a:gd name="connsiteY4" fmla="*/ 162703 h 543143"/>
              <a:gd name="connsiteX5" fmla="*/ 123613 w 489048"/>
              <a:gd name="connsiteY5" fmla="*/ 162703 h 543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048" h="543143">
                <a:moveTo>
                  <a:pt x="123613" y="162703"/>
                </a:moveTo>
                <a:lnTo>
                  <a:pt x="489049" y="0"/>
                </a:lnTo>
                <a:lnTo>
                  <a:pt x="365436" y="380441"/>
                </a:lnTo>
                <a:lnTo>
                  <a:pt x="0" y="543144"/>
                </a:lnTo>
                <a:lnTo>
                  <a:pt x="123613" y="162703"/>
                </a:lnTo>
                <a:lnTo>
                  <a:pt x="123613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7" name="Freeform: Shape 846">
            <a:extLst>
              <a:ext uri="{FF2B5EF4-FFF2-40B4-BE49-F238E27FC236}">
                <a16:creationId xmlns:a16="http://schemas.microsoft.com/office/drawing/2014/main" id="{25BF95A3-2128-6998-6FEC-D83436B83BE7}"/>
              </a:ext>
            </a:extLst>
          </p:cNvPr>
          <p:cNvSpPr/>
          <p:nvPr/>
        </p:nvSpPr>
        <p:spPr>
          <a:xfrm>
            <a:off x="1511782" y="1685961"/>
            <a:ext cx="489048" cy="543143"/>
          </a:xfrm>
          <a:custGeom>
            <a:avLst/>
            <a:gdLst>
              <a:gd name="connsiteX0" fmla="*/ 123613 w 489048"/>
              <a:gd name="connsiteY0" fmla="*/ 162703 h 543143"/>
              <a:gd name="connsiteX1" fmla="*/ 489049 w 489048"/>
              <a:gd name="connsiteY1" fmla="*/ 0 h 543143"/>
              <a:gd name="connsiteX2" fmla="*/ 365436 w 489048"/>
              <a:gd name="connsiteY2" fmla="*/ 380441 h 543143"/>
              <a:gd name="connsiteX3" fmla="*/ 0 w 489048"/>
              <a:gd name="connsiteY3" fmla="*/ 543144 h 543143"/>
              <a:gd name="connsiteX4" fmla="*/ 123613 w 489048"/>
              <a:gd name="connsiteY4" fmla="*/ 162703 h 543143"/>
              <a:gd name="connsiteX5" fmla="*/ 123613 w 489048"/>
              <a:gd name="connsiteY5" fmla="*/ 162703 h 543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048" h="543143">
                <a:moveTo>
                  <a:pt x="123613" y="162703"/>
                </a:moveTo>
                <a:lnTo>
                  <a:pt x="489049" y="0"/>
                </a:lnTo>
                <a:lnTo>
                  <a:pt x="365436" y="380441"/>
                </a:lnTo>
                <a:lnTo>
                  <a:pt x="0" y="543144"/>
                </a:lnTo>
                <a:lnTo>
                  <a:pt x="123613" y="162703"/>
                </a:lnTo>
                <a:lnTo>
                  <a:pt x="123613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8" name="Freeform: Shape 847">
            <a:extLst>
              <a:ext uri="{FF2B5EF4-FFF2-40B4-BE49-F238E27FC236}">
                <a16:creationId xmlns:a16="http://schemas.microsoft.com/office/drawing/2014/main" id="{56265E67-A5FD-9944-F4FD-31C52258A623}"/>
              </a:ext>
            </a:extLst>
          </p:cNvPr>
          <p:cNvSpPr/>
          <p:nvPr/>
        </p:nvSpPr>
        <p:spPr>
          <a:xfrm>
            <a:off x="9214302" y="4232627"/>
            <a:ext cx="489048" cy="543143"/>
          </a:xfrm>
          <a:custGeom>
            <a:avLst/>
            <a:gdLst>
              <a:gd name="connsiteX0" fmla="*/ 123613 w 489048"/>
              <a:gd name="connsiteY0" fmla="*/ 162703 h 543143"/>
              <a:gd name="connsiteX1" fmla="*/ 489049 w 489048"/>
              <a:gd name="connsiteY1" fmla="*/ 0 h 543143"/>
              <a:gd name="connsiteX2" fmla="*/ 365436 w 489048"/>
              <a:gd name="connsiteY2" fmla="*/ 380441 h 543143"/>
              <a:gd name="connsiteX3" fmla="*/ 0 w 489048"/>
              <a:gd name="connsiteY3" fmla="*/ 543144 h 543143"/>
              <a:gd name="connsiteX4" fmla="*/ 123613 w 489048"/>
              <a:gd name="connsiteY4" fmla="*/ 162703 h 543143"/>
              <a:gd name="connsiteX5" fmla="*/ 123613 w 489048"/>
              <a:gd name="connsiteY5" fmla="*/ 162703 h 543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048" h="543143">
                <a:moveTo>
                  <a:pt x="123613" y="162703"/>
                </a:moveTo>
                <a:lnTo>
                  <a:pt x="489049" y="0"/>
                </a:lnTo>
                <a:lnTo>
                  <a:pt x="365436" y="380441"/>
                </a:lnTo>
                <a:lnTo>
                  <a:pt x="0" y="543144"/>
                </a:lnTo>
                <a:lnTo>
                  <a:pt x="123613" y="162703"/>
                </a:lnTo>
                <a:lnTo>
                  <a:pt x="123613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9" name="Freeform: Shape 848">
            <a:extLst>
              <a:ext uri="{FF2B5EF4-FFF2-40B4-BE49-F238E27FC236}">
                <a16:creationId xmlns:a16="http://schemas.microsoft.com/office/drawing/2014/main" id="{090EDAAC-3504-3EC0-7D01-D2340FAE3114}"/>
              </a:ext>
            </a:extLst>
          </p:cNvPr>
          <p:cNvSpPr/>
          <p:nvPr/>
        </p:nvSpPr>
        <p:spPr>
          <a:xfrm>
            <a:off x="3681197" y="5543294"/>
            <a:ext cx="391278" cy="677713"/>
          </a:xfrm>
          <a:custGeom>
            <a:avLst/>
            <a:gdLst>
              <a:gd name="connsiteX0" fmla="*/ 123613 w 391278"/>
              <a:gd name="connsiteY0" fmla="*/ 297272 h 677713"/>
              <a:gd name="connsiteX1" fmla="*/ 391278 w 391278"/>
              <a:gd name="connsiteY1" fmla="*/ 0 h 677713"/>
              <a:gd name="connsiteX2" fmla="*/ 267665 w 391278"/>
              <a:gd name="connsiteY2" fmla="*/ 380441 h 677713"/>
              <a:gd name="connsiteX3" fmla="*/ 0 w 391278"/>
              <a:gd name="connsiteY3" fmla="*/ 677714 h 677713"/>
              <a:gd name="connsiteX4" fmla="*/ 123613 w 391278"/>
              <a:gd name="connsiteY4" fmla="*/ 297272 h 677713"/>
              <a:gd name="connsiteX5" fmla="*/ 123613 w 391278"/>
              <a:gd name="connsiteY5" fmla="*/ 297272 h 67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1278" h="677713">
                <a:moveTo>
                  <a:pt x="123613" y="297272"/>
                </a:moveTo>
                <a:lnTo>
                  <a:pt x="391278" y="0"/>
                </a:lnTo>
                <a:lnTo>
                  <a:pt x="267665" y="380441"/>
                </a:lnTo>
                <a:lnTo>
                  <a:pt x="0" y="677714"/>
                </a:lnTo>
                <a:lnTo>
                  <a:pt x="123613" y="297272"/>
                </a:lnTo>
                <a:lnTo>
                  <a:pt x="123613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0" name="Freeform: Shape 849">
            <a:extLst>
              <a:ext uri="{FF2B5EF4-FFF2-40B4-BE49-F238E27FC236}">
                <a16:creationId xmlns:a16="http://schemas.microsoft.com/office/drawing/2014/main" id="{39EBE3D8-C938-D028-4395-ED0A1DB935DE}"/>
              </a:ext>
            </a:extLst>
          </p:cNvPr>
          <p:cNvSpPr/>
          <p:nvPr/>
        </p:nvSpPr>
        <p:spPr>
          <a:xfrm>
            <a:off x="7044887" y="6667990"/>
            <a:ext cx="489048" cy="543144"/>
          </a:xfrm>
          <a:custGeom>
            <a:avLst/>
            <a:gdLst>
              <a:gd name="connsiteX0" fmla="*/ 123613 w 489048"/>
              <a:gd name="connsiteY0" fmla="*/ 162703 h 543144"/>
              <a:gd name="connsiteX1" fmla="*/ 489049 w 489048"/>
              <a:gd name="connsiteY1" fmla="*/ 0 h 543144"/>
              <a:gd name="connsiteX2" fmla="*/ 365436 w 489048"/>
              <a:gd name="connsiteY2" fmla="*/ 380441 h 543144"/>
              <a:gd name="connsiteX3" fmla="*/ 0 w 489048"/>
              <a:gd name="connsiteY3" fmla="*/ 543144 h 543144"/>
              <a:gd name="connsiteX4" fmla="*/ 123613 w 489048"/>
              <a:gd name="connsiteY4" fmla="*/ 162703 h 543144"/>
              <a:gd name="connsiteX5" fmla="*/ 123613 w 489048"/>
              <a:gd name="connsiteY5" fmla="*/ 162703 h 543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048" h="543144">
                <a:moveTo>
                  <a:pt x="123613" y="162703"/>
                </a:moveTo>
                <a:lnTo>
                  <a:pt x="489049" y="0"/>
                </a:lnTo>
                <a:lnTo>
                  <a:pt x="365436" y="380441"/>
                </a:lnTo>
                <a:lnTo>
                  <a:pt x="0" y="543144"/>
                </a:lnTo>
                <a:lnTo>
                  <a:pt x="123613" y="162703"/>
                </a:lnTo>
                <a:lnTo>
                  <a:pt x="123613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1" name="Freeform: Shape 850">
            <a:extLst>
              <a:ext uri="{FF2B5EF4-FFF2-40B4-BE49-F238E27FC236}">
                <a16:creationId xmlns:a16="http://schemas.microsoft.com/office/drawing/2014/main" id="{7E126462-BDC9-C575-C90E-6BA7B767462F}"/>
              </a:ext>
            </a:extLst>
          </p:cNvPr>
          <p:cNvSpPr/>
          <p:nvPr/>
        </p:nvSpPr>
        <p:spPr>
          <a:xfrm>
            <a:off x="3048096" y="5543294"/>
            <a:ext cx="489048" cy="543143"/>
          </a:xfrm>
          <a:custGeom>
            <a:avLst/>
            <a:gdLst>
              <a:gd name="connsiteX0" fmla="*/ 123613 w 489048"/>
              <a:gd name="connsiteY0" fmla="*/ 162703 h 543143"/>
              <a:gd name="connsiteX1" fmla="*/ 489049 w 489048"/>
              <a:gd name="connsiteY1" fmla="*/ 0 h 543143"/>
              <a:gd name="connsiteX2" fmla="*/ 365436 w 489048"/>
              <a:gd name="connsiteY2" fmla="*/ 380441 h 543143"/>
              <a:gd name="connsiteX3" fmla="*/ 0 w 489048"/>
              <a:gd name="connsiteY3" fmla="*/ 543144 h 543143"/>
              <a:gd name="connsiteX4" fmla="*/ 123613 w 489048"/>
              <a:gd name="connsiteY4" fmla="*/ 162703 h 543143"/>
              <a:gd name="connsiteX5" fmla="*/ 123613 w 489048"/>
              <a:gd name="connsiteY5" fmla="*/ 162703 h 543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048" h="543143">
                <a:moveTo>
                  <a:pt x="123613" y="162703"/>
                </a:moveTo>
                <a:lnTo>
                  <a:pt x="489049" y="0"/>
                </a:lnTo>
                <a:lnTo>
                  <a:pt x="365436" y="380441"/>
                </a:lnTo>
                <a:lnTo>
                  <a:pt x="0" y="543144"/>
                </a:lnTo>
                <a:lnTo>
                  <a:pt x="123613" y="162703"/>
                </a:lnTo>
                <a:lnTo>
                  <a:pt x="123613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2" name="Freeform: Shape 851">
            <a:extLst>
              <a:ext uri="{FF2B5EF4-FFF2-40B4-BE49-F238E27FC236}">
                <a16:creationId xmlns:a16="http://schemas.microsoft.com/office/drawing/2014/main" id="{076A1D87-C863-9985-D42F-E2FE47E18CB2}"/>
              </a:ext>
            </a:extLst>
          </p:cNvPr>
          <p:cNvSpPr/>
          <p:nvPr/>
        </p:nvSpPr>
        <p:spPr>
          <a:xfrm>
            <a:off x="-827526" y="4284028"/>
            <a:ext cx="489048" cy="543143"/>
          </a:xfrm>
          <a:custGeom>
            <a:avLst/>
            <a:gdLst>
              <a:gd name="connsiteX0" fmla="*/ 123613 w 489048"/>
              <a:gd name="connsiteY0" fmla="*/ 162703 h 543143"/>
              <a:gd name="connsiteX1" fmla="*/ 489049 w 489048"/>
              <a:gd name="connsiteY1" fmla="*/ 0 h 543143"/>
              <a:gd name="connsiteX2" fmla="*/ 365436 w 489048"/>
              <a:gd name="connsiteY2" fmla="*/ 380441 h 543143"/>
              <a:gd name="connsiteX3" fmla="*/ 0 w 489048"/>
              <a:gd name="connsiteY3" fmla="*/ 543144 h 543143"/>
              <a:gd name="connsiteX4" fmla="*/ 123613 w 489048"/>
              <a:gd name="connsiteY4" fmla="*/ 162703 h 543143"/>
              <a:gd name="connsiteX5" fmla="*/ 123613 w 489048"/>
              <a:gd name="connsiteY5" fmla="*/ 162703 h 543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048" h="543143">
                <a:moveTo>
                  <a:pt x="123613" y="162703"/>
                </a:moveTo>
                <a:lnTo>
                  <a:pt x="489049" y="0"/>
                </a:lnTo>
                <a:lnTo>
                  <a:pt x="365436" y="380441"/>
                </a:lnTo>
                <a:lnTo>
                  <a:pt x="0" y="543144"/>
                </a:lnTo>
                <a:lnTo>
                  <a:pt x="123613" y="162703"/>
                </a:lnTo>
                <a:lnTo>
                  <a:pt x="123613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3" name="Freeform: Shape 852">
            <a:extLst>
              <a:ext uri="{FF2B5EF4-FFF2-40B4-BE49-F238E27FC236}">
                <a16:creationId xmlns:a16="http://schemas.microsoft.com/office/drawing/2014/main" id="{F4404C85-A54D-CCCC-9481-2A16D9D88630}"/>
              </a:ext>
            </a:extLst>
          </p:cNvPr>
          <p:cNvSpPr/>
          <p:nvPr/>
        </p:nvSpPr>
        <p:spPr>
          <a:xfrm>
            <a:off x="6777221" y="180824"/>
            <a:ext cx="391278" cy="677713"/>
          </a:xfrm>
          <a:custGeom>
            <a:avLst/>
            <a:gdLst>
              <a:gd name="connsiteX0" fmla="*/ 123613 w 391278"/>
              <a:gd name="connsiteY0" fmla="*/ 297272 h 677713"/>
              <a:gd name="connsiteX1" fmla="*/ 391278 w 391278"/>
              <a:gd name="connsiteY1" fmla="*/ 0 h 677713"/>
              <a:gd name="connsiteX2" fmla="*/ 267666 w 391278"/>
              <a:gd name="connsiteY2" fmla="*/ 380441 h 677713"/>
              <a:gd name="connsiteX3" fmla="*/ 0 w 391278"/>
              <a:gd name="connsiteY3" fmla="*/ 677714 h 677713"/>
              <a:gd name="connsiteX4" fmla="*/ 123613 w 391278"/>
              <a:gd name="connsiteY4" fmla="*/ 297272 h 677713"/>
              <a:gd name="connsiteX5" fmla="*/ 123613 w 391278"/>
              <a:gd name="connsiteY5" fmla="*/ 297272 h 67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1278" h="677713">
                <a:moveTo>
                  <a:pt x="123613" y="297272"/>
                </a:moveTo>
                <a:lnTo>
                  <a:pt x="391278" y="0"/>
                </a:lnTo>
                <a:lnTo>
                  <a:pt x="267666" y="380441"/>
                </a:lnTo>
                <a:lnTo>
                  <a:pt x="0" y="677714"/>
                </a:lnTo>
                <a:lnTo>
                  <a:pt x="123613" y="297272"/>
                </a:lnTo>
                <a:lnTo>
                  <a:pt x="123613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4" name="Freeform: Shape 853">
            <a:extLst>
              <a:ext uri="{FF2B5EF4-FFF2-40B4-BE49-F238E27FC236}">
                <a16:creationId xmlns:a16="http://schemas.microsoft.com/office/drawing/2014/main" id="{1F67F58F-88BD-A4A5-4EB2-7C61C64C044E}"/>
              </a:ext>
            </a:extLst>
          </p:cNvPr>
          <p:cNvSpPr/>
          <p:nvPr/>
        </p:nvSpPr>
        <p:spPr>
          <a:xfrm>
            <a:off x="3707040" y="-726133"/>
            <a:ext cx="489048" cy="543143"/>
          </a:xfrm>
          <a:custGeom>
            <a:avLst/>
            <a:gdLst>
              <a:gd name="connsiteX0" fmla="*/ 123613 w 489048"/>
              <a:gd name="connsiteY0" fmla="*/ 162703 h 543143"/>
              <a:gd name="connsiteX1" fmla="*/ 489049 w 489048"/>
              <a:gd name="connsiteY1" fmla="*/ 0 h 543143"/>
              <a:gd name="connsiteX2" fmla="*/ 365436 w 489048"/>
              <a:gd name="connsiteY2" fmla="*/ 380441 h 543143"/>
              <a:gd name="connsiteX3" fmla="*/ 0 w 489048"/>
              <a:gd name="connsiteY3" fmla="*/ 543144 h 543143"/>
              <a:gd name="connsiteX4" fmla="*/ 123613 w 489048"/>
              <a:gd name="connsiteY4" fmla="*/ 162703 h 543143"/>
              <a:gd name="connsiteX5" fmla="*/ 123613 w 489048"/>
              <a:gd name="connsiteY5" fmla="*/ 162703 h 543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048" h="543143">
                <a:moveTo>
                  <a:pt x="123613" y="162703"/>
                </a:moveTo>
                <a:lnTo>
                  <a:pt x="489049" y="0"/>
                </a:lnTo>
                <a:lnTo>
                  <a:pt x="365436" y="380441"/>
                </a:lnTo>
                <a:lnTo>
                  <a:pt x="0" y="543144"/>
                </a:lnTo>
                <a:lnTo>
                  <a:pt x="123613" y="162703"/>
                </a:lnTo>
                <a:lnTo>
                  <a:pt x="123613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5" name="Freeform: Shape 854">
            <a:extLst>
              <a:ext uri="{FF2B5EF4-FFF2-40B4-BE49-F238E27FC236}">
                <a16:creationId xmlns:a16="http://schemas.microsoft.com/office/drawing/2014/main" id="{67E57556-A5D3-4374-FF1A-46E654392023}"/>
              </a:ext>
            </a:extLst>
          </p:cNvPr>
          <p:cNvSpPr/>
          <p:nvPr/>
        </p:nvSpPr>
        <p:spPr>
          <a:xfrm>
            <a:off x="7533936" y="561265"/>
            <a:ext cx="489048" cy="543143"/>
          </a:xfrm>
          <a:custGeom>
            <a:avLst/>
            <a:gdLst>
              <a:gd name="connsiteX0" fmla="*/ 123613 w 489048"/>
              <a:gd name="connsiteY0" fmla="*/ 162703 h 543143"/>
              <a:gd name="connsiteX1" fmla="*/ 489049 w 489048"/>
              <a:gd name="connsiteY1" fmla="*/ 0 h 543143"/>
              <a:gd name="connsiteX2" fmla="*/ 365436 w 489048"/>
              <a:gd name="connsiteY2" fmla="*/ 380441 h 543143"/>
              <a:gd name="connsiteX3" fmla="*/ 0 w 489048"/>
              <a:gd name="connsiteY3" fmla="*/ 543144 h 543143"/>
              <a:gd name="connsiteX4" fmla="*/ 123613 w 489048"/>
              <a:gd name="connsiteY4" fmla="*/ 162703 h 543143"/>
              <a:gd name="connsiteX5" fmla="*/ 123613 w 489048"/>
              <a:gd name="connsiteY5" fmla="*/ 162703 h 543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048" h="543143">
                <a:moveTo>
                  <a:pt x="123613" y="162703"/>
                </a:moveTo>
                <a:lnTo>
                  <a:pt x="489049" y="0"/>
                </a:lnTo>
                <a:lnTo>
                  <a:pt x="365436" y="380441"/>
                </a:lnTo>
                <a:lnTo>
                  <a:pt x="0" y="543144"/>
                </a:lnTo>
                <a:lnTo>
                  <a:pt x="123613" y="162703"/>
                </a:lnTo>
                <a:lnTo>
                  <a:pt x="123613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6" name="Freeform: Shape 855">
            <a:extLst>
              <a:ext uri="{FF2B5EF4-FFF2-40B4-BE49-F238E27FC236}">
                <a16:creationId xmlns:a16="http://schemas.microsoft.com/office/drawing/2014/main" id="{0CE3196A-30CB-3EEE-28AD-FD1D0486ED7F}"/>
              </a:ext>
            </a:extLst>
          </p:cNvPr>
          <p:cNvSpPr/>
          <p:nvPr/>
        </p:nvSpPr>
        <p:spPr>
          <a:xfrm>
            <a:off x="2200841" y="8107346"/>
            <a:ext cx="391278" cy="677713"/>
          </a:xfrm>
          <a:custGeom>
            <a:avLst/>
            <a:gdLst>
              <a:gd name="connsiteX0" fmla="*/ 123613 w 391278"/>
              <a:gd name="connsiteY0" fmla="*/ 297272 h 677713"/>
              <a:gd name="connsiteX1" fmla="*/ 391278 w 391278"/>
              <a:gd name="connsiteY1" fmla="*/ 0 h 677713"/>
              <a:gd name="connsiteX2" fmla="*/ 267665 w 391278"/>
              <a:gd name="connsiteY2" fmla="*/ 380441 h 677713"/>
              <a:gd name="connsiteX3" fmla="*/ 0 w 391278"/>
              <a:gd name="connsiteY3" fmla="*/ 677713 h 677713"/>
              <a:gd name="connsiteX4" fmla="*/ 123613 w 391278"/>
              <a:gd name="connsiteY4" fmla="*/ 297272 h 677713"/>
              <a:gd name="connsiteX5" fmla="*/ 123613 w 391278"/>
              <a:gd name="connsiteY5" fmla="*/ 297272 h 677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1278" h="677713">
                <a:moveTo>
                  <a:pt x="123613" y="297272"/>
                </a:moveTo>
                <a:lnTo>
                  <a:pt x="391278" y="0"/>
                </a:lnTo>
                <a:lnTo>
                  <a:pt x="267665" y="380441"/>
                </a:lnTo>
                <a:lnTo>
                  <a:pt x="0" y="677713"/>
                </a:lnTo>
                <a:lnTo>
                  <a:pt x="123613" y="297272"/>
                </a:lnTo>
                <a:lnTo>
                  <a:pt x="123613" y="29727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7" name="Freeform: Shape 856">
            <a:extLst>
              <a:ext uri="{FF2B5EF4-FFF2-40B4-BE49-F238E27FC236}">
                <a16:creationId xmlns:a16="http://schemas.microsoft.com/office/drawing/2014/main" id="{FCA98548-7F34-5C7F-F131-535FA4CBF9AC}"/>
              </a:ext>
            </a:extLst>
          </p:cNvPr>
          <p:cNvSpPr/>
          <p:nvPr/>
        </p:nvSpPr>
        <p:spPr>
          <a:xfrm>
            <a:off x="4705577" y="9266057"/>
            <a:ext cx="489048" cy="543143"/>
          </a:xfrm>
          <a:custGeom>
            <a:avLst/>
            <a:gdLst>
              <a:gd name="connsiteX0" fmla="*/ 123613 w 489048"/>
              <a:gd name="connsiteY0" fmla="*/ 162703 h 543143"/>
              <a:gd name="connsiteX1" fmla="*/ 489049 w 489048"/>
              <a:gd name="connsiteY1" fmla="*/ 0 h 543143"/>
              <a:gd name="connsiteX2" fmla="*/ 365436 w 489048"/>
              <a:gd name="connsiteY2" fmla="*/ 380441 h 543143"/>
              <a:gd name="connsiteX3" fmla="*/ 0 w 489048"/>
              <a:gd name="connsiteY3" fmla="*/ 543144 h 543143"/>
              <a:gd name="connsiteX4" fmla="*/ 123613 w 489048"/>
              <a:gd name="connsiteY4" fmla="*/ 162703 h 543143"/>
              <a:gd name="connsiteX5" fmla="*/ 123613 w 489048"/>
              <a:gd name="connsiteY5" fmla="*/ 162703 h 543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048" h="543143">
                <a:moveTo>
                  <a:pt x="123613" y="162703"/>
                </a:moveTo>
                <a:lnTo>
                  <a:pt x="489049" y="0"/>
                </a:lnTo>
                <a:lnTo>
                  <a:pt x="365436" y="380441"/>
                </a:lnTo>
                <a:lnTo>
                  <a:pt x="0" y="543144"/>
                </a:lnTo>
                <a:lnTo>
                  <a:pt x="123613" y="162703"/>
                </a:lnTo>
                <a:lnTo>
                  <a:pt x="123613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8" name="Freeform: Shape 857">
            <a:extLst>
              <a:ext uri="{FF2B5EF4-FFF2-40B4-BE49-F238E27FC236}">
                <a16:creationId xmlns:a16="http://schemas.microsoft.com/office/drawing/2014/main" id="{C3A67C67-9644-629A-1E34-A9AAEF335D60}"/>
              </a:ext>
            </a:extLst>
          </p:cNvPr>
          <p:cNvSpPr/>
          <p:nvPr/>
        </p:nvSpPr>
        <p:spPr>
          <a:xfrm>
            <a:off x="976452" y="7844088"/>
            <a:ext cx="489048" cy="543143"/>
          </a:xfrm>
          <a:custGeom>
            <a:avLst/>
            <a:gdLst>
              <a:gd name="connsiteX0" fmla="*/ 123613 w 489048"/>
              <a:gd name="connsiteY0" fmla="*/ 162702 h 543143"/>
              <a:gd name="connsiteX1" fmla="*/ 489049 w 489048"/>
              <a:gd name="connsiteY1" fmla="*/ 0 h 543143"/>
              <a:gd name="connsiteX2" fmla="*/ 365436 w 489048"/>
              <a:gd name="connsiteY2" fmla="*/ 380441 h 543143"/>
              <a:gd name="connsiteX3" fmla="*/ 0 w 489048"/>
              <a:gd name="connsiteY3" fmla="*/ 543144 h 543143"/>
              <a:gd name="connsiteX4" fmla="*/ 123613 w 489048"/>
              <a:gd name="connsiteY4" fmla="*/ 162702 h 543143"/>
              <a:gd name="connsiteX5" fmla="*/ 123613 w 489048"/>
              <a:gd name="connsiteY5" fmla="*/ 162702 h 543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9048" h="543143">
                <a:moveTo>
                  <a:pt x="123613" y="162702"/>
                </a:moveTo>
                <a:lnTo>
                  <a:pt x="489049" y="0"/>
                </a:lnTo>
                <a:lnTo>
                  <a:pt x="365436" y="380441"/>
                </a:lnTo>
                <a:lnTo>
                  <a:pt x="0" y="543144"/>
                </a:lnTo>
                <a:lnTo>
                  <a:pt x="123613" y="162702"/>
                </a:lnTo>
                <a:lnTo>
                  <a:pt x="123613" y="16270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9" name="Freeform: Shape 858">
            <a:extLst>
              <a:ext uri="{FF2B5EF4-FFF2-40B4-BE49-F238E27FC236}">
                <a16:creationId xmlns:a16="http://schemas.microsoft.com/office/drawing/2014/main" id="{8E4D04DD-ED17-0EC4-CDB1-C36C545A0FDA}"/>
              </a:ext>
            </a:extLst>
          </p:cNvPr>
          <p:cNvSpPr/>
          <p:nvPr/>
        </p:nvSpPr>
        <p:spPr>
          <a:xfrm>
            <a:off x="5029200" y="3426225"/>
            <a:ext cx="633101" cy="459974"/>
          </a:xfrm>
          <a:custGeom>
            <a:avLst/>
            <a:gdLst>
              <a:gd name="connsiteX0" fmla="*/ 267665 w 633101"/>
              <a:gd name="connsiteY0" fmla="*/ 162703 h 459974"/>
              <a:gd name="connsiteX1" fmla="*/ 633101 w 633101"/>
              <a:gd name="connsiteY1" fmla="*/ 0 h 459974"/>
              <a:gd name="connsiteX2" fmla="*/ 365436 w 633101"/>
              <a:gd name="connsiteY2" fmla="*/ 297272 h 459974"/>
              <a:gd name="connsiteX3" fmla="*/ 0 w 633101"/>
              <a:gd name="connsiteY3" fmla="*/ 459975 h 459974"/>
              <a:gd name="connsiteX4" fmla="*/ 267665 w 633101"/>
              <a:gd name="connsiteY4" fmla="*/ 162703 h 459974"/>
              <a:gd name="connsiteX5" fmla="*/ 267665 w 633101"/>
              <a:gd name="connsiteY5" fmla="*/ 162703 h 459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3101" h="459974">
                <a:moveTo>
                  <a:pt x="267665" y="162703"/>
                </a:moveTo>
                <a:lnTo>
                  <a:pt x="633101" y="0"/>
                </a:lnTo>
                <a:lnTo>
                  <a:pt x="365436" y="297272"/>
                </a:lnTo>
                <a:lnTo>
                  <a:pt x="0" y="459975"/>
                </a:lnTo>
                <a:lnTo>
                  <a:pt x="267665" y="162703"/>
                </a:lnTo>
                <a:lnTo>
                  <a:pt x="267665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0" name="Freeform: Shape 859">
            <a:extLst>
              <a:ext uri="{FF2B5EF4-FFF2-40B4-BE49-F238E27FC236}">
                <a16:creationId xmlns:a16="http://schemas.microsoft.com/office/drawing/2014/main" id="{723A6230-8640-7A21-BE6F-83A720697698}"/>
              </a:ext>
            </a:extLst>
          </p:cNvPr>
          <p:cNvSpPr/>
          <p:nvPr/>
        </p:nvSpPr>
        <p:spPr>
          <a:xfrm>
            <a:off x="2848086" y="5010896"/>
            <a:ext cx="633101" cy="459975"/>
          </a:xfrm>
          <a:custGeom>
            <a:avLst/>
            <a:gdLst>
              <a:gd name="connsiteX0" fmla="*/ 267665 w 633101"/>
              <a:gd name="connsiteY0" fmla="*/ 162703 h 459975"/>
              <a:gd name="connsiteX1" fmla="*/ 633101 w 633101"/>
              <a:gd name="connsiteY1" fmla="*/ 0 h 459975"/>
              <a:gd name="connsiteX2" fmla="*/ 365436 w 633101"/>
              <a:gd name="connsiteY2" fmla="*/ 297273 h 459975"/>
              <a:gd name="connsiteX3" fmla="*/ 0 w 633101"/>
              <a:gd name="connsiteY3" fmla="*/ 459975 h 459975"/>
              <a:gd name="connsiteX4" fmla="*/ 267665 w 633101"/>
              <a:gd name="connsiteY4" fmla="*/ 162703 h 459975"/>
              <a:gd name="connsiteX5" fmla="*/ 267665 w 633101"/>
              <a:gd name="connsiteY5" fmla="*/ 162703 h 459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3101" h="459975">
                <a:moveTo>
                  <a:pt x="267665" y="162703"/>
                </a:moveTo>
                <a:lnTo>
                  <a:pt x="633101" y="0"/>
                </a:lnTo>
                <a:lnTo>
                  <a:pt x="365436" y="297273"/>
                </a:lnTo>
                <a:lnTo>
                  <a:pt x="0" y="459975"/>
                </a:lnTo>
                <a:lnTo>
                  <a:pt x="267665" y="162703"/>
                </a:lnTo>
                <a:lnTo>
                  <a:pt x="267665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1" name="Freeform: Shape 860">
            <a:extLst>
              <a:ext uri="{FF2B5EF4-FFF2-40B4-BE49-F238E27FC236}">
                <a16:creationId xmlns:a16="http://schemas.microsoft.com/office/drawing/2014/main" id="{181CF8F4-70B8-33E7-BC0A-303279E70A71}"/>
              </a:ext>
            </a:extLst>
          </p:cNvPr>
          <p:cNvSpPr/>
          <p:nvPr/>
        </p:nvSpPr>
        <p:spPr>
          <a:xfrm>
            <a:off x="7857558" y="1371302"/>
            <a:ext cx="633101" cy="459974"/>
          </a:xfrm>
          <a:custGeom>
            <a:avLst/>
            <a:gdLst>
              <a:gd name="connsiteX0" fmla="*/ 267666 w 633101"/>
              <a:gd name="connsiteY0" fmla="*/ 162703 h 459974"/>
              <a:gd name="connsiteX1" fmla="*/ 633102 w 633101"/>
              <a:gd name="connsiteY1" fmla="*/ 0 h 459974"/>
              <a:gd name="connsiteX2" fmla="*/ 365436 w 633101"/>
              <a:gd name="connsiteY2" fmla="*/ 297272 h 459974"/>
              <a:gd name="connsiteX3" fmla="*/ 0 w 633101"/>
              <a:gd name="connsiteY3" fmla="*/ 459975 h 459974"/>
              <a:gd name="connsiteX4" fmla="*/ 267666 w 633101"/>
              <a:gd name="connsiteY4" fmla="*/ 162703 h 459974"/>
              <a:gd name="connsiteX5" fmla="*/ 267666 w 633101"/>
              <a:gd name="connsiteY5" fmla="*/ 162703 h 4599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3101" h="459974">
                <a:moveTo>
                  <a:pt x="267666" y="162703"/>
                </a:moveTo>
                <a:lnTo>
                  <a:pt x="633102" y="0"/>
                </a:lnTo>
                <a:lnTo>
                  <a:pt x="365436" y="297272"/>
                </a:lnTo>
                <a:lnTo>
                  <a:pt x="0" y="459975"/>
                </a:lnTo>
                <a:lnTo>
                  <a:pt x="267666" y="162703"/>
                </a:lnTo>
                <a:lnTo>
                  <a:pt x="267666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2" name="Freeform: Shape 861">
            <a:extLst>
              <a:ext uri="{FF2B5EF4-FFF2-40B4-BE49-F238E27FC236}">
                <a16:creationId xmlns:a16="http://schemas.microsoft.com/office/drawing/2014/main" id="{F6F0ADDC-EB65-2336-41FF-6E73AD1E1F1C}"/>
              </a:ext>
            </a:extLst>
          </p:cNvPr>
          <p:cNvSpPr/>
          <p:nvPr/>
        </p:nvSpPr>
        <p:spPr>
          <a:xfrm>
            <a:off x="452819" y="6751159"/>
            <a:ext cx="633101" cy="459975"/>
          </a:xfrm>
          <a:custGeom>
            <a:avLst/>
            <a:gdLst>
              <a:gd name="connsiteX0" fmla="*/ 267665 w 633101"/>
              <a:gd name="connsiteY0" fmla="*/ 162703 h 459975"/>
              <a:gd name="connsiteX1" fmla="*/ 633101 w 633101"/>
              <a:gd name="connsiteY1" fmla="*/ 0 h 459975"/>
              <a:gd name="connsiteX2" fmla="*/ 365436 w 633101"/>
              <a:gd name="connsiteY2" fmla="*/ 297273 h 459975"/>
              <a:gd name="connsiteX3" fmla="*/ 0 w 633101"/>
              <a:gd name="connsiteY3" fmla="*/ 459976 h 459975"/>
              <a:gd name="connsiteX4" fmla="*/ 267665 w 633101"/>
              <a:gd name="connsiteY4" fmla="*/ 162703 h 459975"/>
              <a:gd name="connsiteX5" fmla="*/ 267665 w 633101"/>
              <a:gd name="connsiteY5" fmla="*/ 162703 h 459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3101" h="459975">
                <a:moveTo>
                  <a:pt x="267665" y="162703"/>
                </a:moveTo>
                <a:lnTo>
                  <a:pt x="633101" y="0"/>
                </a:lnTo>
                <a:lnTo>
                  <a:pt x="365436" y="297273"/>
                </a:lnTo>
                <a:lnTo>
                  <a:pt x="0" y="459976"/>
                </a:lnTo>
                <a:lnTo>
                  <a:pt x="267665" y="162703"/>
                </a:lnTo>
                <a:lnTo>
                  <a:pt x="267665" y="162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863" name="Picture 862" descr="A black text with a plus and a t&#10;&#10;AI-generated content may be incorrect.">
            <a:extLst>
              <a:ext uri="{FF2B5EF4-FFF2-40B4-BE49-F238E27FC236}">
                <a16:creationId xmlns:a16="http://schemas.microsoft.com/office/drawing/2014/main" id="{264F3F39-3FA0-A638-D3DA-8CA80AA35674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29600" y="7315200"/>
            <a:ext cx="1387588" cy="1828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7618568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: Shape 8">
            <a:extLst>
              <a:ext uri="{FF2B5EF4-FFF2-40B4-BE49-F238E27FC236}">
                <a16:creationId xmlns:a16="http://schemas.microsoft.com/office/drawing/2014/main" id="{5F5E4BF2-2513-A65C-18ED-099DB70AD322}"/>
              </a:ext>
            </a:extLst>
          </p:cNvPr>
          <p:cNvSpPr/>
          <p:nvPr/>
        </p:nvSpPr>
        <p:spPr>
          <a:xfrm>
            <a:off x="-187176" y="0"/>
            <a:ext cx="10432752" cy="7772400"/>
          </a:xfrm>
          <a:custGeom>
            <a:avLst/>
            <a:gdLst>
              <a:gd name="connsiteX0" fmla="*/ 0 w 10432752"/>
              <a:gd name="connsiteY0" fmla="*/ 0 h 7772400"/>
              <a:gd name="connsiteX1" fmla="*/ 10432752 w 10432752"/>
              <a:gd name="connsiteY1" fmla="*/ 0 h 7772400"/>
              <a:gd name="connsiteX2" fmla="*/ 10432752 w 10432752"/>
              <a:gd name="connsiteY2" fmla="*/ 7772400 h 7772400"/>
              <a:gd name="connsiteX3" fmla="*/ 0 w 10432752"/>
              <a:gd name="connsiteY3" fmla="*/ 7772400 h 777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32752" h="7772400">
                <a:moveTo>
                  <a:pt x="0" y="0"/>
                </a:moveTo>
                <a:lnTo>
                  <a:pt x="10432752" y="0"/>
                </a:lnTo>
                <a:lnTo>
                  <a:pt x="10432752" y="7772400"/>
                </a:lnTo>
                <a:lnTo>
                  <a:pt x="0" y="7772400"/>
                </a:lnTo>
                <a:close/>
              </a:path>
            </a:pathLst>
          </a:custGeom>
          <a:solidFill>
            <a:schemeClr val="bg1"/>
          </a:solidFill>
          <a:ln w="13037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A8F6AB98-D148-94C9-1136-261E92A7E717}"/>
              </a:ext>
            </a:extLst>
          </p:cNvPr>
          <p:cNvSpPr/>
          <p:nvPr/>
        </p:nvSpPr>
        <p:spPr>
          <a:xfrm>
            <a:off x="6535984" y="4167866"/>
            <a:ext cx="682082" cy="127503"/>
          </a:xfrm>
          <a:custGeom>
            <a:avLst/>
            <a:gdLst>
              <a:gd name="connsiteX0" fmla="*/ 329124 w 682082"/>
              <a:gd name="connsiteY0" fmla="*/ 127503 h 127503"/>
              <a:gd name="connsiteX1" fmla="*/ 0 w 682082"/>
              <a:gd name="connsiteY1" fmla="*/ 0 h 127503"/>
              <a:gd name="connsiteX2" fmla="*/ 352959 w 682082"/>
              <a:gd name="connsiteY2" fmla="*/ 0 h 127503"/>
              <a:gd name="connsiteX3" fmla="*/ 682082 w 682082"/>
              <a:gd name="connsiteY3" fmla="*/ 127503 h 127503"/>
              <a:gd name="connsiteX4" fmla="*/ 329124 w 682082"/>
              <a:gd name="connsiteY4" fmla="*/ 127503 h 127503"/>
              <a:gd name="connsiteX5" fmla="*/ 329124 w 682082"/>
              <a:gd name="connsiteY5" fmla="*/ 127503 h 127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2082" h="127503">
                <a:moveTo>
                  <a:pt x="329124" y="127503"/>
                </a:moveTo>
                <a:lnTo>
                  <a:pt x="0" y="0"/>
                </a:lnTo>
                <a:lnTo>
                  <a:pt x="352959" y="0"/>
                </a:lnTo>
                <a:lnTo>
                  <a:pt x="682082" y="127503"/>
                </a:lnTo>
                <a:lnTo>
                  <a:pt x="329124" y="127503"/>
                </a:lnTo>
                <a:lnTo>
                  <a:pt x="329124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504649A9-2E6F-C3DD-54BF-41F25B70C278}"/>
              </a:ext>
            </a:extLst>
          </p:cNvPr>
          <p:cNvSpPr/>
          <p:nvPr/>
        </p:nvSpPr>
        <p:spPr>
          <a:xfrm>
            <a:off x="6565017" y="4481178"/>
            <a:ext cx="613798" cy="237786"/>
          </a:xfrm>
          <a:custGeom>
            <a:avLst/>
            <a:gdLst>
              <a:gd name="connsiteX0" fmla="*/ 260840 w 613798"/>
              <a:gd name="connsiteY0" fmla="*/ 237786 h 237786"/>
              <a:gd name="connsiteX1" fmla="*/ 0 w 613798"/>
              <a:gd name="connsiteY1" fmla="*/ 0 h 237786"/>
              <a:gd name="connsiteX2" fmla="*/ 352959 w 613798"/>
              <a:gd name="connsiteY2" fmla="*/ 0 h 237786"/>
              <a:gd name="connsiteX3" fmla="*/ 613798 w 613798"/>
              <a:gd name="connsiteY3" fmla="*/ 237786 h 237786"/>
              <a:gd name="connsiteX4" fmla="*/ 260840 w 613798"/>
              <a:gd name="connsiteY4" fmla="*/ 237786 h 237786"/>
              <a:gd name="connsiteX5" fmla="*/ 260840 w 613798"/>
              <a:gd name="connsiteY5" fmla="*/ 237786 h 237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3798" h="237786">
                <a:moveTo>
                  <a:pt x="260840" y="237786"/>
                </a:moveTo>
                <a:lnTo>
                  <a:pt x="0" y="0"/>
                </a:lnTo>
                <a:lnTo>
                  <a:pt x="352959" y="0"/>
                </a:lnTo>
                <a:lnTo>
                  <a:pt x="613798" y="237786"/>
                </a:lnTo>
                <a:lnTo>
                  <a:pt x="260840" y="237786"/>
                </a:lnTo>
                <a:lnTo>
                  <a:pt x="260840" y="23778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F5A8303A-216F-0178-5600-73989FD3B5D0}"/>
              </a:ext>
            </a:extLst>
          </p:cNvPr>
          <p:cNvSpPr/>
          <p:nvPr/>
        </p:nvSpPr>
        <p:spPr>
          <a:xfrm>
            <a:off x="6005363" y="455340"/>
            <a:ext cx="613797" cy="237786"/>
          </a:xfrm>
          <a:custGeom>
            <a:avLst/>
            <a:gdLst>
              <a:gd name="connsiteX0" fmla="*/ 260840 w 613797"/>
              <a:gd name="connsiteY0" fmla="*/ 237787 h 237786"/>
              <a:gd name="connsiteX1" fmla="*/ 0 w 613797"/>
              <a:gd name="connsiteY1" fmla="*/ 0 h 237786"/>
              <a:gd name="connsiteX2" fmla="*/ 352959 w 613797"/>
              <a:gd name="connsiteY2" fmla="*/ 0 h 237786"/>
              <a:gd name="connsiteX3" fmla="*/ 613798 w 613797"/>
              <a:gd name="connsiteY3" fmla="*/ 237787 h 237786"/>
              <a:gd name="connsiteX4" fmla="*/ 260840 w 613797"/>
              <a:gd name="connsiteY4" fmla="*/ 237787 h 237786"/>
              <a:gd name="connsiteX5" fmla="*/ 260840 w 613797"/>
              <a:gd name="connsiteY5" fmla="*/ 237787 h 237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3797" h="237786">
                <a:moveTo>
                  <a:pt x="260840" y="237787"/>
                </a:moveTo>
                <a:lnTo>
                  <a:pt x="0" y="0"/>
                </a:lnTo>
                <a:lnTo>
                  <a:pt x="352959" y="0"/>
                </a:lnTo>
                <a:lnTo>
                  <a:pt x="613798" y="237787"/>
                </a:lnTo>
                <a:lnTo>
                  <a:pt x="260840" y="237787"/>
                </a:lnTo>
                <a:lnTo>
                  <a:pt x="26084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370887E7-EEE8-1A36-330B-0E46C3045B1C}"/>
              </a:ext>
            </a:extLst>
          </p:cNvPr>
          <p:cNvSpPr/>
          <p:nvPr/>
        </p:nvSpPr>
        <p:spPr>
          <a:xfrm>
            <a:off x="6471987" y="8957071"/>
            <a:ext cx="613797" cy="237787"/>
          </a:xfrm>
          <a:custGeom>
            <a:avLst/>
            <a:gdLst>
              <a:gd name="connsiteX0" fmla="*/ 260840 w 613797"/>
              <a:gd name="connsiteY0" fmla="*/ 237787 h 237787"/>
              <a:gd name="connsiteX1" fmla="*/ 0 w 613797"/>
              <a:gd name="connsiteY1" fmla="*/ 0 h 237787"/>
              <a:gd name="connsiteX2" fmla="*/ 352959 w 613797"/>
              <a:gd name="connsiteY2" fmla="*/ 0 h 237787"/>
              <a:gd name="connsiteX3" fmla="*/ 613797 w 613797"/>
              <a:gd name="connsiteY3" fmla="*/ 237787 h 237787"/>
              <a:gd name="connsiteX4" fmla="*/ 260840 w 613797"/>
              <a:gd name="connsiteY4" fmla="*/ 237787 h 237787"/>
              <a:gd name="connsiteX5" fmla="*/ 260840 w 613797"/>
              <a:gd name="connsiteY5" fmla="*/ 237787 h 237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3797" h="237787">
                <a:moveTo>
                  <a:pt x="260840" y="237787"/>
                </a:moveTo>
                <a:lnTo>
                  <a:pt x="0" y="0"/>
                </a:lnTo>
                <a:lnTo>
                  <a:pt x="352959" y="0"/>
                </a:lnTo>
                <a:lnTo>
                  <a:pt x="613797" y="237787"/>
                </a:lnTo>
                <a:lnTo>
                  <a:pt x="260840" y="237787"/>
                </a:lnTo>
                <a:lnTo>
                  <a:pt x="26084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9CAACF33-8D3B-5083-682B-B9BC3F673E97}"/>
              </a:ext>
            </a:extLst>
          </p:cNvPr>
          <p:cNvSpPr/>
          <p:nvPr/>
        </p:nvSpPr>
        <p:spPr>
          <a:xfrm>
            <a:off x="6922448" y="5058449"/>
            <a:ext cx="510285" cy="315955"/>
          </a:xfrm>
          <a:custGeom>
            <a:avLst/>
            <a:gdLst>
              <a:gd name="connsiteX0" fmla="*/ 157327 w 510285"/>
              <a:gd name="connsiteY0" fmla="*/ 315955 h 315955"/>
              <a:gd name="connsiteX1" fmla="*/ 0 w 510285"/>
              <a:gd name="connsiteY1" fmla="*/ 0 h 315955"/>
              <a:gd name="connsiteX2" fmla="*/ 352959 w 510285"/>
              <a:gd name="connsiteY2" fmla="*/ 0 h 315955"/>
              <a:gd name="connsiteX3" fmla="*/ 510286 w 510285"/>
              <a:gd name="connsiteY3" fmla="*/ 315955 h 315955"/>
              <a:gd name="connsiteX4" fmla="*/ 157327 w 510285"/>
              <a:gd name="connsiteY4" fmla="*/ 315955 h 315955"/>
              <a:gd name="connsiteX5" fmla="*/ 157327 w 510285"/>
              <a:gd name="connsiteY5" fmla="*/ 315955 h 315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285" h="315955">
                <a:moveTo>
                  <a:pt x="157327" y="315955"/>
                </a:moveTo>
                <a:lnTo>
                  <a:pt x="0" y="0"/>
                </a:lnTo>
                <a:lnTo>
                  <a:pt x="352959" y="0"/>
                </a:lnTo>
                <a:lnTo>
                  <a:pt x="510286" y="315955"/>
                </a:lnTo>
                <a:lnTo>
                  <a:pt x="157327" y="315955"/>
                </a:lnTo>
                <a:lnTo>
                  <a:pt x="157327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37E9CFA4-CA0A-DE85-E9C5-082906CB75C4}"/>
              </a:ext>
            </a:extLst>
          </p:cNvPr>
          <p:cNvSpPr/>
          <p:nvPr/>
        </p:nvSpPr>
        <p:spPr>
          <a:xfrm>
            <a:off x="6922448" y="1379133"/>
            <a:ext cx="510285" cy="315955"/>
          </a:xfrm>
          <a:custGeom>
            <a:avLst/>
            <a:gdLst>
              <a:gd name="connsiteX0" fmla="*/ 157327 w 510285"/>
              <a:gd name="connsiteY0" fmla="*/ 315955 h 315955"/>
              <a:gd name="connsiteX1" fmla="*/ 0 w 510285"/>
              <a:gd name="connsiteY1" fmla="*/ 0 h 315955"/>
              <a:gd name="connsiteX2" fmla="*/ 352959 w 510285"/>
              <a:gd name="connsiteY2" fmla="*/ 0 h 315955"/>
              <a:gd name="connsiteX3" fmla="*/ 510286 w 510285"/>
              <a:gd name="connsiteY3" fmla="*/ 315955 h 315955"/>
              <a:gd name="connsiteX4" fmla="*/ 157327 w 510285"/>
              <a:gd name="connsiteY4" fmla="*/ 315955 h 315955"/>
              <a:gd name="connsiteX5" fmla="*/ 157327 w 510285"/>
              <a:gd name="connsiteY5" fmla="*/ 315955 h 315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285" h="315955">
                <a:moveTo>
                  <a:pt x="157327" y="315955"/>
                </a:moveTo>
                <a:lnTo>
                  <a:pt x="0" y="0"/>
                </a:lnTo>
                <a:lnTo>
                  <a:pt x="352959" y="0"/>
                </a:lnTo>
                <a:lnTo>
                  <a:pt x="510286" y="315955"/>
                </a:lnTo>
                <a:lnTo>
                  <a:pt x="157327" y="315955"/>
                </a:lnTo>
                <a:lnTo>
                  <a:pt x="157327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D7BD0EE6-12E2-98F3-4986-C637C7897B74}"/>
              </a:ext>
            </a:extLst>
          </p:cNvPr>
          <p:cNvSpPr/>
          <p:nvPr/>
        </p:nvSpPr>
        <p:spPr>
          <a:xfrm>
            <a:off x="6314660" y="7938211"/>
            <a:ext cx="510286" cy="315955"/>
          </a:xfrm>
          <a:custGeom>
            <a:avLst/>
            <a:gdLst>
              <a:gd name="connsiteX0" fmla="*/ 157327 w 510286"/>
              <a:gd name="connsiteY0" fmla="*/ 315955 h 315955"/>
              <a:gd name="connsiteX1" fmla="*/ 0 w 510286"/>
              <a:gd name="connsiteY1" fmla="*/ 0 h 315955"/>
              <a:gd name="connsiteX2" fmla="*/ 352958 w 510286"/>
              <a:gd name="connsiteY2" fmla="*/ 0 h 315955"/>
              <a:gd name="connsiteX3" fmla="*/ 510286 w 510286"/>
              <a:gd name="connsiteY3" fmla="*/ 315955 h 315955"/>
              <a:gd name="connsiteX4" fmla="*/ 157327 w 510286"/>
              <a:gd name="connsiteY4" fmla="*/ 315955 h 315955"/>
              <a:gd name="connsiteX5" fmla="*/ 157327 w 510286"/>
              <a:gd name="connsiteY5" fmla="*/ 315955 h 315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286" h="315955">
                <a:moveTo>
                  <a:pt x="157327" y="315955"/>
                </a:moveTo>
                <a:lnTo>
                  <a:pt x="0" y="0"/>
                </a:lnTo>
                <a:lnTo>
                  <a:pt x="352958" y="0"/>
                </a:lnTo>
                <a:lnTo>
                  <a:pt x="510286" y="315955"/>
                </a:lnTo>
                <a:lnTo>
                  <a:pt x="157327" y="315955"/>
                </a:lnTo>
                <a:lnTo>
                  <a:pt x="157327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62B50F0E-0C8B-4587-C8A3-E686D12ACB1E}"/>
              </a:ext>
            </a:extLst>
          </p:cNvPr>
          <p:cNvSpPr/>
          <p:nvPr/>
        </p:nvSpPr>
        <p:spPr>
          <a:xfrm>
            <a:off x="6778999" y="-2263707"/>
            <a:ext cx="510284" cy="315955"/>
          </a:xfrm>
          <a:custGeom>
            <a:avLst/>
            <a:gdLst>
              <a:gd name="connsiteX0" fmla="*/ 157327 w 510284"/>
              <a:gd name="connsiteY0" fmla="*/ 315955 h 315955"/>
              <a:gd name="connsiteX1" fmla="*/ 0 w 510284"/>
              <a:gd name="connsiteY1" fmla="*/ 0 h 315955"/>
              <a:gd name="connsiteX2" fmla="*/ 352958 w 510284"/>
              <a:gd name="connsiteY2" fmla="*/ 0 h 315955"/>
              <a:gd name="connsiteX3" fmla="*/ 510285 w 510284"/>
              <a:gd name="connsiteY3" fmla="*/ 315955 h 315955"/>
              <a:gd name="connsiteX4" fmla="*/ 157327 w 510284"/>
              <a:gd name="connsiteY4" fmla="*/ 315955 h 315955"/>
              <a:gd name="connsiteX5" fmla="*/ 157327 w 510284"/>
              <a:gd name="connsiteY5" fmla="*/ 315955 h 315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284" h="315955">
                <a:moveTo>
                  <a:pt x="157327" y="315955"/>
                </a:moveTo>
                <a:lnTo>
                  <a:pt x="0" y="0"/>
                </a:lnTo>
                <a:lnTo>
                  <a:pt x="352958" y="0"/>
                </a:lnTo>
                <a:lnTo>
                  <a:pt x="510285" y="315955"/>
                </a:lnTo>
                <a:lnTo>
                  <a:pt x="157327" y="315955"/>
                </a:lnTo>
                <a:lnTo>
                  <a:pt x="157327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854CCBE4-C8A2-E285-9CDC-919F82A12312}"/>
              </a:ext>
            </a:extLst>
          </p:cNvPr>
          <p:cNvSpPr/>
          <p:nvPr/>
        </p:nvSpPr>
        <p:spPr>
          <a:xfrm>
            <a:off x="7047209" y="5725857"/>
            <a:ext cx="385525" cy="351452"/>
          </a:xfrm>
          <a:custGeom>
            <a:avLst/>
            <a:gdLst>
              <a:gd name="connsiteX0" fmla="*/ 32567 w 385525"/>
              <a:gd name="connsiteY0" fmla="*/ 351453 h 351452"/>
              <a:gd name="connsiteX1" fmla="*/ 0 w 385525"/>
              <a:gd name="connsiteY1" fmla="*/ 0 h 351452"/>
              <a:gd name="connsiteX2" fmla="*/ 352958 w 385525"/>
              <a:gd name="connsiteY2" fmla="*/ 0 h 351452"/>
              <a:gd name="connsiteX3" fmla="*/ 385525 w 385525"/>
              <a:gd name="connsiteY3" fmla="*/ 351453 h 351452"/>
              <a:gd name="connsiteX4" fmla="*/ 32567 w 385525"/>
              <a:gd name="connsiteY4" fmla="*/ 351453 h 351452"/>
              <a:gd name="connsiteX5" fmla="*/ 32567 w 385525"/>
              <a:gd name="connsiteY5" fmla="*/ 351453 h 351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5525" h="351452">
                <a:moveTo>
                  <a:pt x="32567" y="351453"/>
                </a:moveTo>
                <a:lnTo>
                  <a:pt x="0" y="0"/>
                </a:lnTo>
                <a:lnTo>
                  <a:pt x="352958" y="0"/>
                </a:lnTo>
                <a:lnTo>
                  <a:pt x="385525" y="351453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7A4B9260-40EA-034F-90E4-7B1996576835}"/>
              </a:ext>
            </a:extLst>
          </p:cNvPr>
          <p:cNvSpPr/>
          <p:nvPr/>
        </p:nvSpPr>
        <p:spPr>
          <a:xfrm>
            <a:off x="7047209" y="2046542"/>
            <a:ext cx="385525" cy="351452"/>
          </a:xfrm>
          <a:custGeom>
            <a:avLst/>
            <a:gdLst>
              <a:gd name="connsiteX0" fmla="*/ 32567 w 385525"/>
              <a:gd name="connsiteY0" fmla="*/ 351453 h 351452"/>
              <a:gd name="connsiteX1" fmla="*/ 0 w 385525"/>
              <a:gd name="connsiteY1" fmla="*/ 0 h 351452"/>
              <a:gd name="connsiteX2" fmla="*/ 352958 w 385525"/>
              <a:gd name="connsiteY2" fmla="*/ 0 h 351452"/>
              <a:gd name="connsiteX3" fmla="*/ 385525 w 385525"/>
              <a:gd name="connsiteY3" fmla="*/ 351453 h 351452"/>
              <a:gd name="connsiteX4" fmla="*/ 32567 w 385525"/>
              <a:gd name="connsiteY4" fmla="*/ 351453 h 351452"/>
              <a:gd name="connsiteX5" fmla="*/ 32567 w 385525"/>
              <a:gd name="connsiteY5" fmla="*/ 351453 h 351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5525" h="351452">
                <a:moveTo>
                  <a:pt x="32567" y="351453"/>
                </a:moveTo>
                <a:lnTo>
                  <a:pt x="0" y="0"/>
                </a:lnTo>
                <a:lnTo>
                  <a:pt x="352958" y="0"/>
                </a:lnTo>
                <a:lnTo>
                  <a:pt x="385525" y="351453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79C8D42A-A2EE-5AF8-DFDB-EF1C4A0B7CD0}"/>
              </a:ext>
            </a:extLst>
          </p:cNvPr>
          <p:cNvSpPr/>
          <p:nvPr/>
        </p:nvSpPr>
        <p:spPr>
          <a:xfrm>
            <a:off x="6439420" y="8605619"/>
            <a:ext cx="385525" cy="351452"/>
          </a:xfrm>
          <a:custGeom>
            <a:avLst/>
            <a:gdLst>
              <a:gd name="connsiteX0" fmla="*/ 32567 w 385525"/>
              <a:gd name="connsiteY0" fmla="*/ 351453 h 351452"/>
              <a:gd name="connsiteX1" fmla="*/ 0 w 385525"/>
              <a:gd name="connsiteY1" fmla="*/ 0 h 351452"/>
              <a:gd name="connsiteX2" fmla="*/ 352958 w 385525"/>
              <a:gd name="connsiteY2" fmla="*/ 0 h 351452"/>
              <a:gd name="connsiteX3" fmla="*/ 385526 w 385525"/>
              <a:gd name="connsiteY3" fmla="*/ 351453 h 351452"/>
              <a:gd name="connsiteX4" fmla="*/ 32567 w 385525"/>
              <a:gd name="connsiteY4" fmla="*/ 351453 h 351452"/>
              <a:gd name="connsiteX5" fmla="*/ 32567 w 385525"/>
              <a:gd name="connsiteY5" fmla="*/ 351453 h 351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5525" h="351452">
                <a:moveTo>
                  <a:pt x="32567" y="351453"/>
                </a:moveTo>
                <a:lnTo>
                  <a:pt x="0" y="0"/>
                </a:lnTo>
                <a:lnTo>
                  <a:pt x="352958" y="0"/>
                </a:lnTo>
                <a:lnTo>
                  <a:pt x="385526" y="351453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F6707A19-C8AA-BE2D-7EDC-D08D2791B9CE}"/>
              </a:ext>
            </a:extLst>
          </p:cNvPr>
          <p:cNvSpPr/>
          <p:nvPr/>
        </p:nvSpPr>
        <p:spPr>
          <a:xfrm>
            <a:off x="6439420" y="-833219"/>
            <a:ext cx="385525" cy="351452"/>
          </a:xfrm>
          <a:custGeom>
            <a:avLst/>
            <a:gdLst>
              <a:gd name="connsiteX0" fmla="*/ 32567 w 385525"/>
              <a:gd name="connsiteY0" fmla="*/ 351453 h 351452"/>
              <a:gd name="connsiteX1" fmla="*/ 0 w 385525"/>
              <a:gd name="connsiteY1" fmla="*/ 0 h 351452"/>
              <a:gd name="connsiteX2" fmla="*/ 352958 w 385525"/>
              <a:gd name="connsiteY2" fmla="*/ 0 h 351452"/>
              <a:gd name="connsiteX3" fmla="*/ 385526 w 385525"/>
              <a:gd name="connsiteY3" fmla="*/ 351453 h 351452"/>
              <a:gd name="connsiteX4" fmla="*/ 32567 w 385525"/>
              <a:gd name="connsiteY4" fmla="*/ 351453 h 351452"/>
              <a:gd name="connsiteX5" fmla="*/ 32567 w 385525"/>
              <a:gd name="connsiteY5" fmla="*/ 351453 h 351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5525" h="351452">
                <a:moveTo>
                  <a:pt x="32567" y="351453"/>
                </a:moveTo>
                <a:lnTo>
                  <a:pt x="0" y="0"/>
                </a:lnTo>
                <a:lnTo>
                  <a:pt x="352958" y="0"/>
                </a:lnTo>
                <a:lnTo>
                  <a:pt x="385526" y="351453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371DFDE0-A35D-FB25-C2DD-E71B6F7798B4}"/>
              </a:ext>
            </a:extLst>
          </p:cNvPr>
          <p:cNvSpPr/>
          <p:nvPr/>
        </p:nvSpPr>
        <p:spPr>
          <a:xfrm>
            <a:off x="6825856" y="6393266"/>
            <a:ext cx="449550" cy="339484"/>
          </a:xfrm>
          <a:custGeom>
            <a:avLst/>
            <a:gdLst>
              <a:gd name="connsiteX0" fmla="*/ 0 w 449550"/>
              <a:gd name="connsiteY0" fmla="*/ 339484 h 339484"/>
              <a:gd name="connsiteX1" fmla="*/ 96592 w 449550"/>
              <a:gd name="connsiteY1" fmla="*/ 0 h 339484"/>
              <a:gd name="connsiteX2" fmla="*/ 449550 w 449550"/>
              <a:gd name="connsiteY2" fmla="*/ 0 h 339484"/>
              <a:gd name="connsiteX3" fmla="*/ 352959 w 449550"/>
              <a:gd name="connsiteY3" fmla="*/ 339484 h 339484"/>
              <a:gd name="connsiteX4" fmla="*/ 0 w 449550"/>
              <a:gd name="connsiteY4" fmla="*/ 339484 h 339484"/>
              <a:gd name="connsiteX5" fmla="*/ 0 w 449550"/>
              <a:gd name="connsiteY5" fmla="*/ 339484 h 339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9550" h="339484">
                <a:moveTo>
                  <a:pt x="0" y="339484"/>
                </a:moveTo>
                <a:lnTo>
                  <a:pt x="96592" y="0"/>
                </a:lnTo>
                <a:lnTo>
                  <a:pt x="449550" y="0"/>
                </a:lnTo>
                <a:lnTo>
                  <a:pt x="352959" y="339484"/>
                </a:lnTo>
                <a:lnTo>
                  <a:pt x="0" y="339484"/>
                </a:lnTo>
                <a:lnTo>
                  <a:pt x="0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11DFA7AE-F7EB-BD1F-0171-7AB32A208CA6}"/>
              </a:ext>
            </a:extLst>
          </p:cNvPr>
          <p:cNvSpPr/>
          <p:nvPr/>
        </p:nvSpPr>
        <p:spPr>
          <a:xfrm>
            <a:off x="6825856" y="2713950"/>
            <a:ext cx="449550" cy="339484"/>
          </a:xfrm>
          <a:custGeom>
            <a:avLst/>
            <a:gdLst>
              <a:gd name="connsiteX0" fmla="*/ 0 w 449550"/>
              <a:gd name="connsiteY0" fmla="*/ 339485 h 339484"/>
              <a:gd name="connsiteX1" fmla="*/ 96592 w 449550"/>
              <a:gd name="connsiteY1" fmla="*/ 0 h 339484"/>
              <a:gd name="connsiteX2" fmla="*/ 449550 w 449550"/>
              <a:gd name="connsiteY2" fmla="*/ 0 h 339484"/>
              <a:gd name="connsiteX3" fmla="*/ 352959 w 449550"/>
              <a:gd name="connsiteY3" fmla="*/ 339485 h 339484"/>
              <a:gd name="connsiteX4" fmla="*/ 0 w 449550"/>
              <a:gd name="connsiteY4" fmla="*/ 339485 h 339484"/>
              <a:gd name="connsiteX5" fmla="*/ 0 w 449550"/>
              <a:gd name="connsiteY5" fmla="*/ 339485 h 339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9550" h="339484">
                <a:moveTo>
                  <a:pt x="0" y="339485"/>
                </a:moveTo>
                <a:lnTo>
                  <a:pt x="96592" y="0"/>
                </a:lnTo>
                <a:lnTo>
                  <a:pt x="449550" y="0"/>
                </a:lnTo>
                <a:lnTo>
                  <a:pt x="352959" y="339485"/>
                </a:lnTo>
                <a:lnTo>
                  <a:pt x="0" y="339485"/>
                </a:lnTo>
                <a:lnTo>
                  <a:pt x="0" y="339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D16C9710-9A71-C728-778C-4360BA6C5C13}"/>
              </a:ext>
            </a:extLst>
          </p:cNvPr>
          <p:cNvSpPr/>
          <p:nvPr/>
        </p:nvSpPr>
        <p:spPr>
          <a:xfrm>
            <a:off x="6936326" y="9380667"/>
            <a:ext cx="449549" cy="339483"/>
          </a:xfrm>
          <a:custGeom>
            <a:avLst/>
            <a:gdLst>
              <a:gd name="connsiteX0" fmla="*/ 0 w 449549"/>
              <a:gd name="connsiteY0" fmla="*/ 339484 h 339483"/>
              <a:gd name="connsiteX1" fmla="*/ 96592 w 449549"/>
              <a:gd name="connsiteY1" fmla="*/ 0 h 339483"/>
              <a:gd name="connsiteX2" fmla="*/ 449549 w 449549"/>
              <a:gd name="connsiteY2" fmla="*/ 0 h 339483"/>
              <a:gd name="connsiteX3" fmla="*/ 352958 w 449549"/>
              <a:gd name="connsiteY3" fmla="*/ 339484 h 339483"/>
              <a:gd name="connsiteX4" fmla="*/ 0 w 449549"/>
              <a:gd name="connsiteY4" fmla="*/ 339484 h 339483"/>
              <a:gd name="connsiteX5" fmla="*/ 0 w 449549"/>
              <a:gd name="connsiteY5" fmla="*/ 339484 h 339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9549" h="339483">
                <a:moveTo>
                  <a:pt x="0" y="339484"/>
                </a:moveTo>
                <a:lnTo>
                  <a:pt x="96592" y="0"/>
                </a:lnTo>
                <a:lnTo>
                  <a:pt x="449549" y="0"/>
                </a:lnTo>
                <a:lnTo>
                  <a:pt x="352958" y="339484"/>
                </a:lnTo>
                <a:lnTo>
                  <a:pt x="0" y="339484"/>
                </a:lnTo>
                <a:lnTo>
                  <a:pt x="0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CB5C0D09-6160-16C8-1D3D-D9A0CFC6CFB1}"/>
              </a:ext>
            </a:extLst>
          </p:cNvPr>
          <p:cNvSpPr/>
          <p:nvPr/>
        </p:nvSpPr>
        <p:spPr>
          <a:xfrm>
            <a:off x="6005363" y="115855"/>
            <a:ext cx="449550" cy="339484"/>
          </a:xfrm>
          <a:custGeom>
            <a:avLst/>
            <a:gdLst>
              <a:gd name="connsiteX0" fmla="*/ 0 w 449550"/>
              <a:gd name="connsiteY0" fmla="*/ 339484 h 339484"/>
              <a:gd name="connsiteX1" fmla="*/ 96592 w 449550"/>
              <a:gd name="connsiteY1" fmla="*/ 0 h 339484"/>
              <a:gd name="connsiteX2" fmla="*/ 449550 w 449550"/>
              <a:gd name="connsiteY2" fmla="*/ 0 h 339484"/>
              <a:gd name="connsiteX3" fmla="*/ 352959 w 449550"/>
              <a:gd name="connsiteY3" fmla="*/ 339484 h 339484"/>
              <a:gd name="connsiteX4" fmla="*/ 0 w 449550"/>
              <a:gd name="connsiteY4" fmla="*/ 339484 h 339484"/>
              <a:gd name="connsiteX5" fmla="*/ 0 w 449550"/>
              <a:gd name="connsiteY5" fmla="*/ 339484 h 339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9550" h="339484">
                <a:moveTo>
                  <a:pt x="0" y="339484"/>
                </a:moveTo>
                <a:lnTo>
                  <a:pt x="96592" y="0"/>
                </a:lnTo>
                <a:lnTo>
                  <a:pt x="449550" y="0"/>
                </a:lnTo>
                <a:lnTo>
                  <a:pt x="352959" y="339484"/>
                </a:lnTo>
                <a:lnTo>
                  <a:pt x="0" y="339484"/>
                </a:lnTo>
                <a:lnTo>
                  <a:pt x="0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63E72A5B-E7C3-B379-291E-1BFFA525AC17}"/>
              </a:ext>
            </a:extLst>
          </p:cNvPr>
          <p:cNvSpPr/>
          <p:nvPr/>
        </p:nvSpPr>
        <p:spPr>
          <a:xfrm>
            <a:off x="6266203" y="6797606"/>
            <a:ext cx="565663" cy="281666"/>
          </a:xfrm>
          <a:custGeom>
            <a:avLst/>
            <a:gdLst>
              <a:gd name="connsiteX0" fmla="*/ 0 w 565663"/>
              <a:gd name="connsiteY0" fmla="*/ 281666 h 281666"/>
              <a:gd name="connsiteX1" fmla="*/ 212705 w 565663"/>
              <a:gd name="connsiteY1" fmla="*/ 0 h 281666"/>
              <a:gd name="connsiteX2" fmla="*/ 565663 w 565663"/>
              <a:gd name="connsiteY2" fmla="*/ 0 h 281666"/>
              <a:gd name="connsiteX3" fmla="*/ 352958 w 565663"/>
              <a:gd name="connsiteY3" fmla="*/ 281666 h 281666"/>
              <a:gd name="connsiteX4" fmla="*/ 0 w 565663"/>
              <a:gd name="connsiteY4" fmla="*/ 281666 h 281666"/>
              <a:gd name="connsiteX5" fmla="*/ 0 w 565663"/>
              <a:gd name="connsiteY5" fmla="*/ 281666 h 281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663" h="281666">
                <a:moveTo>
                  <a:pt x="0" y="281666"/>
                </a:moveTo>
                <a:lnTo>
                  <a:pt x="212705" y="0"/>
                </a:lnTo>
                <a:lnTo>
                  <a:pt x="565663" y="0"/>
                </a:lnTo>
                <a:lnTo>
                  <a:pt x="352958" y="281666"/>
                </a:lnTo>
                <a:lnTo>
                  <a:pt x="0" y="281666"/>
                </a:lnTo>
                <a:lnTo>
                  <a:pt x="0" y="2816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D65A7BED-0F6A-2C9C-B470-2FA472B8B172}"/>
              </a:ext>
            </a:extLst>
          </p:cNvPr>
          <p:cNvSpPr/>
          <p:nvPr/>
        </p:nvSpPr>
        <p:spPr>
          <a:xfrm>
            <a:off x="6323279" y="3604533"/>
            <a:ext cx="565663" cy="281666"/>
          </a:xfrm>
          <a:custGeom>
            <a:avLst/>
            <a:gdLst>
              <a:gd name="connsiteX0" fmla="*/ 0 w 565663"/>
              <a:gd name="connsiteY0" fmla="*/ 281667 h 281666"/>
              <a:gd name="connsiteX1" fmla="*/ 212705 w 565663"/>
              <a:gd name="connsiteY1" fmla="*/ 0 h 281666"/>
              <a:gd name="connsiteX2" fmla="*/ 565664 w 565663"/>
              <a:gd name="connsiteY2" fmla="*/ 0 h 281666"/>
              <a:gd name="connsiteX3" fmla="*/ 352958 w 565663"/>
              <a:gd name="connsiteY3" fmla="*/ 281667 h 281666"/>
              <a:gd name="connsiteX4" fmla="*/ 0 w 565663"/>
              <a:gd name="connsiteY4" fmla="*/ 281667 h 281666"/>
              <a:gd name="connsiteX5" fmla="*/ 0 w 565663"/>
              <a:gd name="connsiteY5" fmla="*/ 281667 h 281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663" h="281666">
                <a:moveTo>
                  <a:pt x="0" y="281667"/>
                </a:moveTo>
                <a:lnTo>
                  <a:pt x="212705" y="0"/>
                </a:lnTo>
                <a:lnTo>
                  <a:pt x="565664" y="0"/>
                </a:lnTo>
                <a:lnTo>
                  <a:pt x="352958" y="281667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44E0B3F6-1484-88B6-EE55-08D5E28F72CD}"/>
              </a:ext>
            </a:extLst>
          </p:cNvPr>
          <p:cNvSpPr/>
          <p:nvPr/>
        </p:nvSpPr>
        <p:spPr>
          <a:xfrm>
            <a:off x="6101955" y="-165811"/>
            <a:ext cx="565663" cy="281666"/>
          </a:xfrm>
          <a:custGeom>
            <a:avLst/>
            <a:gdLst>
              <a:gd name="connsiteX0" fmla="*/ 0 w 565663"/>
              <a:gd name="connsiteY0" fmla="*/ 281667 h 281666"/>
              <a:gd name="connsiteX1" fmla="*/ 212705 w 565663"/>
              <a:gd name="connsiteY1" fmla="*/ 0 h 281666"/>
              <a:gd name="connsiteX2" fmla="*/ 565663 w 565663"/>
              <a:gd name="connsiteY2" fmla="*/ 0 h 281666"/>
              <a:gd name="connsiteX3" fmla="*/ 352959 w 565663"/>
              <a:gd name="connsiteY3" fmla="*/ 281667 h 281666"/>
              <a:gd name="connsiteX4" fmla="*/ 0 w 565663"/>
              <a:gd name="connsiteY4" fmla="*/ 281667 h 281666"/>
              <a:gd name="connsiteX5" fmla="*/ 0 w 565663"/>
              <a:gd name="connsiteY5" fmla="*/ 281667 h 281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663" h="281666">
                <a:moveTo>
                  <a:pt x="0" y="281667"/>
                </a:moveTo>
                <a:lnTo>
                  <a:pt x="212705" y="0"/>
                </a:lnTo>
                <a:lnTo>
                  <a:pt x="565663" y="0"/>
                </a:lnTo>
                <a:lnTo>
                  <a:pt x="352959" y="281667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EB9768AC-58F5-5D6B-B4E2-71067E1D95C7}"/>
              </a:ext>
            </a:extLst>
          </p:cNvPr>
          <p:cNvSpPr/>
          <p:nvPr/>
        </p:nvSpPr>
        <p:spPr>
          <a:xfrm>
            <a:off x="6565017" y="4295370"/>
            <a:ext cx="653049" cy="185808"/>
          </a:xfrm>
          <a:custGeom>
            <a:avLst/>
            <a:gdLst>
              <a:gd name="connsiteX0" fmla="*/ 0 w 653049"/>
              <a:gd name="connsiteY0" fmla="*/ 185809 h 185808"/>
              <a:gd name="connsiteX1" fmla="*/ 300091 w 653049"/>
              <a:gd name="connsiteY1" fmla="*/ 0 h 185808"/>
              <a:gd name="connsiteX2" fmla="*/ 653050 w 653049"/>
              <a:gd name="connsiteY2" fmla="*/ 0 h 185808"/>
              <a:gd name="connsiteX3" fmla="*/ 352959 w 653049"/>
              <a:gd name="connsiteY3" fmla="*/ 185809 h 185808"/>
              <a:gd name="connsiteX4" fmla="*/ 0 w 653049"/>
              <a:gd name="connsiteY4" fmla="*/ 185809 h 185808"/>
              <a:gd name="connsiteX5" fmla="*/ 0 w 653049"/>
              <a:gd name="connsiteY5" fmla="*/ 185809 h 185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3049" h="185808">
                <a:moveTo>
                  <a:pt x="0" y="185809"/>
                </a:moveTo>
                <a:lnTo>
                  <a:pt x="300091" y="0"/>
                </a:lnTo>
                <a:lnTo>
                  <a:pt x="653050" y="0"/>
                </a:lnTo>
                <a:lnTo>
                  <a:pt x="352959" y="185809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2F26525E-06D9-C502-5F75-D4A67E357B96}"/>
              </a:ext>
            </a:extLst>
          </p:cNvPr>
          <p:cNvSpPr/>
          <p:nvPr/>
        </p:nvSpPr>
        <p:spPr>
          <a:xfrm>
            <a:off x="6732827" y="-1608267"/>
            <a:ext cx="653049" cy="185808"/>
          </a:xfrm>
          <a:custGeom>
            <a:avLst/>
            <a:gdLst>
              <a:gd name="connsiteX0" fmla="*/ 0 w 653049"/>
              <a:gd name="connsiteY0" fmla="*/ 185809 h 185808"/>
              <a:gd name="connsiteX1" fmla="*/ 300091 w 653049"/>
              <a:gd name="connsiteY1" fmla="*/ 0 h 185808"/>
              <a:gd name="connsiteX2" fmla="*/ 653049 w 653049"/>
              <a:gd name="connsiteY2" fmla="*/ 0 h 185808"/>
              <a:gd name="connsiteX3" fmla="*/ 352958 w 653049"/>
              <a:gd name="connsiteY3" fmla="*/ 185809 h 185808"/>
              <a:gd name="connsiteX4" fmla="*/ 0 w 653049"/>
              <a:gd name="connsiteY4" fmla="*/ 185809 h 185808"/>
              <a:gd name="connsiteX5" fmla="*/ 0 w 653049"/>
              <a:gd name="connsiteY5" fmla="*/ 185809 h 185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3049" h="185808">
                <a:moveTo>
                  <a:pt x="0" y="185809"/>
                </a:moveTo>
                <a:lnTo>
                  <a:pt x="300091" y="0"/>
                </a:lnTo>
                <a:lnTo>
                  <a:pt x="653049" y="0"/>
                </a:lnTo>
                <a:lnTo>
                  <a:pt x="352958" y="185809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EBF9EE07-1FD2-3380-5FE4-64C4F384873F}"/>
              </a:ext>
            </a:extLst>
          </p:cNvPr>
          <p:cNvSpPr/>
          <p:nvPr/>
        </p:nvSpPr>
        <p:spPr>
          <a:xfrm>
            <a:off x="6478908" y="6732750"/>
            <a:ext cx="699907" cy="64856"/>
          </a:xfrm>
          <a:custGeom>
            <a:avLst/>
            <a:gdLst>
              <a:gd name="connsiteX0" fmla="*/ 0 w 699907"/>
              <a:gd name="connsiteY0" fmla="*/ 64856 h 64856"/>
              <a:gd name="connsiteX1" fmla="*/ 346949 w 699907"/>
              <a:gd name="connsiteY1" fmla="*/ 0 h 64856"/>
              <a:gd name="connsiteX2" fmla="*/ 699907 w 699907"/>
              <a:gd name="connsiteY2" fmla="*/ 0 h 64856"/>
              <a:gd name="connsiteX3" fmla="*/ 352958 w 699907"/>
              <a:gd name="connsiteY3" fmla="*/ 64856 h 64856"/>
              <a:gd name="connsiteX4" fmla="*/ 0 w 699907"/>
              <a:gd name="connsiteY4" fmla="*/ 64856 h 64856"/>
              <a:gd name="connsiteX5" fmla="*/ 0 w 699907"/>
              <a:gd name="connsiteY5" fmla="*/ 64856 h 64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9907" h="64856">
                <a:moveTo>
                  <a:pt x="0" y="64856"/>
                </a:moveTo>
                <a:lnTo>
                  <a:pt x="346949" y="0"/>
                </a:lnTo>
                <a:lnTo>
                  <a:pt x="699907" y="0"/>
                </a:lnTo>
                <a:lnTo>
                  <a:pt x="352958" y="64856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5A003525-F963-72D0-7F0E-5182567C8616}"/>
              </a:ext>
            </a:extLst>
          </p:cNvPr>
          <p:cNvSpPr/>
          <p:nvPr/>
        </p:nvSpPr>
        <p:spPr>
          <a:xfrm>
            <a:off x="6478908" y="974793"/>
            <a:ext cx="699907" cy="64855"/>
          </a:xfrm>
          <a:custGeom>
            <a:avLst/>
            <a:gdLst>
              <a:gd name="connsiteX0" fmla="*/ 346949 w 699907"/>
              <a:gd name="connsiteY0" fmla="*/ 64856 h 64855"/>
              <a:gd name="connsiteX1" fmla="*/ 0 w 699907"/>
              <a:gd name="connsiteY1" fmla="*/ 0 h 64855"/>
              <a:gd name="connsiteX2" fmla="*/ 352958 w 699907"/>
              <a:gd name="connsiteY2" fmla="*/ 0 h 64855"/>
              <a:gd name="connsiteX3" fmla="*/ 699907 w 699907"/>
              <a:gd name="connsiteY3" fmla="*/ 64856 h 64855"/>
              <a:gd name="connsiteX4" fmla="*/ 346949 w 699907"/>
              <a:gd name="connsiteY4" fmla="*/ 64856 h 64855"/>
              <a:gd name="connsiteX5" fmla="*/ 346949 w 699907"/>
              <a:gd name="connsiteY5" fmla="*/ 64856 h 64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9907" h="64855">
                <a:moveTo>
                  <a:pt x="346949" y="64856"/>
                </a:moveTo>
                <a:lnTo>
                  <a:pt x="0" y="0"/>
                </a:lnTo>
                <a:lnTo>
                  <a:pt x="352958" y="0"/>
                </a:lnTo>
                <a:lnTo>
                  <a:pt x="699907" y="64856"/>
                </a:lnTo>
                <a:lnTo>
                  <a:pt x="346949" y="64856"/>
                </a:lnTo>
                <a:lnTo>
                  <a:pt x="346949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942C04A3-6769-DEC2-4740-631487C8A583}"/>
              </a:ext>
            </a:extLst>
          </p:cNvPr>
          <p:cNvSpPr/>
          <p:nvPr/>
        </p:nvSpPr>
        <p:spPr>
          <a:xfrm>
            <a:off x="6565017" y="3291221"/>
            <a:ext cx="653049" cy="185808"/>
          </a:xfrm>
          <a:custGeom>
            <a:avLst/>
            <a:gdLst>
              <a:gd name="connsiteX0" fmla="*/ 300091 w 653049"/>
              <a:gd name="connsiteY0" fmla="*/ 185809 h 185808"/>
              <a:gd name="connsiteX1" fmla="*/ 0 w 653049"/>
              <a:gd name="connsiteY1" fmla="*/ 0 h 185808"/>
              <a:gd name="connsiteX2" fmla="*/ 352959 w 653049"/>
              <a:gd name="connsiteY2" fmla="*/ 0 h 185808"/>
              <a:gd name="connsiteX3" fmla="*/ 653050 w 653049"/>
              <a:gd name="connsiteY3" fmla="*/ 185809 h 185808"/>
              <a:gd name="connsiteX4" fmla="*/ 300091 w 653049"/>
              <a:gd name="connsiteY4" fmla="*/ 185809 h 185808"/>
              <a:gd name="connsiteX5" fmla="*/ 300091 w 653049"/>
              <a:gd name="connsiteY5" fmla="*/ 185809 h 185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3049" h="185808">
                <a:moveTo>
                  <a:pt x="300091" y="185809"/>
                </a:moveTo>
                <a:lnTo>
                  <a:pt x="0" y="0"/>
                </a:lnTo>
                <a:lnTo>
                  <a:pt x="352959" y="0"/>
                </a:lnTo>
                <a:lnTo>
                  <a:pt x="653050" y="185809"/>
                </a:lnTo>
                <a:lnTo>
                  <a:pt x="300091" y="185809"/>
                </a:lnTo>
                <a:lnTo>
                  <a:pt x="300091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7EAF551D-0FDB-B01C-4530-CFE6928F3445}"/>
              </a:ext>
            </a:extLst>
          </p:cNvPr>
          <p:cNvSpPr/>
          <p:nvPr/>
        </p:nvSpPr>
        <p:spPr>
          <a:xfrm>
            <a:off x="6732827" y="9194858"/>
            <a:ext cx="653049" cy="185808"/>
          </a:xfrm>
          <a:custGeom>
            <a:avLst/>
            <a:gdLst>
              <a:gd name="connsiteX0" fmla="*/ 300091 w 653049"/>
              <a:gd name="connsiteY0" fmla="*/ 185809 h 185808"/>
              <a:gd name="connsiteX1" fmla="*/ 0 w 653049"/>
              <a:gd name="connsiteY1" fmla="*/ 0 h 185808"/>
              <a:gd name="connsiteX2" fmla="*/ 352958 w 653049"/>
              <a:gd name="connsiteY2" fmla="*/ 0 h 185808"/>
              <a:gd name="connsiteX3" fmla="*/ 653049 w 653049"/>
              <a:gd name="connsiteY3" fmla="*/ 185809 h 185808"/>
              <a:gd name="connsiteX4" fmla="*/ 300091 w 653049"/>
              <a:gd name="connsiteY4" fmla="*/ 185809 h 185808"/>
              <a:gd name="connsiteX5" fmla="*/ 300091 w 653049"/>
              <a:gd name="connsiteY5" fmla="*/ 185809 h 185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3049" h="185808">
                <a:moveTo>
                  <a:pt x="300091" y="185809"/>
                </a:moveTo>
                <a:lnTo>
                  <a:pt x="0" y="0"/>
                </a:lnTo>
                <a:lnTo>
                  <a:pt x="352958" y="0"/>
                </a:lnTo>
                <a:lnTo>
                  <a:pt x="653049" y="185809"/>
                </a:lnTo>
                <a:lnTo>
                  <a:pt x="300091" y="185809"/>
                </a:lnTo>
                <a:lnTo>
                  <a:pt x="300091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27343F24-C37A-073B-9C08-F1981D111427}"/>
              </a:ext>
            </a:extLst>
          </p:cNvPr>
          <p:cNvSpPr/>
          <p:nvPr/>
        </p:nvSpPr>
        <p:spPr>
          <a:xfrm>
            <a:off x="6266203" y="693126"/>
            <a:ext cx="565663" cy="281666"/>
          </a:xfrm>
          <a:custGeom>
            <a:avLst/>
            <a:gdLst>
              <a:gd name="connsiteX0" fmla="*/ 212705 w 565663"/>
              <a:gd name="connsiteY0" fmla="*/ 281667 h 281666"/>
              <a:gd name="connsiteX1" fmla="*/ 0 w 565663"/>
              <a:gd name="connsiteY1" fmla="*/ 0 h 281666"/>
              <a:gd name="connsiteX2" fmla="*/ 352958 w 565663"/>
              <a:gd name="connsiteY2" fmla="*/ 0 h 281666"/>
              <a:gd name="connsiteX3" fmla="*/ 565663 w 565663"/>
              <a:gd name="connsiteY3" fmla="*/ 281667 h 281666"/>
              <a:gd name="connsiteX4" fmla="*/ 212705 w 565663"/>
              <a:gd name="connsiteY4" fmla="*/ 281667 h 281666"/>
              <a:gd name="connsiteX5" fmla="*/ 212705 w 565663"/>
              <a:gd name="connsiteY5" fmla="*/ 281667 h 281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663" h="281666">
                <a:moveTo>
                  <a:pt x="212705" y="281667"/>
                </a:moveTo>
                <a:lnTo>
                  <a:pt x="0" y="0"/>
                </a:lnTo>
                <a:lnTo>
                  <a:pt x="352958" y="0"/>
                </a:lnTo>
                <a:lnTo>
                  <a:pt x="565663" y="281667"/>
                </a:lnTo>
                <a:lnTo>
                  <a:pt x="212705" y="281667"/>
                </a:lnTo>
                <a:lnTo>
                  <a:pt x="212705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9A2D0C0A-FA3B-F548-DC4D-16E3E07764B0}"/>
              </a:ext>
            </a:extLst>
          </p:cNvPr>
          <p:cNvSpPr/>
          <p:nvPr/>
        </p:nvSpPr>
        <p:spPr>
          <a:xfrm>
            <a:off x="6323279" y="3886200"/>
            <a:ext cx="565663" cy="281666"/>
          </a:xfrm>
          <a:custGeom>
            <a:avLst/>
            <a:gdLst>
              <a:gd name="connsiteX0" fmla="*/ 212705 w 565663"/>
              <a:gd name="connsiteY0" fmla="*/ 281667 h 281666"/>
              <a:gd name="connsiteX1" fmla="*/ 0 w 565663"/>
              <a:gd name="connsiteY1" fmla="*/ 0 h 281666"/>
              <a:gd name="connsiteX2" fmla="*/ 352958 w 565663"/>
              <a:gd name="connsiteY2" fmla="*/ 0 h 281666"/>
              <a:gd name="connsiteX3" fmla="*/ 565664 w 565663"/>
              <a:gd name="connsiteY3" fmla="*/ 281667 h 281666"/>
              <a:gd name="connsiteX4" fmla="*/ 212705 w 565663"/>
              <a:gd name="connsiteY4" fmla="*/ 281667 h 281666"/>
              <a:gd name="connsiteX5" fmla="*/ 212705 w 565663"/>
              <a:gd name="connsiteY5" fmla="*/ 281667 h 281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663" h="281666">
                <a:moveTo>
                  <a:pt x="212705" y="281667"/>
                </a:moveTo>
                <a:lnTo>
                  <a:pt x="0" y="0"/>
                </a:lnTo>
                <a:lnTo>
                  <a:pt x="352958" y="0"/>
                </a:lnTo>
                <a:lnTo>
                  <a:pt x="565664" y="281667"/>
                </a:lnTo>
                <a:lnTo>
                  <a:pt x="212705" y="281667"/>
                </a:lnTo>
                <a:lnTo>
                  <a:pt x="212705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5A7988D9-9628-4F8E-7D32-D40395ABC6C5}"/>
              </a:ext>
            </a:extLst>
          </p:cNvPr>
          <p:cNvSpPr/>
          <p:nvPr/>
        </p:nvSpPr>
        <p:spPr>
          <a:xfrm>
            <a:off x="6101955" y="7656544"/>
            <a:ext cx="565663" cy="281666"/>
          </a:xfrm>
          <a:custGeom>
            <a:avLst/>
            <a:gdLst>
              <a:gd name="connsiteX0" fmla="*/ 212705 w 565663"/>
              <a:gd name="connsiteY0" fmla="*/ 281666 h 281666"/>
              <a:gd name="connsiteX1" fmla="*/ 0 w 565663"/>
              <a:gd name="connsiteY1" fmla="*/ 0 h 281666"/>
              <a:gd name="connsiteX2" fmla="*/ 352959 w 565663"/>
              <a:gd name="connsiteY2" fmla="*/ 0 h 281666"/>
              <a:gd name="connsiteX3" fmla="*/ 565663 w 565663"/>
              <a:gd name="connsiteY3" fmla="*/ 281666 h 281666"/>
              <a:gd name="connsiteX4" fmla="*/ 212705 w 565663"/>
              <a:gd name="connsiteY4" fmla="*/ 281666 h 281666"/>
              <a:gd name="connsiteX5" fmla="*/ 212705 w 565663"/>
              <a:gd name="connsiteY5" fmla="*/ 281666 h 281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663" h="281666">
                <a:moveTo>
                  <a:pt x="212705" y="281666"/>
                </a:moveTo>
                <a:lnTo>
                  <a:pt x="0" y="0"/>
                </a:lnTo>
                <a:lnTo>
                  <a:pt x="352959" y="0"/>
                </a:lnTo>
                <a:lnTo>
                  <a:pt x="565663" y="281666"/>
                </a:lnTo>
                <a:lnTo>
                  <a:pt x="212705" y="281666"/>
                </a:lnTo>
                <a:lnTo>
                  <a:pt x="212705" y="2816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0B630283-D79B-DE79-24E6-9C50DD4877A3}"/>
              </a:ext>
            </a:extLst>
          </p:cNvPr>
          <p:cNvSpPr/>
          <p:nvPr/>
        </p:nvSpPr>
        <p:spPr>
          <a:xfrm>
            <a:off x="6825856" y="1039649"/>
            <a:ext cx="449550" cy="339484"/>
          </a:xfrm>
          <a:custGeom>
            <a:avLst/>
            <a:gdLst>
              <a:gd name="connsiteX0" fmla="*/ 96592 w 449550"/>
              <a:gd name="connsiteY0" fmla="*/ 339484 h 339484"/>
              <a:gd name="connsiteX1" fmla="*/ 0 w 449550"/>
              <a:gd name="connsiteY1" fmla="*/ 0 h 339484"/>
              <a:gd name="connsiteX2" fmla="*/ 352959 w 449550"/>
              <a:gd name="connsiteY2" fmla="*/ 0 h 339484"/>
              <a:gd name="connsiteX3" fmla="*/ 449550 w 449550"/>
              <a:gd name="connsiteY3" fmla="*/ 339484 h 339484"/>
              <a:gd name="connsiteX4" fmla="*/ 96592 w 449550"/>
              <a:gd name="connsiteY4" fmla="*/ 339484 h 339484"/>
              <a:gd name="connsiteX5" fmla="*/ 96592 w 449550"/>
              <a:gd name="connsiteY5" fmla="*/ 339484 h 339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9550" h="339484">
                <a:moveTo>
                  <a:pt x="96592" y="339484"/>
                </a:moveTo>
                <a:lnTo>
                  <a:pt x="0" y="0"/>
                </a:lnTo>
                <a:lnTo>
                  <a:pt x="352959" y="0"/>
                </a:lnTo>
                <a:lnTo>
                  <a:pt x="449550" y="339484"/>
                </a:lnTo>
                <a:lnTo>
                  <a:pt x="96592" y="339484"/>
                </a:lnTo>
                <a:lnTo>
                  <a:pt x="96592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65B7F483-9284-0D44-A907-FA6CD36A6E61}"/>
              </a:ext>
            </a:extLst>
          </p:cNvPr>
          <p:cNvSpPr/>
          <p:nvPr/>
        </p:nvSpPr>
        <p:spPr>
          <a:xfrm>
            <a:off x="6825856" y="4718965"/>
            <a:ext cx="449550" cy="339484"/>
          </a:xfrm>
          <a:custGeom>
            <a:avLst/>
            <a:gdLst>
              <a:gd name="connsiteX0" fmla="*/ 96592 w 449550"/>
              <a:gd name="connsiteY0" fmla="*/ 339485 h 339484"/>
              <a:gd name="connsiteX1" fmla="*/ 0 w 449550"/>
              <a:gd name="connsiteY1" fmla="*/ 0 h 339484"/>
              <a:gd name="connsiteX2" fmla="*/ 352959 w 449550"/>
              <a:gd name="connsiteY2" fmla="*/ 0 h 339484"/>
              <a:gd name="connsiteX3" fmla="*/ 449550 w 449550"/>
              <a:gd name="connsiteY3" fmla="*/ 339485 h 339484"/>
              <a:gd name="connsiteX4" fmla="*/ 96592 w 449550"/>
              <a:gd name="connsiteY4" fmla="*/ 339485 h 339484"/>
              <a:gd name="connsiteX5" fmla="*/ 96592 w 449550"/>
              <a:gd name="connsiteY5" fmla="*/ 339485 h 339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9550" h="339484">
                <a:moveTo>
                  <a:pt x="96592" y="339485"/>
                </a:moveTo>
                <a:lnTo>
                  <a:pt x="0" y="0"/>
                </a:lnTo>
                <a:lnTo>
                  <a:pt x="352959" y="0"/>
                </a:lnTo>
                <a:lnTo>
                  <a:pt x="449550" y="339485"/>
                </a:lnTo>
                <a:lnTo>
                  <a:pt x="96592" y="339485"/>
                </a:lnTo>
                <a:lnTo>
                  <a:pt x="96592" y="339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C90D7208-736E-5F1B-94B0-367596B173D7}"/>
              </a:ext>
            </a:extLst>
          </p:cNvPr>
          <p:cNvSpPr/>
          <p:nvPr/>
        </p:nvSpPr>
        <p:spPr>
          <a:xfrm>
            <a:off x="6936326" y="-1947751"/>
            <a:ext cx="449549" cy="339484"/>
          </a:xfrm>
          <a:custGeom>
            <a:avLst/>
            <a:gdLst>
              <a:gd name="connsiteX0" fmla="*/ 96592 w 449549"/>
              <a:gd name="connsiteY0" fmla="*/ 339485 h 339484"/>
              <a:gd name="connsiteX1" fmla="*/ 0 w 449549"/>
              <a:gd name="connsiteY1" fmla="*/ 0 h 339484"/>
              <a:gd name="connsiteX2" fmla="*/ 352958 w 449549"/>
              <a:gd name="connsiteY2" fmla="*/ 0 h 339484"/>
              <a:gd name="connsiteX3" fmla="*/ 449549 w 449549"/>
              <a:gd name="connsiteY3" fmla="*/ 339485 h 339484"/>
              <a:gd name="connsiteX4" fmla="*/ 96592 w 449549"/>
              <a:gd name="connsiteY4" fmla="*/ 339485 h 339484"/>
              <a:gd name="connsiteX5" fmla="*/ 96592 w 449549"/>
              <a:gd name="connsiteY5" fmla="*/ 339485 h 339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9549" h="339484">
                <a:moveTo>
                  <a:pt x="96592" y="339485"/>
                </a:moveTo>
                <a:lnTo>
                  <a:pt x="0" y="0"/>
                </a:lnTo>
                <a:lnTo>
                  <a:pt x="352958" y="0"/>
                </a:lnTo>
                <a:lnTo>
                  <a:pt x="449549" y="339485"/>
                </a:lnTo>
                <a:lnTo>
                  <a:pt x="96592" y="339485"/>
                </a:lnTo>
                <a:lnTo>
                  <a:pt x="96592" y="339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2EC167C7-919C-8D12-26EF-6530B013D971}"/>
              </a:ext>
            </a:extLst>
          </p:cNvPr>
          <p:cNvSpPr/>
          <p:nvPr/>
        </p:nvSpPr>
        <p:spPr>
          <a:xfrm>
            <a:off x="6005363" y="7317059"/>
            <a:ext cx="449550" cy="339484"/>
          </a:xfrm>
          <a:custGeom>
            <a:avLst/>
            <a:gdLst>
              <a:gd name="connsiteX0" fmla="*/ 96592 w 449550"/>
              <a:gd name="connsiteY0" fmla="*/ 339485 h 339484"/>
              <a:gd name="connsiteX1" fmla="*/ 0 w 449550"/>
              <a:gd name="connsiteY1" fmla="*/ 0 h 339484"/>
              <a:gd name="connsiteX2" fmla="*/ 352959 w 449550"/>
              <a:gd name="connsiteY2" fmla="*/ 0 h 339484"/>
              <a:gd name="connsiteX3" fmla="*/ 449550 w 449550"/>
              <a:gd name="connsiteY3" fmla="*/ 339485 h 339484"/>
              <a:gd name="connsiteX4" fmla="*/ 96592 w 449550"/>
              <a:gd name="connsiteY4" fmla="*/ 339485 h 339484"/>
              <a:gd name="connsiteX5" fmla="*/ 96592 w 449550"/>
              <a:gd name="connsiteY5" fmla="*/ 339485 h 339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9550" h="339484">
                <a:moveTo>
                  <a:pt x="96592" y="339485"/>
                </a:moveTo>
                <a:lnTo>
                  <a:pt x="0" y="0"/>
                </a:lnTo>
                <a:lnTo>
                  <a:pt x="352959" y="0"/>
                </a:lnTo>
                <a:lnTo>
                  <a:pt x="449550" y="339485"/>
                </a:lnTo>
                <a:lnTo>
                  <a:pt x="96592" y="339485"/>
                </a:lnTo>
                <a:lnTo>
                  <a:pt x="96592" y="339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1B9F00BE-843D-50E1-7E22-17755D2C38E8}"/>
              </a:ext>
            </a:extLst>
          </p:cNvPr>
          <p:cNvSpPr/>
          <p:nvPr/>
        </p:nvSpPr>
        <p:spPr>
          <a:xfrm>
            <a:off x="7047209" y="1695089"/>
            <a:ext cx="385525" cy="351452"/>
          </a:xfrm>
          <a:custGeom>
            <a:avLst/>
            <a:gdLst>
              <a:gd name="connsiteX0" fmla="*/ 0 w 385525"/>
              <a:gd name="connsiteY0" fmla="*/ 351453 h 351452"/>
              <a:gd name="connsiteX1" fmla="*/ 32567 w 385525"/>
              <a:gd name="connsiteY1" fmla="*/ 0 h 351452"/>
              <a:gd name="connsiteX2" fmla="*/ 385525 w 385525"/>
              <a:gd name="connsiteY2" fmla="*/ 0 h 351452"/>
              <a:gd name="connsiteX3" fmla="*/ 352958 w 385525"/>
              <a:gd name="connsiteY3" fmla="*/ 351453 h 351452"/>
              <a:gd name="connsiteX4" fmla="*/ 0 w 385525"/>
              <a:gd name="connsiteY4" fmla="*/ 351453 h 351452"/>
              <a:gd name="connsiteX5" fmla="*/ 0 w 385525"/>
              <a:gd name="connsiteY5" fmla="*/ 351453 h 351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5525" h="351452">
                <a:moveTo>
                  <a:pt x="0" y="351453"/>
                </a:moveTo>
                <a:lnTo>
                  <a:pt x="32567" y="0"/>
                </a:lnTo>
                <a:lnTo>
                  <a:pt x="385525" y="0"/>
                </a:lnTo>
                <a:lnTo>
                  <a:pt x="352958" y="351453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3FD26158-58AC-D4D9-4988-BEE846C6E429}"/>
              </a:ext>
            </a:extLst>
          </p:cNvPr>
          <p:cNvSpPr/>
          <p:nvPr/>
        </p:nvSpPr>
        <p:spPr>
          <a:xfrm>
            <a:off x="7047209" y="5374405"/>
            <a:ext cx="385525" cy="351452"/>
          </a:xfrm>
          <a:custGeom>
            <a:avLst/>
            <a:gdLst>
              <a:gd name="connsiteX0" fmla="*/ 0 w 385525"/>
              <a:gd name="connsiteY0" fmla="*/ 351453 h 351452"/>
              <a:gd name="connsiteX1" fmla="*/ 32567 w 385525"/>
              <a:gd name="connsiteY1" fmla="*/ 0 h 351452"/>
              <a:gd name="connsiteX2" fmla="*/ 385525 w 385525"/>
              <a:gd name="connsiteY2" fmla="*/ 0 h 351452"/>
              <a:gd name="connsiteX3" fmla="*/ 352958 w 385525"/>
              <a:gd name="connsiteY3" fmla="*/ 351453 h 351452"/>
              <a:gd name="connsiteX4" fmla="*/ 0 w 385525"/>
              <a:gd name="connsiteY4" fmla="*/ 351453 h 351452"/>
              <a:gd name="connsiteX5" fmla="*/ 0 w 385525"/>
              <a:gd name="connsiteY5" fmla="*/ 351453 h 351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5525" h="351452">
                <a:moveTo>
                  <a:pt x="0" y="351453"/>
                </a:moveTo>
                <a:lnTo>
                  <a:pt x="32567" y="0"/>
                </a:lnTo>
                <a:lnTo>
                  <a:pt x="385525" y="0"/>
                </a:lnTo>
                <a:lnTo>
                  <a:pt x="352958" y="351453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A2440B1E-2387-686B-AAFE-F8D80C4E8E27}"/>
              </a:ext>
            </a:extLst>
          </p:cNvPr>
          <p:cNvSpPr/>
          <p:nvPr/>
        </p:nvSpPr>
        <p:spPr>
          <a:xfrm>
            <a:off x="6439420" y="-1184672"/>
            <a:ext cx="385525" cy="351452"/>
          </a:xfrm>
          <a:custGeom>
            <a:avLst/>
            <a:gdLst>
              <a:gd name="connsiteX0" fmla="*/ 0 w 385525"/>
              <a:gd name="connsiteY0" fmla="*/ 351453 h 351452"/>
              <a:gd name="connsiteX1" fmla="*/ 32567 w 385525"/>
              <a:gd name="connsiteY1" fmla="*/ 0 h 351452"/>
              <a:gd name="connsiteX2" fmla="*/ 385526 w 385525"/>
              <a:gd name="connsiteY2" fmla="*/ 0 h 351452"/>
              <a:gd name="connsiteX3" fmla="*/ 352958 w 385525"/>
              <a:gd name="connsiteY3" fmla="*/ 351453 h 351452"/>
              <a:gd name="connsiteX4" fmla="*/ 0 w 385525"/>
              <a:gd name="connsiteY4" fmla="*/ 351453 h 351452"/>
              <a:gd name="connsiteX5" fmla="*/ 0 w 385525"/>
              <a:gd name="connsiteY5" fmla="*/ 351453 h 351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5525" h="351452">
                <a:moveTo>
                  <a:pt x="0" y="351453"/>
                </a:moveTo>
                <a:lnTo>
                  <a:pt x="32567" y="0"/>
                </a:lnTo>
                <a:lnTo>
                  <a:pt x="385526" y="0"/>
                </a:lnTo>
                <a:lnTo>
                  <a:pt x="352958" y="351453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236C7BFB-9EEC-6494-9502-3CCBFF781DB7}"/>
              </a:ext>
            </a:extLst>
          </p:cNvPr>
          <p:cNvSpPr/>
          <p:nvPr/>
        </p:nvSpPr>
        <p:spPr>
          <a:xfrm>
            <a:off x="6439420" y="8254166"/>
            <a:ext cx="385525" cy="351452"/>
          </a:xfrm>
          <a:custGeom>
            <a:avLst/>
            <a:gdLst>
              <a:gd name="connsiteX0" fmla="*/ 0 w 385525"/>
              <a:gd name="connsiteY0" fmla="*/ 351453 h 351452"/>
              <a:gd name="connsiteX1" fmla="*/ 32567 w 385525"/>
              <a:gd name="connsiteY1" fmla="*/ 0 h 351452"/>
              <a:gd name="connsiteX2" fmla="*/ 385526 w 385525"/>
              <a:gd name="connsiteY2" fmla="*/ 0 h 351452"/>
              <a:gd name="connsiteX3" fmla="*/ 352958 w 385525"/>
              <a:gd name="connsiteY3" fmla="*/ 351453 h 351452"/>
              <a:gd name="connsiteX4" fmla="*/ 0 w 385525"/>
              <a:gd name="connsiteY4" fmla="*/ 351453 h 351452"/>
              <a:gd name="connsiteX5" fmla="*/ 0 w 385525"/>
              <a:gd name="connsiteY5" fmla="*/ 351453 h 351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5525" h="351452">
                <a:moveTo>
                  <a:pt x="0" y="351453"/>
                </a:moveTo>
                <a:lnTo>
                  <a:pt x="32567" y="0"/>
                </a:lnTo>
                <a:lnTo>
                  <a:pt x="385526" y="0"/>
                </a:lnTo>
                <a:lnTo>
                  <a:pt x="352958" y="351453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72404E44-F190-1623-97FF-1D94C108C620}"/>
              </a:ext>
            </a:extLst>
          </p:cNvPr>
          <p:cNvSpPr/>
          <p:nvPr/>
        </p:nvSpPr>
        <p:spPr>
          <a:xfrm>
            <a:off x="6922448" y="2397994"/>
            <a:ext cx="510285" cy="315955"/>
          </a:xfrm>
          <a:custGeom>
            <a:avLst/>
            <a:gdLst>
              <a:gd name="connsiteX0" fmla="*/ 0 w 510285"/>
              <a:gd name="connsiteY0" fmla="*/ 315955 h 315955"/>
              <a:gd name="connsiteX1" fmla="*/ 157327 w 510285"/>
              <a:gd name="connsiteY1" fmla="*/ 0 h 315955"/>
              <a:gd name="connsiteX2" fmla="*/ 510286 w 510285"/>
              <a:gd name="connsiteY2" fmla="*/ 0 h 315955"/>
              <a:gd name="connsiteX3" fmla="*/ 352959 w 510285"/>
              <a:gd name="connsiteY3" fmla="*/ 315955 h 315955"/>
              <a:gd name="connsiteX4" fmla="*/ 0 w 510285"/>
              <a:gd name="connsiteY4" fmla="*/ 315955 h 315955"/>
              <a:gd name="connsiteX5" fmla="*/ 0 w 510285"/>
              <a:gd name="connsiteY5" fmla="*/ 315955 h 315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285" h="315955">
                <a:moveTo>
                  <a:pt x="0" y="315955"/>
                </a:moveTo>
                <a:lnTo>
                  <a:pt x="157327" y="0"/>
                </a:lnTo>
                <a:lnTo>
                  <a:pt x="510286" y="0"/>
                </a:lnTo>
                <a:lnTo>
                  <a:pt x="352959" y="315955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C588FCD8-E6D2-A22B-106F-BB7ACD2FA328}"/>
              </a:ext>
            </a:extLst>
          </p:cNvPr>
          <p:cNvSpPr/>
          <p:nvPr/>
        </p:nvSpPr>
        <p:spPr>
          <a:xfrm>
            <a:off x="6922448" y="6077310"/>
            <a:ext cx="510285" cy="315955"/>
          </a:xfrm>
          <a:custGeom>
            <a:avLst/>
            <a:gdLst>
              <a:gd name="connsiteX0" fmla="*/ 0 w 510285"/>
              <a:gd name="connsiteY0" fmla="*/ 315955 h 315955"/>
              <a:gd name="connsiteX1" fmla="*/ 157327 w 510285"/>
              <a:gd name="connsiteY1" fmla="*/ 0 h 315955"/>
              <a:gd name="connsiteX2" fmla="*/ 510286 w 510285"/>
              <a:gd name="connsiteY2" fmla="*/ 0 h 315955"/>
              <a:gd name="connsiteX3" fmla="*/ 352959 w 510285"/>
              <a:gd name="connsiteY3" fmla="*/ 315955 h 315955"/>
              <a:gd name="connsiteX4" fmla="*/ 0 w 510285"/>
              <a:gd name="connsiteY4" fmla="*/ 315955 h 315955"/>
              <a:gd name="connsiteX5" fmla="*/ 0 w 510285"/>
              <a:gd name="connsiteY5" fmla="*/ 315955 h 315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285" h="315955">
                <a:moveTo>
                  <a:pt x="0" y="315955"/>
                </a:moveTo>
                <a:lnTo>
                  <a:pt x="157327" y="0"/>
                </a:lnTo>
                <a:lnTo>
                  <a:pt x="510286" y="0"/>
                </a:lnTo>
                <a:lnTo>
                  <a:pt x="352959" y="315955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A827413C-4443-5E70-CA39-DF959C1E95DF}"/>
              </a:ext>
            </a:extLst>
          </p:cNvPr>
          <p:cNvSpPr/>
          <p:nvPr/>
        </p:nvSpPr>
        <p:spPr>
          <a:xfrm>
            <a:off x="6314660" y="-481766"/>
            <a:ext cx="510286" cy="315955"/>
          </a:xfrm>
          <a:custGeom>
            <a:avLst/>
            <a:gdLst>
              <a:gd name="connsiteX0" fmla="*/ 0 w 510286"/>
              <a:gd name="connsiteY0" fmla="*/ 315955 h 315955"/>
              <a:gd name="connsiteX1" fmla="*/ 157327 w 510286"/>
              <a:gd name="connsiteY1" fmla="*/ 0 h 315955"/>
              <a:gd name="connsiteX2" fmla="*/ 510286 w 510286"/>
              <a:gd name="connsiteY2" fmla="*/ 0 h 315955"/>
              <a:gd name="connsiteX3" fmla="*/ 352958 w 510286"/>
              <a:gd name="connsiteY3" fmla="*/ 315955 h 315955"/>
              <a:gd name="connsiteX4" fmla="*/ 0 w 510286"/>
              <a:gd name="connsiteY4" fmla="*/ 315955 h 315955"/>
              <a:gd name="connsiteX5" fmla="*/ 0 w 510286"/>
              <a:gd name="connsiteY5" fmla="*/ 315955 h 315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286" h="315955">
                <a:moveTo>
                  <a:pt x="0" y="315955"/>
                </a:moveTo>
                <a:lnTo>
                  <a:pt x="157327" y="0"/>
                </a:lnTo>
                <a:lnTo>
                  <a:pt x="510286" y="0"/>
                </a:lnTo>
                <a:lnTo>
                  <a:pt x="352958" y="315955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2FEF1F7F-401B-F7FC-9458-066DE14BB832}"/>
              </a:ext>
            </a:extLst>
          </p:cNvPr>
          <p:cNvSpPr/>
          <p:nvPr/>
        </p:nvSpPr>
        <p:spPr>
          <a:xfrm>
            <a:off x="6778999" y="9720151"/>
            <a:ext cx="510284" cy="315955"/>
          </a:xfrm>
          <a:custGeom>
            <a:avLst/>
            <a:gdLst>
              <a:gd name="connsiteX0" fmla="*/ 0 w 510284"/>
              <a:gd name="connsiteY0" fmla="*/ 315955 h 315955"/>
              <a:gd name="connsiteX1" fmla="*/ 157327 w 510284"/>
              <a:gd name="connsiteY1" fmla="*/ 0 h 315955"/>
              <a:gd name="connsiteX2" fmla="*/ 510285 w 510284"/>
              <a:gd name="connsiteY2" fmla="*/ 0 h 315955"/>
              <a:gd name="connsiteX3" fmla="*/ 352958 w 510284"/>
              <a:gd name="connsiteY3" fmla="*/ 315955 h 315955"/>
              <a:gd name="connsiteX4" fmla="*/ 0 w 510284"/>
              <a:gd name="connsiteY4" fmla="*/ 315955 h 315955"/>
              <a:gd name="connsiteX5" fmla="*/ 0 w 510284"/>
              <a:gd name="connsiteY5" fmla="*/ 315955 h 315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284" h="315955">
                <a:moveTo>
                  <a:pt x="0" y="315955"/>
                </a:moveTo>
                <a:lnTo>
                  <a:pt x="157327" y="0"/>
                </a:lnTo>
                <a:lnTo>
                  <a:pt x="510285" y="0"/>
                </a:lnTo>
                <a:lnTo>
                  <a:pt x="352958" y="315955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0B802046-55A7-42B6-E467-749CCBC0589D}"/>
              </a:ext>
            </a:extLst>
          </p:cNvPr>
          <p:cNvSpPr/>
          <p:nvPr/>
        </p:nvSpPr>
        <p:spPr>
          <a:xfrm>
            <a:off x="6565017" y="3053434"/>
            <a:ext cx="613798" cy="237786"/>
          </a:xfrm>
          <a:custGeom>
            <a:avLst/>
            <a:gdLst>
              <a:gd name="connsiteX0" fmla="*/ 0 w 613798"/>
              <a:gd name="connsiteY0" fmla="*/ 237787 h 237786"/>
              <a:gd name="connsiteX1" fmla="*/ 260840 w 613798"/>
              <a:gd name="connsiteY1" fmla="*/ 0 h 237786"/>
              <a:gd name="connsiteX2" fmla="*/ 613798 w 613798"/>
              <a:gd name="connsiteY2" fmla="*/ 0 h 237786"/>
              <a:gd name="connsiteX3" fmla="*/ 352959 w 613798"/>
              <a:gd name="connsiteY3" fmla="*/ 237787 h 237786"/>
              <a:gd name="connsiteX4" fmla="*/ 0 w 613798"/>
              <a:gd name="connsiteY4" fmla="*/ 237787 h 237786"/>
              <a:gd name="connsiteX5" fmla="*/ 0 w 613798"/>
              <a:gd name="connsiteY5" fmla="*/ 237787 h 237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3798" h="237786">
                <a:moveTo>
                  <a:pt x="0" y="237787"/>
                </a:moveTo>
                <a:lnTo>
                  <a:pt x="260840" y="0"/>
                </a:lnTo>
                <a:lnTo>
                  <a:pt x="613798" y="0"/>
                </a:lnTo>
                <a:lnTo>
                  <a:pt x="352959" y="237787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AED59C18-2103-01FB-6407-A743C001A0C0}"/>
              </a:ext>
            </a:extLst>
          </p:cNvPr>
          <p:cNvSpPr/>
          <p:nvPr/>
        </p:nvSpPr>
        <p:spPr>
          <a:xfrm>
            <a:off x="6005363" y="7079272"/>
            <a:ext cx="613797" cy="237787"/>
          </a:xfrm>
          <a:custGeom>
            <a:avLst/>
            <a:gdLst>
              <a:gd name="connsiteX0" fmla="*/ 0 w 613797"/>
              <a:gd name="connsiteY0" fmla="*/ 237787 h 237787"/>
              <a:gd name="connsiteX1" fmla="*/ 260840 w 613797"/>
              <a:gd name="connsiteY1" fmla="*/ 0 h 237787"/>
              <a:gd name="connsiteX2" fmla="*/ 613798 w 613797"/>
              <a:gd name="connsiteY2" fmla="*/ 0 h 237787"/>
              <a:gd name="connsiteX3" fmla="*/ 352959 w 613797"/>
              <a:gd name="connsiteY3" fmla="*/ 237787 h 237787"/>
              <a:gd name="connsiteX4" fmla="*/ 0 w 613797"/>
              <a:gd name="connsiteY4" fmla="*/ 237787 h 237787"/>
              <a:gd name="connsiteX5" fmla="*/ 0 w 613797"/>
              <a:gd name="connsiteY5" fmla="*/ 237787 h 237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3797" h="237787">
                <a:moveTo>
                  <a:pt x="0" y="237787"/>
                </a:moveTo>
                <a:lnTo>
                  <a:pt x="260840" y="0"/>
                </a:lnTo>
                <a:lnTo>
                  <a:pt x="613798" y="0"/>
                </a:lnTo>
                <a:lnTo>
                  <a:pt x="352959" y="237787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C5C9C02D-8193-977D-7EE8-D8FD4FF03B56}"/>
              </a:ext>
            </a:extLst>
          </p:cNvPr>
          <p:cNvSpPr/>
          <p:nvPr/>
        </p:nvSpPr>
        <p:spPr>
          <a:xfrm>
            <a:off x="6471987" y="-1422458"/>
            <a:ext cx="613797" cy="237786"/>
          </a:xfrm>
          <a:custGeom>
            <a:avLst/>
            <a:gdLst>
              <a:gd name="connsiteX0" fmla="*/ 0 w 613797"/>
              <a:gd name="connsiteY0" fmla="*/ 237787 h 237786"/>
              <a:gd name="connsiteX1" fmla="*/ 260840 w 613797"/>
              <a:gd name="connsiteY1" fmla="*/ 0 h 237786"/>
              <a:gd name="connsiteX2" fmla="*/ 613797 w 613797"/>
              <a:gd name="connsiteY2" fmla="*/ 0 h 237786"/>
              <a:gd name="connsiteX3" fmla="*/ 352959 w 613797"/>
              <a:gd name="connsiteY3" fmla="*/ 237787 h 237786"/>
              <a:gd name="connsiteX4" fmla="*/ 0 w 613797"/>
              <a:gd name="connsiteY4" fmla="*/ 237787 h 237786"/>
              <a:gd name="connsiteX5" fmla="*/ 0 w 613797"/>
              <a:gd name="connsiteY5" fmla="*/ 237787 h 237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3797" h="237786">
                <a:moveTo>
                  <a:pt x="0" y="237787"/>
                </a:moveTo>
                <a:lnTo>
                  <a:pt x="260840" y="0"/>
                </a:lnTo>
                <a:lnTo>
                  <a:pt x="613797" y="0"/>
                </a:lnTo>
                <a:lnTo>
                  <a:pt x="352959" y="237787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10DE7CBA-5665-F5C5-57AC-A03B2CE85975}"/>
              </a:ext>
            </a:extLst>
          </p:cNvPr>
          <p:cNvSpPr/>
          <p:nvPr/>
        </p:nvSpPr>
        <p:spPr>
          <a:xfrm>
            <a:off x="6535984" y="3477029"/>
            <a:ext cx="682082" cy="127503"/>
          </a:xfrm>
          <a:custGeom>
            <a:avLst/>
            <a:gdLst>
              <a:gd name="connsiteX0" fmla="*/ 0 w 682082"/>
              <a:gd name="connsiteY0" fmla="*/ 127503 h 127503"/>
              <a:gd name="connsiteX1" fmla="*/ 329124 w 682082"/>
              <a:gd name="connsiteY1" fmla="*/ 0 h 127503"/>
              <a:gd name="connsiteX2" fmla="*/ 682082 w 682082"/>
              <a:gd name="connsiteY2" fmla="*/ 0 h 127503"/>
              <a:gd name="connsiteX3" fmla="*/ 352959 w 682082"/>
              <a:gd name="connsiteY3" fmla="*/ 127503 h 127503"/>
              <a:gd name="connsiteX4" fmla="*/ 0 w 682082"/>
              <a:gd name="connsiteY4" fmla="*/ 127503 h 127503"/>
              <a:gd name="connsiteX5" fmla="*/ 0 w 682082"/>
              <a:gd name="connsiteY5" fmla="*/ 127503 h 127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2082" h="127503">
                <a:moveTo>
                  <a:pt x="0" y="127503"/>
                </a:moveTo>
                <a:lnTo>
                  <a:pt x="329124" y="0"/>
                </a:lnTo>
                <a:lnTo>
                  <a:pt x="682082" y="0"/>
                </a:lnTo>
                <a:lnTo>
                  <a:pt x="352959" y="127503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24976BCE-E11C-6BE4-DF00-189603DAE5C6}"/>
              </a:ext>
            </a:extLst>
          </p:cNvPr>
          <p:cNvSpPr/>
          <p:nvPr/>
        </p:nvSpPr>
        <p:spPr>
          <a:xfrm>
            <a:off x="4347117" y="3758696"/>
            <a:ext cx="682082" cy="127503"/>
          </a:xfrm>
          <a:custGeom>
            <a:avLst/>
            <a:gdLst>
              <a:gd name="connsiteX0" fmla="*/ 329124 w 682082"/>
              <a:gd name="connsiteY0" fmla="*/ 127503 h 127503"/>
              <a:gd name="connsiteX1" fmla="*/ 0 w 682082"/>
              <a:gd name="connsiteY1" fmla="*/ 0 h 127503"/>
              <a:gd name="connsiteX2" fmla="*/ 352959 w 682082"/>
              <a:gd name="connsiteY2" fmla="*/ 0 h 127503"/>
              <a:gd name="connsiteX3" fmla="*/ 682082 w 682082"/>
              <a:gd name="connsiteY3" fmla="*/ 127503 h 127503"/>
              <a:gd name="connsiteX4" fmla="*/ 329124 w 682082"/>
              <a:gd name="connsiteY4" fmla="*/ 127503 h 127503"/>
              <a:gd name="connsiteX5" fmla="*/ 329124 w 682082"/>
              <a:gd name="connsiteY5" fmla="*/ 127503 h 127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2082" h="127503">
                <a:moveTo>
                  <a:pt x="329124" y="127503"/>
                </a:moveTo>
                <a:lnTo>
                  <a:pt x="0" y="0"/>
                </a:lnTo>
                <a:lnTo>
                  <a:pt x="352959" y="0"/>
                </a:lnTo>
                <a:lnTo>
                  <a:pt x="682082" y="127503"/>
                </a:lnTo>
                <a:lnTo>
                  <a:pt x="329124" y="127503"/>
                </a:lnTo>
                <a:lnTo>
                  <a:pt x="329124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F264EC57-006A-6FF3-0A62-D58AF63AED33}"/>
              </a:ext>
            </a:extLst>
          </p:cNvPr>
          <p:cNvSpPr/>
          <p:nvPr/>
        </p:nvSpPr>
        <p:spPr>
          <a:xfrm>
            <a:off x="3439238" y="7079272"/>
            <a:ext cx="613797" cy="237787"/>
          </a:xfrm>
          <a:custGeom>
            <a:avLst/>
            <a:gdLst>
              <a:gd name="connsiteX0" fmla="*/ 260839 w 613797"/>
              <a:gd name="connsiteY0" fmla="*/ 237787 h 237787"/>
              <a:gd name="connsiteX1" fmla="*/ 0 w 613797"/>
              <a:gd name="connsiteY1" fmla="*/ 0 h 237787"/>
              <a:gd name="connsiteX2" fmla="*/ 352958 w 613797"/>
              <a:gd name="connsiteY2" fmla="*/ 0 h 237787"/>
              <a:gd name="connsiteX3" fmla="*/ 613798 w 613797"/>
              <a:gd name="connsiteY3" fmla="*/ 237787 h 237787"/>
              <a:gd name="connsiteX4" fmla="*/ 260839 w 613797"/>
              <a:gd name="connsiteY4" fmla="*/ 237787 h 237787"/>
              <a:gd name="connsiteX5" fmla="*/ 260839 w 613797"/>
              <a:gd name="connsiteY5" fmla="*/ 237787 h 237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3797" h="237787">
                <a:moveTo>
                  <a:pt x="260839" y="237787"/>
                </a:moveTo>
                <a:lnTo>
                  <a:pt x="0" y="0"/>
                </a:lnTo>
                <a:lnTo>
                  <a:pt x="352958" y="0"/>
                </a:lnTo>
                <a:lnTo>
                  <a:pt x="613798" y="237787"/>
                </a:lnTo>
                <a:lnTo>
                  <a:pt x="260839" y="237787"/>
                </a:lnTo>
                <a:lnTo>
                  <a:pt x="260839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CB3F154F-2B04-41E8-2396-61302BED24DD}"/>
              </a:ext>
            </a:extLst>
          </p:cNvPr>
          <p:cNvSpPr/>
          <p:nvPr/>
        </p:nvSpPr>
        <p:spPr>
          <a:xfrm>
            <a:off x="4086278" y="3520910"/>
            <a:ext cx="613798" cy="237786"/>
          </a:xfrm>
          <a:custGeom>
            <a:avLst/>
            <a:gdLst>
              <a:gd name="connsiteX0" fmla="*/ 260840 w 613798"/>
              <a:gd name="connsiteY0" fmla="*/ 237787 h 237786"/>
              <a:gd name="connsiteX1" fmla="*/ 0 w 613798"/>
              <a:gd name="connsiteY1" fmla="*/ 0 h 237786"/>
              <a:gd name="connsiteX2" fmla="*/ 352959 w 613798"/>
              <a:gd name="connsiteY2" fmla="*/ 0 h 237786"/>
              <a:gd name="connsiteX3" fmla="*/ 613798 w 613798"/>
              <a:gd name="connsiteY3" fmla="*/ 237787 h 237786"/>
              <a:gd name="connsiteX4" fmla="*/ 260840 w 613798"/>
              <a:gd name="connsiteY4" fmla="*/ 237787 h 237786"/>
              <a:gd name="connsiteX5" fmla="*/ 260840 w 613798"/>
              <a:gd name="connsiteY5" fmla="*/ 237787 h 237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3798" h="237786">
                <a:moveTo>
                  <a:pt x="260840" y="237787"/>
                </a:moveTo>
                <a:lnTo>
                  <a:pt x="0" y="0"/>
                </a:lnTo>
                <a:lnTo>
                  <a:pt x="352959" y="0"/>
                </a:lnTo>
                <a:lnTo>
                  <a:pt x="613798" y="237787"/>
                </a:lnTo>
                <a:lnTo>
                  <a:pt x="260840" y="237787"/>
                </a:lnTo>
                <a:lnTo>
                  <a:pt x="26084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4CED94B6-5634-9803-AA19-DA54E8480BAB}"/>
              </a:ext>
            </a:extLst>
          </p:cNvPr>
          <p:cNvSpPr/>
          <p:nvPr/>
        </p:nvSpPr>
        <p:spPr>
          <a:xfrm>
            <a:off x="3582002" y="-1666084"/>
            <a:ext cx="613797" cy="237786"/>
          </a:xfrm>
          <a:custGeom>
            <a:avLst/>
            <a:gdLst>
              <a:gd name="connsiteX0" fmla="*/ 260839 w 613797"/>
              <a:gd name="connsiteY0" fmla="*/ 237787 h 237786"/>
              <a:gd name="connsiteX1" fmla="*/ 0 w 613797"/>
              <a:gd name="connsiteY1" fmla="*/ 0 h 237786"/>
              <a:gd name="connsiteX2" fmla="*/ 352958 w 613797"/>
              <a:gd name="connsiteY2" fmla="*/ 0 h 237786"/>
              <a:gd name="connsiteX3" fmla="*/ 613798 w 613797"/>
              <a:gd name="connsiteY3" fmla="*/ 237787 h 237786"/>
              <a:gd name="connsiteX4" fmla="*/ 260839 w 613797"/>
              <a:gd name="connsiteY4" fmla="*/ 237787 h 237786"/>
              <a:gd name="connsiteX5" fmla="*/ 260839 w 613797"/>
              <a:gd name="connsiteY5" fmla="*/ 237787 h 237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3797" h="237786">
                <a:moveTo>
                  <a:pt x="260839" y="237787"/>
                </a:moveTo>
                <a:lnTo>
                  <a:pt x="0" y="0"/>
                </a:lnTo>
                <a:lnTo>
                  <a:pt x="352958" y="0"/>
                </a:lnTo>
                <a:lnTo>
                  <a:pt x="613798" y="237787"/>
                </a:lnTo>
                <a:lnTo>
                  <a:pt x="260839" y="237787"/>
                </a:lnTo>
                <a:lnTo>
                  <a:pt x="260839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92D21243-CEF2-9263-A2F7-2FC1023301A3}"/>
              </a:ext>
            </a:extLst>
          </p:cNvPr>
          <p:cNvSpPr/>
          <p:nvPr/>
        </p:nvSpPr>
        <p:spPr>
          <a:xfrm>
            <a:off x="3628859" y="6698462"/>
            <a:ext cx="510285" cy="315955"/>
          </a:xfrm>
          <a:custGeom>
            <a:avLst/>
            <a:gdLst>
              <a:gd name="connsiteX0" fmla="*/ 157327 w 510285"/>
              <a:gd name="connsiteY0" fmla="*/ 315955 h 315955"/>
              <a:gd name="connsiteX1" fmla="*/ 0 w 510285"/>
              <a:gd name="connsiteY1" fmla="*/ 0 h 315955"/>
              <a:gd name="connsiteX2" fmla="*/ 352959 w 510285"/>
              <a:gd name="connsiteY2" fmla="*/ 0 h 315955"/>
              <a:gd name="connsiteX3" fmla="*/ 510286 w 510285"/>
              <a:gd name="connsiteY3" fmla="*/ 315955 h 315955"/>
              <a:gd name="connsiteX4" fmla="*/ 157327 w 510285"/>
              <a:gd name="connsiteY4" fmla="*/ 315955 h 315955"/>
              <a:gd name="connsiteX5" fmla="*/ 157327 w 510285"/>
              <a:gd name="connsiteY5" fmla="*/ 315955 h 315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285" h="315955">
                <a:moveTo>
                  <a:pt x="157327" y="315955"/>
                </a:moveTo>
                <a:lnTo>
                  <a:pt x="0" y="0"/>
                </a:lnTo>
                <a:lnTo>
                  <a:pt x="352959" y="0"/>
                </a:lnTo>
                <a:lnTo>
                  <a:pt x="510286" y="315955"/>
                </a:lnTo>
                <a:lnTo>
                  <a:pt x="157327" y="315955"/>
                </a:lnTo>
                <a:lnTo>
                  <a:pt x="157327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5FF9C991-60AE-90DF-279C-44AB9F9A323D}"/>
              </a:ext>
            </a:extLst>
          </p:cNvPr>
          <p:cNvSpPr/>
          <p:nvPr/>
        </p:nvSpPr>
        <p:spPr>
          <a:xfrm>
            <a:off x="3928951" y="3204954"/>
            <a:ext cx="510285" cy="315955"/>
          </a:xfrm>
          <a:custGeom>
            <a:avLst/>
            <a:gdLst>
              <a:gd name="connsiteX0" fmla="*/ 157327 w 510285"/>
              <a:gd name="connsiteY0" fmla="*/ 315955 h 315955"/>
              <a:gd name="connsiteX1" fmla="*/ 0 w 510285"/>
              <a:gd name="connsiteY1" fmla="*/ 0 h 315955"/>
              <a:gd name="connsiteX2" fmla="*/ 352959 w 510285"/>
              <a:gd name="connsiteY2" fmla="*/ 0 h 315955"/>
              <a:gd name="connsiteX3" fmla="*/ 510286 w 510285"/>
              <a:gd name="connsiteY3" fmla="*/ 315955 h 315955"/>
              <a:gd name="connsiteX4" fmla="*/ 157327 w 510285"/>
              <a:gd name="connsiteY4" fmla="*/ 315955 h 315955"/>
              <a:gd name="connsiteX5" fmla="*/ 157327 w 510285"/>
              <a:gd name="connsiteY5" fmla="*/ 315955 h 315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285" h="315955">
                <a:moveTo>
                  <a:pt x="157327" y="315955"/>
                </a:moveTo>
                <a:lnTo>
                  <a:pt x="0" y="0"/>
                </a:lnTo>
                <a:lnTo>
                  <a:pt x="352959" y="0"/>
                </a:lnTo>
                <a:lnTo>
                  <a:pt x="510286" y="315955"/>
                </a:lnTo>
                <a:lnTo>
                  <a:pt x="157327" y="315955"/>
                </a:lnTo>
                <a:lnTo>
                  <a:pt x="157327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2B62CD18-8830-7187-50F5-527495BE3362}"/>
              </a:ext>
            </a:extLst>
          </p:cNvPr>
          <p:cNvSpPr/>
          <p:nvPr/>
        </p:nvSpPr>
        <p:spPr>
          <a:xfrm>
            <a:off x="3542750" y="139384"/>
            <a:ext cx="510285" cy="315955"/>
          </a:xfrm>
          <a:custGeom>
            <a:avLst/>
            <a:gdLst>
              <a:gd name="connsiteX0" fmla="*/ 157327 w 510285"/>
              <a:gd name="connsiteY0" fmla="*/ 315955 h 315955"/>
              <a:gd name="connsiteX1" fmla="*/ 0 w 510285"/>
              <a:gd name="connsiteY1" fmla="*/ 0 h 315955"/>
              <a:gd name="connsiteX2" fmla="*/ 352959 w 510285"/>
              <a:gd name="connsiteY2" fmla="*/ 0 h 315955"/>
              <a:gd name="connsiteX3" fmla="*/ 510286 w 510285"/>
              <a:gd name="connsiteY3" fmla="*/ 315955 h 315955"/>
              <a:gd name="connsiteX4" fmla="*/ 157327 w 510285"/>
              <a:gd name="connsiteY4" fmla="*/ 315955 h 315955"/>
              <a:gd name="connsiteX5" fmla="*/ 157327 w 510285"/>
              <a:gd name="connsiteY5" fmla="*/ 315955 h 315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285" h="315955">
                <a:moveTo>
                  <a:pt x="157327" y="315955"/>
                </a:moveTo>
                <a:lnTo>
                  <a:pt x="0" y="0"/>
                </a:lnTo>
                <a:lnTo>
                  <a:pt x="352959" y="0"/>
                </a:lnTo>
                <a:lnTo>
                  <a:pt x="510286" y="315955"/>
                </a:lnTo>
                <a:lnTo>
                  <a:pt x="157327" y="315955"/>
                </a:lnTo>
                <a:lnTo>
                  <a:pt x="157327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280DCC61-3DCF-0F15-0428-BDB6D37EEA3A}"/>
              </a:ext>
            </a:extLst>
          </p:cNvPr>
          <p:cNvSpPr/>
          <p:nvPr/>
        </p:nvSpPr>
        <p:spPr>
          <a:xfrm>
            <a:off x="3383588" y="6065342"/>
            <a:ext cx="385525" cy="351452"/>
          </a:xfrm>
          <a:custGeom>
            <a:avLst/>
            <a:gdLst>
              <a:gd name="connsiteX0" fmla="*/ 32567 w 385525"/>
              <a:gd name="connsiteY0" fmla="*/ 351453 h 351452"/>
              <a:gd name="connsiteX1" fmla="*/ 0 w 385525"/>
              <a:gd name="connsiteY1" fmla="*/ 0 h 351452"/>
              <a:gd name="connsiteX2" fmla="*/ 352958 w 385525"/>
              <a:gd name="connsiteY2" fmla="*/ 0 h 351452"/>
              <a:gd name="connsiteX3" fmla="*/ 385525 w 385525"/>
              <a:gd name="connsiteY3" fmla="*/ 351453 h 351452"/>
              <a:gd name="connsiteX4" fmla="*/ 32567 w 385525"/>
              <a:gd name="connsiteY4" fmla="*/ 351453 h 351452"/>
              <a:gd name="connsiteX5" fmla="*/ 32567 w 385525"/>
              <a:gd name="connsiteY5" fmla="*/ 351453 h 351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5525" h="351452">
                <a:moveTo>
                  <a:pt x="32567" y="351453"/>
                </a:moveTo>
                <a:lnTo>
                  <a:pt x="0" y="0"/>
                </a:lnTo>
                <a:lnTo>
                  <a:pt x="352958" y="0"/>
                </a:lnTo>
                <a:lnTo>
                  <a:pt x="385525" y="351453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F01FE8A7-5642-BBF3-4C49-A3177D86CF97}"/>
              </a:ext>
            </a:extLst>
          </p:cNvPr>
          <p:cNvSpPr/>
          <p:nvPr/>
        </p:nvSpPr>
        <p:spPr>
          <a:xfrm>
            <a:off x="3896384" y="2853502"/>
            <a:ext cx="385525" cy="351452"/>
          </a:xfrm>
          <a:custGeom>
            <a:avLst/>
            <a:gdLst>
              <a:gd name="connsiteX0" fmla="*/ 32567 w 385525"/>
              <a:gd name="connsiteY0" fmla="*/ 351453 h 351452"/>
              <a:gd name="connsiteX1" fmla="*/ 0 w 385525"/>
              <a:gd name="connsiteY1" fmla="*/ 0 h 351452"/>
              <a:gd name="connsiteX2" fmla="*/ 352959 w 385525"/>
              <a:gd name="connsiteY2" fmla="*/ 0 h 351452"/>
              <a:gd name="connsiteX3" fmla="*/ 385526 w 385525"/>
              <a:gd name="connsiteY3" fmla="*/ 351453 h 351452"/>
              <a:gd name="connsiteX4" fmla="*/ 32567 w 385525"/>
              <a:gd name="connsiteY4" fmla="*/ 351453 h 351452"/>
              <a:gd name="connsiteX5" fmla="*/ 32567 w 385525"/>
              <a:gd name="connsiteY5" fmla="*/ 351453 h 351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5525" h="351452">
                <a:moveTo>
                  <a:pt x="32567" y="351453"/>
                </a:moveTo>
                <a:lnTo>
                  <a:pt x="0" y="0"/>
                </a:lnTo>
                <a:lnTo>
                  <a:pt x="352959" y="0"/>
                </a:lnTo>
                <a:lnTo>
                  <a:pt x="385526" y="351453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A16BC417-BF21-3ECF-C05A-5C1F2A91F4F7}"/>
              </a:ext>
            </a:extLst>
          </p:cNvPr>
          <p:cNvSpPr/>
          <p:nvPr/>
        </p:nvSpPr>
        <p:spPr>
          <a:xfrm>
            <a:off x="3810274" y="8849245"/>
            <a:ext cx="385525" cy="351452"/>
          </a:xfrm>
          <a:custGeom>
            <a:avLst/>
            <a:gdLst>
              <a:gd name="connsiteX0" fmla="*/ 32567 w 385525"/>
              <a:gd name="connsiteY0" fmla="*/ 351453 h 351452"/>
              <a:gd name="connsiteX1" fmla="*/ 0 w 385525"/>
              <a:gd name="connsiteY1" fmla="*/ 0 h 351452"/>
              <a:gd name="connsiteX2" fmla="*/ 352959 w 385525"/>
              <a:gd name="connsiteY2" fmla="*/ 0 h 351452"/>
              <a:gd name="connsiteX3" fmla="*/ 385526 w 385525"/>
              <a:gd name="connsiteY3" fmla="*/ 351453 h 351452"/>
              <a:gd name="connsiteX4" fmla="*/ 32567 w 385525"/>
              <a:gd name="connsiteY4" fmla="*/ 351453 h 351452"/>
              <a:gd name="connsiteX5" fmla="*/ 32567 w 385525"/>
              <a:gd name="connsiteY5" fmla="*/ 351453 h 351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5525" h="351452">
                <a:moveTo>
                  <a:pt x="32567" y="351453"/>
                </a:moveTo>
                <a:lnTo>
                  <a:pt x="0" y="0"/>
                </a:lnTo>
                <a:lnTo>
                  <a:pt x="352959" y="0"/>
                </a:lnTo>
                <a:lnTo>
                  <a:pt x="385526" y="351453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C2398617-9ABC-8A13-1D50-16D12CD29D67}"/>
              </a:ext>
            </a:extLst>
          </p:cNvPr>
          <p:cNvSpPr/>
          <p:nvPr/>
        </p:nvSpPr>
        <p:spPr>
          <a:xfrm>
            <a:off x="3510183" y="-212068"/>
            <a:ext cx="385525" cy="351452"/>
          </a:xfrm>
          <a:custGeom>
            <a:avLst/>
            <a:gdLst>
              <a:gd name="connsiteX0" fmla="*/ 32567 w 385525"/>
              <a:gd name="connsiteY0" fmla="*/ 351453 h 351452"/>
              <a:gd name="connsiteX1" fmla="*/ 0 w 385525"/>
              <a:gd name="connsiteY1" fmla="*/ 0 h 351452"/>
              <a:gd name="connsiteX2" fmla="*/ 352959 w 385525"/>
              <a:gd name="connsiteY2" fmla="*/ 0 h 351452"/>
              <a:gd name="connsiteX3" fmla="*/ 385526 w 385525"/>
              <a:gd name="connsiteY3" fmla="*/ 351453 h 351452"/>
              <a:gd name="connsiteX4" fmla="*/ 32567 w 385525"/>
              <a:gd name="connsiteY4" fmla="*/ 351453 h 351452"/>
              <a:gd name="connsiteX5" fmla="*/ 32567 w 385525"/>
              <a:gd name="connsiteY5" fmla="*/ 351453 h 351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5525" h="351452">
                <a:moveTo>
                  <a:pt x="32567" y="351453"/>
                </a:moveTo>
                <a:lnTo>
                  <a:pt x="0" y="0"/>
                </a:lnTo>
                <a:lnTo>
                  <a:pt x="352959" y="0"/>
                </a:lnTo>
                <a:lnTo>
                  <a:pt x="385526" y="351453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7600E9DA-D8DA-2AD2-7AF7-9ACCF9EED445}"/>
              </a:ext>
            </a:extLst>
          </p:cNvPr>
          <p:cNvSpPr/>
          <p:nvPr/>
        </p:nvSpPr>
        <p:spPr>
          <a:xfrm>
            <a:off x="3286996" y="5386373"/>
            <a:ext cx="449549" cy="339484"/>
          </a:xfrm>
          <a:custGeom>
            <a:avLst/>
            <a:gdLst>
              <a:gd name="connsiteX0" fmla="*/ 0 w 449549"/>
              <a:gd name="connsiteY0" fmla="*/ 339484 h 339484"/>
              <a:gd name="connsiteX1" fmla="*/ 96592 w 449549"/>
              <a:gd name="connsiteY1" fmla="*/ 0 h 339484"/>
              <a:gd name="connsiteX2" fmla="*/ 449550 w 449549"/>
              <a:gd name="connsiteY2" fmla="*/ 0 h 339484"/>
              <a:gd name="connsiteX3" fmla="*/ 352958 w 449549"/>
              <a:gd name="connsiteY3" fmla="*/ 339484 h 339484"/>
              <a:gd name="connsiteX4" fmla="*/ 0 w 449549"/>
              <a:gd name="connsiteY4" fmla="*/ 339484 h 339484"/>
              <a:gd name="connsiteX5" fmla="*/ 0 w 449549"/>
              <a:gd name="connsiteY5" fmla="*/ 339484 h 339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9549" h="339484">
                <a:moveTo>
                  <a:pt x="0" y="339484"/>
                </a:moveTo>
                <a:lnTo>
                  <a:pt x="96592" y="0"/>
                </a:lnTo>
                <a:lnTo>
                  <a:pt x="449550" y="0"/>
                </a:lnTo>
                <a:lnTo>
                  <a:pt x="352958" y="339484"/>
                </a:lnTo>
                <a:lnTo>
                  <a:pt x="0" y="339484"/>
                </a:lnTo>
                <a:lnTo>
                  <a:pt x="0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55D9914E-DFC5-3D24-B53F-0F650C4212D4}"/>
              </a:ext>
            </a:extLst>
          </p:cNvPr>
          <p:cNvSpPr/>
          <p:nvPr/>
        </p:nvSpPr>
        <p:spPr>
          <a:xfrm>
            <a:off x="3286996" y="1707057"/>
            <a:ext cx="449549" cy="339484"/>
          </a:xfrm>
          <a:custGeom>
            <a:avLst/>
            <a:gdLst>
              <a:gd name="connsiteX0" fmla="*/ 0 w 449549"/>
              <a:gd name="connsiteY0" fmla="*/ 339484 h 339484"/>
              <a:gd name="connsiteX1" fmla="*/ 96592 w 449549"/>
              <a:gd name="connsiteY1" fmla="*/ 0 h 339484"/>
              <a:gd name="connsiteX2" fmla="*/ 449550 w 449549"/>
              <a:gd name="connsiteY2" fmla="*/ 0 h 339484"/>
              <a:gd name="connsiteX3" fmla="*/ 352958 w 449549"/>
              <a:gd name="connsiteY3" fmla="*/ 339484 h 339484"/>
              <a:gd name="connsiteX4" fmla="*/ 0 w 449549"/>
              <a:gd name="connsiteY4" fmla="*/ 339484 h 339484"/>
              <a:gd name="connsiteX5" fmla="*/ 0 w 449549"/>
              <a:gd name="connsiteY5" fmla="*/ 339484 h 339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9549" h="339484">
                <a:moveTo>
                  <a:pt x="0" y="339484"/>
                </a:moveTo>
                <a:lnTo>
                  <a:pt x="96592" y="0"/>
                </a:lnTo>
                <a:lnTo>
                  <a:pt x="449550" y="0"/>
                </a:lnTo>
                <a:lnTo>
                  <a:pt x="352958" y="339484"/>
                </a:lnTo>
                <a:lnTo>
                  <a:pt x="0" y="339484"/>
                </a:lnTo>
                <a:lnTo>
                  <a:pt x="0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2DC61BDC-27D7-BBC5-A313-F4E2F31B068D}"/>
              </a:ext>
            </a:extLst>
          </p:cNvPr>
          <p:cNvSpPr/>
          <p:nvPr/>
        </p:nvSpPr>
        <p:spPr>
          <a:xfrm>
            <a:off x="3713683" y="8170276"/>
            <a:ext cx="449550" cy="339484"/>
          </a:xfrm>
          <a:custGeom>
            <a:avLst/>
            <a:gdLst>
              <a:gd name="connsiteX0" fmla="*/ 0 w 449550"/>
              <a:gd name="connsiteY0" fmla="*/ 339485 h 339484"/>
              <a:gd name="connsiteX1" fmla="*/ 96592 w 449550"/>
              <a:gd name="connsiteY1" fmla="*/ 0 h 339484"/>
              <a:gd name="connsiteX2" fmla="*/ 449550 w 449550"/>
              <a:gd name="connsiteY2" fmla="*/ 0 h 339484"/>
              <a:gd name="connsiteX3" fmla="*/ 352959 w 449550"/>
              <a:gd name="connsiteY3" fmla="*/ 339485 h 339484"/>
              <a:gd name="connsiteX4" fmla="*/ 0 w 449550"/>
              <a:gd name="connsiteY4" fmla="*/ 339485 h 339484"/>
              <a:gd name="connsiteX5" fmla="*/ 0 w 449550"/>
              <a:gd name="connsiteY5" fmla="*/ 339485 h 339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9550" h="339484">
                <a:moveTo>
                  <a:pt x="0" y="339485"/>
                </a:moveTo>
                <a:lnTo>
                  <a:pt x="96592" y="0"/>
                </a:lnTo>
                <a:lnTo>
                  <a:pt x="449550" y="0"/>
                </a:lnTo>
                <a:lnTo>
                  <a:pt x="352959" y="339485"/>
                </a:lnTo>
                <a:lnTo>
                  <a:pt x="0" y="339485"/>
                </a:lnTo>
                <a:lnTo>
                  <a:pt x="0" y="339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38A2A741-BCAB-C574-3103-B6ABCDDDD466}"/>
              </a:ext>
            </a:extLst>
          </p:cNvPr>
          <p:cNvSpPr/>
          <p:nvPr/>
        </p:nvSpPr>
        <p:spPr>
          <a:xfrm>
            <a:off x="3713683" y="-1076845"/>
            <a:ext cx="449550" cy="339484"/>
          </a:xfrm>
          <a:custGeom>
            <a:avLst/>
            <a:gdLst>
              <a:gd name="connsiteX0" fmla="*/ 0 w 449550"/>
              <a:gd name="connsiteY0" fmla="*/ 339485 h 339484"/>
              <a:gd name="connsiteX1" fmla="*/ 96592 w 449550"/>
              <a:gd name="connsiteY1" fmla="*/ 0 h 339484"/>
              <a:gd name="connsiteX2" fmla="*/ 449550 w 449550"/>
              <a:gd name="connsiteY2" fmla="*/ 0 h 339484"/>
              <a:gd name="connsiteX3" fmla="*/ 352959 w 449550"/>
              <a:gd name="connsiteY3" fmla="*/ 339485 h 339484"/>
              <a:gd name="connsiteX4" fmla="*/ 0 w 449550"/>
              <a:gd name="connsiteY4" fmla="*/ 339485 h 339484"/>
              <a:gd name="connsiteX5" fmla="*/ 0 w 449550"/>
              <a:gd name="connsiteY5" fmla="*/ 339485 h 339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9550" h="339484">
                <a:moveTo>
                  <a:pt x="0" y="339485"/>
                </a:moveTo>
                <a:lnTo>
                  <a:pt x="96592" y="0"/>
                </a:lnTo>
                <a:lnTo>
                  <a:pt x="449550" y="0"/>
                </a:lnTo>
                <a:lnTo>
                  <a:pt x="352959" y="339485"/>
                </a:lnTo>
                <a:lnTo>
                  <a:pt x="0" y="339485"/>
                </a:lnTo>
                <a:lnTo>
                  <a:pt x="0" y="339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04D0C343-C7C6-02D3-7A14-13546DACBEAF}"/>
              </a:ext>
            </a:extLst>
          </p:cNvPr>
          <p:cNvSpPr/>
          <p:nvPr/>
        </p:nvSpPr>
        <p:spPr>
          <a:xfrm>
            <a:off x="3683679" y="4918898"/>
            <a:ext cx="565663" cy="281666"/>
          </a:xfrm>
          <a:custGeom>
            <a:avLst/>
            <a:gdLst>
              <a:gd name="connsiteX0" fmla="*/ 0 w 565663"/>
              <a:gd name="connsiteY0" fmla="*/ 281667 h 281666"/>
              <a:gd name="connsiteX1" fmla="*/ 212705 w 565663"/>
              <a:gd name="connsiteY1" fmla="*/ 0 h 281666"/>
              <a:gd name="connsiteX2" fmla="*/ 565664 w 565663"/>
              <a:gd name="connsiteY2" fmla="*/ 0 h 281666"/>
              <a:gd name="connsiteX3" fmla="*/ 352958 w 565663"/>
              <a:gd name="connsiteY3" fmla="*/ 281667 h 281666"/>
              <a:gd name="connsiteX4" fmla="*/ 0 w 565663"/>
              <a:gd name="connsiteY4" fmla="*/ 281667 h 281666"/>
              <a:gd name="connsiteX5" fmla="*/ 0 w 565663"/>
              <a:gd name="connsiteY5" fmla="*/ 281667 h 281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663" h="281666">
                <a:moveTo>
                  <a:pt x="0" y="281667"/>
                </a:moveTo>
                <a:lnTo>
                  <a:pt x="212705" y="0"/>
                </a:lnTo>
                <a:lnTo>
                  <a:pt x="565664" y="0"/>
                </a:lnTo>
                <a:lnTo>
                  <a:pt x="352958" y="281667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2EC74AD6-733F-210F-5770-C03373C9FFAD}"/>
              </a:ext>
            </a:extLst>
          </p:cNvPr>
          <p:cNvSpPr/>
          <p:nvPr/>
        </p:nvSpPr>
        <p:spPr>
          <a:xfrm>
            <a:off x="3416154" y="1073937"/>
            <a:ext cx="565663" cy="281666"/>
          </a:xfrm>
          <a:custGeom>
            <a:avLst/>
            <a:gdLst>
              <a:gd name="connsiteX0" fmla="*/ 0 w 565663"/>
              <a:gd name="connsiteY0" fmla="*/ 281667 h 281666"/>
              <a:gd name="connsiteX1" fmla="*/ 212705 w 565663"/>
              <a:gd name="connsiteY1" fmla="*/ 0 h 281666"/>
              <a:gd name="connsiteX2" fmla="*/ 565664 w 565663"/>
              <a:gd name="connsiteY2" fmla="*/ 0 h 281666"/>
              <a:gd name="connsiteX3" fmla="*/ 352958 w 565663"/>
              <a:gd name="connsiteY3" fmla="*/ 281667 h 281666"/>
              <a:gd name="connsiteX4" fmla="*/ 0 w 565663"/>
              <a:gd name="connsiteY4" fmla="*/ 281667 h 281666"/>
              <a:gd name="connsiteX5" fmla="*/ 0 w 565663"/>
              <a:gd name="connsiteY5" fmla="*/ 281667 h 281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663" h="281666">
                <a:moveTo>
                  <a:pt x="0" y="281667"/>
                </a:moveTo>
                <a:lnTo>
                  <a:pt x="212705" y="0"/>
                </a:lnTo>
                <a:lnTo>
                  <a:pt x="565664" y="0"/>
                </a:lnTo>
                <a:lnTo>
                  <a:pt x="352958" y="281667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4FF86BA5-E5E0-ABE5-F66E-02B944CF6E11}"/>
              </a:ext>
            </a:extLst>
          </p:cNvPr>
          <p:cNvSpPr/>
          <p:nvPr/>
        </p:nvSpPr>
        <p:spPr>
          <a:xfrm>
            <a:off x="3369297" y="9438485"/>
            <a:ext cx="565663" cy="281666"/>
          </a:xfrm>
          <a:custGeom>
            <a:avLst/>
            <a:gdLst>
              <a:gd name="connsiteX0" fmla="*/ 0 w 565663"/>
              <a:gd name="connsiteY0" fmla="*/ 281666 h 281666"/>
              <a:gd name="connsiteX1" fmla="*/ 212705 w 565663"/>
              <a:gd name="connsiteY1" fmla="*/ 0 h 281666"/>
              <a:gd name="connsiteX2" fmla="*/ 565664 w 565663"/>
              <a:gd name="connsiteY2" fmla="*/ 0 h 281666"/>
              <a:gd name="connsiteX3" fmla="*/ 352959 w 565663"/>
              <a:gd name="connsiteY3" fmla="*/ 281666 h 281666"/>
              <a:gd name="connsiteX4" fmla="*/ 0 w 565663"/>
              <a:gd name="connsiteY4" fmla="*/ 281666 h 281666"/>
              <a:gd name="connsiteX5" fmla="*/ 0 w 565663"/>
              <a:gd name="connsiteY5" fmla="*/ 281666 h 281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663" h="281666">
                <a:moveTo>
                  <a:pt x="0" y="281666"/>
                </a:moveTo>
                <a:lnTo>
                  <a:pt x="212705" y="0"/>
                </a:lnTo>
                <a:lnTo>
                  <a:pt x="565664" y="0"/>
                </a:lnTo>
                <a:lnTo>
                  <a:pt x="352959" y="281666"/>
                </a:lnTo>
                <a:lnTo>
                  <a:pt x="0" y="281666"/>
                </a:lnTo>
                <a:lnTo>
                  <a:pt x="0" y="2816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81867F8D-0089-D8BE-EA56-BADAA99DD7A6}"/>
              </a:ext>
            </a:extLst>
          </p:cNvPr>
          <p:cNvSpPr/>
          <p:nvPr/>
        </p:nvSpPr>
        <p:spPr>
          <a:xfrm>
            <a:off x="3383588" y="5200564"/>
            <a:ext cx="653049" cy="185808"/>
          </a:xfrm>
          <a:custGeom>
            <a:avLst/>
            <a:gdLst>
              <a:gd name="connsiteX0" fmla="*/ 0 w 653049"/>
              <a:gd name="connsiteY0" fmla="*/ 185809 h 185808"/>
              <a:gd name="connsiteX1" fmla="*/ 300091 w 653049"/>
              <a:gd name="connsiteY1" fmla="*/ 0 h 185808"/>
              <a:gd name="connsiteX2" fmla="*/ 653050 w 653049"/>
              <a:gd name="connsiteY2" fmla="*/ 0 h 185808"/>
              <a:gd name="connsiteX3" fmla="*/ 352958 w 653049"/>
              <a:gd name="connsiteY3" fmla="*/ 185809 h 185808"/>
              <a:gd name="connsiteX4" fmla="*/ 0 w 653049"/>
              <a:gd name="connsiteY4" fmla="*/ 185809 h 185808"/>
              <a:gd name="connsiteX5" fmla="*/ 0 w 653049"/>
              <a:gd name="connsiteY5" fmla="*/ 185809 h 185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3049" h="185808">
                <a:moveTo>
                  <a:pt x="0" y="185809"/>
                </a:moveTo>
                <a:lnTo>
                  <a:pt x="300091" y="0"/>
                </a:lnTo>
                <a:lnTo>
                  <a:pt x="653050" y="0"/>
                </a:lnTo>
                <a:lnTo>
                  <a:pt x="352958" y="185809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D463C34C-88A0-8C33-D2B5-84A21A877E88}"/>
              </a:ext>
            </a:extLst>
          </p:cNvPr>
          <p:cNvSpPr/>
          <p:nvPr/>
        </p:nvSpPr>
        <p:spPr>
          <a:xfrm>
            <a:off x="3510183" y="-397876"/>
            <a:ext cx="653049" cy="185808"/>
          </a:xfrm>
          <a:custGeom>
            <a:avLst/>
            <a:gdLst>
              <a:gd name="connsiteX0" fmla="*/ 0 w 653049"/>
              <a:gd name="connsiteY0" fmla="*/ 185809 h 185808"/>
              <a:gd name="connsiteX1" fmla="*/ 300091 w 653049"/>
              <a:gd name="connsiteY1" fmla="*/ 0 h 185808"/>
              <a:gd name="connsiteX2" fmla="*/ 653050 w 653049"/>
              <a:gd name="connsiteY2" fmla="*/ 0 h 185808"/>
              <a:gd name="connsiteX3" fmla="*/ 352959 w 653049"/>
              <a:gd name="connsiteY3" fmla="*/ 185809 h 185808"/>
              <a:gd name="connsiteX4" fmla="*/ 0 w 653049"/>
              <a:gd name="connsiteY4" fmla="*/ 185809 h 185808"/>
              <a:gd name="connsiteX5" fmla="*/ 0 w 653049"/>
              <a:gd name="connsiteY5" fmla="*/ 185809 h 185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3049" h="185808">
                <a:moveTo>
                  <a:pt x="0" y="185809"/>
                </a:moveTo>
                <a:lnTo>
                  <a:pt x="300091" y="0"/>
                </a:lnTo>
                <a:lnTo>
                  <a:pt x="653050" y="0"/>
                </a:lnTo>
                <a:lnTo>
                  <a:pt x="352959" y="185809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E42D6DB5-CD38-FCF4-8E52-03E0669FEF6D}"/>
              </a:ext>
            </a:extLst>
          </p:cNvPr>
          <p:cNvSpPr/>
          <p:nvPr/>
        </p:nvSpPr>
        <p:spPr>
          <a:xfrm>
            <a:off x="3439238" y="7014417"/>
            <a:ext cx="699907" cy="64855"/>
          </a:xfrm>
          <a:custGeom>
            <a:avLst/>
            <a:gdLst>
              <a:gd name="connsiteX0" fmla="*/ 0 w 699907"/>
              <a:gd name="connsiteY0" fmla="*/ 64855 h 64855"/>
              <a:gd name="connsiteX1" fmla="*/ 346948 w 699907"/>
              <a:gd name="connsiteY1" fmla="*/ 0 h 64855"/>
              <a:gd name="connsiteX2" fmla="*/ 699907 w 699907"/>
              <a:gd name="connsiteY2" fmla="*/ 0 h 64855"/>
              <a:gd name="connsiteX3" fmla="*/ 352958 w 699907"/>
              <a:gd name="connsiteY3" fmla="*/ 64855 h 64855"/>
              <a:gd name="connsiteX4" fmla="*/ 0 w 699907"/>
              <a:gd name="connsiteY4" fmla="*/ 64855 h 64855"/>
              <a:gd name="connsiteX5" fmla="*/ 0 w 699907"/>
              <a:gd name="connsiteY5" fmla="*/ 64855 h 64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9907" h="64855">
                <a:moveTo>
                  <a:pt x="0" y="64855"/>
                </a:moveTo>
                <a:lnTo>
                  <a:pt x="346948" y="0"/>
                </a:lnTo>
                <a:lnTo>
                  <a:pt x="699907" y="0"/>
                </a:lnTo>
                <a:lnTo>
                  <a:pt x="352958" y="64855"/>
                </a:lnTo>
                <a:lnTo>
                  <a:pt x="0" y="64855"/>
                </a:lnTo>
                <a:lnTo>
                  <a:pt x="0" y="648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CBD88F0E-7B59-868D-B922-D67533ED3954}"/>
              </a:ext>
            </a:extLst>
          </p:cNvPr>
          <p:cNvSpPr/>
          <p:nvPr/>
        </p:nvSpPr>
        <p:spPr>
          <a:xfrm>
            <a:off x="3439238" y="693126"/>
            <a:ext cx="699907" cy="64855"/>
          </a:xfrm>
          <a:custGeom>
            <a:avLst/>
            <a:gdLst>
              <a:gd name="connsiteX0" fmla="*/ 346948 w 699907"/>
              <a:gd name="connsiteY0" fmla="*/ 64856 h 64855"/>
              <a:gd name="connsiteX1" fmla="*/ 0 w 699907"/>
              <a:gd name="connsiteY1" fmla="*/ 0 h 64855"/>
              <a:gd name="connsiteX2" fmla="*/ 352958 w 699907"/>
              <a:gd name="connsiteY2" fmla="*/ 0 h 64855"/>
              <a:gd name="connsiteX3" fmla="*/ 699907 w 699907"/>
              <a:gd name="connsiteY3" fmla="*/ 64856 h 64855"/>
              <a:gd name="connsiteX4" fmla="*/ 346948 w 699907"/>
              <a:gd name="connsiteY4" fmla="*/ 64856 h 64855"/>
              <a:gd name="connsiteX5" fmla="*/ 346948 w 699907"/>
              <a:gd name="connsiteY5" fmla="*/ 64856 h 64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9907" h="64855">
                <a:moveTo>
                  <a:pt x="346948" y="64856"/>
                </a:moveTo>
                <a:lnTo>
                  <a:pt x="0" y="0"/>
                </a:lnTo>
                <a:lnTo>
                  <a:pt x="352958" y="0"/>
                </a:lnTo>
                <a:lnTo>
                  <a:pt x="699907" y="64856"/>
                </a:lnTo>
                <a:lnTo>
                  <a:pt x="346948" y="64856"/>
                </a:lnTo>
                <a:lnTo>
                  <a:pt x="346948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F0B2291C-71AB-0062-0634-C98975A80AEB}"/>
              </a:ext>
            </a:extLst>
          </p:cNvPr>
          <p:cNvSpPr/>
          <p:nvPr/>
        </p:nvSpPr>
        <p:spPr>
          <a:xfrm>
            <a:off x="3383588" y="2386026"/>
            <a:ext cx="653049" cy="185808"/>
          </a:xfrm>
          <a:custGeom>
            <a:avLst/>
            <a:gdLst>
              <a:gd name="connsiteX0" fmla="*/ 300091 w 653049"/>
              <a:gd name="connsiteY0" fmla="*/ 185809 h 185808"/>
              <a:gd name="connsiteX1" fmla="*/ 0 w 653049"/>
              <a:gd name="connsiteY1" fmla="*/ 0 h 185808"/>
              <a:gd name="connsiteX2" fmla="*/ 352958 w 653049"/>
              <a:gd name="connsiteY2" fmla="*/ 0 h 185808"/>
              <a:gd name="connsiteX3" fmla="*/ 653050 w 653049"/>
              <a:gd name="connsiteY3" fmla="*/ 185809 h 185808"/>
              <a:gd name="connsiteX4" fmla="*/ 300091 w 653049"/>
              <a:gd name="connsiteY4" fmla="*/ 185809 h 185808"/>
              <a:gd name="connsiteX5" fmla="*/ 300091 w 653049"/>
              <a:gd name="connsiteY5" fmla="*/ 185809 h 185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3049" h="185808">
                <a:moveTo>
                  <a:pt x="300091" y="185809"/>
                </a:moveTo>
                <a:lnTo>
                  <a:pt x="0" y="0"/>
                </a:lnTo>
                <a:lnTo>
                  <a:pt x="352958" y="0"/>
                </a:lnTo>
                <a:lnTo>
                  <a:pt x="653050" y="185809"/>
                </a:lnTo>
                <a:lnTo>
                  <a:pt x="300091" y="185809"/>
                </a:lnTo>
                <a:lnTo>
                  <a:pt x="300091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" name="Freeform: Shape 76">
            <a:extLst>
              <a:ext uri="{FF2B5EF4-FFF2-40B4-BE49-F238E27FC236}">
                <a16:creationId xmlns:a16="http://schemas.microsoft.com/office/drawing/2014/main" id="{88115F43-B7AD-86D3-7530-269E2FF85144}"/>
              </a:ext>
            </a:extLst>
          </p:cNvPr>
          <p:cNvSpPr/>
          <p:nvPr/>
        </p:nvSpPr>
        <p:spPr>
          <a:xfrm>
            <a:off x="3510183" y="7984468"/>
            <a:ext cx="653049" cy="185808"/>
          </a:xfrm>
          <a:custGeom>
            <a:avLst/>
            <a:gdLst>
              <a:gd name="connsiteX0" fmla="*/ 300091 w 653049"/>
              <a:gd name="connsiteY0" fmla="*/ 185809 h 185808"/>
              <a:gd name="connsiteX1" fmla="*/ 0 w 653049"/>
              <a:gd name="connsiteY1" fmla="*/ 0 h 185808"/>
              <a:gd name="connsiteX2" fmla="*/ 352959 w 653049"/>
              <a:gd name="connsiteY2" fmla="*/ 0 h 185808"/>
              <a:gd name="connsiteX3" fmla="*/ 653050 w 653049"/>
              <a:gd name="connsiteY3" fmla="*/ 185809 h 185808"/>
              <a:gd name="connsiteX4" fmla="*/ 300091 w 653049"/>
              <a:gd name="connsiteY4" fmla="*/ 185809 h 185808"/>
              <a:gd name="connsiteX5" fmla="*/ 300091 w 653049"/>
              <a:gd name="connsiteY5" fmla="*/ 185809 h 185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3049" h="185808">
                <a:moveTo>
                  <a:pt x="300091" y="185809"/>
                </a:moveTo>
                <a:lnTo>
                  <a:pt x="0" y="0"/>
                </a:lnTo>
                <a:lnTo>
                  <a:pt x="352959" y="0"/>
                </a:lnTo>
                <a:lnTo>
                  <a:pt x="653050" y="185809"/>
                </a:lnTo>
                <a:lnTo>
                  <a:pt x="300091" y="185809"/>
                </a:lnTo>
                <a:lnTo>
                  <a:pt x="300091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D6E2A59B-5278-9DB1-4461-F92964126EB0}"/>
              </a:ext>
            </a:extLst>
          </p:cNvPr>
          <p:cNvSpPr/>
          <p:nvPr/>
        </p:nvSpPr>
        <p:spPr>
          <a:xfrm>
            <a:off x="3683679" y="2571835"/>
            <a:ext cx="565663" cy="281666"/>
          </a:xfrm>
          <a:custGeom>
            <a:avLst/>
            <a:gdLst>
              <a:gd name="connsiteX0" fmla="*/ 212705 w 565663"/>
              <a:gd name="connsiteY0" fmla="*/ 281667 h 281666"/>
              <a:gd name="connsiteX1" fmla="*/ 0 w 565663"/>
              <a:gd name="connsiteY1" fmla="*/ 0 h 281666"/>
              <a:gd name="connsiteX2" fmla="*/ 352958 w 565663"/>
              <a:gd name="connsiteY2" fmla="*/ 0 h 281666"/>
              <a:gd name="connsiteX3" fmla="*/ 565664 w 565663"/>
              <a:gd name="connsiteY3" fmla="*/ 281667 h 281666"/>
              <a:gd name="connsiteX4" fmla="*/ 212705 w 565663"/>
              <a:gd name="connsiteY4" fmla="*/ 281667 h 281666"/>
              <a:gd name="connsiteX5" fmla="*/ 212705 w 565663"/>
              <a:gd name="connsiteY5" fmla="*/ 281667 h 281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663" h="281666">
                <a:moveTo>
                  <a:pt x="212705" y="281667"/>
                </a:moveTo>
                <a:lnTo>
                  <a:pt x="0" y="0"/>
                </a:lnTo>
                <a:lnTo>
                  <a:pt x="352958" y="0"/>
                </a:lnTo>
                <a:lnTo>
                  <a:pt x="565664" y="281667"/>
                </a:lnTo>
                <a:lnTo>
                  <a:pt x="212705" y="281667"/>
                </a:lnTo>
                <a:lnTo>
                  <a:pt x="212705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4CB66442-0594-3CD8-32C0-151E3D8DE170}"/>
              </a:ext>
            </a:extLst>
          </p:cNvPr>
          <p:cNvSpPr/>
          <p:nvPr/>
        </p:nvSpPr>
        <p:spPr>
          <a:xfrm>
            <a:off x="3416154" y="6416794"/>
            <a:ext cx="565663" cy="281667"/>
          </a:xfrm>
          <a:custGeom>
            <a:avLst/>
            <a:gdLst>
              <a:gd name="connsiteX0" fmla="*/ 212705 w 565663"/>
              <a:gd name="connsiteY0" fmla="*/ 281667 h 281667"/>
              <a:gd name="connsiteX1" fmla="*/ 0 w 565663"/>
              <a:gd name="connsiteY1" fmla="*/ 0 h 281667"/>
              <a:gd name="connsiteX2" fmla="*/ 352958 w 565663"/>
              <a:gd name="connsiteY2" fmla="*/ 0 h 281667"/>
              <a:gd name="connsiteX3" fmla="*/ 565664 w 565663"/>
              <a:gd name="connsiteY3" fmla="*/ 281667 h 281667"/>
              <a:gd name="connsiteX4" fmla="*/ 212705 w 565663"/>
              <a:gd name="connsiteY4" fmla="*/ 281667 h 281667"/>
              <a:gd name="connsiteX5" fmla="*/ 212705 w 565663"/>
              <a:gd name="connsiteY5" fmla="*/ 281667 h 281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663" h="281667">
                <a:moveTo>
                  <a:pt x="212705" y="281667"/>
                </a:moveTo>
                <a:lnTo>
                  <a:pt x="0" y="0"/>
                </a:lnTo>
                <a:lnTo>
                  <a:pt x="352958" y="0"/>
                </a:lnTo>
                <a:lnTo>
                  <a:pt x="565664" y="281667"/>
                </a:lnTo>
                <a:lnTo>
                  <a:pt x="212705" y="281667"/>
                </a:lnTo>
                <a:lnTo>
                  <a:pt x="212705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5ACBBCCD-A7F7-C914-C255-B045CD146A99}"/>
              </a:ext>
            </a:extLst>
          </p:cNvPr>
          <p:cNvSpPr/>
          <p:nvPr/>
        </p:nvSpPr>
        <p:spPr>
          <a:xfrm>
            <a:off x="3369297" y="-1947751"/>
            <a:ext cx="565663" cy="281666"/>
          </a:xfrm>
          <a:custGeom>
            <a:avLst/>
            <a:gdLst>
              <a:gd name="connsiteX0" fmla="*/ 212705 w 565663"/>
              <a:gd name="connsiteY0" fmla="*/ 281667 h 281666"/>
              <a:gd name="connsiteX1" fmla="*/ 0 w 565663"/>
              <a:gd name="connsiteY1" fmla="*/ 0 h 281666"/>
              <a:gd name="connsiteX2" fmla="*/ 352959 w 565663"/>
              <a:gd name="connsiteY2" fmla="*/ 0 h 281666"/>
              <a:gd name="connsiteX3" fmla="*/ 565664 w 565663"/>
              <a:gd name="connsiteY3" fmla="*/ 281667 h 281666"/>
              <a:gd name="connsiteX4" fmla="*/ 212705 w 565663"/>
              <a:gd name="connsiteY4" fmla="*/ 281667 h 281666"/>
              <a:gd name="connsiteX5" fmla="*/ 212705 w 565663"/>
              <a:gd name="connsiteY5" fmla="*/ 281667 h 281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663" h="281666">
                <a:moveTo>
                  <a:pt x="212705" y="281667"/>
                </a:moveTo>
                <a:lnTo>
                  <a:pt x="0" y="0"/>
                </a:lnTo>
                <a:lnTo>
                  <a:pt x="352959" y="0"/>
                </a:lnTo>
                <a:lnTo>
                  <a:pt x="565664" y="281667"/>
                </a:lnTo>
                <a:lnTo>
                  <a:pt x="212705" y="281667"/>
                </a:lnTo>
                <a:lnTo>
                  <a:pt x="212705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E598E131-19FA-2C38-734D-15FF612C9ADA}"/>
              </a:ext>
            </a:extLst>
          </p:cNvPr>
          <p:cNvSpPr/>
          <p:nvPr/>
        </p:nvSpPr>
        <p:spPr>
          <a:xfrm>
            <a:off x="3286996" y="2046542"/>
            <a:ext cx="449549" cy="339484"/>
          </a:xfrm>
          <a:custGeom>
            <a:avLst/>
            <a:gdLst>
              <a:gd name="connsiteX0" fmla="*/ 96592 w 449549"/>
              <a:gd name="connsiteY0" fmla="*/ 339485 h 339484"/>
              <a:gd name="connsiteX1" fmla="*/ 0 w 449549"/>
              <a:gd name="connsiteY1" fmla="*/ 0 h 339484"/>
              <a:gd name="connsiteX2" fmla="*/ 352958 w 449549"/>
              <a:gd name="connsiteY2" fmla="*/ 0 h 339484"/>
              <a:gd name="connsiteX3" fmla="*/ 449550 w 449549"/>
              <a:gd name="connsiteY3" fmla="*/ 339485 h 339484"/>
              <a:gd name="connsiteX4" fmla="*/ 96592 w 449549"/>
              <a:gd name="connsiteY4" fmla="*/ 339485 h 339484"/>
              <a:gd name="connsiteX5" fmla="*/ 96592 w 449549"/>
              <a:gd name="connsiteY5" fmla="*/ 339485 h 339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9549" h="339484">
                <a:moveTo>
                  <a:pt x="96592" y="339485"/>
                </a:moveTo>
                <a:lnTo>
                  <a:pt x="0" y="0"/>
                </a:lnTo>
                <a:lnTo>
                  <a:pt x="352958" y="0"/>
                </a:lnTo>
                <a:lnTo>
                  <a:pt x="449550" y="339485"/>
                </a:lnTo>
                <a:lnTo>
                  <a:pt x="96592" y="339485"/>
                </a:lnTo>
                <a:lnTo>
                  <a:pt x="96592" y="339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C38F3634-67A9-F0EE-A2CA-EA4619D6A22F}"/>
              </a:ext>
            </a:extLst>
          </p:cNvPr>
          <p:cNvSpPr/>
          <p:nvPr/>
        </p:nvSpPr>
        <p:spPr>
          <a:xfrm>
            <a:off x="3286996" y="5725857"/>
            <a:ext cx="449549" cy="339484"/>
          </a:xfrm>
          <a:custGeom>
            <a:avLst/>
            <a:gdLst>
              <a:gd name="connsiteX0" fmla="*/ 96592 w 449549"/>
              <a:gd name="connsiteY0" fmla="*/ 339484 h 339484"/>
              <a:gd name="connsiteX1" fmla="*/ 0 w 449549"/>
              <a:gd name="connsiteY1" fmla="*/ 0 h 339484"/>
              <a:gd name="connsiteX2" fmla="*/ 352958 w 449549"/>
              <a:gd name="connsiteY2" fmla="*/ 0 h 339484"/>
              <a:gd name="connsiteX3" fmla="*/ 449550 w 449549"/>
              <a:gd name="connsiteY3" fmla="*/ 339484 h 339484"/>
              <a:gd name="connsiteX4" fmla="*/ 96592 w 449549"/>
              <a:gd name="connsiteY4" fmla="*/ 339484 h 339484"/>
              <a:gd name="connsiteX5" fmla="*/ 96592 w 449549"/>
              <a:gd name="connsiteY5" fmla="*/ 339484 h 339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9549" h="339484">
                <a:moveTo>
                  <a:pt x="96592" y="339484"/>
                </a:moveTo>
                <a:lnTo>
                  <a:pt x="0" y="0"/>
                </a:lnTo>
                <a:lnTo>
                  <a:pt x="352958" y="0"/>
                </a:lnTo>
                <a:lnTo>
                  <a:pt x="449550" y="339484"/>
                </a:lnTo>
                <a:lnTo>
                  <a:pt x="96592" y="339484"/>
                </a:lnTo>
                <a:lnTo>
                  <a:pt x="96592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" name="Freeform: Shape 82">
            <a:extLst>
              <a:ext uri="{FF2B5EF4-FFF2-40B4-BE49-F238E27FC236}">
                <a16:creationId xmlns:a16="http://schemas.microsoft.com/office/drawing/2014/main" id="{91A72BF6-0DFB-FE2D-16E7-5BE6991C6274}"/>
              </a:ext>
            </a:extLst>
          </p:cNvPr>
          <p:cNvSpPr/>
          <p:nvPr/>
        </p:nvSpPr>
        <p:spPr>
          <a:xfrm>
            <a:off x="3713683" y="-737361"/>
            <a:ext cx="449550" cy="339484"/>
          </a:xfrm>
          <a:custGeom>
            <a:avLst/>
            <a:gdLst>
              <a:gd name="connsiteX0" fmla="*/ 96592 w 449550"/>
              <a:gd name="connsiteY0" fmla="*/ 339484 h 339484"/>
              <a:gd name="connsiteX1" fmla="*/ 0 w 449550"/>
              <a:gd name="connsiteY1" fmla="*/ 0 h 339484"/>
              <a:gd name="connsiteX2" fmla="*/ 352959 w 449550"/>
              <a:gd name="connsiteY2" fmla="*/ 0 h 339484"/>
              <a:gd name="connsiteX3" fmla="*/ 449550 w 449550"/>
              <a:gd name="connsiteY3" fmla="*/ 339484 h 339484"/>
              <a:gd name="connsiteX4" fmla="*/ 96592 w 449550"/>
              <a:gd name="connsiteY4" fmla="*/ 339484 h 339484"/>
              <a:gd name="connsiteX5" fmla="*/ 96592 w 449550"/>
              <a:gd name="connsiteY5" fmla="*/ 339484 h 339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9550" h="339484">
                <a:moveTo>
                  <a:pt x="96592" y="339484"/>
                </a:moveTo>
                <a:lnTo>
                  <a:pt x="0" y="0"/>
                </a:lnTo>
                <a:lnTo>
                  <a:pt x="352959" y="0"/>
                </a:lnTo>
                <a:lnTo>
                  <a:pt x="449550" y="339484"/>
                </a:lnTo>
                <a:lnTo>
                  <a:pt x="96592" y="339484"/>
                </a:lnTo>
                <a:lnTo>
                  <a:pt x="96592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" name="Freeform: Shape 83">
            <a:extLst>
              <a:ext uri="{FF2B5EF4-FFF2-40B4-BE49-F238E27FC236}">
                <a16:creationId xmlns:a16="http://schemas.microsoft.com/office/drawing/2014/main" id="{FB4A5368-9C02-4D10-0085-5895AD2719A3}"/>
              </a:ext>
            </a:extLst>
          </p:cNvPr>
          <p:cNvSpPr/>
          <p:nvPr/>
        </p:nvSpPr>
        <p:spPr>
          <a:xfrm>
            <a:off x="3713683" y="8509761"/>
            <a:ext cx="449550" cy="339483"/>
          </a:xfrm>
          <a:custGeom>
            <a:avLst/>
            <a:gdLst>
              <a:gd name="connsiteX0" fmla="*/ 96592 w 449550"/>
              <a:gd name="connsiteY0" fmla="*/ 339484 h 339483"/>
              <a:gd name="connsiteX1" fmla="*/ 0 w 449550"/>
              <a:gd name="connsiteY1" fmla="*/ 0 h 339483"/>
              <a:gd name="connsiteX2" fmla="*/ 352959 w 449550"/>
              <a:gd name="connsiteY2" fmla="*/ 0 h 339483"/>
              <a:gd name="connsiteX3" fmla="*/ 449550 w 449550"/>
              <a:gd name="connsiteY3" fmla="*/ 339484 h 339483"/>
              <a:gd name="connsiteX4" fmla="*/ 96592 w 449550"/>
              <a:gd name="connsiteY4" fmla="*/ 339484 h 339483"/>
              <a:gd name="connsiteX5" fmla="*/ 96592 w 449550"/>
              <a:gd name="connsiteY5" fmla="*/ 339484 h 339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9550" h="339483">
                <a:moveTo>
                  <a:pt x="96592" y="339484"/>
                </a:moveTo>
                <a:lnTo>
                  <a:pt x="0" y="0"/>
                </a:lnTo>
                <a:lnTo>
                  <a:pt x="352959" y="0"/>
                </a:lnTo>
                <a:lnTo>
                  <a:pt x="449550" y="339484"/>
                </a:lnTo>
                <a:lnTo>
                  <a:pt x="96592" y="339484"/>
                </a:lnTo>
                <a:lnTo>
                  <a:pt x="96592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661D8B02-B154-A5A0-ECA1-F71126BAB263}"/>
              </a:ext>
            </a:extLst>
          </p:cNvPr>
          <p:cNvSpPr/>
          <p:nvPr/>
        </p:nvSpPr>
        <p:spPr>
          <a:xfrm>
            <a:off x="3383588" y="1355604"/>
            <a:ext cx="385525" cy="351452"/>
          </a:xfrm>
          <a:custGeom>
            <a:avLst/>
            <a:gdLst>
              <a:gd name="connsiteX0" fmla="*/ 0 w 385525"/>
              <a:gd name="connsiteY0" fmla="*/ 351453 h 351452"/>
              <a:gd name="connsiteX1" fmla="*/ 32567 w 385525"/>
              <a:gd name="connsiteY1" fmla="*/ 0 h 351452"/>
              <a:gd name="connsiteX2" fmla="*/ 385525 w 385525"/>
              <a:gd name="connsiteY2" fmla="*/ 0 h 351452"/>
              <a:gd name="connsiteX3" fmla="*/ 352958 w 385525"/>
              <a:gd name="connsiteY3" fmla="*/ 351453 h 351452"/>
              <a:gd name="connsiteX4" fmla="*/ 0 w 385525"/>
              <a:gd name="connsiteY4" fmla="*/ 351453 h 351452"/>
              <a:gd name="connsiteX5" fmla="*/ 0 w 385525"/>
              <a:gd name="connsiteY5" fmla="*/ 351453 h 351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5525" h="351452">
                <a:moveTo>
                  <a:pt x="0" y="351453"/>
                </a:moveTo>
                <a:lnTo>
                  <a:pt x="32567" y="0"/>
                </a:lnTo>
                <a:lnTo>
                  <a:pt x="385525" y="0"/>
                </a:lnTo>
                <a:lnTo>
                  <a:pt x="352958" y="351453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9BA70BC3-2ABC-E599-DD39-6C1968E3EF73}"/>
              </a:ext>
            </a:extLst>
          </p:cNvPr>
          <p:cNvSpPr/>
          <p:nvPr/>
        </p:nvSpPr>
        <p:spPr>
          <a:xfrm>
            <a:off x="3896384" y="4567445"/>
            <a:ext cx="385525" cy="351453"/>
          </a:xfrm>
          <a:custGeom>
            <a:avLst/>
            <a:gdLst>
              <a:gd name="connsiteX0" fmla="*/ 0 w 385525"/>
              <a:gd name="connsiteY0" fmla="*/ 351453 h 351453"/>
              <a:gd name="connsiteX1" fmla="*/ 32567 w 385525"/>
              <a:gd name="connsiteY1" fmla="*/ 0 h 351453"/>
              <a:gd name="connsiteX2" fmla="*/ 385526 w 385525"/>
              <a:gd name="connsiteY2" fmla="*/ 0 h 351453"/>
              <a:gd name="connsiteX3" fmla="*/ 352959 w 385525"/>
              <a:gd name="connsiteY3" fmla="*/ 351453 h 351453"/>
              <a:gd name="connsiteX4" fmla="*/ 0 w 385525"/>
              <a:gd name="connsiteY4" fmla="*/ 351453 h 351453"/>
              <a:gd name="connsiteX5" fmla="*/ 0 w 385525"/>
              <a:gd name="connsiteY5" fmla="*/ 351453 h 351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5525" h="351453">
                <a:moveTo>
                  <a:pt x="0" y="351453"/>
                </a:moveTo>
                <a:lnTo>
                  <a:pt x="32567" y="0"/>
                </a:lnTo>
                <a:lnTo>
                  <a:pt x="385526" y="0"/>
                </a:lnTo>
                <a:lnTo>
                  <a:pt x="352959" y="351453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" name="Freeform: Shape 86">
            <a:extLst>
              <a:ext uri="{FF2B5EF4-FFF2-40B4-BE49-F238E27FC236}">
                <a16:creationId xmlns:a16="http://schemas.microsoft.com/office/drawing/2014/main" id="{F240745F-35EC-8031-1517-9941122516E1}"/>
              </a:ext>
            </a:extLst>
          </p:cNvPr>
          <p:cNvSpPr/>
          <p:nvPr/>
        </p:nvSpPr>
        <p:spPr>
          <a:xfrm>
            <a:off x="3810274" y="-1428298"/>
            <a:ext cx="385525" cy="351452"/>
          </a:xfrm>
          <a:custGeom>
            <a:avLst/>
            <a:gdLst>
              <a:gd name="connsiteX0" fmla="*/ 0 w 385525"/>
              <a:gd name="connsiteY0" fmla="*/ 351453 h 351452"/>
              <a:gd name="connsiteX1" fmla="*/ 32567 w 385525"/>
              <a:gd name="connsiteY1" fmla="*/ 0 h 351452"/>
              <a:gd name="connsiteX2" fmla="*/ 385526 w 385525"/>
              <a:gd name="connsiteY2" fmla="*/ 0 h 351452"/>
              <a:gd name="connsiteX3" fmla="*/ 352959 w 385525"/>
              <a:gd name="connsiteY3" fmla="*/ 351453 h 351452"/>
              <a:gd name="connsiteX4" fmla="*/ 0 w 385525"/>
              <a:gd name="connsiteY4" fmla="*/ 351453 h 351452"/>
              <a:gd name="connsiteX5" fmla="*/ 0 w 385525"/>
              <a:gd name="connsiteY5" fmla="*/ 351453 h 351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5525" h="351452">
                <a:moveTo>
                  <a:pt x="0" y="351453"/>
                </a:moveTo>
                <a:lnTo>
                  <a:pt x="32567" y="0"/>
                </a:lnTo>
                <a:lnTo>
                  <a:pt x="385526" y="0"/>
                </a:lnTo>
                <a:lnTo>
                  <a:pt x="352959" y="351453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" name="Freeform: Shape 87">
            <a:extLst>
              <a:ext uri="{FF2B5EF4-FFF2-40B4-BE49-F238E27FC236}">
                <a16:creationId xmlns:a16="http://schemas.microsoft.com/office/drawing/2014/main" id="{5C39BA4E-F178-CA90-8621-E93C30B3C838}"/>
              </a:ext>
            </a:extLst>
          </p:cNvPr>
          <p:cNvSpPr/>
          <p:nvPr/>
        </p:nvSpPr>
        <p:spPr>
          <a:xfrm>
            <a:off x="3510183" y="7633015"/>
            <a:ext cx="385525" cy="351452"/>
          </a:xfrm>
          <a:custGeom>
            <a:avLst/>
            <a:gdLst>
              <a:gd name="connsiteX0" fmla="*/ 0 w 385525"/>
              <a:gd name="connsiteY0" fmla="*/ 351453 h 351452"/>
              <a:gd name="connsiteX1" fmla="*/ 32567 w 385525"/>
              <a:gd name="connsiteY1" fmla="*/ 0 h 351452"/>
              <a:gd name="connsiteX2" fmla="*/ 385526 w 385525"/>
              <a:gd name="connsiteY2" fmla="*/ 0 h 351452"/>
              <a:gd name="connsiteX3" fmla="*/ 352959 w 385525"/>
              <a:gd name="connsiteY3" fmla="*/ 351453 h 351452"/>
              <a:gd name="connsiteX4" fmla="*/ 0 w 385525"/>
              <a:gd name="connsiteY4" fmla="*/ 351453 h 351452"/>
              <a:gd name="connsiteX5" fmla="*/ 0 w 385525"/>
              <a:gd name="connsiteY5" fmla="*/ 351453 h 351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5525" h="351452">
                <a:moveTo>
                  <a:pt x="0" y="351453"/>
                </a:moveTo>
                <a:lnTo>
                  <a:pt x="32567" y="0"/>
                </a:lnTo>
                <a:lnTo>
                  <a:pt x="385526" y="0"/>
                </a:lnTo>
                <a:lnTo>
                  <a:pt x="352959" y="351453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" name="Freeform: Shape 88">
            <a:extLst>
              <a:ext uri="{FF2B5EF4-FFF2-40B4-BE49-F238E27FC236}">
                <a16:creationId xmlns:a16="http://schemas.microsoft.com/office/drawing/2014/main" id="{0EB58CF6-6173-FE52-BCB6-954150474BA8}"/>
              </a:ext>
            </a:extLst>
          </p:cNvPr>
          <p:cNvSpPr/>
          <p:nvPr/>
        </p:nvSpPr>
        <p:spPr>
          <a:xfrm>
            <a:off x="3628859" y="757982"/>
            <a:ext cx="510285" cy="315955"/>
          </a:xfrm>
          <a:custGeom>
            <a:avLst/>
            <a:gdLst>
              <a:gd name="connsiteX0" fmla="*/ 0 w 510285"/>
              <a:gd name="connsiteY0" fmla="*/ 315955 h 315955"/>
              <a:gd name="connsiteX1" fmla="*/ 157327 w 510285"/>
              <a:gd name="connsiteY1" fmla="*/ 0 h 315955"/>
              <a:gd name="connsiteX2" fmla="*/ 510286 w 510285"/>
              <a:gd name="connsiteY2" fmla="*/ 0 h 315955"/>
              <a:gd name="connsiteX3" fmla="*/ 352959 w 510285"/>
              <a:gd name="connsiteY3" fmla="*/ 315955 h 315955"/>
              <a:gd name="connsiteX4" fmla="*/ 0 w 510285"/>
              <a:gd name="connsiteY4" fmla="*/ 315955 h 315955"/>
              <a:gd name="connsiteX5" fmla="*/ 0 w 510285"/>
              <a:gd name="connsiteY5" fmla="*/ 315955 h 315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285" h="315955">
                <a:moveTo>
                  <a:pt x="0" y="315955"/>
                </a:moveTo>
                <a:lnTo>
                  <a:pt x="157327" y="0"/>
                </a:lnTo>
                <a:lnTo>
                  <a:pt x="510286" y="0"/>
                </a:lnTo>
                <a:lnTo>
                  <a:pt x="352959" y="315955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8D5A57DB-F332-ACE9-DACB-594655CE870A}"/>
              </a:ext>
            </a:extLst>
          </p:cNvPr>
          <p:cNvSpPr/>
          <p:nvPr/>
        </p:nvSpPr>
        <p:spPr>
          <a:xfrm>
            <a:off x="3928951" y="4251489"/>
            <a:ext cx="510285" cy="315955"/>
          </a:xfrm>
          <a:custGeom>
            <a:avLst/>
            <a:gdLst>
              <a:gd name="connsiteX0" fmla="*/ 0 w 510285"/>
              <a:gd name="connsiteY0" fmla="*/ 315955 h 315955"/>
              <a:gd name="connsiteX1" fmla="*/ 157327 w 510285"/>
              <a:gd name="connsiteY1" fmla="*/ 0 h 315955"/>
              <a:gd name="connsiteX2" fmla="*/ 510286 w 510285"/>
              <a:gd name="connsiteY2" fmla="*/ 0 h 315955"/>
              <a:gd name="connsiteX3" fmla="*/ 352959 w 510285"/>
              <a:gd name="connsiteY3" fmla="*/ 315955 h 315955"/>
              <a:gd name="connsiteX4" fmla="*/ 0 w 510285"/>
              <a:gd name="connsiteY4" fmla="*/ 315955 h 315955"/>
              <a:gd name="connsiteX5" fmla="*/ 0 w 510285"/>
              <a:gd name="connsiteY5" fmla="*/ 315955 h 315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285" h="315955">
                <a:moveTo>
                  <a:pt x="0" y="315955"/>
                </a:moveTo>
                <a:lnTo>
                  <a:pt x="157327" y="0"/>
                </a:lnTo>
                <a:lnTo>
                  <a:pt x="510286" y="0"/>
                </a:lnTo>
                <a:lnTo>
                  <a:pt x="352959" y="315955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3F8C04F1-1478-9A71-342C-166B5580CCE0}"/>
              </a:ext>
            </a:extLst>
          </p:cNvPr>
          <p:cNvSpPr/>
          <p:nvPr/>
        </p:nvSpPr>
        <p:spPr>
          <a:xfrm>
            <a:off x="3542750" y="7317059"/>
            <a:ext cx="510285" cy="315955"/>
          </a:xfrm>
          <a:custGeom>
            <a:avLst/>
            <a:gdLst>
              <a:gd name="connsiteX0" fmla="*/ 0 w 510285"/>
              <a:gd name="connsiteY0" fmla="*/ 315955 h 315955"/>
              <a:gd name="connsiteX1" fmla="*/ 157327 w 510285"/>
              <a:gd name="connsiteY1" fmla="*/ 0 h 315955"/>
              <a:gd name="connsiteX2" fmla="*/ 510286 w 510285"/>
              <a:gd name="connsiteY2" fmla="*/ 0 h 315955"/>
              <a:gd name="connsiteX3" fmla="*/ 352959 w 510285"/>
              <a:gd name="connsiteY3" fmla="*/ 315955 h 315955"/>
              <a:gd name="connsiteX4" fmla="*/ 0 w 510285"/>
              <a:gd name="connsiteY4" fmla="*/ 315955 h 315955"/>
              <a:gd name="connsiteX5" fmla="*/ 0 w 510285"/>
              <a:gd name="connsiteY5" fmla="*/ 315955 h 315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285" h="315955">
                <a:moveTo>
                  <a:pt x="0" y="315955"/>
                </a:moveTo>
                <a:lnTo>
                  <a:pt x="157327" y="0"/>
                </a:lnTo>
                <a:lnTo>
                  <a:pt x="510286" y="0"/>
                </a:lnTo>
                <a:lnTo>
                  <a:pt x="352959" y="315955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" name="Freeform: Shape 91">
            <a:extLst>
              <a:ext uri="{FF2B5EF4-FFF2-40B4-BE49-F238E27FC236}">
                <a16:creationId xmlns:a16="http://schemas.microsoft.com/office/drawing/2014/main" id="{3848B615-F6C3-7750-0BCE-32A125252C24}"/>
              </a:ext>
            </a:extLst>
          </p:cNvPr>
          <p:cNvSpPr/>
          <p:nvPr/>
        </p:nvSpPr>
        <p:spPr>
          <a:xfrm>
            <a:off x="3439238" y="455340"/>
            <a:ext cx="613797" cy="237786"/>
          </a:xfrm>
          <a:custGeom>
            <a:avLst/>
            <a:gdLst>
              <a:gd name="connsiteX0" fmla="*/ 0 w 613797"/>
              <a:gd name="connsiteY0" fmla="*/ 237787 h 237786"/>
              <a:gd name="connsiteX1" fmla="*/ 260839 w 613797"/>
              <a:gd name="connsiteY1" fmla="*/ 0 h 237786"/>
              <a:gd name="connsiteX2" fmla="*/ 613798 w 613797"/>
              <a:gd name="connsiteY2" fmla="*/ 0 h 237786"/>
              <a:gd name="connsiteX3" fmla="*/ 352958 w 613797"/>
              <a:gd name="connsiteY3" fmla="*/ 237787 h 237786"/>
              <a:gd name="connsiteX4" fmla="*/ 0 w 613797"/>
              <a:gd name="connsiteY4" fmla="*/ 237787 h 237786"/>
              <a:gd name="connsiteX5" fmla="*/ 0 w 613797"/>
              <a:gd name="connsiteY5" fmla="*/ 237787 h 237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3797" h="237786">
                <a:moveTo>
                  <a:pt x="0" y="237787"/>
                </a:moveTo>
                <a:lnTo>
                  <a:pt x="260839" y="0"/>
                </a:lnTo>
                <a:lnTo>
                  <a:pt x="613798" y="0"/>
                </a:lnTo>
                <a:lnTo>
                  <a:pt x="352958" y="237787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" name="Freeform: Shape 92">
            <a:extLst>
              <a:ext uri="{FF2B5EF4-FFF2-40B4-BE49-F238E27FC236}">
                <a16:creationId xmlns:a16="http://schemas.microsoft.com/office/drawing/2014/main" id="{245FCA95-FA3A-7488-13C2-CE95F9C4D95D}"/>
              </a:ext>
            </a:extLst>
          </p:cNvPr>
          <p:cNvSpPr/>
          <p:nvPr/>
        </p:nvSpPr>
        <p:spPr>
          <a:xfrm>
            <a:off x="4086278" y="4013703"/>
            <a:ext cx="613798" cy="237786"/>
          </a:xfrm>
          <a:custGeom>
            <a:avLst/>
            <a:gdLst>
              <a:gd name="connsiteX0" fmla="*/ 0 w 613798"/>
              <a:gd name="connsiteY0" fmla="*/ 237787 h 237786"/>
              <a:gd name="connsiteX1" fmla="*/ 260840 w 613798"/>
              <a:gd name="connsiteY1" fmla="*/ 0 h 237786"/>
              <a:gd name="connsiteX2" fmla="*/ 613798 w 613798"/>
              <a:gd name="connsiteY2" fmla="*/ 0 h 237786"/>
              <a:gd name="connsiteX3" fmla="*/ 352959 w 613798"/>
              <a:gd name="connsiteY3" fmla="*/ 237787 h 237786"/>
              <a:gd name="connsiteX4" fmla="*/ 0 w 613798"/>
              <a:gd name="connsiteY4" fmla="*/ 237787 h 237786"/>
              <a:gd name="connsiteX5" fmla="*/ 0 w 613798"/>
              <a:gd name="connsiteY5" fmla="*/ 237787 h 237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3798" h="237786">
                <a:moveTo>
                  <a:pt x="0" y="237787"/>
                </a:moveTo>
                <a:lnTo>
                  <a:pt x="260840" y="0"/>
                </a:lnTo>
                <a:lnTo>
                  <a:pt x="613798" y="0"/>
                </a:lnTo>
                <a:lnTo>
                  <a:pt x="352959" y="237787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" name="Freeform: Shape 93">
            <a:extLst>
              <a:ext uri="{FF2B5EF4-FFF2-40B4-BE49-F238E27FC236}">
                <a16:creationId xmlns:a16="http://schemas.microsoft.com/office/drawing/2014/main" id="{1CB7843E-718D-22B6-1230-4D090FB91B9C}"/>
              </a:ext>
            </a:extLst>
          </p:cNvPr>
          <p:cNvSpPr/>
          <p:nvPr/>
        </p:nvSpPr>
        <p:spPr>
          <a:xfrm>
            <a:off x="3582002" y="9200698"/>
            <a:ext cx="613797" cy="237787"/>
          </a:xfrm>
          <a:custGeom>
            <a:avLst/>
            <a:gdLst>
              <a:gd name="connsiteX0" fmla="*/ 0 w 613797"/>
              <a:gd name="connsiteY0" fmla="*/ 237787 h 237787"/>
              <a:gd name="connsiteX1" fmla="*/ 260839 w 613797"/>
              <a:gd name="connsiteY1" fmla="*/ 0 h 237787"/>
              <a:gd name="connsiteX2" fmla="*/ 613798 w 613797"/>
              <a:gd name="connsiteY2" fmla="*/ 0 h 237787"/>
              <a:gd name="connsiteX3" fmla="*/ 352958 w 613797"/>
              <a:gd name="connsiteY3" fmla="*/ 237787 h 237787"/>
              <a:gd name="connsiteX4" fmla="*/ 0 w 613797"/>
              <a:gd name="connsiteY4" fmla="*/ 237787 h 237787"/>
              <a:gd name="connsiteX5" fmla="*/ 0 w 613797"/>
              <a:gd name="connsiteY5" fmla="*/ 237787 h 237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3797" h="237787">
                <a:moveTo>
                  <a:pt x="0" y="237787"/>
                </a:moveTo>
                <a:lnTo>
                  <a:pt x="260839" y="0"/>
                </a:lnTo>
                <a:lnTo>
                  <a:pt x="613798" y="0"/>
                </a:lnTo>
                <a:lnTo>
                  <a:pt x="352958" y="237787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" name="Freeform: Shape 94">
            <a:extLst>
              <a:ext uri="{FF2B5EF4-FFF2-40B4-BE49-F238E27FC236}">
                <a16:creationId xmlns:a16="http://schemas.microsoft.com/office/drawing/2014/main" id="{FBD5405D-5911-B6E9-A87D-834FE5EBC6DF}"/>
              </a:ext>
            </a:extLst>
          </p:cNvPr>
          <p:cNvSpPr/>
          <p:nvPr/>
        </p:nvSpPr>
        <p:spPr>
          <a:xfrm>
            <a:off x="4347117" y="3886200"/>
            <a:ext cx="682082" cy="127503"/>
          </a:xfrm>
          <a:custGeom>
            <a:avLst/>
            <a:gdLst>
              <a:gd name="connsiteX0" fmla="*/ 0 w 682082"/>
              <a:gd name="connsiteY0" fmla="*/ 127503 h 127503"/>
              <a:gd name="connsiteX1" fmla="*/ 329124 w 682082"/>
              <a:gd name="connsiteY1" fmla="*/ 0 h 127503"/>
              <a:gd name="connsiteX2" fmla="*/ 682082 w 682082"/>
              <a:gd name="connsiteY2" fmla="*/ 0 h 127503"/>
              <a:gd name="connsiteX3" fmla="*/ 352959 w 682082"/>
              <a:gd name="connsiteY3" fmla="*/ 127503 h 127503"/>
              <a:gd name="connsiteX4" fmla="*/ 0 w 682082"/>
              <a:gd name="connsiteY4" fmla="*/ 127503 h 127503"/>
              <a:gd name="connsiteX5" fmla="*/ 0 w 682082"/>
              <a:gd name="connsiteY5" fmla="*/ 127503 h 127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2082" h="127503">
                <a:moveTo>
                  <a:pt x="0" y="127503"/>
                </a:moveTo>
                <a:lnTo>
                  <a:pt x="329124" y="0"/>
                </a:lnTo>
                <a:lnTo>
                  <a:pt x="682082" y="0"/>
                </a:lnTo>
                <a:lnTo>
                  <a:pt x="352959" y="127503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" name="Freeform: Shape 95">
            <a:extLst>
              <a:ext uri="{FF2B5EF4-FFF2-40B4-BE49-F238E27FC236}">
                <a16:creationId xmlns:a16="http://schemas.microsoft.com/office/drawing/2014/main" id="{E2C49C4C-0689-0BCC-B91E-2EB074FFD4E7}"/>
              </a:ext>
            </a:extLst>
          </p:cNvPr>
          <p:cNvSpPr/>
          <p:nvPr/>
        </p:nvSpPr>
        <p:spPr>
          <a:xfrm>
            <a:off x="9529482" y="4727448"/>
            <a:ext cx="682082" cy="127503"/>
          </a:xfrm>
          <a:custGeom>
            <a:avLst/>
            <a:gdLst>
              <a:gd name="connsiteX0" fmla="*/ 329124 w 682082"/>
              <a:gd name="connsiteY0" fmla="*/ 127503 h 127503"/>
              <a:gd name="connsiteX1" fmla="*/ 0 w 682082"/>
              <a:gd name="connsiteY1" fmla="*/ 0 h 127503"/>
              <a:gd name="connsiteX2" fmla="*/ 352958 w 682082"/>
              <a:gd name="connsiteY2" fmla="*/ 0 h 127503"/>
              <a:gd name="connsiteX3" fmla="*/ 682082 w 682082"/>
              <a:gd name="connsiteY3" fmla="*/ 127503 h 127503"/>
              <a:gd name="connsiteX4" fmla="*/ 329124 w 682082"/>
              <a:gd name="connsiteY4" fmla="*/ 127503 h 127503"/>
              <a:gd name="connsiteX5" fmla="*/ 329124 w 682082"/>
              <a:gd name="connsiteY5" fmla="*/ 127503 h 127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2082" h="127503">
                <a:moveTo>
                  <a:pt x="329124" y="127503"/>
                </a:moveTo>
                <a:lnTo>
                  <a:pt x="0" y="0"/>
                </a:lnTo>
                <a:lnTo>
                  <a:pt x="352958" y="0"/>
                </a:lnTo>
                <a:lnTo>
                  <a:pt x="682082" y="127503"/>
                </a:lnTo>
                <a:lnTo>
                  <a:pt x="329124" y="127503"/>
                </a:lnTo>
                <a:lnTo>
                  <a:pt x="329124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" name="Freeform: Shape 96">
            <a:extLst>
              <a:ext uri="{FF2B5EF4-FFF2-40B4-BE49-F238E27FC236}">
                <a16:creationId xmlns:a16="http://schemas.microsoft.com/office/drawing/2014/main" id="{FCE97120-9B94-94E9-EA2F-DB5EF200376B}"/>
              </a:ext>
            </a:extLst>
          </p:cNvPr>
          <p:cNvSpPr/>
          <p:nvPr/>
        </p:nvSpPr>
        <p:spPr>
          <a:xfrm>
            <a:off x="9511657" y="1110779"/>
            <a:ext cx="613797" cy="237786"/>
          </a:xfrm>
          <a:custGeom>
            <a:avLst/>
            <a:gdLst>
              <a:gd name="connsiteX0" fmla="*/ 260839 w 613797"/>
              <a:gd name="connsiteY0" fmla="*/ 237787 h 237786"/>
              <a:gd name="connsiteX1" fmla="*/ 0 w 613797"/>
              <a:gd name="connsiteY1" fmla="*/ 0 h 237786"/>
              <a:gd name="connsiteX2" fmla="*/ 352958 w 613797"/>
              <a:gd name="connsiteY2" fmla="*/ 0 h 237786"/>
              <a:gd name="connsiteX3" fmla="*/ 613797 w 613797"/>
              <a:gd name="connsiteY3" fmla="*/ 237787 h 237786"/>
              <a:gd name="connsiteX4" fmla="*/ 260839 w 613797"/>
              <a:gd name="connsiteY4" fmla="*/ 237787 h 237786"/>
              <a:gd name="connsiteX5" fmla="*/ 260839 w 613797"/>
              <a:gd name="connsiteY5" fmla="*/ 237787 h 237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3797" h="237786">
                <a:moveTo>
                  <a:pt x="260839" y="237787"/>
                </a:moveTo>
                <a:lnTo>
                  <a:pt x="0" y="0"/>
                </a:lnTo>
                <a:lnTo>
                  <a:pt x="352958" y="0"/>
                </a:lnTo>
                <a:lnTo>
                  <a:pt x="613797" y="237787"/>
                </a:lnTo>
                <a:lnTo>
                  <a:pt x="260839" y="237787"/>
                </a:lnTo>
                <a:lnTo>
                  <a:pt x="260839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" name="Freeform: Shape 97">
            <a:extLst>
              <a:ext uri="{FF2B5EF4-FFF2-40B4-BE49-F238E27FC236}">
                <a16:creationId xmlns:a16="http://schemas.microsoft.com/office/drawing/2014/main" id="{60F0662D-89A2-8A2F-7F57-6AE3110B9AD8}"/>
              </a:ext>
            </a:extLst>
          </p:cNvPr>
          <p:cNvSpPr/>
          <p:nvPr/>
        </p:nvSpPr>
        <p:spPr>
          <a:xfrm>
            <a:off x="10071311" y="5839524"/>
            <a:ext cx="613798" cy="237786"/>
          </a:xfrm>
          <a:custGeom>
            <a:avLst/>
            <a:gdLst>
              <a:gd name="connsiteX0" fmla="*/ 260840 w 613798"/>
              <a:gd name="connsiteY0" fmla="*/ 237787 h 237786"/>
              <a:gd name="connsiteX1" fmla="*/ 0 w 613798"/>
              <a:gd name="connsiteY1" fmla="*/ 0 h 237786"/>
              <a:gd name="connsiteX2" fmla="*/ 352959 w 613798"/>
              <a:gd name="connsiteY2" fmla="*/ 0 h 237786"/>
              <a:gd name="connsiteX3" fmla="*/ 613798 w 613798"/>
              <a:gd name="connsiteY3" fmla="*/ 237787 h 237786"/>
              <a:gd name="connsiteX4" fmla="*/ 260840 w 613798"/>
              <a:gd name="connsiteY4" fmla="*/ 237787 h 237786"/>
              <a:gd name="connsiteX5" fmla="*/ 260840 w 613798"/>
              <a:gd name="connsiteY5" fmla="*/ 237787 h 237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3798" h="237786">
                <a:moveTo>
                  <a:pt x="260840" y="237787"/>
                </a:moveTo>
                <a:lnTo>
                  <a:pt x="0" y="0"/>
                </a:lnTo>
                <a:lnTo>
                  <a:pt x="352959" y="0"/>
                </a:lnTo>
                <a:lnTo>
                  <a:pt x="613798" y="237787"/>
                </a:lnTo>
                <a:lnTo>
                  <a:pt x="260840" y="237787"/>
                </a:lnTo>
                <a:lnTo>
                  <a:pt x="26084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" name="Freeform: Shape 98">
            <a:extLst>
              <a:ext uri="{FF2B5EF4-FFF2-40B4-BE49-F238E27FC236}">
                <a16:creationId xmlns:a16="http://schemas.microsoft.com/office/drawing/2014/main" id="{0EB3715A-2A84-73B2-A354-998625766B47}"/>
              </a:ext>
            </a:extLst>
          </p:cNvPr>
          <p:cNvSpPr/>
          <p:nvPr/>
        </p:nvSpPr>
        <p:spPr>
          <a:xfrm>
            <a:off x="9229391" y="3230760"/>
            <a:ext cx="510284" cy="315955"/>
          </a:xfrm>
          <a:custGeom>
            <a:avLst/>
            <a:gdLst>
              <a:gd name="connsiteX0" fmla="*/ 157327 w 510284"/>
              <a:gd name="connsiteY0" fmla="*/ 315956 h 315955"/>
              <a:gd name="connsiteX1" fmla="*/ 0 w 510284"/>
              <a:gd name="connsiteY1" fmla="*/ 0 h 315955"/>
              <a:gd name="connsiteX2" fmla="*/ 352958 w 510284"/>
              <a:gd name="connsiteY2" fmla="*/ 0 h 315955"/>
              <a:gd name="connsiteX3" fmla="*/ 510285 w 510284"/>
              <a:gd name="connsiteY3" fmla="*/ 315956 h 315955"/>
              <a:gd name="connsiteX4" fmla="*/ 157327 w 510284"/>
              <a:gd name="connsiteY4" fmla="*/ 315956 h 315955"/>
              <a:gd name="connsiteX5" fmla="*/ 157327 w 510284"/>
              <a:gd name="connsiteY5" fmla="*/ 315956 h 315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284" h="315955">
                <a:moveTo>
                  <a:pt x="157327" y="315956"/>
                </a:moveTo>
                <a:lnTo>
                  <a:pt x="0" y="0"/>
                </a:lnTo>
                <a:lnTo>
                  <a:pt x="352958" y="0"/>
                </a:lnTo>
                <a:lnTo>
                  <a:pt x="510285" y="315956"/>
                </a:lnTo>
                <a:lnTo>
                  <a:pt x="157327" y="315956"/>
                </a:lnTo>
                <a:lnTo>
                  <a:pt x="157327" y="3159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id="{C4027FEB-2592-3E82-21A0-1262CAFD937A}"/>
              </a:ext>
            </a:extLst>
          </p:cNvPr>
          <p:cNvSpPr/>
          <p:nvPr/>
        </p:nvSpPr>
        <p:spPr>
          <a:xfrm>
            <a:off x="9511657" y="6661620"/>
            <a:ext cx="510284" cy="315955"/>
          </a:xfrm>
          <a:custGeom>
            <a:avLst/>
            <a:gdLst>
              <a:gd name="connsiteX0" fmla="*/ 157327 w 510284"/>
              <a:gd name="connsiteY0" fmla="*/ 315955 h 315955"/>
              <a:gd name="connsiteX1" fmla="*/ 0 w 510284"/>
              <a:gd name="connsiteY1" fmla="*/ 0 h 315955"/>
              <a:gd name="connsiteX2" fmla="*/ 352958 w 510284"/>
              <a:gd name="connsiteY2" fmla="*/ 0 h 315955"/>
              <a:gd name="connsiteX3" fmla="*/ 510285 w 510284"/>
              <a:gd name="connsiteY3" fmla="*/ 315955 h 315955"/>
              <a:gd name="connsiteX4" fmla="*/ 157327 w 510284"/>
              <a:gd name="connsiteY4" fmla="*/ 315955 h 315955"/>
              <a:gd name="connsiteX5" fmla="*/ 157327 w 510284"/>
              <a:gd name="connsiteY5" fmla="*/ 315955 h 315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284" h="315955">
                <a:moveTo>
                  <a:pt x="157327" y="315955"/>
                </a:moveTo>
                <a:lnTo>
                  <a:pt x="0" y="0"/>
                </a:lnTo>
                <a:lnTo>
                  <a:pt x="352958" y="0"/>
                </a:lnTo>
                <a:lnTo>
                  <a:pt x="510285" y="315955"/>
                </a:lnTo>
                <a:lnTo>
                  <a:pt x="157327" y="315955"/>
                </a:lnTo>
                <a:lnTo>
                  <a:pt x="157327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E6CE3648-1375-223F-1B56-D4A7ED3FC63B}"/>
              </a:ext>
            </a:extLst>
          </p:cNvPr>
          <p:cNvSpPr/>
          <p:nvPr/>
        </p:nvSpPr>
        <p:spPr>
          <a:xfrm>
            <a:off x="9858606" y="4854951"/>
            <a:ext cx="385525" cy="351452"/>
          </a:xfrm>
          <a:custGeom>
            <a:avLst/>
            <a:gdLst>
              <a:gd name="connsiteX0" fmla="*/ 32567 w 385525"/>
              <a:gd name="connsiteY0" fmla="*/ 351453 h 351452"/>
              <a:gd name="connsiteX1" fmla="*/ 0 w 385525"/>
              <a:gd name="connsiteY1" fmla="*/ 0 h 351452"/>
              <a:gd name="connsiteX2" fmla="*/ 352959 w 385525"/>
              <a:gd name="connsiteY2" fmla="*/ 0 h 351452"/>
              <a:gd name="connsiteX3" fmla="*/ 385525 w 385525"/>
              <a:gd name="connsiteY3" fmla="*/ 351453 h 351452"/>
              <a:gd name="connsiteX4" fmla="*/ 32567 w 385525"/>
              <a:gd name="connsiteY4" fmla="*/ 351453 h 351452"/>
              <a:gd name="connsiteX5" fmla="*/ 32567 w 385525"/>
              <a:gd name="connsiteY5" fmla="*/ 351453 h 351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5525" h="351452">
                <a:moveTo>
                  <a:pt x="32567" y="351453"/>
                </a:moveTo>
                <a:lnTo>
                  <a:pt x="0" y="0"/>
                </a:lnTo>
                <a:lnTo>
                  <a:pt x="352959" y="0"/>
                </a:lnTo>
                <a:lnTo>
                  <a:pt x="385525" y="351453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" name="Freeform: Shape 101">
            <a:extLst>
              <a:ext uri="{FF2B5EF4-FFF2-40B4-BE49-F238E27FC236}">
                <a16:creationId xmlns:a16="http://schemas.microsoft.com/office/drawing/2014/main" id="{3114CA86-A83C-6976-F90D-EFF3D5B33682}"/>
              </a:ext>
            </a:extLst>
          </p:cNvPr>
          <p:cNvSpPr/>
          <p:nvPr/>
        </p:nvSpPr>
        <p:spPr>
          <a:xfrm>
            <a:off x="9858606" y="2214542"/>
            <a:ext cx="385525" cy="351452"/>
          </a:xfrm>
          <a:custGeom>
            <a:avLst/>
            <a:gdLst>
              <a:gd name="connsiteX0" fmla="*/ 32567 w 385525"/>
              <a:gd name="connsiteY0" fmla="*/ 351453 h 351452"/>
              <a:gd name="connsiteX1" fmla="*/ 0 w 385525"/>
              <a:gd name="connsiteY1" fmla="*/ 0 h 351452"/>
              <a:gd name="connsiteX2" fmla="*/ 352959 w 385525"/>
              <a:gd name="connsiteY2" fmla="*/ 0 h 351452"/>
              <a:gd name="connsiteX3" fmla="*/ 385525 w 385525"/>
              <a:gd name="connsiteY3" fmla="*/ 351453 h 351452"/>
              <a:gd name="connsiteX4" fmla="*/ 32567 w 385525"/>
              <a:gd name="connsiteY4" fmla="*/ 351453 h 351452"/>
              <a:gd name="connsiteX5" fmla="*/ 32567 w 385525"/>
              <a:gd name="connsiteY5" fmla="*/ 351453 h 351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5525" h="351452">
                <a:moveTo>
                  <a:pt x="32567" y="351453"/>
                </a:moveTo>
                <a:lnTo>
                  <a:pt x="0" y="0"/>
                </a:lnTo>
                <a:lnTo>
                  <a:pt x="352959" y="0"/>
                </a:lnTo>
                <a:lnTo>
                  <a:pt x="385525" y="351453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" name="Freeform: Shape 102">
            <a:extLst>
              <a:ext uri="{FF2B5EF4-FFF2-40B4-BE49-F238E27FC236}">
                <a16:creationId xmlns:a16="http://schemas.microsoft.com/office/drawing/2014/main" id="{C7EA9EB4-E164-1C8B-88C0-F524B17F301D}"/>
              </a:ext>
            </a:extLst>
          </p:cNvPr>
          <p:cNvSpPr/>
          <p:nvPr/>
        </p:nvSpPr>
        <p:spPr>
          <a:xfrm>
            <a:off x="9668984" y="7317059"/>
            <a:ext cx="449549" cy="339484"/>
          </a:xfrm>
          <a:custGeom>
            <a:avLst/>
            <a:gdLst>
              <a:gd name="connsiteX0" fmla="*/ 0 w 449549"/>
              <a:gd name="connsiteY0" fmla="*/ 339485 h 339484"/>
              <a:gd name="connsiteX1" fmla="*/ 96592 w 449549"/>
              <a:gd name="connsiteY1" fmla="*/ 0 h 339484"/>
              <a:gd name="connsiteX2" fmla="*/ 449549 w 449549"/>
              <a:gd name="connsiteY2" fmla="*/ 0 h 339484"/>
              <a:gd name="connsiteX3" fmla="*/ 352958 w 449549"/>
              <a:gd name="connsiteY3" fmla="*/ 339485 h 339484"/>
              <a:gd name="connsiteX4" fmla="*/ 0 w 449549"/>
              <a:gd name="connsiteY4" fmla="*/ 339485 h 339484"/>
              <a:gd name="connsiteX5" fmla="*/ 0 w 449549"/>
              <a:gd name="connsiteY5" fmla="*/ 339485 h 339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9549" h="339484">
                <a:moveTo>
                  <a:pt x="0" y="339485"/>
                </a:moveTo>
                <a:lnTo>
                  <a:pt x="96592" y="0"/>
                </a:lnTo>
                <a:lnTo>
                  <a:pt x="449549" y="0"/>
                </a:lnTo>
                <a:lnTo>
                  <a:pt x="352958" y="339485"/>
                </a:lnTo>
                <a:lnTo>
                  <a:pt x="0" y="339485"/>
                </a:lnTo>
                <a:lnTo>
                  <a:pt x="0" y="339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" name="Freeform: Shape 103">
            <a:extLst>
              <a:ext uri="{FF2B5EF4-FFF2-40B4-BE49-F238E27FC236}">
                <a16:creationId xmlns:a16="http://schemas.microsoft.com/office/drawing/2014/main" id="{40EDE671-E514-DBF6-321D-A491B9ECDA4B}"/>
              </a:ext>
            </a:extLst>
          </p:cNvPr>
          <p:cNvSpPr/>
          <p:nvPr/>
        </p:nvSpPr>
        <p:spPr>
          <a:xfrm>
            <a:off x="9386718" y="3886200"/>
            <a:ext cx="449549" cy="339484"/>
          </a:xfrm>
          <a:custGeom>
            <a:avLst/>
            <a:gdLst>
              <a:gd name="connsiteX0" fmla="*/ 0 w 449549"/>
              <a:gd name="connsiteY0" fmla="*/ 339484 h 339484"/>
              <a:gd name="connsiteX1" fmla="*/ 96592 w 449549"/>
              <a:gd name="connsiteY1" fmla="*/ 0 h 339484"/>
              <a:gd name="connsiteX2" fmla="*/ 449549 w 449549"/>
              <a:gd name="connsiteY2" fmla="*/ 0 h 339484"/>
              <a:gd name="connsiteX3" fmla="*/ 352958 w 449549"/>
              <a:gd name="connsiteY3" fmla="*/ 339484 h 339484"/>
              <a:gd name="connsiteX4" fmla="*/ 0 w 449549"/>
              <a:gd name="connsiteY4" fmla="*/ 339484 h 339484"/>
              <a:gd name="connsiteX5" fmla="*/ 0 w 449549"/>
              <a:gd name="connsiteY5" fmla="*/ 339484 h 339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9549" h="339484">
                <a:moveTo>
                  <a:pt x="0" y="339484"/>
                </a:moveTo>
                <a:lnTo>
                  <a:pt x="96592" y="0"/>
                </a:lnTo>
                <a:lnTo>
                  <a:pt x="449549" y="0"/>
                </a:lnTo>
                <a:lnTo>
                  <a:pt x="352958" y="339484"/>
                </a:lnTo>
                <a:lnTo>
                  <a:pt x="0" y="339484"/>
                </a:lnTo>
                <a:lnTo>
                  <a:pt x="0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id="{7D94D1C4-7D6E-69B1-C337-21E3FD8F86A2}"/>
              </a:ext>
            </a:extLst>
          </p:cNvPr>
          <p:cNvSpPr/>
          <p:nvPr/>
        </p:nvSpPr>
        <p:spPr>
          <a:xfrm>
            <a:off x="9668984" y="455340"/>
            <a:ext cx="449549" cy="339484"/>
          </a:xfrm>
          <a:custGeom>
            <a:avLst/>
            <a:gdLst>
              <a:gd name="connsiteX0" fmla="*/ 0 w 449549"/>
              <a:gd name="connsiteY0" fmla="*/ 339484 h 339484"/>
              <a:gd name="connsiteX1" fmla="*/ 96592 w 449549"/>
              <a:gd name="connsiteY1" fmla="*/ 0 h 339484"/>
              <a:gd name="connsiteX2" fmla="*/ 449549 w 449549"/>
              <a:gd name="connsiteY2" fmla="*/ 0 h 339484"/>
              <a:gd name="connsiteX3" fmla="*/ 352958 w 449549"/>
              <a:gd name="connsiteY3" fmla="*/ 339484 h 339484"/>
              <a:gd name="connsiteX4" fmla="*/ 0 w 449549"/>
              <a:gd name="connsiteY4" fmla="*/ 339484 h 339484"/>
              <a:gd name="connsiteX5" fmla="*/ 0 w 449549"/>
              <a:gd name="connsiteY5" fmla="*/ 339484 h 339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9549" h="339484">
                <a:moveTo>
                  <a:pt x="0" y="339484"/>
                </a:moveTo>
                <a:lnTo>
                  <a:pt x="96592" y="0"/>
                </a:lnTo>
                <a:lnTo>
                  <a:pt x="449549" y="0"/>
                </a:lnTo>
                <a:lnTo>
                  <a:pt x="352958" y="339484"/>
                </a:lnTo>
                <a:lnTo>
                  <a:pt x="0" y="339484"/>
                </a:lnTo>
                <a:lnTo>
                  <a:pt x="0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" name="Freeform: Shape 105">
            <a:extLst>
              <a:ext uri="{FF2B5EF4-FFF2-40B4-BE49-F238E27FC236}">
                <a16:creationId xmlns:a16="http://schemas.microsoft.com/office/drawing/2014/main" id="{CAB9FA04-9B32-2C5E-2B0F-6956EEF53135}"/>
              </a:ext>
            </a:extLst>
          </p:cNvPr>
          <p:cNvSpPr/>
          <p:nvPr/>
        </p:nvSpPr>
        <p:spPr>
          <a:xfrm>
            <a:off x="10119445" y="6077310"/>
            <a:ext cx="565663" cy="281666"/>
          </a:xfrm>
          <a:custGeom>
            <a:avLst/>
            <a:gdLst>
              <a:gd name="connsiteX0" fmla="*/ 0 w 565663"/>
              <a:gd name="connsiteY0" fmla="*/ 281667 h 281666"/>
              <a:gd name="connsiteX1" fmla="*/ 212705 w 565663"/>
              <a:gd name="connsiteY1" fmla="*/ 0 h 281666"/>
              <a:gd name="connsiteX2" fmla="*/ 565664 w 565663"/>
              <a:gd name="connsiteY2" fmla="*/ 0 h 281666"/>
              <a:gd name="connsiteX3" fmla="*/ 352958 w 565663"/>
              <a:gd name="connsiteY3" fmla="*/ 281667 h 281666"/>
              <a:gd name="connsiteX4" fmla="*/ 0 w 565663"/>
              <a:gd name="connsiteY4" fmla="*/ 281667 h 281666"/>
              <a:gd name="connsiteX5" fmla="*/ 0 w 565663"/>
              <a:gd name="connsiteY5" fmla="*/ 281667 h 281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663" h="281666">
                <a:moveTo>
                  <a:pt x="0" y="281667"/>
                </a:moveTo>
                <a:lnTo>
                  <a:pt x="212705" y="0"/>
                </a:lnTo>
                <a:lnTo>
                  <a:pt x="565664" y="0"/>
                </a:lnTo>
                <a:lnTo>
                  <a:pt x="352958" y="281667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" name="Freeform: Shape 106">
            <a:extLst>
              <a:ext uri="{FF2B5EF4-FFF2-40B4-BE49-F238E27FC236}">
                <a16:creationId xmlns:a16="http://schemas.microsoft.com/office/drawing/2014/main" id="{64C55E6C-1FCB-A68E-A4C9-7EBE0A379870}"/>
              </a:ext>
            </a:extLst>
          </p:cNvPr>
          <p:cNvSpPr/>
          <p:nvPr/>
        </p:nvSpPr>
        <p:spPr>
          <a:xfrm>
            <a:off x="9858606" y="1932875"/>
            <a:ext cx="565663" cy="281666"/>
          </a:xfrm>
          <a:custGeom>
            <a:avLst/>
            <a:gdLst>
              <a:gd name="connsiteX0" fmla="*/ 0 w 565663"/>
              <a:gd name="connsiteY0" fmla="*/ 281667 h 281666"/>
              <a:gd name="connsiteX1" fmla="*/ 212705 w 565663"/>
              <a:gd name="connsiteY1" fmla="*/ 0 h 281666"/>
              <a:gd name="connsiteX2" fmla="*/ 565664 w 565663"/>
              <a:gd name="connsiteY2" fmla="*/ 0 h 281666"/>
              <a:gd name="connsiteX3" fmla="*/ 352959 w 565663"/>
              <a:gd name="connsiteY3" fmla="*/ 281667 h 281666"/>
              <a:gd name="connsiteX4" fmla="*/ 0 w 565663"/>
              <a:gd name="connsiteY4" fmla="*/ 281667 h 281666"/>
              <a:gd name="connsiteX5" fmla="*/ 0 w 565663"/>
              <a:gd name="connsiteY5" fmla="*/ 281667 h 281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663" h="281666">
                <a:moveTo>
                  <a:pt x="0" y="281667"/>
                </a:moveTo>
                <a:lnTo>
                  <a:pt x="212705" y="0"/>
                </a:lnTo>
                <a:lnTo>
                  <a:pt x="565664" y="0"/>
                </a:lnTo>
                <a:lnTo>
                  <a:pt x="352959" y="281667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" name="Freeform: Shape 107">
            <a:extLst>
              <a:ext uri="{FF2B5EF4-FFF2-40B4-BE49-F238E27FC236}">
                <a16:creationId xmlns:a16="http://schemas.microsoft.com/office/drawing/2014/main" id="{BBFC3B19-189A-AD58-4937-EBF3807CFED5}"/>
              </a:ext>
            </a:extLst>
          </p:cNvPr>
          <p:cNvSpPr/>
          <p:nvPr/>
        </p:nvSpPr>
        <p:spPr>
          <a:xfrm>
            <a:off x="9229391" y="3044951"/>
            <a:ext cx="653049" cy="185808"/>
          </a:xfrm>
          <a:custGeom>
            <a:avLst/>
            <a:gdLst>
              <a:gd name="connsiteX0" fmla="*/ 0 w 653049"/>
              <a:gd name="connsiteY0" fmla="*/ 185809 h 185808"/>
              <a:gd name="connsiteX1" fmla="*/ 300091 w 653049"/>
              <a:gd name="connsiteY1" fmla="*/ 0 h 185808"/>
              <a:gd name="connsiteX2" fmla="*/ 653049 w 653049"/>
              <a:gd name="connsiteY2" fmla="*/ 0 h 185808"/>
              <a:gd name="connsiteX3" fmla="*/ 352958 w 653049"/>
              <a:gd name="connsiteY3" fmla="*/ 185809 h 185808"/>
              <a:gd name="connsiteX4" fmla="*/ 0 w 653049"/>
              <a:gd name="connsiteY4" fmla="*/ 185809 h 185808"/>
              <a:gd name="connsiteX5" fmla="*/ 0 w 653049"/>
              <a:gd name="connsiteY5" fmla="*/ 185809 h 185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3049" h="185808">
                <a:moveTo>
                  <a:pt x="0" y="185809"/>
                </a:moveTo>
                <a:lnTo>
                  <a:pt x="300091" y="0"/>
                </a:lnTo>
                <a:lnTo>
                  <a:pt x="653049" y="0"/>
                </a:lnTo>
                <a:lnTo>
                  <a:pt x="352958" y="185809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" name="Freeform: Shape 108">
            <a:extLst>
              <a:ext uri="{FF2B5EF4-FFF2-40B4-BE49-F238E27FC236}">
                <a16:creationId xmlns:a16="http://schemas.microsoft.com/office/drawing/2014/main" id="{C94923FB-0CD1-AC59-606E-EABD5BA092EB}"/>
              </a:ext>
            </a:extLst>
          </p:cNvPr>
          <p:cNvSpPr/>
          <p:nvPr/>
        </p:nvSpPr>
        <p:spPr>
          <a:xfrm>
            <a:off x="9772496" y="6358977"/>
            <a:ext cx="699907" cy="64856"/>
          </a:xfrm>
          <a:custGeom>
            <a:avLst/>
            <a:gdLst>
              <a:gd name="connsiteX0" fmla="*/ 0 w 699907"/>
              <a:gd name="connsiteY0" fmla="*/ 64856 h 64856"/>
              <a:gd name="connsiteX1" fmla="*/ 346949 w 699907"/>
              <a:gd name="connsiteY1" fmla="*/ 0 h 64856"/>
              <a:gd name="connsiteX2" fmla="*/ 699907 w 699907"/>
              <a:gd name="connsiteY2" fmla="*/ 0 h 64856"/>
              <a:gd name="connsiteX3" fmla="*/ 352959 w 699907"/>
              <a:gd name="connsiteY3" fmla="*/ 64856 h 64856"/>
              <a:gd name="connsiteX4" fmla="*/ 0 w 699907"/>
              <a:gd name="connsiteY4" fmla="*/ 64856 h 64856"/>
              <a:gd name="connsiteX5" fmla="*/ 0 w 699907"/>
              <a:gd name="connsiteY5" fmla="*/ 64856 h 64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9907" h="64856">
                <a:moveTo>
                  <a:pt x="0" y="64856"/>
                </a:moveTo>
                <a:lnTo>
                  <a:pt x="346949" y="0"/>
                </a:lnTo>
                <a:lnTo>
                  <a:pt x="699907" y="0"/>
                </a:lnTo>
                <a:lnTo>
                  <a:pt x="352959" y="64856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" name="Freeform: Shape 109">
            <a:extLst>
              <a:ext uri="{FF2B5EF4-FFF2-40B4-BE49-F238E27FC236}">
                <a16:creationId xmlns:a16="http://schemas.microsoft.com/office/drawing/2014/main" id="{4322C1B4-07C1-2202-0E3A-B6428E975EEF}"/>
              </a:ext>
            </a:extLst>
          </p:cNvPr>
          <p:cNvSpPr/>
          <p:nvPr/>
        </p:nvSpPr>
        <p:spPr>
          <a:xfrm>
            <a:off x="9772496" y="1348566"/>
            <a:ext cx="699907" cy="64855"/>
          </a:xfrm>
          <a:custGeom>
            <a:avLst/>
            <a:gdLst>
              <a:gd name="connsiteX0" fmla="*/ 346949 w 699907"/>
              <a:gd name="connsiteY0" fmla="*/ 64856 h 64855"/>
              <a:gd name="connsiteX1" fmla="*/ 0 w 699907"/>
              <a:gd name="connsiteY1" fmla="*/ 0 h 64855"/>
              <a:gd name="connsiteX2" fmla="*/ 352959 w 699907"/>
              <a:gd name="connsiteY2" fmla="*/ 0 h 64855"/>
              <a:gd name="connsiteX3" fmla="*/ 699907 w 699907"/>
              <a:gd name="connsiteY3" fmla="*/ 64856 h 64855"/>
              <a:gd name="connsiteX4" fmla="*/ 346949 w 699907"/>
              <a:gd name="connsiteY4" fmla="*/ 64856 h 64855"/>
              <a:gd name="connsiteX5" fmla="*/ 346949 w 699907"/>
              <a:gd name="connsiteY5" fmla="*/ 64856 h 64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9907" h="64855">
                <a:moveTo>
                  <a:pt x="346949" y="64856"/>
                </a:moveTo>
                <a:lnTo>
                  <a:pt x="0" y="0"/>
                </a:lnTo>
                <a:lnTo>
                  <a:pt x="352959" y="0"/>
                </a:lnTo>
                <a:lnTo>
                  <a:pt x="699907" y="64856"/>
                </a:lnTo>
                <a:lnTo>
                  <a:pt x="346949" y="64856"/>
                </a:lnTo>
                <a:lnTo>
                  <a:pt x="346949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362E005B-48D6-9E45-EC8E-2B8FFD97288F}"/>
              </a:ext>
            </a:extLst>
          </p:cNvPr>
          <p:cNvSpPr/>
          <p:nvPr/>
        </p:nvSpPr>
        <p:spPr>
          <a:xfrm>
            <a:off x="9229391" y="4541639"/>
            <a:ext cx="653049" cy="185808"/>
          </a:xfrm>
          <a:custGeom>
            <a:avLst/>
            <a:gdLst>
              <a:gd name="connsiteX0" fmla="*/ 300091 w 653049"/>
              <a:gd name="connsiteY0" fmla="*/ 185809 h 185808"/>
              <a:gd name="connsiteX1" fmla="*/ 0 w 653049"/>
              <a:gd name="connsiteY1" fmla="*/ 0 h 185808"/>
              <a:gd name="connsiteX2" fmla="*/ 352958 w 653049"/>
              <a:gd name="connsiteY2" fmla="*/ 0 h 185808"/>
              <a:gd name="connsiteX3" fmla="*/ 653049 w 653049"/>
              <a:gd name="connsiteY3" fmla="*/ 185809 h 185808"/>
              <a:gd name="connsiteX4" fmla="*/ 300091 w 653049"/>
              <a:gd name="connsiteY4" fmla="*/ 185809 h 185808"/>
              <a:gd name="connsiteX5" fmla="*/ 300091 w 653049"/>
              <a:gd name="connsiteY5" fmla="*/ 185809 h 185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3049" h="185808">
                <a:moveTo>
                  <a:pt x="300091" y="185809"/>
                </a:moveTo>
                <a:lnTo>
                  <a:pt x="0" y="0"/>
                </a:lnTo>
                <a:lnTo>
                  <a:pt x="352958" y="0"/>
                </a:lnTo>
                <a:lnTo>
                  <a:pt x="653049" y="185809"/>
                </a:lnTo>
                <a:lnTo>
                  <a:pt x="300091" y="185809"/>
                </a:lnTo>
                <a:lnTo>
                  <a:pt x="300091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5133C39B-B359-3DEB-E79A-B858A79DA96C}"/>
              </a:ext>
            </a:extLst>
          </p:cNvPr>
          <p:cNvSpPr/>
          <p:nvPr/>
        </p:nvSpPr>
        <p:spPr>
          <a:xfrm>
            <a:off x="10119445" y="1413422"/>
            <a:ext cx="565663" cy="281666"/>
          </a:xfrm>
          <a:custGeom>
            <a:avLst/>
            <a:gdLst>
              <a:gd name="connsiteX0" fmla="*/ 212705 w 565663"/>
              <a:gd name="connsiteY0" fmla="*/ 281667 h 281666"/>
              <a:gd name="connsiteX1" fmla="*/ 0 w 565663"/>
              <a:gd name="connsiteY1" fmla="*/ 0 h 281666"/>
              <a:gd name="connsiteX2" fmla="*/ 352958 w 565663"/>
              <a:gd name="connsiteY2" fmla="*/ 0 h 281666"/>
              <a:gd name="connsiteX3" fmla="*/ 565664 w 565663"/>
              <a:gd name="connsiteY3" fmla="*/ 281667 h 281666"/>
              <a:gd name="connsiteX4" fmla="*/ 212705 w 565663"/>
              <a:gd name="connsiteY4" fmla="*/ 281667 h 281666"/>
              <a:gd name="connsiteX5" fmla="*/ 212705 w 565663"/>
              <a:gd name="connsiteY5" fmla="*/ 281667 h 281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663" h="281666">
                <a:moveTo>
                  <a:pt x="212705" y="281667"/>
                </a:moveTo>
                <a:lnTo>
                  <a:pt x="0" y="0"/>
                </a:lnTo>
                <a:lnTo>
                  <a:pt x="352958" y="0"/>
                </a:lnTo>
                <a:lnTo>
                  <a:pt x="565664" y="281667"/>
                </a:lnTo>
                <a:lnTo>
                  <a:pt x="212705" y="281667"/>
                </a:lnTo>
                <a:lnTo>
                  <a:pt x="212705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A8BB0922-F5AE-BBEE-5DA9-828C18164260}"/>
              </a:ext>
            </a:extLst>
          </p:cNvPr>
          <p:cNvSpPr/>
          <p:nvPr/>
        </p:nvSpPr>
        <p:spPr>
          <a:xfrm>
            <a:off x="9858606" y="5557857"/>
            <a:ext cx="565663" cy="281666"/>
          </a:xfrm>
          <a:custGeom>
            <a:avLst/>
            <a:gdLst>
              <a:gd name="connsiteX0" fmla="*/ 212705 w 565663"/>
              <a:gd name="connsiteY0" fmla="*/ 281667 h 281666"/>
              <a:gd name="connsiteX1" fmla="*/ 0 w 565663"/>
              <a:gd name="connsiteY1" fmla="*/ 0 h 281666"/>
              <a:gd name="connsiteX2" fmla="*/ 352959 w 565663"/>
              <a:gd name="connsiteY2" fmla="*/ 0 h 281666"/>
              <a:gd name="connsiteX3" fmla="*/ 565664 w 565663"/>
              <a:gd name="connsiteY3" fmla="*/ 281667 h 281666"/>
              <a:gd name="connsiteX4" fmla="*/ 212705 w 565663"/>
              <a:gd name="connsiteY4" fmla="*/ 281667 h 281666"/>
              <a:gd name="connsiteX5" fmla="*/ 212705 w 565663"/>
              <a:gd name="connsiteY5" fmla="*/ 281667 h 281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663" h="281666">
                <a:moveTo>
                  <a:pt x="212705" y="281667"/>
                </a:moveTo>
                <a:lnTo>
                  <a:pt x="0" y="0"/>
                </a:lnTo>
                <a:lnTo>
                  <a:pt x="352959" y="0"/>
                </a:lnTo>
                <a:lnTo>
                  <a:pt x="565664" y="281667"/>
                </a:lnTo>
                <a:lnTo>
                  <a:pt x="212705" y="281667"/>
                </a:lnTo>
                <a:lnTo>
                  <a:pt x="212705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738215B2-7C29-A834-CA54-5DFD94379C41}"/>
              </a:ext>
            </a:extLst>
          </p:cNvPr>
          <p:cNvSpPr/>
          <p:nvPr/>
        </p:nvSpPr>
        <p:spPr>
          <a:xfrm>
            <a:off x="9668984" y="115855"/>
            <a:ext cx="449549" cy="339484"/>
          </a:xfrm>
          <a:custGeom>
            <a:avLst/>
            <a:gdLst>
              <a:gd name="connsiteX0" fmla="*/ 96592 w 449549"/>
              <a:gd name="connsiteY0" fmla="*/ 339484 h 339484"/>
              <a:gd name="connsiteX1" fmla="*/ 0 w 449549"/>
              <a:gd name="connsiteY1" fmla="*/ 0 h 339484"/>
              <a:gd name="connsiteX2" fmla="*/ 352958 w 449549"/>
              <a:gd name="connsiteY2" fmla="*/ 0 h 339484"/>
              <a:gd name="connsiteX3" fmla="*/ 449549 w 449549"/>
              <a:gd name="connsiteY3" fmla="*/ 339484 h 339484"/>
              <a:gd name="connsiteX4" fmla="*/ 96592 w 449549"/>
              <a:gd name="connsiteY4" fmla="*/ 339484 h 339484"/>
              <a:gd name="connsiteX5" fmla="*/ 96592 w 449549"/>
              <a:gd name="connsiteY5" fmla="*/ 339484 h 339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9549" h="339484">
                <a:moveTo>
                  <a:pt x="96592" y="339484"/>
                </a:moveTo>
                <a:lnTo>
                  <a:pt x="0" y="0"/>
                </a:lnTo>
                <a:lnTo>
                  <a:pt x="352958" y="0"/>
                </a:lnTo>
                <a:lnTo>
                  <a:pt x="449549" y="339484"/>
                </a:lnTo>
                <a:lnTo>
                  <a:pt x="96592" y="339484"/>
                </a:lnTo>
                <a:lnTo>
                  <a:pt x="96592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4CD3A5FA-FFDA-639B-C362-ED9B0A84BA00}"/>
              </a:ext>
            </a:extLst>
          </p:cNvPr>
          <p:cNvSpPr/>
          <p:nvPr/>
        </p:nvSpPr>
        <p:spPr>
          <a:xfrm>
            <a:off x="9386718" y="3546715"/>
            <a:ext cx="449549" cy="339484"/>
          </a:xfrm>
          <a:custGeom>
            <a:avLst/>
            <a:gdLst>
              <a:gd name="connsiteX0" fmla="*/ 96592 w 449549"/>
              <a:gd name="connsiteY0" fmla="*/ 339484 h 339484"/>
              <a:gd name="connsiteX1" fmla="*/ 0 w 449549"/>
              <a:gd name="connsiteY1" fmla="*/ 0 h 339484"/>
              <a:gd name="connsiteX2" fmla="*/ 352958 w 449549"/>
              <a:gd name="connsiteY2" fmla="*/ 0 h 339484"/>
              <a:gd name="connsiteX3" fmla="*/ 449549 w 449549"/>
              <a:gd name="connsiteY3" fmla="*/ 339484 h 339484"/>
              <a:gd name="connsiteX4" fmla="*/ 96592 w 449549"/>
              <a:gd name="connsiteY4" fmla="*/ 339484 h 339484"/>
              <a:gd name="connsiteX5" fmla="*/ 96592 w 449549"/>
              <a:gd name="connsiteY5" fmla="*/ 339484 h 339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9549" h="339484">
                <a:moveTo>
                  <a:pt x="96592" y="339484"/>
                </a:moveTo>
                <a:lnTo>
                  <a:pt x="0" y="0"/>
                </a:lnTo>
                <a:lnTo>
                  <a:pt x="352958" y="0"/>
                </a:lnTo>
                <a:lnTo>
                  <a:pt x="449549" y="339484"/>
                </a:lnTo>
                <a:lnTo>
                  <a:pt x="96592" y="339484"/>
                </a:lnTo>
                <a:lnTo>
                  <a:pt x="96592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5EC8A39D-3F86-56AF-19A1-EE62FC7B2630}"/>
              </a:ext>
            </a:extLst>
          </p:cNvPr>
          <p:cNvSpPr/>
          <p:nvPr/>
        </p:nvSpPr>
        <p:spPr>
          <a:xfrm>
            <a:off x="9668984" y="6977575"/>
            <a:ext cx="449549" cy="339484"/>
          </a:xfrm>
          <a:custGeom>
            <a:avLst/>
            <a:gdLst>
              <a:gd name="connsiteX0" fmla="*/ 96592 w 449549"/>
              <a:gd name="connsiteY0" fmla="*/ 339485 h 339484"/>
              <a:gd name="connsiteX1" fmla="*/ 0 w 449549"/>
              <a:gd name="connsiteY1" fmla="*/ 0 h 339484"/>
              <a:gd name="connsiteX2" fmla="*/ 352958 w 449549"/>
              <a:gd name="connsiteY2" fmla="*/ 0 h 339484"/>
              <a:gd name="connsiteX3" fmla="*/ 449549 w 449549"/>
              <a:gd name="connsiteY3" fmla="*/ 339485 h 339484"/>
              <a:gd name="connsiteX4" fmla="*/ 96592 w 449549"/>
              <a:gd name="connsiteY4" fmla="*/ 339485 h 339484"/>
              <a:gd name="connsiteX5" fmla="*/ 96592 w 449549"/>
              <a:gd name="connsiteY5" fmla="*/ 339485 h 339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9549" h="339484">
                <a:moveTo>
                  <a:pt x="96592" y="339485"/>
                </a:moveTo>
                <a:lnTo>
                  <a:pt x="0" y="0"/>
                </a:lnTo>
                <a:lnTo>
                  <a:pt x="352958" y="0"/>
                </a:lnTo>
                <a:lnTo>
                  <a:pt x="449549" y="339485"/>
                </a:lnTo>
                <a:lnTo>
                  <a:pt x="96592" y="339485"/>
                </a:lnTo>
                <a:lnTo>
                  <a:pt x="96592" y="339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E1D8C1F3-1196-0E00-D3BD-51B128ECE13B}"/>
              </a:ext>
            </a:extLst>
          </p:cNvPr>
          <p:cNvSpPr/>
          <p:nvPr/>
        </p:nvSpPr>
        <p:spPr>
          <a:xfrm>
            <a:off x="9858606" y="2565995"/>
            <a:ext cx="385525" cy="351452"/>
          </a:xfrm>
          <a:custGeom>
            <a:avLst/>
            <a:gdLst>
              <a:gd name="connsiteX0" fmla="*/ 0 w 385525"/>
              <a:gd name="connsiteY0" fmla="*/ 351453 h 351452"/>
              <a:gd name="connsiteX1" fmla="*/ 32567 w 385525"/>
              <a:gd name="connsiteY1" fmla="*/ 0 h 351452"/>
              <a:gd name="connsiteX2" fmla="*/ 385525 w 385525"/>
              <a:gd name="connsiteY2" fmla="*/ 0 h 351452"/>
              <a:gd name="connsiteX3" fmla="*/ 352959 w 385525"/>
              <a:gd name="connsiteY3" fmla="*/ 351453 h 351452"/>
              <a:gd name="connsiteX4" fmla="*/ 0 w 385525"/>
              <a:gd name="connsiteY4" fmla="*/ 351453 h 351452"/>
              <a:gd name="connsiteX5" fmla="*/ 0 w 385525"/>
              <a:gd name="connsiteY5" fmla="*/ 351453 h 351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5525" h="351452">
                <a:moveTo>
                  <a:pt x="0" y="351453"/>
                </a:moveTo>
                <a:lnTo>
                  <a:pt x="32567" y="0"/>
                </a:lnTo>
                <a:lnTo>
                  <a:pt x="385525" y="0"/>
                </a:lnTo>
                <a:lnTo>
                  <a:pt x="352959" y="351453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43603373-AFF1-45EC-FE33-B859208BB10C}"/>
              </a:ext>
            </a:extLst>
          </p:cNvPr>
          <p:cNvSpPr/>
          <p:nvPr/>
        </p:nvSpPr>
        <p:spPr>
          <a:xfrm>
            <a:off x="9858606" y="5206404"/>
            <a:ext cx="385525" cy="351452"/>
          </a:xfrm>
          <a:custGeom>
            <a:avLst/>
            <a:gdLst>
              <a:gd name="connsiteX0" fmla="*/ 0 w 385525"/>
              <a:gd name="connsiteY0" fmla="*/ 351453 h 351452"/>
              <a:gd name="connsiteX1" fmla="*/ 32567 w 385525"/>
              <a:gd name="connsiteY1" fmla="*/ 0 h 351452"/>
              <a:gd name="connsiteX2" fmla="*/ 385525 w 385525"/>
              <a:gd name="connsiteY2" fmla="*/ 0 h 351452"/>
              <a:gd name="connsiteX3" fmla="*/ 352959 w 385525"/>
              <a:gd name="connsiteY3" fmla="*/ 351453 h 351452"/>
              <a:gd name="connsiteX4" fmla="*/ 0 w 385525"/>
              <a:gd name="connsiteY4" fmla="*/ 351453 h 351452"/>
              <a:gd name="connsiteX5" fmla="*/ 0 w 385525"/>
              <a:gd name="connsiteY5" fmla="*/ 351453 h 351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5525" h="351452">
                <a:moveTo>
                  <a:pt x="0" y="351453"/>
                </a:moveTo>
                <a:lnTo>
                  <a:pt x="32567" y="0"/>
                </a:lnTo>
                <a:lnTo>
                  <a:pt x="385525" y="0"/>
                </a:lnTo>
                <a:lnTo>
                  <a:pt x="352959" y="351453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92B8A219-B4C7-526F-79DC-0267268BA5C3}"/>
              </a:ext>
            </a:extLst>
          </p:cNvPr>
          <p:cNvSpPr/>
          <p:nvPr/>
        </p:nvSpPr>
        <p:spPr>
          <a:xfrm>
            <a:off x="9229391" y="4225684"/>
            <a:ext cx="510284" cy="315955"/>
          </a:xfrm>
          <a:custGeom>
            <a:avLst/>
            <a:gdLst>
              <a:gd name="connsiteX0" fmla="*/ 0 w 510284"/>
              <a:gd name="connsiteY0" fmla="*/ 315955 h 315955"/>
              <a:gd name="connsiteX1" fmla="*/ 157327 w 510284"/>
              <a:gd name="connsiteY1" fmla="*/ 0 h 315955"/>
              <a:gd name="connsiteX2" fmla="*/ 510285 w 510284"/>
              <a:gd name="connsiteY2" fmla="*/ 0 h 315955"/>
              <a:gd name="connsiteX3" fmla="*/ 352958 w 510284"/>
              <a:gd name="connsiteY3" fmla="*/ 315955 h 315955"/>
              <a:gd name="connsiteX4" fmla="*/ 0 w 510284"/>
              <a:gd name="connsiteY4" fmla="*/ 315955 h 315955"/>
              <a:gd name="connsiteX5" fmla="*/ 0 w 510284"/>
              <a:gd name="connsiteY5" fmla="*/ 315955 h 315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284" h="315955">
                <a:moveTo>
                  <a:pt x="0" y="315955"/>
                </a:moveTo>
                <a:lnTo>
                  <a:pt x="157327" y="0"/>
                </a:lnTo>
                <a:lnTo>
                  <a:pt x="510285" y="0"/>
                </a:lnTo>
                <a:lnTo>
                  <a:pt x="352958" y="315955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19FC2F6D-C3F4-B240-635A-30E20BE94B3F}"/>
              </a:ext>
            </a:extLst>
          </p:cNvPr>
          <p:cNvSpPr/>
          <p:nvPr/>
        </p:nvSpPr>
        <p:spPr>
          <a:xfrm>
            <a:off x="9511657" y="794824"/>
            <a:ext cx="510284" cy="315955"/>
          </a:xfrm>
          <a:custGeom>
            <a:avLst/>
            <a:gdLst>
              <a:gd name="connsiteX0" fmla="*/ 0 w 510284"/>
              <a:gd name="connsiteY0" fmla="*/ 315955 h 315955"/>
              <a:gd name="connsiteX1" fmla="*/ 157327 w 510284"/>
              <a:gd name="connsiteY1" fmla="*/ 0 h 315955"/>
              <a:gd name="connsiteX2" fmla="*/ 510285 w 510284"/>
              <a:gd name="connsiteY2" fmla="*/ 0 h 315955"/>
              <a:gd name="connsiteX3" fmla="*/ 352958 w 510284"/>
              <a:gd name="connsiteY3" fmla="*/ 315955 h 315955"/>
              <a:gd name="connsiteX4" fmla="*/ 0 w 510284"/>
              <a:gd name="connsiteY4" fmla="*/ 315955 h 315955"/>
              <a:gd name="connsiteX5" fmla="*/ 0 w 510284"/>
              <a:gd name="connsiteY5" fmla="*/ 315955 h 315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284" h="315955">
                <a:moveTo>
                  <a:pt x="0" y="315955"/>
                </a:moveTo>
                <a:lnTo>
                  <a:pt x="157327" y="0"/>
                </a:lnTo>
                <a:lnTo>
                  <a:pt x="510285" y="0"/>
                </a:lnTo>
                <a:lnTo>
                  <a:pt x="352958" y="315955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1" name="Freeform: Shape 120">
            <a:extLst>
              <a:ext uri="{FF2B5EF4-FFF2-40B4-BE49-F238E27FC236}">
                <a16:creationId xmlns:a16="http://schemas.microsoft.com/office/drawing/2014/main" id="{55B07EA1-C52E-B8A5-4FD4-802728EB3BF9}"/>
              </a:ext>
            </a:extLst>
          </p:cNvPr>
          <p:cNvSpPr/>
          <p:nvPr/>
        </p:nvSpPr>
        <p:spPr>
          <a:xfrm>
            <a:off x="9511657" y="6423833"/>
            <a:ext cx="613797" cy="237786"/>
          </a:xfrm>
          <a:custGeom>
            <a:avLst/>
            <a:gdLst>
              <a:gd name="connsiteX0" fmla="*/ 0 w 613797"/>
              <a:gd name="connsiteY0" fmla="*/ 237787 h 237786"/>
              <a:gd name="connsiteX1" fmla="*/ 260839 w 613797"/>
              <a:gd name="connsiteY1" fmla="*/ 0 h 237786"/>
              <a:gd name="connsiteX2" fmla="*/ 613797 w 613797"/>
              <a:gd name="connsiteY2" fmla="*/ 0 h 237786"/>
              <a:gd name="connsiteX3" fmla="*/ 352958 w 613797"/>
              <a:gd name="connsiteY3" fmla="*/ 237787 h 237786"/>
              <a:gd name="connsiteX4" fmla="*/ 0 w 613797"/>
              <a:gd name="connsiteY4" fmla="*/ 237787 h 237786"/>
              <a:gd name="connsiteX5" fmla="*/ 0 w 613797"/>
              <a:gd name="connsiteY5" fmla="*/ 237787 h 237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3797" h="237786">
                <a:moveTo>
                  <a:pt x="0" y="237787"/>
                </a:moveTo>
                <a:lnTo>
                  <a:pt x="260839" y="0"/>
                </a:lnTo>
                <a:lnTo>
                  <a:pt x="613797" y="0"/>
                </a:lnTo>
                <a:lnTo>
                  <a:pt x="352958" y="237787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56B9A01C-91C2-A386-F359-0C87CB2A923C}"/>
              </a:ext>
            </a:extLst>
          </p:cNvPr>
          <p:cNvSpPr/>
          <p:nvPr/>
        </p:nvSpPr>
        <p:spPr>
          <a:xfrm>
            <a:off x="10071311" y="1695089"/>
            <a:ext cx="613798" cy="237786"/>
          </a:xfrm>
          <a:custGeom>
            <a:avLst/>
            <a:gdLst>
              <a:gd name="connsiteX0" fmla="*/ 0 w 613798"/>
              <a:gd name="connsiteY0" fmla="*/ 237787 h 237786"/>
              <a:gd name="connsiteX1" fmla="*/ 260840 w 613798"/>
              <a:gd name="connsiteY1" fmla="*/ 0 h 237786"/>
              <a:gd name="connsiteX2" fmla="*/ 613798 w 613798"/>
              <a:gd name="connsiteY2" fmla="*/ 0 h 237786"/>
              <a:gd name="connsiteX3" fmla="*/ 352959 w 613798"/>
              <a:gd name="connsiteY3" fmla="*/ 237787 h 237786"/>
              <a:gd name="connsiteX4" fmla="*/ 0 w 613798"/>
              <a:gd name="connsiteY4" fmla="*/ 237787 h 237786"/>
              <a:gd name="connsiteX5" fmla="*/ 0 w 613798"/>
              <a:gd name="connsiteY5" fmla="*/ 237787 h 237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3798" h="237786">
                <a:moveTo>
                  <a:pt x="0" y="237787"/>
                </a:moveTo>
                <a:lnTo>
                  <a:pt x="260840" y="0"/>
                </a:lnTo>
                <a:lnTo>
                  <a:pt x="613798" y="0"/>
                </a:lnTo>
                <a:lnTo>
                  <a:pt x="352959" y="237787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id="{BAFA5463-B148-D799-D518-3C7332A33596}"/>
              </a:ext>
            </a:extLst>
          </p:cNvPr>
          <p:cNvSpPr/>
          <p:nvPr/>
        </p:nvSpPr>
        <p:spPr>
          <a:xfrm>
            <a:off x="9529482" y="2917448"/>
            <a:ext cx="682082" cy="127503"/>
          </a:xfrm>
          <a:custGeom>
            <a:avLst/>
            <a:gdLst>
              <a:gd name="connsiteX0" fmla="*/ 0 w 682082"/>
              <a:gd name="connsiteY0" fmla="*/ 127503 h 127503"/>
              <a:gd name="connsiteX1" fmla="*/ 329124 w 682082"/>
              <a:gd name="connsiteY1" fmla="*/ 0 h 127503"/>
              <a:gd name="connsiteX2" fmla="*/ 682082 w 682082"/>
              <a:gd name="connsiteY2" fmla="*/ 0 h 127503"/>
              <a:gd name="connsiteX3" fmla="*/ 352958 w 682082"/>
              <a:gd name="connsiteY3" fmla="*/ 127503 h 127503"/>
              <a:gd name="connsiteX4" fmla="*/ 0 w 682082"/>
              <a:gd name="connsiteY4" fmla="*/ 127503 h 127503"/>
              <a:gd name="connsiteX5" fmla="*/ 0 w 682082"/>
              <a:gd name="connsiteY5" fmla="*/ 127503 h 127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2082" h="127503">
                <a:moveTo>
                  <a:pt x="0" y="127503"/>
                </a:moveTo>
                <a:lnTo>
                  <a:pt x="329124" y="0"/>
                </a:lnTo>
                <a:lnTo>
                  <a:pt x="682082" y="0"/>
                </a:lnTo>
                <a:lnTo>
                  <a:pt x="352958" y="127503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4" name="Freeform: Shape 123">
            <a:extLst>
              <a:ext uri="{FF2B5EF4-FFF2-40B4-BE49-F238E27FC236}">
                <a16:creationId xmlns:a16="http://schemas.microsoft.com/office/drawing/2014/main" id="{81464778-AA23-041F-28BB-20F7EBD95336}"/>
              </a:ext>
            </a:extLst>
          </p:cNvPr>
          <p:cNvSpPr/>
          <p:nvPr/>
        </p:nvSpPr>
        <p:spPr>
          <a:xfrm>
            <a:off x="840824" y="3103256"/>
            <a:ext cx="682082" cy="127503"/>
          </a:xfrm>
          <a:custGeom>
            <a:avLst/>
            <a:gdLst>
              <a:gd name="connsiteX0" fmla="*/ 329124 w 682082"/>
              <a:gd name="connsiteY0" fmla="*/ 127503 h 127503"/>
              <a:gd name="connsiteX1" fmla="*/ 0 w 682082"/>
              <a:gd name="connsiteY1" fmla="*/ 0 h 127503"/>
              <a:gd name="connsiteX2" fmla="*/ 352958 w 682082"/>
              <a:gd name="connsiteY2" fmla="*/ 0 h 127503"/>
              <a:gd name="connsiteX3" fmla="*/ 682082 w 682082"/>
              <a:gd name="connsiteY3" fmla="*/ 127503 h 127503"/>
              <a:gd name="connsiteX4" fmla="*/ 329124 w 682082"/>
              <a:gd name="connsiteY4" fmla="*/ 127503 h 127503"/>
              <a:gd name="connsiteX5" fmla="*/ 329124 w 682082"/>
              <a:gd name="connsiteY5" fmla="*/ 127503 h 127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2082" h="127503">
                <a:moveTo>
                  <a:pt x="329124" y="127503"/>
                </a:moveTo>
                <a:lnTo>
                  <a:pt x="0" y="0"/>
                </a:lnTo>
                <a:lnTo>
                  <a:pt x="352958" y="0"/>
                </a:lnTo>
                <a:lnTo>
                  <a:pt x="682082" y="127503"/>
                </a:lnTo>
                <a:lnTo>
                  <a:pt x="329124" y="127503"/>
                </a:lnTo>
                <a:lnTo>
                  <a:pt x="329124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5" name="Freeform: Shape 124">
            <a:extLst>
              <a:ext uri="{FF2B5EF4-FFF2-40B4-BE49-F238E27FC236}">
                <a16:creationId xmlns:a16="http://schemas.microsoft.com/office/drawing/2014/main" id="{5B417B0F-DB42-FA10-475C-30C4DCC54A61}"/>
              </a:ext>
            </a:extLst>
          </p:cNvPr>
          <p:cNvSpPr/>
          <p:nvPr/>
        </p:nvSpPr>
        <p:spPr>
          <a:xfrm>
            <a:off x="219157" y="7014417"/>
            <a:ext cx="613797" cy="237786"/>
          </a:xfrm>
          <a:custGeom>
            <a:avLst/>
            <a:gdLst>
              <a:gd name="connsiteX0" fmla="*/ 260839 w 613797"/>
              <a:gd name="connsiteY0" fmla="*/ 237786 h 237786"/>
              <a:gd name="connsiteX1" fmla="*/ 0 w 613797"/>
              <a:gd name="connsiteY1" fmla="*/ 0 h 237786"/>
              <a:gd name="connsiteX2" fmla="*/ 352958 w 613797"/>
              <a:gd name="connsiteY2" fmla="*/ 0 h 237786"/>
              <a:gd name="connsiteX3" fmla="*/ 613798 w 613797"/>
              <a:gd name="connsiteY3" fmla="*/ 237786 h 237786"/>
              <a:gd name="connsiteX4" fmla="*/ 260839 w 613797"/>
              <a:gd name="connsiteY4" fmla="*/ 237786 h 237786"/>
              <a:gd name="connsiteX5" fmla="*/ 260839 w 613797"/>
              <a:gd name="connsiteY5" fmla="*/ 237786 h 237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3797" h="237786">
                <a:moveTo>
                  <a:pt x="260839" y="237786"/>
                </a:moveTo>
                <a:lnTo>
                  <a:pt x="0" y="0"/>
                </a:lnTo>
                <a:lnTo>
                  <a:pt x="352958" y="0"/>
                </a:lnTo>
                <a:lnTo>
                  <a:pt x="613798" y="237786"/>
                </a:lnTo>
                <a:lnTo>
                  <a:pt x="260839" y="237786"/>
                </a:lnTo>
                <a:lnTo>
                  <a:pt x="260839" y="23778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6" name="Freeform: Shape 125">
            <a:extLst>
              <a:ext uri="{FF2B5EF4-FFF2-40B4-BE49-F238E27FC236}">
                <a16:creationId xmlns:a16="http://schemas.microsoft.com/office/drawing/2014/main" id="{085CCE2D-9F3F-693D-A6CA-CD19279FF2BA}"/>
              </a:ext>
            </a:extLst>
          </p:cNvPr>
          <p:cNvSpPr/>
          <p:nvPr/>
        </p:nvSpPr>
        <p:spPr>
          <a:xfrm>
            <a:off x="760122" y="2232350"/>
            <a:ext cx="613797" cy="237786"/>
          </a:xfrm>
          <a:custGeom>
            <a:avLst/>
            <a:gdLst>
              <a:gd name="connsiteX0" fmla="*/ 260839 w 613797"/>
              <a:gd name="connsiteY0" fmla="*/ 237787 h 237786"/>
              <a:gd name="connsiteX1" fmla="*/ 0 w 613797"/>
              <a:gd name="connsiteY1" fmla="*/ 0 h 237786"/>
              <a:gd name="connsiteX2" fmla="*/ 352958 w 613797"/>
              <a:gd name="connsiteY2" fmla="*/ 0 h 237786"/>
              <a:gd name="connsiteX3" fmla="*/ 613798 w 613797"/>
              <a:gd name="connsiteY3" fmla="*/ 237787 h 237786"/>
              <a:gd name="connsiteX4" fmla="*/ 260839 w 613797"/>
              <a:gd name="connsiteY4" fmla="*/ 237787 h 237786"/>
              <a:gd name="connsiteX5" fmla="*/ 260839 w 613797"/>
              <a:gd name="connsiteY5" fmla="*/ 237787 h 237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3797" h="237786">
                <a:moveTo>
                  <a:pt x="260839" y="237787"/>
                </a:moveTo>
                <a:lnTo>
                  <a:pt x="0" y="0"/>
                </a:lnTo>
                <a:lnTo>
                  <a:pt x="352958" y="0"/>
                </a:lnTo>
                <a:lnTo>
                  <a:pt x="613798" y="237787"/>
                </a:lnTo>
                <a:lnTo>
                  <a:pt x="260839" y="237787"/>
                </a:lnTo>
                <a:lnTo>
                  <a:pt x="260839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id="{FBA16458-DE38-3CD7-AA72-490A09F357DF}"/>
              </a:ext>
            </a:extLst>
          </p:cNvPr>
          <p:cNvSpPr/>
          <p:nvPr/>
        </p:nvSpPr>
        <p:spPr>
          <a:xfrm>
            <a:off x="303981" y="8193806"/>
            <a:ext cx="510285" cy="315955"/>
          </a:xfrm>
          <a:custGeom>
            <a:avLst/>
            <a:gdLst>
              <a:gd name="connsiteX0" fmla="*/ 157327 w 510285"/>
              <a:gd name="connsiteY0" fmla="*/ 315955 h 315955"/>
              <a:gd name="connsiteX1" fmla="*/ 0 w 510285"/>
              <a:gd name="connsiteY1" fmla="*/ 0 h 315955"/>
              <a:gd name="connsiteX2" fmla="*/ 352958 w 510285"/>
              <a:gd name="connsiteY2" fmla="*/ 0 h 315955"/>
              <a:gd name="connsiteX3" fmla="*/ 510285 w 510285"/>
              <a:gd name="connsiteY3" fmla="*/ 315955 h 315955"/>
              <a:gd name="connsiteX4" fmla="*/ 157327 w 510285"/>
              <a:gd name="connsiteY4" fmla="*/ 315955 h 315955"/>
              <a:gd name="connsiteX5" fmla="*/ 157327 w 510285"/>
              <a:gd name="connsiteY5" fmla="*/ 315955 h 315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285" h="315955">
                <a:moveTo>
                  <a:pt x="157327" y="315955"/>
                </a:moveTo>
                <a:lnTo>
                  <a:pt x="0" y="0"/>
                </a:lnTo>
                <a:lnTo>
                  <a:pt x="352958" y="0"/>
                </a:lnTo>
                <a:lnTo>
                  <a:pt x="510285" y="315955"/>
                </a:lnTo>
                <a:lnTo>
                  <a:pt x="157327" y="315955"/>
                </a:lnTo>
                <a:lnTo>
                  <a:pt x="157327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id="{4FE0F229-B435-E80A-919E-FC4D02B64D52}"/>
              </a:ext>
            </a:extLst>
          </p:cNvPr>
          <p:cNvSpPr/>
          <p:nvPr/>
        </p:nvSpPr>
        <p:spPr>
          <a:xfrm>
            <a:off x="1012620" y="4225684"/>
            <a:ext cx="510285" cy="315955"/>
          </a:xfrm>
          <a:custGeom>
            <a:avLst/>
            <a:gdLst>
              <a:gd name="connsiteX0" fmla="*/ 157327 w 510285"/>
              <a:gd name="connsiteY0" fmla="*/ 315955 h 315955"/>
              <a:gd name="connsiteX1" fmla="*/ 0 w 510285"/>
              <a:gd name="connsiteY1" fmla="*/ 0 h 315955"/>
              <a:gd name="connsiteX2" fmla="*/ 352958 w 510285"/>
              <a:gd name="connsiteY2" fmla="*/ 0 h 315955"/>
              <a:gd name="connsiteX3" fmla="*/ 510285 w 510285"/>
              <a:gd name="connsiteY3" fmla="*/ 315955 h 315955"/>
              <a:gd name="connsiteX4" fmla="*/ 157327 w 510285"/>
              <a:gd name="connsiteY4" fmla="*/ 315955 h 315955"/>
              <a:gd name="connsiteX5" fmla="*/ 157327 w 510285"/>
              <a:gd name="connsiteY5" fmla="*/ 315955 h 315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285" h="315955">
                <a:moveTo>
                  <a:pt x="157327" y="315955"/>
                </a:moveTo>
                <a:lnTo>
                  <a:pt x="0" y="0"/>
                </a:lnTo>
                <a:lnTo>
                  <a:pt x="352958" y="0"/>
                </a:lnTo>
                <a:lnTo>
                  <a:pt x="510285" y="315955"/>
                </a:lnTo>
                <a:lnTo>
                  <a:pt x="157327" y="315955"/>
                </a:lnTo>
                <a:lnTo>
                  <a:pt x="157327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00728F98-A22A-6A25-4EEA-494CA5E090BD}"/>
              </a:ext>
            </a:extLst>
          </p:cNvPr>
          <p:cNvSpPr/>
          <p:nvPr/>
        </p:nvSpPr>
        <p:spPr>
          <a:xfrm>
            <a:off x="431862" y="1039649"/>
            <a:ext cx="510285" cy="315955"/>
          </a:xfrm>
          <a:custGeom>
            <a:avLst/>
            <a:gdLst>
              <a:gd name="connsiteX0" fmla="*/ 157327 w 510285"/>
              <a:gd name="connsiteY0" fmla="*/ 315955 h 315955"/>
              <a:gd name="connsiteX1" fmla="*/ 0 w 510285"/>
              <a:gd name="connsiteY1" fmla="*/ 0 h 315955"/>
              <a:gd name="connsiteX2" fmla="*/ 352958 w 510285"/>
              <a:gd name="connsiteY2" fmla="*/ 0 h 315955"/>
              <a:gd name="connsiteX3" fmla="*/ 510285 w 510285"/>
              <a:gd name="connsiteY3" fmla="*/ 315955 h 315955"/>
              <a:gd name="connsiteX4" fmla="*/ 157327 w 510285"/>
              <a:gd name="connsiteY4" fmla="*/ 315955 h 315955"/>
              <a:gd name="connsiteX5" fmla="*/ 157327 w 510285"/>
              <a:gd name="connsiteY5" fmla="*/ 315955 h 315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285" h="315955">
                <a:moveTo>
                  <a:pt x="157327" y="315955"/>
                </a:moveTo>
                <a:lnTo>
                  <a:pt x="0" y="0"/>
                </a:lnTo>
                <a:lnTo>
                  <a:pt x="352958" y="0"/>
                </a:lnTo>
                <a:lnTo>
                  <a:pt x="510285" y="315955"/>
                </a:lnTo>
                <a:lnTo>
                  <a:pt x="157327" y="315955"/>
                </a:lnTo>
                <a:lnTo>
                  <a:pt x="157327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0" name="Freeform: Shape 129">
            <a:extLst>
              <a:ext uri="{FF2B5EF4-FFF2-40B4-BE49-F238E27FC236}">
                <a16:creationId xmlns:a16="http://schemas.microsoft.com/office/drawing/2014/main" id="{F13A3652-2136-CFD3-C40F-C8E23D6ACA4F}"/>
              </a:ext>
            </a:extLst>
          </p:cNvPr>
          <p:cNvSpPr/>
          <p:nvPr/>
        </p:nvSpPr>
        <p:spPr>
          <a:xfrm>
            <a:off x="460031" y="5725857"/>
            <a:ext cx="385525" cy="351452"/>
          </a:xfrm>
          <a:custGeom>
            <a:avLst/>
            <a:gdLst>
              <a:gd name="connsiteX0" fmla="*/ 32567 w 385525"/>
              <a:gd name="connsiteY0" fmla="*/ 351453 h 351452"/>
              <a:gd name="connsiteX1" fmla="*/ 0 w 385525"/>
              <a:gd name="connsiteY1" fmla="*/ 0 h 351452"/>
              <a:gd name="connsiteX2" fmla="*/ 352958 w 385525"/>
              <a:gd name="connsiteY2" fmla="*/ 0 h 351452"/>
              <a:gd name="connsiteX3" fmla="*/ 385525 w 385525"/>
              <a:gd name="connsiteY3" fmla="*/ 351453 h 351452"/>
              <a:gd name="connsiteX4" fmla="*/ 32567 w 385525"/>
              <a:gd name="connsiteY4" fmla="*/ 351453 h 351452"/>
              <a:gd name="connsiteX5" fmla="*/ 32567 w 385525"/>
              <a:gd name="connsiteY5" fmla="*/ 351453 h 351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5525" h="351452">
                <a:moveTo>
                  <a:pt x="32567" y="351453"/>
                </a:moveTo>
                <a:lnTo>
                  <a:pt x="0" y="0"/>
                </a:lnTo>
                <a:lnTo>
                  <a:pt x="352958" y="0"/>
                </a:lnTo>
                <a:lnTo>
                  <a:pt x="385525" y="351453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1" name="Freeform: Shape 130">
            <a:extLst>
              <a:ext uri="{FF2B5EF4-FFF2-40B4-BE49-F238E27FC236}">
                <a16:creationId xmlns:a16="http://schemas.microsoft.com/office/drawing/2014/main" id="{26CEF36E-7BF1-D06B-8F1A-0BC4EFB348EE}"/>
              </a:ext>
            </a:extLst>
          </p:cNvPr>
          <p:cNvSpPr/>
          <p:nvPr/>
        </p:nvSpPr>
        <p:spPr>
          <a:xfrm>
            <a:off x="808257" y="2751804"/>
            <a:ext cx="385525" cy="351452"/>
          </a:xfrm>
          <a:custGeom>
            <a:avLst/>
            <a:gdLst>
              <a:gd name="connsiteX0" fmla="*/ 32567 w 385525"/>
              <a:gd name="connsiteY0" fmla="*/ 351453 h 351452"/>
              <a:gd name="connsiteX1" fmla="*/ 0 w 385525"/>
              <a:gd name="connsiteY1" fmla="*/ 0 h 351452"/>
              <a:gd name="connsiteX2" fmla="*/ 352958 w 385525"/>
              <a:gd name="connsiteY2" fmla="*/ 0 h 351452"/>
              <a:gd name="connsiteX3" fmla="*/ 385525 w 385525"/>
              <a:gd name="connsiteY3" fmla="*/ 351453 h 351452"/>
              <a:gd name="connsiteX4" fmla="*/ 32567 w 385525"/>
              <a:gd name="connsiteY4" fmla="*/ 351453 h 351452"/>
              <a:gd name="connsiteX5" fmla="*/ 32567 w 385525"/>
              <a:gd name="connsiteY5" fmla="*/ 351453 h 351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5525" h="351452">
                <a:moveTo>
                  <a:pt x="32567" y="351453"/>
                </a:moveTo>
                <a:lnTo>
                  <a:pt x="0" y="0"/>
                </a:lnTo>
                <a:lnTo>
                  <a:pt x="352958" y="0"/>
                </a:lnTo>
                <a:lnTo>
                  <a:pt x="385525" y="351453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2" name="Freeform: Shape 131">
            <a:extLst>
              <a:ext uri="{FF2B5EF4-FFF2-40B4-BE49-F238E27FC236}">
                <a16:creationId xmlns:a16="http://schemas.microsoft.com/office/drawing/2014/main" id="{214A9945-2CF4-C02D-7954-6A42806AEA1F}"/>
              </a:ext>
            </a:extLst>
          </p:cNvPr>
          <p:cNvSpPr/>
          <p:nvPr/>
        </p:nvSpPr>
        <p:spPr>
          <a:xfrm>
            <a:off x="303981" y="-421405"/>
            <a:ext cx="385525" cy="351452"/>
          </a:xfrm>
          <a:custGeom>
            <a:avLst/>
            <a:gdLst>
              <a:gd name="connsiteX0" fmla="*/ 32567 w 385525"/>
              <a:gd name="connsiteY0" fmla="*/ 351453 h 351452"/>
              <a:gd name="connsiteX1" fmla="*/ 0 w 385525"/>
              <a:gd name="connsiteY1" fmla="*/ 0 h 351452"/>
              <a:gd name="connsiteX2" fmla="*/ 352958 w 385525"/>
              <a:gd name="connsiteY2" fmla="*/ 0 h 351452"/>
              <a:gd name="connsiteX3" fmla="*/ 385525 w 385525"/>
              <a:gd name="connsiteY3" fmla="*/ 351453 h 351452"/>
              <a:gd name="connsiteX4" fmla="*/ 32567 w 385525"/>
              <a:gd name="connsiteY4" fmla="*/ 351453 h 351452"/>
              <a:gd name="connsiteX5" fmla="*/ 32567 w 385525"/>
              <a:gd name="connsiteY5" fmla="*/ 351453 h 351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5525" h="351452">
                <a:moveTo>
                  <a:pt x="32567" y="351453"/>
                </a:moveTo>
                <a:lnTo>
                  <a:pt x="0" y="0"/>
                </a:lnTo>
                <a:lnTo>
                  <a:pt x="352958" y="0"/>
                </a:lnTo>
                <a:lnTo>
                  <a:pt x="385525" y="351453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3" name="Freeform: Shape 132">
            <a:extLst>
              <a:ext uri="{FF2B5EF4-FFF2-40B4-BE49-F238E27FC236}">
                <a16:creationId xmlns:a16="http://schemas.microsoft.com/office/drawing/2014/main" id="{FCEFA136-240F-9B00-4DDE-FCC17A2EC9E3}"/>
              </a:ext>
            </a:extLst>
          </p:cNvPr>
          <p:cNvSpPr/>
          <p:nvPr/>
        </p:nvSpPr>
        <p:spPr>
          <a:xfrm>
            <a:off x="1012620" y="3886200"/>
            <a:ext cx="449550" cy="339484"/>
          </a:xfrm>
          <a:custGeom>
            <a:avLst/>
            <a:gdLst>
              <a:gd name="connsiteX0" fmla="*/ 0 w 449550"/>
              <a:gd name="connsiteY0" fmla="*/ 339484 h 339484"/>
              <a:gd name="connsiteX1" fmla="*/ 96592 w 449550"/>
              <a:gd name="connsiteY1" fmla="*/ 0 h 339484"/>
              <a:gd name="connsiteX2" fmla="*/ 449550 w 449550"/>
              <a:gd name="connsiteY2" fmla="*/ 0 h 339484"/>
              <a:gd name="connsiteX3" fmla="*/ 352958 w 449550"/>
              <a:gd name="connsiteY3" fmla="*/ 339484 h 339484"/>
              <a:gd name="connsiteX4" fmla="*/ 0 w 449550"/>
              <a:gd name="connsiteY4" fmla="*/ 339484 h 339484"/>
              <a:gd name="connsiteX5" fmla="*/ 0 w 449550"/>
              <a:gd name="connsiteY5" fmla="*/ 339484 h 339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9550" h="339484">
                <a:moveTo>
                  <a:pt x="0" y="339484"/>
                </a:moveTo>
                <a:lnTo>
                  <a:pt x="96592" y="0"/>
                </a:lnTo>
                <a:lnTo>
                  <a:pt x="449550" y="0"/>
                </a:lnTo>
                <a:lnTo>
                  <a:pt x="352958" y="339484"/>
                </a:lnTo>
                <a:lnTo>
                  <a:pt x="0" y="339484"/>
                </a:lnTo>
                <a:lnTo>
                  <a:pt x="0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id="{9571775B-6576-DF40-C0F2-7F5B9614CADE}"/>
              </a:ext>
            </a:extLst>
          </p:cNvPr>
          <p:cNvSpPr/>
          <p:nvPr/>
        </p:nvSpPr>
        <p:spPr>
          <a:xfrm>
            <a:off x="492598" y="1355604"/>
            <a:ext cx="449550" cy="339484"/>
          </a:xfrm>
          <a:custGeom>
            <a:avLst/>
            <a:gdLst>
              <a:gd name="connsiteX0" fmla="*/ 0 w 449550"/>
              <a:gd name="connsiteY0" fmla="*/ 339485 h 339484"/>
              <a:gd name="connsiteX1" fmla="*/ 96592 w 449550"/>
              <a:gd name="connsiteY1" fmla="*/ 0 h 339484"/>
              <a:gd name="connsiteX2" fmla="*/ 449550 w 449550"/>
              <a:gd name="connsiteY2" fmla="*/ 0 h 339484"/>
              <a:gd name="connsiteX3" fmla="*/ 352958 w 449550"/>
              <a:gd name="connsiteY3" fmla="*/ 339485 h 339484"/>
              <a:gd name="connsiteX4" fmla="*/ 0 w 449550"/>
              <a:gd name="connsiteY4" fmla="*/ 339485 h 339484"/>
              <a:gd name="connsiteX5" fmla="*/ 0 w 449550"/>
              <a:gd name="connsiteY5" fmla="*/ 339485 h 339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9550" h="339484">
                <a:moveTo>
                  <a:pt x="0" y="339485"/>
                </a:moveTo>
                <a:lnTo>
                  <a:pt x="96592" y="0"/>
                </a:lnTo>
                <a:lnTo>
                  <a:pt x="449550" y="0"/>
                </a:lnTo>
                <a:lnTo>
                  <a:pt x="352958" y="339485"/>
                </a:lnTo>
                <a:lnTo>
                  <a:pt x="0" y="339485"/>
                </a:lnTo>
                <a:lnTo>
                  <a:pt x="0" y="339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8BF498D9-95EC-A443-9F6B-9FD887312CAD}"/>
              </a:ext>
            </a:extLst>
          </p:cNvPr>
          <p:cNvSpPr/>
          <p:nvPr/>
        </p:nvSpPr>
        <p:spPr>
          <a:xfrm>
            <a:off x="336548" y="7502868"/>
            <a:ext cx="449550" cy="339484"/>
          </a:xfrm>
          <a:custGeom>
            <a:avLst/>
            <a:gdLst>
              <a:gd name="connsiteX0" fmla="*/ 0 w 449550"/>
              <a:gd name="connsiteY0" fmla="*/ 339485 h 339484"/>
              <a:gd name="connsiteX1" fmla="*/ 96592 w 449550"/>
              <a:gd name="connsiteY1" fmla="*/ 0 h 339484"/>
              <a:gd name="connsiteX2" fmla="*/ 449550 w 449550"/>
              <a:gd name="connsiteY2" fmla="*/ 0 h 339484"/>
              <a:gd name="connsiteX3" fmla="*/ 352958 w 449550"/>
              <a:gd name="connsiteY3" fmla="*/ 339485 h 339484"/>
              <a:gd name="connsiteX4" fmla="*/ 0 w 449550"/>
              <a:gd name="connsiteY4" fmla="*/ 339485 h 339484"/>
              <a:gd name="connsiteX5" fmla="*/ 0 w 449550"/>
              <a:gd name="connsiteY5" fmla="*/ 339485 h 339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9550" h="339484">
                <a:moveTo>
                  <a:pt x="0" y="339485"/>
                </a:moveTo>
                <a:lnTo>
                  <a:pt x="96592" y="0"/>
                </a:lnTo>
                <a:lnTo>
                  <a:pt x="449550" y="0"/>
                </a:lnTo>
                <a:lnTo>
                  <a:pt x="352958" y="339485"/>
                </a:lnTo>
                <a:lnTo>
                  <a:pt x="0" y="339485"/>
                </a:lnTo>
                <a:lnTo>
                  <a:pt x="0" y="339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id="{78625842-6619-ADFC-3D7D-55A1D866FACC}"/>
              </a:ext>
            </a:extLst>
          </p:cNvPr>
          <p:cNvSpPr/>
          <p:nvPr/>
        </p:nvSpPr>
        <p:spPr>
          <a:xfrm>
            <a:off x="808257" y="2470137"/>
            <a:ext cx="565663" cy="281666"/>
          </a:xfrm>
          <a:custGeom>
            <a:avLst/>
            <a:gdLst>
              <a:gd name="connsiteX0" fmla="*/ 0 w 565663"/>
              <a:gd name="connsiteY0" fmla="*/ 281667 h 281666"/>
              <a:gd name="connsiteX1" fmla="*/ 212705 w 565663"/>
              <a:gd name="connsiteY1" fmla="*/ 0 h 281666"/>
              <a:gd name="connsiteX2" fmla="*/ 565663 w 565663"/>
              <a:gd name="connsiteY2" fmla="*/ 0 h 281666"/>
              <a:gd name="connsiteX3" fmla="*/ 352958 w 565663"/>
              <a:gd name="connsiteY3" fmla="*/ 281667 h 281666"/>
              <a:gd name="connsiteX4" fmla="*/ 0 w 565663"/>
              <a:gd name="connsiteY4" fmla="*/ 281667 h 281666"/>
              <a:gd name="connsiteX5" fmla="*/ 0 w 565663"/>
              <a:gd name="connsiteY5" fmla="*/ 281667 h 281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663" h="281666">
                <a:moveTo>
                  <a:pt x="0" y="281667"/>
                </a:moveTo>
                <a:lnTo>
                  <a:pt x="212705" y="0"/>
                </a:lnTo>
                <a:lnTo>
                  <a:pt x="565663" y="0"/>
                </a:lnTo>
                <a:lnTo>
                  <a:pt x="352958" y="281667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64399FB6-6293-8B7E-CE35-F5394D7A384C}"/>
              </a:ext>
            </a:extLst>
          </p:cNvPr>
          <p:cNvSpPr/>
          <p:nvPr/>
        </p:nvSpPr>
        <p:spPr>
          <a:xfrm>
            <a:off x="219157" y="6732750"/>
            <a:ext cx="565663" cy="281667"/>
          </a:xfrm>
          <a:custGeom>
            <a:avLst/>
            <a:gdLst>
              <a:gd name="connsiteX0" fmla="*/ 0 w 565663"/>
              <a:gd name="connsiteY0" fmla="*/ 281667 h 281667"/>
              <a:gd name="connsiteX1" fmla="*/ 212705 w 565663"/>
              <a:gd name="connsiteY1" fmla="*/ 0 h 281667"/>
              <a:gd name="connsiteX2" fmla="*/ 565663 w 565663"/>
              <a:gd name="connsiteY2" fmla="*/ 0 h 281667"/>
              <a:gd name="connsiteX3" fmla="*/ 352958 w 565663"/>
              <a:gd name="connsiteY3" fmla="*/ 281667 h 281667"/>
              <a:gd name="connsiteX4" fmla="*/ 0 w 565663"/>
              <a:gd name="connsiteY4" fmla="*/ 281667 h 281667"/>
              <a:gd name="connsiteX5" fmla="*/ 0 w 565663"/>
              <a:gd name="connsiteY5" fmla="*/ 281667 h 2816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663" h="281667">
                <a:moveTo>
                  <a:pt x="0" y="281667"/>
                </a:moveTo>
                <a:lnTo>
                  <a:pt x="212705" y="0"/>
                </a:lnTo>
                <a:lnTo>
                  <a:pt x="565663" y="0"/>
                </a:lnTo>
                <a:lnTo>
                  <a:pt x="352958" y="281667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8" name="Freeform: Shape 137">
            <a:extLst>
              <a:ext uri="{FF2B5EF4-FFF2-40B4-BE49-F238E27FC236}">
                <a16:creationId xmlns:a16="http://schemas.microsoft.com/office/drawing/2014/main" id="{571E2A40-0A5A-49C8-B393-56A206A528C6}"/>
              </a:ext>
            </a:extLst>
          </p:cNvPr>
          <p:cNvSpPr/>
          <p:nvPr/>
        </p:nvSpPr>
        <p:spPr>
          <a:xfrm>
            <a:off x="133048" y="269531"/>
            <a:ext cx="653049" cy="185808"/>
          </a:xfrm>
          <a:custGeom>
            <a:avLst/>
            <a:gdLst>
              <a:gd name="connsiteX0" fmla="*/ 0 w 653049"/>
              <a:gd name="connsiteY0" fmla="*/ 185809 h 185808"/>
              <a:gd name="connsiteX1" fmla="*/ 300091 w 653049"/>
              <a:gd name="connsiteY1" fmla="*/ 0 h 185808"/>
              <a:gd name="connsiteX2" fmla="*/ 653050 w 653049"/>
              <a:gd name="connsiteY2" fmla="*/ 0 h 185808"/>
              <a:gd name="connsiteX3" fmla="*/ 352958 w 653049"/>
              <a:gd name="connsiteY3" fmla="*/ 185809 h 185808"/>
              <a:gd name="connsiteX4" fmla="*/ 0 w 653049"/>
              <a:gd name="connsiteY4" fmla="*/ 185809 h 185808"/>
              <a:gd name="connsiteX5" fmla="*/ 0 w 653049"/>
              <a:gd name="connsiteY5" fmla="*/ 185809 h 185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3049" h="185808">
                <a:moveTo>
                  <a:pt x="0" y="185809"/>
                </a:moveTo>
                <a:lnTo>
                  <a:pt x="300091" y="0"/>
                </a:lnTo>
                <a:lnTo>
                  <a:pt x="653050" y="0"/>
                </a:lnTo>
                <a:lnTo>
                  <a:pt x="352958" y="185809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9" name="Freeform: Shape 138">
            <a:extLst>
              <a:ext uri="{FF2B5EF4-FFF2-40B4-BE49-F238E27FC236}">
                <a16:creationId xmlns:a16="http://schemas.microsoft.com/office/drawing/2014/main" id="{85051E0E-440D-2891-928E-0C4E2579FCA5}"/>
              </a:ext>
            </a:extLst>
          </p:cNvPr>
          <p:cNvSpPr/>
          <p:nvPr/>
        </p:nvSpPr>
        <p:spPr>
          <a:xfrm>
            <a:off x="460031" y="5540049"/>
            <a:ext cx="653049" cy="185808"/>
          </a:xfrm>
          <a:custGeom>
            <a:avLst/>
            <a:gdLst>
              <a:gd name="connsiteX0" fmla="*/ 0 w 653049"/>
              <a:gd name="connsiteY0" fmla="*/ 185809 h 185808"/>
              <a:gd name="connsiteX1" fmla="*/ 300091 w 653049"/>
              <a:gd name="connsiteY1" fmla="*/ 0 h 185808"/>
              <a:gd name="connsiteX2" fmla="*/ 653050 w 653049"/>
              <a:gd name="connsiteY2" fmla="*/ 0 h 185808"/>
              <a:gd name="connsiteX3" fmla="*/ 352958 w 653049"/>
              <a:gd name="connsiteY3" fmla="*/ 185809 h 185808"/>
              <a:gd name="connsiteX4" fmla="*/ 0 w 653049"/>
              <a:gd name="connsiteY4" fmla="*/ 185809 h 185808"/>
              <a:gd name="connsiteX5" fmla="*/ 0 w 653049"/>
              <a:gd name="connsiteY5" fmla="*/ 185809 h 185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3049" h="185808">
                <a:moveTo>
                  <a:pt x="0" y="185809"/>
                </a:moveTo>
                <a:lnTo>
                  <a:pt x="300091" y="0"/>
                </a:lnTo>
                <a:lnTo>
                  <a:pt x="653050" y="0"/>
                </a:lnTo>
                <a:lnTo>
                  <a:pt x="352958" y="185809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id="{322FC6A6-8A93-91A1-4151-6BE475C4CA3D}"/>
              </a:ext>
            </a:extLst>
          </p:cNvPr>
          <p:cNvSpPr/>
          <p:nvPr/>
        </p:nvSpPr>
        <p:spPr>
          <a:xfrm>
            <a:off x="133048" y="7252203"/>
            <a:ext cx="699907" cy="64856"/>
          </a:xfrm>
          <a:custGeom>
            <a:avLst/>
            <a:gdLst>
              <a:gd name="connsiteX0" fmla="*/ 0 w 699907"/>
              <a:gd name="connsiteY0" fmla="*/ 64856 h 64856"/>
              <a:gd name="connsiteX1" fmla="*/ 346949 w 699907"/>
              <a:gd name="connsiteY1" fmla="*/ 0 h 64856"/>
              <a:gd name="connsiteX2" fmla="*/ 699907 w 699907"/>
              <a:gd name="connsiteY2" fmla="*/ 0 h 64856"/>
              <a:gd name="connsiteX3" fmla="*/ 352958 w 699907"/>
              <a:gd name="connsiteY3" fmla="*/ 64856 h 64856"/>
              <a:gd name="connsiteX4" fmla="*/ 0 w 699907"/>
              <a:gd name="connsiteY4" fmla="*/ 64856 h 64856"/>
              <a:gd name="connsiteX5" fmla="*/ 0 w 699907"/>
              <a:gd name="connsiteY5" fmla="*/ 64856 h 64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9907" h="64856">
                <a:moveTo>
                  <a:pt x="0" y="64856"/>
                </a:moveTo>
                <a:lnTo>
                  <a:pt x="346949" y="0"/>
                </a:lnTo>
                <a:lnTo>
                  <a:pt x="699907" y="0"/>
                </a:lnTo>
                <a:lnTo>
                  <a:pt x="352958" y="64856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1" name="Freeform: Shape 140">
            <a:extLst>
              <a:ext uri="{FF2B5EF4-FFF2-40B4-BE49-F238E27FC236}">
                <a16:creationId xmlns:a16="http://schemas.microsoft.com/office/drawing/2014/main" id="{89C5900C-DFEF-EDDC-1FC9-6E8C0B3BCE60}"/>
              </a:ext>
            </a:extLst>
          </p:cNvPr>
          <p:cNvSpPr/>
          <p:nvPr/>
        </p:nvSpPr>
        <p:spPr>
          <a:xfrm>
            <a:off x="133048" y="455340"/>
            <a:ext cx="699907" cy="64855"/>
          </a:xfrm>
          <a:custGeom>
            <a:avLst/>
            <a:gdLst>
              <a:gd name="connsiteX0" fmla="*/ 346949 w 699907"/>
              <a:gd name="connsiteY0" fmla="*/ 64856 h 64855"/>
              <a:gd name="connsiteX1" fmla="*/ 0 w 699907"/>
              <a:gd name="connsiteY1" fmla="*/ 0 h 64855"/>
              <a:gd name="connsiteX2" fmla="*/ 352958 w 699907"/>
              <a:gd name="connsiteY2" fmla="*/ 0 h 64855"/>
              <a:gd name="connsiteX3" fmla="*/ 699907 w 699907"/>
              <a:gd name="connsiteY3" fmla="*/ 64856 h 64855"/>
              <a:gd name="connsiteX4" fmla="*/ 346949 w 699907"/>
              <a:gd name="connsiteY4" fmla="*/ 64856 h 64855"/>
              <a:gd name="connsiteX5" fmla="*/ 346949 w 699907"/>
              <a:gd name="connsiteY5" fmla="*/ 64856 h 648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9907" h="64855">
                <a:moveTo>
                  <a:pt x="346949" y="64856"/>
                </a:moveTo>
                <a:lnTo>
                  <a:pt x="0" y="0"/>
                </a:lnTo>
                <a:lnTo>
                  <a:pt x="352958" y="0"/>
                </a:lnTo>
                <a:lnTo>
                  <a:pt x="699907" y="64856"/>
                </a:lnTo>
                <a:lnTo>
                  <a:pt x="346949" y="64856"/>
                </a:lnTo>
                <a:lnTo>
                  <a:pt x="346949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2" name="Freeform: Shape 141">
            <a:extLst>
              <a:ext uri="{FF2B5EF4-FFF2-40B4-BE49-F238E27FC236}">
                <a16:creationId xmlns:a16="http://schemas.microsoft.com/office/drawing/2014/main" id="{8F7EB21A-4DEC-53F5-5DF8-37EBED895E18}"/>
              </a:ext>
            </a:extLst>
          </p:cNvPr>
          <p:cNvSpPr/>
          <p:nvPr/>
        </p:nvSpPr>
        <p:spPr>
          <a:xfrm>
            <a:off x="133048" y="7317059"/>
            <a:ext cx="653049" cy="185808"/>
          </a:xfrm>
          <a:custGeom>
            <a:avLst/>
            <a:gdLst>
              <a:gd name="connsiteX0" fmla="*/ 300091 w 653049"/>
              <a:gd name="connsiteY0" fmla="*/ 185809 h 185808"/>
              <a:gd name="connsiteX1" fmla="*/ 0 w 653049"/>
              <a:gd name="connsiteY1" fmla="*/ 0 h 185808"/>
              <a:gd name="connsiteX2" fmla="*/ 352958 w 653049"/>
              <a:gd name="connsiteY2" fmla="*/ 0 h 185808"/>
              <a:gd name="connsiteX3" fmla="*/ 653050 w 653049"/>
              <a:gd name="connsiteY3" fmla="*/ 185809 h 185808"/>
              <a:gd name="connsiteX4" fmla="*/ 300091 w 653049"/>
              <a:gd name="connsiteY4" fmla="*/ 185809 h 185808"/>
              <a:gd name="connsiteX5" fmla="*/ 300091 w 653049"/>
              <a:gd name="connsiteY5" fmla="*/ 185809 h 185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3049" h="185808">
                <a:moveTo>
                  <a:pt x="300091" y="185809"/>
                </a:moveTo>
                <a:lnTo>
                  <a:pt x="0" y="0"/>
                </a:lnTo>
                <a:lnTo>
                  <a:pt x="352958" y="0"/>
                </a:lnTo>
                <a:lnTo>
                  <a:pt x="653050" y="185809"/>
                </a:lnTo>
                <a:lnTo>
                  <a:pt x="300091" y="185809"/>
                </a:lnTo>
                <a:lnTo>
                  <a:pt x="300091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AA5F077B-44CA-A704-5A09-53B02B794A71}"/>
              </a:ext>
            </a:extLst>
          </p:cNvPr>
          <p:cNvSpPr/>
          <p:nvPr/>
        </p:nvSpPr>
        <p:spPr>
          <a:xfrm>
            <a:off x="460031" y="2046542"/>
            <a:ext cx="653049" cy="185808"/>
          </a:xfrm>
          <a:custGeom>
            <a:avLst/>
            <a:gdLst>
              <a:gd name="connsiteX0" fmla="*/ 300091 w 653049"/>
              <a:gd name="connsiteY0" fmla="*/ 185809 h 185808"/>
              <a:gd name="connsiteX1" fmla="*/ 0 w 653049"/>
              <a:gd name="connsiteY1" fmla="*/ 0 h 185808"/>
              <a:gd name="connsiteX2" fmla="*/ 352958 w 653049"/>
              <a:gd name="connsiteY2" fmla="*/ 0 h 185808"/>
              <a:gd name="connsiteX3" fmla="*/ 653050 w 653049"/>
              <a:gd name="connsiteY3" fmla="*/ 185809 h 185808"/>
              <a:gd name="connsiteX4" fmla="*/ 300091 w 653049"/>
              <a:gd name="connsiteY4" fmla="*/ 185809 h 185808"/>
              <a:gd name="connsiteX5" fmla="*/ 300091 w 653049"/>
              <a:gd name="connsiteY5" fmla="*/ 185809 h 185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3049" h="185808">
                <a:moveTo>
                  <a:pt x="300091" y="185809"/>
                </a:moveTo>
                <a:lnTo>
                  <a:pt x="0" y="0"/>
                </a:lnTo>
                <a:lnTo>
                  <a:pt x="352958" y="0"/>
                </a:lnTo>
                <a:lnTo>
                  <a:pt x="653050" y="185809"/>
                </a:lnTo>
                <a:lnTo>
                  <a:pt x="300091" y="185809"/>
                </a:lnTo>
                <a:lnTo>
                  <a:pt x="300091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15E2B986-F879-85CE-A7A9-366A80560846}"/>
              </a:ext>
            </a:extLst>
          </p:cNvPr>
          <p:cNvSpPr/>
          <p:nvPr/>
        </p:nvSpPr>
        <p:spPr>
          <a:xfrm>
            <a:off x="808257" y="5020595"/>
            <a:ext cx="565663" cy="281666"/>
          </a:xfrm>
          <a:custGeom>
            <a:avLst/>
            <a:gdLst>
              <a:gd name="connsiteX0" fmla="*/ 212705 w 565663"/>
              <a:gd name="connsiteY0" fmla="*/ 281667 h 281666"/>
              <a:gd name="connsiteX1" fmla="*/ 0 w 565663"/>
              <a:gd name="connsiteY1" fmla="*/ 0 h 281666"/>
              <a:gd name="connsiteX2" fmla="*/ 352958 w 565663"/>
              <a:gd name="connsiteY2" fmla="*/ 0 h 281666"/>
              <a:gd name="connsiteX3" fmla="*/ 565663 w 565663"/>
              <a:gd name="connsiteY3" fmla="*/ 281667 h 281666"/>
              <a:gd name="connsiteX4" fmla="*/ 212705 w 565663"/>
              <a:gd name="connsiteY4" fmla="*/ 281667 h 281666"/>
              <a:gd name="connsiteX5" fmla="*/ 212705 w 565663"/>
              <a:gd name="connsiteY5" fmla="*/ 281667 h 281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663" h="281666">
                <a:moveTo>
                  <a:pt x="212705" y="281667"/>
                </a:moveTo>
                <a:lnTo>
                  <a:pt x="0" y="0"/>
                </a:lnTo>
                <a:lnTo>
                  <a:pt x="352958" y="0"/>
                </a:lnTo>
                <a:lnTo>
                  <a:pt x="565663" y="281667"/>
                </a:lnTo>
                <a:lnTo>
                  <a:pt x="212705" y="281667"/>
                </a:lnTo>
                <a:lnTo>
                  <a:pt x="212705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5" name="Freeform: Shape 144">
            <a:extLst>
              <a:ext uri="{FF2B5EF4-FFF2-40B4-BE49-F238E27FC236}">
                <a16:creationId xmlns:a16="http://schemas.microsoft.com/office/drawing/2014/main" id="{F39B2050-91CB-F793-C895-27577090D9C0}"/>
              </a:ext>
            </a:extLst>
          </p:cNvPr>
          <p:cNvSpPr/>
          <p:nvPr/>
        </p:nvSpPr>
        <p:spPr>
          <a:xfrm>
            <a:off x="219157" y="757982"/>
            <a:ext cx="565663" cy="281666"/>
          </a:xfrm>
          <a:custGeom>
            <a:avLst/>
            <a:gdLst>
              <a:gd name="connsiteX0" fmla="*/ 212705 w 565663"/>
              <a:gd name="connsiteY0" fmla="*/ 281667 h 281666"/>
              <a:gd name="connsiteX1" fmla="*/ 0 w 565663"/>
              <a:gd name="connsiteY1" fmla="*/ 0 h 281666"/>
              <a:gd name="connsiteX2" fmla="*/ 352958 w 565663"/>
              <a:gd name="connsiteY2" fmla="*/ 0 h 281666"/>
              <a:gd name="connsiteX3" fmla="*/ 565663 w 565663"/>
              <a:gd name="connsiteY3" fmla="*/ 281667 h 281666"/>
              <a:gd name="connsiteX4" fmla="*/ 212705 w 565663"/>
              <a:gd name="connsiteY4" fmla="*/ 281667 h 281666"/>
              <a:gd name="connsiteX5" fmla="*/ 212705 w 565663"/>
              <a:gd name="connsiteY5" fmla="*/ 281667 h 281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5663" h="281666">
                <a:moveTo>
                  <a:pt x="212705" y="281667"/>
                </a:moveTo>
                <a:lnTo>
                  <a:pt x="0" y="0"/>
                </a:lnTo>
                <a:lnTo>
                  <a:pt x="352958" y="0"/>
                </a:lnTo>
                <a:lnTo>
                  <a:pt x="565663" y="281667"/>
                </a:lnTo>
                <a:lnTo>
                  <a:pt x="212705" y="281667"/>
                </a:lnTo>
                <a:lnTo>
                  <a:pt x="212705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6" name="Freeform: Shape 145">
            <a:extLst>
              <a:ext uri="{FF2B5EF4-FFF2-40B4-BE49-F238E27FC236}">
                <a16:creationId xmlns:a16="http://schemas.microsoft.com/office/drawing/2014/main" id="{1E792C45-B5BD-92C6-BE7A-415FA207FE16}"/>
              </a:ext>
            </a:extLst>
          </p:cNvPr>
          <p:cNvSpPr/>
          <p:nvPr/>
        </p:nvSpPr>
        <p:spPr>
          <a:xfrm>
            <a:off x="1012620" y="3546715"/>
            <a:ext cx="449550" cy="339484"/>
          </a:xfrm>
          <a:custGeom>
            <a:avLst/>
            <a:gdLst>
              <a:gd name="connsiteX0" fmla="*/ 96592 w 449550"/>
              <a:gd name="connsiteY0" fmla="*/ 339484 h 339484"/>
              <a:gd name="connsiteX1" fmla="*/ 0 w 449550"/>
              <a:gd name="connsiteY1" fmla="*/ 0 h 339484"/>
              <a:gd name="connsiteX2" fmla="*/ 352958 w 449550"/>
              <a:gd name="connsiteY2" fmla="*/ 0 h 339484"/>
              <a:gd name="connsiteX3" fmla="*/ 449550 w 449550"/>
              <a:gd name="connsiteY3" fmla="*/ 339484 h 339484"/>
              <a:gd name="connsiteX4" fmla="*/ 96592 w 449550"/>
              <a:gd name="connsiteY4" fmla="*/ 339484 h 339484"/>
              <a:gd name="connsiteX5" fmla="*/ 96592 w 449550"/>
              <a:gd name="connsiteY5" fmla="*/ 339484 h 339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9550" h="339484">
                <a:moveTo>
                  <a:pt x="96592" y="339484"/>
                </a:moveTo>
                <a:lnTo>
                  <a:pt x="0" y="0"/>
                </a:lnTo>
                <a:lnTo>
                  <a:pt x="352958" y="0"/>
                </a:lnTo>
                <a:lnTo>
                  <a:pt x="449550" y="339484"/>
                </a:lnTo>
                <a:lnTo>
                  <a:pt x="96592" y="339484"/>
                </a:lnTo>
                <a:lnTo>
                  <a:pt x="96592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id="{99808101-0AEB-9773-4DC7-2E58EEDAAB5B}"/>
              </a:ext>
            </a:extLst>
          </p:cNvPr>
          <p:cNvSpPr/>
          <p:nvPr/>
        </p:nvSpPr>
        <p:spPr>
          <a:xfrm>
            <a:off x="492598" y="6077310"/>
            <a:ext cx="449550" cy="339484"/>
          </a:xfrm>
          <a:custGeom>
            <a:avLst/>
            <a:gdLst>
              <a:gd name="connsiteX0" fmla="*/ 96592 w 449550"/>
              <a:gd name="connsiteY0" fmla="*/ 339484 h 339484"/>
              <a:gd name="connsiteX1" fmla="*/ 0 w 449550"/>
              <a:gd name="connsiteY1" fmla="*/ 0 h 339484"/>
              <a:gd name="connsiteX2" fmla="*/ 352958 w 449550"/>
              <a:gd name="connsiteY2" fmla="*/ 0 h 339484"/>
              <a:gd name="connsiteX3" fmla="*/ 449550 w 449550"/>
              <a:gd name="connsiteY3" fmla="*/ 339484 h 339484"/>
              <a:gd name="connsiteX4" fmla="*/ 96592 w 449550"/>
              <a:gd name="connsiteY4" fmla="*/ 339484 h 339484"/>
              <a:gd name="connsiteX5" fmla="*/ 96592 w 449550"/>
              <a:gd name="connsiteY5" fmla="*/ 339484 h 339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9550" h="339484">
                <a:moveTo>
                  <a:pt x="96592" y="339484"/>
                </a:moveTo>
                <a:lnTo>
                  <a:pt x="0" y="0"/>
                </a:lnTo>
                <a:lnTo>
                  <a:pt x="352958" y="0"/>
                </a:lnTo>
                <a:lnTo>
                  <a:pt x="449550" y="339484"/>
                </a:lnTo>
                <a:lnTo>
                  <a:pt x="96592" y="339484"/>
                </a:lnTo>
                <a:lnTo>
                  <a:pt x="96592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8" name="Freeform: Shape 147">
            <a:extLst>
              <a:ext uri="{FF2B5EF4-FFF2-40B4-BE49-F238E27FC236}">
                <a16:creationId xmlns:a16="http://schemas.microsoft.com/office/drawing/2014/main" id="{48C9CD3A-F834-3E98-EA15-E3817AD8A47C}"/>
              </a:ext>
            </a:extLst>
          </p:cNvPr>
          <p:cNvSpPr/>
          <p:nvPr/>
        </p:nvSpPr>
        <p:spPr>
          <a:xfrm>
            <a:off x="336548" y="-69952"/>
            <a:ext cx="449550" cy="339484"/>
          </a:xfrm>
          <a:custGeom>
            <a:avLst/>
            <a:gdLst>
              <a:gd name="connsiteX0" fmla="*/ 96592 w 449550"/>
              <a:gd name="connsiteY0" fmla="*/ 339484 h 339484"/>
              <a:gd name="connsiteX1" fmla="*/ 0 w 449550"/>
              <a:gd name="connsiteY1" fmla="*/ 0 h 339484"/>
              <a:gd name="connsiteX2" fmla="*/ 352958 w 449550"/>
              <a:gd name="connsiteY2" fmla="*/ 0 h 339484"/>
              <a:gd name="connsiteX3" fmla="*/ 449550 w 449550"/>
              <a:gd name="connsiteY3" fmla="*/ 339484 h 339484"/>
              <a:gd name="connsiteX4" fmla="*/ 96592 w 449550"/>
              <a:gd name="connsiteY4" fmla="*/ 339484 h 339484"/>
              <a:gd name="connsiteX5" fmla="*/ 96592 w 449550"/>
              <a:gd name="connsiteY5" fmla="*/ 339484 h 339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9550" h="339484">
                <a:moveTo>
                  <a:pt x="96592" y="339484"/>
                </a:moveTo>
                <a:lnTo>
                  <a:pt x="0" y="0"/>
                </a:lnTo>
                <a:lnTo>
                  <a:pt x="352958" y="0"/>
                </a:lnTo>
                <a:lnTo>
                  <a:pt x="449550" y="339484"/>
                </a:lnTo>
                <a:lnTo>
                  <a:pt x="96592" y="339484"/>
                </a:lnTo>
                <a:lnTo>
                  <a:pt x="96592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9" name="Freeform: Shape 148">
            <a:extLst>
              <a:ext uri="{FF2B5EF4-FFF2-40B4-BE49-F238E27FC236}">
                <a16:creationId xmlns:a16="http://schemas.microsoft.com/office/drawing/2014/main" id="{00B1D602-17EC-1906-67AE-BF62B855D4CB}"/>
              </a:ext>
            </a:extLst>
          </p:cNvPr>
          <p:cNvSpPr/>
          <p:nvPr/>
        </p:nvSpPr>
        <p:spPr>
          <a:xfrm>
            <a:off x="460031" y="1695089"/>
            <a:ext cx="385525" cy="351452"/>
          </a:xfrm>
          <a:custGeom>
            <a:avLst/>
            <a:gdLst>
              <a:gd name="connsiteX0" fmla="*/ 0 w 385525"/>
              <a:gd name="connsiteY0" fmla="*/ 351453 h 351452"/>
              <a:gd name="connsiteX1" fmla="*/ 32567 w 385525"/>
              <a:gd name="connsiteY1" fmla="*/ 0 h 351452"/>
              <a:gd name="connsiteX2" fmla="*/ 385525 w 385525"/>
              <a:gd name="connsiteY2" fmla="*/ 0 h 351452"/>
              <a:gd name="connsiteX3" fmla="*/ 352958 w 385525"/>
              <a:gd name="connsiteY3" fmla="*/ 351453 h 351452"/>
              <a:gd name="connsiteX4" fmla="*/ 0 w 385525"/>
              <a:gd name="connsiteY4" fmla="*/ 351453 h 351452"/>
              <a:gd name="connsiteX5" fmla="*/ 0 w 385525"/>
              <a:gd name="connsiteY5" fmla="*/ 351453 h 351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5525" h="351452">
                <a:moveTo>
                  <a:pt x="0" y="351453"/>
                </a:moveTo>
                <a:lnTo>
                  <a:pt x="32567" y="0"/>
                </a:lnTo>
                <a:lnTo>
                  <a:pt x="385525" y="0"/>
                </a:lnTo>
                <a:lnTo>
                  <a:pt x="352958" y="351453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0" name="Freeform: Shape 149">
            <a:extLst>
              <a:ext uri="{FF2B5EF4-FFF2-40B4-BE49-F238E27FC236}">
                <a16:creationId xmlns:a16="http://schemas.microsoft.com/office/drawing/2014/main" id="{819BBB5A-BBD7-2D51-2345-E23B202FFC36}"/>
              </a:ext>
            </a:extLst>
          </p:cNvPr>
          <p:cNvSpPr/>
          <p:nvPr/>
        </p:nvSpPr>
        <p:spPr>
          <a:xfrm>
            <a:off x="808257" y="4669143"/>
            <a:ext cx="385525" cy="351452"/>
          </a:xfrm>
          <a:custGeom>
            <a:avLst/>
            <a:gdLst>
              <a:gd name="connsiteX0" fmla="*/ 0 w 385525"/>
              <a:gd name="connsiteY0" fmla="*/ 351453 h 351452"/>
              <a:gd name="connsiteX1" fmla="*/ 32567 w 385525"/>
              <a:gd name="connsiteY1" fmla="*/ 0 h 351452"/>
              <a:gd name="connsiteX2" fmla="*/ 385525 w 385525"/>
              <a:gd name="connsiteY2" fmla="*/ 0 h 351452"/>
              <a:gd name="connsiteX3" fmla="*/ 352958 w 385525"/>
              <a:gd name="connsiteY3" fmla="*/ 351453 h 351452"/>
              <a:gd name="connsiteX4" fmla="*/ 0 w 385525"/>
              <a:gd name="connsiteY4" fmla="*/ 351453 h 351452"/>
              <a:gd name="connsiteX5" fmla="*/ 0 w 385525"/>
              <a:gd name="connsiteY5" fmla="*/ 351453 h 351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5525" h="351452">
                <a:moveTo>
                  <a:pt x="0" y="351453"/>
                </a:moveTo>
                <a:lnTo>
                  <a:pt x="32567" y="0"/>
                </a:lnTo>
                <a:lnTo>
                  <a:pt x="385525" y="0"/>
                </a:lnTo>
                <a:lnTo>
                  <a:pt x="352958" y="351453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1" name="Freeform: Shape 150">
            <a:extLst>
              <a:ext uri="{FF2B5EF4-FFF2-40B4-BE49-F238E27FC236}">
                <a16:creationId xmlns:a16="http://schemas.microsoft.com/office/drawing/2014/main" id="{BAC57AEE-F505-0E0B-E282-9F7FFD580034}"/>
              </a:ext>
            </a:extLst>
          </p:cNvPr>
          <p:cNvSpPr/>
          <p:nvPr/>
        </p:nvSpPr>
        <p:spPr>
          <a:xfrm>
            <a:off x="303981" y="7842353"/>
            <a:ext cx="385525" cy="351452"/>
          </a:xfrm>
          <a:custGeom>
            <a:avLst/>
            <a:gdLst>
              <a:gd name="connsiteX0" fmla="*/ 0 w 385525"/>
              <a:gd name="connsiteY0" fmla="*/ 351453 h 351452"/>
              <a:gd name="connsiteX1" fmla="*/ 32567 w 385525"/>
              <a:gd name="connsiteY1" fmla="*/ 0 h 351452"/>
              <a:gd name="connsiteX2" fmla="*/ 385525 w 385525"/>
              <a:gd name="connsiteY2" fmla="*/ 0 h 351452"/>
              <a:gd name="connsiteX3" fmla="*/ 352958 w 385525"/>
              <a:gd name="connsiteY3" fmla="*/ 351453 h 351452"/>
              <a:gd name="connsiteX4" fmla="*/ 0 w 385525"/>
              <a:gd name="connsiteY4" fmla="*/ 351453 h 351452"/>
              <a:gd name="connsiteX5" fmla="*/ 0 w 385525"/>
              <a:gd name="connsiteY5" fmla="*/ 351453 h 351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5525" h="351452">
                <a:moveTo>
                  <a:pt x="0" y="351453"/>
                </a:moveTo>
                <a:lnTo>
                  <a:pt x="32567" y="0"/>
                </a:lnTo>
                <a:lnTo>
                  <a:pt x="385525" y="0"/>
                </a:lnTo>
                <a:lnTo>
                  <a:pt x="352958" y="351453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2" name="Freeform: Shape 151">
            <a:extLst>
              <a:ext uri="{FF2B5EF4-FFF2-40B4-BE49-F238E27FC236}">
                <a16:creationId xmlns:a16="http://schemas.microsoft.com/office/drawing/2014/main" id="{4A9FE4DB-0938-0A3A-315B-1CF597176CD1}"/>
              </a:ext>
            </a:extLst>
          </p:cNvPr>
          <p:cNvSpPr/>
          <p:nvPr/>
        </p:nvSpPr>
        <p:spPr>
          <a:xfrm>
            <a:off x="303981" y="-737361"/>
            <a:ext cx="510285" cy="315955"/>
          </a:xfrm>
          <a:custGeom>
            <a:avLst/>
            <a:gdLst>
              <a:gd name="connsiteX0" fmla="*/ 0 w 510285"/>
              <a:gd name="connsiteY0" fmla="*/ 315955 h 315955"/>
              <a:gd name="connsiteX1" fmla="*/ 157327 w 510285"/>
              <a:gd name="connsiteY1" fmla="*/ 0 h 315955"/>
              <a:gd name="connsiteX2" fmla="*/ 510285 w 510285"/>
              <a:gd name="connsiteY2" fmla="*/ 0 h 315955"/>
              <a:gd name="connsiteX3" fmla="*/ 352958 w 510285"/>
              <a:gd name="connsiteY3" fmla="*/ 315955 h 315955"/>
              <a:gd name="connsiteX4" fmla="*/ 0 w 510285"/>
              <a:gd name="connsiteY4" fmla="*/ 315955 h 315955"/>
              <a:gd name="connsiteX5" fmla="*/ 0 w 510285"/>
              <a:gd name="connsiteY5" fmla="*/ 315955 h 315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285" h="315955">
                <a:moveTo>
                  <a:pt x="0" y="315955"/>
                </a:moveTo>
                <a:lnTo>
                  <a:pt x="157327" y="0"/>
                </a:lnTo>
                <a:lnTo>
                  <a:pt x="510285" y="0"/>
                </a:lnTo>
                <a:lnTo>
                  <a:pt x="352958" y="315955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3" name="Freeform: Shape 152">
            <a:extLst>
              <a:ext uri="{FF2B5EF4-FFF2-40B4-BE49-F238E27FC236}">
                <a16:creationId xmlns:a16="http://schemas.microsoft.com/office/drawing/2014/main" id="{3FBC2C4D-3899-15EA-C931-8524F0E4404E}"/>
              </a:ext>
            </a:extLst>
          </p:cNvPr>
          <p:cNvSpPr/>
          <p:nvPr/>
        </p:nvSpPr>
        <p:spPr>
          <a:xfrm>
            <a:off x="1012620" y="3230760"/>
            <a:ext cx="510285" cy="315955"/>
          </a:xfrm>
          <a:custGeom>
            <a:avLst/>
            <a:gdLst>
              <a:gd name="connsiteX0" fmla="*/ 0 w 510285"/>
              <a:gd name="connsiteY0" fmla="*/ 315956 h 315955"/>
              <a:gd name="connsiteX1" fmla="*/ 157327 w 510285"/>
              <a:gd name="connsiteY1" fmla="*/ 0 h 315955"/>
              <a:gd name="connsiteX2" fmla="*/ 510285 w 510285"/>
              <a:gd name="connsiteY2" fmla="*/ 0 h 315955"/>
              <a:gd name="connsiteX3" fmla="*/ 352958 w 510285"/>
              <a:gd name="connsiteY3" fmla="*/ 315956 h 315955"/>
              <a:gd name="connsiteX4" fmla="*/ 0 w 510285"/>
              <a:gd name="connsiteY4" fmla="*/ 315956 h 315955"/>
              <a:gd name="connsiteX5" fmla="*/ 0 w 510285"/>
              <a:gd name="connsiteY5" fmla="*/ 315956 h 315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285" h="315955">
                <a:moveTo>
                  <a:pt x="0" y="315956"/>
                </a:moveTo>
                <a:lnTo>
                  <a:pt x="157327" y="0"/>
                </a:lnTo>
                <a:lnTo>
                  <a:pt x="510285" y="0"/>
                </a:lnTo>
                <a:lnTo>
                  <a:pt x="352958" y="315956"/>
                </a:lnTo>
                <a:lnTo>
                  <a:pt x="0" y="315956"/>
                </a:lnTo>
                <a:lnTo>
                  <a:pt x="0" y="3159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4" name="Freeform: Shape 153">
            <a:extLst>
              <a:ext uri="{FF2B5EF4-FFF2-40B4-BE49-F238E27FC236}">
                <a16:creationId xmlns:a16="http://schemas.microsoft.com/office/drawing/2014/main" id="{1A50E7EF-3717-0957-56B6-230898CA1F89}"/>
              </a:ext>
            </a:extLst>
          </p:cNvPr>
          <p:cNvSpPr/>
          <p:nvPr/>
        </p:nvSpPr>
        <p:spPr>
          <a:xfrm>
            <a:off x="431862" y="6416794"/>
            <a:ext cx="510285" cy="315955"/>
          </a:xfrm>
          <a:custGeom>
            <a:avLst/>
            <a:gdLst>
              <a:gd name="connsiteX0" fmla="*/ 0 w 510285"/>
              <a:gd name="connsiteY0" fmla="*/ 315955 h 315955"/>
              <a:gd name="connsiteX1" fmla="*/ 157327 w 510285"/>
              <a:gd name="connsiteY1" fmla="*/ 0 h 315955"/>
              <a:gd name="connsiteX2" fmla="*/ 510285 w 510285"/>
              <a:gd name="connsiteY2" fmla="*/ 0 h 315955"/>
              <a:gd name="connsiteX3" fmla="*/ 352958 w 510285"/>
              <a:gd name="connsiteY3" fmla="*/ 315955 h 315955"/>
              <a:gd name="connsiteX4" fmla="*/ 0 w 510285"/>
              <a:gd name="connsiteY4" fmla="*/ 315955 h 315955"/>
              <a:gd name="connsiteX5" fmla="*/ 0 w 510285"/>
              <a:gd name="connsiteY5" fmla="*/ 315955 h 315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0285" h="315955">
                <a:moveTo>
                  <a:pt x="0" y="315955"/>
                </a:moveTo>
                <a:lnTo>
                  <a:pt x="157327" y="0"/>
                </a:lnTo>
                <a:lnTo>
                  <a:pt x="510285" y="0"/>
                </a:lnTo>
                <a:lnTo>
                  <a:pt x="352958" y="315955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5" name="Freeform: Shape 154">
            <a:extLst>
              <a:ext uri="{FF2B5EF4-FFF2-40B4-BE49-F238E27FC236}">
                <a16:creationId xmlns:a16="http://schemas.microsoft.com/office/drawing/2014/main" id="{B1D3EC35-F2A5-DD43-50A9-35810A67306A}"/>
              </a:ext>
            </a:extLst>
          </p:cNvPr>
          <p:cNvSpPr/>
          <p:nvPr/>
        </p:nvSpPr>
        <p:spPr>
          <a:xfrm>
            <a:off x="219157" y="520196"/>
            <a:ext cx="613797" cy="237786"/>
          </a:xfrm>
          <a:custGeom>
            <a:avLst/>
            <a:gdLst>
              <a:gd name="connsiteX0" fmla="*/ 0 w 613797"/>
              <a:gd name="connsiteY0" fmla="*/ 237787 h 237786"/>
              <a:gd name="connsiteX1" fmla="*/ 260839 w 613797"/>
              <a:gd name="connsiteY1" fmla="*/ 0 h 237786"/>
              <a:gd name="connsiteX2" fmla="*/ 613798 w 613797"/>
              <a:gd name="connsiteY2" fmla="*/ 0 h 237786"/>
              <a:gd name="connsiteX3" fmla="*/ 352958 w 613797"/>
              <a:gd name="connsiteY3" fmla="*/ 237787 h 237786"/>
              <a:gd name="connsiteX4" fmla="*/ 0 w 613797"/>
              <a:gd name="connsiteY4" fmla="*/ 237787 h 237786"/>
              <a:gd name="connsiteX5" fmla="*/ 0 w 613797"/>
              <a:gd name="connsiteY5" fmla="*/ 237787 h 237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3797" h="237786">
                <a:moveTo>
                  <a:pt x="0" y="237787"/>
                </a:moveTo>
                <a:lnTo>
                  <a:pt x="260839" y="0"/>
                </a:lnTo>
                <a:lnTo>
                  <a:pt x="613798" y="0"/>
                </a:lnTo>
                <a:lnTo>
                  <a:pt x="352958" y="237787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6" name="Freeform: Shape 155">
            <a:extLst>
              <a:ext uri="{FF2B5EF4-FFF2-40B4-BE49-F238E27FC236}">
                <a16:creationId xmlns:a16="http://schemas.microsoft.com/office/drawing/2014/main" id="{6F89B54B-F2C6-68B1-F681-2B62F18298FD}"/>
              </a:ext>
            </a:extLst>
          </p:cNvPr>
          <p:cNvSpPr/>
          <p:nvPr/>
        </p:nvSpPr>
        <p:spPr>
          <a:xfrm>
            <a:off x="760122" y="5302262"/>
            <a:ext cx="613797" cy="237786"/>
          </a:xfrm>
          <a:custGeom>
            <a:avLst/>
            <a:gdLst>
              <a:gd name="connsiteX0" fmla="*/ 0 w 613797"/>
              <a:gd name="connsiteY0" fmla="*/ 237787 h 237786"/>
              <a:gd name="connsiteX1" fmla="*/ 260839 w 613797"/>
              <a:gd name="connsiteY1" fmla="*/ 0 h 237786"/>
              <a:gd name="connsiteX2" fmla="*/ 613798 w 613797"/>
              <a:gd name="connsiteY2" fmla="*/ 0 h 237786"/>
              <a:gd name="connsiteX3" fmla="*/ 352958 w 613797"/>
              <a:gd name="connsiteY3" fmla="*/ 237787 h 237786"/>
              <a:gd name="connsiteX4" fmla="*/ 0 w 613797"/>
              <a:gd name="connsiteY4" fmla="*/ 237787 h 237786"/>
              <a:gd name="connsiteX5" fmla="*/ 0 w 613797"/>
              <a:gd name="connsiteY5" fmla="*/ 237787 h 237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13797" h="237786">
                <a:moveTo>
                  <a:pt x="0" y="237787"/>
                </a:moveTo>
                <a:lnTo>
                  <a:pt x="260839" y="0"/>
                </a:lnTo>
                <a:lnTo>
                  <a:pt x="613798" y="0"/>
                </a:lnTo>
                <a:lnTo>
                  <a:pt x="352958" y="237787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7" name="Freeform: Shape 156">
            <a:extLst>
              <a:ext uri="{FF2B5EF4-FFF2-40B4-BE49-F238E27FC236}">
                <a16:creationId xmlns:a16="http://schemas.microsoft.com/office/drawing/2014/main" id="{441B9588-0F41-9DD7-1FDF-88646152F57E}"/>
              </a:ext>
            </a:extLst>
          </p:cNvPr>
          <p:cNvSpPr/>
          <p:nvPr/>
        </p:nvSpPr>
        <p:spPr>
          <a:xfrm>
            <a:off x="840824" y="4541639"/>
            <a:ext cx="682082" cy="127503"/>
          </a:xfrm>
          <a:custGeom>
            <a:avLst/>
            <a:gdLst>
              <a:gd name="connsiteX0" fmla="*/ 0 w 682082"/>
              <a:gd name="connsiteY0" fmla="*/ 127503 h 127503"/>
              <a:gd name="connsiteX1" fmla="*/ 329124 w 682082"/>
              <a:gd name="connsiteY1" fmla="*/ 0 h 127503"/>
              <a:gd name="connsiteX2" fmla="*/ 682082 w 682082"/>
              <a:gd name="connsiteY2" fmla="*/ 0 h 127503"/>
              <a:gd name="connsiteX3" fmla="*/ 352958 w 682082"/>
              <a:gd name="connsiteY3" fmla="*/ 127503 h 127503"/>
              <a:gd name="connsiteX4" fmla="*/ 0 w 682082"/>
              <a:gd name="connsiteY4" fmla="*/ 127503 h 127503"/>
              <a:gd name="connsiteX5" fmla="*/ 0 w 682082"/>
              <a:gd name="connsiteY5" fmla="*/ 127503 h 1275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82082" h="127503">
                <a:moveTo>
                  <a:pt x="0" y="127503"/>
                </a:moveTo>
                <a:lnTo>
                  <a:pt x="329124" y="0"/>
                </a:lnTo>
                <a:lnTo>
                  <a:pt x="682082" y="0"/>
                </a:lnTo>
                <a:lnTo>
                  <a:pt x="352958" y="127503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8" name="Freeform: Shape 157">
            <a:extLst>
              <a:ext uri="{FF2B5EF4-FFF2-40B4-BE49-F238E27FC236}">
                <a16:creationId xmlns:a16="http://schemas.microsoft.com/office/drawing/2014/main" id="{E2C31152-1A4E-5916-83FC-5087106101B6}"/>
              </a:ext>
            </a:extLst>
          </p:cNvPr>
          <p:cNvSpPr/>
          <p:nvPr/>
        </p:nvSpPr>
        <p:spPr>
          <a:xfrm>
            <a:off x="6332485" y="4693159"/>
            <a:ext cx="589963" cy="365289"/>
          </a:xfrm>
          <a:custGeom>
            <a:avLst/>
            <a:gdLst>
              <a:gd name="connsiteX0" fmla="*/ 260840 w 589963"/>
              <a:gd name="connsiteY0" fmla="*/ 237787 h 365289"/>
              <a:gd name="connsiteX1" fmla="*/ 0 w 589963"/>
              <a:gd name="connsiteY1" fmla="*/ 0 h 365289"/>
              <a:gd name="connsiteX2" fmla="*/ 329124 w 589963"/>
              <a:gd name="connsiteY2" fmla="*/ 127503 h 365289"/>
              <a:gd name="connsiteX3" fmla="*/ 589963 w 589963"/>
              <a:gd name="connsiteY3" fmla="*/ 365290 h 365289"/>
              <a:gd name="connsiteX4" fmla="*/ 260840 w 589963"/>
              <a:gd name="connsiteY4" fmla="*/ 237787 h 365289"/>
              <a:gd name="connsiteX5" fmla="*/ 260840 w 589963"/>
              <a:gd name="connsiteY5" fmla="*/ 237787 h 365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963" h="365289">
                <a:moveTo>
                  <a:pt x="260840" y="237787"/>
                </a:moveTo>
                <a:lnTo>
                  <a:pt x="0" y="0"/>
                </a:lnTo>
                <a:lnTo>
                  <a:pt x="329124" y="127503"/>
                </a:lnTo>
                <a:lnTo>
                  <a:pt x="589963" y="365290"/>
                </a:lnTo>
                <a:lnTo>
                  <a:pt x="260840" y="237787"/>
                </a:lnTo>
                <a:lnTo>
                  <a:pt x="26084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9" name="Freeform: Shape 158">
            <a:extLst>
              <a:ext uri="{FF2B5EF4-FFF2-40B4-BE49-F238E27FC236}">
                <a16:creationId xmlns:a16="http://schemas.microsoft.com/office/drawing/2014/main" id="{D922AC23-339B-CE5F-CCAF-B2CA56D3BD70}"/>
              </a:ext>
            </a:extLst>
          </p:cNvPr>
          <p:cNvSpPr/>
          <p:nvPr/>
        </p:nvSpPr>
        <p:spPr>
          <a:xfrm>
            <a:off x="6246376" y="4995802"/>
            <a:ext cx="486451" cy="443458"/>
          </a:xfrm>
          <a:custGeom>
            <a:avLst/>
            <a:gdLst>
              <a:gd name="connsiteX0" fmla="*/ 157327 w 486451"/>
              <a:gd name="connsiteY0" fmla="*/ 315955 h 443458"/>
              <a:gd name="connsiteX1" fmla="*/ 0 w 486451"/>
              <a:gd name="connsiteY1" fmla="*/ 0 h 443458"/>
              <a:gd name="connsiteX2" fmla="*/ 329124 w 486451"/>
              <a:gd name="connsiteY2" fmla="*/ 127503 h 443458"/>
              <a:gd name="connsiteX3" fmla="*/ 486451 w 486451"/>
              <a:gd name="connsiteY3" fmla="*/ 443458 h 443458"/>
              <a:gd name="connsiteX4" fmla="*/ 157327 w 486451"/>
              <a:gd name="connsiteY4" fmla="*/ 315955 h 443458"/>
              <a:gd name="connsiteX5" fmla="*/ 157327 w 486451"/>
              <a:gd name="connsiteY5" fmla="*/ 315955 h 44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451" h="443458">
                <a:moveTo>
                  <a:pt x="157327" y="315955"/>
                </a:moveTo>
                <a:lnTo>
                  <a:pt x="0" y="0"/>
                </a:lnTo>
                <a:lnTo>
                  <a:pt x="329124" y="127503"/>
                </a:lnTo>
                <a:lnTo>
                  <a:pt x="486451" y="443458"/>
                </a:lnTo>
                <a:lnTo>
                  <a:pt x="157327" y="315955"/>
                </a:lnTo>
                <a:lnTo>
                  <a:pt x="157327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0" name="Freeform: Shape 159">
            <a:extLst>
              <a:ext uri="{FF2B5EF4-FFF2-40B4-BE49-F238E27FC236}">
                <a16:creationId xmlns:a16="http://schemas.microsoft.com/office/drawing/2014/main" id="{75F4D4DA-71A0-23E4-C87A-266385F120B1}"/>
              </a:ext>
            </a:extLst>
          </p:cNvPr>
          <p:cNvSpPr/>
          <p:nvPr/>
        </p:nvSpPr>
        <p:spPr>
          <a:xfrm>
            <a:off x="7178815" y="1039649"/>
            <a:ext cx="486450" cy="443458"/>
          </a:xfrm>
          <a:custGeom>
            <a:avLst/>
            <a:gdLst>
              <a:gd name="connsiteX0" fmla="*/ 157327 w 486450"/>
              <a:gd name="connsiteY0" fmla="*/ 315955 h 443458"/>
              <a:gd name="connsiteX1" fmla="*/ 0 w 486450"/>
              <a:gd name="connsiteY1" fmla="*/ 0 h 443458"/>
              <a:gd name="connsiteX2" fmla="*/ 329124 w 486450"/>
              <a:gd name="connsiteY2" fmla="*/ 127503 h 443458"/>
              <a:gd name="connsiteX3" fmla="*/ 486451 w 486450"/>
              <a:gd name="connsiteY3" fmla="*/ 443459 h 443458"/>
              <a:gd name="connsiteX4" fmla="*/ 157327 w 486450"/>
              <a:gd name="connsiteY4" fmla="*/ 315955 h 443458"/>
              <a:gd name="connsiteX5" fmla="*/ 157327 w 486450"/>
              <a:gd name="connsiteY5" fmla="*/ 315955 h 44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450" h="443458">
                <a:moveTo>
                  <a:pt x="157327" y="315955"/>
                </a:moveTo>
                <a:lnTo>
                  <a:pt x="0" y="0"/>
                </a:lnTo>
                <a:lnTo>
                  <a:pt x="329124" y="127503"/>
                </a:lnTo>
                <a:lnTo>
                  <a:pt x="486451" y="443459"/>
                </a:lnTo>
                <a:lnTo>
                  <a:pt x="157327" y="315955"/>
                </a:lnTo>
                <a:lnTo>
                  <a:pt x="157327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1" name="Freeform: Shape 160">
            <a:extLst>
              <a:ext uri="{FF2B5EF4-FFF2-40B4-BE49-F238E27FC236}">
                <a16:creationId xmlns:a16="http://schemas.microsoft.com/office/drawing/2014/main" id="{4DA5C933-E18A-82CE-6931-61420BE383F9}"/>
              </a:ext>
            </a:extLst>
          </p:cNvPr>
          <p:cNvSpPr/>
          <p:nvPr/>
        </p:nvSpPr>
        <p:spPr>
          <a:xfrm>
            <a:off x="4542748" y="9135842"/>
            <a:ext cx="486451" cy="443458"/>
          </a:xfrm>
          <a:custGeom>
            <a:avLst/>
            <a:gdLst>
              <a:gd name="connsiteX0" fmla="*/ 157327 w 486451"/>
              <a:gd name="connsiteY0" fmla="*/ 315955 h 443458"/>
              <a:gd name="connsiteX1" fmla="*/ 0 w 486451"/>
              <a:gd name="connsiteY1" fmla="*/ 0 h 443458"/>
              <a:gd name="connsiteX2" fmla="*/ 329124 w 486451"/>
              <a:gd name="connsiteY2" fmla="*/ 127503 h 443458"/>
              <a:gd name="connsiteX3" fmla="*/ 486451 w 486451"/>
              <a:gd name="connsiteY3" fmla="*/ 443459 h 443458"/>
              <a:gd name="connsiteX4" fmla="*/ 157327 w 486451"/>
              <a:gd name="connsiteY4" fmla="*/ 315955 h 443458"/>
              <a:gd name="connsiteX5" fmla="*/ 157327 w 486451"/>
              <a:gd name="connsiteY5" fmla="*/ 315955 h 44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451" h="443458">
                <a:moveTo>
                  <a:pt x="157327" y="315955"/>
                </a:moveTo>
                <a:lnTo>
                  <a:pt x="0" y="0"/>
                </a:lnTo>
                <a:lnTo>
                  <a:pt x="329124" y="127503"/>
                </a:lnTo>
                <a:lnTo>
                  <a:pt x="486451" y="443459"/>
                </a:lnTo>
                <a:lnTo>
                  <a:pt x="157327" y="315955"/>
                </a:lnTo>
                <a:lnTo>
                  <a:pt x="157327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2" name="Freeform: Shape 161">
            <a:extLst>
              <a:ext uri="{FF2B5EF4-FFF2-40B4-BE49-F238E27FC236}">
                <a16:creationId xmlns:a16="http://schemas.microsoft.com/office/drawing/2014/main" id="{DCB73125-BA3C-79CC-2F16-2B10F169E108}"/>
              </a:ext>
            </a:extLst>
          </p:cNvPr>
          <p:cNvSpPr/>
          <p:nvPr/>
        </p:nvSpPr>
        <p:spPr>
          <a:xfrm>
            <a:off x="6371136" y="5663210"/>
            <a:ext cx="361691" cy="478956"/>
          </a:xfrm>
          <a:custGeom>
            <a:avLst/>
            <a:gdLst>
              <a:gd name="connsiteX0" fmla="*/ 32567 w 361691"/>
              <a:gd name="connsiteY0" fmla="*/ 351453 h 478956"/>
              <a:gd name="connsiteX1" fmla="*/ 0 w 361691"/>
              <a:gd name="connsiteY1" fmla="*/ 0 h 478956"/>
              <a:gd name="connsiteX2" fmla="*/ 329124 w 361691"/>
              <a:gd name="connsiteY2" fmla="*/ 127503 h 478956"/>
              <a:gd name="connsiteX3" fmla="*/ 361691 w 361691"/>
              <a:gd name="connsiteY3" fmla="*/ 478956 h 478956"/>
              <a:gd name="connsiteX4" fmla="*/ 32567 w 361691"/>
              <a:gd name="connsiteY4" fmla="*/ 351453 h 478956"/>
              <a:gd name="connsiteX5" fmla="*/ 32567 w 361691"/>
              <a:gd name="connsiteY5" fmla="*/ 351453 h 478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1691" h="478956">
                <a:moveTo>
                  <a:pt x="32567" y="351453"/>
                </a:moveTo>
                <a:lnTo>
                  <a:pt x="0" y="0"/>
                </a:lnTo>
                <a:lnTo>
                  <a:pt x="329124" y="127503"/>
                </a:lnTo>
                <a:lnTo>
                  <a:pt x="361691" y="478956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3" name="Freeform: Shape 162">
            <a:extLst>
              <a:ext uri="{FF2B5EF4-FFF2-40B4-BE49-F238E27FC236}">
                <a16:creationId xmlns:a16="http://schemas.microsoft.com/office/drawing/2014/main" id="{126A49F3-00F9-97DD-3E4C-3C3DD253B61B}"/>
              </a:ext>
            </a:extLst>
          </p:cNvPr>
          <p:cNvSpPr/>
          <p:nvPr/>
        </p:nvSpPr>
        <p:spPr>
          <a:xfrm>
            <a:off x="7700258" y="2232350"/>
            <a:ext cx="361691" cy="478956"/>
          </a:xfrm>
          <a:custGeom>
            <a:avLst/>
            <a:gdLst>
              <a:gd name="connsiteX0" fmla="*/ 32567 w 361691"/>
              <a:gd name="connsiteY0" fmla="*/ 351453 h 478956"/>
              <a:gd name="connsiteX1" fmla="*/ 0 w 361691"/>
              <a:gd name="connsiteY1" fmla="*/ 0 h 478956"/>
              <a:gd name="connsiteX2" fmla="*/ 329124 w 361691"/>
              <a:gd name="connsiteY2" fmla="*/ 127503 h 478956"/>
              <a:gd name="connsiteX3" fmla="*/ 361691 w 361691"/>
              <a:gd name="connsiteY3" fmla="*/ 478956 h 478956"/>
              <a:gd name="connsiteX4" fmla="*/ 32567 w 361691"/>
              <a:gd name="connsiteY4" fmla="*/ 351453 h 478956"/>
              <a:gd name="connsiteX5" fmla="*/ 32567 w 361691"/>
              <a:gd name="connsiteY5" fmla="*/ 351453 h 478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1691" h="478956">
                <a:moveTo>
                  <a:pt x="32567" y="351453"/>
                </a:moveTo>
                <a:lnTo>
                  <a:pt x="0" y="0"/>
                </a:lnTo>
                <a:lnTo>
                  <a:pt x="329124" y="127503"/>
                </a:lnTo>
                <a:lnTo>
                  <a:pt x="361691" y="478956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4" name="Freeform: Shape 163">
            <a:extLst>
              <a:ext uri="{FF2B5EF4-FFF2-40B4-BE49-F238E27FC236}">
                <a16:creationId xmlns:a16="http://schemas.microsoft.com/office/drawing/2014/main" id="{EB06FC8E-14EE-2F59-696A-CCE74F2F0CEF}"/>
              </a:ext>
            </a:extLst>
          </p:cNvPr>
          <p:cNvSpPr/>
          <p:nvPr/>
        </p:nvSpPr>
        <p:spPr>
          <a:xfrm>
            <a:off x="4764100" y="8128949"/>
            <a:ext cx="361690" cy="478956"/>
          </a:xfrm>
          <a:custGeom>
            <a:avLst/>
            <a:gdLst>
              <a:gd name="connsiteX0" fmla="*/ 32567 w 361690"/>
              <a:gd name="connsiteY0" fmla="*/ 351453 h 478956"/>
              <a:gd name="connsiteX1" fmla="*/ 0 w 361690"/>
              <a:gd name="connsiteY1" fmla="*/ 0 h 478956"/>
              <a:gd name="connsiteX2" fmla="*/ 329124 w 361690"/>
              <a:gd name="connsiteY2" fmla="*/ 127503 h 478956"/>
              <a:gd name="connsiteX3" fmla="*/ 361691 w 361690"/>
              <a:gd name="connsiteY3" fmla="*/ 478956 h 478956"/>
              <a:gd name="connsiteX4" fmla="*/ 32567 w 361690"/>
              <a:gd name="connsiteY4" fmla="*/ 351453 h 478956"/>
              <a:gd name="connsiteX5" fmla="*/ 32567 w 361690"/>
              <a:gd name="connsiteY5" fmla="*/ 351453 h 478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1690" h="478956">
                <a:moveTo>
                  <a:pt x="32567" y="351453"/>
                </a:moveTo>
                <a:lnTo>
                  <a:pt x="0" y="0"/>
                </a:lnTo>
                <a:lnTo>
                  <a:pt x="329124" y="127503"/>
                </a:lnTo>
                <a:lnTo>
                  <a:pt x="361691" y="478956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5" name="Freeform: Shape 164">
            <a:extLst>
              <a:ext uri="{FF2B5EF4-FFF2-40B4-BE49-F238E27FC236}">
                <a16:creationId xmlns:a16="http://schemas.microsoft.com/office/drawing/2014/main" id="{979A4B05-EE08-5FD9-598B-9D0D8B76E5CB}"/>
              </a:ext>
            </a:extLst>
          </p:cNvPr>
          <p:cNvSpPr/>
          <p:nvPr/>
        </p:nvSpPr>
        <p:spPr>
          <a:xfrm>
            <a:off x="8882441" y="-1216317"/>
            <a:ext cx="361691" cy="478956"/>
          </a:xfrm>
          <a:custGeom>
            <a:avLst/>
            <a:gdLst>
              <a:gd name="connsiteX0" fmla="*/ 32567 w 361691"/>
              <a:gd name="connsiteY0" fmla="*/ 351453 h 478956"/>
              <a:gd name="connsiteX1" fmla="*/ 0 w 361691"/>
              <a:gd name="connsiteY1" fmla="*/ 0 h 478956"/>
              <a:gd name="connsiteX2" fmla="*/ 329124 w 361691"/>
              <a:gd name="connsiteY2" fmla="*/ 127503 h 478956"/>
              <a:gd name="connsiteX3" fmla="*/ 361691 w 361691"/>
              <a:gd name="connsiteY3" fmla="*/ 478956 h 478956"/>
              <a:gd name="connsiteX4" fmla="*/ 32567 w 361691"/>
              <a:gd name="connsiteY4" fmla="*/ 351453 h 478956"/>
              <a:gd name="connsiteX5" fmla="*/ 32567 w 361691"/>
              <a:gd name="connsiteY5" fmla="*/ 351453 h 478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1691" h="478956">
                <a:moveTo>
                  <a:pt x="32567" y="351453"/>
                </a:moveTo>
                <a:lnTo>
                  <a:pt x="0" y="0"/>
                </a:lnTo>
                <a:lnTo>
                  <a:pt x="329124" y="127503"/>
                </a:lnTo>
                <a:lnTo>
                  <a:pt x="361691" y="478956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6" name="Freeform: Shape 165">
            <a:extLst>
              <a:ext uri="{FF2B5EF4-FFF2-40B4-BE49-F238E27FC236}">
                <a16:creationId xmlns:a16="http://schemas.microsoft.com/office/drawing/2014/main" id="{6FEBF512-B63C-61D9-9C48-3A79A6BB7A11}"/>
              </a:ext>
            </a:extLst>
          </p:cNvPr>
          <p:cNvSpPr/>
          <p:nvPr/>
        </p:nvSpPr>
        <p:spPr>
          <a:xfrm>
            <a:off x="6149784" y="6330618"/>
            <a:ext cx="425715" cy="466987"/>
          </a:xfrm>
          <a:custGeom>
            <a:avLst/>
            <a:gdLst>
              <a:gd name="connsiteX0" fmla="*/ 0 w 425715"/>
              <a:gd name="connsiteY0" fmla="*/ 339484 h 466987"/>
              <a:gd name="connsiteX1" fmla="*/ 96592 w 425715"/>
              <a:gd name="connsiteY1" fmla="*/ 0 h 466987"/>
              <a:gd name="connsiteX2" fmla="*/ 425716 w 425715"/>
              <a:gd name="connsiteY2" fmla="*/ 127503 h 466987"/>
              <a:gd name="connsiteX3" fmla="*/ 329124 w 425715"/>
              <a:gd name="connsiteY3" fmla="*/ 466988 h 466987"/>
              <a:gd name="connsiteX4" fmla="*/ 0 w 425715"/>
              <a:gd name="connsiteY4" fmla="*/ 339484 h 466987"/>
              <a:gd name="connsiteX5" fmla="*/ 0 w 425715"/>
              <a:gd name="connsiteY5" fmla="*/ 339484 h 46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715" h="466987">
                <a:moveTo>
                  <a:pt x="0" y="339484"/>
                </a:moveTo>
                <a:lnTo>
                  <a:pt x="96592" y="0"/>
                </a:lnTo>
                <a:lnTo>
                  <a:pt x="425716" y="127503"/>
                </a:lnTo>
                <a:lnTo>
                  <a:pt x="329124" y="466988"/>
                </a:lnTo>
                <a:lnTo>
                  <a:pt x="0" y="339484"/>
                </a:lnTo>
                <a:lnTo>
                  <a:pt x="0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7" name="Freeform: Shape 166">
            <a:extLst>
              <a:ext uri="{FF2B5EF4-FFF2-40B4-BE49-F238E27FC236}">
                <a16:creationId xmlns:a16="http://schemas.microsoft.com/office/drawing/2014/main" id="{E5C15569-4E03-9B13-E260-00D3BABF2331}"/>
              </a:ext>
            </a:extLst>
          </p:cNvPr>
          <p:cNvSpPr/>
          <p:nvPr/>
        </p:nvSpPr>
        <p:spPr>
          <a:xfrm>
            <a:off x="7478906" y="2899758"/>
            <a:ext cx="425715" cy="466987"/>
          </a:xfrm>
          <a:custGeom>
            <a:avLst/>
            <a:gdLst>
              <a:gd name="connsiteX0" fmla="*/ 0 w 425715"/>
              <a:gd name="connsiteY0" fmla="*/ 339485 h 466987"/>
              <a:gd name="connsiteX1" fmla="*/ 96592 w 425715"/>
              <a:gd name="connsiteY1" fmla="*/ 0 h 466987"/>
              <a:gd name="connsiteX2" fmla="*/ 425715 w 425715"/>
              <a:gd name="connsiteY2" fmla="*/ 127503 h 466987"/>
              <a:gd name="connsiteX3" fmla="*/ 329124 w 425715"/>
              <a:gd name="connsiteY3" fmla="*/ 466988 h 466987"/>
              <a:gd name="connsiteX4" fmla="*/ 0 w 425715"/>
              <a:gd name="connsiteY4" fmla="*/ 339485 h 466987"/>
              <a:gd name="connsiteX5" fmla="*/ 0 w 425715"/>
              <a:gd name="connsiteY5" fmla="*/ 339485 h 46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715" h="466987">
                <a:moveTo>
                  <a:pt x="0" y="339485"/>
                </a:moveTo>
                <a:lnTo>
                  <a:pt x="96592" y="0"/>
                </a:lnTo>
                <a:lnTo>
                  <a:pt x="425715" y="127503"/>
                </a:lnTo>
                <a:lnTo>
                  <a:pt x="329124" y="466988"/>
                </a:lnTo>
                <a:lnTo>
                  <a:pt x="0" y="339485"/>
                </a:lnTo>
                <a:lnTo>
                  <a:pt x="0" y="339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8" name="Freeform: Shape 167">
            <a:extLst>
              <a:ext uri="{FF2B5EF4-FFF2-40B4-BE49-F238E27FC236}">
                <a16:creationId xmlns:a16="http://schemas.microsoft.com/office/drawing/2014/main" id="{C970B51A-0442-081E-54AE-B36A436A9F59}"/>
              </a:ext>
            </a:extLst>
          </p:cNvPr>
          <p:cNvSpPr/>
          <p:nvPr/>
        </p:nvSpPr>
        <p:spPr>
          <a:xfrm>
            <a:off x="4542748" y="8796358"/>
            <a:ext cx="425715" cy="466987"/>
          </a:xfrm>
          <a:custGeom>
            <a:avLst/>
            <a:gdLst>
              <a:gd name="connsiteX0" fmla="*/ 0 w 425715"/>
              <a:gd name="connsiteY0" fmla="*/ 339484 h 466987"/>
              <a:gd name="connsiteX1" fmla="*/ 96592 w 425715"/>
              <a:gd name="connsiteY1" fmla="*/ 0 h 466987"/>
              <a:gd name="connsiteX2" fmla="*/ 425716 w 425715"/>
              <a:gd name="connsiteY2" fmla="*/ 127503 h 466987"/>
              <a:gd name="connsiteX3" fmla="*/ 329124 w 425715"/>
              <a:gd name="connsiteY3" fmla="*/ 466987 h 466987"/>
              <a:gd name="connsiteX4" fmla="*/ 0 w 425715"/>
              <a:gd name="connsiteY4" fmla="*/ 339484 h 466987"/>
              <a:gd name="connsiteX5" fmla="*/ 0 w 425715"/>
              <a:gd name="connsiteY5" fmla="*/ 339484 h 46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715" h="466987">
                <a:moveTo>
                  <a:pt x="0" y="339484"/>
                </a:moveTo>
                <a:lnTo>
                  <a:pt x="96592" y="0"/>
                </a:lnTo>
                <a:lnTo>
                  <a:pt x="425716" y="127503"/>
                </a:lnTo>
                <a:lnTo>
                  <a:pt x="329124" y="466987"/>
                </a:lnTo>
                <a:lnTo>
                  <a:pt x="0" y="339484"/>
                </a:lnTo>
                <a:lnTo>
                  <a:pt x="0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9" name="Freeform: Shape 168">
            <a:extLst>
              <a:ext uri="{FF2B5EF4-FFF2-40B4-BE49-F238E27FC236}">
                <a16:creationId xmlns:a16="http://schemas.microsoft.com/office/drawing/2014/main" id="{F7218FF2-E649-FE46-076C-429E6FF7C3B3}"/>
              </a:ext>
            </a:extLst>
          </p:cNvPr>
          <p:cNvSpPr/>
          <p:nvPr/>
        </p:nvSpPr>
        <p:spPr>
          <a:xfrm>
            <a:off x="7952451" y="-5097"/>
            <a:ext cx="425715" cy="466987"/>
          </a:xfrm>
          <a:custGeom>
            <a:avLst/>
            <a:gdLst>
              <a:gd name="connsiteX0" fmla="*/ 0 w 425715"/>
              <a:gd name="connsiteY0" fmla="*/ 339484 h 466987"/>
              <a:gd name="connsiteX1" fmla="*/ 96592 w 425715"/>
              <a:gd name="connsiteY1" fmla="*/ 0 h 466987"/>
              <a:gd name="connsiteX2" fmla="*/ 425715 w 425715"/>
              <a:gd name="connsiteY2" fmla="*/ 127503 h 466987"/>
              <a:gd name="connsiteX3" fmla="*/ 329124 w 425715"/>
              <a:gd name="connsiteY3" fmla="*/ 466988 h 466987"/>
              <a:gd name="connsiteX4" fmla="*/ 0 w 425715"/>
              <a:gd name="connsiteY4" fmla="*/ 339484 h 466987"/>
              <a:gd name="connsiteX5" fmla="*/ 0 w 425715"/>
              <a:gd name="connsiteY5" fmla="*/ 339484 h 46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715" h="466987">
                <a:moveTo>
                  <a:pt x="0" y="339484"/>
                </a:moveTo>
                <a:lnTo>
                  <a:pt x="96592" y="0"/>
                </a:lnTo>
                <a:lnTo>
                  <a:pt x="425715" y="127503"/>
                </a:lnTo>
                <a:lnTo>
                  <a:pt x="329124" y="466988"/>
                </a:lnTo>
                <a:lnTo>
                  <a:pt x="0" y="339484"/>
                </a:lnTo>
                <a:lnTo>
                  <a:pt x="0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0" name="Freeform: Shape 169">
            <a:extLst>
              <a:ext uri="{FF2B5EF4-FFF2-40B4-BE49-F238E27FC236}">
                <a16:creationId xmlns:a16="http://schemas.microsoft.com/office/drawing/2014/main" id="{0080E422-7F66-A96F-5910-7B238C9E44D4}"/>
              </a:ext>
            </a:extLst>
          </p:cNvPr>
          <p:cNvSpPr/>
          <p:nvPr/>
        </p:nvSpPr>
        <p:spPr>
          <a:xfrm>
            <a:off x="5676240" y="6907889"/>
            <a:ext cx="541828" cy="409170"/>
          </a:xfrm>
          <a:custGeom>
            <a:avLst/>
            <a:gdLst>
              <a:gd name="connsiteX0" fmla="*/ 0 w 541828"/>
              <a:gd name="connsiteY0" fmla="*/ 281667 h 409170"/>
              <a:gd name="connsiteX1" fmla="*/ 212705 w 541828"/>
              <a:gd name="connsiteY1" fmla="*/ 0 h 409170"/>
              <a:gd name="connsiteX2" fmla="*/ 541829 w 541828"/>
              <a:gd name="connsiteY2" fmla="*/ 127503 h 409170"/>
              <a:gd name="connsiteX3" fmla="*/ 329124 w 541828"/>
              <a:gd name="connsiteY3" fmla="*/ 409171 h 409170"/>
              <a:gd name="connsiteX4" fmla="*/ 0 w 541828"/>
              <a:gd name="connsiteY4" fmla="*/ 281667 h 409170"/>
              <a:gd name="connsiteX5" fmla="*/ 0 w 541828"/>
              <a:gd name="connsiteY5" fmla="*/ 281667 h 409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1828" h="409170">
                <a:moveTo>
                  <a:pt x="0" y="281667"/>
                </a:moveTo>
                <a:lnTo>
                  <a:pt x="212705" y="0"/>
                </a:lnTo>
                <a:lnTo>
                  <a:pt x="541829" y="127503"/>
                </a:lnTo>
                <a:lnTo>
                  <a:pt x="329124" y="409171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1" name="Freeform: Shape 170">
            <a:extLst>
              <a:ext uri="{FF2B5EF4-FFF2-40B4-BE49-F238E27FC236}">
                <a16:creationId xmlns:a16="http://schemas.microsoft.com/office/drawing/2014/main" id="{17C359A1-A4D4-40C5-59FC-E27E4AA2F528}"/>
              </a:ext>
            </a:extLst>
          </p:cNvPr>
          <p:cNvSpPr/>
          <p:nvPr/>
        </p:nvSpPr>
        <p:spPr>
          <a:xfrm>
            <a:off x="7005362" y="3477029"/>
            <a:ext cx="541828" cy="409170"/>
          </a:xfrm>
          <a:custGeom>
            <a:avLst/>
            <a:gdLst>
              <a:gd name="connsiteX0" fmla="*/ 0 w 541828"/>
              <a:gd name="connsiteY0" fmla="*/ 281667 h 409170"/>
              <a:gd name="connsiteX1" fmla="*/ 212705 w 541828"/>
              <a:gd name="connsiteY1" fmla="*/ 0 h 409170"/>
              <a:gd name="connsiteX2" fmla="*/ 541829 w 541828"/>
              <a:gd name="connsiteY2" fmla="*/ 127503 h 409170"/>
              <a:gd name="connsiteX3" fmla="*/ 329124 w 541828"/>
              <a:gd name="connsiteY3" fmla="*/ 409170 h 409170"/>
              <a:gd name="connsiteX4" fmla="*/ 0 w 541828"/>
              <a:gd name="connsiteY4" fmla="*/ 281667 h 409170"/>
              <a:gd name="connsiteX5" fmla="*/ 0 w 541828"/>
              <a:gd name="connsiteY5" fmla="*/ 281667 h 409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1828" h="409170">
                <a:moveTo>
                  <a:pt x="0" y="281667"/>
                </a:moveTo>
                <a:lnTo>
                  <a:pt x="212705" y="0"/>
                </a:lnTo>
                <a:lnTo>
                  <a:pt x="541829" y="127503"/>
                </a:lnTo>
                <a:lnTo>
                  <a:pt x="329124" y="409170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2" name="Freeform: Shape 171">
            <a:extLst>
              <a:ext uri="{FF2B5EF4-FFF2-40B4-BE49-F238E27FC236}">
                <a16:creationId xmlns:a16="http://schemas.microsoft.com/office/drawing/2014/main" id="{C9E1AFB4-9AB4-CA93-C1AC-B70211BE9922}"/>
              </a:ext>
            </a:extLst>
          </p:cNvPr>
          <p:cNvSpPr/>
          <p:nvPr/>
        </p:nvSpPr>
        <p:spPr>
          <a:xfrm>
            <a:off x="4700076" y="9733464"/>
            <a:ext cx="541828" cy="409169"/>
          </a:xfrm>
          <a:custGeom>
            <a:avLst/>
            <a:gdLst>
              <a:gd name="connsiteX0" fmla="*/ 0 w 541828"/>
              <a:gd name="connsiteY0" fmla="*/ 281666 h 409169"/>
              <a:gd name="connsiteX1" fmla="*/ 212705 w 541828"/>
              <a:gd name="connsiteY1" fmla="*/ 0 h 409169"/>
              <a:gd name="connsiteX2" fmla="*/ 541829 w 541828"/>
              <a:gd name="connsiteY2" fmla="*/ 127503 h 409169"/>
              <a:gd name="connsiteX3" fmla="*/ 329124 w 541828"/>
              <a:gd name="connsiteY3" fmla="*/ 409170 h 409169"/>
              <a:gd name="connsiteX4" fmla="*/ 0 w 541828"/>
              <a:gd name="connsiteY4" fmla="*/ 281666 h 409169"/>
              <a:gd name="connsiteX5" fmla="*/ 0 w 541828"/>
              <a:gd name="connsiteY5" fmla="*/ 281666 h 409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1828" h="409169">
                <a:moveTo>
                  <a:pt x="0" y="281666"/>
                </a:moveTo>
                <a:lnTo>
                  <a:pt x="212705" y="0"/>
                </a:lnTo>
                <a:lnTo>
                  <a:pt x="541829" y="127503"/>
                </a:lnTo>
                <a:lnTo>
                  <a:pt x="329124" y="409170"/>
                </a:lnTo>
                <a:lnTo>
                  <a:pt x="0" y="281666"/>
                </a:lnTo>
                <a:lnTo>
                  <a:pt x="0" y="2816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3" name="Freeform: Shape 172">
            <a:extLst>
              <a:ext uri="{FF2B5EF4-FFF2-40B4-BE49-F238E27FC236}">
                <a16:creationId xmlns:a16="http://schemas.microsoft.com/office/drawing/2014/main" id="{CDA5F8A5-F36E-B9E9-3E80-F539238142AF}"/>
              </a:ext>
            </a:extLst>
          </p:cNvPr>
          <p:cNvSpPr/>
          <p:nvPr/>
        </p:nvSpPr>
        <p:spPr>
          <a:xfrm>
            <a:off x="7178815" y="757982"/>
            <a:ext cx="541828" cy="409170"/>
          </a:xfrm>
          <a:custGeom>
            <a:avLst/>
            <a:gdLst>
              <a:gd name="connsiteX0" fmla="*/ 0 w 541828"/>
              <a:gd name="connsiteY0" fmla="*/ 281667 h 409170"/>
              <a:gd name="connsiteX1" fmla="*/ 212705 w 541828"/>
              <a:gd name="connsiteY1" fmla="*/ 0 h 409170"/>
              <a:gd name="connsiteX2" fmla="*/ 541829 w 541828"/>
              <a:gd name="connsiteY2" fmla="*/ 127503 h 409170"/>
              <a:gd name="connsiteX3" fmla="*/ 329124 w 541828"/>
              <a:gd name="connsiteY3" fmla="*/ 409170 h 409170"/>
              <a:gd name="connsiteX4" fmla="*/ 0 w 541828"/>
              <a:gd name="connsiteY4" fmla="*/ 281667 h 409170"/>
              <a:gd name="connsiteX5" fmla="*/ 0 w 541828"/>
              <a:gd name="connsiteY5" fmla="*/ 281667 h 409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1828" h="409170">
                <a:moveTo>
                  <a:pt x="0" y="281667"/>
                </a:moveTo>
                <a:lnTo>
                  <a:pt x="212705" y="0"/>
                </a:lnTo>
                <a:lnTo>
                  <a:pt x="541829" y="127503"/>
                </a:lnTo>
                <a:lnTo>
                  <a:pt x="329124" y="409170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4" name="Freeform: Shape 173">
            <a:extLst>
              <a:ext uri="{FF2B5EF4-FFF2-40B4-BE49-F238E27FC236}">
                <a16:creationId xmlns:a16="http://schemas.microsoft.com/office/drawing/2014/main" id="{9C6961F7-21E0-42C8-F7C3-205C4F4270D7}"/>
              </a:ext>
            </a:extLst>
          </p:cNvPr>
          <p:cNvSpPr/>
          <p:nvPr/>
        </p:nvSpPr>
        <p:spPr>
          <a:xfrm>
            <a:off x="5029200" y="7124700"/>
            <a:ext cx="629215" cy="313312"/>
          </a:xfrm>
          <a:custGeom>
            <a:avLst/>
            <a:gdLst>
              <a:gd name="connsiteX0" fmla="*/ 0 w 629215"/>
              <a:gd name="connsiteY0" fmla="*/ 185809 h 313312"/>
              <a:gd name="connsiteX1" fmla="*/ 300091 w 629215"/>
              <a:gd name="connsiteY1" fmla="*/ 0 h 313312"/>
              <a:gd name="connsiteX2" fmla="*/ 629215 w 629215"/>
              <a:gd name="connsiteY2" fmla="*/ 127503 h 313312"/>
              <a:gd name="connsiteX3" fmla="*/ 329124 w 629215"/>
              <a:gd name="connsiteY3" fmla="*/ 313312 h 313312"/>
              <a:gd name="connsiteX4" fmla="*/ 0 w 629215"/>
              <a:gd name="connsiteY4" fmla="*/ 185809 h 313312"/>
              <a:gd name="connsiteX5" fmla="*/ 0 w 629215"/>
              <a:gd name="connsiteY5" fmla="*/ 185809 h 313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215" h="313312">
                <a:moveTo>
                  <a:pt x="0" y="185809"/>
                </a:moveTo>
                <a:lnTo>
                  <a:pt x="300091" y="0"/>
                </a:lnTo>
                <a:lnTo>
                  <a:pt x="629215" y="127503"/>
                </a:lnTo>
                <a:lnTo>
                  <a:pt x="329124" y="313312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5" name="Freeform: Shape 174">
            <a:extLst>
              <a:ext uri="{FF2B5EF4-FFF2-40B4-BE49-F238E27FC236}">
                <a16:creationId xmlns:a16="http://schemas.microsoft.com/office/drawing/2014/main" id="{7945C5C0-E20B-5768-B1B5-9625784CD55F}"/>
              </a:ext>
            </a:extLst>
          </p:cNvPr>
          <p:cNvSpPr/>
          <p:nvPr/>
        </p:nvSpPr>
        <p:spPr>
          <a:xfrm>
            <a:off x="6235893" y="4167866"/>
            <a:ext cx="629215" cy="313312"/>
          </a:xfrm>
          <a:custGeom>
            <a:avLst/>
            <a:gdLst>
              <a:gd name="connsiteX0" fmla="*/ 0 w 629215"/>
              <a:gd name="connsiteY0" fmla="*/ 185809 h 313312"/>
              <a:gd name="connsiteX1" fmla="*/ 300091 w 629215"/>
              <a:gd name="connsiteY1" fmla="*/ 0 h 313312"/>
              <a:gd name="connsiteX2" fmla="*/ 629215 w 629215"/>
              <a:gd name="connsiteY2" fmla="*/ 127503 h 313312"/>
              <a:gd name="connsiteX3" fmla="*/ 329124 w 629215"/>
              <a:gd name="connsiteY3" fmla="*/ 313312 h 313312"/>
              <a:gd name="connsiteX4" fmla="*/ 0 w 629215"/>
              <a:gd name="connsiteY4" fmla="*/ 185809 h 313312"/>
              <a:gd name="connsiteX5" fmla="*/ 0 w 629215"/>
              <a:gd name="connsiteY5" fmla="*/ 185809 h 313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215" h="313312">
                <a:moveTo>
                  <a:pt x="0" y="185809"/>
                </a:moveTo>
                <a:lnTo>
                  <a:pt x="300091" y="0"/>
                </a:lnTo>
                <a:lnTo>
                  <a:pt x="629215" y="127503"/>
                </a:lnTo>
                <a:lnTo>
                  <a:pt x="329124" y="313312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6" name="Freeform: Shape 175">
            <a:extLst>
              <a:ext uri="{FF2B5EF4-FFF2-40B4-BE49-F238E27FC236}">
                <a16:creationId xmlns:a16="http://schemas.microsoft.com/office/drawing/2014/main" id="{4F8506FA-49EE-3C6D-2688-9FFE4C5E5ADC}"/>
              </a:ext>
            </a:extLst>
          </p:cNvPr>
          <p:cNvSpPr/>
          <p:nvPr/>
        </p:nvSpPr>
        <p:spPr>
          <a:xfrm>
            <a:off x="7391520" y="572173"/>
            <a:ext cx="629215" cy="313311"/>
          </a:xfrm>
          <a:custGeom>
            <a:avLst/>
            <a:gdLst>
              <a:gd name="connsiteX0" fmla="*/ 0 w 629215"/>
              <a:gd name="connsiteY0" fmla="*/ 185809 h 313311"/>
              <a:gd name="connsiteX1" fmla="*/ 300091 w 629215"/>
              <a:gd name="connsiteY1" fmla="*/ 0 h 313311"/>
              <a:gd name="connsiteX2" fmla="*/ 629215 w 629215"/>
              <a:gd name="connsiteY2" fmla="*/ 127503 h 313311"/>
              <a:gd name="connsiteX3" fmla="*/ 329124 w 629215"/>
              <a:gd name="connsiteY3" fmla="*/ 313312 h 313311"/>
              <a:gd name="connsiteX4" fmla="*/ 0 w 629215"/>
              <a:gd name="connsiteY4" fmla="*/ 185809 h 313311"/>
              <a:gd name="connsiteX5" fmla="*/ 0 w 629215"/>
              <a:gd name="connsiteY5" fmla="*/ 185809 h 313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215" h="313311">
                <a:moveTo>
                  <a:pt x="0" y="185809"/>
                </a:moveTo>
                <a:lnTo>
                  <a:pt x="300091" y="0"/>
                </a:lnTo>
                <a:lnTo>
                  <a:pt x="629215" y="127503"/>
                </a:lnTo>
                <a:lnTo>
                  <a:pt x="329124" y="313312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7" name="Freeform: Shape 176">
            <a:extLst>
              <a:ext uri="{FF2B5EF4-FFF2-40B4-BE49-F238E27FC236}">
                <a16:creationId xmlns:a16="http://schemas.microsoft.com/office/drawing/2014/main" id="{4ADB46AB-9817-8E11-181C-DC29D846FA61}"/>
              </a:ext>
            </a:extLst>
          </p:cNvPr>
          <p:cNvSpPr/>
          <p:nvPr/>
        </p:nvSpPr>
        <p:spPr>
          <a:xfrm>
            <a:off x="6246376" y="4930946"/>
            <a:ext cx="676072" cy="192359"/>
          </a:xfrm>
          <a:custGeom>
            <a:avLst/>
            <a:gdLst>
              <a:gd name="connsiteX0" fmla="*/ 0 w 676072"/>
              <a:gd name="connsiteY0" fmla="*/ 64856 h 192359"/>
              <a:gd name="connsiteX1" fmla="*/ 346949 w 676072"/>
              <a:gd name="connsiteY1" fmla="*/ 0 h 192359"/>
              <a:gd name="connsiteX2" fmla="*/ 676073 w 676072"/>
              <a:gd name="connsiteY2" fmla="*/ 127503 h 192359"/>
              <a:gd name="connsiteX3" fmla="*/ 329124 w 676072"/>
              <a:gd name="connsiteY3" fmla="*/ 192359 h 192359"/>
              <a:gd name="connsiteX4" fmla="*/ 0 w 676072"/>
              <a:gd name="connsiteY4" fmla="*/ 64856 h 192359"/>
              <a:gd name="connsiteX5" fmla="*/ 0 w 676072"/>
              <a:gd name="connsiteY5" fmla="*/ 64856 h 192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6072" h="192359">
                <a:moveTo>
                  <a:pt x="0" y="64856"/>
                </a:moveTo>
                <a:lnTo>
                  <a:pt x="346949" y="0"/>
                </a:lnTo>
                <a:lnTo>
                  <a:pt x="676073" y="127503"/>
                </a:lnTo>
                <a:lnTo>
                  <a:pt x="329124" y="192359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8" name="Freeform: Shape 177">
            <a:extLst>
              <a:ext uri="{FF2B5EF4-FFF2-40B4-BE49-F238E27FC236}">
                <a16:creationId xmlns:a16="http://schemas.microsoft.com/office/drawing/2014/main" id="{93CE992D-5AE3-8175-ACD3-1021F63953E5}"/>
              </a:ext>
            </a:extLst>
          </p:cNvPr>
          <p:cNvSpPr/>
          <p:nvPr/>
        </p:nvSpPr>
        <p:spPr>
          <a:xfrm>
            <a:off x="8535493" y="-513411"/>
            <a:ext cx="676072" cy="192359"/>
          </a:xfrm>
          <a:custGeom>
            <a:avLst/>
            <a:gdLst>
              <a:gd name="connsiteX0" fmla="*/ 0 w 676072"/>
              <a:gd name="connsiteY0" fmla="*/ 64856 h 192359"/>
              <a:gd name="connsiteX1" fmla="*/ 346948 w 676072"/>
              <a:gd name="connsiteY1" fmla="*/ 0 h 192359"/>
              <a:gd name="connsiteX2" fmla="*/ 676072 w 676072"/>
              <a:gd name="connsiteY2" fmla="*/ 127503 h 192359"/>
              <a:gd name="connsiteX3" fmla="*/ 329124 w 676072"/>
              <a:gd name="connsiteY3" fmla="*/ 192359 h 192359"/>
              <a:gd name="connsiteX4" fmla="*/ 0 w 676072"/>
              <a:gd name="connsiteY4" fmla="*/ 64856 h 192359"/>
              <a:gd name="connsiteX5" fmla="*/ 0 w 676072"/>
              <a:gd name="connsiteY5" fmla="*/ 64856 h 192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6072" h="192359">
                <a:moveTo>
                  <a:pt x="0" y="64856"/>
                </a:moveTo>
                <a:lnTo>
                  <a:pt x="346948" y="0"/>
                </a:lnTo>
                <a:lnTo>
                  <a:pt x="676072" y="127503"/>
                </a:lnTo>
                <a:lnTo>
                  <a:pt x="329124" y="192359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9" name="Freeform: Shape 178">
            <a:extLst>
              <a:ext uri="{FF2B5EF4-FFF2-40B4-BE49-F238E27FC236}">
                <a16:creationId xmlns:a16="http://schemas.microsoft.com/office/drawing/2014/main" id="{B02906AD-E2CA-1F28-3449-E0D5B1EA1849}"/>
              </a:ext>
            </a:extLst>
          </p:cNvPr>
          <p:cNvSpPr/>
          <p:nvPr/>
        </p:nvSpPr>
        <p:spPr>
          <a:xfrm>
            <a:off x="5329291" y="7124700"/>
            <a:ext cx="676072" cy="192359"/>
          </a:xfrm>
          <a:custGeom>
            <a:avLst/>
            <a:gdLst>
              <a:gd name="connsiteX0" fmla="*/ 329124 w 676072"/>
              <a:gd name="connsiteY0" fmla="*/ 127503 h 192359"/>
              <a:gd name="connsiteX1" fmla="*/ 0 w 676072"/>
              <a:gd name="connsiteY1" fmla="*/ 0 h 192359"/>
              <a:gd name="connsiteX2" fmla="*/ 346949 w 676072"/>
              <a:gd name="connsiteY2" fmla="*/ 64856 h 192359"/>
              <a:gd name="connsiteX3" fmla="*/ 676073 w 676072"/>
              <a:gd name="connsiteY3" fmla="*/ 192359 h 192359"/>
              <a:gd name="connsiteX4" fmla="*/ 329124 w 676072"/>
              <a:gd name="connsiteY4" fmla="*/ 127503 h 192359"/>
              <a:gd name="connsiteX5" fmla="*/ 329124 w 676072"/>
              <a:gd name="connsiteY5" fmla="*/ 127503 h 192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6072" h="192359">
                <a:moveTo>
                  <a:pt x="329124" y="127503"/>
                </a:moveTo>
                <a:lnTo>
                  <a:pt x="0" y="0"/>
                </a:lnTo>
                <a:lnTo>
                  <a:pt x="346949" y="64856"/>
                </a:lnTo>
                <a:lnTo>
                  <a:pt x="676073" y="192359"/>
                </a:lnTo>
                <a:lnTo>
                  <a:pt x="329124" y="127503"/>
                </a:lnTo>
                <a:lnTo>
                  <a:pt x="329124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0" name="Freeform: Shape 179">
            <a:extLst>
              <a:ext uri="{FF2B5EF4-FFF2-40B4-BE49-F238E27FC236}">
                <a16:creationId xmlns:a16="http://schemas.microsoft.com/office/drawing/2014/main" id="{BEB60B40-6288-CB18-3179-666B1BC9EA1C}"/>
              </a:ext>
            </a:extLst>
          </p:cNvPr>
          <p:cNvSpPr/>
          <p:nvPr/>
        </p:nvSpPr>
        <p:spPr>
          <a:xfrm>
            <a:off x="7432734" y="1695089"/>
            <a:ext cx="629215" cy="313311"/>
          </a:xfrm>
          <a:custGeom>
            <a:avLst/>
            <a:gdLst>
              <a:gd name="connsiteX0" fmla="*/ 300091 w 629215"/>
              <a:gd name="connsiteY0" fmla="*/ 185809 h 313311"/>
              <a:gd name="connsiteX1" fmla="*/ 0 w 629215"/>
              <a:gd name="connsiteY1" fmla="*/ 0 h 313311"/>
              <a:gd name="connsiteX2" fmla="*/ 329124 w 629215"/>
              <a:gd name="connsiteY2" fmla="*/ 127503 h 313311"/>
              <a:gd name="connsiteX3" fmla="*/ 629215 w 629215"/>
              <a:gd name="connsiteY3" fmla="*/ 313312 h 313311"/>
              <a:gd name="connsiteX4" fmla="*/ 300091 w 629215"/>
              <a:gd name="connsiteY4" fmla="*/ 185809 h 313311"/>
              <a:gd name="connsiteX5" fmla="*/ 300091 w 629215"/>
              <a:gd name="connsiteY5" fmla="*/ 185809 h 313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215" h="313311">
                <a:moveTo>
                  <a:pt x="300091" y="185809"/>
                </a:moveTo>
                <a:lnTo>
                  <a:pt x="0" y="0"/>
                </a:lnTo>
                <a:lnTo>
                  <a:pt x="329124" y="127503"/>
                </a:lnTo>
                <a:lnTo>
                  <a:pt x="629215" y="313312"/>
                </a:lnTo>
                <a:lnTo>
                  <a:pt x="300091" y="185809"/>
                </a:lnTo>
                <a:lnTo>
                  <a:pt x="300091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1" name="Freeform: Shape 180">
            <a:extLst>
              <a:ext uri="{FF2B5EF4-FFF2-40B4-BE49-F238E27FC236}">
                <a16:creationId xmlns:a16="http://schemas.microsoft.com/office/drawing/2014/main" id="{7DF65371-5067-A4C0-BDAA-163897B1C427}"/>
              </a:ext>
            </a:extLst>
          </p:cNvPr>
          <p:cNvSpPr/>
          <p:nvPr/>
        </p:nvSpPr>
        <p:spPr>
          <a:xfrm>
            <a:off x="6676237" y="3886200"/>
            <a:ext cx="541829" cy="409170"/>
          </a:xfrm>
          <a:custGeom>
            <a:avLst/>
            <a:gdLst>
              <a:gd name="connsiteX0" fmla="*/ 212706 w 541829"/>
              <a:gd name="connsiteY0" fmla="*/ 281667 h 409170"/>
              <a:gd name="connsiteX1" fmla="*/ 0 w 541829"/>
              <a:gd name="connsiteY1" fmla="*/ 0 h 409170"/>
              <a:gd name="connsiteX2" fmla="*/ 329125 w 541829"/>
              <a:gd name="connsiteY2" fmla="*/ 127503 h 409170"/>
              <a:gd name="connsiteX3" fmla="*/ 541829 w 541829"/>
              <a:gd name="connsiteY3" fmla="*/ 409170 h 409170"/>
              <a:gd name="connsiteX4" fmla="*/ 212706 w 541829"/>
              <a:gd name="connsiteY4" fmla="*/ 281667 h 409170"/>
              <a:gd name="connsiteX5" fmla="*/ 212706 w 541829"/>
              <a:gd name="connsiteY5" fmla="*/ 281667 h 409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1829" h="409170">
                <a:moveTo>
                  <a:pt x="212706" y="281667"/>
                </a:moveTo>
                <a:lnTo>
                  <a:pt x="0" y="0"/>
                </a:lnTo>
                <a:lnTo>
                  <a:pt x="329125" y="127503"/>
                </a:lnTo>
                <a:lnTo>
                  <a:pt x="541829" y="409170"/>
                </a:lnTo>
                <a:lnTo>
                  <a:pt x="212706" y="281667"/>
                </a:lnTo>
                <a:lnTo>
                  <a:pt x="212706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2" name="Freeform: Shape 181">
            <a:extLst>
              <a:ext uri="{FF2B5EF4-FFF2-40B4-BE49-F238E27FC236}">
                <a16:creationId xmlns:a16="http://schemas.microsoft.com/office/drawing/2014/main" id="{4A3D96DD-F0C3-6FA3-BA06-31A4CFC97D8D}"/>
              </a:ext>
            </a:extLst>
          </p:cNvPr>
          <p:cNvSpPr/>
          <p:nvPr/>
        </p:nvSpPr>
        <p:spPr>
          <a:xfrm>
            <a:off x="4700076" y="9451797"/>
            <a:ext cx="541828" cy="409170"/>
          </a:xfrm>
          <a:custGeom>
            <a:avLst/>
            <a:gdLst>
              <a:gd name="connsiteX0" fmla="*/ 212705 w 541828"/>
              <a:gd name="connsiteY0" fmla="*/ 281667 h 409170"/>
              <a:gd name="connsiteX1" fmla="*/ 0 w 541828"/>
              <a:gd name="connsiteY1" fmla="*/ 0 h 409170"/>
              <a:gd name="connsiteX2" fmla="*/ 329124 w 541828"/>
              <a:gd name="connsiteY2" fmla="*/ 127503 h 409170"/>
              <a:gd name="connsiteX3" fmla="*/ 541829 w 541828"/>
              <a:gd name="connsiteY3" fmla="*/ 409171 h 409170"/>
              <a:gd name="connsiteX4" fmla="*/ 212705 w 541828"/>
              <a:gd name="connsiteY4" fmla="*/ 281667 h 409170"/>
              <a:gd name="connsiteX5" fmla="*/ 212705 w 541828"/>
              <a:gd name="connsiteY5" fmla="*/ 281667 h 409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1828" h="409170">
                <a:moveTo>
                  <a:pt x="212705" y="281667"/>
                </a:moveTo>
                <a:lnTo>
                  <a:pt x="0" y="0"/>
                </a:lnTo>
                <a:lnTo>
                  <a:pt x="329124" y="127503"/>
                </a:lnTo>
                <a:lnTo>
                  <a:pt x="541829" y="409171"/>
                </a:lnTo>
                <a:lnTo>
                  <a:pt x="212705" y="281667"/>
                </a:lnTo>
                <a:lnTo>
                  <a:pt x="212705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3" name="Freeform: Shape 182">
            <a:extLst>
              <a:ext uri="{FF2B5EF4-FFF2-40B4-BE49-F238E27FC236}">
                <a16:creationId xmlns:a16="http://schemas.microsoft.com/office/drawing/2014/main" id="{2ECEF223-00E8-D9DE-AA0F-006E77CD7E2E}"/>
              </a:ext>
            </a:extLst>
          </p:cNvPr>
          <p:cNvSpPr/>
          <p:nvPr/>
        </p:nvSpPr>
        <p:spPr>
          <a:xfrm>
            <a:off x="7336142" y="1355604"/>
            <a:ext cx="425715" cy="466987"/>
          </a:xfrm>
          <a:custGeom>
            <a:avLst/>
            <a:gdLst>
              <a:gd name="connsiteX0" fmla="*/ 96592 w 425715"/>
              <a:gd name="connsiteY0" fmla="*/ 339485 h 466987"/>
              <a:gd name="connsiteX1" fmla="*/ 0 w 425715"/>
              <a:gd name="connsiteY1" fmla="*/ 0 h 466987"/>
              <a:gd name="connsiteX2" fmla="*/ 329124 w 425715"/>
              <a:gd name="connsiteY2" fmla="*/ 127503 h 466987"/>
              <a:gd name="connsiteX3" fmla="*/ 425715 w 425715"/>
              <a:gd name="connsiteY3" fmla="*/ 466988 h 466987"/>
              <a:gd name="connsiteX4" fmla="*/ 96592 w 425715"/>
              <a:gd name="connsiteY4" fmla="*/ 339485 h 466987"/>
              <a:gd name="connsiteX5" fmla="*/ 96592 w 425715"/>
              <a:gd name="connsiteY5" fmla="*/ 339485 h 46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715" h="466987">
                <a:moveTo>
                  <a:pt x="96592" y="339485"/>
                </a:moveTo>
                <a:lnTo>
                  <a:pt x="0" y="0"/>
                </a:lnTo>
                <a:lnTo>
                  <a:pt x="329124" y="127503"/>
                </a:lnTo>
                <a:lnTo>
                  <a:pt x="425715" y="466988"/>
                </a:lnTo>
                <a:lnTo>
                  <a:pt x="96592" y="339485"/>
                </a:lnTo>
                <a:lnTo>
                  <a:pt x="96592" y="339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4" name="Freeform: Shape 183">
            <a:extLst>
              <a:ext uri="{FF2B5EF4-FFF2-40B4-BE49-F238E27FC236}">
                <a16:creationId xmlns:a16="http://schemas.microsoft.com/office/drawing/2014/main" id="{04DAA8F6-57C1-B55E-4EF7-AD0D3CAC95AE}"/>
              </a:ext>
            </a:extLst>
          </p:cNvPr>
          <p:cNvSpPr/>
          <p:nvPr/>
        </p:nvSpPr>
        <p:spPr>
          <a:xfrm>
            <a:off x="6235893" y="4353675"/>
            <a:ext cx="425715" cy="466987"/>
          </a:xfrm>
          <a:custGeom>
            <a:avLst/>
            <a:gdLst>
              <a:gd name="connsiteX0" fmla="*/ 96592 w 425715"/>
              <a:gd name="connsiteY0" fmla="*/ 339484 h 466987"/>
              <a:gd name="connsiteX1" fmla="*/ 0 w 425715"/>
              <a:gd name="connsiteY1" fmla="*/ 0 h 466987"/>
              <a:gd name="connsiteX2" fmla="*/ 329124 w 425715"/>
              <a:gd name="connsiteY2" fmla="*/ 127503 h 466987"/>
              <a:gd name="connsiteX3" fmla="*/ 425715 w 425715"/>
              <a:gd name="connsiteY3" fmla="*/ 466988 h 466987"/>
              <a:gd name="connsiteX4" fmla="*/ 96592 w 425715"/>
              <a:gd name="connsiteY4" fmla="*/ 339484 h 466987"/>
              <a:gd name="connsiteX5" fmla="*/ 96592 w 425715"/>
              <a:gd name="connsiteY5" fmla="*/ 339484 h 46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715" h="466987">
                <a:moveTo>
                  <a:pt x="96592" y="339484"/>
                </a:moveTo>
                <a:lnTo>
                  <a:pt x="0" y="0"/>
                </a:lnTo>
                <a:lnTo>
                  <a:pt x="329124" y="127503"/>
                </a:lnTo>
                <a:lnTo>
                  <a:pt x="425715" y="466988"/>
                </a:lnTo>
                <a:lnTo>
                  <a:pt x="96592" y="339484"/>
                </a:lnTo>
                <a:lnTo>
                  <a:pt x="96592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5" name="Freeform: Shape 184">
            <a:extLst>
              <a:ext uri="{FF2B5EF4-FFF2-40B4-BE49-F238E27FC236}">
                <a16:creationId xmlns:a16="http://schemas.microsoft.com/office/drawing/2014/main" id="{7E211ED3-3495-E10F-7634-7CD2675195C7}"/>
              </a:ext>
            </a:extLst>
          </p:cNvPr>
          <p:cNvSpPr/>
          <p:nvPr/>
        </p:nvSpPr>
        <p:spPr>
          <a:xfrm>
            <a:off x="4667509" y="7789465"/>
            <a:ext cx="425715" cy="466988"/>
          </a:xfrm>
          <a:custGeom>
            <a:avLst/>
            <a:gdLst>
              <a:gd name="connsiteX0" fmla="*/ 96592 w 425715"/>
              <a:gd name="connsiteY0" fmla="*/ 339485 h 466988"/>
              <a:gd name="connsiteX1" fmla="*/ 0 w 425715"/>
              <a:gd name="connsiteY1" fmla="*/ 0 h 466988"/>
              <a:gd name="connsiteX2" fmla="*/ 329124 w 425715"/>
              <a:gd name="connsiteY2" fmla="*/ 127503 h 466988"/>
              <a:gd name="connsiteX3" fmla="*/ 425715 w 425715"/>
              <a:gd name="connsiteY3" fmla="*/ 466988 h 466988"/>
              <a:gd name="connsiteX4" fmla="*/ 96592 w 425715"/>
              <a:gd name="connsiteY4" fmla="*/ 339485 h 466988"/>
              <a:gd name="connsiteX5" fmla="*/ 96592 w 425715"/>
              <a:gd name="connsiteY5" fmla="*/ 339485 h 466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715" h="466988">
                <a:moveTo>
                  <a:pt x="96592" y="339485"/>
                </a:moveTo>
                <a:lnTo>
                  <a:pt x="0" y="0"/>
                </a:lnTo>
                <a:lnTo>
                  <a:pt x="329124" y="127503"/>
                </a:lnTo>
                <a:lnTo>
                  <a:pt x="425715" y="466988"/>
                </a:lnTo>
                <a:lnTo>
                  <a:pt x="96592" y="339485"/>
                </a:lnTo>
                <a:lnTo>
                  <a:pt x="96592" y="339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6" name="Freeform: Shape 185">
            <a:extLst>
              <a:ext uri="{FF2B5EF4-FFF2-40B4-BE49-F238E27FC236}">
                <a16:creationId xmlns:a16="http://schemas.microsoft.com/office/drawing/2014/main" id="{24C3974D-C86A-EB0E-F2B8-ED9080EF386F}"/>
              </a:ext>
            </a:extLst>
          </p:cNvPr>
          <p:cNvSpPr/>
          <p:nvPr/>
        </p:nvSpPr>
        <p:spPr>
          <a:xfrm>
            <a:off x="7700258" y="1880898"/>
            <a:ext cx="361691" cy="478956"/>
          </a:xfrm>
          <a:custGeom>
            <a:avLst/>
            <a:gdLst>
              <a:gd name="connsiteX0" fmla="*/ 0 w 361691"/>
              <a:gd name="connsiteY0" fmla="*/ 351453 h 478956"/>
              <a:gd name="connsiteX1" fmla="*/ 32567 w 361691"/>
              <a:gd name="connsiteY1" fmla="*/ 0 h 478956"/>
              <a:gd name="connsiteX2" fmla="*/ 361691 w 361691"/>
              <a:gd name="connsiteY2" fmla="*/ 127503 h 478956"/>
              <a:gd name="connsiteX3" fmla="*/ 329124 w 361691"/>
              <a:gd name="connsiteY3" fmla="*/ 478956 h 478956"/>
              <a:gd name="connsiteX4" fmla="*/ 0 w 361691"/>
              <a:gd name="connsiteY4" fmla="*/ 351453 h 478956"/>
              <a:gd name="connsiteX5" fmla="*/ 0 w 361691"/>
              <a:gd name="connsiteY5" fmla="*/ 351453 h 478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1691" h="478956">
                <a:moveTo>
                  <a:pt x="0" y="351453"/>
                </a:moveTo>
                <a:lnTo>
                  <a:pt x="32567" y="0"/>
                </a:lnTo>
                <a:lnTo>
                  <a:pt x="361691" y="127503"/>
                </a:lnTo>
                <a:lnTo>
                  <a:pt x="329124" y="478956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7" name="Freeform: Shape 186">
            <a:extLst>
              <a:ext uri="{FF2B5EF4-FFF2-40B4-BE49-F238E27FC236}">
                <a16:creationId xmlns:a16="http://schemas.microsoft.com/office/drawing/2014/main" id="{9406F3D3-6689-DEB5-B283-64B30CFBFB2E}"/>
              </a:ext>
            </a:extLst>
          </p:cNvPr>
          <p:cNvSpPr/>
          <p:nvPr/>
        </p:nvSpPr>
        <p:spPr>
          <a:xfrm>
            <a:off x="6371136" y="5311758"/>
            <a:ext cx="361691" cy="478956"/>
          </a:xfrm>
          <a:custGeom>
            <a:avLst/>
            <a:gdLst>
              <a:gd name="connsiteX0" fmla="*/ 0 w 361691"/>
              <a:gd name="connsiteY0" fmla="*/ 351453 h 478956"/>
              <a:gd name="connsiteX1" fmla="*/ 32567 w 361691"/>
              <a:gd name="connsiteY1" fmla="*/ 0 h 478956"/>
              <a:gd name="connsiteX2" fmla="*/ 361691 w 361691"/>
              <a:gd name="connsiteY2" fmla="*/ 127503 h 478956"/>
              <a:gd name="connsiteX3" fmla="*/ 329124 w 361691"/>
              <a:gd name="connsiteY3" fmla="*/ 478956 h 478956"/>
              <a:gd name="connsiteX4" fmla="*/ 0 w 361691"/>
              <a:gd name="connsiteY4" fmla="*/ 351453 h 478956"/>
              <a:gd name="connsiteX5" fmla="*/ 0 w 361691"/>
              <a:gd name="connsiteY5" fmla="*/ 351453 h 478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1691" h="478956">
                <a:moveTo>
                  <a:pt x="0" y="351453"/>
                </a:moveTo>
                <a:lnTo>
                  <a:pt x="32567" y="0"/>
                </a:lnTo>
                <a:lnTo>
                  <a:pt x="361691" y="127503"/>
                </a:lnTo>
                <a:lnTo>
                  <a:pt x="329124" y="478956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8" name="Freeform: Shape 187">
            <a:extLst>
              <a:ext uri="{FF2B5EF4-FFF2-40B4-BE49-F238E27FC236}">
                <a16:creationId xmlns:a16="http://schemas.microsoft.com/office/drawing/2014/main" id="{CEB83EF1-E201-4D20-F85B-64C0A77D42F2}"/>
              </a:ext>
            </a:extLst>
          </p:cNvPr>
          <p:cNvSpPr/>
          <p:nvPr/>
        </p:nvSpPr>
        <p:spPr>
          <a:xfrm>
            <a:off x="8882441" y="-864864"/>
            <a:ext cx="361691" cy="478955"/>
          </a:xfrm>
          <a:custGeom>
            <a:avLst/>
            <a:gdLst>
              <a:gd name="connsiteX0" fmla="*/ 0 w 361691"/>
              <a:gd name="connsiteY0" fmla="*/ 351453 h 478955"/>
              <a:gd name="connsiteX1" fmla="*/ 32567 w 361691"/>
              <a:gd name="connsiteY1" fmla="*/ 0 h 478955"/>
              <a:gd name="connsiteX2" fmla="*/ 361691 w 361691"/>
              <a:gd name="connsiteY2" fmla="*/ 127503 h 478955"/>
              <a:gd name="connsiteX3" fmla="*/ 329124 w 361691"/>
              <a:gd name="connsiteY3" fmla="*/ 478956 h 478955"/>
              <a:gd name="connsiteX4" fmla="*/ 0 w 361691"/>
              <a:gd name="connsiteY4" fmla="*/ 351453 h 478955"/>
              <a:gd name="connsiteX5" fmla="*/ 0 w 361691"/>
              <a:gd name="connsiteY5" fmla="*/ 351453 h 47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1691" h="478955">
                <a:moveTo>
                  <a:pt x="0" y="351453"/>
                </a:moveTo>
                <a:lnTo>
                  <a:pt x="32567" y="0"/>
                </a:lnTo>
                <a:lnTo>
                  <a:pt x="361691" y="127503"/>
                </a:lnTo>
                <a:lnTo>
                  <a:pt x="329124" y="478956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9" name="Freeform: Shape 188">
            <a:extLst>
              <a:ext uri="{FF2B5EF4-FFF2-40B4-BE49-F238E27FC236}">
                <a16:creationId xmlns:a16="http://schemas.microsoft.com/office/drawing/2014/main" id="{2D4B4D3C-8840-DDA4-5880-CE708AFE67BE}"/>
              </a:ext>
            </a:extLst>
          </p:cNvPr>
          <p:cNvSpPr/>
          <p:nvPr/>
        </p:nvSpPr>
        <p:spPr>
          <a:xfrm>
            <a:off x="4667509" y="7438012"/>
            <a:ext cx="361690" cy="478956"/>
          </a:xfrm>
          <a:custGeom>
            <a:avLst/>
            <a:gdLst>
              <a:gd name="connsiteX0" fmla="*/ 0 w 361690"/>
              <a:gd name="connsiteY0" fmla="*/ 351453 h 478956"/>
              <a:gd name="connsiteX1" fmla="*/ 32567 w 361690"/>
              <a:gd name="connsiteY1" fmla="*/ 0 h 478956"/>
              <a:gd name="connsiteX2" fmla="*/ 361691 w 361690"/>
              <a:gd name="connsiteY2" fmla="*/ 127503 h 478956"/>
              <a:gd name="connsiteX3" fmla="*/ 329124 w 361690"/>
              <a:gd name="connsiteY3" fmla="*/ 478956 h 478956"/>
              <a:gd name="connsiteX4" fmla="*/ 0 w 361690"/>
              <a:gd name="connsiteY4" fmla="*/ 351453 h 478956"/>
              <a:gd name="connsiteX5" fmla="*/ 0 w 361690"/>
              <a:gd name="connsiteY5" fmla="*/ 351453 h 478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1690" h="478956">
                <a:moveTo>
                  <a:pt x="0" y="351453"/>
                </a:moveTo>
                <a:lnTo>
                  <a:pt x="32567" y="0"/>
                </a:lnTo>
                <a:lnTo>
                  <a:pt x="361691" y="127503"/>
                </a:lnTo>
                <a:lnTo>
                  <a:pt x="329124" y="478956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0" name="Freeform: Shape 189">
            <a:extLst>
              <a:ext uri="{FF2B5EF4-FFF2-40B4-BE49-F238E27FC236}">
                <a16:creationId xmlns:a16="http://schemas.microsoft.com/office/drawing/2014/main" id="{8D4ED642-816B-4AAA-D7AD-5D32B96B6500}"/>
              </a:ext>
            </a:extLst>
          </p:cNvPr>
          <p:cNvSpPr/>
          <p:nvPr/>
        </p:nvSpPr>
        <p:spPr>
          <a:xfrm>
            <a:off x="7575498" y="2583803"/>
            <a:ext cx="486450" cy="443458"/>
          </a:xfrm>
          <a:custGeom>
            <a:avLst/>
            <a:gdLst>
              <a:gd name="connsiteX0" fmla="*/ 0 w 486450"/>
              <a:gd name="connsiteY0" fmla="*/ 315955 h 443458"/>
              <a:gd name="connsiteX1" fmla="*/ 157327 w 486450"/>
              <a:gd name="connsiteY1" fmla="*/ 0 h 443458"/>
              <a:gd name="connsiteX2" fmla="*/ 486451 w 486450"/>
              <a:gd name="connsiteY2" fmla="*/ 127503 h 443458"/>
              <a:gd name="connsiteX3" fmla="*/ 329124 w 486450"/>
              <a:gd name="connsiteY3" fmla="*/ 443459 h 443458"/>
              <a:gd name="connsiteX4" fmla="*/ 0 w 486450"/>
              <a:gd name="connsiteY4" fmla="*/ 315955 h 443458"/>
              <a:gd name="connsiteX5" fmla="*/ 0 w 486450"/>
              <a:gd name="connsiteY5" fmla="*/ 315955 h 44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450" h="443458">
                <a:moveTo>
                  <a:pt x="0" y="315955"/>
                </a:moveTo>
                <a:lnTo>
                  <a:pt x="157327" y="0"/>
                </a:lnTo>
                <a:lnTo>
                  <a:pt x="486451" y="127503"/>
                </a:lnTo>
                <a:lnTo>
                  <a:pt x="329124" y="443459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1" name="Freeform: Shape 190">
            <a:extLst>
              <a:ext uri="{FF2B5EF4-FFF2-40B4-BE49-F238E27FC236}">
                <a16:creationId xmlns:a16="http://schemas.microsoft.com/office/drawing/2014/main" id="{73912F5F-0206-ED50-524F-24587A98F1C6}"/>
              </a:ext>
            </a:extLst>
          </p:cNvPr>
          <p:cNvSpPr/>
          <p:nvPr/>
        </p:nvSpPr>
        <p:spPr>
          <a:xfrm>
            <a:off x="6246376" y="6014663"/>
            <a:ext cx="486451" cy="443458"/>
          </a:xfrm>
          <a:custGeom>
            <a:avLst/>
            <a:gdLst>
              <a:gd name="connsiteX0" fmla="*/ 0 w 486451"/>
              <a:gd name="connsiteY0" fmla="*/ 315955 h 443458"/>
              <a:gd name="connsiteX1" fmla="*/ 157327 w 486451"/>
              <a:gd name="connsiteY1" fmla="*/ 0 h 443458"/>
              <a:gd name="connsiteX2" fmla="*/ 486451 w 486451"/>
              <a:gd name="connsiteY2" fmla="*/ 127503 h 443458"/>
              <a:gd name="connsiteX3" fmla="*/ 329124 w 486451"/>
              <a:gd name="connsiteY3" fmla="*/ 443459 h 443458"/>
              <a:gd name="connsiteX4" fmla="*/ 0 w 486451"/>
              <a:gd name="connsiteY4" fmla="*/ 315955 h 443458"/>
              <a:gd name="connsiteX5" fmla="*/ 0 w 486451"/>
              <a:gd name="connsiteY5" fmla="*/ 315955 h 44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451" h="443458">
                <a:moveTo>
                  <a:pt x="0" y="315955"/>
                </a:moveTo>
                <a:lnTo>
                  <a:pt x="157327" y="0"/>
                </a:lnTo>
                <a:lnTo>
                  <a:pt x="486451" y="127503"/>
                </a:lnTo>
                <a:lnTo>
                  <a:pt x="329124" y="443459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2" name="Freeform: Shape 191">
            <a:extLst>
              <a:ext uri="{FF2B5EF4-FFF2-40B4-BE49-F238E27FC236}">
                <a16:creationId xmlns:a16="http://schemas.microsoft.com/office/drawing/2014/main" id="{7B2255A2-EDC5-E57F-371C-016982A8A820}"/>
              </a:ext>
            </a:extLst>
          </p:cNvPr>
          <p:cNvSpPr/>
          <p:nvPr/>
        </p:nvSpPr>
        <p:spPr>
          <a:xfrm>
            <a:off x="8049042" y="-321052"/>
            <a:ext cx="486450" cy="443458"/>
          </a:xfrm>
          <a:custGeom>
            <a:avLst/>
            <a:gdLst>
              <a:gd name="connsiteX0" fmla="*/ 0 w 486450"/>
              <a:gd name="connsiteY0" fmla="*/ 315955 h 443458"/>
              <a:gd name="connsiteX1" fmla="*/ 157327 w 486450"/>
              <a:gd name="connsiteY1" fmla="*/ 0 h 443458"/>
              <a:gd name="connsiteX2" fmla="*/ 486451 w 486450"/>
              <a:gd name="connsiteY2" fmla="*/ 127503 h 443458"/>
              <a:gd name="connsiteX3" fmla="*/ 329124 w 486450"/>
              <a:gd name="connsiteY3" fmla="*/ 443459 h 443458"/>
              <a:gd name="connsiteX4" fmla="*/ 0 w 486450"/>
              <a:gd name="connsiteY4" fmla="*/ 315955 h 443458"/>
              <a:gd name="connsiteX5" fmla="*/ 0 w 486450"/>
              <a:gd name="connsiteY5" fmla="*/ 315955 h 44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450" h="443458">
                <a:moveTo>
                  <a:pt x="0" y="315955"/>
                </a:moveTo>
                <a:lnTo>
                  <a:pt x="157327" y="0"/>
                </a:lnTo>
                <a:lnTo>
                  <a:pt x="486451" y="127503"/>
                </a:lnTo>
                <a:lnTo>
                  <a:pt x="329124" y="443459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3" name="Freeform: Shape 192">
            <a:extLst>
              <a:ext uri="{FF2B5EF4-FFF2-40B4-BE49-F238E27FC236}">
                <a16:creationId xmlns:a16="http://schemas.microsoft.com/office/drawing/2014/main" id="{93FAC0D1-5D35-9FF0-1B31-8F7E01833A48}"/>
              </a:ext>
            </a:extLst>
          </p:cNvPr>
          <p:cNvSpPr/>
          <p:nvPr/>
        </p:nvSpPr>
        <p:spPr>
          <a:xfrm>
            <a:off x="4639340" y="8480402"/>
            <a:ext cx="486451" cy="443458"/>
          </a:xfrm>
          <a:custGeom>
            <a:avLst/>
            <a:gdLst>
              <a:gd name="connsiteX0" fmla="*/ 0 w 486451"/>
              <a:gd name="connsiteY0" fmla="*/ 315955 h 443458"/>
              <a:gd name="connsiteX1" fmla="*/ 157327 w 486451"/>
              <a:gd name="connsiteY1" fmla="*/ 0 h 443458"/>
              <a:gd name="connsiteX2" fmla="*/ 486451 w 486451"/>
              <a:gd name="connsiteY2" fmla="*/ 127503 h 443458"/>
              <a:gd name="connsiteX3" fmla="*/ 329124 w 486451"/>
              <a:gd name="connsiteY3" fmla="*/ 443459 h 443458"/>
              <a:gd name="connsiteX4" fmla="*/ 0 w 486451"/>
              <a:gd name="connsiteY4" fmla="*/ 315955 h 443458"/>
              <a:gd name="connsiteX5" fmla="*/ 0 w 486451"/>
              <a:gd name="connsiteY5" fmla="*/ 315955 h 44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451" h="443458">
                <a:moveTo>
                  <a:pt x="0" y="315955"/>
                </a:moveTo>
                <a:lnTo>
                  <a:pt x="157327" y="0"/>
                </a:lnTo>
                <a:lnTo>
                  <a:pt x="486451" y="127503"/>
                </a:lnTo>
                <a:lnTo>
                  <a:pt x="329124" y="443459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4" name="Freeform: Shape 193">
            <a:extLst>
              <a:ext uri="{FF2B5EF4-FFF2-40B4-BE49-F238E27FC236}">
                <a16:creationId xmlns:a16="http://schemas.microsoft.com/office/drawing/2014/main" id="{7C069F2F-C650-AE85-AFE4-9BDA26D62D88}"/>
              </a:ext>
            </a:extLst>
          </p:cNvPr>
          <p:cNvSpPr/>
          <p:nvPr/>
        </p:nvSpPr>
        <p:spPr>
          <a:xfrm>
            <a:off x="7218067" y="3239243"/>
            <a:ext cx="589963" cy="365289"/>
          </a:xfrm>
          <a:custGeom>
            <a:avLst/>
            <a:gdLst>
              <a:gd name="connsiteX0" fmla="*/ 0 w 589963"/>
              <a:gd name="connsiteY0" fmla="*/ 237786 h 365289"/>
              <a:gd name="connsiteX1" fmla="*/ 260840 w 589963"/>
              <a:gd name="connsiteY1" fmla="*/ 0 h 365289"/>
              <a:gd name="connsiteX2" fmla="*/ 589963 w 589963"/>
              <a:gd name="connsiteY2" fmla="*/ 127503 h 365289"/>
              <a:gd name="connsiteX3" fmla="*/ 329124 w 589963"/>
              <a:gd name="connsiteY3" fmla="*/ 365290 h 365289"/>
              <a:gd name="connsiteX4" fmla="*/ 0 w 589963"/>
              <a:gd name="connsiteY4" fmla="*/ 237786 h 365289"/>
              <a:gd name="connsiteX5" fmla="*/ 0 w 589963"/>
              <a:gd name="connsiteY5" fmla="*/ 237786 h 365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963" h="365289">
                <a:moveTo>
                  <a:pt x="0" y="237786"/>
                </a:moveTo>
                <a:lnTo>
                  <a:pt x="260840" y="0"/>
                </a:lnTo>
                <a:lnTo>
                  <a:pt x="589963" y="127503"/>
                </a:lnTo>
                <a:lnTo>
                  <a:pt x="329124" y="365290"/>
                </a:lnTo>
                <a:lnTo>
                  <a:pt x="0" y="237786"/>
                </a:lnTo>
                <a:lnTo>
                  <a:pt x="0" y="23778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5" name="Freeform: Shape 194">
            <a:extLst>
              <a:ext uri="{FF2B5EF4-FFF2-40B4-BE49-F238E27FC236}">
                <a16:creationId xmlns:a16="http://schemas.microsoft.com/office/drawing/2014/main" id="{874D0B10-F387-08D1-837B-06920A4CCFBF}"/>
              </a:ext>
            </a:extLst>
          </p:cNvPr>
          <p:cNvSpPr/>
          <p:nvPr/>
        </p:nvSpPr>
        <p:spPr>
          <a:xfrm>
            <a:off x="5888944" y="6670103"/>
            <a:ext cx="589963" cy="365289"/>
          </a:xfrm>
          <a:custGeom>
            <a:avLst/>
            <a:gdLst>
              <a:gd name="connsiteX0" fmla="*/ 0 w 589963"/>
              <a:gd name="connsiteY0" fmla="*/ 237786 h 365289"/>
              <a:gd name="connsiteX1" fmla="*/ 260840 w 589963"/>
              <a:gd name="connsiteY1" fmla="*/ 0 h 365289"/>
              <a:gd name="connsiteX2" fmla="*/ 589963 w 589963"/>
              <a:gd name="connsiteY2" fmla="*/ 127503 h 365289"/>
              <a:gd name="connsiteX3" fmla="*/ 329124 w 589963"/>
              <a:gd name="connsiteY3" fmla="*/ 365290 h 365289"/>
              <a:gd name="connsiteX4" fmla="*/ 0 w 589963"/>
              <a:gd name="connsiteY4" fmla="*/ 237786 h 365289"/>
              <a:gd name="connsiteX5" fmla="*/ 0 w 589963"/>
              <a:gd name="connsiteY5" fmla="*/ 237786 h 365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963" h="365289">
                <a:moveTo>
                  <a:pt x="0" y="237786"/>
                </a:moveTo>
                <a:lnTo>
                  <a:pt x="260840" y="0"/>
                </a:lnTo>
                <a:lnTo>
                  <a:pt x="589963" y="127503"/>
                </a:lnTo>
                <a:lnTo>
                  <a:pt x="329124" y="365290"/>
                </a:lnTo>
                <a:lnTo>
                  <a:pt x="0" y="237786"/>
                </a:lnTo>
                <a:lnTo>
                  <a:pt x="0" y="23778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6" name="Freeform: Shape 195">
            <a:extLst>
              <a:ext uri="{FF2B5EF4-FFF2-40B4-BE49-F238E27FC236}">
                <a16:creationId xmlns:a16="http://schemas.microsoft.com/office/drawing/2014/main" id="{BBBC45BA-3DDD-D234-F811-54F2B57F94C7}"/>
              </a:ext>
            </a:extLst>
          </p:cNvPr>
          <p:cNvSpPr/>
          <p:nvPr/>
        </p:nvSpPr>
        <p:spPr>
          <a:xfrm>
            <a:off x="7691611" y="334387"/>
            <a:ext cx="589963" cy="365289"/>
          </a:xfrm>
          <a:custGeom>
            <a:avLst/>
            <a:gdLst>
              <a:gd name="connsiteX0" fmla="*/ 0 w 589963"/>
              <a:gd name="connsiteY0" fmla="*/ 237787 h 365289"/>
              <a:gd name="connsiteX1" fmla="*/ 260840 w 589963"/>
              <a:gd name="connsiteY1" fmla="*/ 0 h 365289"/>
              <a:gd name="connsiteX2" fmla="*/ 589963 w 589963"/>
              <a:gd name="connsiteY2" fmla="*/ 127503 h 365289"/>
              <a:gd name="connsiteX3" fmla="*/ 329124 w 589963"/>
              <a:gd name="connsiteY3" fmla="*/ 365290 h 365289"/>
              <a:gd name="connsiteX4" fmla="*/ 0 w 589963"/>
              <a:gd name="connsiteY4" fmla="*/ 237787 h 365289"/>
              <a:gd name="connsiteX5" fmla="*/ 0 w 589963"/>
              <a:gd name="connsiteY5" fmla="*/ 237787 h 365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963" h="365289">
                <a:moveTo>
                  <a:pt x="0" y="237787"/>
                </a:moveTo>
                <a:lnTo>
                  <a:pt x="260840" y="0"/>
                </a:lnTo>
                <a:lnTo>
                  <a:pt x="589963" y="127503"/>
                </a:lnTo>
                <a:lnTo>
                  <a:pt x="329124" y="365290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7" name="Freeform: Shape 196">
            <a:extLst>
              <a:ext uri="{FF2B5EF4-FFF2-40B4-BE49-F238E27FC236}">
                <a16:creationId xmlns:a16="http://schemas.microsoft.com/office/drawing/2014/main" id="{CA34A8B3-31A5-4D18-74B1-5D58CB6ADCC1}"/>
              </a:ext>
            </a:extLst>
          </p:cNvPr>
          <p:cNvSpPr/>
          <p:nvPr/>
        </p:nvSpPr>
        <p:spPr>
          <a:xfrm>
            <a:off x="4439236" y="10015131"/>
            <a:ext cx="589963" cy="365290"/>
          </a:xfrm>
          <a:custGeom>
            <a:avLst/>
            <a:gdLst>
              <a:gd name="connsiteX0" fmla="*/ 0 w 589963"/>
              <a:gd name="connsiteY0" fmla="*/ 237787 h 365290"/>
              <a:gd name="connsiteX1" fmla="*/ 260840 w 589963"/>
              <a:gd name="connsiteY1" fmla="*/ 0 h 365290"/>
              <a:gd name="connsiteX2" fmla="*/ 589963 w 589963"/>
              <a:gd name="connsiteY2" fmla="*/ 127503 h 365290"/>
              <a:gd name="connsiteX3" fmla="*/ 329124 w 589963"/>
              <a:gd name="connsiteY3" fmla="*/ 365290 h 365290"/>
              <a:gd name="connsiteX4" fmla="*/ 0 w 589963"/>
              <a:gd name="connsiteY4" fmla="*/ 237787 h 365290"/>
              <a:gd name="connsiteX5" fmla="*/ 0 w 589963"/>
              <a:gd name="connsiteY5" fmla="*/ 237787 h 365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963" h="365290">
                <a:moveTo>
                  <a:pt x="0" y="237787"/>
                </a:moveTo>
                <a:lnTo>
                  <a:pt x="260840" y="0"/>
                </a:lnTo>
                <a:lnTo>
                  <a:pt x="589963" y="127503"/>
                </a:lnTo>
                <a:lnTo>
                  <a:pt x="329124" y="365290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8" name="Freeform: Shape 197">
            <a:extLst>
              <a:ext uri="{FF2B5EF4-FFF2-40B4-BE49-F238E27FC236}">
                <a16:creationId xmlns:a16="http://schemas.microsoft.com/office/drawing/2014/main" id="{AE63DA0D-04A2-4965-3569-7602B66A852C}"/>
              </a:ext>
            </a:extLst>
          </p:cNvPr>
          <p:cNvSpPr/>
          <p:nvPr/>
        </p:nvSpPr>
        <p:spPr>
          <a:xfrm>
            <a:off x="6676237" y="3758696"/>
            <a:ext cx="658248" cy="255006"/>
          </a:xfrm>
          <a:custGeom>
            <a:avLst/>
            <a:gdLst>
              <a:gd name="connsiteX0" fmla="*/ 0 w 658248"/>
              <a:gd name="connsiteY0" fmla="*/ 127503 h 255006"/>
              <a:gd name="connsiteX1" fmla="*/ 329125 w 658248"/>
              <a:gd name="connsiteY1" fmla="*/ 0 h 255006"/>
              <a:gd name="connsiteX2" fmla="*/ 658248 w 658248"/>
              <a:gd name="connsiteY2" fmla="*/ 127503 h 255006"/>
              <a:gd name="connsiteX3" fmla="*/ 329125 w 658248"/>
              <a:gd name="connsiteY3" fmla="*/ 255007 h 255006"/>
              <a:gd name="connsiteX4" fmla="*/ 0 w 658248"/>
              <a:gd name="connsiteY4" fmla="*/ 127503 h 255006"/>
              <a:gd name="connsiteX5" fmla="*/ 0 w 658248"/>
              <a:gd name="connsiteY5" fmla="*/ 127503 h 255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8248" h="255006">
                <a:moveTo>
                  <a:pt x="0" y="127503"/>
                </a:moveTo>
                <a:lnTo>
                  <a:pt x="329125" y="0"/>
                </a:lnTo>
                <a:lnTo>
                  <a:pt x="658248" y="127503"/>
                </a:lnTo>
                <a:lnTo>
                  <a:pt x="329125" y="255007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9" name="Freeform: Shape 198">
            <a:extLst>
              <a:ext uri="{FF2B5EF4-FFF2-40B4-BE49-F238E27FC236}">
                <a16:creationId xmlns:a16="http://schemas.microsoft.com/office/drawing/2014/main" id="{B2DEDEA8-CF21-FC21-1ABC-AC96B5311550}"/>
              </a:ext>
            </a:extLst>
          </p:cNvPr>
          <p:cNvSpPr/>
          <p:nvPr/>
        </p:nvSpPr>
        <p:spPr>
          <a:xfrm>
            <a:off x="4700076" y="7310509"/>
            <a:ext cx="658247" cy="255006"/>
          </a:xfrm>
          <a:custGeom>
            <a:avLst/>
            <a:gdLst>
              <a:gd name="connsiteX0" fmla="*/ 0 w 658247"/>
              <a:gd name="connsiteY0" fmla="*/ 127503 h 255006"/>
              <a:gd name="connsiteX1" fmla="*/ 329124 w 658247"/>
              <a:gd name="connsiteY1" fmla="*/ 0 h 255006"/>
              <a:gd name="connsiteX2" fmla="*/ 658248 w 658247"/>
              <a:gd name="connsiteY2" fmla="*/ 127503 h 255006"/>
              <a:gd name="connsiteX3" fmla="*/ 329124 w 658247"/>
              <a:gd name="connsiteY3" fmla="*/ 255007 h 255006"/>
              <a:gd name="connsiteX4" fmla="*/ 0 w 658247"/>
              <a:gd name="connsiteY4" fmla="*/ 127503 h 255006"/>
              <a:gd name="connsiteX5" fmla="*/ 0 w 658247"/>
              <a:gd name="connsiteY5" fmla="*/ 127503 h 255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8247" h="255006">
                <a:moveTo>
                  <a:pt x="0" y="127503"/>
                </a:moveTo>
                <a:lnTo>
                  <a:pt x="329124" y="0"/>
                </a:lnTo>
                <a:lnTo>
                  <a:pt x="658248" y="127503"/>
                </a:lnTo>
                <a:lnTo>
                  <a:pt x="329124" y="255007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0" name="Freeform: Shape 199">
            <a:extLst>
              <a:ext uri="{FF2B5EF4-FFF2-40B4-BE49-F238E27FC236}">
                <a16:creationId xmlns:a16="http://schemas.microsoft.com/office/drawing/2014/main" id="{A109F4F3-1094-AD28-D61D-0AE0A2F5A0B7}"/>
              </a:ext>
            </a:extLst>
          </p:cNvPr>
          <p:cNvSpPr/>
          <p:nvPr/>
        </p:nvSpPr>
        <p:spPr>
          <a:xfrm>
            <a:off x="8206369" y="-448555"/>
            <a:ext cx="658247" cy="255006"/>
          </a:xfrm>
          <a:custGeom>
            <a:avLst/>
            <a:gdLst>
              <a:gd name="connsiteX0" fmla="*/ 0 w 658247"/>
              <a:gd name="connsiteY0" fmla="*/ 127503 h 255006"/>
              <a:gd name="connsiteX1" fmla="*/ 329124 w 658247"/>
              <a:gd name="connsiteY1" fmla="*/ 0 h 255006"/>
              <a:gd name="connsiteX2" fmla="*/ 658248 w 658247"/>
              <a:gd name="connsiteY2" fmla="*/ 127503 h 255006"/>
              <a:gd name="connsiteX3" fmla="*/ 329124 w 658247"/>
              <a:gd name="connsiteY3" fmla="*/ 255007 h 255006"/>
              <a:gd name="connsiteX4" fmla="*/ 0 w 658247"/>
              <a:gd name="connsiteY4" fmla="*/ 127503 h 255006"/>
              <a:gd name="connsiteX5" fmla="*/ 0 w 658247"/>
              <a:gd name="connsiteY5" fmla="*/ 127503 h 255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8247" h="255006">
                <a:moveTo>
                  <a:pt x="0" y="127503"/>
                </a:moveTo>
                <a:lnTo>
                  <a:pt x="329124" y="0"/>
                </a:lnTo>
                <a:lnTo>
                  <a:pt x="658248" y="127503"/>
                </a:lnTo>
                <a:lnTo>
                  <a:pt x="329124" y="255007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1" name="Freeform: Shape 200">
            <a:extLst>
              <a:ext uri="{FF2B5EF4-FFF2-40B4-BE49-F238E27FC236}">
                <a16:creationId xmlns:a16="http://schemas.microsoft.com/office/drawing/2014/main" id="{B2EC6E0A-FA68-9574-629C-59144F095639}"/>
              </a:ext>
            </a:extLst>
          </p:cNvPr>
          <p:cNvSpPr/>
          <p:nvPr/>
        </p:nvSpPr>
        <p:spPr>
          <a:xfrm>
            <a:off x="4439236" y="3520910"/>
            <a:ext cx="589963" cy="365289"/>
          </a:xfrm>
          <a:custGeom>
            <a:avLst/>
            <a:gdLst>
              <a:gd name="connsiteX0" fmla="*/ 260840 w 589963"/>
              <a:gd name="connsiteY0" fmla="*/ 237787 h 365289"/>
              <a:gd name="connsiteX1" fmla="*/ 0 w 589963"/>
              <a:gd name="connsiteY1" fmla="*/ 0 h 365289"/>
              <a:gd name="connsiteX2" fmla="*/ 329124 w 589963"/>
              <a:gd name="connsiteY2" fmla="*/ 127503 h 365289"/>
              <a:gd name="connsiteX3" fmla="*/ 589963 w 589963"/>
              <a:gd name="connsiteY3" fmla="*/ 365290 h 365289"/>
              <a:gd name="connsiteX4" fmla="*/ 260840 w 589963"/>
              <a:gd name="connsiteY4" fmla="*/ 237787 h 365289"/>
              <a:gd name="connsiteX5" fmla="*/ 260840 w 589963"/>
              <a:gd name="connsiteY5" fmla="*/ 237787 h 365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963" h="365289">
                <a:moveTo>
                  <a:pt x="260840" y="237787"/>
                </a:moveTo>
                <a:lnTo>
                  <a:pt x="0" y="0"/>
                </a:lnTo>
                <a:lnTo>
                  <a:pt x="329124" y="127503"/>
                </a:lnTo>
                <a:lnTo>
                  <a:pt x="589963" y="365290"/>
                </a:lnTo>
                <a:lnTo>
                  <a:pt x="260840" y="237787"/>
                </a:lnTo>
                <a:lnTo>
                  <a:pt x="26084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2" name="Freeform: Shape 201">
            <a:extLst>
              <a:ext uri="{FF2B5EF4-FFF2-40B4-BE49-F238E27FC236}">
                <a16:creationId xmlns:a16="http://schemas.microsoft.com/office/drawing/2014/main" id="{058B5BFA-BCE7-8908-AF9A-88BB21073DFC}"/>
              </a:ext>
            </a:extLst>
          </p:cNvPr>
          <p:cNvSpPr/>
          <p:nvPr/>
        </p:nvSpPr>
        <p:spPr>
          <a:xfrm>
            <a:off x="2393133" y="6289292"/>
            <a:ext cx="486451" cy="443458"/>
          </a:xfrm>
          <a:custGeom>
            <a:avLst/>
            <a:gdLst>
              <a:gd name="connsiteX0" fmla="*/ 157327 w 486451"/>
              <a:gd name="connsiteY0" fmla="*/ 315955 h 443458"/>
              <a:gd name="connsiteX1" fmla="*/ 0 w 486451"/>
              <a:gd name="connsiteY1" fmla="*/ 0 h 443458"/>
              <a:gd name="connsiteX2" fmla="*/ 329124 w 486451"/>
              <a:gd name="connsiteY2" fmla="*/ 127503 h 443458"/>
              <a:gd name="connsiteX3" fmla="*/ 486451 w 486451"/>
              <a:gd name="connsiteY3" fmla="*/ 443458 h 443458"/>
              <a:gd name="connsiteX4" fmla="*/ 157327 w 486451"/>
              <a:gd name="connsiteY4" fmla="*/ 315955 h 443458"/>
              <a:gd name="connsiteX5" fmla="*/ 157327 w 486451"/>
              <a:gd name="connsiteY5" fmla="*/ 315955 h 44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451" h="443458">
                <a:moveTo>
                  <a:pt x="157327" y="315955"/>
                </a:moveTo>
                <a:lnTo>
                  <a:pt x="0" y="0"/>
                </a:lnTo>
                <a:lnTo>
                  <a:pt x="329124" y="127503"/>
                </a:lnTo>
                <a:lnTo>
                  <a:pt x="486451" y="443458"/>
                </a:lnTo>
                <a:lnTo>
                  <a:pt x="157327" y="315955"/>
                </a:lnTo>
                <a:lnTo>
                  <a:pt x="157327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3" name="Freeform: Shape 202">
            <a:extLst>
              <a:ext uri="{FF2B5EF4-FFF2-40B4-BE49-F238E27FC236}">
                <a16:creationId xmlns:a16="http://schemas.microsoft.com/office/drawing/2014/main" id="{191C2F7D-D5BC-9F23-1B0F-A97158FEB215}"/>
              </a:ext>
            </a:extLst>
          </p:cNvPr>
          <p:cNvSpPr/>
          <p:nvPr/>
        </p:nvSpPr>
        <p:spPr>
          <a:xfrm>
            <a:off x="4281909" y="3204954"/>
            <a:ext cx="486450" cy="443458"/>
          </a:xfrm>
          <a:custGeom>
            <a:avLst/>
            <a:gdLst>
              <a:gd name="connsiteX0" fmla="*/ 157327 w 486450"/>
              <a:gd name="connsiteY0" fmla="*/ 315955 h 443458"/>
              <a:gd name="connsiteX1" fmla="*/ 0 w 486450"/>
              <a:gd name="connsiteY1" fmla="*/ 0 h 443458"/>
              <a:gd name="connsiteX2" fmla="*/ 329124 w 486450"/>
              <a:gd name="connsiteY2" fmla="*/ 127503 h 443458"/>
              <a:gd name="connsiteX3" fmla="*/ 486451 w 486450"/>
              <a:gd name="connsiteY3" fmla="*/ 443459 h 443458"/>
              <a:gd name="connsiteX4" fmla="*/ 157327 w 486450"/>
              <a:gd name="connsiteY4" fmla="*/ 315955 h 443458"/>
              <a:gd name="connsiteX5" fmla="*/ 157327 w 486450"/>
              <a:gd name="connsiteY5" fmla="*/ 315955 h 44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450" h="443458">
                <a:moveTo>
                  <a:pt x="157327" y="315955"/>
                </a:moveTo>
                <a:lnTo>
                  <a:pt x="0" y="0"/>
                </a:lnTo>
                <a:lnTo>
                  <a:pt x="329124" y="127503"/>
                </a:lnTo>
                <a:lnTo>
                  <a:pt x="486451" y="443459"/>
                </a:lnTo>
                <a:lnTo>
                  <a:pt x="157327" y="315955"/>
                </a:lnTo>
                <a:lnTo>
                  <a:pt x="157327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4" name="Freeform: Shape 203">
            <a:extLst>
              <a:ext uri="{FF2B5EF4-FFF2-40B4-BE49-F238E27FC236}">
                <a16:creationId xmlns:a16="http://schemas.microsoft.com/office/drawing/2014/main" id="{7C78FD21-7201-D044-9D4D-E97B4DBD0483}"/>
              </a:ext>
            </a:extLst>
          </p:cNvPr>
          <p:cNvSpPr/>
          <p:nvPr/>
        </p:nvSpPr>
        <p:spPr>
          <a:xfrm>
            <a:off x="5685445" y="-1813939"/>
            <a:ext cx="486451" cy="443458"/>
          </a:xfrm>
          <a:custGeom>
            <a:avLst/>
            <a:gdLst>
              <a:gd name="connsiteX0" fmla="*/ 157327 w 486451"/>
              <a:gd name="connsiteY0" fmla="*/ 315955 h 443458"/>
              <a:gd name="connsiteX1" fmla="*/ 0 w 486451"/>
              <a:gd name="connsiteY1" fmla="*/ 0 h 443458"/>
              <a:gd name="connsiteX2" fmla="*/ 329124 w 486451"/>
              <a:gd name="connsiteY2" fmla="*/ 127503 h 443458"/>
              <a:gd name="connsiteX3" fmla="*/ 486451 w 486451"/>
              <a:gd name="connsiteY3" fmla="*/ 443459 h 443458"/>
              <a:gd name="connsiteX4" fmla="*/ 157327 w 486451"/>
              <a:gd name="connsiteY4" fmla="*/ 315955 h 443458"/>
              <a:gd name="connsiteX5" fmla="*/ 157327 w 486451"/>
              <a:gd name="connsiteY5" fmla="*/ 315955 h 44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451" h="443458">
                <a:moveTo>
                  <a:pt x="157327" y="315955"/>
                </a:moveTo>
                <a:lnTo>
                  <a:pt x="0" y="0"/>
                </a:lnTo>
                <a:lnTo>
                  <a:pt x="329124" y="127503"/>
                </a:lnTo>
                <a:lnTo>
                  <a:pt x="486451" y="443459"/>
                </a:lnTo>
                <a:lnTo>
                  <a:pt x="157327" y="315955"/>
                </a:lnTo>
                <a:lnTo>
                  <a:pt x="157327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5" name="Freeform: Shape 204">
            <a:extLst>
              <a:ext uri="{FF2B5EF4-FFF2-40B4-BE49-F238E27FC236}">
                <a16:creationId xmlns:a16="http://schemas.microsoft.com/office/drawing/2014/main" id="{1D4966C9-6766-4466-BD7C-76D8AEAA558B}"/>
              </a:ext>
            </a:extLst>
          </p:cNvPr>
          <p:cNvSpPr/>
          <p:nvPr/>
        </p:nvSpPr>
        <p:spPr>
          <a:xfrm>
            <a:off x="2707515" y="6002694"/>
            <a:ext cx="361690" cy="478956"/>
          </a:xfrm>
          <a:custGeom>
            <a:avLst/>
            <a:gdLst>
              <a:gd name="connsiteX0" fmla="*/ 32567 w 361690"/>
              <a:gd name="connsiteY0" fmla="*/ 351453 h 478956"/>
              <a:gd name="connsiteX1" fmla="*/ 0 w 361690"/>
              <a:gd name="connsiteY1" fmla="*/ 0 h 478956"/>
              <a:gd name="connsiteX2" fmla="*/ 329124 w 361690"/>
              <a:gd name="connsiteY2" fmla="*/ 127503 h 478956"/>
              <a:gd name="connsiteX3" fmla="*/ 361691 w 361690"/>
              <a:gd name="connsiteY3" fmla="*/ 478956 h 478956"/>
              <a:gd name="connsiteX4" fmla="*/ 32567 w 361690"/>
              <a:gd name="connsiteY4" fmla="*/ 351453 h 478956"/>
              <a:gd name="connsiteX5" fmla="*/ 32567 w 361690"/>
              <a:gd name="connsiteY5" fmla="*/ 351453 h 478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1690" h="478956">
                <a:moveTo>
                  <a:pt x="32567" y="351453"/>
                </a:moveTo>
                <a:lnTo>
                  <a:pt x="0" y="0"/>
                </a:lnTo>
                <a:lnTo>
                  <a:pt x="329124" y="127503"/>
                </a:lnTo>
                <a:lnTo>
                  <a:pt x="361691" y="478956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6" name="Freeform: Shape 205">
            <a:extLst>
              <a:ext uri="{FF2B5EF4-FFF2-40B4-BE49-F238E27FC236}">
                <a16:creationId xmlns:a16="http://schemas.microsoft.com/office/drawing/2014/main" id="{7AE760B2-3638-4C66-0016-8C430318BD5A}"/>
              </a:ext>
            </a:extLst>
          </p:cNvPr>
          <p:cNvSpPr/>
          <p:nvPr/>
        </p:nvSpPr>
        <p:spPr>
          <a:xfrm>
            <a:off x="4249342" y="2853502"/>
            <a:ext cx="361690" cy="478956"/>
          </a:xfrm>
          <a:custGeom>
            <a:avLst/>
            <a:gdLst>
              <a:gd name="connsiteX0" fmla="*/ 32567 w 361690"/>
              <a:gd name="connsiteY0" fmla="*/ 351453 h 478956"/>
              <a:gd name="connsiteX1" fmla="*/ 0 w 361690"/>
              <a:gd name="connsiteY1" fmla="*/ 0 h 478956"/>
              <a:gd name="connsiteX2" fmla="*/ 329124 w 361690"/>
              <a:gd name="connsiteY2" fmla="*/ 127503 h 478956"/>
              <a:gd name="connsiteX3" fmla="*/ 361691 w 361690"/>
              <a:gd name="connsiteY3" fmla="*/ 478956 h 478956"/>
              <a:gd name="connsiteX4" fmla="*/ 32567 w 361690"/>
              <a:gd name="connsiteY4" fmla="*/ 351453 h 478956"/>
              <a:gd name="connsiteX5" fmla="*/ 32567 w 361690"/>
              <a:gd name="connsiteY5" fmla="*/ 351453 h 478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1690" h="478956">
                <a:moveTo>
                  <a:pt x="32567" y="351453"/>
                </a:moveTo>
                <a:lnTo>
                  <a:pt x="0" y="0"/>
                </a:lnTo>
                <a:lnTo>
                  <a:pt x="329124" y="127503"/>
                </a:lnTo>
                <a:lnTo>
                  <a:pt x="361691" y="478956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7" name="Freeform: Shape 206">
            <a:extLst>
              <a:ext uri="{FF2B5EF4-FFF2-40B4-BE49-F238E27FC236}">
                <a16:creationId xmlns:a16="http://schemas.microsoft.com/office/drawing/2014/main" id="{65695FE3-B5D7-A208-8079-0CBDD7C74022}"/>
              </a:ext>
            </a:extLst>
          </p:cNvPr>
          <p:cNvSpPr/>
          <p:nvPr/>
        </p:nvSpPr>
        <p:spPr>
          <a:xfrm>
            <a:off x="4996633" y="-144568"/>
            <a:ext cx="361690" cy="478956"/>
          </a:xfrm>
          <a:custGeom>
            <a:avLst/>
            <a:gdLst>
              <a:gd name="connsiteX0" fmla="*/ 32567 w 361690"/>
              <a:gd name="connsiteY0" fmla="*/ 351453 h 478956"/>
              <a:gd name="connsiteX1" fmla="*/ 0 w 361690"/>
              <a:gd name="connsiteY1" fmla="*/ 0 h 478956"/>
              <a:gd name="connsiteX2" fmla="*/ 329124 w 361690"/>
              <a:gd name="connsiteY2" fmla="*/ 127503 h 478956"/>
              <a:gd name="connsiteX3" fmla="*/ 361691 w 361690"/>
              <a:gd name="connsiteY3" fmla="*/ 478956 h 478956"/>
              <a:gd name="connsiteX4" fmla="*/ 32567 w 361690"/>
              <a:gd name="connsiteY4" fmla="*/ 351453 h 478956"/>
              <a:gd name="connsiteX5" fmla="*/ 32567 w 361690"/>
              <a:gd name="connsiteY5" fmla="*/ 351453 h 478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1690" h="478956">
                <a:moveTo>
                  <a:pt x="32567" y="351453"/>
                </a:moveTo>
                <a:lnTo>
                  <a:pt x="0" y="0"/>
                </a:lnTo>
                <a:lnTo>
                  <a:pt x="329124" y="127503"/>
                </a:lnTo>
                <a:lnTo>
                  <a:pt x="361691" y="478956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8" name="Freeform: Shape 207">
            <a:extLst>
              <a:ext uri="{FF2B5EF4-FFF2-40B4-BE49-F238E27FC236}">
                <a16:creationId xmlns:a16="http://schemas.microsoft.com/office/drawing/2014/main" id="{A4A5390C-91B0-38BF-428A-D9F5BF4E0114}"/>
              </a:ext>
            </a:extLst>
          </p:cNvPr>
          <p:cNvSpPr/>
          <p:nvPr/>
        </p:nvSpPr>
        <p:spPr>
          <a:xfrm>
            <a:off x="2610923" y="5323725"/>
            <a:ext cx="425715" cy="466988"/>
          </a:xfrm>
          <a:custGeom>
            <a:avLst/>
            <a:gdLst>
              <a:gd name="connsiteX0" fmla="*/ 0 w 425715"/>
              <a:gd name="connsiteY0" fmla="*/ 339485 h 466988"/>
              <a:gd name="connsiteX1" fmla="*/ 96592 w 425715"/>
              <a:gd name="connsiteY1" fmla="*/ 0 h 466988"/>
              <a:gd name="connsiteX2" fmla="*/ 425716 w 425715"/>
              <a:gd name="connsiteY2" fmla="*/ 127503 h 466988"/>
              <a:gd name="connsiteX3" fmla="*/ 329124 w 425715"/>
              <a:gd name="connsiteY3" fmla="*/ 466988 h 466988"/>
              <a:gd name="connsiteX4" fmla="*/ 0 w 425715"/>
              <a:gd name="connsiteY4" fmla="*/ 339485 h 466988"/>
              <a:gd name="connsiteX5" fmla="*/ 0 w 425715"/>
              <a:gd name="connsiteY5" fmla="*/ 339485 h 466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715" h="466988">
                <a:moveTo>
                  <a:pt x="0" y="339485"/>
                </a:moveTo>
                <a:lnTo>
                  <a:pt x="96592" y="0"/>
                </a:lnTo>
                <a:lnTo>
                  <a:pt x="425716" y="127503"/>
                </a:lnTo>
                <a:lnTo>
                  <a:pt x="329124" y="466988"/>
                </a:lnTo>
                <a:lnTo>
                  <a:pt x="0" y="339485"/>
                </a:lnTo>
                <a:lnTo>
                  <a:pt x="0" y="339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9" name="Freeform: Shape 208">
            <a:extLst>
              <a:ext uri="{FF2B5EF4-FFF2-40B4-BE49-F238E27FC236}">
                <a16:creationId xmlns:a16="http://schemas.microsoft.com/office/drawing/2014/main" id="{A9231B74-8123-C9FB-41F6-C037E6F14227}"/>
              </a:ext>
            </a:extLst>
          </p:cNvPr>
          <p:cNvSpPr/>
          <p:nvPr/>
        </p:nvSpPr>
        <p:spPr>
          <a:xfrm>
            <a:off x="4249342" y="2514017"/>
            <a:ext cx="425715" cy="466987"/>
          </a:xfrm>
          <a:custGeom>
            <a:avLst/>
            <a:gdLst>
              <a:gd name="connsiteX0" fmla="*/ 0 w 425715"/>
              <a:gd name="connsiteY0" fmla="*/ 339485 h 466987"/>
              <a:gd name="connsiteX1" fmla="*/ 96592 w 425715"/>
              <a:gd name="connsiteY1" fmla="*/ 0 h 466987"/>
              <a:gd name="connsiteX2" fmla="*/ 425715 w 425715"/>
              <a:gd name="connsiteY2" fmla="*/ 127503 h 466987"/>
              <a:gd name="connsiteX3" fmla="*/ 329124 w 425715"/>
              <a:gd name="connsiteY3" fmla="*/ 466988 h 466987"/>
              <a:gd name="connsiteX4" fmla="*/ 0 w 425715"/>
              <a:gd name="connsiteY4" fmla="*/ 339485 h 466987"/>
              <a:gd name="connsiteX5" fmla="*/ 0 w 425715"/>
              <a:gd name="connsiteY5" fmla="*/ 339485 h 46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715" h="466987">
                <a:moveTo>
                  <a:pt x="0" y="339485"/>
                </a:moveTo>
                <a:lnTo>
                  <a:pt x="96592" y="0"/>
                </a:lnTo>
                <a:lnTo>
                  <a:pt x="425715" y="127503"/>
                </a:lnTo>
                <a:lnTo>
                  <a:pt x="329124" y="466988"/>
                </a:lnTo>
                <a:lnTo>
                  <a:pt x="0" y="339485"/>
                </a:lnTo>
                <a:lnTo>
                  <a:pt x="0" y="339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0" name="Freeform: Shape 209">
            <a:extLst>
              <a:ext uri="{FF2B5EF4-FFF2-40B4-BE49-F238E27FC236}">
                <a16:creationId xmlns:a16="http://schemas.microsoft.com/office/drawing/2014/main" id="{7FE2C4EF-35DE-4EEF-F1E3-53DB5E0D7029}"/>
              </a:ext>
            </a:extLst>
          </p:cNvPr>
          <p:cNvSpPr/>
          <p:nvPr/>
        </p:nvSpPr>
        <p:spPr>
          <a:xfrm>
            <a:off x="2003135" y="8073775"/>
            <a:ext cx="425715" cy="466987"/>
          </a:xfrm>
          <a:custGeom>
            <a:avLst/>
            <a:gdLst>
              <a:gd name="connsiteX0" fmla="*/ 0 w 425715"/>
              <a:gd name="connsiteY0" fmla="*/ 339484 h 466987"/>
              <a:gd name="connsiteX1" fmla="*/ 96592 w 425715"/>
              <a:gd name="connsiteY1" fmla="*/ 0 h 466987"/>
              <a:gd name="connsiteX2" fmla="*/ 425716 w 425715"/>
              <a:gd name="connsiteY2" fmla="*/ 127503 h 466987"/>
              <a:gd name="connsiteX3" fmla="*/ 329124 w 425715"/>
              <a:gd name="connsiteY3" fmla="*/ 466987 h 466987"/>
              <a:gd name="connsiteX4" fmla="*/ 0 w 425715"/>
              <a:gd name="connsiteY4" fmla="*/ 339484 h 466987"/>
              <a:gd name="connsiteX5" fmla="*/ 0 w 425715"/>
              <a:gd name="connsiteY5" fmla="*/ 339484 h 46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715" h="466987">
                <a:moveTo>
                  <a:pt x="0" y="339484"/>
                </a:moveTo>
                <a:lnTo>
                  <a:pt x="96592" y="0"/>
                </a:lnTo>
                <a:lnTo>
                  <a:pt x="425716" y="127503"/>
                </a:lnTo>
                <a:lnTo>
                  <a:pt x="329124" y="466987"/>
                </a:lnTo>
                <a:lnTo>
                  <a:pt x="0" y="339484"/>
                </a:lnTo>
                <a:lnTo>
                  <a:pt x="0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1" name="Freeform: Shape 210">
            <a:extLst>
              <a:ext uri="{FF2B5EF4-FFF2-40B4-BE49-F238E27FC236}">
                <a16:creationId xmlns:a16="http://schemas.microsoft.com/office/drawing/2014/main" id="{DD047D19-9A7E-6FFE-06D3-02182D8C8BF5}"/>
              </a:ext>
            </a:extLst>
          </p:cNvPr>
          <p:cNvSpPr/>
          <p:nvPr/>
        </p:nvSpPr>
        <p:spPr>
          <a:xfrm>
            <a:off x="4996633" y="-484053"/>
            <a:ext cx="425715" cy="466987"/>
          </a:xfrm>
          <a:custGeom>
            <a:avLst/>
            <a:gdLst>
              <a:gd name="connsiteX0" fmla="*/ 0 w 425715"/>
              <a:gd name="connsiteY0" fmla="*/ 339484 h 466987"/>
              <a:gd name="connsiteX1" fmla="*/ 96592 w 425715"/>
              <a:gd name="connsiteY1" fmla="*/ 0 h 466987"/>
              <a:gd name="connsiteX2" fmla="*/ 425716 w 425715"/>
              <a:gd name="connsiteY2" fmla="*/ 127503 h 466987"/>
              <a:gd name="connsiteX3" fmla="*/ 329124 w 425715"/>
              <a:gd name="connsiteY3" fmla="*/ 466988 h 466987"/>
              <a:gd name="connsiteX4" fmla="*/ 0 w 425715"/>
              <a:gd name="connsiteY4" fmla="*/ 339484 h 466987"/>
              <a:gd name="connsiteX5" fmla="*/ 0 w 425715"/>
              <a:gd name="connsiteY5" fmla="*/ 339484 h 46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715" h="466987">
                <a:moveTo>
                  <a:pt x="0" y="339484"/>
                </a:moveTo>
                <a:lnTo>
                  <a:pt x="96592" y="0"/>
                </a:lnTo>
                <a:lnTo>
                  <a:pt x="425716" y="127503"/>
                </a:lnTo>
                <a:lnTo>
                  <a:pt x="329124" y="466988"/>
                </a:lnTo>
                <a:lnTo>
                  <a:pt x="0" y="339484"/>
                </a:lnTo>
                <a:lnTo>
                  <a:pt x="0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2" name="Freeform: Shape 211">
            <a:extLst>
              <a:ext uri="{FF2B5EF4-FFF2-40B4-BE49-F238E27FC236}">
                <a16:creationId xmlns:a16="http://schemas.microsoft.com/office/drawing/2014/main" id="{42EA5D37-2569-462F-7609-06D7F1B02E19}"/>
              </a:ext>
            </a:extLst>
          </p:cNvPr>
          <p:cNvSpPr/>
          <p:nvPr/>
        </p:nvSpPr>
        <p:spPr>
          <a:xfrm>
            <a:off x="2740082" y="4690606"/>
            <a:ext cx="541829" cy="409170"/>
          </a:xfrm>
          <a:custGeom>
            <a:avLst/>
            <a:gdLst>
              <a:gd name="connsiteX0" fmla="*/ 0 w 541829"/>
              <a:gd name="connsiteY0" fmla="*/ 281667 h 409170"/>
              <a:gd name="connsiteX1" fmla="*/ 212705 w 541829"/>
              <a:gd name="connsiteY1" fmla="*/ 0 h 409170"/>
              <a:gd name="connsiteX2" fmla="*/ 541829 w 541829"/>
              <a:gd name="connsiteY2" fmla="*/ 127503 h 409170"/>
              <a:gd name="connsiteX3" fmla="*/ 329124 w 541829"/>
              <a:gd name="connsiteY3" fmla="*/ 409170 h 409170"/>
              <a:gd name="connsiteX4" fmla="*/ 0 w 541829"/>
              <a:gd name="connsiteY4" fmla="*/ 281667 h 409170"/>
              <a:gd name="connsiteX5" fmla="*/ 0 w 541829"/>
              <a:gd name="connsiteY5" fmla="*/ 281667 h 409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1829" h="409170">
                <a:moveTo>
                  <a:pt x="0" y="281667"/>
                </a:moveTo>
                <a:lnTo>
                  <a:pt x="212705" y="0"/>
                </a:lnTo>
                <a:lnTo>
                  <a:pt x="541829" y="127503"/>
                </a:lnTo>
                <a:lnTo>
                  <a:pt x="329124" y="409170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3" name="Freeform: Shape 212">
            <a:extLst>
              <a:ext uri="{FF2B5EF4-FFF2-40B4-BE49-F238E27FC236}">
                <a16:creationId xmlns:a16="http://schemas.microsoft.com/office/drawing/2014/main" id="{9BDB0E14-5DDB-7542-4501-9C81D7972206}"/>
              </a:ext>
            </a:extLst>
          </p:cNvPr>
          <p:cNvSpPr/>
          <p:nvPr/>
        </p:nvSpPr>
        <p:spPr>
          <a:xfrm>
            <a:off x="4069204" y="1259746"/>
            <a:ext cx="541829" cy="409170"/>
          </a:xfrm>
          <a:custGeom>
            <a:avLst/>
            <a:gdLst>
              <a:gd name="connsiteX0" fmla="*/ 0 w 541829"/>
              <a:gd name="connsiteY0" fmla="*/ 281667 h 409170"/>
              <a:gd name="connsiteX1" fmla="*/ 212705 w 541829"/>
              <a:gd name="connsiteY1" fmla="*/ 0 h 409170"/>
              <a:gd name="connsiteX2" fmla="*/ 541829 w 541829"/>
              <a:gd name="connsiteY2" fmla="*/ 127503 h 409170"/>
              <a:gd name="connsiteX3" fmla="*/ 329124 w 541829"/>
              <a:gd name="connsiteY3" fmla="*/ 409170 h 409170"/>
              <a:gd name="connsiteX4" fmla="*/ 0 w 541829"/>
              <a:gd name="connsiteY4" fmla="*/ 281667 h 409170"/>
              <a:gd name="connsiteX5" fmla="*/ 0 w 541829"/>
              <a:gd name="connsiteY5" fmla="*/ 281667 h 409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1829" h="409170">
                <a:moveTo>
                  <a:pt x="0" y="281667"/>
                </a:moveTo>
                <a:lnTo>
                  <a:pt x="212705" y="0"/>
                </a:lnTo>
                <a:lnTo>
                  <a:pt x="541829" y="127503"/>
                </a:lnTo>
                <a:lnTo>
                  <a:pt x="329124" y="409170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4" name="Freeform: Shape 213">
            <a:extLst>
              <a:ext uri="{FF2B5EF4-FFF2-40B4-BE49-F238E27FC236}">
                <a16:creationId xmlns:a16="http://schemas.microsoft.com/office/drawing/2014/main" id="{287F7226-5888-62D3-562F-7CEAA60706B4}"/>
              </a:ext>
            </a:extLst>
          </p:cNvPr>
          <p:cNvSpPr/>
          <p:nvPr/>
        </p:nvSpPr>
        <p:spPr>
          <a:xfrm>
            <a:off x="2132294" y="7440655"/>
            <a:ext cx="541828" cy="409170"/>
          </a:xfrm>
          <a:custGeom>
            <a:avLst/>
            <a:gdLst>
              <a:gd name="connsiteX0" fmla="*/ 0 w 541828"/>
              <a:gd name="connsiteY0" fmla="*/ 281667 h 409170"/>
              <a:gd name="connsiteX1" fmla="*/ 212705 w 541828"/>
              <a:gd name="connsiteY1" fmla="*/ 0 h 409170"/>
              <a:gd name="connsiteX2" fmla="*/ 541829 w 541828"/>
              <a:gd name="connsiteY2" fmla="*/ 127503 h 409170"/>
              <a:gd name="connsiteX3" fmla="*/ 329124 w 541828"/>
              <a:gd name="connsiteY3" fmla="*/ 409171 h 409170"/>
              <a:gd name="connsiteX4" fmla="*/ 0 w 541828"/>
              <a:gd name="connsiteY4" fmla="*/ 281667 h 409170"/>
              <a:gd name="connsiteX5" fmla="*/ 0 w 541828"/>
              <a:gd name="connsiteY5" fmla="*/ 281667 h 409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1828" h="409170">
                <a:moveTo>
                  <a:pt x="0" y="281667"/>
                </a:moveTo>
                <a:lnTo>
                  <a:pt x="212705" y="0"/>
                </a:lnTo>
                <a:lnTo>
                  <a:pt x="541829" y="127503"/>
                </a:lnTo>
                <a:lnTo>
                  <a:pt x="329124" y="409171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5" name="Freeform: Shape 214">
            <a:extLst>
              <a:ext uri="{FF2B5EF4-FFF2-40B4-BE49-F238E27FC236}">
                <a16:creationId xmlns:a16="http://schemas.microsoft.com/office/drawing/2014/main" id="{CAD72033-03EF-3BD0-5456-1DEA0183263B}"/>
              </a:ext>
            </a:extLst>
          </p:cNvPr>
          <p:cNvSpPr/>
          <p:nvPr/>
        </p:nvSpPr>
        <p:spPr>
          <a:xfrm>
            <a:off x="5472740" y="-1182028"/>
            <a:ext cx="541828" cy="409170"/>
          </a:xfrm>
          <a:custGeom>
            <a:avLst/>
            <a:gdLst>
              <a:gd name="connsiteX0" fmla="*/ 0 w 541828"/>
              <a:gd name="connsiteY0" fmla="*/ 281667 h 409170"/>
              <a:gd name="connsiteX1" fmla="*/ 212705 w 541828"/>
              <a:gd name="connsiteY1" fmla="*/ 0 h 409170"/>
              <a:gd name="connsiteX2" fmla="*/ 541829 w 541828"/>
              <a:gd name="connsiteY2" fmla="*/ 127503 h 409170"/>
              <a:gd name="connsiteX3" fmla="*/ 329124 w 541828"/>
              <a:gd name="connsiteY3" fmla="*/ 409170 h 409170"/>
              <a:gd name="connsiteX4" fmla="*/ 0 w 541828"/>
              <a:gd name="connsiteY4" fmla="*/ 281667 h 409170"/>
              <a:gd name="connsiteX5" fmla="*/ 0 w 541828"/>
              <a:gd name="connsiteY5" fmla="*/ 281667 h 409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1828" h="409170">
                <a:moveTo>
                  <a:pt x="0" y="281667"/>
                </a:moveTo>
                <a:lnTo>
                  <a:pt x="212705" y="0"/>
                </a:lnTo>
                <a:lnTo>
                  <a:pt x="541829" y="127503"/>
                </a:lnTo>
                <a:lnTo>
                  <a:pt x="329124" y="409170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6" name="Freeform: Shape 215">
            <a:extLst>
              <a:ext uri="{FF2B5EF4-FFF2-40B4-BE49-F238E27FC236}">
                <a16:creationId xmlns:a16="http://schemas.microsoft.com/office/drawing/2014/main" id="{0FCECE04-7AD5-957D-7442-3A72BF1D60A5}"/>
              </a:ext>
            </a:extLst>
          </p:cNvPr>
          <p:cNvSpPr/>
          <p:nvPr/>
        </p:nvSpPr>
        <p:spPr>
          <a:xfrm>
            <a:off x="3299736" y="4439942"/>
            <a:ext cx="629215" cy="313311"/>
          </a:xfrm>
          <a:custGeom>
            <a:avLst/>
            <a:gdLst>
              <a:gd name="connsiteX0" fmla="*/ 0 w 629215"/>
              <a:gd name="connsiteY0" fmla="*/ 185809 h 313311"/>
              <a:gd name="connsiteX1" fmla="*/ 300091 w 629215"/>
              <a:gd name="connsiteY1" fmla="*/ 0 h 313311"/>
              <a:gd name="connsiteX2" fmla="*/ 629215 w 629215"/>
              <a:gd name="connsiteY2" fmla="*/ 127503 h 313311"/>
              <a:gd name="connsiteX3" fmla="*/ 329124 w 629215"/>
              <a:gd name="connsiteY3" fmla="*/ 313312 h 313311"/>
              <a:gd name="connsiteX4" fmla="*/ 0 w 629215"/>
              <a:gd name="connsiteY4" fmla="*/ 185809 h 313311"/>
              <a:gd name="connsiteX5" fmla="*/ 0 w 629215"/>
              <a:gd name="connsiteY5" fmla="*/ 185809 h 313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215" h="313311">
                <a:moveTo>
                  <a:pt x="0" y="185809"/>
                </a:moveTo>
                <a:lnTo>
                  <a:pt x="300091" y="0"/>
                </a:lnTo>
                <a:lnTo>
                  <a:pt x="629215" y="127503"/>
                </a:lnTo>
                <a:lnTo>
                  <a:pt x="329124" y="313312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7" name="Freeform: Shape 216">
            <a:extLst>
              <a:ext uri="{FF2B5EF4-FFF2-40B4-BE49-F238E27FC236}">
                <a16:creationId xmlns:a16="http://schemas.microsoft.com/office/drawing/2014/main" id="{824FC7F4-F41D-607D-242C-D4DF2129D6C0}"/>
              </a:ext>
            </a:extLst>
          </p:cNvPr>
          <p:cNvSpPr/>
          <p:nvPr/>
        </p:nvSpPr>
        <p:spPr>
          <a:xfrm>
            <a:off x="4439236" y="757982"/>
            <a:ext cx="629215" cy="313311"/>
          </a:xfrm>
          <a:custGeom>
            <a:avLst/>
            <a:gdLst>
              <a:gd name="connsiteX0" fmla="*/ 0 w 629215"/>
              <a:gd name="connsiteY0" fmla="*/ 185809 h 313311"/>
              <a:gd name="connsiteX1" fmla="*/ 300091 w 629215"/>
              <a:gd name="connsiteY1" fmla="*/ 0 h 313311"/>
              <a:gd name="connsiteX2" fmla="*/ 629215 w 629215"/>
              <a:gd name="connsiteY2" fmla="*/ 127503 h 313311"/>
              <a:gd name="connsiteX3" fmla="*/ 329124 w 629215"/>
              <a:gd name="connsiteY3" fmla="*/ 313312 h 313311"/>
              <a:gd name="connsiteX4" fmla="*/ 0 w 629215"/>
              <a:gd name="connsiteY4" fmla="*/ 185809 h 313311"/>
              <a:gd name="connsiteX5" fmla="*/ 0 w 629215"/>
              <a:gd name="connsiteY5" fmla="*/ 185809 h 313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215" h="313311">
                <a:moveTo>
                  <a:pt x="0" y="185809"/>
                </a:moveTo>
                <a:lnTo>
                  <a:pt x="300091" y="0"/>
                </a:lnTo>
                <a:lnTo>
                  <a:pt x="629215" y="127503"/>
                </a:lnTo>
                <a:lnTo>
                  <a:pt x="329124" y="313312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8" name="Freeform: Shape 217">
            <a:extLst>
              <a:ext uri="{FF2B5EF4-FFF2-40B4-BE49-F238E27FC236}">
                <a16:creationId xmlns:a16="http://schemas.microsoft.com/office/drawing/2014/main" id="{9E1E0689-D933-48B3-EB53-12CDE58D223C}"/>
              </a:ext>
            </a:extLst>
          </p:cNvPr>
          <p:cNvSpPr/>
          <p:nvPr/>
        </p:nvSpPr>
        <p:spPr>
          <a:xfrm>
            <a:off x="1373920" y="8540763"/>
            <a:ext cx="629215" cy="313312"/>
          </a:xfrm>
          <a:custGeom>
            <a:avLst/>
            <a:gdLst>
              <a:gd name="connsiteX0" fmla="*/ 0 w 629215"/>
              <a:gd name="connsiteY0" fmla="*/ 185809 h 313312"/>
              <a:gd name="connsiteX1" fmla="*/ 300091 w 629215"/>
              <a:gd name="connsiteY1" fmla="*/ 0 h 313312"/>
              <a:gd name="connsiteX2" fmla="*/ 629215 w 629215"/>
              <a:gd name="connsiteY2" fmla="*/ 127503 h 313312"/>
              <a:gd name="connsiteX3" fmla="*/ 329124 w 629215"/>
              <a:gd name="connsiteY3" fmla="*/ 313312 h 313312"/>
              <a:gd name="connsiteX4" fmla="*/ 0 w 629215"/>
              <a:gd name="connsiteY4" fmla="*/ 185809 h 313312"/>
              <a:gd name="connsiteX5" fmla="*/ 0 w 629215"/>
              <a:gd name="connsiteY5" fmla="*/ 185809 h 313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215" h="313312">
                <a:moveTo>
                  <a:pt x="0" y="185809"/>
                </a:moveTo>
                <a:lnTo>
                  <a:pt x="300091" y="0"/>
                </a:lnTo>
                <a:lnTo>
                  <a:pt x="629215" y="127503"/>
                </a:lnTo>
                <a:lnTo>
                  <a:pt x="329124" y="313312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9" name="Freeform: Shape 218">
            <a:extLst>
              <a:ext uri="{FF2B5EF4-FFF2-40B4-BE49-F238E27FC236}">
                <a16:creationId xmlns:a16="http://schemas.microsoft.com/office/drawing/2014/main" id="{0349233B-02A3-64AC-691F-9D3B5C76E782}"/>
              </a:ext>
            </a:extLst>
          </p:cNvPr>
          <p:cNvSpPr/>
          <p:nvPr/>
        </p:nvSpPr>
        <p:spPr>
          <a:xfrm>
            <a:off x="2952787" y="4625750"/>
            <a:ext cx="676072" cy="192359"/>
          </a:xfrm>
          <a:custGeom>
            <a:avLst/>
            <a:gdLst>
              <a:gd name="connsiteX0" fmla="*/ 0 w 676072"/>
              <a:gd name="connsiteY0" fmla="*/ 64856 h 192359"/>
              <a:gd name="connsiteX1" fmla="*/ 346949 w 676072"/>
              <a:gd name="connsiteY1" fmla="*/ 0 h 192359"/>
              <a:gd name="connsiteX2" fmla="*/ 676073 w 676072"/>
              <a:gd name="connsiteY2" fmla="*/ 127503 h 192359"/>
              <a:gd name="connsiteX3" fmla="*/ 329124 w 676072"/>
              <a:gd name="connsiteY3" fmla="*/ 192359 h 192359"/>
              <a:gd name="connsiteX4" fmla="*/ 0 w 676072"/>
              <a:gd name="connsiteY4" fmla="*/ 64856 h 192359"/>
              <a:gd name="connsiteX5" fmla="*/ 0 w 676072"/>
              <a:gd name="connsiteY5" fmla="*/ 64856 h 192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6072" h="192359">
                <a:moveTo>
                  <a:pt x="0" y="64856"/>
                </a:moveTo>
                <a:lnTo>
                  <a:pt x="346949" y="0"/>
                </a:lnTo>
                <a:lnTo>
                  <a:pt x="676073" y="127503"/>
                </a:lnTo>
                <a:lnTo>
                  <a:pt x="329124" y="192359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0" name="Freeform: Shape 219">
            <a:extLst>
              <a:ext uri="{FF2B5EF4-FFF2-40B4-BE49-F238E27FC236}">
                <a16:creationId xmlns:a16="http://schemas.microsoft.com/office/drawing/2014/main" id="{4053773A-C0A8-3F10-603D-24897EB485C0}"/>
              </a:ext>
            </a:extLst>
          </p:cNvPr>
          <p:cNvSpPr/>
          <p:nvPr/>
        </p:nvSpPr>
        <p:spPr>
          <a:xfrm>
            <a:off x="5093224" y="-548909"/>
            <a:ext cx="676072" cy="192359"/>
          </a:xfrm>
          <a:custGeom>
            <a:avLst/>
            <a:gdLst>
              <a:gd name="connsiteX0" fmla="*/ 0 w 676072"/>
              <a:gd name="connsiteY0" fmla="*/ 64856 h 192359"/>
              <a:gd name="connsiteX1" fmla="*/ 346949 w 676072"/>
              <a:gd name="connsiteY1" fmla="*/ 0 h 192359"/>
              <a:gd name="connsiteX2" fmla="*/ 676073 w 676072"/>
              <a:gd name="connsiteY2" fmla="*/ 127503 h 192359"/>
              <a:gd name="connsiteX3" fmla="*/ 329124 w 676072"/>
              <a:gd name="connsiteY3" fmla="*/ 192359 h 192359"/>
              <a:gd name="connsiteX4" fmla="*/ 0 w 676072"/>
              <a:gd name="connsiteY4" fmla="*/ 64856 h 192359"/>
              <a:gd name="connsiteX5" fmla="*/ 0 w 676072"/>
              <a:gd name="connsiteY5" fmla="*/ 64856 h 192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6072" h="192359">
                <a:moveTo>
                  <a:pt x="0" y="64856"/>
                </a:moveTo>
                <a:lnTo>
                  <a:pt x="346949" y="0"/>
                </a:lnTo>
                <a:lnTo>
                  <a:pt x="676073" y="127503"/>
                </a:lnTo>
                <a:lnTo>
                  <a:pt x="329124" y="192359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1" name="Freeform: Shape 220">
            <a:extLst>
              <a:ext uri="{FF2B5EF4-FFF2-40B4-BE49-F238E27FC236}">
                <a16:creationId xmlns:a16="http://schemas.microsoft.com/office/drawing/2014/main" id="{92FC2693-5A0B-4E26-7D31-9AFF394D6ADE}"/>
              </a:ext>
            </a:extLst>
          </p:cNvPr>
          <p:cNvSpPr/>
          <p:nvPr/>
        </p:nvSpPr>
        <p:spPr>
          <a:xfrm>
            <a:off x="2393133" y="6289292"/>
            <a:ext cx="676072" cy="192359"/>
          </a:xfrm>
          <a:custGeom>
            <a:avLst/>
            <a:gdLst>
              <a:gd name="connsiteX0" fmla="*/ 329124 w 676072"/>
              <a:gd name="connsiteY0" fmla="*/ 127503 h 192359"/>
              <a:gd name="connsiteX1" fmla="*/ 0 w 676072"/>
              <a:gd name="connsiteY1" fmla="*/ 0 h 192359"/>
              <a:gd name="connsiteX2" fmla="*/ 346949 w 676072"/>
              <a:gd name="connsiteY2" fmla="*/ 64856 h 192359"/>
              <a:gd name="connsiteX3" fmla="*/ 676073 w 676072"/>
              <a:gd name="connsiteY3" fmla="*/ 192359 h 192359"/>
              <a:gd name="connsiteX4" fmla="*/ 329124 w 676072"/>
              <a:gd name="connsiteY4" fmla="*/ 127503 h 192359"/>
              <a:gd name="connsiteX5" fmla="*/ 329124 w 676072"/>
              <a:gd name="connsiteY5" fmla="*/ 127503 h 192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6072" h="192359">
                <a:moveTo>
                  <a:pt x="329124" y="127503"/>
                </a:moveTo>
                <a:lnTo>
                  <a:pt x="0" y="0"/>
                </a:lnTo>
                <a:lnTo>
                  <a:pt x="346949" y="64856"/>
                </a:lnTo>
                <a:lnTo>
                  <a:pt x="676073" y="192359"/>
                </a:lnTo>
                <a:lnTo>
                  <a:pt x="329124" y="127503"/>
                </a:lnTo>
                <a:lnTo>
                  <a:pt x="329124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2" name="Freeform: Shape 221">
            <a:extLst>
              <a:ext uri="{FF2B5EF4-FFF2-40B4-BE49-F238E27FC236}">
                <a16:creationId xmlns:a16="http://schemas.microsoft.com/office/drawing/2014/main" id="{8ED60978-43FA-0BBB-6D2D-675ED5AAA0FF}"/>
              </a:ext>
            </a:extLst>
          </p:cNvPr>
          <p:cNvSpPr/>
          <p:nvPr/>
        </p:nvSpPr>
        <p:spPr>
          <a:xfrm>
            <a:off x="4700076" y="334387"/>
            <a:ext cx="629215" cy="313311"/>
          </a:xfrm>
          <a:custGeom>
            <a:avLst/>
            <a:gdLst>
              <a:gd name="connsiteX0" fmla="*/ 300091 w 629215"/>
              <a:gd name="connsiteY0" fmla="*/ 185809 h 313311"/>
              <a:gd name="connsiteX1" fmla="*/ 0 w 629215"/>
              <a:gd name="connsiteY1" fmla="*/ 0 h 313311"/>
              <a:gd name="connsiteX2" fmla="*/ 329124 w 629215"/>
              <a:gd name="connsiteY2" fmla="*/ 127503 h 313311"/>
              <a:gd name="connsiteX3" fmla="*/ 629215 w 629215"/>
              <a:gd name="connsiteY3" fmla="*/ 313312 h 313311"/>
              <a:gd name="connsiteX4" fmla="*/ 300091 w 629215"/>
              <a:gd name="connsiteY4" fmla="*/ 185809 h 313311"/>
              <a:gd name="connsiteX5" fmla="*/ 300091 w 629215"/>
              <a:gd name="connsiteY5" fmla="*/ 185809 h 313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215" h="313311">
                <a:moveTo>
                  <a:pt x="300091" y="185809"/>
                </a:moveTo>
                <a:lnTo>
                  <a:pt x="0" y="0"/>
                </a:lnTo>
                <a:lnTo>
                  <a:pt x="329124" y="127503"/>
                </a:lnTo>
                <a:lnTo>
                  <a:pt x="629215" y="313312"/>
                </a:lnTo>
                <a:lnTo>
                  <a:pt x="300091" y="185809"/>
                </a:lnTo>
                <a:lnTo>
                  <a:pt x="300091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3" name="Freeform: Shape 222">
            <a:extLst>
              <a:ext uri="{FF2B5EF4-FFF2-40B4-BE49-F238E27FC236}">
                <a16:creationId xmlns:a16="http://schemas.microsoft.com/office/drawing/2014/main" id="{BD24942F-D922-F10F-5FB8-C508CA56F705}"/>
              </a:ext>
            </a:extLst>
          </p:cNvPr>
          <p:cNvSpPr/>
          <p:nvPr/>
        </p:nvSpPr>
        <p:spPr>
          <a:xfrm>
            <a:off x="4036637" y="1892866"/>
            <a:ext cx="541829" cy="409170"/>
          </a:xfrm>
          <a:custGeom>
            <a:avLst/>
            <a:gdLst>
              <a:gd name="connsiteX0" fmla="*/ 212705 w 541829"/>
              <a:gd name="connsiteY0" fmla="*/ 281667 h 409170"/>
              <a:gd name="connsiteX1" fmla="*/ 0 w 541829"/>
              <a:gd name="connsiteY1" fmla="*/ 0 h 409170"/>
              <a:gd name="connsiteX2" fmla="*/ 329124 w 541829"/>
              <a:gd name="connsiteY2" fmla="*/ 127503 h 409170"/>
              <a:gd name="connsiteX3" fmla="*/ 541829 w 541829"/>
              <a:gd name="connsiteY3" fmla="*/ 409170 h 409170"/>
              <a:gd name="connsiteX4" fmla="*/ 212705 w 541829"/>
              <a:gd name="connsiteY4" fmla="*/ 281667 h 409170"/>
              <a:gd name="connsiteX5" fmla="*/ 212705 w 541829"/>
              <a:gd name="connsiteY5" fmla="*/ 281667 h 409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1829" h="409170">
                <a:moveTo>
                  <a:pt x="212705" y="281667"/>
                </a:moveTo>
                <a:lnTo>
                  <a:pt x="0" y="0"/>
                </a:lnTo>
                <a:lnTo>
                  <a:pt x="329124" y="127503"/>
                </a:lnTo>
                <a:lnTo>
                  <a:pt x="541829" y="409170"/>
                </a:lnTo>
                <a:lnTo>
                  <a:pt x="212705" y="281667"/>
                </a:lnTo>
                <a:lnTo>
                  <a:pt x="212705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4" name="Freeform: Shape 223">
            <a:extLst>
              <a:ext uri="{FF2B5EF4-FFF2-40B4-BE49-F238E27FC236}">
                <a16:creationId xmlns:a16="http://schemas.microsoft.com/office/drawing/2014/main" id="{36CA22AD-1453-D269-BFC1-45CFA6A4C848}"/>
              </a:ext>
            </a:extLst>
          </p:cNvPr>
          <p:cNvSpPr/>
          <p:nvPr/>
        </p:nvSpPr>
        <p:spPr>
          <a:xfrm>
            <a:off x="2132294" y="7158989"/>
            <a:ext cx="541828" cy="409169"/>
          </a:xfrm>
          <a:custGeom>
            <a:avLst/>
            <a:gdLst>
              <a:gd name="connsiteX0" fmla="*/ 212705 w 541828"/>
              <a:gd name="connsiteY0" fmla="*/ 281666 h 409169"/>
              <a:gd name="connsiteX1" fmla="*/ 0 w 541828"/>
              <a:gd name="connsiteY1" fmla="*/ 0 h 409169"/>
              <a:gd name="connsiteX2" fmla="*/ 329124 w 541828"/>
              <a:gd name="connsiteY2" fmla="*/ 127503 h 409169"/>
              <a:gd name="connsiteX3" fmla="*/ 541829 w 541828"/>
              <a:gd name="connsiteY3" fmla="*/ 409170 h 409169"/>
              <a:gd name="connsiteX4" fmla="*/ 212705 w 541828"/>
              <a:gd name="connsiteY4" fmla="*/ 281666 h 409169"/>
              <a:gd name="connsiteX5" fmla="*/ 212705 w 541828"/>
              <a:gd name="connsiteY5" fmla="*/ 281666 h 409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1828" h="409169">
                <a:moveTo>
                  <a:pt x="212705" y="281666"/>
                </a:moveTo>
                <a:lnTo>
                  <a:pt x="0" y="0"/>
                </a:lnTo>
                <a:lnTo>
                  <a:pt x="329124" y="127503"/>
                </a:lnTo>
                <a:lnTo>
                  <a:pt x="541829" y="409170"/>
                </a:lnTo>
                <a:lnTo>
                  <a:pt x="212705" y="281666"/>
                </a:lnTo>
                <a:lnTo>
                  <a:pt x="212705" y="2816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5" name="Freeform: Shape 224">
            <a:extLst>
              <a:ext uri="{FF2B5EF4-FFF2-40B4-BE49-F238E27FC236}">
                <a16:creationId xmlns:a16="http://schemas.microsoft.com/office/drawing/2014/main" id="{37121861-057A-7BF2-F466-C48DA4A9566D}"/>
              </a:ext>
            </a:extLst>
          </p:cNvPr>
          <p:cNvSpPr/>
          <p:nvPr/>
        </p:nvSpPr>
        <p:spPr>
          <a:xfrm>
            <a:off x="4249342" y="2174533"/>
            <a:ext cx="425715" cy="466987"/>
          </a:xfrm>
          <a:custGeom>
            <a:avLst/>
            <a:gdLst>
              <a:gd name="connsiteX0" fmla="*/ 96592 w 425715"/>
              <a:gd name="connsiteY0" fmla="*/ 339485 h 466987"/>
              <a:gd name="connsiteX1" fmla="*/ 0 w 425715"/>
              <a:gd name="connsiteY1" fmla="*/ 0 h 466987"/>
              <a:gd name="connsiteX2" fmla="*/ 329124 w 425715"/>
              <a:gd name="connsiteY2" fmla="*/ 127503 h 466987"/>
              <a:gd name="connsiteX3" fmla="*/ 425715 w 425715"/>
              <a:gd name="connsiteY3" fmla="*/ 466988 h 466987"/>
              <a:gd name="connsiteX4" fmla="*/ 96592 w 425715"/>
              <a:gd name="connsiteY4" fmla="*/ 339485 h 466987"/>
              <a:gd name="connsiteX5" fmla="*/ 96592 w 425715"/>
              <a:gd name="connsiteY5" fmla="*/ 339485 h 46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715" h="466987">
                <a:moveTo>
                  <a:pt x="96592" y="339485"/>
                </a:moveTo>
                <a:lnTo>
                  <a:pt x="0" y="0"/>
                </a:lnTo>
                <a:lnTo>
                  <a:pt x="329124" y="127503"/>
                </a:lnTo>
                <a:lnTo>
                  <a:pt x="425715" y="466988"/>
                </a:lnTo>
                <a:lnTo>
                  <a:pt x="96592" y="339485"/>
                </a:lnTo>
                <a:lnTo>
                  <a:pt x="96592" y="339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6" name="Freeform: Shape 225">
            <a:extLst>
              <a:ext uri="{FF2B5EF4-FFF2-40B4-BE49-F238E27FC236}">
                <a16:creationId xmlns:a16="http://schemas.microsoft.com/office/drawing/2014/main" id="{A2B3C6DE-03C4-969A-9F4F-D4A5D1B2B3AA}"/>
              </a:ext>
            </a:extLst>
          </p:cNvPr>
          <p:cNvSpPr/>
          <p:nvPr/>
        </p:nvSpPr>
        <p:spPr>
          <a:xfrm>
            <a:off x="2610923" y="5663210"/>
            <a:ext cx="425715" cy="466987"/>
          </a:xfrm>
          <a:custGeom>
            <a:avLst/>
            <a:gdLst>
              <a:gd name="connsiteX0" fmla="*/ 96592 w 425715"/>
              <a:gd name="connsiteY0" fmla="*/ 339484 h 466987"/>
              <a:gd name="connsiteX1" fmla="*/ 0 w 425715"/>
              <a:gd name="connsiteY1" fmla="*/ 0 h 466987"/>
              <a:gd name="connsiteX2" fmla="*/ 329124 w 425715"/>
              <a:gd name="connsiteY2" fmla="*/ 127503 h 466987"/>
              <a:gd name="connsiteX3" fmla="*/ 425716 w 425715"/>
              <a:gd name="connsiteY3" fmla="*/ 466988 h 466987"/>
              <a:gd name="connsiteX4" fmla="*/ 96592 w 425715"/>
              <a:gd name="connsiteY4" fmla="*/ 339484 h 466987"/>
              <a:gd name="connsiteX5" fmla="*/ 96592 w 425715"/>
              <a:gd name="connsiteY5" fmla="*/ 339484 h 46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715" h="466987">
                <a:moveTo>
                  <a:pt x="96592" y="339484"/>
                </a:moveTo>
                <a:lnTo>
                  <a:pt x="0" y="0"/>
                </a:lnTo>
                <a:lnTo>
                  <a:pt x="329124" y="127503"/>
                </a:lnTo>
                <a:lnTo>
                  <a:pt x="425716" y="466988"/>
                </a:lnTo>
                <a:lnTo>
                  <a:pt x="96592" y="339484"/>
                </a:lnTo>
                <a:lnTo>
                  <a:pt x="96592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7" name="Freeform: Shape 226">
            <a:extLst>
              <a:ext uri="{FF2B5EF4-FFF2-40B4-BE49-F238E27FC236}">
                <a16:creationId xmlns:a16="http://schemas.microsoft.com/office/drawing/2014/main" id="{710EE336-E940-39FF-644B-5946E5B71E4D}"/>
              </a:ext>
            </a:extLst>
          </p:cNvPr>
          <p:cNvSpPr/>
          <p:nvPr/>
        </p:nvSpPr>
        <p:spPr>
          <a:xfrm>
            <a:off x="5588853" y="-2153423"/>
            <a:ext cx="425715" cy="466987"/>
          </a:xfrm>
          <a:custGeom>
            <a:avLst/>
            <a:gdLst>
              <a:gd name="connsiteX0" fmla="*/ 96592 w 425715"/>
              <a:gd name="connsiteY0" fmla="*/ 339485 h 466987"/>
              <a:gd name="connsiteX1" fmla="*/ 0 w 425715"/>
              <a:gd name="connsiteY1" fmla="*/ 0 h 466987"/>
              <a:gd name="connsiteX2" fmla="*/ 329124 w 425715"/>
              <a:gd name="connsiteY2" fmla="*/ 127503 h 466987"/>
              <a:gd name="connsiteX3" fmla="*/ 425715 w 425715"/>
              <a:gd name="connsiteY3" fmla="*/ 466988 h 466987"/>
              <a:gd name="connsiteX4" fmla="*/ 96592 w 425715"/>
              <a:gd name="connsiteY4" fmla="*/ 339485 h 466987"/>
              <a:gd name="connsiteX5" fmla="*/ 96592 w 425715"/>
              <a:gd name="connsiteY5" fmla="*/ 339485 h 46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715" h="466987">
                <a:moveTo>
                  <a:pt x="96592" y="339485"/>
                </a:moveTo>
                <a:lnTo>
                  <a:pt x="0" y="0"/>
                </a:lnTo>
                <a:lnTo>
                  <a:pt x="329124" y="127503"/>
                </a:lnTo>
                <a:lnTo>
                  <a:pt x="425715" y="466988"/>
                </a:lnTo>
                <a:lnTo>
                  <a:pt x="96592" y="339485"/>
                </a:lnTo>
                <a:lnTo>
                  <a:pt x="96592" y="339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8" name="Freeform: Shape 227">
            <a:extLst>
              <a:ext uri="{FF2B5EF4-FFF2-40B4-BE49-F238E27FC236}">
                <a16:creationId xmlns:a16="http://schemas.microsoft.com/office/drawing/2014/main" id="{FDCBF99F-AD37-3BCD-837C-E0F72436999D}"/>
              </a:ext>
            </a:extLst>
          </p:cNvPr>
          <p:cNvSpPr/>
          <p:nvPr/>
        </p:nvSpPr>
        <p:spPr>
          <a:xfrm>
            <a:off x="4036637" y="1541413"/>
            <a:ext cx="361691" cy="478956"/>
          </a:xfrm>
          <a:custGeom>
            <a:avLst/>
            <a:gdLst>
              <a:gd name="connsiteX0" fmla="*/ 0 w 361691"/>
              <a:gd name="connsiteY0" fmla="*/ 351453 h 478956"/>
              <a:gd name="connsiteX1" fmla="*/ 32567 w 361691"/>
              <a:gd name="connsiteY1" fmla="*/ 0 h 478956"/>
              <a:gd name="connsiteX2" fmla="*/ 361691 w 361691"/>
              <a:gd name="connsiteY2" fmla="*/ 127503 h 478956"/>
              <a:gd name="connsiteX3" fmla="*/ 329124 w 361691"/>
              <a:gd name="connsiteY3" fmla="*/ 478956 h 478956"/>
              <a:gd name="connsiteX4" fmla="*/ 0 w 361691"/>
              <a:gd name="connsiteY4" fmla="*/ 351453 h 478956"/>
              <a:gd name="connsiteX5" fmla="*/ 0 w 361691"/>
              <a:gd name="connsiteY5" fmla="*/ 351453 h 478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1691" h="478956">
                <a:moveTo>
                  <a:pt x="0" y="351453"/>
                </a:moveTo>
                <a:lnTo>
                  <a:pt x="32567" y="0"/>
                </a:lnTo>
                <a:lnTo>
                  <a:pt x="361691" y="127503"/>
                </a:lnTo>
                <a:lnTo>
                  <a:pt x="329124" y="478956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9" name="Freeform: Shape 228">
            <a:extLst>
              <a:ext uri="{FF2B5EF4-FFF2-40B4-BE49-F238E27FC236}">
                <a16:creationId xmlns:a16="http://schemas.microsoft.com/office/drawing/2014/main" id="{99B769E4-D6F0-6699-84C4-EAC6C85F9C25}"/>
              </a:ext>
            </a:extLst>
          </p:cNvPr>
          <p:cNvSpPr/>
          <p:nvPr/>
        </p:nvSpPr>
        <p:spPr>
          <a:xfrm>
            <a:off x="2707515" y="4972273"/>
            <a:ext cx="361690" cy="478956"/>
          </a:xfrm>
          <a:custGeom>
            <a:avLst/>
            <a:gdLst>
              <a:gd name="connsiteX0" fmla="*/ 0 w 361690"/>
              <a:gd name="connsiteY0" fmla="*/ 351453 h 478956"/>
              <a:gd name="connsiteX1" fmla="*/ 32567 w 361690"/>
              <a:gd name="connsiteY1" fmla="*/ 0 h 478956"/>
              <a:gd name="connsiteX2" fmla="*/ 361691 w 361690"/>
              <a:gd name="connsiteY2" fmla="*/ 127503 h 478956"/>
              <a:gd name="connsiteX3" fmla="*/ 329124 w 361690"/>
              <a:gd name="connsiteY3" fmla="*/ 478956 h 478956"/>
              <a:gd name="connsiteX4" fmla="*/ 0 w 361690"/>
              <a:gd name="connsiteY4" fmla="*/ 351453 h 478956"/>
              <a:gd name="connsiteX5" fmla="*/ 0 w 361690"/>
              <a:gd name="connsiteY5" fmla="*/ 351453 h 478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1690" h="478956">
                <a:moveTo>
                  <a:pt x="0" y="351453"/>
                </a:moveTo>
                <a:lnTo>
                  <a:pt x="32567" y="0"/>
                </a:lnTo>
                <a:lnTo>
                  <a:pt x="361691" y="127503"/>
                </a:lnTo>
                <a:lnTo>
                  <a:pt x="329124" y="478956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0" name="Freeform: Shape 229">
            <a:extLst>
              <a:ext uri="{FF2B5EF4-FFF2-40B4-BE49-F238E27FC236}">
                <a16:creationId xmlns:a16="http://schemas.microsoft.com/office/drawing/2014/main" id="{09545FB4-3F9B-9706-DB94-C043EFE70E94}"/>
              </a:ext>
            </a:extLst>
          </p:cNvPr>
          <p:cNvSpPr/>
          <p:nvPr/>
        </p:nvSpPr>
        <p:spPr>
          <a:xfrm>
            <a:off x="5440173" y="-900361"/>
            <a:ext cx="361690" cy="478955"/>
          </a:xfrm>
          <a:custGeom>
            <a:avLst/>
            <a:gdLst>
              <a:gd name="connsiteX0" fmla="*/ 0 w 361690"/>
              <a:gd name="connsiteY0" fmla="*/ 351453 h 478955"/>
              <a:gd name="connsiteX1" fmla="*/ 32567 w 361690"/>
              <a:gd name="connsiteY1" fmla="*/ 0 h 478955"/>
              <a:gd name="connsiteX2" fmla="*/ 361691 w 361690"/>
              <a:gd name="connsiteY2" fmla="*/ 127503 h 478955"/>
              <a:gd name="connsiteX3" fmla="*/ 329124 w 361690"/>
              <a:gd name="connsiteY3" fmla="*/ 478956 h 478955"/>
              <a:gd name="connsiteX4" fmla="*/ 0 w 361690"/>
              <a:gd name="connsiteY4" fmla="*/ 351453 h 478955"/>
              <a:gd name="connsiteX5" fmla="*/ 0 w 361690"/>
              <a:gd name="connsiteY5" fmla="*/ 351453 h 47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1690" h="478955">
                <a:moveTo>
                  <a:pt x="0" y="351453"/>
                </a:moveTo>
                <a:lnTo>
                  <a:pt x="32567" y="0"/>
                </a:lnTo>
                <a:lnTo>
                  <a:pt x="361691" y="127503"/>
                </a:lnTo>
                <a:lnTo>
                  <a:pt x="329124" y="478956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1" name="Freeform: Shape 230">
            <a:extLst>
              <a:ext uri="{FF2B5EF4-FFF2-40B4-BE49-F238E27FC236}">
                <a16:creationId xmlns:a16="http://schemas.microsoft.com/office/drawing/2014/main" id="{5F1D0314-BB1F-BCE9-3F1F-54039CE65A4B}"/>
              </a:ext>
            </a:extLst>
          </p:cNvPr>
          <p:cNvSpPr/>
          <p:nvPr/>
        </p:nvSpPr>
        <p:spPr>
          <a:xfrm>
            <a:off x="2099727" y="7722323"/>
            <a:ext cx="361690" cy="478956"/>
          </a:xfrm>
          <a:custGeom>
            <a:avLst/>
            <a:gdLst>
              <a:gd name="connsiteX0" fmla="*/ 0 w 361690"/>
              <a:gd name="connsiteY0" fmla="*/ 351453 h 478956"/>
              <a:gd name="connsiteX1" fmla="*/ 32567 w 361690"/>
              <a:gd name="connsiteY1" fmla="*/ 0 h 478956"/>
              <a:gd name="connsiteX2" fmla="*/ 361691 w 361690"/>
              <a:gd name="connsiteY2" fmla="*/ 127503 h 478956"/>
              <a:gd name="connsiteX3" fmla="*/ 329124 w 361690"/>
              <a:gd name="connsiteY3" fmla="*/ 478956 h 478956"/>
              <a:gd name="connsiteX4" fmla="*/ 0 w 361690"/>
              <a:gd name="connsiteY4" fmla="*/ 351453 h 478956"/>
              <a:gd name="connsiteX5" fmla="*/ 0 w 361690"/>
              <a:gd name="connsiteY5" fmla="*/ 351453 h 478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1690" h="478956">
                <a:moveTo>
                  <a:pt x="0" y="351453"/>
                </a:moveTo>
                <a:lnTo>
                  <a:pt x="32567" y="0"/>
                </a:lnTo>
                <a:lnTo>
                  <a:pt x="361691" y="127503"/>
                </a:lnTo>
                <a:lnTo>
                  <a:pt x="329124" y="478956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2" name="Freeform: Shape 231">
            <a:extLst>
              <a:ext uri="{FF2B5EF4-FFF2-40B4-BE49-F238E27FC236}">
                <a16:creationId xmlns:a16="http://schemas.microsoft.com/office/drawing/2014/main" id="{ED3748EE-4589-3D07-9F6C-5704B6C35DE5}"/>
              </a:ext>
            </a:extLst>
          </p:cNvPr>
          <p:cNvSpPr/>
          <p:nvPr/>
        </p:nvSpPr>
        <p:spPr>
          <a:xfrm>
            <a:off x="4281909" y="943791"/>
            <a:ext cx="486450" cy="443458"/>
          </a:xfrm>
          <a:custGeom>
            <a:avLst/>
            <a:gdLst>
              <a:gd name="connsiteX0" fmla="*/ 0 w 486450"/>
              <a:gd name="connsiteY0" fmla="*/ 315955 h 443458"/>
              <a:gd name="connsiteX1" fmla="*/ 157327 w 486450"/>
              <a:gd name="connsiteY1" fmla="*/ 0 h 443458"/>
              <a:gd name="connsiteX2" fmla="*/ 486451 w 486450"/>
              <a:gd name="connsiteY2" fmla="*/ 127503 h 443458"/>
              <a:gd name="connsiteX3" fmla="*/ 329124 w 486450"/>
              <a:gd name="connsiteY3" fmla="*/ 443459 h 443458"/>
              <a:gd name="connsiteX4" fmla="*/ 0 w 486450"/>
              <a:gd name="connsiteY4" fmla="*/ 315955 h 443458"/>
              <a:gd name="connsiteX5" fmla="*/ 0 w 486450"/>
              <a:gd name="connsiteY5" fmla="*/ 315955 h 44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450" h="443458">
                <a:moveTo>
                  <a:pt x="0" y="315955"/>
                </a:moveTo>
                <a:lnTo>
                  <a:pt x="157327" y="0"/>
                </a:lnTo>
                <a:lnTo>
                  <a:pt x="486451" y="127503"/>
                </a:lnTo>
                <a:lnTo>
                  <a:pt x="329124" y="443459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3" name="Freeform: Shape 232">
            <a:extLst>
              <a:ext uri="{FF2B5EF4-FFF2-40B4-BE49-F238E27FC236}">
                <a16:creationId xmlns:a16="http://schemas.microsoft.com/office/drawing/2014/main" id="{7C164278-EC44-244C-031D-F126B518BC2E}"/>
              </a:ext>
            </a:extLst>
          </p:cNvPr>
          <p:cNvSpPr/>
          <p:nvPr/>
        </p:nvSpPr>
        <p:spPr>
          <a:xfrm>
            <a:off x="3599827" y="4123986"/>
            <a:ext cx="486450" cy="443458"/>
          </a:xfrm>
          <a:custGeom>
            <a:avLst/>
            <a:gdLst>
              <a:gd name="connsiteX0" fmla="*/ 0 w 486450"/>
              <a:gd name="connsiteY0" fmla="*/ 315955 h 443458"/>
              <a:gd name="connsiteX1" fmla="*/ 157327 w 486450"/>
              <a:gd name="connsiteY1" fmla="*/ 0 h 443458"/>
              <a:gd name="connsiteX2" fmla="*/ 486451 w 486450"/>
              <a:gd name="connsiteY2" fmla="*/ 127503 h 443458"/>
              <a:gd name="connsiteX3" fmla="*/ 329124 w 486450"/>
              <a:gd name="connsiteY3" fmla="*/ 443458 h 443458"/>
              <a:gd name="connsiteX4" fmla="*/ 0 w 486450"/>
              <a:gd name="connsiteY4" fmla="*/ 315955 h 443458"/>
              <a:gd name="connsiteX5" fmla="*/ 0 w 486450"/>
              <a:gd name="connsiteY5" fmla="*/ 315955 h 44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450" h="443458">
                <a:moveTo>
                  <a:pt x="0" y="315955"/>
                </a:moveTo>
                <a:lnTo>
                  <a:pt x="157327" y="0"/>
                </a:lnTo>
                <a:lnTo>
                  <a:pt x="486451" y="127503"/>
                </a:lnTo>
                <a:lnTo>
                  <a:pt x="329124" y="443458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4" name="Freeform: Shape 233">
            <a:extLst>
              <a:ext uri="{FF2B5EF4-FFF2-40B4-BE49-F238E27FC236}">
                <a16:creationId xmlns:a16="http://schemas.microsoft.com/office/drawing/2014/main" id="{32DBA908-B340-EA09-5BDE-3BB0B1ABF49A}"/>
              </a:ext>
            </a:extLst>
          </p:cNvPr>
          <p:cNvSpPr/>
          <p:nvPr/>
        </p:nvSpPr>
        <p:spPr>
          <a:xfrm>
            <a:off x="5685445" y="-1497984"/>
            <a:ext cx="486451" cy="443458"/>
          </a:xfrm>
          <a:custGeom>
            <a:avLst/>
            <a:gdLst>
              <a:gd name="connsiteX0" fmla="*/ 0 w 486451"/>
              <a:gd name="connsiteY0" fmla="*/ 315955 h 443458"/>
              <a:gd name="connsiteX1" fmla="*/ 157327 w 486451"/>
              <a:gd name="connsiteY1" fmla="*/ 0 h 443458"/>
              <a:gd name="connsiteX2" fmla="*/ 486451 w 486451"/>
              <a:gd name="connsiteY2" fmla="*/ 127503 h 443458"/>
              <a:gd name="connsiteX3" fmla="*/ 329124 w 486451"/>
              <a:gd name="connsiteY3" fmla="*/ 443459 h 443458"/>
              <a:gd name="connsiteX4" fmla="*/ 0 w 486451"/>
              <a:gd name="connsiteY4" fmla="*/ 315955 h 443458"/>
              <a:gd name="connsiteX5" fmla="*/ 0 w 486451"/>
              <a:gd name="connsiteY5" fmla="*/ 315955 h 44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451" h="443458">
                <a:moveTo>
                  <a:pt x="0" y="315955"/>
                </a:moveTo>
                <a:lnTo>
                  <a:pt x="157327" y="0"/>
                </a:lnTo>
                <a:lnTo>
                  <a:pt x="486451" y="127503"/>
                </a:lnTo>
                <a:lnTo>
                  <a:pt x="329124" y="443459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5" name="Freeform: Shape 234">
            <a:extLst>
              <a:ext uri="{FF2B5EF4-FFF2-40B4-BE49-F238E27FC236}">
                <a16:creationId xmlns:a16="http://schemas.microsoft.com/office/drawing/2014/main" id="{0A0D328C-99A2-EDF2-67D1-8B73C7BC7A07}"/>
              </a:ext>
            </a:extLst>
          </p:cNvPr>
          <p:cNvSpPr/>
          <p:nvPr/>
        </p:nvSpPr>
        <p:spPr>
          <a:xfrm>
            <a:off x="2132294" y="6843034"/>
            <a:ext cx="486450" cy="443458"/>
          </a:xfrm>
          <a:custGeom>
            <a:avLst/>
            <a:gdLst>
              <a:gd name="connsiteX0" fmla="*/ 0 w 486450"/>
              <a:gd name="connsiteY0" fmla="*/ 315955 h 443458"/>
              <a:gd name="connsiteX1" fmla="*/ 157327 w 486450"/>
              <a:gd name="connsiteY1" fmla="*/ 0 h 443458"/>
              <a:gd name="connsiteX2" fmla="*/ 486451 w 486450"/>
              <a:gd name="connsiteY2" fmla="*/ 127503 h 443458"/>
              <a:gd name="connsiteX3" fmla="*/ 329124 w 486450"/>
              <a:gd name="connsiteY3" fmla="*/ 443458 h 443458"/>
              <a:gd name="connsiteX4" fmla="*/ 0 w 486450"/>
              <a:gd name="connsiteY4" fmla="*/ 315955 h 443458"/>
              <a:gd name="connsiteX5" fmla="*/ 0 w 486450"/>
              <a:gd name="connsiteY5" fmla="*/ 315955 h 44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450" h="443458">
                <a:moveTo>
                  <a:pt x="0" y="315955"/>
                </a:moveTo>
                <a:lnTo>
                  <a:pt x="157327" y="0"/>
                </a:lnTo>
                <a:lnTo>
                  <a:pt x="486451" y="127503"/>
                </a:lnTo>
                <a:lnTo>
                  <a:pt x="329124" y="443458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6" name="Freeform: Shape 235">
            <a:extLst>
              <a:ext uri="{FF2B5EF4-FFF2-40B4-BE49-F238E27FC236}">
                <a16:creationId xmlns:a16="http://schemas.microsoft.com/office/drawing/2014/main" id="{261D4534-36AE-A865-9C6B-68CE72F868D3}"/>
              </a:ext>
            </a:extLst>
          </p:cNvPr>
          <p:cNvSpPr/>
          <p:nvPr/>
        </p:nvSpPr>
        <p:spPr>
          <a:xfrm>
            <a:off x="4739328" y="520196"/>
            <a:ext cx="589963" cy="365289"/>
          </a:xfrm>
          <a:custGeom>
            <a:avLst/>
            <a:gdLst>
              <a:gd name="connsiteX0" fmla="*/ 0 w 589963"/>
              <a:gd name="connsiteY0" fmla="*/ 237787 h 365289"/>
              <a:gd name="connsiteX1" fmla="*/ 260840 w 589963"/>
              <a:gd name="connsiteY1" fmla="*/ 0 h 365289"/>
              <a:gd name="connsiteX2" fmla="*/ 589963 w 589963"/>
              <a:gd name="connsiteY2" fmla="*/ 127503 h 365289"/>
              <a:gd name="connsiteX3" fmla="*/ 329124 w 589963"/>
              <a:gd name="connsiteY3" fmla="*/ 365290 h 365289"/>
              <a:gd name="connsiteX4" fmla="*/ 0 w 589963"/>
              <a:gd name="connsiteY4" fmla="*/ 237787 h 365289"/>
              <a:gd name="connsiteX5" fmla="*/ 0 w 589963"/>
              <a:gd name="connsiteY5" fmla="*/ 237787 h 365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963" h="365289">
                <a:moveTo>
                  <a:pt x="0" y="237787"/>
                </a:moveTo>
                <a:lnTo>
                  <a:pt x="260840" y="0"/>
                </a:lnTo>
                <a:lnTo>
                  <a:pt x="589963" y="127503"/>
                </a:lnTo>
                <a:lnTo>
                  <a:pt x="329124" y="365290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7" name="Freeform: Shape 236">
            <a:extLst>
              <a:ext uri="{FF2B5EF4-FFF2-40B4-BE49-F238E27FC236}">
                <a16:creationId xmlns:a16="http://schemas.microsoft.com/office/drawing/2014/main" id="{C18536A1-E7ED-A838-BC52-F8DD64AAE6EC}"/>
              </a:ext>
            </a:extLst>
          </p:cNvPr>
          <p:cNvSpPr/>
          <p:nvPr/>
        </p:nvSpPr>
        <p:spPr>
          <a:xfrm>
            <a:off x="3757154" y="3886200"/>
            <a:ext cx="589963" cy="365289"/>
          </a:xfrm>
          <a:custGeom>
            <a:avLst/>
            <a:gdLst>
              <a:gd name="connsiteX0" fmla="*/ 0 w 589963"/>
              <a:gd name="connsiteY0" fmla="*/ 237787 h 365289"/>
              <a:gd name="connsiteX1" fmla="*/ 260840 w 589963"/>
              <a:gd name="connsiteY1" fmla="*/ 0 h 365289"/>
              <a:gd name="connsiteX2" fmla="*/ 589963 w 589963"/>
              <a:gd name="connsiteY2" fmla="*/ 127503 h 365289"/>
              <a:gd name="connsiteX3" fmla="*/ 329124 w 589963"/>
              <a:gd name="connsiteY3" fmla="*/ 365290 h 365289"/>
              <a:gd name="connsiteX4" fmla="*/ 0 w 589963"/>
              <a:gd name="connsiteY4" fmla="*/ 237787 h 365289"/>
              <a:gd name="connsiteX5" fmla="*/ 0 w 589963"/>
              <a:gd name="connsiteY5" fmla="*/ 237787 h 365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963" h="365289">
                <a:moveTo>
                  <a:pt x="0" y="237787"/>
                </a:moveTo>
                <a:lnTo>
                  <a:pt x="260840" y="0"/>
                </a:lnTo>
                <a:lnTo>
                  <a:pt x="589963" y="127503"/>
                </a:lnTo>
                <a:lnTo>
                  <a:pt x="329124" y="365290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8" name="Freeform: Shape 237">
            <a:extLst>
              <a:ext uri="{FF2B5EF4-FFF2-40B4-BE49-F238E27FC236}">
                <a16:creationId xmlns:a16="http://schemas.microsoft.com/office/drawing/2014/main" id="{4CD85DBE-4E5E-EFD4-11A5-E9B1E19A7A09}"/>
              </a:ext>
            </a:extLst>
          </p:cNvPr>
          <p:cNvSpPr/>
          <p:nvPr/>
        </p:nvSpPr>
        <p:spPr>
          <a:xfrm>
            <a:off x="2289621" y="6605247"/>
            <a:ext cx="589963" cy="365290"/>
          </a:xfrm>
          <a:custGeom>
            <a:avLst/>
            <a:gdLst>
              <a:gd name="connsiteX0" fmla="*/ 0 w 589963"/>
              <a:gd name="connsiteY0" fmla="*/ 237787 h 365290"/>
              <a:gd name="connsiteX1" fmla="*/ 260840 w 589963"/>
              <a:gd name="connsiteY1" fmla="*/ 0 h 365290"/>
              <a:gd name="connsiteX2" fmla="*/ 589963 w 589963"/>
              <a:gd name="connsiteY2" fmla="*/ 127503 h 365290"/>
              <a:gd name="connsiteX3" fmla="*/ 329124 w 589963"/>
              <a:gd name="connsiteY3" fmla="*/ 365290 h 365290"/>
              <a:gd name="connsiteX4" fmla="*/ 0 w 589963"/>
              <a:gd name="connsiteY4" fmla="*/ 237787 h 365290"/>
              <a:gd name="connsiteX5" fmla="*/ 0 w 589963"/>
              <a:gd name="connsiteY5" fmla="*/ 237787 h 3652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963" h="365290">
                <a:moveTo>
                  <a:pt x="0" y="237787"/>
                </a:moveTo>
                <a:lnTo>
                  <a:pt x="260840" y="0"/>
                </a:lnTo>
                <a:lnTo>
                  <a:pt x="589963" y="127503"/>
                </a:lnTo>
                <a:lnTo>
                  <a:pt x="329124" y="365290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9" name="Freeform: Shape 238">
            <a:extLst>
              <a:ext uri="{FF2B5EF4-FFF2-40B4-BE49-F238E27FC236}">
                <a16:creationId xmlns:a16="http://schemas.microsoft.com/office/drawing/2014/main" id="{1AD1DB6D-5D0B-56ED-96E5-41DC63E643EE}"/>
              </a:ext>
            </a:extLst>
          </p:cNvPr>
          <p:cNvSpPr/>
          <p:nvPr/>
        </p:nvSpPr>
        <p:spPr>
          <a:xfrm>
            <a:off x="4700076" y="206884"/>
            <a:ext cx="658247" cy="255006"/>
          </a:xfrm>
          <a:custGeom>
            <a:avLst/>
            <a:gdLst>
              <a:gd name="connsiteX0" fmla="*/ 0 w 658247"/>
              <a:gd name="connsiteY0" fmla="*/ 127503 h 255006"/>
              <a:gd name="connsiteX1" fmla="*/ 329124 w 658247"/>
              <a:gd name="connsiteY1" fmla="*/ 0 h 255006"/>
              <a:gd name="connsiteX2" fmla="*/ 658248 w 658247"/>
              <a:gd name="connsiteY2" fmla="*/ 127503 h 255006"/>
              <a:gd name="connsiteX3" fmla="*/ 329124 w 658247"/>
              <a:gd name="connsiteY3" fmla="*/ 255007 h 255006"/>
              <a:gd name="connsiteX4" fmla="*/ 0 w 658247"/>
              <a:gd name="connsiteY4" fmla="*/ 127503 h 255006"/>
              <a:gd name="connsiteX5" fmla="*/ 0 w 658247"/>
              <a:gd name="connsiteY5" fmla="*/ 127503 h 255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8247" h="255006">
                <a:moveTo>
                  <a:pt x="0" y="127503"/>
                </a:moveTo>
                <a:lnTo>
                  <a:pt x="329124" y="0"/>
                </a:lnTo>
                <a:lnTo>
                  <a:pt x="658248" y="127503"/>
                </a:lnTo>
                <a:lnTo>
                  <a:pt x="329124" y="255007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0" name="Freeform: Shape 239">
            <a:extLst>
              <a:ext uri="{FF2B5EF4-FFF2-40B4-BE49-F238E27FC236}">
                <a16:creationId xmlns:a16="http://schemas.microsoft.com/office/drawing/2014/main" id="{882F23BF-5FDE-5CDF-F3C2-5C9D7ED32379}"/>
              </a:ext>
            </a:extLst>
          </p:cNvPr>
          <p:cNvSpPr/>
          <p:nvPr/>
        </p:nvSpPr>
        <p:spPr>
          <a:xfrm>
            <a:off x="4017993" y="3758696"/>
            <a:ext cx="658247" cy="255006"/>
          </a:xfrm>
          <a:custGeom>
            <a:avLst/>
            <a:gdLst>
              <a:gd name="connsiteX0" fmla="*/ 0 w 658247"/>
              <a:gd name="connsiteY0" fmla="*/ 127503 h 255006"/>
              <a:gd name="connsiteX1" fmla="*/ 329124 w 658247"/>
              <a:gd name="connsiteY1" fmla="*/ 0 h 255006"/>
              <a:gd name="connsiteX2" fmla="*/ 658248 w 658247"/>
              <a:gd name="connsiteY2" fmla="*/ 127503 h 255006"/>
              <a:gd name="connsiteX3" fmla="*/ 329124 w 658247"/>
              <a:gd name="connsiteY3" fmla="*/ 255007 h 255006"/>
              <a:gd name="connsiteX4" fmla="*/ 0 w 658247"/>
              <a:gd name="connsiteY4" fmla="*/ 127503 h 255006"/>
              <a:gd name="connsiteX5" fmla="*/ 0 w 658247"/>
              <a:gd name="connsiteY5" fmla="*/ 127503 h 255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8247" h="255006">
                <a:moveTo>
                  <a:pt x="0" y="127503"/>
                </a:moveTo>
                <a:lnTo>
                  <a:pt x="329124" y="0"/>
                </a:lnTo>
                <a:lnTo>
                  <a:pt x="658248" y="127503"/>
                </a:lnTo>
                <a:lnTo>
                  <a:pt x="329124" y="255007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1" name="Freeform: Shape 240">
            <a:extLst>
              <a:ext uri="{FF2B5EF4-FFF2-40B4-BE49-F238E27FC236}">
                <a16:creationId xmlns:a16="http://schemas.microsoft.com/office/drawing/2014/main" id="{A2CE224D-1E3A-49E4-53C7-04F97122703D}"/>
              </a:ext>
            </a:extLst>
          </p:cNvPr>
          <p:cNvSpPr/>
          <p:nvPr/>
        </p:nvSpPr>
        <p:spPr>
          <a:xfrm>
            <a:off x="1674011" y="8413259"/>
            <a:ext cx="658247" cy="255006"/>
          </a:xfrm>
          <a:custGeom>
            <a:avLst/>
            <a:gdLst>
              <a:gd name="connsiteX0" fmla="*/ 0 w 658247"/>
              <a:gd name="connsiteY0" fmla="*/ 127503 h 255006"/>
              <a:gd name="connsiteX1" fmla="*/ 329124 w 658247"/>
              <a:gd name="connsiteY1" fmla="*/ 0 h 255006"/>
              <a:gd name="connsiteX2" fmla="*/ 658248 w 658247"/>
              <a:gd name="connsiteY2" fmla="*/ 127503 h 255006"/>
              <a:gd name="connsiteX3" fmla="*/ 329124 w 658247"/>
              <a:gd name="connsiteY3" fmla="*/ 255007 h 255006"/>
              <a:gd name="connsiteX4" fmla="*/ 0 w 658247"/>
              <a:gd name="connsiteY4" fmla="*/ 127503 h 255006"/>
              <a:gd name="connsiteX5" fmla="*/ 0 w 658247"/>
              <a:gd name="connsiteY5" fmla="*/ 127503 h 255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8247" h="255006">
                <a:moveTo>
                  <a:pt x="0" y="127503"/>
                </a:moveTo>
                <a:lnTo>
                  <a:pt x="329124" y="0"/>
                </a:lnTo>
                <a:lnTo>
                  <a:pt x="658248" y="127503"/>
                </a:lnTo>
                <a:lnTo>
                  <a:pt x="329124" y="255007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2" name="Freeform: Shape 241">
            <a:extLst>
              <a:ext uri="{FF2B5EF4-FFF2-40B4-BE49-F238E27FC236}">
                <a16:creationId xmlns:a16="http://schemas.microsoft.com/office/drawing/2014/main" id="{62D4EF12-E209-9114-7513-FED6702B6073}"/>
              </a:ext>
            </a:extLst>
          </p:cNvPr>
          <p:cNvSpPr/>
          <p:nvPr/>
        </p:nvSpPr>
        <p:spPr>
          <a:xfrm>
            <a:off x="8921693" y="6296330"/>
            <a:ext cx="589964" cy="365289"/>
          </a:xfrm>
          <a:custGeom>
            <a:avLst/>
            <a:gdLst>
              <a:gd name="connsiteX0" fmla="*/ 260840 w 589964"/>
              <a:gd name="connsiteY0" fmla="*/ 237787 h 365289"/>
              <a:gd name="connsiteX1" fmla="*/ 0 w 589964"/>
              <a:gd name="connsiteY1" fmla="*/ 0 h 365289"/>
              <a:gd name="connsiteX2" fmla="*/ 329125 w 589964"/>
              <a:gd name="connsiteY2" fmla="*/ 127503 h 365289"/>
              <a:gd name="connsiteX3" fmla="*/ 589964 w 589964"/>
              <a:gd name="connsiteY3" fmla="*/ 365290 h 365289"/>
              <a:gd name="connsiteX4" fmla="*/ 260840 w 589964"/>
              <a:gd name="connsiteY4" fmla="*/ 237787 h 365289"/>
              <a:gd name="connsiteX5" fmla="*/ 260840 w 589964"/>
              <a:gd name="connsiteY5" fmla="*/ 237787 h 365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964" h="365289">
                <a:moveTo>
                  <a:pt x="260840" y="237787"/>
                </a:moveTo>
                <a:lnTo>
                  <a:pt x="0" y="0"/>
                </a:lnTo>
                <a:lnTo>
                  <a:pt x="329125" y="127503"/>
                </a:lnTo>
                <a:lnTo>
                  <a:pt x="589964" y="365290"/>
                </a:lnTo>
                <a:lnTo>
                  <a:pt x="260840" y="237787"/>
                </a:lnTo>
                <a:lnTo>
                  <a:pt x="26084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3" name="Freeform: Shape 242">
            <a:extLst>
              <a:ext uri="{FF2B5EF4-FFF2-40B4-BE49-F238E27FC236}">
                <a16:creationId xmlns:a16="http://schemas.microsoft.com/office/drawing/2014/main" id="{BBE6C55D-7888-4A9E-C859-41A3D203E537}"/>
              </a:ext>
            </a:extLst>
          </p:cNvPr>
          <p:cNvSpPr/>
          <p:nvPr/>
        </p:nvSpPr>
        <p:spPr>
          <a:xfrm>
            <a:off x="10211564" y="2917448"/>
            <a:ext cx="486450" cy="443458"/>
          </a:xfrm>
          <a:custGeom>
            <a:avLst/>
            <a:gdLst>
              <a:gd name="connsiteX0" fmla="*/ 157327 w 486450"/>
              <a:gd name="connsiteY0" fmla="*/ 315955 h 443458"/>
              <a:gd name="connsiteX1" fmla="*/ 0 w 486450"/>
              <a:gd name="connsiteY1" fmla="*/ 0 h 443458"/>
              <a:gd name="connsiteX2" fmla="*/ 329124 w 486450"/>
              <a:gd name="connsiteY2" fmla="*/ 127503 h 443458"/>
              <a:gd name="connsiteX3" fmla="*/ 486451 w 486450"/>
              <a:gd name="connsiteY3" fmla="*/ 443459 h 443458"/>
              <a:gd name="connsiteX4" fmla="*/ 157327 w 486450"/>
              <a:gd name="connsiteY4" fmla="*/ 315955 h 443458"/>
              <a:gd name="connsiteX5" fmla="*/ 157327 w 486450"/>
              <a:gd name="connsiteY5" fmla="*/ 315955 h 44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450" h="443458">
                <a:moveTo>
                  <a:pt x="157327" y="315955"/>
                </a:moveTo>
                <a:lnTo>
                  <a:pt x="0" y="0"/>
                </a:lnTo>
                <a:lnTo>
                  <a:pt x="329124" y="127503"/>
                </a:lnTo>
                <a:lnTo>
                  <a:pt x="486451" y="443459"/>
                </a:lnTo>
                <a:lnTo>
                  <a:pt x="157327" y="315955"/>
                </a:lnTo>
                <a:lnTo>
                  <a:pt x="157327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4" name="Freeform: Shape 243">
            <a:extLst>
              <a:ext uri="{FF2B5EF4-FFF2-40B4-BE49-F238E27FC236}">
                <a16:creationId xmlns:a16="http://schemas.microsoft.com/office/drawing/2014/main" id="{796ECD6E-4ACC-9B69-FE87-E77EF5E01EF3}"/>
              </a:ext>
            </a:extLst>
          </p:cNvPr>
          <p:cNvSpPr/>
          <p:nvPr/>
        </p:nvSpPr>
        <p:spPr>
          <a:xfrm>
            <a:off x="9025206" y="7529041"/>
            <a:ext cx="486451" cy="443458"/>
          </a:xfrm>
          <a:custGeom>
            <a:avLst/>
            <a:gdLst>
              <a:gd name="connsiteX0" fmla="*/ 157327 w 486451"/>
              <a:gd name="connsiteY0" fmla="*/ 315955 h 443458"/>
              <a:gd name="connsiteX1" fmla="*/ 0 w 486451"/>
              <a:gd name="connsiteY1" fmla="*/ 0 h 443458"/>
              <a:gd name="connsiteX2" fmla="*/ 329124 w 486451"/>
              <a:gd name="connsiteY2" fmla="*/ 127503 h 443458"/>
              <a:gd name="connsiteX3" fmla="*/ 486452 w 486451"/>
              <a:gd name="connsiteY3" fmla="*/ 443459 h 443458"/>
              <a:gd name="connsiteX4" fmla="*/ 157327 w 486451"/>
              <a:gd name="connsiteY4" fmla="*/ 315955 h 443458"/>
              <a:gd name="connsiteX5" fmla="*/ 157327 w 486451"/>
              <a:gd name="connsiteY5" fmla="*/ 315955 h 44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451" h="443458">
                <a:moveTo>
                  <a:pt x="157327" y="315955"/>
                </a:moveTo>
                <a:lnTo>
                  <a:pt x="0" y="0"/>
                </a:lnTo>
                <a:lnTo>
                  <a:pt x="329124" y="127503"/>
                </a:lnTo>
                <a:lnTo>
                  <a:pt x="486452" y="443459"/>
                </a:lnTo>
                <a:lnTo>
                  <a:pt x="157327" y="315955"/>
                </a:lnTo>
                <a:lnTo>
                  <a:pt x="157327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5" name="Freeform: Shape 244">
            <a:extLst>
              <a:ext uri="{FF2B5EF4-FFF2-40B4-BE49-F238E27FC236}">
                <a16:creationId xmlns:a16="http://schemas.microsoft.com/office/drawing/2014/main" id="{1F3BAA73-930F-2A3D-9AA4-55C3ED520F16}"/>
              </a:ext>
            </a:extLst>
          </p:cNvPr>
          <p:cNvSpPr/>
          <p:nvPr/>
        </p:nvSpPr>
        <p:spPr>
          <a:xfrm>
            <a:off x="9182533" y="4792304"/>
            <a:ext cx="361691" cy="478956"/>
          </a:xfrm>
          <a:custGeom>
            <a:avLst/>
            <a:gdLst>
              <a:gd name="connsiteX0" fmla="*/ 32567 w 361691"/>
              <a:gd name="connsiteY0" fmla="*/ 351453 h 478956"/>
              <a:gd name="connsiteX1" fmla="*/ 0 w 361691"/>
              <a:gd name="connsiteY1" fmla="*/ 0 h 478956"/>
              <a:gd name="connsiteX2" fmla="*/ 329125 w 361691"/>
              <a:gd name="connsiteY2" fmla="*/ 127503 h 478956"/>
              <a:gd name="connsiteX3" fmla="*/ 361691 w 361691"/>
              <a:gd name="connsiteY3" fmla="*/ 478956 h 478956"/>
              <a:gd name="connsiteX4" fmla="*/ 32567 w 361691"/>
              <a:gd name="connsiteY4" fmla="*/ 351453 h 478956"/>
              <a:gd name="connsiteX5" fmla="*/ 32567 w 361691"/>
              <a:gd name="connsiteY5" fmla="*/ 351453 h 478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1691" h="478956">
                <a:moveTo>
                  <a:pt x="32567" y="351453"/>
                </a:moveTo>
                <a:lnTo>
                  <a:pt x="0" y="0"/>
                </a:lnTo>
                <a:lnTo>
                  <a:pt x="329125" y="127503"/>
                </a:lnTo>
                <a:lnTo>
                  <a:pt x="361691" y="478956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6" name="Freeform: Shape 245">
            <a:extLst>
              <a:ext uri="{FF2B5EF4-FFF2-40B4-BE49-F238E27FC236}">
                <a16:creationId xmlns:a16="http://schemas.microsoft.com/office/drawing/2014/main" id="{3993BA8A-4D91-BB81-DFE0-19BE69A21015}"/>
              </a:ext>
            </a:extLst>
          </p:cNvPr>
          <p:cNvSpPr/>
          <p:nvPr/>
        </p:nvSpPr>
        <p:spPr>
          <a:xfrm>
            <a:off x="8206369" y="8093452"/>
            <a:ext cx="361690" cy="478956"/>
          </a:xfrm>
          <a:custGeom>
            <a:avLst/>
            <a:gdLst>
              <a:gd name="connsiteX0" fmla="*/ 32567 w 361690"/>
              <a:gd name="connsiteY0" fmla="*/ 351453 h 478956"/>
              <a:gd name="connsiteX1" fmla="*/ 0 w 361690"/>
              <a:gd name="connsiteY1" fmla="*/ 0 h 478956"/>
              <a:gd name="connsiteX2" fmla="*/ 329124 w 361690"/>
              <a:gd name="connsiteY2" fmla="*/ 127503 h 478956"/>
              <a:gd name="connsiteX3" fmla="*/ 361690 w 361690"/>
              <a:gd name="connsiteY3" fmla="*/ 478956 h 478956"/>
              <a:gd name="connsiteX4" fmla="*/ 32567 w 361690"/>
              <a:gd name="connsiteY4" fmla="*/ 351453 h 478956"/>
              <a:gd name="connsiteX5" fmla="*/ 32567 w 361690"/>
              <a:gd name="connsiteY5" fmla="*/ 351453 h 478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1690" h="478956">
                <a:moveTo>
                  <a:pt x="32567" y="351453"/>
                </a:moveTo>
                <a:lnTo>
                  <a:pt x="0" y="0"/>
                </a:lnTo>
                <a:lnTo>
                  <a:pt x="329124" y="127503"/>
                </a:lnTo>
                <a:lnTo>
                  <a:pt x="361690" y="478956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7" name="Freeform: Shape 246">
            <a:extLst>
              <a:ext uri="{FF2B5EF4-FFF2-40B4-BE49-F238E27FC236}">
                <a16:creationId xmlns:a16="http://schemas.microsoft.com/office/drawing/2014/main" id="{52DB8836-5D59-1922-2119-FC5173F34FBE}"/>
              </a:ext>
            </a:extLst>
          </p:cNvPr>
          <p:cNvSpPr/>
          <p:nvPr/>
        </p:nvSpPr>
        <p:spPr>
          <a:xfrm>
            <a:off x="9085941" y="6534116"/>
            <a:ext cx="425716" cy="466987"/>
          </a:xfrm>
          <a:custGeom>
            <a:avLst/>
            <a:gdLst>
              <a:gd name="connsiteX0" fmla="*/ 0 w 425716"/>
              <a:gd name="connsiteY0" fmla="*/ 339484 h 466987"/>
              <a:gd name="connsiteX1" fmla="*/ 96592 w 425716"/>
              <a:gd name="connsiteY1" fmla="*/ 0 h 466987"/>
              <a:gd name="connsiteX2" fmla="*/ 425716 w 425716"/>
              <a:gd name="connsiteY2" fmla="*/ 127503 h 466987"/>
              <a:gd name="connsiteX3" fmla="*/ 329124 w 425716"/>
              <a:gd name="connsiteY3" fmla="*/ 466988 h 466987"/>
              <a:gd name="connsiteX4" fmla="*/ 0 w 425716"/>
              <a:gd name="connsiteY4" fmla="*/ 339484 h 466987"/>
              <a:gd name="connsiteX5" fmla="*/ 0 w 425716"/>
              <a:gd name="connsiteY5" fmla="*/ 339484 h 46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716" h="466987">
                <a:moveTo>
                  <a:pt x="0" y="339484"/>
                </a:moveTo>
                <a:lnTo>
                  <a:pt x="96592" y="0"/>
                </a:lnTo>
                <a:lnTo>
                  <a:pt x="425716" y="127503"/>
                </a:lnTo>
                <a:lnTo>
                  <a:pt x="329124" y="466988"/>
                </a:lnTo>
                <a:lnTo>
                  <a:pt x="0" y="339484"/>
                </a:lnTo>
                <a:lnTo>
                  <a:pt x="0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8" name="Freeform: Shape 247">
            <a:extLst>
              <a:ext uri="{FF2B5EF4-FFF2-40B4-BE49-F238E27FC236}">
                <a16:creationId xmlns:a16="http://schemas.microsoft.com/office/drawing/2014/main" id="{D72D5870-8F4D-F54A-0054-61A734142E74}"/>
              </a:ext>
            </a:extLst>
          </p:cNvPr>
          <p:cNvSpPr/>
          <p:nvPr/>
        </p:nvSpPr>
        <p:spPr>
          <a:xfrm>
            <a:off x="10039767" y="4072008"/>
            <a:ext cx="425716" cy="466987"/>
          </a:xfrm>
          <a:custGeom>
            <a:avLst/>
            <a:gdLst>
              <a:gd name="connsiteX0" fmla="*/ 0 w 425716"/>
              <a:gd name="connsiteY0" fmla="*/ 339484 h 466987"/>
              <a:gd name="connsiteX1" fmla="*/ 96592 w 425716"/>
              <a:gd name="connsiteY1" fmla="*/ 0 h 466987"/>
              <a:gd name="connsiteX2" fmla="*/ 425716 w 425716"/>
              <a:gd name="connsiteY2" fmla="*/ 127503 h 466987"/>
              <a:gd name="connsiteX3" fmla="*/ 329125 w 425716"/>
              <a:gd name="connsiteY3" fmla="*/ 466988 h 466987"/>
              <a:gd name="connsiteX4" fmla="*/ 0 w 425716"/>
              <a:gd name="connsiteY4" fmla="*/ 339484 h 466987"/>
              <a:gd name="connsiteX5" fmla="*/ 0 w 425716"/>
              <a:gd name="connsiteY5" fmla="*/ 339484 h 46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716" h="466987">
                <a:moveTo>
                  <a:pt x="0" y="339484"/>
                </a:moveTo>
                <a:lnTo>
                  <a:pt x="96592" y="0"/>
                </a:lnTo>
                <a:lnTo>
                  <a:pt x="425716" y="127503"/>
                </a:lnTo>
                <a:lnTo>
                  <a:pt x="329125" y="466988"/>
                </a:lnTo>
                <a:lnTo>
                  <a:pt x="0" y="339484"/>
                </a:lnTo>
                <a:lnTo>
                  <a:pt x="0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9" name="Freeform: Shape 248">
            <a:extLst>
              <a:ext uri="{FF2B5EF4-FFF2-40B4-BE49-F238E27FC236}">
                <a16:creationId xmlns:a16="http://schemas.microsoft.com/office/drawing/2014/main" id="{7B251036-B237-422E-FF19-00EAB56FFB82}"/>
              </a:ext>
            </a:extLst>
          </p:cNvPr>
          <p:cNvSpPr/>
          <p:nvPr/>
        </p:nvSpPr>
        <p:spPr>
          <a:xfrm>
            <a:off x="7993664" y="8796358"/>
            <a:ext cx="541828" cy="409169"/>
          </a:xfrm>
          <a:custGeom>
            <a:avLst/>
            <a:gdLst>
              <a:gd name="connsiteX0" fmla="*/ 0 w 541828"/>
              <a:gd name="connsiteY0" fmla="*/ 281666 h 409169"/>
              <a:gd name="connsiteX1" fmla="*/ 212705 w 541828"/>
              <a:gd name="connsiteY1" fmla="*/ 0 h 409169"/>
              <a:gd name="connsiteX2" fmla="*/ 541829 w 541828"/>
              <a:gd name="connsiteY2" fmla="*/ 127503 h 409169"/>
              <a:gd name="connsiteX3" fmla="*/ 329124 w 541828"/>
              <a:gd name="connsiteY3" fmla="*/ 409170 h 409169"/>
              <a:gd name="connsiteX4" fmla="*/ 0 w 541828"/>
              <a:gd name="connsiteY4" fmla="*/ 281666 h 409169"/>
              <a:gd name="connsiteX5" fmla="*/ 0 w 541828"/>
              <a:gd name="connsiteY5" fmla="*/ 281666 h 409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1828" h="409169">
                <a:moveTo>
                  <a:pt x="0" y="281666"/>
                </a:moveTo>
                <a:lnTo>
                  <a:pt x="212705" y="0"/>
                </a:lnTo>
                <a:lnTo>
                  <a:pt x="541829" y="127503"/>
                </a:lnTo>
                <a:lnTo>
                  <a:pt x="329124" y="409170"/>
                </a:lnTo>
                <a:lnTo>
                  <a:pt x="0" y="281666"/>
                </a:lnTo>
                <a:lnTo>
                  <a:pt x="0" y="2816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0" name="Freeform: Shape 249">
            <a:extLst>
              <a:ext uri="{FF2B5EF4-FFF2-40B4-BE49-F238E27FC236}">
                <a16:creationId xmlns:a16="http://schemas.microsoft.com/office/drawing/2014/main" id="{81E7F682-A9F9-DAAB-815A-C6A031E6D501}"/>
              </a:ext>
            </a:extLst>
          </p:cNvPr>
          <p:cNvSpPr/>
          <p:nvPr/>
        </p:nvSpPr>
        <p:spPr>
          <a:xfrm>
            <a:off x="8969828" y="5495209"/>
            <a:ext cx="541829" cy="409170"/>
          </a:xfrm>
          <a:custGeom>
            <a:avLst/>
            <a:gdLst>
              <a:gd name="connsiteX0" fmla="*/ 0 w 541829"/>
              <a:gd name="connsiteY0" fmla="*/ 281667 h 409170"/>
              <a:gd name="connsiteX1" fmla="*/ 212705 w 541829"/>
              <a:gd name="connsiteY1" fmla="*/ 0 h 409170"/>
              <a:gd name="connsiteX2" fmla="*/ 541829 w 541829"/>
              <a:gd name="connsiteY2" fmla="*/ 127503 h 409170"/>
              <a:gd name="connsiteX3" fmla="*/ 329124 w 541829"/>
              <a:gd name="connsiteY3" fmla="*/ 409170 h 409170"/>
              <a:gd name="connsiteX4" fmla="*/ 0 w 541829"/>
              <a:gd name="connsiteY4" fmla="*/ 281667 h 409170"/>
              <a:gd name="connsiteX5" fmla="*/ 0 w 541829"/>
              <a:gd name="connsiteY5" fmla="*/ 281667 h 409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1829" h="409170">
                <a:moveTo>
                  <a:pt x="0" y="281667"/>
                </a:moveTo>
                <a:lnTo>
                  <a:pt x="212705" y="0"/>
                </a:lnTo>
                <a:lnTo>
                  <a:pt x="541829" y="127503"/>
                </a:lnTo>
                <a:lnTo>
                  <a:pt x="329124" y="409170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1" name="Freeform: Shape 250">
            <a:extLst>
              <a:ext uri="{FF2B5EF4-FFF2-40B4-BE49-F238E27FC236}">
                <a16:creationId xmlns:a16="http://schemas.microsoft.com/office/drawing/2014/main" id="{2FCE58CC-0331-89B4-6472-E8775FFFA316}"/>
              </a:ext>
            </a:extLst>
          </p:cNvPr>
          <p:cNvSpPr/>
          <p:nvPr/>
        </p:nvSpPr>
        <p:spPr>
          <a:xfrm>
            <a:off x="10472403" y="2397994"/>
            <a:ext cx="541829" cy="409170"/>
          </a:xfrm>
          <a:custGeom>
            <a:avLst/>
            <a:gdLst>
              <a:gd name="connsiteX0" fmla="*/ 0 w 541829"/>
              <a:gd name="connsiteY0" fmla="*/ 281667 h 409170"/>
              <a:gd name="connsiteX1" fmla="*/ 212706 w 541829"/>
              <a:gd name="connsiteY1" fmla="*/ 0 h 409170"/>
              <a:gd name="connsiteX2" fmla="*/ 541829 w 541829"/>
              <a:gd name="connsiteY2" fmla="*/ 127503 h 409170"/>
              <a:gd name="connsiteX3" fmla="*/ 329125 w 541829"/>
              <a:gd name="connsiteY3" fmla="*/ 409170 h 409170"/>
              <a:gd name="connsiteX4" fmla="*/ 0 w 541829"/>
              <a:gd name="connsiteY4" fmla="*/ 281667 h 409170"/>
              <a:gd name="connsiteX5" fmla="*/ 0 w 541829"/>
              <a:gd name="connsiteY5" fmla="*/ 281667 h 409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1829" h="409170">
                <a:moveTo>
                  <a:pt x="0" y="281667"/>
                </a:moveTo>
                <a:lnTo>
                  <a:pt x="212706" y="0"/>
                </a:lnTo>
                <a:lnTo>
                  <a:pt x="541829" y="127503"/>
                </a:lnTo>
                <a:lnTo>
                  <a:pt x="329125" y="409170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2" name="Freeform: Shape 251">
            <a:extLst>
              <a:ext uri="{FF2B5EF4-FFF2-40B4-BE49-F238E27FC236}">
                <a16:creationId xmlns:a16="http://schemas.microsoft.com/office/drawing/2014/main" id="{B3CE41DD-67B3-69DA-802A-E90CE961541E}"/>
              </a:ext>
            </a:extLst>
          </p:cNvPr>
          <p:cNvSpPr/>
          <p:nvPr/>
        </p:nvSpPr>
        <p:spPr>
          <a:xfrm>
            <a:off x="8882441" y="7844996"/>
            <a:ext cx="629215" cy="313311"/>
          </a:xfrm>
          <a:custGeom>
            <a:avLst/>
            <a:gdLst>
              <a:gd name="connsiteX0" fmla="*/ 0 w 629215"/>
              <a:gd name="connsiteY0" fmla="*/ 185809 h 313311"/>
              <a:gd name="connsiteX1" fmla="*/ 300091 w 629215"/>
              <a:gd name="connsiteY1" fmla="*/ 0 h 313311"/>
              <a:gd name="connsiteX2" fmla="*/ 629216 w 629215"/>
              <a:gd name="connsiteY2" fmla="*/ 127503 h 313311"/>
              <a:gd name="connsiteX3" fmla="*/ 329124 w 629215"/>
              <a:gd name="connsiteY3" fmla="*/ 313311 h 313311"/>
              <a:gd name="connsiteX4" fmla="*/ 0 w 629215"/>
              <a:gd name="connsiteY4" fmla="*/ 185809 h 313311"/>
              <a:gd name="connsiteX5" fmla="*/ 0 w 629215"/>
              <a:gd name="connsiteY5" fmla="*/ 185809 h 313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215" h="313311">
                <a:moveTo>
                  <a:pt x="0" y="185809"/>
                </a:moveTo>
                <a:lnTo>
                  <a:pt x="300091" y="0"/>
                </a:lnTo>
                <a:lnTo>
                  <a:pt x="629216" y="127503"/>
                </a:lnTo>
                <a:lnTo>
                  <a:pt x="329124" y="313311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3" name="Freeform: Shape 252">
            <a:extLst>
              <a:ext uri="{FF2B5EF4-FFF2-40B4-BE49-F238E27FC236}">
                <a16:creationId xmlns:a16="http://schemas.microsoft.com/office/drawing/2014/main" id="{1FE5F021-8E9A-E2C4-A33F-E583CA8DC813}"/>
              </a:ext>
            </a:extLst>
          </p:cNvPr>
          <p:cNvSpPr/>
          <p:nvPr/>
        </p:nvSpPr>
        <p:spPr>
          <a:xfrm>
            <a:off x="10136358" y="3886200"/>
            <a:ext cx="629215" cy="313312"/>
          </a:xfrm>
          <a:custGeom>
            <a:avLst/>
            <a:gdLst>
              <a:gd name="connsiteX0" fmla="*/ 0 w 629215"/>
              <a:gd name="connsiteY0" fmla="*/ 185809 h 313312"/>
              <a:gd name="connsiteX1" fmla="*/ 300091 w 629215"/>
              <a:gd name="connsiteY1" fmla="*/ 0 h 313312"/>
              <a:gd name="connsiteX2" fmla="*/ 629216 w 629215"/>
              <a:gd name="connsiteY2" fmla="*/ 127503 h 313312"/>
              <a:gd name="connsiteX3" fmla="*/ 329125 w 629215"/>
              <a:gd name="connsiteY3" fmla="*/ 313312 h 313312"/>
              <a:gd name="connsiteX4" fmla="*/ 0 w 629215"/>
              <a:gd name="connsiteY4" fmla="*/ 185809 h 313312"/>
              <a:gd name="connsiteX5" fmla="*/ 0 w 629215"/>
              <a:gd name="connsiteY5" fmla="*/ 185809 h 313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215" h="313312">
                <a:moveTo>
                  <a:pt x="0" y="185809"/>
                </a:moveTo>
                <a:lnTo>
                  <a:pt x="300091" y="0"/>
                </a:lnTo>
                <a:lnTo>
                  <a:pt x="629216" y="127503"/>
                </a:lnTo>
                <a:lnTo>
                  <a:pt x="329125" y="313312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4" name="Freeform: Shape 253">
            <a:extLst>
              <a:ext uri="{FF2B5EF4-FFF2-40B4-BE49-F238E27FC236}">
                <a16:creationId xmlns:a16="http://schemas.microsoft.com/office/drawing/2014/main" id="{C4AE0BFE-29CF-AF02-D25D-A6C7E8CA0EBC}"/>
              </a:ext>
            </a:extLst>
          </p:cNvPr>
          <p:cNvSpPr/>
          <p:nvPr/>
        </p:nvSpPr>
        <p:spPr>
          <a:xfrm>
            <a:off x="9182533" y="4727448"/>
            <a:ext cx="676072" cy="192359"/>
          </a:xfrm>
          <a:custGeom>
            <a:avLst/>
            <a:gdLst>
              <a:gd name="connsiteX0" fmla="*/ 0 w 676072"/>
              <a:gd name="connsiteY0" fmla="*/ 64856 h 192359"/>
              <a:gd name="connsiteX1" fmla="*/ 346949 w 676072"/>
              <a:gd name="connsiteY1" fmla="*/ 0 h 192359"/>
              <a:gd name="connsiteX2" fmla="*/ 676073 w 676072"/>
              <a:gd name="connsiteY2" fmla="*/ 127503 h 192359"/>
              <a:gd name="connsiteX3" fmla="*/ 329125 w 676072"/>
              <a:gd name="connsiteY3" fmla="*/ 192359 h 192359"/>
              <a:gd name="connsiteX4" fmla="*/ 0 w 676072"/>
              <a:gd name="connsiteY4" fmla="*/ 64856 h 192359"/>
              <a:gd name="connsiteX5" fmla="*/ 0 w 676072"/>
              <a:gd name="connsiteY5" fmla="*/ 64856 h 192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6072" h="192359">
                <a:moveTo>
                  <a:pt x="0" y="64856"/>
                </a:moveTo>
                <a:lnTo>
                  <a:pt x="346949" y="0"/>
                </a:lnTo>
                <a:lnTo>
                  <a:pt x="676073" y="127503"/>
                </a:lnTo>
                <a:lnTo>
                  <a:pt x="329125" y="192359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5" name="Freeform: Shape 254">
            <a:extLst>
              <a:ext uri="{FF2B5EF4-FFF2-40B4-BE49-F238E27FC236}">
                <a16:creationId xmlns:a16="http://schemas.microsoft.com/office/drawing/2014/main" id="{7590A7F9-38E2-B447-9EFF-42CFA5AB8F78}"/>
              </a:ext>
            </a:extLst>
          </p:cNvPr>
          <p:cNvSpPr/>
          <p:nvPr/>
        </p:nvSpPr>
        <p:spPr>
          <a:xfrm>
            <a:off x="8535493" y="7965949"/>
            <a:ext cx="676072" cy="192358"/>
          </a:xfrm>
          <a:custGeom>
            <a:avLst/>
            <a:gdLst>
              <a:gd name="connsiteX0" fmla="*/ 329124 w 676072"/>
              <a:gd name="connsiteY0" fmla="*/ 127503 h 192358"/>
              <a:gd name="connsiteX1" fmla="*/ 0 w 676072"/>
              <a:gd name="connsiteY1" fmla="*/ 0 h 192358"/>
              <a:gd name="connsiteX2" fmla="*/ 346948 w 676072"/>
              <a:gd name="connsiteY2" fmla="*/ 64856 h 192358"/>
              <a:gd name="connsiteX3" fmla="*/ 676072 w 676072"/>
              <a:gd name="connsiteY3" fmla="*/ 192359 h 192358"/>
              <a:gd name="connsiteX4" fmla="*/ 329124 w 676072"/>
              <a:gd name="connsiteY4" fmla="*/ 127503 h 192358"/>
              <a:gd name="connsiteX5" fmla="*/ 329124 w 676072"/>
              <a:gd name="connsiteY5" fmla="*/ 127503 h 192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6072" h="192358">
                <a:moveTo>
                  <a:pt x="329124" y="127503"/>
                </a:moveTo>
                <a:lnTo>
                  <a:pt x="0" y="0"/>
                </a:lnTo>
                <a:lnTo>
                  <a:pt x="346948" y="64856"/>
                </a:lnTo>
                <a:lnTo>
                  <a:pt x="676072" y="192359"/>
                </a:lnTo>
                <a:lnTo>
                  <a:pt x="329124" y="127503"/>
                </a:lnTo>
                <a:lnTo>
                  <a:pt x="329124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6" name="Freeform: Shape 255">
            <a:extLst>
              <a:ext uri="{FF2B5EF4-FFF2-40B4-BE49-F238E27FC236}">
                <a16:creationId xmlns:a16="http://schemas.microsoft.com/office/drawing/2014/main" id="{9D140AD5-BEEA-72FF-109B-8999F5D6F17A}"/>
              </a:ext>
            </a:extLst>
          </p:cNvPr>
          <p:cNvSpPr/>
          <p:nvPr/>
        </p:nvSpPr>
        <p:spPr>
          <a:xfrm>
            <a:off x="10368891" y="3233403"/>
            <a:ext cx="629215" cy="313312"/>
          </a:xfrm>
          <a:custGeom>
            <a:avLst/>
            <a:gdLst>
              <a:gd name="connsiteX0" fmla="*/ 300091 w 629215"/>
              <a:gd name="connsiteY0" fmla="*/ 185809 h 313312"/>
              <a:gd name="connsiteX1" fmla="*/ 0 w 629215"/>
              <a:gd name="connsiteY1" fmla="*/ 0 h 313312"/>
              <a:gd name="connsiteX2" fmla="*/ 329124 w 629215"/>
              <a:gd name="connsiteY2" fmla="*/ 127503 h 313312"/>
              <a:gd name="connsiteX3" fmla="*/ 629215 w 629215"/>
              <a:gd name="connsiteY3" fmla="*/ 313312 h 313312"/>
              <a:gd name="connsiteX4" fmla="*/ 300091 w 629215"/>
              <a:gd name="connsiteY4" fmla="*/ 185809 h 313312"/>
              <a:gd name="connsiteX5" fmla="*/ 300091 w 629215"/>
              <a:gd name="connsiteY5" fmla="*/ 185809 h 313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215" h="313312">
                <a:moveTo>
                  <a:pt x="300091" y="185809"/>
                </a:moveTo>
                <a:lnTo>
                  <a:pt x="0" y="0"/>
                </a:lnTo>
                <a:lnTo>
                  <a:pt x="329124" y="127503"/>
                </a:lnTo>
                <a:lnTo>
                  <a:pt x="629215" y="313312"/>
                </a:lnTo>
                <a:lnTo>
                  <a:pt x="300091" y="185809"/>
                </a:lnTo>
                <a:lnTo>
                  <a:pt x="300091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7" name="Freeform: Shape 256">
            <a:extLst>
              <a:ext uri="{FF2B5EF4-FFF2-40B4-BE49-F238E27FC236}">
                <a16:creationId xmlns:a16="http://schemas.microsoft.com/office/drawing/2014/main" id="{4C23F4D5-A4A9-14DF-681D-673A3B81CF03}"/>
              </a:ext>
            </a:extLst>
          </p:cNvPr>
          <p:cNvSpPr/>
          <p:nvPr/>
        </p:nvSpPr>
        <p:spPr>
          <a:xfrm>
            <a:off x="8708988" y="6014663"/>
            <a:ext cx="541829" cy="409170"/>
          </a:xfrm>
          <a:custGeom>
            <a:avLst/>
            <a:gdLst>
              <a:gd name="connsiteX0" fmla="*/ 212705 w 541829"/>
              <a:gd name="connsiteY0" fmla="*/ 281667 h 409170"/>
              <a:gd name="connsiteX1" fmla="*/ 0 w 541829"/>
              <a:gd name="connsiteY1" fmla="*/ 0 h 409170"/>
              <a:gd name="connsiteX2" fmla="*/ 329125 w 541829"/>
              <a:gd name="connsiteY2" fmla="*/ 127503 h 409170"/>
              <a:gd name="connsiteX3" fmla="*/ 541829 w 541829"/>
              <a:gd name="connsiteY3" fmla="*/ 409170 h 409170"/>
              <a:gd name="connsiteX4" fmla="*/ 212705 w 541829"/>
              <a:gd name="connsiteY4" fmla="*/ 281667 h 409170"/>
              <a:gd name="connsiteX5" fmla="*/ 212705 w 541829"/>
              <a:gd name="connsiteY5" fmla="*/ 281667 h 409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1829" h="409170">
                <a:moveTo>
                  <a:pt x="212705" y="281667"/>
                </a:moveTo>
                <a:lnTo>
                  <a:pt x="0" y="0"/>
                </a:lnTo>
                <a:lnTo>
                  <a:pt x="329125" y="127503"/>
                </a:lnTo>
                <a:lnTo>
                  <a:pt x="541829" y="409170"/>
                </a:lnTo>
                <a:lnTo>
                  <a:pt x="212705" y="281667"/>
                </a:lnTo>
                <a:lnTo>
                  <a:pt x="212705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8" name="Freeform: Shape 257">
            <a:extLst>
              <a:ext uri="{FF2B5EF4-FFF2-40B4-BE49-F238E27FC236}">
                <a16:creationId xmlns:a16="http://schemas.microsoft.com/office/drawing/2014/main" id="{6D8295CE-799D-CD78-17FC-A21C7929C555}"/>
              </a:ext>
            </a:extLst>
          </p:cNvPr>
          <p:cNvSpPr/>
          <p:nvPr/>
        </p:nvSpPr>
        <p:spPr>
          <a:xfrm>
            <a:off x="10668983" y="3419212"/>
            <a:ext cx="425715" cy="466987"/>
          </a:xfrm>
          <a:custGeom>
            <a:avLst/>
            <a:gdLst>
              <a:gd name="connsiteX0" fmla="*/ 96592 w 425715"/>
              <a:gd name="connsiteY0" fmla="*/ 339484 h 466987"/>
              <a:gd name="connsiteX1" fmla="*/ 0 w 425715"/>
              <a:gd name="connsiteY1" fmla="*/ 0 h 466987"/>
              <a:gd name="connsiteX2" fmla="*/ 329124 w 425715"/>
              <a:gd name="connsiteY2" fmla="*/ 127503 h 466987"/>
              <a:gd name="connsiteX3" fmla="*/ 425715 w 425715"/>
              <a:gd name="connsiteY3" fmla="*/ 466988 h 466987"/>
              <a:gd name="connsiteX4" fmla="*/ 96592 w 425715"/>
              <a:gd name="connsiteY4" fmla="*/ 339484 h 466987"/>
              <a:gd name="connsiteX5" fmla="*/ 96592 w 425715"/>
              <a:gd name="connsiteY5" fmla="*/ 339484 h 46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715" h="466987">
                <a:moveTo>
                  <a:pt x="96592" y="339484"/>
                </a:moveTo>
                <a:lnTo>
                  <a:pt x="0" y="0"/>
                </a:lnTo>
                <a:lnTo>
                  <a:pt x="329124" y="127503"/>
                </a:lnTo>
                <a:lnTo>
                  <a:pt x="425715" y="466988"/>
                </a:lnTo>
                <a:lnTo>
                  <a:pt x="96592" y="339484"/>
                </a:lnTo>
                <a:lnTo>
                  <a:pt x="96592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9" name="Freeform: Shape 258">
            <a:extLst>
              <a:ext uri="{FF2B5EF4-FFF2-40B4-BE49-F238E27FC236}">
                <a16:creationId xmlns:a16="http://schemas.microsoft.com/office/drawing/2014/main" id="{80B4B696-B7B4-05D3-45D4-F93B6FA2CC04}"/>
              </a:ext>
            </a:extLst>
          </p:cNvPr>
          <p:cNvSpPr/>
          <p:nvPr/>
        </p:nvSpPr>
        <p:spPr>
          <a:xfrm>
            <a:off x="8928614" y="7189556"/>
            <a:ext cx="425715" cy="466988"/>
          </a:xfrm>
          <a:custGeom>
            <a:avLst/>
            <a:gdLst>
              <a:gd name="connsiteX0" fmla="*/ 96592 w 425715"/>
              <a:gd name="connsiteY0" fmla="*/ 339485 h 466988"/>
              <a:gd name="connsiteX1" fmla="*/ 0 w 425715"/>
              <a:gd name="connsiteY1" fmla="*/ 0 h 466988"/>
              <a:gd name="connsiteX2" fmla="*/ 329124 w 425715"/>
              <a:gd name="connsiteY2" fmla="*/ 127503 h 466988"/>
              <a:gd name="connsiteX3" fmla="*/ 425715 w 425715"/>
              <a:gd name="connsiteY3" fmla="*/ 466988 h 466988"/>
              <a:gd name="connsiteX4" fmla="*/ 96592 w 425715"/>
              <a:gd name="connsiteY4" fmla="*/ 339485 h 466988"/>
              <a:gd name="connsiteX5" fmla="*/ 96592 w 425715"/>
              <a:gd name="connsiteY5" fmla="*/ 339485 h 466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715" h="466988">
                <a:moveTo>
                  <a:pt x="96592" y="339485"/>
                </a:moveTo>
                <a:lnTo>
                  <a:pt x="0" y="0"/>
                </a:lnTo>
                <a:lnTo>
                  <a:pt x="329124" y="127503"/>
                </a:lnTo>
                <a:lnTo>
                  <a:pt x="425715" y="466988"/>
                </a:lnTo>
                <a:lnTo>
                  <a:pt x="96592" y="339485"/>
                </a:lnTo>
                <a:lnTo>
                  <a:pt x="96592" y="339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0" name="Freeform: Shape 259">
            <a:extLst>
              <a:ext uri="{FF2B5EF4-FFF2-40B4-BE49-F238E27FC236}">
                <a16:creationId xmlns:a16="http://schemas.microsoft.com/office/drawing/2014/main" id="{75CEA2F2-8BD6-170E-F1CF-4EC2BCDCBE96}"/>
              </a:ext>
            </a:extLst>
          </p:cNvPr>
          <p:cNvSpPr/>
          <p:nvPr/>
        </p:nvSpPr>
        <p:spPr>
          <a:xfrm>
            <a:off x="10685109" y="2046542"/>
            <a:ext cx="361690" cy="478956"/>
          </a:xfrm>
          <a:custGeom>
            <a:avLst/>
            <a:gdLst>
              <a:gd name="connsiteX0" fmla="*/ 0 w 361690"/>
              <a:gd name="connsiteY0" fmla="*/ 351453 h 478956"/>
              <a:gd name="connsiteX1" fmla="*/ 32567 w 361690"/>
              <a:gd name="connsiteY1" fmla="*/ 0 h 478956"/>
              <a:gd name="connsiteX2" fmla="*/ 361690 w 361690"/>
              <a:gd name="connsiteY2" fmla="*/ 127503 h 478956"/>
              <a:gd name="connsiteX3" fmla="*/ 329124 w 361690"/>
              <a:gd name="connsiteY3" fmla="*/ 478956 h 478956"/>
              <a:gd name="connsiteX4" fmla="*/ 0 w 361690"/>
              <a:gd name="connsiteY4" fmla="*/ 351453 h 478956"/>
              <a:gd name="connsiteX5" fmla="*/ 0 w 361690"/>
              <a:gd name="connsiteY5" fmla="*/ 351453 h 478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1690" h="478956">
                <a:moveTo>
                  <a:pt x="0" y="351453"/>
                </a:moveTo>
                <a:lnTo>
                  <a:pt x="32567" y="0"/>
                </a:lnTo>
                <a:lnTo>
                  <a:pt x="361690" y="127503"/>
                </a:lnTo>
                <a:lnTo>
                  <a:pt x="329124" y="478956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1" name="Freeform: Shape 260">
            <a:extLst>
              <a:ext uri="{FF2B5EF4-FFF2-40B4-BE49-F238E27FC236}">
                <a16:creationId xmlns:a16="http://schemas.microsoft.com/office/drawing/2014/main" id="{F2E2B944-9550-B806-FE05-02A414C716AA}"/>
              </a:ext>
            </a:extLst>
          </p:cNvPr>
          <p:cNvSpPr/>
          <p:nvPr/>
        </p:nvSpPr>
        <p:spPr>
          <a:xfrm>
            <a:off x="9182533" y="5143757"/>
            <a:ext cx="361691" cy="478956"/>
          </a:xfrm>
          <a:custGeom>
            <a:avLst/>
            <a:gdLst>
              <a:gd name="connsiteX0" fmla="*/ 0 w 361691"/>
              <a:gd name="connsiteY0" fmla="*/ 351453 h 478956"/>
              <a:gd name="connsiteX1" fmla="*/ 32567 w 361691"/>
              <a:gd name="connsiteY1" fmla="*/ 0 h 478956"/>
              <a:gd name="connsiteX2" fmla="*/ 361691 w 361691"/>
              <a:gd name="connsiteY2" fmla="*/ 127503 h 478956"/>
              <a:gd name="connsiteX3" fmla="*/ 329125 w 361691"/>
              <a:gd name="connsiteY3" fmla="*/ 478956 h 478956"/>
              <a:gd name="connsiteX4" fmla="*/ 0 w 361691"/>
              <a:gd name="connsiteY4" fmla="*/ 351453 h 478956"/>
              <a:gd name="connsiteX5" fmla="*/ 0 w 361691"/>
              <a:gd name="connsiteY5" fmla="*/ 351453 h 478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1691" h="478956">
                <a:moveTo>
                  <a:pt x="0" y="351453"/>
                </a:moveTo>
                <a:lnTo>
                  <a:pt x="32567" y="0"/>
                </a:lnTo>
                <a:lnTo>
                  <a:pt x="361691" y="127503"/>
                </a:lnTo>
                <a:lnTo>
                  <a:pt x="329125" y="478956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2" name="Freeform: Shape 261">
            <a:extLst>
              <a:ext uri="{FF2B5EF4-FFF2-40B4-BE49-F238E27FC236}">
                <a16:creationId xmlns:a16="http://schemas.microsoft.com/office/drawing/2014/main" id="{53E50D73-81C6-80EA-567F-20D4C5206881}"/>
              </a:ext>
            </a:extLst>
          </p:cNvPr>
          <p:cNvSpPr/>
          <p:nvPr/>
        </p:nvSpPr>
        <p:spPr>
          <a:xfrm>
            <a:off x="8206369" y="8444905"/>
            <a:ext cx="361690" cy="478956"/>
          </a:xfrm>
          <a:custGeom>
            <a:avLst/>
            <a:gdLst>
              <a:gd name="connsiteX0" fmla="*/ 0 w 361690"/>
              <a:gd name="connsiteY0" fmla="*/ 351453 h 478956"/>
              <a:gd name="connsiteX1" fmla="*/ 32567 w 361690"/>
              <a:gd name="connsiteY1" fmla="*/ 0 h 478956"/>
              <a:gd name="connsiteX2" fmla="*/ 361690 w 361690"/>
              <a:gd name="connsiteY2" fmla="*/ 127503 h 478956"/>
              <a:gd name="connsiteX3" fmla="*/ 329124 w 361690"/>
              <a:gd name="connsiteY3" fmla="*/ 478956 h 478956"/>
              <a:gd name="connsiteX4" fmla="*/ 0 w 361690"/>
              <a:gd name="connsiteY4" fmla="*/ 351453 h 478956"/>
              <a:gd name="connsiteX5" fmla="*/ 0 w 361690"/>
              <a:gd name="connsiteY5" fmla="*/ 351453 h 478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1690" h="478956">
                <a:moveTo>
                  <a:pt x="0" y="351453"/>
                </a:moveTo>
                <a:lnTo>
                  <a:pt x="32567" y="0"/>
                </a:lnTo>
                <a:lnTo>
                  <a:pt x="361690" y="127503"/>
                </a:lnTo>
                <a:lnTo>
                  <a:pt x="329124" y="478956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3" name="Freeform: Shape 262">
            <a:extLst>
              <a:ext uri="{FF2B5EF4-FFF2-40B4-BE49-F238E27FC236}">
                <a16:creationId xmlns:a16="http://schemas.microsoft.com/office/drawing/2014/main" id="{9321B3D1-E457-D48D-3509-D8F921285FAD}"/>
              </a:ext>
            </a:extLst>
          </p:cNvPr>
          <p:cNvSpPr/>
          <p:nvPr/>
        </p:nvSpPr>
        <p:spPr>
          <a:xfrm>
            <a:off x="9882440" y="4411493"/>
            <a:ext cx="486451" cy="443458"/>
          </a:xfrm>
          <a:custGeom>
            <a:avLst/>
            <a:gdLst>
              <a:gd name="connsiteX0" fmla="*/ 0 w 486451"/>
              <a:gd name="connsiteY0" fmla="*/ 315955 h 443458"/>
              <a:gd name="connsiteX1" fmla="*/ 157327 w 486451"/>
              <a:gd name="connsiteY1" fmla="*/ 0 h 443458"/>
              <a:gd name="connsiteX2" fmla="*/ 486452 w 486451"/>
              <a:gd name="connsiteY2" fmla="*/ 127503 h 443458"/>
              <a:gd name="connsiteX3" fmla="*/ 329125 w 486451"/>
              <a:gd name="connsiteY3" fmla="*/ 443459 h 443458"/>
              <a:gd name="connsiteX4" fmla="*/ 0 w 486451"/>
              <a:gd name="connsiteY4" fmla="*/ 315955 h 443458"/>
              <a:gd name="connsiteX5" fmla="*/ 0 w 486451"/>
              <a:gd name="connsiteY5" fmla="*/ 315955 h 44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451" h="443458">
                <a:moveTo>
                  <a:pt x="0" y="315955"/>
                </a:moveTo>
                <a:lnTo>
                  <a:pt x="157327" y="0"/>
                </a:lnTo>
                <a:lnTo>
                  <a:pt x="486452" y="127503"/>
                </a:lnTo>
                <a:lnTo>
                  <a:pt x="329125" y="443459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4" name="Freeform: Shape 263">
            <a:extLst>
              <a:ext uri="{FF2B5EF4-FFF2-40B4-BE49-F238E27FC236}">
                <a16:creationId xmlns:a16="http://schemas.microsoft.com/office/drawing/2014/main" id="{7E00256C-E2BD-B997-6B82-8F3EEACC3634}"/>
              </a:ext>
            </a:extLst>
          </p:cNvPr>
          <p:cNvSpPr/>
          <p:nvPr/>
        </p:nvSpPr>
        <p:spPr>
          <a:xfrm>
            <a:off x="8928614" y="6873601"/>
            <a:ext cx="486450" cy="443458"/>
          </a:xfrm>
          <a:custGeom>
            <a:avLst/>
            <a:gdLst>
              <a:gd name="connsiteX0" fmla="*/ 0 w 486450"/>
              <a:gd name="connsiteY0" fmla="*/ 315955 h 443458"/>
              <a:gd name="connsiteX1" fmla="*/ 157327 w 486450"/>
              <a:gd name="connsiteY1" fmla="*/ 0 h 443458"/>
              <a:gd name="connsiteX2" fmla="*/ 486451 w 486450"/>
              <a:gd name="connsiteY2" fmla="*/ 127503 h 443458"/>
              <a:gd name="connsiteX3" fmla="*/ 329124 w 486450"/>
              <a:gd name="connsiteY3" fmla="*/ 443459 h 443458"/>
              <a:gd name="connsiteX4" fmla="*/ 0 w 486450"/>
              <a:gd name="connsiteY4" fmla="*/ 315955 h 443458"/>
              <a:gd name="connsiteX5" fmla="*/ 0 w 486450"/>
              <a:gd name="connsiteY5" fmla="*/ 315955 h 44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450" h="443458">
                <a:moveTo>
                  <a:pt x="0" y="315955"/>
                </a:moveTo>
                <a:lnTo>
                  <a:pt x="157327" y="0"/>
                </a:lnTo>
                <a:lnTo>
                  <a:pt x="486451" y="127503"/>
                </a:lnTo>
                <a:lnTo>
                  <a:pt x="329124" y="443459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5" name="Freeform: Shape 264">
            <a:extLst>
              <a:ext uri="{FF2B5EF4-FFF2-40B4-BE49-F238E27FC236}">
                <a16:creationId xmlns:a16="http://schemas.microsoft.com/office/drawing/2014/main" id="{9A39D71C-5639-B48F-CC91-0E40DB4690B1}"/>
              </a:ext>
            </a:extLst>
          </p:cNvPr>
          <p:cNvSpPr/>
          <p:nvPr/>
        </p:nvSpPr>
        <p:spPr>
          <a:xfrm>
            <a:off x="8708988" y="5776876"/>
            <a:ext cx="589963" cy="365289"/>
          </a:xfrm>
          <a:custGeom>
            <a:avLst/>
            <a:gdLst>
              <a:gd name="connsiteX0" fmla="*/ 0 w 589963"/>
              <a:gd name="connsiteY0" fmla="*/ 237787 h 365289"/>
              <a:gd name="connsiteX1" fmla="*/ 260840 w 589963"/>
              <a:gd name="connsiteY1" fmla="*/ 0 h 365289"/>
              <a:gd name="connsiteX2" fmla="*/ 589963 w 589963"/>
              <a:gd name="connsiteY2" fmla="*/ 127503 h 365289"/>
              <a:gd name="connsiteX3" fmla="*/ 329125 w 589963"/>
              <a:gd name="connsiteY3" fmla="*/ 365290 h 365289"/>
              <a:gd name="connsiteX4" fmla="*/ 0 w 589963"/>
              <a:gd name="connsiteY4" fmla="*/ 237787 h 365289"/>
              <a:gd name="connsiteX5" fmla="*/ 0 w 589963"/>
              <a:gd name="connsiteY5" fmla="*/ 237787 h 365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963" h="365289">
                <a:moveTo>
                  <a:pt x="0" y="237787"/>
                </a:moveTo>
                <a:lnTo>
                  <a:pt x="260840" y="0"/>
                </a:lnTo>
                <a:lnTo>
                  <a:pt x="589963" y="127503"/>
                </a:lnTo>
                <a:lnTo>
                  <a:pt x="329125" y="365290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6" name="Freeform: Shape 265">
            <a:extLst>
              <a:ext uri="{FF2B5EF4-FFF2-40B4-BE49-F238E27FC236}">
                <a16:creationId xmlns:a16="http://schemas.microsoft.com/office/drawing/2014/main" id="{AFEB69E4-B270-A9F5-DB9C-15CF6B095504}"/>
              </a:ext>
            </a:extLst>
          </p:cNvPr>
          <p:cNvSpPr/>
          <p:nvPr/>
        </p:nvSpPr>
        <p:spPr>
          <a:xfrm>
            <a:off x="10211564" y="2679661"/>
            <a:ext cx="589963" cy="365289"/>
          </a:xfrm>
          <a:custGeom>
            <a:avLst/>
            <a:gdLst>
              <a:gd name="connsiteX0" fmla="*/ 0 w 589963"/>
              <a:gd name="connsiteY0" fmla="*/ 237786 h 365289"/>
              <a:gd name="connsiteX1" fmla="*/ 260839 w 589963"/>
              <a:gd name="connsiteY1" fmla="*/ 0 h 365289"/>
              <a:gd name="connsiteX2" fmla="*/ 589963 w 589963"/>
              <a:gd name="connsiteY2" fmla="*/ 127503 h 365289"/>
              <a:gd name="connsiteX3" fmla="*/ 329124 w 589963"/>
              <a:gd name="connsiteY3" fmla="*/ 365290 h 365289"/>
              <a:gd name="connsiteX4" fmla="*/ 0 w 589963"/>
              <a:gd name="connsiteY4" fmla="*/ 237786 h 365289"/>
              <a:gd name="connsiteX5" fmla="*/ 0 w 589963"/>
              <a:gd name="connsiteY5" fmla="*/ 237786 h 365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963" h="365289">
                <a:moveTo>
                  <a:pt x="0" y="237786"/>
                </a:moveTo>
                <a:lnTo>
                  <a:pt x="260839" y="0"/>
                </a:lnTo>
                <a:lnTo>
                  <a:pt x="589963" y="127503"/>
                </a:lnTo>
                <a:lnTo>
                  <a:pt x="329124" y="365290"/>
                </a:lnTo>
                <a:lnTo>
                  <a:pt x="0" y="237786"/>
                </a:lnTo>
                <a:lnTo>
                  <a:pt x="0" y="23778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7" name="Freeform: Shape 266">
            <a:extLst>
              <a:ext uri="{FF2B5EF4-FFF2-40B4-BE49-F238E27FC236}">
                <a16:creationId xmlns:a16="http://schemas.microsoft.com/office/drawing/2014/main" id="{D6007B7C-B888-836D-56A8-30E46027FB0B}"/>
              </a:ext>
            </a:extLst>
          </p:cNvPr>
          <p:cNvSpPr/>
          <p:nvPr/>
        </p:nvSpPr>
        <p:spPr>
          <a:xfrm>
            <a:off x="8206369" y="7965949"/>
            <a:ext cx="658247" cy="255006"/>
          </a:xfrm>
          <a:custGeom>
            <a:avLst/>
            <a:gdLst>
              <a:gd name="connsiteX0" fmla="*/ 0 w 658247"/>
              <a:gd name="connsiteY0" fmla="*/ 127503 h 255006"/>
              <a:gd name="connsiteX1" fmla="*/ 329124 w 658247"/>
              <a:gd name="connsiteY1" fmla="*/ 0 h 255006"/>
              <a:gd name="connsiteX2" fmla="*/ 658248 w 658247"/>
              <a:gd name="connsiteY2" fmla="*/ 127503 h 255006"/>
              <a:gd name="connsiteX3" fmla="*/ 329124 w 658247"/>
              <a:gd name="connsiteY3" fmla="*/ 255007 h 255006"/>
              <a:gd name="connsiteX4" fmla="*/ 0 w 658247"/>
              <a:gd name="connsiteY4" fmla="*/ 127503 h 255006"/>
              <a:gd name="connsiteX5" fmla="*/ 0 w 658247"/>
              <a:gd name="connsiteY5" fmla="*/ 127503 h 255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8247" h="255006">
                <a:moveTo>
                  <a:pt x="0" y="127503"/>
                </a:moveTo>
                <a:lnTo>
                  <a:pt x="329124" y="0"/>
                </a:lnTo>
                <a:lnTo>
                  <a:pt x="658248" y="127503"/>
                </a:lnTo>
                <a:lnTo>
                  <a:pt x="329124" y="255007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8" name="Freeform: Shape 267">
            <a:extLst>
              <a:ext uri="{FF2B5EF4-FFF2-40B4-BE49-F238E27FC236}">
                <a16:creationId xmlns:a16="http://schemas.microsoft.com/office/drawing/2014/main" id="{210B7803-E0E8-DFB3-6A05-A3CD40F42346}"/>
              </a:ext>
            </a:extLst>
          </p:cNvPr>
          <p:cNvSpPr/>
          <p:nvPr/>
        </p:nvSpPr>
        <p:spPr>
          <a:xfrm>
            <a:off x="10436450" y="3758696"/>
            <a:ext cx="658248" cy="255006"/>
          </a:xfrm>
          <a:custGeom>
            <a:avLst/>
            <a:gdLst>
              <a:gd name="connsiteX0" fmla="*/ 0 w 658248"/>
              <a:gd name="connsiteY0" fmla="*/ 127503 h 255006"/>
              <a:gd name="connsiteX1" fmla="*/ 329125 w 658248"/>
              <a:gd name="connsiteY1" fmla="*/ 0 h 255006"/>
              <a:gd name="connsiteX2" fmla="*/ 658248 w 658248"/>
              <a:gd name="connsiteY2" fmla="*/ 127503 h 255006"/>
              <a:gd name="connsiteX3" fmla="*/ 329125 w 658248"/>
              <a:gd name="connsiteY3" fmla="*/ 255007 h 255006"/>
              <a:gd name="connsiteX4" fmla="*/ 0 w 658248"/>
              <a:gd name="connsiteY4" fmla="*/ 127503 h 255006"/>
              <a:gd name="connsiteX5" fmla="*/ 0 w 658248"/>
              <a:gd name="connsiteY5" fmla="*/ 127503 h 255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8248" h="255006">
                <a:moveTo>
                  <a:pt x="0" y="127503"/>
                </a:moveTo>
                <a:lnTo>
                  <a:pt x="329125" y="0"/>
                </a:lnTo>
                <a:lnTo>
                  <a:pt x="658248" y="127503"/>
                </a:lnTo>
                <a:lnTo>
                  <a:pt x="329125" y="255007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9" name="Freeform: Shape 268">
            <a:extLst>
              <a:ext uri="{FF2B5EF4-FFF2-40B4-BE49-F238E27FC236}">
                <a16:creationId xmlns:a16="http://schemas.microsoft.com/office/drawing/2014/main" id="{0D606172-8880-B5C4-DECF-C971D45173E4}"/>
              </a:ext>
            </a:extLst>
          </p:cNvPr>
          <p:cNvSpPr/>
          <p:nvPr/>
        </p:nvSpPr>
        <p:spPr>
          <a:xfrm>
            <a:off x="1406487" y="1643111"/>
            <a:ext cx="589963" cy="365289"/>
          </a:xfrm>
          <a:custGeom>
            <a:avLst/>
            <a:gdLst>
              <a:gd name="connsiteX0" fmla="*/ 260839 w 589963"/>
              <a:gd name="connsiteY0" fmla="*/ 237787 h 365289"/>
              <a:gd name="connsiteX1" fmla="*/ 0 w 589963"/>
              <a:gd name="connsiteY1" fmla="*/ 0 h 365289"/>
              <a:gd name="connsiteX2" fmla="*/ 329124 w 589963"/>
              <a:gd name="connsiteY2" fmla="*/ 127503 h 365289"/>
              <a:gd name="connsiteX3" fmla="*/ 589963 w 589963"/>
              <a:gd name="connsiteY3" fmla="*/ 365290 h 365289"/>
              <a:gd name="connsiteX4" fmla="*/ 260839 w 589963"/>
              <a:gd name="connsiteY4" fmla="*/ 237787 h 365289"/>
              <a:gd name="connsiteX5" fmla="*/ 260839 w 589963"/>
              <a:gd name="connsiteY5" fmla="*/ 237787 h 365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963" h="365289">
                <a:moveTo>
                  <a:pt x="260839" y="237787"/>
                </a:moveTo>
                <a:lnTo>
                  <a:pt x="0" y="0"/>
                </a:lnTo>
                <a:lnTo>
                  <a:pt x="329124" y="127503"/>
                </a:lnTo>
                <a:lnTo>
                  <a:pt x="589963" y="365290"/>
                </a:lnTo>
                <a:lnTo>
                  <a:pt x="260839" y="237787"/>
                </a:lnTo>
                <a:lnTo>
                  <a:pt x="260839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0" name="Freeform: Shape 269">
            <a:extLst>
              <a:ext uri="{FF2B5EF4-FFF2-40B4-BE49-F238E27FC236}">
                <a16:creationId xmlns:a16="http://schemas.microsoft.com/office/drawing/2014/main" id="{0D42AABF-8546-5144-44E3-986D869D829D}"/>
              </a:ext>
            </a:extLst>
          </p:cNvPr>
          <p:cNvSpPr/>
          <p:nvPr/>
        </p:nvSpPr>
        <p:spPr>
          <a:xfrm>
            <a:off x="-586073" y="5065588"/>
            <a:ext cx="486451" cy="443458"/>
          </a:xfrm>
          <a:custGeom>
            <a:avLst/>
            <a:gdLst>
              <a:gd name="connsiteX0" fmla="*/ 157327 w 486451"/>
              <a:gd name="connsiteY0" fmla="*/ 315955 h 443458"/>
              <a:gd name="connsiteX1" fmla="*/ 0 w 486451"/>
              <a:gd name="connsiteY1" fmla="*/ 0 h 443458"/>
              <a:gd name="connsiteX2" fmla="*/ 329124 w 486451"/>
              <a:gd name="connsiteY2" fmla="*/ 127503 h 443458"/>
              <a:gd name="connsiteX3" fmla="*/ 486451 w 486451"/>
              <a:gd name="connsiteY3" fmla="*/ 443459 h 443458"/>
              <a:gd name="connsiteX4" fmla="*/ 157327 w 486451"/>
              <a:gd name="connsiteY4" fmla="*/ 315955 h 443458"/>
              <a:gd name="connsiteX5" fmla="*/ 157327 w 486451"/>
              <a:gd name="connsiteY5" fmla="*/ 315955 h 44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451" h="443458">
                <a:moveTo>
                  <a:pt x="157327" y="315955"/>
                </a:moveTo>
                <a:lnTo>
                  <a:pt x="0" y="0"/>
                </a:lnTo>
                <a:lnTo>
                  <a:pt x="329124" y="127503"/>
                </a:lnTo>
                <a:lnTo>
                  <a:pt x="486451" y="443459"/>
                </a:lnTo>
                <a:lnTo>
                  <a:pt x="157327" y="315955"/>
                </a:lnTo>
                <a:lnTo>
                  <a:pt x="157327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1" name="Freeform: Shape 270">
            <a:extLst>
              <a:ext uri="{FF2B5EF4-FFF2-40B4-BE49-F238E27FC236}">
                <a16:creationId xmlns:a16="http://schemas.microsoft.com/office/drawing/2014/main" id="{25840295-A078-7153-DDFD-1C862D92A87D}"/>
              </a:ext>
            </a:extLst>
          </p:cNvPr>
          <p:cNvSpPr/>
          <p:nvPr/>
        </p:nvSpPr>
        <p:spPr>
          <a:xfrm>
            <a:off x="1645843" y="801862"/>
            <a:ext cx="486450" cy="443458"/>
          </a:xfrm>
          <a:custGeom>
            <a:avLst/>
            <a:gdLst>
              <a:gd name="connsiteX0" fmla="*/ 157327 w 486450"/>
              <a:gd name="connsiteY0" fmla="*/ 315955 h 443458"/>
              <a:gd name="connsiteX1" fmla="*/ 0 w 486450"/>
              <a:gd name="connsiteY1" fmla="*/ 0 h 443458"/>
              <a:gd name="connsiteX2" fmla="*/ 329124 w 486450"/>
              <a:gd name="connsiteY2" fmla="*/ 127503 h 443458"/>
              <a:gd name="connsiteX3" fmla="*/ 486451 w 486450"/>
              <a:gd name="connsiteY3" fmla="*/ 443459 h 443458"/>
              <a:gd name="connsiteX4" fmla="*/ 157327 w 486450"/>
              <a:gd name="connsiteY4" fmla="*/ 315955 h 443458"/>
              <a:gd name="connsiteX5" fmla="*/ 157327 w 486450"/>
              <a:gd name="connsiteY5" fmla="*/ 315955 h 44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450" h="443458">
                <a:moveTo>
                  <a:pt x="157327" y="315955"/>
                </a:moveTo>
                <a:lnTo>
                  <a:pt x="0" y="0"/>
                </a:lnTo>
                <a:lnTo>
                  <a:pt x="329124" y="127503"/>
                </a:lnTo>
                <a:lnTo>
                  <a:pt x="486451" y="443459"/>
                </a:lnTo>
                <a:lnTo>
                  <a:pt x="157327" y="315955"/>
                </a:lnTo>
                <a:lnTo>
                  <a:pt x="157327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2" name="Freeform: Shape 271">
            <a:extLst>
              <a:ext uri="{FF2B5EF4-FFF2-40B4-BE49-F238E27FC236}">
                <a16:creationId xmlns:a16="http://schemas.microsoft.com/office/drawing/2014/main" id="{E7A5C7A7-B788-5AAF-26B4-E2B6A2D985B6}"/>
              </a:ext>
            </a:extLst>
          </p:cNvPr>
          <p:cNvSpPr/>
          <p:nvPr/>
        </p:nvSpPr>
        <p:spPr>
          <a:xfrm>
            <a:off x="-933021" y="6195976"/>
            <a:ext cx="361690" cy="478956"/>
          </a:xfrm>
          <a:custGeom>
            <a:avLst/>
            <a:gdLst>
              <a:gd name="connsiteX0" fmla="*/ 32567 w 361690"/>
              <a:gd name="connsiteY0" fmla="*/ 351453 h 478956"/>
              <a:gd name="connsiteX1" fmla="*/ 0 w 361690"/>
              <a:gd name="connsiteY1" fmla="*/ 0 h 478956"/>
              <a:gd name="connsiteX2" fmla="*/ 329124 w 361690"/>
              <a:gd name="connsiteY2" fmla="*/ 127503 h 478956"/>
              <a:gd name="connsiteX3" fmla="*/ 361691 w 361690"/>
              <a:gd name="connsiteY3" fmla="*/ 478956 h 478956"/>
              <a:gd name="connsiteX4" fmla="*/ 32567 w 361690"/>
              <a:gd name="connsiteY4" fmla="*/ 351453 h 478956"/>
              <a:gd name="connsiteX5" fmla="*/ 32567 w 361690"/>
              <a:gd name="connsiteY5" fmla="*/ 351453 h 478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1690" h="478956">
                <a:moveTo>
                  <a:pt x="32567" y="351453"/>
                </a:moveTo>
                <a:lnTo>
                  <a:pt x="0" y="0"/>
                </a:lnTo>
                <a:lnTo>
                  <a:pt x="329124" y="127503"/>
                </a:lnTo>
                <a:lnTo>
                  <a:pt x="361691" y="478956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3" name="Freeform: Shape 272">
            <a:extLst>
              <a:ext uri="{FF2B5EF4-FFF2-40B4-BE49-F238E27FC236}">
                <a16:creationId xmlns:a16="http://schemas.microsoft.com/office/drawing/2014/main" id="{ABDD1C31-8725-104E-7FB6-90D49465C303}"/>
              </a:ext>
            </a:extLst>
          </p:cNvPr>
          <p:cNvSpPr/>
          <p:nvPr/>
        </p:nvSpPr>
        <p:spPr>
          <a:xfrm>
            <a:off x="1161215" y="2751804"/>
            <a:ext cx="361690" cy="478955"/>
          </a:xfrm>
          <a:custGeom>
            <a:avLst/>
            <a:gdLst>
              <a:gd name="connsiteX0" fmla="*/ 32567 w 361690"/>
              <a:gd name="connsiteY0" fmla="*/ 351453 h 478955"/>
              <a:gd name="connsiteX1" fmla="*/ 0 w 361690"/>
              <a:gd name="connsiteY1" fmla="*/ 0 h 478955"/>
              <a:gd name="connsiteX2" fmla="*/ 329124 w 361690"/>
              <a:gd name="connsiteY2" fmla="*/ 127503 h 478955"/>
              <a:gd name="connsiteX3" fmla="*/ 361691 w 361690"/>
              <a:gd name="connsiteY3" fmla="*/ 478956 h 478955"/>
              <a:gd name="connsiteX4" fmla="*/ 32567 w 361690"/>
              <a:gd name="connsiteY4" fmla="*/ 351453 h 478955"/>
              <a:gd name="connsiteX5" fmla="*/ 32567 w 361690"/>
              <a:gd name="connsiteY5" fmla="*/ 351453 h 47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1690" h="478955">
                <a:moveTo>
                  <a:pt x="32567" y="351453"/>
                </a:moveTo>
                <a:lnTo>
                  <a:pt x="0" y="0"/>
                </a:lnTo>
                <a:lnTo>
                  <a:pt x="329124" y="127503"/>
                </a:lnTo>
                <a:lnTo>
                  <a:pt x="361691" y="478956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4" name="Freeform: Shape 273">
            <a:extLst>
              <a:ext uri="{FF2B5EF4-FFF2-40B4-BE49-F238E27FC236}">
                <a16:creationId xmlns:a16="http://schemas.microsoft.com/office/drawing/2014/main" id="{57E2B399-5396-3F2E-41A9-B2F62C2CD32A}"/>
              </a:ext>
            </a:extLst>
          </p:cNvPr>
          <p:cNvSpPr/>
          <p:nvPr/>
        </p:nvSpPr>
        <p:spPr>
          <a:xfrm>
            <a:off x="1770603" y="-428878"/>
            <a:ext cx="361690" cy="478956"/>
          </a:xfrm>
          <a:custGeom>
            <a:avLst/>
            <a:gdLst>
              <a:gd name="connsiteX0" fmla="*/ 32567 w 361690"/>
              <a:gd name="connsiteY0" fmla="*/ 351453 h 478956"/>
              <a:gd name="connsiteX1" fmla="*/ 0 w 361690"/>
              <a:gd name="connsiteY1" fmla="*/ 0 h 478956"/>
              <a:gd name="connsiteX2" fmla="*/ 329124 w 361690"/>
              <a:gd name="connsiteY2" fmla="*/ 127503 h 478956"/>
              <a:gd name="connsiteX3" fmla="*/ 361691 w 361690"/>
              <a:gd name="connsiteY3" fmla="*/ 478956 h 478956"/>
              <a:gd name="connsiteX4" fmla="*/ 32567 w 361690"/>
              <a:gd name="connsiteY4" fmla="*/ 351453 h 478956"/>
              <a:gd name="connsiteX5" fmla="*/ 32567 w 361690"/>
              <a:gd name="connsiteY5" fmla="*/ 351453 h 478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1690" h="478956">
                <a:moveTo>
                  <a:pt x="32567" y="351453"/>
                </a:moveTo>
                <a:lnTo>
                  <a:pt x="0" y="0"/>
                </a:lnTo>
                <a:lnTo>
                  <a:pt x="329124" y="127503"/>
                </a:lnTo>
                <a:lnTo>
                  <a:pt x="361691" y="478956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ECDB16E8-2B42-1B47-94AB-13A7854EA6B8}"/>
              </a:ext>
            </a:extLst>
          </p:cNvPr>
          <p:cNvSpPr/>
          <p:nvPr/>
        </p:nvSpPr>
        <p:spPr>
          <a:xfrm>
            <a:off x="7424" y="3951056"/>
            <a:ext cx="425715" cy="466987"/>
          </a:xfrm>
          <a:custGeom>
            <a:avLst/>
            <a:gdLst>
              <a:gd name="connsiteX0" fmla="*/ 0 w 425715"/>
              <a:gd name="connsiteY0" fmla="*/ 339484 h 466987"/>
              <a:gd name="connsiteX1" fmla="*/ 96592 w 425715"/>
              <a:gd name="connsiteY1" fmla="*/ 0 h 466987"/>
              <a:gd name="connsiteX2" fmla="*/ 425716 w 425715"/>
              <a:gd name="connsiteY2" fmla="*/ 127503 h 466987"/>
              <a:gd name="connsiteX3" fmla="*/ 329124 w 425715"/>
              <a:gd name="connsiteY3" fmla="*/ 466988 h 466987"/>
              <a:gd name="connsiteX4" fmla="*/ 0 w 425715"/>
              <a:gd name="connsiteY4" fmla="*/ 339484 h 466987"/>
              <a:gd name="connsiteX5" fmla="*/ 0 w 425715"/>
              <a:gd name="connsiteY5" fmla="*/ 339484 h 46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715" h="466987">
                <a:moveTo>
                  <a:pt x="0" y="339484"/>
                </a:moveTo>
                <a:lnTo>
                  <a:pt x="96592" y="0"/>
                </a:lnTo>
                <a:lnTo>
                  <a:pt x="425716" y="127503"/>
                </a:lnTo>
                <a:lnTo>
                  <a:pt x="329124" y="466988"/>
                </a:lnTo>
                <a:lnTo>
                  <a:pt x="0" y="339484"/>
                </a:lnTo>
                <a:lnTo>
                  <a:pt x="0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6F518AA1-5E0E-9348-E9A3-FD8A8F934439}"/>
              </a:ext>
            </a:extLst>
          </p:cNvPr>
          <p:cNvSpPr/>
          <p:nvPr/>
        </p:nvSpPr>
        <p:spPr>
          <a:xfrm>
            <a:off x="1406487" y="1303627"/>
            <a:ext cx="425715" cy="466987"/>
          </a:xfrm>
          <a:custGeom>
            <a:avLst/>
            <a:gdLst>
              <a:gd name="connsiteX0" fmla="*/ 0 w 425715"/>
              <a:gd name="connsiteY0" fmla="*/ 339484 h 466987"/>
              <a:gd name="connsiteX1" fmla="*/ 96592 w 425715"/>
              <a:gd name="connsiteY1" fmla="*/ 0 h 466987"/>
              <a:gd name="connsiteX2" fmla="*/ 425716 w 425715"/>
              <a:gd name="connsiteY2" fmla="*/ 127503 h 466987"/>
              <a:gd name="connsiteX3" fmla="*/ 329124 w 425715"/>
              <a:gd name="connsiteY3" fmla="*/ 466988 h 466987"/>
              <a:gd name="connsiteX4" fmla="*/ 0 w 425715"/>
              <a:gd name="connsiteY4" fmla="*/ 339484 h 466987"/>
              <a:gd name="connsiteX5" fmla="*/ 0 w 425715"/>
              <a:gd name="connsiteY5" fmla="*/ 339484 h 46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715" h="466987">
                <a:moveTo>
                  <a:pt x="0" y="339484"/>
                </a:moveTo>
                <a:lnTo>
                  <a:pt x="96592" y="0"/>
                </a:lnTo>
                <a:lnTo>
                  <a:pt x="425716" y="127503"/>
                </a:lnTo>
                <a:lnTo>
                  <a:pt x="329124" y="466988"/>
                </a:lnTo>
                <a:lnTo>
                  <a:pt x="0" y="339484"/>
                </a:lnTo>
                <a:lnTo>
                  <a:pt x="0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D6E088D7-3D61-BC84-556A-F4D18AC5FC13}"/>
              </a:ext>
            </a:extLst>
          </p:cNvPr>
          <p:cNvSpPr/>
          <p:nvPr/>
        </p:nvSpPr>
        <p:spPr>
          <a:xfrm>
            <a:off x="2082560" y="-1837468"/>
            <a:ext cx="425715" cy="466987"/>
          </a:xfrm>
          <a:custGeom>
            <a:avLst/>
            <a:gdLst>
              <a:gd name="connsiteX0" fmla="*/ 0 w 425715"/>
              <a:gd name="connsiteY0" fmla="*/ 339485 h 466987"/>
              <a:gd name="connsiteX1" fmla="*/ 96592 w 425715"/>
              <a:gd name="connsiteY1" fmla="*/ 0 h 466987"/>
              <a:gd name="connsiteX2" fmla="*/ 425716 w 425715"/>
              <a:gd name="connsiteY2" fmla="*/ 127503 h 466987"/>
              <a:gd name="connsiteX3" fmla="*/ 329124 w 425715"/>
              <a:gd name="connsiteY3" fmla="*/ 466988 h 466987"/>
              <a:gd name="connsiteX4" fmla="*/ 0 w 425715"/>
              <a:gd name="connsiteY4" fmla="*/ 339485 h 466987"/>
              <a:gd name="connsiteX5" fmla="*/ 0 w 425715"/>
              <a:gd name="connsiteY5" fmla="*/ 339485 h 46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715" h="466987">
                <a:moveTo>
                  <a:pt x="0" y="339485"/>
                </a:moveTo>
                <a:lnTo>
                  <a:pt x="96592" y="0"/>
                </a:lnTo>
                <a:lnTo>
                  <a:pt x="425716" y="127503"/>
                </a:lnTo>
                <a:lnTo>
                  <a:pt x="329124" y="466988"/>
                </a:lnTo>
                <a:lnTo>
                  <a:pt x="0" y="339485"/>
                </a:lnTo>
                <a:lnTo>
                  <a:pt x="0" y="339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DE3A8CE4-03D5-AF08-C7CF-8B667D8AF0FB}"/>
              </a:ext>
            </a:extLst>
          </p:cNvPr>
          <p:cNvSpPr/>
          <p:nvPr/>
        </p:nvSpPr>
        <p:spPr>
          <a:xfrm>
            <a:off x="1161215" y="2470137"/>
            <a:ext cx="541828" cy="409170"/>
          </a:xfrm>
          <a:custGeom>
            <a:avLst/>
            <a:gdLst>
              <a:gd name="connsiteX0" fmla="*/ 0 w 541828"/>
              <a:gd name="connsiteY0" fmla="*/ 281667 h 409170"/>
              <a:gd name="connsiteX1" fmla="*/ 212705 w 541828"/>
              <a:gd name="connsiteY1" fmla="*/ 0 h 409170"/>
              <a:gd name="connsiteX2" fmla="*/ 541829 w 541828"/>
              <a:gd name="connsiteY2" fmla="*/ 127503 h 409170"/>
              <a:gd name="connsiteX3" fmla="*/ 329124 w 541828"/>
              <a:gd name="connsiteY3" fmla="*/ 409170 h 409170"/>
              <a:gd name="connsiteX4" fmla="*/ 0 w 541828"/>
              <a:gd name="connsiteY4" fmla="*/ 281667 h 409170"/>
              <a:gd name="connsiteX5" fmla="*/ 0 w 541828"/>
              <a:gd name="connsiteY5" fmla="*/ 281667 h 409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1828" h="409170">
                <a:moveTo>
                  <a:pt x="0" y="281667"/>
                </a:moveTo>
                <a:lnTo>
                  <a:pt x="212705" y="0"/>
                </a:lnTo>
                <a:lnTo>
                  <a:pt x="541829" y="127503"/>
                </a:lnTo>
                <a:lnTo>
                  <a:pt x="329124" y="409170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5A713CB1-880F-AE49-D3C9-D76A6EE8030A}"/>
              </a:ext>
            </a:extLst>
          </p:cNvPr>
          <p:cNvSpPr/>
          <p:nvPr/>
        </p:nvSpPr>
        <p:spPr>
          <a:xfrm>
            <a:off x="1590465" y="-77426"/>
            <a:ext cx="541828" cy="409170"/>
          </a:xfrm>
          <a:custGeom>
            <a:avLst/>
            <a:gdLst>
              <a:gd name="connsiteX0" fmla="*/ 0 w 541828"/>
              <a:gd name="connsiteY0" fmla="*/ 281667 h 409170"/>
              <a:gd name="connsiteX1" fmla="*/ 212705 w 541828"/>
              <a:gd name="connsiteY1" fmla="*/ 0 h 409170"/>
              <a:gd name="connsiteX2" fmla="*/ 541829 w 541828"/>
              <a:gd name="connsiteY2" fmla="*/ 127503 h 409170"/>
              <a:gd name="connsiteX3" fmla="*/ 329124 w 541828"/>
              <a:gd name="connsiteY3" fmla="*/ 409170 h 409170"/>
              <a:gd name="connsiteX4" fmla="*/ 0 w 541828"/>
              <a:gd name="connsiteY4" fmla="*/ 281667 h 409170"/>
              <a:gd name="connsiteX5" fmla="*/ 0 w 541828"/>
              <a:gd name="connsiteY5" fmla="*/ 281667 h 409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1828" h="409170">
                <a:moveTo>
                  <a:pt x="0" y="281667"/>
                </a:moveTo>
                <a:lnTo>
                  <a:pt x="212705" y="0"/>
                </a:lnTo>
                <a:lnTo>
                  <a:pt x="541829" y="127503"/>
                </a:lnTo>
                <a:lnTo>
                  <a:pt x="329124" y="409170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EF9B56AA-D4ED-F054-BBB5-F647055B28B1}"/>
              </a:ext>
            </a:extLst>
          </p:cNvPr>
          <p:cNvSpPr/>
          <p:nvPr/>
        </p:nvSpPr>
        <p:spPr>
          <a:xfrm>
            <a:off x="-775694" y="5598354"/>
            <a:ext cx="541828" cy="409170"/>
          </a:xfrm>
          <a:custGeom>
            <a:avLst/>
            <a:gdLst>
              <a:gd name="connsiteX0" fmla="*/ 0 w 541828"/>
              <a:gd name="connsiteY0" fmla="*/ 281667 h 409170"/>
              <a:gd name="connsiteX1" fmla="*/ 212705 w 541828"/>
              <a:gd name="connsiteY1" fmla="*/ 0 h 409170"/>
              <a:gd name="connsiteX2" fmla="*/ 541829 w 541828"/>
              <a:gd name="connsiteY2" fmla="*/ 127503 h 409170"/>
              <a:gd name="connsiteX3" fmla="*/ 329124 w 541828"/>
              <a:gd name="connsiteY3" fmla="*/ 409170 h 409170"/>
              <a:gd name="connsiteX4" fmla="*/ 0 w 541828"/>
              <a:gd name="connsiteY4" fmla="*/ 281667 h 409170"/>
              <a:gd name="connsiteX5" fmla="*/ 0 w 541828"/>
              <a:gd name="connsiteY5" fmla="*/ 281667 h 409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1828" h="409170">
                <a:moveTo>
                  <a:pt x="0" y="281667"/>
                </a:moveTo>
                <a:lnTo>
                  <a:pt x="212705" y="0"/>
                </a:lnTo>
                <a:lnTo>
                  <a:pt x="541829" y="127503"/>
                </a:lnTo>
                <a:lnTo>
                  <a:pt x="329124" y="409170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5008673E-CB04-1967-A295-B39AEB4639D0}"/>
              </a:ext>
            </a:extLst>
          </p:cNvPr>
          <p:cNvSpPr/>
          <p:nvPr/>
        </p:nvSpPr>
        <p:spPr>
          <a:xfrm>
            <a:off x="1503079" y="1117818"/>
            <a:ext cx="629215" cy="313311"/>
          </a:xfrm>
          <a:custGeom>
            <a:avLst/>
            <a:gdLst>
              <a:gd name="connsiteX0" fmla="*/ 0 w 629215"/>
              <a:gd name="connsiteY0" fmla="*/ 185809 h 313311"/>
              <a:gd name="connsiteX1" fmla="*/ 300091 w 629215"/>
              <a:gd name="connsiteY1" fmla="*/ 0 h 313311"/>
              <a:gd name="connsiteX2" fmla="*/ 629215 w 629215"/>
              <a:gd name="connsiteY2" fmla="*/ 127503 h 313311"/>
              <a:gd name="connsiteX3" fmla="*/ 329124 w 629215"/>
              <a:gd name="connsiteY3" fmla="*/ 313312 h 313311"/>
              <a:gd name="connsiteX4" fmla="*/ 0 w 629215"/>
              <a:gd name="connsiteY4" fmla="*/ 185809 h 313311"/>
              <a:gd name="connsiteX5" fmla="*/ 0 w 629215"/>
              <a:gd name="connsiteY5" fmla="*/ 185809 h 313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215" h="313311">
                <a:moveTo>
                  <a:pt x="0" y="185809"/>
                </a:moveTo>
                <a:lnTo>
                  <a:pt x="300091" y="0"/>
                </a:lnTo>
                <a:lnTo>
                  <a:pt x="629215" y="127503"/>
                </a:lnTo>
                <a:lnTo>
                  <a:pt x="329124" y="313312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684865D6-2E81-E94B-79B1-F24A76DF0E02}"/>
              </a:ext>
            </a:extLst>
          </p:cNvPr>
          <p:cNvSpPr/>
          <p:nvPr/>
        </p:nvSpPr>
        <p:spPr>
          <a:xfrm>
            <a:off x="-586073" y="4879779"/>
            <a:ext cx="629215" cy="313312"/>
          </a:xfrm>
          <a:custGeom>
            <a:avLst/>
            <a:gdLst>
              <a:gd name="connsiteX0" fmla="*/ 0 w 629215"/>
              <a:gd name="connsiteY0" fmla="*/ 185809 h 313312"/>
              <a:gd name="connsiteX1" fmla="*/ 300091 w 629215"/>
              <a:gd name="connsiteY1" fmla="*/ 0 h 313312"/>
              <a:gd name="connsiteX2" fmla="*/ 629215 w 629215"/>
              <a:gd name="connsiteY2" fmla="*/ 127503 h 313312"/>
              <a:gd name="connsiteX3" fmla="*/ 329124 w 629215"/>
              <a:gd name="connsiteY3" fmla="*/ 313312 h 313312"/>
              <a:gd name="connsiteX4" fmla="*/ 0 w 629215"/>
              <a:gd name="connsiteY4" fmla="*/ 185809 h 313312"/>
              <a:gd name="connsiteX5" fmla="*/ 0 w 629215"/>
              <a:gd name="connsiteY5" fmla="*/ 185809 h 313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215" h="313312">
                <a:moveTo>
                  <a:pt x="0" y="185809"/>
                </a:moveTo>
                <a:lnTo>
                  <a:pt x="300091" y="0"/>
                </a:lnTo>
                <a:lnTo>
                  <a:pt x="629215" y="127503"/>
                </a:lnTo>
                <a:lnTo>
                  <a:pt x="329124" y="313312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EDF93DAA-65E4-3400-8D85-2504CD94B867}"/>
              </a:ext>
            </a:extLst>
          </p:cNvPr>
          <p:cNvSpPr/>
          <p:nvPr/>
        </p:nvSpPr>
        <p:spPr>
          <a:xfrm>
            <a:off x="1703044" y="-1146531"/>
            <a:ext cx="676072" cy="192359"/>
          </a:xfrm>
          <a:custGeom>
            <a:avLst/>
            <a:gdLst>
              <a:gd name="connsiteX0" fmla="*/ 0 w 676072"/>
              <a:gd name="connsiteY0" fmla="*/ 64856 h 192359"/>
              <a:gd name="connsiteX1" fmla="*/ 346949 w 676072"/>
              <a:gd name="connsiteY1" fmla="*/ 0 h 192359"/>
              <a:gd name="connsiteX2" fmla="*/ 676073 w 676072"/>
              <a:gd name="connsiteY2" fmla="*/ 127503 h 192359"/>
              <a:gd name="connsiteX3" fmla="*/ 329124 w 676072"/>
              <a:gd name="connsiteY3" fmla="*/ 192359 h 192359"/>
              <a:gd name="connsiteX4" fmla="*/ 0 w 676072"/>
              <a:gd name="connsiteY4" fmla="*/ 64856 h 192359"/>
              <a:gd name="connsiteX5" fmla="*/ 0 w 676072"/>
              <a:gd name="connsiteY5" fmla="*/ 64856 h 192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6072" h="192359">
                <a:moveTo>
                  <a:pt x="0" y="64856"/>
                </a:moveTo>
                <a:lnTo>
                  <a:pt x="346949" y="0"/>
                </a:lnTo>
                <a:lnTo>
                  <a:pt x="676073" y="127503"/>
                </a:lnTo>
                <a:lnTo>
                  <a:pt x="329124" y="192359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C4450EA8-D43C-C491-1481-FA58590BF08B}"/>
              </a:ext>
            </a:extLst>
          </p:cNvPr>
          <p:cNvSpPr/>
          <p:nvPr/>
        </p:nvSpPr>
        <p:spPr>
          <a:xfrm>
            <a:off x="104016" y="3886200"/>
            <a:ext cx="676072" cy="192359"/>
          </a:xfrm>
          <a:custGeom>
            <a:avLst/>
            <a:gdLst>
              <a:gd name="connsiteX0" fmla="*/ 0 w 676072"/>
              <a:gd name="connsiteY0" fmla="*/ 64856 h 192359"/>
              <a:gd name="connsiteX1" fmla="*/ 346949 w 676072"/>
              <a:gd name="connsiteY1" fmla="*/ 0 h 192359"/>
              <a:gd name="connsiteX2" fmla="*/ 676073 w 676072"/>
              <a:gd name="connsiteY2" fmla="*/ 127503 h 192359"/>
              <a:gd name="connsiteX3" fmla="*/ 329124 w 676072"/>
              <a:gd name="connsiteY3" fmla="*/ 192359 h 192359"/>
              <a:gd name="connsiteX4" fmla="*/ 0 w 676072"/>
              <a:gd name="connsiteY4" fmla="*/ 64856 h 192359"/>
              <a:gd name="connsiteX5" fmla="*/ 0 w 676072"/>
              <a:gd name="connsiteY5" fmla="*/ 64856 h 192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6072" h="192359">
                <a:moveTo>
                  <a:pt x="0" y="64856"/>
                </a:moveTo>
                <a:lnTo>
                  <a:pt x="346949" y="0"/>
                </a:lnTo>
                <a:lnTo>
                  <a:pt x="676073" y="127503"/>
                </a:lnTo>
                <a:lnTo>
                  <a:pt x="329124" y="192359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9A91F7C6-B1F0-DCC9-C6FC-6D98AFA3E65E}"/>
              </a:ext>
            </a:extLst>
          </p:cNvPr>
          <p:cNvSpPr/>
          <p:nvPr/>
        </p:nvSpPr>
        <p:spPr>
          <a:xfrm>
            <a:off x="-775694" y="5316687"/>
            <a:ext cx="676072" cy="192359"/>
          </a:xfrm>
          <a:custGeom>
            <a:avLst/>
            <a:gdLst>
              <a:gd name="connsiteX0" fmla="*/ 329124 w 676072"/>
              <a:gd name="connsiteY0" fmla="*/ 127503 h 192359"/>
              <a:gd name="connsiteX1" fmla="*/ 0 w 676072"/>
              <a:gd name="connsiteY1" fmla="*/ 0 h 192359"/>
              <a:gd name="connsiteX2" fmla="*/ 346949 w 676072"/>
              <a:gd name="connsiteY2" fmla="*/ 64856 h 192359"/>
              <a:gd name="connsiteX3" fmla="*/ 676073 w 676072"/>
              <a:gd name="connsiteY3" fmla="*/ 192359 h 192359"/>
              <a:gd name="connsiteX4" fmla="*/ 329124 w 676072"/>
              <a:gd name="connsiteY4" fmla="*/ 127503 h 192359"/>
              <a:gd name="connsiteX5" fmla="*/ 329124 w 676072"/>
              <a:gd name="connsiteY5" fmla="*/ 127503 h 192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6072" h="192359">
                <a:moveTo>
                  <a:pt x="329124" y="127503"/>
                </a:moveTo>
                <a:lnTo>
                  <a:pt x="0" y="0"/>
                </a:lnTo>
                <a:lnTo>
                  <a:pt x="346949" y="64856"/>
                </a:lnTo>
                <a:lnTo>
                  <a:pt x="676073" y="192359"/>
                </a:lnTo>
                <a:lnTo>
                  <a:pt x="329124" y="127503"/>
                </a:lnTo>
                <a:lnTo>
                  <a:pt x="329124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B1766ECF-B386-7AD1-F224-EBC6D2620AA7}"/>
              </a:ext>
            </a:extLst>
          </p:cNvPr>
          <p:cNvSpPr/>
          <p:nvPr/>
        </p:nvSpPr>
        <p:spPr>
          <a:xfrm>
            <a:off x="1703044" y="-1081675"/>
            <a:ext cx="629215" cy="313311"/>
          </a:xfrm>
          <a:custGeom>
            <a:avLst/>
            <a:gdLst>
              <a:gd name="connsiteX0" fmla="*/ 300091 w 629215"/>
              <a:gd name="connsiteY0" fmla="*/ 185809 h 313311"/>
              <a:gd name="connsiteX1" fmla="*/ 0 w 629215"/>
              <a:gd name="connsiteY1" fmla="*/ 0 h 313311"/>
              <a:gd name="connsiteX2" fmla="*/ 329124 w 629215"/>
              <a:gd name="connsiteY2" fmla="*/ 127503 h 313311"/>
              <a:gd name="connsiteX3" fmla="*/ 629215 w 629215"/>
              <a:gd name="connsiteY3" fmla="*/ 313312 h 313311"/>
              <a:gd name="connsiteX4" fmla="*/ 300091 w 629215"/>
              <a:gd name="connsiteY4" fmla="*/ 185809 h 313311"/>
              <a:gd name="connsiteX5" fmla="*/ 300091 w 629215"/>
              <a:gd name="connsiteY5" fmla="*/ 185809 h 313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215" h="313311">
                <a:moveTo>
                  <a:pt x="300091" y="185809"/>
                </a:moveTo>
                <a:lnTo>
                  <a:pt x="0" y="0"/>
                </a:lnTo>
                <a:lnTo>
                  <a:pt x="329124" y="127503"/>
                </a:lnTo>
                <a:lnTo>
                  <a:pt x="629215" y="313312"/>
                </a:lnTo>
                <a:lnTo>
                  <a:pt x="300091" y="185809"/>
                </a:lnTo>
                <a:lnTo>
                  <a:pt x="300091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B92BFB28-B06F-CE71-273B-152D2C3B1970}"/>
              </a:ext>
            </a:extLst>
          </p:cNvPr>
          <p:cNvSpPr/>
          <p:nvPr/>
        </p:nvSpPr>
        <p:spPr>
          <a:xfrm>
            <a:off x="-775694" y="5316687"/>
            <a:ext cx="541828" cy="409170"/>
          </a:xfrm>
          <a:custGeom>
            <a:avLst/>
            <a:gdLst>
              <a:gd name="connsiteX0" fmla="*/ 212705 w 541828"/>
              <a:gd name="connsiteY0" fmla="*/ 281667 h 409170"/>
              <a:gd name="connsiteX1" fmla="*/ 0 w 541828"/>
              <a:gd name="connsiteY1" fmla="*/ 0 h 409170"/>
              <a:gd name="connsiteX2" fmla="*/ 329124 w 541828"/>
              <a:gd name="connsiteY2" fmla="*/ 127503 h 409170"/>
              <a:gd name="connsiteX3" fmla="*/ 541829 w 541828"/>
              <a:gd name="connsiteY3" fmla="*/ 409170 h 409170"/>
              <a:gd name="connsiteX4" fmla="*/ 212705 w 541828"/>
              <a:gd name="connsiteY4" fmla="*/ 281667 h 409170"/>
              <a:gd name="connsiteX5" fmla="*/ 212705 w 541828"/>
              <a:gd name="connsiteY5" fmla="*/ 281667 h 409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1828" h="409170">
                <a:moveTo>
                  <a:pt x="212705" y="281667"/>
                </a:moveTo>
                <a:lnTo>
                  <a:pt x="0" y="0"/>
                </a:lnTo>
                <a:lnTo>
                  <a:pt x="329124" y="127503"/>
                </a:lnTo>
                <a:lnTo>
                  <a:pt x="541829" y="409170"/>
                </a:lnTo>
                <a:lnTo>
                  <a:pt x="212705" y="281667"/>
                </a:lnTo>
                <a:lnTo>
                  <a:pt x="212705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994BFD28-6DAC-3798-AF83-DED01FE90000}"/>
              </a:ext>
            </a:extLst>
          </p:cNvPr>
          <p:cNvSpPr/>
          <p:nvPr/>
        </p:nvSpPr>
        <p:spPr>
          <a:xfrm>
            <a:off x="1433138" y="520196"/>
            <a:ext cx="541829" cy="409170"/>
          </a:xfrm>
          <a:custGeom>
            <a:avLst/>
            <a:gdLst>
              <a:gd name="connsiteX0" fmla="*/ 212705 w 541829"/>
              <a:gd name="connsiteY0" fmla="*/ 281667 h 409170"/>
              <a:gd name="connsiteX1" fmla="*/ 0 w 541829"/>
              <a:gd name="connsiteY1" fmla="*/ 0 h 409170"/>
              <a:gd name="connsiteX2" fmla="*/ 329124 w 541829"/>
              <a:gd name="connsiteY2" fmla="*/ 127503 h 409170"/>
              <a:gd name="connsiteX3" fmla="*/ 541829 w 541829"/>
              <a:gd name="connsiteY3" fmla="*/ 409170 h 409170"/>
              <a:gd name="connsiteX4" fmla="*/ 212705 w 541829"/>
              <a:gd name="connsiteY4" fmla="*/ 281667 h 409170"/>
              <a:gd name="connsiteX5" fmla="*/ 212705 w 541829"/>
              <a:gd name="connsiteY5" fmla="*/ 281667 h 409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1829" h="409170">
                <a:moveTo>
                  <a:pt x="212705" y="281667"/>
                </a:moveTo>
                <a:lnTo>
                  <a:pt x="0" y="0"/>
                </a:lnTo>
                <a:lnTo>
                  <a:pt x="329124" y="127503"/>
                </a:lnTo>
                <a:lnTo>
                  <a:pt x="541829" y="409170"/>
                </a:lnTo>
                <a:lnTo>
                  <a:pt x="212705" y="281667"/>
                </a:lnTo>
                <a:lnTo>
                  <a:pt x="212705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48DC4288-D37B-82F8-EBC8-92DFCDB8B666}"/>
              </a:ext>
            </a:extLst>
          </p:cNvPr>
          <p:cNvSpPr/>
          <p:nvPr/>
        </p:nvSpPr>
        <p:spPr>
          <a:xfrm>
            <a:off x="683496" y="3419212"/>
            <a:ext cx="425715" cy="466987"/>
          </a:xfrm>
          <a:custGeom>
            <a:avLst/>
            <a:gdLst>
              <a:gd name="connsiteX0" fmla="*/ 96592 w 425715"/>
              <a:gd name="connsiteY0" fmla="*/ 339484 h 466987"/>
              <a:gd name="connsiteX1" fmla="*/ 0 w 425715"/>
              <a:gd name="connsiteY1" fmla="*/ 0 h 466987"/>
              <a:gd name="connsiteX2" fmla="*/ 329124 w 425715"/>
              <a:gd name="connsiteY2" fmla="*/ 127503 h 466987"/>
              <a:gd name="connsiteX3" fmla="*/ 425716 w 425715"/>
              <a:gd name="connsiteY3" fmla="*/ 466988 h 466987"/>
              <a:gd name="connsiteX4" fmla="*/ 96592 w 425715"/>
              <a:gd name="connsiteY4" fmla="*/ 339484 h 466987"/>
              <a:gd name="connsiteX5" fmla="*/ 96592 w 425715"/>
              <a:gd name="connsiteY5" fmla="*/ 339484 h 46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715" h="466987">
                <a:moveTo>
                  <a:pt x="96592" y="339484"/>
                </a:moveTo>
                <a:lnTo>
                  <a:pt x="0" y="0"/>
                </a:lnTo>
                <a:lnTo>
                  <a:pt x="329124" y="127503"/>
                </a:lnTo>
                <a:lnTo>
                  <a:pt x="425716" y="466988"/>
                </a:lnTo>
                <a:lnTo>
                  <a:pt x="96592" y="339484"/>
                </a:lnTo>
                <a:lnTo>
                  <a:pt x="96592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2AE3D366-C04C-D320-ED64-375AAD09824F}"/>
              </a:ext>
            </a:extLst>
          </p:cNvPr>
          <p:cNvSpPr/>
          <p:nvPr/>
        </p:nvSpPr>
        <p:spPr>
          <a:xfrm>
            <a:off x="1674011" y="-768363"/>
            <a:ext cx="425715" cy="466987"/>
          </a:xfrm>
          <a:custGeom>
            <a:avLst/>
            <a:gdLst>
              <a:gd name="connsiteX0" fmla="*/ 96592 w 425715"/>
              <a:gd name="connsiteY0" fmla="*/ 339484 h 466987"/>
              <a:gd name="connsiteX1" fmla="*/ 0 w 425715"/>
              <a:gd name="connsiteY1" fmla="*/ 0 h 466987"/>
              <a:gd name="connsiteX2" fmla="*/ 329124 w 425715"/>
              <a:gd name="connsiteY2" fmla="*/ 127503 h 466987"/>
              <a:gd name="connsiteX3" fmla="*/ 425716 w 425715"/>
              <a:gd name="connsiteY3" fmla="*/ 466988 h 466987"/>
              <a:gd name="connsiteX4" fmla="*/ 96592 w 425715"/>
              <a:gd name="connsiteY4" fmla="*/ 339484 h 466987"/>
              <a:gd name="connsiteX5" fmla="*/ 96592 w 425715"/>
              <a:gd name="connsiteY5" fmla="*/ 339484 h 46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715" h="466987">
                <a:moveTo>
                  <a:pt x="96592" y="339484"/>
                </a:moveTo>
                <a:lnTo>
                  <a:pt x="0" y="0"/>
                </a:lnTo>
                <a:lnTo>
                  <a:pt x="329124" y="127503"/>
                </a:lnTo>
                <a:lnTo>
                  <a:pt x="425716" y="466988"/>
                </a:lnTo>
                <a:lnTo>
                  <a:pt x="96592" y="339484"/>
                </a:lnTo>
                <a:lnTo>
                  <a:pt x="96592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1" name="Freeform: Shape 290">
            <a:extLst>
              <a:ext uri="{FF2B5EF4-FFF2-40B4-BE49-F238E27FC236}">
                <a16:creationId xmlns:a16="http://schemas.microsoft.com/office/drawing/2014/main" id="{94130BDE-0DF7-C6FC-A697-A4D8FEA1F618}"/>
              </a:ext>
            </a:extLst>
          </p:cNvPr>
          <p:cNvSpPr/>
          <p:nvPr/>
        </p:nvSpPr>
        <p:spPr>
          <a:xfrm>
            <a:off x="1373920" y="2118684"/>
            <a:ext cx="361690" cy="478956"/>
          </a:xfrm>
          <a:custGeom>
            <a:avLst/>
            <a:gdLst>
              <a:gd name="connsiteX0" fmla="*/ 0 w 361690"/>
              <a:gd name="connsiteY0" fmla="*/ 351453 h 478956"/>
              <a:gd name="connsiteX1" fmla="*/ 32567 w 361690"/>
              <a:gd name="connsiteY1" fmla="*/ 0 h 478956"/>
              <a:gd name="connsiteX2" fmla="*/ 361691 w 361690"/>
              <a:gd name="connsiteY2" fmla="*/ 127503 h 478956"/>
              <a:gd name="connsiteX3" fmla="*/ 329124 w 361690"/>
              <a:gd name="connsiteY3" fmla="*/ 478956 h 478956"/>
              <a:gd name="connsiteX4" fmla="*/ 0 w 361690"/>
              <a:gd name="connsiteY4" fmla="*/ 351453 h 478956"/>
              <a:gd name="connsiteX5" fmla="*/ 0 w 361690"/>
              <a:gd name="connsiteY5" fmla="*/ 351453 h 478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1690" h="478956">
                <a:moveTo>
                  <a:pt x="0" y="351453"/>
                </a:moveTo>
                <a:lnTo>
                  <a:pt x="32567" y="0"/>
                </a:lnTo>
                <a:lnTo>
                  <a:pt x="361691" y="127503"/>
                </a:lnTo>
                <a:lnTo>
                  <a:pt x="329124" y="478956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2" name="Freeform: Shape 291">
            <a:extLst>
              <a:ext uri="{FF2B5EF4-FFF2-40B4-BE49-F238E27FC236}">
                <a16:creationId xmlns:a16="http://schemas.microsoft.com/office/drawing/2014/main" id="{2B748033-93E0-C129-BA51-AC7246E3EE01}"/>
              </a:ext>
            </a:extLst>
          </p:cNvPr>
          <p:cNvSpPr/>
          <p:nvPr/>
        </p:nvSpPr>
        <p:spPr>
          <a:xfrm>
            <a:off x="-25142" y="4290540"/>
            <a:ext cx="361690" cy="478956"/>
          </a:xfrm>
          <a:custGeom>
            <a:avLst/>
            <a:gdLst>
              <a:gd name="connsiteX0" fmla="*/ 0 w 361690"/>
              <a:gd name="connsiteY0" fmla="*/ 351453 h 478956"/>
              <a:gd name="connsiteX1" fmla="*/ 32567 w 361690"/>
              <a:gd name="connsiteY1" fmla="*/ 0 h 478956"/>
              <a:gd name="connsiteX2" fmla="*/ 361691 w 361690"/>
              <a:gd name="connsiteY2" fmla="*/ 127503 h 478956"/>
              <a:gd name="connsiteX3" fmla="*/ 329124 w 361690"/>
              <a:gd name="connsiteY3" fmla="*/ 478956 h 478956"/>
              <a:gd name="connsiteX4" fmla="*/ 0 w 361690"/>
              <a:gd name="connsiteY4" fmla="*/ 351453 h 478956"/>
              <a:gd name="connsiteX5" fmla="*/ 0 w 361690"/>
              <a:gd name="connsiteY5" fmla="*/ 351453 h 478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1690" h="478956">
                <a:moveTo>
                  <a:pt x="0" y="351453"/>
                </a:moveTo>
                <a:lnTo>
                  <a:pt x="32567" y="0"/>
                </a:lnTo>
                <a:lnTo>
                  <a:pt x="361691" y="127503"/>
                </a:lnTo>
                <a:lnTo>
                  <a:pt x="329124" y="478956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3" name="Freeform: Shape 292">
            <a:extLst>
              <a:ext uri="{FF2B5EF4-FFF2-40B4-BE49-F238E27FC236}">
                <a16:creationId xmlns:a16="http://schemas.microsoft.com/office/drawing/2014/main" id="{5F617B9E-C0A9-8607-8FB5-546ADB8AEB39}"/>
              </a:ext>
            </a:extLst>
          </p:cNvPr>
          <p:cNvSpPr/>
          <p:nvPr/>
        </p:nvSpPr>
        <p:spPr>
          <a:xfrm>
            <a:off x="2049993" y="-1497984"/>
            <a:ext cx="361690" cy="478956"/>
          </a:xfrm>
          <a:custGeom>
            <a:avLst/>
            <a:gdLst>
              <a:gd name="connsiteX0" fmla="*/ 0 w 361690"/>
              <a:gd name="connsiteY0" fmla="*/ 351453 h 478956"/>
              <a:gd name="connsiteX1" fmla="*/ 32567 w 361690"/>
              <a:gd name="connsiteY1" fmla="*/ 0 h 478956"/>
              <a:gd name="connsiteX2" fmla="*/ 361691 w 361690"/>
              <a:gd name="connsiteY2" fmla="*/ 127503 h 478956"/>
              <a:gd name="connsiteX3" fmla="*/ 329124 w 361690"/>
              <a:gd name="connsiteY3" fmla="*/ 478956 h 478956"/>
              <a:gd name="connsiteX4" fmla="*/ 0 w 361690"/>
              <a:gd name="connsiteY4" fmla="*/ 351453 h 478956"/>
              <a:gd name="connsiteX5" fmla="*/ 0 w 361690"/>
              <a:gd name="connsiteY5" fmla="*/ 351453 h 478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1690" h="478956">
                <a:moveTo>
                  <a:pt x="0" y="351453"/>
                </a:moveTo>
                <a:lnTo>
                  <a:pt x="32567" y="0"/>
                </a:lnTo>
                <a:lnTo>
                  <a:pt x="361691" y="127503"/>
                </a:lnTo>
                <a:lnTo>
                  <a:pt x="329124" y="478956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4" name="Freeform: Shape 293">
            <a:extLst>
              <a:ext uri="{FF2B5EF4-FFF2-40B4-BE49-F238E27FC236}">
                <a16:creationId xmlns:a16="http://schemas.microsoft.com/office/drawing/2014/main" id="{DA50BAFF-5C41-B099-115F-F45B96092D83}"/>
              </a:ext>
            </a:extLst>
          </p:cNvPr>
          <p:cNvSpPr/>
          <p:nvPr/>
        </p:nvSpPr>
        <p:spPr>
          <a:xfrm>
            <a:off x="1433138" y="204240"/>
            <a:ext cx="486450" cy="443458"/>
          </a:xfrm>
          <a:custGeom>
            <a:avLst/>
            <a:gdLst>
              <a:gd name="connsiteX0" fmla="*/ 0 w 486450"/>
              <a:gd name="connsiteY0" fmla="*/ 315955 h 443458"/>
              <a:gd name="connsiteX1" fmla="*/ 157327 w 486450"/>
              <a:gd name="connsiteY1" fmla="*/ 0 h 443458"/>
              <a:gd name="connsiteX2" fmla="*/ 486451 w 486450"/>
              <a:gd name="connsiteY2" fmla="*/ 127503 h 443458"/>
              <a:gd name="connsiteX3" fmla="*/ 329124 w 486450"/>
              <a:gd name="connsiteY3" fmla="*/ 443459 h 443458"/>
              <a:gd name="connsiteX4" fmla="*/ 0 w 486450"/>
              <a:gd name="connsiteY4" fmla="*/ 315955 h 443458"/>
              <a:gd name="connsiteX5" fmla="*/ 0 w 486450"/>
              <a:gd name="connsiteY5" fmla="*/ 315955 h 44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450" h="443458">
                <a:moveTo>
                  <a:pt x="0" y="315955"/>
                </a:moveTo>
                <a:lnTo>
                  <a:pt x="157327" y="0"/>
                </a:lnTo>
                <a:lnTo>
                  <a:pt x="486451" y="127503"/>
                </a:lnTo>
                <a:lnTo>
                  <a:pt x="329124" y="443459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5" name="Freeform: Shape 294">
            <a:extLst>
              <a:ext uri="{FF2B5EF4-FFF2-40B4-BE49-F238E27FC236}">
                <a16:creationId xmlns:a16="http://schemas.microsoft.com/office/drawing/2014/main" id="{12738BE2-356F-E27A-D08A-D5308FBAC7D2}"/>
              </a:ext>
            </a:extLst>
          </p:cNvPr>
          <p:cNvSpPr/>
          <p:nvPr/>
        </p:nvSpPr>
        <p:spPr>
          <a:xfrm>
            <a:off x="683496" y="3103256"/>
            <a:ext cx="486451" cy="443458"/>
          </a:xfrm>
          <a:custGeom>
            <a:avLst/>
            <a:gdLst>
              <a:gd name="connsiteX0" fmla="*/ 0 w 486451"/>
              <a:gd name="connsiteY0" fmla="*/ 315955 h 443458"/>
              <a:gd name="connsiteX1" fmla="*/ 157327 w 486451"/>
              <a:gd name="connsiteY1" fmla="*/ 0 h 443458"/>
              <a:gd name="connsiteX2" fmla="*/ 486451 w 486451"/>
              <a:gd name="connsiteY2" fmla="*/ 127503 h 443458"/>
              <a:gd name="connsiteX3" fmla="*/ 329124 w 486451"/>
              <a:gd name="connsiteY3" fmla="*/ 443459 h 443458"/>
              <a:gd name="connsiteX4" fmla="*/ 0 w 486451"/>
              <a:gd name="connsiteY4" fmla="*/ 315955 h 443458"/>
              <a:gd name="connsiteX5" fmla="*/ 0 w 486451"/>
              <a:gd name="connsiteY5" fmla="*/ 315955 h 44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451" h="443458">
                <a:moveTo>
                  <a:pt x="0" y="315955"/>
                </a:moveTo>
                <a:lnTo>
                  <a:pt x="157327" y="0"/>
                </a:lnTo>
                <a:lnTo>
                  <a:pt x="486451" y="127503"/>
                </a:lnTo>
                <a:lnTo>
                  <a:pt x="329124" y="443459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6" name="Freeform: Shape 295">
            <a:extLst>
              <a:ext uri="{FF2B5EF4-FFF2-40B4-BE49-F238E27FC236}">
                <a16:creationId xmlns:a16="http://schemas.microsoft.com/office/drawing/2014/main" id="{DA619A16-47A9-4B3F-E889-B6E41A0B2471}"/>
              </a:ext>
            </a:extLst>
          </p:cNvPr>
          <p:cNvSpPr/>
          <p:nvPr/>
        </p:nvSpPr>
        <p:spPr>
          <a:xfrm>
            <a:off x="-933021" y="5880021"/>
            <a:ext cx="486451" cy="443458"/>
          </a:xfrm>
          <a:custGeom>
            <a:avLst/>
            <a:gdLst>
              <a:gd name="connsiteX0" fmla="*/ 0 w 486451"/>
              <a:gd name="connsiteY0" fmla="*/ 315955 h 443458"/>
              <a:gd name="connsiteX1" fmla="*/ 157327 w 486451"/>
              <a:gd name="connsiteY1" fmla="*/ 0 h 443458"/>
              <a:gd name="connsiteX2" fmla="*/ 486451 w 486451"/>
              <a:gd name="connsiteY2" fmla="*/ 127503 h 443458"/>
              <a:gd name="connsiteX3" fmla="*/ 329124 w 486451"/>
              <a:gd name="connsiteY3" fmla="*/ 443459 h 443458"/>
              <a:gd name="connsiteX4" fmla="*/ 0 w 486451"/>
              <a:gd name="connsiteY4" fmla="*/ 315955 h 443458"/>
              <a:gd name="connsiteX5" fmla="*/ 0 w 486451"/>
              <a:gd name="connsiteY5" fmla="*/ 315955 h 44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451" h="443458">
                <a:moveTo>
                  <a:pt x="0" y="315955"/>
                </a:moveTo>
                <a:lnTo>
                  <a:pt x="157327" y="0"/>
                </a:lnTo>
                <a:lnTo>
                  <a:pt x="486451" y="127503"/>
                </a:lnTo>
                <a:lnTo>
                  <a:pt x="329124" y="443459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7" name="Freeform: Shape 296">
            <a:extLst>
              <a:ext uri="{FF2B5EF4-FFF2-40B4-BE49-F238E27FC236}">
                <a16:creationId xmlns:a16="http://schemas.microsoft.com/office/drawing/2014/main" id="{2DF79C76-C747-7E36-7816-617C8A1E04FB}"/>
              </a:ext>
            </a:extLst>
          </p:cNvPr>
          <p:cNvSpPr/>
          <p:nvPr/>
        </p:nvSpPr>
        <p:spPr>
          <a:xfrm>
            <a:off x="2179151" y="-2075254"/>
            <a:ext cx="589963" cy="365289"/>
          </a:xfrm>
          <a:custGeom>
            <a:avLst/>
            <a:gdLst>
              <a:gd name="connsiteX0" fmla="*/ 0 w 589963"/>
              <a:gd name="connsiteY0" fmla="*/ 237786 h 365289"/>
              <a:gd name="connsiteX1" fmla="*/ 260840 w 589963"/>
              <a:gd name="connsiteY1" fmla="*/ 0 h 365289"/>
              <a:gd name="connsiteX2" fmla="*/ 589963 w 589963"/>
              <a:gd name="connsiteY2" fmla="*/ 127503 h 365289"/>
              <a:gd name="connsiteX3" fmla="*/ 329124 w 589963"/>
              <a:gd name="connsiteY3" fmla="*/ 365290 h 365289"/>
              <a:gd name="connsiteX4" fmla="*/ 0 w 589963"/>
              <a:gd name="connsiteY4" fmla="*/ 237786 h 365289"/>
              <a:gd name="connsiteX5" fmla="*/ 0 w 589963"/>
              <a:gd name="connsiteY5" fmla="*/ 237786 h 365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963" h="365289">
                <a:moveTo>
                  <a:pt x="0" y="237786"/>
                </a:moveTo>
                <a:lnTo>
                  <a:pt x="260840" y="0"/>
                </a:lnTo>
                <a:lnTo>
                  <a:pt x="589963" y="127503"/>
                </a:lnTo>
                <a:lnTo>
                  <a:pt x="329124" y="365290"/>
                </a:lnTo>
                <a:lnTo>
                  <a:pt x="0" y="237786"/>
                </a:lnTo>
                <a:lnTo>
                  <a:pt x="0" y="23778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8" name="Freeform: Shape 297">
            <a:extLst>
              <a:ext uri="{FF2B5EF4-FFF2-40B4-BE49-F238E27FC236}">
                <a16:creationId xmlns:a16="http://schemas.microsoft.com/office/drawing/2014/main" id="{24F984F6-09E7-7A2A-776E-1726BCB0280D}"/>
              </a:ext>
            </a:extLst>
          </p:cNvPr>
          <p:cNvSpPr/>
          <p:nvPr/>
        </p:nvSpPr>
        <p:spPr>
          <a:xfrm>
            <a:off x="1406487" y="1880898"/>
            <a:ext cx="589963" cy="365289"/>
          </a:xfrm>
          <a:custGeom>
            <a:avLst/>
            <a:gdLst>
              <a:gd name="connsiteX0" fmla="*/ 0 w 589963"/>
              <a:gd name="connsiteY0" fmla="*/ 237786 h 365289"/>
              <a:gd name="connsiteX1" fmla="*/ 260839 w 589963"/>
              <a:gd name="connsiteY1" fmla="*/ 0 h 365289"/>
              <a:gd name="connsiteX2" fmla="*/ 589963 w 589963"/>
              <a:gd name="connsiteY2" fmla="*/ 127503 h 365289"/>
              <a:gd name="connsiteX3" fmla="*/ 329124 w 589963"/>
              <a:gd name="connsiteY3" fmla="*/ 365290 h 365289"/>
              <a:gd name="connsiteX4" fmla="*/ 0 w 589963"/>
              <a:gd name="connsiteY4" fmla="*/ 237786 h 365289"/>
              <a:gd name="connsiteX5" fmla="*/ 0 w 589963"/>
              <a:gd name="connsiteY5" fmla="*/ 237786 h 365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963" h="365289">
                <a:moveTo>
                  <a:pt x="0" y="237786"/>
                </a:moveTo>
                <a:lnTo>
                  <a:pt x="260839" y="0"/>
                </a:lnTo>
                <a:lnTo>
                  <a:pt x="589963" y="127503"/>
                </a:lnTo>
                <a:lnTo>
                  <a:pt x="329124" y="365290"/>
                </a:lnTo>
                <a:lnTo>
                  <a:pt x="0" y="237786"/>
                </a:lnTo>
                <a:lnTo>
                  <a:pt x="0" y="23778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9" name="Freeform: Shape 298">
            <a:extLst>
              <a:ext uri="{FF2B5EF4-FFF2-40B4-BE49-F238E27FC236}">
                <a16:creationId xmlns:a16="http://schemas.microsoft.com/office/drawing/2014/main" id="{0A5C7EBC-03DC-1DC3-84F1-8368EDDEBBA5}"/>
              </a:ext>
            </a:extLst>
          </p:cNvPr>
          <p:cNvSpPr/>
          <p:nvPr/>
        </p:nvSpPr>
        <p:spPr>
          <a:xfrm>
            <a:off x="-285981" y="4641993"/>
            <a:ext cx="589963" cy="365289"/>
          </a:xfrm>
          <a:custGeom>
            <a:avLst/>
            <a:gdLst>
              <a:gd name="connsiteX0" fmla="*/ 0 w 589963"/>
              <a:gd name="connsiteY0" fmla="*/ 237787 h 365289"/>
              <a:gd name="connsiteX1" fmla="*/ 260839 w 589963"/>
              <a:gd name="connsiteY1" fmla="*/ 0 h 365289"/>
              <a:gd name="connsiteX2" fmla="*/ 589963 w 589963"/>
              <a:gd name="connsiteY2" fmla="*/ 127503 h 365289"/>
              <a:gd name="connsiteX3" fmla="*/ 329124 w 589963"/>
              <a:gd name="connsiteY3" fmla="*/ 365290 h 365289"/>
              <a:gd name="connsiteX4" fmla="*/ 0 w 589963"/>
              <a:gd name="connsiteY4" fmla="*/ 237787 h 365289"/>
              <a:gd name="connsiteX5" fmla="*/ 0 w 589963"/>
              <a:gd name="connsiteY5" fmla="*/ 237787 h 365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963" h="365289">
                <a:moveTo>
                  <a:pt x="0" y="237787"/>
                </a:moveTo>
                <a:lnTo>
                  <a:pt x="260839" y="0"/>
                </a:lnTo>
                <a:lnTo>
                  <a:pt x="589963" y="127503"/>
                </a:lnTo>
                <a:lnTo>
                  <a:pt x="329124" y="365290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0" name="Freeform: Shape 299">
            <a:extLst>
              <a:ext uri="{FF2B5EF4-FFF2-40B4-BE49-F238E27FC236}">
                <a16:creationId xmlns:a16="http://schemas.microsoft.com/office/drawing/2014/main" id="{3DCF4EE3-0B7D-166F-D901-8B255AE34245}"/>
              </a:ext>
            </a:extLst>
          </p:cNvPr>
          <p:cNvSpPr/>
          <p:nvPr/>
        </p:nvSpPr>
        <p:spPr>
          <a:xfrm>
            <a:off x="1674011" y="-895866"/>
            <a:ext cx="658247" cy="255006"/>
          </a:xfrm>
          <a:custGeom>
            <a:avLst/>
            <a:gdLst>
              <a:gd name="connsiteX0" fmla="*/ 0 w 658247"/>
              <a:gd name="connsiteY0" fmla="*/ 127503 h 255006"/>
              <a:gd name="connsiteX1" fmla="*/ 329124 w 658247"/>
              <a:gd name="connsiteY1" fmla="*/ 0 h 255006"/>
              <a:gd name="connsiteX2" fmla="*/ 658248 w 658247"/>
              <a:gd name="connsiteY2" fmla="*/ 127503 h 255006"/>
              <a:gd name="connsiteX3" fmla="*/ 329124 w 658247"/>
              <a:gd name="connsiteY3" fmla="*/ 255007 h 255006"/>
              <a:gd name="connsiteX4" fmla="*/ 0 w 658247"/>
              <a:gd name="connsiteY4" fmla="*/ 127503 h 255006"/>
              <a:gd name="connsiteX5" fmla="*/ 0 w 658247"/>
              <a:gd name="connsiteY5" fmla="*/ 127503 h 255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8247" h="255006">
                <a:moveTo>
                  <a:pt x="0" y="127503"/>
                </a:moveTo>
                <a:lnTo>
                  <a:pt x="329124" y="0"/>
                </a:lnTo>
                <a:lnTo>
                  <a:pt x="658248" y="127503"/>
                </a:lnTo>
                <a:lnTo>
                  <a:pt x="329124" y="255007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1" name="Freeform: Shape 300">
            <a:extLst>
              <a:ext uri="{FF2B5EF4-FFF2-40B4-BE49-F238E27FC236}">
                <a16:creationId xmlns:a16="http://schemas.microsoft.com/office/drawing/2014/main" id="{50A7362C-2C98-C7BB-283F-D4B64B911ADB}"/>
              </a:ext>
            </a:extLst>
          </p:cNvPr>
          <p:cNvSpPr/>
          <p:nvPr/>
        </p:nvSpPr>
        <p:spPr>
          <a:xfrm>
            <a:off x="450964" y="3758696"/>
            <a:ext cx="658247" cy="255006"/>
          </a:xfrm>
          <a:custGeom>
            <a:avLst/>
            <a:gdLst>
              <a:gd name="connsiteX0" fmla="*/ 0 w 658247"/>
              <a:gd name="connsiteY0" fmla="*/ 127503 h 255006"/>
              <a:gd name="connsiteX1" fmla="*/ 329124 w 658247"/>
              <a:gd name="connsiteY1" fmla="*/ 0 h 255006"/>
              <a:gd name="connsiteX2" fmla="*/ 658248 w 658247"/>
              <a:gd name="connsiteY2" fmla="*/ 127503 h 255006"/>
              <a:gd name="connsiteX3" fmla="*/ 329124 w 658247"/>
              <a:gd name="connsiteY3" fmla="*/ 255007 h 255006"/>
              <a:gd name="connsiteX4" fmla="*/ 0 w 658247"/>
              <a:gd name="connsiteY4" fmla="*/ 127503 h 255006"/>
              <a:gd name="connsiteX5" fmla="*/ 0 w 658247"/>
              <a:gd name="connsiteY5" fmla="*/ 127503 h 255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8247" h="255006">
                <a:moveTo>
                  <a:pt x="0" y="127503"/>
                </a:moveTo>
                <a:lnTo>
                  <a:pt x="329124" y="0"/>
                </a:lnTo>
                <a:lnTo>
                  <a:pt x="658248" y="127503"/>
                </a:lnTo>
                <a:lnTo>
                  <a:pt x="329124" y="255007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2" name="Freeform: Shape 301">
            <a:extLst>
              <a:ext uri="{FF2B5EF4-FFF2-40B4-BE49-F238E27FC236}">
                <a16:creationId xmlns:a16="http://schemas.microsoft.com/office/drawing/2014/main" id="{6FB3AF4E-C310-7201-A451-3E819D5FC6E4}"/>
              </a:ext>
            </a:extLst>
          </p:cNvPr>
          <p:cNvSpPr/>
          <p:nvPr/>
        </p:nvSpPr>
        <p:spPr>
          <a:xfrm>
            <a:off x="5952969" y="5109468"/>
            <a:ext cx="418166" cy="553742"/>
          </a:xfrm>
          <a:custGeom>
            <a:avLst/>
            <a:gdLst>
              <a:gd name="connsiteX0" fmla="*/ 157327 w 418166"/>
              <a:gd name="connsiteY0" fmla="*/ 315955 h 553742"/>
              <a:gd name="connsiteX1" fmla="*/ 0 w 418166"/>
              <a:gd name="connsiteY1" fmla="*/ 0 h 553742"/>
              <a:gd name="connsiteX2" fmla="*/ 260840 w 418166"/>
              <a:gd name="connsiteY2" fmla="*/ 237787 h 553742"/>
              <a:gd name="connsiteX3" fmla="*/ 418167 w 418166"/>
              <a:gd name="connsiteY3" fmla="*/ 553742 h 553742"/>
              <a:gd name="connsiteX4" fmla="*/ 157327 w 418166"/>
              <a:gd name="connsiteY4" fmla="*/ 315955 h 553742"/>
              <a:gd name="connsiteX5" fmla="*/ 157327 w 418166"/>
              <a:gd name="connsiteY5" fmla="*/ 315955 h 553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8166" h="553742">
                <a:moveTo>
                  <a:pt x="157327" y="315955"/>
                </a:moveTo>
                <a:lnTo>
                  <a:pt x="0" y="0"/>
                </a:lnTo>
                <a:lnTo>
                  <a:pt x="260840" y="237787"/>
                </a:lnTo>
                <a:lnTo>
                  <a:pt x="418167" y="553742"/>
                </a:lnTo>
                <a:lnTo>
                  <a:pt x="157327" y="315955"/>
                </a:lnTo>
                <a:lnTo>
                  <a:pt x="157327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3" name="Freeform: Shape 302">
            <a:extLst>
              <a:ext uri="{FF2B5EF4-FFF2-40B4-BE49-F238E27FC236}">
                <a16:creationId xmlns:a16="http://schemas.microsoft.com/office/drawing/2014/main" id="{2DF3EF2B-9273-2C01-CF1E-0DAC9555CDE6}"/>
              </a:ext>
            </a:extLst>
          </p:cNvPr>
          <p:cNvSpPr/>
          <p:nvPr/>
        </p:nvSpPr>
        <p:spPr>
          <a:xfrm>
            <a:off x="5763348" y="5360568"/>
            <a:ext cx="293406" cy="589239"/>
          </a:xfrm>
          <a:custGeom>
            <a:avLst/>
            <a:gdLst>
              <a:gd name="connsiteX0" fmla="*/ 32567 w 293406"/>
              <a:gd name="connsiteY0" fmla="*/ 351453 h 589239"/>
              <a:gd name="connsiteX1" fmla="*/ 0 w 293406"/>
              <a:gd name="connsiteY1" fmla="*/ 0 h 589239"/>
              <a:gd name="connsiteX2" fmla="*/ 260839 w 293406"/>
              <a:gd name="connsiteY2" fmla="*/ 237787 h 589239"/>
              <a:gd name="connsiteX3" fmla="*/ 293406 w 293406"/>
              <a:gd name="connsiteY3" fmla="*/ 589239 h 589239"/>
              <a:gd name="connsiteX4" fmla="*/ 32567 w 293406"/>
              <a:gd name="connsiteY4" fmla="*/ 351453 h 589239"/>
              <a:gd name="connsiteX5" fmla="*/ 32567 w 293406"/>
              <a:gd name="connsiteY5" fmla="*/ 351453 h 589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406" h="589239">
                <a:moveTo>
                  <a:pt x="32567" y="351453"/>
                </a:moveTo>
                <a:lnTo>
                  <a:pt x="0" y="0"/>
                </a:lnTo>
                <a:lnTo>
                  <a:pt x="260839" y="237787"/>
                </a:lnTo>
                <a:lnTo>
                  <a:pt x="293406" y="589239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4" name="Freeform: Shape 303">
            <a:extLst>
              <a:ext uri="{FF2B5EF4-FFF2-40B4-BE49-F238E27FC236}">
                <a16:creationId xmlns:a16="http://schemas.microsoft.com/office/drawing/2014/main" id="{AE46EC09-25E5-B394-1B10-83902E7707D6}"/>
              </a:ext>
            </a:extLst>
          </p:cNvPr>
          <p:cNvSpPr/>
          <p:nvPr/>
        </p:nvSpPr>
        <p:spPr>
          <a:xfrm>
            <a:off x="8061949" y="2008401"/>
            <a:ext cx="293406" cy="589239"/>
          </a:xfrm>
          <a:custGeom>
            <a:avLst/>
            <a:gdLst>
              <a:gd name="connsiteX0" fmla="*/ 32567 w 293406"/>
              <a:gd name="connsiteY0" fmla="*/ 351453 h 589239"/>
              <a:gd name="connsiteX1" fmla="*/ 0 w 293406"/>
              <a:gd name="connsiteY1" fmla="*/ 0 h 589239"/>
              <a:gd name="connsiteX2" fmla="*/ 260840 w 293406"/>
              <a:gd name="connsiteY2" fmla="*/ 237787 h 589239"/>
              <a:gd name="connsiteX3" fmla="*/ 293406 w 293406"/>
              <a:gd name="connsiteY3" fmla="*/ 589239 h 589239"/>
              <a:gd name="connsiteX4" fmla="*/ 32567 w 293406"/>
              <a:gd name="connsiteY4" fmla="*/ 351453 h 589239"/>
              <a:gd name="connsiteX5" fmla="*/ 32567 w 293406"/>
              <a:gd name="connsiteY5" fmla="*/ 351453 h 589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406" h="589239">
                <a:moveTo>
                  <a:pt x="32567" y="351453"/>
                </a:moveTo>
                <a:lnTo>
                  <a:pt x="0" y="0"/>
                </a:lnTo>
                <a:lnTo>
                  <a:pt x="260840" y="237787"/>
                </a:lnTo>
                <a:lnTo>
                  <a:pt x="293406" y="589239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5" name="Freeform: Shape 304">
            <a:extLst>
              <a:ext uri="{FF2B5EF4-FFF2-40B4-BE49-F238E27FC236}">
                <a16:creationId xmlns:a16="http://schemas.microsoft.com/office/drawing/2014/main" id="{6F3D2F78-0064-1022-C256-B9513259401F}"/>
              </a:ext>
            </a:extLst>
          </p:cNvPr>
          <p:cNvSpPr/>
          <p:nvPr/>
        </p:nvSpPr>
        <p:spPr>
          <a:xfrm>
            <a:off x="2679208" y="8605619"/>
            <a:ext cx="293406" cy="589239"/>
          </a:xfrm>
          <a:custGeom>
            <a:avLst/>
            <a:gdLst>
              <a:gd name="connsiteX0" fmla="*/ 32567 w 293406"/>
              <a:gd name="connsiteY0" fmla="*/ 351453 h 589239"/>
              <a:gd name="connsiteX1" fmla="*/ 0 w 293406"/>
              <a:gd name="connsiteY1" fmla="*/ 0 h 589239"/>
              <a:gd name="connsiteX2" fmla="*/ 260840 w 293406"/>
              <a:gd name="connsiteY2" fmla="*/ 237787 h 589239"/>
              <a:gd name="connsiteX3" fmla="*/ 293406 w 293406"/>
              <a:gd name="connsiteY3" fmla="*/ 589240 h 589239"/>
              <a:gd name="connsiteX4" fmla="*/ 32567 w 293406"/>
              <a:gd name="connsiteY4" fmla="*/ 351453 h 589239"/>
              <a:gd name="connsiteX5" fmla="*/ 32567 w 293406"/>
              <a:gd name="connsiteY5" fmla="*/ 351453 h 589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406" h="589239">
                <a:moveTo>
                  <a:pt x="32567" y="351453"/>
                </a:moveTo>
                <a:lnTo>
                  <a:pt x="0" y="0"/>
                </a:lnTo>
                <a:lnTo>
                  <a:pt x="260840" y="237787"/>
                </a:lnTo>
                <a:lnTo>
                  <a:pt x="293406" y="589240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6" name="Freeform: Shape 305">
            <a:extLst>
              <a:ext uri="{FF2B5EF4-FFF2-40B4-BE49-F238E27FC236}">
                <a16:creationId xmlns:a16="http://schemas.microsoft.com/office/drawing/2014/main" id="{6A906DCB-7AB2-3C71-2E5E-C12734BB0738}"/>
              </a:ext>
            </a:extLst>
          </p:cNvPr>
          <p:cNvSpPr/>
          <p:nvPr/>
        </p:nvSpPr>
        <p:spPr>
          <a:xfrm>
            <a:off x="5541996" y="6027976"/>
            <a:ext cx="357431" cy="577270"/>
          </a:xfrm>
          <a:custGeom>
            <a:avLst/>
            <a:gdLst>
              <a:gd name="connsiteX0" fmla="*/ 0 w 357431"/>
              <a:gd name="connsiteY0" fmla="*/ 339485 h 577270"/>
              <a:gd name="connsiteX1" fmla="*/ 96592 w 357431"/>
              <a:gd name="connsiteY1" fmla="*/ 0 h 577270"/>
              <a:gd name="connsiteX2" fmla="*/ 357431 w 357431"/>
              <a:gd name="connsiteY2" fmla="*/ 237787 h 577270"/>
              <a:gd name="connsiteX3" fmla="*/ 260840 w 357431"/>
              <a:gd name="connsiteY3" fmla="*/ 577271 h 577270"/>
              <a:gd name="connsiteX4" fmla="*/ 0 w 357431"/>
              <a:gd name="connsiteY4" fmla="*/ 339485 h 577270"/>
              <a:gd name="connsiteX5" fmla="*/ 0 w 357431"/>
              <a:gd name="connsiteY5" fmla="*/ 339485 h 577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7431" h="577270">
                <a:moveTo>
                  <a:pt x="0" y="339485"/>
                </a:moveTo>
                <a:lnTo>
                  <a:pt x="96592" y="0"/>
                </a:lnTo>
                <a:lnTo>
                  <a:pt x="357431" y="237787"/>
                </a:lnTo>
                <a:lnTo>
                  <a:pt x="260840" y="577271"/>
                </a:lnTo>
                <a:lnTo>
                  <a:pt x="0" y="339485"/>
                </a:lnTo>
                <a:lnTo>
                  <a:pt x="0" y="339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7" name="Freeform: Shape 306">
            <a:extLst>
              <a:ext uri="{FF2B5EF4-FFF2-40B4-BE49-F238E27FC236}">
                <a16:creationId xmlns:a16="http://schemas.microsoft.com/office/drawing/2014/main" id="{80E88B54-F8EF-B225-8F68-901BBD24BB8F}"/>
              </a:ext>
            </a:extLst>
          </p:cNvPr>
          <p:cNvSpPr/>
          <p:nvPr/>
        </p:nvSpPr>
        <p:spPr>
          <a:xfrm>
            <a:off x="8020735" y="3308929"/>
            <a:ext cx="357431" cy="577270"/>
          </a:xfrm>
          <a:custGeom>
            <a:avLst/>
            <a:gdLst>
              <a:gd name="connsiteX0" fmla="*/ 0 w 357431"/>
              <a:gd name="connsiteY0" fmla="*/ 339484 h 577270"/>
              <a:gd name="connsiteX1" fmla="*/ 96592 w 357431"/>
              <a:gd name="connsiteY1" fmla="*/ 0 h 577270"/>
              <a:gd name="connsiteX2" fmla="*/ 357431 w 357431"/>
              <a:gd name="connsiteY2" fmla="*/ 237787 h 577270"/>
              <a:gd name="connsiteX3" fmla="*/ 260840 w 357431"/>
              <a:gd name="connsiteY3" fmla="*/ 577271 h 577270"/>
              <a:gd name="connsiteX4" fmla="*/ 0 w 357431"/>
              <a:gd name="connsiteY4" fmla="*/ 339484 h 577270"/>
              <a:gd name="connsiteX5" fmla="*/ 0 w 357431"/>
              <a:gd name="connsiteY5" fmla="*/ 339484 h 577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7431" h="577270">
                <a:moveTo>
                  <a:pt x="0" y="339484"/>
                </a:moveTo>
                <a:lnTo>
                  <a:pt x="96592" y="0"/>
                </a:lnTo>
                <a:lnTo>
                  <a:pt x="357431" y="237787"/>
                </a:lnTo>
                <a:lnTo>
                  <a:pt x="260840" y="577271"/>
                </a:lnTo>
                <a:lnTo>
                  <a:pt x="0" y="339484"/>
                </a:lnTo>
                <a:lnTo>
                  <a:pt x="0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8" name="Freeform: Shape 307">
            <a:extLst>
              <a:ext uri="{FF2B5EF4-FFF2-40B4-BE49-F238E27FC236}">
                <a16:creationId xmlns:a16="http://schemas.microsoft.com/office/drawing/2014/main" id="{C009D405-8102-E0EF-D8AC-09DCCB631FCC}"/>
              </a:ext>
            </a:extLst>
          </p:cNvPr>
          <p:cNvSpPr/>
          <p:nvPr/>
        </p:nvSpPr>
        <p:spPr>
          <a:xfrm>
            <a:off x="3152752" y="7746681"/>
            <a:ext cx="357430" cy="577270"/>
          </a:xfrm>
          <a:custGeom>
            <a:avLst/>
            <a:gdLst>
              <a:gd name="connsiteX0" fmla="*/ 0 w 357430"/>
              <a:gd name="connsiteY0" fmla="*/ 339484 h 577270"/>
              <a:gd name="connsiteX1" fmla="*/ 96592 w 357430"/>
              <a:gd name="connsiteY1" fmla="*/ 0 h 577270"/>
              <a:gd name="connsiteX2" fmla="*/ 357431 w 357430"/>
              <a:gd name="connsiteY2" fmla="*/ 237786 h 577270"/>
              <a:gd name="connsiteX3" fmla="*/ 260839 w 357430"/>
              <a:gd name="connsiteY3" fmla="*/ 577271 h 577270"/>
              <a:gd name="connsiteX4" fmla="*/ 0 w 357430"/>
              <a:gd name="connsiteY4" fmla="*/ 339484 h 577270"/>
              <a:gd name="connsiteX5" fmla="*/ 0 w 357430"/>
              <a:gd name="connsiteY5" fmla="*/ 339484 h 577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7430" h="577270">
                <a:moveTo>
                  <a:pt x="0" y="339484"/>
                </a:moveTo>
                <a:lnTo>
                  <a:pt x="96592" y="0"/>
                </a:lnTo>
                <a:lnTo>
                  <a:pt x="357431" y="237786"/>
                </a:lnTo>
                <a:lnTo>
                  <a:pt x="260839" y="577271"/>
                </a:lnTo>
                <a:lnTo>
                  <a:pt x="0" y="339484"/>
                </a:lnTo>
                <a:lnTo>
                  <a:pt x="0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9" name="Freeform: Shape 308">
            <a:extLst>
              <a:ext uri="{FF2B5EF4-FFF2-40B4-BE49-F238E27FC236}">
                <a16:creationId xmlns:a16="http://schemas.microsoft.com/office/drawing/2014/main" id="{87726392-0AAB-6466-AC11-ECDCF894809E}"/>
              </a:ext>
            </a:extLst>
          </p:cNvPr>
          <p:cNvSpPr/>
          <p:nvPr/>
        </p:nvSpPr>
        <p:spPr>
          <a:xfrm>
            <a:off x="10368891" y="520196"/>
            <a:ext cx="357431" cy="577270"/>
          </a:xfrm>
          <a:custGeom>
            <a:avLst/>
            <a:gdLst>
              <a:gd name="connsiteX0" fmla="*/ 0 w 357431"/>
              <a:gd name="connsiteY0" fmla="*/ 339484 h 577270"/>
              <a:gd name="connsiteX1" fmla="*/ 96592 w 357431"/>
              <a:gd name="connsiteY1" fmla="*/ 0 h 577270"/>
              <a:gd name="connsiteX2" fmla="*/ 357431 w 357431"/>
              <a:gd name="connsiteY2" fmla="*/ 237787 h 577270"/>
              <a:gd name="connsiteX3" fmla="*/ 260840 w 357431"/>
              <a:gd name="connsiteY3" fmla="*/ 577271 h 577270"/>
              <a:gd name="connsiteX4" fmla="*/ 0 w 357431"/>
              <a:gd name="connsiteY4" fmla="*/ 339484 h 577270"/>
              <a:gd name="connsiteX5" fmla="*/ 0 w 357431"/>
              <a:gd name="connsiteY5" fmla="*/ 339484 h 577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7431" h="577270">
                <a:moveTo>
                  <a:pt x="0" y="339484"/>
                </a:moveTo>
                <a:lnTo>
                  <a:pt x="96592" y="0"/>
                </a:lnTo>
                <a:lnTo>
                  <a:pt x="357431" y="237787"/>
                </a:lnTo>
                <a:lnTo>
                  <a:pt x="260840" y="577271"/>
                </a:lnTo>
                <a:lnTo>
                  <a:pt x="0" y="339484"/>
                </a:lnTo>
                <a:lnTo>
                  <a:pt x="0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0" name="Freeform: Shape 309">
            <a:extLst>
              <a:ext uri="{FF2B5EF4-FFF2-40B4-BE49-F238E27FC236}">
                <a16:creationId xmlns:a16="http://schemas.microsoft.com/office/drawing/2014/main" id="{7005E9FF-B068-CE91-00D1-BE5599B40174}"/>
              </a:ext>
            </a:extLst>
          </p:cNvPr>
          <p:cNvSpPr/>
          <p:nvPr/>
        </p:nvSpPr>
        <p:spPr>
          <a:xfrm>
            <a:off x="5068451" y="6605247"/>
            <a:ext cx="473544" cy="519453"/>
          </a:xfrm>
          <a:custGeom>
            <a:avLst/>
            <a:gdLst>
              <a:gd name="connsiteX0" fmla="*/ 0 w 473544"/>
              <a:gd name="connsiteY0" fmla="*/ 281667 h 519453"/>
              <a:gd name="connsiteX1" fmla="*/ 212705 w 473544"/>
              <a:gd name="connsiteY1" fmla="*/ 0 h 519453"/>
              <a:gd name="connsiteX2" fmla="*/ 473544 w 473544"/>
              <a:gd name="connsiteY2" fmla="*/ 237787 h 519453"/>
              <a:gd name="connsiteX3" fmla="*/ 260840 w 473544"/>
              <a:gd name="connsiteY3" fmla="*/ 519453 h 519453"/>
              <a:gd name="connsiteX4" fmla="*/ 0 w 473544"/>
              <a:gd name="connsiteY4" fmla="*/ 281667 h 519453"/>
              <a:gd name="connsiteX5" fmla="*/ 0 w 473544"/>
              <a:gd name="connsiteY5" fmla="*/ 281667 h 519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3544" h="519453">
                <a:moveTo>
                  <a:pt x="0" y="281667"/>
                </a:moveTo>
                <a:lnTo>
                  <a:pt x="212705" y="0"/>
                </a:lnTo>
                <a:lnTo>
                  <a:pt x="473544" y="237787"/>
                </a:lnTo>
                <a:lnTo>
                  <a:pt x="260840" y="519453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1" name="Freeform: Shape 310">
            <a:extLst>
              <a:ext uri="{FF2B5EF4-FFF2-40B4-BE49-F238E27FC236}">
                <a16:creationId xmlns:a16="http://schemas.microsoft.com/office/drawing/2014/main" id="{D3C4002D-5F77-E016-CB2D-B699786F0473}"/>
              </a:ext>
            </a:extLst>
          </p:cNvPr>
          <p:cNvSpPr/>
          <p:nvPr/>
        </p:nvSpPr>
        <p:spPr>
          <a:xfrm>
            <a:off x="7547191" y="3886200"/>
            <a:ext cx="473544" cy="519453"/>
          </a:xfrm>
          <a:custGeom>
            <a:avLst/>
            <a:gdLst>
              <a:gd name="connsiteX0" fmla="*/ 0 w 473544"/>
              <a:gd name="connsiteY0" fmla="*/ 281667 h 519453"/>
              <a:gd name="connsiteX1" fmla="*/ 212705 w 473544"/>
              <a:gd name="connsiteY1" fmla="*/ 0 h 519453"/>
              <a:gd name="connsiteX2" fmla="*/ 473544 w 473544"/>
              <a:gd name="connsiteY2" fmla="*/ 237787 h 519453"/>
              <a:gd name="connsiteX3" fmla="*/ 260840 w 473544"/>
              <a:gd name="connsiteY3" fmla="*/ 519453 h 519453"/>
              <a:gd name="connsiteX4" fmla="*/ 0 w 473544"/>
              <a:gd name="connsiteY4" fmla="*/ 281667 h 519453"/>
              <a:gd name="connsiteX5" fmla="*/ 0 w 473544"/>
              <a:gd name="connsiteY5" fmla="*/ 281667 h 519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3544" h="519453">
                <a:moveTo>
                  <a:pt x="0" y="281667"/>
                </a:moveTo>
                <a:lnTo>
                  <a:pt x="212705" y="0"/>
                </a:lnTo>
                <a:lnTo>
                  <a:pt x="473544" y="237787"/>
                </a:lnTo>
                <a:lnTo>
                  <a:pt x="260840" y="519453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2" name="Freeform: Shape 311">
            <a:extLst>
              <a:ext uri="{FF2B5EF4-FFF2-40B4-BE49-F238E27FC236}">
                <a16:creationId xmlns:a16="http://schemas.microsoft.com/office/drawing/2014/main" id="{BC0880F3-F36C-D50F-4D54-8C012AC721A8}"/>
              </a:ext>
            </a:extLst>
          </p:cNvPr>
          <p:cNvSpPr/>
          <p:nvPr/>
        </p:nvSpPr>
        <p:spPr>
          <a:xfrm>
            <a:off x="2679208" y="8323952"/>
            <a:ext cx="473544" cy="519453"/>
          </a:xfrm>
          <a:custGeom>
            <a:avLst/>
            <a:gdLst>
              <a:gd name="connsiteX0" fmla="*/ 0 w 473544"/>
              <a:gd name="connsiteY0" fmla="*/ 281666 h 519453"/>
              <a:gd name="connsiteX1" fmla="*/ 212705 w 473544"/>
              <a:gd name="connsiteY1" fmla="*/ 0 h 519453"/>
              <a:gd name="connsiteX2" fmla="*/ 473545 w 473544"/>
              <a:gd name="connsiteY2" fmla="*/ 237786 h 519453"/>
              <a:gd name="connsiteX3" fmla="*/ 260840 w 473544"/>
              <a:gd name="connsiteY3" fmla="*/ 519453 h 519453"/>
              <a:gd name="connsiteX4" fmla="*/ 0 w 473544"/>
              <a:gd name="connsiteY4" fmla="*/ 281666 h 519453"/>
              <a:gd name="connsiteX5" fmla="*/ 0 w 473544"/>
              <a:gd name="connsiteY5" fmla="*/ 281666 h 519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3544" h="519453">
                <a:moveTo>
                  <a:pt x="0" y="281666"/>
                </a:moveTo>
                <a:lnTo>
                  <a:pt x="212705" y="0"/>
                </a:lnTo>
                <a:lnTo>
                  <a:pt x="473545" y="237786"/>
                </a:lnTo>
                <a:lnTo>
                  <a:pt x="260840" y="519453"/>
                </a:lnTo>
                <a:lnTo>
                  <a:pt x="0" y="281666"/>
                </a:lnTo>
                <a:lnTo>
                  <a:pt x="0" y="2816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3" name="Freeform: Shape 312">
            <a:extLst>
              <a:ext uri="{FF2B5EF4-FFF2-40B4-BE49-F238E27FC236}">
                <a16:creationId xmlns:a16="http://schemas.microsoft.com/office/drawing/2014/main" id="{4272BEC6-E9A4-6367-6AAA-8B70A82B136B}"/>
              </a:ext>
            </a:extLst>
          </p:cNvPr>
          <p:cNvSpPr/>
          <p:nvPr/>
        </p:nvSpPr>
        <p:spPr>
          <a:xfrm>
            <a:off x="9038113" y="1348566"/>
            <a:ext cx="473544" cy="519453"/>
          </a:xfrm>
          <a:custGeom>
            <a:avLst/>
            <a:gdLst>
              <a:gd name="connsiteX0" fmla="*/ 0 w 473544"/>
              <a:gd name="connsiteY0" fmla="*/ 281667 h 519453"/>
              <a:gd name="connsiteX1" fmla="*/ 212705 w 473544"/>
              <a:gd name="connsiteY1" fmla="*/ 0 h 519453"/>
              <a:gd name="connsiteX2" fmla="*/ 473544 w 473544"/>
              <a:gd name="connsiteY2" fmla="*/ 237787 h 519453"/>
              <a:gd name="connsiteX3" fmla="*/ 260839 w 473544"/>
              <a:gd name="connsiteY3" fmla="*/ 519453 h 519453"/>
              <a:gd name="connsiteX4" fmla="*/ 0 w 473544"/>
              <a:gd name="connsiteY4" fmla="*/ 281667 h 519453"/>
              <a:gd name="connsiteX5" fmla="*/ 0 w 473544"/>
              <a:gd name="connsiteY5" fmla="*/ 281667 h 519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3544" h="519453">
                <a:moveTo>
                  <a:pt x="0" y="281667"/>
                </a:moveTo>
                <a:lnTo>
                  <a:pt x="212705" y="0"/>
                </a:lnTo>
                <a:lnTo>
                  <a:pt x="473544" y="237787"/>
                </a:lnTo>
                <a:lnTo>
                  <a:pt x="260839" y="519453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4" name="Freeform: Shape 313">
            <a:extLst>
              <a:ext uri="{FF2B5EF4-FFF2-40B4-BE49-F238E27FC236}">
                <a16:creationId xmlns:a16="http://schemas.microsoft.com/office/drawing/2014/main" id="{E74C4ACC-2AAA-61BF-A7D9-D6CA10A9F8A6}"/>
              </a:ext>
            </a:extLst>
          </p:cNvPr>
          <p:cNvSpPr/>
          <p:nvPr/>
        </p:nvSpPr>
        <p:spPr>
          <a:xfrm>
            <a:off x="4439236" y="7014417"/>
            <a:ext cx="560930" cy="423594"/>
          </a:xfrm>
          <a:custGeom>
            <a:avLst/>
            <a:gdLst>
              <a:gd name="connsiteX0" fmla="*/ 0 w 560930"/>
              <a:gd name="connsiteY0" fmla="*/ 185809 h 423594"/>
              <a:gd name="connsiteX1" fmla="*/ 300091 w 560930"/>
              <a:gd name="connsiteY1" fmla="*/ 0 h 423594"/>
              <a:gd name="connsiteX2" fmla="*/ 560931 w 560930"/>
              <a:gd name="connsiteY2" fmla="*/ 237786 h 423594"/>
              <a:gd name="connsiteX3" fmla="*/ 260840 w 560930"/>
              <a:gd name="connsiteY3" fmla="*/ 423595 h 423594"/>
              <a:gd name="connsiteX4" fmla="*/ 0 w 560930"/>
              <a:gd name="connsiteY4" fmla="*/ 185809 h 423594"/>
              <a:gd name="connsiteX5" fmla="*/ 0 w 560930"/>
              <a:gd name="connsiteY5" fmla="*/ 185809 h 423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30" h="423594">
                <a:moveTo>
                  <a:pt x="0" y="185809"/>
                </a:moveTo>
                <a:lnTo>
                  <a:pt x="300091" y="0"/>
                </a:lnTo>
                <a:lnTo>
                  <a:pt x="560931" y="237786"/>
                </a:lnTo>
                <a:lnTo>
                  <a:pt x="260840" y="423595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5" name="Freeform: Shape 314">
            <a:extLst>
              <a:ext uri="{FF2B5EF4-FFF2-40B4-BE49-F238E27FC236}">
                <a16:creationId xmlns:a16="http://schemas.microsoft.com/office/drawing/2014/main" id="{9448BD74-500F-3C1C-256D-CB36CDFBC4AB}"/>
              </a:ext>
            </a:extLst>
          </p:cNvPr>
          <p:cNvSpPr/>
          <p:nvPr/>
        </p:nvSpPr>
        <p:spPr>
          <a:xfrm>
            <a:off x="6917976" y="4295370"/>
            <a:ext cx="560930" cy="423594"/>
          </a:xfrm>
          <a:custGeom>
            <a:avLst/>
            <a:gdLst>
              <a:gd name="connsiteX0" fmla="*/ 0 w 560930"/>
              <a:gd name="connsiteY0" fmla="*/ 185809 h 423594"/>
              <a:gd name="connsiteX1" fmla="*/ 300091 w 560930"/>
              <a:gd name="connsiteY1" fmla="*/ 0 h 423594"/>
              <a:gd name="connsiteX2" fmla="*/ 560931 w 560930"/>
              <a:gd name="connsiteY2" fmla="*/ 237787 h 423594"/>
              <a:gd name="connsiteX3" fmla="*/ 260840 w 560930"/>
              <a:gd name="connsiteY3" fmla="*/ 423595 h 423594"/>
              <a:gd name="connsiteX4" fmla="*/ 0 w 560930"/>
              <a:gd name="connsiteY4" fmla="*/ 185809 h 423594"/>
              <a:gd name="connsiteX5" fmla="*/ 0 w 560930"/>
              <a:gd name="connsiteY5" fmla="*/ 185809 h 423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30" h="423594">
                <a:moveTo>
                  <a:pt x="0" y="185809"/>
                </a:moveTo>
                <a:lnTo>
                  <a:pt x="300091" y="0"/>
                </a:lnTo>
                <a:lnTo>
                  <a:pt x="560931" y="237787"/>
                </a:lnTo>
                <a:lnTo>
                  <a:pt x="260840" y="423595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6" name="Freeform: Shape 315">
            <a:extLst>
              <a:ext uri="{FF2B5EF4-FFF2-40B4-BE49-F238E27FC236}">
                <a16:creationId xmlns:a16="http://schemas.microsoft.com/office/drawing/2014/main" id="{82168ABF-83BD-2A3A-93A2-355585A4EB1C}"/>
              </a:ext>
            </a:extLst>
          </p:cNvPr>
          <p:cNvSpPr/>
          <p:nvPr/>
        </p:nvSpPr>
        <p:spPr>
          <a:xfrm>
            <a:off x="2508275" y="9296556"/>
            <a:ext cx="560930" cy="423594"/>
          </a:xfrm>
          <a:custGeom>
            <a:avLst/>
            <a:gdLst>
              <a:gd name="connsiteX0" fmla="*/ 0 w 560930"/>
              <a:gd name="connsiteY0" fmla="*/ 185809 h 423594"/>
              <a:gd name="connsiteX1" fmla="*/ 300091 w 560930"/>
              <a:gd name="connsiteY1" fmla="*/ 0 h 423594"/>
              <a:gd name="connsiteX2" fmla="*/ 560931 w 560930"/>
              <a:gd name="connsiteY2" fmla="*/ 237786 h 423594"/>
              <a:gd name="connsiteX3" fmla="*/ 260839 w 560930"/>
              <a:gd name="connsiteY3" fmla="*/ 423595 h 423594"/>
              <a:gd name="connsiteX4" fmla="*/ 0 w 560930"/>
              <a:gd name="connsiteY4" fmla="*/ 185809 h 423594"/>
              <a:gd name="connsiteX5" fmla="*/ 0 w 560930"/>
              <a:gd name="connsiteY5" fmla="*/ 185809 h 423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30" h="423594">
                <a:moveTo>
                  <a:pt x="0" y="185809"/>
                </a:moveTo>
                <a:lnTo>
                  <a:pt x="300091" y="0"/>
                </a:lnTo>
                <a:lnTo>
                  <a:pt x="560931" y="237786"/>
                </a:lnTo>
                <a:lnTo>
                  <a:pt x="260839" y="423595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7" name="Freeform: Shape 316">
            <a:extLst>
              <a:ext uri="{FF2B5EF4-FFF2-40B4-BE49-F238E27FC236}">
                <a16:creationId xmlns:a16="http://schemas.microsoft.com/office/drawing/2014/main" id="{2426BE1E-851A-9501-C652-F8E40846B306}"/>
              </a:ext>
            </a:extLst>
          </p:cNvPr>
          <p:cNvSpPr/>
          <p:nvPr/>
        </p:nvSpPr>
        <p:spPr>
          <a:xfrm>
            <a:off x="8061949" y="1822592"/>
            <a:ext cx="560930" cy="423595"/>
          </a:xfrm>
          <a:custGeom>
            <a:avLst/>
            <a:gdLst>
              <a:gd name="connsiteX0" fmla="*/ 0 w 560930"/>
              <a:gd name="connsiteY0" fmla="*/ 185809 h 423595"/>
              <a:gd name="connsiteX1" fmla="*/ 300091 w 560930"/>
              <a:gd name="connsiteY1" fmla="*/ 0 h 423595"/>
              <a:gd name="connsiteX2" fmla="*/ 560931 w 560930"/>
              <a:gd name="connsiteY2" fmla="*/ 237786 h 423595"/>
              <a:gd name="connsiteX3" fmla="*/ 260840 w 560930"/>
              <a:gd name="connsiteY3" fmla="*/ 423595 h 423595"/>
              <a:gd name="connsiteX4" fmla="*/ 0 w 560930"/>
              <a:gd name="connsiteY4" fmla="*/ 185809 h 423595"/>
              <a:gd name="connsiteX5" fmla="*/ 0 w 560930"/>
              <a:gd name="connsiteY5" fmla="*/ 185809 h 423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30" h="423595">
                <a:moveTo>
                  <a:pt x="0" y="185809"/>
                </a:moveTo>
                <a:lnTo>
                  <a:pt x="300091" y="0"/>
                </a:lnTo>
                <a:lnTo>
                  <a:pt x="560931" y="237786"/>
                </a:lnTo>
                <a:lnTo>
                  <a:pt x="260840" y="423595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8" name="Freeform: Shape 317">
            <a:extLst>
              <a:ext uri="{FF2B5EF4-FFF2-40B4-BE49-F238E27FC236}">
                <a16:creationId xmlns:a16="http://schemas.microsoft.com/office/drawing/2014/main" id="{322F8D9A-E12E-A8F3-0E88-370FEDDD9208}"/>
              </a:ext>
            </a:extLst>
          </p:cNvPr>
          <p:cNvSpPr/>
          <p:nvPr/>
        </p:nvSpPr>
        <p:spPr>
          <a:xfrm>
            <a:off x="3792196" y="7014417"/>
            <a:ext cx="607788" cy="302642"/>
          </a:xfrm>
          <a:custGeom>
            <a:avLst/>
            <a:gdLst>
              <a:gd name="connsiteX0" fmla="*/ 0 w 607788"/>
              <a:gd name="connsiteY0" fmla="*/ 64855 h 302642"/>
              <a:gd name="connsiteX1" fmla="*/ 346949 w 607788"/>
              <a:gd name="connsiteY1" fmla="*/ 0 h 302642"/>
              <a:gd name="connsiteX2" fmla="*/ 607788 w 607788"/>
              <a:gd name="connsiteY2" fmla="*/ 237786 h 302642"/>
              <a:gd name="connsiteX3" fmla="*/ 260840 w 607788"/>
              <a:gd name="connsiteY3" fmla="*/ 302642 h 302642"/>
              <a:gd name="connsiteX4" fmla="*/ 0 w 607788"/>
              <a:gd name="connsiteY4" fmla="*/ 64855 h 302642"/>
              <a:gd name="connsiteX5" fmla="*/ 0 w 607788"/>
              <a:gd name="connsiteY5" fmla="*/ 64855 h 302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7788" h="302642">
                <a:moveTo>
                  <a:pt x="0" y="64855"/>
                </a:moveTo>
                <a:lnTo>
                  <a:pt x="346949" y="0"/>
                </a:lnTo>
                <a:lnTo>
                  <a:pt x="607788" y="237786"/>
                </a:lnTo>
                <a:lnTo>
                  <a:pt x="260840" y="302642"/>
                </a:lnTo>
                <a:lnTo>
                  <a:pt x="0" y="64855"/>
                </a:lnTo>
                <a:lnTo>
                  <a:pt x="0" y="648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9" name="Freeform: Shape 318">
            <a:extLst>
              <a:ext uri="{FF2B5EF4-FFF2-40B4-BE49-F238E27FC236}">
                <a16:creationId xmlns:a16="http://schemas.microsoft.com/office/drawing/2014/main" id="{F43DB0F1-9C85-B83F-7FF3-4B2D67AC4B4E}"/>
              </a:ext>
            </a:extLst>
          </p:cNvPr>
          <p:cNvSpPr/>
          <p:nvPr/>
        </p:nvSpPr>
        <p:spPr>
          <a:xfrm>
            <a:off x="5985536" y="4693159"/>
            <a:ext cx="607788" cy="302642"/>
          </a:xfrm>
          <a:custGeom>
            <a:avLst/>
            <a:gdLst>
              <a:gd name="connsiteX0" fmla="*/ 0 w 607788"/>
              <a:gd name="connsiteY0" fmla="*/ 64856 h 302642"/>
              <a:gd name="connsiteX1" fmla="*/ 346949 w 607788"/>
              <a:gd name="connsiteY1" fmla="*/ 0 h 302642"/>
              <a:gd name="connsiteX2" fmla="*/ 607788 w 607788"/>
              <a:gd name="connsiteY2" fmla="*/ 237787 h 302642"/>
              <a:gd name="connsiteX3" fmla="*/ 260840 w 607788"/>
              <a:gd name="connsiteY3" fmla="*/ 302643 h 302642"/>
              <a:gd name="connsiteX4" fmla="*/ 0 w 607788"/>
              <a:gd name="connsiteY4" fmla="*/ 64856 h 302642"/>
              <a:gd name="connsiteX5" fmla="*/ 0 w 607788"/>
              <a:gd name="connsiteY5" fmla="*/ 64856 h 302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7788" h="302642">
                <a:moveTo>
                  <a:pt x="0" y="64856"/>
                </a:moveTo>
                <a:lnTo>
                  <a:pt x="346949" y="0"/>
                </a:lnTo>
                <a:lnTo>
                  <a:pt x="607788" y="237787"/>
                </a:lnTo>
                <a:lnTo>
                  <a:pt x="260840" y="302643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0" name="Freeform: Shape 319">
            <a:extLst>
              <a:ext uri="{FF2B5EF4-FFF2-40B4-BE49-F238E27FC236}">
                <a16:creationId xmlns:a16="http://schemas.microsoft.com/office/drawing/2014/main" id="{93ECABCF-CD99-E596-1ADE-29CA2A6785AC}"/>
              </a:ext>
            </a:extLst>
          </p:cNvPr>
          <p:cNvSpPr/>
          <p:nvPr/>
        </p:nvSpPr>
        <p:spPr>
          <a:xfrm>
            <a:off x="8362040" y="1757736"/>
            <a:ext cx="607787" cy="302642"/>
          </a:xfrm>
          <a:custGeom>
            <a:avLst/>
            <a:gdLst>
              <a:gd name="connsiteX0" fmla="*/ 0 w 607787"/>
              <a:gd name="connsiteY0" fmla="*/ 64856 h 302642"/>
              <a:gd name="connsiteX1" fmla="*/ 346948 w 607787"/>
              <a:gd name="connsiteY1" fmla="*/ 0 h 302642"/>
              <a:gd name="connsiteX2" fmla="*/ 607788 w 607787"/>
              <a:gd name="connsiteY2" fmla="*/ 237787 h 302642"/>
              <a:gd name="connsiteX3" fmla="*/ 260840 w 607787"/>
              <a:gd name="connsiteY3" fmla="*/ 302643 h 302642"/>
              <a:gd name="connsiteX4" fmla="*/ 0 w 607787"/>
              <a:gd name="connsiteY4" fmla="*/ 64856 h 302642"/>
              <a:gd name="connsiteX5" fmla="*/ 0 w 607787"/>
              <a:gd name="connsiteY5" fmla="*/ 64856 h 302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7787" h="302642">
                <a:moveTo>
                  <a:pt x="0" y="64856"/>
                </a:moveTo>
                <a:lnTo>
                  <a:pt x="346948" y="0"/>
                </a:lnTo>
                <a:lnTo>
                  <a:pt x="607788" y="237787"/>
                </a:lnTo>
                <a:lnTo>
                  <a:pt x="260840" y="302643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1" name="Freeform: Shape 320">
            <a:extLst>
              <a:ext uri="{FF2B5EF4-FFF2-40B4-BE49-F238E27FC236}">
                <a16:creationId xmlns:a16="http://schemas.microsoft.com/office/drawing/2014/main" id="{071FEF3F-DBCE-0BD8-645C-F39C526CF82B}"/>
              </a:ext>
            </a:extLst>
          </p:cNvPr>
          <p:cNvSpPr/>
          <p:nvPr/>
        </p:nvSpPr>
        <p:spPr>
          <a:xfrm>
            <a:off x="5763348" y="5360568"/>
            <a:ext cx="607787" cy="302642"/>
          </a:xfrm>
          <a:custGeom>
            <a:avLst/>
            <a:gdLst>
              <a:gd name="connsiteX0" fmla="*/ 260839 w 607787"/>
              <a:gd name="connsiteY0" fmla="*/ 237787 h 302642"/>
              <a:gd name="connsiteX1" fmla="*/ 0 w 607787"/>
              <a:gd name="connsiteY1" fmla="*/ 0 h 302642"/>
              <a:gd name="connsiteX2" fmla="*/ 346948 w 607787"/>
              <a:gd name="connsiteY2" fmla="*/ 64856 h 302642"/>
              <a:gd name="connsiteX3" fmla="*/ 607788 w 607787"/>
              <a:gd name="connsiteY3" fmla="*/ 302643 h 302642"/>
              <a:gd name="connsiteX4" fmla="*/ 260839 w 607787"/>
              <a:gd name="connsiteY4" fmla="*/ 237787 h 302642"/>
              <a:gd name="connsiteX5" fmla="*/ 260839 w 607787"/>
              <a:gd name="connsiteY5" fmla="*/ 237787 h 302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7787" h="302642">
                <a:moveTo>
                  <a:pt x="260839" y="237787"/>
                </a:moveTo>
                <a:lnTo>
                  <a:pt x="0" y="0"/>
                </a:lnTo>
                <a:lnTo>
                  <a:pt x="346948" y="64856"/>
                </a:lnTo>
                <a:lnTo>
                  <a:pt x="607788" y="302643"/>
                </a:lnTo>
                <a:lnTo>
                  <a:pt x="260839" y="237787"/>
                </a:lnTo>
                <a:lnTo>
                  <a:pt x="260839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2" name="Freeform: Shape 321">
            <a:extLst>
              <a:ext uri="{FF2B5EF4-FFF2-40B4-BE49-F238E27FC236}">
                <a16:creationId xmlns:a16="http://schemas.microsoft.com/office/drawing/2014/main" id="{1012C0EE-5FCC-D27B-933A-546B51C8E32A}"/>
              </a:ext>
            </a:extLst>
          </p:cNvPr>
          <p:cNvSpPr/>
          <p:nvPr/>
        </p:nvSpPr>
        <p:spPr>
          <a:xfrm>
            <a:off x="9864615" y="1110779"/>
            <a:ext cx="607787" cy="302642"/>
          </a:xfrm>
          <a:custGeom>
            <a:avLst/>
            <a:gdLst>
              <a:gd name="connsiteX0" fmla="*/ 260840 w 607787"/>
              <a:gd name="connsiteY0" fmla="*/ 237787 h 302642"/>
              <a:gd name="connsiteX1" fmla="*/ 0 w 607787"/>
              <a:gd name="connsiteY1" fmla="*/ 0 h 302642"/>
              <a:gd name="connsiteX2" fmla="*/ 346949 w 607787"/>
              <a:gd name="connsiteY2" fmla="*/ 64856 h 302642"/>
              <a:gd name="connsiteX3" fmla="*/ 607788 w 607787"/>
              <a:gd name="connsiteY3" fmla="*/ 302643 h 302642"/>
              <a:gd name="connsiteX4" fmla="*/ 260840 w 607787"/>
              <a:gd name="connsiteY4" fmla="*/ 237787 h 302642"/>
              <a:gd name="connsiteX5" fmla="*/ 260840 w 607787"/>
              <a:gd name="connsiteY5" fmla="*/ 237787 h 302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7787" h="302642">
                <a:moveTo>
                  <a:pt x="260840" y="237787"/>
                </a:moveTo>
                <a:lnTo>
                  <a:pt x="0" y="0"/>
                </a:lnTo>
                <a:lnTo>
                  <a:pt x="346949" y="64856"/>
                </a:lnTo>
                <a:lnTo>
                  <a:pt x="607788" y="302643"/>
                </a:lnTo>
                <a:lnTo>
                  <a:pt x="260840" y="237787"/>
                </a:lnTo>
                <a:lnTo>
                  <a:pt x="26084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3" name="Freeform: Shape 322">
            <a:extLst>
              <a:ext uri="{FF2B5EF4-FFF2-40B4-BE49-F238E27FC236}">
                <a16:creationId xmlns:a16="http://schemas.microsoft.com/office/drawing/2014/main" id="{F476287A-ADE1-E75C-8BD5-436CBE3E5AE6}"/>
              </a:ext>
            </a:extLst>
          </p:cNvPr>
          <p:cNvSpPr/>
          <p:nvPr/>
        </p:nvSpPr>
        <p:spPr>
          <a:xfrm>
            <a:off x="4139145" y="7014417"/>
            <a:ext cx="560930" cy="423594"/>
          </a:xfrm>
          <a:custGeom>
            <a:avLst/>
            <a:gdLst>
              <a:gd name="connsiteX0" fmla="*/ 260840 w 560930"/>
              <a:gd name="connsiteY0" fmla="*/ 237786 h 423594"/>
              <a:gd name="connsiteX1" fmla="*/ 0 w 560930"/>
              <a:gd name="connsiteY1" fmla="*/ 0 h 423594"/>
              <a:gd name="connsiteX2" fmla="*/ 300091 w 560930"/>
              <a:gd name="connsiteY2" fmla="*/ 185809 h 423594"/>
              <a:gd name="connsiteX3" fmla="*/ 560931 w 560930"/>
              <a:gd name="connsiteY3" fmla="*/ 423595 h 423594"/>
              <a:gd name="connsiteX4" fmla="*/ 260840 w 560930"/>
              <a:gd name="connsiteY4" fmla="*/ 237786 h 423594"/>
              <a:gd name="connsiteX5" fmla="*/ 260840 w 560930"/>
              <a:gd name="connsiteY5" fmla="*/ 237786 h 423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30" h="423594">
                <a:moveTo>
                  <a:pt x="260840" y="237786"/>
                </a:moveTo>
                <a:lnTo>
                  <a:pt x="0" y="0"/>
                </a:lnTo>
                <a:lnTo>
                  <a:pt x="300091" y="185809"/>
                </a:lnTo>
                <a:lnTo>
                  <a:pt x="560931" y="423595"/>
                </a:lnTo>
                <a:lnTo>
                  <a:pt x="260840" y="237786"/>
                </a:lnTo>
                <a:lnTo>
                  <a:pt x="260840" y="23778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4" name="Freeform: Shape 323">
            <a:extLst>
              <a:ext uri="{FF2B5EF4-FFF2-40B4-BE49-F238E27FC236}">
                <a16:creationId xmlns:a16="http://schemas.microsoft.com/office/drawing/2014/main" id="{F4D11B97-997F-34F3-51BF-23F58CEF5146}"/>
              </a:ext>
            </a:extLst>
          </p:cNvPr>
          <p:cNvSpPr/>
          <p:nvPr/>
        </p:nvSpPr>
        <p:spPr>
          <a:xfrm>
            <a:off x="8061949" y="2711306"/>
            <a:ext cx="473544" cy="519453"/>
          </a:xfrm>
          <a:custGeom>
            <a:avLst/>
            <a:gdLst>
              <a:gd name="connsiteX0" fmla="*/ 212705 w 473544"/>
              <a:gd name="connsiteY0" fmla="*/ 281667 h 519453"/>
              <a:gd name="connsiteX1" fmla="*/ 0 w 473544"/>
              <a:gd name="connsiteY1" fmla="*/ 0 h 519453"/>
              <a:gd name="connsiteX2" fmla="*/ 260840 w 473544"/>
              <a:gd name="connsiteY2" fmla="*/ 237786 h 519453"/>
              <a:gd name="connsiteX3" fmla="*/ 473544 w 473544"/>
              <a:gd name="connsiteY3" fmla="*/ 519453 h 519453"/>
              <a:gd name="connsiteX4" fmla="*/ 212705 w 473544"/>
              <a:gd name="connsiteY4" fmla="*/ 281667 h 519453"/>
              <a:gd name="connsiteX5" fmla="*/ 212705 w 473544"/>
              <a:gd name="connsiteY5" fmla="*/ 281667 h 519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3544" h="519453">
                <a:moveTo>
                  <a:pt x="212705" y="281667"/>
                </a:moveTo>
                <a:lnTo>
                  <a:pt x="0" y="0"/>
                </a:lnTo>
                <a:lnTo>
                  <a:pt x="260840" y="237786"/>
                </a:lnTo>
                <a:lnTo>
                  <a:pt x="473544" y="519453"/>
                </a:lnTo>
                <a:lnTo>
                  <a:pt x="212705" y="281667"/>
                </a:lnTo>
                <a:lnTo>
                  <a:pt x="212705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5" name="Freeform: Shape 324">
            <a:extLst>
              <a:ext uri="{FF2B5EF4-FFF2-40B4-BE49-F238E27FC236}">
                <a16:creationId xmlns:a16="http://schemas.microsoft.com/office/drawing/2014/main" id="{00AF8F51-F722-17FA-C6F6-A2381C469B03}"/>
              </a:ext>
            </a:extLst>
          </p:cNvPr>
          <p:cNvSpPr/>
          <p:nvPr/>
        </p:nvSpPr>
        <p:spPr>
          <a:xfrm>
            <a:off x="6565017" y="4481178"/>
            <a:ext cx="357431" cy="577270"/>
          </a:xfrm>
          <a:custGeom>
            <a:avLst/>
            <a:gdLst>
              <a:gd name="connsiteX0" fmla="*/ 96592 w 357431"/>
              <a:gd name="connsiteY0" fmla="*/ 339484 h 577270"/>
              <a:gd name="connsiteX1" fmla="*/ 0 w 357431"/>
              <a:gd name="connsiteY1" fmla="*/ 0 h 577270"/>
              <a:gd name="connsiteX2" fmla="*/ 260840 w 357431"/>
              <a:gd name="connsiteY2" fmla="*/ 237786 h 577270"/>
              <a:gd name="connsiteX3" fmla="*/ 357431 w 357431"/>
              <a:gd name="connsiteY3" fmla="*/ 577271 h 577270"/>
              <a:gd name="connsiteX4" fmla="*/ 96592 w 357431"/>
              <a:gd name="connsiteY4" fmla="*/ 339484 h 577270"/>
              <a:gd name="connsiteX5" fmla="*/ 96592 w 357431"/>
              <a:gd name="connsiteY5" fmla="*/ 339484 h 577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7431" h="577270">
                <a:moveTo>
                  <a:pt x="96592" y="339484"/>
                </a:moveTo>
                <a:lnTo>
                  <a:pt x="0" y="0"/>
                </a:lnTo>
                <a:lnTo>
                  <a:pt x="260840" y="237786"/>
                </a:lnTo>
                <a:lnTo>
                  <a:pt x="357431" y="577271"/>
                </a:lnTo>
                <a:lnTo>
                  <a:pt x="96592" y="339484"/>
                </a:lnTo>
                <a:lnTo>
                  <a:pt x="96592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6" name="Freeform: Shape 325">
            <a:extLst>
              <a:ext uri="{FF2B5EF4-FFF2-40B4-BE49-F238E27FC236}">
                <a16:creationId xmlns:a16="http://schemas.microsoft.com/office/drawing/2014/main" id="{6954B619-ABCD-E2E4-001C-E9EA9470EF8E}"/>
              </a:ext>
            </a:extLst>
          </p:cNvPr>
          <p:cNvSpPr/>
          <p:nvPr/>
        </p:nvSpPr>
        <p:spPr>
          <a:xfrm>
            <a:off x="2711775" y="8957071"/>
            <a:ext cx="357431" cy="577270"/>
          </a:xfrm>
          <a:custGeom>
            <a:avLst/>
            <a:gdLst>
              <a:gd name="connsiteX0" fmla="*/ 96592 w 357431"/>
              <a:gd name="connsiteY0" fmla="*/ 339485 h 577270"/>
              <a:gd name="connsiteX1" fmla="*/ 0 w 357431"/>
              <a:gd name="connsiteY1" fmla="*/ 0 h 577270"/>
              <a:gd name="connsiteX2" fmla="*/ 260839 w 357431"/>
              <a:gd name="connsiteY2" fmla="*/ 237787 h 577270"/>
              <a:gd name="connsiteX3" fmla="*/ 357431 w 357431"/>
              <a:gd name="connsiteY3" fmla="*/ 577271 h 577270"/>
              <a:gd name="connsiteX4" fmla="*/ 96592 w 357431"/>
              <a:gd name="connsiteY4" fmla="*/ 339485 h 577270"/>
              <a:gd name="connsiteX5" fmla="*/ 96592 w 357431"/>
              <a:gd name="connsiteY5" fmla="*/ 339485 h 577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7431" h="577270">
                <a:moveTo>
                  <a:pt x="96592" y="339485"/>
                </a:moveTo>
                <a:lnTo>
                  <a:pt x="0" y="0"/>
                </a:lnTo>
                <a:lnTo>
                  <a:pt x="260839" y="237787"/>
                </a:lnTo>
                <a:lnTo>
                  <a:pt x="357431" y="577271"/>
                </a:lnTo>
                <a:lnTo>
                  <a:pt x="96592" y="339485"/>
                </a:lnTo>
                <a:lnTo>
                  <a:pt x="96592" y="339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7" name="Freeform: Shape 326">
            <a:extLst>
              <a:ext uri="{FF2B5EF4-FFF2-40B4-BE49-F238E27FC236}">
                <a16:creationId xmlns:a16="http://schemas.microsoft.com/office/drawing/2014/main" id="{6036096C-14E6-55B1-9344-2D04FA1EFF5B}"/>
              </a:ext>
            </a:extLst>
          </p:cNvPr>
          <p:cNvSpPr/>
          <p:nvPr/>
        </p:nvSpPr>
        <p:spPr>
          <a:xfrm>
            <a:off x="8061949" y="2359854"/>
            <a:ext cx="293406" cy="589239"/>
          </a:xfrm>
          <a:custGeom>
            <a:avLst/>
            <a:gdLst>
              <a:gd name="connsiteX0" fmla="*/ 0 w 293406"/>
              <a:gd name="connsiteY0" fmla="*/ 351453 h 589239"/>
              <a:gd name="connsiteX1" fmla="*/ 32567 w 293406"/>
              <a:gd name="connsiteY1" fmla="*/ 0 h 589239"/>
              <a:gd name="connsiteX2" fmla="*/ 293406 w 293406"/>
              <a:gd name="connsiteY2" fmla="*/ 237786 h 589239"/>
              <a:gd name="connsiteX3" fmla="*/ 260840 w 293406"/>
              <a:gd name="connsiteY3" fmla="*/ 589239 h 589239"/>
              <a:gd name="connsiteX4" fmla="*/ 0 w 293406"/>
              <a:gd name="connsiteY4" fmla="*/ 351453 h 589239"/>
              <a:gd name="connsiteX5" fmla="*/ 0 w 293406"/>
              <a:gd name="connsiteY5" fmla="*/ 351453 h 589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406" h="589239">
                <a:moveTo>
                  <a:pt x="0" y="351453"/>
                </a:moveTo>
                <a:lnTo>
                  <a:pt x="32567" y="0"/>
                </a:lnTo>
                <a:lnTo>
                  <a:pt x="293406" y="237786"/>
                </a:lnTo>
                <a:lnTo>
                  <a:pt x="260840" y="589239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8" name="Freeform: Shape 327">
            <a:extLst>
              <a:ext uri="{FF2B5EF4-FFF2-40B4-BE49-F238E27FC236}">
                <a16:creationId xmlns:a16="http://schemas.microsoft.com/office/drawing/2014/main" id="{D3252E03-1046-88AD-F039-A9045C669ECA}"/>
              </a:ext>
            </a:extLst>
          </p:cNvPr>
          <p:cNvSpPr/>
          <p:nvPr/>
        </p:nvSpPr>
        <p:spPr>
          <a:xfrm>
            <a:off x="5952969" y="4758015"/>
            <a:ext cx="293406" cy="589239"/>
          </a:xfrm>
          <a:custGeom>
            <a:avLst/>
            <a:gdLst>
              <a:gd name="connsiteX0" fmla="*/ 0 w 293406"/>
              <a:gd name="connsiteY0" fmla="*/ 351453 h 589239"/>
              <a:gd name="connsiteX1" fmla="*/ 32567 w 293406"/>
              <a:gd name="connsiteY1" fmla="*/ 0 h 589239"/>
              <a:gd name="connsiteX2" fmla="*/ 293406 w 293406"/>
              <a:gd name="connsiteY2" fmla="*/ 237787 h 589239"/>
              <a:gd name="connsiteX3" fmla="*/ 260840 w 293406"/>
              <a:gd name="connsiteY3" fmla="*/ 589239 h 589239"/>
              <a:gd name="connsiteX4" fmla="*/ 0 w 293406"/>
              <a:gd name="connsiteY4" fmla="*/ 351453 h 589239"/>
              <a:gd name="connsiteX5" fmla="*/ 0 w 293406"/>
              <a:gd name="connsiteY5" fmla="*/ 351453 h 589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406" h="589239">
                <a:moveTo>
                  <a:pt x="0" y="351453"/>
                </a:moveTo>
                <a:lnTo>
                  <a:pt x="32567" y="0"/>
                </a:lnTo>
                <a:lnTo>
                  <a:pt x="293406" y="237787"/>
                </a:lnTo>
                <a:lnTo>
                  <a:pt x="260840" y="589239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9" name="Freeform: Shape 328">
            <a:extLst>
              <a:ext uri="{FF2B5EF4-FFF2-40B4-BE49-F238E27FC236}">
                <a16:creationId xmlns:a16="http://schemas.microsoft.com/office/drawing/2014/main" id="{7D8680FE-7044-0AC2-8E8B-A10B05AD9B4A}"/>
              </a:ext>
            </a:extLst>
          </p:cNvPr>
          <p:cNvSpPr/>
          <p:nvPr/>
        </p:nvSpPr>
        <p:spPr>
          <a:xfrm>
            <a:off x="3249344" y="7395228"/>
            <a:ext cx="293406" cy="589239"/>
          </a:xfrm>
          <a:custGeom>
            <a:avLst/>
            <a:gdLst>
              <a:gd name="connsiteX0" fmla="*/ 0 w 293406"/>
              <a:gd name="connsiteY0" fmla="*/ 351453 h 589239"/>
              <a:gd name="connsiteX1" fmla="*/ 32567 w 293406"/>
              <a:gd name="connsiteY1" fmla="*/ 0 h 589239"/>
              <a:gd name="connsiteX2" fmla="*/ 293406 w 293406"/>
              <a:gd name="connsiteY2" fmla="*/ 237787 h 589239"/>
              <a:gd name="connsiteX3" fmla="*/ 260839 w 293406"/>
              <a:gd name="connsiteY3" fmla="*/ 589240 h 589239"/>
              <a:gd name="connsiteX4" fmla="*/ 0 w 293406"/>
              <a:gd name="connsiteY4" fmla="*/ 351453 h 589239"/>
              <a:gd name="connsiteX5" fmla="*/ 0 w 293406"/>
              <a:gd name="connsiteY5" fmla="*/ 351453 h 589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406" h="589239">
                <a:moveTo>
                  <a:pt x="0" y="351453"/>
                </a:moveTo>
                <a:lnTo>
                  <a:pt x="32567" y="0"/>
                </a:lnTo>
                <a:lnTo>
                  <a:pt x="293406" y="237787"/>
                </a:lnTo>
                <a:lnTo>
                  <a:pt x="260839" y="589240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FC1A312A-112B-0415-66BE-9130A9E52062}"/>
              </a:ext>
            </a:extLst>
          </p:cNvPr>
          <p:cNvSpPr/>
          <p:nvPr/>
        </p:nvSpPr>
        <p:spPr>
          <a:xfrm>
            <a:off x="8117327" y="2992973"/>
            <a:ext cx="418166" cy="553742"/>
          </a:xfrm>
          <a:custGeom>
            <a:avLst/>
            <a:gdLst>
              <a:gd name="connsiteX0" fmla="*/ 0 w 418166"/>
              <a:gd name="connsiteY0" fmla="*/ 315955 h 553742"/>
              <a:gd name="connsiteX1" fmla="*/ 157327 w 418166"/>
              <a:gd name="connsiteY1" fmla="*/ 0 h 553742"/>
              <a:gd name="connsiteX2" fmla="*/ 418167 w 418166"/>
              <a:gd name="connsiteY2" fmla="*/ 237786 h 553742"/>
              <a:gd name="connsiteX3" fmla="*/ 260840 w 418166"/>
              <a:gd name="connsiteY3" fmla="*/ 553742 h 553742"/>
              <a:gd name="connsiteX4" fmla="*/ 0 w 418166"/>
              <a:gd name="connsiteY4" fmla="*/ 315955 h 553742"/>
              <a:gd name="connsiteX5" fmla="*/ 0 w 418166"/>
              <a:gd name="connsiteY5" fmla="*/ 315955 h 553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8166" h="553742">
                <a:moveTo>
                  <a:pt x="0" y="315955"/>
                </a:moveTo>
                <a:lnTo>
                  <a:pt x="157327" y="0"/>
                </a:lnTo>
                <a:lnTo>
                  <a:pt x="418167" y="237786"/>
                </a:lnTo>
                <a:lnTo>
                  <a:pt x="260840" y="553742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F410EF11-E214-E38F-BF6B-EB8C6590AB2B}"/>
              </a:ext>
            </a:extLst>
          </p:cNvPr>
          <p:cNvSpPr/>
          <p:nvPr/>
        </p:nvSpPr>
        <p:spPr>
          <a:xfrm>
            <a:off x="5638587" y="5712020"/>
            <a:ext cx="418166" cy="553742"/>
          </a:xfrm>
          <a:custGeom>
            <a:avLst/>
            <a:gdLst>
              <a:gd name="connsiteX0" fmla="*/ 0 w 418166"/>
              <a:gd name="connsiteY0" fmla="*/ 315955 h 553742"/>
              <a:gd name="connsiteX1" fmla="*/ 157327 w 418166"/>
              <a:gd name="connsiteY1" fmla="*/ 0 h 553742"/>
              <a:gd name="connsiteX2" fmla="*/ 418167 w 418166"/>
              <a:gd name="connsiteY2" fmla="*/ 237787 h 553742"/>
              <a:gd name="connsiteX3" fmla="*/ 260840 w 418166"/>
              <a:gd name="connsiteY3" fmla="*/ 553742 h 553742"/>
              <a:gd name="connsiteX4" fmla="*/ 0 w 418166"/>
              <a:gd name="connsiteY4" fmla="*/ 315955 h 553742"/>
              <a:gd name="connsiteX5" fmla="*/ 0 w 418166"/>
              <a:gd name="connsiteY5" fmla="*/ 315955 h 553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8166" h="553742">
                <a:moveTo>
                  <a:pt x="0" y="315955"/>
                </a:moveTo>
                <a:lnTo>
                  <a:pt x="157327" y="0"/>
                </a:lnTo>
                <a:lnTo>
                  <a:pt x="418167" y="237787"/>
                </a:lnTo>
                <a:lnTo>
                  <a:pt x="260840" y="553742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5603087F-D2DF-63CE-32AF-6A8A85061AFB}"/>
              </a:ext>
            </a:extLst>
          </p:cNvPr>
          <p:cNvSpPr/>
          <p:nvPr/>
        </p:nvSpPr>
        <p:spPr>
          <a:xfrm>
            <a:off x="10211564" y="859680"/>
            <a:ext cx="418166" cy="553741"/>
          </a:xfrm>
          <a:custGeom>
            <a:avLst/>
            <a:gdLst>
              <a:gd name="connsiteX0" fmla="*/ 0 w 418166"/>
              <a:gd name="connsiteY0" fmla="*/ 315955 h 553741"/>
              <a:gd name="connsiteX1" fmla="*/ 157327 w 418166"/>
              <a:gd name="connsiteY1" fmla="*/ 0 h 553741"/>
              <a:gd name="connsiteX2" fmla="*/ 418167 w 418166"/>
              <a:gd name="connsiteY2" fmla="*/ 237787 h 553741"/>
              <a:gd name="connsiteX3" fmla="*/ 260839 w 418166"/>
              <a:gd name="connsiteY3" fmla="*/ 553742 h 553741"/>
              <a:gd name="connsiteX4" fmla="*/ 0 w 418166"/>
              <a:gd name="connsiteY4" fmla="*/ 315955 h 553741"/>
              <a:gd name="connsiteX5" fmla="*/ 0 w 418166"/>
              <a:gd name="connsiteY5" fmla="*/ 315955 h 553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8166" h="553741">
                <a:moveTo>
                  <a:pt x="0" y="315955"/>
                </a:moveTo>
                <a:lnTo>
                  <a:pt x="157327" y="0"/>
                </a:lnTo>
                <a:lnTo>
                  <a:pt x="418167" y="237787"/>
                </a:lnTo>
                <a:lnTo>
                  <a:pt x="260839" y="553742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B0395005-1868-7AC9-27A6-E71CC52F7CF7}"/>
              </a:ext>
            </a:extLst>
          </p:cNvPr>
          <p:cNvSpPr/>
          <p:nvPr/>
        </p:nvSpPr>
        <p:spPr>
          <a:xfrm>
            <a:off x="3281911" y="7079272"/>
            <a:ext cx="418166" cy="553742"/>
          </a:xfrm>
          <a:custGeom>
            <a:avLst/>
            <a:gdLst>
              <a:gd name="connsiteX0" fmla="*/ 0 w 418166"/>
              <a:gd name="connsiteY0" fmla="*/ 315955 h 553742"/>
              <a:gd name="connsiteX1" fmla="*/ 157327 w 418166"/>
              <a:gd name="connsiteY1" fmla="*/ 0 h 553742"/>
              <a:gd name="connsiteX2" fmla="*/ 418166 w 418166"/>
              <a:gd name="connsiteY2" fmla="*/ 237787 h 553742"/>
              <a:gd name="connsiteX3" fmla="*/ 260839 w 418166"/>
              <a:gd name="connsiteY3" fmla="*/ 553742 h 553742"/>
              <a:gd name="connsiteX4" fmla="*/ 0 w 418166"/>
              <a:gd name="connsiteY4" fmla="*/ 315955 h 553742"/>
              <a:gd name="connsiteX5" fmla="*/ 0 w 418166"/>
              <a:gd name="connsiteY5" fmla="*/ 315955 h 553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8166" h="553742">
                <a:moveTo>
                  <a:pt x="0" y="315955"/>
                </a:moveTo>
                <a:lnTo>
                  <a:pt x="157327" y="0"/>
                </a:lnTo>
                <a:lnTo>
                  <a:pt x="418166" y="237787"/>
                </a:lnTo>
                <a:lnTo>
                  <a:pt x="260839" y="553742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08A44C16-300A-5AE7-15C2-DABBBC0F0381}"/>
              </a:ext>
            </a:extLst>
          </p:cNvPr>
          <p:cNvSpPr/>
          <p:nvPr/>
        </p:nvSpPr>
        <p:spPr>
          <a:xfrm>
            <a:off x="7759895" y="3648413"/>
            <a:ext cx="521678" cy="475573"/>
          </a:xfrm>
          <a:custGeom>
            <a:avLst/>
            <a:gdLst>
              <a:gd name="connsiteX0" fmla="*/ 0 w 521678"/>
              <a:gd name="connsiteY0" fmla="*/ 237787 h 475573"/>
              <a:gd name="connsiteX1" fmla="*/ 260840 w 521678"/>
              <a:gd name="connsiteY1" fmla="*/ 0 h 475573"/>
              <a:gd name="connsiteX2" fmla="*/ 521679 w 521678"/>
              <a:gd name="connsiteY2" fmla="*/ 237787 h 475573"/>
              <a:gd name="connsiteX3" fmla="*/ 260840 w 521678"/>
              <a:gd name="connsiteY3" fmla="*/ 475573 h 475573"/>
              <a:gd name="connsiteX4" fmla="*/ 0 w 521678"/>
              <a:gd name="connsiteY4" fmla="*/ 237787 h 475573"/>
              <a:gd name="connsiteX5" fmla="*/ 0 w 521678"/>
              <a:gd name="connsiteY5" fmla="*/ 237787 h 475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1678" h="475573">
                <a:moveTo>
                  <a:pt x="0" y="237787"/>
                </a:moveTo>
                <a:lnTo>
                  <a:pt x="260840" y="0"/>
                </a:lnTo>
                <a:lnTo>
                  <a:pt x="521679" y="237787"/>
                </a:lnTo>
                <a:lnTo>
                  <a:pt x="260840" y="475573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9AF6B303-8CB7-3F69-34A6-024747994AFE}"/>
              </a:ext>
            </a:extLst>
          </p:cNvPr>
          <p:cNvSpPr/>
          <p:nvPr/>
        </p:nvSpPr>
        <p:spPr>
          <a:xfrm>
            <a:off x="5281157" y="6367460"/>
            <a:ext cx="521678" cy="475573"/>
          </a:xfrm>
          <a:custGeom>
            <a:avLst/>
            <a:gdLst>
              <a:gd name="connsiteX0" fmla="*/ 0 w 521678"/>
              <a:gd name="connsiteY0" fmla="*/ 237786 h 475573"/>
              <a:gd name="connsiteX1" fmla="*/ 260839 w 521678"/>
              <a:gd name="connsiteY1" fmla="*/ 0 h 475573"/>
              <a:gd name="connsiteX2" fmla="*/ 521679 w 521678"/>
              <a:gd name="connsiteY2" fmla="*/ 237786 h 475573"/>
              <a:gd name="connsiteX3" fmla="*/ 260839 w 521678"/>
              <a:gd name="connsiteY3" fmla="*/ 475573 h 475573"/>
              <a:gd name="connsiteX4" fmla="*/ 0 w 521678"/>
              <a:gd name="connsiteY4" fmla="*/ 237786 h 475573"/>
              <a:gd name="connsiteX5" fmla="*/ 0 w 521678"/>
              <a:gd name="connsiteY5" fmla="*/ 237786 h 475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1678" h="475573">
                <a:moveTo>
                  <a:pt x="0" y="237786"/>
                </a:moveTo>
                <a:lnTo>
                  <a:pt x="260839" y="0"/>
                </a:lnTo>
                <a:lnTo>
                  <a:pt x="521679" y="237786"/>
                </a:lnTo>
                <a:lnTo>
                  <a:pt x="260839" y="475573"/>
                </a:lnTo>
                <a:lnTo>
                  <a:pt x="0" y="237786"/>
                </a:lnTo>
                <a:lnTo>
                  <a:pt x="0" y="23778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1E830728-9B6E-AFFE-DBBC-12D762C92284}"/>
              </a:ext>
            </a:extLst>
          </p:cNvPr>
          <p:cNvSpPr/>
          <p:nvPr/>
        </p:nvSpPr>
        <p:spPr>
          <a:xfrm>
            <a:off x="9250818" y="1110779"/>
            <a:ext cx="521678" cy="475573"/>
          </a:xfrm>
          <a:custGeom>
            <a:avLst/>
            <a:gdLst>
              <a:gd name="connsiteX0" fmla="*/ 0 w 521678"/>
              <a:gd name="connsiteY0" fmla="*/ 237787 h 475573"/>
              <a:gd name="connsiteX1" fmla="*/ 260840 w 521678"/>
              <a:gd name="connsiteY1" fmla="*/ 0 h 475573"/>
              <a:gd name="connsiteX2" fmla="*/ 521678 w 521678"/>
              <a:gd name="connsiteY2" fmla="*/ 237787 h 475573"/>
              <a:gd name="connsiteX3" fmla="*/ 260840 w 521678"/>
              <a:gd name="connsiteY3" fmla="*/ 475573 h 475573"/>
              <a:gd name="connsiteX4" fmla="*/ 0 w 521678"/>
              <a:gd name="connsiteY4" fmla="*/ 237787 h 475573"/>
              <a:gd name="connsiteX5" fmla="*/ 0 w 521678"/>
              <a:gd name="connsiteY5" fmla="*/ 237787 h 475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1678" h="475573">
                <a:moveTo>
                  <a:pt x="0" y="237787"/>
                </a:moveTo>
                <a:lnTo>
                  <a:pt x="260840" y="0"/>
                </a:lnTo>
                <a:lnTo>
                  <a:pt x="521678" y="237787"/>
                </a:lnTo>
                <a:lnTo>
                  <a:pt x="260840" y="475573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CACD33A4-ED89-D228-4600-5DD0E1022D46}"/>
              </a:ext>
            </a:extLst>
          </p:cNvPr>
          <p:cNvSpPr/>
          <p:nvPr/>
        </p:nvSpPr>
        <p:spPr>
          <a:xfrm>
            <a:off x="2891913" y="8086165"/>
            <a:ext cx="521678" cy="475573"/>
          </a:xfrm>
          <a:custGeom>
            <a:avLst/>
            <a:gdLst>
              <a:gd name="connsiteX0" fmla="*/ 0 w 521678"/>
              <a:gd name="connsiteY0" fmla="*/ 237787 h 475573"/>
              <a:gd name="connsiteX1" fmla="*/ 260840 w 521678"/>
              <a:gd name="connsiteY1" fmla="*/ 0 h 475573"/>
              <a:gd name="connsiteX2" fmla="*/ 521679 w 521678"/>
              <a:gd name="connsiteY2" fmla="*/ 237787 h 475573"/>
              <a:gd name="connsiteX3" fmla="*/ 260840 w 521678"/>
              <a:gd name="connsiteY3" fmla="*/ 475573 h 475573"/>
              <a:gd name="connsiteX4" fmla="*/ 0 w 521678"/>
              <a:gd name="connsiteY4" fmla="*/ 237787 h 475573"/>
              <a:gd name="connsiteX5" fmla="*/ 0 w 521678"/>
              <a:gd name="connsiteY5" fmla="*/ 237787 h 475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1678" h="475573">
                <a:moveTo>
                  <a:pt x="0" y="237787"/>
                </a:moveTo>
                <a:lnTo>
                  <a:pt x="260840" y="0"/>
                </a:lnTo>
                <a:lnTo>
                  <a:pt x="521679" y="237787"/>
                </a:lnTo>
                <a:lnTo>
                  <a:pt x="260840" y="475573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97DCC1F5-0423-E327-DD17-E956DBB598DA}"/>
              </a:ext>
            </a:extLst>
          </p:cNvPr>
          <p:cNvSpPr/>
          <p:nvPr/>
        </p:nvSpPr>
        <p:spPr>
          <a:xfrm>
            <a:off x="7218067" y="4167866"/>
            <a:ext cx="589963" cy="365289"/>
          </a:xfrm>
          <a:custGeom>
            <a:avLst/>
            <a:gdLst>
              <a:gd name="connsiteX0" fmla="*/ 0 w 589963"/>
              <a:gd name="connsiteY0" fmla="*/ 127503 h 365289"/>
              <a:gd name="connsiteX1" fmla="*/ 329124 w 589963"/>
              <a:gd name="connsiteY1" fmla="*/ 0 h 365289"/>
              <a:gd name="connsiteX2" fmla="*/ 589963 w 589963"/>
              <a:gd name="connsiteY2" fmla="*/ 237787 h 365289"/>
              <a:gd name="connsiteX3" fmla="*/ 260840 w 589963"/>
              <a:gd name="connsiteY3" fmla="*/ 365290 h 365289"/>
              <a:gd name="connsiteX4" fmla="*/ 0 w 589963"/>
              <a:gd name="connsiteY4" fmla="*/ 127503 h 365289"/>
              <a:gd name="connsiteX5" fmla="*/ 0 w 589963"/>
              <a:gd name="connsiteY5" fmla="*/ 127503 h 365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963" h="365289">
                <a:moveTo>
                  <a:pt x="0" y="127503"/>
                </a:moveTo>
                <a:lnTo>
                  <a:pt x="329124" y="0"/>
                </a:lnTo>
                <a:lnTo>
                  <a:pt x="589963" y="237787"/>
                </a:lnTo>
                <a:lnTo>
                  <a:pt x="260840" y="365290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68BD42A-28AF-4E46-0E1D-C30A1651C0A8}"/>
              </a:ext>
            </a:extLst>
          </p:cNvPr>
          <p:cNvSpPr/>
          <p:nvPr/>
        </p:nvSpPr>
        <p:spPr>
          <a:xfrm>
            <a:off x="4739328" y="6886914"/>
            <a:ext cx="589963" cy="365289"/>
          </a:xfrm>
          <a:custGeom>
            <a:avLst/>
            <a:gdLst>
              <a:gd name="connsiteX0" fmla="*/ 0 w 589963"/>
              <a:gd name="connsiteY0" fmla="*/ 127503 h 365289"/>
              <a:gd name="connsiteX1" fmla="*/ 329124 w 589963"/>
              <a:gd name="connsiteY1" fmla="*/ 0 h 365289"/>
              <a:gd name="connsiteX2" fmla="*/ 589963 w 589963"/>
              <a:gd name="connsiteY2" fmla="*/ 237786 h 365289"/>
              <a:gd name="connsiteX3" fmla="*/ 260840 w 589963"/>
              <a:gd name="connsiteY3" fmla="*/ 365290 h 365289"/>
              <a:gd name="connsiteX4" fmla="*/ 0 w 589963"/>
              <a:gd name="connsiteY4" fmla="*/ 127503 h 365289"/>
              <a:gd name="connsiteX5" fmla="*/ 0 w 589963"/>
              <a:gd name="connsiteY5" fmla="*/ 127503 h 365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963" h="365289">
                <a:moveTo>
                  <a:pt x="0" y="127503"/>
                </a:moveTo>
                <a:lnTo>
                  <a:pt x="329124" y="0"/>
                </a:lnTo>
                <a:lnTo>
                  <a:pt x="589963" y="237786"/>
                </a:lnTo>
                <a:lnTo>
                  <a:pt x="260840" y="365290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7AC71090-EC12-E700-9692-94BAB0F7D6C7}"/>
              </a:ext>
            </a:extLst>
          </p:cNvPr>
          <p:cNvSpPr/>
          <p:nvPr/>
        </p:nvSpPr>
        <p:spPr>
          <a:xfrm>
            <a:off x="8708988" y="1630233"/>
            <a:ext cx="589963" cy="365289"/>
          </a:xfrm>
          <a:custGeom>
            <a:avLst/>
            <a:gdLst>
              <a:gd name="connsiteX0" fmla="*/ 0 w 589963"/>
              <a:gd name="connsiteY0" fmla="*/ 127503 h 365289"/>
              <a:gd name="connsiteX1" fmla="*/ 329125 w 589963"/>
              <a:gd name="connsiteY1" fmla="*/ 0 h 365289"/>
              <a:gd name="connsiteX2" fmla="*/ 589963 w 589963"/>
              <a:gd name="connsiteY2" fmla="*/ 237787 h 365289"/>
              <a:gd name="connsiteX3" fmla="*/ 260840 w 589963"/>
              <a:gd name="connsiteY3" fmla="*/ 365290 h 365289"/>
              <a:gd name="connsiteX4" fmla="*/ 0 w 589963"/>
              <a:gd name="connsiteY4" fmla="*/ 127503 h 365289"/>
              <a:gd name="connsiteX5" fmla="*/ 0 w 589963"/>
              <a:gd name="connsiteY5" fmla="*/ 127503 h 365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963" h="365289">
                <a:moveTo>
                  <a:pt x="0" y="127503"/>
                </a:moveTo>
                <a:lnTo>
                  <a:pt x="329125" y="0"/>
                </a:lnTo>
                <a:lnTo>
                  <a:pt x="589963" y="237787"/>
                </a:lnTo>
                <a:lnTo>
                  <a:pt x="260840" y="365290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79881571-8492-FFFA-175A-4079B2D86B03}"/>
              </a:ext>
            </a:extLst>
          </p:cNvPr>
          <p:cNvSpPr/>
          <p:nvPr/>
        </p:nvSpPr>
        <p:spPr>
          <a:xfrm>
            <a:off x="2179151" y="9482365"/>
            <a:ext cx="589963" cy="365289"/>
          </a:xfrm>
          <a:custGeom>
            <a:avLst/>
            <a:gdLst>
              <a:gd name="connsiteX0" fmla="*/ 0 w 589963"/>
              <a:gd name="connsiteY0" fmla="*/ 127503 h 365289"/>
              <a:gd name="connsiteX1" fmla="*/ 329124 w 589963"/>
              <a:gd name="connsiteY1" fmla="*/ 0 h 365289"/>
              <a:gd name="connsiteX2" fmla="*/ 589963 w 589963"/>
              <a:gd name="connsiteY2" fmla="*/ 237786 h 365289"/>
              <a:gd name="connsiteX3" fmla="*/ 260840 w 589963"/>
              <a:gd name="connsiteY3" fmla="*/ 365290 h 365289"/>
              <a:gd name="connsiteX4" fmla="*/ 0 w 589963"/>
              <a:gd name="connsiteY4" fmla="*/ 127503 h 365289"/>
              <a:gd name="connsiteX5" fmla="*/ 0 w 589963"/>
              <a:gd name="connsiteY5" fmla="*/ 127503 h 365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963" h="365289">
                <a:moveTo>
                  <a:pt x="0" y="127503"/>
                </a:moveTo>
                <a:lnTo>
                  <a:pt x="329124" y="0"/>
                </a:lnTo>
                <a:lnTo>
                  <a:pt x="589963" y="237786"/>
                </a:lnTo>
                <a:lnTo>
                  <a:pt x="260840" y="365290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32385671-F037-3320-4314-15BC2C7E935D}"/>
              </a:ext>
            </a:extLst>
          </p:cNvPr>
          <p:cNvSpPr/>
          <p:nvPr/>
        </p:nvSpPr>
        <p:spPr>
          <a:xfrm>
            <a:off x="4611033" y="3332458"/>
            <a:ext cx="418166" cy="553741"/>
          </a:xfrm>
          <a:custGeom>
            <a:avLst/>
            <a:gdLst>
              <a:gd name="connsiteX0" fmla="*/ 157327 w 418166"/>
              <a:gd name="connsiteY0" fmla="*/ 315955 h 553741"/>
              <a:gd name="connsiteX1" fmla="*/ 0 w 418166"/>
              <a:gd name="connsiteY1" fmla="*/ 0 h 553741"/>
              <a:gd name="connsiteX2" fmla="*/ 260840 w 418166"/>
              <a:gd name="connsiteY2" fmla="*/ 237786 h 553741"/>
              <a:gd name="connsiteX3" fmla="*/ 418167 w 418166"/>
              <a:gd name="connsiteY3" fmla="*/ 553742 h 553741"/>
              <a:gd name="connsiteX4" fmla="*/ 157327 w 418166"/>
              <a:gd name="connsiteY4" fmla="*/ 315955 h 553741"/>
              <a:gd name="connsiteX5" fmla="*/ 157327 w 418166"/>
              <a:gd name="connsiteY5" fmla="*/ 315955 h 553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8166" h="553741">
                <a:moveTo>
                  <a:pt x="157327" y="315955"/>
                </a:moveTo>
                <a:lnTo>
                  <a:pt x="0" y="0"/>
                </a:lnTo>
                <a:lnTo>
                  <a:pt x="260840" y="237786"/>
                </a:lnTo>
                <a:lnTo>
                  <a:pt x="418167" y="553742"/>
                </a:lnTo>
                <a:lnTo>
                  <a:pt x="157327" y="315955"/>
                </a:lnTo>
                <a:lnTo>
                  <a:pt x="157327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DA645DF7-F878-FF2F-0ECA-279D0DF1FDA8}"/>
              </a:ext>
            </a:extLst>
          </p:cNvPr>
          <p:cNvSpPr/>
          <p:nvPr/>
        </p:nvSpPr>
        <p:spPr>
          <a:xfrm>
            <a:off x="1703044" y="5174759"/>
            <a:ext cx="293406" cy="589239"/>
          </a:xfrm>
          <a:custGeom>
            <a:avLst/>
            <a:gdLst>
              <a:gd name="connsiteX0" fmla="*/ 32567 w 293406"/>
              <a:gd name="connsiteY0" fmla="*/ 351453 h 589239"/>
              <a:gd name="connsiteX1" fmla="*/ 0 w 293406"/>
              <a:gd name="connsiteY1" fmla="*/ 0 h 589239"/>
              <a:gd name="connsiteX2" fmla="*/ 260839 w 293406"/>
              <a:gd name="connsiteY2" fmla="*/ 237787 h 589239"/>
              <a:gd name="connsiteX3" fmla="*/ 293406 w 293406"/>
              <a:gd name="connsiteY3" fmla="*/ 589239 h 589239"/>
              <a:gd name="connsiteX4" fmla="*/ 32567 w 293406"/>
              <a:gd name="connsiteY4" fmla="*/ 351453 h 589239"/>
              <a:gd name="connsiteX5" fmla="*/ 32567 w 293406"/>
              <a:gd name="connsiteY5" fmla="*/ 351453 h 589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406" h="589239">
                <a:moveTo>
                  <a:pt x="32567" y="351453"/>
                </a:moveTo>
                <a:lnTo>
                  <a:pt x="0" y="0"/>
                </a:lnTo>
                <a:lnTo>
                  <a:pt x="260839" y="237787"/>
                </a:lnTo>
                <a:lnTo>
                  <a:pt x="293406" y="589239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BBDD231E-DDEC-ACDC-3C36-09FB82090CB2}"/>
              </a:ext>
            </a:extLst>
          </p:cNvPr>
          <p:cNvSpPr/>
          <p:nvPr/>
        </p:nvSpPr>
        <p:spPr>
          <a:xfrm>
            <a:off x="4578466" y="2981005"/>
            <a:ext cx="293406" cy="589239"/>
          </a:xfrm>
          <a:custGeom>
            <a:avLst/>
            <a:gdLst>
              <a:gd name="connsiteX0" fmla="*/ 32567 w 293406"/>
              <a:gd name="connsiteY0" fmla="*/ 351453 h 589239"/>
              <a:gd name="connsiteX1" fmla="*/ 0 w 293406"/>
              <a:gd name="connsiteY1" fmla="*/ 0 h 589239"/>
              <a:gd name="connsiteX2" fmla="*/ 260840 w 293406"/>
              <a:gd name="connsiteY2" fmla="*/ 237787 h 589239"/>
              <a:gd name="connsiteX3" fmla="*/ 293406 w 293406"/>
              <a:gd name="connsiteY3" fmla="*/ 589239 h 589239"/>
              <a:gd name="connsiteX4" fmla="*/ 32567 w 293406"/>
              <a:gd name="connsiteY4" fmla="*/ 351453 h 589239"/>
              <a:gd name="connsiteX5" fmla="*/ 32567 w 293406"/>
              <a:gd name="connsiteY5" fmla="*/ 351453 h 589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406" h="589239">
                <a:moveTo>
                  <a:pt x="32567" y="351453"/>
                </a:moveTo>
                <a:lnTo>
                  <a:pt x="0" y="0"/>
                </a:lnTo>
                <a:lnTo>
                  <a:pt x="260840" y="237787"/>
                </a:lnTo>
                <a:lnTo>
                  <a:pt x="293406" y="589239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D039DD4A-CE35-9C78-4C33-E5763EF83342}"/>
              </a:ext>
            </a:extLst>
          </p:cNvPr>
          <p:cNvSpPr/>
          <p:nvPr/>
        </p:nvSpPr>
        <p:spPr>
          <a:xfrm>
            <a:off x="7700258" y="-1191958"/>
            <a:ext cx="293406" cy="589239"/>
          </a:xfrm>
          <a:custGeom>
            <a:avLst/>
            <a:gdLst>
              <a:gd name="connsiteX0" fmla="*/ 32567 w 293406"/>
              <a:gd name="connsiteY0" fmla="*/ 351453 h 589239"/>
              <a:gd name="connsiteX1" fmla="*/ 0 w 293406"/>
              <a:gd name="connsiteY1" fmla="*/ 0 h 589239"/>
              <a:gd name="connsiteX2" fmla="*/ 260840 w 293406"/>
              <a:gd name="connsiteY2" fmla="*/ 237787 h 589239"/>
              <a:gd name="connsiteX3" fmla="*/ 293407 w 293406"/>
              <a:gd name="connsiteY3" fmla="*/ 589239 h 589239"/>
              <a:gd name="connsiteX4" fmla="*/ 32567 w 293406"/>
              <a:gd name="connsiteY4" fmla="*/ 351453 h 589239"/>
              <a:gd name="connsiteX5" fmla="*/ 32567 w 293406"/>
              <a:gd name="connsiteY5" fmla="*/ 351453 h 589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406" h="589239">
                <a:moveTo>
                  <a:pt x="32567" y="351453"/>
                </a:moveTo>
                <a:lnTo>
                  <a:pt x="0" y="0"/>
                </a:lnTo>
                <a:lnTo>
                  <a:pt x="260840" y="237787"/>
                </a:lnTo>
                <a:lnTo>
                  <a:pt x="293407" y="589239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186BA779-255F-E7E1-4101-2C884B4CE412}"/>
              </a:ext>
            </a:extLst>
          </p:cNvPr>
          <p:cNvSpPr/>
          <p:nvPr/>
        </p:nvSpPr>
        <p:spPr>
          <a:xfrm>
            <a:off x="2003135" y="5021083"/>
            <a:ext cx="357431" cy="577270"/>
          </a:xfrm>
          <a:custGeom>
            <a:avLst/>
            <a:gdLst>
              <a:gd name="connsiteX0" fmla="*/ 0 w 357431"/>
              <a:gd name="connsiteY0" fmla="*/ 339484 h 577270"/>
              <a:gd name="connsiteX1" fmla="*/ 96592 w 357431"/>
              <a:gd name="connsiteY1" fmla="*/ 0 h 577270"/>
              <a:gd name="connsiteX2" fmla="*/ 357431 w 357431"/>
              <a:gd name="connsiteY2" fmla="*/ 237787 h 577270"/>
              <a:gd name="connsiteX3" fmla="*/ 260840 w 357431"/>
              <a:gd name="connsiteY3" fmla="*/ 577271 h 577270"/>
              <a:gd name="connsiteX4" fmla="*/ 0 w 357431"/>
              <a:gd name="connsiteY4" fmla="*/ 339484 h 577270"/>
              <a:gd name="connsiteX5" fmla="*/ 0 w 357431"/>
              <a:gd name="connsiteY5" fmla="*/ 339484 h 577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7431" h="577270">
                <a:moveTo>
                  <a:pt x="0" y="339484"/>
                </a:moveTo>
                <a:lnTo>
                  <a:pt x="96592" y="0"/>
                </a:lnTo>
                <a:lnTo>
                  <a:pt x="357431" y="237787"/>
                </a:lnTo>
                <a:lnTo>
                  <a:pt x="260840" y="577271"/>
                </a:lnTo>
                <a:lnTo>
                  <a:pt x="0" y="339484"/>
                </a:lnTo>
                <a:lnTo>
                  <a:pt x="0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87B26FAC-F580-FA0A-23B4-7831F3E66458}"/>
              </a:ext>
            </a:extLst>
          </p:cNvPr>
          <p:cNvSpPr/>
          <p:nvPr/>
        </p:nvSpPr>
        <p:spPr>
          <a:xfrm>
            <a:off x="4578466" y="2641520"/>
            <a:ext cx="357431" cy="577270"/>
          </a:xfrm>
          <a:custGeom>
            <a:avLst/>
            <a:gdLst>
              <a:gd name="connsiteX0" fmla="*/ 0 w 357431"/>
              <a:gd name="connsiteY0" fmla="*/ 339484 h 577270"/>
              <a:gd name="connsiteX1" fmla="*/ 96592 w 357431"/>
              <a:gd name="connsiteY1" fmla="*/ 0 h 577270"/>
              <a:gd name="connsiteX2" fmla="*/ 357431 w 357431"/>
              <a:gd name="connsiteY2" fmla="*/ 237786 h 577270"/>
              <a:gd name="connsiteX3" fmla="*/ 260840 w 357431"/>
              <a:gd name="connsiteY3" fmla="*/ 577271 h 577270"/>
              <a:gd name="connsiteX4" fmla="*/ 0 w 357431"/>
              <a:gd name="connsiteY4" fmla="*/ 339484 h 577270"/>
              <a:gd name="connsiteX5" fmla="*/ 0 w 357431"/>
              <a:gd name="connsiteY5" fmla="*/ 339484 h 577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7431" h="577270">
                <a:moveTo>
                  <a:pt x="0" y="339484"/>
                </a:moveTo>
                <a:lnTo>
                  <a:pt x="96592" y="0"/>
                </a:lnTo>
                <a:lnTo>
                  <a:pt x="357431" y="237786"/>
                </a:lnTo>
                <a:lnTo>
                  <a:pt x="260840" y="577271"/>
                </a:lnTo>
                <a:lnTo>
                  <a:pt x="0" y="339484"/>
                </a:lnTo>
                <a:lnTo>
                  <a:pt x="0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8EFDFD23-27A4-8FB1-3992-0A0FA56B76BC}"/>
              </a:ext>
            </a:extLst>
          </p:cNvPr>
          <p:cNvSpPr/>
          <p:nvPr/>
        </p:nvSpPr>
        <p:spPr>
          <a:xfrm>
            <a:off x="6358322" y="115855"/>
            <a:ext cx="357430" cy="577270"/>
          </a:xfrm>
          <a:custGeom>
            <a:avLst/>
            <a:gdLst>
              <a:gd name="connsiteX0" fmla="*/ 0 w 357430"/>
              <a:gd name="connsiteY0" fmla="*/ 339484 h 577270"/>
              <a:gd name="connsiteX1" fmla="*/ 96592 w 357430"/>
              <a:gd name="connsiteY1" fmla="*/ 0 h 577270"/>
              <a:gd name="connsiteX2" fmla="*/ 357431 w 357430"/>
              <a:gd name="connsiteY2" fmla="*/ 237787 h 577270"/>
              <a:gd name="connsiteX3" fmla="*/ 260839 w 357430"/>
              <a:gd name="connsiteY3" fmla="*/ 577271 h 577270"/>
              <a:gd name="connsiteX4" fmla="*/ 0 w 357430"/>
              <a:gd name="connsiteY4" fmla="*/ 339484 h 577270"/>
              <a:gd name="connsiteX5" fmla="*/ 0 w 357430"/>
              <a:gd name="connsiteY5" fmla="*/ 339484 h 577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7430" h="577270">
                <a:moveTo>
                  <a:pt x="0" y="339484"/>
                </a:moveTo>
                <a:lnTo>
                  <a:pt x="96592" y="0"/>
                </a:lnTo>
                <a:lnTo>
                  <a:pt x="357431" y="237787"/>
                </a:lnTo>
                <a:lnTo>
                  <a:pt x="260839" y="577271"/>
                </a:lnTo>
                <a:lnTo>
                  <a:pt x="0" y="339484"/>
                </a:lnTo>
                <a:lnTo>
                  <a:pt x="0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2DB9C8E4-3EE7-2871-2F15-8C1CF14E7E1A}"/>
              </a:ext>
            </a:extLst>
          </p:cNvPr>
          <p:cNvSpPr/>
          <p:nvPr/>
        </p:nvSpPr>
        <p:spPr>
          <a:xfrm>
            <a:off x="2132294" y="4387964"/>
            <a:ext cx="473544" cy="519453"/>
          </a:xfrm>
          <a:custGeom>
            <a:avLst/>
            <a:gdLst>
              <a:gd name="connsiteX0" fmla="*/ 0 w 473544"/>
              <a:gd name="connsiteY0" fmla="*/ 281667 h 519453"/>
              <a:gd name="connsiteX1" fmla="*/ 212705 w 473544"/>
              <a:gd name="connsiteY1" fmla="*/ 0 h 519453"/>
              <a:gd name="connsiteX2" fmla="*/ 473544 w 473544"/>
              <a:gd name="connsiteY2" fmla="*/ 237787 h 519453"/>
              <a:gd name="connsiteX3" fmla="*/ 260839 w 473544"/>
              <a:gd name="connsiteY3" fmla="*/ 519453 h 519453"/>
              <a:gd name="connsiteX4" fmla="*/ 0 w 473544"/>
              <a:gd name="connsiteY4" fmla="*/ 281667 h 519453"/>
              <a:gd name="connsiteX5" fmla="*/ 0 w 473544"/>
              <a:gd name="connsiteY5" fmla="*/ 281667 h 519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3544" h="519453">
                <a:moveTo>
                  <a:pt x="0" y="281667"/>
                </a:moveTo>
                <a:lnTo>
                  <a:pt x="212705" y="0"/>
                </a:lnTo>
                <a:lnTo>
                  <a:pt x="473544" y="237787"/>
                </a:lnTo>
                <a:lnTo>
                  <a:pt x="260839" y="519453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EBD01A2F-ABD5-9697-B0D1-1E3F49017387}"/>
              </a:ext>
            </a:extLst>
          </p:cNvPr>
          <p:cNvSpPr/>
          <p:nvPr/>
        </p:nvSpPr>
        <p:spPr>
          <a:xfrm>
            <a:off x="4675058" y="2359854"/>
            <a:ext cx="473544" cy="519453"/>
          </a:xfrm>
          <a:custGeom>
            <a:avLst/>
            <a:gdLst>
              <a:gd name="connsiteX0" fmla="*/ 0 w 473544"/>
              <a:gd name="connsiteY0" fmla="*/ 281667 h 519453"/>
              <a:gd name="connsiteX1" fmla="*/ 212705 w 473544"/>
              <a:gd name="connsiteY1" fmla="*/ 0 h 519453"/>
              <a:gd name="connsiteX2" fmla="*/ 473544 w 473544"/>
              <a:gd name="connsiteY2" fmla="*/ 237786 h 519453"/>
              <a:gd name="connsiteX3" fmla="*/ 260840 w 473544"/>
              <a:gd name="connsiteY3" fmla="*/ 519453 h 519453"/>
              <a:gd name="connsiteX4" fmla="*/ 0 w 473544"/>
              <a:gd name="connsiteY4" fmla="*/ 281667 h 519453"/>
              <a:gd name="connsiteX5" fmla="*/ 0 w 473544"/>
              <a:gd name="connsiteY5" fmla="*/ 281667 h 519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3544" h="519453">
                <a:moveTo>
                  <a:pt x="0" y="281667"/>
                </a:moveTo>
                <a:lnTo>
                  <a:pt x="212705" y="0"/>
                </a:lnTo>
                <a:lnTo>
                  <a:pt x="473544" y="237786"/>
                </a:lnTo>
                <a:lnTo>
                  <a:pt x="260840" y="519453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023A6730-8BD0-A2E6-D5ED-356714E13412}"/>
              </a:ext>
            </a:extLst>
          </p:cNvPr>
          <p:cNvSpPr/>
          <p:nvPr/>
        </p:nvSpPr>
        <p:spPr>
          <a:xfrm>
            <a:off x="572116" y="6732750"/>
            <a:ext cx="473544" cy="519453"/>
          </a:xfrm>
          <a:custGeom>
            <a:avLst/>
            <a:gdLst>
              <a:gd name="connsiteX0" fmla="*/ 0 w 473544"/>
              <a:gd name="connsiteY0" fmla="*/ 281667 h 519453"/>
              <a:gd name="connsiteX1" fmla="*/ 212705 w 473544"/>
              <a:gd name="connsiteY1" fmla="*/ 0 h 519453"/>
              <a:gd name="connsiteX2" fmla="*/ 473544 w 473544"/>
              <a:gd name="connsiteY2" fmla="*/ 237787 h 519453"/>
              <a:gd name="connsiteX3" fmla="*/ 260839 w 473544"/>
              <a:gd name="connsiteY3" fmla="*/ 519453 h 519453"/>
              <a:gd name="connsiteX4" fmla="*/ 0 w 473544"/>
              <a:gd name="connsiteY4" fmla="*/ 281667 h 519453"/>
              <a:gd name="connsiteX5" fmla="*/ 0 w 473544"/>
              <a:gd name="connsiteY5" fmla="*/ 281667 h 519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3544" h="519453">
                <a:moveTo>
                  <a:pt x="0" y="281667"/>
                </a:moveTo>
                <a:lnTo>
                  <a:pt x="212705" y="0"/>
                </a:lnTo>
                <a:lnTo>
                  <a:pt x="473544" y="237787"/>
                </a:lnTo>
                <a:lnTo>
                  <a:pt x="260839" y="519453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D1D32D16-60B4-CC05-5575-821F9FF71098}"/>
              </a:ext>
            </a:extLst>
          </p:cNvPr>
          <p:cNvSpPr/>
          <p:nvPr/>
        </p:nvSpPr>
        <p:spPr>
          <a:xfrm>
            <a:off x="6454914" y="-165811"/>
            <a:ext cx="473543" cy="519453"/>
          </a:xfrm>
          <a:custGeom>
            <a:avLst/>
            <a:gdLst>
              <a:gd name="connsiteX0" fmla="*/ 0 w 473543"/>
              <a:gd name="connsiteY0" fmla="*/ 281667 h 519453"/>
              <a:gd name="connsiteX1" fmla="*/ 212704 w 473543"/>
              <a:gd name="connsiteY1" fmla="*/ 0 h 519453"/>
              <a:gd name="connsiteX2" fmla="*/ 473544 w 473543"/>
              <a:gd name="connsiteY2" fmla="*/ 237787 h 519453"/>
              <a:gd name="connsiteX3" fmla="*/ 260839 w 473543"/>
              <a:gd name="connsiteY3" fmla="*/ 519453 h 519453"/>
              <a:gd name="connsiteX4" fmla="*/ 0 w 473543"/>
              <a:gd name="connsiteY4" fmla="*/ 281667 h 519453"/>
              <a:gd name="connsiteX5" fmla="*/ 0 w 473543"/>
              <a:gd name="connsiteY5" fmla="*/ 281667 h 519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3543" h="519453">
                <a:moveTo>
                  <a:pt x="0" y="281667"/>
                </a:moveTo>
                <a:lnTo>
                  <a:pt x="212704" y="0"/>
                </a:lnTo>
                <a:lnTo>
                  <a:pt x="473544" y="237787"/>
                </a:lnTo>
                <a:lnTo>
                  <a:pt x="260839" y="519453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B9775111-20E6-79ED-C614-C15666319369}"/>
              </a:ext>
            </a:extLst>
          </p:cNvPr>
          <p:cNvSpPr/>
          <p:nvPr/>
        </p:nvSpPr>
        <p:spPr>
          <a:xfrm>
            <a:off x="2502326" y="3886200"/>
            <a:ext cx="560930" cy="423595"/>
          </a:xfrm>
          <a:custGeom>
            <a:avLst/>
            <a:gdLst>
              <a:gd name="connsiteX0" fmla="*/ 0 w 560930"/>
              <a:gd name="connsiteY0" fmla="*/ 185809 h 423595"/>
              <a:gd name="connsiteX1" fmla="*/ 300091 w 560930"/>
              <a:gd name="connsiteY1" fmla="*/ 0 h 423595"/>
              <a:gd name="connsiteX2" fmla="*/ 560931 w 560930"/>
              <a:gd name="connsiteY2" fmla="*/ 237787 h 423595"/>
              <a:gd name="connsiteX3" fmla="*/ 260839 w 560930"/>
              <a:gd name="connsiteY3" fmla="*/ 423595 h 423595"/>
              <a:gd name="connsiteX4" fmla="*/ 0 w 560930"/>
              <a:gd name="connsiteY4" fmla="*/ 185809 h 423595"/>
              <a:gd name="connsiteX5" fmla="*/ 0 w 560930"/>
              <a:gd name="connsiteY5" fmla="*/ 185809 h 423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30" h="423595">
                <a:moveTo>
                  <a:pt x="0" y="185809"/>
                </a:moveTo>
                <a:lnTo>
                  <a:pt x="300091" y="0"/>
                </a:lnTo>
                <a:lnTo>
                  <a:pt x="560931" y="237787"/>
                </a:lnTo>
                <a:lnTo>
                  <a:pt x="260839" y="423595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9ADA546A-4219-A17E-00E5-B70774DAE037}"/>
              </a:ext>
            </a:extLst>
          </p:cNvPr>
          <p:cNvSpPr/>
          <p:nvPr/>
        </p:nvSpPr>
        <p:spPr>
          <a:xfrm>
            <a:off x="4981065" y="1167152"/>
            <a:ext cx="560930" cy="423595"/>
          </a:xfrm>
          <a:custGeom>
            <a:avLst/>
            <a:gdLst>
              <a:gd name="connsiteX0" fmla="*/ 0 w 560930"/>
              <a:gd name="connsiteY0" fmla="*/ 185809 h 423595"/>
              <a:gd name="connsiteX1" fmla="*/ 300092 w 560930"/>
              <a:gd name="connsiteY1" fmla="*/ 0 h 423595"/>
              <a:gd name="connsiteX2" fmla="*/ 560931 w 560930"/>
              <a:gd name="connsiteY2" fmla="*/ 237787 h 423595"/>
              <a:gd name="connsiteX3" fmla="*/ 260840 w 560930"/>
              <a:gd name="connsiteY3" fmla="*/ 423595 h 423595"/>
              <a:gd name="connsiteX4" fmla="*/ 0 w 560930"/>
              <a:gd name="connsiteY4" fmla="*/ 185809 h 423595"/>
              <a:gd name="connsiteX5" fmla="*/ 0 w 560930"/>
              <a:gd name="connsiteY5" fmla="*/ 185809 h 423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30" h="423595">
                <a:moveTo>
                  <a:pt x="0" y="185809"/>
                </a:moveTo>
                <a:lnTo>
                  <a:pt x="300092" y="0"/>
                </a:lnTo>
                <a:lnTo>
                  <a:pt x="560931" y="237787"/>
                </a:lnTo>
                <a:lnTo>
                  <a:pt x="260840" y="423595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B4655DFD-B983-9F52-308C-AAA0FEFDDD29}"/>
              </a:ext>
            </a:extLst>
          </p:cNvPr>
          <p:cNvSpPr/>
          <p:nvPr/>
        </p:nvSpPr>
        <p:spPr>
          <a:xfrm>
            <a:off x="942148" y="6230986"/>
            <a:ext cx="560930" cy="423594"/>
          </a:xfrm>
          <a:custGeom>
            <a:avLst/>
            <a:gdLst>
              <a:gd name="connsiteX0" fmla="*/ 0 w 560930"/>
              <a:gd name="connsiteY0" fmla="*/ 185808 h 423594"/>
              <a:gd name="connsiteX1" fmla="*/ 300091 w 560930"/>
              <a:gd name="connsiteY1" fmla="*/ 0 h 423594"/>
              <a:gd name="connsiteX2" fmla="*/ 560931 w 560930"/>
              <a:gd name="connsiteY2" fmla="*/ 237786 h 423594"/>
              <a:gd name="connsiteX3" fmla="*/ 260839 w 560930"/>
              <a:gd name="connsiteY3" fmla="*/ 423595 h 423594"/>
              <a:gd name="connsiteX4" fmla="*/ 0 w 560930"/>
              <a:gd name="connsiteY4" fmla="*/ 185808 h 423594"/>
              <a:gd name="connsiteX5" fmla="*/ 0 w 560930"/>
              <a:gd name="connsiteY5" fmla="*/ 185808 h 423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30" h="423594">
                <a:moveTo>
                  <a:pt x="0" y="185808"/>
                </a:moveTo>
                <a:lnTo>
                  <a:pt x="300091" y="0"/>
                </a:lnTo>
                <a:lnTo>
                  <a:pt x="560931" y="237786"/>
                </a:lnTo>
                <a:lnTo>
                  <a:pt x="260839" y="423595"/>
                </a:lnTo>
                <a:lnTo>
                  <a:pt x="0" y="185808"/>
                </a:lnTo>
                <a:lnTo>
                  <a:pt x="0" y="18580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3084A4F4-67E2-2F56-D542-D8555464DEBF}"/>
              </a:ext>
            </a:extLst>
          </p:cNvPr>
          <p:cNvSpPr/>
          <p:nvPr/>
        </p:nvSpPr>
        <p:spPr>
          <a:xfrm>
            <a:off x="7171894" y="-602719"/>
            <a:ext cx="560930" cy="423595"/>
          </a:xfrm>
          <a:custGeom>
            <a:avLst/>
            <a:gdLst>
              <a:gd name="connsiteX0" fmla="*/ 0 w 560930"/>
              <a:gd name="connsiteY0" fmla="*/ 185809 h 423595"/>
              <a:gd name="connsiteX1" fmla="*/ 300091 w 560930"/>
              <a:gd name="connsiteY1" fmla="*/ 0 h 423595"/>
              <a:gd name="connsiteX2" fmla="*/ 560931 w 560930"/>
              <a:gd name="connsiteY2" fmla="*/ 237787 h 423595"/>
              <a:gd name="connsiteX3" fmla="*/ 260840 w 560930"/>
              <a:gd name="connsiteY3" fmla="*/ 423595 h 423595"/>
              <a:gd name="connsiteX4" fmla="*/ 0 w 560930"/>
              <a:gd name="connsiteY4" fmla="*/ 185809 h 423595"/>
              <a:gd name="connsiteX5" fmla="*/ 0 w 560930"/>
              <a:gd name="connsiteY5" fmla="*/ 185809 h 423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30" h="423595">
                <a:moveTo>
                  <a:pt x="0" y="185809"/>
                </a:moveTo>
                <a:lnTo>
                  <a:pt x="300091" y="0"/>
                </a:lnTo>
                <a:lnTo>
                  <a:pt x="560931" y="237787"/>
                </a:lnTo>
                <a:lnTo>
                  <a:pt x="260840" y="423595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7E9D8644-2840-7A3A-1F2C-B47E2149B7D3}"/>
              </a:ext>
            </a:extLst>
          </p:cNvPr>
          <p:cNvSpPr/>
          <p:nvPr/>
        </p:nvSpPr>
        <p:spPr>
          <a:xfrm>
            <a:off x="3149366" y="3886200"/>
            <a:ext cx="607788" cy="302642"/>
          </a:xfrm>
          <a:custGeom>
            <a:avLst/>
            <a:gdLst>
              <a:gd name="connsiteX0" fmla="*/ 0 w 607788"/>
              <a:gd name="connsiteY0" fmla="*/ 64856 h 302642"/>
              <a:gd name="connsiteX1" fmla="*/ 346949 w 607788"/>
              <a:gd name="connsiteY1" fmla="*/ 0 h 302642"/>
              <a:gd name="connsiteX2" fmla="*/ 607788 w 607788"/>
              <a:gd name="connsiteY2" fmla="*/ 237787 h 302642"/>
              <a:gd name="connsiteX3" fmla="*/ 260839 w 607788"/>
              <a:gd name="connsiteY3" fmla="*/ 302642 h 302642"/>
              <a:gd name="connsiteX4" fmla="*/ 0 w 607788"/>
              <a:gd name="connsiteY4" fmla="*/ 64856 h 302642"/>
              <a:gd name="connsiteX5" fmla="*/ 0 w 607788"/>
              <a:gd name="connsiteY5" fmla="*/ 64856 h 302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7788" h="302642">
                <a:moveTo>
                  <a:pt x="0" y="64856"/>
                </a:moveTo>
                <a:lnTo>
                  <a:pt x="346949" y="0"/>
                </a:lnTo>
                <a:lnTo>
                  <a:pt x="607788" y="237787"/>
                </a:lnTo>
                <a:lnTo>
                  <a:pt x="260839" y="302642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14B0FE74-8453-BC14-16CB-DF1E4D6D0003}"/>
              </a:ext>
            </a:extLst>
          </p:cNvPr>
          <p:cNvSpPr/>
          <p:nvPr/>
        </p:nvSpPr>
        <p:spPr>
          <a:xfrm>
            <a:off x="5541996" y="864510"/>
            <a:ext cx="607788" cy="302642"/>
          </a:xfrm>
          <a:custGeom>
            <a:avLst/>
            <a:gdLst>
              <a:gd name="connsiteX0" fmla="*/ 0 w 607788"/>
              <a:gd name="connsiteY0" fmla="*/ 64856 h 302642"/>
              <a:gd name="connsiteX1" fmla="*/ 346949 w 607788"/>
              <a:gd name="connsiteY1" fmla="*/ 0 h 302642"/>
              <a:gd name="connsiteX2" fmla="*/ 607788 w 607788"/>
              <a:gd name="connsiteY2" fmla="*/ 237787 h 302642"/>
              <a:gd name="connsiteX3" fmla="*/ 260840 w 607788"/>
              <a:gd name="connsiteY3" fmla="*/ 302643 h 302642"/>
              <a:gd name="connsiteX4" fmla="*/ 0 w 607788"/>
              <a:gd name="connsiteY4" fmla="*/ 64856 h 302642"/>
              <a:gd name="connsiteX5" fmla="*/ 0 w 607788"/>
              <a:gd name="connsiteY5" fmla="*/ 64856 h 302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7788" h="302642">
                <a:moveTo>
                  <a:pt x="0" y="64856"/>
                </a:moveTo>
                <a:lnTo>
                  <a:pt x="346949" y="0"/>
                </a:lnTo>
                <a:lnTo>
                  <a:pt x="607788" y="237787"/>
                </a:lnTo>
                <a:lnTo>
                  <a:pt x="260840" y="302643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3B978C2F-7593-F89B-19C2-2BB2CC13835F}"/>
              </a:ext>
            </a:extLst>
          </p:cNvPr>
          <p:cNvSpPr/>
          <p:nvPr/>
        </p:nvSpPr>
        <p:spPr>
          <a:xfrm>
            <a:off x="-127790" y="7014417"/>
            <a:ext cx="607788" cy="302642"/>
          </a:xfrm>
          <a:custGeom>
            <a:avLst/>
            <a:gdLst>
              <a:gd name="connsiteX0" fmla="*/ 0 w 607788"/>
              <a:gd name="connsiteY0" fmla="*/ 64855 h 302642"/>
              <a:gd name="connsiteX1" fmla="*/ 346949 w 607788"/>
              <a:gd name="connsiteY1" fmla="*/ 0 h 302642"/>
              <a:gd name="connsiteX2" fmla="*/ 607788 w 607788"/>
              <a:gd name="connsiteY2" fmla="*/ 237786 h 302642"/>
              <a:gd name="connsiteX3" fmla="*/ 260839 w 607788"/>
              <a:gd name="connsiteY3" fmla="*/ 302642 h 302642"/>
              <a:gd name="connsiteX4" fmla="*/ 0 w 607788"/>
              <a:gd name="connsiteY4" fmla="*/ 64855 h 302642"/>
              <a:gd name="connsiteX5" fmla="*/ 0 w 607788"/>
              <a:gd name="connsiteY5" fmla="*/ 64855 h 302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7788" h="302642">
                <a:moveTo>
                  <a:pt x="0" y="64855"/>
                </a:moveTo>
                <a:lnTo>
                  <a:pt x="346949" y="0"/>
                </a:lnTo>
                <a:lnTo>
                  <a:pt x="607788" y="237786"/>
                </a:lnTo>
                <a:lnTo>
                  <a:pt x="260839" y="302642"/>
                </a:lnTo>
                <a:lnTo>
                  <a:pt x="0" y="64855"/>
                </a:lnTo>
                <a:lnTo>
                  <a:pt x="0" y="648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F267D3FB-821B-55C3-171E-FF04379CF650}"/>
              </a:ext>
            </a:extLst>
          </p:cNvPr>
          <p:cNvSpPr/>
          <p:nvPr/>
        </p:nvSpPr>
        <p:spPr>
          <a:xfrm>
            <a:off x="2802417" y="3886200"/>
            <a:ext cx="607787" cy="302642"/>
          </a:xfrm>
          <a:custGeom>
            <a:avLst/>
            <a:gdLst>
              <a:gd name="connsiteX0" fmla="*/ 260839 w 607787"/>
              <a:gd name="connsiteY0" fmla="*/ 237787 h 302642"/>
              <a:gd name="connsiteX1" fmla="*/ 0 w 607787"/>
              <a:gd name="connsiteY1" fmla="*/ 0 h 302642"/>
              <a:gd name="connsiteX2" fmla="*/ 346949 w 607787"/>
              <a:gd name="connsiteY2" fmla="*/ 64856 h 302642"/>
              <a:gd name="connsiteX3" fmla="*/ 607788 w 607787"/>
              <a:gd name="connsiteY3" fmla="*/ 302642 h 302642"/>
              <a:gd name="connsiteX4" fmla="*/ 260839 w 607787"/>
              <a:gd name="connsiteY4" fmla="*/ 237787 h 302642"/>
              <a:gd name="connsiteX5" fmla="*/ 260839 w 607787"/>
              <a:gd name="connsiteY5" fmla="*/ 237787 h 302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7787" h="302642">
                <a:moveTo>
                  <a:pt x="260839" y="237787"/>
                </a:moveTo>
                <a:lnTo>
                  <a:pt x="0" y="0"/>
                </a:lnTo>
                <a:lnTo>
                  <a:pt x="346949" y="64856"/>
                </a:lnTo>
                <a:lnTo>
                  <a:pt x="607788" y="302642"/>
                </a:lnTo>
                <a:lnTo>
                  <a:pt x="260839" y="237787"/>
                </a:lnTo>
                <a:lnTo>
                  <a:pt x="260839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99DBB703-0C51-A6A3-4EAC-BAD7498B9D49}"/>
              </a:ext>
            </a:extLst>
          </p:cNvPr>
          <p:cNvSpPr/>
          <p:nvPr/>
        </p:nvSpPr>
        <p:spPr>
          <a:xfrm>
            <a:off x="6667618" y="-165811"/>
            <a:ext cx="607788" cy="302642"/>
          </a:xfrm>
          <a:custGeom>
            <a:avLst/>
            <a:gdLst>
              <a:gd name="connsiteX0" fmla="*/ 260840 w 607788"/>
              <a:gd name="connsiteY0" fmla="*/ 237787 h 302642"/>
              <a:gd name="connsiteX1" fmla="*/ 0 w 607788"/>
              <a:gd name="connsiteY1" fmla="*/ 0 h 302642"/>
              <a:gd name="connsiteX2" fmla="*/ 346949 w 607788"/>
              <a:gd name="connsiteY2" fmla="*/ 64856 h 302642"/>
              <a:gd name="connsiteX3" fmla="*/ 607789 w 607788"/>
              <a:gd name="connsiteY3" fmla="*/ 302642 h 302642"/>
              <a:gd name="connsiteX4" fmla="*/ 260840 w 607788"/>
              <a:gd name="connsiteY4" fmla="*/ 237787 h 302642"/>
              <a:gd name="connsiteX5" fmla="*/ 260840 w 607788"/>
              <a:gd name="connsiteY5" fmla="*/ 237787 h 302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7788" h="302642">
                <a:moveTo>
                  <a:pt x="260840" y="237787"/>
                </a:moveTo>
                <a:lnTo>
                  <a:pt x="0" y="0"/>
                </a:lnTo>
                <a:lnTo>
                  <a:pt x="346949" y="64856"/>
                </a:lnTo>
                <a:lnTo>
                  <a:pt x="607789" y="302642"/>
                </a:lnTo>
                <a:lnTo>
                  <a:pt x="260840" y="237787"/>
                </a:lnTo>
                <a:lnTo>
                  <a:pt x="26084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7EF552D2-3DF2-4F18-43C5-600A2B713251}"/>
              </a:ext>
            </a:extLst>
          </p:cNvPr>
          <p:cNvSpPr/>
          <p:nvPr/>
        </p:nvSpPr>
        <p:spPr>
          <a:xfrm>
            <a:off x="1703044" y="5174759"/>
            <a:ext cx="560930" cy="423595"/>
          </a:xfrm>
          <a:custGeom>
            <a:avLst/>
            <a:gdLst>
              <a:gd name="connsiteX0" fmla="*/ 260839 w 560930"/>
              <a:gd name="connsiteY0" fmla="*/ 237787 h 423595"/>
              <a:gd name="connsiteX1" fmla="*/ 0 w 560930"/>
              <a:gd name="connsiteY1" fmla="*/ 0 h 423595"/>
              <a:gd name="connsiteX2" fmla="*/ 300091 w 560930"/>
              <a:gd name="connsiteY2" fmla="*/ 185809 h 423595"/>
              <a:gd name="connsiteX3" fmla="*/ 560931 w 560930"/>
              <a:gd name="connsiteY3" fmla="*/ 423595 h 423595"/>
              <a:gd name="connsiteX4" fmla="*/ 260839 w 560930"/>
              <a:gd name="connsiteY4" fmla="*/ 237787 h 423595"/>
              <a:gd name="connsiteX5" fmla="*/ 260839 w 560930"/>
              <a:gd name="connsiteY5" fmla="*/ 237787 h 423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30" h="423595">
                <a:moveTo>
                  <a:pt x="260839" y="237787"/>
                </a:moveTo>
                <a:lnTo>
                  <a:pt x="0" y="0"/>
                </a:lnTo>
                <a:lnTo>
                  <a:pt x="300091" y="185809"/>
                </a:lnTo>
                <a:lnTo>
                  <a:pt x="560931" y="423595"/>
                </a:lnTo>
                <a:lnTo>
                  <a:pt x="260839" y="237787"/>
                </a:lnTo>
                <a:lnTo>
                  <a:pt x="260839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F48ECDBA-E9CA-F8EB-832E-3FCC78B9ADF1}"/>
              </a:ext>
            </a:extLst>
          </p:cNvPr>
          <p:cNvSpPr/>
          <p:nvPr/>
        </p:nvSpPr>
        <p:spPr>
          <a:xfrm>
            <a:off x="6005363" y="455340"/>
            <a:ext cx="473544" cy="519453"/>
          </a:xfrm>
          <a:custGeom>
            <a:avLst/>
            <a:gdLst>
              <a:gd name="connsiteX0" fmla="*/ 212705 w 473544"/>
              <a:gd name="connsiteY0" fmla="*/ 281667 h 519453"/>
              <a:gd name="connsiteX1" fmla="*/ 0 w 473544"/>
              <a:gd name="connsiteY1" fmla="*/ 0 h 519453"/>
              <a:gd name="connsiteX2" fmla="*/ 260840 w 473544"/>
              <a:gd name="connsiteY2" fmla="*/ 237787 h 519453"/>
              <a:gd name="connsiteX3" fmla="*/ 473544 w 473544"/>
              <a:gd name="connsiteY3" fmla="*/ 519453 h 519453"/>
              <a:gd name="connsiteX4" fmla="*/ 212705 w 473544"/>
              <a:gd name="connsiteY4" fmla="*/ 281667 h 519453"/>
              <a:gd name="connsiteX5" fmla="*/ 212705 w 473544"/>
              <a:gd name="connsiteY5" fmla="*/ 281667 h 519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3544" h="519453">
                <a:moveTo>
                  <a:pt x="212705" y="281667"/>
                </a:moveTo>
                <a:lnTo>
                  <a:pt x="0" y="0"/>
                </a:lnTo>
                <a:lnTo>
                  <a:pt x="260840" y="237787"/>
                </a:lnTo>
                <a:lnTo>
                  <a:pt x="473544" y="519453"/>
                </a:lnTo>
                <a:lnTo>
                  <a:pt x="212705" y="281667"/>
                </a:lnTo>
                <a:lnTo>
                  <a:pt x="212705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82B4E6B0-F4C0-0F69-850A-527BB27EE943}"/>
              </a:ext>
            </a:extLst>
          </p:cNvPr>
          <p:cNvSpPr/>
          <p:nvPr/>
        </p:nvSpPr>
        <p:spPr>
          <a:xfrm>
            <a:off x="4823738" y="1668916"/>
            <a:ext cx="357431" cy="577271"/>
          </a:xfrm>
          <a:custGeom>
            <a:avLst/>
            <a:gdLst>
              <a:gd name="connsiteX0" fmla="*/ 96592 w 357431"/>
              <a:gd name="connsiteY0" fmla="*/ 339484 h 577271"/>
              <a:gd name="connsiteX1" fmla="*/ 0 w 357431"/>
              <a:gd name="connsiteY1" fmla="*/ 0 h 577271"/>
              <a:gd name="connsiteX2" fmla="*/ 260840 w 357431"/>
              <a:gd name="connsiteY2" fmla="*/ 237787 h 577271"/>
              <a:gd name="connsiteX3" fmla="*/ 357431 w 357431"/>
              <a:gd name="connsiteY3" fmla="*/ 577271 h 577271"/>
              <a:gd name="connsiteX4" fmla="*/ 96592 w 357431"/>
              <a:gd name="connsiteY4" fmla="*/ 339484 h 577271"/>
              <a:gd name="connsiteX5" fmla="*/ 96592 w 357431"/>
              <a:gd name="connsiteY5" fmla="*/ 339484 h 577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7431" h="577271">
                <a:moveTo>
                  <a:pt x="96592" y="339484"/>
                </a:moveTo>
                <a:lnTo>
                  <a:pt x="0" y="0"/>
                </a:lnTo>
                <a:lnTo>
                  <a:pt x="260840" y="237787"/>
                </a:lnTo>
                <a:lnTo>
                  <a:pt x="357431" y="577271"/>
                </a:lnTo>
                <a:lnTo>
                  <a:pt x="96592" y="339484"/>
                </a:lnTo>
                <a:lnTo>
                  <a:pt x="96592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260281C2-4E9E-53D0-7DAD-A3BE1D1CD9CD}"/>
              </a:ext>
            </a:extLst>
          </p:cNvPr>
          <p:cNvSpPr/>
          <p:nvPr/>
        </p:nvSpPr>
        <p:spPr>
          <a:xfrm>
            <a:off x="1145648" y="5891501"/>
            <a:ext cx="357431" cy="577270"/>
          </a:xfrm>
          <a:custGeom>
            <a:avLst/>
            <a:gdLst>
              <a:gd name="connsiteX0" fmla="*/ 96592 w 357431"/>
              <a:gd name="connsiteY0" fmla="*/ 339485 h 577270"/>
              <a:gd name="connsiteX1" fmla="*/ 0 w 357431"/>
              <a:gd name="connsiteY1" fmla="*/ 0 h 577270"/>
              <a:gd name="connsiteX2" fmla="*/ 260839 w 357431"/>
              <a:gd name="connsiteY2" fmla="*/ 237787 h 577270"/>
              <a:gd name="connsiteX3" fmla="*/ 357431 w 357431"/>
              <a:gd name="connsiteY3" fmla="*/ 577271 h 577270"/>
              <a:gd name="connsiteX4" fmla="*/ 96592 w 357431"/>
              <a:gd name="connsiteY4" fmla="*/ 339485 h 577270"/>
              <a:gd name="connsiteX5" fmla="*/ 96592 w 357431"/>
              <a:gd name="connsiteY5" fmla="*/ 339485 h 577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7431" h="577270">
                <a:moveTo>
                  <a:pt x="96592" y="339485"/>
                </a:moveTo>
                <a:lnTo>
                  <a:pt x="0" y="0"/>
                </a:lnTo>
                <a:lnTo>
                  <a:pt x="260839" y="237787"/>
                </a:lnTo>
                <a:lnTo>
                  <a:pt x="357431" y="577271"/>
                </a:lnTo>
                <a:lnTo>
                  <a:pt x="96592" y="339485"/>
                </a:lnTo>
                <a:lnTo>
                  <a:pt x="96592" y="339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9ED2C1EF-0680-99D2-43D7-E045752CA32D}"/>
              </a:ext>
            </a:extLst>
          </p:cNvPr>
          <p:cNvSpPr/>
          <p:nvPr/>
        </p:nvSpPr>
        <p:spPr>
          <a:xfrm>
            <a:off x="4887763" y="2008401"/>
            <a:ext cx="293406" cy="589239"/>
          </a:xfrm>
          <a:custGeom>
            <a:avLst/>
            <a:gdLst>
              <a:gd name="connsiteX0" fmla="*/ 0 w 293406"/>
              <a:gd name="connsiteY0" fmla="*/ 351453 h 589239"/>
              <a:gd name="connsiteX1" fmla="*/ 32567 w 293406"/>
              <a:gd name="connsiteY1" fmla="*/ 0 h 589239"/>
              <a:gd name="connsiteX2" fmla="*/ 293406 w 293406"/>
              <a:gd name="connsiteY2" fmla="*/ 237787 h 589239"/>
              <a:gd name="connsiteX3" fmla="*/ 260840 w 293406"/>
              <a:gd name="connsiteY3" fmla="*/ 589239 h 589239"/>
              <a:gd name="connsiteX4" fmla="*/ 0 w 293406"/>
              <a:gd name="connsiteY4" fmla="*/ 351453 h 589239"/>
              <a:gd name="connsiteX5" fmla="*/ 0 w 293406"/>
              <a:gd name="connsiteY5" fmla="*/ 351453 h 589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406" h="589239">
                <a:moveTo>
                  <a:pt x="0" y="351453"/>
                </a:moveTo>
                <a:lnTo>
                  <a:pt x="32567" y="0"/>
                </a:lnTo>
                <a:lnTo>
                  <a:pt x="293406" y="237787"/>
                </a:lnTo>
                <a:lnTo>
                  <a:pt x="260840" y="589239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35B538B9-325B-A1D7-7372-2AB1C1A855F3}"/>
              </a:ext>
            </a:extLst>
          </p:cNvPr>
          <p:cNvSpPr/>
          <p:nvPr/>
        </p:nvSpPr>
        <p:spPr>
          <a:xfrm>
            <a:off x="2099727" y="4669631"/>
            <a:ext cx="293406" cy="589239"/>
          </a:xfrm>
          <a:custGeom>
            <a:avLst/>
            <a:gdLst>
              <a:gd name="connsiteX0" fmla="*/ 0 w 293406"/>
              <a:gd name="connsiteY0" fmla="*/ 351453 h 589239"/>
              <a:gd name="connsiteX1" fmla="*/ 32567 w 293406"/>
              <a:gd name="connsiteY1" fmla="*/ 0 h 589239"/>
              <a:gd name="connsiteX2" fmla="*/ 293406 w 293406"/>
              <a:gd name="connsiteY2" fmla="*/ 237787 h 589239"/>
              <a:gd name="connsiteX3" fmla="*/ 260840 w 293406"/>
              <a:gd name="connsiteY3" fmla="*/ 589239 h 589239"/>
              <a:gd name="connsiteX4" fmla="*/ 0 w 293406"/>
              <a:gd name="connsiteY4" fmla="*/ 351453 h 589239"/>
              <a:gd name="connsiteX5" fmla="*/ 0 w 293406"/>
              <a:gd name="connsiteY5" fmla="*/ 351453 h 589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406" h="589239">
                <a:moveTo>
                  <a:pt x="0" y="351453"/>
                </a:moveTo>
                <a:lnTo>
                  <a:pt x="32567" y="0"/>
                </a:lnTo>
                <a:lnTo>
                  <a:pt x="293406" y="237787"/>
                </a:lnTo>
                <a:lnTo>
                  <a:pt x="260840" y="589239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43A2FB27-8C27-11D1-1992-D6F613E6C5BC}"/>
              </a:ext>
            </a:extLst>
          </p:cNvPr>
          <p:cNvSpPr/>
          <p:nvPr/>
        </p:nvSpPr>
        <p:spPr>
          <a:xfrm>
            <a:off x="7700258" y="-1543411"/>
            <a:ext cx="293406" cy="589239"/>
          </a:xfrm>
          <a:custGeom>
            <a:avLst/>
            <a:gdLst>
              <a:gd name="connsiteX0" fmla="*/ 0 w 293406"/>
              <a:gd name="connsiteY0" fmla="*/ 351453 h 589239"/>
              <a:gd name="connsiteX1" fmla="*/ 32567 w 293406"/>
              <a:gd name="connsiteY1" fmla="*/ 0 h 589239"/>
              <a:gd name="connsiteX2" fmla="*/ 293407 w 293406"/>
              <a:gd name="connsiteY2" fmla="*/ 237787 h 589239"/>
              <a:gd name="connsiteX3" fmla="*/ 260840 w 293406"/>
              <a:gd name="connsiteY3" fmla="*/ 589239 h 589239"/>
              <a:gd name="connsiteX4" fmla="*/ 0 w 293406"/>
              <a:gd name="connsiteY4" fmla="*/ 351453 h 589239"/>
              <a:gd name="connsiteX5" fmla="*/ 0 w 293406"/>
              <a:gd name="connsiteY5" fmla="*/ 351453 h 589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406" h="589239">
                <a:moveTo>
                  <a:pt x="0" y="351453"/>
                </a:moveTo>
                <a:lnTo>
                  <a:pt x="32567" y="0"/>
                </a:lnTo>
                <a:lnTo>
                  <a:pt x="293407" y="237787"/>
                </a:lnTo>
                <a:lnTo>
                  <a:pt x="260840" y="589239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EC790886-205D-BAD6-81E9-0477F4CFA588}"/>
              </a:ext>
            </a:extLst>
          </p:cNvPr>
          <p:cNvSpPr/>
          <p:nvPr/>
        </p:nvSpPr>
        <p:spPr>
          <a:xfrm>
            <a:off x="4823738" y="1352961"/>
            <a:ext cx="418166" cy="553741"/>
          </a:xfrm>
          <a:custGeom>
            <a:avLst/>
            <a:gdLst>
              <a:gd name="connsiteX0" fmla="*/ 0 w 418166"/>
              <a:gd name="connsiteY0" fmla="*/ 315955 h 553741"/>
              <a:gd name="connsiteX1" fmla="*/ 157327 w 418166"/>
              <a:gd name="connsiteY1" fmla="*/ 0 h 553741"/>
              <a:gd name="connsiteX2" fmla="*/ 418167 w 418166"/>
              <a:gd name="connsiteY2" fmla="*/ 237787 h 553741"/>
              <a:gd name="connsiteX3" fmla="*/ 260840 w 418166"/>
              <a:gd name="connsiteY3" fmla="*/ 553742 h 553741"/>
              <a:gd name="connsiteX4" fmla="*/ 0 w 418166"/>
              <a:gd name="connsiteY4" fmla="*/ 315955 h 553741"/>
              <a:gd name="connsiteX5" fmla="*/ 0 w 418166"/>
              <a:gd name="connsiteY5" fmla="*/ 315955 h 553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8166" h="553741">
                <a:moveTo>
                  <a:pt x="0" y="315955"/>
                </a:moveTo>
                <a:lnTo>
                  <a:pt x="157327" y="0"/>
                </a:lnTo>
                <a:lnTo>
                  <a:pt x="418167" y="237787"/>
                </a:lnTo>
                <a:lnTo>
                  <a:pt x="260840" y="553742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949EFF82-5E82-C881-678F-99727475CC6E}"/>
              </a:ext>
            </a:extLst>
          </p:cNvPr>
          <p:cNvSpPr/>
          <p:nvPr/>
        </p:nvSpPr>
        <p:spPr>
          <a:xfrm>
            <a:off x="2344999" y="4072008"/>
            <a:ext cx="418166" cy="553742"/>
          </a:xfrm>
          <a:custGeom>
            <a:avLst/>
            <a:gdLst>
              <a:gd name="connsiteX0" fmla="*/ 0 w 418166"/>
              <a:gd name="connsiteY0" fmla="*/ 315955 h 553742"/>
              <a:gd name="connsiteX1" fmla="*/ 157327 w 418166"/>
              <a:gd name="connsiteY1" fmla="*/ 0 h 553742"/>
              <a:gd name="connsiteX2" fmla="*/ 418167 w 418166"/>
              <a:gd name="connsiteY2" fmla="*/ 237787 h 553742"/>
              <a:gd name="connsiteX3" fmla="*/ 260840 w 418166"/>
              <a:gd name="connsiteY3" fmla="*/ 553742 h 553742"/>
              <a:gd name="connsiteX4" fmla="*/ 0 w 418166"/>
              <a:gd name="connsiteY4" fmla="*/ 315955 h 553742"/>
              <a:gd name="connsiteX5" fmla="*/ 0 w 418166"/>
              <a:gd name="connsiteY5" fmla="*/ 315955 h 553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8166" h="553742">
                <a:moveTo>
                  <a:pt x="0" y="315955"/>
                </a:moveTo>
                <a:lnTo>
                  <a:pt x="157327" y="0"/>
                </a:lnTo>
                <a:lnTo>
                  <a:pt x="418167" y="237787"/>
                </a:lnTo>
                <a:lnTo>
                  <a:pt x="260840" y="553742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01FBD680-5AB5-3522-2362-E03145DEF187}"/>
              </a:ext>
            </a:extLst>
          </p:cNvPr>
          <p:cNvSpPr/>
          <p:nvPr/>
        </p:nvSpPr>
        <p:spPr>
          <a:xfrm>
            <a:off x="7014567" y="-416910"/>
            <a:ext cx="418166" cy="553741"/>
          </a:xfrm>
          <a:custGeom>
            <a:avLst/>
            <a:gdLst>
              <a:gd name="connsiteX0" fmla="*/ 0 w 418166"/>
              <a:gd name="connsiteY0" fmla="*/ 315955 h 553741"/>
              <a:gd name="connsiteX1" fmla="*/ 157327 w 418166"/>
              <a:gd name="connsiteY1" fmla="*/ 0 h 553741"/>
              <a:gd name="connsiteX2" fmla="*/ 418167 w 418166"/>
              <a:gd name="connsiteY2" fmla="*/ 237787 h 553741"/>
              <a:gd name="connsiteX3" fmla="*/ 260840 w 418166"/>
              <a:gd name="connsiteY3" fmla="*/ 553742 h 553741"/>
              <a:gd name="connsiteX4" fmla="*/ 0 w 418166"/>
              <a:gd name="connsiteY4" fmla="*/ 315955 h 553741"/>
              <a:gd name="connsiteX5" fmla="*/ 0 w 418166"/>
              <a:gd name="connsiteY5" fmla="*/ 315955 h 553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8166" h="553741">
                <a:moveTo>
                  <a:pt x="0" y="315955"/>
                </a:moveTo>
                <a:lnTo>
                  <a:pt x="157327" y="0"/>
                </a:lnTo>
                <a:lnTo>
                  <a:pt x="418167" y="237787"/>
                </a:lnTo>
                <a:lnTo>
                  <a:pt x="260840" y="553742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08D37837-CA2E-71D1-F985-2345295DF0BC}"/>
              </a:ext>
            </a:extLst>
          </p:cNvPr>
          <p:cNvSpPr/>
          <p:nvPr/>
        </p:nvSpPr>
        <p:spPr>
          <a:xfrm>
            <a:off x="784821" y="6416794"/>
            <a:ext cx="418166" cy="553742"/>
          </a:xfrm>
          <a:custGeom>
            <a:avLst/>
            <a:gdLst>
              <a:gd name="connsiteX0" fmla="*/ 0 w 418166"/>
              <a:gd name="connsiteY0" fmla="*/ 315955 h 553742"/>
              <a:gd name="connsiteX1" fmla="*/ 157327 w 418166"/>
              <a:gd name="connsiteY1" fmla="*/ 0 h 553742"/>
              <a:gd name="connsiteX2" fmla="*/ 418166 w 418166"/>
              <a:gd name="connsiteY2" fmla="*/ 237787 h 553742"/>
              <a:gd name="connsiteX3" fmla="*/ 260839 w 418166"/>
              <a:gd name="connsiteY3" fmla="*/ 553742 h 553742"/>
              <a:gd name="connsiteX4" fmla="*/ 0 w 418166"/>
              <a:gd name="connsiteY4" fmla="*/ 315955 h 553742"/>
              <a:gd name="connsiteX5" fmla="*/ 0 w 418166"/>
              <a:gd name="connsiteY5" fmla="*/ 315955 h 553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8166" h="553742">
                <a:moveTo>
                  <a:pt x="0" y="315955"/>
                </a:moveTo>
                <a:lnTo>
                  <a:pt x="157327" y="0"/>
                </a:lnTo>
                <a:lnTo>
                  <a:pt x="418166" y="237787"/>
                </a:lnTo>
                <a:lnTo>
                  <a:pt x="260839" y="553742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EDF46E28-87D7-C2D3-A51F-7DFE7A98DFCE}"/>
              </a:ext>
            </a:extLst>
          </p:cNvPr>
          <p:cNvSpPr/>
          <p:nvPr/>
        </p:nvSpPr>
        <p:spPr>
          <a:xfrm>
            <a:off x="5281157" y="929366"/>
            <a:ext cx="521678" cy="475573"/>
          </a:xfrm>
          <a:custGeom>
            <a:avLst/>
            <a:gdLst>
              <a:gd name="connsiteX0" fmla="*/ 0 w 521678"/>
              <a:gd name="connsiteY0" fmla="*/ 237787 h 475573"/>
              <a:gd name="connsiteX1" fmla="*/ 260839 w 521678"/>
              <a:gd name="connsiteY1" fmla="*/ 0 h 475573"/>
              <a:gd name="connsiteX2" fmla="*/ 521679 w 521678"/>
              <a:gd name="connsiteY2" fmla="*/ 237787 h 475573"/>
              <a:gd name="connsiteX3" fmla="*/ 260839 w 521678"/>
              <a:gd name="connsiteY3" fmla="*/ 475573 h 475573"/>
              <a:gd name="connsiteX4" fmla="*/ 0 w 521678"/>
              <a:gd name="connsiteY4" fmla="*/ 237787 h 475573"/>
              <a:gd name="connsiteX5" fmla="*/ 0 w 521678"/>
              <a:gd name="connsiteY5" fmla="*/ 237787 h 475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1678" h="475573">
                <a:moveTo>
                  <a:pt x="0" y="237787"/>
                </a:moveTo>
                <a:lnTo>
                  <a:pt x="260839" y="0"/>
                </a:lnTo>
                <a:lnTo>
                  <a:pt x="521679" y="237787"/>
                </a:lnTo>
                <a:lnTo>
                  <a:pt x="260839" y="475573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73DC43E5-1890-ABC0-EBF9-5BB73953F6A1}"/>
              </a:ext>
            </a:extLst>
          </p:cNvPr>
          <p:cNvSpPr/>
          <p:nvPr/>
        </p:nvSpPr>
        <p:spPr>
          <a:xfrm>
            <a:off x="3496314" y="3648413"/>
            <a:ext cx="521678" cy="475573"/>
          </a:xfrm>
          <a:custGeom>
            <a:avLst/>
            <a:gdLst>
              <a:gd name="connsiteX0" fmla="*/ 0 w 521678"/>
              <a:gd name="connsiteY0" fmla="*/ 237787 h 475573"/>
              <a:gd name="connsiteX1" fmla="*/ 260840 w 521678"/>
              <a:gd name="connsiteY1" fmla="*/ 0 h 475573"/>
              <a:gd name="connsiteX2" fmla="*/ 521679 w 521678"/>
              <a:gd name="connsiteY2" fmla="*/ 237787 h 475573"/>
              <a:gd name="connsiteX3" fmla="*/ 260840 w 521678"/>
              <a:gd name="connsiteY3" fmla="*/ 475573 h 475573"/>
              <a:gd name="connsiteX4" fmla="*/ 0 w 521678"/>
              <a:gd name="connsiteY4" fmla="*/ 237787 h 475573"/>
              <a:gd name="connsiteX5" fmla="*/ 0 w 521678"/>
              <a:gd name="connsiteY5" fmla="*/ 237787 h 475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1678" h="475573">
                <a:moveTo>
                  <a:pt x="0" y="237787"/>
                </a:moveTo>
                <a:lnTo>
                  <a:pt x="260840" y="0"/>
                </a:lnTo>
                <a:lnTo>
                  <a:pt x="521679" y="237787"/>
                </a:lnTo>
                <a:lnTo>
                  <a:pt x="260840" y="475573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101474A1-9CE9-8B9B-6CBA-DB21DAC29302}"/>
              </a:ext>
            </a:extLst>
          </p:cNvPr>
          <p:cNvSpPr/>
          <p:nvPr/>
        </p:nvSpPr>
        <p:spPr>
          <a:xfrm>
            <a:off x="7471985" y="-840505"/>
            <a:ext cx="521678" cy="475573"/>
          </a:xfrm>
          <a:custGeom>
            <a:avLst/>
            <a:gdLst>
              <a:gd name="connsiteX0" fmla="*/ 0 w 521678"/>
              <a:gd name="connsiteY0" fmla="*/ 237787 h 475573"/>
              <a:gd name="connsiteX1" fmla="*/ 260840 w 521678"/>
              <a:gd name="connsiteY1" fmla="*/ 0 h 475573"/>
              <a:gd name="connsiteX2" fmla="*/ 521679 w 521678"/>
              <a:gd name="connsiteY2" fmla="*/ 237787 h 475573"/>
              <a:gd name="connsiteX3" fmla="*/ 260840 w 521678"/>
              <a:gd name="connsiteY3" fmla="*/ 475573 h 475573"/>
              <a:gd name="connsiteX4" fmla="*/ 0 w 521678"/>
              <a:gd name="connsiteY4" fmla="*/ 237787 h 475573"/>
              <a:gd name="connsiteX5" fmla="*/ 0 w 521678"/>
              <a:gd name="connsiteY5" fmla="*/ 237787 h 475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1678" h="475573">
                <a:moveTo>
                  <a:pt x="0" y="237787"/>
                </a:moveTo>
                <a:lnTo>
                  <a:pt x="260840" y="0"/>
                </a:lnTo>
                <a:lnTo>
                  <a:pt x="521679" y="237787"/>
                </a:lnTo>
                <a:lnTo>
                  <a:pt x="260840" y="475573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B0B8C106-A9B3-A108-3D2C-D18E905E8B7F}"/>
              </a:ext>
            </a:extLst>
          </p:cNvPr>
          <p:cNvSpPr/>
          <p:nvPr/>
        </p:nvSpPr>
        <p:spPr>
          <a:xfrm>
            <a:off x="1145648" y="5653715"/>
            <a:ext cx="521678" cy="475573"/>
          </a:xfrm>
          <a:custGeom>
            <a:avLst/>
            <a:gdLst>
              <a:gd name="connsiteX0" fmla="*/ 0 w 521678"/>
              <a:gd name="connsiteY0" fmla="*/ 237787 h 475573"/>
              <a:gd name="connsiteX1" fmla="*/ 260839 w 521678"/>
              <a:gd name="connsiteY1" fmla="*/ 0 h 475573"/>
              <a:gd name="connsiteX2" fmla="*/ 521679 w 521678"/>
              <a:gd name="connsiteY2" fmla="*/ 237787 h 475573"/>
              <a:gd name="connsiteX3" fmla="*/ 260839 w 521678"/>
              <a:gd name="connsiteY3" fmla="*/ 475573 h 475573"/>
              <a:gd name="connsiteX4" fmla="*/ 0 w 521678"/>
              <a:gd name="connsiteY4" fmla="*/ 237787 h 475573"/>
              <a:gd name="connsiteX5" fmla="*/ 0 w 521678"/>
              <a:gd name="connsiteY5" fmla="*/ 237787 h 475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1678" h="475573">
                <a:moveTo>
                  <a:pt x="0" y="237787"/>
                </a:moveTo>
                <a:lnTo>
                  <a:pt x="260839" y="0"/>
                </a:lnTo>
                <a:lnTo>
                  <a:pt x="521679" y="237787"/>
                </a:lnTo>
                <a:lnTo>
                  <a:pt x="260839" y="475573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D2452C9D-C83D-7A8A-93C7-4EE6CAED5C79}"/>
              </a:ext>
            </a:extLst>
          </p:cNvPr>
          <p:cNvSpPr/>
          <p:nvPr/>
        </p:nvSpPr>
        <p:spPr>
          <a:xfrm>
            <a:off x="5888944" y="737007"/>
            <a:ext cx="589963" cy="365289"/>
          </a:xfrm>
          <a:custGeom>
            <a:avLst/>
            <a:gdLst>
              <a:gd name="connsiteX0" fmla="*/ 0 w 589963"/>
              <a:gd name="connsiteY0" fmla="*/ 127503 h 365289"/>
              <a:gd name="connsiteX1" fmla="*/ 329124 w 589963"/>
              <a:gd name="connsiteY1" fmla="*/ 0 h 365289"/>
              <a:gd name="connsiteX2" fmla="*/ 589963 w 589963"/>
              <a:gd name="connsiteY2" fmla="*/ 237787 h 365289"/>
              <a:gd name="connsiteX3" fmla="*/ 260840 w 589963"/>
              <a:gd name="connsiteY3" fmla="*/ 365290 h 365289"/>
              <a:gd name="connsiteX4" fmla="*/ 0 w 589963"/>
              <a:gd name="connsiteY4" fmla="*/ 127503 h 365289"/>
              <a:gd name="connsiteX5" fmla="*/ 0 w 589963"/>
              <a:gd name="connsiteY5" fmla="*/ 127503 h 365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963" h="365289">
                <a:moveTo>
                  <a:pt x="0" y="127503"/>
                </a:moveTo>
                <a:lnTo>
                  <a:pt x="329124" y="0"/>
                </a:lnTo>
                <a:lnTo>
                  <a:pt x="589963" y="237787"/>
                </a:lnTo>
                <a:lnTo>
                  <a:pt x="260840" y="365290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F92FC4BF-012F-3D7E-0DCE-4F3EEFAC9388}"/>
              </a:ext>
            </a:extLst>
          </p:cNvPr>
          <p:cNvSpPr/>
          <p:nvPr/>
        </p:nvSpPr>
        <p:spPr>
          <a:xfrm>
            <a:off x="3757154" y="3520910"/>
            <a:ext cx="589963" cy="365289"/>
          </a:xfrm>
          <a:custGeom>
            <a:avLst/>
            <a:gdLst>
              <a:gd name="connsiteX0" fmla="*/ 0 w 589963"/>
              <a:gd name="connsiteY0" fmla="*/ 127503 h 365289"/>
              <a:gd name="connsiteX1" fmla="*/ 329124 w 589963"/>
              <a:gd name="connsiteY1" fmla="*/ 0 h 365289"/>
              <a:gd name="connsiteX2" fmla="*/ 589963 w 589963"/>
              <a:gd name="connsiteY2" fmla="*/ 237787 h 365289"/>
              <a:gd name="connsiteX3" fmla="*/ 260840 w 589963"/>
              <a:gd name="connsiteY3" fmla="*/ 365290 h 365289"/>
              <a:gd name="connsiteX4" fmla="*/ 0 w 589963"/>
              <a:gd name="connsiteY4" fmla="*/ 127503 h 365289"/>
              <a:gd name="connsiteX5" fmla="*/ 0 w 589963"/>
              <a:gd name="connsiteY5" fmla="*/ 127503 h 365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963" h="365289">
                <a:moveTo>
                  <a:pt x="0" y="127503"/>
                </a:moveTo>
                <a:lnTo>
                  <a:pt x="329124" y="0"/>
                </a:lnTo>
                <a:lnTo>
                  <a:pt x="589963" y="237787"/>
                </a:lnTo>
                <a:lnTo>
                  <a:pt x="260840" y="365290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AA4E3ADF-08B3-1AC7-9B93-2A4E33ABD7DA}"/>
              </a:ext>
            </a:extLst>
          </p:cNvPr>
          <p:cNvSpPr/>
          <p:nvPr/>
        </p:nvSpPr>
        <p:spPr>
          <a:xfrm>
            <a:off x="1406487" y="5526212"/>
            <a:ext cx="589963" cy="365289"/>
          </a:xfrm>
          <a:custGeom>
            <a:avLst/>
            <a:gdLst>
              <a:gd name="connsiteX0" fmla="*/ 0 w 589963"/>
              <a:gd name="connsiteY0" fmla="*/ 127503 h 365289"/>
              <a:gd name="connsiteX1" fmla="*/ 329124 w 589963"/>
              <a:gd name="connsiteY1" fmla="*/ 0 h 365289"/>
              <a:gd name="connsiteX2" fmla="*/ 589963 w 589963"/>
              <a:gd name="connsiteY2" fmla="*/ 237786 h 365289"/>
              <a:gd name="connsiteX3" fmla="*/ 260839 w 589963"/>
              <a:gd name="connsiteY3" fmla="*/ 365290 h 365289"/>
              <a:gd name="connsiteX4" fmla="*/ 0 w 589963"/>
              <a:gd name="connsiteY4" fmla="*/ 127503 h 365289"/>
              <a:gd name="connsiteX5" fmla="*/ 0 w 589963"/>
              <a:gd name="connsiteY5" fmla="*/ 127503 h 365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963" h="365289">
                <a:moveTo>
                  <a:pt x="0" y="127503"/>
                </a:moveTo>
                <a:lnTo>
                  <a:pt x="329124" y="0"/>
                </a:lnTo>
                <a:lnTo>
                  <a:pt x="589963" y="237786"/>
                </a:lnTo>
                <a:lnTo>
                  <a:pt x="260839" y="365290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EC1895B0-945E-69B2-712C-85F04CE8189A}"/>
              </a:ext>
            </a:extLst>
          </p:cNvPr>
          <p:cNvSpPr/>
          <p:nvPr/>
        </p:nvSpPr>
        <p:spPr>
          <a:xfrm>
            <a:off x="7788203" y="7539710"/>
            <a:ext cx="418166" cy="553742"/>
          </a:xfrm>
          <a:custGeom>
            <a:avLst/>
            <a:gdLst>
              <a:gd name="connsiteX0" fmla="*/ 157327 w 418166"/>
              <a:gd name="connsiteY0" fmla="*/ 315955 h 553742"/>
              <a:gd name="connsiteX1" fmla="*/ 0 w 418166"/>
              <a:gd name="connsiteY1" fmla="*/ 0 h 553742"/>
              <a:gd name="connsiteX2" fmla="*/ 260840 w 418166"/>
              <a:gd name="connsiteY2" fmla="*/ 237787 h 553742"/>
              <a:gd name="connsiteX3" fmla="*/ 418167 w 418166"/>
              <a:gd name="connsiteY3" fmla="*/ 553742 h 553742"/>
              <a:gd name="connsiteX4" fmla="*/ 157327 w 418166"/>
              <a:gd name="connsiteY4" fmla="*/ 315955 h 553742"/>
              <a:gd name="connsiteX5" fmla="*/ 157327 w 418166"/>
              <a:gd name="connsiteY5" fmla="*/ 315955 h 553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8166" h="553742">
                <a:moveTo>
                  <a:pt x="157327" y="315955"/>
                </a:moveTo>
                <a:lnTo>
                  <a:pt x="0" y="0"/>
                </a:lnTo>
                <a:lnTo>
                  <a:pt x="260840" y="237787"/>
                </a:lnTo>
                <a:lnTo>
                  <a:pt x="418167" y="553742"/>
                </a:lnTo>
                <a:lnTo>
                  <a:pt x="157327" y="315955"/>
                </a:lnTo>
                <a:lnTo>
                  <a:pt x="157327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64DAC4EB-8A8E-16B9-1465-ED25351FBD5F}"/>
              </a:ext>
            </a:extLst>
          </p:cNvPr>
          <p:cNvSpPr/>
          <p:nvPr/>
        </p:nvSpPr>
        <p:spPr>
          <a:xfrm>
            <a:off x="10211564" y="4854951"/>
            <a:ext cx="293406" cy="589239"/>
          </a:xfrm>
          <a:custGeom>
            <a:avLst/>
            <a:gdLst>
              <a:gd name="connsiteX0" fmla="*/ 32567 w 293406"/>
              <a:gd name="connsiteY0" fmla="*/ 351453 h 589239"/>
              <a:gd name="connsiteX1" fmla="*/ 0 w 293406"/>
              <a:gd name="connsiteY1" fmla="*/ 0 h 589239"/>
              <a:gd name="connsiteX2" fmla="*/ 260839 w 293406"/>
              <a:gd name="connsiteY2" fmla="*/ 237787 h 589239"/>
              <a:gd name="connsiteX3" fmla="*/ 293406 w 293406"/>
              <a:gd name="connsiteY3" fmla="*/ 589239 h 589239"/>
              <a:gd name="connsiteX4" fmla="*/ 32567 w 293406"/>
              <a:gd name="connsiteY4" fmla="*/ 351453 h 589239"/>
              <a:gd name="connsiteX5" fmla="*/ 32567 w 293406"/>
              <a:gd name="connsiteY5" fmla="*/ 351453 h 589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406" h="589239">
                <a:moveTo>
                  <a:pt x="32567" y="351453"/>
                </a:moveTo>
                <a:lnTo>
                  <a:pt x="0" y="0"/>
                </a:lnTo>
                <a:lnTo>
                  <a:pt x="260839" y="237787"/>
                </a:lnTo>
                <a:lnTo>
                  <a:pt x="293406" y="589239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BF8B6DDE-CCD0-6E2D-B593-022822A92C43}"/>
              </a:ext>
            </a:extLst>
          </p:cNvPr>
          <p:cNvSpPr/>
          <p:nvPr/>
        </p:nvSpPr>
        <p:spPr>
          <a:xfrm>
            <a:off x="7439418" y="8726571"/>
            <a:ext cx="293406" cy="589239"/>
          </a:xfrm>
          <a:custGeom>
            <a:avLst/>
            <a:gdLst>
              <a:gd name="connsiteX0" fmla="*/ 32567 w 293406"/>
              <a:gd name="connsiteY0" fmla="*/ 351453 h 589239"/>
              <a:gd name="connsiteX1" fmla="*/ 0 w 293406"/>
              <a:gd name="connsiteY1" fmla="*/ 0 h 589239"/>
              <a:gd name="connsiteX2" fmla="*/ 260840 w 293406"/>
              <a:gd name="connsiteY2" fmla="*/ 237787 h 589239"/>
              <a:gd name="connsiteX3" fmla="*/ 293407 w 293406"/>
              <a:gd name="connsiteY3" fmla="*/ 589240 h 589239"/>
              <a:gd name="connsiteX4" fmla="*/ 32567 w 293406"/>
              <a:gd name="connsiteY4" fmla="*/ 351453 h 589239"/>
              <a:gd name="connsiteX5" fmla="*/ 32567 w 293406"/>
              <a:gd name="connsiteY5" fmla="*/ 351453 h 589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406" h="589239">
                <a:moveTo>
                  <a:pt x="32567" y="351453"/>
                </a:moveTo>
                <a:lnTo>
                  <a:pt x="0" y="0"/>
                </a:lnTo>
                <a:lnTo>
                  <a:pt x="260840" y="237787"/>
                </a:lnTo>
                <a:lnTo>
                  <a:pt x="293407" y="589240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4FD14A43-B3D0-2779-5F7A-0D081EED777E}"/>
              </a:ext>
            </a:extLst>
          </p:cNvPr>
          <p:cNvSpPr/>
          <p:nvPr/>
        </p:nvSpPr>
        <p:spPr>
          <a:xfrm>
            <a:off x="8478153" y="6231474"/>
            <a:ext cx="357431" cy="577270"/>
          </a:xfrm>
          <a:custGeom>
            <a:avLst/>
            <a:gdLst>
              <a:gd name="connsiteX0" fmla="*/ 0 w 357431"/>
              <a:gd name="connsiteY0" fmla="*/ 339485 h 577270"/>
              <a:gd name="connsiteX1" fmla="*/ 96592 w 357431"/>
              <a:gd name="connsiteY1" fmla="*/ 0 h 577270"/>
              <a:gd name="connsiteX2" fmla="*/ 357431 w 357431"/>
              <a:gd name="connsiteY2" fmla="*/ 237787 h 577270"/>
              <a:gd name="connsiteX3" fmla="*/ 260840 w 357431"/>
              <a:gd name="connsiteY3" fmla="*/ 577271 h 577270"/>
              <a:gd name="connsiteX4" fmla="*/ 0 w 357431"/>
              <a:gd name="connsiteY4" fmla="*/ 339485 h 577270"/>
              <a:gd name="connsiteX5" fmla="*/ 0 w 357431"/>
              <a:gd name="connsiteY5" fmla="*/ 339485 h 577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7431" h="577270">
                <a:moveTo>
                  <a:pt x="0" y="339485"/>
                </a:moveTo>
                <a:lnTo>
                  <a:pt x="96592" y="0"/>
                </a:lnTo>
                <a:lnTo>
                  <a:pt x="357431" y="237787"/>
                </a:lnTo>
                <a:lnTo>
                  <a:pt x="260840" y="577271"/>
                </a:lnTo>
                <a:lnTo>
                  <a:pt x="0" y="339485"/>
                </a:lnTo>
                <a:lnTo>
                  <a:pt x="0" y="339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B45FF31C-F25A-74E3-77A5-CF9B6E8AAF1A}"/>
              </a:ext>
            </a:extLst>
          </p:cNvPr>
          <p:cNvSpPr/>
          <p:nvPr/>
        </p:nvSpPr>
        <p:spPr>
          <a:xfrm>
            <a:off x="6375396" y="8957071"/>
            <a:ext cx="357431" cy="577270"/>
          </a:xfrm>
          <a:custGeom>
            <a:avLst/>
            <a:gdLst>
              <a:gd name="connsiteX0" fmla="*/ 0 w 357431"/>
              <a:gd name="connsiteY0" fmla="*/ 339485 h 577270"/>
              <a:gd name="connsiteX1" fmla="*/ 96592 w 357431"/>
              <a:gd name="connsiteY1" fmla="*/ 0 h 577270"/>
              <a:gd name="connsiteX2" fmla="*/ 357431 w 357431"/>
              <a:gd name="connsiteY2" fmla="*/ 237787 h 577270"/>
              <a:gd name="connsiteX3" fmla="*/ 260840 w 357431"/>
              <a:gd name="connsiteY3" fmla="*/ 577271 h 577270"/>
              <a:gd name="connsiteX4" fmla="*/ 0 w 357431"/>
              <a:gd name="connsiteY4" fmla="*/ 339485 h 577270"/>
              <a:gd name="connsiteX5" fmla="*/ 0 w 357431"/>
              <a:gd name="connsiteY5" fmla="*/ 339485 h 577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7431" h="577270">
                <a:moveTo>
                  <a:pt x="0" y="339485"/>
                </a:moveTo>
                <a:lnTo>
                  <a:pt x="96592" y="0"/>
                </a:lnTo>
                <a:lnTo>
                  <a:pt x="357431" y="237787"/>
                </a:lnTo>
                <a:lnTo>
                  <a:pt x="260840" y="577271"/>
                </a:lnTo>
                <a:lnTo>
                  <a:pt x="0" y="339485"/>
                </a:lnTo>
                <a:lnTo>
                  <a:pt x="0" y="339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155B0007-25EE-E54D-EC71-7D44421834FF}"/>
              </a:ext>
            </a:extLst>
          </p:cNvPr>
          <p:cNvSpPr/>
          <p:nvPr/>
        </p:nvSpPr>
        <p:spPr>
          <a:xfrm>
            <a:off x="7732825" y="7855665"/>
            <a:ext cx="473544" cy="519453"/>
          </a:xfrm>
          <a:custGeom>
            <a:avLst/>
            <a:gdLst>
              <a:gd name="connsiteX0" fmla="*/ 0 w 473544"/>
              <a:gd name="connsiteY0" fmla="*/ 281667 h 519453"/>
              <a:gd name="connsiteX1" fmla="*/ 212705 w 473544"/>
              <a:gd name="connsiteY1" fmla="*/ 0 h 519453"/>
              <a:gd name="connsiteX2" fmla="*/ 473544 w 473544"/>
              <a:gd name="connsiteY2" fmla="*/ 237787 h 519453"/>
              <a:gd name="connsiteX3" fmla="*/ 260840 w 473544"/>
              <a:gd name="connsiteY3" fmla="*/ 519453 h 519453"/>
              <a:gd name="connsiteX4" fmla="*/ 0 w 473544"/>
              <a:gd name="connsiteY4" fmla="*/ 281667 h 519453"/>
              <a:gd name="connsiteX5" fmla="*/ 0 w 473544"/>
              <a:gd name="connsiteY5" fmla="*/ 281667 h 519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3544" h="519453">
                <a:moveTo>
                  <a:pt x="0" y="281667"/>
                </a:moveTo>
                <a:lnTo>
                  <a:pt x="212705" y="0"/>
                </a:lnTo>
                <a:lnTo>
                  <a:pt x="473544" y="237787"/>
                </a:lnTo>
                <a:lnTo>
                  <a:pt x="260840" y="519453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C586C85A-FECC-CDA5-F8A8-DA61321C7DDF}"/>
              </a:ext>
            </a:extLst>
          </p:cNvPr>
          <p:cNvSpPr/>
          <p:nvPr/>
        </p:nvSpPr>
        <p:spPr>
          <a:xfrm>
            <a:off x="9511657" y="5904380"/>
            <a:ext cx="473544" cy="519453"/>
          </a:xfrm>
          <a:custGeom>
            <a:avLst/>
            <a:gdLst>
              <a:gd name="connsiteX0" fmla="*/ 0 w 473544"/>
              <a:gd name="connsiteY0" fmla="*/ 281667 h 519453"/>
              <a:gd name="connsiteX1" fmla="*/ 212705 w 473544"/>
              <a:gd name="connsiteY1" fmla="*/ 0 h 519453"/>
              <a:gd name="connsiteX2" fmla="*/ 473544 w 473544"/>
              <a:gd name="connsiteY2" fmla="*/ 237787 h 519453"/>
              <a:gd name="connsiteX3" fmla="*/ 260839 w 473544"/>
              <a:gd name="connsiteY3" fmla="*/ 519453 h 519453"/>
              <a:gd name="connsiteX4" fmla="*/ 0 w 473544"/>
              <a:gd name="connsiteY4" fmla="*/ 281667 h 519453"/>
              <a:gd name="connsiteX5" fmla="*/ 0 w 473544"/>
              <a:gd name="connsiteY5" fmla="*/ 281667 h 519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3544" h="519453">
                <a:moveTo>
                  <a:pt x="0" y="281667"/>
                </a:moveTo>
                <a:lnTo>
                  <a:pt x="212705" y="0"/>
                </a:lnTo>
                <a:lnTo>
                  <a:pt x="473544" y="237787"/>
                </a:lnTo>
                <a:lnTo>
                  <a:pt x="260839" y="519453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8994C2EE-22FC-9942-AFAB-73A664128A96}"/>
              </a:ext>
            </a:extLst>
          </p:cNvPr>
          <p:cNvSpPr/>
          <p:nvPr/>
        </p:nvSpPr>
        <p:spPr>
          <a:xfrm>
            <a:off x="5917977" y="9612512"/>
            <a:ext cx="560930" cy="423594"/>
          </a:xfrm>
          <a:custGeom>
            <a:avLst/>
            <a:gdLst>
              <a:gd name="connsiteX0" fmla="*/ 0 w 560930"/>
              <a:gd name="connsiteY0" fmla="*/ 185809 h 423594"/>
              <a:gd name="connsiteX1" fmla="*/ 300091 w 560930"/>
              <a:gd name="connsiteY1" fmla="*/ 0 h 423594"/>
              <a:gd name="connsiteX2" fmla="*/ 560931 w 560930"/>
              <a:gd name="connsiteY2" fmla="*/ 237786 h 423594"/>
              <a:gd name="connsiteX3" fmla="*/ 260840 w 560930"/>
              <a:gd name="connsiteY3" fmla="*/ 423595 h 423594"/>
              <a:gd name="connsiteX4" fmla="*/ 0 w 560930"/>
              <a:gd name="connsiteY4" fmla="*/ 185809 h 423594"/>
              <a:gd name="connsiteX5" fmla="*/ 0 w 560930"/>
              <a:gd name="connsiteY5" fmla="*/ 185809 h 423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30" h="423594">
                <a:moveTo>
                  <a:pt x="0" y="185809"/>
                </a:moveTo>
                <a:lnTo>
                  <a:pt x="300091" y="0"/>
                </a:lnTo>
                <a:lnTo>
                  <a:pt x="560931" y="237786"/>
                </a:lnTo>
                <a:lnTo>
                  <a:pt x="260840" y="423595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21EFC9B4-16B6-F001-1AD6-0D9AF0B3127A}"/>
              </a:ext>
            </a:extLst>
          </p:cNvPr>
          <p:cNvSpPr/>
          <p:nvPr/>
        </p:nvSpPr>
        <p:spPr>
          <a:xfrm>
            <a:off x="8020735" y="6886914"/>
            <a:ext cx="560930" cy="423594"/>
          </a:xfrm>
          <a:custGeom>
            <a:avLst/>
            <a:gdLst>
              <a:gd name="connsiteX0" fmla="*/ 0 w 560930"/>
              <a:gd name="connsiteY0" fmla="*/ 185809 h 423594"/>
              <a:gd name="connsiteX1" fmla="*/ 300091 w 560930"/>
              <a:gd name="connsiteY1" fmla="*/ 0 h 423594"/>
              <a:gd name="connsiteX2" fmla="*/ 560931 w 560930"/>
              <a:gd name="connsiteY2" fmla="*/ 237786 h 423594"/>
              <a:gd name="connsiteX3" fmla="*/ 260840 w 560930"/>
              <a:gd name="connsiteY3" fmla="*/ 423595 h 423594"/>
              <a:gd name="connsiteX4" fmla="*/ 0 w 560930"/>
              <a:gd name="connsiteY4" fmla="*/ 185809 h 423594"/>
              <a:gd name="connsiteX5" fmla="*/ 0 w 560930"/>
              <a:gd name="connsiteY5" fmla="*/ 185809 h 423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30" h="423594">
                <a:moveTo>
                  <a:pt x="0" y="185809"/>
                </a:moveTo>
                <a:lnTo>
                  <a:pt x="300091" y="0"/>
                </a:lnTo>
                <a:lnTo>
                  <a:pt x="560931" y="237786"/>
                </a:lnTo>
                <a:lnTo>
                  <a:pt x="260840" y="423595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B67F27A0-1E7B-B496-D18D-A315AC76E062}"/>
              </a:ext>
            </a:extLst>
          </p:cNvPr>
          <p:cNvSpPr/>
          <p:nvPr/>
        </p:nvSpPr>
        <p:spPr>
          <a:xfrm>
            <a:off x="10540688" y="4541639"/>
            <a:ext cx="560930" cy="423595"/>
          </a:xfrm>
          <a:custGeom>
            <a:avLst/>
            <a:gdLst>
              <a:gd name="connsiteX0" fmla="*/ 0 w 560930"/>
              <a:gd name="connsiteY0" fmla="*/ 185809 h 423595"/>
              <a:gd name="connsiteX1" fmla="*/ 300091 w 560930"/>
              <a:gd name="connsiteY1" fmla="*/ 0 h 423595"/>
              <a:gd name="connsiteX2" fmla="*/ 560931 w 560930"/>
              <a:gd name="connsiteY2" fmla="*/ 237787 h 423595"/>
              <a:gd name="connsiteX3" fmla="*/ 260840 w 560930"/>
              <a:gd name="connsiteY3" fmla="*/ 423595 h 423595"/>
              <a:gd name="connsiteX4" fmla="*/ 0 w 560930"/>
              <a:gd name="connsiteY4" fmla="*/ 185809 h 423595"/>
              <a:gd name="connsiteX5" fmla="*/ 0 w 560930"/>
              <a:gd name="connsiteY5" fmla="*/ 185809 h 423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30" h="423595">
                <a:moveTo>
                  <a:pt x="0" y="185809"/>
                </a:moveTo>
                <a:lnTo>
                  <a:pt x="300091" y="0"/>
                </a:lnTo>
                <a:lnTo>
                  <a:pt x="560931" y="237787"/>
                </a:lnTo>
                <a:lnTo>
                  <a:pt x="260840" y="423595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EDFB4222-89D3-62C1-2644-1CCD10680954}"/>
              </a:ext>
            </a:extLst>
          </p:cNvPr>
          <p:cNvSpPr/>
          <p:nvPr/>
        </p:nvSpPr>
        <p:spPr>
          <a:xfrm>
            <a:off x="7125037" y="9078024"/>
            <a:ext cx="607787" cy="302643"/>
          </a:xfrm>
          <a:custGeom>
            <a:avLst/>
            <a:gdLst>
              <a:gd name="connsiteX0" fmla="*/ 0 w 607787"/>
              <a:gd name="connsiteY0" fmla="*/ 64856 h 302643"/>
              <a:gd name="connsiteX1" fmla="*/ 346948 w 607787"/>
              <a:gd name="connsiteY1" fmla="*/ 0 h 302643"/>
              <a:gd name="connsiteX2" fmla="*/ 607788 w 607787"/>
              <a:gd name="connsiteY2" fmla="*/ 237787 h 302643"/>
              <a:gd name="connsiteX3" fmla="*/ 260839 w 607787"/>
              <a:gd name="connsiteY3" fmla="*/ 302643 h 302643"/>
              <a:gd name="connsiteX4" fmla="*/ 0 w 607787"/>
              <a:gd name="connsiteY4" fmla="*/ 64856 h 302643"/>
              <a:gd name="connsiteX5" fmla="*/ 0 w 607787"/>
              <a:gd name="connsiteY5" fmla="*/ 64856 h 302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7787" h="302643">
                <a:moveTo>
                  <a:pt x="0" y="64856"/>
                </a:moveTo>
                <a:lnTo>
                  <a:pt x="346948" y="0"/>
                </a:lnTo>
                <a:lnTo>
                  <a:pt x="607788" y="237787"/>
                </a:lnTo>
                <a:lnTo>
                  <a:pt x="260839" y="302643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025D89E5-4746-9B6C-EEAF-5E016B4BCF8E}"/>
              </a:ext>
            </a:extLst>
          </p:cNvPr>
          <p:cNvSpPr/>
          <p:nvPr/>
        </p:nvSpPr>
        <p:spPr>
          <a:xfrm>
            <a:off x="9724362" y="5839524"/>
            <a:ext cx="607787" cy="302642"/>
          </a:xfrm>
          <a:custGeom>
            <a:avLst/>
            <a:gdLst>
              <a:gd name="connsiteX0" fmla="*/ 0 w 607787"/>
              <a:gd name="connsiteY0" fmla="*/ 64856 h 302642"/>
              <a:gd name="connsiteX1" fmla="*/ 346948 w 607787"/>
              <a:gd name="connsiteY1" fmla="*/ 0 h 302642"/>
              <a:gd name="connsiteX2" fmla="*/ 607788 w 607787"/>
              <a:gd name="connsiteY2" fmla="*/ 237787 h 302642"/>
              <a:gd name="connsiteX3" fmla="*/ 260840 w 607787"/>
              <a:gd name="connsiteY3" fmla="*/ 302643 h 302642"/>
              <a:gd name="connsiteX4" fmla="*/ 0 w 607787"/>
              <a:gd name="connsiteY4" fmla="*/ 64856 h 302642"/>
              <a:gd name="connsiteX5" fmla="*/ 0 w 607787"/>
              <a:gd name="connsiteY5" fmla="*/ 64856 h 302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7787" h="302642">
                <a:moveTo>
                  <a:pt x="0" y="64856"/>
                </a:moveTo>
                <a:lnTo>
                  <a:pt x="346948" y="0"/>
                </a:lnTo>
                <a:lnTo>
                  <a:pt x="607788" y="237787"/>
                </a:lnTo>
                <a:lnTo>
                  <a:pt x="260840" y="302643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22CB9102-85F9-A585-8B10-39DD4860E7DD}"/>
              </a:ext>
            </a:extLst>
          </p:cNvPr>
          <p:cNvSpPr/>
          <p:nvPr/>
        </p:nvSpPr>
        <p:spPr>
          <a:xfrm>
            <a:off x="8574745" y="6231474"/>
            <a:ext cx="607787" cy="302642"/>
          </a:xfrm>
          <a:custGeom>
            <a:avLst/>
            <a:gdLst>
              <a:gd name="connsiteX0" fmla="*/ 260840 w 607787"/>
              <a:gd name="connsiteY0" fmla="*/ 237787 h 302642"/>
              <a:gd name="connsiteX1" fmla="*/ 0 w 607787"/>
              <a:gd name="connsiteY1" fmla="*/ 0 h 302642"/>
              <a:gd name="connsiteX2" fmla="*/ 346948 w 607787"/>
              <a:gd name="connsiteY2" fmla="*/ 64856 h 302642"/>
              <a:gd name="connsiteX3" fmla="*/ 607788 w 607787"/>
              <a:gd name="connsiteY3" fmla="*/ 302643 h 302642"/>
              <a:gd name="connsiteX4" fmla="*/ 260840 w 607787"/>
              <a:gd name="connsiteY4" fmla="*/ 237787 h 302642"/>
              <a:gd name="connsiteX5" fmla="*/ 260840 w 607787"/>
              <a:gd name="connsiteY5" fmla="*/ 237787 h 302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7787" h="302642">
                <a:moveTo>
                  <a:pt x="260840" y="237787"/>
                </a:moveTo>
                <a:lnTo>
                  <a:pt x="0" y="0"/>
                </a:lnTo>
                <a:lnTo>
                  <a:pt x="346948" y="64856"/>
                </a:lnTo>
                <a:lnTo>
                  <a:pt x="607788" y="302643"/>
                </a:lnTo>
                <a:lnTo>
                  <a:pt x="260840" y="237787"/>
                </a:lnTo>
                <a:lnTo>
                  <a:pt x="26084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5D31138B-0A0F-E199-56B4-F0BA35A49A60}"/>
              </a:ext>
            </a:extLst>
          </p:cNvPr>
          <p:cNvSpPr/>
          <p:nvPr/>
        </p:nvSpPr>
        <p:spPr>
          <a:xfrm>
            <a:off x="6824946" y="8957071"/>
            <a:ext cx="560929" cy="423595"/>
          </a:xfrm>
          <a:custGeom>
            <a:avLst/>
            <a:gdLst>
              <a:gd name="connsiteX0" fmla="*/ 260839 w 560929"/>
              <a:gd name="connsiteY0" fmla="*/ 237787 h 423595"/>
              <a:gd name="connsiteX1" fmla="*/ 0 w 560929"/>
              <a:gd name="connsiteY1" fmla="*/ 0 h 423595"/>
              <a:gd name="connsiteX2" fmla="*/ 300091 w 560929"/>
              <a:gd name="connsiteY2" fmla="*/ 185809 h 423595"/>
              <a:gd name="connsiteX3" fmla="*/ 560930 w 560929"/>
              <a:gd name="connsiteY3" fmla="*/ 423596 h 423595"/>
              <a:gd name="connsiteX4" fmla="*/ 260839 w 560929"/>
              <a:gd name="connsiteY4" fmla="*/ 237787 h 423595"/>
              <a:gd name="connsiteX5" fmla="*/ 260839 w 560929"/>
              <a:gd name="connsiteY5" fmla="*/ 237787 h 423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29" h="423595">
                <a:moveTo>
                  <a:pt x="260839" y="237787"/>
                </a:moveTo>
                <a:lnTo>
                  <a:pt x="0" y="0"/>
                </a:lnTo>
                <a:lnTo>
                  <a:pt x="300091" y="185809"/>
                </a:lnTo>
                <a:lnTo>
                  <a:pt x="560930" y="423596"/>
                </a:lnTo>
                <a:lnTo>
                  <a:pt x="260839" y="237787"/>
                </a:lnTo>
                <a:lnTo>
                  <a:pt x="260839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58671D14-34B6-3EB5-3E11-A308E93E3A7D}"/>
              </a:ext>
            </a:extLst>
          </p:cNvPr>
          <p:cNvSpPr/>
          <p:nvPr/>
        </p:nvSpPr>
        <p:spPr>
          <a:xfrm>
            <a:off x="10244131" y="5206404"/>
            <a:ext cx="473544" cy="519453"/>
          </a:xfrm>
          <a:custGeom>
            <a:avLst/>
            <a:gdLst>
              <a:gd name="connsiteX0" fmla="*/ 212705 w 473544"/>
              <a:gd name="connsiteY0" fmla="*/ 281667 h 519453"/>
              <a:gd name="connsiteX1" fmla="*/ 0 w 473544"/>
              <a:gd name="connsiteY1" fmla="*/ 0 h 519453"/>
              <a:gd name="connsiteX2" fmla="*/ 260840 w 473544"/>
              <a:gd name="connsiteY2" fmla="*/ 237787 h 519453"/>
              <a:gd name="connsiteX3" fmla="*/ 473544 w 473544"/>
              <a:gd name="connsiteY3" fmla="*/ 519453 h 519453"/>
              <a:gd name="connsiteX4" fmla="*/ 212705 w 473544"/>
              <a:gd name="connsiteY4" fmla="*/ 281667 h 519453"/>
              <a:gd name="connsiteX5" fmla="*/ 212705 w 473544"/>
              <a:gd name="connsiteY5" fmla="*/ 281667 h 519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3544" h="519453">
                <a:moveTo>
                  <a:pt x="212705" y="281667"/>
                </a:moveTo>
                <a:lnTo>
                  <a:pt x="0" y="0"/>
                </a:lnTo>
                <a:lnTo>
                  <a:pt x="260840" y="237787"/>
                </a:lnTo>
                <a:lnTo>
                  <a:pt x="473544" y="519453"/>
                </a:lnTo>
                <a:lnTo>
                  <a:pt x="212705" y="281667"/>
                </a:lnTo>
                <a:lnTo>
                  <a:pt x="212705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7722CB82-3BE3-BD31-512B-2A22DB903D95}"/>
              </a:ext>
            </a:extLst>
          </p:cNvPr>
          <p:cNvSpPr/>
          <p:nvPr/>
        </p:nvSpPr>
        <p:spPr>
          <a:xfrm>
            <a:off x="7691611" y="7200226"/>
            <a:ext cx="357431" cy="577270"/>
          </a:xfrm>
          <a:custGeom>
            <a:avLst/>
            <a:gdLst>
              <a:gd name="connsiteX0" fmla="*/ 96592 w 357431"/>
              <a:gd name="connsiteY0" fmla="*/ 339484 h 577270"/>
              <a:gd name="connsiteX1" fmla="*/ 0 w 357431"/>
              <a:gd name="connsiteY1" fmla="*/ 0 h 577270"/>
              <a:gd name="connsiteX2" fmla="*/ 260840 w 357431"/>
              <a:gd name="connsiteY2" fmla="*/ 237786 h 577270"/>
              <a:gd name="connsiteX3" fmla="*/ 357431 w 357431"/>
              <a:gd name="connsiteY3" fmla="*/ 577271 h 577270"/>
              <a:gd name="connsiteX4" fmla="*/ 96592 w 357431"/>
              <a:gd name="connsiteY4" fmla="*/ 339484 h 577270"/>
              <a:gd name="connsiteX5" fmla="*/ 96592 w 357431"/>
              <a:gd name="connsiteY5" fmla="*/ 339484 h 577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7431" h="577270">
                <a:moveTo>
                  <a:pt x="96592" y="339484"/>
                </a:moveTo>
                <a:lnTo>
                  <a:pt x="0" y="0"/>
                </a:lnTo>
                <a:lnTo>
                  <a:pt x="260840" y="237786"/>
                </a:lnTo>
                <a:lnTo>
                  <a:pt x="357431" y="577271"/>
                </a:lnTo>
                <a:lnTo>
                  <a:pt x="96592" y="339484"/>
                </a:lnTo>
                <a:lnTo>
                  <a:pt x="96592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11440D30-2498-F8C9-A21D-B7208774EB3C}"/>
              </a:ext>
            </a:extLst>
          </p:cNvPr>
          <p:cNvSpPr/>
          <p:nvPr/>
        </p:nvSpPr>
        <p:spPr>
          <a:xfrm>
            <a:off x="10424269" y="5488071"/>
            <a:ext cx="293406" cy="589239"/>
          </a:xfrm>
          <a:custGeom>
            <a:avLst/>
            <a:gdLst>
              <a:gd name="connsiteX0" fmla="*/ 0 w 293406"/>
              <a:gd name="connsiteY0" fmla="*/ 351453 h 589239"/>
              <a:gd name="connsiteX1" fmla="*/ 32567 w 293406"/>
              <a:gd name="connsiteY1" fmla="*/ 0 h 589239"/>
              <a:gd name="connsiteX2" fmla="*/ 293406 w 293406"/>
              <a:gd name="connsiteY2" fmla="*/ 237787 h 589239"/>
              <a:gd name="connsiteX3" fmla="*/ 260840 w 293406"/>
              <a:gd name="connsiteY3" fmla="*/ 589239 h 589239"/>
              <a:gd name="connsiteX4" fmla="*/ 0 w 293406"/>
              <a:gd name="connsiteY4" fmla="*/ 351453 h 589239"/>
              <a:gd name="connsiteX5" fmla="*/ 0 w 293406"/>
              <a:gd name="connsiteY5" fmla="*/ 351453 h 589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406" h="589239">
                <a:moveTo>
                  <a:pt x="0" y="351453"/>
                </a:moveTo>
                <a:lnTo>
                  <a:pt x="32567" y="0"/>
                </a:lnTo>
                <a:lnTo>
                  <a:pt x="293406" y="237787"/>
                </a:lnTo>
                <a:lnTo>
                  <a:pt x="260840" y="589239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550B9258-9E3A-0FE5-0258-151FD670CD22}"/>
              </a:ext>
            </a:extLst>
          </p:cNvPr>
          <p:cNvSpPr/>
          <p:nvPr/>
        </p:nvSpPr>
        <p:spPr>
          <a:xfrm>
            <a:off x="7439418" y="8375119"/>
            <a:ext cx="293406" cy="589239"/>
          </a:xfrm>
          <a:custGeom>
            <a:avLst/>
            <a:gdLst>
              <a:gd name="connsiteX0" fmla="*/ 0 w 293406"/>
              <a:gd name="connsiteY0" fmla="*/ 351453 h 589239"/>
              <a:gd name="connsiteX1" fmla="*/ 32567 w 293406"/>
              <a:gd name="connsiteY1" fmla="*/ 0 h 589239"/>
              <a:gd name="connsiteX2" fmla="*/ 293407 w 293406"/>
              <a:gd name="connsiteY2" fmla="*/ 237787 h 589239"/>
              <a:gd name="connsiteX3" fmla="*/ 260840 w 293406"/>
              <a:gd name="connsiteY3" fmla="*/ 589240 h 589239"/>
              <a:gd name="connsiteX4" fmla="*/ 0 w 293406"/>
              <a:gd name="connsiteY4" fmla="*/ 351453 h 589239"/>
              <a:gd name="connsiteX5" fmla="*/ 0 w 293406"/>
              <a:gd name="connsiteY5" fmla="*/ 351453 h 589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406" h="589239">
                <a:moveTo>
                  <a:pt x="0" y="351453"/>
                </a:moveTo>
                <a:lnTo>
                  <a:pt x="32567" y="0"/>
                </a:lnTo>
                <a:lnTo>
                  <a:pt x="293407" y="237787"/>
                </a:lnTo>
                <a:lnTo>
                  <a:pt x="260840" y="589240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CB73AE85-3336-A851-5250-236F7E4AE056}"/>
              </a:ext>
            </a:extLst>
          </p:cNvPr>
          <p:cNvSpPr/>
          <p:nvPr/>
        </p:nvSpPr>
        <p:spPr>
          <a:xfrm>
            <a:off x="10840779" y="4225684"/>
            <a:ext cx="418166" cy="553742"/>
          </a:xfrm>
          <a:custGeom>
            <a:avLst/>
            <a:gdLst>
              <a:gd name="connsiteX0" fmla="*/ 0 w 418166"/>
              <a:gd name="connsiteY0" fmla="*/ 315955 h 553742"/>
              <a:gd name="connsiteX1" fmla="*/ 157327 w 418166"/>
              <a:gd name="connsiteY1" fmla="*/ 0 h 553742"/>
              <a:gd name="connsiteX2" fmla="*/ 418167 w 418166"/>
              <a:gd name="connsiteY2" fmla="*/ 237787 h 553742"/>
              <a:gd name="connsiteX3" fmla="*/ 260840 w 418166"/>
              <a:gd name="connsiteY3" fmla="*/ 553742 h 553742"/>
              <a:gd name="connsiteX4" fmla="*/ 0 w 418166"/>
              <a:gd name="connsiteY4" fmla="*/ 315955 h 553742"/>
              <a:gd name="connsiteX5" fmla="*/ 0 w 418166"/>
              <a:gd name="connsiteY5" fmla="*/ 315955 h 553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8166" h="553742">
                <a:moveTo>
                  <a:pt x="0" y="315955"/>
                </a:moveTo>
                <a:lnTo>
                  <a:pt x="157327" y="0"/>
                </a:lnTo>
                <a:lnTo>
                  <a:pt x="418167" y="237787"/>
                </a:lnTo>
                <a:lnTo>
                  <a:pt x="260840" y="553742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0FF1A3F6-0CF5-6F37-9A0F-633B6138EDD4}"/>
              </a:ext>
            </a:extLst>
          </p:cNvPr>
          <p:cNvSpPr/>
          <p:nvPr/>
        </p:nvSpPr>
        <p:spPr>
          <a:xfrm>
            <a:off x="8320826" y="6570958"/>
            <a:ext cx="418166" cy="553741"/>
          </a:xfrm>
          <a:custGeom>
            <a:avLst/>
            <a:gdLst>
              <a:gd name="connsiteX0" fmla="*/ 0 w 418166"/>
              <a:gd name="connsiteY0" fmla="*/ 315955 h 553741"/>
              <a:gd name="connsiteX1" fmla="*/ 157327 w 418166"/>
              <a:gd name="connsiteY1" fmla="*/ 0 h 553741"/>
              <a:gd name="connsiteX2" fmla="*/ 418167 w 418166"/>
              <a:gd name="connsiteY2" fmla="*/ 237786 h 553741"/>
              <a:gd name="connsiteX3" fmla="*/ 260840 w 418166"/>
              <a:gd name="connsiteY3" fmla="*/ 553742 h 553741"/>
              <a:gd name="connsiteX4" fmla="*/ 0 w 418166"/>
              <a:gd name="connsiteY4" fmla="*/ 315955 h 553741"/>
              <a:gd name="connsiteX5" fmla="*/ 0 w 418166"/>
              <a:gd name="connsiteY5" fmla="*/ 315955 h 553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8166" h="553741">
                <a:moveTo>
                  <a:pt x="0" y="315955"/>
                </a:moveTo>
                <a:lnTo>
                  <a:pt x="157327" y="0"/>
                </a:lnTo>
                <a:lnTo>
                  <a:pt x="418167" y="237786"/>
                </a:lnTo>
                <a:lnTo>
                  <a:pt x="260840" y="553742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956AA83C-3596-77F5-E88D-FD8C781BF438}"/>
              </a:ext>
            </a:extLst>
          </p:cNvPr>
          <p:cNvSpPr/>
          <p:nvPr/>
        </p:nvSpPr>
        <p:spPr>
          <a:xfrm>
            <a:off x="6218068" y="9296556"/>
            <a:ext cx="418166" cy="553741"/>
          </a:xfrm>
          <a:custGeom>
            <a:avLst/>
            <a:gdLst>
              <a:gd name="connsiteX0" fmla="*/ 0 w 418166"/>
              <a:gd name="connsiteY0" fmla="*/ 315955 h 553741"/>
              <a:gd name="connsiteX1" fmla="*/ 157327 w 418166"/>
              <a:gd name="connsiteY1" fmla="*/ 0 h 553741"/>
              <a:gd name="connsiteX2" fmla="*/ 418167 w 418166"/>
              <a:gd name="connsiteY2" fmla="*/ 237786 h 553741"/>
              <a:gd name="connsiteX3" fmla="*/ 260840 w 418166"/>
              <a:gd name="connsiteY3" fmla="*/ 553742 h 553741"/>
              <a:gd name="connsiteX4" fmla="*/ 0 w 418166"/>
              <a:gd name="connsiteY4" fmla="*/ 315955 h 553741"/>
              <a:gd name="connsiteX5" fmla="*/ 0 w 418166"/>
              <a:gd name="connsiteY5" fmla="*/ 315955 h 553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8166" h="553741">
                <a:moveTo>
                  <a:pt x="0" y="315955"/>
                </a:moveTo>
                <a:lnTo>
                  <a:pt x="157327" y="0"/>
                </a:lnTo>
                <a:lnTo>
                  <a:pt x="418167" y="237786"/>
                </a:lnTo>
                <a:lnTo>
                  <a:pt x="260840" y="553742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1" name="Freeform: Shape 400">
            <a:extLst>
              <a:ext uri="{FF2B5EF4-FFF2-40B4-BE49-F238E27FC236}">
                <a16:creationId xmlns:a16="http://schemas.microsoft.com/office/drawing/2014/main" id="{3B96C1BE-760B-0038-CD42-B90B435EF49B}"/>
              </a:ext>
            </a:extLst>
          </p:cNvPr>
          <p:cNvSpPr/>
          <p:nvPr/>
        </p:nvSpPr>
        <p:spPr>
          <a:xfrm>
            <a:off x="9250818" y="6186046"/>
            <a:ext cx="521678" cy="475573"/>
          </a:xfrm>
          <a:custGeom>
            <a:avLst/>
            <a:gdLst>
              <a:gd name="connsiteX0" fmla="*/ 0 w 521678"/>
              <a:gd name="connsiteY0" fmla="*/ 237787 h 475573"/>
              <a:gd name="connsiteX1" fmla="*/ 260840 w 521678"/>
              <a:gd name="connsiteY1" fmla="*/ 0 h 475573"/>
              <a:gd name="connsiteX2" fmla="*/ 521678 w 521678"/>
              <a:gd name="connsiteY2" fmla="*/ 237787 h 475573"/>
              <a:gd name="connsiteX3" fmla="*/ 260840 w 521678"/>
              <a:gd name="connsiteY3" fmla="*/ 475573 h 475573"/>
              <a:gd name="connsiteX4" fmla="*/ 0 w 521678"/>
              <a:gd name="connsiteY4" fmla="*/ 237787 h 475573"/>
              <a:gd name="connsiteX5" fmla="*/ 0 w 521678"/>
              <a:gd name="connsiteY5" fmla="*/ 237787 h 475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1678" h="475573">
                <a:moveTo>
                  <a:pt x="0" y="237787"/>
                </a:moveTo>
                <a:lnTo>
                  <a:pt x="260840" y="0"/>
                </a:lnTo>
                <a:lnTo>
                  <a:pt x="521678" y="237787"/>
                </a:lnTo>
                <a:lnTo>
                  <a:pt x="260840" y="475573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2" name="Freeform: Shape 401">
            <a:extLst>
              <a:ext uri="{FF2B5EF4-FFF2-40B4-BE49-F238E27FC236}">
                <a16:creationId xmlns:a16="http://schemas.microsoft.com/office/drawing/2014/main" id="{DF27DE3F-C891-F7CF-D35A-71D0A0E0BC1F}"/>
              </a:ext>
            </a:extLst>
          </p:cNvPr>
          <p:cNvSpPr/>
          <p:nvPr/>
        </p:nvSpPr>
        <p:spPr>
          <a:xfrm>
            <a:off x="7471985" y="8137332"/>
            <a:ext cx="521678" cy="475573"/>
          </a:xfrm>
          <a:custGeom>
            <a:avLst/>
            <a:gdLst>
              <a:gd name="connsiteX0" fmla="*/ 0 w 521678"/>
              <a:gd name="connsiteY0" fmla="*/ 237786 h 475573"/>
              <a:gd name="connsiteX1" fmla="*/ 260840 w 521678"/>
              <a:gd name="connsiteY1" fmla="*/ 0 h 475573"/>
              <a:gd name="connsiteX2" fmla="*/ 521679 w 521678"/>
              <a:gd name="connsiteY2" fmla="*/ 237786 h 475573"/>
              <a:gd name="connsiteX3" fmla="*/ 260840 w 521678"/>
              <a:gd name="connsiteY3" fmla="*/ 475573 h 475573"/>
              <a:gd name="connsiteX4" fmla="*/ 0 w 521678"/>
              <a:gd name="connsiteY4" fmla="*/ 237786 h 475573"/>
              <a:gd name="connsiteX5" fmla="*/ 0 w 521678"/>
              <a:gd name="connsiteY5" fmla="*/ 237786 h 475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1678" h="475573">
                <a:moveTo>
                  <a:pt x="0" y="237786"/>
                </a:moveTo>
                <a:lnTo>
                  <a:pt x="260840" y="0"/>
                </a:lnTo>
                <a:lnTo>
                  <a:pt x="521679" y="237786"/>
                </a:lnTo>
                <a:lnTo>
                  <a:pt x="260840" y="475573"/>
                </a:lnTo>
                <a:lnTo>
                  <a:pt x="0" y="237786"/>
                </a:lnTo>
                <a:lnTo>
                  <a:pt x="0" y="23778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3" name="Freeform: Shape 402">
            <a:extLst>
              <a:ext uri="{FF2B5EF4-FFF2-40B4-BE49-F238E27FC236}">
                <a16:creationId xmlns:a16="http://schemas.microsoft.com/office/drawing/2014/main" id="{6DBA422F-ACA6-3AEB-0475-F4E2AF85196F}"/>
              </a:ext>
            </a:extLst>
          </p:cNvPr>
          <p:cNvSpPr/>
          <p:nvPr/>
        </p:nvSpPr>
        <p:spPr>
          <a:xfrm>
            <a:off x="7691611" y="7072723"/>
            <a:ext cx="589963" cy="365289"/>
          </a:xfrm>
          <a:custGeom>
            <a:avLst/>
            <a:gdLst>
              <a:gd name="connsiteX0" fmla="*/ 0 w 589963"/>
              <a:gd name="connsiteY0" fmla="*/ 127503 h 365289"/>
              <a:gd name="connsiteX1" fmla="*/ 329124 w 589963"/>
              <a:gd name="connsiteY1" fmla="*/ 0 h 365289"/>
              <a:gd name="connsiteX2" fmla="*/ 589963 w 589963"/>
              <a:gd name="connsiteY2" fmla="*/ 237786 h 365289"/>
              <a:gd name="connsiteX3" fmla="*/ 260840 w 589963"/>
              <a:gd name="connsiteY3" fmla="*/ 365290 h 365289"/>
              <a:gd name="connsiteX4" fmla="*/ 0 w 589963"/>
              <a:gd name="connsiteY4" fmla="*/ 127503 h 365289"/>
              <a:gd name="connsiteX5" fmla="*/ 0 w 589963"/>
              <a:gd name="connsiteY5" fmla="*/ 127503 h 365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963" h="365289">
                <a:moveTo>
                  <a:pt x="0" y="127503"/>
                </a:moveTo>
                <a:lnTo>
                  <a:pt x="329124" y="0"/>
                </a:lnTo>
                <a:lnTo>
                  <a:pt x="589963" y="237786"/>
                </a:lnTo>
                <a:lnTo>
                  <a:pt x="260840" y="365290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4" name="Freeform: Shape 403">
            <a:extLst>
              <a:ext uri="{FF2B5EF4-FFF2-40B4-BE49-F238E27FC236}">
                <a16:creationId xmlns:a16="http://schemas.microsoft.com/office/drawing/2014/main" id="{C66A5203-E68F-F789-00A6-FB696615BA95}"/>
              </a:ext>
            </a:extLst>
          </p:cNvPr>
          <p:cNvSpPr/>
          <p:nvPr/>
        </p:nvSpPr>
        <p:spPr>
          <a:xfrm>
            <a:off x="10211564" y="4727448"/>
            <a:ext cx="589963" cy="365289"/>
          </a:xfrm>
          <a:custGeom>
            <a:avLst/>
            <a:gdLst>
              <a:gd name="connsiteX0" fmla="*/ 0 w 589963"/>
              <a:gd name="connsiteY0" fmla="*/ 127503 h 365289"/>
              <a:gd name="connsiteX1" fmla="*/ 329124 w 589963"/>
              <a:gd name="connsiteY1" fmla="*/ 0 h 365289"/>
              <a:gd name="connsiteX2" fmla="*/ 589963 w 589963"/>
              <a:gd name="connsiteY2" fmla="*/ 237787 h 365289"/>
              <a:gd name="connsiteX3" fmla="*/ 260839 w 589963"/>
              <a:gd name="connsiteY3" fmla="*/ 365290 h 365289"/>
              <a:gd name="connsiteX4" fmla="*/ 0 w 589963"/>
              <a:gd name="connsiteY4" fmla="*/ 127503 h 365289"/>
              <a:gd name="connsiteX5" fmla="*/ 0 w 589963"/>
              <a:gd name="connsiteY5" fmla="*/ 127503 h 365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963" h="365289">
                <a:moveTo>
                  <a:pt x="0" y="127503"/>
                </a:moveTo>
                <a:lnTo>
                  <a:pt x="329124" y="0"/>
                </a:lnTo>
                <a:lnTo>
                  <a:pt x="589963" y="237787"/>
                </a:lnTo>
                <a:lnTo>
                  <a:pt x="260839" y="365290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5" name="Freeform: Shape 404">
            <a:extLst>
              <a:ext uri="{FF2B5EF4-FFF2-40B4-BE49-F238E27FC236}">
                <a16:creationId xmlns:a16="http://schemas.microsoft.com/office/drawing/2014/main" id="{AB41C347-7735-42C5-7277-45E9E6D2F2DC}"/>
              </a:ext>
            </a:extLst>
          </p:cNvPr>
          <p:cNvSpPr/>
          <p:nvPr/>
        </p:nvSpPr>
        <p:spPr>
          <a:xfrm>
            <a:off x="2461418" y="485907"/>
            <a:ext cx="418166" cy="553741"/>
          </a:xfrm>
          <a:custGeom>
            <a:avLst/>
            <a:gdLst>
              <a:gd name="connsiteX0" fmla="*/ 157327 w 418166"/>
              <a:gd name="connsiteY0" fmla="*/ 315955 h 553741"/>
              <a:gd name="connsiteX1" fmla="*/ 0 w 418166"/>
              <a:gd name="connsiteY1" fmla="*/ 0 h 553741"/>
              <a:gd name="connsiteX2" fmla="*/ 260839 w 418166"/>
              <a:gd name="connsiteY2" fmla="*/ 237787 h 553741"/>
              <a:gd name="connsiteX3" fmla="*/ 418167 w 418166"/>
              <a:gd name="connsiteY3" fmla="*/ 553742 h 553741"/>
              <a:gd name="connsiteX4" fmla="*/ 157327 w 418166"/>
              <a:gd name="connsiteY4" fmla="*/ 315955 h 553741"/>
              <a:gd name="connsiteX5" fmla="*/ 157327 w 418166"/>
              <a:gd name="connsiteY5" fmla="*/ 315955 h 553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8166" h="553741">
                <a:moveTo>
                  <a:pt x="157327" y="315955"/>
                </a:moveTo>
                <a:lnTo>
                  <a:pt x="0" y="0"/>
                </a:lnTo>
                <a:lnTo>
                  <a:pt x="260839" y="237787"/>
                </a:lnTo>
                <a:lnTo>
                  <a:pt x="418167" y="553742"/>
                </a:lnTo>
                <a:lnTo>
                  <a:pt x="157327" y="315955"/>
                </a:lnTo>
                <a:lnTo>
                  <a:pt x="157327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6" name="Freeform: Shape 405">
            <a:extLst>
              <a:ext uri="{FF2B5EF4-FFF2-40B4-BE49-F238E27FC236}">
                <a16:creationId xmlns:a16="http://schemas.microsoft.com/office/drawing/2014/main" id="{36785A17-D56D-44B5-B973-E66DB58017D9}"/>
              </a:ext>
            </a:extLst>
          </p:cNvPr>
          <p:cNvSpPr/>
          <p:nvPr/>
        </p:nvSpPr>
        <p:spPr>
          <a:xfrm>
            <a:off x="-632930" y="2957476"/>
            <a:ext cx="293406" cy="589239"/>
          </a:xfrm>
          <a:custGeom>
            <a:avLst/>
            <a:gdLst>
              <a:gd name="connsiteX0" fmla="*/ 32567 w 293406"/>
              <a:gd name="connsiteY0" fmla="*/ 351453 h 589239"/>
              <a:gd name="connsiteX1" fmla="*/ 0 w 293406"/>
              <a:gd name="connsiteY1" fmla="*/ 0 h 589239"/>
              <a:gd name="connsiteX2" fmla="*/ 260839 w 293406"/>
              <a:gd name="connsiteY2" fmla="*/ 237787 h 589239"/>
              <a:gd name="connsiteX3" fmla="*/ 293406 w 293406"/>
              <a:gd name="connsiteY3" fmla="*/ 589240 h 589239"/>
              <a:gd name="connsiteX4" fmla="*/ 32567 w 293406"/>
              <a:gd name="connsiteY4" fmla="*/ 351453 h 589239"/>
              <a:gd name="connsiteX5" fmla="*/ 32567 w 293406"/>
              <a:gd name="connsiteY5" fmla="*/ 351453 h 589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406" h="589239">
                <a:moveTo>
                  <a:pt x="32567" y="351453"/>
                </a:moveTo>
                <a:lnTo>
                  <a:pt x="0" y="0"/>
                </a:lnTo>
                <a:lnTo>
                  <a:pt x="260839" y="237787"/>
                </a:lnTo>
                <a:lnTo>
                  <a:pt x="293406" y="589240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7" name="Freeform: Shape 406">
            <a:extLst>
              <a:ext uri="{FF2B5EF4-FFF2-40B4-BE49-F238E27FC236}">
                <a16:creationId xmlns:a16="http://schemas.microsoft.com/office/drawing/2014/main" id="{D53B69D0-DEFC-BF28-C645-1EF0314A2001}"/>
              </a:ext>
            </a:extLst>
          </p:cNvPr>
          <p:cNvSpPr/>
          <p:nvPr/>
        </p:nvSpPr>
        <p:spPr>
          <a:xfrm>
            <a:off x="2988505" y="-212068"/>
            <a:ext cx="293406" cy="589239"/>
          </a:xfrm>
          <a:custGeom>
            <a:avLst/>
            <a:gdLst>
              <a:gd name="connsiteX0" fmla="*/ 32567 w 293406"/>
              <a:gd name="connsiteY0" fmla="*/ 351453 h 589239"/>
              <a:gd name="connsiteX1" fmla="*/ 0 w 293406"/>
              <a:gd name="connsiteY1" fmla="*/ 0 h 589239"/>
              <a:gd name="connsiteX2" fmla="*/ 260840 w 293406"/>
              <a:gd name="connsiteY2" fmla="*/ 237787 h 589239"/>
              <a:gd name="connsiteX3" fmla="*/ 293406 w 293406"/>
              <a:gd name="connsiteY3" fmla="*/ 589239 h 589239"/>
              <a:gd name="connsiteX4" fmla="*/ 32567 w 293406"/>
              <a:gd name="connsiteY4" fmla="*/ 351453 h 589239"/>
              <a:gd name="connsiteX5" fmla="*/ 32567 w 293406"/>
              <a:gd name="connsiteY5" fmla="*/ 351453 h 589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406" h="589239">
                <a:moveTo>
                  <a:pt x="32567" y="351453"/>
                </a:moveTo>
                <a:lnTo>
                  <a:pt x="0" y="0"/>
                </a:lnTo>
                <a:lnTo>
                  <a:pt x="260840" y="237787"/>
                </a:lnTo>
                <a:lnTo>
                  <a:pt x="293406" y="589239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8" name="Freeform: Shape 407">
            <a:extLst>
              <a:ext uri="{FF2B5EF4-FFF2-40B4-BE49-F238E27FC236}">
                <a16:creationId xmlns:a16="http://schemas.microsoft.com/office/drawing/2014/main" id="{62634AF2-C93C-4DD2-0B96-01FB9846DFC9}"/>
              </a:ext>
            </a:extLst>
          </p:cNvPr>
          <p:cNvSpPr/>
          <p:nvPr/>
        </p:nvSpPr>
        <p:spPr>
          <a:xfrm>
            <a:off x="-1461385" y="3886200"/>
            <a:ext cx="357431" cy="577270"/>
          </a:xfrm>
          <a:custGeom>
            <a:avLst/>
            <a:gdLst>
              <a:gd name="connsiteX0" fmla="*/ 0 w 357431"/>
              <a:gd name="connsiteY0" fmla="*/ 339484 h 577270"/>
              <a:gd name="connsiteX1" fmla="*/ 96592 w 357431"/>
              <a:gd name="connsiteY1" fmla="*/ 0 h 577270"/>
              <a:gd name="connsiteX2" fmla="*/ 357431 w 357431"/>
              <a:gd name="connsiteY2" fmla="*/ 237787 h 577270"/>
              <a:gd name="connsiteX3" fmla="*/ 260839 w 357431"/>
              <a:gd name="connsiteY3" fmla="*/ 577271 h 577270"/>
              <a:gd name="connsiteX4" fmla="*/ 0 w 357431"/>
              <a:gd name="connsiteY4" fmla="*/ 339484 h 577270"/>
              <a:gd name="connsiteX5" fmla="*/ 0 w 357431"/>
              <a:gd name="connsiteY5" fmla="*/ 339484 h 577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7431" h="577270">
                <a:moveTo>
                  <a:pt x="0" y="339484"/>
                </a:moveTo>
                <a:lnTo>
                  <a:pt x="96592" y="0"/>
                </a:lnTo>
                <a:lnTo>
                  <a:pt x="357431" y="237787"/>
                </a:lnTo>
                <a:lnTo>
                  <a:pt x="260839" y="577271"/>
                </a:lnTo>
                <a:lnTo>
                  <a:pt x="0" y="339484"/>
                </a:lnTo>
                <a:lnTo>
                  <a:pt x="0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9" name="Freeform: Shape 408">
            <a:extLst>
              <a:ext uri="{FF2B5EF4-FFF2-40B4-BE49-F238E27FC236}">
                <a16:creationId xmlns:a16="http://schemas.microsoft.com/office/drawing/2014/main" id="{2615CA31-DC65-4BA8-0721-ECF56A5FE667}"/>
              </a:ext>
            </a:extLst>
          </p:cNvPr>
          <p:cNvSpPr/>
          <p:nvPr/>
        </p:nvSpPr>
        <p:spPr>
          <a:xfrm>
            <a:off x="1735611" y="1431130"/>
            <a:ext cx="357430" cy="577270"/>
          </a:xfrm>
          <a:custGeom>
            <a:avLst/>
            <a:gdLst>
              <a:gd name="connsiteX0" fmla="*/ 0 w 357430"/>
              <a:gd name="connsiteY0" fmla="*/ 339485 h 577270"/>
              <a:gd name="connsiteX1" fmla="*/ 96592 w 357430"/>
              <a:gd name="connsiteY1" fmla="*/ 0 h 577270"/>
              <a:gd name="connsiteX2" fmla="*/ 357431 w 357430"/>
              <a:gd name="connsiteY2" fmla="*/ 237787 h 577270"/>
              <a:gd name="connsiteX3" fmla="*/ 260839 w 357430"/>
              <a:gd name="connsiteY3" fmla="*/ 577271 h 577270"/>
              <a:gd name="connsiteX4" fmla="*/ 0 w 357430"/>
              <a:gd name="connsiteY4" fmla="*/ 339485 h 577270"/>
              <a:gd name="connsiteX5" fmla="*/ 0 w 357430"/>
              <a:gd name="connsiteY5" fmla="*/ 339485 h 577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7430" h="577270">
                <a:moveTo>
                  <a:pt x="0" y="339485"/>
                </a:moveTo>
                <a:lnTo>
                  <a:pt x="96592" y="0"/>
                </a:lnTo>
                <a:lnTo>
                  <a:pt x="357431" y="237787"/>
                </a:lnTo>
                <a:lnTo>
                  <a:pt x="260839" y="577271"/>
                </a:lnTo>
                <a:lnTo>
                  <a:pt x="0" y="339485"/>
                </a:lnTo>
                <a:lnTo>
                  <a:pt x="0" y="339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0" name="Freeform: Shape 409">
            <a:extLst>
              <a:ext uri="{FF2B5EF4-FFF2-40B4-BE49-F238E27FC236}">
                <a16:creationId xmlns:a16="http://schemas.microsoft.com/office/drawing/2014/main" id="{4291EB63-7540-A40B-7C25-28B89C97551F}"/>
              </a:ext>
            </a:extLst>
          </p:cNvPr>
          <p:cNvSpPr/>
          <p:nvPr/>
        </p:nvSpPr>
        <p:spPr>
          <a:xfrm>
            <a:off x="3452844" y="-1314632"/>
            <a:ext cx="357430" cy="577271"/>
          </a:xfrm>
          <a:custGeom>
            <a:avLst/>
            <a:gdLst>
              <a:gd name="connsiteX0" fmla="*/ 0 w 357430"/>
              <a:gd name="connsiteY0" fmla="*/ 339485 h 577271"/>
              <a:gd name="connsiteX1" fmla="*/ 96592 w 357430"/>
              <a:gd name="connsiteY1" fmla="*/ 0 h 577271"/>
              <a:gd name="connsiteX2" fmla="*/ 357431 w 357430"/>
              <a:gd name="connsiteY2" fmla="*/ 237787 h 577271"/>
              <a:gd name="connsiteX3" fmla="*/ 260839 w 357430"/>
              <a:gd name="connsiteY3" fmla="*/ 577271 h 577271"/>
              <a:gd name="connsiteX4" fmla="*/ 0 w 357430"/>
              <a:gd name="connsiteY4" fmla="*/ 339485 h 577271"/>
              <a:gd name="connsiteX5" fmla="*/ 0 w 357430"/>
              <a:gd name="connsiteY5" fmla="*/ 339485 h 577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7430" h="577271">
                <a:moveTo>
                  <a:pt x="0" y="339485"/>
                </a:moveTo>
                <a:lnTo>
                  <a:pt x="96592" y="0"/>
                </a:lnTo>
                <a:lnTo>
                  <a:pt x="357431" y="237787"/>
                </a:lnTo>
                <a:lnTo>
                  <a:pt x="260839" y="577271"/>
                </a:lnTo>
                <a:lnTo>
                  <a:pt x="0" y="339485"/>
                </a:lnTo>
                <a:lnTo>
                  <a:pt x="0" y="339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1" name="Freeform: Shape 410">
            <a:extLst>
              <a:ext uri="{FF2B5EF4-FFF2-40B4-BE49-F238E27FC236}">
                <a16:creationId xmlns:a16="http://schemas.microsoft.com/office/drawing/2014/main" id="{1DEB1C1C-4CDC-FE5B-CD77-2896EDCB8D4F}"/>
              </a:ext>
            </a:extLst>
          </p:cNvPr>
          <p:cNvSpPr/>
          <p:nvPr/>
        </p:nvSpPr>
        <p:spPr>
          <a:xfrm>
            <a:off x="200469" y="2167494"/>
            <a:ext cx="473544" cy="519453"/>
          </a:xfrm>
          <a:custGeom>
            <a:avLst/>
            <a:gdLst>
              <a:gd name="connsiteX0" fmla="*/ 0 w 473544"/>
              <a:gd name="connsiteY0" fmla="*/ 281667 h 519453"/>
              <a:gd name="connsiteX1" fmla="*/ 212705 w 473544"/>
              <a:gd name="connsiteY1" fmla="*/ 0 h 519453"/>
              <a:gd name="connsiteX2" fmla="*/ 473544 w 473544"/>
              <a:gd name="connsiteY2" fmla="*/ 237786 h 519453"/>
              <a:gd name="connsiteX3" fmla="*/ 260839 w 473544"/>
              <a:gd name="connsiteY3" fmla="*/ 519453 h 519453"/>
              <a:gd name="connsiteX4" fmla="*/ 0 w 473544"/>
              <a:gd name="connsiteY4" fmla="*/ 281667 h 519453"/>
              <a:gd name="connsiteX5" fmla="*/ 0 w 473544"/>
              <a:gd name="connsiteY5" fmla="*/ 281667 h 519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3544" h="519453">
                <a:moveTo>
                  <a:pt x="0" y="281667"/>
                </a:moveTo>
                <a:lnTo>
                  <a:pt x="212705" y="0"/>
                </a:lnTo>
                <a:lnTo>
                  <a:pt x="473544" y="237786"/>
                </a:lnTo>
                <a:lnTo>
                  <a:pt x="260839" y="519453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2" name="Freeform: Shape 411">
            <a:extLst>
              <a:ext uri="{FF2B5EF4-FFF2-40B4-BE49-F238E27FC236}">
                <a16:creationId xmlns:a16="http://schemas.microsoft.com/office/drawing/2014/main" id="{32A8446B-079D-194E-7DC1-EA9FD4B02F28}"/>
              </a:ext>
            </a:extLst>
          </p:cNvPr>
          <p:cNvSpPr/>
          <p:nvPr/>
        </p:nvSpPr>
        <p:spPr>
          <a:xfrm>
            <a:off x="2461418" y="204240"/>
            <a:ext cx="473544" cy="519453"/>
          </a:xfrm>
          <a:custGeom>
            <a:avLst/>
            <a:gdLst>
              <a:gd name="connsiteX0" fmla="*/ 0 w 473544"/>
              <a:gd name="connsiteY0" fmla="*/ 281667 h 519453"/>
              <a:gd name="connsiteX1" fmla="*/ 212705 w 473544"/>
              <a:gd name="connsiteY1" fmla="*/ 0 h 519453"/>
              <a:gd name="connsiteX2" fmla="*/ 473544 w 473544"/>
              <a:gd name="connsiteY2" fmla="*/ 237787 h 519453"/>
              <a:gd name="connsiteX3" fmla="*/ 260839 w 473544"/>
              <a:gd name="connsiteY3" fmla="*/ 519453 h 519453"/>
              <a:gd name="connsiteX4" fmla="*/ 0 w 473544"/>
              <a:gd name="connsiteY4" fmla="*/ 281667 h 519453"/>
              <a:gd name="connsiteX5" fmla="*/ 0 w 473544"/>
              <a:gd name="connsiteY5" fmla="*/ 281667 h 519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3544" h="519453">
                <a:moveTo>
                  <a:pt x="0" y="281667"/>
                </a:moveTo>
                <a:lnTo>
                  <a:pt x="212705" y="0"/>
                </a:lnTo>
                <a:lnTo>
                  <a:pt x="473544" y="237787"/>
                </a:lnTo>
                <a:lnTo>
                  <a:pt x="260839" y="519453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3" name="Freeform: Shape 412">
            <a:extLst>
              <a:ext uri="{FF2B5EF4-FFF2-40B4-BE49-F238E27FC236}">
                <a16:creationId xmlns:a16="http://schemas.microsoft.com/office/drawing/2014/main" id="{3BEE549C-08DF-A164-A074-3941F6C187B9}"/>
              </a:ext>
            </a:extLst>
          </p:cNvPr>
          <p:cNvSpPr/>
          <p:nvPr/>
        </p:nvSpPr>
        <p:spPr>
          <a:xfrm>
            <a:off x="4226531" y="-2480518"/>
            <a:ext cx="473544" cy="519453"/>
          </a:xfrm>
          <a:custGeom>
            <a:avLst/>
            <a:gdLst>
              <a:gd name="connsiteX0" fmla="*/ 0 w 473544"/>
              <a:gd name="connsiteY0" fmla="*/ 281667 h 519453"/>
              <a:gd name="connsiteX1" fmla="*/ 212705 w 473544"/>
              <a:gd name="connsiteY1" fmla="*/ 0 h 519453"/>
              <a:gd name="connsiteX2" fmla="*/ 473544 w 473544"/>
              <a:gd name="connsiteY2" fmla="*/ 237786 h 519453"/>
              <a:gd name="connsiteX3" fmla="*/ 260839 w 473544"/>
              <a:gd name="connsiteY3" fmla="*/ 519453 h 519453"/>
              <a:gd name="connsiteX4" fmla="*/ 0 w 473544"/>
              <a:gd name="connsiteY4" fmla="*/ 281667 h 519453"/>
              <a:gd name="connsiteX5" fmla="*/ 0 w 473544"/>
              <a:gd name="connsiteY5" fmla="*/ 281667 h 519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3544" h="519453">
                <a:moveTo>
                  <a:pt x="0" y="281667"/>
                </a:moveTo>
                <a:lnTo>
                  <a:pt x="212705" y="0"/>
                </a:lnTo>
                <a:lnTo>
                  <a:pt x="473544" y="237786"/>
                </a:lnTo>
                <a:lnTo>
                  <a:pt x="260839" y="519453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4" name="Freeform: Shape 413">
            <a:extLst>
              <a:ext uri="{FF2B5EF4-FFF2-40B4-BE49-F238E27FC236}">
                <a16:creationId xmlns:a16="http://schemas.microsoft.com/office/drawing/2014/main" id="{4FD2BDF2-C35C-A1C3-ED7F-20D8A1F3E046}"/>
              </a:ext>
            </a:extLst>
          </p:cNvPr>
          <p:cNvSpPr/>
          <p:nvPr/>
        </p:nvSpPr>
        <p:spPr>
          <a:xfrm>
            <a:off x="1832203" y="1245321"/>
            <a:ext cx="560930" cy="423595"/>
          </a:xfrm>
          <a:custGeom>
            <a:avLst/>
            <a:gdLst>
              <a:gd name="connsiteX0" fmla="*/ 0 w 560930"/>
              <a:gd name="connsiteY0" fmla="*/ 185809 h 423595"/>
              <a:gd name="connsiteX1" fmla="*/ 300091 w 560930"/>
              <a:gd name="connsiteY1" fmla="*/ 0 h 423595"/>
              <a:gd name="connsiteX2" fmla="*/ 560931 w 560930"/>
              <a:gd name="connsiteY2" fmla="*/ 237787 h 423595"/>
              <a:gd name="connsiteX3" fmla="*/ 260839 w 560930"/>
              <a:gd name="connsiteY3" fmla="*/ 423595 h 423595"/>
              <a:gd name="connsiteX4" fmla="*/ 0 w 560930"/>
              <a:gd name="connsiteY4" fmla="*/ 185809 h 423595"/>
              <a:gd name="connsiteX5" fmla="*/ 0 w 560930"/>
              <a:gd name="connsiteY5" fmla="*/ 185809 h 423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30" h="423595">
                <a:moveTo>
                  <a:pt x="0" y="185809"/>
                </a:moveTo>
                <a:lnTo>
                  <a:pt x="300091" y="0"/>
                </a:lnTo>
                <a:lnTo>
                  <a:pt x="560931" y="237787"/>
                </a:lnTo>
                <a:lnTo>
                  <a:pt x="260839" y="423595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5" name="Freeform: Shape 414">
            <a:extLst>
              <a:ext uri="{FF2B5EF4-FFF2-40B4-BE49-F238E27FC236}">
                <a16:creationId xmlns:a16="http://schemas.microsoft.com/office/drawing/2014/main" id="{05CC623F-85A8-990B-5AE4-DF7455250E0F}"/>
              </a:ext>
            </a:extLst>
          </p:cNvPr>
          <p:cNvSpPr/>
          <p:nvPr/>
        </p:nvSpPr>
        <p:spPr>
          <a:xfrm>
            <a:off x="3152752" y="-975147"/>
            <a:ext cx="560930" cy="423595"/>
          </a:xfrm>
          <a:custGeom>
            <a:avLst/>
            <a:gdLst>
              <a:gd name="connsiteX0" fmla="*/ 0 w 560930"/>
              <a:gd name="connsiteY0" fmla="*/ 185809 h 423595"/>
              <a:gd name="connsiteX1" fmla="*/ 300091 w 560930"/>
              <a:gd name="connsiteY1" fmla="*/ 0 h 423595"/>
              <a:gd name="connsiteX2" fmla="*/ 560930 w 560930"/>
              <a:gd name="connsiteY2" fmla="*/ 237787 h 423595"/>
              <a:gd name="connsiteX3" fmla="*/ 260839 w 560930"/>
              <a:gd name="connsiteY3" fmla="*/ 423595 h 423595"/>
              <a:gd name="connsiteX4" fmla="*/ 0 w 560930"/>
              <a:gd name="connsiteY4" fmla="*/ 185809 h 423595"/>
              <a:gd name="connsiteX5" fmla="*/ 0 w 560930"/>
              <a:gd name="connsiteY5" fmla="*/ 185809 h 423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30" h="423595">
                <a:moveTo>
                  <a:pt x="0" y="185809"/>
                </a:moveTo>
                <a:lnTo>
                  <a:pt x="300091" y="0"/>
                </a:lnTo>
                <a:lnTo>
                  <a:pt x="560930" y="237787"/>
                </a:lnTo>
                <a:lnTo>
                  <a:pt x="260839" y="423595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6" name="Freeform: Shape 415">
            <a:extLst>
              <a:ext uri="{FF2B5EF4-FFF2-40B4-BE49-F238E27FC236}">
                <a16:creationId xmlns:a16="http://schemas.microsoft.com/office/drawing/2014/main" id="{7088A5AC-35DA-8344-80A2-520502F7299B}"/>
              </a:ext>
            </a:extLst>
          </p:cNvPr>
          <p:cNvSpPr/>
          <p:nvPr/>
        </p:nvSpPr>
        <p:spPr>
          <a:xfrm>
            <a:off x="-1103954" y="3462604"/>
            <a:ext cx="560930" cy="423595"/>
          </a:xfrm>
          <a:custGeom>
            <a:avLst/>
            <a:gdLst>
              <a:gd name="connsiteX0" fmla="*/ 0 w 560930"/>
              <a:gd name="connsiteY0" fmla="*/ 185809 h 423595"/>
              <a:gd name="connsiteX1" fmla="*/ 300091 w 560930"/>
              <a:gd name="connsiteY1" fmla="*/ 0 h 423595"/>
              <a:gd name="connsiteX2" fmla="*/ 560931 w 560930"/>
              <a:gd name="connsiteY2" fmla="*/ 237787 h 423595"/>
              <a:gd name="connsiteX3" fmla="*/ 260839 w 560930"/>
              <a:gd name="connsiteY3" fmla="*/ 423595 h 423595"/>
              <a:gd name="connsiteX4" fmla="*/ 0 w 560930"/>
              <a:gd name="connsiteY4" fmla="*/ 185809 h 423595"/>
              <a:gd name="connsiteX5" fmla="*/ 0 w 560930"/>
              <a:gd name="connsiteY5" fmla="*/ 185809 h 423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30" h="423595">
                <a:moveTo>
                  <a:pt x="0" y="185809"/>
                </a:moveTo>
                <a:lnTo>
                  <a:pt x="300091" y="0"/>
                </a:lnTo>
                <a:lnTo>
                  <a:pt x="560931" y="237787"/>
                </a:lnTo>
                <a:lnTo>
                  <a:pt x="260839" y="423595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7" name="Freeform: Shape 416">
            <a:extLst>
              <a:ext uri="{FF2B5EF4-FFF2-40B4-BE49-F238E27FC236}">
                <a16:creationId xmlns:a16="http://schemas.microsoft.com/office/drawing/2014/main" id="{869F3291-A0A4-C4F7-7CC3-E9E43C890B89}"/>
              </a:ext>
            </a:extLst>
          </p:cNvPr>
          <p:cNvSpPr/>
          <p:nvPr/>
        </p:nvSpPr>
        <p:spPr>
          <a:xfrm>
            <a:off x="2674123" y="139384"/>
            <a:ext cx="607788" cy="302642"/>
          </a:xfrm>
          <a:custGeom>
            <a:avLst/>
            <a:gdLst>
              <a:gd name="connsiteX0" fmla="*/ 0 w 607788"/>
              <a:gd name="connsiteY0" fmla="*/ 64856 h 302642"/>
              <a:gd name="connsiteX1" fmla="*/ 346949 w 607788"/>
              <a:gd name="connsiteY1" fmla="*/ 0 h 302642"/>
              <a:gd name="connsiteX2" fmla="*/ 607788 w 607788"/>
              <a:gd name="connsiteY2" fmla="*/ 237787 h 302642"/>
              <a:gd name="connsiteX3" fmla="*/ 260840 w 607788"/>
              <a:gd name="connsiteY3" fmla="*/ 302642 h 302642"/>
              <a:gd name="connsiteX4" fmla="*/ 0 w 607788"/>
              <a:gd name="connsiteY4" fmla="*/ 64856 h 302642"/>
              <a:gd name="connsiteX5" fmla="*/ 0 w 607788"/>
              <a:gd name="connsiteY5" fmla="*/ 64856 h 302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7788" h="302642">
                <a:moveTo>
                  <a:pt x="0" y="64856"/>
                </a:moveTo>
                <a:lnTo>
                  <a:pt x="346949" y="0"/>
                </a:lnTo>
                <a:lnTo>
                  <a:pt x="607788" y="237787"/>
                </a:lnTo>
                <a:lnTo>
                  <a:pt x="260840" y="302642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8" name="Freeform: Shape 417">
            <a:extLst>
              <a:ext uri="{FF2B5EF4-FFF2-40B4-BE49-F238E27FC236}">
                <a16:creationId xmlns:a16="http://schemas.microsoft.com/office/drawing/2014/main" id="{C9293C09-14B1-E597-2510-04D2D2F4180C}"/>
              </a:ext>
            </a:extLst>
          </p:cNvPr>
          <p:cNvSpPr/>
          <p:nvPr/>
        </p:nvSpPr>
        <p:spPr>
          <a:xfrm>
            <a:off x="-632930" y="2892620"/>
            <a:ext cx="607788" cy="302642"/>
          </a:xfrm>
          <a:custGeom>
            <a:avLst/>
            <a:gdLst>
              <a:gd name="connsiteX0" fmla="*/ 0 w 607788"/>
              <a:gd name="connsiteY0" fmla="*/ 64856 h 302642"/>
              <a:gd name="connsiteX1" fmla="*/ 346949 w 607788"/>
              <a:gd name="connsiteY1" fmla="*/ 0 h 302642"/>
              <a:gd name="connsiteX2" fmla="*/ 607788 w 607788"/>
              <a:gd name="connsiteY2" fmla="*/ 237787 h 302642"/>
              <a:gd name="connsiteX3" fmla="*/ 260839 w 607788"/>
              <a:gd name="connsiteY3" fmla="*/ 302643 h 302642"/>
              <a:gd name="connsiteX4" fmla="*/ 0 w 607788"/>
              <a:gd name="connsiteY4" fmla="*/ 64856 h 302642"/>
              <a:gd name="connsiteX5" fmla="*/ 0 w 607788"/>
              <a:gd name="connsiteY5" fmla="*/ 64856 h 302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7788" h="302642">
                <a:moveTo>
                  <a:pt x="0" y="64856"/>
                </a:moveTo>
                <a:lnTo>
                  <a:pt x="346949" y="0"/>
                </a:lnTo>
                <a:lnTo>
                  <a:pt x="607788" y="237787"/>
                </a:lnTo>
                <a:lnTo>
                  <a:pt x="260839" y="302643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9" name="Freeform: Shape 418">
            <a:extLst>
              <a:ext uri="{FF2B5EF4-FFF2-40B4-BE49-F238E27FC236}">
                <a16:creationId xmlns:a16="http://schemas.microsoft.com/office/drawing/2014/main" id="{82C23328-D5C7-4936-3552-8A9099FF28AB}"/>
              </a:ext>
            </a:extLst>
          </p:cNvPr>
          <p:cNvSpPr/>
          <p:nvPr/>
        </p:nvSpPr>
        <p:spPr>
          <a:xfrm>
            <a:off x="3722256" y="-1947751"/>
            <a:ext cx="607787" cy="302642"/>
          </a:xfrm>
          <a:custGeom>
            <a:avLst/>
            <a:gdLst>
              <a:gd name="connsiteX0" fmla="*/ 260840 w 607787"/>
              <a:gd name="connsiteY0" fmla="*/ 237787 h 302642"/>
              <a:gd name="connsiteX1" fmla="*/ 0 w 607787"/>
              <a:gd name="connsiteY1" fmla="*/ 0 h 302642"/>
              <a:gd name="connsiteX2" fmla="*/ 346948 w 607787"/>
              <a:gd name="connsiteY2" fmla="*/ 64856 h 302642"/>
              <a:gd name="connsiteX3" fmla="*/ 607788 w 607787"/>
              <a:gd name="connsiteY3" fmla="*/ 302643 h 302642"/>
              <a:gd name="connsiteX4" fmla="*/ 260840 w 607787"/>
              <a:gd name="connsiteY4" fmla="*/ 237787 h 302642"/>
              <a:gd name="connsiteX5" fmla="*/ 260840 w 607787"/>
              <a:gd name="connsiteY5" fmla="*/ 237787 h 302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7787" h="302642">
                <a:moveTo>
                  <a:pt x="260840" y="237787"/>
                </a:moveTo>
                <a:lnTo>
                  <a:pt x="0" y="0"/>
                </a:lnTo>
                <a:lnTo>
                  <a:pt x="346948" y="64856"/>
                </a:lnTo>
                <a:lnTo>
                  <a:pt x="607788" y="302643"/>
                </a:lnTo>
                <a:lnTo>
                  <a:pt x="260840" y="237787"/>
                </a:lnTo>
                <a:lnTo>
                  <a:pt x="26084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0" name="Freeform: Shape 419">
            <a:extLst>
              <a:ext uri="{FF2B5EF4-FFF2-40B4-BE49-F238E27FC236}">
                <a16:creationId xmlns:a16="http://schemas.microsoft.com/office/drawing/2014/main" id="{72626CF8-49C9-0A92-3E4E-A688969C91B6}"/>
              </a:ext>
            </a:extLst>
          </p:cNvPr>
          <p:cNvSpPr/>
          <p:nvPr/>
        </p:nvSpPr>
        <p:spPr>
          <a:xfrm>
            <a:off x="413174" y="2167494"/>
            <a:ext cx="607788" cy="302642"/>
          </a:xfrm>
          <a:custGeom>
            <a:avLst/>
            <a:gdLst>
              <a:gd name="connsiteX0" fmla="*/ 260839 w 607788"/>
              <a:gd name="connsiteY0" fmla="*/ 237786 h 302642"/>
              <a:gd name="connsiteX1" fmla="*/ 0 w 607788"/>
              <a:gd name="connsiteY1" fmla="*/ 0 h 302642"/>
              <a:gd name="connsiteX2" fmla="*/ 346949 w 607788"/>
              <a:gd name="connsiteY2" fmla="*/ 64856 h 302642"/>
              <a:gd name="connsiteX3" fmla="*/ 607788 w 607788"/>
              <a:gd name="connsiteY3" fmla="*/ 302643 h 302642"/>
              <a:gd name="connsiteX4" fmla="*/ 260839 w 607788"/>
              <a:gd name="connsiteY4" fmla="*/ 237786 h 302642"/>
              <a:gd name="connsiteX5" fmla="*/ 260839 w 607788"/>
              <a:gd name="connsiteY5" fmla="*/ 237786 h 302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7788" h="302642">
                <a:moveTo>
                  <a:pt x="260839" y="237786"/>
                </a:moveTo>
                <a:lnTo>
                  <a:pt x="0" y="0"/>
                </a:lnTo>
                <a:lnTo>
                  <a:pt x="346949" y="64856"/>
                </a:lnTo>
                <a:lnTo>
                  <a:pt x="607788" y="302643"/>
                </a:lnTo>
                <a:lnTo>
                  <a:pt x="260839" y="237786"/>
                </a:lnTo>
                <a:lnTo>
                  <a:pt x="260839" y="23778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1" name="Freeform: Shape 420">
            <a:extLst>
              <a:ext uri="{FF2B5EF4-FFF2-40B4-BE49-F238E27FC236}">
                <a16:creationId xmlns:a16="http://schemas.microsoft.com/office/drawing/2014/main" id="{EDE68902-D7B0-81F3-F6D8-2FC903B7DDD7}"/>
              </a:ext>
            </a:extLst>
          </p:cNvPr>
          <p:cNvSpPr/>
          <p:nvPr/>
        </p:nvSpPr>
        <p:spPr>
          <a:xfrm>
            <a:off x="-900454" y="3123120"/>
            <a:ext cx="560930" cy="423595"/>
          </a:xfrm>
          <a:custGeom>
            <a:avLst/>
            <a:gdLst>
              <a:gd name="connsiteX0" fmla="*/ 260839 w 560930"/>
              <a:gd name="connsiteY0" fmla="*/ 237787 h 423595"/>
              <a:gd name="connsiteX1" fmla="*/ 0 w 560930"/>
              <a:gd name="connsiteY1" fmla="*/ 0 h 423595"/>
              <a:gd name="connsiteX2" fmla="*/ 300091 w 560930"/>
              <a:gd name="connsiteY2" fmla="*/ 185809 h 423595"/>
              <a:gd name="connsiteX3" fmla="*/ 560931 w 560930"/>
              <a:gd name="connsiteY3" fmla="*/ 423595 h 423595"/>
              <a:gd name="connsiteX4" fmla="*/ 260839 w 560930"/>
              <a:gd name="connsiteY4" fmla="*/ 237787 h 423595"/>
              <a:gd name="connsiteX5" fmla="*/ 260839 w 560930"/>
              <a:gd name="connsiteY5" fmla="*/ 237787 h 423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30" h="423595">
                <a:moveTo>
                  <a:pt x="260839" y="237787"/>
                </a:moveTo>
                <a:lnTo>
                  <a:pt x="0" y="0"/>
                </a:lnTo>
                <a:lnTo>
                  <a:pt x="300091" y="185809"/>
                </a:lnTo>
                <a:lnTo>
                  <a:pt x="560931" y="423595"/>
                </a:lnTo>
                <a:lnTo>
                  <a:pt x="260839" y="237787"/>
                </a:lnTo>
                <a:lnTo>
                  <a:pt x="260839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2" name="Freeform: Shape 421">
            <a:extLst>
              <a:ext uri="{FF2B5EF4-FFF2-40B4-BE49-F238E27FC236}">
                <a16:creationId xmlns:a16="http://schemas.microsoft.com/office/drawing/2014/main" id="{7D0BDE44-4668-FE03-E377-5C642C179067}"/>
              </a:ext>
            </a:extLst>
          </p:cNvPr>
          <p:cNvSpPr/>
          <p:nvPr/>
        </p:nvSpPr>
        <p:spPr>
          <a:xfrm>
            <a:off x="3722256" y="-1947751"/>
            <a:ext cx="473544" cy="519453"/>
          </a:xfrm>
          <a:custGeom>
            <a:avLst/>
            <a:gdLst>
              <a:gd name="connsiteX0" fmla="*/ 212705 w 473544"/>
              <a:gd name="connsiteY0" fmla="*/ 281667 h 519453"/>
              <a:gd name="connsiteX1" fmla="*/ 0 w 473544"/>
              <a:gd name="connsiteY1" fmla="*/ 0 h 519453"/>
              <a:gd name="connsiteX2" fmla="*/ 260840 w 473544"/>
              <a:gd name="connsiteY2" fmla="*/ 237787 h 519453"/>
              <a:gd name="connsiteX3" fmla="*/ 473544 w 473544"/>
              <a:gd name="connsiteY3" fmla="*/ 519453 h 519453"/>
              <a:gd name="connsiteX4" fmla="*/ 212705 w 473544"/>
              <a:gd name="connsiteY4" fmla="*/ 281667 h 519453"/>
              <a:gd name="connsiteX5" fmla="*/ 212705 w 473544"/>
              <a:gd name="connsiteY5" fmla="*/ 281667 h 519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3544" h="519453">
                <a:moveTo>
                  <a:pt x="212705" y="281667"/>
                </a:moveTo>
                <a:lnTo>
                  <a:pt x="0" y="0"/>
                </a:lnTo>
                <a:lnTo>
                  <a:pt x="260840" y="237787"/>
                </a:lnTo>
                <a:lnTo>
                  <a:pt x="473544" y="519453"/>
                </a:lnTo>
                <a:lnTo>
                  <a:pt x="212705" y="281667"/>
                </a:lnTo>
                <a:lnTo>
                  <a:pt x="212705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3" name="Freeform: Shape 422">
            <a:extLst>
              <a:ext uri="{FF2B5EF4-FFF2-40B4-BE49-F238E27FC236}">
                <a16:creationId xmlns:a16="http://schemas.microsoft.com/office/drawing/2014/main" id="{E4B88814-0C3E-46EE-81B3-1AA52154A1C7}"/>
              </a:ext>
            </a:extLst>
          </p:cNvPr>
          <p:cNvSpPr/>
          <p:nvPr/>
        </p:nvSpPr>
        <p:spPr>
          <a:xfrm>
            <a:off x="-900454" y="3123120"/>
            <a:ext cx="357431" cy="577270"/>
          </a:xfrm>
          <a:custGeom>
            <a:avLst/>
            <a:gdLst>
              <a:gd name="connsiteX0" fmla="*/ 96592 w 357431"/>
              <a:gd name="connsiteY0" fmla="*/ 339484 h 577270"/>
              <a:gd name="connsiteX1" fmla="*/ 0 w 357431"/>
              <a:gd name="connsiteY1" fmla="*/ 0 h 577270"/>
              <a:gd name="connsiteX2" fmla="*/ 260839 w 357431"/>
              <a:gd name="connsiteY2" fmla="*/ 237787 h 577270"/>
              <a:gd name="connsiteX3" fmla="*/ 357431 w 357431"/>
              <a:gd name="connsiteY3" fmla="*/ 577271 h 577270"/>
              <a:gd name="connsiteX4" fmla="*/ 96592 w 357431"/>
              <a:gd name="connsiteY4" fmla="*/ 339484 h 577270"/>
              <a:gd name="connsiteX5" fmla="*/ 96592 w 357431"/>
              <a:gd name="connsiteY5" fmla="*/ 339484 h 577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7431" h="577270">
                <a:moveTo>
                  <a:pt x="96592" y="339484"/>
                </a:moveTo>
                <a:lnTo>
                  <a:pt x="0" y="0"/>
                </a:lnTo>
                <a:lnTo>
                  <a:pt x="260839" y="237787"/>
                </a:lnTo>
                <a:lnTo>
                  <a:pt x="357431" y="577271"/>
                </a:lnTo>
                <a:lnTo>
                  <a:pt x="96592" y="339484"/>
                </a:lnTo>
                <a:lnTo>
                  <a:pt x="96592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4" name="Freeform: Shape 423">
            <a:extLst>
              <a:ext uri="{FF2B5EF4-FFF2-40B4-BE49-F238E27FC236}">
                <a16:creationId xmlns:a16="http://schemas.microsoft.com/office/drawing/2014/main" id="{39FD16C8-4C09-8080-2E45-1D0F03BDE89F}"/>
              </a:ext>
            </a:extLst>
          </p:cNvPr>
          <p:cNvSpPr/>
          <p:nvPr/>
        </p:nvSpPr>
        <p:spPr>
          <a:xfrm>
            <a:off x="2891913" y="-551552"/>
            <a:ext cx="357431" cy="577270"/>
          </a:xfrm>
          <a:custGeom>
            <a:avLst/>
            <a:gdLst>
              <a:gd name="connsiteX0" fmla="*/ 96592 w 357431"/>
              <a:gd name="connsiteY0" fmla="*/ 339484 h 577270"/>
              <a:gd name="connsiteX1" fmla="*/ 0 w 357431"/>
              <a:gd name="connsiteY1" fmla="*/ 0 h 577270"/>
              <a:gd name="connsiteX2" fmla="*/ 260840 w 357431"/>
              <a:gd name="connsiteY2" fmla="*/ 237787 h 577270"/>
              <a:gd name="connsiteX3" fmla="*/ 357431 w 357431"/>
              <a:gd name="connsiteY3" fmla="*/ 577271 h 577270"/>
              <a:gd name="connsiteX4" fmla="*/ 96592 w 357431"/>
              <a:gd name="connsiteY4" fmla="*/ 339484 h 577270"/>
              <a:gd name="connsiteX5" fmla="*/ 96592 w 357431"/>
              <a:gd name="connsiteY5" fmla="*/ 339484 h 577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7431" h="577270">
                <a:moveTo>
                  <a:pt x="96592" y="339484"/>
                </a:moveTo>
                <a:lnTo>
                  <a:pt x="0" y="0"/>
                </a:lnTo>
                <a:lnTo>
                  <a:pt x="260840" y="237787"/>
                </a:lnTo>
                <a:lnTo>
                  <a:pt x="357431" y="577271"/>
                </a:lnTo>
                <a:lnTo>
                  <a:pt x="96592" y="339484"/>
                </a:lnTo>
                <a:lnTo>
                  <a:pt x="96592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5" name="Freeform: Shape 424">
            <a:extLst>
              <a:ext uri="{FF2B5EF4-FFF2-40B4-BE49-F238E27FC236}">
                <a16:creationId xmlns:a16="http://schemas.microsoft.com/office/drawing/2014/main" id="{1AD11BB2-D6B1-497C-F47F-AC565E7DAE9A}"/>
              </a:ext>
            </a:extLst>
          </p:cNvPr>
          <p:cNvSpPr/>
          <p:nvPr/>
        </p:nvSpPr>
        <p:spPr>
          <a:xfrm>
            <a:off x="1113081" y="1880898"/>
            <a:ext cx="293406" cy="589239"/>
          </a:xfrm>
          <a:custGeom>
            <a:avLst/>
            <a:gdLst>
              <a:gd name="connsiteX0" fmla="*/ 0 w 293406"/>
              <a:gd name="connsiteY0" fmla="*/ 351453 h 589239"/>
              <a:gd name="connsiteX1" fmla="*/ 32567 w 293406"/>
              <a:gd name="connsiteY1" fmla="*/ 0 h 589239"/>
              <a:gd name="connsiteX2" fmla="*/ 293406 w 293406"/>
              <a:gd name="connsiteY2" fmla="*/ 237786 h 589239"/>
              <a:gd name="connsiteX3" fmla="*/ 260839 w 293406"/>
              <a:gd name="connsiteY3" fmla="*/ 589239 h 589239"/>
              <a:gd name="connsiteX4" fmla="*/ 0 w 293406"/>
              <a:gd name="connsiteY4" fmla="*/ 351453 h 589239"/>
              <a:gd name="connsiteX5" fmla="*/ 0 w 293406"/>
              <a:gd name="connsiteY5" fmla="*/ 351453 h 589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406" h="589239">
                <a:moveTo>
                  <a:pt x="0" y="351453"/>
                </a:moveTo>
                <a:lnTo>
                  <a:pt x="32567" y="0"/>
                </a:lnTo>
                <a:lnTo>
                  <a:pt x="293406" y="237786"/>
                </a:lnTo>
                <a:lnTo>
                  <a:pt x="260839" y="589239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6" name="Freeform: Shape 425">
            <a:extLst>
              <a:ext uri="{FF2B5EF4-FFF2-40B4-BE49-F238E27FC236}">
                <a16:creationId xmlns:a16="http://schemas.microsoft.com/office/drawing/2014/main" id="{131D34B3-45E8-15D9-8162-ED11A8A5AC83}"/>
              </a:ext>
            </a:extLst>
          </p:cNvPr>
          <p:cNvSpPr/>
          <p:nvPr/>
        </p:nvSpPr>
        <p:spPr>
          <a:xfrm>
            <a:off x="3549435" y="-1666084"/>
            <a:ext cx="293406" cy="589239"/>
          </a:xfrm>
          <a:custGeom>
            <a:avLst/>
            <a:gdLst>
              <a:gd name="connsiteX0" fmla="*/ 0 w 293406"/>
              <a:gd name="connsiteY0" fmla="*/ 351453 h 589239"/>
              <a:gd name="connsiteX1" fmla="*/ 32567 w 293406"/>
              <a:gd name="connsiteY1" fmla="*/ 0 h 589239"/>
              <a:gd name="connsiteX2" fmla="*/ 293406 w 293406"/>
              <a:gd name="connsiteY2" fmla="*/ 237787 h 589239"/>
              <a:gd name="connsiteX3" fmla="*/ 260839 w 293406"/>
              <a:gd name="connsiteY3" fmla="*/ 589239 h 589239"/>
              <a:gd name="connsiteX4" fmla="*/ 0 w 293406"/>
              <a:gd name="connsiteY4" fmla="*/ 351453 h 589239"/>
              <a:gd name="connsiteX5" fmla="*/ 0 w 293406"/>
              <a:gd name="connsiteY5" fmla="*/ 351453 h 589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406" h="589239">
                <a:moveTo>
                  <a:pt x="0" y="351453"/>
                </a:moveTo>
                <a:lnTo>
                  <a:pt x="32567" y="0"/>
                </a:lnTo>
                <a:lnTo>
                  <a:pt x="293406" y="237787"/>
                </a:lnTo>
                <a:lnTo>
                  <a:pt x="260839" y="589239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7" name="Freeform: Shape 426">
            <a:extLst>
              <a:ext uri="{FF2B5EF4-FFF2-40B4-BE49-F238E27FC236}">
                <a16:creationId xmlns:a16="http://schemas.microsoft.com/office/drawing/2014/main" id="{8B0C2D4C-438A-ED50-B0DB-03812ACEE129}"/>
              </a:ext>
            </a:extLst>
          </p:cNvPr>
          <p:cNvSpPr/>
          <p:nvPr/>
        </p:nvSpPr>
        <p:spPr>
          <a:xfrm>
            <a:off x="2132294" y="929366"/>
            <a:ext cx="418166" cy="553741"/>
          </a:xfrm>
          <a:custGeom>
            <a:avLst/>
            <a:gdLst>
              <a:gd name="connsiteX0" fmla="*/ 0 w 418166"/>
              <a:gd name="connsiteY0" fmla="*/ 315955 h 553741"/>
              <a:gd name="connsiteX1" fmla="*/ 157327 w 418166"/>
              <a:gd name="connsiteY1" fmla="*/ 0 h 553741"/>
              <a:gd name="connsiteX2" fmla="*/ 418167 w 418166"/>
              <a:gd name="connsiteY2" fmla="*/ 237787 h 553741"/>
              <a:gd name="connsiteX3" fmla="*/ 260839 w 418166"/>
              <a:gd name="connsiteY3" fmla="*/ 553742 h 553741"/>
              <a:gd name="connsiteX4" fmla="*/ 0 w 418166"/>
              <a:gd name="connsiteY4" fmla="*/ 315955 h 553741"/>
              <a:gd name="connsiteX5" fmla="*/ 0 w 418166"/>
              <a:gd name="connsiteY5" fmla="*/ 315955 h 553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8166" h="553741">
                <a:moveTo>
                  <a:pt x="0" y="315955"/>
                </a:moveTo>
                <a:lnTo>
                  <a:pt x="157327" y="0"/>
                </a:lnTo>
                <a:lnTo>
                  <a:pt x="418167" y="237787"/>
                </a:lnTo>
                <a:lnTo>
                  <a:pt x="260839" y="553742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8" name="Freeform: Shape 427">
            <a:extLst>
              <a:ext uri="{FF2B5EF4-FFF2-40B4-BE49-F238E27FC236}">
                <a16:creationId xmlns:a16="http://schemas.microsoft.com/office/drawing/2014/main" id="{22FB05C8-B29F-202F-9C2C-0A7783354CA6}"/>
              </a:ext>
            </a:extLst>
          </p:cNvPr>
          <p:cNvSpPr/>
          <p:nvPr/>
        </p:nvSpPr>
        <p:spPr>
          <a:xfrm>
            <a:off x="43142" y="2449161"/>
            <a:ext cx="418166" cy="553741"/>
          </a:xfrm>
          <a:custGeom>
            <a:avLst/>
            <a:gdLst>
              <a:gd name="connsiteX0" fmla="*/ 0 w 418166"/>
              <a:gd name="connsiteY0" fmla="*/ 315955 h 553741"/>
              <a:gd name="connsiteX1" fmla="*/ 157327 w 418166"/>
              <a:gd name="connsiteY1" fmla="*/ 0 h 553741"/>
              <a:gd name="connsiteX2" fmla="*/ 418167 w 418166"/>
              <a:gd name="connsiteY2" fmla="*/ 237786 h 553741"/>
              <a:gd name="connsiteX3" fmla="*/ 260839 w 418166"/>
              <a:gd name="connsiteY3" fmla="*/ 553742 h 553741"/>
              <a:gd name="connsiteX4" fmla="*/ 0 w 418166"/>
              <a:gd name="connsiteY4" fmla="*/ 315955 h 553741"/>
              <a:gd name="connsiteX5" fmla="*/ 0 w 418166"/>
              <a:gd name="connsiteY5" fmla="*/ 315955 h 553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8166" h="553741">
                <a:moveTo>
                  <a:pt x="0" y="315955"/>
                </a:moveTo>
                <a:lnTo>
                  <a:pt x="157327" y="0"/>
                </a:lnTo>
                <a:lnTo>
                  <a:pt x="418167" y="237786"/>
                </a:lnTo>
                <a:lnTo>
                  <a:pt x="260839" y="553742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9" name="Freeform: Shape 428">
            <a:extLst>
              <a:ext uri="{FF2B5EF4-FFF2-40B4-BE49-F238E27FC236}">
                <a16:creationId xmlns:a16="http://schemas.microsoft.com/office/drawing/2014/main" id="{95B504F2-D4AE-47A6-A018-6DB6C7F054CB}"/>
              </a:ext>
            </a:extLst>
          </p:cNvPr>
          <p:cNvSpPr/>
          <p:nvPr/>
        </p:nvSpPr>
        <p:spPr>
          <a:xfrm>
            <a:off x="4069204" y="-2198851"/>
            <a:ext cx="418166" cy="553741"/>
          </a:xfrm>
          <a:custGeom>
            <a:avLst/>
            <a:gdLst>
              <a:gd name="connsiteX0" fmla="*/ 0 w 418166"/>
              <a:gd name="connsiteY0" fmla="*/ 315955 h 553741"/>
              <a:gd name="connsiteX1" fmla="*/ 157327 w 418166"/>
              <a:gd name="connsiteY1" fmla="*/ 0 h 553741"/>
              <a:gd name="connsiteX2" fmla="*/ 418167 w 418166"/>
              <a:gd name="connsiteY2" fmla="*/ 237786 h 553741"/>
              <a:gd name="connsiteX3" fmla="*/ 260840 w 418166"/>
              <a:gd name="connsiteY3" fmla="*/ 553742 h 553741"/>
              <a:gd name="connsiteX4" fmla="*/ 0 w 418166"/>
              <a:gd name="connsiteY4" fmla="*/ 315955 h 553741"/>
              <a:gd name="connsiteX5" fmla="*/ 0 w 418166"/>
              <a:gd name="connsiteY5" fmla="*/ 315955 h 553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8166" h="553741">
                <a:moveTo>
                  <a:pt x="0" y="315955"/>
                </a:moveTo>
                <a:lnTo>
                  <a:pt x="157327" y="0"/>
                </a:lnTo>
                <a:lnTo>
                  <a:pt x="418167" y="237786"/>
                </a:lnTo>
                <a:lnTo>
                  <a:pt x="260840" y="553742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0" name="Freeform: Shape 429">
            <a:extLst>
              <a:ext uri="{FF2B5EF4-FFF2-40B4-BE49-F238E27FC236}">
                <a16:creationId xmlns:a16="http://schemas.microsoft.com/office/drawing/2014/main" id="{B253E5E2-1F88-F2D8-0DCA-D42C4DA26BA3}"/>
              </a:ext>
            </a:extLst>
          </p:cNvPr>
          <p:cNvSpPr/>
          <p:nvPr/>
        </p:nvSpPr>
        <p:spPr>
          <a:xfrm>
            <a:off x="2891913" y="-789339"/>
            <a:ext cx="521678" cy="475573"/>
          </a:xfrm>
          <a:custGeom>
            <a:avLst/>
            <a:gdLst>
              <a:gd name="connsiteX0" fmla="*/ 0 w 521678"/>
              <a:gd name="connsiteY0" fmla="*/ 237787 h 475573"/>
              <a:gd name="connsiteX1" fmla="*/ 260840 w 521678"/>
              <a:gd name="connsiteY1" fmla="*/ 0 h 475573"/>
              <a:gd name="connsiteX2" fmla="*/ 521679 w 521678"/>
              <a:gd name="connsiteY2" fmla="*/ 237787 h 475573"/>
              <a:gd name="connsiteX3" fmla="*/ 260840 w 521678"/>
              <a:gd name="connsiteY3" fmla="*/ 475573 h 475573"/>
              <a:gd name="connsiteX4" fmla="*/ 0 w 521678"/>
              <a:gd name="connsiteY4" fmla="*/ 237787 h 475573"/>
              <a:gd name="connsiteX5" fmla="*/ 0 w 521678"/>
              <a:gd name="connsiteY5" fmla="*/ 237787 h 475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1678" h="475573">
                <a:moveTo>
                  <a:pt x="0" y="237787"/>
                </a:moveTo>
                <a:lnTo>
                  <a:pt x="260840" y="0"/>
                </a:lnTo>
                <a:lnTo>
                  <a:pt x="521679" y="237787"/>
                </a:lnTo>
                <a:lnTo>
                  <a:pt x="260840" y="475573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1" name="Freeform: Shape 430">
            <a:extLst>
              <a:ext uri="{FF2B5EF4-FFF2-40B4-BE49-F238E27FC236}">
                <a16:creationId xmlns:a16="http://schemas.microsoft.com/office/drawing/2014/main" id="{035F34AE-D2BC-A1C5-FB1F-1B83E36B022C}"/>
              </a:ext>
            </a:extLst>
          </p:cNvPr>
          <p:cNvSpPr/>
          <p:nvPr/>
        </p:nvSpPr>
        <p:spPr>
          <a:xfrm>
            <a:off x="1145648" y="1643111"/>
            <a:ext cx="521678" cy="475573"/>
          </a:xfrm>
          <a:custGeom>
            <a:avLst/>
            <a:gdLst>
              <a:gd name="connsiteX0" fmla="*/ 0 w 521678"/>
              <a:gd name="connsiteY0" fmla="*/ 237787 h 475573"/>
              <a:gd name="connsiteX1" fmla="*/ 260839 w 521678"/>
              <a:gd name="connsiteY1" fmla="*/ 0 h 475573"/>
              <a:gd name="connsiteX2" fmla="*/ 521679 w 521678"/>
              <a:gd name="connsiteY2" fmla="*/ 237787 h 475573"/>
              <a:gd name="connsiteX3" fmla="*/ 260839 w 521678"/>
              <a:gd name="connsiteY3" fmla="*/ 475573 h 475573"/>
              <a:gd name="connsiteX4" fmla="*/ 0 w 521678"/>
              <a:gd name="connsiteY4" fmla="*/ 237787 h 475573"/>
              <a:gd name="connsiteX5" fmla="*/ 0 w 521678"/>
              <a:gd name="connsiteY5" fmla="*/ 237787 h 475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1678" h="475573">
                <a:moveTo>
                  <a:pt x="0" y="237787"/>
                </a:moveTo>
                <a:lnTo>
                  <a:pt x="260839" y="0"/>
                </a:lnTo>
                <a:lnTo>
                  <a:pt x="521679" y="237787"/>
                </a:lnTo>
                <a:lnTo>
                  <a:pt x="260839" y="475573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2" name="Freeform: Shape 431">
            <a:extLst>
              <a:ext uri="{FF2B5EF4-FFF2-40B4-BE49-F238E27FC236}">
                <a16:creationId xmlns:a16="http://schemas.microsoft.com/office/drawing/2014/main" id="{BAD145BD-5459-566E-DF4E-4C7783643070}"/>
              </a:ext>
            </a:extLst>
          </p:cNvPr>
          <p:cNvSpPr/>
          <p:nvPr/>
        </p:nvSpPr>
        <p:spPr>
          <a:xfrm>
            <a:off x="-1364793" y="3648413"/>
            <a:ext cx="521678" cy="475573"/>
          </a:xfrm>
          <a:custGeom>
            <a:avLst/>
            <a:gdLst>
              <a:gd name="connsiteX0" fmla="*/ 0 w 521678"/>
              <a:gd name="connsiteY0" fmla="*/ 237787 h 475573"/>
              <a:gd name="connsiteX1" fmla="*/ 260839 w 521678"/>
              <a:gd name="connsiteY1" fmla="*/ 0 h 475573"/>
              <a:gd name="connsiteX2" fmla="*/ 521679 w 521678"/>
              <a:gd name="connsiteY2" fmla="*/ 237787 h 475573"/>
              <a:gd name="connsiteX3" fmla="*/ 260839 w 521678"/>
              <a:gd name="connsiteY3" fmla="*/ 475573 h 475573"/>
              <a:gd name="connsiteX4" fmla="*/ 0 w 521678"/>
              <a:gd name="connsiteY4" fmla="*/ 237787 h 475573"/>
              <a:gd name="connsiteX5" fmla="*/ 0 w 521678"/>
              <a:gd name="connsiteY5" fmla="*/ 237787 h 4755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21678" h="475573">
                <a:moveTo>
                  <a:pt x="0" y="237787"/>
                </a:moveTo>
                <a:lnTo>
                  <a:pt x="260839" y="0"/>
                </a:lnTo>
                <a:lnTo>
                  <a:pt x="521679" y="237787"/>
                </a:lnTo>
                <a:lnTo>
                  <a:pt x="260839" y="475573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3" name="Freeform: Shape 432">
            <a:extLst>
              <a:ext uri="{FF2B5EF4-FFF2-40B4-BE49-F238E27FC236}">
                <a16:creationId xmlns:a16="http://schemas.microsoft.com/office/drawing/2014/main" id="{06923C79-7B70-5653-F78D-E4525345A643}"/>
              </a:ext>
            </a:extLst>
          </p:cNvPr>
          <p:cNvSpPr/>
          <p:nvPr/>
        </p:nvSpPr>
        <p:spPr>
          <a:xfrm>
            <a:off x="4439236" y="-2608021"/>
            <a:ext cx="589963" cy="365289"/>
          </a:xfrm>
          <a:custGeom>
            <a:avLst/>
            <a:gdLst>
              <a:gd name="connsiteX0" fmla="*/ 0 w 589963"/>
              <a:gd name="connsiteY0" fmla="*/ 127503 h 365289"/>
              <a:gd name="connsiteX1" fmla="*/ 329124 w 589963"/>
              <a:gd name="connsiteY1" fmla="*/ 0 h 365289"/>
              <a:gd name="connsiteX2" fmla="*/ 589963 w 589963"/>
              <a:gd name="connsiteY2" fmla="*/ 237787 h 365289"/>
              <a:gd name="connsiteX3" fmla="*/ 260840 w 589963"/>
              <a:gd name="connsiteY3" fmla="*/ 365290 h 365289"/>
              <a:gd name="connsiteX4" fmla="*/ 0 w 589963"/>
              <a:gd name="connsiteY4" fmla="*/ 127503 h 365289"/>
              <a:gd name="connsiteX5" fmla="*/ 0 w 589963"/>
              <a:gd name="connsiteY5" fmla="*/ 127503 h 365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963" h="365289">
                <a:moveTo>
                  <a:pt x="0" y="127503"/>
                </a:moveTo>
                <a:lnTo>
                  <a:pt x="329124" y="0"/>
                </a:lnTo>
                <a:lnTo>
                  <a:pt x="589963" y="237787"/>
                </a:lnTo>
                <a:lnTo>
                  <a:pt x="260840" y="365290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4" name="Freeform: Shape 433">
            <a:extLst>
              <a:ext uri="{FF2B5EF4-FFF2-40B4-BE49-F238E27FC236}">
                <a16:creationId xmlns:a16="http://schemas.microsoft.com/office/drawing/2014/main" id="{76DB4C38-2D84-2DBB-7253-AC6F55E6B43D}"/>
              </a:ext>
            </a:extLst>
          </p:cNvPr>
          <p:cNvSpPr/>
          <p:nvPr/>
        </p:nvSpPr>
        <p:spPr>
          <a:xfrm>
            <a:off x="2289621" y="801862"/>
            <a:ext cx="589963" cy="365289"/>
          </a:xfrm>
          <a:custGeom>
            <a:avLst/>
            <a:gdLst>
              <a:gd name="connsiteX0" fmla="*/ 0 w 589963"/>
              <a:gd name="connsiteY0" fmla="*/ 127503 h 365289"/>
              <a:gd name="connsiteX1" fmla="*/ 329124 w 589963"/>
              <a:gd name="connsiteY1" fmla="*/ 0 h 365289"/>
              <a:gd name="connsiteX2" fmla="*/ 589963 w 589963"/>
              <a:gd name="connsiteY2" fmla="*/ 237787 h 365289"/>
              <a:gd name="connsiteX3" fmla="*/ 260840 w 589963"/>
              <a:gd name="connsiteY3" fmla="*/ 365290 h 365289"/>
              <a:gd name="connsiteX4" fmla="*/ 0 w 589963"/>
              <a:gd name="connsiteY4" fmla="*/ 127503 h 365289"/>
              <a:gd name="connsiteX5" fmla="*/ 0 w 589963"/>
              <a:gd name="connsiteY5" fmla="*/ 127503 h 365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963" h="365289">
                <a:moveTo>
                  <a:pt x="0" y="127503"/>
                </a:moveTo>
                <a:lnTo>
                  <a:pt x="329124" y="0"/>
                </a:lnTo>
                <a:lnTo>
                  <a:pt x="589963" y="237787"/>
                </a:lnTo>
                <a:lnTo>
                  <a:pt x="260840" y="365290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5" name="Freeform: Shape 434">
            <a:extLst>
              <a:ext uri="{FF2B5EF4-FFF2-40B4-BE49-F238E27FC236}">
                <a16:creationId xmlns:a16="http://schemas.microsoft.com/office/drawing/2014/main" id="{DCD87C78-6AD2-2C38-688E-B5FD0C5161A3}"/>
              </a:ext>
            </a:extLst>
          </p:cNvPr>
          <p:cNvSpPr/>
          <p:nvPr/>
        </p:nvSpPr>
        <p:spPr>
          <a:xfrm>
            <a:off x="-285981" y="2765116"/>
            <a:ext cx="589963" cy="365289"/>
          </a:xfrm>
          <a:custGeom>
            <a:avLst/>
            <a:gdLst>
              <a:gd name="connsiteX0" fmla="*/ 0 w 589963"/>
              <a:gd name="connsiteY0" fmla="*/ 127503 h 365289"/>
              <a:gd name="connsiteX1" fmla="*/ 329124 w 589963"/>
              <a:gd name="connsiteY1" fmla="*/ 0 h 365289"/>
              <a:gd name="connsiteX2" fmla="*/ 589963 w 589963"/>
              <a:gd name="connsiteY2" fmla="*/ 237787 h 365289"/>
              <a:gd name="connsiteX3" fmla="*/ 260839 w 589963"/>
              <a:gd name="connsiteY3" fmla="*/ 365290 h 365289"/>
              <a:gd name="connsiteX4" fmla="*/ 0 w 589963"/>
              <a:gd name="connsiteY4" fmla="*/ 127503 h 365289"/>
              <a:gd name="connsiteX5" fmla="*/ 0 w 589963"/>
              <a:gd name="connsiteY5" fmla="*/ 127503 h 365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963" h="365289">
                <a:moveTo>
                  <a:pt x="0" y="127503"/>
                </a:moveTo>
                <a:lnTo>
                  <a:pt x="329124" y="0"/>
                </a:lnTo>
                <a:lnTo>
                  <a:pt x="589963" y="237787"/>
                </a:lnTo>
                <a:lnTo>
                  <a:pt x="260839" y="365290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6" name="Freeform: Shape 435">
            <a:extLst>
              <a:ext uri="{FF2B5EF4-FFF2-40B4-BE49-F238E27FC236}">
                <a16:creationId xmlns:a16="http://schemas.microsoft.com/office/drawing/2014/main" id="{2A1AB6AE-0B7D-C936-6636-3C3AA080489A}"/>
              </a:ext>
            </a:extLst>
          </p:cNvPr>
          <p:cNvSpPr/>
          <p:nvPr/>
        </p:nvSpPr>
        <p:spPr>
          <a:xfrm>
            <a:off x="5448693" y="5360568"/>
            <a:ext cx="189893" cy="667408"/>
          </a:xfrm>
          <a:custGeom>
            <a:avLst/>
            <a:gdLst>
              <a:gd name="connsiteX0" fmla="*/ 32567 w 189893"/>
              <a:gd name="connsiteY0" fmla="*/ 351453 h 667408"/>
              <a:gd name="connsiteX1" fmla="*/ 0 w 189893"/>
              <a:gd name="connsiteY1" fmla="*/ 0 h 667408"/>
              <a:gd name="connsiteX2" fmla="*/ 157327 w 189893"/>
              <a:gd name="connsiteY2" fmla="*/ 315955 h 667408"/>
              <a:gd name="connsiteX3" fmla="*/ 189894 w 189893"/>
              <a:gd name="connsiteY3" fmla="*/ 667408 h 667408"/>
              <a:gd name="connsiteX4" fmla="*/ 32567 w 189893"/>
              <a:gd name="connsiteY4" fmla="*/ 351453 h 667408"/>
              <a:gd name="connsiteX5" fmla="*/ 32567 w 189893"/>
              <a:gd name="connsiteY5" fmla="*/ 351453 h 667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9893" h="667408">
                <a:moveTo>
                  <a:pt x="32567" y="351453"/>
                </a:moveTo>
                <a:lnTo>
                  <a:pt x="0" y="0"/>
                </a:lnTo>
                <a:lnTo>
                  <a:pt x="157327" y="315955"/>
                </a:lnTo>
                <a:lnTo>
                  <a:pt x="189894" y="667408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7" name="Freeform: Shape 436">
            <a:extLst>
              <a:ext uri="{FF2B5EF4-FFF2-40B4-BE49-F238E27FC236}">
                <a16:creationId xmlns:a16="http://schemas.microsoft.com/office/drawing/2014/main" id="{0BA79524-AD76-1BBF-5B9D-A15EAAB4EE0E}"/>
              </a:ext>
            </a:extLst>
          </p:cNvPr>
          <p:cNvSpPr/>
          <p:nvPr/>
        </p:nvSpPr>
        <p:spPr>
          <a:xfrm>
            <a:off x="5084577" y="5526212"/>
            <a:ext cx="253918" cy="655439"/>
          </a:xfrm>
          <a:custGeom>
            <a:avLst/>
            <a:gdLst>
              <a:gd name="connsiteX0" fmla="*/ 0 w 253918"/>
              <a:gd name="connsiteY0" fmla="*/ 339484 h 655439"/>
              <a:gd name="connsiteX1" fmla="*/ 96592 w 253918"/>
              <a:gd name="connsiteY1" fmla="*/ 0 h 655439"/>
              <a:gd name="connsiteX2" fmla="*/ 253919 w 253918"/>
              <a:gd name="connsiteY2" fmla="*/ 315955 h 655439"/>
              <a:gd name="connsiteX3" fmla="*/ 157327 w 253918"/>
              <a:gd name="connsiteY3" fmla="*/ 655440 h 655439"/>
              <a:gd name="connsiteX4" fmla="*/ 0 w 253918"/>
              <a:gd name="connsiteY4" fmla="*/ 339484 h 655439"/>
              <a:gd name="connsiteX5" fmla="*/ 0 w 253918"/>
              <a:gd name="connsiteY5" fmla="*/ 339484 h 655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3918" h="655439">
                <a:moveTo>
                  <a:pt x="0" y="339484"/>
                </a:moveTo>
                <a:lnTo>
                  <a:pt x="96592" y="0"/>
                </a:lnTo>
                <a:lnTo>
                  <a:pt x="253919" y="315955"/>
                </a:lnTo>
                <a:lnTo>
                  <a:pt x="157327" y="655440"/>
                </a:lnTo>
                <a:lnTo>
                  <a:pt x="0" y="339484"/>
                </a:lnTo>
                <a:lnTo>
                  <a:pt x="0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8" name="Freeform: Shape 437">
            <a:extLst>
              <a:ext uri="{FF2B5EF4-FFF2-40B4-BE49-F238E27FC236}">
                <a16:creationId xmlns:a16="http://schemas.microsoft.com/office/drawing/2014/main" id="{79E56660-5A79-EA70-D392-2B85FF734FD7}"/>
              </a:ext>
            </a:extLst>
          </p:cNvPr>
          <p:cNvSpPr/>
          <p:nvPr/>
        </p:nvSpPr>
        <p:spPr>
          <a:xfrm>
            <a:off x="8438901" y="3230760"/>
            <a:ext cx="253918" cy="655439"/>
          </a:xfrm>
          <a:custGeom>
            <a:avLst/>
            <a:gdLst>
              <a:gd name="connsiteX0" fmla="*/ 0 w 253918"/>
              <a:gd name="connsiteY0" fmla="*/ 339485 h 655439"/>
              <a:gd name="connsiteX1" fmla="*/ 96592 w 253918"/>
              <a:gd name="connsiteY1" fmla="*/ 0 h 655439"/>
              <a:gd name="connsiteX2" fmla="*/ 253919 w 253918"/>
              <a:gd name="connsiteY2" fmla="*/ 315956 h 655439"/>
              <a:gd name="connsiteX3" fmla="*/ 157327 w 253918"/>
              <a:gd name="connsiteY3" fmla="*/ 655440 h 655439"/>
              <a:gd name="connsiteX4" fmla="*/ 0 w 253918"/>
              <a:gd name="connsiteY4" fmla="*/ 339485 h 655439"/>
              <a:gd name="connsiteX5" fmla="*/ 0 w 253918"/>
              <a:gd name="connsiteY5" fmla="*/ 339485 h 655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3918" h="655439">
                <a:moveTo>
                  <a:pt x="0" y="339485"/>
                </a:moveTo>
                <a:lnTo>
                  <a:pt x="96592" y="0"/>
                </a:lnTo>
                <a:lnTo>
                  <a:pt x="253919" y="315956"/>
                </a:lnTo>
                <a:lnTo>
                  <a:pt x="157327" y="655440"/>
                </a:lnTo>
                <a:lnTo>
                  <a:pt x="0" y="339485"/>
                </a:lnTo>
                <a:lnTo>
                  <a:pt x="0" y="339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9" name="Freeform: Shape 438">
            <a:extLst>
              <a:ext uri="{FF2B5EF4-FFF2-40B4-BE49-F238E27FC236}">
                <a16:creationId xmlns:a16="http://schemas.microsoft.com/office/drawing/2014/main" id="{D4495C49-79B6-6B51-D7CD-A1FF4EA324BA}"/>
              </a:ext>
            </a:extLst>
          </p:cNvPr>
          <p:cNvSpPr/>
          <p:nvPr/>
        </p:nvSpPr>
        <p:spPr>
          <a:xfrm>
            <a:off x="1036455" y="7438012"/>
            <a:ext cx="253918" cy="655440"/>
          </a:xfrm>
          <a:custGeom>
            <a:avLst/>
            <a:gdLst>
              <a:gd name="connsiteX0" fmla="*/ 0 w 253918"/>
              <a:gd name="connsiteY0" fmla="*/ 339485 h 655440"/>
              <a:gd name="connsiteX1" fmla="*/ 96592 w 253918"/>
              <a:gd name="connsiteY1" fmla="*/ 0 h 655440"/>
              <a:gd name="connsiteX2" fmla="*/ 253919 w 253918"/>
              <a:gd name="connsiteY2" fmla="*/ 315955 h 655440"/>
              <a:gd name="connsiteX3" fmla="*/ 157327 w 253918"/>
              <a:gd name="connsiteY3" fmla="*/ 655440 h 655440"/>
              <a:gd name="connsiteX4" fmla="*/ 0 w 253918"/>
              <a:gd name="connsiteY4" fmla="*/ 339485 h 655440"/>
              <a:gd name="connsiteX5" fmla="*/ 0 w 253918"/>
              <a:gd name="connsiteY5" fmla="*/ 339485 h 655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3918" h="655440">
                <a:moveTo>
                  <a:pt x="0" y="339485"/>
                </a:moveTo>
                <a:lnTo>
                  <a:pt x="96592" y="0"/>
                </a:lnTo>
                <a:lnTo>
                  <a:pt x="253919" y="315955"/>
                </a:lnTo>
                <a:lnTo>
                  <a:pt x="157327" y="655440"/>
                </a:lnTo>
                <a:lnTo>
                  <a:pt x="0" y="339485"/>
                </a:lnTo>
                <a:lnTo>
                  <a:pt x="0" y="339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0" name="Freeform: Shape 439">
            <a:extLst>
              <a:ext uri="{FF2B5EF4-FFF2-40B4-BE49-F238E27FC236}">
                <a16:creationId xmlns:a16="http://schemas.microsoft.com/office/drawing/2014/main" id="{DFDB43C8-FF7C-987F-F6B6-5428B63C5BDB}"/>
              </a:ext>
            </a:extLst>
          </p:cNvPr>
          <p:cNvSpPr/>
          <p:nvPr/>
        </p:nvSpPr>
        <p:spPr>
          <a:xfrm>
            <a:off x="4611033" y="6103483"/>
            <a:ext cx="370031" cy="597622"/>
          </a:xfrm>
          <a:custGeom>
            <a:avLst/>
            <a:gdLst>
              <a:gd name="connsiteX0" fmla="*/ 0 w 370031"/>
              <a:gd name="connsiteY0" fmla="*/ 281667 h 597622"/>
              <a:gd name="connsiteX1" fmla="*/ 212705 w 370031"/>
              <a:gd name="connsiteY1" fmla="*/ 0 h 597622"/>
              <a:gd name="connsiteX2" fmla="*/ 370032 w 370031"/>
              <a:gd name="connsiteY2" fmla="*/ 315955 h 597622"/>
              <a:gd name="connsiteX3" fmla="*/ 157327 w 370031"/>
              <a:gd name="connsiteY3" fmla="*/ 597622 h 597622"/>
              <a:gd name="connsiteX4" fmla="*/ 0 w 370031"/>
              <a:gd name="connsiteY4" fmla="*/ 281667 h 597622"/>
              <a:gd name="connsiteX5" fmla="*/ 0 w 370031"/>
              <a:gd name="connsiteY5" fmla="*/ 281667 h 597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031" h="597622">
                <a:moveTo>
                  <a:pt x="0" y="281667"/>
                </a:moveTo>
                <a:lnTo>
                  <a:pt x="212705" y="0"/>
                </a:lnTo>
                <a:lnTo>
                  <a:pt x="370032" y="315955"/>
                </a:lnTo>
                <a:lnTo>
                  <a:pt x="157327" y="597622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1" name="Freeform: Shape 440">
            <a:extLst>
              <a:ext uri="{FF2B5EF4-FFF2-40B4-BE49-F238E27FC236}">
                <a16:creationId xmlns:a16="http://schemas.microsoft.com/office/drawing/2014/main" id="{BAC9D8E4-1E2F-C0DE-15E4-134F744FE9DB}"/>
              </a:ext>
            </a:extLst>
          </p:cNvPr>
          <p:cNvSpPr/>
          <p:nvPr/>
        </p:nvSpPr>
        <p:spPr>
          <a:xfrm>
            <a:off x="7904622" y="4463470"/>
            <a:ext cx="370031" cy="597622"/>
          </a:xfrm>
          <a:custGeom>
            <a:avLst/>
            <a:gdLst>
              <a:gd name="connsiteX0" fmla="*/ 0 w 370031"/>
              <a:gd name="connsiteY0" fmla="*/ 281667 h 597622"/>
              <a:gd name="connsiteX1" fmla="*/ 212705 w 370031"/>
              <a:gd name="connsiteY1" fmla="*/ 0 h 597622"/>
              <a:gd name="connsiteX2" fmla="*/ 370032 w 370031"/>
              <a:gd name="connsiteY2" fmla="*/ 315955 h 597622"/>
              <a:gd name="connsiteX3" fmla="*/ 157327 w 370031"/>
              <a:gd name="connsiteY3" fmla="*/ 597622 h 597622"/>
              <a:gd name="connsiteX4" fmla="*/ 0 w 370031"/>
              <a:gd name="connsiteY4" fmla="*/ 281667 h 597622"/>
              <a:gd name="connsiteX5" fmla="*/ 0 w 370031"/>
              <a:gd name="connsiteY5" fmla="*/ 281667 h 597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031" h="597622">
                <a:moveTo>
                  <a:pt x="0" y="281667"/>
                </a:moveTo>
                <a:lnTo>
                  <a:pt x="212705" y="0"/>
                </a:lnTo>
                <a:lnTo>
                  <a:pt x="370032" y="315955"/>
                </a:lnTo>
                <a:lnTo>
                  <a:pt x="157327" y="597622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2" name="Freeform: Shape 441">
            <a:extLst>
              <a:ext uri="{FF2B5EF4-FFF2-40B4-BE49-F238E27FC236}">
                <a16:creationId xmlns:a16="http://schemas.microsoft.com/office/drawing/2014/main" id="{D918DDEF-A242-CD17-7542-39BACAFB364D}"/>
              </a:ext>
            </a:extLst>
          </p:cNvPr>
          <p:cNvSpPr/>
          <p:nvPr/>
        </p:nvSpPr>
        <p:spPr>
          <a:xfrm>
            <a:off x="1762262" y="6843034"/>
            <a:ext cx="370032" cy="597621"/>
          </a:xfrm>
          <a:custGeom>
            <a:avLst/>
            <a:gdLst>
              <a:gd name="connsiteX0" fmla="*/ 0 w 370032"/>
              <a:gd name="connsiteY0" fmla="*/ 281666 h 597621"/>
              <a:gd name="connsiteX1" fmla="*/ 212705 w 370032"/>
              <a:gd name="connsiteY1" fmla="*/ 0 h 597621"/>
              <a:gd name="connsiteX2" fmla="*/ 370032 w 370032"/>
              <a:gd name="connsiteY2" fmla="*/ 315955 h 597621"/>
              <a:gd name="connsiteX3" fmla="*/ 157327 w 370032"/>
              <a:gd name="connsiteY3" fmla="*/ 597622 h 597621"/>
              <a:gd name="connsiteX4" fmla="*/ 0 w 370032"/>
              <a:gd name="connsiteY4" fmla="*/ 281666 h 597621"/>
              <a:gd name="connsiteX5" fmla="*/ 0 w 370032"/>
              <a:gd name="connsiteY5" fmla="*/ 281666 h 597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032" h="597621">
                <a:moveTo>
                  <a:pt x="0" y="281666"/>
                </a:moveTo>
                <a:lnTo>
                  <a:pt x="212705" y="0"/>
                </a:lnTo>
                <a:lnTo>
                  <a:pt x="370032" y="315955"/>
                </a:lnTo>
                <a:lnTo>
                  <a:pt x="157327" y="597622"/>
                </a:lnTo>
                <a:lnTo>
                  <a:pt x="0" y="281666"/>
                </a:lnTo>
                <a:lnTo>
                  <a:pt x="0" y="2816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3" name="Freeform: Shape 442">
            <a:extLst>
              <a:ext uri="{FF2B5EF4-FFF2-40B4-BE49-F238E27FC236}">
                <a16:creationId xmlns:a16="http://schemas.microsoft.com/office/drawing/2014/main" id="{D30DC0CD-6AB7-53DA-E3D5-D2FA3581B573}"/>
              </a:ext>
            </a:extLst>
          </p:cNvPr>
          <p:cNvSpPr/>
          <p:nvPr/>
        </p:nvSpPr>
        <p:spPr>
          <a:xfrm>
            <a:off x="11101619" y="2711306"/>
            <a:ext cx="370031" cy="597622"/>
          </a:xfrm>
          <a:custGeom>
            <a:avLst/>
            <a:gdLst>
              <a:gd name="connsiteX0" fmla="*/ 0 w 370031"/>
              <a:gd name="connsiteY0" fmla="*/ 281667 h 597622"/>
              <a:gd name="connsiteX1" fmla="*/ 212705 w 370031"/>
              <a:gd name="connsiteY1" fmla="*/ 0 h 597622"/>
              <a:gd name="connsiteX2" fmla="*/ 370032 w 370031"/>
              <a:gd name="connsiteY2" fmla="*/ 315955 h 597622"/>
              <a:gd name="connsiteX3" fmla="*/ 157327 w 370031"/>
              <a:gd name="connsiteY3" fmla="*/ 597622 h 597622"/>
              <a:gd name="connsiteX4" fmla="*/ 0 w 370031"/>
              <a:gd name="connsiteY4" fmla="*/ 281667 h 597622"/>
              <a:gd name="connsiteX5" fmla="*/ 0 w 370031"/>
              <a:gd name="connsiteY5" fmla="*/ 281667 h 597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031" h="597622">
                <a:moveTo>
                  <a:pt x="0" y="281667"/>
                </a:moveTo>
                <a:lnTo>
                  <a:pt x="212705" y="0"/>
                </a:lnTo>
                <a:lnTo>
                  <a:pt x="370032" y="315955"/>
                </a:lnTo>
                <a:lnTo>
                  <a:pt x="157327" y="597622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4" name="Freeform: Shape 443">
            <a:extLst>
              <a:ext uri="{FF2B5EF4-FFF2-40B4-BE49-F238E27FC236}">
                <a16:creationId xmlns:a16="http://schemas.microsoft.com/office/drawing/2014/main" id="{B3D27AD9-654B-DE36-C9DE-787E14B73079}"/>
              </a:ext>
            </a:extLst>
          </p:cNvPr>
          <p:cNvSpPr/>
          <p:nvPr/>
        </p:nvSpPr>
        <p:spPr>
          <a:xfrm>
            <a:off x="3981818" y="6512653"/>
            <a:ext cx="457418" cy="501764"/>
          </a:xfrm>
          <a:custGeom>
            <a:avLst/>
            <a:gdLst>
              <a:gd name="connsiteX0" fmla="*/ 0 w 457418"/>
              <a:gd name="connsiteY0" fmla="*/ 185809 h 501764"/>
              <a:gd name="connsiteX1" fmla="*/ 300091 w 457418"/>
              <a:gd name="connsiteY1" fmla="*/ 0 h 501764"/>
              <a:gd name="connsiteX2" fmla="*/ 457418 w 457418"/>
              <a:gd name="connsiteY2" fmla="*/ 315955 h 501764"/>
              <a:gd name="connsiteX3" fmla="*/ 157327 w 457418"/>
              <a:gd name="connsiteY3" fmla="*/ 501764 h 501764"/>
              <a:gd name="connsiteX4" fmla="*/ 0 w 457418"/>
              <a:gd name="connsiteY4" fmla="*/ 185809 h 501764"/>
              <a:gd name="connsiteX5" fmla="*/ 0 w 457418"/>
              <a:gd name="connsiteY5" fmla="*/ 185809 h 50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7418" h="501764">
                <a:moveTo>
                  <a:pt x="0" y="185809"/>
                </a:moveTo>
                <a:lnTo>
                  <a:pt x="300091" y="0"/>
                </a:lnTo>
                <a:lnTo>
                  <a:pt x="457418" y="315955"/>
                </a:lnTo>
                <a:lnTo>
                  <a:pt x="157327" y="501764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5" name="Freeform: Shape 444">
            <a:extLst>
              <a:ext uri="{FF2B5EF4-FFF2-40B4-BE49-F238E27FC236}">
                <a16:creationId xmlns:a16="http://schemas.microsoft.com/office/drawing/2014/main" id="{201F535C-6DB9-0690-F57A-A4FD238B7A68}"/>
              </a:ext>
            </a:extLst>
          </p:cNvPr>
          <p:cNvSpPr/>
          <p:nvPr/>
        </p:nvSpPr>
        <p:spPr>
          <a:xfrm>
            <a:off x="7275407" y="4872641"/>
            <a:ext cx="457418" cy="501764"/>
          </a:xfrm>
          <a:custGeom>
            <a:avLst/>
            <a:gdLst>
              <a:gd name="connsiteX0" fmla="*/ 0 w 457418"/>
              <a:gd name="connsiteY0" fmla="*/ 185809 h 501764"/>
              <a:gd name="connsiteX1" fmla="*/ 300091 w 457418"/>
              <a:gd name="connsiteY1" fmla="*/ 0 h 501764"/>
              <a:gd name="connsiteX2" fmla="*/ 457418 w 457418"/>
              <a:gd name="connsiteY2" fmla="*/ 315955 h 501764"/>
              <a:gd name="connsiteX3" fmla="*/ 157327 w 457418"/>
              <a:gd name="connsiteY3" fmla="*/ 501764 h 501764"/>
              <a:gd name="connsiteX4" fmla="*/ 0 w 457418"/>
              <a:gd name="connsiteY4" fmla="*/ 185809 h 501764"/>
              <a:gd name="connsiteX5" fmla="*/ 0 w 457418"/>
              <a:gd name="connsiteY5" fmla="*/ 185809 h 50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7418" h="501764">
                <a:moveTo>
                  <a:pt x="0" y="185809"/>
                </a:moveTo>
                <a:lnTo>
                  <a:pt x="300091" y="0"/>
                </a:lnTo>
                <a:lnTo>
                  <a:pt x="457418" y="315955"/>
                </a:lnTo>
                <a:lnTo>
                  <a:pt x="157327" y="501764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6" name="Freeform: Shape 445">
            <a:extLst>
              <a:ext uri="{FF2B5EF4-FFF2-40B4-BE49-F238E27FC236}">
                <a16:creationId xmlns:a16="http://schemas.microsoft.com/office/drawing/2014/main" id="{4F5D41D2-4A7B-FA53-C36A-4EB0E032015C}"/>
              </a:ext>
            </a:extLst>
          </p:cNvPr>
          <p:cNvSpPr/>
          <p:nvPr/>
        </p:nvSpPr>
        <p:spPr>
          <a:xfrm>
            <a:off x="1133047" y="7252203"/>
            <a:ext cx="457418" cy="501764"/>
          </a:xfrm>
          <a:custGeom>
            <a:avLst/>
            <a:gdLst>
              <a:gd name="connsiteX0" fmla="*/ 0 w 457418"/>
              <a:gd name="connsiteY0" fmla="*/ 185809 h 501764"/>
              <a:gd name="connsiteX1" fmla="*/ 300091 w 457418"/>
              <a:gd name="connsiteY1" fmla="*/ 0 h 501764"/>
              <a:gd name="connsiteX2" fmla="*/ 457419 w 457418"/>
              <a:gd name="connsiteY2" fmla="*/ 315955 h 501764"/>
              <a:gd name="connsiteX3" fmla="*/ 157327 w 457418"/>
              <a:gd name="connsiteY3" fmla="*/ 501764 h 501764"/>
              <a:gd name="connsiteX4" fmla="*/ 0 w 457418"/>
              <a:gd name="connsiteY4" fmla="*/ 185809 h 501764"/>
              <a:gd name="connsiteX5" fmla="*/ 0 w 457418"/>
              <a:gd name="connsiteY5" fmla="*/ 185809 h 50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7418" h="501764">
                <a:moveTo>
                  <a:pt x="0" y="185809"/>
                </a:moveTo>
                <a:lnTo>
                  <a:pt x="300091" y="0"/>
                </a:lnTo>
                <a:lnTo>
                  <a:pt x="457419" y="315955"/>
                </a:lnTo>
                <a:lnTo>
                  <a:pt x="157327" y="501764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7" name="Freeform: Shape 446">
            <a:extLst>
              <a:ext uri="{FF2B5EF4-FFF2-40B4-BE49-F238E27FC236}">
                <a16:creationId xmlns:a16="http://schemas.microsoft.com/office/drawing/2014/main" id="{EB371E7B-CC6C-6695-9F5B-05E932F44CD0}"/>
              </a:ext>
            </a:extLst>
          </p:cNvPr>
          <p:cNvSpPr/>
          <p:nvPr/>
        </p:nvSpPr>
        <p:spPr>
          <a:xfrm>
            <a:off x="9582349" y="3044951"/>
            <a:ext cx="457418" cy="501764"/>
          </a:xfrm>
          <a:custGeom>
            <a:avLst/>
            <a:gdLst>
              <a:gd name="connsiteX0" fmla="*/ 0 w 457418"/>
              <a:gd name="connsiteY0" fmla="*/ 185809 h 501764"/>
              <a:gd name="connsiteX1" fmla="*/ 300091 w 457418"/>
              <a:gd name="connsiteY1" fmla="*/ 0 h 501764"/>
              <a:gd name="connsiteX2" fmla="*/ 457418 w 457418"/>
              <a:gd name="connsiteY2" fmla="*/ 315955 h 501764"/>
              <a:gd name="connsiteX3" fmla="*/ 157327 w 457418"/>
              <a:gd name="connsiteY3" fmla="*/ 501764 h 501764"/>
              <a:gd name="connsiteX4" fmla="*/ 0 w 457418"/>
              <a:gd name="connsiteY4" fmla="*/ 185809 h 501764"/>
              <a:gd name="connsiteX5" fmla="*/ 0 w 457418"/>
              <a:gd name="connsiteY5" fmla="*/ 185809 h 50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7418" h="501764">
                <a:moveTo>
                  <a:pt x="0" y="185809"/>
                </a:moveTo>
                <a:lnTo>
                  <a:pt x="300091" y="0"/>
                </a:lnTo>
                <a:lnTo>
                  <a:pt x="457418" y="315955"/>
                </a:lnTo>
                <a:lnTo>
                  <a:pt x="157327" y="501764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8" name="Freeform: Shape 447">
            <a:extLst>
              <a:ext uri="{FF2B5EF4-FFF2-40B4-BE49-F238E27FC236}">
                <a16:creationId xmlns:a16="http://schemas.microsoft.com/office/drawing/2014/main" id="{036404E5-5517-BA66-94F5-1FFF2FCEECB1}"/>
              </a:ext>
            </a:extLst>
          </p:cNvPr>
          <p:cNvSpPr/>
          <p:nvPr/>
        </p:nvSpPr>
        <p:spPr>
          <a:xfrm>
            <a:off x="3281911" y="6698462"/>
            <a:ext cx="504275" cy="380810"/>
          </a:xfrm>
          <a:custGeom>
            <a:avLst/>
            <a:gdLst>
              <a:gd name="connsiteX0" fmla="*/ 0 w 504275"/>
              <a:gd name="connsiteY0" fmla="*/ 64856 h 380810"/>
              <a:gd name="connsiteX1" fmla="*/ 346948 w 504275"/>
              <a:gd name="connsiteY1" fmla="*/ 0 h 380810"/>
              <a:gd name="connsiteX2" fmla="*/ 504275 w 504275"/>
              <a:gd name="connsiteY2" fmla="*/ 315955 h 380810"/>
              <a:gd name="connsiteX3" fmla="*/ 157327 w 504275"/>
              <a:gd name="connsiteY3" fmla="*/ 380811 h 380810"/>
              <a:gd name="connsiteX4" fmla="*/ 0 w 504275"/>
              <a:gd name="connsiteY4" fmla="*/ 64856 h 380810"/>
              <a:gd name="connsiteX5" fmla="*/ 0 w 504275"/>
              <a:gd name="connsiteY5" fmla="*/ 64856 h 380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275" h="380810">
                <a:moveTo>
                  <a:pt x="0" y="64856"/>
                </a:moveTo>
                <a:lnTo>
                  <a:pt x="346948" y="0"/>
                </a:lnTo>
                <a:lnTo>
                  <a:pt x="504275" y="315955"/>
                </a:lnTo>
                <a:lnTo>
                  <a:pt x="157327" y="380811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9" name="Freeform: Shape 448">
            <a:extLst>
              <a:ext uri="{FF2B5EF4-FFF2-40B4-BE49-F238E27FC236}">
                <a16:creationId xmlns:a16="http://schemas.microsoft.com/office/drawing/2014/main" id="{C52A7F8C-21E6-6BF7-0F55-1E93927F7F1D}"/>
              </a:ext>
            </a:extLst>
          </p:cNvPr>
          <p:cNvSpPr/>
          <p:nvPr/>
        </p:nvSpPr>
        <p:spPr>
          <a:xfrm>
            <a:off x="6575500" y="5058449"/>
            <a:ext cx="504275" cy="380811"/>
          </a:xfrm>
          <a:custGeom>
            <a:avLst/>
            <a:gdLst>
              <a:gd name="connsiteX0" fmla="*/ 0 w 504275"/>
              <a:gd name="connsiteY0" fmla="*/ 64856 h 380811"/>
              <a:gd name="connsiteX1" fmla="*/ 346948 w 504275"/>
              <a:gd name="connsiteY1" fmla="*/ 0 h 380811"/>
              <a:gd name="connsiteX2" fmla="*/ 504275 w 504275"/>
              <a:gd name="connsiteY2" fmla="*/ 315955 h 380811"/>
              <a:gd name="connsiteX3" fmla="*/ 157327 w 504275"/>
              <a:gd name="connsiteY3" fmla="*/ 380811 h 380811"/>
              <a:gd name="connsiteX4" fmla="*/ 0 w 504275"/>
              <a:gd name="connsiteY4" fmla="*/ 64856 h 380811"/>
              <a:gd name="connsiteX5" fmla="*/ 0 w 504275"/>
              <a:gd name="connsiteY5" fmla="*/ 64856 h 380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275" h="380811">
                <a:moveTo>
                  <a:pt x="0" y="64856"/>
                </a:moveTo>
                <a:lnTo>
                  <a:pt x="346948" y="0"/>
                </a:lnTo>
                <a:lnTo>
                  <a:pt x="504275" y="315955"/>
                </a:lnTo>
                <a:lnTo>
                  <a:pt x="157327" y="380811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0" name="Freeform: Shape 449">
            <a:extLst>
              <a:ext uri="{FF2B5EF4-FFF2-40B4-BE49-F238E27FC236}">
                <a16:creationId xmlns:a16="http://schemas.microsoft.com/office/drawing/2014/main" id="{D986205B-9086-C938-8798-80CA800A6795}"/>
              </a:ext>
            </a:extLst>
          </p:cNvPr>
          <p:cNvSpPr/>
          <p:nvPr/>
        </p:nvSpPr>
        <p:spPr>
          <a:xfrm>
            <a:off x="656939" y="8128949"/>
            <a:ext cx="504275" cy="380811"/>
          </a:xfrm>
          <a:custGeom>
            <a:avLst/>
            <a:gdLst>
              <a:gd name="connsiteX0" fmla="*/ 0 w 504275"/>
              <a:gd name="connsiteY0" fmla="*/ 64856 h 380811"/>
              <a:gd name="connsiteX1" fmla="*/ 346949 w 504275"/>
              <a:gd name="connsiteY1" fmla="*/ 0 h 380811"/>
              <a:gd name="connsiteX2" fmla="*/ 504276 w 504275"/>
              <a:gd name="connsiteY2" fmla="*/ 315955 h 380811"/>
              <a:gd name="connsiteX3" fmla="*/ 157327 w 504275"/>
              <a:gd name="connsiteY3" fmla="*/ 380812 h 380811"/>
              <a:gd name="connsiteX4" fmla="*/ 0 w 504275"/>
              <a:gd name="connsiteY4" fmla="*/ 64856 h 380811"/>
              <a:gd name="connsiteX5" fmla="*/ 0 w 504275"/>
              <a:gd name="connsiteY5" fmla="*/ 64856 h 380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275" h="380811">
                <a:moveTo>
                  <a:pt x="0" y="64856"/>
                </a:moveTo>
                <a:lnTo>
                  <a:pt x="346949" y="0"/>
                </a:lnTo>
                <a:lnTo>
                  <a:pt x="504276" y="315955"/>
                </a:lnTo>
                <a:lnTo>
                  <a:pt x="157327" y="380812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1" name="Freeform: Shape 450">
            <a:extLst>
              <a:ext uri="{FF2B5EF4-FFF2-40B4-BE49-F238E27FC236}">
                <a16:creationId xmlns:a16="http://schemas.microsoft.com/office/drawing/2014/main" id="{4FE1097A-1BEE-D023-A1CE-5DE77BA10A5A}"/>
              </a:ext>
            </a:extLst>
          </p:cNvPr>
          <p:cNvSpPr/>
          <p:nvPr/>
        </p:nvSpPr>
        <p:spPr>
          <a:xfrm>
            <a:off x="8535493" y="3165904"/>
            <a:ext cx="504275" cy="380811"/>
          </a:xfrm>
          <a:custGeom>
            <a:avLst/>
            <a:gdLst>
              <a:gd name="connsiteX0" fmla="*/ 0 w 504275"/>
              <a:gd name="connsiteY0" fmla="*/ 64856 h 380811"/>
              <a:gd name="connsiteX1" fmla="*/ 346948 w 504275"/>
              <a:gd name="connsiteY1" fmla="*/ 0 h 380811"/>
              <a:gd name="connsiteX2" fmla="*/ 504275 w 504275"/>
              <a:gd name="connsiteY2" fmla="*/ 315955 h 380811"/>
              <a:gd name="connsiteX3" fmla="*/ 157327 w 504275"/>
              <a:gd name="connsiteY3" fmla="*/ 380812 h 380811"/>
              <a:gd name="connsiteX4" fmla="*/ 0 w 504275"/>
              <a:gd name="connsiteY4" fmla="*/ 64856 h 380811"/>
              <a:gd name="connsiteX5" fmla="*/ 0 w 504275"/>
              <a:gd name="connsiteY5" fmla="*/ 64856 h 380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275" h="380811">
                <a:moveTo>
                  <a:pt x="0" y="64856"/>
                </a:moveTo>
                <a:lnTo>
                  <a:pt x="346948" y="0"/>
                </a:lnTo>
                <a:lnTo>
                  <a:pt x="504275" y="315955"/>
                </a:lnTo>
                <a:lnTo>
                  <a:pt x="157327" y="380812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2" name="Freeform: Shape 451">
            <a:extLst>
              <a:ext uri="{FF2B5EF4-FFF2-40B4-BE49-F238E27FC236}">
                <a16:creationId xmlns:a16="http://schemas.microsoft.com/office/drawing/2014/main" id="{A8313249-9069-B700-4F98-48208D6AC2AC}"/>
              </a:ext>
            </a:extLst>
          </p:cNvPr>
          <p:cNvSpPr/>
          <p:nvPr/>
        </p:nvSpPr>
        <p:spPr>
          <a:xfrm>
            <a:off x="2722257" y="6416794"/>
            <a:ext cx="504275" cy="380811"/>
          </a:xfrm>
          <a:custGeom>
            <a:avLst/>
            <a:gdLst>
              <a:gd name="connsiteX0" fmla="*/ 157327 w 504275"/>
              <a:gd name="connsiteY0" fmla="*/ 315955 h 380811"/>
              <a:gd name="connsiteX1" fmla="*/ 0 w 504275"/>
              <a:gd name="connsiteY1" fmla="*/ 0 h 380811"/>
              <a:gd name="connsiteX2" fmla="*/ 346949 w 504275"/>
              <a:gd name="connsiteY2" fmla="*/ 64856 h 380811"/>
              <a:gd name="connsiteX3" fmla="*/ 504276 w 504275"/>
              <a:gd name="connsiteY3" fmla="*/ 380812 h 380811"/>
              <a:gd name="connsiteX4" fmla="*/ 157327 w 504275"/>
              <a:gd name="connsiteY4" fmla="*/ 315955 h 380811"/>
              <a:gd name="connsiteX5" fmla="*/ 157327 w 504275"/>
              <a:gd name="connsiteY5" fmla="*/ 315955 h 380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275" h="380811">
                <a:moveTo>
                  <a:pt x="157327" y="315955"/>
                </a:moveTo>
                <a:lnTo>
                  <a:pt x="0" y="0"/>
                </a:lnTo>
                <a:lnTo>
                  <a:pt x="346949" y="64856"/>
                </a:lnTo>
                <a:lnTo>
                  <a:pt x="504276" y="380812"/>
                </a:lnTo>
                <a:lnTo>
                  <a:pt x="157327" y="315955"/>
                </a:lnTo>
                <a:lnTo>
                  <a:pt x="157327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3" name="Freeform: Shape 452">
            <a:extLst>
              <a:ext uri="{FF2B5EF4-FFF2-40B4-BE49-F238E27FC236}">
                <a16:creationId xmlns:a16="http://schemas.microsoft.com/office/drawing/2014/main" id="{7BDEAFCF-F69E-930A-40D0-91F333DCF225}"/>
              </a:ext>
            </a:extLst>
          </p:cNvPr>
          <p:cNvSpPr/>
          <p:nvPr/>
        </p:nvSpPr>
        <p:spPr>
          <a:xfrm>
            <a:off x="5606020" y="5044612"/>
            <a:ext cx="504275" cy="380811"/>
          </a:xfrm>
          <a:custGeom>
            <a:avLst/>
            <a:gdLst>
              <a:gd name="connsiteX0" fmla="*/ 157327 w 504275"/>
              <a:gd name="connsiteY0" fmla="*/ 315955 h 380811"/>
              <a:gd name="connsiteX1" fmla="*/ 0 w 504275"/>
              <a:gd name="connsiteY1" fmla="*/ 0 h 380811"/>
              <a:gd name="connsiteX2" fmla="*/ 346949 w 504275"/>
              <a:gd name="connsiteY2" fmla="*/ 64856 h 380811"/>
              <a:gd name="connsiteX3" fmla="*/ 504276 w 504275"/>
              <a:gd name="connsiteY3" fmla="*/ 380812 h 380811"/>
              <a:gd name="connsiteX4" fmla="*/ 157327 w 504275"/>
              <a:gd name="connsiteY4" fmla="*/ 315955 h 380811"/>
              <a:gd name="connsiteX5" fmla="*/ 157327 w 504275"/>
              <a:gd name="connsiteY5" fmla="*/ 315955 h 380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275" h="380811">
                <a:moveTo>
                  <a:pt x="157327" y="315955"/>
                </a:moveTo>
                <a:lnTo>
                  <a:pt x="0" y="0"/>
                </a:lnTo>
                <a:lnTo>
                  <a:pt x="346949" y="64856"/>
                </a:lnTo>
                <a:lnTo>
                  <a:pt x="504276" y="380812"/>
                </a:lnTo>
                <a:lnTo>
                  <a:pt x="157327" y="315955"/>
                </a:lnTo>
                <a:lnTo>
                  <a:pt x="157327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4" name="Freeform: Shape 453">
            <a:extLst>
              <a:ext uri="{FF2B5EF4-FFF2-40B4-BE49-F238E27FC236}">
                <a16:creationId xmlns:a16="http://schemas.microsoft.com/office/drawing/2014/main" id="{761E4F15-EFA1-62B1-5FED-CCDF1EAB0E05}"/>
              </a:ext>
            </a:extLst>
          </p:cNvPr>
          <p:cNvSpPr/>
          <p:nvPr/>
        </p:nvSpPr>
        <p:spPr>
          <a:xfrm>
            <a:off x="8882441" y="3165904"/>
            <a:ext cx="504276" cy="380811"/>
          </a:xfrm>
          <a:custGeom>
            <a:avLst/>
            <a:gdLst>
              <a:gd name="connsiteX0" fmla="*/ 157327 w 504276"/>
              <a:gd name="connsiteY0" fmla="*/ 315955 h 380811"/>
              <a:gd name="connsiteX1" fmla="*/ 0 w 504276"/>
              <a:gd name="connsiteY1" fmla="*/ 0 h 380811"/>
              <a:gd name="connsiteX2" fmla="*/ 346949 w 504276"/>
              <a:gd name="connsiteY2" fmla="*/ 64856 h 380811"/>
              <a:gd name="connsiteX3" fmla="*/ 504276 w 504276"/>
              <a:gd name="connsiteY3" fmla="*/ 380812 h 380811"/>
              <a:gd name="connsiteX4" fmla="*/ 157327 w 504276"/>
              <a:gd name="connsiteY4" fmla="*/ 315955 h 380811"/>
              <a:gd name="connsiteX5" fmla="*/ 157327 w 504276"/>
              <a:gd name="connsiteY5" fmla="*/ 315955 h 380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276" h="380811">
                <a:moveTo>
                  <a:pt x="157327" y="315955"/>
                </a:moveTo>
                <a:lnTo>
                  <a:pt x="0" y="0"/>
                </a:lnTo>
                <a:lnTo>
                  <a:pt x="346949" y="64856"/>
                </a:lnTo>
                <a:lnTo>
                  <a:pt x="504276" y="380812"/>
                </a:lnTo>
                <a:lnTo>
                  <a:pt x="157327" y="315955"/>
                </a:lnTo>
                <a:lnTo>
                  <a:pt x="157327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5" name="Freeform: Shape 454">
            <a:extLst>
              <a:ext uri="{FF2B5EF4-FFF2-40B4-BE49-F238E27FC236}">
                <a16:creationId xmlns:a16="http://schemas.microsoft.com/office/drawing/2014/main" id="{727864E8-88B6-6F54-8135-2E877B11CAAA}"/>
              </a:ext>
            </a:extLst>
          </p:cNvPr>
          <p:cNvSpPr/>
          <p:nvPr/>
        </p:nvSpPr>
        <p:spPr>
          <a:xfrm>
            <a:off x="5181169" y="5526212"/>
            <a:ext cx="457418" cy="501763"/>
          </a:xfrm>
          <a:custGeom>
            <a:avLst/>
            <a:gdLst>
              <a:gd name="connsiteX0" fmla="*/ 157327 w 457418"/>
              <a:gd name="connsiteY0" fmla="*/ 315955 h 501763"/>
              <a:gd name="connsiteX1" fmla="*/ 0 w 457418"/>
              <a:gd name="connsiteY1" fmla="*/ 0 h 501763"/>
              <a:gd name="connsiteX2" fmla="*/ 300091 w 457418"/>
              <a:gd name="connsiteY2" fmla="*/ 185808 h 501763"/>
              <a:gd name="connsiteX3" fmla="*/ 457418 w 457418"/>
              <a:gd name="connsiteY3" fmla="*/ 501764 h 501763"/>
              <a:gd name="connsiteX4" fmla="*/ 157327 w 457418"/>
              <a:gd name="connsiteY4" fmla="*/ 315955 h 501763"/>
              <a:gd name="connsiteX5" fmla="*/ 157327 w 457418"/>
              <a:gd name="connsiteY5" fmla="*/ 315955 h 501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7418" h="501763">
                <a:moveTo>
                  <a:pt x="157327" y="315955"/>
                </a:moveTo>
                <a:lnTo>
                  <a:pt x="0" y="0"/>
                </a:lnTo>
                <a:lnTo>
                  <a:pt x="300091" y="185808"/>
                </a:lnTo>
                <a:lnTo>
                  <a:pt x="457418" y="501764"/>
                </a:lnTo>
                <a:lnTo>
                  <a:pt x="157327" y="315955"/>
                </a:lnTo>
                <a:lnTo>
                  <a:pt x="157327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6" name="Freeform: Shape 455">
            <a:extLst>
              <a:ext uri="{FF2B5EF4-FFF2-40B4-BE49-F238E27FC236}">
                <a16:creationId xmlns:a16="http://schemas.microsoft.com/office/drawing/2014/main" id="{81B51FDC-EAD3-700C-DA8F-9BEA545ED8C6}"/>
              </a:ext>
            </a:extLst>
          </p:cNvPr>
          <p:cNvSpPr/>
          <p:nvPr/>
        </p:nvSpPr>
        <p:spPr>
          <a:xfrm>
            <a:off x="10540688" y="3044951"/>
            <a:ext cx="457418" cy="501764"/>
          </a:xfrm>
          <a:custGeom>
            <a:avLst/>
            <a:gdLst>
              <a:gd name="connsiteX0" fmla="*/ 157327 w 457418"/>
              <a:gd name="connsiteY0" fmla="*/ 315955 h 501764"/>
              <a:gd name="connsiteX1" fmla="*/ 0 w 457418"/>
              <a:gd name="connsiteY1" fmla="*/ 0 h 501764"/>
              <a:gd name="connsiteX2" fmla="*/ 300091 w 457418"/>
              <a:gd name="connsiteY2" fmla="*/ 185809 h 501764"/>
              <a:gd name="connsiteX3" fmla="*/ 457418 w 457418"/>
              <a:gd name="connsiteY3" fmla="*/ 501764 h 501764"/>
              <a:gd name="connsiteX4" fmla="*/ 157327 w 457418"/>
              <a:gd name="connsiteY4" fmla="*/ 315955 h 501764"/>
              <a:gd name="connsiteX5" fmla="*/ 157327 w 457418"/>
              <a:gd name="connsiteY5" fmla="*/ 315955 h 50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7418" h="501764">
                <a:moveTo>
                  <a:pt x="157327" y="315955"/>
                </a:moveTo>
                <a:lnTo>
                  <a:pt x="0" y="0"/>
                </a:lnTo>
                <a:lnTo>
                  <a:pt x="300091" y="185809"/>
                </a:lnTo>
                <a:lnTo>
                  <a:pt x="457418" y="501764"/>
                </a:lnTo>
                <a:lnTo>
                  <a:pt x="157327" y="315955"/>
                </a:lnTo>
                <a:lnTo>
                  <a:pt x="157327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7" name="Freeform: Shape 456">
            <a:extLst>
              <a:ext uri="{FF2B5EF4-FFF2-40B4-BE49-F238E27FC236}">
                <a16:creationId xmlns:a16="http://schemas.microsoft.com/office/drawing/2014/main" id="{9C164E73-D0B7-3F0E-A713-6D0A88BC0075}"/>
              </a:ext>
            </a:extLst>
          </p:cNvPr>
          <p:cNvSpPr/>
          <p:nvPr/>
        </p:nvSpPr>
        <p:spPr>
          <a:xfrm>
            <a:off x="3069206" y="6481651"/>
            <a:ext cx="370032" cy="597621"/>
          </a:xfrm>
          <a:custGeom>
            <a:avLst/>
            <a:gdLst>
              <a:gd name="connsiteX0" fmla="*/ 157327 w 370032"/>
              <a:gd name="connsiteY0" fmla="*/ 315955 h 597621"/>
              <a:gd name="connsiteX1" fmla="*/ 0 w 370032"/>
              <a:gd name="connsiteY1" fmla="*/ 0 h 597621"/>
              <a:gd name="connsiteX2" fmla="*/ 212705 w 370032"/>
              <a:gd name="connsiteY2" fmla="*/ 281667 h 597621"/>
              <a:gd name="connsiteX3" fmla="*/ 370032 w 370032"/>
              <a:gd name="connsiteY3" fmla="*/ 597622 h 597621"/>
              <a:gd name="connsiteX4" fmla="*/ 157327 w 370032"/>
              <a:gd name="connsiteY4" fmla="*/ 315955 h 597621"/>
              <a:gd name="connsiteX5" fmla="*/ 157327 w 370032"/>
              <a:gd name="connsiteY5" fmla="*/ 315955 h 597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032" h="597621">
                <a:moveTo>
                  <a:pt x="157327" y="315955"/>
                </a:moveTo>
                <a:lnTo>
                  <a:pt x="0" y="0"/>
                </a:lnTo>
                <a:lnTo>
                  <a:pt x="212705" y="281667"/>
                </a:lnTo>
                <a:lnTo>
                  <a:pt x="370032" y="597622"/>
                </a:lnTo>
                <a:lnTo>
                  <a:pt x="157327" y="315955"/>
                </a:lnTo>
                <a:lnTo>
                  <a:pt x="157327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8" name="Freeform: Shape 457">
            <a:extLst>
              <a:ext uri="{FF2B5EF4-FFF2-40B4-BE49-F238E27FC236}">
                <a16:creationId xmlns:a16="http://schemas.microsoft.com/office/drawing/2014/main" id="{E453726C-0533-26A3-E8DE-A4FAF58B9236}"/>
              </a:ext>
            </a:extLst>
          </p:cNvPr>
          <p:cNvSpPr/>
          <p:nvPr/>
        </p:nvSpPr>
        <p:spPr>
          <a:xfrm>
            <a:off x="8281574" y="3886200"/>
            <a:ext cx="253918" cy="655439"/>
          </a:xfrm>
          <a:custGeom>
            <a:avLst/>
            <a:gdLst>
              <a:gd name="connsiteX0" fmla="*/ 96592 w 253918"/>
              <a:gd name="connsiteY0" fmla="*/ 339484 h 655439"/>
              <a:gd name="connsiteX1" fmla="*/ 0 w 253918"/>
              <a:gd name="connsiteY1" fmla="*/ 0 h 655439"/>
              <a:gd name="connsiteX2" fmla="*/ 157327 w 253918"/>
              <a:gd name="connsiteY2" fmla="*/ 315955 h 655439"/>
              <a:gd name="connsiteX3" fmla="*/ 253919 w 253918"/>
              <a:gd name="connsiteY3" fmla="*/ 655440 h 655439"/>
              <a:gd name="connsiteX4" fmla="*/ 96592 w 253918"/>
              <a:gd name="connsiteY4" fmla="*/ 339484 h 655439"/>
              <a:gd name="connsiteX5" fmla="*/ 96592 w 253918"/>
              <a:gd name="connsiteY5" fmla="*/ 339484 h 655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3918" h="655439">
                <a:moveTo>
                  <a:pt x="96592" y="339484"/>
                </a:moveTo>
                <a:lnTo>
                  <a:pt x="0" y="0"/>
                </a:lnTo>
                <a:lnTo>
                  <a:pt x="157327" y="315955"/>
                </a:lnTo>
                <a:lnTo>
                  <a:pt x="253919" y="655440"/>
                </a:lnTo>
                <a:lnTo>
                  <a:pt x="96592" y="339484"/>
                </a:lnTo>
                <a:lnTo>
                  <a:pt x="96592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9" name="Freeform: Shape 458">
            <a:extLst>
              <a:ext uri="{FF2B5EF4-FFF2-40B4-BE49-F238E27FC236}">
                <a16:creationId xmlns:a16="http://schemas.microsoft.com/office/drawing/2014/main" id="{7A2CDB0B-FB6A-EF64-45F4-43E0D72D3E47}"/>
              </a:ext>
            </a:extLst>
          </p:cNvPr>
          <p:cNvSpPr/>
          <p:nvPr/>
        </p:nvSpPr>
        <p:spPr>
          <a:xfrm>
            <a:off x="6213809" y="4995802"/>
            <a:ext cx="189893" cy="667408"/>
          </a:xfrm>
          <a:custGeom>
            <a:avLst/>
            <a:gdLst>
              <a:gd name="connsiteX0" fmla="*/ 0 w 189893"/>
              <a:gd name="connsiteY0" fmla="*/ 351453 h 667408"/>
              <a:gd name="connsiteX1" fmla="*/ 32567 w 189893"/>
              <a:gd name="connsiteY1" fmla="*/ 0 h 667408"/>
              <a:gd name="connsiteX2" fmla="*/ 189894 w 189893"/>
              <a:gd name="connsiteY2" fmla="*/ 315955 h 667408"/>
              <a:gd name="connsiteX3" fmla="*/ 157327 w 189893"/>
              <a:gd name="connsiteY3" fmla="*/ 667408 h 667408"/>
              <a:gd name="connsiteX4" fmla="*/ 0 w 189893"/>
              <a:gd name="connsiteY4" fmla="*/ 351453 h 667408"/>
              <a:gd name="connsiteX5" fmla="*/ 0 w 189893"/>
              <a:gd name="connsiteY5" fmla="*/ 351453 h 667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9893" h="667408">
                <a:moveTo>
                  <a:pt x="0" y="351453"/>
                </a:moveTo>
                <a:lnTo>
                  <a:pt x="32567" y="0"/>
                </a:lnTo>
                <a:lnTo>
                  <a:pt x="189894" y="315955"/>
                </a:lnTo>
                <a:lnTo>
                  <a:pt x="157327" y="667408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0" name="Freeform: Shape 459">
            <a:extLst>
              <a:ext uri="{FF2B5EF4-FFF2-40B4-BE49-F238E27FC236}">
                <a16:creationId xmlns:a16="http://schemas.microsoft.com/office/drawing/2014/main" id="{DDB6B1B9-ED3C-0571-F237-E4F288A4EECD}"/>
              </a:ext>
            </a:extLst>
          </p:cNvPr>
          <p:cNvSpPr/>
          <p:nvPr/>
        </p:nvSpPr>
        <p:spPr>
          <a:xfrm>
            <a:off x="1003888" y="7777497"/>
            <a:ext cx="189893" cy="667408"/>
          </a:xfrm>
          <a:custGeom>
            <a:avLst/>
            <a:gdLst>
              <a:gd name="connsiteX0" fmla="*/ 0 w 189893"/>
              <a:gd name="connsiteY0" fmla="*/ 351453 h 667408"/>
              <a:gd name="connsiteX1" fmla="*/ 32567 w 189893"/>
              <a:gd name="connsiteY1" fmla="*/ 0 h 667408"/>
              <a:gd name="connsiteX2" fmla="*/ 189894 w 189893"/>
              <a:gd name="connsiteY2" fmla="*/ 315955 h 667408"/>
              <a:gd name="connsiteX3" fmla="*/ 157327 w 189893"/>
              <a:gd name="connsiteY3" fmla="*/ 667408 h 667408"/>
              <a:gd name="connsiteX4" fmla="*/ 0 w 189893"/>
              <a:gd name="connsiteY4" fmla="*/ 351453 h 667408"/>
              <a:gd name="connsiteX5" fmla="*/ 0 w 189893"/>
              <a:gd name="connsiteY5" fmla="*/ 351453 h 667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9893" h="667408">
                <a:moveTo>
                  <a:pt x="0" y="351453"/>
                </a:moveTo>
                <a:lnTo>
                  <a:pt x="32567" y="0"/>
                </a:lnTo>
                <a:lnTo>
                  <a:pt x="189894" y="315955"/>
                </a:lnTo>
                <a:lnTo>
                  <a:pt x="157327" y="667408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1" name="Freeform: Shape 460">
            <a:extLst>
              <a:ext uri="{FF2B5EF4-FFF2-40B4-BE49-F238E27FC236}">
                <a16:creationId xmlns:a16="http://schemas.microsoft.com/office/drawing/2014/main" id="{C618C01F-2B1A-5807-5AAD-B3BCE01506FB}"/>
              </a:ext>
            </a:extLst>
          </p:cNvPr>
          <p:cNvSpPr/>
          <p:nvPr/>
        </p:nvSpPr>
        <p:spPr>
          <a:xfrm>
            <a:off x="8281574" y="3570244"/>
            <a:ext cx="314654" cy="631910"/>
          </a:xfrm>
          <a:custGeom>
            <a:avLst/>
            <a:gdLst>
              <a:gd name="connsiteX0" fmla="*/ 0 w 314654"/>
              <a:gd name="connsiteY0" fmla="*/ 315955 h 631910"/>
              <a:gd name="connsiteX1" fmla="*/ 157327 w 314654"/>
              <a:gd name="connsiteY1" fmla="*/ 0 h 631910"/>
              <a:gd name="connsiteX2" fmla="*/ 314654 w 314654"/>
              <a:gd name="connsiteY2" fmla="*/ 315955 h 631910"/>
              <a:gd name="connsiteX3" fmla="*/ 157327 w 314654"/>
              <a:gd name="connsiteY3" fmla="*/ 631911 h 631910"/>
              <a:gd name="connsiteX4" fmla="*/ 0 w 314654"/>
              <a:gd name="connsiteY4" fmla="*/ 315955 h 631910"/>
              <a:gd name="connsiteX5" fmla="*/ 0 w 314654"/>
              <a:gd name="connsiteY5" fmla="*/ 315955 h 631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4654" h="631910">
                <a:moveTo>
                  <a:pt x="0" y="315955"/>
                </a:moveTo>
                <a:lnTo>
                  <a:pt x="157327" y="0"/>
                </a:lnTo>
                <a:lnTo>
                  <a:pt x="314654" y="315955"/>
                </a:lnTo>
                <a:lnTo>
                  <a:pt x="157327" y="631911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2" name="Freeform: Shape 461">
            <a:extLst>
              <a:ext uri="{FF2B5EF4-FFF2-40B4-BE49-F238E27FC236}">
                <a16:creationId xmlns:a16="http://schemas.microsoft.com/office/drawing/2014/main" id="{B1299C24-7E95-4A9F-3B45-5CCB0AB7FAE2}"/>
              </a:ext>
            </a:extLst>
          </p:cNvPr>
          <p:cNvSpPr/>
          <p:nvPr/>
        </p:nvSpPr>
        <p:spPr>
          <a:xfrm>
            <a:off x="5448693" y="5044612"/>
            <a:ext cx="314654" cy="631910"/>
          </a:xfrm>
          <a:custGeom>
            <a:avLst/>
            <a:gdLst>
              <a:gd name="connsiteX0" fmla="*/ 0 w 314654"/>
              <a:gd name="connsiteY0" fmla="*/ 315955 h 631910"/>
              <a:gd name="connsiteX1" fmla="*/ 157327 w 314654"/>
              <a:gd name="connsiteY1" fmla="*/ 0 h 631910"/>
              <a:gd name="connsiteX2" fmla="*/ 314654 w 314654"/>
              <a:gd name="connsiteY2" fmla="*/ 315955 h 631910"/>
              <a:gd name="connsiteX3" fmla="*/ 157327 w 314654"/>
              <a:gd name="connsiteY3" fmla="*/ 631911 h 631910"/>
              <a:gd name="connsiteX4" fmla="*/ 0 w 314654"/>
              <a:gd name="connsiteY4" fmla="*/ 315955 h 631910"/>
              <a:gd name="connsiteX5" fmla="*/ 0 w 314654"/>
              <a:gd name="connsiteY5" fmla="*/ 315955 h 631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4654" h="631910">
                <a:moveTo>
                  <a:pt x="0" y="315955"/>
                </a:moveTo>
                <a:lnTo>
                  <a:pt x="157327" y="0"/>
                </a:lnTo>
                <a:lnTo>
                  <a:pt x="314654" y="315955"/>
                </a:lnTo>
                <a:lnTo>
                  <a:pt x="157327" y="631911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3" name="Freeform: Shape 462">
            <a:extLst>
              <a:ext uri="{FF2B5EF4-FFF2-40B4-BE49-F238E27FC236}">
                <a16:creationId xmlns:a16="http://schemas.microsoft.com/office/drawing/2014/main" id="{B59327FA-A7E2-E194-267B-4B3B842C67AD}"/>
              </a:ext>
            </a:extLst>
          </p:cNvPr>
          <p:cNvSpPr/>
          <p:nvPr/>
        </p:nvSpPr>
        <p:spPr>
          <a:xfrm>
            <a:off x="1974967" y="6527078"/>
            <a:ext cx="314654" cy="631911"/>
          </a:xfrm>
          <a:custGeom>
            <a:avLst/>
            <a:gdLst>
              <a:gd name="connsiteX0" fmla="*/ 0 w 314654"/>
              <a:gd name="connsiteY0" fmla="*/ 315956 h 631911"/>
              <a:gd name="connsiteX1" fmla="*/ 157327 w 314654"/>
              <a:gd name="connsiteY1" fmla="*/ 0 h 631911"/>
              <a:gd name="connsiteX2" fmla="*/ 314654 w 314654"/>
              <a:gd name="connsiteY2" fmla="*/ 315956 h 631911"/>
              <a:gd name="connsiteX3" fmla="*/ 157327 w 314654"/>
              <a:gd name="connsiteY3" fmla="*/ 631911 h 631911"/>
              <a:gd name="connsiteX4" fmla="*/ 0 w 314654"/>
              <a:gd name="connsiteY4" fmla="*/ 315956 h 631911"/>
              <a:gd name="connsiteX5" fmla="*/ 0 w 314654"/>
              <a:gd name="connsiteY5" fmla="*/ 315956 h 6319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4654" h="631911">
                <a:moveTo>
                  <a:pt x="0" y="315956"/>
                </a:moveTo>
                <a:lnTo>
                  <a:pt x="157327" y="0"/>
                </a:lnTo>
                <a:lnTo>
                  <a:pt x="314654" y="315956"/>
                </a:lnTo>
                <a:lnTo>
                  <a:pt x="157327" y="631911"/>
                </a:lnTo>
                <a:lnTo>
                  <a:pt x="0" y="315956"/>
                </a:lnTo>
                <a:lnTo>
                  <a:pt x="0" y="3159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4" name="Freeform: Shape 463">
            <a:extLst>
              <a:ext uri="{FF2B5EF4-FFF2-40B4-BE49-F238E27FC236}">
                <a16:creationId xmlns:a16="http://schemas.microsoft.com/office/drawing/2014/main" id="{D6662C31-DDFB-F278-724F-C2413D633DBD}"/>
              </a:ext>
            </a:extLst>
          </p:cNvPr>
          <p:cNvSpPr/>
          <p:nvPr/>
        </p:nvSpPr>
        <p:spPr>
          <a:xfrm>
            <a:off x="8117327" y="4225684"/>
            <a:ext cx="418166" cy="553742"/>
          </a:xfrm>
          <a:custGeom>
            <a:avLst/>
            <a:gdLst>
              <a:gd name="connsiteX0" fmla="*/ 0 w 418166"/>
              <a:gd name="connsiteY0" fmla="*/ 237787 h 553742"/>
              <a:gd name="connsiteX1" fmla="*/ 260840 w 418166"/>
              <a:gd name="connsiteY1" fmla="*/ 0 h 553742"/>
              <a:gd name="connsiteX2" fmla="*/ 418167 w 418166"/>
              <a:gd name="connsiteY2" fmla="*/ 315955 h 553742"/>
              <a:gd name="connsiteX3" fmla="*/ 157327 w 418166"/>
              <a:gd name="connsiteY3" fmla="*/ 553742 h 553742"/>
              <a:gd name="connsiteX4" fmla="*/ 0 w 418166"/>
              <a:gd name="connsiteY4" fmla="*/ 237787 h 553742"/>
              <a:gd name="connsiteX5" fmla="*/ 0 w 418166"/>
              <a:gd name="connsiteY5" fmla="*/ 237787 h 553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8166" h="553742">
                <a:moveTo>
                  <a:pt x="0" y="237787"/>
                </a:moveTo>
                <a:lnTo>
                  <a:pt x="260840" y="0"/>
                </a:lnTo>
                <a:lnTo>
                  <a:pt x="418167" y="315955"/>
                </a:lnTo>
                <a:lnTo>
                  <a:pt x="157327" y="553742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5" name="Freeform: Shape 464">
            <a:extLst>
              <a:ext uri="{FF2B5EF4-FFF2-40B4-BE49-F238E27FC236}">
                <a16:creationId xmlns:a16="http://schemas.microsoft.com/office/drawing/2014/main" id="{3FC13A40-80B4-36E1-9564-7B4796B1126D}"/>
              </a:ext>
            </a:extLst>
          </p:cNvPr>
          <p:cNvSpPr/>
          <p:nvPr/>
        </p:nvSpPr>
        <p:spPr>
          <a:xfrm>
            <a:off x="4823738" y="5865696"/>
            <a:ext cx="418166" cy="553742"/>
          </a:xfrm>
          <a:custGeom>
            <a:avLst/>
            <a:gdLst>
              <a:gd name="connsiteX0" fmla="*/ 0 w 418166"/>
              <a:gd name="connsiteY0" fmla="*/ 237787 h 553742"/>
              <a:gd name="connsiteX1" fmla="*/ 260840 w 418166"/>
              <a:gd name="connsiteY1" fmla="*/ 0 h 553742"/>
              <a:gd name="connsiteX2" fmla="*/ 418167 w 418166"/>
              <a:gd name="connsiteY2" fmla="*/ 315955 h 553742"/>
              <a:gd name="connsiteX3" fmla="*/ 157327 w 418166"/>
              <a:gd name="connsiteY3" fmla="*/ 553742 h 553742"/>
              <a:gd name="connsiteX4" fmla="*/ 0 w 418166"/>
              <a:gd name="connsiteY4" fmla="*/ 237787 h 553742"/>
              <a:gd name="connsiteX5" fmla="*/ 0 w 418166"/>
              <a:gd name="connsiteY5" fmla="*/ 237787 h 553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8166" h="553742">
                <a:moveTo>
                  <a:pt x="0" y="237787"/>
                </a:moveTo>
                <a:lnTo>
                  <a:pt x="260840" y="0"/>
                </a:lnTo>
                <a:lnTo>
                  <a:pt x="418167" y="315955"/>
                </a:lnTo>
                <a:lnTo>
                  <a:pt x="157327" y="553742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6" name="Freeform: Shape 465">
            <a:extLst>
              <a:ext uri="{FF2B5EF4-FFF2-40B4-BE49-F238E27FC236}">
                <a16:creationId xmlns:a16="http://schemas.microsoft.com/office/drawing/2014/main" id="{8F187ACD-F17B-2FD7-B1F9-17AF0A4B11AF}"/>
              </a:ext>
            </a:extLst>
          </p:cNvPr>
          <p:cNvSpPr/>
          <p:nvPr/>
        </p:nvSpPr>
        <p:spPr>
          <a:xfrm>
            <a:off x="10840779" y="2992973"/>
            <a:ext cx="418166" cy="553742"/>
          </a:xfrm>
          <a:custGeom>
            <a:avLst/>
            <a:gdLst>
              <a:gd name="connsiteX0" fmla="*/ 0 w 418166"/>
              <a:gd name="connsiteY0" fmla="*/ 237786 h 553742"/>
              <a:gd name="connsiteX1" fmla="*/ 260840 w 418166"/>
              <a:gd name="connsiteY1" fmla="*/ 0 h 553742"/>
              <a:gd name="connsiteX2" fmla="*/ 418167 w 418166"/>
              <a:gd name="connsiteY2" fmla="*/ 315955 h 553742"/>
              <a:gd name="connsiteX3" fmla="*/ 157327 w 418166"/>
              <a:gd name="connsiteY3" fmla="*/ 553742 h 553742"/>
              <a:gd name="connsiteX4" fmla="*/ 0 w 418166"/>
              <a:gd name="connsiteY4" fmla="*/ 237786 h 553742"/>
              <a:gd name="connsiteX5" fmla="*/ 0 w 418166"/>
              <a:gd name="connsiteY5" fmla="*/ 237786 h 553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8166" h="553742">
                <a:moveTo>
                  <a:pt x="0" y="237786"/>
                </a:moveTo>
                <a:lnTo>
                  <a:pt x="260840" y="0"/>
                </a:lnTo>
                <a:lnTo>
                  <a:pt x="418167" y="315955"/>
                </a:lnTo>
                <a:lnTo>
                  <a:pt x="157327" y="553742"/>
                </a:lnTo>
                <a:lnTo>
                  <a:pt x="0" y="237786"/>
                </a:lnTo>
                <a:lnTo>
                  <a:pt x="0" y="23778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7" name="Freeform: Shape 466">
            <a:extLst>
              <a:ext uri="{FF2B5EF4-FFF2-40B4-BE49-F238E27FC236}">
                <a16:creationId xmlns:a16="http://schemas.microsoft.com/office/drawing/2014/main" id="{E8EC720A-FF71-B259-D322-140CA13FC034}"/>
              </a:ext>
            </a:extLst>
          </p:cNvPr>
          <p:cNvSpPr/>
          <p:nvPr/>
        </p:nvSpPr>
        <p:spPr>
          <a:xfrm>
            <a:off x="2132294" y="6289292"/>
            <a:ext cx="418166" cy="553742"/>
          </a:xfrm>
          <a:custGeom>
            <a:avLst/>
            <a:gdLst>
              <a:gd name="connsiteX0" fmla="*/ 0 w 418166"/>
              <a:gd name="connsiteY0" fmla="*/ 237786 h 553742"/>
              <a:gd name="connsiteX1" fmla="*/ 260839 w 418166"/>
              <a:gd name="connsiteY1" fmla="*/ 0 h 553742"/>
              <a:gd name="connsiteX2" fmla="*/ 418167 w 418166"/>
              <a:gd name="connsiteY2" fmla="*/ 315955 h 553742"/>
              <a:gd name="connsiteX3" fmla="*/ 157327 w 418166"/>
              <a:gd name="connsiteY3" fmla="*/ 553742 h 553742"/>
              <a:gd name="connsiteX4" fmla="*/ 0 w 418166"/>
              <a:gd name="connsiteY4" fmla="*/ 237786 h 553742"/>
              <a:gd name="connsiteX5" fmla="*/ 0 w 418166"/>
              <a:gd name="connsiteY5" fmla="*/ 237786 h 553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8166" h="553742">
                <a:moveTo>
                  <a:pt x="0" y="237786"/>
                </a:moveTo>
                <a:lnTo>
                  <a:pt x="260839" y="0"/>
                </a:lnTo>
                <a:lnTo>
                  <a:pt x="418167" y="315955"/>
                </a:lnTo>
                <a:lnTo>
                  <a:pt x="157327" y="553742"/>
                </a:lnTo>
                <a:lnTo>
                  <a:pt x="0" y="237786"/>
                </a:lnTo>
                <a:lnTo>
                  <a:pt x="0" y="23778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8" name="Freeform: Shape 467">
            <a:extLst>
              <a:ext uri="{FF2B5EF4-FFF2-40B4-BE49-F238E27FC236}">
                <a16:creationId xmlns:a16="http://schemas.microsoft.com/office/drawing/2014/main" id="{901E24B1-98AC-2865-ECAB-3387DC1BBC13}"/>
              </a:ext>
            </a:extLst>
          </p:cNvPr>
          <p:cNvSpPr/>
          <p:nvPr/>
        </p:nvSpPr>
        <p:spPr>
          <a:xfrm>
            <a:off x="7575498" y="4745137"/>
            <a:ext cx="486450" cy="443458"/>
          </a:xfrm>
          <a:custGeom>
            <a:avLst/>
            <a:gdLst>
              <a:gd name="connsiteX0" fmla="*/ 0 w 486450"/>
              <a:gd name="connsiteY0" fmla="*/ 127503 h 443458"/>
              <a:gd name="connsiteX1" fmla="*/ 329124 w 486450"/>
              <a:gd name="connsiteY1" fmla="*/ 0 h 443458"/>
              <a:gd name="connsiteX2" fmla="*/ 486451 w 486450"/>
              <a:gd name="connsiteY2" fmla="*/ 315955 h 443458"/>
              <a:gd name="connsiteX3" fmla="*/ 157327 w 486450"/>
              <a:gd name="connsiteY3" fmla="*/ 443459 h 443458"/>
              <a:gd name="connsiteX4" fmla="*/ 0 w 486450"/>
              <a:gd name="connsiteY4" fmla="*/ 127503 h 443458"/>
              <a:gd name="connsiteX5" fmla="*/ 0 w 486450"/>
              <a:gd name="connsiteY5" fmla="*/ 127503 h 44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450" h="443458">
                <a:moveTo>
                  <a:pt x="0" y="127503"/>
                </a:moveTo>
                <a:lnTo>
                  <a:pt x="329124" y="0"/>
                </a:lnTo>
                <a:lnTo>
                  <a:pt x="486451" y="315955"/>
                </a:lnTo>
                <a:lnTo>
                  <a:pt x="157327" y="443459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9" name="Freeform: Shape 468">
            <a:extLst>
              <a:ext uri="{FF2B5EF4-FFF2-40B4-BE49-F238E27FC236}">
                <a16:creationId xmlns:a16="http://schemas.microsoft.com/office/drawing/2014/main" id="{E1FFFE55-AC11-8144-57B7-6E81F7B799A4}"/>
              </a:ext>
            </a:extLst>
          </p:cNvPr>
          <p:cNvSpPr/>
          <p:nvPr/>
        </p:nvSpPr>
        <p:spPr>
          <a:xfrm>
            <a:off x="4281909" y="6385150"/>
            <a:ext cx="486450" cy="443458"/>
          </a:xfrm>
          <a:custGeom>
            <a:avLst/>
            <a:gdLst>
              <a:gd name="connsiteX0" fmla="*/ 0 w 486450"/>
              <a:gd name="connsiteY0" fmla="*/ 127503 h 443458"/>
              <a:gd name="connsiteX1" fmla="*/ 329124 w 486450"/>
              <a:gd name="connsiteY1" fmla="*/ 0 h 443458"/>
              <a:gd name="connsiteX2" fmla="*/ 486451 w 486450"/>
              <a:gd name="connsiteY2" fmla="*/ 315955 h 443458"/>
              <a:gd name="connsiteX3" fmla="*/ 157327 w 486450"/>
              <a:gd name="connsiteY3" fmla="*/ 443459 h 443458"/>
              <a:gd name="connsiteX4" fmla="*/ 0 w 486450"/>
              <a:gd name="connsiteY4" fmla="*/ 127503 h 443458"/>
              <a:gd name="connsiteX5" fmla="*/ 0 w 486450"/>
              <a:gd name="connsiteY5" fmla="*/ 127503 h 44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450" h="443458">
                <a:moveTo>
                  <a:pt x="0" y="127503"/>
                </a:moveTo>
                <a:lnTo>
                  <a:pt x="329124" y="0"/>
                </a:lnTo>
                <a:lnTo>
                  <a:pt x="486451" y="315955"/>
                </a:lnTo>
                <a:lnTo>
                  <a:pt x="157327" y="443459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0" name="Freeform: Shape 469">
            <a:extLst>
              <a:ext uri="{FF2B5EF4-FFF2-40B4-BE49-F238E27FC236}">
                <a16:creationId xmlns:a16="http://schemas.microsoft.com/office/drawing/2014/main" id="{1D50A665-ACBC-EF72-9D06-59E8858C4041}"/>
              </a:ext>
            </a:extLst>
          </p:cNvPr>
          <p:cNvSpPr/>
          <p:nvPr/>
        </p:nvSpPr>
        <p:spPr>
          <a:xfrm>
            <a:off x="9882440" y="2917448"/>
            <a:ext cx="486451" cy="443458"/>
          </a:xfrm>
          <a:custGeom>
            <a:avLst/>
            <a:gdLst>
              <a:gd name="connsiteX0" fmla="*/ 0 w 486451"/>
              <a:gd name="connsiteY0" fmla="*/ 127503 h 443458"/>
              <a:gd name="connsiteX1" fmla="*/ 329125 w 486451"/>
              <a:gd name="connsiteY1" fmla="*/ 0 h 443458"/>
              <a:gd name="connsiteX2" fmla="*/ 486452 w 486451"/>
              <a:gd name="connsiteY2" fmla="*/ 315955 h 443458"/>
              <a:gd name="connsiteX3" fmla="*/ 157327 w 486451"/>
              <a:gd name="connsiteY3" fmla="*/ 443459 h 443458"/>
              <a:gd name="connsiteX4" fmla="*/ 0 w 486451"/>
              <a:gd name="connsiteY4" fmla="*/ 127503 h 443458"/>
              <a:gd name="connsiteX5" fmla="*/ 0 w 486451"/>
              <a:gd name="connsiteY5" fmla="*/ 127503 h 44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451" h="443458">
                <a:moveTo>
                  <a:pt x="0" y="127503"/>
                </a:moveTo>
                <a:lnTo>
                  <a:pt x="329125" y="0"/>
                </a:lnTo>
                <a:lnTo>
                  <a:pt x="486452" y="315955"/>
                </a:lnTo>
                <a:lnTo>
                  <a:pt x="157327" y="443459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1" name="Freeform: Shape 470">
            <a:extLst>
              <a:ext uri="{FF2B5EF4-FFF2-40B4-BE49-F238E27FC236}">
                <a16:creationId xmlns:a16="http://schemas.microsoft.com/office/drawing/2014/main" id="{DA4D3662-B3A1-DF2A-D945-8B4F1F3E72F1}"/>
              </a:ext>
            </a:extLst>
          </p:cNvPr>
          <p:cNvSpPr/>
          <p:nvPr/>
        </p:nvSpPr>
        <p:spPr>
          <a:xfrm>
            <a:off x="1433138" y="7124700"/>
            <a:ext cx="486450" cy="443458"/>
          </a:xfrm>
          <a:custGeom>
            <a:avLst/>
            <a:gdLst>
              <a:gd name="connsiteX0" fmla="*/ 0 w 486450"/>
              <a:gd name="connsiteY0" fmla="*/ 127503 h 443458"/>
              <a:gd name="connsiteX1" fmla="*/ 329124 w 486450"/>
              <a:gd name="connsiteY1" fmla="*/ 0 h 443458"/>
              <a:gd name="connsiteX2" fmla="*/ 486451 w 486450"/>
              <a:gd name="connsiteY2" fmla="*/ 315955 h 443458"/>
              <a:gd name="connsiteX3" fmla="*/ 157327 w 486450"/>
              <a:gd name="connsiteY3" fmla="*/ 443459 h 443458"/>
              <a:gd name="connsiteX4" fmla="*/ 0 w 486450"/>
              <a:gd name="connsiteY4" fmla="*/ 127503 h 443458"/>
              <a:gd name="connsiteX5" fmla="*/ 0 w 486450"/>
              <a:gd name="connsiteY5" fmla="*/ 127503 h 44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450" h="443458">
                <a:moveTo>
                  <a:pt x="0" y="127503"/>
                </a:moveTo>
                <a:lnTo>
                  <a:pt x="329124" y="0"/>
                </a:lnTo>
                <a:lnTo>
                  <a:pt x="486451" y="315955"/>
                </a:lnTo>
                <a:lnTo>
                  <a:pt x="157327" y="443459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2" name="Freeform: Shape 471">
            <a:extLst>
              <a:ext uri="{FF2B5EF4-FFF2-40B4-BE49-F238E27FC236}">
                <a16:creationId xmlns:a16="http://schemas.microsoft.com/office/drawing/2014/main" id="{9FAC9820-E53D-9D64-4533-C305F1D3C056}"/>
              </a:ext>
            </a:extLst>
          </p:cNvPr>
          <p:cNvSpPr/>
          <p:nvPr/>
        </p:nvSpPr>
        <p:spPr>
          <a:xfrm>
            <a:off x="4839306" y="3218791"/>
            <a:ext cx="189893" cy="667408"/>
          </a:xfrm>
          <a:custGeom>
            <a:avLst/>
            <a:gdLst>
              <a:gd name="connsiteX0" fmla="*/ 32567 w 189893"/>
              <a:gd name="connsiteY0" fmla="*/ 351453 h 667408"/>
              <a:gd name="connsiteX1" fmla="*/ 0 w 189893"/>
              <a:gd name="connsiteY1" fmla="*/ 0 h 667408"/>
              <a:gd name="connsiteX2" fmla="*/ 157327 w 189893"/>
              <a:gd name="connsiteY2" fmla="*/ 315955 h 667408"/>
              <a:gd name="connsiteX3" fmla="*/ 189894 w 189893"/>
              <a:gd name="connsiteY3" fmla="*/ 667408 h 667408"/>
              <a:gd name="connsiteX4" fmla="*/ 32567 w 189893"/>
              <a:gd name="connsiteY4" fmla="*/ 351453 h 667408"/>
              <a:gd name="connsiteX5" fmla="*/ 32567 w 189893"/>
              <a:gd name="connsiteY5" fmla="*/ 351453 h 667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9893" h="667408">
                <a:moveTo>
                  <a:pt x="32567" y="351453"/>
                </a:moveTo>
                <a:lnTo>
                  <a:pt x="0" y="0"/>
                </a:lnTo>
                <a:lnTo>
                  <a:pt x="157327" y="315955"/>
                </a:lnTo>
                <a:lnTo>
                  <a:pt x="189894" y="667408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3" name="Freeform: Shape 472">
            <a:extLst>
              <a:ext uri="{FF2B5EF4-FFF2-40B4-BE49-F238E27FC236}">
                <a16:creationId xmlns:a16="http://schemas.microsoft.com/office/drawing/2014/main" id="{349803AE-1387-9DFE-2E92-E0403DF91582}"/>
              </a:ext>
            </a:extLst>
          </p:cNvPr>
          <p:cNvSpPr/>
          <p:nvPr/>
        </p:nvSpPr>
        <p:spPr>
          <a:xfrm>
            <a:off x="1365579" y="3886200"/>
            <a:ext cx="253918" cy="655439"/>
          </a:xfrm>
          <a:custGeom>
            <a:avLst/>
            <a:gdLst>
              <a:gd name="connsiteX0" fmla="*/ 0 w 253918"/>
              <a:gd name="connsiteY0" fmla="*/ 339484 h 655439"/>
              <a:gd name="connsiteX1" fmla="*/ 96592 w 253918"/>
              <a:gd name="connsiteY1" fmla="*/ 0 h 655439"/>
              <a:gd name="connsiteX2" fmla="*/ 253919 w 253918"/>
              <a:gd name="connsiteY2" fmla="*/ 315955 h 655439"/>
              <a:gd name="connsiteX3" fmla="*/ 157327 w 253918"/>
              <a:gd name="connsiteY3" fmla="*/ 655440 h 655439"/>
              <a:gd name="connsiteX4" fmla="*/ 0 w 253918"/>
              <a:gd name="connsiteY4" fmla="*/ 339484 h 655439"/>
              <a:gd name="connsiteX5" fmla="*/ 0 w 253918"/>
              <a:gd name="connsiteY5" fmla="*/ 339484 h 655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3918" h="655439">
                <a:moveTo>
                  <a:pt x="0" y="339484"/>
                </a:moveTo>
                <a:lnTo>
                  <a:pt x="96592" y="0"/>
                </a:lnTo>
                <a:lnTo>
                  <a:pt x="253919" y="315955"/>
                </a:lnTo>
                <a:lnTo>
                  <a:pt x="157327" y="655440"/>
                </a:lnTo>
                <a:lnTo>
                  <a:pt x="0" y="339484"/>
                </a:lnTo>
                <a:lnTo>
                  <a:pt x="0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4" name="Freeform: Shape 473">
            <a:extLst>
              <a:ext uri="{FF2B5EF4-FFF2-40B4-BE49-F238E27FC236}">
                <a16:creationId xmlns:a16="http://schemas.microsoft.com/office/drawing/2014/main" id="{6E2721D4-2FC8-1C18-B41B-0A49410005AF}"/>
              </a:ext>
            </a:extLst>
          </p:cNvPr>
          <p:cNvSpPr/>
          <p:nvPr/>
        </p:nvSpPr>
        <p:spPr>
          <a:xfrm>
            <a:off x="4839306" y="2879307"/>
            <a:ext cx="253918" cy="655439"/>
          </a:xfrm>
          <a:custGeom>
            <a:avLst/>
            <a:gdLst>
              <a:gd name="connsiteX0" fmla="*/ 0 w 253918"/>
              <a:gd name="connsiteY0" fmla="*/ 339485 h 655439"/>
              <a:gd name="connsiteX1" fmla="*/ 96592 w 253918"/>
              <a:gd name="connsiteY1" fmla="*/ 0 h 655439"/>
              <a:gd name="connsiteX2" fmla="*/ 253919 w 253918"/>
              <a:gd name="connsiteY2" fmla="*/ 315955 h 655439"/>
              <a:gd name="connsiteX3" fmla="*/ 157327 w 253918"/>
              <a:gd name="connsiteY3" fmla="*/ 655440 h 655439"/>
              <a:gd name="connsiteX4" fmla="*/ 0 w 253918"/>
              <a:gd name="connsiteY4" fmla="*/ 339485 h 655439"/>
              <a:gd name="connsiteX5" fmla="*/ 0 w 253918"/>
              <a:gd name="connsiteY5" fmla="*/ 339485 h 655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3918" h="655439">
                <a:moveTo>
                  <a:pt x="0" y="339485"/>
                </a:moveTo>
                <a:lnTo>
                  <a:pt x="96592" y="0"/>
                </a:lnTo>
                <a:lnTo>
                  <a:pt x="253919" y="315955"/>
                </a:lnTo>
                <a:lnTo>
                  <a:pt x="157327" y="655440"/>
                </a:lnTo>
                <a:lnTo>
                  <a:pt x="0" y="339485"/>
                </a:lnTo>
                <a:lnTo>
                  <a:pt x="0" y="339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5" name="Freeform: Shape 474">
            <a:extLst>
              <a:ext uri="{FF2B5EF4-FFF2-40B4-BE49-F238E27FC236}">
                <a16:creationId xmlns:a16="http://schemas.microsoft.com/office/drawing/2014/main" id="{657E12FE-CBD3-3773-31A6-0F0F50C571BE}"/>
              </a:ext>
            </a:extLst>
          </p:cNvPr>
          <p:cNvSpPr/>
          <p:nvPr/>
        </p:nvSpPr>
        <p:spPr>
          <a:xfrm>
            <a:off x="9257738" y="115855"/>
            <a:ext cx="253919" cy="655439"/>
          </a:xfrm>
          <a:custGeom>
            <a:avLst/>
            <a:gdLst>
              <a:gd name="connsiteX0" fmla="*/ 0 w 253919"/>
              <a:gd name="connsiteY0" fmla="*/ 339484 h 655439"/>
              <a:gd name="connsiteX1" fmla="*/ 96592 w 253919"/>
              <a:gd name="connsiteY1" fmla="*/ 0 h 655439"/>
              <a:gd name="connsiteX2" fmla="*/ 253919 w 253919"/>
              <a:gd name="connsiteY2" fmla="*/ 315955 h 655439"/>
              <a:gd name="connsiteX3" fmla="*/ 157327 w 253919"/>
              <a:gd name="connsiteY3" fmla="*/ 655440 h 655439"/>
              <a:gd name="connsiteX4" fmla="*/ 0 w 253919"/>
              <a:gd name="connsiteY4" fmla="*/ 339484 h 655439"/>
              <a:gd name="connsiteX5" fmla="*/ 0 w 253919"/>
              <a:gd name="connsiteY5" fmla="*/ 339484 h 655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3919" h="655439">
                <a:moveTo>
                  <a:pt x="0" y="339484"/>
                </a:moveTo>
                <a:lnTo>
                  <a:pt x="96592" y="0"/>
                </a:lnTo>
                <a:lnTo>
                  <a:pt x="253919" y="315955"/>
                </a:lnTo>
                <a:lnTo>
                  <a:pt x="157327" y="655440"/>
                </a:lnTo>
                <a:lnTo>
                  <a:pt x="0" y="339484"/>
                </a:lnTo>
                <a:lnTo>
                  <a:pt x="0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6" name="Freeform: Shape 475">
            <a:extLst>
              <a:ext uri="{FF2B5EF4-FFF2-40B4-BE49-F238E27FC236}">
                <a16:creationId xmlns:a16="http://schemas.microsoft.com/office/drawing/2014/main" id="{FD686062-0299-B9AA-3653-4F22E080F62A}"/>
              </a:ext>
            </a:extLst>
          </p:cNvPr>
          <p:cNvSpPr/>
          <p:nvPr/>
        </p:nvSpPr>
        <p:spPr>
          <a:xfrm>
            <a:off x="1674875" y="3886200"/>
            <a:ext cx="370032" cy="597622"/>
          </a:xfrm>
          <a:custGeom>
            <a:avLst/>
            <a:gdLst>
              <a:gd name="connsiteX0" fmla="*/ 0 w 370032"/>
              <a:gd name="connsiteY0" fmla="*/ 281667 h 597622"/>
              <a:gd name="connsiteX1" fmla="*/ 212705 w 370032"/>
              <a:gd name="connsiteY1" fmla="*/ 0 h 597622"/>
              <a:gd name="connsiteX2" fmla="*/ 370032 w 370032"/>
              <a:gd name="connsiteY2" fmla="*/ 315955 h 597622"/>
              <a:gd name="connsiteX3" fmla="*/ 157327 w 370032"/>
              <a:gd name="connsiteY3" fmla="*/ 597622 h 597622"/>
              <a:gd name="connsiteX4" fmla="*/ 0 w 370032"/>
              <a:gd name="connsiteY4" fmla="*/ 281667 h 597622"/>
              <a:gd name="connsiteX5" fmla="*/ 0 w 370032"/>
              <a:gd name="connsiteY5" fmla="*/ 281667 h 597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032" h="597622">
                <a:moveTo>
                  <a:pt x="0" y="281667"/>
                </a:moveTo>
                <a:lnTo>
                  <a:pt x="212705" y="0"/>
                </a:lnTo>
                <a:lnTo>
                  <a:pt x="370032" y="315955"/>
                </a:lnTo>
                <a:lnTo>
                  <a:pt x="157327" y="597622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7" name="Freeform: Shape 476">
            <a:extLst>
              <a:ext uri="{FF2B5EF4-FFF2-40B4-BE49-F238E27FC236}">
                <a16:creationId xmlns:a16="http://schemas.microsoft.com/office/drawing/2014/main" id="{7A0EF3E6-C19B-42DD-5869-F30B509321DA}"/>
              </a:ext>
            </a:extLst>
          </p:cNvPr>
          <p:cNvSpPr/>
          <p:nvPr/>
        </p:nvSpPr>
        <p:spPr>
          <a:xfrm>
            <a:off x="4935897" y="2597640"/>
            <a:ext cx="370031" cy="597622"/>
          </a:xfrm>
          <a:custGeom>
            <a:avLst/>
            <a:gdLst>
              <a:gd name="connsiteX0" fmla="*/ 0 w 370031"/>
              <a:gd name="connsiteY0" fmla="*/ 281667 h 597622"/>
              <a:gd name="connsiteX1" fmla="*/ 212705 w 370031"/>
              <a:gd name="connsiteY1" fmla="*/ 0 h 597622"/>
              <a:gd name="connsiteX2" fmla="*/ 370032 w 370031"/>
              <a:gd name="connsiteY2" fmla="*/ 315955 h 597622"/>
              <a:gd name="connsiteX3" fmla="*/ 157327 w 370031"/>
              <a:gd name="connsiteY3" fmla="*/ 597622 h 597622"/>
              <a:gd name="connsiteX4" fmla="*/ 0 w 370031"/>
              <a:gd name="connsiteY4" fmla="*/ 281667 h 597622"/>
              <a:gd name="connsiteX5" fmla="*/ 0 w 370031"/>
              <a:gd name="connsiteY5" fmla="*/ 281667 h 597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031" h="597622">
                <a:moveTo>
                  <a:pt x="0" y="281667"/>
                </a:moveTo>
                <a:lnTo>
                  <a:pt x="212705" y="0"/>
                </a:lnTo>
                <a:lnTo>
                  <a:pt x="370032" y="315955"/>
                </a:lnTo>
                <a:lnTo>
                  <a:pt x="157327" y="597622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8" name="Freeform: Shape 477">
            <a:extLst>
              <a:ext uri="{FF2B5EF4-FFF2-40B4-BE49-F238E27FC236}">
                <a16:creationId xmlns:a16="http://schemas.microsoft.com/office/drawing/2014/main" id="{38918D7C-1736-919E-6F1E-D8B137ED75D7}"/>
              </a:ext>
            </a:extLst>
          </p:cNvPr>
          <p:cNvSpPr/>
          <p:nvPr/>
        </p:nvSpPr>
        <p:spPr>
          <a:xfrm>
            <a:off x="7507939" y="885485"/>
            <a:ext cx="370031" cy="597622"/>
          </a:xfrm>
          <a:custGeom>
            <a:avLst/>
            <a:gdLst>
              <a:gd name="connsiteX0" fmla="*/ 0 w 370031"/>
              <a:gd name="connsiteY0" fmla="*/ 281667 h 597622"/>
              <a:gd name="connsiteX1" fmla="*/ 212705 w 370031"/>
              <a:gd name="connsiteY1" fmla="*/ 0 h 597622"/>
              <a:gd name="connsiteX2" fmla="*/ 370032 w 370031"/>
              <a:gd name="connsiteY2" fmla="*/ 315955 h 597622"/>
              <a:gd name="connsiteX3" fmla="*/ 157327 w 370031"/>
              <a:gd name="connsiteY3" fmla="*/ 597622 h 597622"/>
              <a:gd name="connsiteX4" fmla="*/ 0 w 370031"/>
              <a:gd name="connsiteY4" fmla="*/ 281667 h 597622"/>
              <a:gd name="connsiteX5" fmla="*/ 0 w 370031"/>
              <a:gd name="connsiteY5" fmla="*/ 281667 h 597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031" h="597622">
                <a:moveTo>
                  <a:pt x="0" y="281667"/>
                </a:moveTo>
                <a:lnTo>
                  <a:pt x="212705" y="0"/>
                </a:lnTo>
                <a:lnTo>
                  <a:pt x="370032" y="315955"/>
                </a:lnTo>
                <a:lnTo>
                  <a:pt x="157327" y="597622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9" name="Freeform: Shape 478">
            <a:extLst>
              <a:ext uri="{FF2B5EF4-FFF2-40B4-BE49-F238E27FC236}">
                <a16:creationId xmlns:a16="http://schemas.microsoft.com/office/drawing/2014/main" id="{D066941D-48B8-B8DC-821C-EE52327AB852}"/>
              </a:ext>
            </a:extLst>
          </p:cNvPr>
          <p:cNvSpPr/>
          <p:nvPr/>
        </p:nvSpPr>
        <p:spPr>
          <a:xfrm>
            <a:off x="2044907" y="3384435"/>
            <a:ext cx="457418" cy="501764"/>
          </a:xfrm>
          <a:custGeom>
            <a:avLst/>
            <a:gdLst>
              <a:gd name="connsiteX0" fmla="*/ 0 w 457418"/>
              <a:gd name="connsiteY0" fmla="*/ 185809 h 501764"/>
              <a:gd name="connsiteX1" fmla="*/ 300091 w 457418"/>
              <a:gd name="connsiteY1" fmla="*/ 0 h 501764"/>
              <a:gd name="connsiteX2" fmla="*/ 457419 w 457418"/>
              <a:gd name="connsiteY2" fmla="*/ 315955 h 501764"/>
              <a:gd name="connsiteX3" fmla="*/ 157327 w 457418"/>
              <a:gd name="connsiteY3" fmla="*/ 501764 h 501764"/>
              <a:gd name="connsiteX4" fmla="*/ 0 w 457418"/>
              <a:gd name="connsiteY4" fmla="*/ 185809 h 501764"/>
              <a:gd name="connsiteX5" fmla="*/ 0 w 457418"/>
              <a:gd name="connsiteY5" fmla="*/ 185809 h 50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7418" h="501764">
                <a:moveTo>
                  <a:pt x="0" y="185809"/>
                </a:moveTo>
                <a:lnTo>
                  <a:pt x="300091" y="0"/>
                </a:lnTo>
                <a:lnTo>
                  <a:pt x="457419" y="315955"/>
                </a:lnTo>
                <a:lnTo>
                  <a:pt x="157327" y="501764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0" name="Freeform: Shape 479">
            <a:extLst>
              <a:ext uri="{FF2B5EF4-FFF2-40B4-BE49-F238E27FC236}">
                <a16:creationId xmlns:a16="http://schemas.microsoft.com/office/drawing/2014/main" id="{E52CABAA-63E6-78A6-F7D6-C352DADE4403}"/>
              </a:ext>
            </a:extLst>
          </p:cNvPr>
          <p:cNvSpPr/>
          <p:nvPr/>
        </p:nvSpPr>
        <p:spPr>
          <a:xfrm>
            <a:off x="5148602" y="2411831"/>
            <a:ext cx="457418" cy="501764"/>
          </a:xfrm>
          <a:custGeom>
            <a:avLst/>
            <a:gdLst>
              <a:gd name="connsiteX0" fmla="*/ 0 w 457418"/>
              <a:gd name="connsiteY0" fmla="*/ 185809 h 501764"/>
              <a:gd name="connsiteX1" fmla="*/ 300091 w 457418"/>
              <a:gd name="connsiteY1" fmla="*/ 0 h 501764"/>
              <a:gd name="connsiteX2" fmla="*/ 457418 w 457418"/>
              <a:gd name="connsiteY2" fmla="*/ 315955 h 501764"/>
              <a:gd name="connsiteX3" fmla="*/ 157327 w 457418"/>
              <a:gd name="connsiteY3" fmla="*/ 501764 h 501764"/>
              <a:gd name="connsiteX4" fmla="*/ 0 w 457418"/>
              <a:gd name="connsiteY4" fmla="*/ 185809 h 501764"/>
              <a:gd name="connsiteX5" fmla="*/ 0 w 457418"/>
              <a:gd name="connsiteY5" fmla="*/ 185809 h 50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7418" h="501764">
                <a:moveTo>
                  <a:pt x="0" y="185809"/>
                </a:moveTo>
                <a:lnTo>
                  <a:pt x="300091" y="0"/>
                </a:lnTo>
                <a:lnTo>
                  <a:pt x="457418" y="315955"/>
                </a:lnTo>
                <a:lnTo>
                  <a:pt x="157327" y="501764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1" name="Freeform: Shape 480">
            <a:extLst>
              <a:ext uri="{FF2B5EF4-FFF2-40B4-BE49-F238E27FC236}">
                <a16:creationId xmlns:a16="http://schemas.microsoft.com/office/drawing/2014/main" id="{D3E7C705-E7CE-4D4C-4B7C-B95D71950E53}"/>
              </a:ext>
            </a:extLst>
          </p:cNvPr>
          <p:cNvSpPr/>
          <p:nvPr/>
        </p:nvSpPr>
        <p:spPr>
          <a:xfrm>
            <a:off x="-256949" y="5007283"/>
            <a:ext cx="457418" cy="501764"/>
          </a:xfrm>
          <a:custGeom>
            <a:avLst/>
            <a:gdLst>
              <a:gd name="connsiteX0" fmla="*/ 0 w 457418"/>
              <a:gd name="connsiteY0" fmla="*/ 185809 h 501764"/>
              <a:gd name="connsiteX1" fmla="*/ 300091 w 457418"/>
              <a:gd name="connsiteY1" fmla="*/ 0 h 501764"/>
              <a:gd name="connsiteX2" fmla="*/ 457418 w 457418"/>
              <a:gd name="connsiteY2" fmla="*/ 315955 h 501764"/>
              <a:gd name="connsiteX3" fmla="*/ 157327 w 457418"/>
              <a:gd name="connsiteY3" fmla="*/ 501764 h 501764"/>
              <a:gd name="connsiteX4" fmla="*/ 0 w 457418"/>
              <a:gd name="connsiteY4" fmla="*/ 185809 h 501764"/>
              <a:gd name="connsiteX5" fmla="*/ 0 w 457418"/>
              <a:gd name="connsiteY5" fmla="*/ 185809 h 50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7418" h="501764">
                <a:moveTo>
                  <a:pt x="0" y="185809"/>
                </a:moveTo>
                <a:lnTo>
                  <a:pt x="300091" y="0"/>
                </a:lnTo>
                <a:lnTo>
                  <a:pt x="457418" y="315955"/>
                </a:lnTo>
                <a:lnTo>
                  <a:pt x="157327" y="501764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2" name="Freeform: Shape 481">
            <a:extLst>
              <a:ext uri="{FF2B5EF4-FFF2-40B4-BE49-F238E27FC236}">
                <a16:creationId xmlns:a16="http://schemas.microsoft.com/office/drawing/2014/main" id="{9C1DF78F-8AD4-9605-0A18-2F137C2C7BBB}"/>
              </a:ext>
            </a:extLst>
          </p:cNvPr>
          <p:cNvSpPr/>
          <p:nvPr/>
        </p:nvSpPr>
        <p:spPr>
          <a:xfrm>
            <a:off x="7720644" y="699677"/>
            <a:ext cx="457418" cy="501764"/>
          </a:xfrm>
          <a:custGeom>
            <a:avLst/>
            <a:gdLst>
              <a:gd name="connsiteX0" fmla="*/ 0 w 457418"/>
              <a:gd name="connsiteY0" fmla="*/ 185809 h 501764"/>
              <a:gd name="connsiteX1" fmla="*/ 300091 w 457418"/>
              <a:gd name="connsiteY1" fmla="*/ 0 h 501764"/>
              <a:gd name="connsiteX2" fmla="*/ 457418 w 457418"/>
              <a:gd name="connsiteY2" fmla="*/ 315955 h 501764"/>
              <a:gd name="connsiteX3" fmla="*/ 157327 w 457418"/>
              <a:gd name="connsiteY3" fmla="*/ 501764 h 501764"/>
              <a:gd name="connsiteX4" fmla="*/ 0 w 457418"/>
              <a:gd name="connsiteY4" fmla="*/ 185809 h 501764"/>
              <a:gd name="connsiteX5" fmla="*/ 0 w 457418"/>
              <a:gd name="connsiteY5" fmla="*/ 185809 h 50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7418" h="501764">
                <a:moveTo>
                  <a:pt x="0" y="185809"/>
                </a:moveTo>
                <a:lnTo>
                  <a:pt x="300091" y="0"/>
                </a:lnTo>
                <a:lnTo>
                  <a:pt x="457418" y="315955"/>
                </a:lnTo>
                <a:lnTo>
                  <a:pt x="157327" y="501764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3" name="Freeform: Shape 482">
            <a:extLst>
              <a:ext uri="{FF2B5EF4-FFF2-40B4-BE49-F238E27FC236}">
                <a16:creationId xmlns:a16="http://schemas.microsoft.com/office/drawing/2014/main" id="{B3791064-719F-80AC-560F-F0EBDF0FC456}"/>
              </a:ext>
            </a:extLst>
          </p:cNvPr>
          <p:cNvSpPr/>
          <p:nvPr/>
        </p:nvSpPr>
        <p:spPr>
          <a:xfrm>
            <a:off x="2605838" y="3081793"/>
            <a:ext cx="504275" cy="380811"/>
          </a:xfrm>
          <a:custGeom>
            <a:avLst/>
            <a:gdLst>
              <a:gd name="connsiteX0" fmla="*/ 0 w 504275"/>
              <a:gd name="connsiteY0" fmla="*/ 64856 h 380811"/>
              <a:gd name="connsiteX1" fmla="*/ 346949 w 504275"/>
              <a:gd name="connsiteY1" fmla="*/ 0 h 380811"/>
              <a:gd name="connsiteX2" fmla="*/ 504276 w 504275"/>
              <a:gd name="connsiteY2" fmla="*/ 315955 h 380811"/>
              <a:gd name="connsiteX3" fmla="*/ 157327 w 504275"/>
              <a:gd name="connsiteY3" fmla="*/ 380811 h 380811"/>
              <a:gd name="connsiteX4" fmla="*/ 0 w 504275"/>
              <a:gd name="connsiteY4" fmla="*/ 64856 h 380811"/>
              <a:gd name="connsiteX5" fmla="*/ 0 w 504275"/>
              <a:gd name="connsiteY5" fmla="*/ 64856 h 380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275" h="380811">
                <a:moveTo>
                  <a:pt x="0" y="64856"/>
                </a:moveTo>
                <a:lnTo>
                  <a:pt x="346949" y="0"/>
                </a:lnTo>
                <a:lnTo>
                  <a:pt x="504276" y="315955"/>
                </a:lnTo>
                <a:lnTo>
                  <a:pt x="157327" y="380811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4" name="Freeform: Shape 483">
            <a:extLst>
              <a:ext uri="{FF2B5EF4-FFF2-40B4-BE49-F238E27FC236}">
                <a16:creationId xmlns:a16="http://schemas.microsoft.com/office/drawing/2014/main" id="{DAC23A90-FB43-7FB2-8682-DBF0DDA55D88}"/>
              </a:ext>
            </a:extLst>
          </p:cNvPr>
          <p:cNvSpPr/>
          <p:nvPr/>
        </p:nvSpPr>
        <p:spPr>
          <a:xfrm>
            <a:off x="5899427" y="1441781"/>
            <a:ext cx="504275" cy="380811"/>
          </a:xfrm>
          <a:custGeom>
            <a:avLst/>
            <a:gdLst>
              <a:gd name="connsiteX0" fmla="*/ 0 w 504275"/>
              <a:gd name="connsiteY0" fmla="*/ 64856 h 380811"/>
              <a:gd name="connsiteX1" fmla="*/ 346949 w 504275"/>
              <a:gd name="connsiteY1" fmla="*/ 0 h 380811"/>
              <a:gd name="connsiteX2" fmla="*/ 504276 w 504275"/>
              <a:gd name="connsiteY2" fmla="*/ 315955 h 380811"/>
              <a:gd name="connsiteX3" fmla="*/ 157327 w 504275"/>
              <a:gd name="connsiteY3" fmla="*/ 380811 h 380811"/>
              <a:gd name="connsiteX4" fmla="*/ 0 w 504275"/>
              <a:gd name="connsiteY4" fmla="*/ 64856 h 380811"/>
              <a:gd name="connsiteX5" fmla="*/ 0 w 504275"/>
              <a:gd name="connsiteY5" fmla="*/ 64856 h 380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275" h="380811">
                <a:moveTo>
                  <a:pt x="0" y="64856"/>
                </a:moveTo>
                <a:lnTo>
                  <a:pt x="346949" y="0"/>
                </a:lnTo>
                <a:lnTo>
                  <a:pt x="504276" y="315955"/>
                </a:lnTo>
                <a:lnTo>
                  <a:pt x="157327" y="380811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5" name="Freeform: Shape 484">
            <a:extLst>
              <a:ext uri="{FF2B5EF4-FFF2-40B4-BE49-F238E27FC236}">
                <a16:creationId xmlns:a16="http://schemas.microsoft.com/office/drawing/2014/main" id="{96420BD4-F49C-2175-F1D8-C6DA846F5283}"/>
              </a:ext>
            </a:extLst>
          </p:cNvPr>
          <p:cNvSpPr/>
          <p:nvPr/>
        </p:nvSpPr>
        <p:spPr>
          <a:xfrm>
            <a:off x="303981" y="4704640"/>
            <a:ext cx="504275" cy="380811"/>
          </a:xfrm>
          <a:custGeom>
            <a:avLst/>
            <a:gdLst>
              <a:gd name="connsiteX0" fmla="*/ 0 w 504275"/>
              <a:gd name="connsiteY0" fmla="*/ 64856 h 380811"/>
              <a:gd name="connsiteX1" fmla="*/ 346949 w 504275"/>
              <a:gd name="connsiteY1" fmla="*/ 0 h 380811"/>
              <a:gd name="connsiteX2" fmla="*/ 504276 w 504275"/>
              <a:gd name="connsiteY2" fmla="*/ 315955 h 380811"/>
              <a:gd name="connsiteX3" fmla="*/ 157327 w 504275"/>
              <a:gd name="connsiteY3" fmla="*/ 380812 h 380811"/>
              <a:gd name="connsiteX4" fmla="*/ 0 w 504275"/>
              <a:gd name="connsiteY4" fmla="*/ 64856 h 380811"/>
              <a:gd name="connsiteX5" fmla="*/ 0 w 504275"/>
              <a:gd name="connsiteY5" fmla="*/ 64856 h 380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275" h="380811">
                <a:moveTo>
                  <a:pt x="0" y="64856"/>
                </a:moveTo>
                <a:lnTo>
                  <a:pt x="346949" y="0"/>
                </a:lnTo>
                <a:lnTo>
                  <a:pt x="504276" y="315955"/>
                </a:lnTo>
                <a:lnTo>
                  <a:pt x="157327" y="380812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6" name="Freeform: Shape 485">
            <a:extLst>
              <a:ext uri="{FF2B5EF4-FFF2-40B4-BE49-F238E27FC236}">
                <a16:creationId xmlns:a16="http://schemas.microsoft.com/office/drawing/2014/main" id="{F5DC6FF1-B7E8-6150-AC4B-717847B57003}"/>
              </a:ext>
            </a:extLst>
          </p:cNvPr>
          <p:cNvSpPr/>
          <p:nvPr/>
        </p:nvSpPr>
        <p:spPr>
          <a:xfrm>
            <a:off x="8581666" y="582843"/>
            <a:ext cx="504275" cy="380811"/>
          </a:xfrm>
          <a:custGeom>
            <a:avLst/>
            <a:gdLst>
              <a:gd name="connsiteX0" fmla="*/ 0 w 504275"/>
              <a:gd name="connsiteY0" fmla="*/ 64856 h 380811"/>
              <a:gd name="connsiteX1" fmla="*/ 346948 w 504275"/>
              <a:gd name="connsiteY1" fmla="*/ 0 h 380811"/>
              <a:gd name="connsiteX2" fmla="*/ 504275 w 504275"/>
              <a:gd name="connsiteY2" fmla="*/ 315955 h 380811"/>
              <a:gd name="connsiteX3" fmla="*/ 157327 w 504275"/>
              <a:gd name="connsiteY3" fmla="*/ 380811 h 380811"/>
              <a:gd name="connsiteX4" fmla="*/ 0 w 504275"/>
              <a:gd name="connsiteY4" fmla="*/ 64856 h 380811"/>
              <a:gd name="connsiteX5" fmla="*/ 0 w 504275"/>
              <a:gd name="connsiteY5" fmla="*/ 64856 h 380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275" h="380811">
                <a:moveTo>
                  <a:pt x="0" y="64856"/>
                </a:moveTo>
                <a:lnTo>
                  <a:pt x="346948" y="0"/>
                </a:lnTo>
                <a:lnTo>
                  <a:pt x="504275" y="315955"/>
                </a:lnTo>
                <a:lnTo>
                  <a:pt x="157327" y="380811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7" name="Freeform: Shape 486">
            <a:extLst>
              <a:ext uri="{FF2B5EF4-FFF2-40B4-BE49-F238E27FC236}">
                <a16:creationId xmlns:a16="http://schemas.microsoft.com/office/drawing/2014/main" id="{5C26E23B-1754-E079-B9BF-9AAA4391A739}"/>
              </a:ext>
            </a:extLst>
          </p:cNvPr>
          <p:cNvSpPr/>
          <p:nvPr/>
        </p:nvSpPr>
        <p:spPr>
          <a:xfrm>
            <a:off x="3252878" y="3267602"/>
            <a:ext cx="504275" cy="380811"/>
          </a:xfrm>
          <a:custGeom>
            <a:avLst/>
            <a:gdLst>
              <a:gd name="connsiteX0" fmla="*/ 157327 w 504275"/>
              <a:gd name="connsiteY0" fmla="*/ 315956 h 380811"/>
              <a:gd name="connsiteX1" fmla="*/ 0 w 504275"/>
              <a:gd name="connsiteY1" fmla="*/ 0 h 380811"/>
              <a:gd name="connsiteX2" fmla="*/ 346949 w 504275"/>
              <a:gd name="connsiteY2" fmla="*/ 64856 h 380811"/>
              <a:gd name="connsiteX3" fmla="*/ 504276 w 504275"/>
              <a:gd name="connsiteY3" fmla="*/ 380811 h 380811"/>
              <a:gd name="connsiteX4" fmla="*/ 157327 w 504275"/>
              <a:gd name="connsiteY4" fmla="*/ 315956 h 380811"/>
              <a:gd name="connsiteX5" fmla="*/ 157327 w 504275"/>
              <a:gd name="connsiteY5" fmla="*/ 315956 h 380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275" h="380811">
                <a:moveTo>
                  <a:pt x="157327" y="315956"/>
                </a:moveTo>
                <a:lnTo>
                  <a:pt x="0" y="0"/>
                </a:lnTo>
                <a:lnTo>
                  <a:pt x="346949" y="64856"/>
                </a:lnTo>
                <a:lnTo>
                  <a:pt x="504276" y="380811"/>
                </a:lnTo>
                <a:lnTo>
                  <a:pt x="157327" y="315956"/>
                </a:lnTo>
                <a:lnTo>
                  <a:pt x="157327" y="3159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8" name="Freeform: Shape 487">
            <a:extLst>
              <a:ext uri="{FF2B5EF4-FFF2-40B4-BE49-F238E27FC236}">
                <a16:creationId xmlns:a16="http://schemas.microsoft.com/office/drawing/2014/main" id="{E4035FA5-833F-D875-0251-6D73BC011E2D}"/>
              </a:ext>
            </a:extLst>
          </p:cNvPr>
          <p:cNvSpPr/>
          <p:nvPr/>
        </p:nvSpPr>
        <p:spPr>
          <a:xfrm>
            <a:off x="6575500" y="1314278"/>
            <a:ext cx="504275" cy="380811"/>
          </a:xfrm>
          <a:custGeom>
            <a:avLst/>
            <a:gdLst>
              <a:gd name="connsiteX0" fmla="*/ 157327 w 504275"/>
              <a:gd name="connsiteY0" fmla="*/ 315955 h 380811"/>
              <a:gd name="connsiteX1" fmla="*/ 0 w 504275"/>
              <a:gd name="connsiteY1" fmla="*/ 0 h 380811"/>
              <a:gd name="connsiteX2" fmla="*/ 346948 w 504275"/>
              <a:gd name="connsiteY2" fmla="*/ 64856 h 380811"/>
              <a:gd name="connsiteX3" fmla="*/ 504275 w 504275"/>
              <a:gd name="connsiteY3" fmla="*/ 380811 h 380811"/>
              <a:gd name="connsiteX4" fmla="*/ 157327 w 504275"/>
              <a:gd name="connsiteY4" fmla="*/ 315955 h 380811"/>
              <a:gd name="connsiteX5" fmla="*/ 157327 w 504275"/>
              <a:gd name="connsiteY5" fmla="*/ 315955 h 380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275" h="380811">
                <a:moveTo>
                  <a:pt x="157327" y="315955"/>
                </a:moveTo>
                <a:lnTo>
                  <a:pt x="0" y="0"/>
                </a:lnTo>
                <a:lnTo>
                  <a:pt x="346948" y="64856"/>
                </a:lnTo>
                <a:lnTo>
                  <a:pt x="504275" y="380811"/>
                </a:lnTo>
                <a:lnTo>
                  <a:pt x="157327" y="315955"/>
                </a:lnTo>
                <a:lnTo>
                  <a:pt x="157327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9" name="Freeform: Shape 488">
            <a:extLst>
              <a:ext uri="{FF2B5EF4-FFF2-40B4-BE49-F238E27FC236}">
                <a16:creationId xmlns:a16="http://schemas.microsoft.com/office/drawing/2014/main" id="{390FF314-DFDF-F6E6-D899-9AA85D841967}"/>
              </a:ext>
            </a:extLst>
          </p:cNvPr>
          <p:cNvSpPr/>
          <p:nvPr/>
        </p:nvSpPr>
        <p:spPr>
          <a:xfrm>
            <a:off x="-933021" y="5000732"/>
            <a:ext cx="504275" cy="380811"/>
          </a:xfrm>
          <a:custGeom>
            <a:avLst/>
            <a:gdLst>
              <a:gd name="connsiteX0" fmla="*/ 157327 w 504275"/>
              <a:gd name="connsiteY0" fmla="*/ 315955 h 380811"/>
              <a:gd name="connsiteX1" fmla="*/ 0 w 504275"/>
              <a:gd name="connsiteY1" fmla="*/ 0 h 380811"/>
              <a:gd name="connsiteX2" fmla="*/ 346949 w 504275"/>
              <a:gd name="connsiteY2" fmla="*/ 64856 h 380811"/>
              <a:gd name="connsiteX3" fmla="*/ 504276 w 504275"/>
              <a:gd name="connsiteY3" fmla="*/ 380812 h 380811"/>
              <a:gd name="connsiteX4" fmla="*/ 157327 w 504275"/>
              <a:gd name="connsiteY4" fmla="*/ 315955 h 380811"/>
              <a:gd name="connsiteX5" fmla="*/ 157327 w 504275"/>
              <a:gd name="connsiteY5" fmla="*/ 315955 h 380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275" h="380811">
                <a:moveTo>
                  <a:pt x="157327" y="315955"/>
                </a:moveTo>
                <a:lnTo>
                  <a:pt x="0" y="0"/>
                </a:lnTo>
                <a:lnTo>
                  <a:pt x="346949" y="64856"/>
                </a:lnTo>
                <a:lnTo>
                  <a:pt x="504276" y="380812"/>
                </a:lnTo>
                <a:lnTo>
                  <a:pt x="157327" y="315955"/>
                </a:lnTo>
                <a:lnTo>
                  <a:pt x="157327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0" name="Freeform: Shape 489">
            <a:extLst>
              <a:ext uri="{FF2B5EF4-FFF2-40B4-BE49-F238E27FC236}">
                <a16:creationId xmlns:a16="http://schemas.microsoft.com/office/drawing/2014/main" id="{1DDB46FC-BB5E-89A4-AEDE-8D95048F55BA}"/>
              </a:ext>
            </a:extLst>
          </p:cNvPr>
          <p:cNvSpPr/>
          <p:nvPr/>
        </p:nvSpPr>
        <p:spPr>
          <a:xfrm>
            <a:off x="2952787" y="3081793"/>
            <a:ext cx="457418" cy="501764"/>
          </a:xfrm>
          <a:custGeom>
            <a:avLst/>
            <a:gdLst>
              <a:gd name="connsiteX0" fmla="*/ 157327 w 457418"/>
              <a:gd name="connsiteY0" fmla="*/ 315955 h 501764"/>
              <a:gd name="connsiteX1" fmla="*/ 0 w 457418"/>
              <a:gd name="connsiteY1" fmla="*/ 0 h 501764"/>
              <a:gd name="connsiteX2" fmla="*/ 300091 w 457418"/>
              <a:gd name="connsiteY2" fmla="*/ 185809 h 501764"/>
              <a:gd name="connsiteX3" fmla="*/ 457418 w 457418"/>
              <a:gd name="connsiteY3" fmla="*/ 501764 h 501764"/>
              <a:gd name="connsiteX4" fmla="*/ 157327 w 457418"/>
              <a:gd name="connsiteY4" fmla="*/ 315955 h 501764"/>
              <a:gd name="connsiteX5" fmla="*/ 157327 w 457418"/>
              <a:gd name="connsiteY5" fmla="*/ 315955 h 50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7418" h="501764">
                <a:moveTo>
                  <a:pt x="157327" y="315955"/>
                </a:moveTo>
                <a:lnTo>
                  <a:pt x="0" y="0"/>
                </a:lnTo>
                <a:lnTo>
                  <a:pt x="300091" y="185809"/>
                </a:lnTo>
                <a:lnTo>
                  <a:pt x="457418" y="501764"/>
                </a:lnTo>
                <a:lnTo>
                  <a:pt x="157327" y="315955"/>
                </a:lnTo>
                <a:lnTo>
                  <a:pt x="157327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1" name="Freeform: Shape 490">
            <a:extLst>
              <a:ext uri="{FF2B5EF4-FFF2-40B4-BE49-F238E27FC236}">
                <a16:creationId xmlns:a16="http://schemas.microsoft.com/office/drawing/2014/main" id="{47F97827-25C3-F4B7-F8D7-CD94DA86EFF0}"/>
              </a:ext>
            </a:extLst>
          </p:cNvPr>
          <p:cNvSpPr/>
          <p:nvPr/>
        </p:nvSpPr>
        <p:spPr>
          <a:xfrm>
            <a:off x="8020735" y="699677"/>
            <a:ext cx="457418" cy="501764"/>
          </a:xfrm>
          <a:custGeom>
            <a:avLst/>
            <a:gdLst>
              <a:gd name="connsiteX0" fmla="*/ 157327 w 457418"/>
              <a:gd name="connsiteY0" fmla="*/ 315955 h 501764"/>
              <a:gd name="connsiteX1" fmla="*/ 0 w 457418"/>
              <a:gd name="connsiteY1" fmla="*/ 0 h 501764"/>
              <a:gd name="connsiteX2" fmla="*/ 300091 w 457418"/>
              <a:gd name="connsiteY2" fmla="*/ 185809 h 501764"/>
              <a:gd name="connsiteX3" fmla="*/ 457418 w 457418"/>
              <a:gd name="connsiteY3" fmla="*/ 501764 h 501764"/>
              <a:gd name="connsiteX4" fmla="*/ 157327 w 457418"/>
              <a:gd name="connsiteY4" fmla="*/ 315955 h 501764"/>
              <a:gd name="connsiteX5" fmla="*/ 157327 w 457418"/>
              <a:gd name="connsiteY5" fmla="*/ 315955 h 50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7418" h="501764">
                <a:moveTo>
                  <a:pt x="157327" y="315955"/>
                </a:moveTo>
                <a:lnTo>
                  <a:pt x="0" y="0"/>
                </a:lnTo>
                <a:lnTo>
                  <a:pt x="300091" y="185809"/>
                </a:lnTo>
                <a:lnTo>
                  <a:pt x="457418" y="501764"/>
                </a:lnTo>
                <a:lnTo>
                  <a:pt x="157327" y="315955"/>
                </a:lnTo>
                <a:lnTo>
                  <a:pt x="157327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2" name="Freeform: Shape 491">
            <a:extLst>
              <a:ext uri="{FF2B5EF4-FFF2-40B4-BE49-F238E27FC236}">
                <a16:creationId xmlns:a16="http://schemas.microsoft.com/office/drawing/2014/main" id="{E02CB9BF-B1A7-FDA7-0E72-B8B2B0FA8FBB}"/>
              </a:ext>
            </a:extLst>
          </p:cNvPr>
          <p:cNvSpPr/>
          <p:nvPr/>
        </p:nvSpPr>
        <p:spPr>
          <a:xfrm>
            <a:off x="1462170" y="3886200"/>
            <a:ext cx="370032" cy="597622"/>
          </a:xfrm>
          <a:custGeom>
            <a:avLst/>
            <a:gdLst>
              <a:gd name="connsiteX0" fmla="*/ 157327 w 370032"/>
              <a:gd name="connsiteY0" fmla="*/ 315955 h 597622"/>
              <a:gd name="connsiteX1" fmla="*/ 0 w 370032"/>
              <a:gd name="connsiteY1" fmla="*/ 0 h 597622"/>
              <a:gd name="connsiteX2" fmla="*/ 212705 w 370032"/>
              <a:gd name="connsiteY2" fmla="*/ 281667 h 597622"/>
              <a:gd name="connsiteX3" fmla="*/ 370032 w 370032"/>
              <a:gd name="connsiteY3" fmla="*/ 597622 h 597622"/>
              <a:gd name="connsiteX4" fmla="*/ 157327 w 370032"/>
              <a:gd name="connsiteY4" fmla="*/ 315955 h 597622"/>
              <a:gd name="connsiteX5" fmla="*/ 157327 w 370032"/>
              <a:gd name="connsiteY5" fmla="*/ 315955 h 597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032" h="597622">
                <a:moveTo>
                  <a:pt x="157327" y="315955"/>
                </a:moveTo>
                <a:lnTo>
                  <a:pt x="0" y="0"/>
                </a:lnTo>
                <a:lnTo>
                  <a:pt x="212705" y="281667"/>
                </a:lnTo>
                <a:lnTo>
                  <a:pt x="370032" y="597622"/>
                </a:lnTo>
                <a:lnTo>
                  <a:pt x="157327" y="315955"/>
                </a:lnTo>
                <a:lnTo>
                  <a:pt x="157327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3" name="Freeform: Shape 492">
            <a:extLst>
              <a:ext uri="{FF2B5EF4-FFF2-40B4-BE49-F238E27FC236}">
                <a16:creationId xmlns:a16="http://schemas.microsoft.com/office/drawing/2014/main" id="{81F1522E-6752-A3E0-4EE6-DF87A6889C38}"/>
              </a:ext>
            </a:extLst>
          </p:cNvPr>
          <p:cNvSpPr/>
          <p:nvPr/>
        </p:nvSpPr>
        <p:spPr>
          <a:xfrm>
            <a:off x="7178815" y="1039649"/>
            <a:ext cx="253918" cy="655439"/>
          </a:xfrm>
          <a:custGeom>
            <a:avLst/>
            <a:gdLst>
              <a:gd name="connsiteX0" fmla="*/ 96592 w 253918"/>
              <a:gd name="connsiteY0" fmla="*/ 339484 h 655439"/>
              <a:gd name="connsiteX1" fmla="*/ 0 w 253918"/>
              <a:gd name="connsiteY1" fmla="*/ 0 h 655439"/>
              <a:gd name="connsiteX2" fmla="*/ 157327 w 253918"/>
              <a:gd name="connsiteY2" fmla="*/ 315955 h 655439"/>
              <a:gd name="connsiteX3" fmla="*/ 253919 w 253918"/>
              <a:gd name="connsiteY3" fmla="*/ 655440 h 655439"/>
              <a:gd name="connsiteX4" fmla="*/ 96592 w 253918"/>
              <a:gd name="connsiteY4" fmla="*/ 339484 h 655439"/>
              <a:gd name="connsiteX5" fmla="*/ 96592 w 253918"/>
              <a:gd name="connsiteY5" fmla="*/ 339484 h 655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3918" h="655439">
                <a:moveTo>
                  <a:pt x="96592" y="339484"/>
                </a:moveTo>
                <a:lnTo>
                  <a:pt x="0" y="0"/>
                </a:lnTo>
                <a:lnTo>
                  <a:pt x="157327" y="315955"/>
                </a:lnTo>
                <a:lnTo>
                  <a:pt x="253919" y="655440"/>
                </a:lnTo>
                <a:lnTo>
                  <a:pt x="96592" y="339484"/>
                </a:lnTo>
                <a:lnTo>
                  <a:pt x="96592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4" name="Freeform: Shape 493">
            <a:extLst>
              <a:ext uri="{FF2B5EF4-FFF2-40B4-BE49-F238E27FC236}">
                <a16:creationId xmlns:a16="http://schemas.microsoft.com/office/drawing/2014/main" id="{58238379-1DE7-060C-B4D8-8A8B461FF50D}"/>
              </a:ext>
            </a:extLst>
          </p:cNvPr>
          <p:cNvSpPr/>
          <p:nvPr/>
        </p:nvSpPr>
        <p:spPr>
          <a:xfrm>
            <a:off x="5606020" y="1744423"/>
            <a:ext cx="189894" cy="667408"/>
          </a:xfrm>
          <a:custGeom>
            <a:avLst/>
            <a:gdLst>
              <a:gd name="connsiteX0" fmla="*/ 0 w 189894"/>
              <a:gd name="connsiteY0" fmla="*/ 351453 h 667408"/>
              <a:gd name="connsiteX1" fmla="*/ 32567 w 189894"/>
              <a:gd name="connsiteY1" fmla="*/ 0 h 667408"/>
              <a:gd name="connsiteX2" fmla="*/ 189894 w 189894"/>
              <a:gd name="connsiteY2" fmla="*/ 315955 h 667408"/>
              <a:gd name="connsiteX3" fmla="*/ 157327 w 189894"/>
              <a:gd name="connsiteY3" fmla="*/ 667408 h 667408"/>
              <a:gd name="connsiteX4" fmla="*/ 0 w 189894"/>
              <a:gd name="connsiteY4" fmla="*/ 351453 h 667408"/>
              <a:gd name="connsiteX5" fmla="*/ 0 w 189894"/>
              <a:gd name="connsiteY5" fmla="*/ 351453 h 667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9894" h="667408">
                <a:moveTo>
                  <a:pt x="0" y="351453"/>
                </a:moveTo>
                <a:lnTo>
                  <a:pt x="32567" y="0"/>
                </a:lnTo>
                <a:lnTo>
                  <a:pt x="189894" y="315955"/>
                </a:lnTo>
                <a:lnTo>
                  <a:pt x="157327" y="667408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5" name="Freeform: Shape 494">
            <a:extLst>
              <a:ext uri="{FF2B5EF4-FFF2-40B4-BE49-F238E27FC236}">
                <a16:creationId xmlns:a16="http://schemas.microsoft.com/office/drawing/2014/main" id="{22C1A31C-988E-D4C2-3F79-F6FBEA7F1E04}"/>
              </a:ext>
            </a:extLst>
          </p:cNvPr>
          <p:cNvSpPr/>
          <p:nvPr/>
        </p:nvSpPr>
        <p:spPr>
          <a:xfrm>
            <a:off x="650930" y="4353187"/>
            <a:ext cx="189893" cy="667408"/>
          </a:xfrm>
          <a:custGeom>
            <a:avLst/>
            <a:gdLst>
              <a:gd name="connsiteX0" fmla="*/ 0 w 189893"/>
              <a:gd name="connsiteY0" fmla="*/ 351453 h 667408"/>
              <a:gd name="connsiteX1" fmla="*/ 32567 w 189893"/>
              <a:gd name="connsiteY1" fmla="*/ 0 h 667408"/>
              <a:gd name="connsiteX2" fmla="*/ 189894 w 189893"/>
              <a:gd name="connsiteY2" fmla="*/ 315955 h 667408"/>
              <a:gd name="connsiteX3" fmla="*/ 157327 w 189893"/>
              <a:gd name="connsiteY3" fmla="*/ 667408 h 667408"/>
              <a:gd name="connsiteX4" fmla="*/ 0 w 189893"/>
              <a:gd name="connsiteY4" fmla="*/ 351453 h 667408"/>
              <a:gd name="connsiteX5" fmla="*/ 0 w 189893"/>
              <a:gd name="connsiteY5" fmla="*/ 351453 h 667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9893" h="667408">
                <a:moveTo>
                  <a:pt x="0" y="351453"/>
                </a:moveTo>
                <a:lnTo>
                  <a:pt x="32567" y="0"/>
                </a:lnTo>
                <a:lnTo>
                  <a:pt x="189894" y="315955"/>
                </a:lnTo>
                <a:lnTo>
                  <a:pt x="157327" y="667408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6" name="Freeform: Shape 495">
            <a:extLst>
              <a:ext uri="{FF2B5EF4-FFF2-40B4-BE49-F238E27FC236}">
                <a16:creationId xmlns:a16="http://schemas.microsoft.com/office/drawing/2014/main" id="{1D3D77DF-AA52-105B-CED8-78B9AADE63E5}"/>
              </a:ext>
            </a:extLst>
          </p:cNvPr>
          <p:cNvSpPr/>
          <p:nvPr/>
        </p:nvSpPr>
        <p:spPr>
          <a:xfrm>
            <a:off x="5448693" y="2095876"/>
            <a:ext cx="314654" cy="631910"/>
          </a:xfrm>
          <a:custGeom>
            <a:avLst/>
            <a:gdLst>
              <a:gd name="connsiteX0" fmla="*/ 0 w 314654"/>
              <a:gd name="connsiteY0" fmla="*/ 315955 h 631910"/>
              <a:gd name="connsiteX1" fmla="*/ 157327 w 314654"/>
              <a:gd name="connsiteY1" fmla="*/ 0 h 631910"/>
              <a:gd name="connsiteX2" fmla="*/ 314654 w 314654"/>
              <a:gd name="connsiteY2" fmla="*/ 315955 h 631910"/>
              <a:gd name="connsiteX3" fmla="*/ 157327 w 314654"/>
              <a:gd name="connsiteY3" fmla="*/ 631911 h 631910"/>
              <a:gd name="connsiteX4" fmla="*/ 0 w 314654"/>
              <a:gd name="connsiteY4" fmla="*/ 315955 h 631910"/>
              <a:gd name="connsiteX5" fmla="*/ 0 w 314654"/>
              <a:gd name="connsiteY5" fmla="*/ 315955 h 631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4654" h="631910">
                <a:moveTo>
                  <a:pt x="0" y="315955"/>
                </a:moveTo>
                <a:lnTo>
                  <a:pt x="157327" y="0"/>
                </a:lnTo>
                <a:lnTo>
                  <a:pt x="314654" y="315955"/>
                </a:lnTo>
                <a:lnTo>
                  <a:pt x="157327" y="631911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7" name="Freeform: Shape 496">
            <a:extLst>
              <a:ext uri="{FF2B5EF4-FFF2-40B4-BE49-F238E27FC236}">
                <a16:creationId xmlns:a16="http://schemas.microsoft.com/office/drawing/2014/main" id="{C2FC3833-4035-4DA6-D1A5-5B73F1860118}"/>
              </a:ext>
            </a:extLst>
          </p:cNvPr>
          <p:cNvSpPr/>
          <p:nvPr/>
        </p:nvSpPr>
        <p:spPr>
          <a:xfrm>
            <a:off x="1887580" y="3570244"/>
            <a:ext cx="314654" cy="631910"/>
          </a:xfrm>
          <a:custGeom>
            <a:avLst/>
            <a:gdLst>
              <a:gd name="connsiteX0" fmla="*/ 0 w 314654"/>
              <a:gd name="connsiteY0" fmla="*/ 315955 h 631910"/>
              <a:gd name="connsiteX1" fmla="*/ 157327 w 314654"/>
              <a:gd name="connsiteY1" fmla="*/ 0 h 631910"/>
              <a:gd name="connsiteX2" fmla="*/ 314654 w 314654"/>
              <a:gd name="connsiteY2" fmla="*/ 315955 h 631910"/>
              <a:gd name="connsiteX3" fmla="*/ 157327 w 314654"/>
              <a:gd name="connsiteY3" fmla="*/ 631911 h 631910"/>
              <a:gd name="connsiteX4" fmla="*/ 0 w 314654"/>
              <a:gd name="connsiteY4" fmla="*/ 315955 h 631910"/>
              <a:gd name="connsiteX5" fmla="*/ 0 w 314654"/>
              <a:gd name="connsiteY5" fmla="*/ 315955 h 631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4654" h="631910">
                <a:moveTo>
                  <a:pt x="0" y="315955"/>
                </a:moveTo>
                <a:lnTo>
                  <a:pt x="157327" y="0"/>
                </a:lnTo>
                <a:lnTo>
                  <a:pt x="314654" y="315955"/>
                </a:lnTo>
                <a:lnTo>
                  <a:pt x="157327" y="631911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8" name="Freeform: Shape 497">
            <a:extLst>
              <a:ext uri="{FF2B5EF4-FFF2-40B4-BE49-F238E27FC236}">
                <a16:creationId xmlns:a16="http://schemas.microsoft.com/office/drawing/2014/main" id="{FAF134EC-DC81-BC76-9426-680154D5A8CD}"/>
              </a:ext>
            </a:extLst>
          </p:cNvPr>
          <p:cNvSpPr/>
          <p:nvPr/>
        </p:nvSpPr>
        <p:spPr>
          <a:xfrm>
            <a:off x="9354329" y="-200099"/>
            <a:ext cx="314654" cy="631910"/>
          </a:xfrm>
          <a:custGeom>
            <a:avLst/>
            <a:gdLst>
              <a:gd name="connsiteX0" fmla="*/ 0 w 314654"/>
              <a:gd name="connsiteY0" fmla="*/ 315955 h 631910"/>
              <a:gd name="connsiteX1" fmla="*/ 157328 w 314654"/>
              <a:gd name="connsiteY1" fmla="*/ 0 h 631910"/>
              <a:gd name="connsiteX2" fmla="*/ 314655 w 314654"/>
              <a:gd name="connsiteY2" fmla="*/ 315955 h 631910"/>
              <a:gd name="connsiteX3" fmla="*/ 157328 w 314654"/>
              <a:gd name="connsiteY3" fmla="*/ 631911 h 631910"/>
              <a:gd name="connsiteX4" fmla="*/ 0 w 314654"/>
              <a:gd name="connsiteY4" fmla="*/ 315955 h 631910"/>
              <a:gd name="connsiteX5" fmla="*/ 0 w 314654"/>
              <a:gd name="connsiteY5" fmla="*/ 315955 h 631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4654" h="631910">
                <a:moveTo>
                  <a:pt x="0" y="315955"/>
                </a:moveTo>
                <a:lnTo>
                  <a:pt x="157328" y="0"/>
                </a:lnTo>
                <a:lnTo>
                  <a:pt x="314655" y="315955"/>
                </a:lnTo>
                <a:lnTo>
                  <a:pt x="157328" y="631911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9" name="Freeform: Shape 498">
            <a:extLst>
              <a:ext uri="{FF2B5EF4-FFF2-40B4-BE49-F238E27FC236}">
                <a16:creationId xmlns:a16="http://schemas.microsoft.com/office/drawing/2014/main" id="{1BA49A99-CA57-ED03-C9B1-56D17E6A0AA5}"/>
              </a:ext>
            </a:extLst>
          </p:cNvPr>
          <p:cNvSpPr/>
          <p:nvPr/>
        </p:nvSpPr>
        <p:spPr>
          <a:xfrm>
            <a:off x="5638587" y="1506637"/>
            <a:ext cx="418166" cy="553741"/>
          </a:xfrm>
          <a:custGeom>
            <a:avLst/>
            <a:gdLst>
              <a:gd name="connsiteX0" fmla="*/ 0 w 418166"/>
              <a:gd name="connsiteY0" fmla="*/ 237787 h 553741"/>
              <a:gd name="connsiteX1" fmla="*/ 260840 w 418166"/>
              <a:gd name="connsiteY1" fmla="*/ 0 h 553741"/>
              <a:gd name="connsiteX2" fmla="*/ 418167 w 418166"/>
              <a:gd name="connsiteY2" fmla="*/ 315956 h 553741"/>
              <a:gd name="connsiteX3" fmla="*/ 157327 w 418166"/>
              <a:gd name="connsiteY3" fmla="*/ 553742 h 553741"/>
              <a:gd name="connsiteX4" fmla="*/ 0 w 418166"/>
              <a:gd name="connsiteY4" fmla="*/ 237787 h 553741"/>
              <a:gd name="connsiteX5" fmla="*/ 0 w 418166"/>
              <a:gd name="connsiteY5" fmla="*/ 237787 h 553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8166" h="553741">
                <a:moveTo>
                  <a:pt x="0" y="237787"/>
                </a:moveTo>
                <a:lnTo>
                  <a:pt x="260840" y="0"/>
                </a:lnTo>
                <a:lnTo>
                  <a:pt x="418167" y="315956"/>
                </a:lnTo>
                <a:lnTo>
                  <a:pt x="157327" y="553742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0" name="Freeform: Shape 499">
            <a:extLst>
              <a:ext uri="{FF2B5EF4-FFF2-40B4-BE49-F238E27FC236}">
                <a16:creationId xmlns:a16="http://schemas.microsoft.com/office/drawing/2014/main" id="{9802B984-5BF2-E538-ADB5-0F03D79CDB94}"/>
              </a:ext>
            </a:extLst>
          </p:cNvPr>
          <p:cNvSpPr/>
          <p:nvPr/>
        </p:nvSpPr>
        <p:spPr>
          <a:xfrm>
            <a:off x="2344999" y="3146649"/>
            <a:ext cx="418166" cy="553741"/>
          </a:xfrm>
          <a:custGeom>
            <a:avLst/>
            <a:gdLst>
              <a:gd name="connsiteX0" fmla="*/ 0 w 418166"/>
              <a:gd name="connsiteY0" fmla="*/ 237786 h 553741"/>
              <a:gd name="connsiteX1" fmla="*/ 260840 w 418166"/>
              <a:gd name="connsiteY1" fmla="*/ 0 h 553741"/>
              <a:gd name="connsiteX2" fmla="*/ 418167 w 418166"/>
              <a:gd name="connsiteY2" fmla="*/ 315955 h 553741"/>
              <a:gd name="connsiteX3" fmla="*/ 157327 w 418166"/>
              <a:gd name="connsiteY3" fmla="*/ 553742 h 553741"/>
              <a:gd name="connsiteX4" fmla="*/ 0 w 418166"/>
              <a:gd name="connsiteY4" fmla="*/ 237786 h 553741"/>
              <a:gd name="connsiteX5" fmla="*/ 0 w 418166"/>
              <a:gd name="connsiteY5" fmla="*/ 237786 h 553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8166" h="553741">
                <a:moveTo>
                  <a:pt x="0" y="237786"/>
                </a:moveTo>
                <a:lnTo>
                  <a:pt x="260840" y="0"/>
                </a:lnTo>
                <a:lnTo>
                  <a:pt x="418167" y="315955"/>
                </a:lnTo>
                <a:lnTo>
                  <a:pt x="157327" y="553742"/>
                </a:lnTo>
                <a:lnTo>
                  <a:pt x="0" y="237786"/>
                </a:lnTo>
                <a:lnTo>
                  <a:pt x="0" y="23778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1" name="Freeform: Shape 500">
            <a:extLst>
              <a:ext uri="{FF2B5EF4-FFF2-40B4-BE49-F238E27FC236}">
                <a16:creationId xmlns:a16="http://schemas.microsoft.com/office/drawing/2014/main" id="{899A08A1-ABF7-1E72-36E7-E97A49C342EC}"/>
              </a:ext>
            </a:extLst>
          </p:cNvPr>
          <p:cNvSpPr/>
          <p:nvPr/>
        </p:nvSpPr>
        <p:spPr>
          <a:xfrm>
            <a:off x="8320826" y="647699"/>
            <a:ext cx="418166" cy="553741"/>
          </a:xfrm>
          <a:custGeom>
            <a:avLst/>
            <a:gdLst>
              <a:gd name="connsiteX0" fmla="*/ 0 w 418166"/>
              <a:gd name="connsiteY0" fmla="*/ 237787 h 553741"/>
              <a:gd name="connsiteX1" fmla="*/ 260840 w 418166"/>
              <a:gd name="connsiteY1" fmla="*/ 0 h 553741"/>
              <a:gd name="connsiteX2" fmla="*/ 418167 w 418166"/>
              <a:gd name="connsiteY2" fmla="*/ 315955 h 553741"/>
              <a:gd name="connsiteX3" fmla="*/ 157327 w 418166"/>
              <a:gd name="connsiteY3" fmla="*/ 553742 h 553741"/>
              <a:gd name="connsiteX4" fmla="*/ 0 w 418166"/>
              <a:gd name="connsiteY4" fmla="*/ 237787 h 553741"/>
              <a:gd name="connsiteX5" fmla="*/ 0 w 418166"/>
              <a:gd name="connsiteY5" fmla="*/ 237787 h 553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8166" h="553741">
                <a:moveTo>
                  <a:pt x="0" y="237787"/>
                </a:moveTo>
                <a:lnTo>
                  <a:pt x="260840" y="0"/>
                </a:lnTo>
                <a:lnTo>
                  <a:pt x="418167" y="315955"/>
                </a:lnTo>
                <a:lnTo>
                  <a:pt x="157327" y="553742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2" name="Freeform: Shape 501">
            <a:extLst>
              <a:ext uri="{FF2B5EF4-FFF2-40B4-BE49-F238E27FC236}">
                <a16:creationId xmlns:a16="http://schemas.microsoft.com/office/drawing/2014/main" id="{DBFF54EC-79D4-C8D8-93C7-41698BCAEF01}"/>
              </a:ext>
            </a:extLst>
          </p:cNvPr>
          <p:cNvSpPr/>
          <p:nvPr/>
        </p:nvSpPr>
        <p:spPr>
          <a:xfrm>
            <a:off x="43142" y="4769496"/>
            <a:ext cx="418166" cy="553742"/>
          </a:xfrm>
          <a:custGeom>
            <a:avLst/>
            <a:gdLst>
              <a:gd name="connsiteX0" fmla="*/ 0 w 418166"/>
              <a:gd name="connsiteY0" fmla="*/ 237787 h 553742"/>
              <a:gd name="connsiteX1" fmla="*/ 260839 w 418166"/>
              <a:gd name="connsiteY1" fmla="*/ 0 h 553742"/>
              <a:gd name="connsiteX2" fmla="*/ 418167 w 418166"/>
              <a:gd name="connsiteY2" fmla="*/ 315955 h 553742"/>
              <a:gd name="connsiteX3" fmla="*/ 157327 w 418166"/>
              <a:gd name="connsiteY3" fmla="*/ 553742 h 553742"/>
              <a:gd name="connsiteX4" fmla="*/ 0 w 418166"/>
              <a:gd name="connsiteY4" fmla="*/ 237787 h 553742"/>
              <a:gd name="connsiteX5" fmla="*/ 0 w 418166"/>
              <a:gd name="connsiteY5" fmla="*/ 237787 h 553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8166" h="553742">
                <a:moveTo>
                  <a:pt x="0" y="237787"/>
                </a:moveTo>
                <a:lnTo>
                  <a:pt x="260839" y="0"/>
                </a:lnTo>
                <a:lnTo>
                  <a:pt x="418167" y="315955"/>
                </a:lnTo>
                <a:lnTo>
                  <a:pt x="157327" y="553742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3" name="Freeform: Shape 502">
            <a:extLst>
              <a:ext uri="{FF2B5EF4-FFF2-40B4-BE49-F238E27FC236}">
                <a16:creationId xmlns:a16="http://schemas.microsoft.com/office/drawing/2014/main" id="{4D689374-7F16-2D15-E100-688CD007123E}"/>
              </a:ext>
            </a:extLst>
          </p:cNvPr>
          <p:cNvSpPr/>
          <p:nvPr/>
        </p:nvSpPr>
        <p:spPr>
          <a:xfrm>
            <a:off x="6246376" y="1314278"/>
            <a:ext cx="486451" cy="443458"/>
          </a:xfrm>
          <a:custGeom>
            <a:avLst/>
            <a:gdLst>
              <a:gd name="connsiteX0" fmla="*/ 0 w 486451"/>
              <a:gd name="connsiteY0" fmla="*/ 127503 h 443458"/>
              <a:gd name="connsiteX1" fmla="*/ 329124 w 486451"/>
              <a:gd name="connsiteY1" fmla="*/ 0 h 443458"/>
              <a:gd name="connsiteX2" fmla="*/ 486451 w 486451"/>
              <a:gd name="connsiteY2" fmla="*/ 315955 h 443458"/>
              <a:gd name="connsiteX3" fmla="*/ 157327 w 486451"/>
              <a:gd name="connsiteY3" fmla="*/ 443459 h 443458"/>
              <a:gd name="connsiteX4" fmla="*/ 0 w 486451"/>
              <a:gd name="connsiteY4" fmla="*/ 127503 h 443458"/>
              <a:gd name="connsiteX5" fmla="*/ 0 w 486451"/>
              <a:gd name="connsiteY5" fmla="*/ 127503 h 44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451" h="443458">
                <a:moveTo>
                  <a:pt x="0" y="127503"/>
                </a:moveTo>
                <a:lnTo>
                  <a:pt x="329124" y="0"/>
                </a:lnTo>
                <a:lnTo>
                  <a:pt x="486451" y="315955"/>
                </a:lnTo>
                <a:lnTo>
                  <a:pt x="157327" y="443459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4" name="Freeform: Shape 503">
            <a:extLst>
              <a:ext uri="{FF2B5EF4-FFF2-40B4-BE49-F238E27FC236}">
                <a16:creationId xmlns:a16="http://schemas.microsoft.com/office/drawing/2014/main" id="{9154099A-81EC-A101-93CB-1359DA2008A4}"/>
              </a:ext>
            </a:extLst>
          </p:cNvPr>
          <p:cNvSpPr/>
          <p:nvPr/>
        </p:nvSpPr>
        <p:spPr>
          <a:xfrm>
            <a:off x="3599827" y="3204954"/>
            <a:ext cx="486450" cy="443458"/>
          </a:xfrm>
          <a:custGeom>
            <a:avLst/>
            <a:gdLst>
              <a:gd name="connsiteX0" fmla="*/ 0 w 486450"/>
              <a:gd name="connsiteY0" fmla="*/ 127503 h 443458"/>
              <a:gd name="connsiteX1" fmla="*/ 329124 w 486450"/>
              <a:gd name="connsiteY1" fmla="*/ 0 h 443458"/>
              <a:gd name="connsiteX2" fmla="*/ 486451 w 486450"/>
              <a:gd name="connsiteY2" fmla="*/ 315955 h 443458"/>
              <a:gd name="connsiteX3" fmla="*/ 157327 w 486450"/>
              <a:gd name="connsiteY3" fmla="*/ 443459 h 443458"/>
              <a:gd name="connsiteX4" fmla="*/ 0 w 486450"/>
              <a:gd name="connsiteY4" fmla="*/ 127503 h 443458"/>
              <a:gd name="connsiteX5" fmla="*/ 0 w 486450"/>
              <a:gd name="connsiteY5" fmla="*/ 127503 h 44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450" h="443458">
                <a:moveTo>
                  <a:pt x="0" y="127503"/>
                </a:moveTo>
                <a:lnTo>
                  <a:pt x="329124" y="0"/>
                </a:lnTo>
                <a:lnTo>
                  <a:pt x="486451" y="315955"/>
                </a:lnTo>
                <a:lnTo>
                  <a:pt x="157327" y="443459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5" name="Freeform: Shape 504">
            <a:extLst>
              <a:ext uri="{FF2B5EF4-FFF2-40B4-BE49-F238E27FC236}">
                <a16:creationId xmlns:a16="http://schemas.microsoft.com/office/drawing/2014/main" id="{D5148226-2B99-B487-805C-C6098BE1BEEB}"/>
              </a:ext>
            </a:extLst>
          </p:cNvPr>
          <p:cNvSpPr/>
          <p:nvPr/>
        </p:nvSpPr>
        <p:spPr>
          <a:xfrm>
            <a:off x="8928614" y="455340"/>
            <a:ext cx="486450" cy="443458"/>
          </a:xfrm>
          <a:custGeom>
            <a:avLst/>
            <a:gdLst>
              <a:gd name="connsiteX0" fmla="*/ 0 w 486450"/>
              <a:gd name="connsiteY0" fmla="*/ 127503 h 443458"/>
              <a:gd name="connsiteX1" fmla="*/ 329124 w 486450"/>
              <a:gd name="connsiteY1" fmla="*/ 0 h 443458"/>
              <a:gd name="connsiteX2" fmla="*/ 486451 w 486450"/>
              <a:gd name="connsiteY2" fmla="*/ 315955 h 443458"/>
              <a:gd name="connsiteX3" fmla="*/ 157327 w 486450"/>
              <a:gd name="connsiteY3" fmla="*/ 443459 h 443458"/>
              <a:gd name="connsiteX4" fmla="*/ 0 w 486450"/>
              <a:gd name="connsiteY4" fmla="*/ 127503 h 443458"/>
              <a:gd name="connsiteX5" fmla="*/ 0 w 486450"/>
              <a:gd name="connsiteY5" fmla="*/ 127503 h 44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450" h="443458">
                <a:moveTo>
                  <a:pt x="0" y="127503"/>
                </a:moveTo>
                <a:lnTo>
                  <a:pt x="329124" y="0"/>
                </a:lnTo>
                <a:lnTo>
                  <a:pt x="486451" y="315955"/>
                </a:lnTo>
                <a:lnTo>
                  <a:pt x="157327" y="443459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6" name="Freeform: Shape 505">
            <a:extLst>
              <a:ext uri="{FF2B5EF4-FFF2-40B4-BE49-F238E27FC236}">
                <a16:creationId xmlns:a16="http://schemas.microsoft.com/office/drawing/2014/main" id="{A9781213-4AE9-C8E4-5553-F06B43CA1B38}"/>
              </a:ext>
            </a:extLst>
          </p:cNvPr>
          <p:cNvSpPr/>
          <p:nvPr/>
        </p:nvSpPr>
        <p:spPr>
          <a:xfrm>
            <a:off x="683496" y="4225684"/>
            <a:ext cx="486451" cy="443458"/>
          </a:xfrm>
          <a:custGeom>
            <a:avLst/>
            <a:gdLst>
              <a:gd name="connsiteX0" fmla="*/ 0 w 486451"/>
              <a:gd name="connsiteY0" fmla="*/ 127503 h 443458"/>
              <a:gd name="connsiteX1" fmla="*/ 329124 w 486451"/>
              <a:gd name="connsiteY1" fmla="*/ 0 h 443458"/>
              <a:gd name="connsiteX2" fmla="*/ 486451 w 486451"/>
              <a:gd name="connsiteY2" fmla="*/ 315955 h 443458"/>
              <a:gd name="connsiteX3" fmla="*/ 157327 w 486451"/>
              <a:gd name="connsiteY3" fmla="*/ 443459 h 443458"/>
              <a:gd name="connsiteX4" fmla="*/ 0 w 486451"/>
              <a:gd name="connsiteY4" fmla="*/ 127503 h 443458"/>
              <a:gd name="connsiteX5" fmla="*/ 0 w 486451"/>
              <a:gd name="connsiteY5" fmla="*/ 127503 h 44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451" h="443458">
                <a:moveTo>
                  <a:pt x="0" y="127503"/>
                </a:moveTo>
                <a:lnTo>
                  <a:pt x="329124" y="0"/>
                </a:lnTo>
                <a:lnTo>
                  <a:pt x="486451" y="315955"/>
                </a:lnTo>
                <a:lnTo>
                  <a:pt x="157327" y="443459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7" name="Freeform: Shape 506">
            <a:extLst>
              <a:ext uri="{FF2B5EF4-FFF2-40B4-BE49-F238E27FC236}">
                <a16:creationId xmlns:a16="http://schemas.microsoft.com/office/drawing/2014/main" id="{ECC51AD3-8999-0EB4-33E7-91C82E645FB8}"/>
              </a:ext>
            </a:extLst>
          </p:cNvPr>
          <p:cNvSpPr/>
          <p:nvPr/>
        </p:nvSpPr>
        <p:spPr>
          <a:xfrm>
            <a:off x="6282093" y="8289663"/>
            <a:ext cx="189893" cy="667408"/>
          </a:xfrm>
          <a:custGeom>
            <a:avLst/>
            <a:gdLst>
              <a:gd name="connsiteX0" fmla="*/ 32567 w 189893"/>
              <a:gd name="connsiteY0" fmla="*/ 351453 h 667408"/>
              <a:gd name="connsiteX1" fmla="*/ 0 w 189893"/>
              <a:gd name="connsiteY1" fmla="*/ 0 h 667408"/>
              <a:gd name="connsiteX2" fmla="*/ 157327 w 189893"/>
              <a:gd name="connsiteY2" fmla="*/ 315955 h 667408"/>
              <a:gd name="connsiteX3" fmla="*/ 189894 w 189893"/>
              <a:gd name="connsiteY3" fmla="*/ 667408 h 667408"/>
              <a:gd name="connsiteX4" fmla="*/ 32567 w 189893"/>
              <a:gd name="connsiteY4" fmla="*/ 351453 h 667408"/>
              <a:gd name="connsiteX5" fmla="*/ 32567 w 189893"/>
              <a:gd name="connsiteY5" fmla="*/ 351453 h 667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9893" h="667408">
                <a:moveTo>
                  <a:pt x="32567" y="351453"/>
                </a:moveTo>
                <a:lnTo>
                  <a:pt x="0" y="0"/>
                </a:lnTo>
                <a:lnTo>
                  <a:pt x="157327" y="315955"/>
                </a:lnTo>
                <a:lnTo>
                  <a:pt x="189894" y="667408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8" name="Freeform: Shape 507">
            <a:extLst>
              <a:ext uri="{FF2B5EF4-FFF2-40B4-BE49-F238E27FC236}">
                <a16:creationId xmlns:a16="http://schemas.microsoft.com/office/drawing/2014/main" id="{7951EE22-A8BD-8AFD-F8E8-098AC6063505}"/>
              </a:ext>
            </a:extLst>
          </p:cNvPr>
          <p:cNvSpPr/>
          <p:nvPr/>
        </p:nvSpPr>
        <p:spPr>
          <a:xfrm>
            <a:off x="9415065" y="6661620"/>
            <a:ext cx="253919" cy="655439"/>
          </a:xfrm>
          <a:custGeom>
            <a:avLst/>
            <a:gdLst>
              <a:gd name="connsiteX0" fmla="*/ 0 w 253919"/>
              <a:gd name="connsiteY0" fmla="*/ 339484 h 655439"/>
              <a:gd name="connsiteX1" fmla="*/ 96592 w 253919"/>
              <a:gd name="connsiteY1" fmla="*/ 0 h 655439"/>
              <a:gd name="connsiteX2" fmla="*/ 253919 w 253919"/>
              <a:gd name="connsiteY2" fmla="*/ 315955 h 655439"/>
              <a:gd name="connsiteX3" fmla="*/ 157328 w 253919"/>
              <a:gd name="connsiteY3" fmla="*/ 655440 h 655439"/>
              <a:gd name="connsiteX4" fmla="*/ 0 w 253919"/>
              <a:gd name="connsiteY4" fmla="*/ 339484 h 655439"/>
              <a:gd name="connsiteX5" fmla="*/ 0 w 253919"/>
              <a:gd name="connsiteY5" fmla="*/ 339484 h 655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3919" h="655439">
                <a:moveTo>
                  <a:pt x="0" y="339484"/>
                </a:moveTo>
                <a:lnTo>
                  <a:pt x="96592" y="0"/>
                </a:lnTo>
                <a:lnTo>
                  <a:pt x="253919" y="315955"/>
                </a:lnTo>
                <a:lnTo>
                  <a:pt x="157328" y="655440"/>
                </a:lnTo>
                <a:lnTo>
                  <a:pt x="0" y="339484"/>
                </a:lnTo>
                <a:lnTo>
                  <a:pt x="0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9" name="Freeform: Shape 508">
            <a:extLst>
              <a:ext uri="{FF2B5EF4-FFF2-40B4-BE49-F238E27FC236}">
                <a16:creationId xmlns:a16="http://schemas.microsoft.com/office/drawing/2014/main" id="{06D8E53D-F62A-62EB-77A8-9A288536E443}"/>
              </a:ext>
            </a:extLst>
          </p:cNvPr>
          <p:cNvSpPr/>
          <p:nvPr/>
        </p:nvSpPr>
        <p:spPr>
          <a:xfrm>
            <a:off x="5431526" y="9270384"/>
            <a:ext cx="253918" cy="655440"/>
          </a:xfrm>
          <a:custGeom>
            <a:avLst/>
            <a:gdLst>
              <a:gd name="connsiteX0" fmla="*/ 0 w 253918"/>
              <a:gd name="connsiteY0" fmla="*/ 339485 h 655440"/>
              <a:gd name="connsiteX1" fmla="*/ 96592 w 253918"/>
              <a:gd name="connsiteY1" fmla="*/ 0 h 655440"/>
              <a:gd name="connsiteX2" fmla="*/ 253919 w 253918"/>
              <a:gd name="connsiteY2" fmla="*/ 315955 h 655440"/>
              <a:gd name="connsiteX3" fmla="*/ 157327 w 253918"/>
              <a:gd name="connsiteY3" fmla="*/ 655440 h 655440"/>
              <a:gd name="connsiteX4" fmla="*/ 0 w 253918"/>
              <a:gd name="connsiteY4" fmla="*/ 339485 h 655440"/>
              <a:gd name="connsiteX5" fmla="*/ 0 w 253918"/>
              <a:gd name="connsiteY5" fmla="*/ 339485 h 655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3918" h="655440">
                <a:moveTo>
                  <a:pt x="0" y="339485"/>
                </a:moveTo>
                <a:lnTo>
                  <a:pt x="96592" y="0"/>
                </a:lnTo>
                <a:lnTo>
                  <a:pt x="253919" y="315955"/>
                </a:lnTo>
                <a:lnTo>
                  <a:pt x="157327" y="655440"/>
                </a:lnTo>
                <a:lnTo>
                  <a:pt x="0" y="339485"/>
                </a:lnTo>
                <a:lnTo>
                  <a:pt x="0" y="339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0" name="Freeform: Shape 509">
            <a:extLst>
              <a:ext uri="{FF2B5EF4-FFF2-40B4-BE49-F238E27FC236}">
                <a16:creationId xmlns:a16="http://schemas.microsoft.com/office/drawing/2014/main" id="{A9CF79CD-E075-0DD5-48D4-24414FA72AE3}"/>
              </a:ext>
            </a:extLst>
          </p:cNvPr>
          <p:cNvSpPr/>
          <p:nvPr/>
        </p:nvSpPr>
        <p:spPr>
          <a:xfrm>
            <a:off x="7275407" y="7353901"/>
            <a:ext cx="370031" cy="597622"/>
          </a:xfrm>
          <a:custGeom>
            <a:avLst/>
            <a:gdLst>
              <a:gd name="connsiteX0" fmla="*/ 0 w 370031"/>
              <a:gd name="connsiteY0" fmla="*/ 281667 h 597622"/>
              <a:gd name="connsiteX1" fmla="*/ 212705 w 370031"/>
              <a:gd name="connsiteY1" fmla="*/ 0 h 597622"/>
              <a:gd name="connsiteX2" fmla="*/ 370032 w 370031"/>
              <a:gd name="connsiteY2" fmla="*/ 315955 h 597622"/>
              <a:gd name="connsiteX3" fmla="*/ 157327 w 370031"/>
              <a:gd name="connsiteY3" fmla="*/ 597623 h 597622"/>
              <a:gd name="connsiteX4" fmla="*/ 0 w 370031"/>
              <a:gd name="connsiteY4" fmla="*/ 281667 h 597622"/>
              <a:gd name="connsiteX5" fmla="*/ 0 w 370031"/>
              <a:gd name="connsiteY5" fmla="*/ 281667 h 597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031" h="597622">
                <a:moveTo>
                  <a:pt x="0" y="281667"/>
                </a:moveTo>
                <a:lnTo>
                  <a:pt x="212705" y="0"/>
                </a:lnTo>
                <a:lnTo>
                  <a:pt x="370032" y="315955"/>
                </a:lnTo>
                <a:lnTo>
                  <a:pt x="157327" y="597623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1" name="Freeform: Shape 510">
            <a:extLst>
              <a:ext uri="{FF2B5EF4-FFF2-40B4-BE49-F238E27FC236}">
                <a16:creationId xmlns:a16="http://schemas.microsoft.com/office/drawing/2014/main" id="{3C9458AB-EB4A-C90D-5465-93B7115A2233}"/>
              </a:ext>
            </a:extLst>
          </p:cNvPr>
          <p:cNvSpPr/>
          <p:nvPr/>
        </p:nvSpPr>
        <p:spPr>
          <a:xfrm>
            <a:off x="4330043" y="9135842"/>
            <a:ext cx="370032" cy="597622"/>
          </a:xfrm>
          <a:custGeom>
            <a:avLst/>
            <a:gdLst>
              <a:gd name="connsiteX0" fmla="*/ 0 w 370032"/>
              <a:gd name="connsiteY0" fmla="*/ 281667 h 597622"/>
              <a:gd name="connsiteX1" fmla="*/ 212705 w 370032"/>
              <a:gd name="connsiteY1" fmla="*/ 0 h 597622"/>
              <a:gd name="connsiteX2" fmla="*/ 370032 w 370032"/>
              <a:gd name="connsiteY2" fmla="*/ 315955 h 597622"/>
              <a:gd name="connsiteX3" fmla="*/ 157327 w 370032"/>
              <a:gd name="connsiteY3" fmla="*/ 597623 h 597622"/>
              <a:gd name="connsiteX4" fmla="*/ 0 w 370032"/>
              <a:gd name="connsiteY4" fmla="*/ 281667 h 597622"/>
              <a:gd name="connsiteX5" fmla="*/ 0 w 370032"/>
              <a:gd name="connsiteY5" fmla="*/ 281667 h 597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032" h="597622">
                <a:moveTo>
                  <a:pt x="0" y="281667"/>
                </a:moveTo>
                <a:lnTo>
                  <a:pt x="212705" y="0"/>
                </a:lnTo>
                <a:lnTo>
                  <a:pt x="370032" y="315955"/>
                </a:lnTo>
                <a:lnTo>
                  <a:pt x="157327" y="597623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2" name="Freeform: Shape 511">
            <a:extLst>
              <a:ext uri="{FF2B5EF4-FFF2-40B4-BE49-F238E27FC236}">
                <a16:creationId xmlns:a16="http://schemas.microsoft.com/office/drawing/2014/main" id="{766E5500-A281-F0CF-CEBD-C46876CEE0B4}"/>
              </a:ext>
            </a:extLst>
          </p:cNvPr>
          <p:cNvSpPr/>
          <p:nvPr/>
        </p:nvSpPr>
        <p:spPr>
          <a:xfrm>
            <a:off x="6014569" y="8641116"/>
            <a:ext cx="457418" cy="501764"/>
          </a:xfrm>
          <a:custGeom>
            <a:avLst/>
            <a:gdLst>
              <a:gd name="connsiteX0" fmla="*/ 0 w 457418"/>
              <a:gd name="connsiteY0" fmla="*/ 185809 h 501764"/>
              <a:gd name="connsiteX1" fmla="*/ 300091 w 457418"/>
              <a:gd name="connsiteY1" fmla="*/ 0 h 501764"/>
              <a:gd name="connsiteX2" fmla="*/ 457419 w 457418"/>
              <a:gd name="connsiteY2" fmla="*/ 315955 h 501764"/>
              <a:gd name="connsiteX3" fmla="*/ 157327 w 457418"/>
              <a:gd name="connsiteY3" fmla="*/ 501764 h 501764"/>
              <a:gd name="connsiteX4" fmla="*/ 0 w 457418"/>
              <a:gd name="connsiteY4" fmla="*/ 185809 h 501764"/>
              <a:gd name="connsiteX5" fmla="*/ 0 w 457418"/>
              <a:gd name="connsiteY5" fmla="*/ 185809 h 50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7418" h="501764">
                <a:moveTo>
                  <a:pt x="0" y="185809"/>
                </a:moveTo>
                <a:lnTo>
                  <a:pt x="300091" y="0"/>
                </a:lnTo>
                <a:lnTo>
                  <a:pt x="457419" y="315955"/>
                </a:lnTo>
                <a:lnTo>
                  <a:pt x="157327" y="501764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3" name="Freeform: Shape 512">
            <a:extLst>
              <a:ext uri="{FF2B5EF4-FFF2-40B4-BE49-F238E27FC236}">
                <a16:creationId xmlns:a16="http://schemas.microsoft.com/office/drawing/2014/main" id="{83B896F8-1710-901E-9D4F-303456CDEBBD}"/>
              </a:ext>
            </a:extLst>
          </p:cNvPr>
          <p:cNvSpPr/>
          <p:nvPr/>
        </p:nvSpPr>
        <p:spPr>
          <a:xfrm>
            <a:off x="8378166" y="7464185"/>
            <a:ext cx="457418" cy="501764"/>
          </a:xfrm>
          <a:custGeom>
            <a:avLst/>
            <a:gdLst>
              <a:gd name="connsiteX0" fmla="*/ 0 w 457418"/>
              <a:gd name="connsiteY0" fmla="*/ 185809 h 501764"/>
              <a:gd name="connsiteX1" fmla="*/ 300091 w 457418"/>
              <a:gd name="connsiteY1" fmla="*/ 0 h 501764"/>
              <a:gd name="connsiteX2" fmla="*/ 457418 w 457418"/>
              <a:gd name="connsiteY2" fmla="*/ 315955 h 501764"/>
              <a:gd name="connsiteX3" fmla="*/ 157327 w 457418"/>
              <a:gd name="connsiteY3" fmla="*/ 501764 h 501764"/>
              <a:gd name="connsiteX4" fmla="*/ 0 w 457418"/>
              <a:gd name="connsiteY4" fmla="*/ 185809 h 501764"/>
              <a:gd name="connsiteX5" fmla="*/ 0 w 457418"/>
              <a:gd name="connsiteY5" fmla="*/ 185809 h 50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7418" h="501764">
                <a:moveTo>
                  <a:pt x="0" y="185809"/>
                </a:moveTo>
                <a:lnTo>
                  <a:pt x="300091" y="0"/>
                </a:lnTo>
                <a:lnTo>
                  <a:pt x="457418" y="315955"/>
                </a:lnTo>
                <a:lnTo>
                  <a:pt x="157327" y="501764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4" name="Freeform: Shape 513">
            <a:extLst>
              <a:ext uri="{FF2B5EF4-FFF2-40B4-BE49-F238E27FC236}">
                <a16:creationId xmlns:a16="http://schemas.microsoft.com/office/drawing/2014/main" id="{7DA73CC5-2415-943A-4BF1-9FDD37180A8E}"/>
              </a:ext>
            </a:extLst>
          </p:cNvPr>
          <p:cNvSpPr/>
          <p:nvPr/>
        </p:nvSpPr>
        <p:spPr>
          <a:xfrm>
            <a:off x="3722256" y="9655295"/>
            <a:ext cx="504275" cy="380811"/>
          </a:xfrm>
          <a:custGeom>
            <a:avLst/>
            <a:gdLst>
              <a:gd name="connsiteX0" fmla="*/ 0 w 504275"/>
              <a:gd name="connsiteY0" fmla="*/ 64856 h 380811"/>
              <a:gd name="connsiteX1" fmla="*/ 346948 w 504275"/>
              <a:gd name="connsiteY1" fmla="*/ 0 h 380811"/>
              <a:gd name="connsiteX2" fmla="*/ 504276 w 504275"/>
              <a:gd name="connsiteY2" fmla="*/ 315955 h 380811"/>
              <a:gd name="connsiteX3" fmla="*/ 157327 w 504275"/>
              <a:gd name="connsiteY3" fmla="*/ 380812 h 380811"/>
              <a:gd name="connsiteX4" fmla="*/ 0 w 504275"/>
              <a:gd name="connsiteY4" fmla="*/ 64856 h 380811"/>
              <a:gd name="connsiteX5" fmla="*/ 0 w 504275"/>
              <a:gd name="connsiteY5" fmla="*/ 64856 h 380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275" h="380811">
                <a:moveTo>
                  <a:pt x="0" y="64856"/>
                </a:moveTo>
                <a:lnTo>
                  <a:pt x="346948" y="0"/>
                </a:lnTo>
                <a:lnTo>
                  <a:pt x="504276" y="315955"/>
                </a:lnTo>
                <a:lnTo>
                  <a:pt x="157327" y="380812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5" name="Freeform: Shape 514">
            <a:extLst>
              <a:ext uri="{FF2B5EF4-FFF2-40B4-BE49-F238E27FC236}">
                <a16:creationId xmlns:a16="http://schemas.microsoft.com/office/drawing/2014/main" id="{9C778BDB-6A13-2FB8-6BB5-C5C6568B96C5}"/>
              </a:ext>
            </a:extLst>
          </p:cNvPr>
          <p:cNvSpPr/>
          <p:nvPr/>
        </p:nvSpPr>
        <p:spPr>
          <a:xfrm>
            <a:off x="6667618" y="7873355"/>
            <a:ext cx="504276" cy="380811"/>
          </a:xfrm>
          <a:custGeom>
            <a:avLst/>
            <a:gdLst>
              <a:gd name="connsiteX0" fmla="*/ 0 w 504276"/>
              <a:gd name="connsiteY0" fmla="*/ 64856 h 380811"/>
              <a:gd name="connsiteX1" fmla="*/ 346949 w 504276"/>
              <a:gd name="connsiteY1" fmla="*/ 0 h 380811"/>
              <a:gd name="connsiteX2" fmla="*/ 504276 w 504276"/>
              <a:gd name="connsiteY2" fmla="*/ 315955 h 380811"/>
              <a:gd name="connsiteX3" fmla="*/ 157328 w 504276"/>
              <a:gd name="connsiteY3" fmla="*/ 380812 h 380811"/>
              <a:gd name="connsiteX4" fmla="*/ 0 w 504276"/>
              <a:gd name="connsiteY4" fmla="*/ 64856 h 380811"/>
              <a:gd name="connsiteX5" fmla="*/ 0 w 504276"/>
              <a:gd name="connsiteY5" fmla="*/ 64856 h 380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276" h="380811">
                <a:moveTo>
                  <a:pt x="0" y="64856"/>
                </a:moveTo>
                <a:lnTo>
                  <a:pt x="346949" y="0"/>
                </a:lnTo>
                <a:lnTo>
                  <a:pt x="504276" y="315955"/>
                </a:lnTo>
                <a:lnTo>
                  <a:pt x="157328" y="380812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6" name="Freeform: Shape 515">
            <a:extLst>
              <a:ext uri="{FF2B5EF4-FFF2-40B4-BE49-F238E27FC236}">
                <a16:creationId xmlns:a16="http://schemas.microsoft.com/office/drawing/2014/main" id="{E1F3E944-9148-4A9C-CE7B-0720AC299E32}"/>
              </a:ext>
            </a:extLst>
          </p:cNvPr>
          <p:cNvSpPr/>
          <p:nvPr/>
        </p:nvSpPr>
        <p:spPr>
          <a:xfrm>
            <a:off x="9864615" y="6596764"/>
            <a:ext cx="504276" cy="380811"/>
          </a:xfrm>
          <a:custGeom>
            <a:avLst/>
            <a:gdLst>
              <a:gd name="connsiteX0" fmla="*/ 0 w 504276"/>
              <a:gd name="connsiteY0" fmla="*/ 64856 h 380811"/>
              <a:gd name="connsiteX1" fmla="*/ 346949 w 504276"/>
              <a:gd name="connsiteY1" fmla="*/ 0 h 380811"/>
              <a:gd name="connsiteX2" fmla="*/ 504276 w 504276"/>
              <a:gd name="connsiteY2" fmla="*/ 315955 h 380811"/>
              <a:gd name="connsiteX3" fmla="*/ 157327 w 504276"/>
              <a:gd name="connsiteY3" fmla="*/ 380811 h 380811"/>
              <a:gd name="connsiteX4" fmla="*/ 0 w 504276"/>
              <a:gd name="connsiteY4" fmla="*/ 64856 h 380811"/>
              <a:gd name="connsiteX5" fmla="*/ 0 w 504276"/>
              <a:gd name="connsiteY5" fmla="*/ 64856 h 380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276" h="380811">
                <a:moveTo>
                  <a:pt x="0" y="64856"/>
                </a:moveTo>
                <a:lnTo>
                  <a:pt x="346949" y="0"/>
                </a:lnTo>
                <a:lnTo>
                  <a:pt x="504276" y="315955"/>
                </a:lnTo>
                <a:lnTo>
                  <a:pt x="157327" y="380811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7" name="Freeform: Shape 516">
            <a:extLst>
              <a:ext uri="{FF2B5EF4-FFF2-40B4-BE49-F238E27FC236}">
                <a16:creationId xmlns:a16="http://schemas.microsoft.com/office/drawing/2014/main" id="{F934DB6C-33B9-1518-60EA-422CEBC2240C}"/>
              </a:ext>
            </a:extLst>
          </p:cNvPr>
          <p:cNvSpPr/>
          <p:nvPr/>
        </p:nvSpPr>
        <p:spPr>
          <a:xfrm>
            <a:off x="5084577" y="9545012"/>
            <a:ext cx="504275" cy="380811"/>
          </a:xfrm>
          <a:custGeom>
            <a:avLst/>
            <a:gdLst>
              <a:gd name="connsiteX0" fmla="*/ 157327 w 504275"/>
              <a:gd name="connsiteY0" fmla="*/ 315955 h 380811"/>
              <a:gd name="connsiteX1" fmla="*/ 0 w 504275"/>
              <a:gd name="connsiteY1" fmla="*/ 0 h 380811"/>
              <a:gd name="connsiteX2" fmla="*/ 346949 w 504275"/>
              <a:gd name="connsiteY2" fmla="*/ 64856 h 380811"/>
              <a:gd name="connsiteX3" fmla="*/ 504276 w 504275"/>
              <a:gd name="connsiteY3" fmla="*/ 380812 h 380811"/>
              <a:gd name="connsiteX4" fmla="*/ 157327 w 504275"/>
              <a:gd name="connsiteY4" fmla="*/ 315955 h 380811"/>
              <a:gd name="connsiteX5" fmla="*/ 157327 w 504275"/>
              <a:gd name="connsiteY5" fmla="*/ 315955 h 380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275" h="380811">
                <a:moveTo>
                  <a:pt x="157327" y="315955"/>
                </a:moveTo>
                <a:lnTo>
                  <a:pt x="0" y="0"/>
                </a:lnTo>
                <a:lnTo>
                  <a:pt x="346949" y="64856"/>
                </a:lnTo>
                <a:lnTo>
                  <a:pt x="504276" y="380812"/>
                </a:lnTo>
                <a:lnTo>
                  <a:pt x="157327" y="315955"/>
                </a:lnTo>
                <a:lnTo>
                  <a:pt x="157327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8" name="Freeform: Shape 517">
            <a:extLst>
              <a:ext uri="{FF2B5EF4-FFF2-40B4-BE49-F238E27FC236}">
                <a16:creationId xmlns:a16="http://schemas.microsoft.com/office/drawing/2014/main" id="{301C7BEA-E8D3-3F98-F949-6F65AC86EC80}"/>
              </a:ext>
            </a:extLst>
          </p:cNvPr>
          <p:cNvSpPr/>
          <p:nvPr/>
        </p:nvSpPr>
        <p:spPr>
          <a:xfrm>
            <a:off x="8678257" y="7464185"/>
            <a:ext cx="504275" cy="380811"/>
          </a:xfrm>
          <a:custGeom>
            <a:avLst/>
            <a:gdLst>
              <a:gd name="connsiteX0" fmla="*/ 157327 w 504275"/>
              <a:gd name="connsiteY0" fmla="*/ 315955 h 380811"/>
              <a:gd name="connsiteX1" fmla="*/ 0 w 504275"/>
              <a:gd name="connsiteY1" fmla="*/ 0 h 380811"/>
              <a:gd name="connsiteX2" fmla="*/ 346948 w 504275"/>
              <a:gd name="connsiteY2" fmla="*/ 64856 h 380811"/>
              <a:gd name="connsiteX3" fmla="*/ 504275 w 504275"/>
              <a:gd name="connsiteY3" fmla="*/ 380812 h 380811"/>
              <a:gd name="connsiteX4" fmla="*/ 157327 w 504275"/>
              <a:gd name="connsiteY4" fmla="*/ 315955 h 380811"/>
              <a:gd name="connsiteX5" fmla="*/ 157327 w 504275"/>
              <a:gd name="connsiteY5" fmla="*/ 315955 h 380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275" h="380811">
                <a:moveTo>
                  <a:pt x="157327" y="315955"/>
                </a:moveTo>
                <a:lnTo>
                  <a:pt x="0" y="0"/>
                </a:lnTo>
                <a:lnTo>
                  <a:pt x="346948" y="64856"/>
                </a:lnTo>
                <a:lnTo>
                  <a:pt x="504275" y="380812"/>
                </a:lnTo>
                <a:lnTo>
                  <a:pt x="157327" y="315955"/>
                </a:lnTo>
                <a:lnTo>
                  <a:pt x="157327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9" name="Freeform: Shape 518">
            <a:extLst>
              <a:ext uri="{FF2B5EF4-FFF2-40B4-BE49-F238E27FC236}">
                <a16:creationId xmlns:a16="http://schemas.microsoft.com/office/drawing/2014/main" id="{D4B85C6F-5A25-A6D8-4DD1-2324C6E369A4}"/>
              </a:ext>
            </a:extLst>
          </p:cNvPr>
          <p:cNvSpPr/>
          <p:nvPr/>
        </p:nvSpPr>
        <p:spPr>
          <a:xfrm>
            <a:off x="7488112" y="7353901"/>
            <a:ext cx="457418" cy="501764"/>
          </a:xfrm>
          <a:custGeom>
            <a:avLst/>
            <a:gdLst>
              <a:gd name="connsiteX0" fmla="*/ 157327 w 457418"/>
              <a:gd name="connsiteY0" fmla="*/ 315955 h 501764"/>
              <a:gd name="connsiteX1" fmla="*/ 0 w 457418"/>
              <a:gd name="connsiteY1" fmla="*/ 0 h 501764"/>
              <a:gd name="connsiteX2" fmla="*/ 300091 w 457418"/>
              <a:gd name="connsiteY2" fmla="*/ 185809 h 501764"/>
              <a:gd name="connsiteX3" fmla="*/ 457418 w 457418"/>
              <a:gd name="connsiteY3" fmla="*/ 501764 h 501764"/>
              <a:gd name="connsiteX4" fmla="*/ 157327 w 457418"/>
              <a:gd name="connsiteY4" fmla="*/ 315955 h 501764"/>
              <a:gd name="connsiteX5" fmla="*/ 157327 w 457418"/>
              <a:gd name="connsiteY5" fmla="*/ 315955 h 50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7418" h="501764">
                <a:moveTo>
                  <a:pt x="157327" y="315955"/>
                </a:moveTo>
                <a:lnTo>
                  <a:pt x="0" y="0"/>
                </a:lnTo>
                <a:lnTo>
                  <a:pt x="300091" y="185809"/>
                </a:lnTo>
                <a:lnTo>
                  <a:pt x="457418" y="501764"/>
                </a:lnTo>
                <a:lnTo>
                  <a:pt x="157327" y="315955"/>
                </a:lnTo>
                <a:lnTo>
                  <a:pt x="157327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0" name="Freeform: Shape 519">
            <a:extLst>
              <a:ext uri="{FF2B5EF4-FFF2-40B4-BE49-F238E27FC236}">
                <a16:creationId xmlns:a16="http://schemas.microsoft.com/office/drawing/2014/main" id="{9A5B00DE-F80F-7590-1F35-DB2303650F95}"/>
              </a:ext>
            </a:extLst>
          </p:cNvPr>
          <p:cNvSpPr/>
          <p:nvPr/>
        </p:nvSpPr>
        <p:spPr>
          <a:xfrm>
            <a:off x="4871872" y="9263345"/>
            <a:ext cx="370031" cy="597622"/>
          </a:xfrm>
          <a:custGeom>
            <a:avLst/>
            <a:gdLst>
              <a:gd name="connsiteX0" fmla="*/ 157327 w 370031"/>
              <a:gd name="connsiteY0" fmla="*/ 315955 h 597622"/>
              <a:gd name="connsiteX1" fmla="*/ 0 w 370031"/>
              <a:gd name="connsiteY1" fmla="*/ 0 h 597622"/>
              <a:gd name="connsiteX2" fmla="*/ 212705 w 370031"/>
              <a:gd name="connsiteY2" fmla="*/ 281667 h 597622"/>
              <a:gd name="connsiteX3" fmla="*/ 370032 w 370031"/>
              <a:gd name="connsiteY3" fmla="*/ 597623 h 597622"/>
              <a:gd name="connsiteX4" fmla="*/ 157327 w 370031"/>
              <a:gd name="connsiteY4" fmla="*/ 315955 h 597622"/>
              <a:gd name="connsiteX5" fmla="*/ 157327 w 370031"/>
              <a:gd name="connsiteY5" fmla="*/ 315955 h 597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031" h="597622">
                <a:moveTo>
                  <a:pt x="157327" y="315955"/>
                </a:moveTo>
                <a:lnTo>
                  <a:pt x="0" y="0"/>
                </a:lnTo>
                <a:lnTo>
                  <a:pt x="212705" y="281667"/>
                </a:lnTo>
                <a:lnTo>
                  <a:pt x="370032" y="597623"/>
                </a:lnTo>
                <a:lnTo>
                  <a:pt x="157327" y="315955"/>
                </a:lnTo>
                <a:lnTo>
                  <a:pt x="157327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1" name="Freeform: Shape 520">
            <a:extLst>
              <a:ext uri="{FF2B5EF4-FFF2-40B4-BE49-F238E27FC236}">
                <a16:creationId xmlns:a16="http://schemas.microsoft.com/office/drawing/2014/main" id="{2B49A902-3C40-BA7A-79B5-FBB41808D84A}"/>
              </a:ext>
            </a:extLst>
          </p:cNvPr>
          <p:cNvSpPr/>
          <p:nvPr/>
        </p:nvSpPr>
        <p:spPr>
          <a:xfrm>
            <a:off x="9415065" y="7001104"/>
            <a:ext cx="253919" cy="655440"/>
          </a:xfrm>
          <a:custGeom>
            <a:avLst/>
            <a:gdLst>
              <a:gd name="connsiteX0" fmla="*/ 96592 w 253919"/>
              <a:gd name="connsiteY0" fmla="*/ 339485 h 655440"/>
              <a:gd name="connsiteX1" fmla="*/ 0 w 253919"/>
              <a:gd name="connsiteY1" fmla="*/ 0 h 655440"/>
              <a:gd name="connsiteX2" fmla="*/ 157328 w 253919"/>
              <a:gd name="connsiteY2" fmla="*/ 315955 h 655440"/>
              <a:gd name="connsiteX3" fmla="*/ 253919 w 253919"/>
              <a:gd name="connsiteY3" fmla="*/ 655440 h 655440"/>
              <a:gd name="connsiteX4" fmla="*/ 96592 w 253919"/>
              <a:gd name="connsiteY4" fmla="*/ 339485 h 655440"/>
              <a:gd name="connsiteX5" fmla="*/ 96592 w 253919"/>
              <a:gd name="connsiteY5" fmla="*/ 339485 h 655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3919" h="655440">
                <a:moveTo>
                  <a:pt x="96592" y="339485"/>
                </a:moveTo>
                <a:lnTo>
                  <a:pt x="0" y="0"/>
                </a:lnTo>
                <a:lnTo>
                  <a:pt x="157328" y="315955"/>
                </a:lnTo>
                <a:lnTo>
                  <a:pt x="253919" y="655440"/>
                </a:lnTo>
                <a:lnTo>
                  <a:pt x="96592" y="339485"/>
                </a:lnTo>
                <a:lnTo>
                  <a:pt x="96592" y="339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2" name="Freeform: Shape 521">
            <a:extLst>
              <a:ext uri="{FF2B5EF4-FFF2-40B4-BE49-F238E27FC236}">
                <a16:creationId xmlns:a16="http://schemas.microsoft.com/office/drawing/2014/main" id="{D7521BC5-2D37-60F6-1C8C-3137C8480ED0}"/>
              </a:ext>
            </a:extLst>
          </p:cNvPr>
          <p:cNvSpPr/>
          <p:nvPr/>
        </p:nvSpPr>
        <p:spPr>
          <a:xfrm>
            <a:off x="6282093" y="7938211"/>
            <a:ext cx="189893" cy="667408"/>
          </a:xfrm>
          <a:custGeom>
            <a:avLst/>
            <a:gdLst>
              <a:gd name="connsiteX0" fmla="*/ 0 w 189893"/>
              <a:gd name="connsiteY0" fmla="*/ 351453 h 667408"/>
              <a:gd name="connsiteX1" fmla="*/ 32567 w 189893"/>
              <a:gd name="connsiteY1" fmla="*/ 0 h 667408"/>
              <a:gd name="connsiteX2" fmla="*/ 189894 w 189893"/>
              <a:gd name="connsiteY2" fmla="*/ 315955 h 667408"/>
              <a:gd name="connsiteX3" fmla="*/ 157327 w 189893"/>
              <a:gd name="connsiteY3" fmla="*/ 667408 h 667408"/>
              <a:gd name="connsiteX4" fmla="*/ 0 w 189893"/>
              <a:gd name="connsiteY4" fmla="*/ 351453 h 667408"/>
              <a:gd name="connsiteX5" fmla="*/ 0 w 189893"/>
              <a:gd name="connsiteY5" fmla="*/ 351453 h 667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9893" h="667408">
                <a:moveTo>
                  <a:pt x="0" y="351453"/>
                </a:moveTo>
                <a:lnTo>
                  <a:pt x="32567" y="0"/>
                </a:lnTo>
                <a:lnTo>
                  <a:pt x="189894" y="315955"/>
                </a:lnTo>
                <a:lnTo>
                  <a:pt x="157327" y="667408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3" name="Freeform: Shape 522">
            <a:extLst>
              <a:ext uri="{FF2B5EF4-FFF2-40B4-BE49-F238E27FC236}">
                <a16:creationId xmlns:a16="http://schemas.microsoft.com/office/drawing/2014/main" id="{1CE5FBB7-E3EC-21EB-30DE-69B463C01AA8}"/>
              </a:ext>
            </a:extLst>
          </p:cNvPr>
          <p:cNvSpPr/>
          <p:nvPr/>
        </p:nvSpPr>
        <p:spPr>
          <a:xfrm>
            <a:off x="9354329" y="7340589"/>
            <a:ext cx="314654" cy="631910"/>
          </a:xfrm>
          <a:custGeom>
            <a:avLst/>
            <a:gdLst>
              <a:gd name="connsiteX0" fmla="*/ 0 w 314654"/>
              <a:gd name="connsiteY0" fmla="*/ 315955 h 631910"/>
              <a:gd name="connsiteX1" fmla="*/ 157328 w 314654"/>
              <a:gd name="connsiteY1" fmla="*/ 0 h 631910"/>
              <a:gd name="connsiteX2" fmla="*/ 314655 w 314654"/>
              <a:gd name="connsiteY2" fmla="*/ 315955 h 631910"/>
              <a:gd name="connsiteX3" fmla="*/ 157328 w 314654"/>
              <a:gd name="connsiteY3" fmla="*/ 631911 h 631910"/>
              <a:gd name="connsiteX4" fmla="*/ 0 w 314654"/>
              <a:gd name="connsiteY4" fmla="*/ 315955 h 631910"/>
              <a:gd name="connsiteX5" fmla="*/ 0 w 314654"/>
              <a:gd name="connsiteY5" fmla="*/ 315955 h 631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4654" h="631910">
                <a:moveTo>
                  <a:pt x="0" y="315955"/>
                </a:moveTo>
                <a:lnTo>
                  <a:pt x="157328" y="0"/>
                </a:lnTo>
                <a:lnTo>
                  <a:pt x="314655" y="315955"/>
                </a:lnTo>
                <a:lnTo>
                  <a:pt x="157328" y="631911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4" name="Freeform: Shape 523">
            <a:extLst>
              <a:ext uri="{FF2B5EF4-FFF2-40B4-BE49-F238E27FC236}">
                <a16:creationId xmlns:a16="http://schemas.microsoft.com/office/drawing/2014/main" id="{8D257BFF-0C55-B63D-1857-D821D23DE7CB}"/>
              </a:ext>
            </a:extLst>
          </p:cNvPr>
          <p:cNvSpPr/>
          <p:nvPr/>
        </p:nvSpPr>
        <p:spPr>
          <a:xfrm>
            <a:off x="5528118" y="8954428"/>
            <a:ext cx="314654" cy="631910"/>
          </a:xfrm>
          <a:custGeom>
            <a:avLst/>
            <a:gdLst>
              <a:gd name="connsiteX0" fmla="*/ 0 w 314654"/>
              <a:gd name="connsiteY0" fmla="*/ 315955 h 631910"/>
              <a:gd name="connsiteX1" fmla="*/ 157327 w 314654"/>
              <a:gd name="connsiteY1" fmla="*/ 0 h 631910"/>
              <a:gd name="connsiteX2" fmla="*/ 314654 w 314654"/>
              <a:gd name="connsiteY2" fmla="*/ 315955 h 631910"/>
              <a:gd name="connsiteX3" fmla="*/ 157327 w 314654"/>
              <a:gd name="connsiteY3" fmla="*/ 631911 h 631910"/>
              <a:gd name="connsiteX4" fmla="*/ 0 w 314654"/>
              <a:gd name="connsiteY4" fmla="*/ 315955 h 631910"/>
              <a:gd name="connsiteX5" fmla="*/ 0 w 314654"/>
              <a:gd name="connsiteY5" fmla="*/ 315955 h 631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4654" h="631910">
                <a:moveTo>
                  <a:pt x="0" y="315955"/>
                </a:moveTo>
                <a:lnTo>
                  <a:pt x="157327" y="0"/>
                </a:lnTo>
                <a:lnTo>
                  <a:pt x="314654" y="315955"/>
                </a:lnTo>
                <a:lnTo>
                  <a:pt x="157327" y="631911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5" name="Freeform: Shape 524">
            <a:extLst>
              <a:ext uri="{FF2B5EF4-FFF2-40B4-BE49-F238E27FC236}">
                <a16:creationId xmlns:a16="http://schemas.microsoft.com/office/drawing/2014/main" id="{5E51DA9F-5B01-3E9B-568E-FE148004391F}"/>
              </a:ext>
            </a:extLst>
          </p:cNvPr>
          <p:cNvSpPr/>
          <p:nvPr/>
        </p:nvSpPr>
        <p:spPr>
          <a:xfrm>
            <a:off x="10211564" y="6358977"/>
            <a:ext cx="418166" cy="553741"/>
          </a:xfrm>
          <a:custGeom>
            <a:avLst/>
            <a:gdLst>
              <a:gd name="connsiteX0" fmla="*/ 0 w 418166"/>
              <a:gd name="connsiteY0" fmla="*/ 237787 h 553741"/>
              <a:gd name="connsiteX1" fmla="*/ 260839 w 418166"/>
              <a:gd name="connsiteY1" fmla="*/ 0 h 553741"/>
              <a:gd name="connsiteX2" fmla="*/ 418167 w 418166"/>
              <a:gd name="connsiteY2" fmla="*/ 315955 h 553741"/>
              <a:gd name="connsiteX3" fmla="*/ 157327 w 418166"/>
              <a:gd name="connsiteY3" fmla="*/ 553742 h 553741"/>
              <a:gd name="connsiteX4" fmla="*/ 0 w 418166"/>
              <a:gd name="connsiteY4" fmla="*/ 237787 h 553741"/>
              <a:gd name="connsiteX5" fmla="*/ 0 w 418166"/>
              <a:gd name="connsiteY5" fmla="*/ 237787 h 553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8166" h="553741">
                <a:moveTo>
                  <a:pt x="0" y="237787"/>
                </a:moveTo>
                <a:lnTo>
                  <a:pt x="260839" y="0"/>
                </a:lnTo>
                <a:lnTo>
                  <a:pt x="418167" y="315955"/>
                </a:lnTo>
                <a:lnTo>
                  <a:pt x="157327" y="553742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6" name="Freeform: Shape 525">
            <a:extLst>
              <a:ext uri="{FF2B5EF4-FFF2-40B4-BE49-F238E27FC236}">
                <a16:creationId xmlns:a16="http://schemas.microsoft.com/office/drawing/2014/main" id="{4C3C621D-1718-B639-216A-54F2C132AE8D}"/>
              </a:ext>
            </a:extLst>
          </p:cNvPr>
          <p:cNvSpPr/>
          <p:nvPr/>
        </p:nvSpPr>
        <p:spPr>
          <a:xfrm>
            <a:off x="7014567" y="7635568"/>
            <a:ext cx="418166" cy="553741"/>
          </a:xfrm>
          <a:custGeom>
            <a:avLst/>
            <a:gdLst>
              <a:gd name="connsiteX0" fmla="*/ 0 w 418166"/>
              <a:gd name="connsiteY0" fmla="*/ 237786 h 553741"/>
              <a:gd name="connsiteX1" fmla="*/ 260840 w 418166"/>
              <a:gd name="connsiteY1" fmla="*/ 0 h 553741"/>
              <a:gd name="connsiteX2" fmla="*/ 418167 w 418166"/>
              <a:gd name="connsiteY2" fmla="*/ 315955 h 553741"/>
              <a:gd name="connsiteX3" fmla="*/ 157327 w 418166"/>
              <a:gd name="connsiteY3" fmla="*/ 553742 h 553741"/>
              <a:gd name="connsiteX4" fmla="*/ 0 w 418166"/>
              <a:gd name="connsiteY4" fmla="*/ 237786 h 553741"/>
              <a:gd name="connsiteX5" fmla="*/ 0 w 418166"/>
              <a:gd name="connsiteY5" fmla="*/ 237786 h 553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8166" h="553741">
                <a:moveTo>
                  <a:pt x="0" y="237786"/>
                </a:moveTo>
                <a:lnTo>
                  <a:pt x="260840" y="0"/>
                </a:lnTo>
                <a:lnTo>
                  <a:pt x="418167" y="315955"/>
                </a:lnTo>
                <a:lnTo>
                  <a:pt x="157327" y="553742"/>
                </a:lnTo>
                <a:lnTo>
                  <a:pt x="0" y="237786"/>
                </a:lnTo>
                <a:lnTo>
                  <a:pt x="0" y="23778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7" name="Freeform: Shape 526">
            <a:extLst>
              <a:ext uri="{FF2B5EF4-FFF2-40B4-BE49-F238E27FC236}">
                <a16:creationId xmlns:a16="http://schemas.microsoft.com/office/drawing/2014/main" id="{53986E0B-5DAA-3E02-0CEA-8D5AED8159DD}"/>
              </a:ext>
            </a:extLst>
          </p:cNvPr>
          <p:cNvSpPr/>
          <p:nvPr/>
        </p:nvSpPr>
        <p:spPr>
          <a:xfrm>
            <a:off x="4069204" y="9417509"/>
            <a:ext cx="418166" cy="553741"/>
          </a:xfrm>
          <a:custGeom>
            <a:avLst/>
            <a:gdLst>
              <a:gd name="connsiteX0" fmla="*/ 0 w 418166"/>
              <a:gd name="connsiteY0" fmla="*/ 237786 h 553741"/>
              <a:gd name="connsiteX1" fmla="*/ 260840 w 418166"/>
              <a:gd name="connsiteY1" fmla="*/ 0 h 553741"/>
              <a:gd name="connsiteX2" fmla="*/ 418167 w 418166"/>
              <a:gd name="connsiteY2" fmla="*/ 315955 h 553741"/>
              <a:gd name="connsiteX3" fmla="*/ 157327 w 418166"/>
              <a:gd name="connsiteY3" fmla="*/ 553742 h 553741"/>
              <a:gd name="connsiteX4" fmla="*/ 0 w 418166"/>
              <a:gd name="connsiteY4" fmla="*/ 237786 h 553741"/>
              <a:gd name="connsiteX5" fmla="*/ 0 w 418166"/>
              <a:gd name="connsiteY5" fmla="*/ 237786 h 553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8166" h="553741">
                <a:moveTo>
                  <a:pt x="0" y="237786"/>
                </a:moveTo>
                <a:lnTo>
                  <a:pt x="260840" y="0"/>
                </a:lnTo>
                <a:lnTo>
                  <a:pt x="418167" y="315955"/>
                </a:lnTo>
                <a:lnTo>
                  <a:pt x="157327" y="553742"/>
                </a:lnTo>
                <a:lnTo>
                  <a:pt x="0" y="237786"/>
                </a:lnTo>
                <a:lnTo>
                  <a:pt x="0" y="23778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8" name="Freeform: Shape 527">
            <a:extLst>
              <a:ext uri="{FF2B5EF4-FFF2-40B4-BE49-F238E27FC236}">
                <a16:creationId xmlns:a16="http://schemas.microsoft.com/office/drawing/2014/main" id="{3F7A72EA-8557-7EFF-1976-75C7BD99E70E}"/>
              </a:ext>
            </a:extLst>
          </p:cNvPr>
          <p:cNvSpPr/>
          <p:nvPr/>
        </p:nvSpPr>
        <p:spPr>
          <a:xfrm>
            <a:off x="8049042" y="7649993"/>
            <a:ext cx="486450" cy="443458"/>
          </a:xfrm>
          <a:custGeom>
            <a:avLst/>
            <a:gdLst>
              <a:gd name="connsiteX0" fmla="*/ 0 w 486450"/>
              <a:gd name="connsiteY0" fmla="*/ 127503 h 443458"/>
              <a:gd name="connsiteX1" fmla="*/ 329124 w 486450"/>
              <a:gd name="connsiteY1" fmla="*/ 0 h 443458"/>
              <a:gd name="connsiteX2" fmla="*/ 486451 w 486450"/>
              <a:gd name="connsiteY2" fmla="*/ 315955 h 443458"/>
              <a:gd name="connsiteX3" fmla="*/ 157327 w 486450"/>
              <a:gd name="connsiteY3" fmla="*/ 443459 h 443458"/>
              <a:gd name="connsiteX4" fmla="*/ 0 w 486450"/>
              <a:gd name="connsiteY4" fmla="*/ 127503 h 443458"/>
              <a:gd name="connsiteX5" fmla="*/ 0 w 486450"/>
              <a:gd name="connsiteY5" fmla="*/ 127503 h 44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450" h="443458">
                <a:moveTo>
                  <a:pt x="0" y="127503"/>
                </a:moveTo>
                <a:lnTo>
                  <a:pt x="329124" y="0"/>
                </a:lnTo>
                <a:lnTo>
                  <a:pt x="486451" y="315955"/>
                </a:lnTo>
                <a:lnTo>
                  <a:pt x="157327" y="443459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9" name="Freeform: Shape 528">
            <a:extLst>
              <a:ext uri="{FF2B5EF4-FFF2-40B4-BE49-F238E27FC236}">
                <a16:creationId xmlns:a16="http://schemas.microsoft.com/office/drawing/2014/main" id="{9DD2D2D9-ADD0-804C-B722-58589E2AAD9D}"/>
              </a:ext>
            </a:extLst>
          </p:cNvPr>
          <p:cNvSpPr/>
          <p:nvPr/>
        </p:nvSpPr>
        <p:spPr>
          <a:xfrm>
            <a:off x="5685445" y="8826925"/>
            <a:ext cx="486451" cy="443458"/>
          </a:xfrm>
          <a:custGeom>
            <a:avLst/>
            <a:gdLst>
              <a:gd name="connsiteX0" fmla="*/ 0 w 486451"/>
              <a:gd name="connsiteY0" fmla="*/ 127503 h 443458"/>
              <a:gd name="connsiteX1" fmla="*/ 329124 w 486451"/>
              <a:gd name="connsiteY1" fmla="*/ 0 h 443458"/>
              <a:gd name="connsiteX2" fmla="*/ 486451 w 486451"/>
              <a:gd name="connsiteY2" fmla="*/ 315955 h 443458"/>
              <a:gd name="connsiteX3" fmla="*/ 157327 w 486451"/>
              <a:gd name="connsiteY3" fmla="*/ 443459 h 443458"/>
              <a:gd name="connsiteX4" fmla="*/ 0 w 486451"/>
              <a:gd name="connsiteY4" fmla="*/ 127503 h 443458"/>
              <a:gd name="connsiteX5" fmla="*/ 0 w 486451"/>
              <a:gd name="connsiteY5" fmla="*/ 127503 h 44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451" h="443458">
                <a:moveTo>
                  <a:pt x="0" y="127503"/>
                </a:moveTo>
                <a:lnTo>
                  <a:pt x="329124" y="0"/>
                </a:lnTo>
                <a:lnTo>
                  <a:pt x="486451" y="315955"/>
                </a:lnTo>
                <a:lnTo>
                  <a:pt x="157327" y="443459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0" name="Freeform: Shape 529">
            <a:extLst>
              <a:ext uri="{FF2B5EF4-FFF2-40B4-BE49-F238E27FC236}">
                <a16:creationId xmlns:a16="http://schemas.microsoft.com/office/drawing/2014/main" id="{2B444EDD-E2FF-DBC5-E4D5-1D4ED48E8ED6}"/>
              </a:ext>
            </a:extLst>
          </p:cNvPr>
          <p:cNvSpPr/>
          <p:nvPr/>
        </p:nvSpPr>
        <p:spPr>
          <a:xfrm>
            <a:off x="3863142" y="-212068"/>
            <a:ext cx="189893" cy="667408"/>
          </a:xfrm>
          <a:custGeom>
            <a:avLst/>
            <a:gdLst>
              <a:gd name="connsiteX0" fmla="*/ 32567 w 189893"/>
              <a:gd name="connsiteY0" fmla="*/ 351453 h 667408"/>
              <a:gd name="connsiteX1" fmla="*/ 0 w 189893"/>
              <a:gd name="connsiteY1" fmla="*/ 0 h 667408"/>
              <a:gd name="connsiteX2" fmla="*/ 157327 w 189893"/>
              <a:gd name="connsiteY2" fmla="*/ 315955 h 667408"/>
              <a:gd name="connsiteX3" fmla="*/ 189894 w 189893"/>
              <a:gd name="connsiteY3" fmla="*/ 667408 h 667408"/>
              <a:gd name="connsiteX4" fmla="*/ 32567 w 189893"/>
              <a:gd name="connsiteY4" fmla="*/ 351453 h 667408"/>
              <a:gd name="connsiteX5" fmla="*/ 32567 w 189893"/>
              <a:gd name="connsiteY5" fmla="*/ 351453 h 667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9893" h="667408">
                <a:moveTo>
                  <a:pt x="32567" y="351453"/>
                </a:moveTo>
                <a:lnTo>
                  <a:pt x="0" y="0"/>
                </a:lnTo>
                <a:lnTo>
                  <a:pt x="157327" y="315955"/>
                </a:lnTo>
                <a:lnTo>
                  <a:pt x="189894" y="667408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1" name="Freeform: Shape 530">
            <a:extLst>
              <a:ext uri="{FF2B5EF4-FFF2-40B4-BE49-F238E27FC236}">
                <a16:creationId xmlns:a16="http://schemas.microsoft.com/office/drawing/2014/main" id="{DA1293D1-9E3D-665A-6AB3-1B7641DE094C}"/>
              </a:ext>
            </a:extLst>
          </p:cNvPr>
          <p:cNvSpPr/>
          <p:nvPr/>
        </p:nvSpPr>
        <p:spPr>
          <a:xfrm>
            <a:off x="-11677" y="974793"/>
            <a:ext cx="253918" cy="655439"/>
          </a:xfrm>
          <a:custGeom>
            <a:avLst/>
            <a:gdLst>
              <a:gd name="connsiteX0" fmla="*/ 0 w 253918"/>
              <a:gd name="connsiteY0" fmla="*/ 339485 h 655439"/>
              <a:gd name="connsiteX1" fmla="*/ 96592 w 253918"/>
              <a:gd name="connsiteY1" fmla="*/ 0 h 655439"/>
              <a:gd name="connsiteX2" fmla="*/ 253919 w 253918"/>
              <a:gd name="connsiteY2" fmla="*/ 315955 h 655439"/>
              <a:gd name="connsiteX3" fmla="*/ 157327 w 253918"/>
              <a:gd name="connsiteY3" fmla="*/ 655440 h 655439"/>
              <a:gd name="connsiteX4" fmla="*/ 0 w 253918"/>
              <a:gd name="connsiteY4" fmla="*/ 339485 h 655439"/>
              <a:gd name="connsiteX5" fmla="*/ 0 w 253918"/>
              <a:gd name="connsiteY5" fmla="*/ 339485 h 655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3918" h="655439">
                <a:moveTo>
                  <a:pt x="0" y="339485"/>
                </a:moveTo>
                <a:lnTo>
                  <a:pt x="96592" y="0"/>
                </a:lnTo>
                <a:lnTo>
                  <a:pt x="253919" y="315955"/>
                </a:lnTo>
                <a:lnTo>
                  <a:pt x="157327" y="655440"/>
                </a:lnTo>
                <a:lnTo>
                  <a:pt x="0" y="339485"/>
                </a:lnTo>
                <a:lnTo>
                  <a:pt x="0" y="339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2" name="Freeform: Shape 531">
            <a:extLst>
              <a:ext uri="{FF2B5EF4-FFF2-40B4-BE49-F238E27FC236}">
                <a16:creationId xmlns:a16="http://schemas.microsoft.com/office/drawing/2014/main" id="{61DA0AE5-AEE0-84CA-B9DF-79A6A9354EA3}"/>
              </a:ext>
            </a:extLst>
          </p:cNvPr>
          <p:cNvSpPr/>
          <p:nvPr/>
        </p:nvSpPr>
        <p:spPr>
          <a:xfrm>
            <a:off x="4510181" y="-672505"/>
            <a:ext cx="253919" cy="655439"/>
          </a:xfrm>
          <a:custGeom>
            <a:avLst/>
            <a:gdLst>
              <a:gd name="connsiteX0" fmla="*/ 0 w 253919"/>
              <a:gd name="connsiteY0" fmla="*/ 339484 h 655439"/>
              <a:gd name="connsiteX1" fmla="*/ 96592 w 253919"/>
              <a:gd name="connsiteY1" fmla="*/ 0 h 655439"/>
              <a:gd name="connsiteX2" fmla="*/ 253919 w 253919"/>
              <a:gd name="connsiteY2" fmla="*/ 315955 h 655439"/>
              <a:gd name="connsiteX3" fmla="*/ 157327 w 253919"/>
              <a:gd name="connsiteY3" fmla="*/ 655440 h 655439"/>
              <a:gd name="connsiteX4" fmla="*/ 0 w 253919"/>
              <a:gd name="connsiteY4" fmla="*/ 339484 h 655439"/>
              <a:gd name="connsiteX5" fmla="*/ 0 w 253919"/>
              <a:gd name="connsiteY5" fmla="*/ 339484 h 655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3919" h="655439">
                <a:moveTo>
                  <a:pt x="0" y="339484"/>
                </a:moveTo>
                <a:lnTo>
                  <a:pt x="96592" y="0"/>
                </a:lnTo>
                <a:lnTo>
                  <a:pt x="253919" y="315955"/>
                </a:lnTo>
                <a:lnTo>
                  <a:pt x="157327" y="655440"/>
                </a:lnTo>
                <a:lnTo>
                  <a:pt x="0" y="339484"/>
                </a:lnTo>
                <a:lnTo>
                  <a:pt x="0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3" name="Freeform: Shape 532">
            <a:extLst>
              <a:ext uri="{FF2B5EF4-FFF2-40B4-BE49-F238E27FC236}">
                <a16:creationId xmlns:a16="http://schemas.microsoft.com/office/drawing/2014/main" id="{AAB07DA1-6514-4711-CE3C-946D635DAAE8}"/>
              </a:ext>
            </a:extLst>
          </p:cNvPr>
          <p:cNvSpPr/>
          <p:nvPr/>
        </p:nvSpPr>
        <p:spPr>
          <a:xfrm>
            <a:off x="-1145726" y="1576423"/>
            <a:ext cx="370031" cy="597622"/>
          </a:xfrm>
          <a:custGeom>
            <a:avLst/>
            <a:gdLst>
              <a:gd name="connsiteX0" fmla="*/ 0 w 370031"/>
              <a:gd name="connsiteY0" fmla="*/ 281667 h 597622"/>
              <a:gd name="connsiteX1" fmla="*/ 212705 w 370031"/>
              <a:gd name="connsiteY1" fmla="*/ 0 h 597622"/>
              <a:gd name="connsiteX2" fmla="*/ 370032 w 370031"/>
              <a:gd name="connsiteY2" fmla="*/ 315955 h 597622"/>
              <a:gd name="connsiteX3" fmla="*/ 157327 w 370031"/>
              <a:gd name="connsiteY3" fmla="*/ 597622 h 597622"/>
              <a:gd name="connsiteX4" fmla="*/ 0 w 370031"/>
              <a:gd name="connsiteY4" fmla="*/ 281667 h 597622"/>
              <a:gd name="connsiteX5" fmla="*/ 0 w 370031"/>
              <a:gd name="connsiteY5" fmla="*/ 281667 h 597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031" h="597622">
                <a:moveTo>
                  <a:pt x="0" y="281667"/>
                </a:moveTo>
                <a:lnTo>
                  <a:pt x="212705" y="0"/>
                </a:lnTo>
                <a:lnTo>
                  <a:pt x="370032" y="315955"/>
                </a:lnTo>
                <a:lnTo>
                  <a:pt x="157327" y="597622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4" name="Freeform: Shape 533">
            <a:extLst>
              <a:ext uri="{FF2B5EF4-FFF2-40B4-BE49-F238E27FC236}">
                <a16:creationId xmlns:a16="http://schemas.microsoft.com/office/drawing/2014/main" id="{41C533A5-01F4-26D3-DC87-9548A54282A7}"/>
              </a:ext>
            </a:extLst>
          </p:cNvPr>
          <p:cNvSpPr/>
          <p:nvPr/>
        </p:nvSpPr>
        <p:spPr>
          <a:xfrm>
            <a:off x="2722257" y="442027"/>
            <a:ext cx="370032" cy="597622"/>
          </a:xfrm>
          <a:custGeom>
            <a:avLst/>
            <a:gdLst>
              <a:gd name="connsiteX0" fmla="*/ 0 w 370032"/>
              <a:gd name="connsiteY0" fmla="*/ 281667 h 597622"/>
              <a:gd name="connsiteX1" fmla="*/ 212705 w 370032"/>
              <a:gd name="connsiteY1" fmla="*/ 0 h 597622"/>
              <a:gd name="connsiteX2" fmla="*/ 370032 w 370032"/>
              <a:gd name="connsiteY2" fmla="*/ 315955 h 597622"/>
              <a:gd name="connsiteX3" fmla="*/ 157327 w 370032"/>
              <a:gd name="connsiteY3" fmla="*/ 597622 h 597622"/>
              <a:gd name="connsiteX4" fmla="*/ 0 w 370032"/>
              <a:gd name="connsiteY4" fmla="*/ 281667 h 597622"/>
              <a:gd name="connsiteX5" fmla="*/ 0 w 370032"/>
              <a:gd name="connsiteY5" fmla="*/ 281667 h 597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032" h="597622">
                <a:moveTo>
                  <a:pt x="0" y="281667"/>
                </a:moveTo>
                <a:lnTo>
                  <a:pt x="212705" y="0"/>
                </a:lnTo>
                <a:lnTo>
                  <a:pt x="370032" y="315955"/>
                </a:lnTo>
                <a:lnTo>
                  <a:pt x="157327" y="597622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5" name="Freeform: Shape 534">
            <a:extLst>
              <a:ext uri="{FF2B5EF4-FFF2-40B4-BE49-F238E27FC236}">
                <a16:creationId xmlns:a16="http://schemas.microsoft.com/office/drawing/2014/main" id="{24647C78-1084-F667-48D3-6B2DF3E212A6}"/>
              </a:ext>
            </a:extLst>
          </p:cNvPr>
          <p:cNvSpPr/>
          <p:nvPr/>
        </p:nvSpPr>
        <p:spPr>
          <a:xfrm>
            <a:off x="5315413" y="-1497984"/>
            <a:ext cx="370031" cy="597622"/>
          </a:xfrm>
          <a:custGeom>
            <a:avLst/>
            <a:gdLst>
              <a:gd name="connsiteX0" fmla="*/ 0 w 370031"/>
              <a:gd name="connsiteY0" fmla="*/ 281667 h 597622"/>
              <a:gd name="connsiteX1" fmla="*/ 212705 w 370031"/>
              <a:gd name="connsiteY1" fmla="*/ 0 h 597622"/>
              <a:gd name="connsiteX2" fmla="*/ 370032 w 370031"/>
              <a:gd name="connsiteY2" fmla="*/ 315955 h 597622"/>
              <a:gd name="connsiteX3" fmla="*/ 157327 w 370031"/>
              <a:gd name="connsiteY3" fmla="*/ 597622 h 597622"/>
              <a:gd name="connsiteX4" fmla="*/ 0 w 370031"/>
              <a:gd name="connsiteY4" fmla="*/ 281667 h 597622"/>
              <a:gd name="connsiteX5" fmla="*/ 0 w 370031"/>
              <a:gd name="connsiteY5" fmla="*/ 281667 h 597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031" h="597622">
                <a:moveTo>
                  <a:pt x="0" y="281667"/>
                </a:moveTo>
                <a:lnTo>
                  <a:pt x="212705" y="0"/>
                </a:lnTo>
                <a:lnTo>
                  <a:pt x="370032" y="315955"/>
                </a:lnTo>
                <a:lnTo>
                  <a:pt x="157327" y="597622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6" name="Freeform: Shape 535">
            <a:extLst>
              <a:ext uri="{FF2B5EF4-FFF2-40B4-BE49-F238E27FC236}">
                <a16:creationId xmlns:a16="http://schemas.microsoft.com/office/drawing/2014/main" id="{D63A1F87-2755-D356-73FA-7B70FF396C44}"/>
              </a:ext>
            </a:extLst>
          </p:cNvPr>
          <p:cNvSpPr/>
          <p:nvPr/>
        </p:nvSpPr>
        <p:spPr>
          <a:xfrm>
            <a:off x="1045660" y="616054"/>
            <a:ext cx="457418" cy="501764"/>
          </a:xfrm>
          <a:custGeom>
            <a:avLst/>
            <a:gdLst>
              <a:gd name="connsiteX0" fmla="*/ 0 w 457418"/>
              <a:gd name="connsiteY0" fmla="*/ 185809 h 501764"/>
              <a:gd name="connsiteX1" fmla="*/ 300091 w 457418"/>
              <a:gd name="connsiteY1" fmla="*/ 0 h 501764"/>
              <a:gd name="connsiteX2" fmla="*/ 457418 w 457418"/>
              <a:gd name="connsiteY2" fmla="*/ 315955 h 501764"/>
              <a:gd name="connsiteX3" fmla="*/ 157327 w 457418"/>
              <a:gd name="connsiteY3" fmla="*/ 501764 h 501764"/>
              <a:gd name="connsiteX4" fmla="*/ 0 w 457418"/>
              <a:gd name="connsiteY4" fmla="*/ 185809 h 501764"/>
              <a:gd name="connsiteX5" fmla="*/ 0 w 457418"/>
              <a:gd name="connsiteY5" fmla="*/ 185809 h 50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7418" h="501764">
                <a:moveTo>
                  <a:pt x="0" y="185809"/>
                </a:moveTo>
                <a:lnTo>
                  <a:pt x="300091" y="0"/>
                </a:lnTo>
                <a:lnTo>
                  <a:pt x="457418" y="315955"/>
                </a:lnTo>
                <a:lnTo>
                  <a:pt x="157327" y="501764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7" name="Freeform: Shape 536">
            <a:extLst>
              <a:ext uri="{FF2B5EF4-FFF2-40B4-BE49-F238E27FC236}">
                <a16:creationId xmlns:a16="http://schemas.microsoft.com/office/drawing/2014/main" id="{5F2009D8-35B1-F6EC-0638-DDDE61896C42}"/>
              </a:ext>
            </a:extLst>
          </p:cNvPr>
          <p:cNvSpPr/>
          <p:nvPr/>
        </p:nvSpPr>
        <p:spPr>
          <a:xfrm>
            <a:off x="3863142" y="-397876"/>
            <a:ext cx="457418" cy="501764"/>
          </a:xfrm>
          <a:custGeom>
            <a:avLst/>
            <a:gdLst>
              <a:gd name="connsiteX0" fmla="*/ 0 w 457418"/>
              <a:gd name="connsiteY0" fmla="*/ 185809 h 501764"/>
              <a:gd name="connsiteX1" fmla="*/ 300091 w 457418"/>
              <a:gd name="connsiteY1" fmla="*/ 0 h 501764"/>
              <a:gd name="connsiteX2" fmla="*/ 457418 w 457418"/>
              <a:gd name="connsiteY2" fmla="*/ 315955 h 501764"/>
              <a:gd name="connsiteX3" fmla="*/ 157327 w 457418"/>
              <a:gd name="connsiteY3" fmla="*/ 501764 h 501764"/>
              <a:gd name="connsiteX4" fmla="*/ 0 w 457418"/>
              <a:gd name="connsiteY4" fmla="*/ 185809 h 501764"/>
              <a:gd name="connsiteX5" fmla="*/ 0 w 457418"/>
              <a:gd name="connsiteY5" fmla="*/ 185809 h 50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7418" h="501764">
                <a:moveTo>
                  <a:pt x="0" y="185809"/>
                </a:moveTo>
                <a:lnTo>
                  <a:pt x="300091" y="0"/>
                </a:lnTo>
                <a:lnTo>
                  <a:pt x="457418" y="315955"/>
                </a:lnTo>
                <a:lnTo>
                  <a:pt x="157327" y="501764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8" name="Freeform: Shape 537">
            <a:extLst>
              <a:ext uri="{FF2B5EF4-FFF2-40B4-BE49-F238E27FC236}">
                <a16:creationId xmlns:a16="http://schemas.microsoft.com/office/drawing/2014/main" id="{0D3DB409-0751-BDA2-A470-359AD48CB65B}"/>
              </a:ext>
            </a:extLst>
          </p:cNvPr>
          <p:cNvSpPr/>
          <p:nvPr/>
        </p:nvSpPr>
        <p:spPr>
          <a:xfrm>
            <a:off x="6478908" y="-2263707"/>
            <a:ext cx="457418" cy="501764"/>
          </a:xfrm>
          <a:custGeom>
            <a:avLst/>
            <a:gdLst>
              <a:gd name="connsiteX0" fmla="*/ 0 w 457418"/>
              <a:gd name="connsiteY0" fmla="*/ 185809 h 501764"/>
              <a:gd name="connsiteX1" fmla="*/ 300092 w 457418"/>
              <a:gd name="connsiteY1" fmla="*/ 0 h 501764"/>
              <a:gd name="connsiteX2" fmla="*/ 457419 w 457418"/>
              <a:gd name="connsiteY2" fmla="*/ 315955 h 501764"/>
              <a:gd name="connsiteX3" fmla="*/ 157327 w 457418"/>
              <a:gd name="connsiteY3" fmla="*/ 501764 h 501764"/>
              <a:gd name="connsiteX4" fmla="*/ 0 w 457418"/>
              <a:gd name="connsiteY4" fmla="*/ 185809 h 501764"/>
              <a:gd name="connsiteX5" fmla="*/ 0 w 457418"/>
              <a:gd name="connsiteY5" fmla="*/ 185809 h 50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7418" h="501764">
                <a:moveTo>
                  <a:pt x="0" y="185809"/>
                </a:moveTo>
                <a:lnTo>
                  <a:pt x="300092" y="0"/>
                </a:lnTo>
                <a:lnTo>
                  <a:pt x="457419" y="315955"/>
                </a:lnTo>
                <a:lnTo>
                  <a:pt x="157327" y="501764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9" name="Freeform: Shape 538">
            <a:extLst>
              <a:ext uri="{FF2B5EF4-FFF2-40B4-BE49-F238E27FC236}">
                <a16:creationId xmlns:a16="http://schemas.microsoft.com/office/drawing/2014/main" id="{3E9E8F76-E3D0-AE0F-D9F1-4E15FA2EBCE1}"/>
              </a:ext>
            </a:extLst>
          </p:cNvPr>
          <p:cNvSpPr/>
          <p:nvPr/>
        </p:nvSpPr>
        <p:spPr>
          <a:xfrm>
            <a:off x="2934962" y="377171"/>
            <a:ext cx="504275" cy="380811"/>
          </a:xfrm>
          <a:custGeom>
            <a:avLst/>
            <a:gdLst>
              <a:gd name="connsiteX0" fmla="*/ 0 w 504275"/>
              <a:gd name="connsiteY0" fmla="*/ 64856 h 380811"/>
              <a:gd name="connsiteX1" fmla="*/ 346949 w 504275"/>
              <a:gd name="connsiteY1" fmla="*/ 0 h 380811"/>
              <a:gd name="connsiteX2" fmla="*/ 504276 w 504275"/>
              <a:gd name="connsiteY2" fmla="*/ 315955 h 380811"/>
              <a:gd name="connsiteX3" fmla="*/ 157327 w 504275"/>
              <a:gd name="connsiteY3" fmla="*/ 380811 h 380811"/>
              <a:gd name="connsiteX4" fmla="*/ 0 w 504275"/>
              <a:gd name="connsiteY4" fmla="*/ 64856 h 380811"/>
              <a:gd name="connsiteX5" fmla="*/ 0 w 504275"/>
              <a:gd name="connsiteY5" fmla="*/ 64856 h 380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275" h="380811">
                <a:moveTo>
                  <a:pt x="0" y="64856"/>
                </a:moveTo>
                <a:lnTo>
                  <a:pt x="346949" y="0"/>
                </a:lnTo>
                <a:lnTo>
                  <a:pt x="504276" y="315955"/>
                </a:lnTo>
                <a:lnTo>
                  <a:pt x="157327" y="380811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0" name="Freeform: Shape 539">
            <a:extLst>
              <a:ext uri="{FF2B5EF4-FFF2-40B4-BE49-F238E27FC236}">
                <a16:creationId xmlns:a16="http://schemas.microsoft.com/office/drawing/2014/main" id="{F0D0E7A3-611C-2E64-D446-4D979BA0C87E}"/>
              </a:ext>
            </a:extLst>
          </p:cNvPr>
          <p:cNvSpPr/>
          <p:nvPr/>
        </p:nvSpPr>
        <p:spPr>
          <a:xfrm>
            <a:off x="4968464" y="-1216317"/>
            <a:ext cx="504275" cy="380811"/>
          </a:xfrm>
          <a:custGeom>
            <a:avLst/>
            <a:gdLst>
              <a:gd name="connsiteX0" fmla="*/ 0 w 504275"/>
              <a:gd name="connsiteY0" fmla="*/ 64856 h 380811"/>
              <a:gd name="connsiteX1" fmla="*/ 346949 w 504275"/>
              <a:gd name="connsiteY1" fmla="*/ 0 h 380811"/>
              <a:gd name="connsiteX2" fmla="*/ 504276 w 504275"/>
              <a:gd name="connsiteY2" fmla="*/ 315955 h 380811"/>
              <a:gd name="connsiteX3" fmla="*/ 157327 w 504275"/>
              <a:gd name="connsiteY3" fmla="*/ 380811 h 380811"/>
              <a:gd name="connsiteX4" fmla="*/ 0 w 504275"/>
              <a:gd name="connsiteY4" fmla="*/ 64856 h 380811"/>
              <a:gd name="connsiteX5" fmla="*/ 0 w 504275"/>
              <a:gd name="connsiteY5" fmla="*/ 64856 h 380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275" h="380811">
                <a:moveTo>
                  <a:pt x="0" y="64856"/>
                </a:moveTo>
                <a:lnTo>
                  <a:pt x="346949" y="0"/>
                </a:lnTo>
                <a:lnTo>
                  <a:pt x="504276" y="315955"/>
                </a:lnTo>
                <a:lnTo>
                  <a:pt x="157327" y="380811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1" name="Freeform: Shape 540">
            <a:extLst>
              <a:ext uri="{FF2B5EF4-FFF2-40B4-BE49-F238E27FC236}">
                <a16:creationId xmlns:a16="http://schemas.microsoft.com/office/drawing/2014/main" id="{7832CD6D-7BA7-BB5E-B405-FFCB3A7FE470}"/>
              </a:ext>
            </a:extLst>
          </p:cNvPr>
          <p:cNvSpPr/>
          <p:nvPr/>
        </p:nvSpPr>
        <p:spPr>
          <a:xfrm>
            <a:off x="-603897" y="1384063"/>
            <a:ext cx="504275" cy="380811"/>
          </a:xfrm>
          <a:custGeom>
            <a:avLst/>
            <a:gdLst>
              <a:gd name="connsiteX0" fmla="*/ 0 w 504275"/>
              <a:gd name="connsiteY0" fmla="*/ 64856 h 380811"/>
              <a:gd name="connsiteX1" fmla="*/ 346949 w 504275"/>
              <a:gd name="connsiteY1" fmla="*/ 0 h 380811"/>
              <a:gd name="connsiteX2" fmla="*/ 504276 w 504275"/>
              <a:gd name="connsiteY2" fmla="*/ 315955 h 380811"/>
              <a:gd name="connsiteX3" fmla="*/ 157327 w 504275"/>
              <a:gd name="connsiteY3" fmla="*/ 380811 h 380811"/>
              <a:gd name="connsiteX4" fmla="*/ 0 w 504275"/>
              <a:gd name="connsiteY4" fmla="*/ 64856 h 380811"/>
              <a:gd name="connsiteX5" fmla="*/ 0 w 504275"/>
              <a:gd name="connsiteY5" fmla="*/ 64856 h 380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275" h="380811">
                <a:moveTo>
                  <a:pt x="0" y="64856"/>
                </a:moveTo>
                <a:lnTo>
                  <a:pt x="346949" y="0"/>
                </a:lnTo>
                <a:lnTo>
                  <a:pt x="504276" y="315955"/>
                </a:lnTo>
                <a:lnTo>
                  <a:pt x="157327" y="380811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2" name="Freeform: Shape 541">
            <a:extLst>
              <a:ext uri="{FF2B5EF4-FFF2-40B4-BE49-F238E27FC236}">
                <a16:creationId xmlns:a16="http://schemas.microsoft.com/office/drawing/2014/main" id="{ED7F0771-6834-82BC-6975-894F5A50B7FB}"/>
              </a:ext>
            </a:extLst>
          </p:cNvPr>
          <p:cNvSpPr/>
          <p:nvPr/>
        </p:nvSpPr>
        <p:spPr>
          <a:xfrm>
            <a:off x="4163233" y="-397876"/>
            <a:ext cx="504275" cy="380811"/>
          </a:xfrm>
          <a:custGeom>
            <a:avLst/>
            <a:gdLst>
              <a:gd name="connsiteX0" fmla="*/ 157327 w 504275"/>
              <a:gd name="connsiteY0" fmla="*/ 315955 h 380811"/>
              <a:gd name="connsiteX1" fmla="*/ 0 w 504275"/>
              <a:gd name="connsiteY1" fmla="*/ 0 h 380811"/>
              <a:gd name="connsiteX2" fmla="*/ 346948 w 504275"/>
              <a:gd name="connsiteY2" fmla="*/ 64856 h 380811"/>
              <a:gd name="connsiteX3" fmla="*/ 504276 w 504275"/>
              <a:gd name="connsiteY3" fmla="*/ 380811 h 380811"/>
              <a:gd name="connsiteX4" fmla="*/ 157327 w 504275"/>
              <a:gd name="connsiteY4" fmla="*/ 315955 h 380811"/>
              <a:gd name="connsiteX5" fmla="*/ 157327 w 504275"/>
              <a:gd name="connsiteY5" fmla="*/ 315955 h 380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275" h="380811">
                <a:moveTo>
                  <a:pt x="157327" y="315955"/>
                </a:moveTo>
                <a:lnTo>
                  <a:pt x="0" y="0"/>
                </a:lnTo>
                <a:lnTo>
                  <a:pt x="346948" y="64856"/>
                </a:lnTo>
                <a:lnTo>
                  <a:pt x="504276" y="380811"/>
                </a:lnTo>
                <a:lnTo>
                  <a:pt x="157327" y="315955"/>
                </a:lnTo>
                <a:lnTo>
                  <a:pt x="157327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3" name="Freeform: Shape 542">
            <a:extLst>
              <a:ext uri="{FF2B5EF4-FFF2-40B4-BE49-F238E27FC236}">
                <a16:creationId xmlns:a16="http://schemas.microsoft.com/office/drawing/2014/main" id="{2DBF8F1D-330E-8A45-2580-5A7648492728}"/>
              </a:ext>
            </a:extLst>
          </p:cNvPr>
          <p:cNvSpPr/>
          <p:nvPr/>
        </p:nvSpPr>
        <p:spPr>
          <a:xfrm>
            <a:off x="84914" y="974793"/>
            <a:ext cx="504275" cy="380811"/>
          </a:xfrm>
          <a:custGeom>
            <a:avLst/>
            <a:gdLst>
              <a:gd name="connsiteX0" fmla="*/ 157327 w 504275"/>
              <a:gd name="connsiteY0" fmla="*/ 315955 h 380811"/>
              <a:gd name="connsiteX1" fmla="*/ 0 w 504275"/>
              <a:gd name="connsiteY1" fmla="*/ 0 h 380811"/>
              <a:gd name="connsiteX2" fmla="*/ 346949 w 504275"/>
              <a:gd name="connsiteY2" fmla="*/ 64856 h 380811"/>
              <a:gd name="connsiteX3" fmla="*/ 504276 w 504275"/>
              <a:gd name="connsiteY3" fmla="*/ 380811 h 380811"/>
              <a:gd name="connsiteX4" fmla="*/ 157327 w 504275"/>
              <a:gd name="connsiteY4" fmla="*/ 315955 h 380811"/>
              <a:gd name="connsiteX5" fmla="*/ 157327 w 504275"/>
              <a:gd name="connsiteY5" fmla="*/ 315955 h 380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275" h="380811">
                <a:moveTo>
                  <a:pt x="157327" y="315955"/>
                </a:moveTo>
                <a:lnTo>
                  <a:pt x="0" y="0"/>
                </a:lnTo>
                <a:lnTo>
                  <a:pt x="346949" y="64856"/>
                </a:lnTo>
                <a:lnTo>
                  <a:pt x="504276" y="380811"/>
                </a:lnTo>
                <a:lnTo>
                  <a:pt x="157327" y="315955"/>
                </a:lnTo>
                <a:lnTo>
                  <a:pt x="157327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4" name="Freeform: Shape 543">
            <a:extLst>
              <a:ext uri="{FF2B5EF4-FFF2-40B4-BE49-F238E27FC236}">
                <a16:creationId xmlns:a16="http://schemas.microsoft.com/office/drawing/2014/main" id="{E5F033E4-345E-29AF-D506-A5783D7B3015}"/>
              </a:ext>
            </a:extLst>
          </p:cNvPr>
          <p:cNvSpPr/>
          <p:nvPr/>
        </p:nvSpPr>
        <p:spPr>
          <a:xfrm>
            <a:off x="5917977" y="-2025920"/>
            <a:ext cx="457418" cy="501764"/>
          </a:xfrm>
          <a:custGeom>
            <a:avLst/>
            <a:gdLst>
              <a:gd name="connsiteX0" fmla="*/ 157327 w 457418"/>
              <a:gd name="connsiteY0" fmla="*/ 315955 h 501764"/>
              <a:gd name="connsiteX1" fmla="*/ 0 w 457418"/>
              <a:gd name="connsiteY1" fmla="*/ 0 h 501764"/>
              <a:gd name="connsiteX2" fmla="*/ 300091 w 457418"/>
              <a:gd name="connsiteY2" fmla="*/ 185809 h 501764"/>
              <a:gd name="connsiteX3" fmla="*/ 457419 w 457418"/>
              <a:gd name="connsiteY3" fmla="*/ 501764 h 501764"/>
              <a:gd name="connsiteX4" fmla="*/ 157327 w 457418"/>
              <a:gd name="connsiteY4" fmla="*/ 315955 h 501764"/>
              <a:gd name="connsiteX5" fmla="*/ 157327 w 457418"/>
              <a:gd name="connsiteY5" fmla="*/ 315955 h 50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7418" h="501764">
                <a:moveTo>
                  <a:pt x="157327" y="315955"/>
                </a:moveTo>
                <a:lnTo>
                  <a:pt x="0" y="0"/>
                </a:lnTo>
                <a:lnTo>
                  <a:pt x="300091" y="185809"/>
                </a:lnTo>
                <a:lnTo>
                  <a:pt x="457419" y="501764"/>
                </a:lnTo>
                <a:lnTo>
                  <a:pt x="157327" y="315955"/>
                </a:lnTo>
                <a:lnTo>
                  <a:pt x="157327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5" name="Freeform: Shape 544">
            <a:extLst>
              <a:ext uri="{FF2B5EF4-FFF2-40B4-BE49-F238E27FC236}">
                <a16:creationId xmlns:a16="http://schemas.microsoft.com/office/drawing/2014/main" id="{8CA0A787-9201-47CD-C4B5-3B44A449B060}"/>
              </a:ext>
            </a:extLst>
          </p:cNvPr>
          <p:cNvSpPr/>
          <p:nvPr/>
        </p:nvSpPr>
        <p:spPr>
          <a:xfrm>
            <a:off x="1345752" y="616054"/>
            <a:ext cx="457418" cy="501764"/>
          </a:xfrm>
          <a:custGeom>
            <a:avLst/>
            <a:gdLst>
              <a:gd name="connsiteX0" fmla="*/ 157327 w 457418"/>
              <a:gd name="connsiteY0" fmla="*/ 315955 h 501764"/>
              <a:gd name="connsiteX1" fmla="*/ 0 w 457418"/>
              <a:gd name="connsiteY1" fmla="*/ 0 h 501764"/>
              <a:gd name="connsiteX2" fmla="*/ 300091 w 457418"/>
              <a:gd name="connsiteY2" fmla="*/ 185809 h 501764"/>
              <a:gd name="connsiteX3" fmla="*/ 457418 w 457418"/>
              <a:gd name="connsiteY3" fmla="*/ 501764 h 501764"/>
              <a:gd name="connsiteX4" fmla="*/ 157327 w 457418"/>
              <a:gd name="connsiteY4" fmla="*/ 315955 h 501764"/>
              <a:gd name="connsiteX5" fmla="*/ 157327 w 457418"/>
              <a:gd name="connsiteY5" fmla="*/ 315955 h 50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7418" h="501764">
                <a:moveTo>
                  <a:pt x="157327" y="315955"/>
                </a:moveTo>
                <a:lnTo>
                  <a:pt x="0" y="0"/>
                </a:lnTo>
                <a:lnTo>
                  <a:pt x="300091" y="185809"/>
                </a:lnTo>
                <a:lnTo>
                  <a:pt x="457418" y="501764"/>
                </a:lnTo>
                <a:lnTo>
                  <a:pt x="157327" y="315955"/>
                </a:lnTo>
                <a:lnTo>
                  <a:pt x="157327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6" name="Freeform: Shape 545">
            <a:extLst>
              <a:ext uri="{FF2B5EF4-FFF2-40B4-BE49-F238E27FC236}">
                <a16:creationId xmlns:a16="http://schemas.microsoft.com/office/drawing/2014/main" id="{FF42532C-F980-3E18-910C-D8D06E8618C7}"/>
              </a:ext>
            </a:extLst>
          </p:cNvPr>
          <p:cNvSpPr/>
          <p:nvPr/>
        </p:nvSpPr>
        <p:spPr>
          <a:xfrm>
            <a:off x="-224382" y="1032611"/>
            <a:ext cx="370032" cy="597622"/>
          </a:xfrm>
          <a:custGeom>
            <a:avLst/>
            <a:gdLst>
              <a:gd name="connsiteX0" fmla="*/ 157327 w 370032"/>
              <a:gd name="connsiteY0" fmla="*/ 315955 h 597622"/>
              <a:gd name="connsiteX1" fmla="*/ 0 w 370032"/>
              <a:gd name="connsiteY1" fmla="*/ 0 h 597622"/>
              <a:gd name="connsiteX2" fmla="*/ 212705 w 370032"/>
              <a:gd name="connsiteY2" fmla="*/ 281667 h 597622"/>
              <a:gd name="connsiteX3" fmla="*/ 370032 w 370032"/>
              <a:gd name="connsiteY3" fmla="*/ 597622 h 597622"/>
              <a:gd name="connsiteX4" fmla="*/ 157327 w 370032"/>
              <a:gd name="connsiteY4" fmla="*/ 315955 h 597622"/>
              <a:gd name="connsiteX5" fmla="*/ 157327 w 370032"/>
              <a:gd name="connsiteY5" fmla="*/ 315955 h 597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032" h="597622">
                <a:moveTo>
                  <a:pt x="157327" y="315955"/>
                </a:moveTo>
                <a:lnTo>
                  <a:pt x="0" y="0"/>
                </a:lnTo>
                <a:lnTo>
                  <a:pt x="212705" y="281667"/>
                </a:lnTo>
                <a:lnTo>
                  <a:pt x="370032" y="597622"/>
                </a:lnTo>
                <a:lnTo>
                  <a:pt x="157327" y="315955"/>
                </a:lnTo>
                <a:lnTo>
                  <a:pt x="157327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7" name="Freeform: Shape 546">
            <a:extLst>
              <a:ext uri="{FF2B5EF4-FFF2-40B4-BE49-F238E27FC236}">
                <a16:creationId xmlns:a16="http://schemas.microsoft.com/office/drawing/2014/main" id="{ED9956EF-CBF8-FE57-BFAD-283D1A1AAE1F}"/>
              </a:ext>
            </a:extLst>
          </p:cNvPr>
          <p:cNvSpPr/>
          <p:nvPr/>
        </p:nvSpPr>
        <p:spPr>
          <a:xfrm>
            <a:off x="5917977" y="-2025920"/>
            <a:ext cx="253919" cy="655439"/>
          </a:xfrm>
          <a:custGeom>
            <a:avLst/>
            <a:gdLst>
              <a:gd name="connsiteX0" fmla="*/ 96592 w 253919"/>
              <a:gd name="connsiteY0" fmla="*/ 339485 h 655439"/>
              <a:gd name="connsiteX1" fmla="*/ 0 w 253919"/>
              <a:gd name="connsiteY1" fmla="*/ 0 h 655439"/>
              <a:gd name="connsiteX2" fmla="*/ 157327 w 253919"/>
              <a:gd name="connsiteY2" fmla="*/ 315955 h 655439"/>
              <a:gd name="connsiteX3" fmla="*/ 253919 w 253919"/>
              <a:gd name="connsiteY3" fmla="*/ 655440 h 655439"/>
              <a:gd name="connsiteX4" fmla="*/ 96592 w 253919"/>
              <a:gd name="connsiteY4" fmla="*/ 339485 h 655439"/>
              <a:gd name="connsiteX5" fmla="*/ 96592 w 253919"/>
              <a:gd name="connsiteY5" fmla="*/ 339485 h 655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3919" h="655439">
                <a:moveTo>
                  <a:pt x="96592" y="339485"/>
                </a:moveTo>
                <a:lnTo>
                  <a:pt x="0" y="0"/>
                </a:lnTo>
                <a:lnTo>
                  <a:pt x="157327" y="315955"/>
                </a:lnTo>
                <a:lnTo>
                  <a:pt x="253919" y="655440"/>
                </a:lnTo>
                <a:lnTo>
                  <a:pt x="96592" y="339485"/>
                </a:lnTo>
                <a:lnTo>
                  <a:pt x="96592" y="339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8" name="Freeform: Shape 547">
            <a:extLst>
              <a:ext uri="{FF2B5EF4-FFF2-40B4-BE49-F238E27FC236}">
                <a16:creationId xmlns:a16="http://schemas.microsoft.com/office/drawing/2014/main" id="{BC6D8F8F-9C20-5B66-172F-67B5638FD8E3}"/>
              </a:ext>
            </a:extLst>
          </p:cNvPr>
          <p:cNvSpPr/>
          <p:nvPr/>
        </p:nvSpPr>
        <p:spPr>
          <a:xfrm>
            <a:off x="-256949" y="1032611"/>
            <a:ext cx="189894" cy="667408"/>
          </a:xfrm>
          <a:custGeom>
            <a:avLst/>
            <a:gdLst>
              <a:gd name="connsiteX0" fmla="*/ 0 w 189894"/>
              <a:gd name="connsiteY0" fmla="*/ 351453 h 667408"/>
              <a:gd name="connsiteX1" fmla="*/ 32567 w 189894"/>
              <a:gd name="connsiteY1" fmla="*/ 0 h 667408"/>
              <a:gd name="connsiteX2" fmla="*/ 189894 w 189894"/>
              <a:gd name="connsiteY2" fmla="*/ 315955 h 667408"/>
              <a:gd name="connsiteX3" fmla="*/ 157327 w 189894"/>
              <a:gd name="connsiteY3" fmla="*/ 667408 h 667408"/>
              <a:gd name="connsiteX4" fmla="*/ 0 w 189894"/>
              <a:gd name="connsiteY4" fmla="*/ 351453 h 667408"/>
              <a:gd name="connsiteX5" fmla="*/ 0 w 189894"/>
              <a:gd name="connsiteY5" fmla="*/ 351453 h 667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9894" h="667408">
                <a:moveTo>
                  <a:pt x="0" y="351453"/>
                </a:moveTo>
                <a:lnTo>
                  <a:pt x="32567" y="0"/>
                </a:lnTo>
                <a:lnTo>
                  <a:pt x="189894" y="315955"/>
                </a:lnTo>
                <a:lnTo>
                  <a:pt x="157327" y="667408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9" name="Freeform: Shape 548">
            <a:extLst>
              <a:ext uri="{FF2B5EF4-FFF2-40B4-BE49-F238E27FC236}">
                <a16:creationId xmlns:a16="http://schemas.microsoft.com/office/drawing/2014/main" id="{5EBB36B2-A2E3-1F6E-8888-47FE942B4789}"/>
              </a:ext>
            </a:extLst>
          </p:cNvPr>
          <p:cNvSpPr/>
          <p:nvPr/>
        </p:nvSpPr>
        <p:spPr>
          <a:xfrm>
            <a:off x="4606773" y="-1023957"/>
            <a:ext cx="189893" cy="667408"/>
          </a:xfrm>
          <a:custGeom>
            <a:avLst/>
            <a:gdLst>
              <a:gd name="connsiteX0" fmla="*/ 0 w 189893"/>
              <a:gd name="connsiteY0" fmla="*/ 351453 h 667408"/>
              <a:gd name="connsiteX1" fmla="*/ 32567 w 189893"/>
              <a:gd name="connsiteY1" fmla="*/ 0 h 667408"/>
              <a:gd name="connsiteX2" fmla="*/ 189894 w 189893"/>
              <a:gd name="connsiteY2" fmla="*/ 315955 h 667408"/>
              <a:gd name="connsiteX3" fmla="*/ 157327 w 189893"/>
              <a:gd name="connsiteY3" fmla="*/ 667408 h 667408"/>
              <a:gd name="connsiteX4" fmla="*/ 0 w 189893"/>
              <a:gd name="connsiteY4" fmla="*/ 351453 h 667408"/>
              <a:gd name="connsiteX5" fmla="*/ 0 w 189893"/>
              <a:gd name="connsiteY5" fmla="*/ 351453 h 667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9893" h="667408">
                <a:moveTo>
                  <a:pt x="0" y="351453"/>
                </a:moveTo>
                <a:lnTo>
                  <a:pt x="32567" y="0"/>
                </a:lnTo>
                <a:lnTo>
                  <a:pt x="189894" y="315955"/>
                </a:lnTo>
                <a:lnTo>
                  <a:pt x="157327" y="667408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0" name="Freeform: Shape 549">
            <a:extLst>
              <a:ext uri="{FF2B5EF4-FFF2-40B4-BE49-F238E27FC236}">
                <a16:creationId xmlns:a16="http://schemas.microsoft.com/office/drawing/2014/main" id="{2EE4B169-2A27-5BF4-538E-820C0D61E497}"/>
              </a:ext>
            </a:extLst>
          </p:cNvPr>
          <p:cNvSpPr/>
          <p:nvPr/>
        </p:nvSpPr>
        <p:spPr>
          <a:xfrm>
            <a:off x="1974967" y="613410"/>
            <a:ext cx="314654" cy="631910"/>
          </a:xfrm>
          <a:custGeom>
            <a:avLst/>
            <a:gdLst>
              <a:gd name="connsiteX0" fmla="*/ 0 w 314654"/>
              <a:gd name="connsiteY0" fmla="*/ 315955 h 631910"/>
              <a:gd name="connsiteX1" fmla="*/ 157327 w 314654"/>
              <a:gd name="connsiteY1" fmla="*/ 0 h 631910"/>
              <a:gd name="connsiteX2" fmla="*/ 314654 w 314654"/>
              <a:gd name="connsiteY2" fmla="*/ 315955 h 631910"/>
              <a:gd name="connsiteX3" fmla="*/ 157327 w 314654"/>
              <a:gd name="connsiteY3" fmla="*/ 631911 h 631910"/>
              <a:gd name="connsiteX4" fmla="*/ 0 w 314654"/>
              <a:gd name="connsiteY4" fmla="*/ 315955 h 631910"/>
              <a:gd name="connsiteX5" fmla="*/ 0 w 314654"/>
              <a:gd name="connsiteY5" fmla="*/ 315955 h 631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4654" h="631910">
                <a:moveTo>
                  <a:pt x="0" y="315955"/>
                </a:moveTo>
                <a:lnTo>
                  <a:pt x="157327" y="0"/>
                </a:lnTo>
                <a:lnTo>
                  <a:pt x="314654" y="315955"/>
                </a:lnTo>
                <a:lnTo>
                  <a:pt x="157327" y="631911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1" name="Freeform: Shape 550">
            <a:extLst>
              <a:ext uri="{FF2B5EF4-FFF2-40B4-BE49-F238E27FC236}">
                <a16:creationId xmlns:a16="http://schemas.microsoft.com/office/drawing/2014/main" id="{1478E97F-4185-9E4F-9FC9-D41BE2DEDB32}"/>
              </a:ext>
            </a:extLst>
          </p:cNvPr>
          <p:cNvSpPr/>
          <p:nvPr/>
        </p:nvSpPr>
        <p:spPr>
          <a:xfrm>
            <a:off x="5528118" y="-1813939"/>
            <a:ext cx="314654" cy="631910"/>
          </a:xfrm>
          <a:custGeom>
            <a:avLst/>
            <a:gdLst>
              <a:gd name="connsiteX0" fmla="*/ 0 w 314654"/>
              <a:gd name="connsiteY0" fmla="*/ 315955 h 631910"/>
              <a:gd name="connsiteX1" fmla="*/ 157327 w 314654"/>
              <a:gd name="connsiteY1" fmla="*/ 0 h 631910"/>
              <a:gd name="connsiteX2" fmla="*/ 314654 w 314654"/>
              <a:gd name="connsiteY2" fmla="*/ 315955 h 631910"/>
              <a:gd name="connsiteX3" fmla="*/ 157327 w 314654"/>
              <a:gd name="connsiteY3" fmla="*/ 631911 h 631910"/>
              <a:gd name="connsiteX4" fmla="*/ 0 w 314654"/>
              <a:gd name="connsiteY4" fmla="*/ 315955 h 631910"/>
              <a:gd name="connsiteX5" fmla="*/ 0 w 314654"/>
              <a:gd name="connsiteY5" fmla="*/ 315955 h 6319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14654" h="631910">
                <a:moveTo>
                  <a:pt x="0" y="315955"/>
                </a:moveTo>
                <a:lnTo>
                  <a:pt x="157327" y="0"/>
                </a:lnTo>
                <a:lnTo>
                  <a:pt x="314654" y="315955"/>
                </a:lnTo>
                <a:lnTo>
                  <a:pt x="157327" y="631911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2" name="Freeform: Shape 551">
            <a:extLst>
              <a:ext uri="{FF2B5EF4-FFF2-40B4-BE49-F238E27FC236}">
                <a16:creationId xmlns:a16="http://schemas.microsoft.com/office/drawing/2014/main" id="{D5995DE9-0720-E108-FA45-F2771B667EE5}"/>
              </a:ext>
            </a:extLst>
          </p:cNvPr>
          <p:cNvSpPr/>
          <p:nvPr/>
        </p:nvSpPr>
        <p:spPr>
          <a:xfrm>
            <a:off x="3281911" y="139384"/>
            <a:ext cx="418166" cy="553741"/>
          </a:xfrm>
          <a:custGeom>
            <a:avLst/>
            <a:gdLst>
              <a:gd name="connsiteX0" fmla="*/ 0 w 418166"/>
              <a:gd name="connsiteY0" fmla="*/ 237787 h 553741"/>
              <a:gd name="connsiteX1" fmla="*/ 260839 w 418166"/>
              <a:gd name="connsiteY1" fmla="*/ 0 h 553741"/>
              <a:gd name="connsiteX2" fmla="*/ 418166 w 418166"/>
              <a:gd name="connsiteY2" fmla="*/ 315955 h 553741"/>
              <a:gd name="connsiteX3" fmla="*/ 157327 w 418166"/>
              <a:gd name="connsiteY3" fmla="*/ 553742 h 553741"/>
              <a:gd name="connsiteX4" fmla="*/ 0 w 418166"/>
              <a:gd name="connsiteY4" fmla="*/ 237787 h 553741"/>
              <a:gd name="connsiteX5" fmla="*/ 0 w 418166"/>
              <a:gd name="connsiteY5" fmla="*/ 237787 h 553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8166" h="553741">
                <a:moveTo>
                  <a:pt x="0" y="237787"/>
                </a:moveTo>
                <a:lnTo>
                  <a:pt x="260839" y="0"/>
                </a:lnTo>
                <a:lnTo>
                  <a:pt x="418166" y="315955"/>
                </a:lnTo>
                <a:lnTo>
                  <a:pt x="157327" y="553742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3" name="Freeform: Shape 552">
            <a:extLst>
              <a:ext uri="{FF2B5EF4-FFF2-40B4-BE49-F238E27FC236}">
                <a16:creationId xmlns:a16="http://schemas.microsoft.com/office/drawing/2014/main" id="{81949189-0EF1-D018-7082-3E9DF89426AD}"/>
              </a:ext>
            </a:extLst>
          </p:cNvPr>
          <p:cNvSpPr/>
          <p:nvPr/>
        </p:nvSpPr>
        <p:spPr>
          <a:xfrm>
            <a:off x="784821" y="801862"/>
            <a:ext cx="418166" cy="553741"/>
          </a:xfrm>
          <a:custGeom>
            <a:avLst/>
            <a:gdLst>
              <a:gd name="connsiteX0" fmla="*/ 0 w 418166"/>
              <a:gd name="connsiteY0" fmla="*/ 237787 h 553741"/>
              <a:gd name="connsiteX1" fmla="*/ 260839 w 418166"/>
              <a:gd name="connsiteY1" fmla="*/ 0 h 553741"/>
              <a:gd name="connsiteX2" fmla="*/ 418166 w 418166"/>
              <a:gd name="connsiteY2" fmla="*/ 315955 h 553741"/>
              <a:gd name="connsiteX3" fmla="*/ 157327 w 418166"/>
              <a:gd name="connsiteY3" fmla="*/ 553742 h 553741"/>
              <a:gd name="connsiteX4" fmla="*/ 0 w 418166"/>
              <a:gd name="connsiteY4" fmla="*/ 237787 h 553741"/>
              <a:gd name="connsiteX5" fmla="*/ 0 w 418166"/>
              <a:gd name="connsiteY5" fmla="*/ 237787 h 553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8166" h="553741">
                <a:moveTo>
                  <a:pt x="0" y="237787"/>
                </a:moveTo>
                <a:lnTo>
                  <a:pt x="260839" y="0"/>
                </a:lnTo>
                <a:lnTo>
                  <a:pt x="418166" y="315955"/>
                </a:lnTo>
                <a:lnTo>
                  <a:pt x="157327" y="553742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4" name="Freeform: Shape 553">
            <a:extLst>
              <a:ext uri="{FF2B5EF4-FFF2-40B4-BE49-F238E27FC236}">
                <a16:creationId xmlns:a16="http://schemas.microsoft.com/office/drawing/2014/main" id="{08942DA6-522E-4BB1-968C-9FA0406311FE}"/>
              </a:ext>
            </a:extLst>
          </p:cNvPr>
          <p:cNvSpPr/>
          <p:nvPr/>
        </p:nvSpPr>
        <p:spPr>
          <a:xfrm>
            <a:off x="6218068" y="-2077898"/>
            <a:ext cx="418166" cy="553741"/>
          </a:xfrm>
          <a:custGeom>
            <a:avLst/>
            <a:gdLst>
              <a:gd name="connsiteX0" fmla="*/ 0 w 418166"/>
              <a:gd name="connsiteY0" fmla="*/ 237787 h 553741"/>
              <a:gd name="connsiteX1" fmla="*/ 260840 w 418166"/>
              <a:gd name="connsiteY1" fmla="*/ 0 h 553741"/>
              <a:gd name="connsiteX2" fmla="*/ 418167 w 418166"/>
              <a:gd name="connsiteY2" fmla="*/ 315955 h 553741"/>
              <a:gd name="connsiteX3" fmla="*/ 157327 w 418166"/>
              <a:gd name="connsiteY3" fmla="*/ 553742 h 553741"/>
              <a:gd name="connsiteX4" fmla="*/ 0 w 418166"/>
              <a:gd name="connsiteY4" fmla="*/ 237787 h 553741"/>
              <a:gd name="connsiteX5" fmla="*/ 0 w 418166"/>
              <a:gd name="connsiteY5" fmla="*/ 237787 h 553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8166" h="553741">
                <a:moveTo>
                  <a:pt x="0" y="237787"/>
                </a:moveTo>
                <a:lnTo>
                  <a:pt x="260840" y="0"/>
                </a:lnTo>
                <a:lnTo>
                  <a:pt x="418167" y="315955"/>
                </a:lnTo>
                <a:lnTo>
                  <a:pt x="157327" y="553742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5" name="Freeform: Shape 554">
            <a:extLst>
              <a:ext uri="{FF2B5EF4-FFF2-40B4-BE49-F238E27FC236}">
                <a16:creationId xmlns:a16="http://schemas.microsoft.com/office/drawing/2014/main" id="{5183462C-C1CC-8E2C-1C75-6D216185FA92}"/>
              </a:ext>
            </a:extLst>
          </p:cNvPr>
          <p:cNvSpPr/>
          <p:nvPr/>
        </p:nvSpPr>
        <p:spPr>
          <a:xfrm>
            <a:off x="4639340" y="-1151461"/>
            <a:ext cx="486451" cy="443458"/>
          </a:xfrm>
          <a:custGeom>
            <a:avLst/>
            <a:gdLst>
              <a:gd name="connsiteX0" fmla="*/ 0 w 486451"/>
              <a:gd name="connsiteY0" fmla="*/ 127503 h 443458"/>
              <a:gd name="connsiteX1" fmla="*/ 329124 w 486451"/>
              <a:gd name="connsiteY1" fmla="*/ 0 h 443458"/>
              <a:gd name="connsiteX2" fmla="*/ 486451 w 486451"/>
              <a:gd name="connsiteY2" fmla="*/ 315955 h 443458"/>
              <a:gd name="connsiteX3" fmla="*/ 157327 w 486451"/>
              <a:gd name="connsiteY3" fmla="*/ 443459 h 443458"/>
              <a:gd name="connsiteX4" fmla="*/ 0 w 486451"/>
              <a:gd name="connsiteY4" fmla="*/ 127503 h 443458"/>
              <a:gd name="connsiteX5" fmla="*/ 0 w 486451"/>
              <a:gd name="connsiteY5" fmla="*/ 127503 h 44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451" h="443458">
                <a:moveTo>
                  <a:pt x="0" y="127503"/>
                </a:moveTo>
                <a:lnTo>
                  <a:pt x="329124" y="0"/>
                </a:lnTo>
                <a:lnTo>
                  <a:pt x="486451" y="315955"/>
                </a:lnTo>
                <a:lnTo>
                  <a:pt x="157327" y="443459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6" name="Freeform: Shape 555">
            <a:extLst>
              <a:ext uri="{FF2B5EF4-FFF2-40B4-BE49-F238E27FC236}">
                <a16:creationId xmlns:a16="http://schemas.microsoft.com/office/drawing/2014/main" id="{03F60859-BF57-4F93-AA8A-7EE6660AAEA6}"/>
              </a:ext>
            </a:extLst>
          </p:cNvPr>
          <p:cNvSpPr/>
          <p:nvPr/>
        </p:nvSpPr>
        <p:spPr>
          <a:xfrm>
            <a:off x="2132294" y="485907"/>
            <a:ext cx="486450" cy="443458"/>
          </a:xfrm>
          <a:custGeom>
            <a:avLst/>
            <a:gdLst>
              <a:gd name="connsiteX0" fmla="*/ 0 w 486450"/>
              <a:gd name="connsiteY0" fmla="*/ 127503 h 443458"/>
              <a:gd name="connsiteX1" fmla="*/ 329124 w 486450"/>
              <a:gd name="connsiteY1" fmla="*/ 0 h 443458"/>
              <a:gd name="connsiteX2" fmla="*/ 486451 w 486450"/>
              <a:gd name="connsiteY2" fmla="*/ 315955 h 443458"/>
              <a:gd name="connsiteX3" fmla="*/ 157327 w 486450"/>
              <a:gd name="connsiteY3" fmla="*/ 443459 h 443458"/>
              <a:gd name="connsiteX4" fmla="*/ 0 w 486450"/>
              <a:gd name="connsiteY4" fmla="*/ 127503 h 443458"/>
              <a:gd name="connsiteX5" fmla="*/ 0 w 486450"/>
              <a:gd name="connsiteY5" fmla="*/ 127503 h 44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450" h="443458">
                <a:moveTo>
                  <a:pt x="0" y="127503"/>
                </a:moveTo>
                <a:lnTo>
                  <a:pt x="329124" y="0"/>
                </a:lnTo>
                <a:lnTo>
                  <a:pt x="486451" y="315955"/>
                </a:lnTo>
                <a:lnTo>
                  <a:pt x="157327" y="443459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7" name="Freeform: Shape 556">
            <a:extLst>
              <a:ext uri="{FF2B5EF4-FFF2-40B4-BE49-F238E27FC236}">
                <a16:creationId xmlns:a16="http://schemas.microsoft.com/office/drawing/2014/main" id="{7097EE29-B84A-9625-A28C-C89798ED506E}"/>
              </a:ext>
            </a:extLst>
          </p:cNvPr>
          <p:cNvSpPr/>
          <p:nvPr/>
        </p:nvSpPr>
        <p:spPr>
          <a:xfrm>
            <a:off x="-933021" y="1448919"/>
            <a:ext cx="486451" cy="443458"/>
          </a:xfrm>
          <a:custGeom>
            <a:avLst/>
            <a:gdLst>
              <a:gd name="connsiteX0" fmla="*/ 0 w 486451"/>
              <a:gd name="connsiteY0" fmla="*/ 127503 h 443458"/>
              <a:gd name="connsiteX1" fmla="*/ 329124 w 486451"/>
              <a:gd name="connsiteY1" fmla="*/ 0 h 443458"/>
              <a:gd name="connsiteX2" fmla="*/ 486451 w 486451"/>
              <a:gd name="connsiteY2" fmla="*/ 315955 h 443458"/>
              <a:gd name="connsiteX3" fmla="*/ 157327 w 486451"/>
              <a:gd name="connsiteY3" fmla="*/ 443459 h 443458"/>
              <a:gd name="connsiteX4" fmla="*/ 0 w 486451"/>
              <a:gd name="connsiteY4" fmla="*/ 127503 h 443458"/>
              <a:gd name="connsiteX5" fmla="*/ 0 w 486451"/>
              <a:gd name="connsiteY5" fmla="*/ 127503 h 44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451" h="443458">
                <a:moveTo>
                  <a:pt x="0" y="127503"/>
                </a:moveTo>
                <a:lnTo>
                  <a:pt x="329124" y="0"/>
                </a:lnTo>
                <a:lnTo>
                  <a:pt x="486451" y="315955"/>
                </a:lnTo>
                <a:lnTo>
                  <a:pt x="157327" y="443459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8" name="Freeform: Shape 557">
            <a:extLst>
              <a:ext uri="{FF2B5EF4-FFF2-40B4-BE49-F238E27FC236}">
                <a16:creationId xmlns:a16="http://schemas.microsoft.com/office/drawing/2014/main" id="{FE81DC9E-4AE1-0A20-6F9F-37E09670AE7E}"/>
              </a:ext>
            </a:extLst>
          </p:cNvPr>
          <p:cNvSpPr/>
          <p:nvPr/>
        </p:nvSpPr>
        <p:spPr>
          <a:xfrm>
            <a:off x="4791171" y="5412545"/>
            <a:ext cx="129158" cy="690937"/>
          </a:xfrm>
          <a:custGeom>
            <a:avLst/>
            <a:gdLst>
              <a:gd name="connsiteX0" fmla="*/ 0 w 129158"/>
              <a:gd name="connsiteY0" fmla="*/ 339485 h 690937"/>
              <a:gd name="connsiteX1" fmla="*/ 96592 w 129158"/>
              <a:gd name="connsiteY1" fmla="*/ 0 h 690937"/>
              <a:gd name="connsiteX2" fmla="*/ 129159 w 129158"/>
              <a:gd name="connsiteY2" fmla="*/ 351453 h 690937"/>
              <a:gd name="connsiteX3" fmla="*/ 32567 w 129158"/>
              <a:gd name="connsiteY3" fmla="*/ 690937 h 690937"/>
              <a:gd name="connsiteX4" fmla="*/ 0 w 129158"/>
              <a:gd name="connsiteY4" fmla="*/ 339485 h 690937"/>
              <a:gd name="connsiteX5" fmla="*/ 0 w 129158"/>
              <a:gd name="connsiteY5" fmla="*/ 339485 h 690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9158" h="690937">
                <a:moveTo>
                  <a:pt x="0" y="339485"/>
                </a:moveTo>
                <a:lnTo>
                  <a:pt x="96592" y="0"/>
                </a:lnTo>
                <a:lnTo>
                  <a:pt x="129159" y="351453"/>
                </a:lnTo>
                <a:lnTo>
                  <a:pt x="32567" y="690937"/>
                </a:lnTo>
                <a:lnTo>
                  <a:pt x="0" y="339485"/>
                </a:lnTo>
                <a:lnTo>
                  <a:pt x="0" y="339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9" name="Freeform: Shape 558">
            <a:extLst>
              <a:ext uri="{FF2B5EF4-FFF2-40B4-BE49-F238E27FC236}">
                <a16:creationId xmlns:a16="http://schemas.microsoft.com/office/drawing/2014/main" id="{7ED32BBF-CC68-EE4E-CDDD-B469477CBCBB}"/>
              </a:ext>
            </a:extLst>
          </p:cNvPr>
          <p:cNvSpPr/>
          <p:nvPr/>
        </p:nvSpPr>
        <p:spPr>
          <a:xfrm>
            <a:off x="4365761" y="5470363"/>
            <a:ext cx="245271" cy="633119"/>
          </a:xfrm>
          <a:custGeom>
            <a:avLst/>
            <a:gdLst>
              <a:gd name="connsiteX0" fmla="*/ 0 w 245271"/>
              <a:gd name="connsiteY0" fmla="*/ 281667 h 633119"/>
              <a:gd name="connsiteX1" fmla="*/ 212705 w 245271"/>
              <a:gd name="connsiteY1" fmla="*/ 0 h 633119"/>
              <a:gd name="connsiteX2" fmla="*/ 245272 w 245271"/>
              <a:gd name="connsiteY2" fmla="*/ 351453 h 633119"/>
              <a:gd name="connsiteX3" fmla="*/ 32567 w 245271"/>
              <a:gd name="connsiteY3" fmla="*/ 633120 h 633119"/>
              <a:gd name="connsiteX4" fmla="*/ 0 w 245271"/>
              <a:gd name="connsiteY4" fmla="*/ 281667 h 633119"/>
              <a:gd name="connsiteX5" fmla="*/ 0 w 245271"/>
              <a:gd name="connsiteY5" fmla="*/ 281667 h 633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5271" h="633119">
                <a:moveTo>
                  <a:pt x="0" y="281667"/>
                </a:moveTo>
                <a:lnTo>
                  <a:pt x="212705" y="0"/>
                </a:lnTo>
                <a:lnTo>
                  <a:pt x="245272" y="351453"/>
                </a:lnTo>
                <a:lnTo>
                  <a:pt x="32567" y="633120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0" name="Freeform: Shape 559">
            <a:extLst>
              <a:ext uri="{FF2B5EF4-FFF2-40B4-BE49-F238E27FC236}">
                <a16:creationId xmlns:a16="http://schemas.microsoft.com/office/drawing/2014/main" id="{4F56DBA9-1C6B-B934-15D3-D35E0E4377CE}"/>
              </a:ext>
            </a:extLst>
          </p:cNvPr>
          <p:cNvSpPr/>
          <p:nvPr/>
        </p:nvSpPr>
        <p:spPr>
          <a:xfrm>
            <a:off x="8322788" y="4541639"/>
            <a:ext cx="245271" cy="633119"/>
          </a:xfrm>
          <a:custGeom>
            <a:avLst/>
            <a:gdLst>
              <a:gd name="connsiteX0" fmla="*/ 0 w 245271"/>
              <a:gd name="connsiteY0" fmla="*/ 281667 h 633119"/>
              <a:gd name="connsiteX1" fmla="*/ 212705 w 245271"/>
              <a:gd name="connsiteY1" fmla="*/ 0 h 633119"/>
              <a:gd name="connsiteX2" fmla="*/ 245271 w 245271"/>
              <a:gd name="connsiteY2" fmla="*/ 351453 h 633119"/>
              <a:gd name="connsiteX3" fmla="*/ 32567 w 245271"/>
              <a:gd name="connsiteY3" fmla="*/ 633120 h 633119"/>
              <a:gd name="connsiteX4" fmla="*/ 0 w 245271"/>
              <a:gd name="connsiteY4" fmla="*/ 281667 h 633119"/>
              <a:gd name="connsiteX5" fmla="*/ 0 w 245271"/>
              <a:gd name="connsiteY5" fmla="*/ 281667 h 633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5271" h="633119">
                <a:moveTo>
                  <a:pt x="0" y="281667"/>
                </a:moveTo>
                <a:lnTo>
                  <a:pt x="212705" y="0"/>
                </a:lnTo>
                <a:lnTo>
                  <a:pt x="245271" y="351453"/>
                </a:lnTo>
                <a:lnTo>
                  <a:pt x="32567" y="633120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1" name="Freeform: Shape 560">
            <a:extLst>
              <a:ext uri="{FF2B5EF4-FFF2-40B4-BE49-F238E27FC236}">
                <a16:creationId xmlns:a16="http://schemas.microsoft.com/office/drawing/2014/main" id="{65EBC94F-4E57-F523-5316-2A87D4A11917}"/>
              </a:ext>
            </a:extLst>
          </p:cNvPr>
          <p:cNvSpPr/>
          <p:nvPr/>
        </p:nvSpPr>
        <p:spPr>
          <a:xfrm>
            <a:off x="-99622" y="5790714"/>
            <a:ext cx="245271" cy="633119"/>
          </a:xfrm>
          <a:custGeom>
            <a:avLst/>
            <a:gdLst>
              <a:gd name="connsiteX0" fmla="*/ 0 w 245271"/>
              <a:gd name="connsiteY0" fmla="*/ 281667 h 633119"/>
              <a:gd name="connsiteX1" fmla="*/ 212705 w 245271"/>
              <a:gd name="connsiteY1" fmla="*/ 0 h 633119"/>
              <a:gd name="connsiteX2" fmla="*/ 245272 w 245271"/>
              <a:gd name="connsiteY2" fmla="*/ 351453 h 633119"/>
              <a:gd name="connsiteX3" fmla="*/ 32567 w 245271"/>
              <a:gd name="connsiteY3" fmla="*/ 633120 h 633119"/>
              <a:gd name="connsiteX4" fmla="*/ 0 w 245271"/>
              <a:gd name="connsiteY4" fmla="*/ 281667 h 633119"/>
              <a:gd name="connsiteX5" fmla="*/ 0 w 245271"/>
              <a:gd name="connsiteY5" fmla="*/ 281667 h 633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5271" h="633119">
                <a:moveTo>
                  <a:pt x="0" y="281667"/>
                </a:moveTo>
                <a:lnTo>
                  <a:pt x="212705" y="0"/>
                </a:lnTo>
                <a:lnTo>
                  <a:pt x="245272" y="351453"/>
                </a:lnTo>
                <a:lnTo>
                  <a:pt x="32567" y="633120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2" name="Freeform: Shape 561">
            <a:extLst>
              <a:ext uri="{FF2B5EF4-FFF2-40B4-BE49-F238E27FC236}">
                <a16:creationId xmlns:a16="http://schemas.microsoft.com/office/drawing/2014/main" id="{004EA92A-EBA3-2216-5D60-D5C51EB03D22}"/>
              </a:ext>
            </a:extLst>
          </p:cNvPr>
          <p:cNvSpPr/>
          <p:nvPr/>
        </p:nvSpPr>
        <p:spPr>
          <a:xfrm>
            <a:off x="3736546" y="5879533"/>
            <a:ext cx="332658" cy="537261"/>
          </a:xfrm>
          <a:custGeom>
            <a:avLst/>
            <a:gdLst>
              <a:gd name="connsiteX0" fmla="*/ 0 w 332658"/>
              <a:gd name="connsiteY0" fmla="*/ 185809 h 537261"/>
              <a:gd name="connsiteX1" fmla="*/ 300091 w 332658"/>
              <a:gd name="connsiteY1" fmla="*/ 0 h 537261"/>
              <a:gd name="connsiteX2" fmla="*/ 332658 w 332658"/>
              <a:gd name="connsiteY2" fmla="*/ 351453 h 537261"/>
              <a:gd name="connsiteX3" fmla="*/ 32567 w 332658"/>
              <a:gd name="connsiteY3" fmla="*/ 537261 h 537261"/>
              <a:gd name="connsiteX4" fmla="*/ 0 w 332658"/>
              <a:gd name="connsiteY4" fmla="*/ 185809 h 537261"/>
              <a:gd name="connsiteX5" fmla="*/ 0 w 332658"/>
              <a:gd name="connsiteY5" fmla="*/ 185809 h 537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658" h="537261">
                <a:moveTo>
                  <a:pt x="0" y="185809"/>
                </a:moveTo>
                <a:lnTo>
                  <a:pt x="300091" y="0"/>
                </a:lnTo>
                <a:lnTo>
                  <a:pt x="332658" y="351453"/>
                </a:lnTo>
                <a:lnTo>
                  <a:pt x="32567" y="537261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3" name="Freeform: Shape 562">
            <a:extLst>
              <a:ext uri="{FF2B5EF4-FFF2-40B4-BE49-F238E27FC236}">
                <a16:creationId xmlns:a16="http://schemas.microsoft.com/office/drawing/2014/main" id="{1F2773F2-1AB4-A158-3821-0CAC41DC63DC}"/>
              </a:ext>
            </a:extLst>
          </p:cNvPr>
          <p:cNvSpPr/>
          <p:nvPr/>
        </p:nvSpPr>
        <p:spPr>
          <a:xfrm>
            <a:off x="7400166" y="5540049"/>
            <a:ext cx="332658" cy="537261"/>
          </a:xfrm>
          <a:custGeom>
            <a:avLst/>
            <a:gdLst>
              <a:gd name="connsiteX0" fmla="*/ 0 w 332658"/>
              <a:gd name="connsiteY0" fmla="*/ 185809 h 537261"/>
              <a:gd name="connsiteX1" fmla="*/ 300091 w 332658"/>
              <a:gd name="connsiteY1" fmla="*/ 0 h 537261"/>
              <a:gd name="connsiteX2" fmla="*/ 332659 w 332658"/>
              <a:gd name="connsiteY2" fmla="*/ 351453 h 537261"/>
              <a:gd name="connsiteX3" fmla="*/ 32567 w 332658"/>
              <a:gd name="connsiteY3" fmla="*/ 537261 h 537261"/>
              <a:gd name="connsiteX4" fmla="*/ 0 w 332658"/>
              <a:gd name="connsiteY4" fmla="*/ 185809 h 537261"/>
              <a:gd name="connsiteX5" fmla="*/ 0 w 332658"/>
              <a:gd name="connsiteY5" fmla="*/ 185809 h 537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658" h="537261">
                <a:moveTo>
                  <a:pt x="0" y="185809"/>
                </a:moveTo>
                <a:lnTo>
                  <a:pt x="300091" y="0"/>
                </a:lnTo>
                <a:lnTo>
                  <a:pt x="332659" y="351453"/>
                </a:lnTo>
                <a:lnTo>
                  <a:pt x="32567" y="537261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4" name="Freeform: Shape 563">
            <a:extLst>
              <a:ext uri="{FF2B5EF4-FFF2-40B4-BE49-F238E27FC236}">
                <a16:creationId xmlns:a16="http://schemas.microsoft.com/office/drawing/2014/main" id="{AB6FDF93-E9DF-67DE-0EA9-C55DBB4D48D7}"/>
              </a:ext>
            </a:extLst>
          </p:cNvPr>
          <p:cNvSpPr/>
          <p:nvPr/>
        </p:nvSpPr>
        <p:spPr>
          <a:xfrm>
            <a:off x="812989" y="5540049"/>
            <a:ext cx="332658" cy="537261"/>
          </a:xfrm>
          <a:custGeom>
            <a:avLst/>
            <a:gdLst>
              <a:gd name="connsiteX0" fmla="*/ 0 w 332658"/>
              <a:gd name="connsiteY0" fmla="*/ 185809 h 537261"/>
              <a:gd name="connsiteX1" fmla="*/ 300091 w 332658"/>
              <a:gd name="connsiteY1" fmla="*/ 0 h 537261"/>
              <a:gd name="connsiteX2" fmla="*/ 332658 w 332658"/>
              <a:gd name="connsiteY2" fmla="*/ 351453 h 537261"/>
              <a:gd name="connsiteX3" fmla="*/ 32567 w 332658"/>
              <a:gd name="connsiteY3" fmla="*/ 537261 h 537261"/>
              <a:gd name="connsiteX4" fmla="*/ 0 w 332658"/>
              <a:gd name="connsiteY4" fmla="*/ 185809 h 537261"/>
              <a:gd name="connsiteX5" fmla="*/ 0 w 332658"/>
              <a:gd name="connsiteY5" fmla="*/ 185809 h 537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658" h="537261">
                <a:moveTo>
                  <a:pt x="0" y="185809"/>
                </a:moveTo>
                <a:lnTo>
                  <a:pt x="300091" y="0"/>
                </a:lnTo>
                <a:lnTo>
                  <a:pt x="332658" y="351453"/>
                </a:lnTo>
                <a:lnTo>
                  <a:pt x="32567" y="537261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5" name="Freeform: Shape 564">
            <a:extLst>
              <a:ext uri="{FF2B5EF4-FFF2-40B4-BE49-F238E27FC236}">
                <a16:creationId xmlns:a16="http://schemas.microsoft.com/office/drawing/2014/main" id="{27F21385-8A63-B37A-9E53-B8976975BC43}"/>
              </a:ext>
            </a:extLst>
          </p:cNvPr>
          <p:cNvSpPr/>
          <p:nvPr/>
        </p:nvSpPr>
        <p:spPr>
          <a:xfrm>
            <a:off x="11014232" y="5061093"/>
            <a:ext cx="332657" cy="537261"/>
          </a:xfrm>
          <a:custGeom>
            <a:avLst/>
            <a:gdLst>
              <a:gd name="connsiteX0" fmla="*/ 0 w 332657"/>
              <a:gd name="connsiteY0" fmla="*/ 185809 h 537261"/>
              <a:gd name="connsiteX1" fmla="*/ 300091 w 332657"/>
              <a:gd name="connsiteY1" fmla="*/ 0 h 537261"/>
              <a:gd name="connsiteX2" fmla="*/ 332658 w 332657"/>
              <a:gd name="connsiteY2" fmla="*/ 351453 h 537261"/>
              <a:gd name="connsiteX3" fmla="*/ 32567 w 332657"/>
              <a:gd name="connsiteY3" fmla="*/ 537261 h 537261"/>
              <a:gd name="connsiteX4" fmla="*/ 0 w 332657"/>
              <a:gd name="connsiteY4" fmla="*/ 185809 h 537261"/>
              <a:gd name="connsiteX5" fmla="*/ 0 w 332657"/>
              <a:gd name="connsiteY5" fmla="*/ 185809 h 537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657" h="537261">
                <a:moveTo>
                  <a:pt x="0" y="185809"/>
                </a:moveTo>
                <a:lnTo>
                  <a:pt x="300091" y="0"/>
                </a:lnTo>
                <a:lnTo>
                  <a:pt x="332658" y="351453"/>
                </a:lnTo>
                <a:lnTo>
                  <a:pt x="32567" y="537261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6" name="Freeform: Shape 565">
            <a:extLst>
              <a:ext uri="{FF2B5EF4-FFF2-40B4-BE49-F238E27FC236}">
                <a16:creationId xmlns:a16="http://schemas.microsoft.com/office/drawing/2014/main" id="{D982BD9D-7C3B-33FE-F3C7-B22E26215CDF}"/>
              </a:ext>
            </a:extLst>
          </p:cNvPr>
          <p:cNvSpPr/>
          <p:nvPr/>
        </p:nvSpPr>
        <p:spPr>
          <a:xfrm>
            <a:off x="3036639" y="6065342"/>
            <a:ext cx="379515" cy="416308"/>
          </a:xfrm>
          <a:custGeom>
            <a:avLst/>
            <a:gdLst>
              <a:gd name="connsiteX0" fmla="*/ 0 w 379515"/>
              <a:gd name="connsiteY0" fmla="*/ 64856 h 416308"/>
              <a:gd name="connsiteX1" fmla="*/ 346949 w 379515"/>
              <a:gd name="connsiteY1" fmla="*/ 0 h 416308"/>
              <a:gd name="connsiteX2" fmla="*/ 379516 w 379515"/>
              <a:gd name="connsiteY2" fmla="*/ 351453 h 416308"/>
              <a:gd name="connsiteX3" fmla="*/ 32567 w 379515"/>
              <a:gd name="connsiteY3" fmla="*/ 416309 h 416308"/>
              <a:gd name="connsiteX4" fmla="*/ 0 w 379515"/>
              <a:gd name="connsiteY4" fmla="*/ 64856 h 416308"/>
              <a:gd name="connsiteX5" fmla="*/ 0 w 379515"/>
              <a:gd name="connsiteY5" fmla="*/ 64856 h 41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15" h="416308">
                <a:moveTo>
                  <a:pt x="0" y="64856"/>
                </a:moveTo>
                <a:lnTo>
                  <a:pt x="346949" y="0"/>
                </a:lnTo>
                <a:lnTo>
                  <a:pt x="379516" y="351453"/>
                </a:lnTo>
                <a:lnTo>
                  <a:pt x="32567" y="416309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7" name="Freeform: Shape 566">
            <a:extLst>
              <a:ext uri="{FF2B5EF4-FFF2-40B4-BE49-F238E27FC236}">
                <a16:creationId xmlns:a16="http://schemas.microsoft.com/office/drawing/2014/main" id="{19524893-8B4A-63CB-C0E2-9689B563FE61}"/>
              </a:ext>
            </a:extLst>
          </p:cNvPr>
          <p:cNvSpPr/>
          <p:nvPr/>
        </p:nvSpPr>
        <p:spPr>
          <a:xfrm>
            <a:off x="6700259" y="5725857"/>
            <a:ext cx="379515" cy="416308"/>
          </a:xfrm>
          <a:custGeom>
            <a:avLst/>
            <a:gdLst>
              <a:gd name="connsiteX0" fmla="*/ 0 w 379515"/>
              <a:gd name="connsiteY0" fmla="*/ 64856 h 416308"/>
              <a:gd name="connsiteX1" fmla="*/ 346949 w 379515"/>
              <a:gd name="connsiteY1" fmla="*/ 0 h 416308"/>
              <a:gd name="connsiteX2" fmla="*/ 379516 w 379515"/>
              <a:gd name="connsiteY2" fmla="*/ 351453 h 416308"/>
              <a:gd name="connsiteX3" fmla="*/ 32567 w 379515"/>
              <a:gd name="connsiteY3" fmla="*/ 416309 h 416308"/>
              <a:gd name="connsiteX4" fmla="*/ 0 w 379515"/>
              <a:gd name="connsiteY4" fmla="*/ 64856 h 416308"/>
              <a:gd name="connsiteX5" fmla="*/ 0 w 379515"/>
              <a:gd name="connsiteY5" fmla="*/ 64856 h 41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15" h="416308">
                <a:moveTo>
                  <a:pt x="0" y="64856"/>
                </a:moveTo>
                <a:lnTo>
                  <a:pt x="346949" y="0"/>
                </a:lnTo>
                <a:lnTo>
                  <a:pt x="379516" y="351453"/>
                </a:lnTo>
                <a:lnTo>
                  <a:pt x="32567" y="416309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8" name="Freeform: Shape 567">
            <a:extLst>
              <a:ext uri="{FF2B5EF4-FFF2-40B4-BE49-F238E27FC236}">
                <a16:creationId xmlns:a16="http://schemas.microsoft.com/office/drawing/2014/main" id="{ED97EDB3-293D-4645-BFA9-703692FC7BE2}"/>
              </a:ext>
            </a:extLst>
          </p:cNvPr>
          <p:cNvSpPr/>
          <p:nvPr/>
        </p:nvSpPr>
        <p:spPr>
          <a:xfrm>
            <a:off x="113082" y="5725857"/>
            <a:ext cx="379515" cy="416308"/>
          </a:xfrm>
          <a:custGeom>
            <a:avLst/>
            <a:gdLst>
              <a:gd name="connsiteX0" fmla="*/ 0 w 379515"/>
              <a:gd name="connsiteY0" fmla="*/ 64856 h 416308"/>
              <a:gd name="connsiteX1" fmla="*/ 346949 w 379515"/>
              <a:gd name="connsiteY1" fmla="*/ 0 h 416308"/>
              <a:gd name="connsiteX2" fmla="*/ 379516 w 379515"/>
              <a:gd name="connsiteY2" fmla="*/ 351453 h 416308"/>
              <a:gd name="connsiteX3" fmla="*/ 32567 w 379515"/>
              <a:gd name="connsiteY3" fmla="*/ 416309 h 416308"/>
              <a:gd name="connsiteX4" fmla="*/ 0 w 379515"/>
              <a:gd name="connsiteY4" fmla="*/ 64856 h 416308"/>
              <a:gd name="connsiteX5" fmla="*/ 0 w 379515"/>
              <a:gd name="connsiteY5" fmla="*/ 64856 h 41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15" h="416308">
                <a:moveTo>
                  <a:pt x="0" y="64856"/>
                </a:moveTo>
                <a:lnTo>
                  <a:pt x="346949" y="0"/>
                </a:lnTo>
                <a:lnTo>
                  <a:pt x="379516" y="351453"/>
                </a:lnTo>
                <a:lnTo>
                  <a:pt x="32567" y="416309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9" name="Freeform: Shape 568">
            <a:extLst>
              <a:ext uri="{FF2B5EF4-FFF2-40B4-BE49-F238E27FC236}">
                <a16:creationId xmlns:a16="http://schemas.microsoft.com/office/drawing/2014/main" id="{67293758-B6EF-A663-F9BF-CB6A44CF8400}"/>
              </a:ext>
            </a:extLst>
          </p:cNvPr>
          <p:cNvSpPr/>
          <p:nvPr/>
        </p:nvSpPr>
        <p:spPr>
          <a:xfrm>
            <a:off x="9511657" y="4854951"/>
            <a:ext cx="379514" cy="416308"/>
          </a:xfrm>
          <a:custGeom>
            <a:avLst/>
            <a:gdLst>
              <a:gd name="connsiteX0" fmla="*/ 0 w 379514"/>
              <a:gd name="connsiteY0" fmla="*/ 64856 h 416308"/>
              <a:gd name="connsiteX1" fmla="*/ 346948 w 379514"/>
              <a:gd name="connsiteY1" fmla="*/ 0 h 416308"/>
              <a:gd name="connsiteX2" fmla="*/ 379515 w 379514"/>
              <a:gd name="connsiteY2" fmla="*/ 351453 h 416308"/>
              <a:gd name="connsiteX3" fmla="*/ 32567 w 379514"/>
              <a:gd name="connsiteY3" fmla="*/ 416309 h 416308"/>
              <a:gd name="connsiteX4" fmla="*/ 0 w 379514"/>
              <a:gd name="connsiteY4" fmla="*/ 64856 h 416308"/>
              <a:gd name="connsiteX5" fmla="*/ 0 w 379514"/>
              <a:gd name="connsiteY5" fmla="*/ 64856 h 41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14" h="416308">
                <a:moveTo>
                  <a:pt x="0" y="64856"/>
                </a:moveTo>
                <a:lnTo>
                  <a:pt x="346948" y="0"/>
                </a:lnTo>
                <a:lnTo>
                  <a:pt x="379515" y="351453"/>
                </a:lnTo>
                <a:lnTo>
                  <a:pt x="32567" y="416309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0" name="Freeform: Shape 569">
            <a:extLst>
              <a:ext uri="{FF2B5EF4-FFF2-40B4-BE49-F238E27FC236}">
                <a16:creationId xmlns:a16="http://schemas.microsoft.com/office/drawing/2014/main" id="{538DEB1C-3FC9-7A3A-DC8E-CCFDF8AE625A}"/>
              </a:ext>
            </a:extLst>
          </p:cNvPr>
          <p:cNvSpPr/>
          <p:nvPr/>
        </p:nvSpPr>
        <p:spPr>
          <a:xfrm>
            <a:off x="2360566" y="5937838"/>
            <a:ext cx="379515" cy="416308"/>
          </a:xfrm>
          <a:custGeom>
            <a:avLst/>
            <a:gdLst>
              <a:gd name="connsiteX0" fmla="*/ 32567 w 379515"/>
              <a:gd name="connsiteY0" fmla="*/ 351453 h 416308"/>
              <a:gd name="connsiteX1" fmla="*/ 0 w 379515"/>
              <a:gd name="connsiteY1" fmla="*/ 0 h 416308"/>
              <a:gd name="connsiteX2" fmla="*/ 346949 w 379515"/>
              <a:gd name="connsiteY2" fmla="*/ 64856 h 416308"/>
              <a:gd name="connsiteX3" fmla="*/ 379516 w 379515"/>
              <a:gd name="connsiteY3" fmla="*/ 416309 h 416308"/>
              <a:gd name="connsiteX4" fmla="*/ 32567 w 379515"/>
              <a:gd name="connsiteY4" fmla="*/ 351453 h 416308"/>
              <a:gd name="connsiteX5" fmla="*/ 32567 w 379515"/>
              <a:gd name="connsiteY5" fmla="*/ 351453 h 41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15" h="416308">
                <a:moveTo>
                  <a:pt x="32567" y="351453"/>
                </a:moveTo>
                <a:lnTo>
                  <a:pt x="0" y="0"/>
                </a:lnTo>
                <a:lnTo>
                  <a:pt x="346949" y="64856"/>
                </a:lnTo>
                <a:lnTo>
                  <a:pt x="379516" y="416309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1" name="Freeform: Shape 570">
            <a:extLst>
              <a:ext uri="{FF2B5EF4-FFF2-40B4-BE49-F238E27FC236}">
                <a16:creationId xmlns:a16="http://schemas.microsoft.com/office/drawing/2014/main" id="{5AEB64C1-7A5B-12C3-C9EA-E2645F389E80}"/>
              </a:ext>
            </a:extLst>
          </p:cNvPr>
          <p:cNvSpPr/>
          <p:nvPr/>
        </p:nvSpPr>
        <p:spPr>
          <a:xfrm>
            <a:off x="6024187" y="5598354"/>
            <a:ext cx="379515" cy="416308"/>
          </a:xfrm>
          <a:custGeom>
            <a:avLst/>
            <a:gdLst>
              <a:gd name="connsiteX0" fmla="*/ 32567 w 379515"/>
              <a:gd name="connsiteY0" fmla="*/ 351453 h 416308"/>
              <a:gd name="connsiteX1" fmla="*/ 0 w 379515"/>
              <a:gd name="connsiteY1" fmla="*/ 0 h 416308"/>
              <a:gd name="connsiteX2" fmla="*/ 346949 w 379515"/>
              <a:gd name="connsiteY2" fmla="*/ 64856 h 416308"/>
              <a:gd name="connsiteX3" fmla="*/ 379516 w 379515"/>
              <a:gd name="connsiteY3" fmla="*/ 416309 h 416308"/>
              <a:gd name="connsiteX4" fmla="*/ 32567 w 379515"/>
              <a:gd name="connsiteY4" fmla="*/ 351453 h 416308"/>
              <a:gd name="connsiteX5" fmla="*/ 32567 w 379515"/>
              <a:gd name="connsiteY5" fmla="*/ 351453 h 41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15" h="416308">
                <a:moveTo>
                  <a:pt x="32567" y="351453"/>
                </a:moveTo>
                <a:lnTo>
                  <a:pt x="0" y="0"/>
                </a:lnTo>
                <a:lnTo>
                  <a:pt x="346949" y="64856"/>
                </a:lnTo>
                <a:lnTo>
                  <a:pt x="379516" y="416309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2" name="Freeform: Shape 571">
            <a:extLst>
              <a:ext uri="{FF2B5EF4-FFF2-40B4-BE49-F238E27FC236}">
                <a16:creationId xmlns:a16="http://schemas.microsoft.com/office/drawing/2014/main" id="{BA3BEFA1-5136-10E3-588D-3D7C55BD8197}"/>
              </a:ext>
            </a:extLst>
          </p:cNvPr>
          <p:cNvSpPr/>
          <p:nvPr/>
        </p:nvSpPr>
        <p:spPr>
          <a:xfrm>
            <a:off x="-603897" y="6323480"/>
            <a:ext cx="379515" cy="416308"/>
          </a:xfrm>
          <a:custGeom>
            <a:avLst/>
            <a:gdLst>
              <a:gd name="connsiteX0" fmla="*/ 32567 w 379515"/>
              <a:gd name="connsiteY0" fmla="*/ 351453 h 416308"/>
              <a:gd name="connsiteX1" fmla="*/ 0 w 379515"/>
              <a:gd name="connsiteY1" fmla="*/ 0 h 416308"/>
              <a:gd name="connsiteX2" fmla="*/ 346949 w 379515"/>
              <a:gd name="connsiteY2" fmla="*/ 64856 h 416308"/>
              <a:gd name="connsiteX3" fmla="*/ 379516 w 379515"/>
              <a:gd name="connsiteY3" fmla="*/ 416309 h 416308"/>
              <a:gd name="connsiteX4" fmla="*/ 32567 w 379515"/>
              <a:gd name="connsiteY4" fmla="*/ 351453 h 416308"/>
              <a:gd name="connsiteX5" fmla="*/ 32567 w 379515"/>
              <a:gd name="connsiteY5" fmla="*/ 351453 h 41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15" h="416308">
                <a:moveTo>
                  <a:pt x="32567" y="351453"/>
                </a:moveTo>
                <a:lnTo>
                  <a:pt x="0" y="0"/>
                </a:lnTo>
                <a:lnTo>
                  <a:pt x="346949" y="64856"/>
                </a:lnTo>
                <a:lnTo>
                  <a:pt x="379516" y="416309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3" name="Freeform: Shape 572">
            <a:extLst>
              <a:ext uri="{FF2B5EF4-FFF2-40B4-BE49-F238E27FC236}">
                <a16:creationId xmlns:a16="http://schemas.microsoft.com/office/drawing/2014/main" id="{6E3B6061-276A-3733-9F2D-3D211B80430B}"/>
              </a:ext>
            </a:extLst>
          </p:cNvPr>
          <p:cNvSpPr/>
          <p:nvPr/>
        </p:nvSpPr>
        <p:spPr>
          <a:xfrm>
            <a:off x="8535493" y="4541639"/>
            <a:ext cx="379515" cy="416308"/>
          </a:xfrm>
          <a:custGeom>
            <a:avLst/>
            <a:gdLst>
              <a:gd name="connsiteX0" fmla="*/ 32567 w 379515"/>
              <a:gd name="connsiteY0" fmla="*/ 351453 h 416308"/>
              <a:gd name="connsiteX1" fmla="*/ 0 w 379515"/>
              <a:gd name="connsiteY1" fmla="*/ 0 h 416308"/>
              <a:gd name="connsiteX2" fmla="*/ 346948 w 379515"/>
              <a:gd name="connsiteY2" fmla="*/ 64856 h 416308"/>
              <a:gd name="connsiteX3" fmla="*/ 379516 w 379515"/>
              <a:gd name="connsiteY3" fmla="*/ 416309 h 416308"/>
              <a:gd name="connsiteX4" fmla="*/ 32567 w 379515"/>
              <a:gd name="connsiteY4" fmla="*/ 351453 h 416308"/>
              <a:gd name="connsiteX5" fmla="*/ 32567 w 379515"/>
              <a:gd name="connsiteY5" fmla="*/ 351453 h 41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15" h="416308">
                <a:moveTo>
                  <a:pt x="32567" y="351453"/>
                </a:moveTo>
                <a:lnTo>
                  <a:pt x="0" y="0"/>
                </a:lnTo>
                <a:lnTo>
                  <a:pt x="346948" y="64856"/>
                </a:lnTo>
                <a:lnTo>
                  <a:pt x="379516" y="416309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4" name="Freeform: Shape 573">
            <a:extLst>
              <a:ext uri="{FF2B5EF4-FFF2-40B4-BE49-F238E27FC236}">
                <a16:creationId xmlns:a16="http://schemas.microsoft.com/office/drawing/2014/main" id="{69437F37-FB92-D3A8-F763-E3798B3DCC77}"/>
              </a:ext>
            </a:extLst>
          </p:cNvPr>
          <p:cNvSpPr/>
          <p:nvPr/>
        </p:nvSpPr>
        <p:spPr>
          <a:xfrm>
            <a:off x="1963883" y="5412545"/>
            <a:ext cx="332658" cy="537261"/>
          </a:xfrm>
          <a:custGeom>
            <a:avLst/>
            <a:gdLst>
              <a:gd name="connsiteX0" fmla="*/ 32567 w 332658"/>
              <a:gd name="connsiteY0" fmla="*/ 351453 h 537261"/>
              <a:gd name="connsiteX1" fmla="*/ 0 w 332658"/>
              <a:gd name="connsiteY1" fmla="*/ 0 h 537261"/>
              <a:gd name="connsiteX2" fmla="*/ 300091 w 332658"/>
              <a:gd name="connsiteY2" fmla="*/ 185809 h 537261"/>
              <a:gd name="connsiteX3" fmla="*/ 332658 w 332658"/>
              <a:gd name="connsiteY3" fmla="*/ 537261 h 537261"/>
              <a:gd name="connsiteX4" fmla="*/ 32567 w 332658"/>
              <a:gd name="connsiteY4" fmla="*/ 351453 h 537261"/>
              <a:gd name="connsiteX5" fmla="*/ 32567 w 332658"/>
              <a:gd name="connsiteY5" fmla="*/ 351453 h 537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658" h="537261">
                <a:moveTo>
                  <a:pt x="32567" y="351453"/>
                </a:moveTo>
                <a:lnTo>
                  <a:pt x="0" y="0"/>
                </a:lnTo>
                <a:lnTo>
                  <a:pt x="300091" y="185809"/>
                </a:lnTo>
                <a:lnTo>
                  <a:pt x="332658" y="537261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5" name="Freeform: Shape 574">
            <a:extLst>
              <a:ext uri="{FF2B5EF4-FFF2-40B4-BE49-F238E27FC236}">
                <a16:creationId xmlns:a16="http://schemas.microsoft.com/office/drawing/2014/main" id="{98255678-1F77-5A4C-A923-970EB9641868}"/>
              </a:ext>
            </a:extLst>
          </p:cNvPr>
          <p:cNvSpPr/>
          <p:nvPr/>
        </p:nvSpPr>
        <p:spPr>
          <a:xfrm>
            <a:off x="5148602" y="5174759"/>
            <a:ext cx="332658" cy="537261"/>
          </a:xfrm>
          <a:custGeom>
            <a:avLst/>
            <a:gdLst>
              <a:gd name="connsiteX0" fmla="*/ 32567 w 332658"/>
              <a:gd name="connsiteY0" fmla="*/ 351453 h 537261"/>
              <a:gd name="connsiteX1" fmla="*/ 0 w 332658"/>
              <a:gd name="connsiteY1" fmla="*/ 0 h 537261"/>
              <a:gd name="connsiteX2" fmla="*/ 300091 w 332658"/>
              <a:gd name="connsiteY2" fmla="*/ 185809 h 537261"/>
              <a:gd name="connsiteX3" fmla="*/ 332658 w 332658"/>
              <a:gd name="connsiteY3" fmla="*/ 537261 h 537261"/>
              <a:gd name="connsiteX4" fmla="*/ 32567 w 332658"/>
              <a:gd name="connsiteY4" fmla="*/ 351453 h 537261"/>
              <a:gd name="connsiteX5" fmla="*/ 32567 w 332658"/>
              <a:gd name="connsiteY5" fmla="*/ 351453 h 537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658" h="537261">
                <a:moveTo>
                  <a:pt x="32567" y="351453"/>
                </a:moveTo>
                <a:lnTo>
                  <a:pt x="0" y="0"/>
                </a:lnTo>
                <a:lnTo>
                  <a:pt x="300091" y="185809"/>
                </a:lnTo>
                <a:lnTo>
                  <a:pt x="332658" y="537261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6" name="Freeform: Shape 575">
            <a:extLst>
              <a:ext uri="{FF2B5EF4-FFF2-40B4-BE49-F238E27FC236}">
                <a16:creationId xmlns:a16="http://schemas.microsoft.com/office/drawing/2014/main" id="{B96A1FBE-5BC0-F19E-4327-3380A61019A2}"/>
              </a:ext>
            </a:extLst>
          </p:cNvPr>
          <p:cNvSpPr/>
          <p:nvPr/>
        </p:nvSpPr>
        <p:spPr>
          <a:xfrm>
            <a:off x="8882441" y="4606495"/>
            <a:ext cx="332658" cy="537261"/>
          </a:xfrm>
          <a:custGeom>
            <a:avLst/>
            <a:gdLst>
              <a:gd name="connsiteX0" fmla="*/ 32567 w 332658"/>
              <a:gd name="connsiteY0" fmla="*/ 351453 h 537261"/>
              <a:gd name="connsiteX1" fmla="*/ 0 w 332658"/>
              <a:gd name="connsiteY1" fmla="*/ 0 h 537261"/>
              <a:gd name="connsiteX2" fmla="*/ 300091 w 332658"/>
              <a:gd name="connsiteY2" fmla="*/ 185809 h 537261"/>
              <a:gd name="connsiteX3" fmla="*/ 332659 w 332658"/>
              <a:gd name="connsiteY3" fmla="*/ 537261 h 537261"/>
              <a:gd name="connsiteX4" fmla="*/ 32567 w 332658"/>
              <a:gd name="connsiteY4" fmla="*/ 351453 h 537261"/>
              <a:gd name="connsiteX5" fmla="*/ 32567 w 332658"/>
              <a:gd name="connsiteY5" fmla="*/ 351453 h 537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658" h="537261">
                <a:moveTo>
                  <a:pt x="32567" y="351453"/>
                </a:moveTo>
                <a:lnTo>
                  <a:pt x="0" y="0"/>
                </a:lnTo>
                <a:lnTo>
                  <a:pt x="300091" y="185809"/>
                </a:lnTo>
                <a:lnTo>
                  <a:pt x="332659" y="537261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7" name="Freeform: Shape 576">
            <a:extLst>
              <a:ext uri="{FF2B5EF4-FFF2-40B4-BE49-F238E27FC236}">
                <a16:creationId xmlns:a16="http://schemas.microsoft.com/office/drawing/2014/main" id="{6D2854C1-20D1-64CA-1FC4-7A44F891A87E}"/>
              </a:ext>
            </a:extLst>
          </p:cNvPr>
          <p:cNvSpPr/>
          <p:nvPr/>
        </p:nvSpPr>
        <p:spPr>
          <a:xfrm>
            <a:off x="4578466" y="5470363"/>
            <a:ext cx="245271" cy="633119"/>
          </a:xfrm>
          <a:custGeom>
            <a:avLst/>
            <a:gdLst>
              <a:gd name="connsiteX0" fmla="*/ 32567 w 245271"/>
              <a:gd name="connsiteY0" fmla="*/ 351453 h 633119"/>
              <a:gd name="connsiteX1" fmla="*/ 0 w 245271"/>
              <a:gd name="connsiteY1" fmla="*/ 0 h 633119"/>
              <a:gd name="connsiteX2" fmla="*/ 212705 w 245271"/>
              <a:gd name="connsiteY2" fmla="*/ 281667 h 633119"/>
              <a:gd name="connsiteX3" fmla="*/ 245272 w 245271"/>
              <a:gd name="connsiteY3" fmla="*/ 633120 h 633119"/>
              <a:gd name="connsiteX4" fmla="*/ 32567 w 245271"/>
              <a:gd name="connsiteY4" fmla="*/ 351453 h 633119"/>
              <a:gd name="connsiteX5" fmla="*/ 32567 w 245271"/>
              <a:gd name="connsiteY5" fmla="*/ 351453 h 633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5271" h="633119">
                <a:moveTo>
                  <a:pt x="32567" y="351453"/>
                </a:moveTo>
                <a:lnTo>
                  <a:pt x="0" y="0"/>
                </a:lnTo>
                <a:lnTo>
                  <a:pt x="212705" y="281667"/>
                </a:lnTo>
                <a:lnTo>
                  <a:pt x="245272" y="633120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8" name="Freeform: Shape 577">
            <a:extLst>
              <a:ext uri="{FF2B5EF4-FFF2-40B4-BE49-F238E27FC236}">
                <a16:creationId xmlns:a16="http://schemas.microsoft.com/office/drawing/2014/main" id="{03BA8DF2-E7A8-4890-77AC-2029AC0AB05F}"/>
              </a:ext>
            </a:extLst>
          </p:cNvPr>
          <p:cNvSpPr/>
          <p:nvPr/>
        </p:nvSpPr>
        <p:spPr>
          <a:xfrm>
            <a:off x="10472403" y="5092738"/>
            <a:ext cx="245272" cy="633119"/>
          </a:xfrm>
          <a:custGeom>
            <a:avLst/>
            <a:gdLst>
              <a:gd name="connsiteX0" fmla="*/ 32567 w 245272"/>
              <a:gd name="connsiteY0" fmla="*/ 351453 h 633119"/>
              <a:gd name="connsiteX1" fmla="*/ 0 w 245272"/>
              <a:gd name="connsiteY1" fmla="*/ 0 h 633119"/>
              <a:gd name="connsiteX2" fmla="*/ 212706 w 245272"/>
              <a:gd name="connsiteY2" fmla="*/ 281667 h 633119"/>
              <a:gd name="connsiteX3" fmla="*/ 245272 w 245272"/>
              <a:gd name="connsiteY3" fmla="*/ 633120 h 633119"/>
              <a:gd name="connsiteX4" fmla="*/ 32567 w 245272"/>
              <a:gd name="connsiteY4" fmla="*/ 351453 h 633119"/>
              <a:gd name="connsiteX5" fmla="*/ 32567 w 245272"/>
              <a:gd name="connsiteY5" fmla="*/ 351453 h 633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5272" h="633119">
                <a:moveTo>
                  <a:pt x="32567" y="351453"/>
                </a:moveTo>
                <a:lnTo>
                  <a:pt x="0" y="0"/>
                </a:lnTo>
                <a:lnTo>
                  <a:pt x="212706" y="281667"/>
                </a:lnTo>
                <a:lnTo>
                  <a:pt x="245272" y="633120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9" name="Freeform: Shape 578">
            <a:extLst>
              <a:ext uri="{FF2B5EF4-FFF2-40B4-BE49-F238E27FC236}">
                <a16:creationId xmlns:a16="http://schemas.microsoft.com/office/drawing/2014/main" id="{F475066B-12A1-46F9-FCAE-FA6B3D9ED289}"/>
              </a:ext>
            </a:extLst>
          </p:cNvPr>
          <p:cNvSpPr/>
          <p:nvPr/>
        </p:nvSpPr>
        <p:spPr>
          <a:xfrm>
            <a:off x="2263975" y="5598354"/>
            <a:ext cx="129158" cy="690937"/>
          </a:xfrm>
          <a:custGeom>
            <a:avLst/>
            <a:gdLst>
              <a:gd name="connsiteX0" fmla="*/ 32567 w 129158"/>
              <a:gd name="connsiteY0" fmla="*/ 351453 h 690937"/>
              <a:gd name="connsiteX1" fmla="*/ 0 w 129158"/>
              <a:gd name="connsiteY1" fmla="*/ 0 h 690937"/>
              <a:gd name="connsiteX2" fmla="*/ 96592 w 129158"/>
              <a:gd name="connsiteY2" fmla="*/ 339484 h 690937"/>
              <a:gd name="connsiteX3" fmla="*/ 129158 w 129158"/>
              <a:gd name="connsiteY3" fmla="*/ 690937 h 690937"/>
              <a:gd name="connsiteX4" fmla="*/ 32567 w 129158"/>
              <a:gd name="connsiteY4" fmla="*/ 351453 h 690937"/>
              <a:gd name="connsiteX5" fmla="*/ 32567 w 129158"/>
              <a:gd name="connsiteY5" fmla="*/ 351453 h 690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9158" h="690937">
                <a:moveTo>
                  <a:pt x="32567" y="351453"/>
                </a:moveTo>
                <a:lnTo>
                  <a:pt x="0" y="0"/>
                </a:lnTo>
                <a:lnTo>
                  <a:pt x="96592" y="339484"/>
                </a:lnTo>
                <a:lnTo>
                  <a:pt x="129158" y="690937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0" name="Freeform: Shape 579">
            <a:extLst>
              <a:ext uri="{FF2B5EF4-FFF2-40B4-BE49-F238E27FC236}">
                <a16:creationId xmlns:a16="http://schemas.microsoft.com/office/drawing/2014/main" id="{204FC0DC-4122-41AD-099E-0F02FF997F68}"/>
              </a:ext>
            </a:extLst>
          </p:cNvPr>
          <p:cNvSpPr/>
          <p:nvPr/>
        </p:nvSpPr>
        <p:spPr>
          <a:xfrm>
            <a:off x="8029381" y="5061093"/>
            <a:ext cx="65133" cy="702905"/>
          </a:xfrm>
          <a:custGeom>
            <a:avLst/>
            <a:gdLst>
              <a:gd name="connsiteX0" fmla="*/ 0 w 65133"/>
              <a:gd name="connsiteY0" fmla="*/ 351453 h 702905"/>
              <a:gd name="connsiteX1" fmla="*/ 32567 w 65133"/>
              <a:gd name="connsiteY1" fmla="*/ 0 h 702905"/>
              <a:gd name="connsiteX2" fmla="*/ 65134 w 65133"/>
              <a:gd name="connsiteY2" fmla="*/ 351453 h 702905"/>
              <a:gd name="connsiteX3" fmla="*/ 32567 w 65133"/>
              <a:gd name="connsiteY3" fmla="*/ 702905 h 702905"/>
              <a:gd name="connsiteX4" fmla="*/ 0 w 65133"/>
              <a:gd name="connsiteY4" fmla="*/ 351453 h 702905"/>
              <a:gd name="connsiteX5" fmla="*/ 0 w 65133"/>
              <a:gd name="connsiteY5" fmla="*/ 351453 h 702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133" h="702905">
                <a:moveTo>
                  <a:pt x="0" y="351453"/>
                </a:moveTo>
                <a:lnTo>
                  <a:pt x="32567" y="0"/>
                </a:lnTo>
                <a:lnTo>
                  <a:pt x="65134" y="351453"/>
                </a:lnTo>
                <a:lnTo>
                  <a:pt x="32567" y="702905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1" name="Freeform: Shape 580">
            <a:extLst>
              <a:ext uri="{FF2B5EF4-FFF2-40B4-BE49-F238E27FC236}">
                <a16:creationId xmlns:a16="http://schemas.microsoft.com/office/drawing/2014/main" id="{86972AA8-3935-60BB-5ED7-390D9432D9F9}"/>
              </a:ext>
            </a:extLst>
          </p:cNvPr>
          <p:cNvSpPr/>
          <p:nvPr/>
        </p:nvSpPr>
        <p:spPr>
          <a:xfrm>
            <a:off x="5606020" y="5360568"/>
            <a:ext cx="189894" cy="667408"/>
          </a:xfrm>
          <a:custGeom>
            <a:avLst/>
            <a:gdLst>
              <a:gd name="connsiteX0" fmla="*/ 0 w 189894"/>
              <a:gd name="connsiteY0" fmla="*/ 315955 h 667408"/>
              <a:gd name="connsiteX1" fmla="*/ 157327 w 189894"/>
              <a:gd name="connsiteY1" fmla="*/ 0 h 667408"/>
              <a:gd name="connsiteX2" fmla="*/ 189894 w 189894"/>
              <a:gd name="connsiteY2" fmla="*/ 351453 h 667408"/>
              <a:gd name="connsiteX3" fmla="*/ 32567 w 189894"/>
              <a:gd name="connsiteY3" fmla="*/ 667408 h 667408"/>
              <a:gd name="connsiteX4" fmla="*/ 0 w 189894"/>
              <a:gd name="connsiteY4" fmla="*/ 315955 h 667408"/>
              <a:gd name="connsiteX5" fmla="*/ 0 w 189894"/>
              <a:gd name="connsiteY5" fmla="*/ 315955 h 667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9894" h="667408">
                <a:moveTo>
                  <a:pt x="0" y="315955"/>
                </a:moveTo>
                <a:lnTo>
                  <a:pt x="157327" y="0"/>
                </a:lnTo>
                <a:lnTo>
                  <a:pt x="189894" y="351453"/>
                </a:lnTo>
                <a:lnTo>
                  <a:pt x="32567" y="667408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2" name="Freeform: Shape 581">
            <a:extLst>
              <a:ext uri="{FF2B5EF4-FFF2-40B4-BE49-F238E27FC236}">
                <a16:creationId xmlns:a16="http://schemas.microsoft.com/office/drawing/2014/main" id="{5D115B68-4882-2FDB-5383-089476CBF673}"/>
              </a:ext>
            </a:extLst>
          </p:cNvPr>
          <p:cNvSpPr/>
          <p:nvPr/>
        </p:nvSpPr>
        <p:spPr>
          <a:xfrm>
            <a:off x="-256949" y="6072380"/>
            <a:ext cx="189894" cy="667408"/>
          </a:xfrm>
          <a:custGeom>
            <a:avLst/>
            <a:gdLst>
              <a:gd name="connsiteX0" fmla="*/ 0 w 189894"/>
              <a:gd name="connsiteY0" fmla="*/ 315955 h 667408"/>
              <a:gd name="connsiteX1" fmla="*/ 157327 w 189894"/>
              <a:gd name="connsiteY1" fmla="*/ 0 h 667408"/>
              <a:gd name="connsiteX2" fmla="*/ 189894 w 189894"/>
              <a:gd name="connsiteY2" fmla="*/ 351453 h 667408"/>
              <a:gd name="connsiteX3" fmla="*/ 32567 w 189894"/>
              <a:gd name="connsiteY3" fmla="*/ 667408 h 667408"/>
              <a:gd name="connsiteX4" fmla="*/ 0 w 189894"/>
              <a:gd name="connsiteY4" fmla="*/ 315955 h 667408"/>
              <a:gd name="connsiteX5" fmla="*/ 0 w 189894"/>
              <a:gd name="connsiteY5" fmla="*/ 315955 h 667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9894" h="667408">
                <a:moveTo>
                  <a:pt x="0" y="315955"/>
                </a:moveTo>
                <a:lnTo>
                  <a:pt x="157327" y="0"/>
                </a:lnTo>
                <a:lnTo>
                  <a:pt x="189894" y="351453"/>
                </a:lnTo>
                <a:lnTo>
                  <a:pt x="32567" y="667408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3" name="Freeform: Shape 582">
            <a:extLst>
              <a:ext uri="{FF2B5EF4-FFF2-40B4-BE49-F238E27FC236}">
                <a16:creationId xmlns:a16="http://schemas.microsoft.com/office/drawing/2014/main" id="{8174FAE3-4FA4-8D2E-12F5-59F61842EA4E}"/>
              </a:ext>
            </a:extLst>
          </p:cNvPr>
          <p:cNvSpPr/>
          <p:nvPr/>
        </p:nvSpPr>
        <p:spPr>
          <a:xfrm>
            <a:off x="8061949" y="4823306"/>
            <a:ext cx="293406" cy="589239"/>
          </a:xfrm>
          <a:custGeom>
            <a:avLst/>
            <a:gdLst>
              <a:gd name="connsiteX0" fmla="*/ 0 w 293406"/>
              <a:gd name="connsiteY0" fmla="*/ 237787 h 589239"/>
              <a:gd name="connsiteX1" fmla="*/ 260840 w 293406"/>
              <a:gd name="connsiteY1" fmla="*/ 0 h 589239"/>
              <a:gd name="connsiteX2" fmla="*/ 293406 w 293406"/>
              <a:gd name="connsiteY2" fmla="*/ 351453 h 589239"/>
              <a:gd name="connsiteX3" fmla="*/ 32567 w 293406"/>
              <a:gd name="connsiteY3" fmla="*/ 589239 h 589239"/>
              <a:gd name="connsiteX4" fmla="*/ 0 w 293406"/>
              <a:gd name="connsiteY4" fmla="*/ 237787 h 589239"/>
              <a:gd name="connsiteX5" fmla="*/ 0 w 293406"/>
              <a:gd name="connsiteY5" fmla="*/ 237787 h 589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406" h="589239">
                <a:moveTo>
                  <a:pt x="0" y="237787"/>
                </a:moveTo>
                <a:lnTo>
                  <a:pt x="260840" y="0"/>
                </a:lnTo>
                <a:lnTo>
                  <a:pt x="293406" y="351453"/>
                </a:lnTo>
                <a:lnTo>
                  <a:pt x="32567" y="589239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4" name="Freeform: Shape 583">
            <a:extLst>
              <a:ext uri="{FF2B5EF4-FFF2-40B4-BE49-F238E27FC236}">
                <a16:creationId xmlns:a16="http://schemas.microsoft.com/office/drawing/2014/main" id="{0D2C8DEB-CCD6-2F2D-9F40-BC57FA218C00}"/>
              </a:ext>
            </a:extLst>
          </p:cNvPr>
          <p:cNvSpPr/>
          <p:nvPr/>
        </p:nvSpPr>
        <p:spPr>
          <a:xfrm>
            <a:off x="4887763" y="5174759"/>
            <a:ext cx="293406" cy="589239"/>
          </a:xfrm>
          <a:custGeom>
            <a:avLst/>
            <a:gdLst>
              <a:gd name="connsiteX0" fmla="*/ 0 w 293406"/>
              <a:gd name="connsiteY0" fmla="*/ 237787 h 589239"/>
              <a:gd name="connsiteX1" fmla="*/ 260840 w 293406"/>
              <a:gd name="connsiteY1" fmla="*/ 0 h 589239"/>
              <a:gd name="connsiteX2" fmla="*/ 293406 w 293406"/>
              <a:gd name="connsiteY2" fmla="*/ 351453 h 589239"/>
              <a:gd name="connsiteX3" fmla="*/ 32567 w 293406"/>
              <a:gd name="connsiteY3" fmla="*/ 589239 h 589239"/>
              <a:gd name="connsiteX4" fmla="*/ 0 w 293406"/>
              <a:gd name="connsiteY4" fmla="*/ 237787 h 589239"/>
              <a:gd name="connsiteX5" fmla="*/ 0 w 293406"/>
              <a:gd name="connsiteY5" fmla="*/ 237787 h 589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406" h="589239">
                <a:moveTo>
                  <a:pt x="0" y="237787"/>
                </a:moveTo>
                <a:lnTo>
                  <a:pt x="260840" y="0"/>
                </a:lnTo>
                <a:lnTo>
                  <a:pt x="293406" y="351453"/>
                </a:lnTo>
                <a:lnTo>
                  <a:pt x="32567" y="589239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5" name="Freeform: Shape 584">
            <a:extLst>
              <a:ext uri="{FF2B5EF4-FFF2-40B4-BE49-F238E27FC236}">
                <a16:creationId xmlns:a16="http://schemas.microsoft.com/office/drawing/2014/main" id="{2FB4419E-A3F1-6165-0EBA-6ABF2BF15997}"/>
              </a:ext>
            </a:extLst>
          </p:cNvPr>
          <p:cNvSpPr/>
          <p:nvPr/>
        </p:nvSpPr>
        <p:spPr>
          <a:xfrm>
            <a:off x="1113081" y="5302262"/>
            <a:ext cx="293406" cy="589239"/>
          </a:xfrm>
          <a:custGeom>
            <a:avLst/>
            <a:gdLst>
              <a:gd name="connsiteX0" fmla="*/ 0 w 293406"/>
              <a:gd name="connsiteY0" fmla="*/ 237787 h 589239"/>
              <a:gd name="connsiteX1" fmla="*/ 260839 w 293406"/>
              <a:gd name="connsiteY1" fmla="*/ 0 h 589239"/>
              <a:gd name="connsiteX2" fmla="*/ 293406 w 293406"/>
              <a:gd name="connsiteY2" fmla="*/ 351453 h 589239"/>
              <a:gd name="connsiteX3" fmla="*/ 32567 w 293406"/>
              <a:gd name="connsiteY3" fmla="*/ 589239 h 589239"/>
              <a:gd name="connsiteX4" fmla="*/ 0 w 293406"/>
              <a:gd name="connsiteY4" fmla="*/ 237787 h 589239"/>
              <a:gd name="connsiteX5" fmla="*/ 0 w 293406"/>
              <a:gd name="connsiteY5" fmla="*/ 237787 h 589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406" h="589239">
                <a:moveTo>
                  <a:pt x="0" y="237787"/>
                </a:moveTo>
                <a:lnTo>
                  <a:pt x="260839" y="0"/>
                </a:lnTo>
                <a:lnTo>
                  <a:pt x="293406" y="351453"/>
                </a:lnTo>
                <a:lnTo>
                  <a:pt x="32567" y="589239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6" name="Freeform: Shape 585">
            <a:extLst>
              <a:ext uri="{FF2B5EF4-FFF2-40B4-BE49-F238E27FC236}">
                <a16:creationId xmlns:a16="http://schemas.microsoft.com/office/drawing/2014/main" id="{4B341A6D-CD0F-8EBC-BA7B-40EF8D635A4C}"/>
              </a:ext>
            </a:extLst>
          </p:cNvPr>
          <p:cNvSpPr/>
          <p:nvPr/>
        </p:nvSpPr>
        <p:spPr>
          <a:xfrm>
            <a:off x="7700258" y="5412545"/>
            <a:ext cx="361691" cy="478956"/>
          </a:xfrm>
          <a:custGeom>
            <a:avLst/>
            <a:gdLst>
              <a:gd name="connsiteX0" fmla="*/ 0 w 361691"/>
              <a:gd name="connsiteY0" fmla="*/ 127503 h 478956"/>
              <a:gd name="connsiteX1" fmla="*/ 329124 w 361691"/>
              <a:gd name="connsiteY1" fmla="*/ 0 h 478956"/>
              <a:gd name="connsiteX2" fmla="*/ 361691 w 361691"/>
              <a:gd name="connsiteY2" fmla="*/ 351453 h 478956"/>
              <a:gd name="connsiteX3" fmla="*/ 32567 w 361691"/>
              <a:gd name="connsiteY3" fmla="*/ 478956 h 478956"/>
              <a:gd name="connsiteX4" fmla="*/ 0 w 361691"/>
              <a:gd name="connsiteY4" fmla="*/ 127503 h 478956"/>
              <a:gd name="connsiteX5" fmla="*/ 0 w 361691"/>
              <a:gd name="connsiteY5" fmla="*/ 127503 h 478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1691" h="478956">
                <a:moveTo>
                  <a:pt x="0" y="127503"/>
                </a:moveTo>
                <a:lnTo>
                  <a:pt x="329124" y="0"/>
                </a:lnTo>
                <a:lnTo>
                  <a:pt x="361691" y="351453"/>
                </a:lnTo>
                <a:lnTo>
                  <a:pt x="32567" y="478956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7" name="Freeform: Shape 586">
            <a:extLst>
              <a:ext uri="{FF2B5EF4-FFF2-40B4-BE49-F238E27FC236}">
                <a16:creationId xmlns:a16="http://schemas.microsoft.com/office/drawing/2014/main" id="{E3F26A47-1545-7446-B660-DDAD3868A47D}"/>
              </a:ext>
            </a:extLst>
          </p:cNvPr>
          <p:cNvSpPr/>
          <p:nvPr/>
        </p:nvSpPr>
        <p:spPr>
          <a:xfrm>
            <a:off x="4036637" y="5752030"/>
            <a:ext cx="361691" cy="478956"/>
          </a:xfrm>
          <a:custGeom>
            <a:avLst/>
            <a:gdLst>
              <a:gd name="connsiteX0" fmla="*/ 0 w 361691"/>
              <a:gd name="connsiteY0" fmla="*/ 127503 h 478956"/>
              <a:gd name="connsiteX1" fmla="*/ 329124 w 361691"/>
              <a:gd name="connsiteY1" fmla="*/ 0 h 478956"/>
              <a:gd name="connsiteX2" fmla="*/ 361691 w 361691"/>
              <a:gd name="connsiteY2" fmla="*/ 351453 h 478956"/>
              <a:gd name="connsiteX3" fmla="*/ 32567 w 361691"/>
              <a:gd name="connsiteY3" fmla="*/ 478956 h 478956"/>
              <a:gd name="connsiteX4" fmla="*/ 0 w 361691"/>
              <a:gd name="connsiteY4" fmla="*/ 127503 h 478956"/>
              <a:gd name="connsiteX5" fmla="*/ 0 w 361691"/>
              <a:gd name="connsiteY5" fmla="*/ 127503 h 478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1691" h="478956">
                <a:moveTo>
                  <a:pt x="0" y="127503"/>
                </a:moveTo>
                <a:lnTo>
                  <a:pt x="329124" y="0"/>
                </a:lnTo>
                <a:lnTo>
                  <a:pt x="361691" y="351453"/>
                </a:lnTo>
                <a:lnTo>
                  <a:pt x="32567" y="478956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8" name="Freeform: Shape 587">
            <a:extLst>
              <a:ext uri="{FF2B5EF4-FFF2-40B4-BE49-F238E27FC236}">
                <a16:creationId xmlns:a16="http://schemas.microsoft.com/office/drawing/2014/main" id="{34CEC22D-88AB-82B9-0260-A475CC48E53B}"/>
              </a:ext>
            </a:extLst>
          </p:cNvPr>
          <p:cNvSpPr/>
          <p:nvPr/>
        </p:nvSpPr>
        <p:spPr>
          <a:xfrm>
            <a:off x="10685109" y="5246901"/>
            <a:ext cx="361690" cy="478956"/>
          </a:xfrm>
          <a:custGeom>
            <a:avLst/>
            <a:gdLst>
              <a:gd name="connsiteX0" fmla="*/ 0 w 361690"/>
              <a:gd name="connsiteY0" fmla="*/ 127503 h 478956"/>
              <a:gd name="connsiteX1" fmla="*/ 329124 w 361690"/>
              <a:gd name="connsiteY1" fmla="*/ 0 h 478956"/>
              <a:gd name="connsiteX2" fmla="*/ 361690 w 361690"/>
              <a:gd name="connsiteY2" fmla="*/ 351453 h 478956"/>
              <a:gd name="connsiteX3" fmla="*/ 32567 w 361690"/>
              <a:gd name="connsiteY3" fmla="*/ 478956 h 478956"/>
              <a:gd name="connsiteX4" fmla="*/ 0 w 361690"/>
              <a:gd name="connsiteY4" fmla="*/ 127503 h 478956"/>
              <a:gd name="connsiteX5" fmla="*/ 0 w 361690"/>
              <a:gd name="connsiteY5" fmla="*/ 127503 h 478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1690" h="478956">
                <a:moveTo>
                  <a:pt x="0" y="127503"/>
                </a:moveTo>
                <a:lnTo>
                  <a:pt x="329124" y="0"/>
                </a:lnTo>
                <a:lnTo>
                  <a:pt x="361690" y="351453"/>
                </a:lnTo>
                <a:lnTo>
                  <a:pt x="32567" y="478956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9" name="Freeform: Shape 588">
            <a:extLst>
              <a:ext uri="{FF2B5EF4-FFF2-40B4-BE49-F238E27FC236}">
                <a16:creationId xmlns:a16="http://schemas.microsoft.com/office/drawing/2014/main" id="{3FDB0908-25E0-E41B-5760-B804DD6F51D4}"/>
              </a:ext>
            </a:extLst>
          </p:cNvPr>
          <p:cNvSpPr/>
          <p:nvPr/>
        </p:nvSpPr>
        <p:spPr>
          <a:xfrm>
            <a:off x="1373920" y="5174759"/>
            <a:ext cx="361690" cy="478956"/>
          </a:xfrm>
          <a:custGeom>
            <a:avLst/>
            <a:gdLst>
              <a:gd name="connsiteX0" fmla="*/ 0 w 361690"/>
              <a:gd name="connsiteY0" fmla="*/ 127503 h 478956"/>
              <a:gd name="connsiteX1" fmla="*/ 329124 w 361690"/>
              <a:gd name="connsiteY1" fmla="*/ 0 h 478956"/>
              <a:gd name="connsiteX2" fmla="*/ 361691 w 361690"/>
              <a:gd name="connsiteY2" fmla="*/ 351453 h 478956"/>
              <a:gd name="connsiteX3" fmla="*/ 32567 w 361690"/>
              <a:gd name="connsiteY3" fmla="*/ 478956 h 478956"/>
              <a:gd name="connsiteX4" fmla="*/ 0 w 361690"/>
              <a:gd name="connsiteY4" fmla="*/ 127503 h 478956"/>
              <a:gd name="connsiteX5" fmla="*/ 0 w 361690"/>
              <a:gd name="connsiteY5" fmla="*/ 127503 h 478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1690" h="478956">
                <a:moveTo>
                  <a:pt x="0" y="127503"/>
                </a:moveTo>
                <a:lnTo>
                  <a:pt x="329124" y="0"/>
                </a:lnTo>
                <a:lnTo>
                  <a:pt x="361691" y="351453"/>
                </a:lnTo>
                <a:lnTo>
                  <a:pt x="32567" y="478956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0" name="Freeform: Shape 589">
            <a:extLst>
              <a:ext uri="{FF2B5EF4-FFF2-40B4-BE49-F238E27FC236}">
                <a16:creationId xmlns:a16="http://schemas.microsoft.com/office/drawing/2014/main" id="{C4EA9E3C-C739-C9BD-8C68-F2225BC2FDA4}"/>
              </a:ext>
            </a:extLst>
          </p:cNvPr>
          <p:cNvSpPr/>
          <p:nvPr/>
        </p:nvSpPr>
        <p:spPr>
          <a:xfrm>
            <a:off x="4996633" y="3195262"/>
            <a:ext cx="129158" cy="690937"/>
          </a:xfrm>
          <a:custGeom>
            <a:avLst/>
            <a:gdLst>
              <a:gd name="connsiteX0" fmla="*/ 0 w 129158"/>
              <a:gd name="connsiteY0" fmla="*/ 339485 h 690937"/>
              <a:gd name="connsiteX1" fmla="*/ 96592 w 129158"/>
              <a:gd name="connsiteY1" fmla="*/ 0 h 690937"/>
              <a:gd name="connsiteX2" fmla="*/ 129159 w 129158"/>
              <a:gd name="connsiteY2" fmla="*/ 351453 h 690937"/>
              <a:gd name="connsiteX3" fmla="*/ 32567 w 129158"/>
              <a:gd name="connsiteY3" fmla="*/ 690937 h 690937"/>
              <a:gd name="connsiteX4" fmla="*/ 0 w 129158"/>
              <a:gd name="connsiteY4" fmla="*/ 339485 h 690937"/>
              <a:gd name="connsiteX5" fmla="*/ 0 w 129158"/>
              <a:gd name="connsiteY5" fmla="*/ 339485 h 690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9158" h="690937">
                <a:moveTo>
                  <a:pt x="0" y="339485"/>
                </a:moveTo>
                <a:lnTo>
                  <a:pt x="96592" y="0"/>
                </a:lnTo>
                <a:lnTo>
                  <a:pt x="129159" y="351453"/>
                </a:lnTo>
                <a:lnTo>
                  <a:pt x="32567" y="690937"/>
                </a:lnTo>
                <a:lnTo>
                  <a:pt x="0" y="339485"/>
                </a:lnTo>
                <a:lnTo>
                  <a:pt x="0" y="339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1" name="Freeform: Shape 590">
            <a:extLst>
              <a:ext uri="{FF2B5EF4-FFF2-40B4-BE49-F238E27FC236}">
                <a16:creationId xmlns:a16="http://schemas.microsoft.com/office/drawing/2014/main" id="{E78BECEF-3186-6925-DCFD-BA83EEB355BB}"/>
              </a:ext>
            </a:extLst>
          </p:cNvPr>
          <p:cNvSpPr/>
          <p:nvPr/>
        </p:nvSpPr>
        <p:spPr>
          <a:xfrm>
            <a:off x="1490339" y="2597640"/>
            <a:ext cx="245271" cy="633119"/>
          </a:xfrm>
          <a:custGeom>
            <a:avLst/>
            <a:gdLst>
              <a:gd name="connsiteX0" fmla="*/ 0 w 245271"/>
              <a:gd name="connsiteY0" fmla="*/ 281667 h 633119"/>
              <a:gd name="connsiteX1" fmla="*/ 212705 w 245271"/>
              <a:gd name="connsiteY1" fmla="*/ 0 h 633119"/>
              <a:gd name="connsiteX2" fmla="*/ 245272 w 245271"/>
              <a:gd name="connsiteY2" fmla="*/ 351453 h 633119"/>
              <a:gd name="connsiteX3" fmla="*/ 32567 w 245271"/>
              <a:gd name="connsiteY3" fmla="*/ 633120 h 633119"/>
              <a:gd name="connsiteX4" fmla="*/ 0 w 245271"/>
              <a:gd name="connsiteY4" fmla="*/ 281667 h 633119"/>
              <a:gd name="connsiteX5" fmla="*/ 0 w 245271"/>
              <a:gd name="connsiteY5" fmla="*/ 281667 h 633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5271" h="633119">
                <a:moveTo>
                  <a:pt x="0" y="281667"/>
                </a:moveTo>
                <a:lnTo>
                  <a:pt x="212705" y="0"/>
                </a:lnTo>
                <a:lnTo>
                  <a:pt x="245272" y="351453"/>
                </a:lnTo>
                <a:lnTo>
                  <a:pt x="32567" y="633120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2" name="Freeform: Shape 591">
            <a:extLst>
              <a:ext uri="{FF2B5EF4-FFF2-40B4-BE49-F238E27FC236}">
                <a16:creationId xmlns:a16="http://schemas.microsoft.com/office/drawing/2014/main" id="{59B6DDCD-87AA-E039-F5C1-F2C73319F426}"/>
              </a:ext>
            </a:extLst>
          </p:cNvPr>
          <p:cNvSpPr/>
          <p:nvPr/>
        </p:nvSpPr>
        <p:spPr>
          <a:xfrm>
            <a:off x="5093224" y="2913595"/>
            <a:ext cx="245271" cy="633119"/>
          </a:xfrm>
          <a:custGeom>
            <a:avLst/>
            <a:gdLst>
              <a:gd name="connsiteX0" fmla="*/ 0 w 245271"/>
              <a:gd name="connsiteY0" fmla="*/ 281667 h 633119"/>
              <a:gd name="connsiteX1" fmla="*/ 212705 w 245271"/>
              <a:gd name="connsiteY1" fmla="*/ 0 h 633119"/>
              <a:gd name="connsiteX2" fmla="*/ 245272 w 245271"/>
              <a:gd name="connsiteY2" fmla="*/ 351453 h 633119"/>
              <a:gd name="connsiteX3" fmla="*/ 32567 w 245271"/>
              <a:gd name="connsiteY3" fmla="*/ 633120 h 633119"/>
              <a:gd name="connsiteX4" fmla="*/ 0 w 245271"/>
              <a:gd name="connsiteY4" fmla="*/ 281667 h 633119"/>
              <a:gd name="connsiteX5" fmla="*/ 0 w 245271"/>
              <a:gd name="connsiteY5" fmla="*/ 281667 h 633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5271" h="633119">
                <a:moveTo>
                  <a:pt x="0" y="281667"/>
                </a:moveTo>
                <a:lnTo>
                  <a:pt x="212705" y="0"/>
                </a:lnTo>
                <a:lnTo>
                  <a:pt x="245272" y="351453"/>
                </a:lnTo>
                <a:lnTo>
                  <a:pt x="32567" y="633120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3" name="Freeform: Shape 592">
            <a:extLst>
              <a:ext uri="{FF2B5EF4-FFF2-40B4-BE49-F238E27FC236}">
                <a16:creationId xmlns:a16="http://schemas.microsoft.com/office/drawing/2014/main" id="{B6FB2633-C3E3-B6EA-761A-00BA978FB022}"/>
              </a:ext>
            </a:extLst>
          </p:cNvPr>
          <p:cNvSpPr/>
          <p:nvPr/>
        </p:nvSpPr>
        <p:spPr>
          <a:xfrm>
            <a:off x="10211564" y="1932875"/>
            <a:ext cx="245271" cy="633119"/>
          </a:xfrm>
          <a:custGeom>
            <a:avLst/>
            <a:gdLst>
              <a:gd name="connsiteX0" fmla="*/ 0 w 245271"/>
              <a:gd name="connsiteY0" fmla="*/ 281667 h 633119"/>
              <a:gd name="connsiteX1" fmla="*/ 212705 w 245271"/>
              <a:gd name="connsiteY1" fmla="*/ 0 h 633119"/>
              <a:gd name="connsiteX2" fmla="*/ 245271 w 245271"/>
              <a:gd name="connsiteY2" fmla="*/ 351453 h 633119"/>
              <a:gd name="connsiteX3" fmla="*/ 32567 w 245271"/>
              <a:gd name="connsiteY3" fmla="*/ 633120 h 633119"/>
              <a:gd name="connsiteX4" fmla="*/ 0 w 245271"/>
              <a:gd name="connsiteY4" fmla="*/ 281667 h 633119"/>
              <a:gd name="connsiteX5" fmla="*/ 0 w 245271"/>
              <a:gd name="connsiteY5" fmla="*/ 281667 h 633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5271" h="633119">
                <a:moveTo>
                  <a:pt x="0" y="281667"/>
                </a:moveTo>
                <a:lnTo>
                  <a:pt x="212705" y="0"/>
                </a:lnTo>
                <a:lnTo>
                  <a:pt x="245271" y="351453"/>
                </a:lnTo>
                <a:lnTo>
                  <a:pt x="32567" y="633120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4" name="Freeform: Shape 593">
            <a:extLst>
              <a:ext uri="{FF2B5EF4-FFF2-40B4-BE49-F238E27FC236}">
                <a16:creationId xmlns:a16="http://schemas.microsoft.com/office/drawing/2014/main" id="{C5280A70-615E-B70A-C6D9-BA81B33F9758}"/>
              </a:ext>
            </a:extLst>
          </p:cNvPr>
          <p:cNvSpPr/>
          <p:nvPr/>
        </p:nvSpPr>
        <p:spPr>
          <a:xfrm>
            <a:off x="1799636" y="2751316"/>
            <a:ext cx="332658" cy="537261"/>
          </a:xfrm>
          <a:custGeom>
            <a:avLst/>
            <a:gdLst>
              <a:gd name="connsiteX0" fmla="*/ 0 w 332658"/>
              <a:gd name="connsiteY0" fmla="*/ 185809 h 537261"/>
              <a:gd name="connsiteX1" fmla="*/ 300091 w 332658"/>
              <a:gd name="connsiteY1" fmla="*/ 0 h 537261"/>
              <a:gd name="connsiteX2" fmla="*/ 332658 w 332658"/>
              <a:gd name="connsiteY2" fmla="*/ 351453 h 537261"/>
              <a:gd name="connsiteX3" fmla="*/ 32567 w 332658"/>
              <a:gd name="connsiteY3" fmla="*/ 537261 h 537261"/>
              <a:gd name="connsiteX4" fmla="*/ 0 w 332658"/>
              <a:gd name="connsiteY4" fmla="*/ 185809 h 537261"/>
              <a:gd name="connsiteX5" fmla="*/ 0 w 332658"/>
              <a:gd name="connsiteY5" fmla="*/ 185809 h 537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658" h="537261">
                <a:moveTo>
                  <a:pt x="0" y="185809"/>
                </a:moveTo>
                <a:lnTo>
                  <a:pt x="300091" y="0"/>
                </a:lnTo>
                <a:lnTo>
                  <a:pt x="332658" y="351453"/>
                </a:lnTo>
                <a:lnTo>
                  <a:pt x="32567" y="537261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5" name="Freeform: Shape 594">
            <a:extLst>
              <a:ext uri="{FF2B5EF4-FFF2-40B4-BE49-F238E27FC236}">
                <a16:creationId xmlns:a16="http://schemas.microsoft.com/office/drawing/2014/main" id="{2EB8202F-8194-6D8E-88D2-A5E7DB08A3A1}"/>
              </a:ext>
            </a:extLst>
          </p:cNvPr>
          <p:cNvSpPr/>
          <p:nvPr/>
        </p:nvSpPr>
        <p:spPr>
          <a:xfrm>
            <a:off x="5305929" y="2727787"/>
            <a:ext cx="332658" cy="537261"/>
          </a:xfrm>
          <a:custGeom>
            <a:avLst/>
            <a:gdLst>
              <a:gd name="connsiteX0" fmla="*/ 0 w 332658"/>
              <a:gd name="connsiteY0" fmla="*/ 185809 h 537261"/>
              <a:gd name="connsiteX1" fmla="*/ 300091 w 332658"/>
              <a:gd name="connsiteY1" fmla="*/ 0 h 537261"/>
              <a:gd name="connsiteX2" fmla="*/ 332658 w 332658"/>
              <a:gd name="connsiteY2" fmla="*/ 351453 h 537261"/>
              <a:gd name="connsiteX3" fmla="*/ 32567 w 332658"/>
              <a:gd name="connsiteY3" fmla="*/ 537261 h 537261"/>
              <a:gd name="connsiteX4" fmla="*/ 0 w 332658"/>
              <a:gd name="connsiteY4" fmla="*/ 185809 h 537261"/>
              <a:gd name="connsiteX5" fmla="*/ 0 w 332658"/>
              <a:gd name="connsiteY5" fmla="*/ 185809 h 537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658" h="537261">
                <a:moveTo>
                  <a:pt x="0" y="185809"/>
                </a:moveTo>
                <a:lnTo>
                  <a:pt x="300091" y="0"/>
                </a:lnTo>
                <a:lnTo>
                  <a:pt x="332658" y="351453"/>
                </a:lnTo>
                <a:lnTo>
                  <a:pt x="32567" y="537261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6" name="Freeform: Shape 595">
            <a:extLst>
              <a:ext uri="{FF2B5EF4-FFF2-40B4-BE49-F238E27FC236}">
                <a16:creationId xmlns:a16="http://schemas.microsoft.com/office/drawing/2014/main" id="{6057420B-4B4E-464A-10FF-D3DEC350AC23}"/>
              </a:ext>
            </a:extLst>
          </p:cNvPr>
          <p:cNvSpPr/>
          <p:nvPr/>
        </p:nvSpPr>
        <p:spPr>
          <a:xfrm>
            <a:off x="8322788" y="2060379"/>
            <a:ext cx="332657" cy="537261"/>
          </a:xfrm>
          <a:custGeom>
            <a:avLst/>
            <a:gdLst>
              <a:gd name="connsiteX0" fmla="*/ 0 w 332657"/>
              <a:gd name="connsiteY0" fmla="*/ 185809 h 537261"/>
              <a:gd name="connsiteX1" fmla="*/ 300091 w 332657"/>
              <a:gd name="connsiteY1" fmla="*/ 0 h 537261"/>
              <a:gd name="connsiteX2" fmla="*/ 332658 w 332657"/>
              <a:gd name="connsiteY2" fmla="*/ 351453 h 537261"/>
              <a:gd name="connsiteX3" fmla="*/ 32567 w 332657"/>
              <a:gd name="connsiteY3" fmla="*/ 537261 h 537261"/>
              <a:gd name="connsiteX4" fmla="*/ 0 w 332657"/>
              <a:gd name="connsiteY4" fmla="*/ 185809 h 537261"/>
              <a:gd name="connsiteX5" fmla="*/ 0 w 332657"/>
              <a:gd name="connsiteY5" fmla="*/ 185809 h 537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657" h="537261">
                <a:moveTo>
                  <a:pt x="0" y="185809"/>
                </a:moveTo>
                <a:lnTo>
                  <a:pt x="300091" y="0"/>
                </a:lnTo>
                <a:lnTo>
                  <a:pt x="332658" y="351453"/>
                </a:lnTo>
                <a:lnTo>
                  <a:pt x="32567" y="537261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7" name="Freeform: Shape 596">
            <a:extLst>
              <a:ext uri="{FF2B5EF4-FFF2-40B4-BE49-F238E27FC236}">
                <a16:creationId xmlns:a16="http://schemas.microsoft.com/office/drawing/2014/main" id="{99AB3E4D-2F66-025C-EB6A-F5ECA3029012}"/>
              </a:ext>
            </a:extLst>
          </p:cNvPr>
          <p:cNvSpPr/>
          <p:nvPr/>
        </p:nvSpPr>
        <p:spPr>
          <a:xfrm>
            <a:off x="2360566" y="2448673"/>
            <a:ext cx="379515" cy="416308"/>
          </a:xfrm>
          <a:custGeom>
            <a:avLst/>
            <a:gdLst>
              <a:gd name="connsiteX0" fmla="*/ 0 w 379515"/>
              <a:gd name="connsiteY0" fmla="*/ 64856 h 416308"/>
              <a:gd name="connsiteX1" fmla="*/ 346949 w 379515"/>
              <a:gd name="connsiteY1" fmla="*/ 0 h 416308"/>
              <a:gd name="connsiteX2" fmla="*/ 379516 w 379515"/>
              <a:gd name="connsiteY2" fmla="*/ 351453 h 416308"/>
              <a:gd name="connsiteX3" fmla="*/ 32567 w 379515"/>
              <a:gd name="connsiteY3" fmla="*/ 416309 h 416308"/>
              <a:gd name="connsiteX4" fmla="*/ 0 w 379515"/>
              <a:gd name="connsiteY4" fmla="*/ 64856 h 416308"/>
              <a:gd name="connsiteX5" fmla="*/ 0 w 379515"/>
              <a:gd name="connsiteY5" fmla="*/ 64856 h 41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15" h="416308">
                <a:moveTo>
                  <a:pt x="0" y="64856"/>
                </a:moveTo>
                <a:lnTo>
                  <a:pt x="346949" y="0"/>
                </a:lnTo>
                <a:lnTo>
                  <a:pt x="379516" y="351453"/>
                </a:lnTo>
                <a:lnTo>
                  <a:pt x="32567" y="416309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8" name="Freeform: Shape 597">
            <a:extLst>
              <a:ext uri="{FF2B5EF4-FFF2-40B4-BE49-F238E27FC236}">
                <a16:creationId xmlns:a16="http://schemas.microsoft.com/office/drawing/2014/main" id="{641D00A2-2F91-BFBA-B62A-2B9B81B596C9}"/>
              </a:ext>
            </a:extLst>
          </p:cNvPr>
          <p:cNvSpPr/>
          <p:nvPr/>
        </p:nvSpPr>
        <p:spPr>
          <a:xfrm>
            <a:off x="5606020" y="2662931"/>
            <a:ext cx="379515" cy="416308"/>
          </a:xfrm>
          <a:custGeom>
            <a:avLst/>
            <a:gdLst>
              <a:gd name="connsiteX0" fmla="*/ 0 w 379515"/>
              <a:gd name="connsiteY0" fmla="*/ 64856 h 416308"/>
              <a:gd name="connsiteX1" fmla="*/ 346949 w 379515"/>
              <a:gd name="connsiteY1" fmla="*/ 0 h 416308"/>
              <a:gd name="connsiteX2" fmla="*/ 379516 w 379515"/>
              <a:gd name="connsiteY2" fmla="*/ 351453 h 416308"/>
              <a:gd name="connsiteX3" fmla="*/ 32567 w 379515"/>
              <a:gd name="connsiteY3" fmla="*/ 416309 h 416308"/>
              <a:gd name="connsiteX4" fmla="*/ 0 w 379515"/>
              <a:gd name="connsiteY4" fmla="*/ 64856 h 416308"/>
              <a:gd name="connsiteX5" fmla="*/ 0 w 379515"/>
              <a:gd name="connsiteY5" fmla="*/ 64856 h 41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15" h="416308">
                <a:moveTo>
                  <a:pt x="0" y="64856"/>
                </a:moveTo>
                <a:lnTo>
                  <a:pt x="346949" y="0"/>
                </a:lnTo>
                <a:lnTo>
                  <a:pt x="379516" y="351453"/>
                </a:lnTo>
                <a:lnTo>
                  <a:pt x="32567" y="416309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9" name="Freeform: Shape 598">
            <a:extLst>
              <a:ext uri="{FF2B5EF4-FFF2-40B4-BE49-F238E27FC236}">
                <a16:creationId xmlns:a16="http://schemas.microsoft.com/office/drawing/2014/main" id="{56DC3165-2BF8-32DE-ED8E-90917D690F97}"/>
              </a:ext>
            </a:extLst>
          </p:cNvPr>
          <p:cNvSpPr/>
          <p:nvPr/>
        </p:nvSpPr>
        <p:spPr>
          <a:xfrm>
            <a:off x="-372091" y="3130406"/>
            <a:ext cx="379515" cy="416308"/>
          </a:xfrm>
          <a:custGeom>
            <a:avLst/>
            <a:gdLst>
              <a:gd name="connsiteX0" fmla="*/ 0 w 379515"/>
              <a:gd name="connsiteY0" fmla="*/ 64856 h 416308"/>
              <a:gd name="connsiteX1" fmla="*/ 346949 w 379515"/>
              <a:gd name="connsiteY1" fmla="*/ 0 h 416308"/>
              <a:gd name="connsiteX2" fmla="*/ 379516 w 379515"/>
              <a:gd name="connsiteY2" fmla="*/ 351453 h 416308"/>
              <a:gd name="connsiteX3" fmla="*/ 32567 w 379515"/>
              <a:gd name="connsiteY3" fmla="*/ 416309 h 416308"/>
              <a:gd name="connsiteX4" fmla="*/ 0 w 379515"/>
              <a:gd name="connsiteY4" fmla="*/ 64856 h 416308"/>
              <a:gd name="connsiteX5" fmla="*/ 0 w 379515"/>
              <a:gd name="connsiteY5" fmla="*/ 64856 h 41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15" h="416308">
                <a:moveTo>
                  <a:pt x="0" y="64856"/>
                </a:moveTo>
                <a:lnTo>
                  <a:pt x="346949" y="0"/>
                </a:lnTo>
                <a:lnTo>
                  <a:pt x="379516" y="351453"/>
                </a:lnTo>
                <a:lnTo>
                  <a:pt x="32567" y="416309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0" name="Freeform: Shape 599">
            <a:extLst>
              <a:ext uri="{FF2B5EF4-FFF2-40B4-BE49-F238E27FC236}">
                <a16:creationId xmlns:a16="http://schemas.microsoft.com/office/drawing/2014/main" id="{1F8D4452-5A0F-C758-10D7-ADAEB5938465}"/>
              </a:ext>
            </a:extLst>
          </p:cNvPr>
          <p:cNvSpPr/>
          <p:nvPr/>
        </p:nvSpPr>
        <p:spPr>
          <a:xfrm>
            <a:off x="8622879" y="1995523"/>
            <a:ext cx="379515" cy="416308"/>
          </a:xfrm>
          <a:custGeom>
            <a:avLst/>
            <a:gdLst>
              <a:gd name="connsiteX0" fmla="*/ 0 w 379515"/>
              <a:gd name="connsiteY0" fmla="*/ 64856 h 416308"/>
              <a:gd name="connsiteX1" fmla="*/ 346948 w 379515"/>
              <a:gd name="connsiteY1" fmla="*/ 0 h 416308"/>
              <a:gd name="connsiteX2" fmla="*/ 379516 w 379515"/>
              <a:gd name="connsiteY2" fmla="*/ 351453 h 416308"/>
              <a:gd name="connsiteX3" fmla="*/ 32567 w 379515"/>
              <a:gd name="connsiteY3" fmla="*/ 416309 h 416308"/>
              <a:gd name="connsiteX4" fmla="*/ 0 w 379515"/>
              <a:gd name="connsiteY4" fmla="*/ 64856 h 416308"/>
              <a:gd name="connsiteX5" fmla="*/ 0 w 379515"/>
              <a:gd name="connsiteY5" fmla="*/ 64856 h 41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15" h="416308">
                <a:moveTo>
                  <a:pt x="0" y="64856"/>
                </a:moveTo>
                <a:lnTo>
                  <a:pt x="346948" y="0"/>
                </a:lnTo>
                <a:lnTo>
                  <a:pt x="379516" y="351453"/>
                </a:lnTo>
                <a:lnTo>
                  <a:pt x="32567" y="416309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1" name="Freeform: Shape 600">
            <a:extLst>
              <a:ext uri="{FF2B5EF4-FFF2-40B4-BE49-F238E27FC236}">
                <a16:creationId xmlns:a16="http://schemas.microsoft.com/office/drawing/2014/main" id="{BB8E1F8E-D382-340F-755B-2930F075E8A2}"/>
              </a:ext>
            </a:extLst>
          </p:cNvPr>
          <p:cNvSpPr/>
          <p:nvPr/>
        </p:nvSpPr>
        <p:spPr>
          <a:xfrm>
            <a:off x="3036639" y="2321170"/>
            <a:ext cx="379515" cy="416308"/>
          </a:xfrm>
          <a:custGeom>
            <a:avLst/>
            <a:gdLst>
              <a:gd name="connsiteX0" fmla="*/ 32567 w 379515"/>
              <a:gd name="connsiteY0" fmla="*/ 351453 h 416308"/>
              <a:gd name="connsiteX1" fmla="*/ 0 w 379515"/>
              <a:gd name="connsiteY1" fmla="*/ 0 h 416308"/>
              <a:gd name="connsiteX2" fmla="*/ 346949 w 379515"/>
              <a:gd name="connsiteY2" fmla="*/ 64856 h 416308"/>
              <a:gd name="connsiteX3" fmla="*/ 379516 w 379515"/>
              <a:gd name="connsiteY3" fmla="*/ 416309 h 416308"/>
              <a:gd name="connsiteX4" fmla="*/ 32567 w 379515"/>
              <a:gd name="connsiteY4" fmla="*/ 351453 h 416308"/>
              <a:gd name="connsiteX5" fmla="*/ 32567 w 379515"/>
              <a:gd name="connsiteY5" fmla="*/ 351453 h 41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15" h="416308">
                <a:moveTo>
                  <a:pt x="32567" y="351453"/>
                </a:moveTo>
                <a:lnTo>
                  <a:pt x="0" y="0"/>
                </a:lnTo>
                <a:lnTo>
                  <a:pt x="346949" y="64856"/>
                </a:lnTo>
                <a:lnTo>
                  <a:pt x="379516" y="416309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2" name="Freeform: Shape 601">
            <a:extLst>
              <a:ext uri="{FF2B5EF4-FFF2-40B4-BE49-F238E27FC236}">
                <a16:creationId xmlns:a16="http://schemas.microsoft.com/office/drawing/2014/main" id="{E2335184-F3CB-16CD-3B7C-0A007EDCC2A3}"/>
              </a:ext>
            </a:extLst>
          </p:cNvPr>
          <p:cNvSpPr/>
          <p:nvPr/>
        </p:nvSpPr>
        <p:spPr>
          <a:xfrm>
            <a:off x="6700259" y="1981686"/>
            <a:ext cx="379515" cy="416308"/>
          </a:xfrm>
          <a:custGeom>
            <a:avLst/>
            <a:gdLst>
              <a:gd name="connsiteX0" fmla="*/ 32567 w 379515"/>
              <a:gd name="connsiteY0" fmla="*/ 351453 h 416308"/>
              <a:gd name="connsiteX1" fmla="*/ 0 w 379515"/>
              <a:gd name="connsiteY1" fmla="*/ 0 h 416308"/>
              <a:gd name="connsiteX2" fmla="*/ 346949 w 379515"/>
              <a:gd name="connsiteY2" fmla="*/ 64856 h 416308"/>
              <a:gd name="connsiteX3" fmla="*/ 379516 w 379515"/>
              <a:gd name="connsiteY3" fmla="*/ 416309 h 416308"/>
              <a:gd name="connsiteX4" fmla="*/ 32567 w 379515"/>
              <a:gd name="connsiteY4" fmla="*/ 351453 h 416308"/>
              <a:gd name="connsiteX5" fmla="*/ 32567 w 379515"/>
              <a:gd name="connsiteY5" fmla="*/ 351453 h 41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15" h="416308">
                <a:moveTo>
                  <a:pt x="32567" y="351453"/>
                </a:moveTo>
                <a:lnTo>
                  <a:pt x="0" y="0"/>
                </a:lnTo>
                <a:lnTo>
                  <a:pt x="346949" y="64856"/>
                </a:lnTo>
                <a:lnTo>
                  <a:pt x="379516" y="416309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3" name="Freeform: Shape 602">
            <a:extLst>
              <a:ext uri="{FF2B5EF4-FFF2-40B4-BE49-F238E27FC236}">
                <a16:creationId xmlns:a16="http://schemas.microsoft.com/office/drawing/2014/main" id="{5AE5B4B1-0ED8-D272-5D95-96CA6AC40575}"/>
              </a:ext>
            </a:extLst>
          </p:cNvPr>
          <p:cNvSpPr/>
          <p:nvPr/>
        </p:nvSpPr>
        <p:spPr>
          <a:xfrm>
            <a:off x="303981" y="3002903"/>
            <a:ext cx="379515" cy="416308"/>
          </a:xfrm>
          <a:custGeom>
            <a:avLst/>
            <a:gdLst>
              <a:gd name="connsiteX0" fmla="*/ 32567 w 379515"/>
              <a:gd name="connsiteY0" fmla="*/ 351453 h 416308"/>
              <a:gd name="connsiteX1" fmla="*/ 0 w 379515"/>
              <a:gd name="connsiteY1" fmla="*/ 0 h 416308"/>
              <a:gd name="connsiteX2" fmla="*/ 346949 w 379515"/>
              <a:gd name="connsiteY2" fmla="*/ 64856 h 416308"/>
              <a:gd name="connsiteX3" fmla="*/ 379516 w 379515"/>
              <a:gd name="connsiteY3" fmla="*/ 416309 h 416308"/>
              <a:gd name="connsiteX4" fmla="*/ 32567 w 379515"/>
              <a:gd name="connsiteY4" fmla="*/ 351453 h 416308"/>
              <a:gd name="connsiteX5" fmla="*/ 32567 w 379515"/>
              <a:gd name="connsiteY5" fmla="*/ 351453 h 41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15" h="416308">
                <a:moveTo>
                  <a:pt x="32567" y="351453"/>
                </a:moveTo>
                <a:lnTo>
                  <a:pt x="0" y="0"/>
                </a:lnTo>
                <a:lnTo>
                  <a:pt x="346949" y="64856"/>
                </a:lnTo>
                <a:lnTo>
                  <a:pt x="379516" y="416309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4" name="Freeform: Shape 603">
            <a:extLst>
              <a:ext uri="{FF2B5EF4-FFF2-40B4-BE49-F238E27FC236}">
                <a16:creationId xmlns:a16="http://schemas.microsoft.com/office/drawing/2014/main" id="{3FDF4C0E-11FC-52E4-7DF9-C706F0F9A4A2}"/>
              </a:ext>
            </a:extLst>
          </p:cNvPr>
          <p:cNvSpPr/>
          <p:nvPr/>
        </p:nvSpPr>
        <p:spPr>
          <a:xfrm>
            <a:off x="9511657" y="2149686"/>
            <a:ext cx="379514" cy="416308"/>
          </a:xfrm>
          <a:custGeom>
            <a:avLst/>
            <a:gdLst>
              <a:gd name="connsiteX0" fmla="*/ 32567 w 379514"/>
              <a:gd name="connsiteY0" fmla="*/ 351453 h 416308"/>
              <a:gd name="connsiteX1" fmla="*/ 0 w 379514"/>
              <a:gd name="connsiteY1" fmla="*/ 0 h 416308"/>
              <a:gd name="connsiteX2" fmla="*/ 346948 w 379514"/>
              <a:gd name="connsiteY2" fmla="*/ 64856 h 416308"/>
              <a:gd name="connsiteX3" fmla="*/ 379515 w 379514"/>
              <a:gd name="connsiteY3" fmla="*/ 416309 h 416308"/>
              <a:gd name="connsiteX4" fmla="*/ 32567 w 379514"/>
              <a:gd name="connsiteY4" fmla="*/ 351453 h 416308"/>
              <a:gd name="connsiteX5" fmla="*/ 32567 w 379514"/>
              <a:gd name="connsiteY5" fmla="*/ 351453 h 41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14" h="416308">
                <a:moveTo>
                  <a:pt x="32567" y="351453"/>
                </a:moveTo>
                <a:lnTo>
                  <a:pt x="0" y="0"/>
                </a:lnTo>
                <a:lnTo>
                  <a:pt x="346948" y="64856"/>
                </a:lnTo>
                <a:lnTo>
                  <a:pt x="379515" y="416309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5" name="Freeform: Shape 604">
            <a:extLst>
              <a:ext uri="{FF2B5EF4-FFF2-40B4-BE49-F238E27FC236}">
                <a16:creationId xmlns:a16="http://schemas.microsoft.com/office/drawing/2014/main" id="{8092C7A5-B625-85CB-A549-E7C8FE022556}"/>
              </a:ext>
            </a:extLst>
          </p:cNvPr>
          <p:cNvSpPr/>
          <p:nvPr/>
        </p:nvSpPr>
        <p:spPr>
          <a:xfrm>
            <a:off x="3596292" y="2667693"/>
            <a:ext cx="332658" cy="537261"/>
          </a:xfrm>
          <a:custGeom>
            <a:avLst/>
            <a:gdLst>
              <a:gd name="connsiteX0" fmla="*/ 32567 w 332658"/>
              <a:gd name="connsiteY0" fmla="*/ 351453 h 537261"/>
              <a:gd name="connsiteX1" fmla="*/ 0 w 332658"/>
              <a:gd name="connsiteY1" fmla="*/ 0 h 537261"/>
              <a:gd name="connsiteX2" fmla="*/ 300091 w 332658"/>
              <a:gd name="connsiteY2" fmla="*/ 185809 h 537261"/>
              <a:gd name="connsiteX3" fmla="*/ 332658 w 332658"/>
              <a:gd name="connsiteY3" fmla="*/ 537261 h 537261"/>
              <a:gd name="connsiteX4" fmla="*/ 32567 w 332658"/>
              <a:gd name="connsiteY4" fmla="*/ 351453 h 537261"/>
              <a:gd name="connsiteX5" fmla="*/ 32567 w 332658"/>
              <a:gd name="connsiteY5" fmla="*/ 351453 h 537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658" h="537261">
                <a:moveTo>
                  <a:pt x="32567" y="351453"/>
                </a:moveTo>
                <a:lnTo>
                  <a:pt x="0" y="0"/>
                </a:lnTo>
                <a:lnTo>
                  <a:pt x="300091" y="185809"/>
                </a:lnTo>
                <a:lnTo>
                  <a:pt x="332658" y="537261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6" name="Freeform: Shape 605">
            <a:extLst>
              <a:ext uri="{FF2B5EF4-FFF2-40B4-BE49-F238E27FC236}">
                <a16:creationId xmlns:a16="http://schemas.microsoft.com/office/drawing/2014/main" id="{80B18FE8-AC08-AA73-7E68-D04BA0BAD58E}"/>
              </a:ext>
            </a:extLst>
          </p:cNvPr>
          <p:cNvSpPr/>
          <p:nvPr/>
        </p:nvSpPr>
        <p:spPr>
          <a:xfrm>
            <a:off x="7400166" y="2046542"/>
            <a:ext cx="332658" cy="537261"/>
          </a:xfrm>
          <a:custGeom>
            <a:avLst/>
            <a:gdLst>
              <a:gd name="connsiteX0" fmla="*/ 32567 w 332658"/>
              <a:gd name="connsiteY0" fmla="*/ 351453 h 537261"/>
              <a:gd name="connsiteX1" fmla="*/ 0 w 332658"/>
              <a:gd name="connsiteY1" fmla="*/ 0 h 537261"/>
              <a:gd name="connsiteX2" fmla="*/ 300091 w 332658"/>
              <a:gd name="connsiteY2" fmla="*/ 185809 h 537261"/>
              <a:gd name="connsiteX3" fmla="*/ 332659 w 332658"/>
              <a:gd name="connsiteY3" fmla="*/ 537261 h 537261"/>
              <a:gd name="connsiteX4" fmla="*/ 32567 w 332658"/>
              <a:gd name="connsiteY4" fmla="*/ 351453 h 537261"/>
              <a:gd name="connsiteX5" fmla="*/ 32567 w 332658"/>
              <a:gd name="connsiteY5" fmla="*/ 351453 h 537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658" h="537261">
                <a:moveTo>
                  <a:pt x="32567" y="351453"/>
                </a:moveTo>
                <a:lnTo>
                  <a:pt x="0" y="0"/>
                </a:lnTo>
                <a:lnTo>
                  <a:pt x="300091" y="185809"/>
                </a:lnTo>
                <a:lnTo>
                  <a:pt x="332659" y="537261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7" name="Freeform: Shape 606">
            <a:extLst>
              <a:ext uri="{FF2B5EF4-FFF2-40B4-BE49-F238E27FC236}">
                <a16:creationId xmlns:a16="http://schemas.microsoft.com/office/drawing/2014/main" id="{D5CF75D8-60EB-A57F-4938-591EE35F0F8E}"/>
              </a:ext>
            </a:extLst>
          </p:cNvPr>
          <p:cNvSpPr/>
          <p:nvPr/>
        </p:nvSpPr>
        <p:spPr>
          <a:xfrm>
            <a:off x="-933021" y="2771667"/>
            <a:ext cx="332658" cy="537261"/>
          </a:xfrm>
          <a:custGeom>
            <a:avLst/>
            <a:gdLst>
              <a:gd name="connsiteX0" fmla="*/ 32567 w 332658"/>
              <a:gd name="connsiteY0" fmla="*/ 351453 h 537261"/>
              <a:gd name="connsiteX1" fmla="*/ 0 w 332658"/>
              <a:gd name="connsiteY1" fmla="*/ 0 h 537261"/>
              <a:gd name="connsiteX2" fmla="*/ 300091 w 332658"/>
              <a:gd name="connsiteY2" fmla="*/ 185809 h 537261"/>
              <a:gd name="connsiteX3" fmla="*/ 332658 w 332658"/>
              <a:gd name="connsiteY3" fmla="*/ 537261 h 537261"/>
              <a:gd name="connsiteX4" fmla="*/ 32567 w 332658"/>
              <a:gd name="connsiteY4" fmla="*/ 351453 h 537261"/>
              <a:gd name="connsiteX5" fmla="*/ 32567 w 332658"/>
              <a:gd name="connsiteY5" fmla="*/ 351453 h 537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658" h="537261">
                <a:moveTo>
                  <a:pt x="32567" y="351453"/>
                </a:moveTo>
                <a:lnTo>
                  <a:pt x="0" y="0"/>
                </a:lnTo>
                <a:lnTo>
                  <a:pt x="300091" y="185809"/>
                </a:lnTo>
                <a:lnTo>
                  <a:pt x="332658" y="537261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8" name="Freeform: Shape 607">
            <a:extLst>
              <a:ext uri="{FF2B5EF4-FFF2-40B4-BE49-F238E27FC236}">
                <a16:creationId xmlns:a16="http://schemas.microsoft.com/office/drawing/2014/main" id="{893D28DD-23E5-DCB7-14DF-2376EE3D0F3E}"/>
              </a:ext>
            </a:extLst>
          </p:cNvPr>
          <p:cNvSpPr/>
          <p:nvPr/>
        </p:nvSpPr>
        <p:spPr>
          <a:xfrm>
            <a:off x="3383588" y="2386026"/>
            <a:ext cx="245271" cy="633119"/>
          </a:xfrm>
          <a:custGeom>
            <a:avLst/>
            <a:gdLst>
              <a:gd name="connsiteX0" fmla="*/ 32567 w 245271"/>
              <a:gd name="connsiteY0" fmla="*/ 351453 h 633119"/>
              <a:gd name="connsiteX1" fmla="*/ 0 w 245271"/>
              <a:gd name="connsiteY1" fmla="*/ 0 h 633119"/>
              <a:gd name="connsiteX2" fmla="*/ 212705 w 245271"/>
              <a:gd name="connsiteY2" fmla="*/ 281667 h 633119"/>
              <a:gd name="connsiteX3" fmla="*/ 245272 w 245271"/>
              <a:gd name="connsiteY3" fmla="*/ 633120 h 633119"/>
              <a:gd name="connsiteX4" fmla="*/ 32567 w 245271"/>
              <a:gd name="connsiteY4" fmla="*/ 351453 h 633119"/>
              <a:gd name="connsiteX5" fmla="*/ 32567 w 245271"/>
              <a:gd name="connsiteY5" fmla="*/ 351453 h 633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5271" h="633119">
                <a:moveTo>
                  <a:pt x="32567" y="351453"/>
                </a:moveTo>
                <a:lnTo>
                  <a:pt x="0" y="0"/>
                </a:lnTo>
                <a:lnTo>
                  <a:pt x="212705" y="281667"/>
                </a:lnTo>
                <a:lnTo>
                  <a:pt x="245272" y="633120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9" name="Freeform: Shape 608">
            <a:extLst>
              <a:ext uri="{FF2B5EF4-FFF2-40B4-BE49-F238E27FC236}">
                <a16:creationId xmlns:a16="http://schemas.microsoft.com/office/drawing/2014/main" id="{1089C9EC-D1A0-2E6F-DDE1-D39C9D39F028}"/>
              </a:ext>
            </a:extLst>
          </p:cNvPr>
          <p:cNvSpPr/>
          <p:nvPr/>
        </p:nvSpPr>
        <p:spPr>
          <a:xfrm>
            <a:off x="8969828" y="1995523"/>
            <a:ext cx="245272" cy="633119"/>
          </a:xfrm>
          <a:custGeom>
            <a:avLst/>
            <a:gdLst>
              <a:gd name="connsiteX0" fmla="*/ 32567 w 245272"/>
              <a:gd name="connsiteY0" fmla="*/ 351453 h 633119"/>
              <a:gd name="connsiteX1" fmla="*/ 0 w 245272"/>
              <a:gd name="connsiteY1" fmla="*/ 0 h 633119"/>
              <a:gd name="connsiteX2" fmla="*/ 212705 w 245272"/>
              <a:gd name="connsiteY2" fmla="*/ 281667 h 633119"/>
              <a:gd name="connsiteX3" fmla="*/ 245272 w 245272"/>
              <a:gd name="connsiteY3" fmla="*/ 633120 h 633119"/>
              <a:gd name="connsiteX4" fmla="*/ 32567 w 245272"/>
              <a:gd name="connsiteY4" fmla="*/ 351453 h 633119"/>
              <a:gd name="connsiteX5" fmla="*/ 32567 w 245272"/>
              <a:gd name="connsiteY5" fmla="*/ 351453 h 633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5272" h="633119">
                <a:moveTo>
                  <a:pt x="32567" y="351453"/>
                </a:moveTo>
                <a:lnTo>
                  <a:pt x="0" y="0"/>
                </a:lnTo>
                <a:lnTo>
                  <a:pt x="212705" y="281667"/>
                </a:lnTo>
                <a:lnTo>
                  <a:pt x="245272" y="633120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0" name="Freeform: Shape 609">
            <a:extLst>
              <a:ext uri="{FF2B5EF4-FFF2-40B4-BE49-F238E27FC236}">
                <a16:creationId xmlns:a16="http://schemas.microsoft.com/office/drawing/2014/main" id="{4DB46AA9-1396-DEA3-2AEA-84B98D9F9BF9}"/>
              </a:ext>
            </a:extLst>
          </p:cNvPr>
          <p:cNvSpPr/>
          <p:nvPr/>
        </p:nvSpPr>
        <p:spPr>
          <a:xfrm>
            <a:off x="1703044" y="2597640"/>
            <a:ext cx="129158" cy="690937"/>
          </a:xfrm>
          <a:custGeom>
            <a:avLst/>
            <a:gdLst>
              <a:gd name="connsiteX0" fmla="*/ 32567 w 129158"/>
              <a:gd name="connsiteY0" fmla="*/ 351453 h 690937"/>
              <a:gd name="connsiteX1" fmla="*/ 0 w 129158"/>
              <a:gd name="connsiteY1" fmla="*/ 0 h 690937"/>
              <a:gd name="connsiteX2" fmla="*/ 96592 w 129158"/>
              <a:gd name="connsiteY2" fmla="*/ 339485 h 690937"/>
              <a:gd name="connsiteX3" fmla="*/ 129159 w 129158"/>
              <a:gd name="connsiteY3" fmla="*/ 690937 h 690937"/>
              <a:gd name="connsiteX4" fmla="*/ 32567 w 129158"/>
              <a:gd name="connsiteY4" fmla="*/ 351453 h 690937"/>
              <a:gd name="connsiteX5" fmla="*/ 32567 w 129158"/>
              <a:gd name="connsiteY5" fmla="*/ 351453 h 690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9158" h="690937">
                <a:moveTo>
                  <a:pt x="32567" y="351453"/>
                </a:moveTo>
                <a:lnTo>
                  <a:pt x="0" y="0"/>
                </a:lnTo>
                <a:lnTo>
                  <a:pt x="96592" y="339485"/>
                </a:lnTo>
                <a:lnTo>
                  <a:pt x="129159" y="690937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1" name="Freeform: Shape 610">
            <a:extLst>
              <a:ext uri="{FF2B5EF4-FFF2-40B4-BE49-F238E27FC236}">
                <a16:creationId xmlns:a16="http://schemas.microsoft.com/office/drawing/2014/main" id="{0197CD29-5C45-CCE5-6ACA-FB13091413CE}"/>
              </a:ext>
            </a:extLst>
          </p:cNvPr>
          <p:cNvSpPr/>
          <p:nvPr/>
        </p:nvSpPr>
        <p:spPr>
          <a:xfrm>
            <a:off x="8029381" y="2008401"/>
            <a:ext cx="65133" cy="702905"/>
          </a:xfrm>
          <a:custGeom>
            <a:avLst/>
            <a:gdLst>
              <a:gd name="connsiteX0" fmla="*/ 0 w 65133"/>
              <a:gd name="connsiteY0" fmla="*/ 351453 h 702905"/>
              <a:gd name="connsiteX1" fmla="*/ 32567 w 65133"/>
              <a:gd name="connsiteY1" fmla="*/ 0 h 702905"/>
              <a:gd name="connsiteX2" fmla="*/ 65134 w 65133"/>
              <a:gd name="connsiteY2" fmla="*/ 351453 h 702905"/>
              <a:gd name="connsiteX3" fmla="*/ 32567 w 65133"/>
              <a:gd name="connsiteY3" fmla="*/ 702906 h 702905"/>
              <a:gd name="connsiteX4" fmla="*/ 0 w 65133"/>
              <a:gd name="connsiteY4" fmla="*/ 351453 h 702905"/>
              <a:gd name="connsiteX5" fmla="*/ 0 w 65133"/>
              <a:gd name="connsiteY5" fmla="*/ 351453 h 702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133" h="702905">
                <a:moveTo>
                  <a:pt x="0" y="351453"/>
                </a:moveTo>
                <a:lnTo>
                  <a:pt x="32567" y="0"/>
                </a:lnTo>
                <a:lnTo>
                  <a:pt x="65134" y="351453"/>
                </a:lnTo>
                <a:lnTo>
                  <a:pt x="32567" y="702906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2" name="Freeform: Shape 611">
            <a:extLst>
              <a:ext uri="{FF2B5EF4-FFF2-40B4-BE49-F238E27FC236}">
                <a16:creationId xmlns:a16="http://schemas.microsoft.com/office/drawing/2014/main" id="{CC998FCC-E9B0-A8FA-4AE0-E5FEDCCE615E}"/>
              </a:ext>
            </a:extLst>
          </p:cNvPr>
          <p:cNvSpPr/>
          <p:nvPr/>
        </p:nvSpPr>
        <p:spPr>
          <a:xfrm>
            <a:off x="6213809" y="2109189"/>
            <a:ext cx="189893" cy="667408"/>
          </a:xfrm>
          <a:custGeom>
            <a:avLst/>
            <a:gdLst>
              <a:gd name="connsiteX0" fmla="*/ 0 w 189893"/>
              <a:gd name="connsiteY0" fmla="*/ 315955 h 667408"/>
              <a:gd name="connsiteX1" fmla="*/ 157327 w 189893"/>
              <a:gd name="connsiteY1" fmla="*/ 0 h 667408"/>
              <a:gd name="connsiteX2" fmla="*/ 189894 w 189893"/>
              <a:gd name="connsiteY2" fmla="*/ 351453 h 667408"/>
              <a:gd name="connsiteX3" fmla="*/ 32567 w 189893"/>
              <a:gd name="connsiteY3" fmla="*/ 667408 h 667408"/>
              <a:gd name="connsiteX4" fmla="*/ 0 w 189893"/>
              <a:gd name="connsiteY4" fmla="*/ 315955 h 667408"/>
              <a:gd name="connsiteX5" fmla="*/ 0 w 189893"/>
              <a:gd name="connsiteY5" fmla="*/ 315955 h 667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9893" h="667408">
                <a:moveTo>
                  <a:pt x="0" y="315955"/>
                </a:moveTo>
                <a:lnTo>
                  <a:pt x="157327" y="0"/>
                </a:lnTo>
                <a:lnTo>
                  <a:pt x="189894" y="351453"/>
                </a:lnTo>
                <a:lnTo>
                  <a:pt x="32567" y="667408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3" name="Freeform: Shape 612">
            <a:extLst>
              <a:ext uri="{FF2B5EF4-FFF2-40B4-BE49-F238E27FC236}">
                <a16:creationId xmlns:a16="http://schemas.microsoft.com/office/drawing/2014/main" id="{4BD0743E-8F2C-9766-2D60-41E1B3E9F8EA}"/>
              </a:ext>
            </a:extLst>
          </p:cNvPr>
          <p:cNvSpPr/>
          <p:nvPr/>
        </p:nvSpPr>
        <p:spPr>
          <a:xfrm>
            <a:off x="650930" y="2751804"/>
            <a:ext cx="189893" cy="667408"/>
          </a:xfrm>
          <a:custGeom>
            <a:avLst/>
            <a:gdLst>
              <a:gd name="connsiteX0" fmla="*/ 0 w 189893"/>
              <a:gd name="connsiteY0" fmla="*/ 315955 h 667408"/>
              <a:gd name="connsiteX1" fmla="*/ 157327 w 189893"/>
              <a:gd name="connsiteY1" fmla="*/ 0 h 667408"/>
              <a:gd name="connsiteX2" fmla="*/ 189894 w 189893"/>
              <a:gd name="connsiteY2" fmla="*/ 351453 h 667408"/>
              <a:gd name="connsiteX3" fmla="*/ 32567 w 189893"/>
              <a:gd name="connsiteY3" fmla="*/ 667408 h 667408"/>
              <a:gd name="connsiteX4" fmla="*/ 0 w 189893"/>
              <a:gd name="connsiteY4" fmla="*/ 315955 h 667408"/>
              <a:gd name="connsiteX5" fmla="*/ 0 w 189893"/>
              <a:gd name="connsiteY5" fmla="*/ 315955 h 667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9893" h="667408">
                <a:moveTo>
                  <a:pt x="0" y="315955"/>
                </a:moveTo>
                <a:lnTo>
                  <a:pt x="157327" y="0"/>
                </a:lnTo>
                <a:lnTo>
                  <a:pt x="189894" y="351453"/>
                </a:lnTo>
                <a:lnTo>
                  <a:pt x="32567" y="667408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4" name="Freeform: Shape 613">
            <a:extLst>
              <a:ext uri="{FF2B5EF4-FFF2-40B4-BE49-F238E27FC236}">
                <a16:creationId xmlns:a16="http://schemas.microsoft.com/office/drawing/2014/main" id="{CA6B2C29-E063-72FF-9756-7C863515AF95}"/>
              </a:ext>
            </a:extLst>
          </p:cNvPr>
          <p:cNvSpPr/>
          <p:nvPr/>
        </p:nvSpPr>
        <p:spPr>
          <a:xfrm>
            <a:off x="5952969" y="2425144"/>
            <a:ext cx="293406" cy="589239"/>
          </a:xfrm>
          <a:custGeom>
            <a:avLst/>
            <a:gdLst>
              <a:gd name="connsiteX0" fmla="*/ 0 w 293406"/>
              <a:gd name="connsiteY0" fmla="*/ 237787 h 589239"/>
              <a:gd name="connsiteX1" fmla="*/ 260840 w 293406"/>
              <a:gd name="connsiteY1" fmla="*/ 0 h 589239"/>
              <a:gd name="connsiteX2" fmla="*/ 293406 w 293406"/>
              <a:gd name="connsiteY2" fmla="*/ 351453 h 589239"/>
              <a:gd name="connsiteX3" fmla="*/ 32567 w 293406"/>
              <a:gd name="connsiteY3" fmla="*/ 589239 h 589239"/>
              <a:gd name="connsiteX4" fmla="*/ 0 w 293406"/>
              <a:gd name="connsiteY4" fmla="*/ 237787 h 589239"/>
              <a:gd name="connsiteX5" fmla="*/ 0 w 293406"/>
              <a:gd name="connsiteY5" fmla="*/ 237787 h 589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406" h="589239">
                <a:moveTo>
                  <a:pt x="0" y="237787"/>
                </a:moveTo>
                <a:lnTo>
                  <a:pt x="260840" y="0"/>
                </a:lnTo>
                <a:lnTo>
                  <a:pt x="293406" y="351453"/>
                </a:lnTo>
                <a:lnTo>
                  <a:pt x="32567" y="589239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5" name="Freeform: Shape 614">
            <a:extLst>
              <a:ext uri="{FF2B5EF4-FFF2-40B4-BE49-F238E27FC236}">
                <a16:creationId xmlns:a16="http://schemas.microsoft.com/office/drawing/2014/main" id="{7C474A62-4B89-623E-571E-32568BBD54EA}"/>
              </a:ext>
            </a:extLst>
          </p:cNvPr>
          <p:cNvSpPr/>
          <p:nvPr/>
        </p:nvSpPr>
        <p:spPr>
          <a:xfrm>
            <a:off x="2099727" y="2513529"/>
            <a:ext cx="293406" cy="589239"/>
          </a:xfrm>
          <a:custGeom>
            <a:avLst/>
            <a:gdLst>
              <a:gd name="connsiteX0" fmla="*/ 0 w 293406"/>
              <a:gd name="connsiteY0" fmla="*/ 237786 h 589239"/>
              <a:gd name="connsiteX1" fmla="*/ 260840 w 293406"/>
              <a:gd name="connsiteY1" fmla="*/ 0 h 589239"/>
              <a:gd name="connsiteX2" fmla="*/ 293406 w 293406"/>
              <a:gd name="connsiteY2" fmla="*/ 351453 h 589239"/>
              <a:gd name="connsiteX3" fmla="*/ 32567 w 293406"/>
              <a:gd name="connsiteY3" fmla="*/ 589239 h 589239"/>
              <a:gd name="connsiteX4" fmla="*/ 0 w 293406"/>
              <a:gd name="connsiteY4" fmla="*/ 237786 h 589239"/>
              <a:gd name="connsiteX5" fmla="*/ 0 w 293406"/>
              <a:gd name="connsiteY5" fmla="*/ 237786 h 589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406" h="589239">
                <a:moveTo>
                  <a:pt x="0" y="237786"/>
                </a:moveTo>
                <a:lnTo>
                  <a:pt x="260840" y="0"/>
                </a:lnTo>
                <a:lnTo>
                  <a:pt x="293406" y="351453"/>
                </a:lnTo>
                <a:lnTo>
                  <a:pt x="32567" y="589239"/>
                </a:lnTo>
                <a:lnTo>
                  <a:pt x="0" y="237786"/>
                </a:lnTo>
                <a:lnTo>
                  <a:pt x="0" y="23778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6" name="Freeform: Shape 615">
            <a:extLst>
              <a:ext uri="{FF2B5EF4-FFF2-40B4-BE49-F238E27FC236}">
                <a16:creationId xmlns:a16="http://schemas.microsoft.com/office/drawing/2014/main" id="{D9D51BA0-58E7-5DF9-49FF-C9924552179E}"/>
              </a:ext>
            </a:extLst>
          </p:cNvPr>
          <p:cNvSpPr/>
          <p:nvPr/>
        </p:nvSpPr>
        <p:spPr>
          <a:xfrm>
            <a:off x="10424269" y="1695089"/>
            <a:ext cx="293406" cy="589239"/>
          </a:xfrm>
          <a:custGeom>
            <a:avLst/>
            <a:gdLst>
              <a:gd name="connsiteX0" fmla="*/ 0 w 293406"/>
              <a:gd name="connsiteY0" fmla="*/ 237787 h 589239"/>
              <a:gd name="connsiteX1" fmla="*/ 260840 w 293406"/>
              <a:gd name="connsiteY1" fmla="*/ 0 h 589239"/>
              <a:gd name="connsiteX2" fmla="*/ 293406 w 293406"/>
              <a:gd name="connsiteY2" fmla="*/ 351453 h 589239"/>
              <a:gd name="connsiteX3" fmla="*/ 32567 w 293406"/>
              <a:gd name="connsiteY3" fmla="*/ 589239 h 589239"/>
              <a:gd name="connsiteX4" fmla="*/ 0 w 293406"/>
              <a:gd name="connsiteY4" fmla="*/ 237787 h 589239"/>
              <a:gd name="connsiteX5" fmla="*/ 0 w 293406"/>
              <a:gd name="connsiteY5" fmla="*/ 237787 h 589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406" h="589239">
                <a:moveTo>
                  <a:pt x="0" y="237787"/>
                </a:moveTo>
                <a:lnTo>
                  <a:pt x="260840" y="0"/>
                </a:lnTo>
                <a:lnTo>
                  <a:pt x="293406" y="351453"/>
                </a:lnTo>
                <a:lnTo>
                  <a:pt x="32567" y="589239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7" name="Freeform: Shape 616">
            <a:extLst>
              <a:ext uri="{FF2B5EF4-FFF2-40B4-BE49-F238E27FC236}">
                <a16:creationId xmlns:a16="http://schemas.microsoft.com/office/drawing/2014/main" id="{95A8D5A8-1A52-56F6-9658-AEF360C8FD2D}"/>
              </a:ext>
            </a:extLst>
          </p:cNvPr>
          <p:cNvSpPr/>
          <p:nvPr/>
        </p:nvSpPr>
        <p:spPr>
          <a:xfrm>
            <a:off x="6371136" y="1981686"/>
            <a:ext cx="361691" cy="478956"/>
          </a:xfrm>
          <a:custGeom>
            <a:avLst/>
            <a:gdLst>
              <a:gd name="connsiteX0" fmla="*/ 0 w 361691"/>
              <a:gd name="connsiteY0" fmla="*/ 127503 h 478956"/>
              <a:gd name="connsiteX1" fmla="*/ 329124 w 361691"/>
              <a:gd name="connsiteY1" fmla="*/ 0 h 478956"/>
              <a:gd name="connsiteX2" fmla="*/ 361691 w 361691"/>
              <a:gd name="connsiteY2" fmla="*/ 351453 h 478956"/>
              <a:gd name="connsiteX3" fmla="*/ 32567 w 361691"/>
              <a:gd name="connsiteY3" fmla="*/ 478956 h 478956"/>
              <a:gd name="connsiteX4" fmla="*/ 0 w 361691"/>
              <a:gd name="connsiteY4" fmla="*/ 127503 h 478956"/>
              <a:gd name="connsiteX5" fmla="*/ 0 w 361691"/>
              <a:gd name="connsiteY5" fmla="*/ 127503 h 478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1691" h="478956">
                <a:moveTo>
                  <a:pt x="0" y="127503"/>
                </a:moveTo>
                <a:lnTo>
                  <a:pt x="329124" y="0"/>
                </a:lnTo>
                <a:lnTo>
                  <a:pt x="361691" y="351453"/>
                </a:lnTo>
                <a:lnTo>
                  <a:pt x="32567" y="478956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8" name="Freeform: Shape 617">
            <a:extLst>
              <a:ext uri="{FF2B5EF4-FFF2-40B4-BE49-F238E27FC236}">
                <a16:creationId xmlns:a16="http://schemas.microsoft.com/office/drawing/2014/main" id="{42E5CA39-F46B-B730-C496-E94DC15716E3}"/>
              </a:ext>
            </a:extLst>
          </p:cNvPr>
          <p:cNvSpPr/>
          <p:nvPr/>
        </p:nvSpPr>
        <p:spPr>
          <a:xfrm>
            <a:off x="2707515" y="2321170"/>
            <a:ext cx="361690" cy="478955"/>
          </a:xfrm>
          <a:custGeom>
            <a:avLst/>
            <a:gdLst>
              <a:gd name="connsiteX0" fmla="*/ 0 w 361690"/>
              <a:gd name="connsiteY0" fmla="*/ 127503 h 478955"/>
              <a:gd name="connsiteX1" fmla="*/ 329124 w 361690"/>
              <a:gd name="connsiteY1" fmla="*/ 0 h 478955"/>
              <a:gd name="connsiteX2" fmla="*/ 361691 w 361690"/>
              <a:gd name="connsiteY2" fmla="*/ 351453 h 478955"/>
              <a:gd name="connsiteX3" fmla="*/ 32567 w 361690"/>
              <a:gd name="connsiteY3" fmla="*/ 478956 h 478955"/>
              <a:gd name="connsiteX4" fmla="*/ 0 w 361690"/>
              <a:gd name="connsiteY4" fmla="*/ 127503 h 478955"/>
              <a:gd name="connsiteX5" fmla="*/ 0 w 361690"/>
              <a:gd name="connsiteY5" fmla="*/ 127503 h 47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1690" h="478955">
                <a:moveTo>
                  <a:pt x="0" y="127503"/>
                </a:moveTo>
                <a:lnTo>
                  <a:pt x="329124" y="0"/>
                </a:lnTo>
                <a:lnTo>
                  <a:pt x="361691" y="351453"/>
                </a:lnTo>
                <a:lnTo>
                  <a:pt x="32567" y="478956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9" name="Freeform: Shape 618">
            <a:extLst>
              <a:ext uri="{FF2B5EF4-FFF2-40B4-BE49-F238E27FC236}">
                <a16:creationId xmlns:a16="http://schemas.microsoft.com/office/drawing/2014/main" id="{DDE338F1-4E33-FDC1-7600-E45DAC033FDC}"/>
              </a:ext>
            </a:extLst>
          </p:cNvPr>
          <p:cNvSpPr/>
          <p:nvPr/>
        </p:nvSpPr>
        <p:spPr>
          <a:xfrm>
            <a:off x="9182533" y="2149686"/>
            <a:ext cx="361691" cy="478956"/>
          </a:xfrm>
          <a:custGeom>
            <a:avLst/>
            <a:gdLst>
              <a:gd name="connsiteX0" fmla="*/ 0 w 361691"/>
              <a:gd name="connsiteY0" fmla="*/ 127503 h 478956"/>
              <a:gd name="connsiteX1" fmla="*/ 329125 w 361691"/>
              <a:gd name="connsiteY1" fmla="*/ 0 h 478956"/>
              <a:gd name="connsiteX2" fmla="*/ 361691 w 361691"/>
              <a:gd name="connsiteY2" fmla="*/ 351453 h 478956"/>
              <a:gd name="connsiteX3" fmla="*/ 32567 w 361691"/>
              <a:gd name="connsiteY3" fmla="*/ 478956 h 478956"/>
              <a:gd name="connsiteX4" fmla="*/ 0 w 361691"/>
              <a:gd name="connsiteY4" fmla="*/ 127503 h 478956"/>
              <a:gd name="connsiteX5" fmla="*/ 0 w 361691"/>
              <a:gd name="connsiteY5" fmla="*/ 127503 h 478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1691" h="478956">
                <a:moveTo>
                  <a:pt x="0" y="127503"/>
                </a:moveTo>
                <a:lnTo>
                  <a:pt x="329125" y="0"/>
                </a:lnTo>
                <a:lnTo>
                  <a:pt x="361691" y="351453"/>
                </a:lnTo>
                <a:lnTo>
                  <a:pt x="32567" y="478956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0" name="Freeform: Shape 619">
            <a:extLst>
              <a:ext uri="{FF2B5EF4-FFF2-40B4-BE49-F238E27FC236}">
                <a16:creationId xmlns:a16="http://schemas.microsoft.com/office/drawing/2014/main" id="{E9589BE6-B4AB-55F2-2A61-DCDE9B524033}"/>
              </a:ext>
            </a:extLst>
          </p:cNvPr>
          <p:cNvSpPr/>
          <p:nvPr/>
        </p:nvSpPr>
        <p:spPr>
          <a:xfrm>
            <a:off x="-25142" y="3002903"/>
            <a:ext cx="361690" cy="478956"/>
          </a:xfrm>
          <a:custGeom>
            <a:avLst/>
            <a:gdLst>
              <a:gd name="connsiteX0" fmla="*/ 0 w 361690"/>
              <a:gd name="connsiteY0" fmla="*/ 127503 h 478956"/>
              <a:gd name="connsiteX1" fmla="*/ 329124 w 361690"/>
              <a:gd name="connsiteY1" fmla="*/ 0 h 478956"/>
              <a:gd name="connsiteX2" fmla="*/ 361691 w 361690"/>
              <a:gd name="connsiteY2" fmla="*/ 351453 h 478956"/>
              <a:gd name="connsiteX3" fmla="*/ 32567 w 361690"/>
              <a:gd name="connsiteY3" fmla="*/ 478956 h 478956"/>
              <a:gd name="connsiteX4" fmla="*/ 0 w 361690"/>
              <a:gd name="connsiteY4" fmla="*/ 127503 h 478956"/>
              <a:gd name="connsiteX5" fmla="*/ 0 w 361690"/>
              <a:gd name="connsiteY5" fmla="*/ 127503 h 478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1690" h="478956">
                <a:moveTo>
                  <a:pt x="0" y="127503"/>
                </a:moveTo>
                <a:lnTo>
                  <a:pt x="329124" y="0"/>
                </a:lnTo>
                <a:lnTo>
                  <a:pt x="361691" y="351453"/>
                </a:lnTo>
                <a:lnTo>
                  <a:pt x="32567" y="478956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1" name="Freeform: Shape 620">
            <a:extLst>
              <a:ext uri="{FF2B5EF4-FFF2-40B4-BE49-F238E27FC236}">
                <a16:creationId xmlns:a16="http://schemas.microsoft.com/office/drawing/2014/main" id="{70AF90D0-8FED-0FD2-E85B-CC5FA4A3E13A}"/>
              </a:ext>
            </a:extLst>
          </p:cNvPr>
          <p:cNvSpPr/>
          <p:nvPr/>
        </p:nvSpPr>
        <p:spPr>
          <a:xfrm>
            <a:off x="4510181" y="8444905"/>
            <a:ext cx="129158" cy="690936"/>
          </a:xfrm>
          <a:custGeom>
            <a:avLst/>
            <a:gdLst>
              <a:gd name="connsiteX0" fmla="*/ 0 w 129158"/>
              <a:gd name="connsiteY0" fmla="*/ 339484 h 690936"/>
              <a:gd name="connsiteX1" fmla="*/ 96592 w 129158"/>
              <a:gd name="connsiteY1" fmla="*/ 0 h 690936"/>
              <a:gd name="connsiteX2" fmla="*/ 129159 w 129158"/>
              <a:gd name="connsiteY2" fmla="*/ 351453 h 690936"/>
              <a:gd name="connsiteX3" fmla="*/ 32567 w 129158"/>
              <a:gd name="connsiteY3" fmla="*/ 690937 h 690936"/>
              <a:gd name="connsiteX4" fmla="*/ 0 w 129158"/>
              <a:gd name="connsiteY4" fmla="*/ 339484 h 690936"/>
              <a:gd name="connsiteX5" fmla="*/ 0 w 129158"/>
              <a:gd name="connsiteY5" fmla="*/ 339484 h 690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9158" h="690936">
                <a:moveTo>
                  <a:pt x="0" y="339484"/>
                </a:moveTo>
                <a:lnTo>
                  <a:pt x="96592" y="0"/>
                </a:lnTo>
                <a:lnTo>
                  <a:pt x="129159" y="351453"/>
                </a:lnTo>
                <a:lnTo>
                  <a:pt x="32567" y="690937"/>
                </a:lnTo>
                <a:lnTo>
                  <a:pt x="0" y="339484"/>
                </a:lnTo>
                <a:lnTo>
                  <a:pt x="0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2" name="Freeform: Shape 621">
            <a:extLst>
              <a:ext uri="{FF2B5EF4-FFF2-40B4-BE49-F238E27FC236}">
                <a16:creationId xmlns:a16="http://schemas.microsoft.com/office/drawing/2014/main" id="{2C020100-2FDB-6731-710B-0C6D6021253B}"/>
              </a:ext>
            </a:extLst>
          </p:cNvPr>
          <p:cNvSpPr/>
          <p:nvPr/>
        </p:nvSpPr>
        <p:spPr>
          <a:xfrm>
            <a:off x="7993664" y="8093452"/>
            <a:ext cx="245271" cy="633119"/>
          </a:xfrm>
          <a:custGeom>
            <a:avLst/>
            <a:gdLst>
              <a:gd name="connsiteX0" fmla="*/ 0 w 245271"/>
              <a:gd name="connsiteY0" fmla="*/ 281666 h 633119"/>
              <a:gd name="connsiteX1" fmla="*/ 212705 w 245271"/>
              <a:gd name="connsiteY1" fmla="*/ 0 h 633119"/>
              <a:gd name="connsiteX2" fmla="*/ 245271 w 245271"/>
              <a:gd name="connsiteY2" fmla="*/ 351453 h 633119"/>
              <a:gd name="connsiteX3" fmla="*/ 32567 w 245271"/>
              <a:gd name="connsiteY3" fmla="*/ 633119 h 633119"/>
              <a:gd name="connsiteX4" fmla="*/ 0 w 245271"/>
              <a:gd name="connsiteY4" fmla="*/ 281666 h 633119"/>
              <a:gd name="connsiteX5" fmla="*/ 0 w 245271"/>
              <a:gd name="connsiteY5" fmla="*/ 281666 h 633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5271" h="633119">
                <a:moveTo>
                  <a:pt x="0" y="281666"/>
                </a:moveTo>
                <a:lnTo>
                  <a:pt x="212705" y="0"/>
                </a:lnTo>
                <a:lnTo>
                  <a:pt x="245271" y="351453"/>
                </a:lnTo>
                <a:lnTo>
                  <a:pt x="32567" y="633119"/>
                </a:lnTo>
                <a:lnTo>
                  <a:pt x="0" y="281666"/>
                </a:lnTo>
                <a:lnTo>
                  <a:pt x="0" y="2816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3" name="Freeform: Shape 622">
            <a:extLst>
              <a:ext uri="{FF2B5EF4-FFF2-40B4-BE49-F238E27FC236}">
                <a16:creationId xmlns:a16="http://schemas.microsoft.com/office/drawing/2014/main" id="{3B6044EC-7D30-8FD1-A197-C71386F976DD}"/>
              </a:ext>
            </a:extLst>
          </p:cNvPr>
          <p:cNvSpPr/>
          <p:nvPr/>
        </p:nvSpPr>
        <p:spPr>
          <a:xfrm>
            <a:off x="3336730" y="9087032"/>
            <a:ext cx="245272" cy="633119"/>
          </a:xfrm>
          <a:custGeom>
            <a:avLst/>
            <a:gdLst>
              <a:gd name="connsiteX0" fmla="*/ 0 w 245272"/>
              <a:gd name="connsiteY0" fmla="*/ 281666 h 633119"/>
              <a:gd name="connsiteX1" fmla="*/ 212705 w 245272"/>
              <a:gd name="connsiteY1" fmla="*/ 0 h 633119"/>
              <a:gd name="connsiteX2" fmla="*/ 245272 w 245272"/>
              <a:gd name="connsiteY2" fmla="*/ 351453 h 633119"/>
              <a:gd name="connsiteX3" fmla="*/ 32567 w 245272"/>
              <a:gd name="connsiteY3" fmla="*/ 633119 h 633119"/>
              <a:gd name="connsiteX4" fmla="*/ 0 w 245272"/>
              <a:gd name="connsiteY4" fmla="*/ 281666 h 633119"/>
              <a:gd name="connsiteX5" fmla="*/ 0 w 245272"/>
              <a:gd name="connsiteY5" fmla="*/ 281666 h 633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5272" h="633119">
                <a:moveTo>
                  <a:pt x="0" y="281666"/>
                </a:moveTo>
                <a:lnTo>
                  <a:pt x="212705" y="0"/>
                </a:lnTo>
                <a:lnTo>
                  <a:pt x="245272" y="351453"/>
                </a:lnTo>
                <a:lnTo>
                  <a:pt x="32567" y="633119"/>
                </a:lnTo>
                <a:lnTo>
                  <a:pt x="0" y="281666"/>
                </a:lnTo>
                <a:lnTo>
                  <a:pt x="0" y="2816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4" name="Freeform: Shape 623">
            <a:extLst>
              <a:ext uri="{FF2B5EF4-FFF2-40B4-BE49-F238E27FC236}">
                <a16:creationId xmlns:a16="http://schemas.microsoft.com/office/drawing/2014/main" id="{8F641E8D-D053-B503-D677-D8723D8B8CBD}"/>
              </a:ext>
            </a:extLst>
          </p:cNvPr>
          <p:cNvSpPr/>
          <p:nvPr/>
        </p:nvSpPr>
        <p:spPr>
          <a:xfrm>
            <a:off x="5769297" y="8007997"/>
            <a:ext cx="332658" cy="537261"/>
          </a:xfrm>
          <a:custGeom>
            <a:avLst/>
            <a:gdLst>
              <a:gd name="connsiteX0" fmla="*/ 0 w 332658"/>
              <a:gd name="connsiteY0" fmla="*/ 185809 h 537261"/>
              <a:gd name="connsiteX1" fmla="*/ 300091 w 332658"/>
              <a:gd name="connsiteY1" fmla="*/ 0 h 537261"/>
              <a:gd name="connsiteX2" fmla="*/ 332658 w 332658"/>
              <a:gd name="connsiteY2" fmla="*/ 351453 h 537261"/>
              <a:gd name="connsiteX3" fmla="*/ 32567 w 332658"/>
              <a:gd name="connsiteY3" fmla="*/ 537261 h 537261"/>
              <a:gd name="connsiteX4" fmla="*/ 0 w 332658"/>
              <a:gd name="connsiteY4" fmla="*/ 185809 h 537261"/>
              <a:gd name="connsiteX5" fmla="*/ 0 w 332658"/>
              <a:gd name="connsiteY5" fmla="*/ 185809 h 537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658" h="537261">
                <a:moveTo>
                  <a:pt x="0" y="185809"/>
                </a:moveTo>
                <a:lnTo>
                  <a:pt x="300091" y="0"/>
                </a:lnTo>
                <a:lnTo>
                  <a:pt x="332658" y="351453"/>
                </a:lnTo>
                <a:lnTo>
                  <a:pt x="32567" y="537261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5" name="Freeform: Shape 624">
            <a:extLst>
              <a:ext uri="{FF2B5EF4-FFF2-40B4-BE49-F238E27FC236}">
                <a16:creationId xmlns:a16="http://schemas.microsoft.com/office/drawing/2014/main" id="{711189BC-99F0-6FBC-9377-DD1F23CAB0A4}"/>
              </a:ext>
            </a:extLst>
          </p:cNvPr>
          <p:cNvSpPr/>
          <p:nvPr/>
        </p:nvSpPr>
        <p:spPr>
          <a:xfrm>
            <a:off x="2379117" y="8605619"/>
            <a:ext cx="332658" cy="537261"/>
          </a:xfrm>
          <a:custGeom>
            <a:avLst/>
            <a:gdLst>
              <a:gd name="connsiteX0" fmla="*/ 0 w 332658"/>
              <a:gd name="connsiteY0" fmla="*/ 185809 h 537261"/>
              <a:gd name="connsiteX1" fmla="*/ 300091 w 332658"/>
              <a:gd name="connsiteY1" fmla="*/ 0 h 537261"/>
              <a:gd name="connsiteX2" fmla="*/ 332658 w 332658"/>
              <a:gd name="connsiteY2" fmla="*/ 351453 h 537261"/>
              <a:gd name="connsiteX3" fmla="*/ 32567 w 332658"/>
              <a:gd name="connsiteY3" fmla="*/ 537261 h 537261"/>
              <a:gd name="connsiteX4" fmla="*/ 0 w 332658"/>
              <a:gd name="connsiteY4" fmla="*/ 185809 h 537261"/>
              <a:gd name="connsiteX5" fmla="*/ 0 w 332658"/>
              <a:gd name="connsiteY5" fmla="*/ 185809 h 537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658" h="537261">
                <a:moveTo>
                  <a:pt x="0" y="185809"/>
                </a:moveTo>
                <a:lnTo>
                  <a:pt x="300091" y="0"/>
                </a:lnTo>
                <a:lnTo>
                  <a:pt x="332658" y="351453"/>
                </a:lnTo>
                <a:lnTo>
                  <a:pt x="32567" y="537261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6" name="Freeform: Shape 625">
            <a:extLst>
              <a:ext uri="{FF2B5EF4-FFF2-40B4-BE49-F238E27FC236}">
                <a16:creationId xmlns:a16="http://schemas.microsoft.com/office/drawing/2014/main" id="{42DF43B3-3052-26E9-CFB9-16531317923B}"/>
              </a:ext>
            </a:extLst>
          </p:cNvPr>
          <p:cNvSpPr/>
          <p:nvPr/>
        </p:nvSpPr>
        <p:spPr>
          <a:xfrm>
            <a:off x="4163233" y="8784389"/>
            <a:ext cx="379515" cy="416308"/>
          </a:xfrm>
          <a:custGeom>
            <a:avLst/>
            <a:gdLst>
              <a:gd name="connsiteX0" fmla="*/ 0 w 379515"/>
              <a:gd name="connsiteY0" fmla="*/ 64856 h 416308"/>
              <a:gd name="connsiteX1" fmla="*/ 346948 w 379515"/>
              <a:gd name="connsiteY1" fmla="*/ 0 h 416308"/>
              <a:gd name="connsiteX2" fmla="*/ 379515 w 379515"/>
              <a:gd name="connsiteY2" fmla="*/ 351453 h 416308"/>
              <a:gd name="connsiteX3" fmla="*/ 32567 w 379515"/>
              <a:gd name="connsiteY3" fmla="*/ 416309 h 416308"/>
              <a:gd name="connsiteX4" fmla="*/ 0 w 379515"/>
              <a:gd name="connsiteY4" fmla="*/ 64856 h 416308"/>
              <a:gd name="connsiteX5" fmla="*/ 0 w 379515"/>
              <a:gd name="connsiteY5" fmla="*/ 64856 h 41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15" h="416308">
                <a:moveTo>
                  <a:pt x="0" y="64856"/>
                </a:moveTo>
                <a:lnTo>
                  <a:pt x="346948" y="0"/>
                </a:lnTo>
                <a:lnTo>
                  <a:pt x="379515" y="351453"/>
                </a:lnTo>
                <a:lnTo>
                  <a:pt x="32567" y="416309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7" name="Freeform: Shape 626">
            <a:extLst>
              <a:ext uri="{FF2B5EF4-FFF2-40B4-BE49-F238E27FC236}">
                <a16:creationId xmlns:a16="http://schemas.microsoft.com/office/drawing/2014/main" id="{C6172FF7-A520-8965-0A15-107B2B2BAB1B}"/>
              </a:ext>
            </a:extLst>
          </p:cNvPr>
          <p:cNvSpPr/>
          <p:nvPr/>
        </p:nvSpPr>
        <p:spPr>
          <a:xfrm>
            <a:off x="6792379" y="8540763"/>
            <a:ext cx="379515" cy="416308"/>
          </a:xfrm>
          <a:custGeom>
            <a:avLst/>
            <a:gdLst>
              <a:gd name="connsiteX0" fmla="*/ 0 w 379515"/>
              <a:gd name="connsiteY0" fmla="*/ 64856 h 416308"/>
              <a:gd name="connsiteX1" fmla="*/ 346948 w 379515"/>
              <a:gd name="connsiteY1" fmla="*/ 0 h 416308"/>
              <a:gd name="connsiteX2" fmla="*/ 379516 w 379515"/>
              <a:gd name="connsiteY2" fmla="*/ 351453 h 416308"/>
              <a:gd name="connsiteX3" fmla="*/ 32567 w 379515"/>
              <a:gd name="connsiteY3" fmla="*/ 416309 h 416308"/>
              <a:gd name="connsiteX4" fmla="*/ 0 w 379515"/>
              <a:gd name="connsiteY4" fmla="*/ 64856 h 416308"/>
              <a:gd name="connsiteX5" fmla="*/ 0 w 379515"/>
              <a:gd name="connsiteY5" fmla="*/ 64856 h 41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15" h="416308">
                <a:moveTo>
                  <a:pt x="0" y="64856"/>
                </a:moveTo>
                <a:lnTo>
                  <a:pt x="346948" y="0"/>
                </a:lnTo>
                <a:lnTo>
                  <a:pt x="379516" y="351453"/>
                </a:lnTo>
                <a:lnTo>
                  <a:pt x="32567" y="416309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8" name="Freeform: Shape 627">
            <a:extLst>
              <a:ext uri="{FF2B5EF4-FFF2-40B4-BE49-F238E27FC236}">
                <a16:creationId xmlns:a16="http://schemas.microsoft.com/office/drawing/2014/main" id="{F0EAFC52-91D1-833A-3C1C-C15C55F98068}"/>
              </a:ext>
            </a:extLst>
          </p:cNvPr>
          <p:cNvSpPr/>
          <p:nvPr/>
        </p:nvSpPr>
        <p:spPr>
          <a:xfrm>
            <a:off x="1703044" y="8854075"/>
            <a:ext cx="379515" cy="416308"/>
          </a:xfrm>
          <a:custGeom>
            <a:avLst/>
            <a:gdLst>
              <a:gd name="connsiteX0" fmla="*/ 32567 w 379515"/>
              <a:gd name="connsiteY0" fmla="*/ 351453 h 416308"/>
              <a:gd name="connsiteX1" fmla="*/ 0 w 379515"/>
              <a:gd name="connsiteY1" fmla="*/ 0 h 416308"/>
              <a:gd name="connsiteX2" fmla="*/ 346949 w 379515"/>
              <a:gd name="connsiteY2" fmla="*/ 64856 h 416308"/>
              <a:gd name="connsiteX3" fmla="*/ 379516 w 379515"/>
              <a:gd name="connsiteY3" fmla="*/ 416309 h 416308"/>
              <a:gd name="connsiteX4" fmla="*/ 32567 w 379515"/>
              <a:gd name="connsiteY4" fmla="*/ 351453 h 416308"/>
              <a:gd name="connsiteX5" fmla="*/ 32567 w 379515"/>
              <a:gd name="connsiteY5" fmla="*/ 351453 h 41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15" h="416308">
                <a:moveTo>
                  <a:pt x="32567" y="351453"/>
                </a:moveTo>
                <a:lnTo>
                  <a:pt x="0" y="0"/>
                </a:lnTo>
                <a:lnTo>
                  <a:pt x="346949" y="64856"/>
                </a:lnTo>
                <a:lnTo>
                  <a:pt x="379516" y="416309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9" name="Freeform: Shape 628">
            <a:extLst>
              <a:ext uri="{FF2B5EF4-FFF2-40B4-BE49-F238E27FC236}">
                <a16:creationId xmlns:a16="http://schemas.microsoft.com/office/drawing/2014/main" id="{70FCB31A-8F43-A2EC-6D5F-15A54FCDB34D}"/>
              </a:ext>
            </a:extLst>
          </p:cNvPr>
          <p:cNvSpPr/>
          <p:nvPr/>
        </p:nvSpPr>
        <p:spPr>
          <a:xfrm>
            <a:off x="5093224" y="8256453"/>
            <a:ext cx="379515" cy="416308"/>
          </a:xfrm>
          <a:custGeom>
            <a:avLst/>
            <a:gdLst>
              <a:gd name="connsiteX0" fmla="*/ 32567 w 379515"/>
              <a:gd name="connsiteY0" fmla="*/ 351453 h 416308"/>
              <a:gd name="connsiteX1" fmla="*/ 0 w 379515"/>
              <a:gd name="connsiteY1" fmla="*/ 0 h 416308"/>
              <a:gd name="connsiteX2" fmla="*/ 346949 w 379515"/>
              <a:gd name="connsiteY2" fmla="*/ 64855 h 416308"/>
              <a:gd name="connsiteX3" fmla="*/ 379516 w 379515"/>
              <a:gd name="connsiteY3" fmla="*/ 416309 h 416308"/>
              <a:gd name="connsiteX4" fmla="*/ 32567 w 379515"/>
              <a:gd name="connsiteY4" fmla="*/ 351453 h 416308"/>
              <a:gd name="connsiteX5" fmla="*/ 32567 w 379515"/>
              <a:gd name="connsiteY5" fmla="*/ 351453 h 41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15" h="416308">
                <a:moveTo>
                  <a:pt x="32567" y="351453"/>
                </a:moveTo>
                <a:lnTo>
                  <a:pt x="0" y="0"/>
                </a:lnTo>
                <a:lnTo>
                  <a:pt x="346949" y="64855"/>
                </a:lnTo>
                <a:lnTo>
                  <a:pt x="379516" y="416309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0" name="Freeform: Shape 629">
            <a:extLst>
              <a:ext uri="{FF2B5EF4-FFF2-40B4-BE49-F238E27FC236}">
                <a16:creationId xmlns:a16="http://schemas.microsoft.com/office/drawing/2014/main" id="{2B36EEA1-AFEB-4341-9923-5C4CA2EF7810}"/>
              </a:ext>
            </a:extLst>
          </p:cNvPr>
          <p:cNvSpPr/>
          <p:nvPr/>
        </p:nvSpPr>
        <p:spPr>
          <a:xfrm>
            <a:off x="8535493" y="8220956"/>
            <a:ext cx="379515" cy="416307"/>
          </a:xfrm>
          <a:custGeom>
            <a:avLst/>
            <a:gdLst>
              <a:gd name="connsiteX0" fmla="*/ 32567 w 379515"/>
              <a:gd name="connsiteY0" fmla="*/ 351453 h 416307"/>
              <a:gd name="connsiteX1" fmla="*/ 0 w 379515"/>
              <a:gd name="connsiteY1" fmla="*/ 0 h 416307"/>
              <a:gd name="connsiteX2" fmla="*/ 346948 w 379515"/>
              <a:gd name="connsiteY2" fmla="*/ 64855 h 416307"/>
              <a:gd name="connsiteX3" fmla="*/ 379516 w 379515"/>
              <a:gd name="connsiteY3" fmla="*/ 416308 h 416307"/>
              <a:gd name="connsiteX4" fmla="*/ 32567 w 379515"/>
              <a:gd name="connsiteY4" fmla="*/ 351453 h 416307"/>
              <a:gd name="connsiteX5" fmla="*/ 32567 w 379515"/>
              <a:gd name="connsiteY5" fmla="*/ 351453 h 416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15" h="416307">
                <a:moveTo>
                  <a:pt x="32567" y="351453"/>
                </a:moveTo>
                <a:lnTo>
                  <a:pt x="0" y="0"/>
                </a:lnTo>
                <a:lnTo>
                  <a:pt x="346948" y="64855"/>
                </a:lnTo>
                <a:lnTo>
                  <a:pt x="379516" y="416308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1" name="Freeform: Shape 630">
            <a:extLst>
              <a:ext uri="{FF2B5EF4-FFF2-40B4-BE49-F238E27FC236}">
                <a16:creationId xmlns:a16="http://schemas.microsoft.com/office/drawing/2014/main" id="{AE6DD0FC-5BFC-2E88-A122-A92AB2F80F53}"/>
              </a:ext>
            </a:extLst>
          </p:cNvPr>
          <p:cNvSpPr/>
          <p:nvPr/>
        </p:nvSpPr>
        <p:spPr>
          <a:xfrm>
            <a:off x="3036639" y="9182890"/>
            <a:ext cx="332657" cy="537261"/>
          </a:xfrm>
          <a:custGeom>
            <a:avLst/>
            <a:gdLst>
              <a:gd name="connsiteX0" fmla="*/ 32567 w 332657"/>
              <a:gd name="connsiteY0" fmla="*/ 351453 h 537261"/>
              <a:gd name="connsiteX1" fmla="*/ 0 w 332657"/>
              <a:gd name="connsiteY1" fmla="*/ 0 h 537261"/>
              <a:gd name="connsiteX2" fmla="*/ 300091 w 332657"/>
              <a:gd name="connsiteY2" fmla="*/ 185809 h 537261"/>
              <a:gd name="connsiteX3" fmla="*/ 332658 w 332657"/>
              <a:gd name="connsiteY3" fmla="*/ 537261 h 537261"/>
              <a:gd name="connsiteX4" fmla="*/ 32567 w 332657"/>
              <a:gd name="connsiteY4" fmla="*/ 351453 h 537261"/>
              <a:gd name="connsiteX5" fmla="*/ 32567 w 332657"/>
              <a:gd name="connsiteY5" fmla="*/ 351453 h 537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657" h="537261">
                <a:moveTo>
                  <a:pt x="32567" y="351453"/>
                </a:moveTo>
                <a:lnTo>
                  <a:pt x="0" y="0"/>
                </a:lnTo>
                <a:lnTo>
                  <a:pt x="300091" y="185809"/>
                </a:lnTo>
                <a:lnTo>
                  <a:pt x="332658" y="537261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2" name="Freeform: Shape 631">
            <a:extLst>
              <a:ext uri="{FF2B5EF4-FFF2-40B4-BE49-F238E27FC236}">
                <a16:creationId xmlns:a16="http://schemas.microsoft.com/office/drawing/2014/main" id="{026F7FF6-154B-9D67-B079-22CE87FE536E}"/>
              </a:ext>
            </a:extLst>
          </p:cNvPr>
          <p:cNvSpPr/>
          <p:nvPr/>
        </p:nvSpPr>
        <p:spPr>
          <a:xfrm>
            <a:off x="7139327" y="8540763"/>
            <a:ext cx="332658" cy="537261"/>
          </a:xfrm>
          <a:custGeom>
            <a:avLst/>
            <a:gdLst>
              <a:gd name="connsiteX0" fmla="*/ 32567 w 332658"/>
              <a:gd name="connsiteY0" fmla="*/ 351453 h 537261"/>
              <a:gd name="connsiteX1" fmla="*/ 0 w 332658"/>
              <a:gd name="connsiteY1" fmla="*/ 0 h 537261"/>
              <a:gd name="connsiteX2" fmla="*/ 300091 w 332658"/>
              <a:gd name="connsiteY2" fmla="*/ 185809 h 537261"/>
              <a:gd name="connsiteX3" fmla="*/ 332659 w 332658"/>
              <a:gd name="connsiteY3" fmla="*/ 537261 h 537261"/>
              <a:gd name="connsiteX4" fmla="*/ 32567 w 332658"/>
              <a:gd name="connsiteY4" fmla="*/ 351453 h 537261"/>
              <a:gd name="connsiteX5" fmla="*/ 32567 w 332658"/>
              <a:gd name="connsiteY5" fmla="*/ 351453 h 537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658" h="537261">
                <a:moveTo>
                  <a:pt x="32567" y="351453"/>
                </a:moveTo>
                <a:lnTo>
                  <a:pt x="0" y="0"/>
                </a:lnTo>
                <a:lnTo>
                  <a:pt x="300091" y="185809"/>
                </a:lnTo>
                <a:lnTo>
                  <a:pt x="332659" y="537261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3" name="Freeform: Shape 632">
            <a:extLst>
              <a:ext uri="{FF2B5EF4-FFF2-40B4-BE49-F238E27FC236}">
                <a16:creationId xmlns:a16="http://schemas.microsoft.com/office/drawing/2014/main" id="{7B8B31C5-84CC-E938-3337-893420F0E080}"/>
              </a:ext>
            </a:extLst>
          </p:cNvPr>
          <p:cNvSpPr/>
          <p:nvPr/>
        </p:nvSpPr>
        <p:spPr>
          <a:xfrm>
            <a:off x="6069388" y="8007997"/>
            <a:ext cx="245271" cy="633119"/>
          </a:xfrm>
          <a:custGeom>
            <a:avLst/>
            <a:gdLst>
              <a:gd name="connsiteX0" fmla="*/ 32567 w 245271"/>
              <a:gd name="connsiteY0" fmla="*/ 351453 h 633119"/>
              <a:gd name="connsiteX1" fmla="*/ 0 w 245271"/>
              <a:gd name="connsiteY1" fmla="*/ 0 h 633119"/>
              <a:gd name="connsiteX2" fmla="*/ 212705 w 245271"/>
              <a:gd name="connsiteY2" fmla="*/ 281666 h 633119"/>
              <a:gd name="connsiteX3" fmla="*/ 245272 w 245271"/>
              <a:gd name="connsiteY3" fmla="*/ 633119 h 633119"/>
              <a:gd name="connsiteX4" fmla="*/ 32567 w 245271"/>
              <a:gd name="connsiteY4" fmla="*/ 351453 h 633119"/>
              <a:gd name="connsiteX5" fmla="*/ 32567 w 245271"/>
              <a:gd name="connsiteY5" fmla="*/ 351453 h 633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5271" h="633119">
                <a:moveTo>
                  <a:pt x="32567" y="351453"/>
                </a:moveTo>
                <a:lnTo>
                  <a:pt x="0" y="0"/>
                </a:lnTo>
                <a:lnTo>
                  <a:pt x="212705" y="281666"/>
                </a:lnTo>
                <a:lnTo>
                  <a:pt x="245272" y="633119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4" name="Freeform: Shape 633">
            <a:extLst>
              <a:ext uri="{FF2B5EF4-FFF2-40B4-BE49-F238E27FC236}">
                <a16:creationId xmlns:a16="http://schemas.microsoft.com/office/drawing/2014/main" id="{5C1B599E-0B9C-7C0C-BDF5-C0B61EEFAA2A}"/>
              </a:ext>
            </a:extLst>
          </p:cNvPr>
          <p:cNvSpPr/>
          <p:nvPr/>
        </p:nvSpPr>
        <p:spPr>
          <a:xfrm>
            <a:off x="2940047" y="8843406"/>
            <a:ext cx="129158" cy="690936"/>
          </a:xfrm>
          <a:custGeom>
            <a:avLst/>
            <a:gdLst>
              <a:gd name="connsiteX0" fmla="*/ 32567 w 129158"/>
              <a:gd name="connsiteY0" fmla="*/ 351453 h 690936"/>
              <a:gd name="connsiteX1" fmla="*/ 0 w 129158"/>
              <a:gd name="connsiteY1" fmla="*/ 0 h 690936"/>
              <a:gd name="connsiteX2" fmla="*/ 96592 w 129158"/>
              <a:gd name="connsiteY2" fmla="*/ 339484 h 690936"/>
              <a:gd name="connsiteX3" fmla="*/ 129159 w 129158"/>
              <a:gd name="connsiteY3" fmla="*/ 690937 h 690936"/>
              <a:gd name="connsiteX4" fmla="*/ 32567 w 129158"/>
              <a:gd name="connsiteY4" fmla="*/ 351453 h 690936"/>
              <a:gd name="connsiteX5" fmla="*/ 32567 w 129158"/>
              <a:gd name="connsiteY5" fmla="*/ 351453 h 690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9158" h="690936">
                <a:moveTo>
                  <a:pt x="32567" y="351453"/>
                </a:moveTo>
                <a:lnTo>
                  <a:pt x="0" y="0"/>
                </a:lnTo>
                <a:lnTo>
                  <a:pt x="96592" y="339484"/>
                </a:lnTo>
                <a:lnTo>
                  <a:pt x="129159" y="690937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5" name="Freeform: Shape 634">
            <a:extLst>
              <a:ext uri="{FF2B5EF4-FFF2-40B4-BE49-F238E27FC236}">
                <a16:creationId xmlns:a16="http://schemas.microsoft.com/office/drawing/2014/main" id="{85356620-BDD9-130F-C429-19635009AC94}"/>
              </a:ext>
            </a:extLst>
          </p:cNvPr>
          <p:cNvSpPr/>
          <p:nvPr/>
        </p:nvSpPr>
        <p:spPr>
          <a:xfrm>
            <a:off x="7961097" y="8375119"/>
            <a:ext cx="65133" cy="702905"/>
          </a:xfrm>
          <a:custGeom>
            <a:avLst/>
            <a:gdLst>
              <a:gd name="connsiteX0" fmla="*/ 0 w 65133"/>
              <a:gd name="connsiteY0" fmla="*/ 351453 h 702905"/>
              <a:gd name="connsiteX1" fmla="*/ 32567 w 65133"/>
              <a:gd name="connsiteY1" fmla="*/ 0 h 702905"/>
              <a:gd name="connsiteX2" fmla="*/ 65134 w 65133"/>
              <a:gd name="connsiteY2" fmla="*/ 351453 h 702905"/>
              <a:gd name="connsiteX3" fmla="*/ 32567 w 65133"/>
              <a:gd name="connsiteY3" fmla="*/ 702905 h 702905"/>
              <a:gd name="connsiteX4" fmla="*/ 0 w 65133"/>
              <a:gd name="connsiteY4" fmla="*/ 351453 h 702905"/>
              <a:gd name="connsiteX5" fmla="*/ 0 w 65133"/>
              <a:gd name="connsiteY5" fmla="*/ 351453 h 702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133" h="702905">
                <a:moveTo>
                  <a:pt x="0" y="351453"/>
                </a:moveTo>
                <a:lnTo>
                  <a:pt x="32567" y="0"/>
                </a:lnTo>
                <a:lnTo>
                  <a:pt x="65134" y="351453"/>
                </a:lnTo>
                <a:lnTo>
                  <a:pt x="32567" y="702905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6" name="Freeform: Shape 635">
            <a:extLst>
              <a:ext uri="{FF2B5EF4-FFF2-40B4-BE49-F238E27FC236}">
                <a16:creationId xmlns:a16="http://schemas.microsoft.com/office/drawing/2014/main" id="{9D06CD84-F6E8-9932-47A5-B620D07DA99D}"/>
              </a:ext>
            </a:extLst>
          </p:cNvPr>
          <p:cNvSpPr/>
          <p:nvPr/>
        </p:nvSpPr>
        <p:spPr>
          <a:xfrm>
            <a:off x="4606773" y="8128949"/>
            <a:ext cx="189893" cy="667408"/>
          </a:xfrm>
          <a:custGeom>
            <a:avLst/>
            <a:gdLst>
              <a:gd name="connsiteX0" fmla="*/ 0 w 189893"/>
              <a:gd name="connsiteY0" fmla="*/ 315955 h 667408"/>
              <a:gd name="connsiteX1" fmla="*/ 157327 w 189893"/>
              <a:gd name="connsiteY1" fmla="*/ 0 h 667408"/>
              <a:gd name="connsiteX2" fmla="*/ 189894 w 189893"/>
              <a:gd name="connsiteY2" fmla="*/ 351453 h 667408"/>
              <a:gd name="connsiteX3" fmla="*/ 32567 w 189893"/>
              <a:gd name="connsiteY3" fmla="*/ 667408 h 667408"/>
              <a:gd name="connsiteX4" fmla="*/ 0 w 189893"/>
              <a:gd name="connsiteY4" fmla="*/ 315955 h 667408"/>
              <a:gd name="connsiteX5" fmla="*/ 0 w 189893"/>
              <a:gd name="connsiteY5" fmla="*/ 315955 h 667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9893" h="667408">
                <a:moveTo>
                  <a:pt x="0" y="315955"/>
                </a:moveTo>
                <a:lnTo>
                  <a:pt x="157327" y="0"/>
                </a:lnTo>
                <a:lnTo>
                  <a:pt x="189894" y="351453"/>
                </a:lnTo>
                <a:lnTo>
                  <a:pt x="32567" y="667408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7" name="Freeform: Shape 636">
            <a:extLst>
              <a:ext uri="{FF2B5EF4-FFF2-40B4-BE49-F238E27FC236}">
                <a16:creationId xmlns:a16="http://schemas.microsoft.com/office/drawing/2014/main" id="{2ED1F061-E5F0-4FF9-7812-8BA36F5FF0AC}"/>
              </a:ext>
            </a:extLst>
          </p:cNvPr>
          <p:cNvSpPr/>
          <p:nvPr/>
        </p:nvSpPr>
        <p:spPr>
          <a:xfrm>
            <a:off x="7700258" y="8726571"/>
            <a:ext cx="293406" cy="589239"/>
          </a:xfrm>
          <a:custGeom>
            <a:avLst/>
            <a:gdLst>
              <a:gd name="connsiteX0" fmla="*/ 0 w 293406"/>
              <a:gd name="connsiteY0" fmla="*/ 237787 h 589239"/>
              <a:gd name="connsiteX1" fmla="*/ 260840 w 293406"/>
              <a:gd name="connsiteY1" fmla="*/ 0 h 589239"/>
              <a:gd name="connsiteX2" fmla="*/ 293407 w 293406"/>
              <a:gd name="connsiteY2" fmla="*/ 351453 h 589239"/>
              <a:gd name="connsiteX3" fmla="*/ 32567 w 293406"/>
              <a:gd name="connsiteY3" fmla="*/ 589240 h 589239"/>
              <a:gd name="connsiteX4" fmla="*/ 0 w 293406"/>
              <a:gd name="connsiteY4" fmla="*/ 237787 h 589239"/>
              <a:gd name="connsiteX5" fmla="*/ 0 w 293406"/>
              <a:gd name="connsiteY5" fmla="*/ 237787 h 589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406" h="589239">
                <a:moveTo>
                  <a:pt x="0" y="237787"/>
                </a:moveTo>
                <a:lnTo>
                  <a:pt x="260840" y="0"/>
                </a:lnTo>
                <a:lnTo>
                  <a:pt x="293407" y="351453"/>
                </a:lnTo>
                <a:lnTo>
                  <a:pt x="32567" y="589240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8" name="Freeform: Shape 637">
            <a:extLst>
              <a:ext uri="{FF2B5EF4-FFF2-40B4-BE49-F238E27FC236}">
                <a16:creationId xmlns:a16="http://schemas.microsoft.com/office/drawing/2014/main" id="{2684FB6A-B7C6-8A2B-13AC-6C57A5C6B344}"/>
              </a:ext>
            </a:extLst>
          </p:cNvPr>
          <p:cNvSpPr/>
          <p:nvPr/>
        </p:nvSpPr>
        <p:spPr>
          <a:xfrm>
            <a:off x="3549435" y="8849245"/>
            <a:ext cx="293406" cy="589239"/>
          </a:xfrm>
          <a:custGeom>
            <a:avLst/>
            <a:gdLst>
              <a:gd name="connsiteX0" fmla="*/ 0 w 293406"/>
              <a:gd name="connsiteY0" fmla="*/ 237787 h 589239"/>
              <a:gd name="connsiteX1" fmla="*/ 260839 w 293406"/>
              <a:gd name="connsiteY1" fmla="*/ 0 h 589239"/>
              <a:gd name="connsiteX2" fmla="*/ 293406 w 293406"/>
              <a:gd name="connsiteY2" fmla="*/ 351453 h 589239"/>
              <a:gd name="connsiteX3" fmla="*/ 32567 w 293406"/>
              <a:gd name="connsiteY3" fmla="*/ 589240 h 589239"/>
              <a:gd name="connsiteX4" fmla="*/ 0 w 293406"/>
              <a:gd name="connsiteY4" fmla="*/ 237787 h 589239"/>
              <a:gd name="connsiteX5" fmla="*/ 0 w 293406"/>
              <a:gd name="connsiteY5" fmla="*/ 237787 h 589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406" h="589239">
                <a:moveTo>
                  <a:pt x="0" y="237787"/>
                </a:moveTo>
                <a:lnTo>
                  <a:pt x="260839" y="0"/>
                </a:lnTo>
                <a:lnTo>
                  <a:pt x="293406" y="351453"/>
                </a:lnTo>
                <a:lnTo>
                  <a:pt x="32567" y="589240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9" name="Freeform: Shape 638">
            <a:extLst>
              <a:ext uri="{FF2B5EF4-FFF2-40B4-BE49-F238E27FC236}">
                <a16:creationId xmlns:a16="http://schemas.microsoft.com/office/drawing/2014/main" id="{C53F139B-A1C7-2287-0076-482570F1164A}"/>
              </a:ext>
            </a:extLst>
          </p:cNvPr>
          <p:cNvSpPr/>
          <p:nvPr/>
        </p:nvSpPr>
        <p:spPr>
          <a:xfrm>
            <a:off x="8882441" y="8158308"/>
            <a:ext cx="361691" cy="478956"/>
          </a:xfrm>
          <a:custGeom>
            <a:avLst/>
            <a:gdLst>
              <a:gd name="connsiteX0" fmla="*/ 0 w 361691"/>
              <a:gd name="connsiteY0" fmla="*/ 127503 h 478956"/>
              <a:gd name="connsiteX1" fmla="*/ 329124 w 361691"/>
              <a:gd name="connsiteY1" fmla="*/ 0 h 478956"/>
              <a:gd name="connsiteX2" fmla="*/ 361691 w 361691"/>
              <a:gd name="connsiteY2" fmla="*/ 351453 h 478956"/>
              <a:gd name="connsiteX3" fmla="*/ 32567 w 361691"/>
              <a:gd name="connsiteY3" fmla="*/ 478956 h 478956"/>
              <a:gd name="connsiteX4" fmla="*/ 0 w 361691"/>
              <a:gd name="connsiteY4" fmla="*/ 127503 h 478956"/>
              <a:gd name="connsiteX5" fmla="*/ 0 w 361691"/>
              <a:gd name="connsiteY5" fmla="*/ 127503 h 478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1691" h="478956">
                <a:moveTo>
                  <a:pt x="0" y="127503"/>
                </a:moveTo>
                <a:lnTo>
                  <a:pt x="329124" y="0"/>
                </a:lnTo>
                <a:lnTo>
                  <a:pt x="361691" y="351453"/>
                </a:lnTo>
                <a:lnTo>
                  <a:pt x="32567" y="478956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0" name="Freeform: Shape 639">
            <a:extLst>
              <a:ext uri="{FF2B5EF4-FFF2-40B4-BE49-F238E27FC236}">
                <a16:creationId xmlns:a16="http://schemas.microsoft.com/office/drawing/2014/main" id="{E5596471-BC23-A703-F135-27FC8E5DCD8D}"/>
              </a:ext>
            </a:extLst>
          </p:cNvPr>
          <p:cNvSpPr/>
          <p:nvPr/>
        </p:nvSpPr>
        <p:spPr>
          <a:xfrm>
            <a:off x="5440173" y="8193806"/>
            <a:ext cx="361690" cy="478956"/>
          </a:xfrm>
          <a:custGeom>
            <a:avLst/>
            <a:gdLst>
              <a:gd name="connsiteX0" fmla="*/ 0 w 361690"/>
              <a:gd name="connsiteY0" fmla="*/ 127503 h 478956"/>
              <a:gd name="connsiteX1" fmla="*/ 329124 w 361690"/>
              <a:gd name="connsiteY1" fmla="*/ 0 h 478956"/>
              <a:gd name="connsiteX2" fmla="*/ 361691 w 361690"/>
              <a:gd name="connsiteY2" fmla="*/ 351453 h 478956"/>
              <a:gd name="connsiteX3" fmla="*/ 32567 w 361690"/>
              <a:gd name="connsiteY3" fmla="*/ 478956 h 478956"/>
              <a:gd name="connsiteX4" fmla="*/ 0 w 361690"/>
              <a:gd name="connsiteY4" fmla="*/ 127503 h 478956"/>
              <a:gd name="connsiteX5" fmla="*/ 0 w 361690"/>
              <a:gd name="connsiteY5" fmla="*/ 127503 h 478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1690" h="478956">
                <a:moveTo>
                  <a:pt x="0" y="127503"/>
                </a:moveTo>
                <a:lnTo>
                  <a:pt x="329124" y="0"/>
                </a:lnTo>
                <a:lnTo>
                  <a:pt x="361691" y="351453"/>
                </a:lnTo>
                <a:lnTo>
                  <a:pt x="32567" y="478956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1" name="Freeform: Shape 640">
            <a:extLst>
              <a:ext uri="{FF2B5EF4-FFF2-40B4-BE49-F238E27FC236}">
                <a16:creationId xmlns:a16="http://schemas.microsoft.com/office/drawing/2014/main" id="{5E6EC2EA-CBF9-9412-76CC-FBE4827D7117}"/>
              </a:ext>
            </a:extLst>
          </p:cNvPr>
          <p:cNvSpPr/>
          <p:nvPr/>
        </p:nvSpPr>
        <p:spPr>
          <a:xfrm>
            <a:off x="2049993" y="8791427"/>
            <a:ext cx="361690" cy="478956"/>
          </a:xfrm>
          <a:custGeom>
            <a:avLst/>
            <a:gdLst>
              <a:gd name="connsiteX0" fmla="*/ 0 w 361690"/>
              <a:gd name="connsiteY0" fmla="*/ 127503 h 478956"/>
              <a:gd name="connsiteX1" fmla="*/ 329124 w 361690"/>
              <a:gd name="connsiteY1" fmla="*/ 0 h 478956"/>
              <a:gd name="connsiteX2" fmla="*/ 361691 w 361690"/>
              <a:gd name="connsiteY2" fmla="*/ 351453 h 478956"/>
              <a:gd name="connsiteX3" fmla="*/ 32567 w 361690"/>
              <a:gd name="connsiteY3" fmla="*/ 478956 h 478956"/>
              <a:gd name="connsiteX4" fmla="*/ 0 w 361690"/>
              <a:gd name="connsiteY4" fmla="*/ 127503 h 478956"/>
              <a:gd name="connsiteX5" fmla="*/ 0 w 361690"/>
              <a:gd name="connsiteY5" fmla="*/ 127503 h 478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1690" h="478956">
                <a:moveTo>
                  <a:pt x="0" y="127503"/>
                </a:moveTo>
                <a:lnTo>
                  <a:pt x="329124" y="0"/>
                </a:lnTo>
                <a:lnTo>
                  <a:pt x="361691" y="351453"/>
                </a:lnTo>
                <a:lnTo>
                  <a:pt x="32567" y="478956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2" name="Freeform: Shape 641">
            <a:extLst>
              <a:ext uri="{FF2B5EF4-FFF2-40B4-BE49-F238E27FC236}">
                <a16:creationId xmlns:a16="http://schemas.microsoft.com/office/drawing/2014/main" id="{88675841-AABC-AFC4-B00C-A03BB470A57B}"/>
              </a:ext>
            </a:extLst>
          </p:cNvPr>
          <p:cNvSpPr/>
          <p:nvPr/>
        </p:nvSpPr>
        <p:spPr>
          <a:xfrm>
            <a:off x="5325757" y="-356549"/>
            <a:ext cx="129158" cy="690937"/>
          </a:xfrm>
          <a:custGeom>
            <a:avLst/>
            <a:gdLst>
              <a:gd name="connsiteX0" fmla="*/ 0 w 129158"/>
              <a:gd name="connsiteY0" fmla="*/ 339484 h 690937"/>
              <a:gd name="connsiteX1" fmla="*/ 96592 w 129158"/>
              <a:gd name="connsiteY1" fmla="*/ 0 h 690937"/>
              <a:gd name="connsiteX2" fmla="*/ 129158 w 129158"/>
              <a:gd name="connsiteY2" fmla="*/ 351453 h 690937"/>
              <a:gd name="connsiteX3" fmla="*/ 32567 w 129158"/>
              <a:gd name="connsiteY3" fmla="*/ 690937 h 690937"/>
              <a:gd name="connsiteX4" fmla="*/ 0 w 129158"/>
              <a:gd name="connsiteY4" fmla="*/ 339484 h 690937"/>
              <a:gd name="connsiteX5" fmla="*/ 0 w 129158"/>
              <a:gd name="connsiteY5" fmla="*/ 339484 h 690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9158" h="690937">
                <a:moveTo>
                  <a:pt x="0" y="339484"/>
                </a:moveTo>
                <a:lnTo>
                  <a:pt x="96592" y="0"/>
                </a:lnTo>
                <a:lnTo>
                  <a:pt x="129158" y="351453"/>
                </a:lnTo>
                <a:lnTo>
                  <a:pt x="32567" y="690937"/>
                </a:lnTo>
                <a:lnTo>
                  <a:pt x="0" y="339484"/>
                </a:lnTo>
                <a:lnTo>
                  <a:pt x="0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3" name="Freeform: Shape 642">
            <a:extLst>
              <a:ext uri="{FF2B5EF4-FFF2-40B4-BE49-F238E27FC236}">
                <a16:creationId xmlns:a16="http://schemas.microsoft.com/office/drawing/2014/main" id="{8863B9A2-0949-E202-E650-CBF516AE21C8}"/>
              </a:ext>
            </a:extLst>
          </p:cNvPr>
          <p:cNvSpPr/>
          <p:nvPr/>
        </p:nvSpPr>
        <p:spPr>
          <a:xfrm>
            <a:off x="1257807" y="-614687"/>
            <a:ext cx="245271" cy="633119"/>
          </a:xfrm>
          <a:custGeom>
            <a:avLst/>
            <a:gdLst>
              <a:gd name="connsiteX0" fmla="*/ 0 w 245271"/>
              <a:gd name="connsiteY0" fmla="*/ 281667 h 633119"/>
              <a:gd name="connsiteX1" fmla="*/ 212705 w 245271"/>
              <a:gd name="connsiteY1" fmla="*/ 0 h 633119"/>
              <a:gd name="connsiteX2" fmla="*/ 245272 w 245271"/>
              <a:gd name="connsiteY2" fmla="*/ 351453 h 633119"/>
              <a:gd name="connsiteX3" fmla="*/ 32567 w 245271"/>
              <a:gd name="connsiteY3" fmla="*/ 633120 h 633119"/>
              <a:gd name="connsiteX4" fmla="*/ 0 w 245271"/>
              <a:gd name="connsiteY4" fmla="*/ 281667 h 633119"/>
              <a:gd name="connsiteX5" fmla="*/ 0 w 245271"/>
              <a:gd name="connsiteY5" fmla="*/ 281667 h 633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5271" h="633119">
                <a:moveTo>
                  <a:pt x="0" y="281667"/>
                </a:moveTo>
                <a:lnTo>
                  <a:pt x="212705" y="0"/>
                </a:lnTo>
                <a:lnTo>
                  <a:pt x="245272" y="351453"/>
                </a:lnTo>
                <a:lnTo>
                  <a:pt x="32567" y="633120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4" name="Freeform: Shape 643">
            <a:extLst>
              <a:ext uri="{FF2B5EF4-FFF2-40B4-BE49-F238E27FC236}">
                <a16:creationId xmlns:a16="http://schemas.microsoft.com/office/drawing/2014/main" id="{532A2DF5-91B0-C6E3-823F-FFC0D58637D1}"/>
              </a:ext>
            </a:extLst>
          </p:cNvPr>
          <p:cNvSpPr/>
          <p:nvPr/>
        </p:nvSpPr>
        <p:spPr>
          <a:xfrm>
            <a:off x="6069388" y="-517263"/>
            <a:ext cx="245271" cy="633119"/>
          </a:xfrm>
          <a:custGeom>
            <a:avLst/>
            <a:gdLst>
              <a:gd name="connsiteX0" fmla="*/ 0 w 245271"/>
              <a:gd name="connsiteY0" fmla="*/ 281667 h 633119"/>
              <a:gd name="connsiteX1" fmla="*/ 212705 w 245271"/>
              <a:gd name="connsiteY1" fmla="*/ 0 h 633119"/>
              <a:gd name="connsiteX2" fmla="*/ 245272 w 245271"/>
              <a:gd name="connsiteY2" fmla="*/ 351453 h 633119"/>
              <a:gd name="connsiteX3" fmla="*/ 32567 w 245271"/>
              <a:gd name="connsiteY3" fmla="*/ 633120 h 633119"/>
              <a:gd name="connsiteX4" fmla="*/ 0 w 245271"/>
              <a:gd name="connsiteY4" fmla="*/ 281667 h 633119"/>
              <a:gd name="connsiteX5" fmla="*/ 0 w 245271"/>
              <a:gd name="connsiteY5" fmla="*/ 281667 h 633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5271" h="633119">
                <a:moveTo>
                  <a:pt x="0" y="281667"/>
                </a:moveTo>
                <a:lnTo>
                  <a:pt x="212705" y="0"/>
                </a:lnTo>
                <a:lnTo>
                  <a:pt x="245272" y="351453"/>
                </a:lnTo>
                <a:lnTo>
                  <a:pt x="32567" y="633120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5" name="Freeform: Shape 644">
            <a:extLst>
              <a:ext uri="{FF2B5EF4-FFF2-40B4-BE49-F238E27FC236}">
                <a16:creationId xmlns:a16="http://schemas.microsoft.com/office/drawing/2014/main" id="{087CB2D3-A39D-0B0F-3275-12F1A267DFA2}"/>
              </a:ext>
            </a:extLst>
          </p:cNvPr>
          <p:cNvSpPr/>
          <p:nvPr/>
        </p:nvSpPr>
        <p:spPr>
          <a:xfrm>
            <a:off x="3890" y="-421405"/>
            <a:ext cx="332658" cy="537261"/>
          </a:xfrm>
          <a:custGeom>
            <a:avLst/>
            <a:gdLst>
              <a:gd name="connsiteX0" fmla="*/ 0 w 332658"/>
              <a:gd name="connsiteY0" fmla="*/ 185809 h 537261"/>
              <a:gd name="connsiteX1" fmla="*/ 300091 w 332658"/>
              <a:gd name="connsiteY1" fmla="*/ 0 h 537261"/>
              <a:gd name="connsiteX2" fmla="*/ 332658 w 332658"/>
              <a:gd name="connsiteY2" fmla="*/ 351453 h 537261"/>
              <a:gd name="connsiteX3" fmla="*/ 32567 w 332658"/>
              <a:gd name="connsiteY3" fmla="*/ 537261 h 537261"/>
              <a:gd name="connsiteX4" fmla="*/ 0 w 332658"/>
              <a:gd name="connsiteY4" fmla="*/ 185809 h 537261"/>
              <a:gd name="connsiteX5" fmla="*/ 0 w 332658"/>
              <a:gd name="connsiteY5" fmla="*/ 185809 h 537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658" h="537261">
                <a:moveTo>
                  <a:pt x="0" y="185809"/>
                </a:moveTo>
                <a:lnTo>
                  <a:pt x="300091" y="0"/>
                </a:lnTo>
                <a:lnTo>
                  <a:pt x="332658" y="351453"/>
                </a:lnTo>
                <a:lnTo>
                  <a:pt x="32567" y="537261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6" name="Freeform: Shape 645">
            <a:extLst>
              <a:ext uri="{FF2B5EF4-FFF2-40B4-BE49-F238E27FC236}">
                <a16:creationId xmlns:a16="http://schemas.microsoft.com/office/drawing/2014/main" id="{951E55AF-714E-4906-DA6B-5E2EEDB1A04F}"/>
              </a:ext>
            </a:extLst>
          </p:cNvPr>
          <p:cNvSpPr/>
          <p:nvPr/>
        </p:nvSpPr>
        <p:spPr>
          <a:xfrm>
            <a:off x="4020469" y="-81921"/>
            <a:ext cx="332658" cy="537261"/>
          </a:xfrm>
          <a:custGeom>
            <a:avLst/>
            <a:gdLst>
              <a:gd name="connsiteX0" fmla="*/ 0 w 332658"/>
              <a:gd name="connsiteY0" fmla="*/ 185809 h 537261"/>
              <a:gd name="connsiteX1" fmla="*/ 300091 w 332658"/>
              <a:gd name="connsiteY1" fmla="*/ 0 h 537261"/>
              <a:gd name="connsiteX2" fmla="*/ 332658 w 332658"/>
              <a:gd name="connsiteY2" fmla="*/ 351453 h 537261"/>
              <a:gd name="connsiteX3" fmla="*/ 32567 w 332658"/>
              <a:gd name="connsiteY3" fmla="*/ 537261 h 537261"/>
              <a:gd name="connsiteX4" fmla="*/ 0 w 332658"/>
              <a:gd name="connsiteY4" fmla="*/ 185809 h 537261"/>
              <a:gd name="connsiteX5" fmla="*/ 0 w 332658"/>
              <a:gd name="connsiteY5" fmla="*/ 185809 h 537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658" h="537261">
                <a:moveTo>
                  <a:pt x="0" y="185809"/>
                </a:moveTo>
                <a:lnTo>
                  <a:pt x="300091" y="0"/>
                </a:lnTo>
                <a:lnTo>
                  <a:pt x="332658" y="351453"/>
                </a:lnTo>
                <a:lnTo>
                  <a:pt x="32567" y="537261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7" name="Freeform: Shape 646">
            <a:extLst>
              <a:ext uri="{FF2B5EF4-FFF2-40B4-BE49-F238E27FC236}">
                <a16:creationId xmlns:a16="http://schemas.microsoft.com/office/drawing/2014/main" id="{36C97261-AFF5-558A-2651-AD0399B58AF8}"/>
              </a:ext>
            </a:extLst>
          </p:cNvPr>
          <p:cNvSpPr/>
          <p:nvPr/>
        </p:nvSpPr>
        <p:spPr>
          <a:xfrm>
            <a:off x="7139327" y="-954172"/>
            <a:ext cx="332658" cy="537261"/>
          </a:xfrm>
          <a:custGeom>
            <a:avLst/>
            <a:gdLst>
              <a:gd name="connsiteX0" fmla="*/ 0 w 332658"/>
              <a:gd name="connsiteY0" fmla="*/ 185809 h 537261"/>
              <a:gd name="connsiteX1" fmla="*/ 300091 w 332658"/>
              <a:gd name="connsiteY1" fmla="*/ 0 h 537261"/>
              <a:gd name="connsiteX2" fmla="*/ 332659 w 332658"/>
              <a:gd name="connsiteY2" fmla="*/ 351453 h 537261"/>
              <a:gd name="connsiteX3" fmla="*/ 32567 w 332658"/>
              <a:gd name="connsiteY3" fmla="*/ 537261 h 537261"/>
              <a:gd name="connsiteX4" fmla="*/ 0 w 332658"/>
              <a:gd name="connsiteY4" fmla="*/ 185809 h 537261"/>
              <a:gd name="connsiteX5" fmla="*/ 0 w 332658"/>
              <a:gd name="connsiteY5" fmla="*/ 185809 h 537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658" h="537261">
                <a:moveTo>
                  <a:pt x="0" y="185809"/>
                </a:moveTo>
                <a:lnTo>
                  <a:pt x="300091" y="0"/>
                </a:lnTo>
                <a:lnTo>
                  <a:pt x="332659" y="351453"/>
                </a:lnTo>
                <a:lnTo>
                  <a:pt x="32567" y="537261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8" name="Freeform: Shape 647">
            <a:extLst>
              <a:ext uri="{FF2B5EF4-FFF2-40B4-BE49-F238E27FC236}">
                <a16:creationId xmlns:a16="http://schemas.microsoft.com/office/drawing/2014/main" id="{B330C575-D200-9CA9-C90C-0D7AB34B804A}"/>
              </a:ext>
            </a:extLst>
          </p:cNvPr>
          <p:cNvSpPr/>
          <p:nvPr/>
        </p:nvSpPr>
        <p:spPr>
          <a:xfrm>
            <a:off x="2428851" y="-493734"/>
            <a:ext cx="379515" cy="416308"/>
          </a:xfrm>
          <a:custGeom>
            <a:avLst/>
            <a:gdLst>
              <a:gd name="connsiteX0" fmla="*/ 0 w 379515"/>
              <a:gd name="connsiteY0" fmla="*/ 64856 h 416308"/>
              <a:gd name="connsiteX1" fmla="*/ 346949 w 379515"/>
              <a:gd name="connsiteY1" fmla="*/ 0 h 416308"/>
              <a:gd name="connsiteX2" fmla="*/ 379516 w 379515"/>
              <a:gd name="connsiteY2" fmla="*/ 351453 h 416308"/>
              <a:gd name="connsiteX3" fmla="*/ 32567 w 379515"/>
              <a:gd name="connsiteY3" fmla="*/ 416309 h 416308"/>
              <a:gd name="connsiteX4" fmla="*/ 0 w 379515"/>
              <a:gd name="connsiteY4" fmla="*/ 64856 h 416308"/>
              <a:gd name="connsiteX5" fmla="*/ 0 w 379515"/>
              <a:gd name="connsiteY5" fmla="*/ 64856 h 41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15" h="416308">
                <a:moveTo>
                  <a:pt x="0" y="64856"/>
                </a:moveTo>
                <a:lnTo>
                  <a:pt x="346949" y="0"/>
                </a:lnTo>
                <a:lnTo>
                  <a:pt x="379516" y="351453"/>
                </a:lnTo>
                <a:lnTo>
                  <a:pt x="32567" y="416309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9" name="Freeform: Shape 648">
            <a:extLst>
              <a:ext uri="{FF2B5EF4-FFF2-40B4-BE49-F238E27FC236}">
                <a16:creationId xmlns:a16="http://schemas.microsoft.com/office/drawing/2014/main" id="{7B94B683-C042-41E3-8C56-E1B03C22FC3A}"/>
              </a:ext>
            </a:extLst>
          </p:cNvPr>
          <p:cNvSpPr/>
          <p:nvPr/>
        </p:nvSpPr>
        <p:spPr>
          <a:xfrm>
            <a:off x="5422348" y="-421405"/>
            <a:ext cx="379515" cy="416308"/>
          </a:xfrm>
          <a:custGeom>
            <a:avLst/>
            <a:gdLst>
              <a:gd name="connsiteX0" fmla="*/ 0 w 379515"/>
              <a:gd name="connsiteY0" fmla="*/ 64856 h 416308"/>
              <a:gd name="connsiteX1" fmla="*/ 346948 w 379515"/>
              <a:gd name="connsiteY1" fmla="*/ 0 h 416308"/>
              <a:gd name="connsiteX2" fmla="*/ 379515 w 379515"/>
              <a:gd name="connsiteY2" fmla="*/ 351453 h 416308"/>
              <a:gd name="connsiteX3" fmla="*/ 32567 w 379515"/>
              <a:gd name="connsiteY3" fmla="*/ 416309 h 416308"/>
              <a:gd name="connsiteX4" fmla="*/ 0 w 379515"/>
              <a:gd name="connsiteY4" fmla="*/ 64856 h 416308"/>
              <a:gd name="connsiteX5" fmla="*/ 0 w 379515"/>
              <a:gd name="connsiteY5" fmla="*/ 64856 h 41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15" h="416308">
                <a:moveTo>
                  <a:pt x="0" y="64856"/>
                </a:moveTo>
                <a:lnTo>
                  <a:pt x="346948" y="0"/>
                </a:lnTo>
                <a:lnTo>
                  <a:pt x="379515" y="351453"/>
                </a:lnTo>
                <a:lnTo>
                  <a:pt x="32567" y="416309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0" name="Freeform: Shape 649">
            <a:extLst>
              <a:ext uri="{FF2B5EF4-FFF2-40B4-BE49-F238E27FC236}">
                <a16:creationId xmlns:a16="http://schemas.microsoft.com/office/drawing/2014/main" id="{33B1BF24-8051-C5C6-8C34-37AF2B548007}"/>
              </a:ext>
            </a:extLst>
          </p:cNvPr>
          <p:cNvSpPr/>
          <p:nvPr/>
        </p:nvSpPr>
        <p:spPr>
          <a:xfrm>
            <a:off x="8535493" y="-1216317"/>
            <a:ext cx="379515" cy="416308"/>
          </a:xfrm>
          <a:custGeom>
            <a:avLst/>
            <a:gdLst>
              <a:gd name="connsiteX0" fmla="*/ 0 w 379515"/>
              <a:gd name="connsiteY0" fmla="*/ 64856 h 416308"/>
              <a:gd name="connsiteX1" fmla="*/ 346948 w 379515"/>
              <a:gd name="connsiteY1" fmla="*/ 0 h 416308"/>
              <a:gd name="connsiteX2" fmla="*/ 379516 w 379515"/>
              <a:gd name="connsiteY2" fmla="*/ 351453 h 416308"/>
              <a:gd name="connsiteX3" fmla="*/ 32567 w 379515"/>
              <a:gd name="connsiteY3" fmla="*/ 416309 h 416308"/>
              <a:gd name="connsiteX4" fmla="*/ 0 w 379515"/>
              <a:gd name="connsiteY4" fmla="*/ 64856 h 416308"/>
              <a:gd name="connsiteX5" fmla="*/ 0 w 379515"/>
              <a:gd name="connsiteY5" fmla="*/ 64856 h 41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15" h="416308">
                <a:moveTo>
                  <a:pt x="0" y="64856"/>
                </a:moveTo>
                <a:lnTo>
                  <a:pt x="346948" y="0"/>
                </a:lnTo>
                <a:lnTo>
                  <a:pt x="379516" y="351453"/>
                </a:lnTo>
                <a:lnTo>
                  <a:pt x="32567" y="416309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1" name="Freeform: Shape 650">
            <a:extLst>
              <a:ext uri="{FF2B5EF4-FFF2-40B4-BE49-F238E27FC236}">
                <a16:creationId xmlns:a16="http://schemas.microsoft.com/office/drawing/2014/main" id="{39FB971B-5B48-4BF0-D880-06C9A204C57B}"/>
              </a:ext>
            </a:extLst>
          </p:cNvPr>
          <p:cNvSpPr/>
          <p:nvPr/>
        </p:nvSpPr>
        <p:spPr>
          <a:xfrm>
            <a:off x="4320560" y="-81921"/>
            <a:ext cx="379515" cy="416308"/>
          </a:xfrm>
          <a:custGeom>
            <a:avLst/>
            <a:gdLst>
              <a:gd name="connsiteX0" fmla="*/ 32567 w 379515"/>
              <a:gd name="connsiteY0" fmla="*/ 351453 h 416308"/>
              <a:gd name="connsiteX1" fmla="*/ 0 w 379515"/>
              <a:gd name="connsiteY1" fmla="*/ 0 h 416308"/>
              <a:gd name="connsiteX2" fmla="*/ 346949 w 379515"/>
              <a:gd name="connsiteY2" fmla="*/ 64856 h 416308"/>
              <a:gd name="connsiteX3" fmla="*/ 379516 w 379515"/>
              <a:gd name="connsiteY3" fmla="*/ 416309 h 416308"/>
              <a:gd name="connsiteX4" fmla="*/ 32567 w 379515"/>
              <a:gd name="connsiteY4" fmla="*/ 351453 h 416308"/>
              <a:gd name="connsiteX5" fmla="*/ 32567 w 379515"/>
              <a:gd name="connsiteY5" fmla="*/ 351453 h 41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15" h="416308">
                <a:moveTo>
                  <a:pt x="32567" y="351453"/>
                </a:moveTo>
                <a:lnTo>
                  <a:pt x="0" y="0"/>
                </a:lnTo>
                <a:lnTo>
                  <a:pt x="346949" y="64856"/>
                </a:lnTo>
                <a:lnTo>
                  <a:pt x="379516" y="416309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2" name="Freeform: Shape 651">
            <a:extLst>
              <a:ext uri="{FF2B5EF4-FFF2-40B4-BE49-F238E27FC236}">
                <a16:creationId xmlns:a16="http://schemas.microsoft.com/office/drawing/2014/main" id="{FECFF475-D195-019F-C485-E2C1D57E3997}"/>
              </a:ext>
            </a:extLst>
          </p:cNvPr>
          <p:cNvSpPr/>
          <p:nvPr/>
        </p:nvSpPr>
        <p:spPr>
          <a:xfrm>
            <a:off x="6792379" y="-833219"/>
            <a:ext cx="379515" cy="416308"/>
          </a:xfrm>
          <a:custGeom>
            <a:avLst/>
            <a:gdLst>
              <a:gd name="connsiteX0" fmla="*/ 32567 w 379515"/>
              <a:gd name="connsiteY0" fmla="*/ 351453 h 416308"/>
              <a:gd name="connsiteX1" fmla="*/ 0 w 379515"/>
              <a:gd name="connsiteY1" fmla="*/ 0 h 416308"/>
              <a:gd name="connsiteX2" fmla="*/ 346948 w 379515"/>
              <a:gd name="connsiteY2" fmla="*/ 64856 h 416308"/>
              <a:gd name="connsiteX3" fmla="*/ 379516 w 379515"/>
              <a:gd name="connsiteY3" fmla="*/ 416309 h 416308"/>
              <a:gd name="connsiteX4" fmla="*/ 32567 w 379515"/>
              <a:gd name="connsiteY4" fmla="*/ 351453 h 416308"/>
              <a:gd name="connsiteX5" fmla="*/ 32567 w 379515"/>
              <a:gd name="connsiteY5" fmla="*/ 351453 h 41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15" h="416308">
                <a:moveTo>
                  <a:pt x="32567" y="351453"/>
                </a:moveTo>
                <a:lnTo>
                  <a:pt x="0" y="0"/>
                </a:lnTo>
                <a:lnTo>
                  <a:pt x="346948" y="64856"/>
                </a:lnTo>
                <a:lnTo>
                  <a:pt x="379516" y="416309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3" name="Freeform: Shape 652">
            <a:extLst>
              <a:ext uri="{FF2B5EF4-FFF2-40B4-BE49-F238E27FC236}">
                <a16:creationId xmlns:a16="http://schemas.microsoft.com/office/drawing/2014/main" id="{CBBAA0F2-2F8D-7637-0E98-59871D6789B2}"/>
              </a:ext>
            </a:extLst>
          </p:cNvPr>
          <p:cNvSpPr/>
          <p:nvPr/>
        </p:nvSpPr>
        <p:spPr>
          <a:xfrm>
            <a:off x="656939" y="-421405"/>
            <a:ext cx="379515" cy="416308"/>
          </a:xfrm>
          <a:custGeom>
            <a:avLst/>
            <a:gdLst>
              <a:gd name="connsiteX0" fmla="*/ 32567 w 379515"/>
              <a:gd name="connsiteY0" fmla="*/ 351453 h 416308"/>
              <a:gd name="connsiteX1" fmla="*/ 0 w 379515"/>
              <a:gd name="connsiteY1" fmla="*/ 0 h 416308"/>
              <a:gd name="connsiteX2" fmla="*/ 346949 w 379515"/>
              <a:gd name="connsiteY2" fmla="*/ 64856 h 416308"/>
              <a:gd name="connsiteX3" fmla="*/ 379516 w 379515"/>
              <a:gd name="connsiteY3" fmla="*/ 416309 h 416308"/>
              <a:gd name="connsiteX4" fmla="*/ 32567 w 379515"/>
              <a:gd name="connsiteY4" fmla="*/ 351453 h 416308"/>
              <a:gd name="connsiteX5" fmla="*/ 32567 w 379515"/>
              <a:gd name="connsiteY5" fmla="*/ 351453 h 41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15" h="416308">
                <a:moveTo>
                  <a:pt x="32567" y="351453"/>
                </a:moveTo>
                <a:lnTo>
                  <a:pt x="0" y="0"/>
                </a:lnTo>
                <a:lnTo>
                  <a:pt x="346949" y="64856"/>
                </a:lnTo>
                <a:lnTo>
                  <a:pt x="379516" y="416309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4" name="Freeform: Shape 653">
            <a:extLst>
              <a:ext uri="{FF2B5EF4-FFF2-40B4-BE49-F238E27FC236}">
                <a16:creationId xmlns:a16="http://schemas.microsoft.com/office/drawing/2014/main" id="{037F55ED-55E1-8F6A-41E6-A1A952C37A33}"/>
              </a:ext>
            </a:extLst>
          </p:cNvPr>
          <p:cNvSpPr/>
          <p:nvPr/>
        </p:nvSpPr>
        <p:spPr>
          <a:xfrm>
            <a:off x="5769297" y="-421405"/>
            <a:ext cx="332658" cy="537261"/>
          </a:xfrm>
          <a:custGeom>
            <a:avLst/>
            <a:gdLst>
              <a:gd name="connsiteX0" fmla="*/ 32567 w 332658"/>
              <a:gd name="connsiteY0" fmla="*/ 351453 h 537261"/>
              <a:gd name="connsiteX1" fmla="*/ 0 w 332658"/>
              <a:gd name="connsiteY1" fmla="*/ 0 h 537261"/>
              <a:gd name="connsiteX2" fmla="*/ 300091 w 332658"/>
              <a:gd name="connsiteY2" fmla="*/ 185809 h 537261"/>
              <a:gd name="connsiteX3" fmla="*/ 332658 w 332658"/>
              <a:gd name="connsiteY3" fmla="*/ 537261 h 537261"/>
              <a:gd name="connsiteX4" fmla="*/ 32567 w 332658"/>
              <a:gd name="connsiteY4" fmla="*/ 351453 h 537261"/>
              <a:gd name="connsiteX5" fmla="*/ 32567 w 332658"/>
              <a:gd name="connsiteY5" fmla="*/ 351453 h 537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658" h="537261">
                <a:moveTo>
                  <a:pt x="32567" y="351453"/>
                </a:moveTo>
                <a:lnTo>
                  <a:pt x="0" y="0"/>
                </a:lnTo>
                <a:lnTo>
                  <a:pt x="300091" y="185809"/>
                </a:lnTo>
                <a:lnTo>
                  <a:pt x="332658" y="537261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5" name="Freeform: Shape 654">
            <a:extLst>
              <a:ext uri="{FF2B5EF4-FFF2-40B4-BE49-F238E27FC236}">
                <a16:creationId xmlns:a16="http://schemas.microsoft.com/office/drawing/2014/main" id="{DA16E2A7-2598-9F21-D573-53E94D72DCAC}"/>
              </a:ext>
            </a:extLst>
          </p:cNvPr>
          <p:cNvSpPr/>
          <p:nvPr/>
        </p:nvSpPr>
        <p:spPr>
          <a:xfrm>
            <a:off x="1470512" y="-614687"/>
            <a:ext cx="332658" cy="537261"/>
          </a:xfrm>
          <a:custGeom>
            <a:avLst/>
            <a:gdLst>
              <a:gd name="connsiteX0" fmla="*/ 32567 w 332658"/>
              <a:gd name="connsiteY0" fmla="*/ 351453 h 537261"/>
              <a:gd name="connsiteX1" fmla="*/ 0 w 332658"/>
              <a:gd name="connsiteY1" fmla="*/ 0 h 537261"/>
              <a:gd name="connsiteX2" fmla="*/ 300091 w 332658"/>
              <a:gd name="connsiteY2" fmla="*/ 185809 h 537261"/>
              <a:gd name="connsiteX3" fmla="*/ 332658 w 332658"/>
              <a:gd name="connsiteY3" fmla="*/ 537261 h 537261"/>
              <a:gd name="connsiteX4" fmla="*/ 32567 w 332658"/>
              <a:gd name="connsiteY4" fmla="*/ 351453 h 537261"/>
              <a:gd name="connsiteX5" fmla="*/ 32567 w 332658"/>
              <a:gd name="connsiteY5" fmla="*/ 351453 h 537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658" h="537261">
                <a:moveTo>
                  <a:pt x="32567" y="351453"/>
                </a:moveTo>
                <a:lnTo>
                  <a:pt x="0" y="0"/>
                </a:lnTo>
                <a:lnTo>
                  <a:pt x="300091" y="185809"/>
                </a:lnTo>
                <a:lnTo>
                  <a:pt x="332658" y="537261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6" name="Freeform: Shape 655">
            <a:extLst>
              <a:ext uri="{FF2B5EF4-FFF2-40B4-BE49-F238E27FC236}">
                <a16:creationId xmlns:a16="http://schemas.microsoft.com/office/drawing/2014/main" id="{EB223EA5-26FF-EA94-A8F6-66AC6E46C492}"/>
              </a:ext>
            </a:extLst>
          </p:cNvPr>
          <p:cNvSpPr/>
          <p:nvPr/>
        </p:nvSpPr>
        <p:spPr>
          <a:xfrm>
            <a:off x="7993664" y="-1305624"/>
            <a:ext cx="245271" cy="633119"/>
          </a:xfrm>
          <a:custGeom>
            <a:avLst/>
            <a:gdLst>
              <a:gd name="connsiteX0" fmla="*/ 32567 w 245271"/>
              <a:gd name="connsiteY0" fmla="*/ 351453 h 633119"/>
              <a:gd name="connsiteX1" fmla="*/ 0 w 245271"/>
              <a:gd name="connsiteY1" fmla="*/ 0 h 633119"/>
              <a:gd name="connsiteX2" fmla="*/ 212705 w 245271"/>
              <a:gd name="connsiteY2" fmla="*/ 281667 h 633119"/>
              <a:gd name="connsiteX3" fmla="*/ 245271 w 245271"/>
              <a:gd name="connsiteY3" fmla="*/ 633120 h 633119"/>
              <a:gd name="connsiteX4" fmla="*/ 32567 w 245271"/>
              <a:gd name="connsiteY4" fmla="*/ 351453 h 633119"/>
              <a:gd name="connsiteX5" fmla="*/ 32567 w 245271"/>
              <a:gd name="connsiteY5" fmla="*/ 351453 h 633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5271" h="633119">
                <a:moveTo>
                  <a:pt x="32567" y="351453"/>
                </a:moveTo>
                <a:lnTo>
                  <a:pt x="0" y="0"/>
                </a:lnTo>
                <a:lnTo>
                  <a:pt x="212705" y="281667"/>
                </a:lnTo>
                <a:lnTo>
                  <a:pt x="245271" y="633120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7" name="Freeform: Shape 656">
            <a:extLst>
              <a:ext uri="{FF2B5EF4-FFF2-40B4-BE49-F238E27FC236}">
                <a16:creationId xmlns:a16="http://schemas.microsoft.com/office/drawing/2014/main" id="{FCEC4A6D-D654-61EA-9E60-F5731896B821}"/>
              </a:ext>
            </a:extLst>
          </p:cNvPr>
          <p:cNvSpPr/>
          <p:nvPr/>
        </p:nvSpPr>
        <p:spPr>
          <a:xfrm>
            <a:off x="2775799" y="-493734"/>
            <a:ext cx="245271" cy="633119"/>
          </a:xfrm>
          <a:custGeom>
            <a:avLst/>
            <a:gdLst>
              <a:gd name="connsiteX0" fmla="*/ 32567 w 245271"/>
              <a:gd name="connsiteY0" fmla="*/ 351453 h 633119"/>
              <a:gd name="connsiteX1" fmla="*/ 0 w 245271"/>
              <a:gd name="connsiteY1" fmla="*/ 0 h 633119"/>
              <a:gd name="connsiteX2" fmla="*/ 212705 w 245271"/>
              <a:gd name="connsiteY2" fmla="*/ 281667 h 633119"/>
              <a:gd name="connsiteX3" fmla="*/ 245272 w 245271"/>
              <a:gd name="connsiteY3" fmla="*/ 633120 h 633119"/>
              <a:gd name="connsiteX4" fmla="*/ 32567 w 245271"/>
              <a:gd name="connsiteY4" fmla="*/ 351453 h 633119"/>
              <a:gd name="connsiteX5" fmla="*/ 32567 w 245271"/>
              <a:gd name="connsiteY5" fmla="*/ 351453 h 633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5271" h="633119">
                <a:moveTo>
                  <a:pt x="32567" y="351453"/>
                </a:moveTo>
                <a:lnTo>
                  <a:pt x="0" y="0"/>
                </a:lnTo>
                <a:lnTo>
                  <a:pt x="212705" y="281667"/>
                </a:lnTo>
                <a:lnTo>
                  <a:pt x="245272" y="633120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8" name="Freeform: Shape 657">
            <a:extLst>
              <a:ext uri="{FF2B5EF4-FFF2-40B4-BE49-F238E27FC236}">
                <a16:creationId xmlns:a16="http://schemas.microsoft.com/office/drawing/2014/main" id="{F329DC7E-67B2-59FF-D718-D90444806947}"/>
              </a:ext>
            </a:extLst>
          </p:cNvPr>
          <p:cNvSpPr/>
          <p:nvPr/>
        </p:nvSpPr>
        <p:spPr>
          <a:xfrm>
            <a:off x="1161215" y="-672505"/>
            <a:ext cx="129158" cy="690937"/>
          </a:xfrm>
          <a:custGeom>
            <a:avLst/>
            <a:gdLst>
              <a:gd name="connsiteX0" fmla="*/ 32567 w 129158"/>
              <a:gd name="connsiteY0" fmla="*/ 351453 h 690937"/>
              <a:gd name="connsiteX1" fmla="*/ 0 w 129158"/>
              <a:gd name="connsiteY1" fmla="*/ 0 h 690937"/>
              <a:gd name="connsiteX2" fmla="*/ 96592 w 129158"/>
              <a:gd name="connsiteY2" fmla="*/ 339484 h 690937"/>
              <a:gd name="connsiteX3" fmla="*/ 129159 w 129158"/>
              <a:gd name="connsiteY3" fmla="*/ 690937 h 690937"/>
              <a:gd name="connsiteX4" fmla="*/ 32567 w 129158"/>
              <a:gd name="connsiteY4" fmla="*/ 351453 h 690937"/>
              <a:gd name="connsiteX5" fmla="*/ 32567 w 129158"/>
              <a:gd name="connsiteY5" fmla="*/ 351453 h 690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9158" h="690937">
                <a:moveTo>
                  <a:pt x="32567" y="351453"/>
                </a:moveTo>
                <a:lnTo>
                  <a:pt x="0" y="0"/>
                </a:lnTo>
                <a:lnTo>
                  <a:pt x="96592" y="339484"/>
                </a:lnTo>
                <a:lnTo>
                  <a:pt x="129159" y="690937"/>
                </a:lnTo>
                <a:lnTo>
                  <a:pt x="32567" y="351453"/>
                </a:lnTo>
                <a:lnTo>
                  <a:pt x="32567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9" name="Freeform: Shape 658">
            <a:extLst>
              <a:ext uri="{FF2B5EF4-FFF2-40B4-BE49-F238E27FC236}">
                <a16:creationId xmlns:a16="http://schemas.microsoft.com/office/drawing/2014/main" id="{C463BB06-6EAD-358E-ACFC-1F1D65F8C80D}"/>
              </a:ext>
            </a:extLst>
          </p:cNvPr>
          <p:cNvSpPr/>
          <p:nvPr/>
        </p:nvSpPr>
        <p:spPr>
          <a:xfrm>
            <a:off x="7961097" y="-1305624"/>
            <a:ext cx="65133" cy="702905"/>
          </a:xfrm>
          <a:custGeom>
            <a:avLst/>
            <a:gdLst>
              <a:gd name="connsiteX0" fmla="*/ 0 w 65133"/>
              <a:gd name="connsiteY0" fmla="*/ 351453 h 702905"/>
              <a:gd name="connsiteX1" fmla="*/ 32567 w 65133"/>
              <a:gd name="connsiteY1" fmla="*/ 0 h 702905"/>
              <a:gd name="connsiteX2" fmla="*/ 65134 w 65133"/>
              <a:gd name="connsiteY2" fmla="*/ 351453 h 702905"/>
              <a:gd name="connsiteX3" fmla="*/ 32567 w 65133"/>
              <a:gd name="connsiteY3" fmla="*/ 702906 h 702905"/>
              <a:gd name="connsiteX4" fmla="*/ 0 w 65133"/>
              <a:gd name="connsiteY4" fmla="*/ 351453 h 702905"/>
              <a:gd name="connsiteX5" fmla="*/ 0 w 65133"/>
              <a:gd name="connsiteY5" fmla="*/ 351453 h 7029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133" h="702905">
                <a:moveTo>
                  <a:pt x="0" y="351453"/>
                </a:moveTo>
                <a:lnTo>
                  <a:pt x="32567" y="0"/>
                </a:lnTo>
                <a:lnTo>
                  <a:pt x="65134" y="351453"/>
                </a:lnTo>
                <a:lnTo>
                  <a:pt x="32567" y="702906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0" name="Freeform: Shape 659">
            <a:extLst>
              <a:ext uri="{FF2B5EF4-FFF2-40B4-BE49-F238E27FC236}">
                <a16:creationId xmlns:a16="http://schemas.microsoft.com/office/drawing/2014/main" id="{FFBDEACD-FF9B-4805-B60D-A24430A8D2DE}"/>
              </a:ext>
            </a:extLst>
          </p:cNvPr>
          <p:cNvSpPr/>
          <p:nvPr/>
        </p:nvSpPr>
        <p:spPr>
          <a:xfrm>
            <a:off x="1003888" y="-672505"/>
            <a:ext cx="189893" cy="667408"/>
          </a:xfrm>
          <a:custGeom>
            <a:avLst/>
            <a:gdLst>
              <a:gd name="connsiteX0" fmla="*/ 0 w 189893"/>
              <a:gd name="connsiteY0" fmla="*/ 315955 h 667408"/>
              <a:gd name="connsiteX1" fmla="*/ 157327 w 189893"/>
              <a:gd name="connsiteY1" fmla="*/ 0 h 667408"/>
              <a:gd name="connsiteX2" fmla="*/ 189894 w 189893"/>
              <a:gd name="connsiteY2" fmla="*/ 351453 h 667408"/>
              <a:gd name="connsiteX3" fmla="*/ 32567 w 189893"/>
              <a:gd name="connsiteY3" fmla="*/ 667408 h 667408"/>
              <a:gd name="connsiteX4" fmla="*/ 0 w 189893"/>
              <a:gd name="connsiteY4" fmla="*/ 315955 h 667408"/>
              <a:gd name="connsiteX5" fmla="*/ 0 w 189893"/>
              <a:gd name="connsiteY5" fmla="*/ 315955 h 667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9893" h="667408">
                <a:moveTo>
                  <a:pt x="0" y="315955"/>
                </a:moveTo>
                <a:lnTo>
                  <a:pt x="157327" y="0"/>
                </a:lnTo>
                <a:lnTo>
                  <a:pt x="189894" y="351453"/>
                </a:lnTo>
                <a:lnTo>
                  <a:pt x="32567" y="667408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1" name="Freeform: Shape 660">
            <a:extLst>
              <a:ext uri="{FF2B5EF4-FFF2-40B4-BE49-F238E27FC236}">
                <a16:creationId xmlns:a16="http://schemas.microsoft.com/office/drawing/2014/main" id="{D1BD3CB6-BF02-FFBC-FE7E-E7E121792A9D}"/>
              </a:ext>
            </a:extLst>
          </p:cNvPr>
          <p:cNvSpPr/>
          <p:nvPr/>
        </p:nvSpPr>
        <p:spPr>
          <a:xfrm>
            <a:off x="6282093" y="-833219"/>
            <a:ext cx="189893" cy="667408"/>
          </a:xfrm>
          <a:custGeom>
            <a:avLst/>
            <a:gdLst>
              <a:gd name="connsiteX0" fmla="*/ 0 w 189893"/>
              <a:gd name="connsiteY0" fmla="*/ 315955 h 667408"/>
              <a:gd name="connsiteX1" fmla="*/ 157327 w 189893"/>
              <a:gd name="connsiteY1" fmla="*/ 0 h 667408"/>
              <a:gd name="connsiteX2" fmla="*/ 189894 w 189893"/>
              <a:gd name="connsiteY2" fmla="*/ 351453 h 667408"/>
              <a:gd name="connsiteX3" fmla="*/ 32567 w 189893"/>
              <a:gd name="connsiteY3" fmla="*/ 667408 h 667408"/>
              <a:gd name="connsiteX4" fmla="*/ 0 w 189893"/>
              <a:gd name="connsiteY4" fmla="*/ 315955 h 667408"/>
              <a:gd name="connsiteX5" fmla="*/ 0 w 189893"/>
              <a:gd name="connsiteY5" fmla="*/ 315955 h 667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9893" h="667408">
                <a:moveTo>
                  <a:pt x="0" y="315955"/>
                </a:moveTo>
                <a:lnTo>
                  <a:pt x="157327" y="0"/>
                </a:lnTo>
                <a:lnTo>
                  <a:pt x="189894" y="351453"/>
                </a:lnTo>
                <a:lnTo>
                  <a:pt x="32567" y="667408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2" name="Freeform: Shape 661">
            <a:extLst>
              <a:ext uri="{FF2B5EF4-FFF2-40B4-BE49-F238E27FC236}">
                <a16:creationId xmlns:a16="http://schemas.microsoft.com/office/drawing/2014/main" id="{5E951295-0183-6626-15A5-FD12994ACF74}"/>
              </a:ext>
            </a:extLst>
          </p:cNvPr>
          <p:cNvSpPr/>
          <p:nvPr/>
        </p:nvSpPr>
        <p:spPr>
          <a:xfrm>
            <a:off x="3249344" y="-212068"/>
            <a:ext cx="293406" cy="589239"/>
          </a:xfrm>
          <a:custGeom>
            <a:avLst/>
            <a:gdLst>
              <a:gd name="connsiteX0" fmla="*/ 0 w 293406"/>
              <a:gd name="connsiteY0" fmla="*/ 237787 h 589239"/>
              <a:gd name="connsiteX1" fmla="*/ 260839 w 293406"/>
              <a:gd name="connsiteY1" fmla="*/ 0 h 589239"/>
              <a:gd name="connsiteX2" fmla="*/ 293406 w 293406"/>
              <a:gd name="connsiteY2" fmla="*/ 351453 h 589239"/>
              <a:gd name="connsiteX3" fmla="*/ 32567 w 293406"/>
              <a:gd name="connsiteY3" fmla="*/ 589239 h 589239"/>
              <a:gd name="connsiteX4" fmla="*/ 0 w 293406"/>
              <a:gd name="connsiteY4" fmla="*/ 237787 h 589239"/>
              <a:gd name="connsiteX5" fmla="*/ 0 w 293406"/>
              <a:gd name="connsiteY5" fmla="*/ 237787 h 589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406" h="589239">
                <a:moveTo>
                  <a:pt x="0" y="237787"/>
                </a:moveTo>
                <a:lnTo>
                  <a:pt x="260839" y="0"/>
                </a:lnTo>
                <a:lnTo>
                  <a:pt x="293406" y="351453"/>
                </a:lnTo>
                <a:lnTo>
                  <a:pt x="32567" y="589239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3" name="Freeform: Shape 662">
            <a:extLst>
              <a:ext uri="{FF2B5EF4-FFF2-40B4-BE49-F238E27FC236}">
                <a16:creationId xmlns:a16="http://schemas.microsoft.com/office/drawing/2014/main" id="{5AFBCB1C-37F2-8FEF-60B5-6908EBC491D0}"/>
              </a:ext>
            </a:extLst>
          </p:cNvPr>
          <p:cNvSpPr/>
          <p:nvPr/>
        </p:nvSpPr>
        <p:spPr>
          <a:xfrm>
            <a:off x="7439418" y="-1191958"/>
            <a:ext cx="293406" cy="589239"/>
          </a:xfrm>
          <a:custGeom>
            <a:avLst/>
            <a:gdLst>
              <a:gd name="connsiteX0" fmla="*/ 0 w 293406"/>
              <a:gd name="connsiteY0" fmla="*/ 237787 h 589239"/>
              <a:gd name="connsiteX1" fmla="*/ 260840 w 293406"/>
              <a:gd name="connsiteY1" fmla="*/ 0 h 589239"/>
              <a:gd name="connsiteX2" fmla="*/ 293407 w 293406"/>
              <a:gd name="connsiteY2" fmla="*/ 351453 h 589239"/>
              <a:gd name="connsiteX3" fmla="*/ 32567 w 293406"/>
              <a:gd name="connsiteY3" fmla="*/ 589239 h 589239"/>
              <a:gd name="connsiteX4" fmla="*/ 0 w 293406"/>
              <a:gd name="connsiteY4" fmla="*/ 237787 h 589239"/>
              <a:gd name="connsiteX5" fmla="*/ 0 w 293406"/>
              <a:gd name="connsiteY5" fmla="*/ 237787 h 589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406" h="589239">
                <a:moveTo>
                  <a:pt x="0" y="237787"/>
                </a:moveTo>
                <a:lnTo>
                  <a:pt x="260840" y="0"/>
                </a:lnTo>
                <a:lnTo>
                  <a:pt x="293407" y="351453"/>
                </a:lnTo>
                <a:lnTo>
                  <a:pt x="32567" y="589239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4" name="Freeform: Shape 663">
            <a:extLst>
              <a:ext uri="{FF2B5EF4-FFF2-40B4-BE49-F238E27FC236}">
                <a16:creationId xmlns:a16="http://schemas.microsoft.com/office/drawing/2014/main" id="{2BD57E3F-5DC8-43DE-4379-5BAB991EDCAA}"/>
              </a:ext>
            </a:extLst>
          </p:cNvPr>
          <p:cNvSpPr/>
          <p:nvPr/>
        </p:nvSpPr>
        <p:spPr>
          <a:xfrm>
            <a:off x="4667509" y="-144568"/>
            <a:ext cx="361690" cy="478956"/>
          </a:xfrm>
          <a:custGeom>
            <a:avLst/>
            <a:gdLst>
              <a:gd name="connsiteX0" fmla="*/ 0 w 361690"/>
              <a:gd name="connsiteY0" fmla="*/ 127503 h 478956"/>
              <a:gd name="connsiteX1" fmla="*/ 329124 w 361690"/>
              <a:gd name="connsiteY1" fmla="*/ 0 h 478956"/>
              <a:gd name="connsiteX2" fmla="*/ 361691 w 361690"/>
              <a:gd name="connsiteY2" fmla="*/ 351453 h 478956"/>
              <a:gd name="connsiteX3" fmla="*/ 32567 w 361690"/>
              <a:gd name="connsiteY3" fmla="*/ 478956 h 478956"/>
              <a:gd name="connsiteX4" fmla="*/ 0 w 361690"/>
              <a:gd name="connsiteY4" fmla="*/ 127503 h 478956"/>
              <a:gd name="connsiteX5" fmla="*/ 0 w 361690"/>
              <a:gd name="connsiteY5" fmla="*/ 127503 h 478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1690" h="478956">
                <a:moveTo>
                  <a:pt x="0" y="127503"/>
                </a:moveTo>
                <a:lnTo>
                  <a:pt x="329124" y="0"/>
                </a:lnTo>
                <a:lnTo>
                  <a:pt x="361691" y="351453"/>
                </a:lnTo>
                <a:lnTo>
                  <a:pt x="32567" y="478956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5" name="Freeform: Shape 664">
            <a:extLst>
              <a:ext uri="{FF2B5EF4-FFF2-40B4-BE49-F238E27FC236}">
                <a16:creationId xmlns:a16="http://schemas.microsoft.com/office/drawing/2014/main" id="{CD0086D6-8EBA-F40D-B269-610D1A62D1EA}"/>
              </a:ext>
            </a:extLst>
          </p:cNvPr>
          <p:cNvSpPr/>
          <p:nvPr/>
        </p:nvSpPr>
        <p:spPr>
          <a:xfrm>
            <a:off x="2099727" y="-428878"/>
            <a:ext cx="361690" cy="478956"/>
          </a:xfrm>
          <a:custGeom>
            <a:avLst/>
            <a:gdLst>
              <a:gd name="connsiteX0" fmla="*/ 0 w 361690"/>
              <a:gd name="connsiteY0" fmla="*/ 127503 h 478956"/>
              <a:gd name="connsiteX1" fmla="*/ 329124 w 361690"/>
              <a:gd name="connsiteY1" fmla="*/ 0 h 478956"/>
              <a:gd name="connsiteX2" fmla="*/ 361691 w 361690"/>
              <a:gd name="connsiteY2" fmla="*/ 351453 h 478956"/>
              <a:gd name="connsiteX3" fmla="*/ 32567 w 361690"/>
              <a:gd name="connsiteY3" fmla="*/ 478956 h 478956"/>
              <a:gd name="connsiteX4" fmla="*/ 0 w 361690"/>
              <a:gd name="connsiteY4" fmla="*/ 127503 h 478956"/>
              <a:gd name="connsiteX5" fmla="*/ 0 w 361690"/>
              <a:gd name="connsiteY5" fmla="*/ 127503 h 478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1690" h="478956">
                <a:moveTo>
                  <a:pt x="0" y="127503"/>
                </a:moveTo>
                <a:lnTo>
                  <a:pt x="329124" y="0"/>
                </a:lnTo>
                <a:lnTo>
                  <a:pt x="361691" y="351453"/>
                </a:lnTo>
                <a:lnTo>
                  <a:pt x="32567" y="478956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6" name="Freeform: Shape 665">
            <a:extLst>
              <a:ext uri="{FF2B5EF4-FFF2-40B4-BE49-F238E27FC236}">
                <a16:creationId xmlns:a16="http://schemas.microsoft.com/office/drawing/2014/main" id="{43F0B626-2168-08D4-7E3A-AEB13322437D}"/>
              </a:ext>
            </a:extLst>
          </p:cNvPr>
          <p:cNvSpPr/>
          <p:nvPr/>
        </p:nvSpPr>
        <p:spPr>
          <a:xfrm>
            <a:off x="8206369" y="-1151461"/>
            <a:ext cx="361690" cy="478955"/>
          </a:xfrm>
          <a:custGeom>
            <a:avLst/>
            <a:gdLst>
              <a:gd name="connsiteX0" fmla="*/ 0 w 361690"/>
              <a:gd name="connsiteY0" fmla="*/ 127503 h 478955"/>
              <a:gd name="connsiteX1" fmla="*/ 329124 w 361690"/>
              <a:gd name="connsiteY1" fmla="*/ 0 h 478955"/>
              <a:gd name="connsiteX2" fmla="*/ 361690 w 361690"/>
              <a:gd name="connsiteY2" fmla="*/ 351453 h 478955"/>
              <a:gd name="connsiteX3" fmla="*/ 32567 w 361690"/>
              <a:gd name="connsiteY3" fmla="*/ 478956 h 478955"/>
              <a:gd name="connsiteX4" fmla="*/ 0 w 361690"/>
              <a:gd name="connsiteY4" fmla="*/ 127503 h 478955"/>
              <a:gd name="connsiteX5" fmla="*/ 0 w 361690"/>
              <a:gd name="connsiteY5" fmla="*/ 127503 h 47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1690" h="478955">
                <a:moveTo>
                  <a:pt x="0" y="127503"/>
                </a:moveTo>
                <a:lnTo>
                  <a:pt x="329124" y="0"/>
                </a:lnTo>
                <a:lnTo>
                  <a:pt x="361690" y="351453"/>
                </a:lnTo>
                <a:lnTo>
                  <a:pt x="32567" y="478956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7" name="Freeform: Shape 666">
            <a:extLst>
              <a:ext uri="{FF2B5EF4-FFF2-40B4-BE49-F238E27FC236}">
                <a16:creationId xmlns:a16="http://schemas.microsoft.com/office/drawing/2014/main" id="{FA6815E7-ADC4-F771-AA00-C7F1448B8E69}"/>
              </a:ext>
            </a:extLst>
          </p:cNvPr>
          <p:cNvSpPr/>
          <p:nvPr/>
        </p:nvSpPr>
        <p:spPr>
          <a:xfrm>
            <a:off x="4036637" y="5258382"/>
            <a:ext cx="309296" cy="621151"/>
          </a:xfrm>
          <a:custGeom>
            <a:avLst/>
            <a:gdLst>
              <a:gd name="connsiteX0" fmla="*/ 96592 w 309296"/>
              <a:gd name="connsiteY0" fmla="*/ 281667 h 621151"/>
              <a:gd name="connsiteX1" fmla="*/ 309297 w 309296"/>
              <a:gd name="connsiteY1" fmla="*/ 0 h 621151"/>
              <a:gd name="connsiteX2" fmla="*/ 212705 w 309296"/>
              <a:gd name="connsiteY2" fmla="*/ 339484 h 621151"/>
              <a:gd name="connsiteX3" fmla="*/ 0 w 309296"/>
              <a:gd name="connsiteY3" fmla="*/ 621151 h 621151"/>
              <a:gd name="connsiteX4" fmla="*/ 96592 w 309296"/>
              <a:gd name="connsiteY4" fmla="*/ 281667 h 621151"/>
              <a:gd name="connsiteX5" fmla="*/ 96592 w 309296"/>
              <a:gd name="connsiteY5" fmla="*/ 281667 h 621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296" h="621151">
                <a:moveTo>
                  <a:pt x="96592" y="281667"/>
                </a:moveTo>
                <a:lnTo>
                  <a:pt x="309297" y="0"/>
                </a:lnTo>
                <a:lnTo>
                  <a:pt x="212705" y="339484"/>
                </a:lnTo>
                <a:lnTo>
                  <a:pt x="0" y="621151"/>
                </a:lnTo>
                <a:lnTo>
                  <a:pt x="96592" y="281667"/>
                </a:lnTo>
                <a:lnTo>
                  <a:pt x="96592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8" name="Freeform: Shape 667">
            <a:extLst>
              <a:ext uri="{FF2B5EF4-FFF2-40B4-BE49-F238E27FC236}">
                <a16:creationId xmlns:a16="http://schemas.microsoft.com/office/drawing/2014/main" id="{06D423C7-4A95-84DD-048A-CB016A0C90D4}"/>
              </a:ext>
            </a:extLst>
          </p:cNvPr>
          <p:cNvSpPr/>
          <p:nvPr/>
        </p:nvSpPr>
        <p:spPr>
          <a:xfrm>
            <a:off x="3639954" y="5200564"/>
            <a:ext cx="396682" cy="525293"/>
          </a:xfrm>
          <a:custGeom>
            <a:avLst/>
            <a:gdLst>
              <a:gd name="connsiteX0" fmla="*/ 96592 w 396682"/>
              <a:gd name="connsiteY0" fmla="*/ 185809 h 525293"/>
              <a:gd name="connsiteX1" fmla="*/ 396683 w 396682"/>
              <a:gd name="connsiteY1" fmla="*/ 0 h 525293"/>
              <a:gd name="connsiteX2" fmla="*/ 300091 w 396682"/>
              <a:gd name="connsiteY2" fmla="*/ 339484 h 525293"/>
              <a:gd name="connsiteX3" fmla="*/ 0 w 396682"/>
              <a:gd name="connsiteY3" fmla="*/ 525293 h 525293"/>
              <a:gd name="connsiteX4" fmla="*/ 96592 w 396682"/>
              <a:gd name="connsiteY4" fmla="*/ 185809 h 525293"/>
              <a:gd name="connsiteX5" fmla="*/ 96592 w 396682"/>
              <a:gd name="connsiteY5" fmla="*/ 185809 h 52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682" h="525293">
                <a:moveTo>
                  <a:pt x="96592" y="185809"/>
                </a:moveTo>
                <a:lnTo>
                  <a:pt x="396683" y="0"/>
                </a:lnTo>
                <a:lnTo>
                  <a:pt x="300091" y="339484"/>
                </a:lnTo>
                <a:lnTo>
                  <a:pt x="0" y="525293"/>
                </a:lnTo>
                <a:lnTo>
                  <a:pt x="96592" y="185809"/>
                </a:lnTo>
                <a:lnTo>
                  <a:pt x="96592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9" name="Freeform: Shape 668">
            <a:extLst>
              <a:ext uri="{FF2B5EF4-FFF2-40B4-BE49-F238E27FC236}">
                <a16:creationId xmlns:a16="http://schemas.microsoft.com/office/drawing/2014/main" id="{AFD53606-FE47-E3FA-546C-267E46BFAD28}"/>
              </a:ext>
            </a:extLst>
          </p:cNvPr>
          <p:cNvSpPr/>
          <p:nvPr/>
        </p:nvSpPr>
        <p:spPr>
          <a:xfrm>
            <a:off x="7665266" y="5763998"/>
            <a:ext cx="396682" cy="525293"/>
          </a:xfrm>
          <a:custGeom>
            <a:avLst/>
            <a:gdLst>
              <a:gd name="connsiteX0" fmla="*/ 96592 w 396682"/>
              <a:gd name="connsiteY0" fmla="*/ 185809 h 525293"/>
              <a:gd name="connsiteX1" fmla="*/ 396683 w 396682"/>
              <a:gd name="connsiteY1" fmla="*/ 0 h 525293"/>
              <a:gd name="connsiteX2" fmla="*/ 300091 w 396682"/>
              <a:gd name="connsiteY2" fmla="*/ 339485 h 525293"/>
              <a:gd name="connsiteX3" fmla="*/ 0 w 396682"/>
              <a:gd name="connsiteY3" fmla="*/ 525293 h 525293"/>
              <a:gd name="connsiteX4" fmla="*/ 96592 w 396682"/>
              <a:gd name="connsiteY4" fmla="*/ 185809 h 525293"/>
              <a:gd name="connsiteX5" fmla="*/ 96592 w 396682"/>
              <a:gd name="connsiteY5" fmla="*/ 185809 h 52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682" h="525293">
                <a:moveTo>
                  <a:pt x="96592" y="185809"/>
                </a:moveTo>
                <a:lnTo>
                  <a:pt x="396683" y="0"/>
                </a:lnTo>
                <a:lnTo>
                  <a:pt x="300091" y="339485"/>
                </a:lnTo>
                <a:lnTo>
                  <a:pt x="0" y="525293"/>
                </a:lnTo>
                <a:lnTo>
                  <a:pt x="96592" y="185809"/>
                </a:lnTo>
                <a:lnTo>
                  <a:pt x="96592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0" name="Freeform: Shape 669">
            <a:extLst>
              <a:ext uri="{FF2B5EF4-FFF2-40B4-BE49-F238E27FC236}">
                <a16:creationId xmlns:a16="http://schemas.microsoft.com/office/drawing/2014/main" id="{A9A7A1C2-6B26-1F59-96E0-BD17758534E8}"/>
              </a:ext>
            </a:extLst>
          </p:cNvPr>
          <p:cNvSpPr/>
          <p:nvPr/>
        </p:nvSpPr>
        <p:spPr>
          <a:xfrm>
            <a:off x="-639615" y="3886200"/>
            <a:ext cx="396682" cy="525293"/>
          </a:xfrm>
          <a:custGeom>
            <a:avLst/>
            <a:gdLst>
              <a:gd name="connsiteX0" fmla="*/ 96592 w 396682"/>
              <a:gd name="connsiteY0" fmla="*/ 185809 h 525293"/>
              <a:gd name="connsiteX1" fmla="*/ 396683 w 396682"/>
              <a:gd name="connsiteY1" fmla="*/ 0 h 525293"/>
              <a:gd name="connsiteX2" fmla="*/ 300091 w 396682"/>
              <a:gd name="connsiteY2" fmla="*/ 339484 h 525293"/>
              <a:gd name="connsiteX3" fmla="*/ 0 w 396682"/>
              <a:gd name="connsiteY3" fmla="*/ 525293 h 525293"/>
              <a:gd name="connsiteX4" fmla="*/ 96592 w 396682"/>
              <a:gd name="connsiteY4" fmla="*/ 185809 h 525293"/>
              <a:gd name="connsiteX5" fmla="*/ 96592 w 396682"/>
              <a:gd name="connsiteY5" fmla="*/ 185809 h 52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682" h="525293">
                <a:moveTo>
                  <a:pt x="96592" y="185809"/>
                </a:moveTo>
                <a:lnTo>
                  <a:pt x="396683" y="0"/>
                </a:lnTo>
                <a:lnTo>
                  <a:pt x="300091" y="339484"/>
                </a:lnTo>
                <a:lnTo>
                  <a:pt x="0" y="525293"/>
                </a:lnTo>
                <a:lnTo>
                  <a:pt x="96592" y="185809"/>
                </a:lnTo>
                <a:lnTo>
                  <a:pt x="96592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1" name="Freeform: Shape 670">
            <a:extLst>
              <a:ext uri="{FF2B5EF4-FFF2-40B4-BE49-F238E27FC236}">
                <a16:creationId xmlns:a16="http://schemas.microsoft.com/office/drawing/2014/main" id="{8DBA179A-7645-5CE3-738C-DB69457BEAD3}"/>
              </a:ext>
            </a:extLst>
          </p:cNvPr>
          <p:cNvSpPr/>
          <p:nvPr/>
        </p:nvSpPr>
        <p:spPr>
          <a:xfrm>
            <a:off x="2940047" y="5386373"/>
            <a:ext cx="443540" cy="404340"/>
          </a:xfrm>
          <a:custGeom>
            <a:avLst/>
            <a:gdLst>
              <a:gd name="connsiteX0" fmla="*/ 96592 w 443540"/>
              <a:gd name="connsiteY0" fmla="*/ 64856 h 404340"/>
              <a:gd name="connsiteX1" fmla="*/ 443540 w 443540"/>
              <a:gd name="connsiteY1" fmla="*/ 0 h 404340"/>
              <a:gd name="connsiteX2" fmla="*/ 346949 w 443540"/>
              <a:gd name="connsiteY2" fmla="*/ 339484 h 404340"/>
              <a:gd name="connsiteX3" fmla="*/ 0 w 443540"/>
              <a:gd name="connsiteY3" fmla="*/ 404340 h 404340"/>
              <a:gd name="connsiteX4" fmla="*/ 96592 w 443540"/>
              <a:gd name="connsiteY4" fmla="*/ 64856 h 404340"/>
              <a:gd name="connsiteX5" fmla="*/ 96592 w 443540"/>
              <a:gd name="connsiteY5" fmla="*/ 64856 h 404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540" h="404340">
                <a:moveTo>
                  <a:pt x="96592" y="64856"/>
                </a:moveTo>
                <a:lnTo>
                  <a:pt x="443540" y="0"/>
                </a:lnTo>
                <a:lnTo>
                  <a:pt x="346949" y="339484"/>
                </a:lnTo>
                <a:lnTo>
                  <a:pt x="0" y="404340"/>
                </a:lnTo>
                <a:lnTo>
                  <a:pt x="96592" y="64856"/>
                </a:lnTo>
                <a:lnTo>
                  <a:pt x="96592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2" name="Freeform: Shape 671">
            <a:extLst>
              <a:ext uri="{FF2B5EF4-FFF2-40B4-BE49-F238E27FC236}">
                <a16:creationId xmlns:a16="http://schemas.microsoft.com/office/drawing/2014/main" id="{D31C2138-7560-A449-04DE-BFC553699DAA}"/>
              </a:ext>
            </a:extLst>
          </p:cNvPr>
          <p:cNvSpPr/>
          <p:nvPr/>
        </p:nvSpPr>
        <p:spPr>
          <a:xfrm>
            <a:off x="6478908" y="6393266"/>
            <a:ext cx="443540" cy="404340"/>
          </a:xfrm>
          <a:custGeom>
            <a:avLst/>
            <a:gdLst>
              <a:gd name="connsiteX0" fmla="*/ 96592 w 443540"/>
              <a:gd name="connsiteY0" fmla="*/ 64856 h 404340"/>
              <a:gd name="connsiteX1" fmla="*/ 443540 w 443540"/>
              <a:gd name="connsiteY1" fmla="*/ 0 h 404340"/>
              <a:gd name="connsiteX2" fmla="*/ 346949 w 443540"/>
              <a:gd name="connsiteY2" fmla="*/ 339484 h 404340"/>
              <a:gd name="connsiteX3" fmla="*/ 0 w 443540"/>
              <a:gd name="connsiteY3" fmla="*/ 404340 h 404340"/>
              <a:gd name="connsiteX4" fmla="*/ 96592 w 443540"/>
              <a:gd name="connsiteY4" fmla="*/ 64856 h 404340"/>
              <a:gd name="connsiteX5" fmla="*/ 96592 w 443540"/>
              <a:gd name="connsiteY5" fmla="*/ 64856 h 404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540" h="404340">
                <a:moveTo>
                  <a:pt x="96592" y="64856"/>
                </a:moveTo>
                <a:lnTo>
                  <a:pt x="443540" y="0"/>
                </a:lnTo>
                <a:lnTo>
                  <a:pt x="346949" y="339484"/>
                </a:lnTo>
                <a:lnTo>
                  <a:pt x="0" y="404340"/>
                </a:lnTo>
                <a:lnTo>
                  <a:pt x="96592" y="64856"/>
                </a:lnTo>
                <a:lnTo>
                  <a:pt x="96592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3" name="Freeform: Shape 672">
            <a:extLst>
              <a:ext uri="{FF2B5EF4-FFF2-40B4-BE49-F238E27FC236}">
                <a16:creationId xmlns:a16="http://schemas.microsoft.com/office/drawing/2014/main" id="{CC82CED9-225D-C124-454A-FD3852DE6055}"/>
              </a:ext>
            </a:extLst>
          </p:cNvPr>
          <p:cNvSpPr/>
          <p:nvPr/>
        </p:nvSpPr>
        <p:spPr>
          <a:xfrm>
            <a:off x="336548" y="4013703"/>
            <a:ext cx="443540" cy="404340"/>
          </a:xfrm>
          <a:custGeom>
            <a:avLst/>
            <a:gdLst>
              <a:gd name="connsiteX0" fmla="*/ 96592 w 443540"/>
              <a:gd name="connsiteY0" fmla="*/ 64856 h 404340"/>
              <a:gd name="connsiteX1" fmla="*/ 443540 w 443540"/>
              <a:gd name="connsiteY1" fmla="*/ 0 h 404340"/>
              <a:gd name="connsiteX2" fmla="*/ 346949 w 443540"/>
              <a:gd name="connsiteY2" fmla="*/ 339484 h 404340"/>
              <a:gd name="connsiteX3" fmla="*/ 0 w 443540"/>
              <a:gd name="connsiteY3" fmla="*/ 404340 h 404340"/>
              <a:gd name="connsiteX4" fmla="*/ 96592 w 443540"/>
              <a:gd name="connsiteY4" fmla="*/ 64856 h 404340"/>
              <a:gd name="connsiteX5" fmla="*/ 96592 w 443540"/>
              <a:gd name="connsiteY5" fmla="*/ 64856 h 404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540" h="404340">
                <a:moveTo>
                  <a:pt x="96592" y="64856"/>
                </a:moveTo>
                <a:lnTo>
                  <a:pt x="443540" y="0"/>
                </a:lnTo>
                <a:lnTo>
                  <a:pt x="346949" y="339484"/>
                </a:lnTo>
                <a:lnTo>
                  <a:pt x="0" y="404340"/>
                </a:lnTo>
                <a:lnTo>
                  <a:pt x="96592" y="64856"/>
                </a:lnTo>
                <a:lnTo>
                  <a:pt x="96592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4" name="Freeform: Shape 673">
            <a:extLst>
              <a:ext uri="{FF2B5EF4-FFF2-40B4-BE49-F238E27FC236}">
                <a16:creationId xmlns:a16="http://schemas.microsoft.com/office/drawing/2014/main" id="{D26B5A53-CD86-8326-69DB-A3E2273753A9}"/>
              </a:ext>
            </a:extLst>
          </p:cNvPr>
          <p:cNvSpPr/>
          <p:nvPr/>
        </p:nvSpPr>
        <p:spPr>
          <a:xfrm>
            <a:off x="10021942" y="7252203"/>
            <a:ext cx="443540" cy="404340"/>
          </a:xfrm>
          <a:custGeom>
            <a:avLst/>
            <a:gdLst>
              <a:gd name="connsiteX0" fmla="*/ 96592 w 443540"/>
              <a:gd name="connsiteY0" fmla="*/ 64856 h 404340"/>
              <a:gd name="connsiteX1" fmla="*/ 443541 w 443540"/>
              <a:gd name="connsiteY1" fmla="*/ 0 h 404340"/>
              <a:gd name="connsiteX2" fmla="*/ 346949 w 443540"/>
              <a:gd name="connsiteY2" fmla="*/ 339485 h 404340"/>
              <a:gd name="connsiteX3" fmla="*/ 0 w 443540"/>
              <a:gd name="connsiteY3" fmla="*/ 404341 h 404340"/>
              <a:gd name="connsiteX4" fmla="*/ 96592 w 443540"/>
              <a:gd name="connsiteY4" fmla="*/ 64856 h 404340"/>
              <a:gd name="connsiteX5" fmla="*/ 96592 w 443540"/>
              <a:gd name="connsiteY5" fmla="*/ 64856 h 404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540" h="404340">
                <a:moveTo>
                  <a:pt x="96592" y="64856"/>
                </a:moveTo>
                <a:lnTo>
                  <a:pt x="443541" y="0"/>
                </a:lnTo>
                <a:lnTo>
                  <a:pt x="346949" y="339485"/>
                </a:lnTo>
                <a:lnTo>
                  <a:pt x="0" y="404341"/>
                </a:lnTo>
                <a:lnTo>
                  <a:pt x="96592" y="64856"/>
                </a:lnTo>
                <a:lnTo>
                  <a:pt x="96592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5" name="Freeform: Shape 674">
            <a:extLst>
              <a:ext uri="{FF2B5EF4-FFF2-40B4-BE49-F238E27FC236}">
                <a16:creationId xmlns:a16="http://schemas.microsoft.com/office/drawing/2014/main" id="{1C1FB22C-A37F-B377-89A1-5EB1A5361386}"/>
              </a:ext>
            </a:extLst>
          </p:cNvPr>
          <p:cNvSpPr/>
          <p:nvPr/>
        </p:nvSpPr>
        <p:spPr>
          <a:xfrm>
            <a:off x="2263975" y="5258870"/>
            <a:ext cx="443540" cy="404340"/>
          </a:xfrm>
          <a:custGeom>
            <a:avLst/>
            <a:gdLst>
              <a:gd name="connsiteX0" fmla="*/ 0 w 443540"/>
              <a:gd name="connsiteY0" fmla="*/ 339484 h 404340"/>
              <a:gd name="connsiteX1" fmla="*/ 96592 w 443540"/>
              <a:gd name="connsiteY1" fmla="*/ 0 h 404340"/>
              <a:gd name="connsiteX2" fmla="*/ 443540 w 443540"/>
              <a:gd name="connsiteY2" fmla="*/ 64856 h 404340"/>
              <a:gd name="connsiteX3" fmla="*/ 346949 w 443540"/>
              <a:gd name="connsiteY3" fmla="*/ 404340 h 404340"/>
              <a:gd name="connsiteX4" fmla="*/ 0 w 443540"/>
              <a:gd name="connsiteY4" fmla="*/ 339484 h 404340"/>
              <a:gd name="connsiteX5" fmla="*/ 0 w 443540"/>
              <a:gd name="connsiteY5" fmla="*/ 339484 h 404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540" h="404340">
                <a:moveTo>
                  <a:pt x="0" y="339484"/>
                </a:moveTo>
                <a:lnTo>
                  <a:pt x="96592" y="0"/>
                </a:lnTo>
                <a:lnTo>
                  <a:pt x="443540" y="64856"/>
                </a:lnTo>
                <a:lnTo>
                  <a:pt x="346949" y="404340"/>
                </a:lnTo>
                <a:lnTo>
                  <a:pt x="0" y="339484"/>
                </a:lnTo>
                <a:lnTo>
                  <a:pt x="0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6" name="Freeform: Shape 675">
            <a:extLst>
              <a:ext uri="{FF2B5EF4-FFF2-40B4-BE49-F238E27FC236}">
                <a16:creationId xmlns:a16="http://schemas.microsoft.com/office/drawing/2014/main" id="{4E836956-4119-B4C5-9FFF-FD4BE12FC959}"/>
              </a:ext>
            </a:extLst>
          </p:cNvPr>
          <p:cNvSpPr/>
          <p:nvPr/>
        </p:nvSpPr>
        <p:spPr>
          <a:xfrm>
            <a:off x="5802835" y="6265762"/>
            <a:ext cx="443540" cy="404340"/>
          </a:xfrm>
          <a:custGeom>
            <a:avLst/>
            <a:gdLst>
              <a:gd name="connsiteX0" fmla="*/ 0 w 443540"/>
              <a:gd name="connsiteY0" fmla="*/ 339484 h 404340"/>
              <a:gd name="connsiteX1" fmla="*/ 96592 w 443540"/>
              <a:gd name="connsiteY1" fmla="*/ 0 h 404340"/>
              <a:gd name="connsiteX2" fmla="*/ 443540 w 443540"/>
              <a:gd name="connsiteY2" fmla="*/ 64856 h 404340"/>
              <a:gd name="connsiteX3" fmla="*/ 346949 w 443540"/>
              <a:gd name="connsiteY3" fmla="*/ 404340 h 404340"/>
              <a:gd name="connsiteX4" fmla="*/ 0 w 443540"/>
              <a:gd name="connsiteY4" fmla="*/ 339484 h 404340"/>
              <a:gd name="connsiteX5" fmla="*/ 0 w 443540"/>
              <a:gd name="connsiteY5" fmla="*/ 339484 h 404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540" h="404340">
                <a:moveTo>
                  <a:pt x="0" y="339484"/>
                </a:moveTo>
                <a:lnTo>
                  <a:pt x="96592" y="0"/>
                </a:lnTo>
                <a:lnTo>
                  <a:pt x="443540" y="64856"/>
                </a:lnTo>
                <a:lnTo>
                  <a:pt x="346949" y="404340"/>
                </a:lnTo>
                <a:lnTo>
                  <a:pt x="0" y="339484"/>
                </a:lnTo>
                <a:lnTo>
                  <a:pt x="0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7" name="Freeform: Shape 676">
            <a:extLst>
              <a:ext uri="{FF2B5EF4-FFF2-40B4-BE49-F238E27FC236}">
                <a16:creationId xmlns:a16="http://schemas.microsoft.com/office/drawing/2014/main" id="{198E890E-7C44-46B8-0E33-8379F25B9449}"/>
              </a:ext>
            </a:extLst>
          </p:cNvPr>
          <p:cNvSpPr/>
          <p:nvPr/>
        </p:nvSpPr>
        <p:spPr>
          <a:xfrm>
            <a:off x="-339524" y="3886200"/>
            <a:ext cx="443540" cy="404340"/>
          </a:xfrm>
          <a:custGeom>
            <a:avLst/>
            <a:gdLst>
              <a:gd name="connsiteX0" fmla="*/ 0 w 443540"/>
              <a:gd name="connsiteY0" fmla="*/ 339484 h 404340"/>
              <a:gd name="connsiteX1" fmla="*/ 96592 w 443540"/>
              <a:gd name="connsiteY1" fmla="*/ 0 h 404340"/>
              <a:gd name="connsiteX2" fmla="*/ 443540 w 443540"/>
              <a:gd name="connsiteY2" fmla="*/ 64856 h 404340"/>
              <a:gd name="connsiteX3" fmla="*/ 346949 w 443540"/>
              <a:gd name="connsiteY3" fmla="*/ 404340 h 404340"/>
              <a:gd name="connsiteX4" fmla="*/ 0 w 443540"/>
              <a:gd name="connsiteY4" fmla="*/ 339484 h 404340"/>
              <a:gd name="connsiteX5" fmla="*/ 0 w 443540"/>
              <a:gd name="connsiteY5" fmla="*/ 339484 h 404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540" h="404340">
                <a:moveTo>
                  <a:pt x="0" y="339484"/>
                </a:moveTo>
                <a:lnTo>
                  <a:pt x="96592" y="0"/>
                </a:lnTo>
                <a:lnTo>
                  <a:pt x="443540" y="64856"/>
                </a:lnTo>
                <a:lnTo>
                  <a:pt x="346949" y="404340"/>
                </a:lnTo>
                <a:lnTo>
                  <a:pt x="0" y="339484"/>
                </a:lnTo>
                <a:lnTo>
                  <a:pt x="0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8" name="Freeform: Shape 677">
            <a:extLst>
              <a:ext uri="{FF2B5EF4-FFF2-40B4-BE49-F238E27FC236}">
                <a16:creationId xmlns:a16="http://schemas.microsoft.com/office/drawing/2014/main" id="{946E11B7-6C20-E341-B118-F2E57EA71291}"/>
              </a:ext>
            </a:extLst>
          </p:cNvPr>
          <p:cNvSpPr/>
          <p:nvPr/>
        </p:nvSpPr>
        <p:spPr>
          <a:xfrm>
            <a:off x="8738993" y="6469260"/>
            <a:ext cx="443540" cy="404340"/>
          </a:xfrm>
          <a:custGeom>
            <a:avLst/>
            <a:gdLst>
              <a:gd name="connsiteX0" fmla="*/ 0 w 443540"/>
              <a:gd name="connsiteY0" fmla="*/ 339484 h 404340"/>
              <a:gd name="connsiteX1" fmla="*/ 96592 w 443540"/>
              <a:gd name="connsiteY1" fmla="*/ 0 h 404340"/>
              <a:gd name="connsiteX2" fmla="*/ 443540 w 443540"/>
              <a:gd name="connsiteY2" fmla="*/ 64856 h 404340"/>
              <a:gd name="connsiteX3" fmla="*/ 346948 w 443540"/>
              <a:gd name="connsiteY3" fmla="*/ 404340 h 404340"/>
              <a:gd name="connsiteX4" fmla="*/ 0 w 443540"/>
              <a:gd name="connsiteY4" fmla="*/ 339484 h 404340"/>
              <a:gd name="connsiteX5" fmla="*/ 0 w 443540"/>
              <a:gd name="connsiteY5" fmla="*/ 339484 h 404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540" h="404340">
                <a:moveTo>
                  <a:pt x="0" y="339484"/>
                </a:moveTo>
                <a:lnTo>
                  <a:pt x="96592" y="0"/>
                </a:lnTo>
                <a:lnTo>
                  <a:pt x="443540" y="64856"/>
                </a:lnTo>
                <a:lnTo>
                  <a:pt x="346948" y="404340"/>
                </a:lnTo>
                <a:lnTo>
                  <a:pt x="0" y="339484"/>
                </a:lnTo>
                <a:lnTo>
                  <a:pt x="0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9" name="Freeform: Shape 678">
            <a:extLst>
              <a:ext uri="{FF2B5EF4-FFF2-40B4-BE49-F238E27FC236}">
                <a16:creationId xmlns:a16="http://schemas.microsoft.com/office/drawing/2014/main" id="{02CB2B52-3845-B9B5-0926-84FF3E620CCB}"/>
              </a:ext>
            </a:extLst>
          </p:cNvPr>
          <p:cNvSpPr/>
          <p:nvPr/>
        </p:nvSpPr>
        <p:spPr>
          <a:xfrm>
            <a:off x="1703044" y="4835274"/>
            <a:ext cx="396682" cy="525293"/>
          </a:xfrm>
          <a:custGeom>
            <a:avLst/>
            <a:gdLst>
              <a:gd name="connsiteX0" fmla="*/ 0 w 396682"/>
              <a:gd name="connsiteY0" fmla="*/ 339484 h 525293"/>
              <a:gd name="connsiteX1" fmla="*/ 96592 w 396682"/>
              <a:gd name="connsiteY1" fmla="*/ 0 h 525293"/>
              <a:gd name="connsiteX2" fmla="*/ 396683 w 396682"/>
              <a:gd name="connsiteY2" fmla="*/ 185809 h 525293"/>
              <a:gd name="connsiteX3" fmla="*/ 300091 w 396682"/>
              <a:gd name="connsiteY3" fmla="*/ 525293 h 525293"/>
              <a:gd name="connsiteX4" fmla="*/ 0 w 396682"/>
              <a:gd name="connsiteY4" fmla="*/ 339484 h 525293"/>
              <a:gd name="connsiteX5" fmla="*/ 0 w 396682"/>
              <a:gd name="connsiteY5" fmla="*/ 339484 h 52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682" h="525293">
                <a:moveTo>
                  <a:pt x="0" y="339484"/>
                </a:moveTo>
                <a:lnTo>
                  <a:pt x="96592" y="0"/>
                </a:lnTo>
                <a:lnTo>
                  <a:pt x="396683" y="185809"/>
                </a:lnTo>
                <a:lnTo>
                  <a:pt x="300091" y="525293"/>
                </a:lnTo>
                <a:lnTo>
                  <a:pt x="0" y="339484"/>
                </a:lnTo>
                <a:lnTo>
                  <a:pt x="0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0" name="Freeform: Shape 679">
            <a:extLst>
              <a:ext uri="{FF2B5EF4-FFF2-40B4-BE49-F238E27FC236}">
                <a16:creationId xmlns:a16="http://schemas.microsoft.com/office/drawing/2014/main" id="{179EF9B0-E672-A150-D7E8-475570DEE35A}"/>
              </a:ext>
            </a:extLst>
          </p:cNvPr>
          <p:cNvSpPr/>
          <p:nvPr/>
        </p:nvSpPr>
        <p:spPr>
          <a:xfrm>
            <a:off x="5241904" y="5842167"/>
            <a:ext cx="396682" cy="525293"/>
          </a:xfrm>
          <a:custGeom>
            <a:avLst/>
            <a:gdLst>
              <a:gd name="connsiteX0" fmla="*/ 0 w 396682"/>
              <a:gd name="connsiteY0" fmla="*/ 339485 h 525293"/>
              <a:gd name="connsiteX1" fmla="*/ 96592 w 396682"/>
              <a:gd name="connsiteY1" fmla="*/ 0 h 525293"/>
              <a:gd name="connsiteX2" fmla="*/ 396683 w 396682"/>
              <a:gd name="connsiteY2" fmla="*/ 185809 h 525293"/>
              <a:gd name="connsiteX3" fmla="*/ 300091 w 396682"/>
              <a:gd name="connsiteY3" fmla="*/ 525293 h 525293"/>
              <a:gd name="connsiteX4" fmla="*/ 0 w 396682"/>
              <a:gd name="connsiteY4" fmla="*/ 339485 h 525293"/>
              <a:gd name="connsiteX5" fmla="*/ 0 w 396682"/>
              <a:gd name="connsiteY5" fmla="*/ 339485 h 52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682" h="525293">
                <a:moveTo>
                  <a:pt x="0" y="339485"/>
                </a:moveTo>
                <a:lnTo>
                  <a:pt x="96592" y="0"/>
                </a:lnTo>
                <a:lnTo>
                  <a:pt x="396683" y="185809"/>
                </a:lnTo>
                <a:lnTo>
                  <a:pt x="300091" y="525293"/>
                </a:lnTo>
                <a:lnTo>
                  <a:pt x="0" y="339485"/>
                </a:lnTo>
                <a:lnTo>
                  <a:pt x="0" y="339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1" name="Freeform: Shape 680">
            <a:extLst>
              <a:ext uri="{FF2B5EF4-FFF2-40B4-BE49-F238E27FC236}">
                <a16:creationId xmlns:a16="http://schemas.microsoft.com/office/drawing/2014/main" id="{1A972ABC-5E42-DD0E-B8CF-23F9D3CE7F26}"/>
              </a:ext>
            </a:extLst>
          </p:cNvPr>
          <p:cNvSpPr/>
          <p:nvPr/>
        </p:nvSpPr>
        <p:spPr>
          <a:xfrm>
            <a:off x="-1200546" y="4123986"/>
            <a:ext cx="396682" cy="525293"/>
          </a:xfrm>
          <a:custGeom>
            <a:avLst/>
            <a:gdLst>
              <a:gd name="connsiteX0" fmla="*/ 0 w 396682"/>
              <a:gd name="connsiteY0" fmla="*/ 339484 h 525293"/>
              <a:gd name="connsiteX1" fmla="*/ 96592 w 396682"/>
              <a:gd name="connsiteY1" fmla="*/ 0 h 525293"/>
              <a:gd name="connsiteX2" fmla="*/ 396683 w 396682"/>
              <a:gd name="connsiteY2" fmla="*/ 185809 h 525293"/>
              <a:gd name="connsiteX3" fmla="*/ 300091 w 396682"/>
              <a:gd name="connsiteY3" fmla="*/ 525293 h 525293"/>
              <a:gd name="connsiteX4" fmla="*/ 0 w 396682"/>
              <a:gd name="connsiteY4" fmla="*/ 339484 h 525293"/>
              <a:gd name="connsiteX5" fmla="*/ 0 w 396682"/>
              <a:gd name="connsiteY5" fmla="*/ 339484 h 52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682" h="525293">
                <a:moveTo>
                  <a:pt x="0" y="339484"/>
                </a:moveTo>
                <a:lnTo>
                  <a:pt x="96592" y="0"/>
                </a:lnTo>
                <a:lnTo>
                  <a:pt x="396683" y="185809"/>
                </a:lnTo>
                <a:lnTo>
                  <a:pt x="300091" y="525293"/>
                </a:lnTo>
                <a:lnTo>
                  <a:pt x="0" y="339484"/>
                </a:lnTo>
                <a:lnTo>
                  <a:pt x="0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2" name="Freeform: Shape 681">
            <a:extLst>
              <a:ext uri="{FF2B5EF4-FFF2-40B4-BE49-F238E27FC236}">
                <a16:creationId xmlns:a16="http://schemas.microsoft.com/office/drawing/2014/main" id="{B7C52A85-2067-58AE-F932-4D68141D5E07}"/>
              </a:ext>
            </a:extLst>
          </p:cNvPr>
          <p:cNvSpPr/>
          <p:nvPr/>
        </p:nvSpPr>
        <p:spPr>
          <a:xfrm>
            <a:off x="7965357" y="5763998"/>
            <a:ext cx="396682" cy="525293"/>
          </a:xfrm>
          <a:custGeom>
            <a:avLst/>
            <a:gdLst>
              <a:gd name="connsiteX0" fmla="*/ 0 w 396682"/>
              <a:gd name="connsiteY0" fmla="*/ 339485 h 525293"/>
              <a:gd name="connsiteX1" fmla="*/ 96592 w 396682"/>
              <a:gd name="connsiteY1" fmla="*/ 0 h 525293"/>
              <a:gd name="connsiteX2" fmla="*/ 396683 w 396682"/>
              <a:gd name="connsiteY2" fmla="*/ 185809 h 525293"/>
              <a:gd name="connsiteX3" fmla="*/ 300091 w 396682"/>
              <a:gd name="connsiteY3" fmla="*/ 525293 h 525293"/>
              <a:gd name="connsiteX4" fmla="*/ 0 w 396682"/>
              <a:gd name="connsiteY4" fmla="*/ 339485 h 525293"/>
              <a:gd name="connsiteX5" fmla="*/ 0 w 396682"/>
              <a:gd name="connsiteY5" fmla="*/ 339485 h 52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682" h="525293">
                <a:moveTo>
                  <a:pt x="0" y="339485"/>
                </a:moveTo>
                <a:lnTo>
                  <a:pt x="96592" y="0"/>
                </a:lnTo>
                <a:lnTo>
                  <a:pt x="396683" y="185809"/>
                </a:lnTo>
                <a:lnTo>
                  <a:pt x="300091" y="525293"/>
                </a:lnTo>
                <a:lnTo>
                  <a:pt x="0" y="339485"/>
                </a:lnTo>
                <a:lnTo>
                  <a:pt x="0" y="339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3" name="Freeform: Shape 682">
            <a:extLst>
              <a:ext uri="{FF2B5EF4-FFF2-40B4-BE49-F238E27FC236}">
                <a16:creationId xmlns:a16="http://schemas.microsoft.com/office/drawing/2014/main" id="{70131F55-60CA-063C-AE32-4F3236E9B8E8}"/>
              </a:ext>
            </a:extLst>
          </p:cNvPr>
          <p:cNvSpPr/>
          <p:nvPr/>
        </p:nvSpPr>
        <p:spPr>
          <a:xfrm>
            <a:off x="1522906" y="4202155"/>
            <a:ext cx="309296" cy="621151"/>
          </a:xfrm>
          <a:custGeom>
            <a:avLst/>
            <a:gdLst>
              <a:gd name="connsiteX0" fmla="*/ 0 w 309296"/>
              <a:gd name="connsiteY0" fmla="*/ 339484 h 621151"/>
              <a:gd name="connsiteX1" fmla="*/ 96592 w 309296"/>
              <a:gd name="connsiteY1" fmla="*/ 0 h 621151"/>
              <a:gd name="connsiteX2" fmla="*/ 309297 w 309296"/>
              <a:gd name="connsiteY2" fmla="*/ 281667 h 621151"/>
              <a:gd name="connsiteX3" fmla="*/ 212705 w 309296"/>
              <a:gd name="connsiteY3" fmla="*/ 621151 h 621151"/>
              <a:gd name="connsiteX4" fmla="*/ 0 w 309296"/>
              <a:gd name="connsiteY4" fmla="*/ 339484 h 621151"/>
              <a:gd name="connsiteX5" fmla="*/ 0 w 309296"/>
              <a:gd name="connsiteY5" fmla="*/ 339484 h 621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296" h="621151">
                <a:moveTo>
                  <a:pt x="0" y="339484"/>
                </a:moveTo>
                <a:lnTo>
                  <a:pt x="96592" y="0"/>
                </a:lnTo>
                <a:lnTo>
                  <a:pt x="309297" y="281667"/>
                </a:lnTo>
                <a:lnTo>
                  <a:pt x="212705" y="621151"/>
                </a:lnTo>
                <a:lnTo>
                  <a:pt x="0" y="339484"/>
                </a:lnTo>
                <a:lnTo>
                  <a:pt x="0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4" name="Freeform: Shape 683">
            <a:extLst>
              <a:ext uri="{FF2B5EF4-FFF2-40B4-BE49-F238E27FC236}">
                <a16:creationId xmlns:a16="http://schemas.microsoft.com/office/drawing/2014/main" id="{554E3346-446C-BA8F-3CDF-E3C637B7BC1E}"/>
              </a:ext>
            </a:extLst>
          </p:cNvPr>
          <p:cNvSpPr/>
          <p:nvPr/>
        </p:nvSpPr>
        <p:spPr>
          <a:xfrm>
            <a:off x="4578466" y="5130879"/>
            <a:ext cx="309296" cy="621151"/>
          </a:xfrm>
          <a:custGeom>
            <a:avLst/>
            <a:gdLst>
              <a:gd name="connsiteX0" fmla="*/ 0 w 309296"/>
              <a:gd name="connsiteY0" fmla="*/ 339485 h 621151"/>
              <a:gd name="connsiteX1" fmla="*/ 96592 w 309296"/>
              <a:gd name="connsiteY1" fmla="*/ 0 h 621151"/>
              <a:gd name="connsiteX2" fmla="*/ 309297 w 309296"/>
              <a:gd name="connsiteY2" fmla="*/ 281667 h 621151"/>
              <a:gd name="connsiteX3" fmla="*/ 212705 w 309296"/>
              <a:gd name="connsiteY3" fmla="*/ 621152 h 621151"/>
              <a:gd name="connsiteX4" fmla="*/ 0 w 309296"/>
              <a:gd name="connsiteY4" fmla="*/ 339485 h 621151"/>
              <a:gd name="connsiteX5" fmla="*/ 0 w 309296"/>
              <a:gd name="connsiteY5" fmla="*/ 339485 h 621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296" h="621151">
                <a:moveTo>
                  <a:pt x="0" y="339485"/>
                </a:moveTo>
                <a:lnTo>
                  <a:pt x="96592" y="0"/>
                </a:lnTo>
                <a:lnTo>
                  <a:pt x="309297" y="281667"/>
                </a:lnTo>
                <a:lnTo>
                  <a:pt x="212705" y="621152"/>
                </a:lnTo>
                <a:lnTo>
                  <a:pt x="0" y="339485"/>
                </a:lnTo>
                <a:lnTo>
                  <a:pt x="0" y="339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5" name="Freeform: Shape 684">
            <a:extLst>
              <a:ext uri="{FF2B5EF4-FFF2-40B4-BE49-F238E27FC236}">
                <a16:creationId xmlns:a16="http://schemas.microsoft.com/office/drawing/2014/main" id="{66E850F3-8E3C-E39E-0C26-0E0EAAE1F0E0}"/>
              </a:ext>
            </a:extLst>
          </p:cNvPr>
          <p:cNvSpPr/>
          <p:nvPr/>
        </p:nvSpPr>
        <p:spPr>
          <a:xfrm>
            <a:off x="8265448" y="5949807"/>
            <a:ext cx="309296" cy="621151"/>
          </a:xfrm>
          <a:custGeom>
            <a:avLst/>
            <a:gdLst>
              <a:gd name="connsiteX0" fmla="*/ 0 w 309296"/>
              <a:gd name="connsiteY0" fmla="*/ 339485 h 621151"/>
              <a:gd name="connsiteX1" fmla="*/ 96592 w 309296"/>
              <a:gd name="connsiteY1" fmla="*/ 0 h 621151"/>
              <a:gd name="connsiteX2" fmla="*/ 309297 w 309296"/>
              <a:gd name="connsiteY2" fmla="*/ 281667 h 621151"/>
              <a:gd name="connsiteX3" fmla="*/ 212705 w 309296"/>
              <a:gd name="connsiteY3" fmla="*/ 621152 h 621151"/>
              <a:gd name="connsiteX4" fmla="*/ 0 w 309296"/>
              <a:gd name="connsiteY4" fmla="*/ 339485 h 621151"/>
              <a:gd name="connsiteX5" fmla="*/ 0 w 309296"/>
              <a:gd name="connsiteY5" fmla="*/ 339485 h 621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296" h="621151">
                <a:moveTo>
                  <a:pt x="0" y="339485"/>
                </a:moveTo>
                <a:lnTo>
                  <a:pt x="96592" y="0"/>
                </a:lnTo>
                <a:lnTo>
                  <a:pt x="309297" y="281667"/>
                </a:lnTo>
                <a:lnTo>
                  <a:pt x="212705" y="621152"/>
                </a:lnTo>
                <a:lnTo>
                  <a:pt x="0" y="339485"/>
                </a:lnTo>
                <a:lnTo>
                  <a:pt x="0" y="339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6" name="Freeform: Shape 685">
            <a:extLst>
              <a:ext uri="{FF2B5EF4-FFF2-40B4-BE49-F238E27FC236}">
                <a16:creationId xmlns:a16="http://schemas.microsoft.com/office/drawing/2014/main" id="{DE7DB694-0B78-EAA1-33BD-DCF78BAD5878}"/>
              </a:ext>
            </a:extLst>
          </p:cNvPr>
          <p:cNvSpPr/>
          <p:nvPr/>
        </p:nvSpPr>
        <p:spPr>
          <a:xfrm>
            <a:off x="3940045" y="5200564"/>
            <a:ext cx="193183" cy="678968"/>
          </a:xfrm>
          <a:custGeom>
            <a:avLst/>
            <a:gdLst>
              <a:gd name="connsiteX0" fmla="*/ 0 w 193183"/>
              <a:gd name="connsiteY0" fmla="*/ 339484 h 678968"/>
              <a:gd name="connsiteX1" fmla="*/ 96592 w 193183"/>
              <a:gd name="connsiteY1" fmla="*/ 0 h 678968"/>
              <a:gd name="connsiteX2" fmla="*/ 193184 w 193183"/>
              <a:gd name="connsiteY2" fmla="*/ 339484 h 678968"/>
              <a:gd name="connsiteX3" fmla="*/ 96592 w 193183"/>
              <a:gd name="connsiteY3" fmla="*/ 678969 h 678968"/>
              <a:gd name="connsiteX4" fmla="*/ 0 w 193183"/>
              <a:gd name="connsiteY4" fmla="*/ 339484 h 678968"/>
              <a:gd name="connsiteX5" fmla="*/ 0 w 193183"/>
              <a:gd name="connsiteY5" fmla="*/ 339484 h 678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3183" h="678968">
                <a:moveTo>
                  <a:pt x="0" y="339484"/>
                </a:moveTo>
                <a:lnTo>
                  <a:pt x="96592" y="0"/>
                </a:lnTo>
                <a:lnTo>
                  <a:pt x="193184" y="339484"/>
                </a:lnTo>
                <a:lnTo>
                  <a:pt x="96592" y="678969"/>
                </a:lnTo>
                <a:lnTo>
                  <a:pt x="0" y="339484"/>
                </a:lnTo>
                <a:lnTo>
                  <a:pt x="0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7" name="Freeform: Shape 686">
            <a:extLst>
              <a:ext uri="{FF2B5EF4-FFF2-40B4-BE49-F238E27FC236}">
                <a16:creationId xmlns:a16="http://schemas.microsoft.com/office/drawing/2014/main" id="{5E5A2826-9AF1-45B3-F027-709970295D19}"/>
              </a:ext>
            </a:extLst>
          </p:cNvPr>
          <p:cNvSpPr/>
          <p:nvPr/>
        </p:nvSpPr>
        <p:spPr>
          <a:xfrm>
            <a:off x="9572393" y="6977575"/>
            <a:ext cx="193183" cy="678969"/>
          </a:xfrm>
          <a:custGeom>
            <a:avLst/>
            <a:gdLst>
              <a:gd name="connsiteX0" fmla="*/ 0 w 193183"/>
              <a:gd name="connsiteY0" fmla="*/ 339485 h 678969"/>
              <a:gd name="connsiteX1" fmla="*/ 96592 w 193183"/>
              <a:gd name="connsiteY1" fmla="*/ 0 h 678969"/>
              <a:gd name="connsiteX2" fmla="*/ 193183 w 193183"/>
              <a:gd name="connsiteY2" fmla="*/ 339485 h 678969"/>
              <a:gd name="connsiteX3" fmla="*/ 96592 w 193183"/>
              <a:gd name="connsiteY3" fmla="*/ 678969 h 678969"/>
              <a:gd name="connsiteX4" fmla="*/ 0 w 193183"/>
              <a:gd name="connsiteY4" fmla="*/ 339485 h 678969"/>
              <a:gd name="connsiteX5" fmla="*/ 0 w 193183"/>
              <a:gd name="connsiteY5" fmla="*/ 339485 h 678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3183" h="678969">
                <a:moveTo>
                  <a:pt x="0" y="339485"/>
                </a:moveTo>
                <a:lnTo>
                  <a:pt x="96592" y="0"/>
                </a:lnTo>
                <a:lnTo>
                  <a:pt x="193183" y="339485"/>
                </a:lnTo>
                <a:lnTo>
                  <a:pt x="96592" y="678969"/>
                </a:lnTo>
                <a:lnTo>
                  <a:pt x="0" y="339485"/>
                </a:lnTo>
                <a:lnTo>
                  <a:pt x="0" y="339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8" name="Freeform: Shape 687">
            <a:extLst>
              <a:ext uri="{FF2B5EF4-FFF2-40B4-BE49-F238E27FC236}">
                <a16:creationId xmlns:a16="http://schemas.microsoft.com/office/drawing/2014/main" id="{F9673D98-6EF7-2D48-3A71-964A1E6D7D84}"/>
              </a:ext>
            </a:extLst>
          </p:cNvPr>
          <p:cNvSpPr/>
          <p:nvPr/>
        </p:nvSpPr>
        <p:spPr>
          <a:xfrm>
            <a:off x="1703044" y="4483822"/>
            <a:ext cx="129158" cy="690936"/>
          </a:xfrm>
          <a:custGeom>
            <a:avLst/>
            <a:gdLst>
              <a:gd name="connsiteX0" fmla="*/ 32567 w 129158"/>
              <a:gd name="connsiteY0" fmla="*/ 339484 h 690936"/>
              <a:gd name="connsiteX1" fmla="*/ 129159 w 129158"/>
              <a:gd name="connsiteY1" fmla="*/ 0 h 690936"/>
              <a:gd name="connsiteX2" fmla="*/ 96592 w 129158"/>
              <a:gd name="connsiteY2" fmla="*/ 351453 h 690936"/>
              <a:gd name="connsiteX3" fmla="*/ 0 w 129158"/>
              <a:gd name="connsiteY3" fmla="*/ 690937 h 690936"/>
              <a:gd name="connsiteX4" fmla="*/ 32567 w 129158"/>
              <a:gd name="connsiteY4" fmla="*/ 339484 h 690936"/>
              <a:gd name="connsiteX5" fmla="*/ 32567 w 129158"/>
              <a:gd name="connsiteY5" fmla="*/ 339484 h 690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9158" h="690936">
                <a:moveTo>
                  <a:pt x="32567" y="339484"/>
                </a:moveTo>
                <a:lnTo>
                  <a:pt x="129159" y="0"/>
                </a:lnTo>
                <a:lnTo>
                  <a:pt x="96592" y="351453"/>
                </a:lnTo>
                <a:lnTo>
                  <a:pt x="0" y="690937"/>
                </a:lnTo>
                <a:lnTo>
                  <a:pt x="32567" y="339484"/>
                </a:lnTo>
                <a:lnTo>
                  <a:pt x="32567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9" name="Freeform: Shape 688">
            <a:extLst>
              <a:ext uri="{FF2B5EF4-FFF2-40B4-BE49-F238E27FC236}">
                <a16:creationId xmlns:a16="http://schemas.microsoft.com/office/drawing/2014/main" id="{5C2A075A-C678-455F-F5C0-BD31DBF5B22C}"/>
              </a:ext>
            </a:extLst>
          </p:cNvPr>
          <p:cNvSpPr/>
          <p:nvPr/>
        </p:nvSpPr>
        <p:spPr>
          <a:xfrm>
            <a:off x="7178815" y="6077310"/>
            <a:ext cx="253918" cy="655439"/>
          </a:xfrm>
          <a:custGeom>
            <a:avLst/>
            <a:gdLst>
              <a:gd name="connsiteX0" fmla="*/ 96592 w 253918"/>
              <a:gd name="connsiteY0" fmla="*/ 315955 h 655439"/>
              <a:gd name="connsiteX1" fmla="*/ 253919 w 253918"/>
              <a:gd name="connsiteY1" fmla="*/ 0 h 655439"/>
              <a:gd name="connsiteX2" fmla="*/ 157327 w 253918"/>
              <a:gd name="connsiteY2" fmla="*/ 339484 h 655439"/>
              <a:gd name="connsiteX3" fmla="*/ 0 w 253918"/>
              <a:gd name="connsiteY3" fmla="*/ 655440 h 655439"/>
              <a:gd name="connsiteX4" fmla="*/ 96592 w 253918"/>
              <a:gd name="connsiteY4" fmla="*/ 315955 h 655439"/>
              <a:gd name="connsiteX5" fmla="*/ 96592 w 253918"/>
              <a:gd name="connsiteY5" fmla="*/ 315955 h 655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3918" h="655439">
                <a:moveTo>
                  <a:pt x="96592" y="315955"/>
                </a:moveTo>
                <a:lnTo>
                  <a:pt x="253919" y="0"/>
                </a:lnTo>
                <a:lnTo>
                  <a:pt x="157327" y="339484"/>
                </a:lnTo>
                <a:lnTo>
                  <a:pt x="0" y="655440"/>
                </a:lnTo>
                <a:lnTo>
                  <a:pt x="96592" y="315955"/>
                </a:lnTo>
                <a:lnTo>
                  <a:pt x="96592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0" name="Freeform: Shape 689">
            <a:extLst>
              <a:ext uri="{FF2B5EF4-FFF2-40B4-BE49-F238E27FC236}">
                <a16:creationId xmlns:a16="http://schemas.microsoft.com/office/drawing/2014/main" id="{FCA411E7-CA97-9137-7739-7F4E6CCDCBB4}"/>
              </a:ext>
            </a:extLst>
          </p:cNvPr>
          <p:cNvSpPr/>
          <p:nvPr/>
        </p:nvSpPr>
        <p:spPr>
          <a:xfrm>
            <a:off x="4823738" y="5526212"/>
            <a:ext cx="357431" cy="577270"/>
          </a:xfrm>
          <a:custGeom>
            <a:avLst/>
            <a:gdLst>
              <a:gd name="connsiteX0" fmla="*/ 96592 w 357431"/>
              <a:gd name="connsiteY0" fmla="*/ 237786 h 577270"/>
              <a:gd name="connsiteX1" fmla="*/ 357431 w 357431"/>
              <a:gd name="connsiteY1" fmla="*/ 0 h 577270"/>
              <a:gd name="connsiteX2" fmla="*/ 260840 w 357431"/>
              <a:gd name="connsiteY2" fmla="*/ 339484 h 577270"/>
              <a:gd name="connsiteX3" fmla="*/ 0 w 357431"/>
              <a:gd name="connsiteY3" fmla="*/ 577271 h 577270"/>
              <a:gd name="connsiteX4" fmla="*/ 96592 w 357431"/>
              <a:gd name="connsiteY4" fmla="*/ 237786 h 577270"/>
              <a:gd name="connsiteX5" fmla="*/ 96592 w 357431"/>
              <a:gd name="connsiteY5" fmla="*/ 237786 h 577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7431" h="577270">
                <a:moveTo>
                  <a:pt x="96592" y="237786"/>
                </a:moveTo>
                <a:lnTo>
                  <a:pt x="357431" y="0"/>
                </a:lnTo>
                <a:lnTo>
                  <a:pt x="260840" y="339484"/>
                </a:lnTo>
                <a:lnTo>
                  <a:pt x="0" y="577271"/>
                </a:lnTo>
                <a:lnTo>
                  <a:pt x="96592" y="237786"/>
                </a:lnTo>
                <a:lnTo>
                  <a:pt x="96592" y="23778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1" name="Freeform: Shape 690">
            <a:extLst>
              <a:ext uri="{FF2B5EF4-FFF2-40B4-BE49-F238E27FC236}">
                <a16:creationId xmlns:a16="http://schemas.microsoft.com/office/drawing/2014/main" id="{FD04B984-EBFC-336F-D0F8-C1BD43C87205}"/>
              </a:ext>
            </a:extLst>
          </p:cNvPr>
          <p:cNvSpPr/>
          <p:nvPr/>
        </p:nvSpPr>
        <p:spPr>
          <a:xfrm>
            <a:off x="-900454" y="4072008"/>
            <a:ext cx="357431" cy="577270"/>
          </a:xfrm>
          <a:custGeom>
            <a:avLst/>
            <a:gdLst>
              <a:gd name="connsiteX0" fmla="*/ 96592 w 357431"/>
              <a:gd name="connsiteY0" fmla="*/ 237787 h 577270"/>
              <a:gd name="connsiteX1" fmla="*/ 357431 w 357431"/>
              <a:gd name="connsiteY1" fmla="*/ 0 h 577270"/>
              <a:gd name="connsiteX2" fmla="*/ 260839 w 357431"/>
              <a:gd name="connsiteY2" fmla="*/ 339484 h 577270"/>
              <a:gd name="connsiteX3" fmla="*/ 0 w 357431"/>
              <a:gd name="connsiteY3" fmla="*/ 577271 h 577270"/>
              <a:gd name="connsiteX4" fmla="*/ 96592 w 357431"/>
              <a:gd name="connsiteY4" fmla="*/ 237787 h 577270"/>
              <a:gd name="connsiteX5" fmla="*/ 96592 w 357431"/>
              <a:gd name="connsiteY5" fmla="*/ 237787 h 577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7431" h="577270">
                <a:moveTo>
                  <a:pt x="96592" y="237787"/>
                </a:moveTo>
                <a:lnTo>
                  <a:pt x="357431" y="0"/>
                </a:lnTo>
                <a:lnTo>
                  <a:pt x="260839" y="339484"/>
                </a:lnTo>
                <a:lnTo>
                  <a:pt x="0" y="577271"/>
                </a:lnTo>
                <a:lnTo>
                  <a:pt x="96592" y="237787"/>
                </a:lnTo>
                <a:lnTo>
                  <a:pt x="96592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2" name="Freeform: Shape 691">
            <a:extLst>
              <a:ext uri="{FF2B5EF4-FFF2-40B4-BE49-F238E27FC236}">
                <a16:creationId xmlns:a16="http://schemas.microsoft.com/office/drawing/2014/main" id="{86641304-5B98-73E1-C428-6BACD42AC42A}"/>
              </a:ext>
            </a:extLst>
          </p:cNvPr>
          <p:cNvSpPr/>
          <p:nvPr/>
        </p:nvSpPr>
        <p:spPr>
          <a:xfrm>
            <a:off x="7336142" y="5949807"/>
            <a:ext cx="425715" cy="466987"/>
          </a:xfrm>
          <a:custGeom>
            <a:avLst/>
            <a:gdLst>
              <a:gd name="connsiteX0" fmla="*/ 96592 w 425715"/>
              <a:gd name="connsiteY0" fmla="*/ 127503 h 466987"/>
              <a:gd name="connsiteX1" fmla="*/ 425715 w 425715"/>
              <a:gd name="connsiteY1" fmla="*/ 0 h 466987"/>
              <a:gd name="connsiteX2" fmla="*/ 329124 w 425715"/>
              <a:gd name="connsiteY2" fmla="*/ 339485 h 466987"/>
              <a:gd name="connsiteX3" fmla="*/ 0 w 425715"/>
              <a:gd name="connsiteY3" fmla="*/ 466988 h 466987"/>
              <a:gd name="connsiteX4" fmla="*/ 96592 w 425715"/>
              <a:gd name="connsiteY4" fmla="*/ 127503 h 466987"/>
              <a:gd name="connsiteX5" fmla="*/ 96592 w 425715"/>
              <a:gd name="connsiteY5" fmla="*/ 127503 h 46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715" h="466987">
                <a:moveTo>
                  <a:pt x="96592" y="127503"/>
                </a:moveTo>
                <a:lnTo>
                  <a:pt x="425715" y="0"/>
                </a:lnTo>
                <a:lnTo>
                  <a:pt x="329124" y="339485"/>
                </a:lnTo>
                <a:lnTo>
                  <a:pt x="0" y="466988"/>
                </a:lnTo>
                <a:lnTo>
                  <a:pt x="96592" y="127503"/>
                </a:lnTo>
                <a:lnTo>
                  <a:pt x="96592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3" name="Freeform: Shape 692">
            <a:extLst>
              <a:ext uri="{FF2B5EF4-FFF2-40B4-BE49-F238E27FC236}">
                <a16:creationId xmlns:a16="http://schemas.microsoft.com/office/drawing/2014/main" id="{34B59FD8-45C7-2683-AB2D-59A85EA610DA}"/>
              </a:ext>
            </a:extLst>
          </p:cNvPr>
          <p:cNvSpPr/>
          <p:nvPr/>
        </p:nvSpPr>
        <p:spPr>
          <a:xfrm>
            <a:off x="4249342" y="5130879"/>
            <a:ext cx="425715" cy="466987"/>
          </a:xfrm>
          <a:custGeom>
            <a:avLst/>
            <a:gdLst>
              <a:gd name="connsiteX0" fmla="*/ 96592 w 425715"/>
              <a:gd name="connsiteY0" fmla="*/ 127503 h 466987"/>
              <a:gd name="connsiteX1" fmla="*/ 425715 w 425715"/>
              <a:gd name="connsiteY1" fmla="*/ 0 h 466987"/>
              <a:gd name="connsiteX2" fmla="*/ 329124 w 425715"/>
              <a:gd name="connsiteY2" fmla="*/ 339485 h 466987"/>
              <a:gd name="connsiteX3" fmla="*/ 0 w 425715"/>
              <a:gd name="connsiteY3" fmla="*/ 466988 h 466987"/>
              <a:gd name="connsiteX4" fmla="*/ 96592 w 425715"/>
              <a:gd name="connsiteY4" fmla="*/ 127503 h 466987"/>
              <a:gd name="connsiteX5" fmla="*/ 96592 w 425715"/>
              <a:gd name="connsiteY5" fmla="*/ 127503 h 46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715" h="466987">
                <a:moveTo>
                  <a:pt x="96592" y="127503"/>
                </a:moveTo>
                <a:lnTo>
                  <a:pt x="425715" y="0"/>
                </a:lnTo>
                <a:lnTo>
                  <a:pt x="329124" y="339485"/>
                </a:lnTo>
                <a:lnTo>
                  <a:pt x="0" y="466988"/>
                </a:lnTo>
                <a:lnTo>
                  <a:pt x="96592" y="127503"/>
                </a:lnTo>
                <a:lnTo>
                  <a:pt x="96592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4" name="Freeform: Shape 693">
            <a:extLst>
              <a:ext uri="{FF2B5EF4-FFF2-40B4-BE49-F238E27FC236}">
                <a16:creationId xmlns:a16="http://schemas.microsoft.com/office/drawing/2014/main" id="{838B3263-0F35-EA8B-46CA-B3680E70A8B6}"/>
              </a:ext>
            </a:extLst>
          </p:cNvPr>
          <p:cNvSpPr/>
          <p:nvPr/>
        </p:nvSpPr>
        <p:spPr>
          <a:xfrm>
            <a:off x="683496" y="3886200"/>
            <a:ext cx="425715" cy="466987"/>
          </a:xfrm>
          <a:custGeom>
            <a:avLst/>
            <a:gdLst>
              <a:gd name="connsiteX0" fmla="*/ 96592 w 425715"/>
              <a:gd name="connsiteY0" fmla="*/ 127503 h 466987"/>
              <a:gd name="connsiteX1" fmla="*/ 425716 w 425715"/>
              <a:gd name="connsiteY1" fmla="*/ 0 h 466987"/>
              <a:gd name="connsiteX2" fmla="*/ 329124 w 425715"/>
              <a:gd name="connsiteY2" fmla="*/ 339484 h 466987"/>
              <a:gd name="connsiteX3" fmla="*/ 0 w 425715"/>
              <a:gd name="connsiteY3" fmla="*/ 466988 h 466987"/>
              <a:gd name="connsiteX4" fmla="*/ 96592 w 425715"/>
              <a:gd name="connsiteY4" fmla="*/ 127503 h 466987"/>
              <a:gd name="connsiteX5" fmla="*/ 96592 w 425715"/>
              <a:gd name="connsiteY5" fmla="*/ 127503 h 46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715" h="466987">
                <a:moveTo>
                  <a:pt x="96592" y="127503"/>
                </a:moveTo>
                <a:lnTo>
                  <a:pt x="425716" y="0"/>
                </a:lnTo>
                <a:lnTo>
                  <a:pt x="329124" y="339484"/>
                </a:lnTo>
                <a:lnTo>
                  <a:pt x="0" y="466988"/>
                </a:lnTo>
                <a:lnTo>
                  <a:pt x="96592" y="127503"/>
                </a:lnTo>
                <a:lnTo>
                  <a:pt x="96592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5" name="Freeform: Shape 694">
            <a:extLst>
              <a:ext uri="{FF2B5EF4-FFF2-40B4-BE49-F238E27FC236}">
                <a16:creationId xmlns:a16="http://schemas.microsoft.com/office/drawing/2014/main" id="{546CFFB0-140A-B881-03E2-B715F84747D1}"/>
              </a:ext>
            </a:extLst>
          </p:cNvPr>
          <p:cNvSpPr/>
          <p:nvPr/>
        </p:nvSpPr>
        <p:spPr>
          <a:xfrm>
            <a:off x="5029200" y="3265048"/>
            <a:ext cx="309296" cy="621151"/>
          </a:xfrm>
          <a:custGeom>
            <a:avLst/>
            <a:gdLst>
              <a:gd name="connsiteX0" fmla="*/ 96592 w 309296"/>
              <a:gd name="connsiteY0" fmla="*/ 281667 h 621151"/>
              <a:gd name="connsiteX1" fmla="*/ 309297 w 309296"/>
              <a:gd name="connsiteY1" fmla="*/ 0 h 621151"/>
              <a:gd name="connsiteX2" fmla="*/ 212705 w 309296"/>
              <a:gd name="connsiteY2" fmla="*/ 339485 h 621151"/>
              <a:gd name="connsiteX3" fmla="*/ 0 w 309296"/>
              <a:gd name="connsiteY3" fmla="*/ 621151 h 621151"/>
              <a:gd name="connsiteX4" fmla="*/ 96592 w 309296"/>
              <a:gd name="connsiteY4" fmla="*/ 281667 h 621151"/>
              <a:gd name="connsiteX5" fmla="*/ 96592 w 309296"/>
              <a:gd name="connsiteY5" fmla="*/ 281667 h 621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296" h="621151">
                <a:moveTo>
                  <a:pt x="96592" y="281667"/>
                </a:moveTo>
                <a:lnTo>
                  <a:pt x="309297" y="0"/>
                </a:lnTo>
                <a:lnTo>
                  <a:pt x="212705" y="339485"/>
                </a:lnTo>
                <a:lnTo>
                  <a:pt x="0" y="621151"/>
                </a:lnTo>
                <a:lnTo>
                  <a:pt x="96592" y="281667"/>
                </a:lnTo>
                <a:lnTo>
                  <a:pt x="96592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6" name="Freeform: Shape 695">
            <a:extLst>
              <a:ext uri="{FF2B5EF4-FFF2-40B4-BE49-F238E27FC236}">
                <a16:creationId xmlns:a16="http://schemas.microsoft.com/office/drawing/2014/main" id="{88B6717C-3272-4F74-4443-E9FA81005A8B}"/>
              </a:ext>
            </a:extLst>
          </p:cNvPr>
          <p:cNvSpPr/>
          <p:nvPr/>
        </p:nvSpPr>
        <p:spPr>
          <a:xfrm>
            <a:off x="1996450" y="1483108"/>
            <a:ext cx="396682" cy="525293"/>
          </a:xfrm>
          <a:custGeom>
            <a:avLst/>
            <a:gdLst>
              <a:gd name="connsiteX0" fmla="*/ 96592 w 396682"/>
              <a:gd name="connsiteY0" fmla="*/ 185809 h 525293"/>
              <a:gd name="connsiteX1" fmla="*/ 396683 w 396682"/>
              <a:gd name="connsiteY1" fmla="*/ 0 h 525293"/>
              <a:gd name="connsiteX2" fmla="*/ 300091 w 396682"/>
              <a:gd name="connsiteY2" fmla="*/ 339485 h 525293"/>
              <a:gd name="connsiteX3" fmla="*/ 0 w 396682"/>
              <a:gd name="connsiteY3" fmla="*/ 525293 h 525293"/>
              <a:gd name="connsiteX4" fmla="*/ 96592 w 396682"/>
              <a:gd name="connsiteY4" fmla="*/ 185809 h 525293"/>
              <a:gd name="connsiteX5" fmla="*/ 96592 w 396682"/>
              <a:gd name="connsiteY5" fmla="*/ 185809 h 52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682" h="525293">
                <a:moveTo>
                  <a:pt x="96592" y="185809"/>
                </a:moveTo>
                <a:lnTo>
                  <a:pt x="396683" y="0"/>
                </a:lnTo>
                <a:lnTo>
                  <a:pt x="300091" y="339485"/>
                </a:lnTo>
                <a:lnTo>
                  <a:pt x="0" y="525293"/>
                </a:lnTo>
                <a:lnTo>
                  <a:pt x="96592" y="185809"/>
                </a:lnTo>
                <a:lnTo>
                  <a:pt x="96592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7" name="Freeform: Shape 696">
            <a:extLst>
              <a:ext uri="{FF2B5EF4-FFF2-40B4-BE49-F238E27FC236}">
                <a16:creationId xmlns:a16="http://schemas.microsoft.com/office/drawing/2014/main" id="{DD56FE6E-CD71-56EC-E5C1-7289579124EA}"/>
              </a:ext>
            </a:extLst>
          </p:cNvPr>
          <p:cNvSpPr/>
          <p:nvPr/>
        </p:nvSpPr>
        <p:spPr>
          <a:xfrm>
            <a:off x="5241904" y="3079239"/>
            <a:ext cx="396682" cy="525293"/>
          </a:xfrm>
          <a:custGeom>
            <a:avLst/>
            <a:gdLst>
              <a:gd name="connsiteX0" fmla="*/ 96592 w 396682"/>
              <a:gd name="connsiteY0" fmla="*/ 185809 h 525293"/>
              <a:gd name="connsiteX1" fmla="*/ 396683 w 396682"/>
              <a:gd name="connsiteY1" fmla="*/ 0 h 525293"/>
              <a:gd name="connsiteX2" fmla="*/ 300091 w 396682"/>
              <a:gd name="connsiteY2" fmla="*/ 339485 h 525293"/>
              <a:gd name="connsiteX3" fmla="*/ 0 w 396682"/>
              <a:gd name="connsiteY3" fmla="*/ 525293 h 525293"/>
              <a:gd name="connsiteX4" fmla="*/ 96592 w 396682"/>
              <a:gd name="connsiteY4" fmla="*/ 185809 h 525293"/>
              <a:gd name="connsiteX5" fmla="*/ 96592 w 396682"/>
              <a:gd name="connsiteY5" fmla="*/ 185809 h 52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682" h="525293">
                <a:moveTo>
                  <a:pt x="96592" y="185809"/>
                </a:moveTo>
                <a:lnTo>
                  <a:pt x="396683" y="0"/>
                </a:lnTo>
                <a:lnTo>
                  <a:pt x="300091" y="339485"/>
                </a:lnTo>
                <a:lnTo>
                  <a:pt x="0" y="525293"/>
                </a:lnTo>
                <a:lnTo>
                  <a:pt x="96592" y="185809"/>
                </a:lnTo>
                <a:lnTo>
                  <a:pt x="96592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8" name="Freeform: Shape 697">
            <a:extLst>
              <a:ext uri="{FF2B5EF4-FFF2-40B4-BE49-F238E27FC236}">
                <a16:creationId xmlns:a16="http://schemas.microsoft.com/office/drawing/2014/main" id="{EEC66E1D-68DA-794B-5060-3BBBD3516D82}"/>
              </a:ext>
            </a:extLst>
          </p:cNvPr>
          <p:cNvSpPr/>
          <p:nvPr/>
        </p:nvSpPr>
        <p:spPr>
          <a:xfrm>
            <a:off x="10368891" y="4013703"/>
            <a:ext cx="396682" cy="525293"/>
          </a:xfrm>
          <a:custGeom>
            <a:avLst/>
            <a:gdLst>
              <a:gd name="connsiteX0" fmla="*/ 96592 w 396682"/>
              <a:gd name="connsiteY0" fmla="*/ 185809 h 525293"/>
              <a:gd name="connsiteX1" fmla="*/ 396683 w 396682"/>
              <a:gd name="connsiteY1" fmla="*/ 0 h 525293"/>
              <a:gd name="connsiteX2" fmla="*/ 300091 w 396682"/>
              <a:gd name="connsiteY2" fmla="*/ 339484 h 525293"/>
              <a:gd name="connsiteX3" fmla="*/ 0 w 396682"/>
              <a:gd name="connsiteY3" fmla="*/ 525293 h 525293"/>
              <a:gd name="connsiteX4" fmla="*/ 96592 w 396682"/>
              <a:gd name="connsiteY4" fmla="*/ 185809 h 525293"/>
              <a:gd name="connsiteX5" fmla="*/ 96592 w 396682"/>
              <a:gd name="connsiteY5" fmla="*/ 185809 h 52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682" h="525293">
                <a:moveTo>
                  <a:pt x="96592" y="185809"/>
                </a:moveTo>
                <a:lnTo>
                  <a:pt x="396683" y="0"/>
                </a:lnTo>
                <a:lnTo>
                  <a:pt x="300091" y="339484"/>
                </a:lnTo>
                <a:lnTo>
                  <a:pt x="0" y="525293"/>
                </a:lnTo>
                <a:lnTo>
                  <a:pt x="96592" y="185809"/>
                </a:lnTo>
                <a:lnTo>
                  <a:pt x="96592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9" name="Freeform: Shape 698">
            <a:extLst>
              <a:ext uri="{FF2B5EF4-FFF2-40B4-BE49-F238E27FC236}">
                <a16:creationId xmlns:a16="http://schemas.microsoft.com/office/drawing/2014/main" id="{C3867EB6-FACA-3DAE-4D6B-48875E33947C}"/>
              </a:ext>
            </a:extLst>
          </p:cNvPr>
          <p:cNvSpPr/>
          <p:nvPr/>
        </p:nvSpPr>
        <p:spPr>
          <a:xfrm>
            <a:off x="2263975" y="1769705"/>
            <a:ext cx="443540" cy="404340"/>
          </a:xfrm>
          <a:custGeom>
            <a:avLst/>
            <a:gdLst>
              <a:gd name="connsiteX0" fmla="*/ 96592 w 443540"/>
              <a:gd name="connsiteY0" fmla="*/ 64856 h 404340"/>
              <a:gd name="connsiteX1" fmla="*/ 443540 w 443540"/>
              <a:gd name="connsiteY1" fmla="*/ 0 h 404340"/>
              <a:gd name="connsiteX2" fmla="*/ 346949 w 443540"/>
              <a:gd name="connsiteY2" fmla="*/ 339484 h 404340"/>
              <a:gd name="connsiteX3" fmla="*/ 0 w 443540"/>
              <a:gd name="connsiteY3" fmla="*/ 404340 h 404340"/>
              <a:gd name="connsiteX4" fmla="*/ 96592 w 443540"/>
              <a:gd name="connsiteY4" fmla="*/ 64856 h 404340"/>
              <a:gd name="connsiteX5" fmla="*/ 96592 w 443540"/>
              <a:gd name="connsiteY5" fmla="*/ 64856 h 404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540" h="404340">
                <a:moveTo>
                  <a:pt x="96592" y="64856"/>
                </a:moveTo>
                <a:lnTo>
                  <a:pt x="443540" y="0"/>
                </a:lnTo>
                <a:lnTo>
                  <a:pt x="346949" y="339484"/>
                </a:lnTo>
                <a:lnTo>
                  <a:pt x="0" y="404340"/>
                </a:lnTo>
                <a:lnTo>
                  <a:pt x="96592" y="64856"/>
                </a:lnTo>
                <a:lnTo>
                  <a:pt x="96592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0" name="Freeform: Shape 699">
            <a:extLst>
              <a:ext uri="{FF2B5EF4-FFF2-40B4-BE49-F238E27FC236}">
                <a16:creationId xmlns:a16="http://schemas.microsoft.com/office/drawing/2014/main" id="{18415313-2E83-203A-1AE4-0063A7CB9A6A}"/>
              </a:ext>
            </a:extLst>
          </p:cNvPr>
          <p:cNvSpPr/>
          <p:nvPr/>
        </p:nvSpPr>
        <p:spPr>
          <a:xfrm>
            <a:off x="5541996" y="3014384"/>
            <a:ext cx="443540" cy="404340"/>
          </a:xfrm>
          <a:custGeom>
            <a:avLst/>
            <a:gdLst>
              <a:gd name="connsiteX0" fmla="*/ 96592 w 443540"/>
              <a:gd name="connsiteY0" fmla="*/ 64856 h 404340"/>
              <a:gd name="connsiteX1" fmla="*/ 443540 w 443540"/>
              <a:gd name="connsiteY1" fmla="*/ 0 h 404340"/>
              <a:gd name="connsiteX2" fmla="*/ 346949 w 443540"/>
              <a:gd name="connsiteY2" fmla="*/ 339484 h 404340"/>
              <a:gd name="connsiteX3" fmla="*/ 0 w 443540"/>
              <a:gd name="connsiteY3" fmla="*/ 404340 h 404340"/>
              <a:gd name="connsiteX4" fmla="*/ 96592 w 443540"/>
              <a:gd name="connsiteY4" fmla="*/ 64856 h 404340"/>
              <a:gd name="connsiteX5" fmla="*/ 96592 w 443540"/>
              <a:gd name="connsiteY5" fmla="*/ 64856 h 404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540" h="404340">
                <a:moveTo>
                  <a:pt x="96592" y="64856"/>
                </a:moveTo>
                <a:lnTo>
                  <a:pt x="443540" y="0"/>
                </a:lnTo>
                <a:lnTo>
                  <a:pt x="346949" y="339484"/>
                </a:lnTo>
                <a:lnTo>
                  <a:pt x="0" y="404340"/>
                </a:lnTo>
                <a:lnTo>
                  <a:pt x="96592" y="64856"/>
                </a:lnTo>
                <a:lnTo>
                  <a:pt x="96592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1" name="Freeform: Shape 700">
            <a:extLst>
              <a:ext uri="{FF2B5EF4-FFF2-40B4-BE49-F238E27FC236}">
                <a16:creationId xmlns:a16="http://schemas.microsoft.com/office/drawing/2014/main" id="{28B004A1-B304-0C9C-CD7E-BA20FED44AC4}"/>
              </a:ext>
            </a:extLst>
          </p:cNvPr>
          <p:cNvSpPr/>
          <p:nvPr/>
        </p:nvSpPr>
        <p:spPr>
          <a:xfrm>
            <a:off x="8596229" y="3481859"/>
            <a:ext cx="443540" cy="404340"/>
          </a:xfrm>
          <a:custGeom>
            <a:avLst/>
            <a:gdLst>
              <a:gd name="connsiteX0" fmla="*/ 96592 w 443540"/>
              <a:gd name="connsiteY0" fmla="*/ 64856 h 404340"/>
              <a:gd name="connsiteX1" fmla="*/ 443540 w 443540"/>
              <a:gd name="connsiteY1" fmla="*/ 0 h 404340"/>
              <a:gd name="connsiteX2" fmla="*/ 346948 w 443540"/>
              <a:gd name="connsiteY2" fmla="*/ 339484 h 404340"/>
              <a:gd name="connsiteX3" fmla="*/ 0 w 443540"/>
              <a:gd name="connsiteY3" fmla="*/ 404340 h 404340"/>
              <a:gd name="connsiteX4" fmla="*/ 96592 w 443540"/>
              <a:gd name="connsiteY4" fmla="*/ 64856 h 404340"/>
              <a:gd name="connsiteX5" fmla="*/ 96592 w 443540"/>
              <a:gd name="connsiteY5" fmla="*/ 64856 h 404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540" h="404340">
                <a:moveTo>
                  <a:pt x="96592" y="64856"/>
                </a:moveTo>
                <a:lnTo>
                  <a:pt x="443540" y="0"/>
                </a:lnTo>
                <a:lnTo>
                  <a:pt x="346948" y="339484"/>
                </a:lnTo>
                <a:lnTo>
                  <a:pt x="0" y="404340"/>
                </a:lnTo>
                <a:lnTo>
                  <a:pt x="96592" y="64856"/>
                </a:lnTo>
                <a:lnTo>
                  <a:pt x="96592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2" name="Freeform: Shape 701">
            <a:extLst>
              <a:ext uri="{FF2B5EF4-FFF2-40B4-BE49-F238E27FC236}">
                <a16:creationId xmlns:a16="http://schemas.microsoft.com/office/drawing/2014/main" id="{06F48AD4-673E-41F5-8444-6F1E053F4B91}"/>
              </a:ext>
            </a:extLst>
          </p:cNvPr>
          <p:cNvSpPr/>
          <p:nvPr/>
        </p:nvSpPr>
        <p:spPr>
          <a:xfrm>
            <a:off x="2940047" y="1642201"/>
            <a:ext cx="443540" cy="404340"/>
          </a:xfrm>
          <a:custGeom>
            <a:avLst/>
            <a:gdLst>
              <a:gd name="connsiteX0" fmla="*/ 0 w 443540"/>
              <a:gd name="connsiteY0" fmla="*/ 339485 h 404340"/>
              <a:gd name="connsiteX1" fmla="*/ 96592 w 443540"/>
              <a:gd name="connsiteY1" fmla="*/ 0 h 404340"/>
              <a:gd name="connsiteX2" fmla="*/ 443540 w 443540"/>
              <a:gd name="connsiteY2" fmla="*/ 64856 h 404340"/>
              <a:gd name="connsiteX3" fmla="*/ 346949 w 443540"/>
              <a:gd name="connsiteY3" fmla="*/ 404340 h 404340"/>
              <a:gd name="connsiteX4" fmla="*/ 0 w 443540"/>
              <a:gd name="connsiteY4" fmla="*/ 339485 h 404340"/>
              <a:gd name="connsiteX5" fmla="*/ 0 w 443540"/>
              <a:gd name="connsiteY5" fmla="*/ 339485 h 404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540" h="404340">
                <a:moveTo>
                  <a:pt x="0" y="339485"/>
                </a:moveTo>
                <a:lnTo>
                  <a:pt x="96592" y="0"/>
                </a:lnTo>
                <a:lnTo>
                  <a:pt x="443540" y="64856"/>
                </a:lnTo>
                <a:lnTo>
                  <a:pt x="346949" y="404340"/>
                </a:lnTo>
                <a:lnTo>
                  <a:pt x="0" y="339485"/>
                </a:lnTo>
                <a:lnTo>
                  <a:pt x="0" y="339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3" name="Freeform: Shape 702">
            <a:extLst>
              <a:ext uri="{FF2B5EF4-FFF2-40B4-BE49-F238E27FC236}">
                <a16:creationId xmlns:a16="http://schemas.microsoft.com/office/drawing/2014/main" id="{E38EE19B-CFE8-BBC2-4E5C-583336BE64AA}"/>
              </a:ext>
            </a:extLst>
          </p:cNvPr>
          <p:cNvSpPr/>
          <p:nvPr/>
        </p:nvSpPr>
        <p:spPr>
          <a:xfrm>
            <a:off x="5888944" y="3014384"/>
            <a:ext cx="443540" cy="404340"/>
          </a:xfrm>
          <a:custGeom>
            <a:avLst/>
            <a:gdLst>
              <a:gd name="connsiteX0" fmla="*/ 0 w 443540"/>
              <a:gd name="connsiteY0" fmla="*/ 339484 h 404340"/>
              <a:gd name="connsiteX1" fmla="*/ 96592 w 443540"/>
              <a:gd name="connsiteY1" fmla="*/ 0 h 404340"/>
              <a:gd name="connsiteX2" fmla="*/ 443540 w 443540"/>
              <a:gd name="connsiteY2" fmla="*/ 64856 h 404340"/>
              <a:gd name="connsiteX3" fmla="*/ 346949 w 443540"/>
              <a:gd name="connsiteY3" fmla="*/ 404340 h 404340"/>
              <a:gd name="connsiteX4" fmla="*/ 0 w 443540"/>
              <a:gd name="connsiteY4" fmla="*/ 339484 h 404340"/>
              <a:gd name="connsiteX5" fmla="*/ 0 w 443540"/>
              <a:gd name="connsiteY5" fmla="*/ 339484 h 404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540" h="404340">
                <a:moveTo>
                  <a:pt x="0" y="339484"/>
                </a:moveTo>
                <a:lnTo>
                  <a:pt x="96592" y="0"/>
                </a:lnTo>
                <a:lnTo>
                  <a:pt x="443540" y="64856"/>
                </a:lnTo>
                <a:lnTo>
                  <a:pt x="346949" y="404340"/>
                </a:lnTo>
                <a:lnTo>
                  <a:pt x="0" y="339484"/>
                </a:lnTo>
                <a:lnTo>
                  <a:pt x="0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4" name="Freeform: Shape 703">
            <a:extLst>
              <a:ext uri="{FF2B5EF4-FFF2-40B4-BE49-F238E27FC236}">
                <a16:creationId xmlns:a16="http://schemas.microsoft.com/office/drawing/2014/main" id="{8A0534BD-5D01-2CD1-76C1-FD71B3C38EA1}"/>
              </a:ext>
            </a:extLst>
          </p:cNvPr>
          <p:cNvSpPr/>
          <p:nvPr/>
        </p:nvSpPr>
        <p:spPr>
          <a:xfrm>
            <a:off x="145649" y="1290748"/>
            <a:ext cx="443540" cy="404340"/>
          </a:xfrm>
          <a:custGeom>
            <a:avLst/>
            <a:gdLst>
              <a:gd name="connsiteX0" fmla="*/ 0 w 443540"/>
              <a:gd name="connsiteY0" fmla="*/ 339484 h 404340"/>
              <a:gd name="connsiteX1" fmla="*/ 96592 w 443540"/>
              <a:gd name="connsiteY1" fmla="*/ 0 h 404340"/>
              <a:gd name="connsiteX2" fmla="*/ 443540 w 443540"/>
              <a:gd name="connsiteY2" fmla="*/ 64856 h 404340"/>
              <a:gd name="connsiteX3" fmla="*/ 346949 w 443540"/>
              <a:gd name="connsiteY3" fmla="*/ 404340 h 404340"/>
              <a:gd name="connsiteX4" fmla="*/ 0 w 443540"/>
              <a:gd name="connsiteY4" fmla="*/ 339484 h 404340"/>
              <a:gd name="connsiteX5" fmla="*/ 0 w 443540"/>
              <a:gd name="connsiteY5" fmla="*/ 339484 h 404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540" h="404340">
                <a:moveTo>
                  <a:pt x="0" y="339484"/>
                </a:moveTo>
                <a:lnTo>
                  <a:pt x="96592" y="0"/>
                </a:lnTo>
                <a:lnTo>
                  <a:pt x="443540" y="64856"/>
                </a:lnTo>
                <a:lnTo>
                  <a:pt x="346949" y="404340"/>
                </a:lnTo>
                <a:lnTo>
                  <a:pt x="0" y="339484"/>
                </a:lnTo>
                <a:lnTo>
                  <a:pt x="0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5" name="Freeform: Shape 704">
            <a:extLst>
              <a:ext uri="{FF2B5EF4-FFF2-40B4-BE49-F238E27FC236}">
                <a16:creationId xmlns:a16="http://schemas.microsoft.com/office/drawing/2014/main" id="{B63640F4-DAF2-9205-2132-387CDE5B0F9A}"/>
              </a:ext>
            </a:extLst>
          </p:cNvPr>
          <p:cNvSpPr/>
          <p:nvPr/>
        </p:nvSpPr>
        <p:spPr>
          <a:xfrm>
            <a:off x="8943177" y="3481859"/>
            <a:ext cx="443540" cy="404340"/>
          </a:xfrm>
          <a:custGeom>
            <a:avLst/>
            <a:gdLst>
              <a:gd name="connsiteX0" fmla="*/ 0 w 443540"/>
              <a:gd name="connsiteY0" fmla="*/ 339484 h 404340"/>
              <a:gd name="connsiteX1" fmla="*/ 96592 w 443540"/>
              <a:gd name="connsiteY1" fmla="*/ 0 h 404340"/>
              <a:gd name="connsiteX2" fmla="*/ 443541 w 443540"/>
              <a:gd name="connsiteY2" fmla="*/ 64856 h 404340"/>
              <a:gd name="connsiteX3" fmla="*/ 346949 w 443540"/>
              <a:gd name="connsiteY3" fmla="*/ 404340 h 404340"/>
              <a:gd name="connsiteX4" fmla="*/ 0 w 443540"/>
              <a:gd name="connsiteY4" fmla="*/ 339484 h 404340"/>
              <a:gd name="connsiteX5" fmla="*/ 0 w 443540"/>
              <a:gd name="connsiteY5" fmla="*/ 339484 h 404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540" h="404340">
                <a:moveTo>
                  <a:pt x="0" y="339484"/>
                </a:moveTo>
                <a:lnTo>
                  <a:pt x="96592" y="0"/>
                </a:lnTo>
                <a:lnTo>
                  <a:pt x="443541" y="64856"/>
                </a:lnTo>
                <a:lnTo>
                  <a:pt x="346949" y="404340"/>
                </a:lnTo>
                <a:lnTo>
                  <a:pt x="0" y="339484"/>
                </a:lnTo>
                <a:lnTo>
                  <a:pt x="0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6" name="Freeform: Shape 705">
            <a:extLst>
              <a:ext uri="{FF2B5EF4-FFF2-40B4-BE49-F238E27FC236}">
                <a16:creationId xmlns:a16="http://schemas.microsoft.com/office/drawing/2014/main" id="{B648DA25-33AB-FA5B-C433-DD671F2746BE}"/>
              </a:ext>
            </a:extLst>
          </p:cNvPr>
          <p:cNvSpPr/>
          <p:nvPr/>
        </p:nvSpPr>
        <p:spPr>
          <a:xfrm>
            <a:off x="3639954" y="1707057"/>
            <a:ext cx="396682" cy="525293"/>
          </a:xfrm>
          <a:custGeom>
            <a:avLst/>
            <a:gdLst>
              <a:gd name="connsiteX0" fmla="*/ 0 w 396682"/>
              <a:gd name="connsiteY0" fmla="*/ 339484 h 525293"/>
              <a:gd name="connsiteX1" fmla="*/ 96592 w 396682"/>
              <a:gd name="connsiteY1" fmla="*/ 0 h 525293"/>
              <a:gd name="connsiteX2" fmla="*/ 396683 w 396682"/>
              <a:gd name="connsiteY2" fmla="*/ 185809 h 525293"/>
              <a:gd name="connsiteX3" fmla="*/ 300091 w 396682"/>
              <a:gd name="connsiteY3" fmla="*/ 525293 h 525293"/>
              <a:gd name="connsiteX4" fmla="*/ 0 w 396682"/>
              <a:gd name="connsiteY4" fmla="*/ 339484 h 525293"/>
              <a:gd name="connsiteX5" fmla="*/ 0 w 396682"/>
              <a:gd name="connsiteY5" fmla="*/ 339484 h 52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682" h="525293">
                <a:moveTo>
                  <a:pt x="0" y="339484"/>
                </a:moveTo>
                <a:lnTo>
                  <a:pt x="96592" y="0"/>
                </a:lnTo>
                <a:lnTo>
                  <a:pt x="396683" y="185809"/>
                </a:lnTo>
                <a:lnTo>
                  <a:pt x="300091" y="525293"/>
                </a:lnTo>
                <a:lnTo>
                  <a:pt x="0" y="339484"/>
                </a:lnTo>
                <a:lnTo>
                  <a:pt x="0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7" name="Freeform: Shape 706">
            <a:extLst>
              <a:ext uri="{FF2B5EF4-FFF2-40B4-BE49-F238E27FC236}">
                <a16:creationId xmlns:a16="http://schemas.microsoft.com/office/drawing/2014/main" id="{038967F5-0752-BA37-B10A-EB757E248A89}"/>
              </a:ext>
            </a:extLst>
          </p:cNvPr>
          <p:cNvSpPr/>
          <p:nvPr/>
        </p:nvSpPr>
        <p:spPr>
          <a:xfrm>
            <a:off x="7178815" y="2713950"/>
            <a:ext cx="396682" cy="525293"/>
          </a:xfrm>
          <a:custGeom>
            <a:avLst/>
            <a:gdLst>
              <a:gd name="connsiteX0" fmla="*/ 0 w 396682"/>
              <a:gd name="connsiteY0" fmla="*/ 339485 h 525293"/>
              <a:gd name="connsiteX1" fmla="*/ 96592 w 396682"/>
              <a:gd name="connsiteY1" fmla="*/ 0 h 525293"/>
              <a:gd name="connsiteX2" fmla="*/ 396683 w 396682"/>
              <a:gd name="connsiteY2" fmla="*/ 185809 h 525293"/>
              <a:gd name="connsiteX3" fmla="*/ 300091 w 396682"/>
              <a:gd name="connsiteY3" fmla="*/ 525293 h 525293"/>
              <a:gd name="connsiteX4" fmla="*/ 0 w 396682"/>
              <a:gd name="connsiteY4" fmla="*/ 339485 h 525293"/>
              <a:gd name="connsiteX5" fmla="*/ 0 w 396682"/>
              <a:gd name="connsiteY5" fmla="*/ 339485 h 52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682" h="525293">
                <a:moveTo>
                  <a:pt x="0" y="339485"/>
                </a:moveTo>
                <a:lnTo>
                  <a:pt x="96592" y="0"/>
                </a:lnTo>
                <a:lnTo>
                  <a:pt x="396683" y="185809"/>
                </a:lnTo>
                <a:lnTo>
                  <a:pt x="300091" y="525293"/>
                </a:lnTo>
                <a:lnTo>
                  <a:pt x="0" y="339485"/>
                </a:lnTo>
                <a:lnTo>
                  <a:pt x="0" y="339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8" name="Freeform: Shape 707">
            <a:extLst>
              <a:ext uri="{FF2B5EF4-FFF2-40B4-BE49-F238E27FC236}">
                <a16:creationId xmlns:a16="http://schemas.microsoft.com/office/drawing/2014/main" id="{9CB234B7-0968-3FFB-4EAC-CCB63D1C1C39}"/>
              </a:ext>
            </a:extLst>
          </p:cNvPr>
          <p:cNvSpPr/>
          <p:nvPr/>
        </p:nvSpPr>
        <p:spPr>
          <a:xfrm>
            <a:off x="845556" y="1355604"/>
            <a:ext cx="396682" cy="525293"/>
          </a:xfrm>
          <a:custGeom>
            <a:avLst/>
            <a:gdLst>
              <a:gd name="connsiteX0" fmla="*/ 0 w 396682"/>
              <a:gd name="connsiteY0" fmla="*/ 339485 h 525293"/>
              <a:gd name="connsiteX1" fmla="*/ 96592 w 396682"/>
              <a:gd name="connsiteY1" fmla="*/ 0 h 525293"/>
              <a:gd name="connsiteX2" fmla="*/ 396683 w 396682"/>
              <a:gd name="connsiteY2" fmla="*/ 185809 h 525293"/>
              <a:gd name="connsiteX3" fmla="*/ 300091 w 396682"/>
              <a:gd name="connsiteY3" fmla="*/ 525293 h 525293"/>
              <a:gd name="connsiteX4" fmla="*/ 0 w 396682"/>
              <a:gd name="connsiteY4" fmla="*/ 339485 h 525293"/>
              <a:gd name="connsiteX5" fmla="*/ 0 w 396682"/>
              <a:gd name="connsiteY5" fmla="*/ 339485 h 52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682" h="525293">
                <a:moveTo>
                  <a:pt x="0" y="339485"/>
                </a:moveTo>
                <a:lnTo>
                  <a:pt x="96592" y="0"/>
                </a:lnTo>
                <a:lnTo>
                  <a:pt x="396683" y="185809"/>
                </a:lnTo>
                <a:lnTo>
                  <a:pt x="300091" y="525293"/>
                </a:lnTo>
                <a:lnTo>
                  <a:pt x="0" y="339485"/>
                </a:lnTo>
                <a:lnTo>
                  <a:pt x="0" y="339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9" name="Freeform: Shape 708">
            <a:extLst>
              <a:ext uri="{FF2B5EF4-FFF2-40B4-BE49-F238E27FC236}">
                <a16:creationId xmlns:a16="http://schemas.microsoft.com/office/drawing/2014/main" id="{F689F7AB-2031-6066-FC3E-7B4BFF1DC9FB}"/>
              </a:ext>
            </a:extLst>
          </p:cNvPr>
          <p:cNvSpPr/>
          <p:nvPr/>
        </p:nvSpPr>
        <p:spPr>
          <a:xfrm>
            <a:off x="9739676" y="3886200"/>
            <a:ext cx="396682" cy="525293"/>
          </a:xfrm>
          <a:custGeom>
            <a:avLst/>
            <a:gdLst>
              <a:gd name="connsiteX0" fmla="*/ 0 w 396682"/>
              <a:gd name="connsiteY0" fmla="*/ 339484 h 525293"/>
              <a:gd name="connsiteX1" fmla="*/ 96592 w 396682"/>
              <a:gd name="connsiteY1" fmla="*/ 0 h 525293"/>
              <a:gd name="connsiteX2" fmla="*/ 396683 w 396682"/>
              <a:gd name="connsiteY2" fmla="*/ 185809 h 525293"/>
              <a:gd name="connsiteX3" fmla="*/ 300091 w 396682"/>
              <a:gd name="connsiteY3" fmla="*/ 525293 h 525293"/>
              <a:gd name="connsiteX4" fmla="*/ 0 w 396682"/>
              <a:gd name="connsiteY4" fmla="*/ 339484 h 525293"/>
              <a:gd name="connsiteX5" fmla="*/ 0 w 396682"/>
              <a:gd name="connsiteY5" fmla="*/ 339484 h 52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682" h="525293">
                <a:moveTo>
                  <a:pt x="0" y="339484"/>
                </a:moveTo>
                <a:lnTo>
                  <a:pt x="96592" y="0"/>
                </a:lnTo>
                <a:lnTo>
                  <a:pt x="396683" y="185809"/>
                </a:lnTo>
                <a:lnTo>
                  <a:pt x="300091" y="525293"/>
                </a:lnTo>
                <a:lnTo>
                  <a:pt x="0" y="339484"/>
                </a:lnTo>
                <a:lnTo>
                  <a:pt x="0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0" name="Freeform: Shape 709">
            <a:extLst>
              <a:ext uri="{FF2B5EF4-FFF2-40B4-BE49-F238E27FC236}">
                <a16:creationId xmlns:a16="http://schemas.microsoft.com/office/drawing/2014/main" id="{7EA659A3-7C1C-6692-4EAB-EF7784D58469}"/>
              </a:ext>
            </a:extLst>
          </p:cNvPr>
          <p:cNvSpPr/>
          <p:nvPr/>
        </p:nvSpPr>
        <p:spPr>
          <a:xfrm>
            <a:off x="4036637" y="2232350"/>
            <a:ext cx="309296" cy="621151"/>
          </a:xfrm>
          <a:custGeom>
            <a:avLst/>
            <a:gdLst>
              <a:gd name="connsiteX0" fmla="*/ 0 w 309296"/>
              <a:gd name="connsiteY0" fmla="*/ 339485 h 621151"/>
              <a:gd name="connsiteX1" fmla="*/ 96592 w 309296"/>
              <a:gd name="connsiteY1" fmla="*/ 0 h 621151"/>
              <a:gd name="connsiteX2" fmla="*/ 309297 w 309296"/>
              <a:gd name="connsiteY2" fmla="*/ 281667 h 621151"/>
              <a:gd name="connsiteX3" fmla="*/ 212705 w 309296"/>
              <a:gd name="connsiteY3" fmla="*/ 621151 h 621151"/>
              <a:gd name="connsiteX4" fmla="*/ 0 w 309296"/>
              <a:gd name="connsiteY4" fmla="*/ 339485 h 621151"/>
              <a:gd name="connsiteX5" fmla="*/ 0 w 309296"/>
              <a:gd name="connsiteY5" fmla="*/ 339485 h 621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296" h="621151">
                <a:moveTo>
                  <a:pt x="0" y="339485"/>
                </a:moveTo>
                <a:lnTo>
                  <a:pt x="96592" y="0"/>
                </a:lnTo>
                <a:lnTo>
                  <a:pt x="309297" y="281667"/>
                </a:lnTo>
                <a:lnTo>
                  <a:pt x="212705" y="621151"/>
                </a:lnTo>
                <a:lnTo>
                  <a:pt x="0" y="339485"/>
                </a:lnTo>
                <a:lnTo>
                  <a:pt x="0" y="339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1" name="Freeform: Shape 710">
            <a:extLst>
              <a:ext uri="{FF2B5EF4-FFF2-40B4-BE49-F238E27FC236}">
                <a16:creationId xmlns:a16="http://schemas.microsoft.com/office/drawing/2014/main" id="{55735184-B2F6-F847-8176-0F39887F849F}"/>
              </a:ext>
            </a:extLst>
          </p:cNvPr>
          <p:cNvSpPr/>
          <p:nvPr/>
        </p:nvSpPr>
        <p:spPr>
          <a:xfrm>
            <a:off x="7808030" y="3027262"/>
            <a:ext cx="309296" cy="621151"/>
          </a:xfrm>
          <a:custGeom>
            <a:avLst/>
            <a:gdLst>
              <a:gd name="connsiteX0" fmla="*/ 0 w 309296"/>
              <a:gd name="connsiteY0" fmla="*/ 339484 h 621151"/>
              <a:gd name="connsiteX1" fmla="*/ 96592 w 309296"/>
              <a:gd name="connsiteY1" fmla="*/ 0 h 621151"/>
              <a:gd name="connsiteX2" fmla="*/ 309297 w 309296"/>
              <a:gd name="connsiteY2" fmla="*/ 281667 h 621151"/>
              <a:gd name="connsiteX3" fmla="*/ 212705 w 309296"/>
              <a:gd name="connsiteY3" fmla="*/ 621151 h 621151"/>
              <a:gd name="connsiteX4" fmla="*/ 0 w 309296"/>
              <a:gd name="connsiteY4" fmla="*/ 339484 h 621151"/>
              <a:gd name="connsiteX5" fmla="*/ 0 w 309296"/>
              <a:gd name="connsiteY5" fmla="*/ 339484 h 621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296" h="621151">
                <a:moveTo>
                  <a:pt x="0" y="339484"/>
                </a:moveTo>
                <a:lnTo>
                  <a:pt x="96592" y="0"/>
                </a:lnTo>
                <a:lnTo>
                  <a:pt x="309297" y="281667"/>
                </a:lnTo>
                <a:lnTo>
                  <a:pt x="212705" y="621151"/>
                </a:lnTo>
                <a:lnTo>
                  <a:pt x="0" y="339484"/>
                </a:lnTo>
                <a:lnTo>
                  <a:pt x="0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2" name="Freeform: Shape 711">
            <a:extLst>
              <a:ext uri="{FF2B5EF4-FFF2-40B4-BE49-F238E27FC236}">
                <a16:creationId xmlns:a16="http://schemas.microsoft.com/office/drawing/2014/main" id="{281B3488-AB34-869D-7070-F12AE98F0907}"/>
              </a:ext>
            </a:extLst>
          </p:cNvPr>
          <p:cNvSpPr/>
          <p:nvPr/>
        </p:nvSpPr>
        <p:spPr>
          <a:xfrm>
            <a:off x="-224382" y="693126"/>
            <a:ext cx="309296" cy="621151"/>
          </a:xfrm>
          <a:custGeom>
            <a:avLst/>
            <a:gdLst>
              <a:gd name="connsiteX0" fmla="*/ 0 w 309296"/>
              <a:gd name="connsiteY0" fmla="*/ 339484 h 621151"/>
              <a:gd name="connsiteX1" fmla="*/ 96592 w 309296"/>
              <a:gd name="connsiteY1" fmla="*/ 0 h 621151"/>
              <a:gd name="connsiteX2" fmla="*/ 309297 w 309296"/>
              <a:gd name="connsiteY2" fmla="*/ 281667 h 621151"/>
              <a:gd name="connsiteX3" fmla="*/ 212705 w 309296"/>
              <a:gd name="connsiteY3" fmla="*/ 621151 h 621151"/>
              <a:gd name="connsiteX4" fmla="*/ 0 w 309296"/>
              <a:gd name="connsiteY4" fmla="*/ 339484 h 621151"/>
              <a:gd name="connsiteX5" fmla="*/ 0 w 309296"/>
              <a:gd name="connsiteY5" fmla="*/ 339484 h 621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296" h="621151">
                <a:moveTo>
                  <a:pt x="0" y="339484"/>
                </a:moveTo>
                <a:lnTo>
                  <a:pt x="96592" y="0"/>
                </a:lnTo>
                <a:lnTo>
                  <a:pt x="309297" y="281667"/>
                </a:lnTo>
                <a:lnTo>
                  <a:pt x="212705" y="621151"/>
                </a:lnTo>
                <a:lnTo>
                  <a:pt x="0" y="339484"/>
                </a:lnTo>
                <a:lnTo>
                  <a:pt x="0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3" name="Freeform: Shape 712">
            <a:extLst>
              <a:ext uri="{FF2B5EF4-FFF2-40B4-BE49-F238E27FC236}">
                <a16:creationId xmlns:a16="http://schemas.microsoft.com/office/drawing/2014/main" id="{AC5D910A-9126-102A-93D1-3AC7C3609629}"/>
              </a:ext>
            </a:extLst>
          </p:cNvPr>
          <p:cNvSpPr/>
          <p:nvPr/>
        </p:nvSpPr>
        <p:spPr>
          <a:xfrm>
            <a:off x="3940045" y="1892866"/>
            <a:ext cx="193183" cy="678968"/>
          </a:xfrm>
          <a:custGeom>
            <a:avLst/>
            <a:gdLst>
              <a:gd name="connsiteX0" fmla="*/ 0 w 193183"/>
              <a:gd name="connsiteY0" fmla="*/ 339485 h 678968"/>
              <a:gd name="connsiteX1" fmla="*/ 96592 w 193183"/>
              <a:gd name="connsiteY1" fmla="*/ 0 h 678968"/>
              <a:gd name="connsiteX2" fmla="*/ 193184 w 193183"/>
              <a:gd name="connsiteY2" fmla="*/ 339485 h 678968"/>
              <a:gd name="connsiteX3" fmla="*/ 96592 w 193183"/>
              <a:gd name="connsiteY3" fmla="*/ 678969 h 678968"/>
              <a:gd name="connsiteX4" fmla="*/ 0 w 193183"/>
              <a:gd name="connsiteY4" fmla="*/ 339485 h 678968"/>
              <a:gd name="connsiteX5" fmla="*/ 0 w 193183"/>
              <a:gd name="connsiteY5" fmla="*/ 339485 h 678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3183" h="678968">
                <a:moveTo>
                  <a:pt x="0" y="339485"/>
                </a:moveTo>
                <a:lnTo>
                  <a:pt x="96592" y="0"/>
                </a:lnTo>
                <a:lnTo>
                  <a:pt x="193184" y="339485"/>
                </a:lnTo>
                <a:lnTo>
                  <a:pt x="96592" y="678969"/>
                </a:lnTo>
                <a:lnTo>
                  <a:pt x="0" y="339485"/>
                </a:lnTo>
                <a:lnTo>
                  <a:pt x="0" y="339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4" name="Freeform: Shape 713">
            <a:extLst>
              <a:ext uri="{FF2B5EF4-FFF2-40B4-BE49-F238E27FC236}">
                <a16:creationId xmlns:a16="http://schemas.microsoft.com/office/drawing/2014/main" id="{B5F831B4-A80F-7542-3407-454983BB3E56}"/>
              </a:ext>
            </a:extLst>
          </p:cNvPr>
          <p:cNvSpPr/>
          <p:nvPr/>
        </p:nvSpPr>
        <p:spPr>
          <a:xfrm>
            <a:off x="9290126" y="3546715"/>
            <a:ext cx="193183" cy="678968"/>
          </a:xfrm>
          <a:custGeom>
            <a:avLst/>
            <a:gdLst>
              <a:gd name="connsiteX0" fmla="*/ 0 w 193183"/>
              <a:gd name="connsiteY0" fmla="*/ 339484 h 678968"/>
              <a:gd name="connsiteX1" fmla="*/ 96592 w 193183"/>
              <a:gd name="connsiteY1" fmla="*/ 0 h 678968"/>
              <a:gd name="connsiteX2" fmla="*/ 193183 w 193183"/>
              <a:gd name="connsiteY2" fmla="*/ 339484 h 678968"/>
              <a:gd name="connsiteX3" fmla="*/ 96592 w 193183"/>
              <a:gd name="connsiteY3" fmla="*/ 678969 h 678968"/>
              <a:gd name="connsiteX4" fmla="*/ 0 w 193183"/>
              <a:gd name="connsiteY4" fmla="*/ 339484 h 678968"/>
              <a:gd name="connsiteX5" fmla="*/ 0 w 193183"/>
              <a:gd name="connsiteY5" fmla="*/ 339484 h 678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3183" h="678968">
                <a:moveTo>
                  <a:pt x="0" y="339484"/>
                </a:moveTo>
                <a:lnTo>
                  <a:pt x="96592" y="0"/>
                </a:lnTo>
                <a:lnTo>
                  <a:pt x="193183" y="339484"/>
                </a:lnTo>
                <a:lnTo>
                  <a:pt x="96592" y="678969"/>
                </a:lnTo>
                <a:lnTo>
                  <a:pt x="0" y="339484"/>
                </a:lnTo>
                <a:lnTo>
                  <a:pt x="0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5" name="Freeform: Shape 714">
            <a:extLst>
              <a:ext uri="{FF2B5EF4-FFF2-40B4-BE49-F238E27FC236}">
                <a16:creationId xmlns:a16="http://schemas.microsoft.com/office/drawing/2014/main" id="{37054F54-236B-749E-B770-34B954D7AC26}"/>
              </a:ext>
            </a:extLst>
          </p:cNvPr>
          <p:cNvSpPr/>
          <p:nvPr/>
        </p:nvSpPr>
        <p:spPr>
          <a:xfrm>
            <a:off x="2263975" y="1483108"/>
            <a:ext cx="129158" cy="690937"/>
          </a:xfrm>
          <a:custGeom>
            <a:avLst/>
            <a:gdLst>
              <a:gd name="connsiteX0" fmla="*/ 32567 w 129158"/>
              <a:gd name="connsiteY0" fmla="*/ 339485 h 690937"/>
              <a:gd name="connsiteX1" fmla="*/ 129158 w 129158"/>
              <a:gd name="connsiteY1" fmla="*/ 0 h 690937"/>
              <a:gd name="connsiteX2" fmla="*/ 96592 w 129158"/>
              <a:gd name="connsiteY2" fmla="*/ 351453 h 690937"/>
              <a:gd name="connsiteX3" fmla="*/ 0 w 129158"/>
              <a:gd name="connsiteY3" fmla="*/ 690937 h 690937"/>
              <a:gd name="connsiteX4" fmla="*/ 32567 w 129158"/>
              <a:gd name="connsiteY4" fmla="*/ 339485 h 690937"/>
              <a:gd name="connsiteX5" fmla="*/ 32567 w 129158"/>
              <a:gd name="connsiteY5" fmla="*/ 339485 h 690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9158" h="690937">
                <a:moveTo>
                  <a:pt x="32567" y="339485"/>
                </a:moveTo>
                <a:lnTo>
                  <a:pt x="129158" y="0"/>
                </a:lnTo>
                <a:lnTo>
                  <a:pt x="96592" y="351453"/>
                </a:lnTo>
                <a:lnTo>
                  <a:pt x="0" y="690937"/>
                </a:lnTo>
                <a:lnTo>
                  <a:pt x="32567" y="339485"/>
                </a:lnTo>
                <a:lnTo>
                  <a:pt x="32567" y="339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6" name="Freeform: Shape 715">
            <a:extLst>
              <a:ext uri="{FF2B5EF4-FFF2-40B4-BE49-F238E27FC236}">
                <a16:creationId xmlns:a16="http://schemas.microsoft.com/office/drawing/2014/main" id="{9017EB4E-D280-9127-CDD5-590E083D95C5}"/>
              </a:ext>
            </a:extLst>
          </p:cNvPr>
          <p:cNvSpPr/>
          <p:nvPr/>
        </p:nvSpPr>
        <p:spPr>
          <a:xfrm>
            <a:off x="8281574" y="3230760"/>
            <a:ext cx="253918" cy="655439"/>
          </a:xfrm>
          <a:custGeom>
            <a:avLst/>
            <a:gdLst>
              <a:gd name="connsiteX0" fmla="*/ 96592 w 253918"/>
              <a:gd name="connsiteY0" fmla="*/ 315956 h 655439"/>
              <a:gd name="connsiteX1" fmla="*/ 253919 w 253918"/>
              <a:gd name="connsiteY1" fmla="*/ 0 h 655439"/>
              <a:gd name="connsiteX2" fmla="*/ 157327 w 253918"/>
              <a:gd name="connsiteY2" fmla="*/ 339485 h 655439"/>
              <a:gd name="connsiteX3" fmla="*/ 0 w 253918"/>
              <a:gd name="connsiteY3" fmla="*/ 655440 h 655439"/>
              <a:gd name="connsiteX4" fmla="*/ 96592 w 253918"/>
              <a:gd name="connsiteY4" fmla="*/ 315956 h 655439"/>
              <a:gd name="connsiteX5" fmla="*/ 96592 w 253918"/>
              <a:gd name="connsiteY5" fmla="*/ 315956 h 655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3918" h="655439">
                <a:moveTo>
                  <a:pt x="96592" y="315956"/>
                </a:moveTo>
                <a:lnTo>
                  <a:pt x="253919" y="0"/>
                </a:lnTo>
                <a:lnTo>
                  <a:pt x="157327" y="339485"/>
                </a:lnTo>
                <a:lnTo>
                  <a:pt x="0" y="655440"/>
                </a:lnTo>
                <a:lnTo>
                  <a:pt x="96592" y="315956"/>
                </a:lnTo>
                <a:lnTo>
                  <a:pt x="96592" y="3159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7" name="Freeform: Shape 716">
            <a:extLst>
              <a:ext uri="{FF2B5EF4-FFF2-40B4-BE49-F238E27FC236}">
                <a16:creationId xmlns:a16="http://schemas.microsoft.com/office/drawing/2014/main" id="{5A4C4B43-3FA6-4882-4047-A6D4879449F9}"/>
              </a:ext>
            </a:extLst>
          </p:cNvPr>
          <p:cNvSpPr/>
          <p:nvPr/>
        </p:nvSpPr>
        <p:spPr>
          <a:xfrm>
            <a:off x="6565017" y="2713950"/>
            <a:ext cx="357431" cy="577271"/>
          </a:xfrm>
          <a:custGeom>
            <a:avLst/>
            <a:gdLst>
              <a:gd name="connsiteX0" fmla="*/ 96592 w 357431"/>
              <a:gd name="connsiteY0" fmla="*/ 237787 h 577271"/>
              <a:gd name="connsiteX1" fmla="*/ 357431 w 357431"/>
              <a:gd name="connsiteY1" fmla="*/ 0 h 577271"/>
              <a:gd name="connsiteX2" fmla="*/ 260840 w 357431"/>
              <a:gd name="connsiteY2" fmla="*/ 339485 h 577271"/>
              <a:gd name="connsiteX3" fmla="*/ 0 w 357431"/>
              <a:gd name="connsiteY3" fmla="*/ 577271 h 577271"/>
              <a:gd name="connsiteX4" fmla="*/ 96592 w 357431"/>
              <a:gd name="connsiteY4" fmla="*/ 237787 h 577271"/>
              <a:gd name="connsiteX5" fmla="*/ 96592 w 357431"/>
              <a:gd name="connsiteY5" fmla="*/ 237787 h 577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7431" h="577271">
                <a:moveTo>
                  <a:pt x="96592" y="237787"/>
                </a:moveTo>
                <a:lnTo>
                  <a:pt x="357431" y="0"/>
                </a:lnTo>
                <a:lnTo>
                  <a:pt x="260840" y="339485"/>
                </a:lnTo>
                <a:lnTo>
                  <a:pt x="0" y="577271"/>
                </a:lnTo>
                <a:lnTo>
                  <a:pt x="96592" y="237787"/>
                </a:lnTo>
                <a:lnTo>
                  <a:pt x="96592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8" name="Freeform: Shape 717">
            <a:extLst>
              <a:ext uri="{FF2B5EF4-FFF2-40B4-BE49-F238E27FC236}">
                <a16:creationId xmlns:a16="http://schemas.microsoft.com/office/drawing/2014/main" id="{A890955B-4B9A-B195-686F-98348A6018B7}"/>
              </a:ext>
            </a:extLst>
          </p:cNvPr>
          <p:cNvSpPr/>
          <p:nvPr/>
        </p:nvSpPr>
        <p:spPr>
          <a:xfrm>
            <a:off x="1145648" y="1303627"/>
            <a:ext cx="357431" cy="577271"/>
          </a:xfrm>
          <a:custGeom>
            <a:avLst/>
            <a:gdLst>
              <a:gd name="connsiteX0" fmla="*/ 96592 w 357431"/>
              <a:gd name="connsiteY0" fmla="*/ 237787 h 577271"/>
              <a:gd name="connsiteX1" fmla="*/ 357431 w 357431"/>
              <a:gd name="connsiteY1" fmla="*/ 0 h 577271"/>
              <a:gd name="connsiteX2" fmla="*/ 260839 w 357431"/>
              <a:gd name="connsiteY2" fmla="*/ 339484 h 577271"/>
              <a:gd name="connsiteX3" fmla="*/ 0 w 357431"/>
              <a:gd name="connsiteY3" fmla="*/ 577271 h 577271"/>
              <a:gd name="connsiteX4" fmla="*/ 96592 w 357431"/>
              <a:gd name="connsiteY4" fmla="*/ 237787 h 577271"/>
              <a:gd name="connsiteX5" fmla="*/ 96592 w 357431"/>
              <a:gd name="connsiteY5" fmla="*/ 237787 h 577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7431" h="577271">
                <a:moveTo>
                  <a:pt x="96592" y="237787"/>
                </a:moveTo>
                <a:lnTo>
                  <a:pt x="357431" y="0"/>
                </a:lnTo>
                <a:lnTo>
                  <a:pt x="260839" y="339484"/>
                </a:lnTo>
                <a:lnTo>
                  <a:pt x="0" y="577271"/>
                </a:lnTo>
                <a:lnTo>
                  <a:pt x="96592" y="237787"/>
                </a:lnTo>
                <a:lnTo>
                  <a:pt x="96592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9" name="Freeform: Shape 718">
            <a:extLst>
              <a:ext uri="{FF2B5EF4-FFF2-40B4-BE49-F238E27FC236}">
                <a16:creationId xmlns:a16="http://schemas.microsoft.com/office/drawing/2014/main" id="{01208AA2-A8AC-AEC9-1412-F42795871D0D}"/>
              </a:ext>
            </a:extLst>
          </p:cNvPr>
          <p:cNvSpPr/>
          <p:nvPr/>
        </p:nvSpPr>
        <p:spPr>
          <a:xfrm>
            <a:off x="6235893" y="2951736"/>
            <a:ext cx="425715" cy="466987"/>
          </a:xfrm>
          <a:custGeom>
            <a:avLst/>
            <a:gdLst>
              <a:gd name="connsiteX0" fmla="*/ 96592 w 425715"/>
              <a:gd name="connsiteY0" fmla="*/ 127503 h 466987"/>
              <a:gd name="connsiteX1" fmla="*/ 425715 w 425715"/>
              <a:gd name="connsiteY1" fmla="*/ 0 h 466987"/>
              <a:gd name="connsiteX2" fmla="*/ 329124 w 425715"/>
              <a:gd name="connsiteY2" fmla="*/ 339485 h 466987"/>
              <a:gd name="connsiteX3" fmla="*/ 0 w 425715"/>
              <a:gd name="connsiteY3" fmla="*/ 466988 h 466987"/>
              <a:gd name="connsiteX4" fmla="*/ 96592 w 425715"/>
              <a:gd name="connsiteY4" fmla="*/ 127503 h 466987"/>
              <a:gd name="connsiteX5" fmla="*/ 96592 w 425715"/>
              <a:gd name="connsiteY5" fmla="*/ 127503 h 46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715" h="466987">
                <a:moveTo>
                  <a:pt x="96592" y="127503"/>
                </a:moveTo>
                <a:lnTo>
                  <a:pt x="425715" y="0"/>
                </a:lnTo>
                <a:lnTo>
                  <a:pt x="329124" y="339485"/>
                </a:lnTo>
                <a:lnTo>
                  <a:pt x="0" y="466988"/>
                </a:lnTo>
                <a:lnTo>
                  <a:pt x="96592" y="127503"/>
                </a:lnTo>
                <a:lnTo>
                  <a:pt x="96592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0" name="Freeform: Shape 719">
            <a:extLst>
              <a:ext uri="{FF2B5EF4-FFF2-40B4-BE49-F238E27FC236}">
                <a16:creationId xmlns:a16="http://schemas.microsoft.com/office/drawing/2014/main" id="{3201265B-6E15-F574-8490-F06D82D75E95}"/>
              </a:ext>
            </a:extLst>
          </p:cNvPr>
          <p:cNvSpPr/>
          <p:nvPr/>
        </p:nvSpPr>
        <p:spPr>
          <a:xfrm>
            <a:off x="2610923" y="1642201"/>
            <a:ext cx="425715" cy="466987"/>
          </a:xfrm>
          <a:custGeom>
            <a:avLst/>
            <a:gdLst>
              <a:gd name="connsiteX0" fmla="*/ 96592 w 425715"/>
              <a:gd name="connsiteY0" fmla="*/ 127503 h 466987"/>
              <a:gd name="connsiteX1" fmla="*/ 425716 w 425715"/>
              <a:gd name="connsiteY1" fmla="*/ 0 h 466987"/>
              <a:gd name="connsiteX2" fmla="*/ 329124 w 425715"/>
              <a:gd name="connsiteY2" fmla="*/ 339485 h 466987"/>
              <a:gd name="connsiteX3" fmla="*/ 0 w 425715"/>
              <a:gd name="connsiteY3" fmla="*/ 466988 h 466987"/>
              <a:gd name="connsiteX4" fmla="*/ 96592 w 425715"/>
              <a:gd name="connsiteY4" fmla="*/ 127503 h 466987"/>
              <a:gd name="connsiteX5" fmla="*/ 96592 w 425715"/>
              <a:gd name="connsiteY5" fmla="*/ 127503 h 46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715" h="466987">
                <a:moveTo>
                  <a:pt x="96592" y="127503"/>
                </a:moveTo>
                <a:lnTo>
                  <a:pt x="425716" y="0"/>
                </a:lnTo>
                <a:lnTo>
                  <a:pt x="329124" y="339485"/>
                </a:lnTo>
                <a:lnTo>
                  <a:pt x="0" y="466988"/>
                </a:lnTo>
                <a:lnTo>
                  <a:pt x="96592" y="127503"/>
                </a:lnTo>
                <a:lnTo>
                  <a:pt x="96592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1" name="Freeform: Shape 720">
            <a:extLst>
              <a:ext uri="{FF2B5EF4-FFF2-40B4-BE49-F238E27FC236}">
                <a16:creationId xmlns:a16="http://schemas.microsoft.com/office/drawing/2014/main" id="{DA34A316-BB25-D224-446D-EA1BE305E236}"/>
              </a:ext>
            </a:extLst>
          </p:cNvPr>
          <p:cNvSpPr/>
          <p:nvPr/>
        </p:nvSpPr>
        <p:spPr>
          <a:xfrm>
            <a:off x="10668983" y="3886200"/>
            <a:ext cx="425715" cy="466987"/>
          </a:xfrm>
          <a:custGeom>
            <a:avLst/>
            <a:gdLst>
              <a:gd name="connsiteX0" fmla="*/ 96592 w 425715"/>
              <a:gd name="connsiteY0" fmla="*/ 127503 h 466987"/>
              <a:gd name="connsiteX1" fmla="*/ 425715 w 425715"/>
              <a:gd name="connsiteY1" fmla="*/ 0 h 466987"/>
              <a:gd name="connsiteX2" fmla="*/ 329124 w 425715"/>
              <a:gd name="connsiteY2" fmla="*/ 339484 h 466987"/>
              <a:gd name="connsiteX3" fmla="*/ 0 w 425715"/>
              <a:gd name="connsiteY3" fmla="*/ 466988 h 466987"/>
              <a:gd name="connsiteX4" fmla="*/ 96592 w 425715"/>
              <a:gd name="connsiteY4" fmla="*/ 127503 h 466987"/>
              <a:gd name="connsiteX5" fmla="*/ 96592 w 425715"/>
              <a:gd name="connsiteY5" fmla="*/ 127503 h 46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715" h="466987">
                <a:moveTo>
                  <a:pt x="96592" y="127503"/>
                </a:moveTo>
                <a:lnTo>
                  <a:pt x="425715" y="0"/>
                </a:lnTo>
                <a:lnTo>
                  <a:pt x="329124" y="339484"/>
                </a:lnTo>
                <a:lnTo>
                  <a:pt x="0" y="466988"/>
                </a:lnTo>
                <a:lnTo>
                  <a:pt x="96592" y="127503"/>
                </a:lnTo>
                <a:lnTo>
                  <a:pt x="96592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2" name="Freeform: Shape 721">
            <a:extLst>
              <a:ext uri="{FF2B5EF4-FFF2-40B4-BE49-F238E27FC236}">
                <a16:creationId xmlns:a16="http://schemas.microsoft.com/office/drawing/2014/main" id="{54881D00-F928-527E-1FBA-421F0FB55123}"/>
              </a:ext>
            </a:extLst>
          </p:cNvPr>
          <p:cNvSpPr/>
          <p:nvPr/>
        </p:nvSpPr>
        <p:spPr>
          <a:xfrm>
            <a:off x="2679208" y="7984468"/>
            <a:ext cx="309296" cy="621151"/>
          </a:xfrm>
          <a:custGeom>
            <a:avLst/>
            <a:gdLst>
              <a:gd name="connsiteX0" fmla="*/ 96592 w 309296"/>
              <a:gd name="connsiteY0" fmla="*/ 281666 h 621151"/>
              <a:gd name="connsiteX1" fmla="*/ 309297 w 309296"/>
              <a:gd name="connsiteY1" fmla="*/ 0 h 621151"/>
              <a:gd name="connsiteX2" fmla="*/ 212705 w 309296"/>
              <a:gd name="connsiteY2" fmla="*/ 339485 h 621151"/>
              <a:gd name="connsiteX3" fmla="*/ 0 w 309296"/>
              <a:gd name="connsiteY3" fmla="*/ 621151 h 621151"/>
              <a:gd name="connsiteX4" fmla="*/ 96592 w 309296"/>
              <a:gd name="connsiteY4" fmla="*/ 281666 h 621151"/>
              <a:gd name="connsiteX5" fmla="*/ 96592 w 309296"/>
              <a:gd name="connsiteY5" fmla="*/ 281666 h 621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296" h="621151">
                <a:moveTo>
                  <a:pt x="96592" y="281666"/>
                </a:moveTo>
                <a:lnTo>
                  <a:pt x="309297" y="0"/>
                </a:lnTo>
                <a:lnTo>
                  <a:pt x="212705" y="339485"/>
                </a:lnTo>
                <a:lnTo>
                  <a:pt x="0" y="621151"/>
                </a:lnTo>
                <a:lnTo>
                  <a:pt x="96592" y="281666"/>
                </a:lnTo>
                <a:lnTo>
                  <a:pt x="96592" y="2816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3" name="Freeform: Shape 722">
            <a:extLst>
              <a:ext uri="{FF2B5EF4-FFF2-40B4-BE49-F238E27FC236}">
                <a16:creationId xmlns:a16="http://schemas.microsoft.com/office/drawing/2014/main" id="{35B9E390-1DAF-42E0-352A-46655F8B7484}"/>
              </a:ext>
            </a:extLst>
          </p:cNvPr>
          <p:cNvSpPr/>
          <p:nvPr/>
        </p:nvSpPr>
        <p:spPr>
          <a:xfrm>
            <a:off x="6075304" y="8957071"/>
            <a:ext cx="396683" cy="525293"/>
          </a:xfrm>
          <a:custGeom>
            <a:avLst/>
            <a:gdLst>
              <a:gd name="connsiteX0" fmla="*/ 96592 w 396683"/>
              <a:gd name="connsiteY0" fmla="*/ 185809 h 525293"/>
              <a:gd name="connsiteX1" fmla="*/ 396683 w 396683"/>
              <a:gd name="connsiteY1" fmla="*/ 0 h 525293"/>
              <a:gd name="connsiteX2" fmla="*/ 300092 w 396683"/>
              <a:gd name="connsiteY2" fmla="*/ 339485 h 525293"/>
              <a:gd name="connsiteX3" fmla="*/ 0 w 396683"/>
              <a:gd name="connsiteY3" fmla="*/ 525293 h 525293"/>
              <a:gd name="connsiteX4" fmla="*/ 96592 w 396683"/>
              <a:gd name="connsiteY4" fmla="*/ 185809 h 525293"/>
              <a:gd name="connsiteX5" fmla="*/ 96592 w 396683"/>
              <a:gd name="connsiteY5" fmla="*/ 185809 h 52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683" h="525293">
                <a:moveTo>
                  <a:pt x="96592" y="185809"/>
                </a:moveTo>
                <a:lnTo>
                  <a:pt x="396683" y="0"/>
                </a:lnTo>
                <a:lnTo>
                  <a:pt x="300092" y="339485"/>
                </a:lnTo>
                <a:lnTo>
                  <a:pt x="0" y="525293"/>
                </a:lnTo>
                <a:lnTo>
                  <a:pt x="96592" y="185809"/>
                </a:lnTo>
                <a:lnTo>
                  <a:pt x="96592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4" name="Freeform: Shape 723">
            <a:extLst>
              <a:ext uri="{FF2B5EF4-FFF2-40B4-BE49-F238E27FC236}">
                <a16:creationId xmlns:a16="http://schemas.microsoft.com/office/drawing/2014/main" id="{B5842446-7889-8274-35D8-9EE56D197AFD}"/>
              </a:ext>
            </a:extLst>
          </p:cNvPr>
          <p:cNvSpPr/>
          <p:nvPr/>
        </p:nvSpPr>
        <p:spPr>
          <a:xfrm>
            <a:off x="1373920" y="8201279"/>
            <a:ext cx="396682" cy="525292"/>
          </a:xfrm>
          <a:custGeom>
            <a:avLst/>
            <a:gdLst>
              <a:gd name="connsiteX0" fmla="*/ 96592 w 396682"/>
              <a:gd name="connsiteY0" fmla="*/ 185809 h 525292"/>
              <a:gd name="connsiteX1" fmla="*/ 396683 w 396682"/>
              <a:gd name="connsiteY1" fmla="*/ 0 h 525292"/>
              <a:gd name="connsiteX2" fmla="*/ 300091 w 396682"/>
              <a:gd name="connsiteY2" fmla="*/ 339484 h 525292"/>
              <a:gd name="connsiteX3" fmla="*/ 0 w 396682"/>
              <a:gd name="connsiteY3" fmla="*/ 525293 h 525292"/>
              <a:gd name="connsiteX4" fmla="*/ 96592 w 396682"/>
              <a:gd name="connsiteY4" fmla="*/ 185809 h 525292"/>
              <a:gd name="connsiteX5" fmla="*/ 96592 w 396682"/>
              <a:gd name="connsiteY5" fmla="*/ 185809 h 5252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682" h="525292">
                <a:moveTo>
                  <a:pt x="96592" y="185809"/>
                </a:moveTo>
                <a:lnTo>
                  <a:pt x="396683" y="0"/>
                </a:lnTo>
                <a:lnTo>
                  <a:pt x="300091" y="339484"/>
                </a:lnTo>
                <a:lnTo>
                  <a:pt x="0" y="525293"/>
                </a:lnTo>
                <a:lnTo>
                  <a:pt x="96592" y="185809"/>
                </a:lnTo>
                <a:lnTo>
                  <a:pt x="96592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5" name="Freeform: Shape 724">
            <a:extLst>
              <a:ext uri="{FF2B5EF4-FFF2-40B4-BE49-F238E27FC236}">
                <a16:creationId xmlns:a16="http://schemas.microsoft.com/office/drawing/2014/main" id="{D2F67A44-7C93-B105-E260-0BB2BA9F9F83}"/>
              </a:ext>
            </a:extLst>
          </p:cNvPr>
          <p:cNvSpPr/>
          <p:nvPr/>
        </p:nvSpPr>
        <p:spPr>
          <a:xfrm>
            <a:off x="4066641" y="8105420"/>
            <a:ext cx="443540" cy="404340"/>
          </a:xfrm>
          <a:custGeom>
            <a:avLst/>
            <a:gdLst>
              <a:gd name="connsiteX0" fmla="*/ 96592 w 443540"/>
              <a:gd name="connsiteY0" fmla="*/ 64856 h 404340"/>
              <a:gd name="connsiteX1" fmla="*/ 443540 w 443540"/>
              <a:gd name="connsiteY1" fmla="*/ 0 h 404340"/>
              <a:gd name="connsiteX2" fmla="*/ 346948 w 443540"/>
              <a:gd name="connsiteY2" fmla="*/ 339485 h 404340"/>
              <a:gd name="connsiteX3" fmla="*/ 0 w 443540"/>
              <a:gd name="connsiteY3" fmla="*/ 404341 h 404340"/>
              <a:gd name="connsiteX4" fmla="*/ 96592 w 443540"/>
              <a:gd name="connsiteY4" fmla="*/ 64856 h 404340"/>
              <a:gd name="connsiteX5" fmla="*/ 96592 w 443540"/>
              <a:gd name="connsiteY5" fmla="*/ 64856 h 404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540" h="404340">
                <a:moveTo>
                  <a:pt x="96592" y="64856"/>
                </a:moveTo>
                <a:lnTo>
                  <a:pt x="443540" y="0"/>
                </a:lnTo>
                <a:lnTo>
                  <a:pt x="346948" y="339485"/>
                </a:lnTo>
                <a:lnTo>
                  <a:pt x="0" y="404341"/>
                </a:lnTo>
                <a:lnTo>
                  <a:pt x="96592" y="64856"/>
                </a:lnTo>
                <a:lnTo>
                  <a:pt x="96592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6" name="Freeform: Shape 725">
            <a:extLst>
              <a:ext uri="{FF2B5EF4-FFF2-40B4-BE49-F238E27FC236}">
                <a16:creationId xmlns:a16="http://schemas.microsoft.com/office/drawing/2014/main" id="{603652E5-455E-0EE7-9A06-1203B88D05A7}"/>
              </a:ext>
            </a:extLst>
          </p:cNvPr>
          <p:cNvSpPr/>
          <p:nvPr/>
        </p:nvSpPr>
        <p:spPr>
          <a:xfrm>
            <a:off x="689506" y="7438012"/>
            <a:ext cx="443540" cy="404340"/>
          </a:xfrm>
          <a:custGeom>
            <a:avLst/>
            <a:gdLst>
              <a:gd name="connsiteX0" fmla="*/ 96592 w 443540"/>
              <a:gd name="connsiteY0" fmla="*/ 64856 h 404340"/>
              <a:gd name="connsiteX1" fmla="*/ 443540 w 443540"/>
              <a:gd name="connsiteY1" fmla="*/ 0 h 404340"/>
              <a:gd name="connsiteX2" fmla="*/ 346949 w 443540"/>
              <a:gd name="connsiteY2" fmla="*/ 339485 h 404340"/>
              <a:gd name="connsiteX3" fmla="*/ 0 w 443540"/>
              <a:gd name="connsiteY3" fmla="*/ 404341 h 404340"/>
              <a:gd name="connsiteX4" fmla="*/ 96592 w 443540"/>
              <a:gd name="connsiteY4" fmla="*/ 64856 h 404340"/>
              <a:gd name="connsiteX5" fmla="*/ 96592 w 443540"/>
              <a:gd name="connsiteY5" fmla="*/ 64856 h 404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540" h="404340">
                <a:moveTo>
                  <a:pt x="96592" y="64856"/>
                </a:moveTo>
                <a:lnTo>
                  <a:pt x="443540" y="0"/>
                </a:lnTo>
                <a:lnTo>
                  <a:pt x="346949" y="339485"/>
                </a:lnTo>
                <a:lnTo>
                  <a:pt x="0" y="404341"/>
                </a:lnTo>
                <a:lnTo>
                  <a:pt x="96592" y="64856"/>
                </a:lnTo>
                <a:lnTo>
                  <a:pt x="96592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7" name="Freeform: Shape 726">
            <a:extLst>
              <a:ext uri="{FF2B5EF4-FFF2-40B4-BE49-F238E27FC236}">
                <a16:creationId xmlns:a16="http://schemas.microsoft.com/office/drawing/2014/main" id="{1DD77557-32AB-B805-B494-10A3EAD031D3}"/>
              </a:ext>
            </a:extLst>
          </p:cNvPr>
          <p:cNvSpPr/>
          <p:nvPr/>
        </p:nvSpPr>
        <p:spPr>
          <a:xfrm>
            <a:off x="2332259" y="8201279"/>
            <a:ext cx="443540" cy="404339"/>
          </a:xfrm>
          <a:custGeom>
            <a:avLst/>
            <a:gdLst>
              <a:gd name="connsiteX0" fmla="*/ 0 w 443540"/>
              <a:gd name="connsiteY0" fmla="*/ 339484 h 404339"/>
              <a:gd name="connsiteX1" fmla="*/ 96592 w 443540"/>
              <a:gd name="connsiteY1" fmla="*/ 0 h 404339"/>
              <a:gd name="connsiteX2" fmla="*/ 443540 w 443540"/>
              <a:gd name="connsiteY2" fmla="*/ 64855 h 404339"/>
              <a:gd name="connsiteX3" fmla="*/ 346949 w 443540"/>
              <a:gd name="connsiteY3" fmla="*/ 404340 h 404339"/>
              <a:gd name="connsiteX4" fmla="*/ 0 w 443540"/>
              <a:gd name="connsiteY4" fmla="*/ 339484 h 404339"/>
              <a:gd name="connsiteX5" fmla="*/ 0 w 443540"/>
              <a:gd name="connsiteY5" fmla="*/ 339484 h 404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540" h="404339">
                <a:moveTo>
                  <a:pt x="0" y="339484"/>
                </a:moveTo>
                <a:lnTo>
                  <a:pt x="96592" y="0"/>
                </a:lnTo>
                <a:lnTo>
                  <a:pt x="443540" y="64855"/>
                </a:lnTo>
                <a:lnTo>
                  <a:pt x="346949" y="404340"/>
                </a:lnTo>
                <a:lnTo>
                  <a:pt x="0" y="339484"/>
                </a:lnTo>
                <a:lnTo>
                  <a:pt x="0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8" name="Freeform: Shape 727">
            <a:extLst>
              <a:ext uri="{FF2B5EF4-FFF2-40B4-BE49-F238E27FC236}">
                <a16:creationId xmlns:a16="http://schemas.microsoft.com/office/drawing/2014/main" id="{0198784D-8F62-CEA6-184D-382495E2EF18}"/>
              </a:ext>
            </a:extLst>
          </p:cNvPr>
          <p:cNvSpPr/>
          <p:nvPr/>
        </p:nvSpPr>
        <p:spPr>
          <a:xfrm>
            <a:off x="4871872" y="8923861"/>
            <a:ext cx="443540" cy="404339"/>
          </a:xfrm>
          <a:custGeom>
            <a:avLst/>
            <a:gdLst>
              <a:gd name="connsiteX0" fmla="*/ 0 w 443540"/>
              <a:gd name="connsiteY0" fmla="*/ 339484 h 404339"/>
              <a:gd name="connsiteX1" fmla="*/ 96592 w 443540"/>
              <a:gd name="connsiteY1" fmla="*/ 0 h 404339"/>
              <a:gd name="connsiteX2" fmla="*/ 443540 w 443540"/>
              <a:gd name="connsiteY2" fmla="*/ 64855 h 404339"/>
              <a:gd name="connsiteX3" fmla="*/ 346948 w 443540"/>
              <a:gd name="connsiteY3" fmla="*/ 404340 h 404339"/>
              <a:gd name="connsiteX4" fmla="*/ 0 w 443540"/>
              <a:gd name="connsiteY4" fmla="*/ 339484 h 404339"/>
              <a:gd name="connsiteX5" fmla="*/ 0 w 443540"/>
              <a:gd name="connsiteY5" fmla="*/ 339484 h 404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540" h="404339">
                <a:moveTo>
                  <a:pt x="0" y="339484"/>
                </a:moveTo>
                <a:lnTo>
                  <a:pt x="96592" y="0"/>
                </a:lnTo>
                <a:lnTo>
                  <a:pt x="443540" y="64855"/>
                </a:lnTo>
                <a:lnTo>
                  <a:pt x="346948" y="404340"/>
                </a:lnTo>
                <a:lnTo>
                  <a:pt x="0" y="339484"/>
                </a:lnTo>
                <a:lnTo>
                  <a:pt x="0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9" name="Freeform: Shape 728">
            <a:extLst>
              <a:ext uri="{FF2B5EF4-FFF2-40B4-BE49-F238E27FC236}">
                <a16:creationId xmlns:a16="http://schemas.microsoft.com/office/drawing/2014/main" id="{2CE4F9AE-DC2D-1588-FA43-53CDACAA7853}"/>
              </a:ext>
            </a:extLst>
          </p:cNvPr>
          <p:cNvSpPr/>
          <p:nvPr/>
        </p:nvSpPr>
        <p:spPr>
          <a:xfrm>
            <a:off x="36457" y="7317059"/>
            <a:ext cx="396682" cy="525293"/>
          </a:xfrm>
          <a:custGeom>
            <a:avLst/>
            <a:gdLst>
              <a:gd name="connsiteX0" fmla="*/ 0 w 396682"/>
              <a:gd name="connsiteY0" fmla="*/ 339485 h 525293"/>
              <a:gd name="connsiteX1" fmla="*/ 96592 w 396682"/>
              <a:gd name="connsiteY1" fmla="*/ 0 h 525293"/>
              <a:gd name="connsiteX2" fmla="*/ 396683 w 396682"/>
              <a:gd name="connsiteY2" fmla="*/ 185809 h 525293"/>
              <a:gd name="connsiteX3" fmla="*/ 300091 w 396682"/>
              <a:gd name="connsiteY3" fmla="*/ 525293 h 525293"/>
              <a:gd name="connsiteX4" fmla="*/ 0 w 396682"/>
              <a:gd name="connsiteY4" fmla="*/ 339485 h 525293"/>
              <a:gd name="connsiteX5" fmla="*/ 0 w 396682"/>
              <a:gd name="connsiteY5" fmla="*/ 339485 h 52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682" h="525293">
                <a:moveTo>
                  <a:pt x="0" y="339485"/>
                </a:moveTo>
                <a:lnTo>
                  <a:pt x="96592" y="0"/>
                </a:lnTo>
                <a:lnTo>
                  <a:pt x="396683" y="185809"/>
                </a:lnTo>
                <a:lnTo>
                  <a:pt x="300091" y="525293"/>
                </a:lnTo>
                <a:lnTo>
                  <a:pt x="0" y="339485"/>
                </a:lnTo>
                <a:lnTo>
                  <a:pt x="0" y="339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0" name="Freeform: Shape 729">
            <a:extLst>
              <a:ext uri="{FF2B5EF4-FFF2-40B4-BE49-F238E27FC236}">
                <a16:creationId xmlns:a16="http://schemas.microsoft.com/office/drawing/2014/main" id="{88754172-C2ED-2F62-B533-7F9B67B81665}"/>
              </a:ext>
            </a:extLst>
          </p:cNvPr>
          <p:cNvSpPr/>
          <p:nvPr/>
        </p:nvSpPr>
        <p:spPr>
          <a:xfrm>
            <a:off x="3413591" y="7984468"/>
            <a:ext cx="396682" cy="525293"/>
          </a:xfrm>
          <a:custGeom>
            <a:avLst/>
            <a:gdLst>
              <a:gd name="connsiteX0" fmla="*/ 0 w 396682"/>
              <a:gd name="connsiteY0" fmla="*/ 339485 h 525293"/>
              <a:gd name="connsiteX1" fmla="*/ 96592 w 396682"/>
              <a:gd name="connsiteY1" fmla="*/ 0 h 525293"/>
              <a:gd name="connsiteX2" fmla="*/ 396683 w 396682"/>
              <a:gd name="connsiteY2" fmla="*/ 185809 h 525293"/>
              <a:gd name="connsiteX3" fmla="*/ 300091 w 396682"/>
              <a:gd name="connsiteY3" fmla="*/ 525293 h 525293"/>
              <a:gd name="connsiteX4" fmla="*/ 0 w 396682"/>
              <a:gd name="connsiteY4" fmla="*/ 339485 h 525293"/>
              <a:gd name="connsiteX5" fmla="*/ 0 w 396682"/>
              <a:gd name="connsiteY5" fmla="*/ 339485 h 52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682" h="525293">
                <a:moveTo>
                  <a:pt x="0" y="339485"/>
                </a:moveTo>
                <a:lnTo>
                  <a:pt x="96592" y="0"/>
                </a:lnTo>
                <a:lnTo>
                  <a:pt x="396683" y="185809"/>
                </a:lnTo>
                <a:lnTo>
                  <a:pt x="300091" y="525293"/>
                </a:lnTo>
                <a:lnTo>
                  <a:pt x="0" y="339485"/>
                </a:lnTo>
                <a:lnTo>
                  <a:pt x="0" y="339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1" name="Freeform: Shape 730">
            <a:extLst>
              <a:ext uri="{FF2B5EF4-FFF2-40B4-BE49-F238E27FC236}">
                <a16:creationId xmlns:a16="http://schemas.microsoft.com/office/drawing/2014/main" id="{0499E1D8-3344-B3B8-A182-A27A54B9FAEB}"/>
              </a:ext>
            </a:extLst>
          </p:cNvPr>
          <p:cNvSpPr/>
          <p:nvPr/>
        </p:nvSpPr>
        <p:spPr>
          <a:xfrm>
            <a:off x="6636235" y="9194858"/>
            <a:ext cx="396682" cy="525292"/>
          </a:xfrm>
          <a:custGeom>
            <a:avLst/>
            <a:gdLst>
              <a:gd name="connsiteX0" fmla="*/ 0 w 396682"/>
              <a:gd name="connsiteY0" fmla="*/ 339484 h 525292"/>
              <a:gd name="connsiteX1" fmla="*/ 96592 w 396682"/>
              <a:gd name="connsiteY1" fmla="*/ 0 h 525292"/>
              <a:gd name="connsiteX2" fmla="*/ 396683 w 396682"/>
              <a:gd name="connsiteY2" fmla="*/ 185809 h 525292"/>
              <a:gd name="connsiteX3" fmla="*/ 300091 w 396682"/>
              <a:gd name="connsiteY3" fmla="*/ 525293 h 525292"/>
              <a:gd name="connsiteX4" fmla="*/ 0 w 396682"/>
              <a:gd name="connsiteY4" fmla="*/ 339484 h 525292"/>
              <a:gd name="connsiteX5" fmla="*/ 0 w 396682"/>
              <a:gd name="connsiteY5" fmla="*/ 339484 h 5252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682" h="525292">
                <a:moveTo>
                  <a:pt x="0" y="339484"/>
                </a:moveTo>
                <a:lnTo>
                  <a:pt x="96592" y="0"/>
                </a:lnTo>
                <a:lnTo>
                  <a:pt x="396683" y="185809"/>
                </a:lnTo>
                <a:lnTo>
                  <a:pt x="300091" y="525293"/>
                </a:lnTo>
                <a:lnTo>
                  <a:pt x="0" y="339484"/>
                </a:lnTo>
                <a:lnTo>
                  <a:pt x="0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2" name="Freeform: Shape 731">
            <a:extLst>
              <a:ext uri="{FF2B5EF4-FFF2-40B4-BE49-F238E27FC236}">
                <a16:creationId xmlns:a16="http://schemas.microsoft.com/office/drawing/2014/main" id="{7B67536F-301B-D66D-6331-37513DFDA9EB}"/>
              </a:ext>
            </a:extLst>
          </p:cNvPr>
          <p:cNvSpPr/>
          <p:nvPr/>
        </p:nvSpPr>
        <p:spPr>
          <a:xfrm>
            <a:off x="1161215" y="8105420"/>
            <a:ext cx="309296" cy="621151"/>
          </a:xfrm>
          <a:custGeom>
            <a:avLst/>
            <a:gdLst>
              <a:gd name="connsiteX0" fmla="*/ 0 w 309296"/>
              <a:gd name="connsiteY0" fmla="*/ 339485 h 621151"/>
              <a:gd name="connsiteX1" fmla="*/ 96592 w 309296"/>
              <a:gd name="connsiteY1" fmla="*/ 0 h 621151"/>
              <a:gd name="connsiteX2" fmla="*/ 309297 w 309296"/>
              <a:gd name="connsiteY2" fmla="*/ 281667 h 621151"/>
              <a:gd name="connsiteX3" fmla="*/ 212705 w 309296"/>
              <a:gd name="connsiteY3" fmla="*/ 621151 h 621151"/>
              <a:gd name="connsiteX4" fmla="*/ 0 w 309296"/>
              <a:gd name="connsiteY4" fmla="*/ 339485 h 621151"/>
              <a:gd name="connsiteX5" fmla="*/ 0 w 309296"/>
              <a:gd name="connsiteY5" fmla="*/ 339485 h 621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296" h="621151">
                <a:moveTo>
                  <a:pt x="0" y="339485"/>
                </a:moveTo>
                <a:lnTo>
                  <a:pt x="96592" y="0"/>
                </a:lnTo>
                <a:lnTo>
                  <a:pt x="309297" y="281667"/>
                </a:lnTo>
                <a:lnTo>
                  <a:pt x="212705" y="621151"/>
                </a:lnTo>
                <a:lnTo>
                  <a:pt x="0" y="339485"/>
                </a:lnTo>
                <a:lnTo>
                  <a:pt x="0" y="339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3" name="Freeform: Shape 732">
            <a:extLst>
              <a:ext uri="{FF2B5EF4-FFF2-40B4-BE49-F238E27FC236}">
                <a16:creationId xmlns:a16="http://schemas.microsoft.com/office/drawing/2014/main" id="{2DAF2323-A4F7-E721-45DB-5F7516112C85}"/>
              </a:ext>
            </a:extLst>
          </p:cNvPr>
          <p:cNvSpPr/>
          <p:nvPr/>
        </p:nvSpPr>
        <p:spPr>
          <a:xfrm>
            <a:off x="5218821" y="8988716"/>
            <a:ext cx="309296" cy="621151"/>
          </a:xfrm>
          <a:custGeom>
            <a:avLst/>
            <a:gdLst>
              <a:gd name="connsiteX0" fmla="*/ 0 w 309296"/>
              <a:gd name="connsiteY0" fmla="*/ 339485 h 621151"/>
              <a:gd name="connsiteX1" fmla="*/ 96592 w 309296"/>
              <a:gd name="connsiteY1" fmla="*/ 0 h 621151"/>
              <a:gd name="connsiteX2" fmla="*/ 309297 w 309296"/>
              <a:gd name="connsiteY2" fmla="*/ 281667 h 621151"/>
              <a:gd name="connsiteX3" fmla="*/ 212705 w 309296"/>
              <a:gd name="connsiteY3" fmla="*/ 621152 h 621151"/>
              <a:gd name="connsiteX4" fmla="*/ 0 w 309296"/>
              <a:gd name="connsiteY4" fmla="*/ 339485 h 621151"/>
              <a:gd name="connsiteX5" fmla="*/ 0 w 309296"/>
              <a:gd name="connsiteY5" fmla="*/ 339485 h 621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296" h="621151">
                <a:moveTo>
                  <a:pt x="0" y="339485"/>
                </a:moveTo>
                <a:lnTo>
                  <a:pt x="96592" y="0"/>
                </a:lnTo>
                <a:lnTo>
                  <a:pt x="309297" y="281667"/>
                </a:lnTo>
                <a:lnTo>
                  <a:pt x="212705" y="621152"/>
                </a:lnTo>
                <a:lnTo>
                  <a:pt x="0" y="339485"/>
                </a:lnTo>
                <a:lnTo>
                  <a:pt x="0" y="339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4" name="Freeform: Shape 733">
            <a:extLst>
              <a:ext uri="{FF2B5EF4-FFF2-40B4-BE49-F238E27FC236}">
                <a16:creationId xmlns:a16="http://schemas.microsoft.com/office/drawing/2014/main" id="{02520E6C-7538-E39B-6092-5926B92FA657}"/>
              </a:ext>
            </a:extLst>
          </p:cNvPr>
          <p:cNvSpPr/>
          <p:nvPr/>
        </p:nvSpPr>
        <p:spPr>
          <a:xfrm>
            <a:off x="4413590" y="8105420"/>
            <a:ext cx="193183" cy="678968"/>
          </a:xfrm>
          <a:custGeom>
            <a:avLst/>
            <a:gdLst>
              <a:gd name="connsiteX0" fmla="*/ 0 w 193183"/>
              <a:gd name="connsiteY0" fmla="*/ 339485 h 678968"/>
              <a:gd name="connsiteX1" fmla="*/ 96592 w 193183"/>
              <a:gd name="connsiteY1" fmla="*/ 0 h 678968"/>
              <a:gd name="connsiteX2" fmla="*/ 193184 w 193183"/>
              <a:gd name="connsiteY2" fmla="*/ 339485 h 678968"/>
              <a:gd name="connsiteX3" fmla="*/ 96592 w 193183"/>
              <a:gd name="connsiteY3" fmla="*/ 678969 h 678968"/>
              <a:gd name="connsiteX4" fmla="*/ 0 w 193183"/>
              <a:gd name="connsiteY4" fmla="*/ 339485 h 678968"/>
              <a:gd name="connsiteX5" fmla="*/ 0 w 193183"/>
              <a:gd name="connsiteY5" fmla="*/ 339485 h 678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3183" h="678968">
                <a:moveTo>
                  <a:pt x="0" y="339485"/>
                </a:moveTo>
                <a:lnTo>
                  <a:pt x="96592" y="0"/>
                </a:lnTo>
                <a:lnTo>
                  <a:pt x="193184" y="339485"/>
                </a:lnTo>
                <a:lnTo>
                  <a:pt x="96592" y="678969"/>
                </a:lnTo>
                <a:lnTo>
                  <a:pt x="0" y="339485"/>
                </a:lnTo>
                <a:lnTo>
                  <a:pt x="0" y="339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5" name="Freeform: Shape 734">
            <a:extLst>
              <a:ext uri="{FF2B5EF4-FFF2-40B4-BE49-F238E27FC236}">
                <a16:creationId xmlns:a16="http://schemas.microsoft.com/office/drawing/2014/main" id="{5C4C6269-8057-20EE-82D6-27470063E0EB}"/>
              </a:ext>
            </a:extLst>
          </p:cNvPr>
          <p:cNvSpPr/>
          <p:nvPr/>
        </p:nvSpPr>
        <p:spPr>
          <a:xfrm>
            <a:off x="1161215" y="7753968"/>
            <a:ext cx="129158" cy="690937"/>
          </a:xfrm>
          <a:custGeom>
            <a:avLst/>
            <a:gdLst>
              <a:gd name="connsiteX0" fmla="*/ 32567 w 129158"/>
              <a:gd name="connsiteY0" fmla="*/ 339485 h 690937"/>
              <a:gd name="connsiteX1" fmla="*/ 129159 w 129158"/>
              <a:gd name="connsiteY1" fmla="*/ 0 h 690937"/>
              <a:gd name="connsiteX2" fmla="*/ 96592 w 129158"/>
              <a:gd name="connsiteY2" fmla="*/ 351453 h 690937"/>
              <a:gd name="connsiteX3" fmla="*/ 0 w 129158"/>
              <a:gd name="connsiteY3" fmla="*/ 690937 h 690937"/>
              <a:gd name="connsiteX4" fmla="*/ 32567 w 129158"/>
              <a:gd name="connsiteY4" fmla="*/ 339485 h 690937"/>
              <a:gd name="connsiteX5" fmla="*/ 32567 w 129158"/>
              <a:gd name="connsiteY5" fmla="*/ 339485 h 690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9158" h="690937">
                <a:moveTo>
                  <a:pt x="32567" y="339485"/>
                </a:moveTo>
                <a:lnTo>
                  <a:pt x="129159" y="0"/>
                </a:lnTo>
                <a:lnTo>
                  <a:pt x="96592" y="351453"/>
                </a:lnTo>
                <a:lnTo>
                  <a:pt x="0" y="690937"/>
                </a:lnTo>
                <a:lnTo>
                  <a:pt x="32567" y="339485"/>
                </a:lnTo>
                <a:lnTo>
                  <a:pt x="32567" y="339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6" name="Freeform: Shape 735">
            <a:extLst>
              <a:ext uri="{FF2B5EF4-FFF2-40B4-BE49-F238E27FC236}">
                <a16:creationId xmlns:a16="http://schemas.microsoft.com/office/drawing/2014/main" id="{E3E83D52-E2A8-DE14-E6AC-89A507F894B4}"/>
              </a:ext>
            </a:extLst>
          </p:cNvPr>
          <p:cNvSpPr/>
          <p:nvPr/>
        </p:nvSpPr>
        <p:spPr>
          <a:xfrm>
            <a:off x="5917977" y="9142880"/>
            <a:ext cx="253919" cy="655440"/>
          </a:xfrm>
          <a:custGeom>
            <a:avLst/>
            <a:gdLst>
              <a:gd name="connsiteX0" fmla="*/ 96592 w 253919"/>
              <a:gd name="connsiteY0" fmla="*/ 315955 h 655440"/>
              <a:gd name="connsiteX1" fmla="*/ 253919 w 253919"/>
              <a:gd name="connsiteY1" fmla="*/ 0 h 655440"/>
              <a:gd name="connsiteX2" fmla="*/ 157327 w 253919"/>
              <a:gd name="connsiteY2" fmla="*/ 339485 h 655440"/>
              <a:gd name="connsiteX3" fmla="*/ 0 w 253919"/>
              <a:gd name="connsiteY3" fmla="*/ 655440 h 655440"/>
              <a:gd name="connsiteX4" fmla="*/ 96592 w 253919"/>
              <a:gd name="connsiteY4" fmla="*/ 315955 h 655440"/>
              <a:gd name="connsiteX5" fmla="*/ 96592 w 253919"/>
              <a:gd name="connsiteY5" fmla="*/ 315955 h 655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3919" h="655440">
                <a:moveTo>
                  <a:pt x="96592" y="315955"/>
                </a:moveTo>
                <a:lnTo>
                  <a:pt x="253919" y="0"/>
                </a:lnTo>
                <a:lnTo>
                  <a:pt x="157327" y="339485"/>
                </a:lnTo>
                <a:lnTo>
                  <a:pt x="0" y="655440"/>
                </a:lnTo>
                <a:lnTo>
                  <a:pt x="96592" y="315955"/>
                </a:lnTo>
                <a:lnTo>
                  <a:pt x="96592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7" name="Freeform: Shape 736">
            <a:extLst>
              <a:ext uri="{FF2B5EF4-FFF2-40B4-BE49-F238E27FC236}">
                <a16:creationId xmlns:a16="http://schemas.microsoft.com/office/drawing/2014/main" id="{E13D7D34-5730-7819-DB2D-E1DA6528AF10}"/>
              </a:ext>
            </a:extLst>
          </p:cNvPr>
          <p:cNvSpPr/>
          <p:nvPr/>
        </p:nvSpPr>
        <p:spPr>
          <a:xfrm>
            <a:off x="2891913" y="7746681"/>
            <a:ext cx="357431" cy="577270"/>
          </a:xfrm>
          <a:custGeom>
            <a:avLst/>
            <a:gdLst>
              <a:gd name="connsiteX0" fmla="*/ 96592 w 357431"/>
              <a:gd name="connsiteY0" fmla="*/ 237786 h 577270"/>
              <a:gd name="connsiteX1" fmla="*/ 357431 w 357431"/>
              <a:gd name="connsiteY1" fmla="*/ 0 h 577270"/>
              <a:gd name="connsiteX2" fmla="*/ 260840 w 357431"/>
              <a:gd name="connsiteY2" fmla="*/ 339484 h 577270"/>
              <a:gd name="connsiteX3" fmla="*/ 0 w 357431"/>
              <a:gd name="connsiteY3" fmla="*/ 577271 h 577270"/>
              <a:gd name="connsiteX4" fmla="*/ 96592 w 357431"/>
              <a:gd name="connsiteY4" fmla="*/ 237786 h 577270"/>
              <a:gd name="connsiteX5" fmla="*/ 96592 w 357431"/>
              <a:gd name="connsiteY5" fmla="*/ 237786 h 577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7431" h="577270">
                <a:moveTo>
                  <a:pt x="96592" y="237786"/>
                </a:moveTo>
                <a:lnTo>
                  <a:pt x="357431" y="0"/>
                </a:lnTo>
                <a:lnTo>
                  <a:pt x="260840" y="339484"/>
                </a:lnTo>
                <a:lnTo>
                  <a:pt x="0" y="577271"/>
                </a:lnTo>
                <a:lnTo>
                  <a:pt x="96592" y="237786"/>
                </a:lnTo>
                <a:lnTo>
                  <a:pt x="96592" y="23778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8" name="Freeform: Shape 737">
            <a:extLst>
              <a:ext uri="{FF2B5EF4-FFF2-40B4-BE49-F238E27FC236}">
                <a16:creationId xmlns:a16="http://schemas.microsoft.com/office/drawing/2014/main" id="{0EE6A000-850B-E427-632E-EA0B93076A3D}"/>
              </a:ext>
            </a:extLst>
          </p:cNvPr>
          <p:cNvSpPr/>
          <p:nvPr/>
        </p:nvSpPr>
        <p:spPr>
          <a:xfrm>
            <a:off x="5588853" y="9458836"/>
            <a:ext cx="425715" cy="466988"/>
          </a:xfrm>
          <a:custGeom>
            <a:avLst/>
            <a:gdLst>
              <a:gd name="connsiteX0" fmla="*/ 96592 w 425715"/>
              <a:gd name="connsiteY0" fmla="*/ 127503 h 466988"/>
              <a:gd name="connsiteX1" fmla="*/ 425715 w 425715"/>
              <a:gd name="connsiteY1" fmla="*/ 0 h 466988"/>
              <a:gd name="connsiteX2" fmla="*/ 329124 w 425715"/>
              <a:gd name="connsiteY2" fmla="*/ 339485 h 466988"/>
              <a:gd name="connsiteX3" fmla="*/ 0 w 425715"/>
              <a:gd name="connsiteY3" fmla="*/ 466988 h 466988"/>
              <a:gd name="connsiteX4" fmla="*/ 96592 w 425715"/>
              <a:gd name="connsiteY4" fmla="*/ 127503 h 466988"/>
              <a:gd name="connsiteX5" fmla="*/ 96592 w 425715"/>
              <a:gd name="connsiteY5" fmla="*/ 127503 h 466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715" h="466988">
                <a:moveTo>
                  <a:pt x="96592" y="127503"/>
                </a:moveTo>
                <a:lnTo>
                  <a:pt x="425715" y="0"/>
                </a:lnTo>
                <a:lnTo>
                  <a:pt x="329124" y="339485"/>
                </a:lnTo>
                <a:lnTo>
                  <a:pt x="0" y="466988"/>
                </a:lnTo>
                <a:lnTo>
                  <a:pt x="96592" y="127503"/>
                </a:lnTo>
                <a:lnTo>
                  <a:pt x="96592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9" name="Freeform: Shape 738">
            <a:extLst>
              <a:ext uri="{FF2B5EF4-FFF2-40B4-BE49-F238E27FC236}">
                <a16:creationId xmlns:a16="http://schemas.microsoft.com/office/drawing/2014/main" id="{28234DB8-89CE-6F6D-821C-3A9B92771899}"/>
              </a:ext>
            </a:extLst>
          </p:cNvPr>
          <p:cNvSpPr/>
          <p:nvPr/>
        </p:nvSpPr>
        <p:spPr>
          <a:xfrm>
            <a:off x="1674011" y="8073775"/>
            <a:ext cx="425715" cy="466987"/>
          </a:xfrm>
          <a:custGeom>
            <a:avLst/>
            <a:gdLst>
              <a:gd name="connsiteX0" fmla="*/ 96592 w 425715"/>
              <a:gd name="connsiteY0" fmla="*/ 127503 h 466987"/>
              <a:gd name="connsiteX1" fmla="*/ 425716 w 425715"/>
              <a:gd name="connsiteY1" fmla="*/ 0 h 466987"/>
              <a:gd name="connsiteX2" fmla="*/ 329124 w 425715"/>
              <a:gd name="connsiteY2" fmla="*/ 339484 h 466987"/>
              <a:gd name="connsiteX3" fmla="*/ 0 w 425715"/>
              <a:gd name="connsiteY3" fmla="*/ 466987 h 466987"/>
              <a:gd name="connsiteX4" fmla="*/ 96592 w 425715"/>
              <a:gd name="connsiteY4" fmla="*/ 127503 h 466987"/>
              <a:gd name="connsiteX5" fmla="*/ 96592 w 425715"/>
              <a:gd name="connsiteY5" fmla="*/ 127503 h 46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715" h="466987">
                <a:moveTo>
                  <a:pt x="96592" y="127503"/>
                </a:moveTo>
                <a:lnTo>
                  <a:pt x="425716" y="0"/>
                </a:lnTo>
                <a:lnTo>
                  <a:pt x="329124" y="339484"/>
                </a:lnTo>
                <a:lnTo>
                  <a:pt x="0" y="466987"/>
                </a:lnTo>
                <a:lnTo>
                  <a:pt x="96592" y="127503"/>
                </a:lnTo>
                <a:lnTo>
                  <a:pt x="96592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0" name="Freeform: Shape 739">
            <a:extLst>
              <a:ext uri="{FF2B5EF4-FFF2-40B4-BE49-F238E27FC236}">
                <a16:creationId xmlns:a16="http://schemas.microsoft.com/office/drawing/2014/main" id="{B63E3136-0E3A-6210-3419-2D962BF6FA58}"/>
              </a:ext>
            </a:extLst>
          </p:cNvPr>
          <p:cNvSpPr/>
          <p:nvPr/>
        </p:nvSpPr>
        <p:spPr>
          <a:xfrm>
            <a:off x="6619161" y="71975"/>
            <a:ext cx="309296" cy="621151"/>
          </a:xfrm>
          <a:custGeom>
            <a:avLst/>
            <a:gdLst>
              <a:gd name="connsiteX0" fmla="*/ 96592 w 309296"/>
              <a:gd name="connsiteY0" fmla="*/ 281667 h 621151"/>
              <a:gd name="connsiteX1" fmla="*/ 309297 w 309296"/>
              <a:gd name="connsiteY1" fmla="*/ 0 h 621151"/>
              <a:gd name="connsiteX2" fmla="*/ 212705 w 309296"/>
              <a:gd name="connsiteY2" fmla="*/ 339484 h 621151"/>
              <a:gd name="connsiteX3" fmla="*/ 0 w 309296"/>
              <a:gd name="connsiteY3" fmla="*/ 621151 h 621151"/>
              <a:gd name="connsiteX4" fmla="*/ 96592 w 309296"/>
              <a:gd name="connsiteY4" fmla="*/ 281667 h 621151"/>
              <a:gd name="connsiteX5" fmla="*/ 96592 w 309296"/>
              <a:gd name="connsiteY5" fmla="*/ 281667 h 621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296" h="621151">
                <a:moveTo>
                  <a:pt x="96592" y="281667"/>
                </a:moveTo>
                <a:lnTo>
                  <a:pt x="309297" y="0"/>
                </a:lnTo>
                <a:lnTo>
                  <a:pt x="212705" y="339484"/>
                </a:lnTo>
                <a:lnTo>
                  <a:pt x="0" y="621151"/>
                </a:lnTo>
                <a:lnTo>
                  <a:pt x="96592" y="281667"/>
                </a:lnTo>
                <a:lnTo>
                  <a:pt x="96592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1" name="Freeform: Shape 740">
            <a:extLst>
              <a:ext uri="{FF2B5EF4-FFF2-40B4-BE49-F238E27FC236}">
                <a16:creationId xmlns:a16="http://schemas.microsoft.com/office/drawing/2014/main" id="{FD3DC540-2BCA-4C95-B4A7-7D103D53EF46}"/>
              </a:ext>
            </a:extLst>
          </p:cNvPr>
          <p:cNvSpPr/>
          <p:nvPr/>
        </p:nvSpPr>
        <p:spPr>
          <a:xfrm>
            <a:off x="2940047" y="-1596298"/>
            <a:ext cx="396682" cy="525293"/>
          </a:xfrm>
          <a:custGeom>
            <a:avLst/>
            <a:gdLst>
              <a:gd name="connsiteX0" fmla="*/ 96592 w 396682"/>
              <a:gd name="connsiteY0" fmla="*/ 185809 h 525293"/>
              <a:gd name="connsiteX1" fmla="*/ 396683 w 396682"/>
              <a:gd name="connsiteY1" fmla="*/ 0 h 525293"/>
              <a:gd name="connsiteX2" fmla="*/ 300091 w 396682"/>
              <a:gd name="connsiteY2" fmla="*/ 339484 h 525293"/>
              <a:gd name="connsiteX3" fmla="*/ 0 w 396682"/>
              <a:gd name="connsiteY3" fmla="*/ 525293 h 525293"/>
              <a:gd name="connsiteX4" fmla="*/ 96592 w 396682"/>
              <a:gd name="connsiteY4" fmla="*/ 185809 h 525293"/>
              <a:gd name="connsiteX5" fmla="*/ 96592 w 396682"/>
              <a:gd name="connsiteY5" fmla="*/ 185809 h 52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682" h="525293">
                <a:moveTo>
                  <a:pt x="96592" y="185809"/>
                </a:moveTo>
                <a:lnTo>
                  <a:pt x="396683" y="0"/>
                </a:lnTo>
                <a:lnTo>
                  <a:pt x="300091" y="339484"/>
                </a:lnTo>
                <a:lnTo>
                  <a:pt x="0" y="525293"/>
                </a:lnTo>
                <a:lnTo>
                  <a:pt x="96592" y="185809"/>
                </a:lnTo>
                <a:lnTo>
                  <a:pt x="96592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2" name="Freeform: Shape 741">
            <a:extLst>
              <a:ext uri="{FF2B5EF4-FFF2-40B4-BE49-F238E27FC236}">
                <a16:creationId xmlns:a16="http://schemas.microsoft.com/office/drawing/2014/main" id="{43231D3A-6562-29D8-FEE8-2DBB8578F98C}"/>
              </a:ext>
            </a:extLst>
          </p:cNvPr>
          <p:cNvSpPr/>
          <p:nvPr/>
        </p:nvSpPr>
        <p:spPr>
          <a:xfrm>
            <a:off x="7391520" y="232689"/>
            <a:ext cx="396682" cy="525293"/>
          </a:xfrm>
          <a:custGeom>
            <a:avLst/>
            <a:gdLst>
              <a:gd name="connsiteX0" fmla="*/ 96592 w 396682"/>
              <a:gd name="connsiteY0" fmla="*/ 185809 h 525293"/>
              <a:gd name="connsiteX1" fmla="*/ 396683 w 396682"/>
              <a:gd name="connsiteY1" fmla="*/ 0 h 525293"/>
              <a:gd name="connsiteX2" fmla="*/ 300091 w 396682"/>
              <a:gd name="connsiteY2" fmla="*/ 339484 h 525293"/>
              <a:gd name="connsiteX3" fmla="*/ 0 w 396682"/>
              <a:gd name="connsiteY3" fmla="*/ 525293 h 525293"/>
              <a:gd name="connsiteX4" fmla="*/ 96592 w 396682"/>
              <a:gd name="connsiteY4" fmla="*/ 185809 h 525293"/>
              <a:gd name="connsiteX5" fmla="*/ 96592 w 396682"/>
              <a:gd name="connsiteY5" fmla="*/ 185809 h 52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682" h="525293">
                <a:moveTo>
                  <a:pt x="96592" y="185809"/>
                </a:moveTo>
                <a:lnTo>
                  <a:pt x="396683" y="0"/>
                </a:lnTo>
                <a:lnTo>
                  <a:pt x="300091" y="339484"/>
                </a:lnTo>
                <a:lnTo>
                  <a:pt x="0" y="525293"/>
                </a:lnTo>
                <a:lnTo>
                  <a:pt x="96592" y="185809"/>
                </a:lnTo>
                <a:lnTo>
                  <a:pt x="96592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3" name="Freeform: Shape 742">
            <a:extLst>
              <a:ext uri="{FF2B5EF4-FFF2-40B4-BE49-F238E27FC236}">
                <a16:creationId xmlns:a16="http://schemas.microsoft.com/office/drawing/2014/main" id="{96537B37-CDCE-C7D8-FB78-238B60C96BAA}"/>
              </a:ext>
            </a:extLst>
          </p:cNvPr>
          <p:cNvSpPr/>
          <p:nvPr/>
        </p:nvSpPr>
        <p:spPr>
          <a:xfrm>
            <a:off x="1735611" y="-1837468"/>
            <a:ext cx="443540" cy="404340"/>
          </a:xfrm>
          <a:custGeom>
            <a:avLst/>
            <a:gdLst>
              <a:gd name="connsiteX0" fmla="*/ 96592 w 443540"/>
              <a:gd name="connsiteY0" fmla="*/ 64856 h 404340"/>
              <a:gd name="connsiteX1" fmla="*/ 443540 w 443540"/>
              <a:gd name="connsiteY1" fmla="*/ 0 h 404340"/>
              <a:gd name="connsiteX2" fmla="*/ 346949 w 443540"/>
              <a:gd name="connsiteY2" fmla="*/ 339485 h 404340"/>
              <a:gd name="connsiteX3" fmla="*/ 0 w 443540"/>
              <a:gd name="connsiteY3" fmla="*/ 404340 h 404340"/>
              <a:gd name="connsiteX4" fmla="*/ 96592 w 443540"/>
              <a:gd name="connsiteY4" fmla="*/ 64856 h 404340"/>
              <a:gd name="connsiteX5" fmla="*/ 96592 w 443540"/>
              <a:gd name="connsiteY5" fmla="*/ 64856 h 404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540" h="404340">
                <a:moveTo>
                  <a:pt x="96592" y="64856"/>
                </a:moveTo>
                <a:lnTo>
                  <a:pt x="443540" y="0"/>
                </a:lnTo>
                <a:lnTo>
                  <a:pt x="346949" y="339485"/>
                </a:lnTo>
                <a:lnTo>
                  <a:pt x="0" y="404340"/>
                </a:lnTo>
                <a:lnTo>
                  <a:pt x="96592" y="64856"/>
                </a:lnTo>
                <a:lnTo>
                  <a:pt x="96592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4" name="Freeform: Shape 743">
            <a:extLst>
              <a:ext uri="{FF2B5EF4-FFF2-40B4-BE49-F238E27FC236}">
                <a16:creationId xmlns:a16="http://schemas.microsoft.com/office/drawing/2014/main" id="{923B7954-8F05-571B-27EE-4106C5BF90D6}"/>
              </a:ext>
            </a:extLst>
          </p:cNvPr>
          <p:cNvSpPr/>
          <p:nvPr/>
        </p:nvSpPr>
        <p:spPr>
          <a:xfrm>
            <a:off x="5358323" y="-69952"/>
            <a:ext cx="443540" cy="404340"/>
          </a:xfrm>
          <a:custGeom>
            <a:avLst/>
            <a:gdLst>
              <a:gd name="connsiteX0" fmla="*/ 96592 w 443540"/>
              <a:gd name="connsiteY0" fmla="*/ 64856 h 404340"/>
              <a:gd name="connsiteX1" fmla="*/ 443540 w 443540"/>
              <a:gd name="connsiteY1" fmla="*/ 0 h 404340"/>
              <a:gd name="connsiteX2" fmla="*/ 346949 w 443540"/>
              <a:gd name="connsiteY2" fmla="*/ 339484 h 404340"/>
              <a:gd name="connsiteX3" fmla="*/ 0 w 443540"/>
              <a:gd name="connsiteY3" fmla="*/ 404340 h 404340"/>
              <a:gd name="connsiteX4" fmla="*/ 96592 w 443540"/>
              <a:gd name="connsiteY4" fmla="*/ 64856 h 404340"/>
              <a:gd name="connsiteX5" fmla="*/ 96592 w 443540"/>
              <a:gd name="connsiteY5" fmla="*/ 64856 h 404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540" h="404340">
                <a:moveTo>
                  <a:pt x="96592" y="64856"/>
                </a:moveTo>
                <a:lnTo>
                  <a:pt x="443540" y="0"/>
                </a:lnTo>
                <a:lnTo>
                  <a:pt x="346949" y="339484"/>
                </a:lnTo>
                <a:lnTo>
                  <a:pt x="0" y="404340"/>
                </a:lnTo>
                <a:lnTo>
                  <a:pt x="96592" y="64856"/>
                </a:lnTo>
                <a:lnTo>
                  <a:pt x="96592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5" name="Freeform: Shape 744">
            <a:extLst>
              <a:ext uri="{FF2B5EF4-FFF2-40B4-BE49-F238E27FC236}">
                <a16:creationId xmlns:a16="http://schemas.microsoft.com/office/drawing/2014/main" id="{107DC514-46DD-CB48-80EA-46D79CA4BCC7}"/>
              </a:ext>
            </a:extLst>
          </p:cNvPr>
          <p:cNvSpPr/>
          <p:nvPr/>
        </p:nvSpPr>
        <p:spPr>
          <a:xfrm>
            <a:off x="8581666" y="243358"/>
            <a:ext cx="443540" cy="404340"/>
          </a:xfrm>
          <a:custGeom>
            <a:avLst/>
            <a:gdLst>
              <a:gd name="connsiteX0" fmla="*/ 96592 w 443540"/>
              <a:gd name="connsiteY0" fmla="*/ 64856 h 404340"/>
              <a:gd name="connsiteX1" fmla="*/ 443540 w 443540"/>
              <a:gd name="connsiteY1" fmla="*/ 0 h 404340"/>
              <a:gd name="connsiteX2" fmla="*/ 346948 w 443540"/>
              <a:gd name="connsiteY2" fmla="*/ 339484 h 404340"/>
              <a:gd name="connsiteX3" fmla="*/ 0 w 443540"/>
              <a:gd name="connsiteY3" fmla="*/ 404340 h 404340"/>
              <a:gd name="connsiteX4" fmla="*/ 96592 w 443540"/>
              <a:gd name="connsiteY4" fmla="*/ 64856 h 404340"/>
              <a:gd name="connsiteX5" fmla="*/ 96592 w 443540"/>
              <a:gd name="connsiteY5" fmla="*/ 64856 h 404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540" h="404340">
                <a:moveTo>
                  <a:pt x="96592" y="64856"/>
                </a:moveTo>
                <a:lnTo>
                  <a:pt x="443540" y="0"/>
                </a:lnTo>
                <a:lnTo>
                  <a:pt x="346948" y="339484"/>
                </a:lnTo>
                <a:lnTo>
                  <a:pt x="0" y="404340"/>
                </a:lnTo>
                <a:lnTo>
                  <a:pt x="96592" y="64856"/>
                </a:lnTo>
                <a:lnTo>
                  <a:pt x="96592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6" name="Freeform: Shape 745">
            <a:extLst>
              <a:ext uri="{FF2B5EF4-FFF2-40B4-BE49-F238E27FC236}">
                <a16:creationId xmlns:a16="http://schemas.microsoft.com/office/drawing/2014/main" id="{6D6F3511-C5A4-FA1D-9A7C-E883F20DB7CF}"/>
              </a:ext>
            </a:extLst>
          </p:cNvPr>
          <p:cNvSpPr/>
          <p:nvPr/>
        </p:nvSpPr>
        <p:spPr>
          <a:xfrm>
            <a:off x="4066641" y="-1076845"/>
            <a:ext cx="443540" cy="404340"/>
          </a:xfrm>
          <a:custGeom>
            <a:avLst/>
            <a:gdLst>
              <a:gd name="connsiteX0" fmla="*/ 0 w 443540"/>
              <a:gd name="connsiteY0" fmla="*/ 339485 h 404340"/>
              <a:gd name="connsiteX1" fmla="*/ 96592 w 443540"/>
              <a:gd name="connsiteY1" fmla="*/ 0 h 404340"/>
              <a:gd name="connsiteX2" fmla="*/ 443540 w 443540"/>
              <a:gd name="connsiteY2" fmla="*/ 64856 h 404340"/>
              <a:gd name="connsiteX3" fmla="*/ 346948 w 443540"/>
              <a:gd name="connsiteY3" fmla="*/ 404340 h 404340"/>
              <a:gd name="connsiteX4" fmla="*/ 0 w 443540"/>
              <a:gd name="connsiteY4" fmla="*/ 339485 h 404340"/>
              <a:gd name="connsiteX5" fmla="*/ 0 w 443540"/>
              <a:gd name="connsiteY5" fmla="*/ 339485 h 404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540" h="404340">
                <a:moveTo>
                  <a:pt x="0" y="339485"/>
                </a:moveTo>
                <a:lnTo>
                  <a:pt x="96592" y="0"/>
                </a:lnTo>
                <a:lnTo>
                  <a:pt x="443540" y="64856"/>
                </a:lnTo>
                <a:lnTo>
                  <a:pt x="346948" y="404340"/>
                </a:lnTo>
                <a:lnTo>
                  <a:pt x="0" y="339485"/>
                </a:lnTo>
                <a:lnTo>
                  <a:pt x="0" y="339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7" name="Freeform: Shape 746">
            <a:extLst>
              <a:ext uri="{FF2B5EF4-FFF2-40B4-BE49-F238E27FC236}">
                <a16:creationId xmlns:a16="http://schemas.microsoft.com/office/drawing/2014/main" id="{B04F4B99-1A77-D41B-6BB9-A0E3E39D59C9}"/>
              </a:ext>
            </a:extLst>
          </p:cNvPr>
          <p:cNvSpPr/>
          <p:nvPr/>
        </p:nvSpPr>
        <p:spPr>
          <a:xfrm>
            <a:off x="6831866" y="71975"/>
            <a:ext cx="443540" cy="404340"/>
          </a:xfrm>
          <a:custGeom>
            <a:avLst/>
            <a:gdLst>
              <a:gd name="connsiteX0" fmla="*/ 0 w 443540"/>
              <a:gd name="connsiteY0" fmla="*/ 339484 h 404340"/>
              <a:gd name="connsiteX1" fmla="*/ 96592 w 443540"/>
              <a:gd name="connsiteY1" fmla="*/ 0 h 404340"/>
              <a:gd name="connsiteX2" fmla="*/ 443541 w 443540"/>
              <a:gd name="connsiteY2" fmla="*/ 64856 h 404340"/>
              <a:gd name="connsiteX3" fmla="*/ 346949 w 443540"/>
              <a:gd name="connsiteY3" fmla="*/ 404340 h 404340"/>
              <a:gd name="connsiteX4" fmla="*/ 0 w 443540"/>
              <a:gd name="connsiteY4" fmla="*/ 339484 h 404340"/>
              <a:gd name="connsiteX5" fmla="*/ 0 w 443540"/>
              <a:gd name="connsiteY5" fmla="*/ 339484 h 404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540" h="404340">
                <a:moveTo>
                  <a:pt x="0" y="339484"/>
                </a:moveTo>
                <a:lnTo>
                  <a:pt x="96592" y="0"/>
                </a:lnTo>
                <a:lnTo>
                  <a:pt x="443541" y="64856"/>
                </a:lnTo>
                <a:lnTo>
                  <a:pt x="346949" y="404340"/>
                </a:lnTo>
                <a:lnTo>
                  <a:pt x="0" y="339484"/>
                </a:lnTo>
                <a:lnTo>
                  <a:pt x="0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8" name="Freeform: Shape 747">
            <a:extLst>
              <a:ext uri="{FF2B5EF4-FFF2-40B4-BE49-F238E27FC236}">
                <a16:creationId xmlns:a16="http://schemas.microsoft.com/office/drawing/2014/main" id="{767202D6-C6D8-1E0C-E67A-5300CDC08243}"/>
              </a:ext>
            </a:extLst>
          </p:cNvPr>
          <p:cNvSpPr/>
          <p:nvPr/>
        </p:nvSpPr>
        <p:spPr>
          <a:xfrm>
            <a:off x="10021942" y="455340"/>
            <a:ext cx="443540" cy="404340"/>
          </a:xfrm>
          <a:custGeom>
            <a:avLst/>
            <a:gdLst>
              <a:gd name="connsiteX0" fmla="*/ 0 w 443540"/>
              <a:gd name="connsiteY0" fmla="*/ 339484 h 404340"/>
              <a:gd name="connsiteX1" fmla="*/ 96592 w 443540"/>
              <a:gd name="connsiteY1" fmla="*/ 0 h 404340"/>
              <a:gd name="connsiteX2" fmla="*/ 443541 w 443540"/>
              <a:gd name="connsiteY2" fmla="*/ 64856 h 404340"/>
              <a:gd name="connsiteX3" fmla="*/ 346949 w 443540"/>
              <a:gd name="connsiteY3" fmla="*/ 404340 h 404340"/>
              <a:gd name="connsiteX4" fmla="*/ 0 w 443540"/>
              <a:gd name="connsiteY4" fmla="*/ 339484 h 404340"/>
              <a:gd name="connsiteX5" fmla="*/ 0 w 443540"/>
              <a:gd name="connsiteY5" fmla="*/ 339484 h 404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540" h="404340">
                <a:moveTo>
                  <a:pt x="0" y="339484"/>
                </a:moveTo>
                <a:lnTo>
                  <a:pt x="96592" y="0"/>
                </a:lnTo>
                <a:lnTo>
                  <a:pt x="443541" y="64856"/>
                </a:lnTo>
                <a:lnTo>
                  <a:pt x="346949" y="404340"/>
                </a:lnTo>
                <a:lnTo>
                  <a:pt x="0" y="339484"/>
                </a:lnTo>
                <a:lnTo>
                  <a:pt x="0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9" name="Freeform: Shape 748">
            <a:extLst>
              <a:ext uri="{FF2B5EF4-FFF2-40B4-BE49-F238E27FC236}">
                <a16:creationId xmlns:a16="http://schemas.microsoft.com/office/drawing/2014/main" id="{CD0DA997-DA11-72C3-D28A-7587A5006E14}"/>
              </a:ext>
            </a:extLst>
          </p:cNvPr>
          <p:cNvSpPr/>
          <p:nvPr/>
        </p:nvSpPr>
        <p:spPr>
          <a:xfrm>
            <a:off x="5705272" y="-69952"/>
            <a:ext cx="396682" cy="525293"/>
          </a:xfrm>
          <a:custGeom>
            <a:avLst/>
            <a:gdLst>
              <a:gd name="connsiteX0" fmla="*/ 0 w 396682"/>
              <a:gd name="connsiteY0" fmla="*/ 339484 h 525293"/>
              <a:gd name="connsiteX1" fmla="*/ 96592 w 396682"/>
              <a:gd name="connsiteY1" fmla="*/ 0 h 525293"/>
              <a:gd name="connsiteX2" fmla="*/ 396683 w 396682"/>
              <a:gd name="connsiteY2" fmla="*/ 185809 h 525293"/>
              <a:gd name="connsiteX3" fmla="*/ 300091 w 396682"/>
              <a:gd name="connsiteY3" fmla="*/ 525293 h 525293"/>
              <a:gd name="connsiteX4" fmla="*/ 0 w 396682"/>
              <a:gd name="connsiteY4" fmla="*/ 339484 h 525293"/>
              <a:gd name="connsiteX5" fmla="*/ 0 w 396682"/>
              <a:gd name="connsiteY5" fmla="*/ 339484 h 52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682" h="525293">
                <a:moveTo>
                  <a:pt x="0" y="339484"/>
                </a:moveTo>
                <a:lnTo>
                  <a:pt x="96592" y="0"/>
                </a:lnTo>
                <a:lnTo>
                  <a:pt x="396683" y="185809"/>
                </a:lnTo>
                <a:lnTo>
                  <a:pt x="300091" y="525293"/>
                </a:lnTo>
                <a:lnTo>
                  <a:pt x="0" y="339484"/>
                </a:lnTo>
                <a:lnTo>
                  <a:pt x="0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0" name="Freeform: Shape 749">
            <a:extLst>
              <a:ext uri="{FF2B5EF4-FFF2-40B4-BE49-F238E27FC236}">
                <a16:creationId xmlns:a16="http://schemas.microsoft.com/office/drawing/2014/main" id="{1EE55664-41B7-F7D9-2891-1440113434EE}"/>
              </a:ext>
            </a:extLst>
          </p:cNvPr>
          <p:cNvSpPr/>
          <p:nvPr/>
        </p:nvSpPr>
        <p:spPr>
          <a:xfrm>
            <a:off x="8281574" y="122406"/>
            <a:ext cx="396682" cy="525293"/>
          </a:xfrm>
          <a:custGeom>
            <a:avLst/>
            <a:gdLst>
              <a:gd name="connsiteX0" fmla="*/ 0 w 396682"/>
              <a:gd name="connsiteY0" fmla="*/ 339484 h 525293"/>
              <a:gd name="connsiteX1" fmla="*/ 96592 w 396682"/>
              <a:gd name="connsiteY1" fmla="*/ 0 h 525293"/>
              <a:gd name="connsiteX2" fmla="*/ 396683 w 396682"/>
              <a:gd name="connsiteY2" fmla="*/ 185809 h 525293"/>
              <a:gd name="connsiteX3" fmla="*/ 300091 w 396682"/>
              <a:gd name="connsiteY3" fmla="*/ 525293 h 525293"/>
              <a:gd name="connsiteX4" fmla="*/ 0 w 396682"/>
              <a:gd name="connsiteY4" fmla="*/ 339484 h 525293"/>
              <a:gd name="connsiteX5" fmla="*/ 0 w 396682"/>
              <a:gd name="connsiteY5" fmla="*/ 339484 h 52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682" h="525293">
                <a:moveTo>
                  <a:pt x="0" y="339484"/>
                </a:moveTo>
                <a:lnTo>
                  <a:pt x="96592" y="0"/>
                </a:lnTo>
                <a:lnTo>
                  <a:pt x="396683" y="185809"/>
                </a:lnTo>
                <a:lnTo>
                  <a:pt x="300091" y="525293"/>
                </a:lnTo>
                <a:lnTo>
                  <a:pt x="0" y="339484"/>
                </a:lnTo>
                <a:lnTo>
                  <a:pt x="0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1" name="Freeform: Shape 750">
            <a:extLst>
              <a:ext uri="{FF2B5EF4-FFF2-40B4-BE49-F238E27FC236}">
                <a16:creationId xmlns:a16="http://schemas.microsoft.com/office/drawing/2014/main" id="{39D70F74-9D48-E60C-9646-4AA019562F10}"/>
              </a:ext>
            </a:extLst>
          </p:cNvPr>
          <p:cNvSpPr/>
          <p:nvPr/>
        </p:nvSpPr>
        <p:spPr>
          <a:xfrm>
            <a:off x="2411683" y="-1709965"/>
            <a:ext cx="396682" cy="525293"/>
          </a:xfrm>
          <a:custGeom>
            <a:avLst/>
            <a:gdLst>
              <a:gd name="connsiteX0" fmla="*/ 0 w 396682"/>
              <a:gd name="connsiteY0" fmla="*/ 339484 h 525293"/>
              <a:gd name="connsiteX1" fmla="*/ 96592 w 396682"/>
              <a:gd name="connsiteY1" fmla="*/ 0 h 525293"/>
              <a:gd name="connsiteX2" fmla="*/ 396683 w 396682"/>
              <a:gd name="connsiteY2" fmla="*/ 185809 h 525293"/>
              <a:gd name="connsiteX3" fmla="*/ 300091 w 396682"/>
              <a:gd name="connsiteY3" fmla="*/ 525293 h 525293"/>
              <a:gd name="connsiteX4" fmla="*/ 0 w 396682"/>
              <a:gd name="connsiteY4" fmla="*/ 339484 h 525293"/>
              <a:gd name="connsiteX5" fmla="*/ 0 w 396682"/>
              <a:gd name="connsiteY5" fmla="*/ 339484 h 52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682" h="525293">
                <a:moveTo>
                  <a:pt x="0" y="339484"/>
                </a:moveTo>
                <a:lnTo>
                  <a:pt x="96592" y="0"/>
                </a:lnTo>
                <a:lnTo>
                  <a:pt x="396683" y="185809"/>
                </a:lnTo>
                <a:lnTo>
                  <a:pt x="300091" y="525293"/>
                </a:lnTo>
                <a:lnTo>
                  <a:pt x="0" y="339484"/>
                </a:lnTo>
                <a:lnTo>
                  <a:pt x="0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2" name="Freeform: Shape 751">
            <a:extLst>
              <a:ext uri="{FF2B5EF4-FFF2-40B4-BE49-F238E27FC236}">
                <a16:creationId xmlns:a16="http://schemas.microsoft.com/office/drawing/2014/main" id="{285572F4-3F97-6CA0-3B96-027C07980385}"/>
              </a:ext>
            </a:extLst>
          </p:cNvPr>
          <p:cNvSpPr/>
          <p:nvPr/>
        </p:nvSpPr>
        <p:spPr>
          <a:xfrm>
            <a:off x="7178815" y="136831"/>
            <a:ext cx="309296" cy="621151"/>
          </a:xfrm>
          <a:custGeom>
            <a:avLst/>
            <a:gdLst>
              <a:gd name="connsiteX0" fmla="*/ 0 w 309296"/>
              <a:gd name="connsiteY0" fmla="*/ 339484 h 621151"/>
              <a:gd name="connsiteX1" fmla="*/ 96592 w 309296"/>
              <a:gd name="connsiteY1" fmla="*/ 0 h 621151"/>
              <a:gd name="connsiteX2" fmla="*/ 309297 w 309296"/>
              <a:gd name="connsiteY2" fmla="*/ 281667 h 621151"/>
              <a:gd name="connsiteX3" fmla="*/ 212705 w 309296"/>
              <a:gd name="connsiteY3" fmla="*/ 621151 h 621151"/>
              <a:gd name="connsiteX4" fmla="*/ 0 w 309296"/>
              <a:gd name="connsiteY4" fmla="*/ 339484 h 621151"/>
              <a:gd name="connsiteX5" fmla="*/ 0 w 309296"/>
              <a:gd name="connsiteY5" fmla="*/ 339484 h 621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296" h="621151">
                <a:moveTo>
                  <a:pt x="0" y="339484"/>
                </a:moveTo>
                <a:lnTo>
                  <a:pt x="96592" y="0"/>
                </a:lnTo>
                <a:lnTo>
                  <a:pt x="309297" y="281667"/>
                </a:lnTo>
                <a:lnTo>
                  <a:pt x="212705" y="621151"/>
                </a:lnTo>
                <a:lnTo>
                  <a:pt x="0" y="339484"/>
                </a:lnTo>
                <a:lnTo>
                  <a:pt x="0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3" name="Freeform: Shape 752">
            <a:extLst>
              <a:ext uri="{FF2B5EF4-FFF2-40B4-BE49-F238E27FC236}">
                <a16:creationId xmlns:a16="http://schemas.microsoft.com/office/drawing/2014/main" id="{5ADAFB08-3F16-813E-1E99-C48499080CA7}"/>
              </a:ext>
            </a:extLst>
          </p:cNvPr>
          <p:cNvSpPr/>
          <p:nvPr/>
        </p:nvSpPr>
        <p:spPr>
          <a:xfrm>
            <a:off x="3240138" y="-1596298"/>
            <a:ext cx="309296" cy="621151"/>
          </a:xfrm>
          <a:custGeom>
            <a:avLst/>
            <a:gdLst>
              <a:gd name="connsiteX0" fmla="*/ 0 w 309296"/>
              <a:gd name="connsiteY0" fmla="*/ 339484 h 621151"/>
              <a:gd name="connsiteX1" fmla="*/ 96592 w 309296"/>
              <a:gd name="connsiteY1" fmla="*/ 0 h 621151"/>
              <a:gd name="connsiteX2" fmla="*/ 309297 w 309296"/>
              <a:gd name="connsiteY2" fmla="*/ 281667 h 621151"/>
              <a:gd name="connsiteX3" fmla="*/ 212705 w 309296"/>
              <a:gd name="connsiteY3" fmla="*/ 621151 h 621151"/>
              <a:gd name="connsiteX4" fmla="*/ 0 w 309296"/>
              <a:gd name="connsiteY4" fmla="*/ 339484 h 621151"/>
              <a:gd name="connsiteX5" fmla="*/ 0 w 309296"/>
              <a:gd name="connsiteY5" fmla="*/ 339484 h 621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296" h="621151">
                <a:moveTo>
                  <a:pt x="0" y="339484"/>
                </a:moveTo>
                <a:lnTo>
                  <a:pt x="96592" y="0"/>
                </a:lnTo>
                <a:lnTo>
                  <a:pt x="309297" y="281667"/>
                </a:lnTo>
                <a:lnTo>
                  <a:pt x="212705" y="621151"/>
                </a:lnTo>
                <a:lnTo>
                  <a:pt x="0" y="339484"/>
                </a:lnTo>
                <a:lnTo>
                  <a:pt x="0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4" name="Freeform: Shape 753">
            <a:extLst>
              <a:ext uri="{FF2B5EF4-FFF2-40B4-BE49-F238E27FC236}">
                <a16:creationId xmlns:a16="http://schemas.microsoft.com/office/drawing/2014/main" id="{28CB8205-9EB8-AB8D-8F86-AEA27215EF8C}"/>
              </a:ext>
            </a:extLst>
          </p:cNvPr>
          <p:cNvSpPr/>
          <p:nvPr/>
        </p:nvSpPr>
        <p:spPr>
          <a:xfrm>
            <a:off x="9572393" y="115855"/>
            <a:ext cx="193183" cy="678968"/>
          </a:xfrm>
          <a:custGeom>
            <a:avLst/>
            <a:gdLst>
              <a:gd name="connsiteX0" fmla="*/ 0 w 193183"/>
              <a:gd name="connsiteY0" fmla="*/ 339484 h 678968"/>
              <a:gd name="connsiteX1" fmla="*/ 96592 w 193183"/>
              <a:gd name="connsiteY1" fmla="*/ 0 h 678968"/>
              <a:gd name="connsiteX2" fmla="*/ 193183 w 193183"/>
              <a:gd name="connsiteY2" fmla="*/ 339484 h 678968"/>
              <a:gd name="connsiteX3" fmla="*/ 96592 w 193183"/>
              <a:gd name="connsiteY3" fmla="*/ 678969 h 678968"/>
              <a:gd name="connsiteX4" fmla="*/ 0 w 193183"/>
              <a:gd name="connsiteY4" fmla="*/ 339484 h 678968"/>
              <a:gd name="connsiteX5" fmla="*/ 0 w 193183"/>
              <a:gd name="connsiteY5" fmla="*/ 339484 h 678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3183" h="678968">
                <a:moveTo>
                  <a:pt x="0" y="339484"/>
                </a:moveTo>
                <a:lnTo>
                  <a:pt x="96592" y="0"/>
                </a:lnTo>
                <a:lnTo>
                  <a:pt x="193183" y="339484"/>
                </a:lnTo>
                <a:lnTo>
                  <a:pt x="96592" y="678969"/>
                </a:lnTo>
                <a:lnTo>
                  <a:pt x="0" y="339484"/>
                </a:lnTo>
                <a:lnTo>
                  <a:pt x="0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5" name="Freeform: Shape 754">
            <a:extLst>
              <a:ext uri="{FF2B5EF4-FFF2-40B4-BE49-F238E27FC236}">
                <a16:creationId xmlns:a16="http://schemas.microsoft.com/office/drawing/2014/main" id="{6B87BE42-481E-CBF3-7624-FFF06F502548}"/>
              </a:ext>
            </a:extLst>
          </p:cNvPr>
          <p:cNvSpPr/>
          <p:nvPr/>
        </p:nvSpPr>
        <p:spPr>
          <a:xfrm>
            <a:off x="4413590" y="-1011989"/>
            <a:ext cx="193183" cy="678968"/>
          </a:xfrm>
          <a:custGeom>
            <a:avLst/>
            <a:gdLst>
              <a:gd name="connsiteX0" fmla="*/ 0 w 193183"/>
              <a:gd name="connsiteY0" fmla="*/ 339484 h 678968"/>
              <a:gd name="connsiteX1" fmla="*/ 96592 w 193183"/>
              <a:gd name="connsiteY1" fmla="*/ 0 h 678968"/>
              <a:gd name="connsiteX2" fmla="*/ 193184 w 193183"/>
              <a:gd name="connsiteY2" fmla="*/ 339484 h 678968"/>
              <a:gd name="connsiteX3" fmla="*/ 96592 w 193183"/>
              <a:gd name="connsiteY3" fmla="*/ 678969 h 678968"/>
              <a:gd name="connsiteX4" fmla="*/ 0 w 193183"/>
              <a:gd name="connsiteY4" fmla="*/ 339484 h 678968"/>
              <a:gd name="connsiteX5" fmla="*/ 0 w 193183"/>
              <a:gd name="connsiteY5" fmla="*/ 339484 h 678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93183" h="678968">
                <a:moveTo>
                  <a:pt x="0" y="339484"/>
                </a:moveTo>
                <a:lnTo>
                  <a:pt x="96592" y="0"/>
                </a:lnTo>
                <a:lnTo>
                  <a:pt x="193184" y="339484"/>
                </a:lnTo>
                <a:lnTo>
                  <a:pt x="96592" y="678969"/>
                </a:lnTo>
                <a:lnTo>
                  <a:pt x="0" y="339484"/>
                </a:lnTo>
                <a:lnTo>
                  <a:pt x="0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6" name="Freeform: Shape 755">
            <a:extLst>
              <a:ext uri="{FF2B5EF4-FFF2-40B4-BE49-F238E27FC236}">
                <a16:creationId xmlns:a16="http://schemas.microsoft.com/office/drawing/2014/main" id="{AFBD4709-0548-B49F-62E4-D606318808E1}"/>
              </a:ext>
            </a:extLst>
          </p:cNvPr>
          <p:cNvSpPr/>
          <p:nvPr/>
        </p:nvSpPr>
        <p:spPr>
          <a:xfrm>
            <a:off x="2940047" y="-1761943"/>
            <a:ext cx="129158" cy="690937"/>
          </a:xfrm>
          <a:custGeom>
            <a:avLst/>
            <a:gdLst>
              <a:gd name="connsiteX0" fmla="*/ 32567 w 129158"/>
              <a:gd name="connsiteY0" fmla="*/ 339484 h 690937"/>
              <a:gd name="connsiteX1" fmla="*/ 129159 w 129158"/>
              <a:gd name="connsiteY1" fmla="*/ 0 h 690937"/>
              <a:gd name="connsiteX2" fmla="*/ 96592 w 129158"/>
              <a:gd name="connsiteY2" fmla="*/ 351453 h 690937"/>
              <a:gd name="connsiteX3" fmla="*/ 0 w 129158"/>
              <a:gd name="connsiteY3" fmla="*/ 690937 h 690937"/>
              <a:gd name="connsiteX4" fmla="*/ 32567 w 129158"/>
              <a:gd name="connsiteY4" fmla="*/ 339484 h 690937"/>
              <a:gd name="connsiteX5" fmla="*/ 32567 w 129158"/>
              <a:gd name="connsiteY5" fmla="*/ 339484 h 690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9158" h="690937">
                <a:moveTo>
                  <a:pt x="32567" y="339484"/>
                </a:moveTo>
                <a:lnTo>
                  <a:pt x="129159" y="0"/>
                </a:lnTo>
                <a:lnTo>
                  <a:pt x="96592" y="351453"/>
                </a:lnTo>
                <a:lnTo>
                  <a:pt x="0" y="690937"/>
                </a:lnTo>
                <a:lnTo>
                  <a:pt x="32567" y="339484"/>
                </a:lnTo>
                <a:lnTo>
                  <a:pt x="32567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7" name="Freeform: Shape 756">
            <a:extLst>
              <a:ext uri="{FF2B5EF4-FFF2-40B4-BE49-F238E27FC236}">
                <a16:creationId xmlns:a16="http://schemas.microsoft.com/office/drawing/2014/main" id="{CE489826-17CE-5EB4-736F-8005BD78FEF1}"/>
              </a:ext>
            </a:extLst>
          </p:cNvPr>
          <p:cNvSpPr/>
          <p:nvPr/>
        </p:nvSpPr>
        <p:spPr>
          <a:xfrm>
            <a:off x="9415065" y="115855"/>
            <a:ext cx="253919" cy="655439"/>
          </a:xfrm>
          <a:custGeom>
            <a:avLst/>
            <a:gdLst>
              <a:gd name="connsiteX0" fmla="*/ 96592 w 253919"/>
              <a:gd name="connsiteY0" fmla="*/ 315955 h 655439"/>
              <a:gd name="connsiteX1" fmla="*/ 253919 w 253919"/>
              <a:gd name="connsiteY1" fmla="*/ 0 h 655439"/>
              <a:gd name="connsiteX2" fmla="*/ 157328 w 253919"/>
              <a:gd name="connsiteY2" fmla="*/ 339484 h 655439"/>
              <a:gd name="connsiteX3" fmla="*/ 0 w 253919"/>
              <a:gd name="connsiteY3" fmla="*/ 655440 h 655439"/>
              <a:gd name="connsiteX4" fmla="*/ 96592 w 253919"/>
              <a:gd name="connsiteY4" fmla="*/ 315955 h 655439"/>
              <a:gd name="connsiteX5" fmla="*/ 96592 w 253919"/>
              <a:gd name="connsiteY5" fmla="*/ 315955 h 655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3919" h="655439">
                <a:moveTo>
                  <a:pt x="96592" y="315955"/>
                </a:moveTo>
                <a:lnTo>
                  <a:pt x="253919" y="0"/>
                </a:lnTo>
                <a:lnTo>
                  <a:pt x="157328" y="339484"/>
                </a:lnTo>
                <a:lnTo>
                  <a:pt x="0" y="655440"/>
                </a:lnTo>
                <a:lnTo>
                  <a:pt x="96592" y="315955"/>
                </a:lnTo>
                <a:lnTo>
                  <a:pt x="96592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8" name="Freeform: Shape 757">
            <a:extLst>
              <a:ext uri="{FF2B5EF4-FFF2-40B4-BE49-F238E27FC236}">
                <a16:creationId xmlns:a16="http://schemas.microsoft.com/office/drawing/2014/main" id="{95B70C20-B02D-EDCE-0B23-673E91EB9400}"/>
              </a:ext>
            </a:extLst>
          </p:cNvPr>
          <p:cNvSpPr/>
          <p:nvPr/>
        </p:nvSpPr>
        <p:spPr>
          <a:xfrm>
            <a:off x="2711775" y="-1761943"/>
            <a:ext cx="357431" cy="577270"/>
          </a:xfrm>
          <a:custGeom>
            <a:avLst/>
            <a:gdLst>
              <a:gd name="connsiteX0" fmla="*/ 96592 w 357431"/>
              <a:gd name="connsiteY0" fmla="*/ 237787 h 577270"/>
              <a:gd name="connsiteX1" fmla="*/ 357431 w 357431"/>
              <a:gd name="connsiteY1" fmla="*/ 0 h 577270"/>
              <a:gd name="connsiteX2" fmla="*/ 260839 w 357431"/>
              <a:gd name="connsiteY2" fmla="*/ 339484 h 577270"/>
              <a:gd name="connsiteX3" fmla="*/ 0 w 357431"/>
              <a:gd name="connsiteY3" fmla="*/ 577271 h 577270"/>
              <a:gd name="connsiteX4" fmla="*/ 96592 w 357431"/>
              <a:gd name="connsiteY4" fmla="*/ 237787 h 577270"/>
              <a:gd name="connsiteX5" fmla="*/ 96592 w 357431"/>
              <a:gd name="connsiteY5" fmla="*/ 237787 h 577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7431" h="577270">
                <a:moveTo>
                  <a:pt x="96592" y="237787"/>
                </a:moveTo>
                <a:lnTo>
                  <a:pt x="357431" y="0"/>
                </a:lnTo>
                <a:lnTo>
                  <a:pt x="260839" y="339484"/>
                </a:lnTo>
                <a:lnTo>
                  <a:pt x="0" y="577271"/>
                </a:lnTo>
                <a:lnTo>
                  <a:pt x="96592" y="237787"/>
                </a:lnTo>
                <a:lnTo>
                  <a:pt x="96592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9" name="Freeform: Shape 758">
            <a:extLst>
              <a:ext uri="{FF2B5EF4-FFF2-40B4-BE49-F238E27FC236}">
                <a16:creationId xmlns:a16="http://schemas.microsoft.com/office/drawing/2014/main" id="{77521AA6-D6CA-F3CC-5351-4625E35CA24B}"/>
              </a:ext>
            </a:extLst>
          </p:cNvPr>
          <p:cNvSpPr/>
          <p:nvPr/>
        </p:nvSpPr>
        <p:spPr>
          <a:xfrm>
            <a:off x="7691611" y="-5097"/>
            <a:ext cx="357431" cy="577270"/>
          </a:xfrm>
          <a:custGeom>
            <a:avLst/>
            <a:gdLst>
              <a:gd name="connsiteX0" fmla="*/ 96592 w 357431"/>
              <a:gd name="connsiteY0" fmla="*/ 237787 h 577270"/>
              <a:gd name="connsiteX1" fmla="*/ 357431 w 357431"/>
              <a:gd name="connsiteY1" fmla="*/ 0 h 577270"/>
              <a:gd name="connsiteX2" fmla="*/ 260840 w 357431"/>
              <a:gd name="connsiteY2" fmla="*/ 339484 h 577270"/>
              <a:gd name="connsiteX3" fmla="*/ 0 w 357431"/>
              <a:gd name="connsiteY3" fmla="*/ 577271 h 577270"/>
              <a:gd name="connsiteX4" fmla="*/ 96592 w 357431"/>
              <a:gd name="connsiteY4" fmla="*/ 237787 h 577270"/>
              <a:gd name="connsiteX5" fmla="*/ 96592 w 357431"/>
              <a:gd name="connsiteY5" fmla="*/ 237787 h 577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7431" h="577270">
                <a:moveTo>
                  <a:pt x="96592" y="237787"/>
                </a:moveTo>
                <a:lnTo>
                  <a:pt x="357431" y="0"/>
                </a:lnTo>
                <a:lnTo>
                  <a:pt x="260840" y="339484"/>
                </a:lnTo>
                <a:lnTo>
                  <a:pt x="0" y="577271"/>
                </a:lnTo>
                <a:lnTo>
                  <a:pt x="96592" y="237787"/>
                </a:lnTo>
                <a:lnTo>
                  <a:pt x="96592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0" name="Freeform: Shape 759">
            <a:extLst>
              <a:ext uri="{FF2B5EF4-FFF2-40B4-BE49-F238E27FC236}">
                <a16:creationId xmlns:a16="http://schemas.microsoft.com/office/drawing/2014/main" id="{CB3242FF-19E2-CC00-1FBC-0D2851ED9E9E}"/>
              </a:ext>
            </a:extLst>
          </p:cNvPr>
          <p:cNvSpPr/>
          <p:nvPr/>
        </p:nvSpPr>
        <p:spPr>
          <a:xfrm>
            <a:off x="4667509" y="-484053"/>
            <a:ext cx="425715" cy="466987"/>
          </a:xfrm>
          <a:custGeom>
            <a:avLst/>
            <a:gdLst>
              <a:gd name="connsiteX0" fmla="*/ 96592 w 425715"/>
              <a:gd name="connsiteY0" fmla="*/ 127503 h 466987"/>
              <a:gd name="connsiteX1" fmla="*/ 425715 w 425715"/>
              <a:gd name="connsiteY1" fmla="*/ 0 h 466987"/>
              <a:gd name="connsiteX2" fmla="*/ 329124 w 425715"/>
              <a:gd name="connsiteY2" fmla="*/ 339484 h 466987"/>
              <a:gd name="connsiteX3" fmla="*/ 0 w 425715"/>
              <a:gd name="connsiteY3" fmla="*/ 466988 h 466987"/>
              <a:gd name="connsiteX4" fmla="*/ 96592 w 425715"/>
              <a:gd name="connsiteY4" fmla="*/ 127503 h 466987"/>
              <a:gd name="connsiteX5" fmla="*/ 96592 w 425715"/>
              <a:gd name="connsiteY5" fmla="*/ 127503 h 46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715" h="466987">
                <a:moveTo>
                  <a:pt x="96592" y="127503"/>
                </a:moveTo>
                <a:lnTo>
                  <a:pt x="425715" y="0"/>
                </a:lnTo>
                <a:lnTo>
                  <a:pt x="329124" y="339484"/>
                </a:lnTo>
                <a:lnTo>
                  <a:pt x="0" y="466988"/>
                </a:lnTo>
                <a:lnTo>
                  <a:pt x="96592" y="127503"/>
                </a:lnTo>
                <a:lnTo>
                  <a:pt x="96592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1" name="Freeform: Shape 760">
            <a:extLst>
              <a:ext uri="{FF2B5EF4-FFF2-40B4-BE49-F238E27FC236}">
                <a16:creationId xmlns:a16="http://schemas.microsoft.com/office/drawing/2014/main" id="{227E2523-E821-CF16-BB86-60E8224D8B48}"/>
              </a:ext>
            </a:extLst>
          </p:cNvPr>
          <p:cNvSpPr/>
          <p:nvPr/>
        </p:nvSpPr>
        <p:spPr>
          <a:xfrm>
            <a:off x="8928614" y="115855"/>
            <a:ext cx="425715" cy="466987"/>
          </a:xfrm>
          <a:custGeom>
            <a:avLst/>
            <a:gdLst>
              <a:gd name="connsiteX0" fmla="*/ 96592 w 425715"/>
              <a:gd name="connsiteY0" fmla="*/ 127503 h 466987"/>
              <a:gd name="connsiteX1" fmla="*/ 425715 w 425715"/>
              <a:gd name="connsiteY1" fmla="*/ 0 h 466987"/>
              <a:gd name="connsiteX2" fmla="*/ 329124 w 425715"/>
              <a:gd name="connsiteY2" fmla="*/ 339484 h 466987"/>
              <a:gd name="connsiteX3" fmla="*/ 0 w 425715"/>
              <a:gd name="connsiteY3" fmla="*/ 466988 h 466987"/>
              <a:gd name="connsiteX4" fmla="*/ 96592 w 425715"/>
              <a:gd name="connsiteY4" fmla="*/ 127503 h 466987"/>
              <a:gd name="connsiteX5" fmla="*/ 96592 w 425715"/>
              <a:gd name="connsiteY5" fmla="*/ 127503 h 46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715" h="466987">
                <a:moveTo>
                  <a:pt x="96592" y="127503"/>
                </a:moveTo>
                <a:lnTo>
                  <a:pt x="425715" y="0"/>
                </a:lnTo>
                <a:lnTo>
                  <a:pt x="329124" y="339484"/>
                </a:lnTo>
                <a:lnTo>
                  <a:pt x="0" y="466988"/>
                </a:lnTo>
                <a:lnTo>
                  <a:pt x="96592" y="127503"/>
                </a:lnTo>
                <a:lnTo>
                  <a:pt x="96592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2" name="Freeform: Shape 761">
            <a:extLst>
              <a:ext uri="{FF2B5EF4-FFF2-40B4-BE49-F238E27FC236}">
                <a16:creationId xmlns:a16="http://schemas.microsoft.com/office/drawing/2014/main" id="{AF7734DA-602A-3531-9D70-CD6DE8465DF4}"/>
              </a:ext>
            </a:extLst>
          </p:cNvPr>
          <p:cNvSpPr/>
          <p:nvPr/>
        </p:nvSpPr>
        <p:spPr>
          <a:xfrm>
            <a:off x="3383588" y="4918898"/>
            <a:ext cx="512796" cy="467475"/>
          </a:xfrm>
          <a:custGeom>
            <a:avLst/>
            <a:gdLst>
              <a:gd name="connsiteX0" fmla="*/ 212705 w 512796"/>
              <a:gd name="connsiteY0" fmla="*/ 185808 h 467475"/>
              <a:gd name="connsiteX1" fmla="*/ 512796 w 512796"/>
              <a:gd name="connsiteY1" fmla="*/ 0 h 467475"/>
              <a:gd name="connsiteX2" fmla="*/ 300091 w 512796"/>
              <a:gd name="connsiteY2" fmla="*/ 281667 h 467475"/>
              <a:gd name="connsiteX3" fmla="*/ 0 w 512796"/>
              <a:gd name="connsiteY3" fmla="*/ 467476 h 467475"/>
              <a:gd name="connsiteX4" fmla="*/ 212705 w 512796"/>
              <a:gd name="connsiteY4" fmla="*/ 185808 h 467475"/>
              <a:gd name="connsiteX5" fmla="*/ 212705 w 512796"/>
              <a:gd name="connsiteY5" fmla="*/ 185808 h 46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2796" h="467475">
                <a:moveTo>
                  <a:pt x="212705" y="185808"/>
                </a:moveTo>
                <a:lnTo>
                  <a:pt x="512796" y="0"/>
                </a:lnTo>
                <a:lnTo>
                  <a:pt x="300091" y="281667"/>
                </a:lnTo>
                <a:lnTo>
                  <a:pt x="0" y="467476"/>
                </a:lnTo>
                <a:lnTo>
                  <a:pt x="212705" y="185808"/>
                </a:lnTo>
                <a:lnTo>
                  <a:pt x="212705" y="18580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3" name="Freeform: Shape 762">
            <a:extLst>
              <a:ext uri="{FF2B5EF4-FFF2-40B4-BE49-F238E27FC236}">
                <a16:creationId xmlns:a16="http://schemas.microsoft.com/office/drawing/2014/main" id="{2AD77245-D5FD-AE63-2068-ED9D2D37D3D7}"/>
              </a:ext>
            </a:extLst>
          </p:cNvPr>
          <p:cNvSpPr/>
          <p:nvPr/>
        </p:nvSpPr>
        <p:spPr>
          <a:xfrm>
            <a:off x="3069206" y="4753253"/>
            <a:ext cx="559653" cy="346522"/>
          </a:xfrm>
          <a:custGeom>
            <a:avLst/>
            <a:gdLst>
              <a:gd name="connsiteX0" fmla="*/ 212705 w 559653"/>
              <a:gd name="connsiteY0" fmla="*/ 64856 h 346522"/>
              <a:gd name="connsiteX1" fmla="*/ 559653 w 559653"/>
              <a:gd name="connsiteY1" fmla="*/ 0 h 346522"/>
              <a:gd name="connsiteX2" fmla="*/ 346949 w 559653"/>
              <a:gd name="connsiteY2" fmla="*/ 281667 h 346522"/>
              <a:gd name="connsiteX3" fmla="*/ 0 w 559653"/>
              <a:gd name="connsiteY3" fmla="*/ 346523 h 346522"/>
              <a:gd name="connsiteX4" fmla="*/ 212705 w 559653"/>
              <a:gd name="connsiteY4" fmla="*/ 64856 h 346522"/>
              <a:gd name="connsiteX5" fmla="*/ 212705 w 559653"/>
              <a:gd name="connsiteY5" fmla="*/ 64856 h 346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9653" h="346522">
                <a:moveTo>
                  <a:pt x="212705" y="64856"/>
                </a:moveTo>
                <a:lnTo>
                  <a:pt x="559653" y="0"/>
                </a:lnTo>
                <a:lnTo>
                  <a:pt x="346949" y="281667"/>
                </a:lnTo>
                <a:lnTo>
                  <a:pt x="0" y="346523"/>
                </a:lnTo>
                <a:lnTo>
                  <a:pt x="212705" y="64856"/>
                </a:lnTo>
                <a:lnTo>
                  <a:pt x="212705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4" name="Freeform: Shape 763">
            <a:extLst>
              <a:ext uri="{FF2B5EF4-FFF2-40B4-BE49-F238E27FC236}">
                <a16:creationId xmlns:a16="http://schemas.microsoft.com/office/drawing/2014/main" id="{37FB3B99-6F9E-86C2-B432-BF8C55D79608}"/>
              </a:ext>
            </a:extLst>
          </p:cNvPr>
          <p:cNvSpPr/>
          <p:nvPr/>
        </p:nvSpPr>
        <p:spPr>
          <a:xfrm>
            <a:off x="6619161" y="6732750"/>
            <a:ext cx="559654" cy="346522"/>
          </a:xfrm>
          <a:custGeom>
            <a:avLst/>
            <a:gdLst>
              <a:gd name="connsiteX0" fmla="*/ 212705 w 559654"/>
              <a:gd name="connsiteY0" fmla="*/ 64856 h 346522"/>
              <a:gd name="connsiteX1" fmla="*/ 559654 w 559654"/>
              <a:gd name="connsiteY1" fmla="*/ 0 h 346522"/>
              <a:gd name="connsiteX2" fmla="*/ 346948 w 559654"/>
              <a:gd name="connsiteY2" fmla="*/ 281667 h 346522"/>
              <a:gd name="connsiteX3" fmla="*/ 0 w 559654"/>
              <a:gd name="connsiteY3" fmla="*/ 346523 h 346522"/>
              <a:gd name="connsiteX4" fmla="*/ 212705 w 559654"/>
              <a:gd name="connsiteY4" fmla="*/ 64856 h 346522"/>
              <a:gd name="connsiteX5" fmla="*/ 212705 w 559654"/>
              <a:gd name="connsiteY5" fmla="*/ 64856 h 346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9654" h="346522">
                <a:moveTo>
                  <a:pt x="212705" y="64856"/>
                </a:moveTo>
                <a:lnTo>
                  <a:pt x="559654" y="0"/>
                </a:lnTo>
                <a:lnTo>
                  <a:pt x="346948" y="281667"/>
                </a:lnTo>
                <a:lnTo>
                  <a:pt x="0" y="346523"/>
                </a:lnTo>
                <a:lnTo>
                  <a:pt x="212705" y="64856"/>
                </a:lnTo>
                <a:lnTo>
                  <a:pt x="212705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5" name="Freeform: Shape 764">
            <a:extLst>
              <a:ext uri="{FF2B5EF4-FFF2-40B4-BE49-F238E27FC236}">
                <a16:creationId xmlns:a16="http://schemas.microsoft.com/office/drawing/2014/main" id="{67F3516C-1AA7-8268-3E93-CB44566F0324}"/>
              </a:ext>
            </a:extLst>
          </p:cNvPr>
          <p:cNvSpPr/>
          <p:nvPr/>
        </p:nvSpPr>
        <p:spPr>
          <a:xfrm>
            <a:off x="-446570" y="1981686"/>
            <a:ext cx="559653" cy="346522"/>
          </a:xfrm>
          <a:custGeom>
            <a:avLst/>
            <a:gdLst>
              <a:gd name="connsiteX0" fmla="*/ 212705 w 559653"/>
              <a:gd name="connsiteY0" fmla="*/ 64856 h 346522"/>
              <a:gd name="connsiteX1" fmla="*/ 559654 w 559653"/>
              <a:gd name="connsiteY1" fmla="*/ 0 h 346522"/>
              <a:gd name="connsiteX2" fmla="*/ 346949 w 559653"/>
              <a:gd name="connsiteY2" fmla="*/ 281667 h 346522"/>
              <a:gd name="connsiteX3" fmla="*/ 0 w 559653"/>
              <a:gd name="connsiteY3" fmla="*/ 346523 h 346522"/>
              <a:gd name="connsiteX4" fmla="*/ 212705 w 559653"/>
              <a:gd name="connsiteY4" fmla="*/ 64856 h 346522"/>
              <a:gd name="connsiteX5" fmla="*/ 212705 w 559653"/>
              <a:gd name="connsiteY5" fmla="*/ 64856 h 346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9653" h="346522">
                <a:moveTo>
                  <a:pt x="212705" y="64856"/>
                </a:moveTo>
                <a:lnTo>
                  <a:pt x="559654" y="0"/>
                </a:lnTo>
                <a:lnTo>
                  <a:pt x="346949" y="281667"/>
                </a:lnTo>
                <a:lnTo>
                  <a:pt x="0" y="346523"/>
                </a:lnTo>
                <a:lnTo>
                  <a:pt x="212705" y="64856"/>
                </a:lnTo>
                <a:lnTo>
                  <a:pt x="212705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6" name="Freeform: Shape 765">
            <a:extLst>
              <a:ext uri="{FF2B5EF4-FFF2-40B4-BE49-F238E27FC236}">
                <a16:creationId xmlns:a16="http://schemas.microsoft.com/office/drawing/2014/main" id="{729F9B15-62E3-3755-5F8D-530F5506A6F6}"/>
              </a:ext>
            </a:extLst>
          </p:cNvPr>
          <p:cNvSpPr/>
          <p:nvPr/>
        </p:nvSpPr>
        <p:spPr>
          <a:xfrm>
            <a:off x="2393133" y="4625750"/>
            <a:ext cx="559653" cy="346522"/>
          </a:xfrm>
          <a:custGeom>
            <a:avLst/>
            <a:gdLst>
              <a:gd name="connsiteX0" fmla="*/ 0 w 559653"/>
              <a:gd name="connsiteY0" fmla="*/ 281667 h 346522"/>
              <a:gd name="connsiteX1" fmla="*/ 212705 w 559653"/>
              <a:gd name="connsiteY1" fmla="*/ 0 h 346522"/>
              <a:gd name="connsiteX2" fmla="*/ 559654 w 559653"/>
              <a:gd name="connsiteY2" fmla="*/ 64856 h 346522"/>
              <a:gd name="connsiteX3" fmla="*/ 346949 w 559653"/>
              <a:gd name="connsiteY3" fmla="*/ 346523 h 346522"/>
              <a:gd name="connsiteX4" fmla="*/ 0 w 559653"/>
              <a:gd name="connsiteY4" fmla="*/ 281667 h 346522"/>
              <a:gd name="connsiteX5" fmla="*/ 0 w 559653"/>
              <a:gd name="connsiteY5" fmla="*/ 281667 h 346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9653" h="346522">
                <a:moveTo>
                  <a:pt x="0" y="281667"/>
                </a:moveTo>
                <a:lnTo>
                  <a:pt x="212705" y="0"/>
                </a:lnTo>
                <a:lnTo>
                  <a:pt x="559654" y="64856"/>
                </a:lnTo>
                <a:lnTo>
                  <a:pt x="346949" y="346523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7" name="Freeform: Shape 766">
            <a:extLst>
              <a:ext uri="{FF2B5EF4-FFF2-40B4-BE49-F238E27FC236}">
                <a16:creationId xmlns:a16="http://schemas.microsoft.com/office/drawing/2014/main" id="{71B91BF4-1E5E-6888-6C29-EF781BE81EF9}"/>
              </a:ext>
            </a:extLst>
          </p:cNvPr>
          <p:cNvSpPr/>
          <p:nvPr/>
        </p:nvSpPr>
        <p:spPr>
          <a:xfrm>
            <a:off x="5329291" y="6843034"/>
            <a:ext cx="559653" cy="346522"/>
          </a:xfrm>
          <a:custGeom>
            <a:avLst/>
            <a:gdLst>
              <a:gd name="connsiteX0" fmla="*/ 0 w 559653"/>
              <a:gd name="connsiteY0" fmla="*/ 281666 h 346522"/>
              <a:gd name="connsiteX1" fmla="*/ 212705 w 559653"/>
              <a:gd name="connsiteY1" fmla="*/ 0 h 346522"/>
              <a:gd name="connsiteX2" fmla="*/ 559654 w 559653"/>
              <a:gd name="connsiteY2" fmla="*/ 64855 h 346522"/>
              <a:gd name="connsiteX3" fmla="*/ 346949 w 559653"/>
              <a:gd name="connsiteY3" fmla="*/ 346523 h 346522"/>
              <a:gd name="connsiteX4" fmla="*/ 0 w 559653"/>
              <a:gd name="connsiteY4" fmla="*/ 281666 h 346522"/>
              <a:gd name="connsiteX5" fmla="*/ 0 w 559653"/>
              <a:gd name="connsiteY5" fmla="*/ 281666 h 346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9653" h="346522">
                <a:moveTo>
                  <a:pt x="0" y="281666"/>
                </a:moveTo>
                <a:lnTo>
                  <a:pt x="212705" y="0"/>
                </a:lnTo>
                <a:lnTo>
                  <a:pt x="559654" y="64855"/>
                </a:lnTo>
                <a:lnTo>
                  <a:pt x="346949" y="346523"/>
                </a:lnTo>
                <a:lnTo>
                  <a:pt x="0" y="281666"/>
                </a:lnTo>
                <a:lnTo>
                  <a:pt x="0" y="2816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8" name="Freeform: Shape 767">
            <a:extLst>
              <a:ext uri="{FF2B5EF4-FFF2-40B4-BE49-F238E27FC236}">
                <a16:creationId xmlns:a16="http://schemas.microsoft.com/office/drawing/2014/main" id="{21A23505-007C-BC99-C20D-EE614478767C}"/>
              </a:ext>
            </a:extLst>
          </p:cNvPr>
          <p:cNvSpPr/>
          <p:nvPr/>
        </p:nvSpPr>
        <p:spPr>
          <a:xfrm>
            <a:off x="461308" y="2405281"/>
            <a:ext cx="559653" cy="346522"/>
          </a:xfrm>
          <a:custGeom>
            <a:avLst/>
            <a:gdLst>
              <a:gd name="connsiteX0" fmla="*/ 0 w 559653"/>
              <a:gd name="connsiteY0" fmla="*/ 281667 h 346522"/>
              <a:gd name="connsiteX1" fmla="*/ 212705 w 559653"/>
              <a:gd name="connsiteY1" fmla="*/ 0 h 346522"/>
              <a:gd name="connsiteX2" fmla="*/ 559654 w 559653"/>
              <a:gd name="connsiteY2" fmla="*/ 64856 h 346522"/>
              <a:gd name="connsiteX3" fmla="*/ 346949 w 559653"/>
              <a:gd name="connsiteY3" fmla="*/ 346523 h 346522"/>
              <a:gd name="connsiteX4" fmla="*/ 0 w 559653"/>
              <a:gd name="connsiteY4" fmla="*/ 281667 h 346522"/>
              <a:gd name="connsiteX5" fmla="*/ 0 w 559653"/>
              <a:gd name="connsiteY5" fmla="*/ 281667 h 346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9653" h="346522">
                <a:moveTo>
                  <a:pt x="0" y="281667"/>
                </a:moveTo>
                <a:lnTo>
                  <a:pt x="212705" y="0"/>
                </a:lnTo>
                <a:lnTo>
                  <a:pt x="559654" y="64856"/>
                </a:lnTo>
                <a:lnTo>
                  <a:pt x="346949" y="346523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9" name="Freeform: Shape 768">
            <a:extLst>
              <a:ext uri="{FF2B5EF4-FFF2-40B4-BE49-F238E27FC236}">
                <a16:creationId xmlns:a16="http://schemas.microsoft.com/office/drawing/2014/main" id="{EB8D184C-253D-FBA4-0115-A9AFA6B65301}"/>
              </a:ext>
            </a:extLst>
          </p:cNvPr>
          <p:cNvSpPr/>
          <p:nvPr/>
        </p:nvSpPr>
        <p:spPr>
          <a:xfrm>
            <a:off x="8322788" y="8923861"/>
            <a:ext cx="559653" cy="346522"/>
          </a:xfrm>
          <a:custGeom>
            <a:avLst/>
            <a:gdLst>
              <a:gd name="connsiteX0" fmla="*/ 0 w 559653"/>
              <a:gd name="connsiteY0" fmla="*/ 281666 h 346522"/>
              <a:gd name="connsiteX1" fmla="*/ 212705 w 559653"/>
              <a:gd name="connsiteY1" fmla="*/ 0 h 346522"/>
              <a:gd name="connsiteX2" fmla="*/ 559653 w 559653"/>
              <a:gd name="connsiteY2" fmla="*/ 64855 h 346522"/>
              <a:gd name="connsiteX3" fmla="*/ 346948 w 559653"/>
              <a:gd name="connsiteY3" fmla="*/ 346523 h 346522"/>
              <a:gd name="connsiteX4" fmla="*/ 0 w 559653"/>
              <a:gd name="connsiteY4" fmla="*/ 281666 h 346522"/>
              <a:gd name="connsiteX5" fmla="*/ 0 w 559653"/>
              <a:gd name="connsiteY5" fmla="*/ 281666 h 346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9653" h="346522">
                <a:moveTo>
                  <a:pt x="0" y="281666"/>
                </a:moveTo>
                <a:lnTo>
                  <a:pt x="212705" y="0"/>
                </a:lnTo>
                <a:lnTo>
                  <a:pt x="559653" y="64855"/>
                </a:lnTo>
                <a:lnTo>
                  <a:pt x="346948" y="346523"/>
                </a:lnTo>
                <a:lnTo>
                  <a:pt x="0" y="281666"/>
                </a:lnTo>
                <a:lnTo>
                  <a:pt x="0" y="2816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0" name="Freeform: Shape 769">
            <a:extLst>
              <a:ext uri="{FF2B5EF4-FFF2-40B4-BE49-F238E27FC236}">
                <a16:creationId xmlns:a16="http://schemas.microsoft.com/office/drawing/2014/main" id="{286AB544-51F1-C2A0-21CD-D5DC724CDB91}"/>
              </a:ext>
            </a:extLst>
          </p:cNvPr>
          <p:cNvSpPr/>
          <p:nvPr/>
        </p:nvSpPr>
        <p:spPr>
          <a:xfrm>
            <a:off x="1832203" y="4202155"/>
            <a:ext cx="512796" cy="467475"/>
          </a:xfrm>
          <a:custGeom>
            <a:avLst/>
            <a:gdLst>
              <a:gd name="connsiteX0" fmla="*/ 0 w 512796"/>
              <a:gd name="connsiteY0" fmla="*/ 281667 h 467475"/>
              <a:gd name="connsiteX1" fmla="*/ 212705 w 512796"/>
              <a:gd name="connsiteY1" fmla="*/ 0 h 467475"/>
              <a:gd name="connsiteX2" fmla="*/ 512796 w 512796"/>
              <a:gd name="connsiteY2" fmla="*/ 185809 h 467475"/>
              <a:gd name="connsiteX3" fmla="*/ 300091 w 512796"/>
              <a:gd name="connsiteY3" fmla="*/ 467476 h 467475"/>
              <a:gd name="connsiteX4" fmla="*/ 0 w 512796"/>
              <a:gd name="connsiteY4" fmla="*/ 281667 h 467475"/>
              <a:gd name="connsiteX5" fmla="*/ 0 w 512796"/>
              <a:gd name="connsiteY5" fmla="*/ 281667 h 46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2796" h="467475">
                <a:moveTo>
                  <a:pt x="0" y="281667"/>
                </a:moveTo>
                <a:lnTo>
                  <a:pt x="212705" y="0"/>
                </a:lnTo>
                <a:lnTo>
                  <a:pt x="512796" y="185809"/>
                </a:lnTo>
                <a:lnTo>
                  <a:pt x="300091" y="467476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1" name="Freeform: Shape 770">
            <a:extLst>
              <a:ext uri="{FF2B5EF4-FFF2-40B4-BE49-F238E27FC236}">
                <a16:creationId xmlns:a16="http://schemas.microsoft.com/office/drawing/2014/main" id="{58EAD15D-F50E-169C-1897-3CB35B438014}"/>
              </a:ext>
            </a:extLst>
          </p:cNvPr>
          <p:cNvSpPr/>
          <p:nvPr/>
        </p:nvSpPr>
        <p:spPr>
          <a:xfrm>
            <a:off x="4768360" y="6419438"/>
            <a:ext cx="512796" cy="467475"/>
          </a:xfrm>
          <a:custGeom>
            <a:avLst/>
            <a:gdLst>
              <a:gd name="connsiteX0" fmla="*/ 0 w 512796"/>
              <a:gd name="connsiteY0" fmla="*/ 281667 h 467475"/>
              <a:gd name="connsiteX1" fmla="*/ 212705 w 512796"/>
              <a:gd name="connsiteY1" fmla="*/ 0 h 467475"/>
              <a:gd name="connsiteX2" fmla="*/ 512797 w 512796"/>
              <a:gd name="connsiteY2" fmla="*/ 185808 h 467475"/>
              <a:gd name="connsiteX3" fmla="*/ 300091 w 512796"/>
              <a:gd name="connsiteY3" fmla="*/ 467476 h 467475"/>
              <a:gd name="connsiteX4" fmla="*/ 0 w 512796"/>
              <a:gd name="connsiteY4" fmla="*/ 281667 h 467475"/>
              <a:gd name="connsiteX5" fmla="*/ 0 w 512796"/>
              <a:gd name="connsiteY5" fmla="*/ 281667 h 46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2796" h="467475">
                <a:moveTo>
                  <a:pt x="0" y="281667"/>
                </a:moveTo>
                <a:lnTo>
                  <a:pt x="212705" y="0"/>
                </a:lnTo>
                <a:lnTo>
                  <a:pt x="512797" y="185808"/>
                </a:lnTo>
                <a:lnTo>
                  <a:pt x="300091" y="467476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2" name="Freeform: Shape 771">
            <a:extLst>
              <a:ext uri="{FF2B5EF4-FFF2-40B4-BE49-F238E27FC236}">
                <a16:creationId xmlns:a16="http://schemas.microsoft.com/office/drawing/2014/main" id="{B7406D92-C8A8-5F9E-89B9-098F11621C24}"/>
              </a:ext>
            </a:extLst>
          </p:cNvPr>
          <p:cNvSpPr/>
          <p:nvPr/>
        </p:nvSpPr>
        <p:spPr>
          <a:xfrm>
            <a:off x="-99622" y="1981686"/>
            <a:ext cx="512796" cy="467475"/>
          </a:xfrm>
          <a:custGeom>
            <a:avLst/>
            <a:gdLst>
              <a:gd name="connsiteX0" fmla="*/ 0 w 512796"/>
              <a:gd name="connsiteY0" fmla="*/ 281667 h 467475"/>
              <a:gd name="connsiteX1" fmla="*/ 212705 w 512796"/>
              <a:gd name="connsiteY1" fmla="*/ 0 h 467475"/>
              <a:gd name="connsiteX2" fmla="*/ 512796 w 512796"/>
              <a:gd name="connsiteY2" fmla="*/ 185809 h 467475"/>
              <a:gd name="connsiteX3" fmla="*/ 300091 w 512796"/>
              <a:gd name="connsiteY3" fmla="*/ 467476 h 467475"/>
              <a:gd name="connsiteX4" fmla="*/ 0 w 512796"/>
              <a:gd name="connsiteY4" fmla="*/ 281667 h 467475"/>
              <a:gd name="connsiteX5" fmla="*/ 0 w 512796"/>
              <a:gd name="connsiteY5" fmla="*/ 281667 h 46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2796" h="467475">
                <a:moveTo>
                  <a:pt x="0" y="281667"/>
                </a:moveTo>
                <a:lnTo>
                  <a:pt x="212705" y="0"/>
                </a:lnTo>
                <a:lnTo>
                  <a:pt x="512796" y="185809"/>
                </a:lnTo>
                <a:lnTo>
                  <a:pt x="300091" y="467476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3" name="Freeform: Shape 772">
            <a:extLst>
              <a:ext uri="{FF2B5EF4-FFF2-40B4-BE49-F238E27FC236}">
                <a16:creationId xmlns:a16="http://schemas.microsoft.com/office/drawing/2014/main" id="{D6A10949-A9EF-2C02-0085-7EFCB1C59013}"/>
              </a:ext>
            </a:extLst>
          </p:cNvPr>
          <p:cNvSpPr/>
          <p:nvPr/>
        </p:nvSpPr>
        <p:spPr>
          <a:xfrm>
            <a:off x="7432734" y="7669857"/>
            <a:ext cx="512796" cy="467475"/>
          </a:xfrm>
          <a:custGeom>
            <a:avLst/>
            <a:gdLst>
              <a:gd name="connsiteX0" fmla="*/ 0 w 512796"/>
              <a:gd name="connsiteY0" fmla="*/ 281667 h 467475"/>
              <a:gd name="connsiteX1" fmla="*/ 212705 w 512796"/>
              <a:gd name="connsiteY1" fmla="*/ 0 h 467475"/>
              <a:gd name="connsiteX2" fmla="*/ 512796 w 512796"/>
              <a:gd name="connsiteY2" fmla="*/ 185809 h 467475"/>
              <a:gd name="connsiteX3" fmla="*/ 300091 w 512796"/>
              <a:gd name="connsiteY3" fmla="*/ 467476 h 467475"/>
              <a:gd name="connsiteX4" fmla="*/ 0 w 512796"/>
              <a:gd name="connsiteY4" fmla="*/ 281667 h 467475"/>
              <a:gd name="connsiteX5" fmla="*/ 0 w 512796"/>
              <a:gd name="connsiteY5" fmla="*/ 281667 h 46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2796" h="467475">
                <a:moveTo>
                  <a:pt x="0" y="281667"/>
                </a:moveTo>
                <a:lnTo>
                  <a:pt x="212705" y="0"/>
                </a:lnTo>
                <a:lnTo>
                  <a:pt x="512796" y="185809"/>
                </a:lnTo>
                <a:lnTo>
                  <a:pt x="300091" y="467476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4" name="Freeform: Shape 773">
            <a:extLst>
              <a:ext uri="{FF2B5EF4-FFF2-40B4-BE49-F238E27FC236}">
                <a16:creationId xmlns:a16="http://schemas.microsoft.com/office/drawing/2014/main" id="{14764149-638B-F046-A8A1-AC5B31A2236D}"/>
              </a:ext>
            </a:extLst>
          </p:cNvPr>
          <p:cNvSpPr/>
          <p:nvPr/>
        </p:nvSpPr>
        <p:spPr>
          <a:xfrm>
            <a:off x="1462170" y="3604533"/>
            <a:ext cx="425409" cy="563333"/>
          </a:xfrm>
          <a:custGeom>
            <a:avLst/>
            <a:gdLst>
              <a:gd name="connsiteX0" fmla="*/ 0 w 425409"/>
              <a:gd name="connsiteY0" fmla="*/ 281667 h 563333"/>
              <a:gd name="connsiteX1" fmla="*/ 212705 w 425409"/>
              <a:gd name="connsiteY1" fmla="*/ 0 h 563333"/>
              <a:gd name="connsiteX2" fmla="*/ 425410 w 425409"/>
              <a:gd name="connsiteY2" fmla="*/ 281667 h 563333"/>
              <a:gd name="connsiteX3" fmla="*/ 212705 w 425409"/>
              <a:gd name="connsiteY3" fmla="*/ 563334 h 563333"/>
              <a:gd name="connsiteX4" fmla="*/ 0 w 425409"/>
              <a:gd name="connsiteY4" fmla="*/ 281667 h 563333"/>
              <a:gd name="connsiteX5" fmla="*/ 0 w 425409"/>
              <a:gd name="connsiteY5" fmla="*/ 281667 h 563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09" h="563333">
                <a:moveTo>
                  <a:pt x="0" y="281667"/>
                </a:moveTo>
                <a:lnTo>
                  <a:pt x="212705" y="0"/>
                </a:lnTo>
                <a:lnTo>
                  <a:pt x="425410" y="281667"/>
                </a:lnTo>
                <a:lnTo>
                  <a:pt x="212705" y="563334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5" name="Freeform: Shape 774">
            <a:extLst>
              <a:ext uri="{FF2B5EF4-FFF2-40B4-BE49-F238E27FC236}">
                <a16:creationId xmlns:a16="http://schemas.microsoft.com/office/drawing/2014/main" id="{513333E8-6F3E-4E91-B4A2-4D05C5256DD0}"/>
              </a:ext>
            </a:extLst>
          </p:cNvPr>
          <p:cNvSpPr/>
          <p:nvPr/>
        </p:nvSpPr>
        <p:spPr>
          <a:xfrm>
            <a:off x="4398328" y="5821816"/>
            <a:ext cx="425409" cy="563333"/>
          </a:xfrm>
          <a:custGeom>
            <a:avLst/>
            <a:gdLst>
              <a:gd name="connsiteX0" fmla="*/ 0 w 425409"/>
              <a:gd name="connsiteY0" fmla="*/ 281667 h 563333"/>
              <a:gd name="connsiteX1" fmla="*/ 212705 w 425409"/>
              <a:gd name="connsiteY1" fmla="*/ 0 h 563333"/>
              <a:gd name="connsiteX2" fmla="*/ 425410 w 425409"/>
              <a:gd name="connsiteY2" fmla="*/ 281667 h 563333"/>
              <a:gd name="connsiteX3" fmla="*/ 212705 w 425409"/>
              <a:gd name="connsiteY3" fmla="*/ 563334 h 563333"/>
              <a:gd name="connsiteX4" fmla="*/ 0 w 425409"/>
              <a:gd name="connsiteY4" fmla="*/ 281667 h 563333"/>
              <a:gd name="connsiteX5" fmla="*/ 0 w 425409"/>
              <a:gd name="connsiteY5" fmla="*/ 281667 h 563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09" h="563333">
                <a:moveTo>
                  <a:pt x="0" y="281667"/>
                </a:moveTo>
                <a:lnTo>
                  <a:pt x="212705" y="0"/>
                </a:lnTo>
                <a:lnTo>
                  <a:pt x="425410" y="281667"/>
                </a:lnTo>
                <a:lnTo>
                  <a:pt x="212705" y="563334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6" name="Freeform: Shape 775">
            <a:extLst>
              <a:ext uri="{FF2B5EF4-FFF2-40B4-BE49-F238E27FC236}">
                <a16:creationId xmlns:a16="http://schemas.microsoft.com/office/drawing/2014/main" id="{086E4A9A-F488-246C-11D5-D570303ABE26}"/>
              </a:ext>
            </a:extLst>
          </p:cNvPr>
          <p:cNvSpPr/>
          <p:nvPr/>
        </p:nvSpPr>
        <p:spPr>
          <a:xfrm>
            <a:off x="-988399" y="1892378"/>
            <a:ext cx="425409" cy="563333"/>
          </a:xfrm>
          <a:custGeom>
            <a:avLst/>
            <a:gdLst>
              <a:gd name="connsiteX0" fmla="*/ 0 w 425409"/>
              <a:gd name="connsiteY0" fmla="*/ 281667 h 563333"/>
              <a:gd name="connsiteX1" fmla="*/ 212705 w 425409"/>
              <a:gd name="connsiteY1" fmla="*/ 0 h 563333"/>
              <a:gd name="connsiteX2" fmla="*/ 425410 w 425409"/>
              <a:gd name="connsiteY2" fmla="*/ 281667 h 563333"/>
              <a:gd name="connsiteX3" fmla="*/ 212705 w 425409"/>
              <a:gd name="connsiteY3" fmla="*/ 563334 h 563333"/>
              <a:gd name="connsiteX4" fmla="*/ 0 w 425409"/>
              <a:gd name="connsiteY4" fmla="*/ 281667 h 563333"/>
              <a:gd name="connsiteX5" fmla="*/ 0 w 425409"/>
              <a:gd name="connsiteY5" fmla="*/ 281667 h 563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09" h="563333">
                <a:moveTo>
                  <a:pt x="0" y="281667"/>
                </a:moveTo>
                <a:lnTo>
                  <a:pt x="212705" y="0"/>
                </a:lnTo>
                <a:lnTo>
                  <a:pt x="425410" y="281667"/>
                </a:lnTo>
                <a:lnTo>
                  <a:pt x="212705" y="563334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7" name="Freeform: Shape 776">
            <a:extLst>
              <a:ext uri="{FF2B5EF4-FFF2-40B4-BE49-F238E27FC236}">
                <a16:creationId xmlns:a16="http://schemas.microsoft.com/office/drawing/2014/main" id="{57BD59B6-C0F2-B298-F46C-4676404F8409}"/>
              </a:ext>
            </a:extLst>
          </p:cNvPr>
          <p:cNvSpPr/>
          <p:nvPr/>
        </p:nvSpPr>
        <p:spPr>
          <a:xfrm>
            <a:off x="6966109" y="6732750"/>
            <a:ext cx="425410" cy="563333"/>
          </a:xfrm>
          <a:custGeom>
            <a:avLst/>
            <a:gdLst>
              <a:gd name="connsiteX0" fmla="*/ 0 w 425410"/>
              <a:gd name="connsiteY0" fmla="*/ 281667 h 563333"/>
              <a:gd name="connsiteX1" fmla="*/ 212706 w 425410"/>
              <a:gd name="connsiteY1" fmla="*/ 0 h 563333"/>
              <a:gd name="connsiteX2" fmla="*/ 425411 w 425410"/>
              <a:gd name="connsiteY2" fmla="*/ 281667 h 563333"/>
              <a:gd name="connsiteX3" fmla="*/ 212706 w 425410"/>
              <a:gd name="connsiteY3" fmla="*/ 563334 h 563333"/>
              <a:gd name="connsiteX4" fmla="*/ 0 w 425410"/>
              <a:gd name="connsiteY4" fmla="*/ 281667 h 563333"/>
              <a:gd name="connsiteX5" fmla="*/ 0 w 425410"/>
              <a:gd name="connsiteY5" fmla="*/ 281667 h 563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10" h="563333">
                <a:moveTo>
                  <a:pt x="0" y="281667"/>
                </a:moveTo>
                <a:lnTo>
                  <a:pt x="212706" y="0"/>
                </a:lnTo>
                <a:lnTo>
                  <a:pt x="425411" y="281667"/>
                </a:lnTo>
                <a:lnTo>
                  <a:pt x="212706" y="563334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8" name="Freeform: Shape 777">
            <a:extLst>
              <a:ext uri="{FF2B5EF4-FFF2-40B4-BE49-F238E27FC236}">
                <a16:creationId xmlns:a16="http://schemas.microsoft.com/office/drawing/2014/main" id="{CD3724D4-F80C-E3E1-554F-A30E236D3BEB}"/>
              </a:ext>
            </a:extLst>
          </p:cNvPr>
          <p:cNvSpPr/>
          <p:nvPr/>
        </p:nvSpPr>
        <p:spPr>
          <a:xfrm>
            <a:off x="1522906" y="2949093"/>
            <a:ext cx="309296" cy="621151"/>
          </a:xfrm>
          <a:custGeom>
            <a:avLst/>
            <a:gdLst>
              <a:gd name="connsiteX0" fmla="*/ 0 w 309296"/>
              <a:gd name="connsiteY0" fmla="*/ 281667 h 621151"/>
              <a:gd name="connsiteX1" fmla="*/ 212705 w 309296"/>
              <a:gd name="connsiteY1" fmla="*/ 0 h 621151"/>
              <a:gd name="connsiteX2" fmla="*/ 309297 w 309296"/>
              <a:gd name="connsiteY2" fmla="*/ 339485 h 621151"/>
              <a:gd name="connsiteX3" fmla="*/ 96592 w 309296"/>
              <a:gd name="connsiteY3" fmla="*/ 621151 h 621151"/>
              <a:gd name="connsiteX4" fmla="*/ 0 w 309296"/>
              <a:gd name="connsiteY4" fmla="*/ 281667 h 621151"/>
              <a:gd name="connsiteX5" fmla="*/ 0 w 309296"/>
              <a:gd name="connsiteY5" fmla="*/ 281667 h 621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296" h="621151">
                <a:moveTo>
                  <a:pt x="0" y="281667"/>
                </a:moveTo>
                <a:lnTo>
                  <a:pt x="212705" y="0"/>
                </a:lnTo>
                <a:lnTo>
                  <a:pt x="309297" y="339485"/>
                </a:lnTo>
                <a:lnTo>
                  <a:pt x="96592" y="621151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9" name="Freeform: Shape 778">
            <a:extLst>
              <a:ext uri="{FF2B5EF4-FFF2-40B4-BE49-F238E27FC236}">
                <a16:creationId xmlns:a16="http://schemas.microsoft.com/office/drawing/2014/main" id="{87778A82-3479-0D29-87A6-4A52D101FD81}"/>
              </a:ext>
            </a:extLst>
          </p:cNvPr>
          <p:cNvSpPr/>
          <p:nvPr/>
        </p:nvSpPr>
        <p:spPr>
          <a:xfrm>
            <a:off x="4036637" y="4918898"/>
            <a:ext cx="309296" cy="621151"/>
          </a:xfrm>
          <a:custGeom>
            <a:avLst/>
            <a:gdLst>
              <a:gd name="connsiteX0" fmla="*/ 0 w 309296"/>
              <a:gd name="connsiteY0" fmla="*/ 281667 h 621151"/>
              <a:gd name="connsiteX1" fmla="*/ 212705 w 309296"/>
              <a:gd name="connsiteY1" fmla="*/ 0 h 621151"/>
              <a:gd name="connsiteX2" fmla="*/ 309297 w 309296"/>
              <a:gd name="connsiteY2" fmla="*/ 339484 h 621151"/>
              <a:gd name="connsiteX3" fmla="*/ 96592 w 309296"/>
              <a:gd name="connsiteY3" fmla="*/ 621151 h 621151"/>
              <a:gd name="connsiteX4" fmla="*/ 0 w 309296"/>
              <a:gd name="connsiteY4" fmla="*/ 281667 h 621151"/>
              <a:gd name="connsiteX5" fmla="*/ 0 w 309296"/>
              <a:gd name="connsiteY5" fmla="*/ 281667 h 621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296" h="621151">
                <a:moveTo>
                  <a:pt x="0" y="281667"/>
                </a:moveTo>
                <a:lnTo>
                  <a:pt x="212705" y="0"/>
                </a:lnTo>
                <a:lnTo>
                  <a:pt x="309297" y="339484"/>
                </a:lnTo>
                <a:lnTo>
                  <a:pt x="96592" y="621151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0" name="Freeform: Shape 779">
            <a:extLst>
              <a:ext uri="{FF2B5EF4-FFF2-40B4-BE49-F238E27FC236}">
                <a16:creationId xmlns:a16="http://schemas.microsoft.com/office/drawing/2014/main" id="{6C500702-8FD7-8143-6877-1BD300E8E3A0}"/>
              </a:ext>
            </a:extLst>
          </p:cNvPr>
          <p:cNvSpPr/>
          <p:nvPr/>
        </p:nvSpPr>
        <p:spPr>
          <a:xfrm>
            <a:off x="7178815" y="7014417"/>
            <a:ext cx="309296" cy="621151"/>
          </a:xfrm>
          <a:custGeom>
            <a:avLst/>
            <a:gdLst>
              <a:gd name="connsiteX0" fmla="*/ 0 w 309296"/>
              <a:gd name="connsiteY0" fmla="*/ 281666 h 621151"/>
              <a:gd name="connsiteX1" fmla="*/ 212705 w 309296"/>
              <a:gd name="connsiteY1" fmla="*/ 0 h 621151"/>
              <a:gd name="connsiteX2" fmla="*/ 309297 w 309296"/>
              <a:gd name="connsiteY2" fmla="*/ 339484 h 621151"/>
              <a:gd name="connsiteX3" fmla="*/ 96592 w 309296"/>
              <a:gd name="connsiteY3" fmla="*/ 621151 h 621151"/>
              <a:gd name="connsiteX4" fmla="*/ 0 w 309296"/>
              <a:gd name="connsiteY4" fmla="*/ 281666 h 621151"/>
              <a:gd name="connsiteX5" fmla="*/ 0 w 309296"/>
              <a:gd name="connsiteY5" fmla="*/ 281666 h 621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296" h="621151">
                <a:moveTo>
                  <a:pt x="0" y="281666"/>
                </a:moveTo>
                <a:lnTo>
                  <a:pt x="212705" y="0"/>
                </a:lnTo>
                <a:lnTo>
                  <a:pt x="309297" y="339484"/>
                </a:lnTo>
                <a:lnTo>
                  <a:pt x="96592" y="621151"/>
                </a:lnTo>
                <a:lnTo>
                  <a:pt x="0" y="281666"/>
                </a:lnTo>
                <a:lnTo>
                  <a:pt x="0" y="2816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1" name="Freeform: Shape 780">
            <a:extLst>
              <a:ext uri="{FF2B5EF4-FFF2-40B4-BE49-F238E27FC236}">
                <a16:creationId xmlns:a16="http://schemas.microsoft.com/office/drawing/2014/main" id="{FED2615C-CC07-2D3D-566B-BF89E3121D48}"/>
              </a:ext>
            </a:extLst>
          </p:cNvPr>
          <p:cNvSpPr/>
          <p:nvPr/>
        </p:nvSpPr>
        <p:spPr>
          <a:xfrm>
            <a:off x="3383588" y="4753253"/>
            <a:ext cx="245271" cy="633119"/>
          </a:xfrm>
          <a:custGeom>
            <a:avLst/>
            <a:gdLst>
              <a:gd name="connsiteX0" fmla="*/ 32567 w 245271"/>
              <a:gd name="connsiteY0" fmla="*/ 281667 h 633119"/>
              <a:gd name="connsiteX1" fmla="*/ 245272 w 245271"/>
              <a:gd name="connsiteY1" fmla="*/ 0 h 633119"/>
              <a:gd name="connsiteX2" fmla="*/ 212705 w 245271"/>
              <a:gd name="connsiteY2" fmla="*/ 351453 h 633119"/>
              <a:gd name="connsiteX3" fmla="*/ 0 w 245271"/>
              <a:gd name="connsiteY3" fmla="*/ 633120 h 633119"/>
              <a:gd name="connsiteX4" fmla="*/ 32567 w 245271"/>
              <a:gd name="connsiteY4" fmla="*/ 281667 h 633119"/>
              <a:gd name="connsiteX5" fmla="*/ 32567 w 245271"/>
              <a:gd name="connsiteY5" fmla="*/ 281667 h 633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5271" h="633119">
                <a:moveTo>
                  <a:pt x="32567" y="281667"/>
                </a:moveTo>
                <a:lnTo>
                  <a:pt x="245272" y="0"/>
                </a:lnTo>
                <a:lnTo>
                  <a:pt x="212705" y="351453"/>
                </a:lnTo>
                <a:lnTo>
                  <a:pt x="0" y="633120"/>
                </a:lnTo>
                <a:lnTo>
                  <a:pt x="32567" y="281667"/>
                </a:lnTo>
                <a:lnTo>
                  <a:pt x="32567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2" name="Freeform: Shape 781">
            <a:extLst>
              <a:ext uri="{FF2B5EF4-FFF2-40B4-BE49-F238E27FC236}">
                <a16:creationId xmlns:a16="http://schemas.microsoft.com/office/drawing/2014/main" id="{08F5602D-A41D-21B9-A124-B47E4CDFB476}"/>
              </a:ext>
            </a:extLst>
          </p:cNvPr>
          <p:cNvSpPr/>
          <p:nvPr/>
        </p:nvSpPr>
        <p:spPr>
          <a:xfrm>
            <a:off x="7993664" y="8444905"/>
            <a:ext cx="245271" cy="633119"/>
          </a:xfrm>
          <a:custGeom>
            <a:avLst/>
            <a:gdLst>
              <a:gd name="connsiteX0" fmla="*/ 32567 w 245271"/>
              <a:gd name="connsiteY0" fmla="*/ 281666 h 633119"/>
              <a:gd name="connsiteX1" fmla="*/ 245271 w 245271"/>
              <a:gd name="connsiteY1" fmla="*/ 0 h 633119"/>
              <a:gd name="connsiteX2" fmla="*/ 212705 w 245271"/>
              <a:gd name="connsiteY2" fmla="*/ 351453 h 633119"/>
              <a:gd name="connsiteX3" fmla="*/ 0 w 245271"/>
              <a:gd name="connsiteY3" fmla="*/ 633119 h 633119"/>
              <a:gd name="connsiteX4" fmla="*/ 32567 w 245271"/>
              <a:gd name="connsiteY4" fmla="*/ 281666 h 633119"/>
              <a:gd name="connsiteX5" fmla="*/ 32567 w 245271"/>
              <a:gd name="connsiteY5" fmla="*/ 281666 h 633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5271" h="633119">
                <a:moveTo>
                  <a:pt x="32567" y="281666"/>
                </a:moveTo>
                <a:lnTo>
                  <a:pt x="245271" y="0"/>
                </a:lnTo>
                <a:lnTo>
                  <a:pt x="212705" y="351453"/>
                </a:lnTo>
                <a:lnTo>
                  <a:pt x="0" y="633119"/>
                </a:lnTo>
                <a:lnTo>
                  <a:pt x="32567" y="281666"/>
                </a:lnTo>
                <a:lnTo>
                  <a:pt x="32567" y="2816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3" name="Freeform: Shape 782">
            <a:extLst>
              <a:ext uri="{FF2B5EF4-FFF2-40B4-BE49-F238E27FC236}">
                <a16:creationId xmlns:a16="http://schemas.microsoft.com/office/drawing/2014/main" id="{1191353C-123E-A8E3-D204-F2161F682AD1}"/>
              </a:ext>
            </a:extLst>
          </p:cNvPr>
          <p:cNvSpPr/>
          <p:nvPr/>
        </p:nvSpPr>
        <p:spPr>
          <a:xfrm>
            <a:off x="1462170" y="3288577"/>
            <a:ext cx="370032" cy="597622"/>
          </a:xfrm>
          <a:custGeom>
            <a:avLst/>
            <a:gdLst>
              <a:gd name="connsiteX0" fmla="*/ 157327 w 370032"/>
              <a:gd name="connsiteY0" fmla="*/ 281667 h 597622"/>
              <a:gd name="connsiteX1" fmla="*/ 370032 w 370032"/>
              <a:gd name="connsiteY1" fmla="*/ 0 h 597622"/>
              <a:gd name="connsiteX2" fmla="*/ 212705 w 370032"/>
              <a:gd name="connsiteY2" fmla="*/ 315955 h 597622"/>
              <a:gd name="connsiteX3" fmla="*/ 0 w 370032"/>
              <a:gd name="connsiteY3" fmla="*/ 597622 h 597622"/>
              <a:gd name="connsiteX4" fmla="*/ 157327 w 370032"/>
              <a:gd name="connsiteY4" fmla="*/ 281667 h 597622"/>
              <a:gd name="connsiteX5" fmla="*/ 157327 w 370032"/>
              <a:gd name="connsiteY5" fmla="*/ 281667 h 597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032" h="597622">
                <a:moveTo>
                  <a:pt x="157327" y="281667"/>
                </a:moveTo>
                <a:lnTo>
                  <a:pt x="370032" y="0"/>
                </a:lnTo>
                <a:lnTo>
                  <a:pt x="212705" y="315955"/>
                </a:lnTo>
                <a:lnTo>
                  <a:pt x="0" y="597622"/>
                </a:lnTo>
                <a:lnTo>
                  <a:pt x="157327" y="281667"/>
                </a:lnTo>
                <a:lnTo>
                  <a:pt x="157327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4" name="Freeform: Shape 783">
            <a:extLst>
              <a:ext uri="{FF2B5EF4-FFF2-40B4-BE49-F238E27FC236}">
                <a16:creationId xmlns:a16="http://schemas.microsoft.com/office/drawing/2014/main" id="{452B321F-5839-CA9C-044A-71527FA358A1}"/>
              </a:ext>
            </a:extLst>
          </p:cNvPr>
          <p:cNvSpPr/>
          <p:nvPr/>
        </p:nvSpPr>
        <p:spPr>
          <a:xfrm>
            <a:off x="6005363" y="6797606"/>
            <a:ext cx="473544" cy="519453"/>
          </a:xfrm>
          <a:custGeom>
            <a:avLst/>
            <a:gdLst>
              <a:gd name="connsiteX0" fmla="*/ 212705 w 473544"/>
              <a:gd name="connsiteY0" fmla="*/ 237786 h 519453"/>
              <a:gd name="connsiteX1" fmla="*/ 473544 w 473544"/>
              <a:gd name="connsiteY1" fmla="*/ 0 h 519453"/>
              <a:gd name="connsiteX2" fmla="*/ 260840 w 473544"/>
              <a:gd name="connsiteY2" fmla="*/ 281666 h 519453"/>
              <a:gd name="connsiteX3" fmla="*/ 0 w 473544"/>
              <a:gd name="connsiteY3" fmla="*/ 519453 h 519453"/>
              <a:gd name="connsiteX4" fmla="*/ 212705 w 473544"/>
              <a:gd name="connsiteY4" fmla="*/ 237786 h 519453"/>
              <a:gd name="connsiteX5" fmla="*/ 212705 w 473544"/>
              <a:gd name="connsiteY5" fmla="*/ 237786 h 519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3544" h="519453">
                <a:moveTo>
                  <a:pt x="212705" y="237786"/>
                </a:moveTo>
                <a:lnTo>
                  <a:pt x="473544" y="0"/>
                </a:lnTo>
                <a:lnTo>
                  <a:pt x="260840" y="281666"/>
                </a:lnTo>
                <a:lnTo>
                  <a:pt x="0" y="519453"/>
                </a:lnTo>
                <a:lnTo>
                  <a:pt x="212705" y="237786"/>
                </a:lnTo>
                <a:lnTo>
                  <a:pt x="212705" y="23778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5" name="Freeform: Shape 784">
            <a:extLst>
              <a:ext uri="{FF2B5EF4-FFF2-40B4-BE49-F238E27FC236}">
                <a16:creationId xmlns:a16="http://schemas.microsoft.com/office/drawing/2014/main" id="{D294A5C6-32E4-7B1B-4C4A-0D8282261A7B}"/>
              </a:ext>
            </a:extLst>
          </p:cNvPr>
          <p:cNvSpPr/>
          <p:nvPr/>
        </p:nvSpPr>
        <p:spPr>
          <a:xfrm>
            <a:off x="4036637" y="5470363"/>
            <a:ext cx="541829" cy="409169"/>
          </a:xfrm>
          <a:custGeom>
            <a:avLst/>
            <a:gdLst>
              <a:gd name="connsiteX0" fmla="*/ 212705 w 541829"/>
              <a:gd name="connsiteY0" fmla="*/ 127503 h 409169"/>
              <a:gd name="connsiteX1" fmla="*/ 541829 w 541829"/>
              <a:gd name="connsiteY1" fmla="*/ 0 h 409169"/>
              <a:gd name="connsiteX2" fmla="*/ 329124 w 541829"/>
              <a:gd name="connsiteY2" fmla="*/ 281667 h 409169"/>
              <a:gd name="connsiteX3" fmla="*/ 0 w 541829"/>
              <a:gd name="connsiteY3" fmla="*/ 409170 h 409169"/>
              <a:gd name="connsiteX4" fmla="*/ 212705 w 541829"/>
              <a:gd name="connsiteY4" fmla="*/ 127503 h 409169"/>
              <a:gd name="connsiteX5" fmla="*/ 212705 w 541829"/>
              <a:gd name="connsiteY5" fmla="*/ 127503 h 409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1829" h="409169">
                <a:moveTo>
                  <a:pt x="212705" y="127503"/>
                </a:moveTo>
                <a:lnTo>
                  <a:pt x="541829" y="0"/>
                </a:lnTo>
                <a:lnTo>
                  <a:pt x="329124" y="281667"/>
                </a:lnTo>
                <a:lnTo>
                  <a:pt x="0" y="409170"/>
                </a:lnTo>
                <a:lnTo>
                  <a:pt x="212705" y="127503"/>
                </a:lnTo>
                <a:lnTo>
                  <a:pt x="212705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6" name="Freeform: Shape 785">
            <a:extLst>
              <a:ext uri="{FF2B5EF4-FFF2-40B4-BE49-F238E27FC236}">
                <a16:creationId xmlns:a16="http://schemas.microsoft.com/office/drawing/2014/main" id="{490044C0-8030-C763-D258-F5BDA9D221C8}"/>
              </a:ext>
            </a:extLst>
          </p:cNvPr>
          <p:cNvSpPr/>
          <p:nvPr/>
        </p:nvSpPr>
        <p:spPr>
          <a:xfrm>
            <a:off x="-775694" y="2046542"/>
            <a:ext cx="541828" cy="409170"/>
          </a:xfrm>
          <a:custGeom>
            <a:avLst/>
            <a:gdLst>
              <a:gd name="connsiteX0" fmla="*/ 212705 w 541828"/>
              <a:gd name="connsiteY0" fmla="*/ 127503 h 409170"/>
              <a:gd name="connsiteX1" fmla="*/ 541829 w 541828"/>
              <a:gd name="connsiteY1" fmla="*/ 0 h 409170"/>
              <a:gd name="connsiteX2" fmla="*/ 329124 w 541828"/>
              <a:gd name="connsiteY2" fmla="*/ 281667 h 409170"/>
              <a:gd name="connsiteX3" fmla="*/ 0 w 541828"/>
              <a:gd name="connsiteY3" fmla="*/ 409170 h 409170"/>
              <a:gd name="connsiteX4" fmla="*/ 212705 w 541828"/>
              <a:gd name="connsiteY4" fmla="*/ 127503 h 409170"/>
              <a:gd name="connsiteX5" fmla="*/ 212705 w 541828"/>
              <a:gd name="connsiteY5" fmla="*/ 127503 h 409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1828" h="409170">
                <a:moveTo>
                  <a:pt x="212705" y="127503"/>
                </a:moveTo>
                <a:lnTo>
                  <a:pt x="541829" y="0"/>
                </a:lnTo>
                <a:lnTo>
                  <a:pt x="329124" y="281667"/>
                </a:lnTo>
                <a:lnTo>
                  <a:pt x="0" y="409170"/>
                </a:lnTo>
                <a:lnTo>
                  <a:pt x="212705" y="127503"/>
                </a:lnTo>
                <a:lnTo>
                  <a:pt x="212705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7" name="Freeform: Shape 786">
            <a:extLst>
              <a:ext uri="{FF2B5EF4-FFF2-40B4-BE49-F238E27FC236}">
                <a16:creationId xmlns:a16="http://schemas.microsoft.com/office/drawing/2014/main" id="{7C1FE5F4-204D-C7C9-D36F-7DEDC87F989B}"/>
              </a:ext>
            </a:extLst>
          </p:cNvPr>
          <p:cNvSpPr/>
          <p:nvPr/>
        </p:nvSpPr>
        <p:spPr>
          <a:xfrm>
            <a:off x="5029200" y="3418724"/>
            <a:ext cx="512796" cy="467475"/>
          </a:xfrm>
          <a:custGeom>
            <a:avLst/>
            <a:gdLst>
              <a:gd name="connsiteX0" fmla="*/ 212705 w 512796"/>
              <a:gd name="connsiteY0" fmla="*/ 185809 h 467475"/>
              <a:gd name="connsiteX1" fmla="*/ 512796 w 512796"/>
              <a:gd name="connsiteY1" fmla="*/ 0 h 467475"/>
              <a:gd name="connsiteX2" fmla="*/ 300091 w 512796"/>
              <a:gd name="connsiteY2" fmla="*/ 281667 h 467475"/>
              <a:gd name="connsiteX3" fmla="*/ 0 w 512796"/>
              <a:gd name="connsiteY3" fmla="*/ 467476 h 467475"/>
              <a:gd name="connsiteX4" fmla="*/ 212705 w 512796"/>
              <a:gd name="connsiteY4" fmla="*/ 185809 h 467475"/>
              <a:gd name="connsiteX5" fmla="*/ 212705 w 512796"/>
              <a:gd name="connsiteY5" fmla="*/ 185809 h 46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2796" h="467475">
                <a:moveTo>
                  <a:pt x="212705" y="185809"/>
                </a:moveTo>
                <a:lnTo>
                  <a:pt x="512796" y="0"/>
                </a:lnTo>
                <a:lnTo>
                  <a:pt x="300091" y="281667"/>
                </a:lnTo>
                <a:lnTo>
                  <a:pt x="0" y="467476"/>
                </a:lnTo>
                <a:lnTo>
                  <a:pt x="212705" y="185809"/>
                </a:lnTo>
                <a:lnTo>
                  <a:pt x="212705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8" name="Freeform: Shape 787">
            <a:extLst>
              <a:ext uri="{FF2B5EF4-FFF2-40B4-BE49-F238E27FC236}">
                <a16:creationId xmlns:a16="http://schemas.microsoft.com/office/drawing/2014/main" id="{F6416B9F-FDFE-0D5C-E073-07BCA5300F86}"/>
              </a:ext>
            </a:extLst>
          </p:cNvPr>
          <p:cNvSpPr/>
          <p:nvPr/>
        </p:nvSpPr>
        <p:spPr>
          <a:xfrm>
            <a:off x="2879584" y="693126"/>
            <a:ext cx="559653" cy="346522"/>
          </a:xfrm>
          <a:custGeom>
            <a:avLst/>
            <a:gdLst>
              <a:gd name="connsiteX0" fmla="*/ 212705 w 559653"/>
              <a:gd name="connsiteY0" fmla="*/ 64856 h 346522"/>
              <a:gd name="connsiteX1" fmla="*/ 559654 w 559653"/>
              <a:gd name="connsiteY1" fmla="*/ 0 h 346522"/>
              <a:gd name="connsiteX2" fmla="*/ 346948 w 559653"/>
              <a:gd name="connsiteY2" fmla="*/ 281667 h 346522"/>
              <a:gd name="connsiteX3" fmla="*/ 0 w 559653"/>
              <a:gd name="connsiteY3" fmla="*/ 346523 h 346522"/>
              <a:gd name="connsiteX4" fmla="*/ 212705 w 559653"/>
              <a:gd name="connsiteY4" fmla="*/ 64856 h 346522"/>
              <a:gd name="connsiteX5" fmla="*/ 212705 w 559653"/>
              <a:gd name="connsiteY5" fmla="*/ 64856 h 346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9653" h="346522">
                <a:moveTo>
                  <a:pt x="212705" y="64856"/>
                </a:moveTo>
                <a:lnTo>
                  <a:pt x="559654" y="0"/>
                </a:lnTo>
                <a:lnTo>
                  <a:pt x="346948" y="281667"/>
                </a:lnTo>
                <a:lnTo>
                  <a:pt x="0" y="346523"/>
                </a:lnTo>
                <a:lnTo>
                  <a:pt x="212705" y="64856"/>
                </a:lnTo>
                <a:lnTo>
                  <a:pt x="212705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9" name="Freeform: Shape 788">
            <a:extLst>
              <a:ext uri="{FF2B5EF4-FFF2-40B4-BE49-F238E27FC236}">
                <a16:creationId xmlns:a16="http://schemas.microsoft.com/office/drawing/2014/main" id="{13434E0B-EEBE-1B19-4DFD-60DDB51AF431}"/>
              </a:ext>
            </a:extLst>
          </p:cNvPr>
          <p:cNvSpPr/>
          <p:nvPr/>
        </p:nvSpPr>
        <p:spPr>
          <a:xfrm>
            <a:off x="5329291" y="3353868"/>
            <a:ext cx="559653" cy="346522"/>
          </a:xfrm>
          <a:custGeom>
            <a:avLst/>
            <a:gdLst>
              <a:gd name="connsiteX0" fmla="*/ 212705 w 559653"/>
              <a:gd name="connsiteY0" fmla="*/ 64856 h 346522"/>
              <a:gd name="connsiteX1" fmla="*/ 559654 w 559653"/>
              <a:gd name="connsiteY1" fmla="*/ 0 h 346522"/>
              <a:gd name="connsiteX2" fmla="*/ 346949 w 559653"/>
              <a:gd name="connsiteY2" fmla="*/ 281667 h 346522"/>
              <a:gd name="connsiteX3" fmla="*/ 0 w 559653"/>
              <a:gd name="connsiteY3" fmla="*/ 346523 h 346522"/>
              <a:gd name="connsiteX4" fmla="*/ 212705 w 559653"/>
              <a:gd name="connsiteY4" fmla="*/ 64856 h 346522"/>
              <a:gd name="connsiteX5" fmla="*/ 212705 w 559653"/>
              <a:gd name="connsiteY5" fmla="*/ 64856 h 346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9653" h="346522">
                <a:moveTo>
                  <a:pt x="212705" y="64856"/>
                </a:moveTo>
                <a:lnTo>
                  <a:pt x="559654" y="0"/>
                </a:lnTo>
                <a:lnTo>
                  <a:pt x="346949" y="281667"/>
                </a:lnTo>
                <a:lnTo>
                  <a:pt x="0" y="346523"/>
                </a:lnTo>
                <a:lnTo>
                  <a:pt x="212705" y="64856"/>
                </a:lnTo>
                <a:lnTo>
                  <a:pt x="212705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0" name="Freeform: Shape 789">
            <a:extLst>
              <a:ext uri="{FF2B5EF4-FFF2-40B4-BE49-F238E27FC236}">
                <a16:creationId xmlns:a16="http://schemas.microsoft.com/office/drawing/2014/main" id="{30540A72-B036-BA6C-A454-48EAB53FC8E0}"/>
              </a:ext>
            </a:extLst>
          </p:cNvPr>
          <p:cNvSpPr/>
          <p:nvPr/>
        </p:nvSpPr>
        <p:spPr>
          <a:xfrm>
            <a:off x="9772496" y="6077310"/>
            <a:ext cx="559654" cy="346522"/>
          </a:xfrm>
          <a:custGeom>
            <a:avLst/>
            <a:gdLst>
              <a:gd name="connsiteX0" fmla="*/ 212706 w 559654"/>
              <a:gd name="connsiteY0" fmla="*/ 64856 h 346522"/>
              <a:gd name="connsiteX1" fmla="*/ 559654 w 559654"/>
              <a:gd name="connsiteY1" fmla="*/ 0 h 346522"/>
              <a:gd name="connsiteX2" fmla="*/ 346949 w 559654"/>
              <a:gd name="connsiteY2" fmla="*/ 281667 h 346522"/>
              <a:gd name="connsiteX3" fmla="*/ 0 w 559654"/>
              <a:gd name="connsiteY3" fmla="*/ 346523 h 346522"/>
              <a:gd name="connsiteX4" fmla="*/ 212706 w 559654"/>
              <a:gd name="connsiteY4" fmla="*/ 64856 h 346522"/>
              <a:gd name="connsiteX5" fmla="*/ 212706 w 559654"/>
              <a:gd name="connsiteY5" fmla="*/ 64856 h 346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9654" h="346522">
                <a:moveTo>
                  <a:pt x="212706" y="64856"/>
                </a:moveTo>
                <a:lnTo>
                  <a:pt x="559654" y="0"/>
                </a:lnTo>
                <a:lnTo>
                  <a:pt x="346949" y="281667"/>
                </a:lnTo>
                <a:lnTo>
                  <a:pt x="0" y="346523"/>
                </a:lnTo>
                <a:lnTo>
                  <a:pt x="212706" y="64856"/>
                </a:lnTo>
                <a:lnTo>
                  <a:pt x="212706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1" name="Freeform: Shape 790">
            <a:extLst>
              <a:ext uri="{FF2B5EF4-FFF2-40B4-BE49-F238E27FC236}">
                <a16:creationId xmlns:a16="http://schemas.microsoft.com/office/drawing/2014/main" id="{C637014C-716B-AA63-8BDE-464293CE7B02}"/>
              </a:ext>
            </a:extLst>
          </p:cNvPr>
          <p:cNvSpPr/>
          <p:nvPr/>
        </p:nvSpPr>
        <p:spPr>
          <a:xfrm>
            <a:off x="3069206" y="1009082"/>
            <a:ext cx="559653" cy="346522"/>
          </a:xfrm>
          <a:custGeom>
            <a:avLst/>
            <a:gdLst>
              <a:gd name="connsiteX0" fmla="*/ 0 w 559653"/>
              <a:gd name="connsiteY0" fmla="*/ 281667 h 346522"/>
              <a:gd name="connsiteX1" fmla="*/ 212705 w 559653"/>
              <a:gd name="connsiteY1" fmla="*/ 0 h 346522"/>
              <a:gd name="connsiteX2" fmla="*/ 559653 w 559653"/>
              <a:gd name="connsiteY2" fmla="*/ 64856 h 346522"/>
              <a:gd name="connsiteX3" fmla="*/ 346949 w 559653"/>
              <a:gd name="connsiteY3" fmla="*/ 346523 h 346522"/>
              <a:gd name="connsiteX4" fmla="*/ 0 w 559653"/>
              <a:gd name="connsiteY4" fmla="*/ 281667 h 346522"/>
              <a:gd name="connsiteX5" fmla="*/ 0 w 559653"/>
              <a:gd name="connsiteY5" fmla="*/ 281667 h 346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9653" h="346522">
                <a:moveTo>
                  <a:pt x="0" y="281667"/>
                </a:moveTo>
                <a:lnTo>
                  <a:pt x="212705" y="0"/>
                </a:lnTo>
                <a:lnTo>
                  <a:pt x="559653" y="64856"/>
                </a:lnTo>
                <a:lnTo>
                  <a:pt x="346949" y="346523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2" name="Freeform: Shape 791">
            <a:extLst>
              <a:ext uri="{FF2B5EF4-FFF2-40B4-BE49-F238E27FC236}">
                <a16:creationId xmlns:a16="http://schemas.microsoft.com/office/drawing/2014/main" id="{F3B0AE33-2B39-3443-5D3F-7D40EFBC672A}"/>
              </a:ext>
            </a:extLst>
          </p:cNvPr>
          <p:cNvSpPr/>
          <p:nvPr/>
        </p:nvSpPr>
        <p:spPr>
          <a:xfrm>
            <a:off x="5676240" y="3353868"/>
            <a:ext cx="559653" cy="346522"/>
          </a:xfrm>
          <a:custGeom>
            <a:avLst/>
            <a:gdLst>
              <a:gd name="connsiteX0" fmla="*/ 0 w 559653"/>
              <a:gd name="connsiteY0" fmla="*/ 281667 h 346522"/>
              <a:gd name="connsiteX1" fmla="*/ 212705 w 559653"/>
              <a:gd name="connsiteY1" fmla="*/ 0 h 346522"/>
              <a:gd name="connsiteX2" fmla="*/ 559654 w 559653"/>
              <a:gd name="connsiteY2" fmla="*/ 64856 h 346522"/>
              <a:gd name="connsiteX3" fmla="*/ 346948 w 559653"/>
              <a:gd name="connsiteY3" fmla="*/ 346523 h 346522"/>
              <a:gd name="connsiteX4" fmla="*/ 0 w 559653"/>
              <a:gd name="connsiteY4" fmla="*/ 281667 h 346522"/>
              <a:gd name="connsiteX5" fmla="*/ 0 w 559653"/>
              <a:gd name="connsiteY5" fmla="*/ 281667 h 346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9653" h="346522">
                <a:moveTo>
                  <a:pt x="0" y="281667"/>
                </a:moveTo>
                <a:lnTo>
                  <a:pt x="212705" y="0"/>
                </a:lnTo>
                <a:lnTo>
                  <a:pt x="559654" y="64856"/>
                </a:lnTo>
                <a:lnTo>
                  <a:pt x="346948" y="346523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3" name="Freeform: Shape 792">
            <a:extLst>
              <a:ext uri="{FF2B5EF4-FFF2-40B4-BE49-F238E27FC236}">
                <a16:creationId xmlns:a16="http://schemas.microsoft.com/office/drawing/2014/main" id="{D6249D35-6549-B81E-31B8-CB295AE7707F}"/>
              </a:ext>
            </a:extLst>
          </p:cNvPr>
          <p:cNvSpPr/>
          <p:nvPr/>
        </p:nvSpPr>
        <p:spPr>
          <a:xfrm>
            <a:off x="8355355" y="4893092"/>
            <a:ext cx="559654" cy="346522"/>
          </a:xfrm>
          <a:custGeom>
            <a:avLst/>
            <a:gdLst>
              <a:gd name="connsiteX0" fmla="*/ 0 w 559654"/>
              <a:gd name="connsiteY0" fmla="*/ 281667 h 346522"/>
              <a:gd name="connsiteX1" fmla="*/ 212705 w 559654"/>
              <a:gd name="connsiteY1" fmla="*/ 0 h 346522"/>
              <a:gd name="connsiteX2" fmla="*/ 559654 w 559654"/>
              <a:gd name="connsiteY2" fmla="*/ 64856 h 346522"/>
              <a:gd name="connsiteX3" fmla="*/ 346949 w 559654"/>
              <a:gd name="connsiteY3" fmla="*/ 346523 h 346522"/>
              <a:gd name="connsiteX4" fmla="*/ 0 w 559654"/>
              <a:gd name="connsiteY4" fmla="*/ 281667 h 346522"/>
              <a:gd name="connsiteX5" fmla="*/ 0 w 559654"/>
              <a:gd name="connsiteY5" fmla="*/ 281667 h 346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9654" h="346522">
                <a:moveTo>
                  <a:pt x="0" y="281667"/>
                </a:moveTo>
                <a:lnTo>
                  <a:pt x="212705" y="0"/>
                </a:lnTo>
                <a:lnTo>
                  <a:pt x="559654" y="64856"/>
                </a:lnTo>
                <a:lnTo>
                  <a:pt x="346949" y="346523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4" name="Freeform: Shape 793">
            <a:extLst>
              <a:ext uri="{FF2B5EF4-FFF2-40B4-BE49-F238E27FC236}">
                <a16:creationId xmlns:a16="http://schemas.microsoft.com/office/drawing/2014/main" id="{9F9AB37D-8313-BA70-DC68-06FA5F7094A3}"/>
              </a:ext>
            </a:extLst>
          </p:cNvPr>
          <p:cNvSpPr/>
          <p:nvPr/>
        </p:nvSpPr>
        <p:spPr>
          <a:xfrm>
            <a:off x="3769113" y="1073937"/>
            <a:ext cx="512796" cy="467475"/>
          </a:xfrm>
          <a:custGeom>
            <a:avLst/>
            <a:gdLst>
              <a:gd name="connsiteX0" fmla="*/ 0 w 512796"/>
              <a:gd name="connsiteY0" fmla="*/ 281667 h 467475"/>
              <a:gd name="connsiteX1" fmla="*/ 212705 w 512796"/>
              <a:gd name="connsiteY1" fmla="*/ 0 h 467475"/>
              <a:gd name="connsiteX2" fmla="*/ 512797 w 512796"/>
              <a:gd name="connsiteY2" fmla="*/ 185809 h 467475"/>
              <a:gd name="connsiteX3" fmla="*/ 300091 w 512796"/>
              <a:gd name="connsiteY3" fmla="*/ 467476 h 467475"/>
              <a:gd name="connsiteX4" fmla="*/ 0 w 512796"/>
              <a:gd name="connsiteY4" fmla="*/ 281667 h 467475"/>
              <a:gd name="connsiteX5" fmla="*/ 0 w 512796"/>
              <a:gd name="connsiteY5" fmla="*/ 281667 h 46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2796" h="467475">
                <a:moveTo>
                  <a:pt x="0" y="281667"/>
                </a:moveTo>
                <a:lnTo>
                  <a:pt x="212705" y="0"/>
                </a:lnTo>
                <a:lnTo>
                  <a:pt x="512797" y="185809"/>
                </a:lnTo>
                <a:lnTo>
                  <a:pt x="300091" y="467476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5" name="Freeform: Shape 794">
            <a:extLst>
              <a:ext uri="{FF2B5EF4-FFF2-40B4-BE49-F238E27FC236}">
                <a16:creationId xmlns:a16="http://schemas.microsoft.com/office/drawing/2014/main" id="{87B23A1D-1A69-3F9E-9EA7-F6A6A7259527}"/>
              </a:ext>
            </a:extLst>
          </p:cNvPr>
          <p:cNvSpPr/>
          <p:nvPr/>
        </p:nvSpPr>
        <p:spPr>
          <a:xfrm>
            <a:off x="6023188" y="3418724"/>
            <a:ext cx="512796" cy="467475"/>
          </a:xfrm>
          <a:custGeom>
            <a:avLst/>
            <a:gdLst>
              <a:gd name="connsiteX0" fmla="*/ 0 w 512796"/>
              <a:gd name="connsiteY0" fmla="*/ 281667 h 467475"/>
              <a:gd name="connsiteX1" fmla="*/ 212705 w 512796"/>
              <a:gd name="connsiteY1" fmla="*/ 0 h 467475"/>
              <a:gd name="connsiteX2" fmla="*/ 512797 w 512796"/>
              <a:gd name="connsiteY2" fmla="*/ 185809 h 467475"/>
              <a:gd name="connsiteX3" fmla="*/ 300091 w 512796"/>
              <a:gd name="connsiteY3" fmla="*/ 467476 h 467475"/>
              <a:gd name="connsiteX4" fmla="*/ 0 w 512796"/>
              <a:gd name="connsiteY4" fmla="*/ 281667 h 467475"/>
              <a:gd name="connsiteX5" fmla="*/ 0 w 512796"/>
              <a:gd name="connsiteY5" fmla="*/ 281667 h 46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2796" h="467475">
                <a:moveTo>
                  <a:pt x="0" y="281667"/>
                </a:moveTo>
                <a:lnTo>
                  <a:pt x="212705" y="0"/>
                </a:lnTo>
                <a:lnTo>
                  <a:pt x="512797" y="185809"/>
                </a:lnTo>
                <a:lnTo>
                  <a:pt x="300091" y="467476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6" name="Freeform: Shape 795">
            <a:extLst>
              <a:ext uri="{FF2B5EF4-FFF2-40B4-BE49-F238E27FC236}">
                <a16:creationId xmlns:a16="http://schemas.microsoft.com/office/drawing/2014/main" id="{614694CC-C7C8-1650-65B3-8EF58E70769E}"/>
              </a:ext>
            </a:extLst>
          </p:cNvPr>
          <p:cNvSpPr/>
          <p:nvPr/>
        </p:nvSpPr>
        <p:spPr>
          <a:xfrm>
            <a:off x="1290374" y="-263234"/>
            <a:ext cx="512796" cy="467475"/>
          </a:xfrm>
          <a:custGeom>
            <a:avLst/>
            <a:gdLst>
              <a:gd name="connsiteX0" fmla="*/ 0 w 512796"/>
              <a:gd name="connsiteY0" fmla="*/ 281667 h 467475"/>
              <a:gd name="connsiteX1" fmla="*/ 212705 w 512796"/>
              <a:gd name="connsiteY1" fmla="*/ 0 h 467475"/>
              <a:gd name="connsiteX2" fmla="*/ 512796 w 512796"/>
              <a:gd name="connsiteY2" fmla="*/ 185809 h 467475"/>
              <a:gd name="connsiteX3" fmla="*/ 300091 w 512796"/>
              <a:gd name="connsiteY3" fmla="*/ 467476 h 467475"/>
              <a:gd name="connsiteX4" fmla="*/ 0 w 512796"/>
              <a:gd name="connsiteY4" fmla="*/ 281667 h 467475"/>
              <a:gd name="connsiteX5" fmla="*/ 0 w 512796"/>
              <a:gd name="connsiteY5" fmla="*/ 281667 h 46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2796" h="467475">
                <a:moveTo>
                  <a:pt x="0" y="281667"/>
                </a:moveTo>
                <a:lnTo>
                  <a:pt x="212705" y="0"/>
                </a:lnTo>
                <a:lnTo>
                  <a:pt x="512796" y="185809"/>
                </a:lnTo>
                <a:lnTo>
                  <a:pt x="300091" y="467476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7" name="Freeform: Shape 796">
            <a:extLst>
              <a:ext uri="{FF2B5EF4-FFF2-40B4-BE49-F238E27FC236}">
                <a16:creationId xmlns:a16="http://schemas.microsoft.com/office/drawing/2014/main" id="{7ACFECD7-036A-5150-8ADB-9C5DC8E9B282}"/>
              </a:ext>
            </a:extLst>
          </p:cNvPr>
          <p:cNvSpPr/>
          <p:nvPr/>
        </p:nvSpPr>
        <p:spPr>
          <a:xfrm>
            <a:off x="8702304" y="4957948"/>
            <a:ext cx="512796" cy="467475"/>
          </a:xfrm>
          <a:custGeom>
            <a:avLst/>
            <a:gdLst>
              <a:gd name="connsiteX0" fmla="*/ 0 w 512796"/>
              <a:gd name="connsiteY0" fmla="*/ 281667 h 467475"/>
              <a:gd name="connsiteX1" fmla="*/ 212705 w 512796"/>
              <a:gd name="connsiteY1" fmla="*/ 0 h 467475"/>
              <a:gd name="connsiteX2" fmla="*/ 512796 w 512796"/>
              <a:gd name="connsiteY2" fmla="*/ 185809 h 467475"/>
              <a:gd name="connsiteX3" fmla="*/ 300091 w 512796"/>
              <a:gd name="connsiteY3" fmla="*/ 467476 h 467475"/>
              <a:gd name="connsiteX4" fmla="*/ 0 w 512796"/>
              <a:gd name="connsiteY4" fmla="*/ 281667 h 467475"/>
              <a:gd name="connsiteX5" fmla="*/ 0 w 512796"/>
              <a:gd name="connsiteY5" fmla="*/ 281667 h 46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2796" h="467475">
                <a:moveTo>
                  <a:pt x="0" y="281667"/>
                </a:moveTo>
                <a:lnTo>
                  <a:pt x="212705" y="0"/>
                </a:lnTo>
                <a:lnTo>
                  <a:pt x="512796" y="185809"/>
                </a:lnTo>
                <a:lnTo>
                  <a:pt x="300091" y="467476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8" name="Freeform: Shape 797">
            <a:extLst>
              <a:ext uri="{FF2B5EF4-FFF2-40B4-BE49-F238E27FC236}">
                <a16:creationId xmlns:a16="http://schemas.microsoft.com/office/drawing/2014/main" id="{8662BCB5-D367-968E-A42E-2F71F0050BB5}"/>
              </a:ext>
            </a:extLst>
          </p:cNvPr>
          <p:cNvSpPr/>
          <p:nvPr/>
        </p:nvSpPr>
        <p:spPr>
          <a:xfrm>
            <a:off x="4398328" y="1387249"/>
            <a:ext cx="425409" cy="563333"/>
          </a:xfrm>
          <a:custGeom>
            <a:avLst/>
            <a:gdLst>
              <a:gd name="connsiteX0" fmla="*/ 0 w 425409"/>
              <a:gd name="connsiteY0" fmla="*/ 281667 h 563333"/>
              <a:gd name="connsiteX1" fmla="*/ 212705 w 425409"/>
              <a:gd name="connsiteY1" fmla="*/ 0 h 563333"/>
              <a:gd name="connsiteX2" fmla="*/ 425410 w 425409"/>
              <a:gd name="connsiteY2" fmla="*/ 281667 h 563333"/>
              <a:gd name="connsiteX3" fmla="*/ 212705 w 425409"/>
              <a:gd name="connsiteY3" fmla="*/ 563334 h 563333"/>
              <a:gd name="connsiteX4" fmla="*/ 0 w 425409"/>
              <a:gd name="connsiteY4" fmla="*/ 281667 h 563333"/>
              <a:gd name="connsiteX5" fmla="*/ 0 w 425409"/>
              <a:gd name="connsiteY5" fmla="*/ 281667 h 563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09" h="563333">
                <a:moveTo>
                  <a:pt x="0" y="281667"/>
                </a:moveTo>
                <a:lnTo>
                  <a:pt x="212705" y="0"/>
                </a:lnTo>
                <a:lnTo>
                  <a:pt x="425410" y="281667"/>
                </a:lnTo>
                <a:lnTo>
                  <a:pt x="212705" y="563334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9" name="Freeform: Shape 798">
            <a:extLst>
              <a:ext uri="{FF2B5EF4-FFF2-40B4-BE49-F238E27FC236}">
                <a16:creationId xmlns:a16="http://schemas.microsoft.com/office/drawing/2014/main" id="{1137AECA-7BE3-10AA-6E94-ACFDBF9AB336}"/>
              </a:ext>
            </a:extLst>
          </p:cNvPr>
          <p:cNvSpPr/>
          <p:nvPr/>
        </p:nvSpPr>
        <p:spPr>
          <a:xfrm>
            <a:off x="7334486" y="3604533"/>
            <a:ext cx="425409" cy="563333"/>
          </a:xfrm>
          <a:custGeom>
            <a:avLst/>
            <a:gdLst>
              <a:gd name="connsiteX0" fmla="*/ 0 w 425409"/>
              <a:gd name="connsiteY0" fmla="*/ 281667 h 563333"/>
              <a:gd name="connsiteX1" fmla="*/ 212705 w 425409"/>
              <a:gd name="connsiteY1" fmla="*/ 0 h 563333"/>
              <a:gd name="connsiteX2" fmla="*/ 425410 w 425409"/>
              <a:gd name="connsiteY2" fmla="*/ 281667 h 563333"/>
              <a:gd name="connsiteX3" fmla="*/ 212705 w 425409"/>
              <a:gd name="connsiteY3" fmla="*/ 563334 h 563333"/>
              <a:gd name="connsiteX4" fmla="*/ 0 w 425409"/>
              <a:gd name="connsiteY4" fmla="*/ 281667 h 563333"/>
              <a:gd name="connsiteX5" fmla="*/ 0 w 425409"/>
              <a:gd name="connsiteY5" fmla="*/ 281667 h 563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09" h="563333">
                <a:moveTo>
                  <a:pt x="0" y="281667"/>
                </a:moveTo>
                <a:lnTo>
                  <a:pt x="212705" y="0"/>
                </a:lnTo>
                <a:lnTo>
                  <a:pt x="425410" y="281667"/>
                </a:lnTo>
                <a:lnTo>
                  <a:pt x="212705" y="563334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0" name="Freeform: Shape 799">
            <a:extLst>
              <a:ext uri="{FF2B5EF4-FFF2-40B4-BE49-F238E27FC236}">
                <a16:creationId xmlns:a16="http://schemas.microsoft.com/office/drawing/2014/main" id="{6375A2B4-6427-4269-E92E-4031C245976F}"/>
              </a:ext>
            </a:extLst>
          </p:cNvPr>
          <p:cNvSpPr/>
          <p:nvPr/>
        </p:nvSpPr>
        <p:spPr>
          <a:xfrm>
            <a:off x="1919589" y="50077"/>
            <a:ext cx="425409" cy="563333"/>
          </a:xfrm>
          <a:custGeom>
            <a:avLst/>
            <a:gdLst>
              <a:gd name="connsiteX0" fmla="*/ 0 w 425409"/>
              <a:gd name="connsiteY0" fmla="*/ 281667 h 563333"/>
              <a:gd name="connsiteX1" fmla="*/ 212705 w 425409"/>
              <a:gd name="connsiteY1" fmla="*/ 0 h 563333"/>
              <a:gd name="connsiteX2" fmla="*/ 425410 w 425409"/>
              <a:gd name="connsiteY2" fmla="*/ 281667 h 563333"/>
              <a:gd name="connsiteX3" fmla="*/ 212705 w 425409"/>
              <a:gd name="connsiteY3" fmla="*/ 563334 h 563333"/>
              <a:gd name="connsiteX4" fmla="*/ 0 w 425409"/>
              <a:gd name="connsiteY4" fmla="*/ 281667 h 563333"/>
              <a:gd name="connsiteX5" fmla="*/ 0 w 425409"/>
              <a:gd name="connsiteY5" fmla="*/ 281667 h 563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09" h="563333">
                <a:moveTo>
                  <a:pt x="0" y="281667"/>
                </a:moveTo>
                <a:lnTo>
                  <a:pt x="212705" y="0"/>
                </a:lnTo>
                <a:lnTo>
                  <a:pt x="425410" y="281667"/>
                </a:lnTo>
                <a:lnTo>
                  <a:pt x="212705" y="563334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1" name="Freeform: Shape 800">
            <a:extLst>
              <a:ext uri="{FF2B5EF4-FFF2-40B4-BE49-F238E27FC236}">
                <a16:creationId xmlns:a16="http://schemas.microsoft.com/office/drawing/2014/main" id="{C2B0FE28-1957-7D8D-34D8-A65B3C868C8F}"/>
              </a:ext>
            </a:extLst>
          </p:cNvPr>
          <p:cNvSpPr/>
          <p:nvPr/>
        </p:nvSpPr>
        <p:spPr>
          <a:xfrm>
            <a:off x="9298952" y="5622713"/>
            <a:ext cx="425410" cy="563333"/>
          </a:xfrm>
          <a:custGeom>
            <a:avLst/>
            <a:gdLst>
              <a:gd name="connsiteX0" fmla="*/ 0 w 425410"/>
              <a:gd name="connsiteY0" fmla="*/ 281667 h 563333"/>
              <a:gd name="connsiteX1" fmla="*/ 212706 w 425410"/>
              <a:gd name="connsiteY1" fmla="*/ 0 h 563333"/>
              <a:gd name="connsiteX2" fmla="*/ 425411 w 425410"/>
              <a:gd name="connsiteY2" fmla="*/ 281667 h 563333"/>
              <a:gd name="connsiteX3" fmla="*/ 212706 w 425410"/>
              <a:gd name="connsiteY3" fmla="*/ 563334 h 563333"/>
              <a:gd name="connsiteX4" fmla="*/ 0 w 425410"/>
              <a:gd name="connsiteY4" fmla="*/ 281667 h 563333"/>
              <a:gd name="connsiteX5" fmla="*/ 0 w 425410"/>
              <a:gd name="connsiteY5" fmla="*/ 281667 h 563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10" h="563333">
                <a:moveTo>
                  <a:pt x="0" y="281667"/>
                </a:moveTo>
                <a:lnTo>
                  <a:pt x="212706" y="0"/>
                </a:lnTo>
                <a:lnTo>
                  <a:pt x="425411" y="281667"/>
                </a:lnTo>
                <a:lnTo>
                  <a:pt x="212706" y="563334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2" name="Freeform: Shape 801">
            <a:extLst>
              <a:ext uri="{FF2B5EF4-FFF2-40B4-BE49-F238E27FC236}">
                <a16:creationId xmlns:a16="http://schemas.microsoft.com/office/drawing/2014/main" id="{7FB24487-36EA-64DE-2754-800F94320493}"/>
              </a:ext>
            </a:extLst>
          </p:cNvPr>
          <p:cNvSpPr/>
          <p:nvPr/>
        </p:nvSpPr>
        <p:spPr>
          <a:xfrm>
            <a:off x="4578466" y="2020369"/>
            <a:ext cx="309296" cy="621151"/>
          </a:xfrm>
          <a:custGeom>
            <a:avLst/>
            <a:gdLst>
              <a:gd name="connsiteX0" fmla="*/ 0 w 309296"/>
              <a:gd name="connsiteY0" fmla="*/ 281667 h 621151"/>
              <a:gd name="connsiteX1" fmla="*/ 212705 w 309296"/>
              <a:gd name="connsiteY1" fmla="*/ 0 h 621151"/>
              <a:gd name="connsiteX2" fmla="*/ 309297 w 309296"/>
              <a:gd name="connsiteY2" fmla="*/ 339485 h 621151"/>
              <a:gd name="connsiteX3" fmla="*/ 96592 w 309296"/>
              <a:gd name="connsiteY3" fmla="*/ 621151 h 621151"/>
              <a:gd name="connsiteX4" fmla="*/ 0 w 309296"/>
              <a:gd name="connsiteY4" fmla="*/ 281667 h 621151"/>
              <a:gd name="connsiteX5" fmla="*/ 0 w 309296"/>
              <a:gd name="connsiteY5" fmla="*/ 281667 h 621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296" h="621151">
                <a:moveTo>
                  <a:pt x="0" y="281667"/>
                </a:moveTo>
                <a:lnTo>
                  <a:pt x="212705" y="0"/>
                </a:lnTo>
                <a:lnTo>
                  <a:pt x="309297" y="339485"/>
                </a:lnTo>
                <a:lnTo>
                  <a:pt x="96592" y="621151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3" name="Freeform: Shape 802">
            <a:extLst>
              <a:ext uri="{FF2B5EF4-FFF2-40B4-BE49-F238E27FC236}">
                <a16:creationId xmlns:a16="http://schemas.microsoft.com/office/drawing/2014/main" id="{0A1457C3-2084-5644-D9E4-C5A394DF6ECC}"/>
              </a:ext>
            </a:extLst>
          </p:cNvPr>
          <p:cNvSpPr/>
          <p:nvPr/>
        </p:nvSpPr>
        <p:spPr>
          <a:xfrm>
            <a:off x="7808030" y="4123986"/>
            <a:ext cx="309296" cy="621151"/>
          </a:xfrm>
          <a:custGeom>
            <a:avLst/>
            <a:gdLst>
              <a:gd name="connsiteX0" fmla="*/ 0 w 309296"/>
              <a:gd name="connsiteY0" fmla="*/ 281667 h 621151"/>
              <a:gd name="connsiteX1" fmla="*/ 212705 w 309296"/>
              <a:gd name="connsiteY1" fmla="*/ 0 h 621151"/>
              <a:gd name="connsiteX2" fmla="*/ 309297 w 309296"/>
              <a:gd name="connsiteY2" fmla="*/ 339484 h 621151"/>
              <a:gd name="connsiteX3" fmla="*/ 96592 w 309296"/>
              <a:gd name="connsiteY3" fmla="*/ 621151 h 621151"/>
              <a:gd name="connsiteX4" fmla="*/ 0 w 309296"/>
              <a:gd name="connsiteY4" fmla="*/ 281667 h 621151"/>
              <a:gd name="connsiteX5" fmla="*/ 0 w 309296"/>
              <a:gd name="connsiteY5" fmla="*/ 281667 h 621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296" h="621151">
                <a:moveTo>
                  <a:pt x="0" y="281667"/>
                </a:moveTo>
                <a:lnTo>
                  <a:pt x="212705" y="0"/>
                </a:lnTo>
                <a:lnTo>
                  <a:pt x="309297" y="339484"/>
                </a:lnTo>
                <a:lnTo>
                  <a:pt x="96592" y="621151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4" name="Freeform: Shape 803">
            <a:extLst>
              <a:ext uri="{FF2B5EF4-FFF2-40B4-BE49-F238E27FC236}">
                <a16:creationId xmlns:a16="http://schemas.microsoft.com/office/drawing/2014/main" id="{EFFB45A0-F3B4-A6D0-5A42-90F440DDB38E}"/>
              </a:ext>
            </a:extLst>
          </p:cNvPr>
          <p:cNvSpPr/>
          <p:nvPr/>
        </p:nvSpPr>
        <p:spPr>
          <a:xfrm>
            <a:off x="1161215" y="-954172"/>
            <a:ext cx="309296" cy="621151"/>
          </a:xfrm>
          <a:custGeom>
            <a:avLst/>
            <a:gdLst>
              <a:gd name="connsiteX0" fmla="*/ 0 w 309296"/>
              <a:gd name="connsiteY0" fmla="*/ 281667 h 621151"/>
              <a:gd name="connsiteX1" fmla="*/ 212705 w 309296"/>
              <a:gd name="connsiteY1" fmla="*/ 0 h 621151"/>
              <a:gd name="connsiteX2" fmla="*/ 309297 w 309296"/>
              <a:gd name="connsiteY2" fmla="*/ 339484 h 621151"/>
              <a:gd name="connsiteX3" fmla="*/ 96592 w 309296"/>
              <a:gd name="connsiteY3" fmla="*/ 621151 h 621151"/>
              <a:gd name="connsiteX4" fmla="*/ 0 w 309296"/>
              <a:gd name="connsiteY4" fmla="*/ 281667 h 621151"/>
              <a:gd name="connsiteX5" fmla="*/ 0 w 309296"/>
              <a:gd name="connsiteY5" fmla="*/ 281667 h 621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296" h="621151">
                <a:moveTo>
                  <a:pt x="0" y="281667"/>
                </a:moveTo>
                <a:lnTo>
                  <a:pt x="212705" y="0"/>
                </a:lnTo>
                <a:lnTo>
                  <a:pt x="309297" y="339484"/>
                </a:lnTo>
                <a:lnTo>
                  <a:pt x="96592" y="621151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5" name="Freeform: Shape 804">
            <a:extLst>
              <a:ext uri="{FF2B5EF4-FFF2-40B4-BE49-F238E27FC236}">
                <a16:creationId xmlns:a16="http://schemas.microsoft.com/office/drawing/2014/main" id="{EAF246CF-31C0-5CB6-CEE9-63405750808D}"/>
              </a:ext>
            </a:extLst>
          </p:cNvPr>
          <p:cNvSpPr/>
          <p:nvPr/>
        </p:nvSpPr>
        <p:spPr>
          <a:xfrm>
            <a:off x="4578466" y="1668916"/>
            <a:ext cx="245271" cy="633119"/>
          </a:xfrm>
          <a:custGeom>
            <a:avLst/>
            <a:gdLst>
              <a:gd name="connsiteX0" fmla="*/ 32567 w 245271"/>
              <a:gd name="connsiteY0" fmla="*/ 281667 h 633119"/>
              <a:gd name="connsiteX1" fmla="*/ 245272 w 245271"/>
              <a:gd name="connsiteY1" fmla="*/ 0 h 633119"/>
              <a:gd name="connsiteX2" fmla="*/ 212705 w 245271"/>
              <a:gd name="connsiteY2" fmla="*/ 351453 h 633119"/>
              <a:gd name="connsiteX3" fmla="*/ 0 w 245271"/>
              <a:gd name="connsiteY3" fmla="*/ 633120 h 633119"/>
              <a:gd name="connsiteX4" fmla="*/ 32567 w 245271"/>
              <a:gd name="connsiteY4" fmla="*/ 281667 h 633119"/>
              <a:gd name="connsiteX5" fmla="*/ 32567 w 245271"/>
              <a:gd name="connsiteY5" fmla="*/ 281667 h 633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5271" h="633119">
                <a:moveTo>
                  <a:pt x="32567" y="281667"/>
                </a:moveTo>
                <a:lnTo>
                  <a:pt x="245272" y="0"/>
                </a:lnTo>
                <a:lnTo>
                  <a:pt x="212705" y="351453"/>
                </a:lnTo>
                <a:lnTo>
                  <a:pt x="0" y="633120"/>
                </a:lnTo>
                <a:lnTo>
                  <a:pt x="32567" y="281667"/>
                </a:lnTo>
                <a:lnTo>
                  <a:pt x="32567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6" name="Freeform: Shape 805">
            <a:extLst>
              <a:ext uri="{FF2B5EF4-FFF2-40B4-BE49-F238E27FC236}">
                <a16:creationId xmlns:a16="http://schemas.microsoft.com/office/drawing/2014/main" id="{3E68C3E3-2353-71A2-592B-3CCB8DF41E52}"/>
              </a:ext>
            </a:extLst>
          </p:cNvPr>
          <p:cNvSpPr/>
          <p:nvPr/>
        </p:nvSpPr>
        <p:spPr>
          <a:xfrm>
            <a:off x="8969828" y="5143757"/>
            <a:ext cx="245272" cy="633119"/>
          </a:xfrm>
          <a:custGeom>
            <a:avLst/>
            <a:gdLst>
              <a:gd name="connsiteX0" fmla="*/ 32567 w 245272"/>
              <a:gd name="connsiteY0" fmla="*/ 281667 h 633119"/>
              <a:gd name="connsiteX1" fmla="*/ 245272 w 245272"/>
              <a:gd name="connsiteY1" fmla="*/ 0 h 633119"/>
              <a:gd name="connsiteX2" fmla="*/ 212705 w 245272"/>
              <a:gd name="connsiteY2" fmla="*/ 351453 h 633119"/>
              <a:gd name="connsiteX3" fmla="*/ 0 w 245272"/>
              <a:gd name="connsiteY3" fmla="*/ 633120 h 633119"/>
              <a:gd name="connsiteX4" fmla="*/ 32567 w 245272"/>
              <a:gd name="connsiteY4" fmla="*/ 281667 h 633119"/>
              <a:gd name="connsiteX5" fmla="*/ 32567 w 245272"/>
              <a:gd name="connsiteY5" fmla="*/ 281667 h 633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5272" h="633119">
                <a:moveTo>
                  <a:pt x="32567" y="281667"/>
                </a:moveTo>
                <a:lnTo>
                  <a:pt x="245272" y="0"/>
                </a:lnTo>
                <a:lnTo>
                  <a:pt x="212705" y="351453"/>
                </a:lnTo>
                <a:lnTo>
                  <a:pt x="0" y="633120"/>
                </a:lnTo>
                <a:lnTo>
                  <a:pt x="32567" y="281667"/>
                </a:lnTo>
                <a:lnTo>
                  <a:pt x="32567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7" name="Freeform: Shape 806">
            <a:extLst>
              <a:ext uri="{FF2B5EF4-FFF2-40B4-BE49-F238E27FC236}">
                <a16:creationId xmlns:a16="http://schemas.microsoft.com/office/drawing/2014/main" id="{A6999BAC-3BAA-54D2-E8D1-82EC573CBA06}"/>
              </a:ext>
            </a:extLst>
          </p:cNvPr>
          <p:cNvSpPr/>
          <p:nvPr/>
        </p:nvSpPr>
        <p:spPr>
          <a:xfrm>
            <a:off x="3069206" y="693126"/>
            <a:ext cx="370032" cy="597622"/>
          </a:xfrm>
          <a:custGeom>
            <a:avLst/>
            <a:gdLst>
              <a:gd name="connsiteX0" fmla="*/ 157327 w 370032"/>
              <a:gd name="connsiteY0" fmla="*/ 281667 h 597622"/>
              <a:gd name="connsiteX1" fmla="*/ 370032 w 370032"/>
              <a:gd name="connsiteY1" fmla="*/ 0 h 597622"/>
              <a:gd name="connsiteX2" fmla="*/ 212705 w 370032"/>
              <a:gd name="connsiteY2" fmla="*/ 315955 h 597622"/>
              <a:gd name="connsiteX3" fmla="*/ 0 w 370032"/>
              <a:gd name="connsiteY3" fmla="*/ 597622 h 597622"/>
              <a:gd name="connsiteX4" fmla="*/ 157327 w 370032"/>
              <a:gd name="connsiteY4" fmla="*/ 281667 h 597622"/>
              <a:gd name="connsiteX5" fmla="*/ 157327 w 370032"/>
              <a:gd name="connsiteY5" fmla="*/ 281667 h 597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032" h="597622">
                <a:moveTo>
                  <a:pt x="157327" y="281667"/>
                </a:moveTo>
                <a:lnTo>
                  <a:pt x="370032" y="0"/>
                </a:lnTo>
                <a:lnTo>
                  <a:pt x="212705" y="315955"/>
                </a:lnTo>
                <a:lnTo>
                  <a:pt x="0" y="597622"/>
                </a:lnTo>
                <a:lnTo>
                  <a:pt x="157327" y="281667"/>
                </a:lnTo>
                <a:lnTo>
                  <a:pt x="157327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8" name="Freeform: Shape 807">
            <a:extLst>
              <a:ext uri="{FF2B5EF4-FFF2-40B4-BE49-F238E27FC236}">
                <a16:creationId xmlns:a16="http://schemas.microsoft.com/office/drawing/2014/main" id="{6F455459-C820-B309-4865-5CC1ED2AB5A7}"/>
              </a:ext>
            </a:extLst>
          </p:cNvPr>
          <p:cNvSpPr/>
          <p:nvPr/>
        </p:nvSpPr>
        <p:spPr>
          <a:xfrm>
            <a:off x="8061949" y="4541639"/>
            <a:ext cx="473544" cy="519453"/>
          </a:xfrm>
          <a:custGeom>
            <a:avLst/>
            <a:gdLst>
              <a:gd name="connsiteX0" fmla="*/ 212705 w 473544"/>
              <a:gd name="connsiteY0" fmla="*/ 237787 h 519453"/>
              <a:gd name="connsiteX1" fmla="*/ 473544 w 473544"/>
              <a:gd name="connsiteY1" fmla="*/ 0 h 519453"/>
              <a:gd name="connsiteX2" fmla="*/ 260840 w 473544"/>
              <a:gd name="connsiteY2" fmla="*/ 281667 h 519453"/>
              <a:gd name="connsiteX3" fmla="*/ 0 w 473544"/>
              <a:gd name="connsiteY3" fmla="*/ 519453 h 519453"/>
              <a:gd name="connsiteX4" fmla="*/ 212705 w 473544"/>
              <a:gd name="connsiteY4" fmla="*/ 237787 h 519453"/>
              <a:gd name="connsiteX5" fmla="*/ 212705 w 473544"/>
              <a:gd name="connsiteY5" fmla="*/ 237787 h 519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3544" h="519453">
                <a:moveTo>
                  <a:pt x="212705" y="237787"/>
                </a:moveTo>
                <a:lnTo>
                  <a:pt x="473544" y="0"/>
                </a:lnTo>
                <a:lnTo>
                  <a:pt x="260840" y="281667"/>
                </a:lnTo>
                <a:lnTo>
                  <a:pt x="0" y="519453"/>
                </a:lnTo>
                <a:lnTo>
                  <a:pt x="212705" y="237787"/>
                </a:lnTo>
                <a:lnTo>
                  <a:pt x="212705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9" name="Freeform: Shape 808">
            <a:extLst>
              <a:ext uri="{FF2B5EF4-FFF2-40B4-BE49-F238E27FC236}">
                <a16:creationId xmlns:a16="http://schemas.microsoft.com/office/drawing/2014/main" id="{CE483710-1DC4-BD03-9D20-024CCB12D355}"/>
              </a:ext>
            </a:extLst>
          </p:cNvPr>
          <p:cNvSpPr/>
          <p:nvPr/>
        </p:nvSpPr>
        <p:spPr>
          <a:xfrm>
            <a:off x="6676237" y="3477029"/>
            <a:ext cx="541829" cy="409170"/>
          </a:xfrm>
          <a:custGeom>
            <a:avLst/>
            <a:gdLst>
              <a:gd name="connsiteX0" fmla="*/ 212706 w 541829"/>
              <a:gd name="connsiteY0" fmla="*/ 127503 h 409170"/>
              <a:gd name="connsiteX1" fmla="*/ 541829 w 541829"/>
              <a:gd name="connsiteY1" fmla="*/ 0 h 409170"/>
              <a:gd name="connsiteX2" fmla="*/ 329125 w 541829"/>
              <a:gd name="connsiteY2" fmla="*/ 281667 h 409170"/>
              <a:gd name="connsiteX3" fmla="*/ 0 w 541829"/>
              <a:gd name="connsiteY3" fmla="*/ 409170 h 409170"/>
              <a:gd name="connsiteX4" fmla="*/ 212706 w 541829"/>
              <a:gd name="connsiteY4" fmla="*/ 127503 h 409170"/>
              <a:gd name="connsiteX5" fmla="*/ 212706 w 541829"/>
              <a:gd name="connsiteY5" fmla="*/ 127503 h 409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1829" h="409170">
                <a:moveTo>
                  <a:pt x="212706" y="127503"/>
                </a:moveTo>
                <a:lnTo>
                  <a:pt x="541829" y="0"/>
                </a:lnTo>
                <a:lnTo>
                  <a:pt x="329125" y="281667"/>
                </a:lnTo>
                <a:lnTo>
                  <a:pt x="0" y="409170"/>
                </a:lnTo>
                <a:lnTo>
                  <a:pt x="212706" y="127503"/>
                </a:lnTo>
                <a:lnTo>
                  <a:pt x="212706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0" name="Freeform: Shape 809">
            <a:extLst>
              <a:ext uri="{FF2B5EF4-FFF2-40B4-BE49-F238E27FC236}">
                <a16:creationId xmlns:a16="http://schemas.microsoft.com/office/drawing/2014/main" id="{A6C2D409-F4F6-980C-8A66-6B2F5F99E5A8}"/>
              </a:ext>
            </a:extLst>
          </p:cNvPr>
          <p:cNvSpPr/>
          <p:nvPr/>
        </p:nvSpPr>
        <p:spPr>
          <a:xfrm>
            <a:off x="2132294" y="204240"/>
            <a:ext cx="541828" cy="409170"/>
          </a:xfrm>
          <a:custGeom>
            <a:avLst/>
            <a:gdLst>
              <a:gd name="connsiteX0" fmla="*/ 212705 w 541828"/>
              <a:gd name="connsiteY0" fmla="*/ 127503 h 409170"/>
              <a:gd name="connsiteX1" fmla="*/ 541829 w 541828"/>
              <a:gd name="connsiteY1" fmla="*/ 0 h 409170"/>
              <a:gd name="connsiteX2" fmla="*/ 329124 w 541828"/>
              <a:gd name="connsiteY2" fmla="*/ 281667 h 409170"/>
              <a:gd name="connsiteX3" fmla="*/ 0 w 541828"/>
              <a:gd name="connsiteY3" fmla="*/ 409170 h 409170"/>
              <a:gd name="connsiteX4" fmla="*/ 212705 w 541828"/>
              <a:gd name="connsiteY4" fmla="*/ 127503 h 409170"/>
              <a:gd name="connsiteX5" fmla="*/ 212705 w 541828"/>
              <a:gd name="connsiteY5" fmla="*/ 127503 h 409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1828" h="409170">
                <a:moveTo>
                  <a:pt x="212705" y="127503"/>
                </a:moveTo>
                <a:lnTo>
                  <a:pt x="541829" y="0"/>
                </a:lnTo>
                <a:lnTo>
                  <a:pt x="329124" y="281667"/>
                </a:lnTo>
                <a:lnTo>
                  <a:pt x="0" y="409170"/>
                </a:lnTo>
                <a:lnTo>
                  <a:pt x="212705" y="127503"/>
                </a:lnTo>
                <a:lnTo>
                  <a:pt x="212705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1" name="Freeform: Shape 810">
            <a:extLst>
              <a:ext uri="{FF2B5EF4-FFF2-40B4-BE49-F238E27FC236}">
                <a16:creationId xmlns:a16="http://schemas.microsoft.com/office/drawing/2014/main" id="{C54982C0-3127-13DA-7066-2D00BAB19E95}"/>
              </a:ext>
            </a:extLst>
          </p:cNvPr>
          <p:cNvSpPr/>
          <p:nvPr/>
        </p:nvSpPr>
        <p:spPr>
          <a:xfrm>
            <a:off x="1133047" y="6970537"/>
            <a:ext cx="512796" cy="467475"/>
          </a:xfrm>
          <a:custGeom>
            <a:avLst/>
            <a:gdLst>
              <a:gd name="connsiteX0" fmla="*/ 212705 w 512796"/>
              <a:gd name="connsiteY0" fmla="*/ 185808 h 467475"/>
              <a:gd name="connsiteX1" fmla="*/ 512796 w 512796"/>
              <a:gd name="connsiteY1" fmla="*/ 0 h 467475"/>
              <a:gd name="connsiteX2" fmla="*/ 300091 w 512796"/>
              <a:gd name="connsiteY2" fmla="*/ 281666 h 467475"/>
              <a:gd name="connsiteX3" fmla="*/ 0 w 512796"/>
              <a:gd name="connsiteY3" fmla="*/ 467475 h 467475"/>
              <a:gd name="connsiteX4" fmla="*/ 212705 w 512796"/>
              <a:gd name="connsiteY4" fmla="*/ 185808 h 467475"/>
              <a:gd name="connsiteX5" fmla="*/ 212705 w 512796"/>
              <a:gd name="connsiteY5" fmla="*/ 185808 h 46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2796" h="467475">
                <a:moveTo>
                  <a:pt x="212705" y="185808"/>
                </a:moveTo>
                <a:lnTo>
                  <a:pt x="512796" y="0"/>
                </a:lnTo>
                <a:lnTo>
                  <a:pt x="300091" y="281666"/>
                </a:lnTo>
                <a:lnTo>
                  <a:pt x="0" y="467475"/>
                </a:lnTo>
                <a:lnTo>
                  <a:pt x="212705" y="185808"/>
                </a:lnTo>
                <a:lnTo>
                  <a:pt x="212705" y="18580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2" name="Freeform: Shape 811">
            <a:extLst>
              <a:ext uri="{FF2B5EF4-FFF2-40B4-BE49-F238E27FC236}">
                <a16:creationId xmlns:a16="http://schemas.microsoft.com/office/drawing/2014/main" id="{8099592A-1201-6E05-88DC-D25883189902}"/>
              </a:ext>
            </a:extLst>
          </p:cNvPr>
          <p:cNvSpPr/>
          <p:nvPr/>
        </p:nvSpPr>
        <p:spPr>
          <a:xfrm>
            <a:off x="3983095" y="9135842"/>
            <a:ext cx="559653" cy="346523"/>
          </a:xfrm>
          <a:custGeom>
            <a:avLst/>
            <a:gdLst>
              <a:gd name="connsiteX0" fmla="*/ 212705 w 559653"/>
              <a:gd name="connsiteY0" fmla="*/ 64856 h 346523"/>
              <a:gd name="connsiteX1" fmla="*/ 559653 w 559653"/>
              <a:gd name="connsiteY1" fmla="*/ 0 h 346523"/>
              <a:gd name="connsiteX2" fmla="*/ 346948 w 559653"/>
              <a:gd name="connsiteY2" fmla="*/ 281667 h 346523"/>
              <a:gd name="connsiteX3" fmla="*/ 0 w 559653"/>
              <a:gd name="connsiteY3" fmla="*/ 346523 h 346523"/>
              <a:gd name="connsiteX4" fmla="*/ 212705 w 559653"/>
              <a:gd name="connsiteY4" fmla="*/ 64856 h 346523"/>
              <a:gd name="connsiteX5" fmla="*/ 212705 w 559653"/>
              <a:gd name="connsiteY5" fmla="*/ 64856 h 346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9653" h="346523">
                <a:moveTo>
                  <a:pt x="212705" y="64856"/>
                </a:moveTo>
                <a:lnTo>
                  <a:pt x="559653" y="0"/>
                </a:lnTo>
                <a:lnTo>
                  <a:pt x="346948" y="281667"/>
                </a:lnTo>
                <a:lnTo>
                  <a:pt x="0" y="346523"/>
                </a:lnTo>
                <a:lnTo>
                  <a:pt x="212705" y="64856"/>
                </a:lnTo>
                <a:lnTo>
                  <a:pt x="212705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3" name="Freeform: Shape 812">
            <a:extLst>
              <a:ext uri="{FF2B5EF4-FFF2-40B4-BE49-F238E27FC236}">
                <a16:creationId xmlns:a16="http://schemas.microsoft.com/office/drawing/2014/main" id="{1A281C0F-BB85-EB53-93CC-1AF9926359CA}"/>
              </a:ext>
            </a:extLst>
          </p:cNvPr>
          <p:cNvSpPr/>
          <p:nvPr/>
        </p:nvSpPr>
        <p:spPr>
          <a:xfrm>
            <a:off x="-127790" y="6732750"/>
            <a:ext cx="559653" cy="346522"/>
          </a:xfrm>
          <a:custGeom>
            <a:avLst/>
            <a:gdLst>
              <a:gd name="connsiteX0" fmla="*/ 212705 w 559653"/>
              <a:gd name="connsiteY0" fmla="*/ 64856 h 346522"/>
              <a:gd name="connsiteX1" fmla="*/ 559654 w 559653"/>
              <a:gd name="connsiteY1" fmla="*/ 0 h 346522"/>
              <a:gd name="connsiteX2" fmla="*/ 346949 w 559653"/>
              <a:gd name="connsiteY2" fmla="*/ 281667 h 346522"/>
              <a:gd name="connsiteX3" fmla="*/ 0 w 559653"/>
              <a:gd name="connsiteY3" fmla="*/ 346523 h 346522"/>
              <a:gd name="connsiteX4" fmla="*/ 212705 w 559653"/>
              <a:gd name="connsiteY4" fmla="*/ 64856 h 346522"/>
              <a:gd name="connsiteX5" fmla="*/ 212705 w 559653"/>
              <a:gd name="connsiteY5" fmla="*/ 64856 h 346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9653" h="346522">
                <a:moveTo>
                  <a:pt x="212705" y="64856"/>
                </a:moveTo>
                <a:lnTo>
                  <a:pt x="559654" y="0"/>
                </a:lnTo>
                <a:lnTo>
                  <a:pt x="346949" y="281667"/>
                </a:lnTo>
                <a:lnTo>
                  <a:pt x="0" y="346523"/>
                </a:lnTo>
                <a:lnTo>
                  <a:pt x="212705" y="64856"/>
                </a:lnTo>
                <a:lnTo>
                  <a:pt x="212705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4" name="Freeform: Shape 813">
            <a:extLst>
              <a:ext uri="{FF2B5EF4-FFF2-40B4-BE49-F238E27FC236}">
                <a16:creationId xmlns:a16="http://schemas.microsoft.com/office/drawing/2014/main" id="{6D214293-4C96-4844-D4AE-2FC76A662179}"/>
              </a:ext>
            </a:extLst>
          </p:cNvPr>
          <p:cNvSpPr/>
          <p:nvPr/>
        </p:nvSpPr>
        <p:spPr>
          <a:xfrm>
            <a:off x="2461418" y="7568159"/>
            <a:ext cx="559653" cy="346522"/>
          </a:xfrm>
          <a:custGeom>
            <a:avLst/>
            <a:gdLst>
              <a:gd name="connsiteX0" fmla="*/ 0 w 559653"/>
              <a:gd name="connsiteY0" fmla="*/ 281667 h 346522"/>
              <a:gd name="connsiteX1" fmla="*/ 212705 w 559653"/>
              <a:gd name="connsiteY1" fmla="*/ 0 h 346522"/>
              <a:gd name="connsiteX2" fmla="*/ 559653 w 559653"/>
              <a:gd name="connsiteY2" fmla="*/ 64856 h 346522"/>
              <a:gd name="connsiteX3" fmla="*/ 346949 w 559653"/>
              <a:gd name="connsiteY3" fmla="*/ 346523 h 346522"/>
              <a:gd name="connsiteX4" fmla="*/ 0 w 559653"/>
              <a:gd name="connsiteY4" fmla="*/ 281667 h 346522"/>
              <a:gd name="connsiteX5" fmla="*/ 0 w 559653"/>
              <a:gd name="connsiteY5" fmla="*/ 281667 h 346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9653" h="346522">
                <a:moveTo>
                  <a:pt x="0" y="281667"/>
                </a:moveTo>
                <a:lnTo>
                  <a:pt x="212705" y="0"/>
                </a:lnTo>
                <a:lnTo>
                  <a:pt x="559653" y="64856"/>
                </a:lnTo>
                <a:lnTo>
                  <a:pt x="346949" y="346523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5" name="Freeform: Shape 814">
            <a:extLst>
              <a:ext uri="{FF2B5EF4-FFF2-40B4-BE49-F238E27FC236}">
                <a16:creationId xmlns:a16="http://schemas.microsoft.com/office/drawing/2014/main" id="{01125591-5396-EF2F-2C97-34FF2EA9FEF4}"/>
              </a:ext>
            </a:extLst>
          </p:cNvPr>
          <p:cNvSpPr/>
          <p:nvPr/>
        </p:nvSpPr>
        <p:spPr>
          <a:xfrm>
            <a:off x="-446570" y="5725857"/>
            <a:ext cx="559653" cy="346522"/>
          </a:xfrm>
          <a:custGeom>
            <a:avLst/>
            <a:gdLst>
              <a:gd name="connsiteX0" fmla="*/ 0 w 559653"/>
              <a:gd name="connsiteY0" fmla="*/ 281667 h 346522"/>
              <a:gd name="connsiteX1" fmla="*/ 212705 w 559653"/>
              <a:gd name="connsiteY1" fmla="*/ 0 h 346522"/>
              <a:gd name="connsiteX2" fmla="*/ 559654 w 559653"/>
              <a:gd name="connsiteY2" fmla="*/ 64856 h 346522"/>
              <a:gd name="connsiteX3" fmla="*/ 346949 w 559653"/>
              <a:gd name="connsiteY3" fmla="*/ 346523 h 346522"/>
              <a:gd name="connsiteX4" fmla="*/ 0 w 559653"/>
              <a:gd name="connsiteY4" fmla="*/ 281667 h 346522"/>
              <a:gd name="connsiteX5" fmla="*/ 0 w 559653"/>
              <a:gd name="connsiteY5" fmla="*/ 281667 h 346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9653" h="346522">
                <a:moveTo>
                  <a:pt x="0" y="281667"/>
                </a:moveTo>
                <a:lnTo>
                  <a:pt x="212705" y="0"/>
                </a:lnTo>
                <a:lnTo>
                  <a:pt x="559654" y="64856"/>
                </a:lnTo>
                <a:lnTo>
                  <a:pt x="346949" y="346523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6" name="Freeform: Shape 815">
            <a:extLst>
              <a:ext uri="{FF2B5EF4-FFF2-40B4-BE49-F238E27FC236}">
                <a16:creationId xmlns:a16="http://schemas.microsoft.com/office/drawing/2014/main" id="{4B536ED5-880B-AA56-C085-081823F94CCB}"/>
              </a:ext>
            </a:extLst>
          </p:cNvPr>
          <p:cNvSpPr/>
          <p:nvPr/>
        </p:nvSpPr>
        <p:spPr>
          <a:xfrm>
            <a:off x="832955" y="6970537"/>
            <a:ext cx="512796" cy="467475"/>
          </a:xfrm>
          <a:custGeom>
            <a:avLst/>
            <a:gdLst>
              <a:gd name="connsiteX0" fmla="*/ 0 w 512796"/>
              <a:gd name="connsiteY0" fmla="*/ 281666 h 467475"/>
              <a:gd name="connsiteX1" fmla="*/ 212705 w 512796"/>
              <a:gd name="connsiteY1" fmla="*/ 0 h 467475"/>
              <a:gd name="connsiteX2" fmla="*/ 512796 w 512796"/>
              <a:gd name="connsiteY2" fmla="*/ 185808 h 467475"/>
              <a:gd name="connsiteX3" fmla="*/ 300091 w 512796"/>
              <a:gd name="connsiteY3" fmla="*/ 467475 h 467475"/>
              <a:gd name="connsiteX4" fmla="*/ 0 w 512796"/>
              <a:gd name="connsiteY4" fmla="*/ 281666 h 467475"/>
              <a:gd name="connsiteX5" fmla="*/ 0 w 512796"/>
              <a:gd name="connsiteY5" fmla="*/ 281666 h 46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2796" h="467475">
                <a:moveTo>
                  <a:pt x="0" y="281666"/>
                </a:moveTo>
                <a:lnTo>
                  <a:pt x="212705" y="0"/>
                </a:lnTo>
                <a:lnTo>
                  <a:pt x="512796" y="185808"/>
                </a:lnTo>
                <a:lnTo>
                  <a:pt x="300091" y="467475"/>
                </a:lnTo>
                <a:lnTo>
                  <a:pt x="0" y="281666"/>
                </a:lnTo>
                <a:lnTo>
                  <a:pt x="0" y="2816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7" name="Freeform: Shape 816">
            <a:extLst>
              <a:ext uri="{FF2B5EF4-FFF2-40B4-BE49-F238E27FC236}">
                <a16:creationId xmlns:a16="http://schemas.microsoft.com/office/drawing/2014/main" id="{116E1DA3-E0BD-4833-C507-3A2706E0D828}"/>
              </a:ext>
            </a:extLst>
          </p:cNvPr>
          <p:cNvSpPr/>
          <p:nvPr/>
        </p:nvSpPr>
        <p:spPr>
          <a:xfrm>
            <a:off x="2940047" y="8561739"/>
            <a:ext cx="512796" cy="467475"/>
          </a:xfrm>
          <a:custGeom>
            <a:avLst/>
            <a:gdLst>
              <a:gd name="connsiteX0" fmla="*/ 0 w 512796"/>
              <a:gd name="connsiteY0" fmla="*/ 281667 h 467475"/>
              <a:gd name="connsiteX1" fmla="*/ 212705 w 512796"/>
              <a:gd name="connsiteY1" fmla="*/ 0 h 467475"/>
              <a:gd name="connsiteX2" fmla="*/ 512796 w 512796"/>
              <a:gd name="connsiteY2" fmla="*/ 185809 h 467475"/>
              <a:gd name="connsiteX3" fmla="*/ 300091 w 512796"/>
              <a:gd name="connsiteY3" fmla="*/ 467475 h 467475"/>
              <a:gd name="connsiteX4" fmla="*/ 0 w 512796"/>
              <a:gd name="connsiteY4" fmla="*/ 281667 h 467475"/>
              <a:gd name="connsiteX5" fmla="*/ 0 w 512796"/>
              <a:gd name="connsiteY5" fmla="*/ 281667 h 46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2796" h="467475">
                <a:moveTo>
                  <a:pt x="0" y="281667"/>
                </a:moveTo>
                <a:lnTo>
                  <a:pt x="212705" y="0"/>
                </a:lnTo>
                <a:lnTo>
                  <a:pt x="512796" y="185809"/>
                </a:lnTo>
                <a:lnTo>
                  <a:pt x="300091" y="467475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8" name="Freeform: Shape 817">
            <a:extLst>
              <a:ext uri="{FF2B5EF4-FFF2-40B4-BE49-F238E27FC236}">
                <a16:creationId xmlns:a16="http://schemas.microsoft.com/office/drawing/2014/main" id="{D73795B5-1899-C1F0-4364-EC5532654B35}"/>
              </a:ext>
            </a:extLst>
          </p:cNvPr>
          <p:cNvSpPr/>
          <p:nvPr/>
        </p:nvSpPr>
        <p:spPr>
          <a:xfrm>
            <a:off x="-988399" y="5316687"/>
            <a:ext cx="425409" cy="563333"/>
          </a:xfrm>
          <a:custGeom>
            <a:avLst/>
            <a:gdLst>
              <a:gd name="connsiteX0" fmla="*/ 0 w 425409"/>
              <a:gd name="connsiteY0" fmla="*/ 281667 h 563333"/>
              <a:gd name="connsiteX1" fmla="*/ 212705 w 425409"/>
              <a:gd name="connsiteY1" fmla="*/ 0 h 563333"/>
              <a:gd name="connsiteX2" fmla="*/ 425410 w 425409"/>
              <a:gd name="connsiteY2" fmla="*/ 281667 h 563333"/>
              <a:gd name="connsiteX3" fmla="*/ 212705 w 425409"/>
              <a:gd name="connsiteY3" fmla="*/ 563334 h 563333"/>
              <a:gd name="connsiteX4" fmla="*/ 0 w 425409"/>
              <a:gd name="connsiteY4" fmla="*/ 281667 h 563333"/>
              <a:gd name="connsiteX5" fmla="*/ 0 w 425409"/>
              <a:gd name="connsiteY5" fmla="*/ 281667 h 563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09" h="563333">
                <a:moveTo>
                  <a:pt x="0" y="281667"/>
                </a:moveTo>
                <a:lnTo>
                  <a:pt x="212705" y="0"/>
                </a:lnTo>
                <a:lnTo>
                  <a:pt x="425410" y="281667"/>
                </a:lnTo>
                <a:lnTo>
                  <a:pt x="212705" y="563334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9" name="Freeform: Shape 818">
            <a:extLst>
              <a:ext uri="{FF2B5EF4-FFF2-40B4-BE49-F238E27FC236}">
                <a16:creationId xmlns:a16="http://schemas.microsoft.com/office/drawing/2014/main" id="{CD2E2E8C-E6C9-E4C2-6E6E-EC1F70E9AE4B}"/>
              </a:ext>
            </a:extLst>
          </p:cNvPr>
          <p:cNvSpPr/>
          <p:nvPr/>
        </p:nvSpPr>
        <p:spPr>
          <a:xfrm>
            <a:off x="1919589" y="7158989"/>
            <a:ext cx="425409" cy="563333"/>
          </a:xfrm>
          <a:custGeom>
            <a:avLst/>
            <a:gdLst>
              <a:gd name="connsiteX0" fmla="*/ 0 w 425409"/>
              <a:gd name="connsiteY0" fmla="*/ 281666 h 563333"/>
              <a:gd name="connsiteX1" fmla="*/ 212705 w 425409"/>
              <a:gd name="connsiteY1" fmla="*/ 0 h 563333"/>
              <a:gd name="connsiteX2" fmla="*/ 425410 w 425409"/>
              <a:gd name="connsiteY2" fmla="*/ 281666 h 563333"/>
              <a:gd name="connsiteX3" fmla="*/ 212705 w 425409"/>
              <a:gd name="connsiteY3" fmla="*/ 563334 h 563333"/>
              <a:gd name="connsiteX4" fmla="*/ 0 w 425409"/>
              <a:gd name="connsiteY4" fmla="*/ 281666 h 563333"/>
              <a:gd name="connsiteX5" fmla="*/ 0 w 425409"/>
              <a:gd name="connsiteY5" fmla="*/ 281666 h 563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09" h="563333">
                <a:moveTo>
                  <a:pt x="0" y="281666"/>
                </a:moveTo>
                <a:lnTo>
                  <a:pt x="212705" y="0"/>
                </a:lnTo>
                <a:lnTo>
                  <a:pt x="425410" y="281666"/>
                </a:lnTo>
                <a:lnTo>
                  <a:pt x="212705" y="563334"/>
                </a:lnTo>
                <a:lnTo>
                  <a:pt x="0" y="281666"/>
                </a:lnTo>
                <a:lnTo>
                  <a:pt x="0" y="2816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0" name="Freeform: Shape 819">
            <a:extLst>
              <a:ext uri="{FF2B5EF4-FFF2-40B4-BE49-F238E27FC236}">
                <a16:creationId xmlns:a16="http://schemas.microsoft.com/office/drawing/2014/main" id="{AE59C582-DA4F-A66A-FE2C-24A7C1567620}"/>
              </a:ext>
            </a:extLst>
          </p:cNvPr>
          <p:cNvSpPr/>
          <p:nvPr/>
        </p:nvSpPr>
        <p:spPr>
          <a:xfrm>
            <a:off x="4487370" y="9451797"/>
            <a:ext cx="425410" cy="563333"/>
          </a:xfrm>
          <a:custGeom>
            <a:avLst/>
            <a:gdLst>
              <a:gd name="connsiteX0" fmla="*/ 0 w 425410"/>
              <a:gd name="connsiteY0" fmla="*/ 281667 h 563333"/>
              <a:gd name="connsiteX1" fmla="*/ 212705 w 425410"/>
              <a:gd name="connsiteY1" fmla="*/ 0 h 563333"/>
              <a:gd name="connsiteX2" fmla="*/ 425410 w 425410"/>
              <a:gd name="connsiteY2" fmla="*/ 281667 h 563333"/>
              <a:gd name="connsiteX3" fmla="*/ 212705 w 425410"/>
              <a:gd name="connsiteY3" fmla="*/ 563334 h 563333"/>
              <a:gd name="connsiteX4" fmla="*/ 0 w 425410"/>
              <a:gd name="connsiteY4" fmla="*/ 281667 h 563333"/>
              <a:gd name="connsiteX5" fmla="*/ 0 w 425410"/>
              <a:gd name="connsiteY5" fmla="*/ 281667 h 563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10" h="563333">
                <a:moveTo>
                  <a:pt x="0" y="281667"/>
                </a:moveTo>
                <a:lnTo>
                  <a:pt x="212705" y="0"/>
                </a:lnTo>
                <a:lnTo>
                  <a:pt x="425410" y="281667"/>
                </a:lnTo>
                <a:lnTo>
                  <a:pt x="212705" y="563334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1" name="Freeform: Shape 820">
            <a:extLst>
              <a:ext uri="{FF2B5EF4-FFF2-40B4-BE49-F238E27FC236}">
                <a16:creationId xmlns:a16="http://schemas.microsoft.com/office/drawing/2014/main" id="{75D406EC-AC19-61F0-E099-FDB1A1CFE832}"/>
              </a:ext>
            </a:extLst>
          </p:cNvPr>
          <p:cNvSpPr/>
          <p:nvPr/>
        </p:nvSpPr>
        <p:spPr>
          <a:xfrm>
            <a:off x="-224382" y="6458122"/>
            <a:ext cx="309296" cy="621150"/>
          </a:xfrm>
          <a:custGeom>
            <a:avLst/>
            <a:gdLst>
              <a:gd name="connsiteX0" fmla="*/ 0 w 309296"/>
              <a:gd name="connsiteY0" fmla="*/ 281667 h 621150"/>
              <a:gd name="connsiteX1" fmla="*/ 212705 w 309296"/>
              <a:gd name="connsiteY1" fmla="*/ 0 h 621150"/>
              <a:gd name="connsiteX2" fmla="*/ 309297 w 309296"/>
              <a:gd name="connsiteY2" fmla="*/ 339484 h 621150"/>
              <a:gd name="connsiteX3" fmla="*/ 96592 w 309296"/>
              <a:gd name="connsiteY3" fmla="*/ 621151 h 621150"/>
              <a:gd name="connsiteX4" fmla="*/ 0 w 309296"/>
              <a:gd name="connsiteY4" fmla="*/ 281667 h 621150"/>
              <a:gd name="connsiteX5" fmla="*/ 0 w 309296"/>
              <a:gd name="connsiteY5" fmla="*/ 281667 h 62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296" h="621150">
                <a:moveTo>
                  <a:pt x="0" y="281667"/>
                </a:moveTo>
                <a:lnTo>
                  <a:pt x="212705" y="0"/>
                </a:lnTo>
                <a:lnTo>
                  <a:pt x="309297" y="339484"/>
                </a:lnTo>
                <a:lnTo>
                  <a:pt x="96592" y="621151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2" name="Freeform: Shape 821">
            <a:extLst>
              <a:ext uri="{FF2B5EF4-FFF2-40B4-BE49-F238E27FC236}">
                <a16:creationId xmlns:a16="http://schemas.microsoft.com/office/drawing/2014/main" id="{965925C3-34DF-B71F-1FFF-5E7819E37684}"/>
              </a:ext>
            </a:extLst>
          </p:cNvPr>
          <p:cNvSpPr/>
          <p:nvPr/>
        </p:nvSpPr>
        <p:spPr>
          <a:xfrm>
            <a:off x="3240138" y="8747547"/>
            <a:ext cx="309296" cy="621151"/>
          </a:xfrm>
          <a:custGeom>
            <a:avLst/>
            <a:gdLst>
              <a:gd name="connsiteX0" fmla="*/ 0 w 309296"/>
              <a:gd name="connsiteY0" fmla="*/ 281666 h 621151"/>
              <a:gd name="connsiteX1" fmla="*/ 212705 w 309296"/>
              <a:gd name="connsiteY1" fmla="*/ 0 h 621151"/>
              <a:gd name="connsiteX2" fmla="*/ 309297 w 309296"/>
              <a:gd name="connsiteY2" fmla="*/ 339485 h 621151"/>
              <a:gd name="connsiteX3" fmla="*/ 96592 w 309296"/>
              <a:gd name="connsiteY3" fmla="*/ 621151 h 621151"/>
              <a:gd name="connsiteX4" fmla="*/ 0 w 309296"/>
              <a:gd name="connsiteY4" fmla="*/ 281666 h 621151"/>
              <a:gd name="connsiteX5" fmla="*/ 0 w 309296"/>
              <a:gd name="connsiteY5" fmla="*/ 281666 h 621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296" h="621151">
                <a:moveTo>
                  <a:pt x="0" y="281666"/>
                </a:moveTo>
                <a:lnTo>
                  <a:pt x="212705" y="0"/>
                </a:lnTo>
                <a:lnTo>
                  <a:pt x="309297" y="339485"/>
                </a:lnTo>
                <a:lnTo>
                  <a:pt x="96592" y="621151"/>
                </a:lnTo>
                <a:lnTo>
                  <a:pt x="0" y="281666"/>
                </a:lnTo>
                <a:lnTo>
                  <a:pt x="0" y="2816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3" name="Freeform: Shape 822">
            <a:extLst>
              <a:ext uri="{FF2B5EF4-FFF2-40B4-BE49-F238E27FC236}">
                <a16:creationId xmlns:a16="http://schemas.microsoft.com/office/drawing/2014/main" id="{88A031F1-D468-9B95-7665-6755D689C3F5}"/>
              </a:ext>
            </a:extLst>
          </p:cNvPr>
          <p:cNvSpPr/>
          <p:nvPr/>
        </p:nvSpPr>
        <p:spPr>
          <a:xfrm>
            <a:off x="2775799" y="7633015"/>
            <a:ext cx="245271" cy="633119"/>
          </a:xfrm>
          <a:custGeom>
            <a:avLst/>
            <a:gdLst>
              <a:gd name="connsiteX0" fmla="*/ 32567 w 245271"/>
              <a:gd name="connsiteY0" fmla="*/ 281666 h 633119"/>
              <a:gd name="connsiteX1" fmla="*/ 245272 w 245271"/>
              <a:gd name="connsiteY1" fmla="*/ 0 h 633119"/>
              <a:gd name="connsiteX2" fmla="*/ 212705 w 245271"/>
              <a:gd name="connsiteY2" fmla="*/ 351453 h 633119"/>
              <a:gd name="connsiteX3" fmla="*/ 0 w 245271"/>
              <a:gd name="connsiteY3" fmla="*/ 633119 h 633119"/>
              <a:gd name="connsiteX4" fmla="*/ 32567 w 245271"/>
              <a:gd name="connsiteY4" fmla="*/ 281666 h 633119"/>
              <a:gd name="connsiteX5" fmla="*/ 32567 w 245271"/>
              <a:gd name="connsiteY5" fmla="*/ 281666 h 633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5271" h="633119">
                <a:moveTo>
                  <a:pt x="32567" y="281666"/>
                </a:moveTo>
                <a:lnTo>
                  <a:pt x="245272" y="0"/>
                </a:lnTo>
                <a:lnTo>
                  <a:pt x="212705" y="351453"/>
                </a:lnTo>
                <a:lnTo>
                  <a:pt x="0" y="633119"/>
                </a:lnTo>
                <a:lnTo>
                  <a:pt x="32567" y="281666"/>
                </a:lnTo>
                <a:lnTo>
                  <a:pt x="32567" y="2816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4" name="Freeform: Shape 823">
            <a:extLst>
              <a:ext uri="{FF2B5EF4-FFF2-40B4-BE49-F238E27FC236}">
                <a16:creationId xmlns:a16="http://schemas.microsoft.com/office/drawing/2014/main" id="{A6E99271-5649-C2AD-720E-537BA09143CC}"/>
              </a:ext>
            </a:extLst>
          </p:cNvPr>
          <p:cNvSpPr/>
          <p:nvPr/>
        </p:nvSpPr>
        <p:spPr>
          <a:xfrm>
            <a:off x="-224382" y="6142166"/>
            <a:ext cx="370032" cy="597622"/>
          </a:xfrm>
          <a:custGeom>
            <a:avLst/>
            <a:gdLst>
              <a:gd name="connsiteX0" fmla="*/ 157327 w 370032"/>
              <a:gd name="connsiteY0" fmla="*/ 281667 h 597622"/>
              <a:gd name="connsiteX1" fmla="*/ 370032 w 370032"/>
              <a:gd name="connsiteY1" fmla="*/ 0 h 597622"/>
              <a:gd name="connsiteX2" fmla="*/ 212705 w 370032"/>
              <a:gd name="connsiteY2" fmla="*/ 315955 h 597622"/>
              <a:gd name="connsiteX3" fmla="*/ 0 w 370032"/>
              <a:gd name="connsiteY3" fmla="*/ 597622 h 597622"/>
              <a:gd name="connsiteX4" fmla="*/ 157327 w 370032"/>
              <a:gd name="connsiteY4" fmla="*/ 281667 h 597622"/>
              <a:gd name="connsiteX5" fmla="*/ 157327 w 370032"/>
              <a:gd name="connsiteY5" fmla="*/ 281667 h 597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032" h="597622">
                <a:moveTo>
                  <a:pt x="157327" y="281667"/>
                </a:moveTo>
                <a:lnTo>
                  <a:pt x="370032" y="0"/>
                </a:lnTo>
                <a:lnTo>
                  <a:pt x="212705" y="315955"/>
                </a:lnTo>
                <a:lnTo>
                  <a:pt x="0" y="597622"/>
                </a:lnTo>
                <a:lnTo>
                  <a:pt x="157327" y="281667"/>
                </a:lnTo>
                <a:lnTo>
                  <a:pt x="157327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5" name="Freeform: Shape 824">
            <a:extLst>
              <a:ext uri="{FF2B5EF4-FFF2-40B4-BE49-F238E27FC236}">
                <a16:creationId xmlns:a16="http://schemas.microsoft.com/office/drawing/2014/main" id="{9EDD6074-EAF2-EC6D-F535-D8C032603126}"/>
              </a:ext>
            </a:extLst>
          </p:cNvPr>
          <p:cNvSpPr/>
          <p:nvPr/>
        </p:nvSpPr>
        <p:spPr>
          <a:xfrm>
            <a:off x="3722256" y="9200698"/>
            <a:ext cx="473544" cy="519453"/>
          </a:xfrm>
          <a:custGeom>
            <a:avLst/>
            <a:gdLst>
              <a:gd name="connsiteX0" fmla="*/ 212705 w 473544"/>
              <a:gd name="connsiteY0" fmla="*/ 237787 h 519453"/>
              <a:gd name="connsiteX1" fmla="*/ 473544 w 473544"/>
              <a:gd name="connsiteY1" fmla="*/ 0 h 519453"/>
              <a:gd name="connsiteX2" fmla="*/ 260840 w 473544"/>
              <a:gd name="connsiteY2" fmla="*/ 281667 h 519453"/>
              <a:gd name="connsiteX3" fmla="*/ 0 w 473544"/>
              <a:gd name="connsiteY3" fmla="*/ 519453 h 519453"/>
              <a:gd name="connsiteX4" fmla="*/ 212705 w 473544"/>
              <a:gd name="connsiteY4" fmla="*/ 237787 h 519453"/>
              <a:gd name="connsiteX5" fmla="*/ 212705 w 473544"/>
              <a:gd name="connsiteY5" fmla="*/ 237787 h 519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3544" h="519453">
                <a:moveTo>
                  <a:pt x="212705" y="237787"/>
                </a:moveTo>
                <a:lnTo>
                  <a:pt x="473544" y="0"/>
                </a:lnTo>
                <a:lnTo>
                  <a:pt x="260840" y="281667"/>
                </a:lnTo>
                <a:lnTo>
                  <a:pt x="0" y="519453"/>
                </a:lnTo>
                <a:lnTo>
                  <a:pt x="212705" y="237787"/>
                </a:lnTo>
                <a:lnTo>
                  <a:pt x="212705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6" name="Freeform: Shape 825">
            <a:extLst>
              <a:ext uri="{FF2B5EF4-FFF2-40B4-BE49-F238E27FC236}">
                <a16:creationId xmlns:a16="http://schemas.microsoft.com/office/drawing/2014/main" id="{9EDF640A-1824-1658-D2AD-31D0CFB400A3}"/>
              </a:ext>
            </a:extLst>
          </p:cNvPr>
          <p:cNvSpPr/>
          <p:nvPr/>
        </p:nvSpPr>
        <p:spPr>
          <a:xfrm>
            <a:off x="1433138" y="6843034"/>
            <a:ext cx="541829" cy="409169"/>
          </a:xfrm>
          <a:custGeom>
            <a:avLst/>
            <a:gdLst>
              <a:gd name="connsiteX0" fmla="*/ 212705 w 541829"/>
              <a:gd name="connsiteY0" fmla="*/ 127503 h 409169"/>
              <a:gd name="connsiteX1" fmla="*/ 541829 w 541829"/>
              <a:gd name="connsiteY1" fmla="*/ 0 h 409169"/>
              <a:gd name="connsiteX2" fmla="*/ 329124 w 541829"/>
              <a:gd name="connsiteY2" fmla="*/ 281666 h 409169"/>
              <a:gd name="connsiteX3" fmla="*/ 0 w 541829"/>
              <a:gd name="connsiteY3" fmla="*/ 409170 h 409169"/>
              <a:gd name="connsiteX4" fmla="*/ 212705 w 541829"/>
              <a:gd name="connsiteY4" fmla="*/ 127503 h 409169"/>
              <a:gd name="connsiteX5" fmla="*/ 212705 w 541829"/>
              <a:gd name="connsiteY5" fmla="*/ 127503 h 409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1829" h="409169">
                <a:moveTo>
                  <a:pt x="212705" y="127503"/>
                </a:moveTo>
                <a:lnTo>
                  <a:pt x="541829" y="0"/>
                </a:lnTo>
                <a:lnTo>
                  <a:pt x="329124" y="281666"/>
                </a:lnTo>
                <a:lnTo>
                  <a:pt x="0" y="409170"/>
                </a:lnTo>
                <a:lnTo>
                  <a:pt x="212705" y="127503"/>
                </a:lnTo>
                <a:lnTo>
                  <a:pt x="212705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7" name="Freeform: Shape 826">
            <a:extLst>
              <a:ext uri="{FF2B5EF4-FFF2-40B4-BE49-F238E27FC236}">
                <a16:creationId xmlns:a16="http://schemas.microsoft.com/office/drawing/2014/main" id="{057C4ACE-6DD9-908C-41F3-22B1910A1B59}"/>
              </a:ext>
            </a:extLst>
          </p:cNvPr>
          <p:cNvSpPr/>
          <p:nvPr/>
        </p:nvSpPr>
        <p:spPr>
          <a:xfrm>
            <a:off x="7665266" y="1015632"/>
            <a:ext cx="512796" cy="467475"/>
          </a:xfrm>
          <a:custGeom>
            <a:avLst/>
            <a:gdLst>
              <a:gd name="connsiteX0" fmla="*/ 212705 w 512796"/>
              <a:gd name="connsiteY0" fmla="*/ 185809 h 467475"/>
              <a:gd name="connsiteX1" fmla="*/ 512796 w 512796"/>
              <a:gd name="connsiteY1" fmla="*/ 0 h 467475"/>
              <a:gd name="connsiteX2" fmla="*/ 300091 w 512796"/>
              <a:gd name="connsiteY2" fmla="*/ 281667 h 467475"/>
              <a:gd name="connsiteX3" fmla="*/ 0 w 512796"/>
              <a:gd name="connsiteY3" fmla="*/ 467476 h 467475"/>
              <a:gd name="connsiteX4" fmla="*/ 212705 w 512796"/>
              <a:gd name="connsiteY4" fmla="*/ 185809 h 467475"/>
              <a:gd name="connsiteX5" fmla="*/ 212705 w 512796"/>
              <a:gd name="connsiteY5" fmla="*/ 185809 h 46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2796" h="467475">
                <a:moveTo>
                  <a:pt x="212705" y="185809"/>
                </a:moveTo>
                <a:lnTo>
                  <a:pt x="512796" y="0"/>
                </a:lnTo>
                <a:lnTo>
                  <a:pt x="300091" y="281667"/>
                </a:lnTo>
                <a:lnTo>
                  <a:pt x="0" y="467476"/>
                </a:lnTo>
                <a:lnTo>
                  <a:pt x="212705" y="185809"/>
                </a:lnTo>
                <a:lnTo>
                  <a:pt x="212705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8" name="Freeform: Shape 827">
            <a:extLst>
              <a:ext uri="{FF2B5EF4-FFF2-40B4-BE49-F238E27FC236}">
                <a16:creationId xmlns:a16="http://schemas.microsoft.com/office/drawing/2014/main" id="{80E49BCB-2A41-26EE-EAC2-149B6FE893EF}"/>
              </a:ext>
            </a:extLst>
          </p:cNvPr>
          <p:cNvSpPr/>
          <p:nvPr/>
        </p:nvSpPr>
        <p:spPr>
          <a:xfrm>
            <a:off x="4871872" y="-1837468"/>
            <a:ext cx="559653" cy="346522"/>
          </a:xfrm>
          <a:custGeom>
            <a:avLst/>
            <a:gdLst>
              <a:gd name="connsiteX0" fmla="*/ 212705 w 559653"/>
              <a:gd name="connsiteY0" fmla="*/ 64856 h 346522"/>
              <a:gd name="connsiteX1" fmla="*/ 559654 w 559653"/>
              <a:gd name="connsiteY1" fmla="*/ 0 h 346522"/>
              <a:gd name="connsiteX2" fmla="*/ 346948 w 559653"/>
              <a:gd name="connsiteY2" fmla="*/ 281667 h 346522"/>
              <a:gd name="connsiteX3" fmla="*/ 0 w 559653"/>
              <a:gd name="connsiteY3" fmla="*/ 346523 h 346522"/>
              <a:gd name="connsiteX4" fmla="*/ 212705 w 559653"/>
              <a:gd name="connsiteY4" fmla="*/ 64856 h 346522"/>
              <a:gd name="connsiteX5" fmla="*/ 212705 w 559653"/>
              <a:gd name="connsiteY5" fmla="*/ 64856 h 346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9653" h="346522">
                <a:moveTo>
                  <a:pt x="212705" y="64856"/>
                </a:moveTo>
                <a:lnTo>
                  <a:pt x="559654" y="0"/>
                </a:lnTo>
                <a:lnTo>
                  <a:pt x="346948" y="281667"/>
                </a:lnTo>
                <a:lnTo>
                  <a:pt x="0" y="346523"/>
                </a:lnTo>
                <a:lnTo>
                  <a:pt x="212705" y="64856"/>
                </a:lnTo>
                <a:lnTo>
                  <a:pt x="212705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9" name="Freeform: Shape 828">
            <a:extLst>
              <a:ext uri="{FF2B5EF4-FFF2-40B4-BE49-F238E27FC236}">
                <a16:creationId xmlns:a16="http://schemas.microsoft.com/office/drawing/2014/main" id="{F64492D4-2168-919B-35D8-0A26D9053004}"/>
              </a:ext>
            </a:extLst>
          </p:cNvPr>
          <p:cNvSpPr/>
          <p:nvPr/>
        </p:nvSpPr>
        <p:spPr>
          <a:xfrm>
            <a:off x="8362040" y="1476069"/>
            <a:ext cx="559653" cy="346522"/>
          </a:xfrm>
          <a:custGeom>
            <a:avLst/>
            <a:gdLst>
              <a:gd name="connsiteX0" fmla="*/ 212705 w 559653"/>
              <a:gd name="connsiteY0" fmla="*/ 64856 h 346522"/>
              <a:gd name="connsiteX1" fmla="*/ 559653 w 559653"/>
              <a:gd name="connsiteY1" fmla="*/ 0 h 346522"/>
              <a:gd name="connsiteX2" fmla="*/ 346948 w 559653"/>
              <a:gd name="connsiteY2" fmla="*/ 281667 h 346522"/>
              <a:gd name="connsiteX3" fmla="*/ 0 w 559653"/>
              <a:gd name="connsiteY3" fmla="*/ 346523 h 346522"/>
              <a:gd name="connsiteX4" fmla="*/ 212705 w 559653"/>
              <a:gd name="connsiteY4" fmla="*/ 64856 h 346522"/>
              <a:gd name="connsiteX5" fmla="*/ 212705 w 559653"/>
              <a:gd name="connsiteY5" fmla="*/ 64856 h 346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9653" h="346522">
                <a:moveTo>
                  <a:pt x="212705" y="64856"/>
                </a:moveTo>
                <a:lnTo>
                  <a:pt x="559653" y="0"/>
                </a:lnTo>
                <a:lnTo>
                  <a:pt x="346948" y="281667"/>
                </a:lnTo>
                <a:lnTo>
                  <a:pt x="0" y="346523"/>
                </a:lnTo>
                <a:lnTo>
                  <a:pt x="212705" y="64856"/>
                </a:lnTo>
                <a:lnTo>
                  <a:pt x="212705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0" name="Freeform: Shape 829">
            <a:extLst>
              <a:ext uri="{FF2B5EF4-FFF2-40B4-BE49-F238E27FC236}">
                <a16:creationId xmlns:a16="http://schemas.microsoft.com/office/drawing/2014/main" id="{18CB3245-6C2C-E935-CCD5-803F8BD462B3}"/>
              </a:ext>
            </a:extLst>
          </p:cNvPr>
          <p:cNvSpPr/>
          <p:nvPr/>
        </p:nvSpPr>
        <p:spPr>
          <a:xfrm>
            <a:off x="3879583" y="-2545374"/>
            <a:ext cx="559653" cy="346522"/>
          </a:xfrm>
          <a:custGeom>
            <a:avLst/>
            <a:gdLst>
              <a:gd name="connsiteX0" fmla="*/ 0 w 559653"/>
              <a:gd name="connsiteY0" fmla="*/ 281667 h 346522"/>
              <a:gd name="connsiteX1" fmla="*/ 212705 w 559653"/>
              <a:gd name="connsiteY1" fmla="*/ 0 h 346522"/>
              <a:gd name="connsiteX2" fmla="*/ 559654 w 559653"/>
              <a:gd name="connsiteY2" fmla="*/ 64856 h 346522"/>
              <a:gd name="connsiteX3" fmla="*/ 346949 w 559653"/>
              <a:gd name="connsiteY3" fmla="*/ 346523 h 346522"/>
              <a:gd name="connsiteX4" fmla="*/ 0 w 559653"/>
              <a:gd name="connsiteY4" fmla="*/ 281667 h 346522"/>
              <a:gd name="connsiteX5" fmla="*/ 0 w 559653"/>
              <a:gd name="connsiteY5" fmla="*/ 281667 h 346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9653" h="346522">
                <a:moveTo>
                  <a:pt x="0" y="281667"/>
                </a:moveTo>
                <a:lnTo>
                  <a:pt x="212705" y="0"/>
                </a:lnTo>
                <a:lnTo>
                  <a:pt x="559654" y="64856"/>
                </a:lnTo>
                <a:lnTo>
                  <a:pt x="346949" y="346523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1" name="Freeform: Shape 830">
            <a:extLst>
              <a:ext uri="{FF2B5EF4-FFF2-40B4-BE49-F238E27FC236}">
                <a16:creationId xmlns:a16="http://schemas.microsoft.com/office/drawing/2014/main" id="{C4B07730-73AC-DB8F-E65F-2E847EB11482}"/>
              </a:ext>
            </a:extLst>
          </p:cNvPr>
          <p:cNvSpPr/>
          <p:nvPr/>
        </p:nvSpPr>
        <p:spPr>
          <a:xfrm>
            <a:off x="6619161" y="411459"/>
            <a:ext cx="559654" cy="346522"/>
          </a:xfrm>
          <a:custGeom>
            <a:avLst/>
            <a:gdLst>
              <a:gd name="connsiteX0" fmla="*/ 0 w 559654"/>
              <a:gd name="connsiteY0" fmla="*/ 281667 h 346522"/>
              <a:gd name="connsiteX1" fmla="*/ 212705 w 559654"/>
              <a:gd name="connsiteY1" fmla="*/ 0 h 346522"/>
              <a:gd name="connsiteX2" fmla="*/ 559654 w 559654"/>
              <a:gd name="connsiteY2" fmla="*/ 64856 h 346522"/>
              <a:gd name="connsiteX3" fmla="*/ 346948 w 559654"/>
              <a:gd name="connsiteY3" fmla="*/ 346523 h 346522"/>
              <a:gd name="connsiteX4" fmla="*/ 0 w 559654"/>
              <a:gd name="connsiteY4" fmla="*/ 281667 h 346522"/>
              <a:gd name="connsiteX5" fmla="*/ 0 w 559654"/>
              <a:gd name="connsiteY5" fmla="*/ 281667 h 346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9654" h="346522">
                <a:moveTo>
                  <a:pt x="0" y="281667"/>
                </a:moveTo>
                <a:lnTo>
                  <a:pt x="212705" y="0"/>
                </a:lnTo>
                <a:lnTo>
                  <a:pt x="559654" y="64856"/>
                </a:lnTo>
                <a:lnTo>
                  <a:pt x="346948" y="346523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2" name="Freeform: Shape 831">
            <a:extLst>
              <a:ext uri="{FF2B5EF4-FFF2-40B4-BE49-F238E27FC236}">
                <a16:creationId xmlns:a16="http://schemas.microsoft.com/office/drawing/2014/main" id="{35A120D3-9720-5D96-B9FF-309EE1792D9D}"/>
              </a:ext>
            </a:extLst>
          </p:cNvPr>
          <p:cNvSpPr/>
          <p:nvPr/>
        </p:nvSpPr>
        <p:spPr>
          <a:xfrm>
            <a:off x="9511657" y="1868019"/>
            <a:ext cx="559653" cy="346522"/>
          </a:xfrm>
          <a:custGeom>
            <a:avLst/>
            <a:gdLst>
              <a:gd name="connsiteX0" fmla="*/ 0 w 559653"/>
              <a:gd name="connsiteY0" fmla="*/ 281667 h 346522"/>
              <a:gd name="connsiteX1" fmla="*/ 212705 w 559653"/>
              <a:gd name="connsiteY1" fmla="*/ 0 h 346522"/>
              <a:gd name="connsiteX2" fmla="*/ 559653 w 559653"/>
              <a:gd name="connsiteY2" fmla="*/ 64856 h 346522"/>
              <a:gd name="connsiteX3" fmla="*/ 346948 w 559653"/>
              <a:gd name="connsiteY3" fmla="*/ 346523 h 346522"/>
              <a:gd name="connsiteX4" fmla="*/ 0 w 559653"/>
              <a:gd name="connsiteY4" fmla="*/ 281667 h 346522"/>
              <a:gd name="connsiteX5" fmla="*/ 0 w 559653"/>
              <a:gd name="connsiteY5" fmla="*/ 281667 h 346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9653" h="346522">
                <a:moveTo>
                  <a:pt x="0" y="281667"/>
                </a:moveTo>
                <a:lnTo>
                  <a:pt x="212705" y="0"/>
                </a:lnTo>
                <a:lnTo>
                  <a:pt x="559653" y="64856"/>
                </a:lnTo>
                <a:lnTo>
                  <a:pt x="346948" y="346523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3" name="Freeform: Shape 832">
            <a:extLst>
              <a:ext uri="{FF2B5EF4-FFF2-40B4-BE49-F238E27FC236}">
                <a16:creationId xmlns:a16="http://schemas.microsoft.com/office/drawing/2014/main" id="{F3635570-638A-5C12-1A66-00B0AA67FFE7}"/>
              </a:ext>
            </a:extLst>
          </p:cNvPr>
          <p:cNvSpPr/>
          <p:nvPr/>
        </p:nvSpPr>
        <p:spPr>
          <a:xfrm>
            <a:off x="5801864" y="-1054525"/>
            <a:ext cx="512796" cy="467475"/>
          </a:xfrm>
          <a:custGeom>
            <a:avLst/>
            <a:gdLst>
              <a:gd name="connsiteX0" fmla="*/ 0 w 512796"/>
              <a:gd name="connsiteY0" fmla="*/ 281667 h 467475"/>
              <a:gd name="connsiteX1" fmla="*/ 212705 w 512796"/>
              <a:gd name="connsiteY1" fmla="*/ 0 h 467475"/>
              <a:gd name="connsiteX2" fmla="*/ 512796 w 512796"/>
              <a:gd name="connsiteY2" fmla="*/ 185809 h 467475"/>
              <a:gd name="connsiteX3" fmla="*/ 300091 w 512796"/>
              <a:gd name="connsiteY3" fmla="*/ 467475 h 467475"/>
              <a:gd name="connsiteX4" fmla="*/ 0 w 512796"/>
              <a:gd name="connsiteY4" fmla="*/ 281667 h 467475"/>
              <a:gd name="connsiteX5" fmla="*/ 0 w 512796"/>
              <a:gd name="connsiteY5" fmla="*/ 281667 h 46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2796" h="467475">
                <a:moveTo>
                  <a:pt x="0" y="281667"/>
                </a:moveTo>
                <a:lnTo>
                  <a:pt x="212705" y="0"/>
                </a:lnTo>
                <a:lnTo>
                  <a:pt x="512796" y="185809"/>
                </a:lnTo>
                <a:lnTo>
                  <a:pt x="300091" y="467475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4" name="Freeform: Shape 833">
            <a:extLst>
              <a:ext uri="{FF2B5EF4-FFF2-40B4-BE49-F238E27FC236}">
                <a16:creationId xmlns:a16="http://schemas.microsoft.com/office/drawing/2014/main" id="{DE449BC9-CE6F-722B-F785-90E6557774A4}"/>
              </a:ext>
            </a:extLst>
          </p:cNvPr>
          <p:cNvSpPr/>
          <p:nvPr/>
        </p:nvSpPr>
        <p:spPr>
          <a:xfrm>
            <a:off x="7965357" y="1015632"/>
            <a:ext cx="512796" cy="467475"/>
          </a:xfrm>
          <a:custGeom>
            <a:avLst/>
            <a:gdLst>
              <a:gd name="connsiteX0" fmla="*/ 0 w 512796"/>
              <a:gd name="connsiteY0" fmla="*/ 281667 h 467475"/>
              <a:gd name="connsiteX1" fmla="*/ 212705 w 512796"/>
              <a:gd name="connsiteY1" fmla="*/ 0 h 467475"/>
              <a:gd name="connsiteX2" fmla="*/ 512796 w 512796"/>
              <a:gd name="connsiteY2" fmla="*/ 185809 h 467475"/>
              <a:gd name="connsiteX3" fmla="*/ 300091 w 512796"/>
              <a:gd name="connsiteY3" fmla="*/ 467476 h 467475"/>
              <a:gd name="connsiteX4" fmla="*/ 0 w 512796"/>
              <a:gd name="connsiteY4" fmla="*/ 281667 h 467475"/>
              <a:gd name="connsiteX5" fmla="*/ 0 w 512796"/>
              <a:gd name="connsiteY5" fmla="*/ 281667 h 46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2796" h="467475">
                <a:moveTo>
                  <a:pt x="0" y="281667"/>
                </a:moveTo>
                <a:lnTo>
                  <a:pt x="212705" y="0"/>
                </a:lnTo>
                <a:lnTo>
                  <a:pt x="512796" y="185809"/>
                </a:lnTo>
                <a:lnTo>
                  <a:pt x="300091" y="467476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5" name="Freeform: Shape 834">
            <a:extLst>
              <a:ext uri="{FF2B5EF4-FFF2-40B4-BE49-F238E27FC236}">
                <a16:creationId xmlns:a16="http://schemas.microsoft.com/office/drawing/2014/main" id="{4C31ACEF-EC30-20CC-D08F-0E5DB10BB9D2}"/>
              </a:ext>
            </a:extLst>
          </p:cNvPr>
          <p:cNvSpPr/>
          <p:nvPr/>
        </p:nvSpPr>
        <p:spPr>
          <a:xfrm>
            <a:off x="10801528" y="2525498"/>
            <a:ext cx="512796" cy="467475"/>
          </a:xfrm>
          <a:custGeom>
            <a:avLst/>
            <a:gdLst>
              <a:gd name="connsiteX0" fmla="*/ 0 w 512796"/>
              <a:gd name="connsiteY0" fmla="*/ 281667 h 467475"/>
              <a:gd name="connsiteX1" fmla="*/ 212705 w 512796"/>
              <a:gd name="connsiteY1" fmla="*/ 0 h 467475"/>
              <a:gd name="connsiteX2" fmla="*/ 512796 w 512796"/>
              <a:gd name="connsiteY2" fmla="*/ 185809 h 467475"/>
              <a:gd name="connsiteX3" fmla="*/ 300091 w 512796"/>
              <a:gd name="connsiteY3" fmla="*/ 467476 h 467475"/>
              <a:gd name="connsiteX4" fmla="*/ 0 w 512796"/>
              <a:gd name="connsiteY4" fmla="*/ 281667 h 467475"/>
              <a:gd name="connsiteX5" fmla="*/ 0 w 512796"/>
              <a:gd name="connsiteY5" fmla="*/ 281667 h 46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2796" h="467475">
                <a:moveTo>
                  <a:pt x="0" y="281667"/>
                </a:moveTo>
                <a:lnTo>
                  <a:pt x="212705" y="0"/>
                </a:lnTo>
                <a:lnTo>
                  <a:pt x="512796" y="185809"/>
                </a:lnTo>
                <a:lnTo>
                  <a:pt x="300091" y="467476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6" name="Freeform: Shape 835">
            <a:extLst>
              <a:ext uri="{FF2B5EF4-FFF2-40B4-BE49-F238E27FC236}">
                <a16:creationId xmlns:a16="http://schemas.microsoft.com/office/drawing/2014/main" id="{D54F05BF-8204-0DEB-EA49-3BCDC176F25C}"/>
              </a:ext>
            </a:extLst>
          </p:cNvPr>
          <p:cNvSpPr/>
          <p:nvPr/>
        </p:nvSpPr>
        <p:spPr>
          <a:xfrm>
            <a:off x="6966109" y="476315"/>
            <a:ext cx="425410" cy="563333"/>
          </a:xfrm>
          <a:custGeom>
            <a:avLst/>
            <a:gdLst>
              <a:gd name="connsiteX0" fmla="*/ 0 w 425410"/>
              <a:gd name="connsiteY0" fmla="*/ 281667 h 563333"/>
              <a:gd name="connsiteX1" fmla="*/ 212706 w 425410"/>
              <a:gd name="connsiteY1" fmla="*/ 0 h 563333"/>
              <a:gd name="connsiteX2" fmla="*/ 425411 w 425410"/>
              <a:gd name="connsiteY2" fmla="*/ 281667 h 563333"/>
              <a:gd name="connsiteX3" fmla="*/ 212706 w 425410"/>
              <a:gd name="connsiteY3" fmla="*/ 563334 h 563333"/>
              <a:gd name="connsiteX4" fmla="*/ 0 w 425410"/>
              <a:gd name="connsiteY4" fmla="*/ 281667 h 563333"/>
              <a:gd name="connsiteX5" fmla="*/ 0 w 425410"/>
              <a:gd name="connsiteY5" fmla="*/ 281667 h 563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10" h="563333">
                <a:moveTo>
                  <a:pt x="0" y="281667"/>
                </a:moveTo>
                <a:lnTo>
                  <a:pt x="212706" y="0"/>
                </a:lnTo>
                <a:lnTo>
                  <a:pt x="425411" y="281667"/>
                </a:lnTo>
                <a:lnTo>
                  <a:pt x="212706" y="563334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7" name="Freeform: Shape 836">
            <a:extLst>
              <a:ext uri="{FF2B5EF4-FFF2-40B4-BE49-F238E27FC236}">
                <a16:creationId xmlns:a16="http://schemas.microsoft.com/office/drawing/2014/main" id="{A9BE571F-02C8-E6A9-E710-655CC299B595}"/>
              </a:ext>
            </a:extLst>
          </p:cNvPr>
          <p:cNvSpPr/>
          <p:nvPr/>
        </p:nvSpPr>
        <p:spPr>
          <a:xfrm>
            <a:off x="9298952" y="1586353"/>
            <a:ext cx="425410" cy="563333"/>
          </a:xfrm>
          <a:custGeom>
            <a:avLst/>
            <a:gdLst>
              <a:gd name="connsiteX0" fmla="*/ 0 w 425410"/>
              <a:gd name="connsiteY0" fmla="*/ 281667 h 563333"/>
              <a:gd name="connsiteX1" fmla="*/ 212706 w 425410"/>
              <a:gd name="connsiteY1" fmla="*/ 0 h 563333"/>
              <a:gd name="connsiteX2" fmla="*/ 425411 w 425410"/>
              <a:gd name="connsiteY2" fmla="*/ 281667 h 563333"/>
              <a:gd name="connsiteX3" fmla="*/ 212706 w 425410"/>
              <a:gd name="connsiteY3" fmla="*/ 563334 h 563333"/>
              <a:gd name="connsiteX4" fmla="*/ 0 w 425410"/>
              <a:gd name="connsiteY4" fmla="*/ 281667 h 563333"/>
              <a:gd name="connsiteX5" fmla="*/ 0 w 425410"/>
              <a:gd name="connsiteY5" fmla="*/ 281667 h 563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10" h="563333">
                <a:moveTo>
                  <a:pt x="0" y="281667"/>
                </a:moveTo>
                <a:lnTo>
                  <a:pt x="212706" y="0"/>
                </a:lnTo>
                <a:lnTo>
                  <a:pt x="425411" y="281667"/>
                </a:lnTo>
                <a:lnTo>
                  <a:pt x="212706" y="563334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8" name="Freeform: Shape 837">
            <a:extLst>
              <a:ext uri="{FF2B5EF4-FFF2-40B4-BE49-F238E27FC236}">
                <a16:creationId xmlns:a16="http://schemas.microsoft.com/office/drawing/2014/main" id="{6ACF82D1-0245-C22E-DB4B-CCB6295C2A9C}"/>
              </a:ext>
            </a:extLst>
          </p:cNvPr>
          <p:cNvSpPr/>
          <p:nvPr/>
        </p:nvSpPr>
        <p:spPr>
          <a:xfrm>
            <a:off x="4487370" y="-2242731"/>
            <a:ext cx="425410" cy="563333"/>
          </a:xfrm>
          <a:custGeom>
            <a:avLst/>
            <a:gdLst>
              <a:gd name="connsiteX0" fmla="*/ 0 w 425410"/>
              <a:gd name="connsiteY0" fmla="*/ 281667 h 563333"/>
              <a:gd name="connsiteX1" fmla="*/ 212705 w 425410"/>
              <a:gd name="connsiteY1" fmla="*/ 0 h 563333"/>
              <a:gd name="connsiteX2" fmla="*/ 425410 w 425410"/>
              <a:gd name="connsiteY2" fmla="*/ 281667 h 563333"/>
              <a:gd name="connsiteX3" fmla="*/ 212705 w 425410"/>
              <a:gd name="connsiteY3" fmla="*/ 563334 h 563333"/>
              <a:gd name="connsiteX4" fmla="*/ 0 w 425410"/>
              <a:gd name="connsiteY4" fmla="*/ 281667 h 563333"/>
              <a:gd name="connsiteX5" fmla="*/ 0 w 425410"/>
              <a:gd name="connsiteY5" fmla="*/ 281667 h 563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410" h="563333">
                <a:moveTo>
                  <a:pt x="0" y="281667"/>
                </a:moveTo>
                <a:lnTo>
                  <a:pt x="212705" y="0"/>
                </a:lnTo>
                <a:lnTo>
                  <a:pt x="425410" y="281667"/>
                </a:lnTo>
                <a:lnTo>
                  <a:pt x="212705" y="563334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9" name="Freeform: Shape 838">
            <a:extLst>
              <a:ext uri="{FF2B5EF4-FFF2-40B4-BE49-F238E27FC236}">
                <a16:creationId xmlns:a16="http://schemas.microsoft.com/office/drawing/2014/main" id="{DDB42B9D-A067-2DE1-273D-89E11015FD17}"/>
              </a:ext>
            </a:extLst>
          </p:cNvPr>
          <p:cNvSpPr/>
          <p:nvPr/>
        </p:nvSpPr>
        <p:spPr>
          <a:xfrm>
            <a:off x="8265448" y="1201441"/>
            <a:ext cx="309296" cy="621151"/>
          </a:xfrm>
          <a:custGeom>
            <a:avLst/>
            <a:gdLst>
              <a:gd name="connsiteX0" fmla="*/ 0 w 309296"/>
              <a:gd name="connsiteY0" fmla="*/ 281667 h 621151"/>
              <a:gd name="connsiteX1" fmla="*/ 212705 w 309296"/>
              <a:gd name="connsiteY1" fmla="*/ 0 h 621151"/>
              <a:gd name="connsiteX2" fmla="*/ 309297 w 309296"/>
              <a:gd name="connsiteY2" fmla="*/ 339485 h 621151"/>
              <a:gd name="connsiteX3" fmla="*/ 96592 w 309296"/>
              <a:gd name="connsiteY3" fmla="*/ 621151 h 621151"/>
              <a:gd name="connsiteX4" fmla="*/ 0 w 309296"/>
              <a:gd name="connsiteY4" fmla="*/ 281667 h 621151"/>
              <a:gd name="connsiteX5" fmla="*/ 0 w 309296"/>
              <a:gd name="connsiteY5" fmla="*/ 281667 h 621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296" h="621151">
                <a:moveTo>
                  <a:pt x="0" y="281667"/>
                </a:moveTo>
                <a:lnTo>
                  <a:pt x="212705" y="0"/>
                </a:lnTo>
                <a:lnTo>
                  <a:pt x="309297" y="339485"/>
                </a:lnTo>
                <a:lnTo>
                  <a:pt x="96592" y="621151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0" name="Freeform: Shape 839">
            <a:extLst>
              <a:ext uri="{FF2B5EF4-FFF2-40B4-BE49-F238E27FC236}">
                <a16:creationId xmlns:a16="http://schemas.microsoft.com/office/drawing/2014/main" id="{974AE29A-A542-1814-D991-D67421DE93D4}"/>
              </a:ext>
            </a:extLst>
          </p:cNvPr>
          <p:cNvSpPr/>
          <p:nvPr/>
        </p:nvSpPr>
        <p:spPr>
          <a:xfrm>
            <a:off x="5218821" y="-1837468"/>
            <a:ext cx="309296" cy="621151"/>
          </a:xfrm>
          <a:custGeom>
            <a:avLst/>
            <a:gdLst>
              <a:gd name="connsiteX0" fmla="*/ 0 w 309296"/>
              <a:gd name="connsiteY0" fmla="*/ 281667 h 621151"/>
              <a:gd name="connsiteX1" fmla="*/ 212705 w 309296"/>
              <a:gd name="connsiteY1" fmla="*/ 0 h 621151"/>
              <a:gd name="connsiteX2" fmla="*/ 309297 w 309296"/>
              <a:gd name="connsiteY2" fmla="*/ 339485 h 621151"/>
              <a:gd name="connsiteX3" fmla="*/ 96592 w 309296"/>
              <a:gd name="connsiteY3" fmla="*/ 621151 h 621151"/>
              <a:gd name="connsiteX4" fmla="*/ 0 w 309296"/>
              <a:gd name="connsiteY4" fmla="*/ 281667 h 621151"/>
              <a:gd name="connsiteX5" fmla="*/ 0 w 309296"/>
              <a:gd name="connsiteY5" fmla="*/ 281667 h 621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296" h="621151">
                <a:moveTo>
                  <a:pt x="0" y="281667"/>
                </a:moveTo>
                <a:lnTo>
                  <a:pt x="212705" y="0"/>
                </a:lnTo>
                <a:lnTo>
                  <a:pt x="309297" y="339485"/>
                </a:lnTo>
                <a:lnTo>
                  <a:pt x="96592" y="621151"/>
                </a:lnTo>
                <a:lnTo>
                  <a:pt x="0" y="281667"/>
                </a:lnTo>
                <a:lnTo>
                  <a:pt x="0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1" name="Freeform: Shape 840">
            <a:extLst>
              <a:ext uri="{FF2B5EF4-FFF2-40B4-BE49-F238E27FC236}">
                <a16:creationId xmlns:a16="http://schemas.microsoft.com/office/drawing/2014/main" id="{116D3414-AF82-3987-ADB7-3028885C0285}"/>
              </a:ext>
            </a:extLst>
          </p:cNvPr>
          <p:cNvSpPr/>
          <p:nvPr/>
        </p:nvSpPr>
        <p:spPr>
          <a:xfrm>
            <a:off x="10472403" y="2046542"/>
            <a:ext cx="245272" cy="633119"/>
          </a:xfrm>
          <a:custGeom>
            <a:avLst/>
            <a:gdLst>
              <a:gd name="connsiteX0" fmla="*/ 32567 w 245272"/>
              <a:gd name="connsiteY0" fmla="*/ 281667 h 633119"/>
              <a:gd name="connsiteX1" fmla="*/ 245272 w 245272"/>
              <a:gd name="connsiteY1" fmla="*/ 0 h 633119"/>
              <a:gd name="connsiteX2" fmla="*/ 212706 w 245272"/>
              <a:gd name="connsiteY2" fmla="*/ 351453 h 633119"/>
              <a:gd name="connsiteX3" fmla="*/ 0 w 245272"/>
              <a:gd name="connsiteY3" fmla="*/ 633120 h 633119"/>
              <a:gd name="connsiteX4" fmla="*/ 32567 w 245272"/>
              <a:gd name="connsiteY4" fmla="*/ 281667 h 633119"/>
              <a:gd name="connsiteX5" fmla="*/ 32567 w 245272"/>
              <a:gd name="connsiteY5" fmla="*/ 281667 h 633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5272" h="633119">
                <a:moveTo>
                  <a:pt x="32567" y="281667"/>
                </a:moveTo>
                <a:lnTo>
                  <a:pt x="245272" y="0"/>
                </a:lnTo>
                <a:lnTo>
                  <a:pt x="212706" y="351453"/>
                </a:lnTo>
                <a:lnTo>
                  <a:pt x="0" y="633120"/>
                </a:lnTo>
                <a:lnTo>
                  <a:pt x="32567" y="281667"/>
                </a:lnTo>
                <a:lnTo>
                  <a:pt x="32567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2" name="Freeform: Shape 841">
            <a:extLst>
              <a:ext uri="{FF2B5EF4-FFF2-40B4-BE49-F238E27FC236}">
                <a16:creationId xmlns:a16="http://schemas.microsoft.com/office/drawing/2014/main" id="{17CF3751-886E-0C7A-38E5-3BA5586DFF50}"/>
              </a:ext>
            </a:extLst>
          </p:cNvPr>
          <p:cNvSpPr/>
          <p:nvPr/>
        </p:nvSpPr>
        <p:spPr>
          <a:xfrm>
            <a:off x="6069388" y="-868716"/>
            <a:ext cx="245271" cy="633119"/>
          </a:xfrm>
          <a:custGeom>
            <a:avLst/>
            <a:gdLst>
              <a:gd name="connsiteX0" fmla="*/ 32567 w 245271"/>
              <a:gd name="connsiteY0" fmla="*/ 281667 h 633119"/>
              <a:gd name="connsiteX1" fmla="*/ 245272 w 245271"/>
              <a:gd name="connsiteY1" fmla="*/ 0 h 633119"/>
              <a:gd name="connsiteX2" fmla="*/ 212705 w 245271"/>
              <a:gd name="connsiteY2" fmla="*/ 351453 h 633119"/>
              <a:gd name="connsiteX3" fmla="*/ 0 w 245271"/>
              <a:gd name="connsiteY3" fmla="*/ 633120 h 633119"/>
              <a:gd name="connsiteX4" fmla="*/ 32567 w 245271"/>
              <a:gd name="connsiteY4" fmla="*/ 281667 h 633119"/>
              <a:gd name="connsiteX5" fmla="*/ 32567 w 245271"/>
              <a:gd name="connsiteY5" fmla="*/ 281667 h 633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5271" h="633119">
                <a:moveTo>
                  <a:pt x="32567" y="281667"/>
                </a:moveTo>
                <a:lnTo>
                  <a:pt x="245272" y="0"/>
                </a:lnTo>
                <a:lnTo>
                  <a:pt x="212705" y="351453"/>
                </a:lnTo>
                <a:lnTo>
                  <a:pt x="0" y="633120"/>
                </a:lnTo>
                <a:lnTo>
                  <a:pt x="32567" y="281667"/>
                </a:lnTo>
                <a:lnTo>
                  <a:pt x="32567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3" name="Freeform: Shape 842">
            <a:extLst>
              <a:ext uri="{FF2B5EF4-FFF2-40B4-BE49-F238E27FC236}">
                <a16:creationId xmlns:a16="http://schemas.microsoft.com/office/drawing/2014/main" id="{6226CD2F-4E40-B49D-3411-639027F648F3}"/>
              </a:ext>
            </a:extLst>
          </p:cNvPr>
          <p:cNvSpPr/>
          <p:nvPr/>
        </p:nvSpPr>
        <p:spPr>
          <a:xfrm>
            <a:off x="4871872" y="-2088567"/>
            <a:ext cx="370031" cy="597622"/>
          </a:xfrm>
          <a:custGeom>
            <a:avLst/>
            <a:gdLst>
              <a:gd name="connsiteX0" fmla="*/ 157327 w 370031"/>
              <a:gd name="connsiteY0" fmla="*/ 281667 h 597622"/>
              <a:gd name="connsiteX1" fmla="*/ 370032 w 370031"/>
              <a:gd name="connsiteY1" fmla="*/ 0 h 597622"/>
              <a:gd name="connsiteX2" fmla="*/ 212705 w 370031"/>
              <a:gd name="connsiteY2" fmla="*/ 315955 h 597622"/>
              <a:gd name="connsiteX3" fmla="*/ 0 w 370031"/>
              <a:gd name="connsiteY3" fmla="*/ 597622 h 597622"/>
              <a:gd name="connsiteX4" fmla="*/ 157327 w 370031"/>
              <a:gd name="connsiteY4" fmla="*/ 281667 h 597622"/>
              <a:gd name="connsiteX5" fmla="*/ 157327 w 370031"/>
              <a:gd name="connsiteY5" fmla="*/ 281667 h 597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031" h="597622">
                <a:moveTo>
                  <a:pt x="157327" y="281667"/>
                </a:moveTo>
                <a:lnTo>
                  <a:pt x="370032" y="0"/>
                </a:lnTo>
                <a:lnTo>
                  <a:pt x="212705" y="315955"/>
                </a:lnTo>
                <a:lnTo>
                  <a:pt x="0" y="597622"/>
                </a:lnTo>
                <a:lnTo>
                  <a:pt x="157327" y="281667"/>
                </a:lnTo>
                <a:lnTo>
                  <a:pt x="157327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4" name="Freeform: Shape 843">
            <a:extLst>
              <a:ext uri="{FF2B5EF4-FFF2-40B4-BE49-F238E27FC236}">
                <a16:creationId xmlns:a16="http://schemas.microsoft.com/office/drawing/2014/main" id="{EFBE5FF6-2DA6-C36D-0CAC-06D8967E2873}"/>
              </a:ext>
            </a:extLst>
          </p:cNvPr>
          <p:cNvSpPr/>
          <p:nvPr/>
        </p:nvSpPr>
        <p:spPr>
          <a:xfrm>
            <a:off x="10244131" y="2046542"/>
            <a:ext cx="473544" cy="519453"/>
          </a:xfrm>
          <a:custGeom>
            <a:avLst/>
            <a:gdLst>
              <a:gd name="connsiteX0" fmla="*/ 212705 w 473544"/>
              <a:gd name="connsiteY0" fmla="*/ 237787 h 519453"/>
              <a:gd name="connsiteX1" fmla="*/ 473544 w 473544"/>
              <a:gd name="connsiteY1" fmla="*/ 0 h 519453"/>
              <a:gd name="connsiteX2" fmla="*/ 260840 w 473544"/>
              <a:gd name="connsiteY2" fmla="*/ 281667 h 519453"/>
              <a:gd name="connsiteX3" fmla="*/ 0 w 473544"/>
              <a:gd name="connsiteY3" fmla="*/ 519453 h 519453"/>
              <a:gd name="connsiteX4" fmla="*/ 212705 w 473544"/>
              <a:gd name="connsiteY4" fmla="*/ 237787 h 519453"/>
              <a:gd name="connsiteX5" fmla="*/ 212705 w 473544"/>
              <a:gd name="connsiteY5" fmla="*/ 237787 h 519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3544" h="519453">
                <a:moveTo>
                  <a:pt x="212705" y="237787"/>
                </a:moveTo>
                <a:lnTo>
                  <a:pt x="473544" y="0"/>
                </a:lnTo>
                <a:lnTo>
                  <a:pt x="260840" y="281667"/>
                </a:lnTo>
                <a:lnTo>
                  <a:pt x="0" y="519453"/>
                </a:lnTo>
                <a:lnTo>
                  <a:pt x="212705" y="237787"/>
                </a:lnTo>
                <a:lnTo>
                  <a:pt x="212705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5" name="Freeform: Shape 844">
            <a:extLst>
              <a:ext uri="{FF2B5EF4-FFF2-40B4-BE49-F238E27FC236}">
                <a16:creationId xmlns:a16="http://schemas.microsoft.com/office/drawing/2014/main" id="{8D0B0CAB-6D7C-3017-6EFF-DD0D89C52585}"/>
              </a:ext>
            </a:extLst>
          </p:cNvPr>
          <p:cNvSpPr/>
          <p:nvPr/>
        </p:nvSpPr>
        <p:spPr>
          <a:xfrm>
            <a:off x="4700076" y="-2088567"/>
            <a:ext cx="541828" cy="409170"/>
          </a:xfrm>
          <a:custGeom>
            <a:avLst/>
            <a:gdLst>
              <a:gd name="connsiteX0" fmla="*/ 212705 w 541828"/>
              <a:gd name="connsiteY0" fmla="*/ 127503 h 409170"/>
              <a:gd name="connsiteX1" fmla="*/ 541829 w 541828"/>
              <a:gd name="connsiteY1" fmla="*/ 0 h 409170"/>
              <a:gd name="connsiteX2" fmla="*/ 329124 w 541828"/>
              <a:gd name="connsiteY2" fmla="*/ 281667 h 409170"/>
              <a:gd name="connsiteX3" fmla="*/ 0 w 541828"/>
              <a:gd name="connsiteY3" fmla="*/ 409170 h 409170"/>
              <a:gd name="connsiteX4" fmla="*/ 212705 w 541828"/>
              <a:gd name="connsiteY4" fmla="*/ 127503 h 409170"/>
              <a:gd name="connsiteX5" fmla="*/ 212705 w 541828"/>
              <a:gd name="connsiteY5" fmla="*/ 127503 h 409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1828" h="409170">
                <a:moveTo>
                  <a:pt x="212705" y="127503"/>
                </a:moveTo>
                <a:lnTo>
                  <a:pt x="541829" y="0"/>
                </a:lnTo>
                <a:lnTo>
                  <a:pt x="329124" y="281667"/>
                </a:lnTo>
                <a:lnTo>
                  <a:pt x="0" y="409170"/>
                </a:lnTo>
                <a:lnTo>
                  <a:pt x="212705" y="127503"/>
                </a:lnTo>
                <a:lnTo>
                  <a:pt x="212705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6" name="Freeform: Shape 845">
            <a:extLst>
              <a:ext uri="{FF2B5EF4-FFF2-40B4-BE49-F238E27FC236}">
                <a16:creationId xmlns:a16="http://schemas.microsoft.com/office/drawing/2014/main" id="{EE4EA323-A196-566C-CB4A-2A5951D205E2}"/>
              </a:ext>
            </a:extLst>
          </p:cNvPr>
          <p:cNvSpPr/>
          <p:nvPr/>
        </p:nvSpPr>
        <p:spPr>
          <a:xfrm>
            <a:off x="8708988" y="1348566"/>
            <a:ext cx="541829" cy="409170"/>
          </a:xfrm>
          <a:custGeom>
            <a:avLst/>
            <a:gdLst>
              <a:gd name="connsiteX0" fmla="*/ 212705 w 541829"/>
              <a:gd name="connsiteY0" fmla="*/ 127503 h 409170"/>
              <a:gd name="connsiteX1" fmla="*/ 541829 w 541829"/>
              <a:gd name="connsiteY1" fmla="*/ 0 h 409170"/>
              <a:gd name="connsiteX2" fmla="*/ 329125 w 541829"/>
              <a:gd name="connsiteY2" fmla="*/ 281667 h 409170"/>
              <a:gd name="connsiteX3" fmla="*/ 0 w 541829"/>
              <a:gd name="connsiteY3" fmla="*/ 409170 h 409170"/>
              <a:gd name="connsiteX4" fmla="*/ 212705 w 541829"/>
              <a:gd name="connsiteY4" fmla="*/ 127503 h 409170"/>
              <a:gd name="connsiteX5" fmla="*/ 212705 w 541829"/>
              <a:gd name="connsiteY5" fmla="*/ 127503 h 409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1829" h="409170">
                <a:moveTo>
                  <a:pt x="212705" y="127503"/>
                </a:moveTo>
                <a:lnTo>
                  <a:pt x="541829" y="0"/>
                </a:lnTo>
                <a:lnTo>
                  <a:pt x="329125" y="281667"/>
                </a:lnTo>
                <a:lnTo>
                  <a:pt x="0" y="409170"/>
                </a:lnTo>
                <a:lnTo>
                  <a:pt x="212705" y="127503"/>
                </a:lnTo>
                <a:lnTo>
                  <a:pt x="212705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7" name="Freeform: Shape 846">
            <a:extLst>
              <a:ext uri="{FF2B5EF4-FFF2-40B4-BE49-F238E27FC236}">
                <a16:creationId xmlns:a16="http://schemas.microsoft.com/office/drawing/2014/main" id="{20B6E2FB-CA68-AAB7-C6A7-D64C021F839E}"/>
              </a:ext>
            </a:extLst>
          </p:cNvPr>
          <p:cNvSpPr/>
          <p:nvPr/>
        </p:nvSpPr>
        <p:spPr>
          <a:xfrm>
            <a:off x="2952787" y="4439942"/>
            <a:ext cx="647040" cy="250664"/>
          </a:xfrm>
          <a:custGeom>
            <a:avLst/>
            <a:gdLst>
              <a:gd name="connsiteX0" fmla="*/ 300091 w 647040"/>
              <a:gd name="connsiteY0" fmla="*/ 64856 h 250664"/>
              <a:gd name="connsiteX1" fmla="*/ 647040 w 647040"/>
              <a:gd name="connsiteY1" fmla="*/ 0 h 250664"/>
              <a:gd name="connsiteX2" fmla="*/ 346949 w 647040"/>
              <a:gd name="connsiteY2" fmla="*/ 185809 h 250664"/>
              <a:gd name="connsiteX3" fmla="*/ 0 w 647040"/>
              <a:gd name="connsiteY3" fmla="*/ 250664 h 250664"/>
              <a:gd name="connsiteX4" fmla="*/ 300091 w 647040"/>
              <a:gd name="connsiteY4" fmla="*/ 64856 h 250664"/>
              <a:gd name="connsiteX5" fmla="*/ 300091 w 647040"/>
              <a:gd name="connsiteY5" fmla="*/ 64856 h 25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7040" h="250664">
                <a:moveTo>
                  <a:pt x="300091" y="64856"/>
                </a:moveTo>
                <a:lnTo>
                  <a:pt x="647040" y="0"/>
                </a:lnTo>
                <a:lnTo>
                  <a:pt x="346949" y="185809"/>
                </a:lnTo>
                <a:lnTo>
                  <a:pt x="0" y="250664"/>
                </a:lnTo>
                <a:lnTo>
                  <a:pt x="300091" y="64856"/>
                </a:lnTo>
                <a:lnTo>
                  <a:pt x="300091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8" name="Freeform: Shape 847">
            <a:extLst>
              <a:ext uri="{FF2B5EF4-FFF2-40B4-BE49-F238E27FC236}">
                <a16:creationId xmlns:a16="http://schemas.microsoft.com/office/drawing/2014/main" id="{99E4A142-732A-20FE-8078-64082B8199AF}"/>
              </a:ext>
            </a:extLst>
          </p:cNvPr>
          <p:cNvSpPr/>
          <p:nvPr/>
        </p:nvSpPr>
        <p:spPr>
          <a:xfrm>
            <a:off x="2763165" y="4123986"/>
            <a:ext cx="647039" cy="250664"/>
          </a:xfrm>
          <a:custGeom>
            <a:avLst/>
            <a:gdLst>
              <a:gd name="connsiteX0" fmla="*/ 0 w 647039"/>
              <a:gd name="connsiteY0" fmla="*/ 185809 h 250664"/>
              <a:gd name="connsiteX1" fmla="*/ 300091 w 647039"/>
              <a:gd name="connsiteY1" fmla="*/ 0 h 250664"/>
              <a:gd name="connsiteX2" fmla="*/ 647040 w 647039"/>
              <a:gd name="connsiteY2" fmla="*/ 64856 h 250664"/>
              <a:gd name="connsiteX3" fmla="*/ 346949 w 647039"/>
              <a:gd name="connsiteY3" fmla="*/ 250664 h 250664"/>
              <a:gd name="connsiteX4" fmla="*/ 0 w 647039"/>
              <a:gd name="connsiteY4" fmla="*/ 185809 h 250664"/>
              <a:gd name="connsiteX5" fmla="*/ 0 w 647039"/>
              <a:gd name="connsiteY5" fmla="*/ 185809 h 25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7039" h="250664">
                <a:moveTo>
                  <a:pt x="0" y="185809"/>
                </a:moveTo>
                <a:lnTo>
                  <a:pt x="300091" y="0"/>
                </a:lnTo>
                <a:lnTo>
                  <a:pt x="647040" y="64856"/>
                </a:lnTo>
                <a:lnTo>
                  <a:pt x="346949" y="250664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9" name="Freeform: Shape 848">
            <a:extLst>
              <a:ext uri="{FF2B5EF4-FFF2-40B4-BE49-F238E27FC236}">
                <a16:creationId xmlns:a16="http://schemas.microsoft.com/office/drawing/2014/main" id="{348F154D-B169-AB27-2828-9B21F3E45C02}"/>
              </a:ext>
            </a:extLst>
          </p:cNvPr>
          <p:cNvSpPr/>
          <p:nvPr/>
        </p:nvSpPr>
        <p:spPr>
          <a:xfrm>
            <a:off x="5358323" y="7252203"/>
            <a:ext cx="647040" cy="250664"/>
          </a:xfrm>
          <a:custGeom>
            <a:avLst/>
            <a:gdLst>
              <a:gd name="connsiteX0" fmla="*/ 0 w 647040"/>
              <a:gd name="connsiteY0" fmla="*/ 185809 h 250664"/>
              <a:gd name="connsiteX1" fmla="*/ 300091 w 647040"/>
              <a:gd name="connsiteY1" fmla="*/ 0 h 250664"/>
              <a:gd name="connsiteX2" fmla="*/ 647040 w 647040"/>
              <a:gd name="connsiteY2" fmla="*/ 64856 h 250664"/>
              <a:gd name="connsiteX3" fmla="*/ 346949 w 647040"/>
              <a:gd name="connsiteY3" fmla="*/ 250665 h 250664"/>
              <a:gd name="connsiteX4" fmla="*/ 0 w 647040"/>
              <a:gd name="connsiteY4" fmla="*/ 185809 h 250664"/>
              <a:gd name="connsiteX5" fmla="*/ 0 w 647040"/>
              <a:gd name="connsiteY5" fmla="*/ 185809 h 25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7040" h="250664">
                <a:moveTo>
                  <a:pt x="0" y="185809"/>
                </a:moveTo>
                <a:lnTo>
                  <a:pt x="300091" y="0"/>
                </a:lnTo>
                <a:lnTo>
                  <a:pt x="647040" y="64856"/>
                </a:lnTo>
                <a:lnTo>
                  <a:pt x="346949" y="250665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0" name="Freeform: Shape 849">
            <a:extLst>
              <a:ext uri="{FF2B5EF4-FFF2-40B4-BE49-F238E27FC236}">
                <a16:creationId xmlns:a16="http://schemas.microsoft.com/office/drawing/2014/main" id="{AB496719-232A-4DAD-64FF-29D4D9199076}"/>
              </a:ext>
            </a:extLst>
          </p:cNvPr>
          <p:cNvSpPr/>
          <p:nvPr/>
        </p:nvSpPr>
        <p:spPr>
          <a:xfrm>
            <a:off x="486007" y="269531"/>
            <a:ext cx="647039" cy="250664"/>
          </a:xfrm>
          <a:custGeom>
            <a:avLst/>
            <a:gdLst>
              <a:gd name="connsiteX0" fmla="*/ 0 w 647039"/>
              <a:gd name="connsiteY0" fmla="*/ 185809 h 250664"/>
              <a:gd name="connsiteX1" fmla="*/ 300091 w 647039"/>
              <a:gd name="connsiteY1" fmla="*/ 0 h 250664"/>
              <a:gd name="connsiteX2" fmla="*/ 647040 w 647039"/>
              <a:gd name="connsiteY2" fmla="*/ 64856 h 250664"/>
              <a:gd name="connsiteX3" fmla="*/ 346949 w 647039"/>
              <a:gd name="connsiteY3" fmla="*/ 250665 h 250664"/>
              <a:gd name="connsiteX4" fmla="*/ 0 w 647039"/>
              <a:gd name="connsiteY4" fmla="*/ 185809 h 250664"/>
              <a:gd name="connsiteX5" fmla="*/ 0 w 647039"/>
              <a:gd name="connsiteY5" fmla="*/ 185809 h 25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7039" h="250664">
                <a:moveTo>
                  <a:pt x="0" y="185809"/>
                </a:moveTo>
                <a:lnTo>
                  <a:pt x="300091" y="0"/>
                </a:lnTo>
                <a:lnTo>
                  <a:pt x="647040" y="64856"/>
                </a:lnTo>
                <a:lnTo>
                  <a:pt x="346949" y="250665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1" name="Freeform: Shape 850">
            <a:extLst>
              <a:ext uri="{FF2B5EF4-FFF2-40B4-BE49-F238E27FC236}">
                <a16:creationId xmlns:a16="http://schemas.microsoft.com/office/drawing/2014/main" id="{B9AC8191-6E6E-E24D-B631-A27E7408FD6C}"/>
              </a:ext>
            </a:extLst>
          </p:cNvPr>
          <p:cNvSpPr/>
          <p:nvPr/>
        </p:nvSpPr>
        <p:spPr>
          <a:xfrm>
            <a:off x="2202235" y="3700391"/>
            <a:ext cx="600182" cy="371617"/>
          </a:xfrm>
          <a:custGeom>
            <a:avLst/>
            <a:gdLst>
              <a:gd name="connsiteX0" fmla="*/ 0 w 600182"/>
              <a:gd name="connsiteY0" fmla="*/ 185809 h 371617"/>
              <a:gd name="connsiteX1" fmla="*/ 300091 w 600182"/>
              <a:gd name="connsiteY1" fmla="*/ 0 h 371617"/>
              <a:gd name="connsiteX2" fmla="*/ 600183 w 600182"/>
              <a:gd name="connsiteY2" fmla="*/ 185809 h 371617"/>
              <a:gd name="connsiteX3" fmla="*/ 300091 w 600182"/>
              <a:gd name="connsiteY3" fmla="*/ 371617 h 371617"/>
              <a:gd name="connsiteX4" fmla="*/ 0 w 600182"/>
              <a:gd name="connsiteY4" fmla="*/ 185809 h 371617"/>
              <a:gd name="connsiteX5" fmla="*/ 0 w 600182"/>
              <a:gd name="connsiteY5" fmla="*/ 185809 h 371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0182" h="371617">
                <a:moveTo>
                  <a:pt x="0" y="185809"/>
                </a:moveTo>
                <a:lnTo>
                  <a:pt x="300091" y="0"/>
                </a:lnTo>
                <a:lnTo>
                  <a:pt x="600183" y="185809"/>
                </a:lnTo>
                <a:lnTo>
                  <a:pt x="300091" y="371617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2" name="Freeform: Shape 851">
            <a:extLst>
              <a:ext uri="{FF2B5EF4-FFF2-40B4-BE49-F238E27FC236}">
                <a16:creationId xmlns:a16="http://schemas.microsoft.com/office/drawing/2014/main" id="{73BA522C-E3CA-89F4-C4D9-5689846AD260}"/>
              </a:ext>
            </a:extLst>
          </p:cNvPr>
          <p:cNvSpPr/>
          <p:nvPr/>
        </p:nvSpPr>
        <p:spPr>
          <a:xfrm>
            <a:off x="4139145" y="6828608"/>
            <a:ext cx="600182" cy="371617"/>
          </a:xfrm>
          <a:custGeom>
            <a:avLst/>
            <a:gdLst>
              <a:gd name="connsiteX0" fmla="*/ 0 w 600182"/>
              <a:gd name="connsiteY0" fmla="*/ 185809 h 371617"/>
              <a:gd name="connsiteX1" fmla="*/ 300091 w 600182"/>
              <a:gd name="connsiteY1" fmla="*/ 0 h 371617"/>
              <a:gd name="connsiteX2" fmla="*/ 600183 w 600182"/>
              <a:gd name="connsiteY2" fmla="*/ 185809 h 371617"/>
              <a:gd name="connsiteX3" fmla="*/ 300091 w 600182"/>
              <a:gd name="connsiteY3" fmla="*/ 371617 h 371617"/>
              <a:gd name="connsiteX4" fmla="*/ 0 w 600182"/>
              <a:gd name="connsiteY4" fmla="*/ 185809 h 371617"/>
              <a:gd name="connsiteX5" fmla="*/ 0 w 600182"/>
              <a:gd name="connsiteY5" fmla="*/ 185809 h 371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0182" h="371617">
                <a:moveTo>
                  <a:pt x="0" y="185809"/>
                </a:moveTo>
                <a:lnTo>
                  <a:pt x="300091" y="0"/>
                </a:lnTo>
                <a:lnTo>
                  <a:pt x="600183" y="185809"/>
                </a:lnTo>
                <a:lnTo>
                  <a:pt x="300091" y="371617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3" name="Freeform: Shape 852">
            <a:extLst>
              <a:ext uri="{FF2B5EF4-FFF2-40B4-BE49-F238E27FC236}">
                <a16:creationId xmlns:a16="http://schemas.microsoft.com/office/drawing/2014/main" id="{7E7C7D83-C50C-F9AE-D59E-41FC2DE52AF4}"/>
              </a:ext>
            </a:extLst>
          </p:cNvPr>
          <p:cNvSpPr/>
          <p:nvPr/>
        </p:nvSpPr>
        <p:spPr>
          <a:xfrm>
            <a:off x="1202987" y="932009"/>
            <a:ext cx="600182" cy="371617"/>
          </a:xfrm>
          <a:custGeom>
            <a:avLst/>
            <a:gdLst>
              <a:gd name="connsiteX0" fmla="*/ 0 w 600182"/>
              <a:gd name="connsiteY0" fmla="*/ 185809 h 371617"/>
              <a:gd name="connsiteX1" fmla="*/ 300091 w 600182"/>
              <a:gd name="connsiteY1" fmla="*/ 0 h 371617"/>
              <a:gd name="connsiteX2" fmla="*/ 600183 w 600182"/>
              <a:gd name="connsiteY2" fmla="*/ 185809 h 371617"/>
              <a:gd name="connsiteX3" fmla="*/ 300091 w 600182"/>
              <a:gd name="connsiteY3" fmla="*/ 371617 h 371617"/>
              <a:gd name="connsiteX4" fmla="*/ 0 w 600182"/>
              <a:gd name="connsiteY4" fmla="*/ 185809 h 371617"/>
              <a:gd name="connsiteX5" fmla="*/ 0 w 600182"/>
              <a:gd name="connsiteY5" fmla="*/ 185809 h 371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0182" h="371617">
                <a:moveTo>
                  <a:pt x="0" y="185809"/>
                </a:moveTo>
                <a:lnTo>
                  <a:pt x="300091" y="0"/>
                </a:lnTo>
                <a:lnTo>
                  <a:pt x="600183" y="185809"/>
                </a:lnTo>
                <a:lnTo>
                  <a:pt x="300091" y="371617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4" name="Freeform: Shape 853">
            <a:extLst>
              <a:ext uri="{FF2B5EF4-FFF2-40B4-BE49-F238E27FC236}">
                <a16:creationId xmlns:a16="http://schemas.microsoft.com/office/drawing/2014/main" id="{B534D33F-545D-FC68-DA8C-3C9E8EC0073E}"/>
              </a:ext>
            </a:extLst>
          </p:cNvPr>
          <p:cNvSpPr/>
          <p:nvPr/>
        </p:nvSpPr>
        <p:spPr>
          <a:xfrm>
            <a:off x="6178816" y="9850298"/>
            <a:ext cx="600182" cy="371617"/>
          </a:xfrm>
          <a:custGeom>
            <a:avLst/>
            <a:gdLst>
              <a:gd name="connsiteX0" fmla="*/ 0 w 600182"/>
              <a:gd name="connsiteY0" fmla="*/ 185809 h 371617"/>
              <a:gd name="connsiteX1" fmla="*/ 300091 w 600182"/>
              <a:gd name="connsiteY1" fmla="*/ 0 h 371617"/>
              <a:gd name="connsiteX2" fmla="*/ 600183 w 600182"/>
              <a:gd name="connsiteY2" fmla="*/ 185809 h 371617"/>
              <a:gd name="connsiteX3" fmla="*/ 300091 w 600182"/>
              <a:gd name="connsiteY3" fmla="*/ 371617 h 371617"/>
              <a:gd name="connsiteX4" fmla="*/ 0 w 600182"/>
              <a:gd name="connsiteY4" fmla="*/ 185809 h 371617"/>
              <a:gd name="connsiteX5" fmla="*/ 0 w 600182"/>
              <a:gd name="connsiteY5" fmla="*/ 185809 h 371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0182" h="371617">
                <a:moveTo>
                  <a:pt x="0" y="185809"/>
                </a:moveTo>
                <a:lnTo>
                  <a:pt x="300091" y="0"/>
                </a:lnTo>
                <a:lnTo>
                  <a:pt x="600183" y="185809"/>
                </a:lnTo>
                <a:lnTo>
                  <a:pt x="300091" y="371617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5" name="Freeform: Shape 854">
            <a:extLst>
              <a:ext uri="{FF2B5EF4-FFF2-40B4-BE49-F238E27FC236}">
                <a16:creationId xmlns:a16="http://schemas.microsoft.com/office/drawing/2014/main" id="{FF4E2D8C-4133-DACA-5DEA-B7BC89D17608}"/>
              </a:ext>
            </a:extLst>
          </p:cNvPr>
          <p:cNvSpPr/>
          <p:nvPr/>
        </p:nvSpPr>
        <p:spPr>
          <a:xfrm>
            <a:off x="1832203" y="3102768"/>
            <a:ext cx="512796" cy="467475"/>
          </a:xfrm>
          <a:custGeom>
            <a:avLst/>
            <a:gdLst>
              <a:gd name="connsiteX0" fmla="*/ 0 w 512796"/>
              <a:gd name="connsiteY0" fmla="*/ 185809 h 467475"/>
              <a:gd name="connsiteX1" fmla="*/ 300091 w 512796"/>
              <a:gd name="connsiteY1" fmla="*/ 0 h 467475"/>
              <a:gd name="connsiteX2" fmla="*/ 512796 w 512796"/>
              <a:gd name="connsiteY2" fmla="*/ 281667 h 467475"/>
              <a:gd name="connsiteX3" fmla="*/ 212705 w 512796"/>
              <a:gd name="connsiteY3" fmla="*/ 467476 h 467475"/>
              <a:gd name="connsiteX4" fmla="*/ 0 w 512796"/>
              <a:gd name="connsiteY4" fmla="*/ 185809 h 467475"/>
              <a:gd name="connsiteX5" fmla="*/ 0 w 512796"/>
              <a:gd name="connsiteY5" fmla="*/ 185809 h 46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2796" h="467475">
                <a:moveTo>
                  <a:pt x="0" y="185809"/>
                </a:moveTo>
                <a:lnTo>
                  <a:pt x="300091" y="0"/>
                </a:lnTo>
                <a:lnTo>
                  <a:pt x="512796" y="281667"/>
                </a:lnTo>
                <a:lnTo>
                  <a:pt x="212705" y="467476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6" name="Freeform: Shape 855">
            <a:extLst>
              <a:ext uri="{FF2B5EF4-FFF2-40B4-BE49-F238E27FC236}">
                <a16:creationId xmlns:a16="http://schemas.microsoft.com/office/drawing/2014/main" id="{2A8AAEB7-DFF6-CD09-BD83-1E91C98BF4A7}"/>
              </a:ext>
            </a:extLst>
          </p:cNvPr>
          <p:cNvSpPr/>
          <p:nvPr/>
        </p:nvSpPr>
        <p:spPr>
          <a:xfrm>
            <a:off x="3769113" y="6230986"/>
            <a:ext cx="512796" cy="467475"/>
          </a:xfrm>
          <a:custGeom>
            <a:avLst/>
            <a:gdLst>
              <a:gd name="connsiteX0" fmla="*/ 0 w 512796"/>
              <a:gd name="connsiteY0" fmla="*/ 185808 h 467475"/>
              <a:gd name="connsiteX1" fmla="*/ 300091 w 512796"/>
              <a:gd name="connsiteY1" fmla="*/ 0 h 467475"/>
              <a:gd name="connsiteX2" fmla="*/ 512797 w 512796"/>
              <a:gd name="connsiteY2" fmla="*/ 281667 h 467475"/>
              <a:gd name="connsiteX3" fmla="*/ 212705 w 512796"/>
              <a:gd name="connsiteY3" fmla="*/ 467476 h 467475"/>
              <a:gd name="connsiteX4" fmla="*/ 0 w 512796"/>
              <a:gd name="connsiteY4" fmla="*/ 185808 h 467475"/>
              <a:gd name="connsiteX5" fmla="*/ 0 w 512796"/>
              <a:gd name="connsiteY5" fmla="*/ 185808 h 46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2796" h="467475">
                <a:moveTo>
                  <a:pt x="0" y="185808"/>
                </a:moveTo>
                <a:lnTo>
                  <a:pt x="300091" y="0"/>
                </a:lnTo>
                <a:lnTo>
                  <a:pt x="512797" y="281667"/>
                </a:lnTo>
                <a:lnTo>
                  <a:pt x="212705" y="467476"/>
                </a:lnTo>
                <a:lnTo>
                  <a:pt x="0" y="185808"/>
                </a:lnTo>
                <a:lnTo>
                  <a:pt x="0" y="18580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7" name="Freeform: Shape 856">
            <a:extLst>
              <a:ext uri="{FF2B5EF4-FFF2-40B4-BE49-F238E27FC236}">
                <a16:creationId xmlns:a16="http://schemas.microsoft.com/office/drawing/2014/main" id="{5400D519-D8D9-12AE-1A49-610613A568E7}"/>
              </a:ext>
            </a:extLst>
          </p:cNvPr>
          <p:cNvSpPr/>
          <p:nvPr/>
        </p:nvSpPr>
        <p:spPr>
          <a:xfrm>
            <a:off x="832955" y="334387"/>
            <a:ext cx="512796" cy="467475"/>
          </a:xfrm>
          <a:custGeom>
            <a:avLst/>
            <a:gdLst>
              <a:gd name="connsiteX0" fmla="*/ 0 w 512796"/>
              <a:gd name="connsiteY0" fmla="*/ 185809 h 467475"/>
              <a:gd name="connsiteX1" fmla="*/ 300091 w 512796"/>
              <a:gd name="connsiteY1" fmla="*/ 0 h 467475"/>
              <a:gd name="connsiteX2" fmla="*/ 512796 w 512796"/>
              <a:gd name="connsiteY2" fmla="*/ 281667 h 467475"/>
              <a:gd name="connsiteX3" fmla="*/ 212705 w 512796"/>
              <a:gd name="connsiteY3" fmla="*/ 467476 h 467475"/>
              <a:gd name="connsiteX4" fmla="*/ 0 w 512796"/>
              <a:gd name="connsiteY4" fmla="*/ 185809 h 467475"/>
              <a:gd name="connsiteX5" fmla="*/ 0 w 512796"/>
              <a:gd name="connsiteY5" fmla="*/ 185809 h 46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2796" h="467475">
                <a:moveTo>
                  <a:pt x="0" y="185809"/>
                </a:moveTo>
                <a:lnTo>
                  <a:pt x="300091" y="0"/>
                </a:lnTo>
                <a:lnTo>
                  <a:pt x="512796" y="281667"/>
                </a:lnTo>
                <a:lnTo>
                  <a:pt x="212705" y="467476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8" name="Freeform: Shape 857">
            <a:extLst>
              <a:ext uri="{FF2B5EF4-FFF2-40B4-BE49-F238E27FC236}">
                <a16:creationId xmlns:a16="http://schemas.microsoft.com/office/drawing/2014/main" id="{DF29963C-BF7F-F7EF-A27F-4AD0AC9C6849}"/>
              </a:ext>
            </a:extLst>
          </p:cNvPr>
          <p:cNvSpPr/>
          <p:nvPr/>
        </p:nvSpPr>
        <p:spPr>
          <a:xfrm>
            <a:off x="5801864" y="8359450"/>
            <a:ext cx="512796" cy="467475"/>
          </a:xfrm>
          <a:custGeom>
            <a:avLst/>
            <a:gdLst>
              <a:gd name="connsiteX0" fmla="*/ 0 w 512796"/>
              <a:gd name="connsiteY0" fmla="*/ 185809 h 467475"/>
              <a:gd name="connsiteX1" fmla="*/ 300091 w 512796"/>
              <a:gd name="connsiteY1" fmla="*/ 0 h 467475"/>
              <a:gd name="connsiteX2" fmla="*/ 512796 w 512796"/>
              <a:gd name="connsiteY2" fmla="*/ 281666 h 467475"/>
              <a:gd name="connsiteX3" fmla="*/ 212705 w 512796"/>
              <a:gd name="connsiteY3" fmla="*/ 467475 h 467475"/>
              <a:gd name="connsiteX4" fmla="*/ 0 w 512796"/>
              <a:gd name="connsiteY4" fmla="*/ 185809 h 467475"/>
              <a:gd name="connsiteX5" fmla="*/ 0 w 512796"/>
              <a:gd name="connsiteY5" fmla="*/ 185809 h 46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2796" h="467475">
                <a:moveTo>
                  <a:pt x="0" y="185809"/>
                </a:moveTo>
                <a:lnTo>
                  <a:pt x="300091" y="0"/>
                </a:lnTo>
                <a:lnTo>
                  <a:pt x="512796" y="281666"/>
                </a:lnTo>
                <a:lnTo>
                  <a:pt x="212705" y="467475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9" name="Freeform: Shape 858">
            <a:extLst>
              <a:ext uri="{FF2B5EF4-FFF2-40B4-BE49-F238E27FC236}">
                <a16:creationId xmlns:a16="http://schemas.microsoft.com/office/drawing/2014/main" id="{3272434F-FF90-EF07-C9E0-F973319E7740}"/>
              </a:ext>
            </a:extLst>
          </p:cNvPr>
          <p:cNvSpPr/>
          <p:nvPr/>
        </p:nvSpPr>
        <p:spPr>
          <a:xfrm>
            <a:off x="1703044" y="2411831"/>
            <a:ext cx="396682" cy="525293"/>
          </a:xfrm>
          <a:custGeom>
            <a:avLst/>
            <a:gdLst>
              <a:gd name="connsiteX0" fmla="*/ 0 w 396682"/>
              <a:gd name="connsiteY0" fmla="*/ 185809 h 525293"/>
              <a:gd name="connsiteX1" fmla="*/ 300091 w 396682"/>
              <a:gd name="connsiteY1" fmla="*/ 0 h 525293"/>
              <a:gd name="connsiteX2" fmla="*/ 396683 w 396682"/>
              <a:gd name="connsiteY2" fmla="*/ 339485 h 525293"/>
              <a:gd name="connsiteX3" fmla="*/ 96592 w 396682"/>
              <a:gd name="connsiteY3" fmla="*/ 525293 h 525293"/>
              <a:gd name="connsiteX4" fmla="*/ 0 w 396682"/>
              <a:gd name="connsiteY4" fmla="*/ 185809 h 525293"/>
              <a:gd name="connsiteX5" fmla="*/ 0 w 396682"/>
              <a:gd name="connsiteY5" fmla="*/ 185809 h 52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682" h="525293">
                <a:moveTo>
                  <a:pt x="0" y="185809"/>
                </a:moveTo>
                <a:lnTo>
                  <a:pt x="300091" y="0"/>
                </a:lnTo>
                <a:lnTo>
                  <a:pt x="396683" y="339485"/>
                </a:lnTo>
                <a:lnTo>
                  <a:pt x="96592" y="525293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0" name="Freeform: Shape 859">
            <a:extLst>
              <a:ext uri="{FF2B5EF4-FFF2-40B4-BE49-F238E27FC236}">
                <a16:creationId xmlns:a16="http://schemas.microsoft.com/office/drawing/2014/main" id="{0D67A459-417F-5B0C-73D3-FCCD812D24DC}"/>
              </a:ext>
            </a:extLst>
          </p:cNvPr>
          <p:cNvSpPr/>
          <p:nvPr/>
        </p:nvSpPr>
        <p:spPr>
          <a:xfrm>
            <a:off x="3639954" y="5540049"/>
            <a:ext cx="396682" cy="525293"/>
          </a:xfrm>
          <a:custGeom>
            <a:avLst/>
            <a:gdLst>
              <a:gd name="connsiteX0" fmla="*/ 0 w 396682"/>
              <a:gd name="connsiteY0" fmla="*/ 185809 h 525293"/>
              <a:gd name="connsiteX1" fmla="*/ 300091 w 396682"/>
              <a:gd name="connsiteY1" fmla="*/ 0 h 525293"/>
              <a:gd name="connsiteX2" fmla="*/ 396683 w 396682"/>
              <a:gd name="connsiteY2" fmla="*/ 339484 h 525293"/>
              <a:gd name="connsiteX3" fmla="*/ 96592 w 396682"/>
              <a:gd name="connsiteY3" fmla="*/ 525293 h 525293"/>
              <a:gd name="connsiteX4" fmla="*/ 0 w 396682"/>
              <a:gd name="connsiteY4" fmla="*/ 185809 h 525293"/>
              <a:gd name="connsiteX5" fmla="*/ 0 w 396682"/>
              <a:gd name="connsiteY5" fmla="*/ 185809 h 52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682" h="525293">
                <a:moveTo>
                  <a:pt x="0" y="185809"/>
                </a:moveTo>
                <a:lnTo>
                  <a:pt x="300091" y="0"/>
                </a:lnTo>
                <a:lnTo>
                  <a:pt x="396683" y="339484"/>
                </a:lnTo>
                <a:lnTo>
                  <a:pt x="96592" y="525293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1" name="Freeform: Shape 860">
            <a:extLst>
              <a:ext uri="{FF2B5EF4-FFF2-40B4-BE49-F238E27FC236}">
                <a16:creationId xmlns:a16="http://schemas.microsoft.com/office/drawing/2014/main" id="{45C37D57-596B-7517-8A55-0A09CA7F78AE}"/>
              </a:ext>
            </a:extLst>
          </p:cNvPr>
          <p:cNvSpPr/>
          <p:nvPr/>
        </p:nvSpPr>
        <p:spPr>
          <a:xfrm>
            <a:off x="36457" y="-69952"/>
            <a:ext cx="396682" cy="525293"/>
          </a:xfrm>
          <a:custGeom>
            <a:avLst/>
            <a:gdLst>
              <a:gd name="connsiteX0" fmla="*/ 0 w 396682"/>
              <a:gd name="connsiteY0" fmla="*/ 185809 h 525293"/>
              <a:gd name="connsiteX1" fmla="*/ 300091 w 396682"/>
              <a:gd name="connsiteY1" fmla="*/ 0 h 525293"/>
              <a:gd name="connsiteX2" fmla="*/ 396683 w 396682"/>
              <a:gd name="connsiteY2" fmla="*/ 339484 h 525293"/>
              <a:gd name="connsiteX3" fmla="*/ 96592 w 396682"/>
              <a:gd name="connsiteY3" fmla="*/ 525293 h 525293"/>
              <a:gd name="connsiteX4" fmla="*/ 0 w 396682"/>
              <a:gd name="connsiteY4" fmla="*/ 185809 h 525293"/>
              <a:gd name="connsiteX5" fmla="*/ 0 w 396682"/>
              <a:gd name="connsiteY5" fmla="*/ 185809 h 52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682" h="525293">
                <a:moveTo>
                  <a:pt x="0" y="185809"/>
                </a:moveTo>
                <a:lnTo>
                  <a:pt x="300091" y="0"/>
                </a:lnTo>
                <a:lnTo>
                  <a:pt x="396683" y="339484"/>
                </a:lnTo>
                <a:lnTo>
                  <a:pt x="96592" y="525293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2" name="Freeform: Shape 861">
            <a:extLst>
              <a:ext uri="{FF2B5EF4-FFF2-40B4-BE49-F238E27FC236}">
                <a16:creationId xmlns:a16="http://schemas.microsoft.com/office/drawing/2014/main" id="{F442865A-4FC3-FB72-6D2F-A382AC15419D}"/>
              </a:ext>
            </a:extLst>
          </p:cNvPr>
          <p:cNvSpPr/>
          <p:nvPr/>
        </p:nvSpPr>
        <p:spPr>
          <a:xfrm>
            <a:off x="5705272" y="7317059"/>
            <a:ext cx="396682" cy="525293"/>
          </a:xfrm>
          <a:custGeom>
            <a:avLst/>
            <a:gdLst>
              <a:gd name="connsiteX0" fmla="*/ 0 w 396682"/>
              <a:gd name="connsiteY0" fmla="*/ 185809 h 525293"/>
              <a:gd name="connsiteX1" fmla="*/ 300091 w 396682"/>
              <a:gd name="connsiteY1" fmla="*/ 0 h 525293"/>
              <a:gd name="connsiteX2" fmla="*/ 396683 w 396682"/>
              <a:gd name="connsiteY2" fmla="*/ 339485 h 525293"/>
              <a:gd name="connsiteX3" fmla="*/ 96592 w 396682"/>
              <a:gd name="connsiteY3" fmla="*/ 525293 h 525293"/>
              <a:gd name="connsiteX4" fmla="*/ 0 w 396682"/>
              <a:gd name="connsiteY4" fmla="*/ 185809 h 525293"/>
              <a:gd name="connsiteX5" fmla="*/ 0 w 396682"/>
              <a:gd name="connsiteY5" fmla="*/ 185809 h 52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682" h="525293">
                <a:moveTo>
                  <a:pt x="0" y="185809"/>
                </a:moveTo>
                <a:lnTo>
                  <a:pt x="300091" y="0"/>
                </a:lnTo>
                <a:lnTo>
                  <a:pt x="396683" y="339485"/>
                </a:lnTo>
                <a:lnTo>
                  <a:pt x="96592" y="525293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3" name="Freeform: Shape 862">
            <a:extLst>
              <a:ext uri="{FF2B5EF4-FFF2-40B4-BE49-F238E27FC236}">
                <a16:creationId xmlns:a16="http://schemas.microsoft.com/office/drawing/2014/main" id="{6CEE341E-6AD5-5D95-F018-F667B845CD57}"/>
              </a:ext>
            </a:extLst>
          </p:cNvPr>
          <p:cNvSpPr/>
          <p:nvPr/>
        </p:nvSpPr>
        <p:spPr>
          <a:xfrm>
            <a:off x="1963883" y="1822592"/>
            <a:ext cx="332658" cy="537261"/>
          </a:xfrm>
          <a:custGeom>
            <a:avLst/>
            <a:gdLst>
              <a:gd name="connsiteX0" fmla="*/ 32567 w 332658"/>
              <a:gd name="connsiteY0" fmla="*/ 185809 h 537261"/>
              <a:gd name="connsiteX1" fmla="*/ 332658 w 332658"/>
              <a:gd name="connsiteY1" fmla="*/ 0 h 537261"/>
              <a:gd name="connsiteX2" fmla="*/ 300091 w 332658"/>
              <a:gd name="connsiteY2" fmla="*/ 351453 h 537261"/>
              <a:gd name="connsiteX3" fmla="*/ 0 w 332658"/>
              <a:gd name="connsiteY3" fmla="*/ 537261 h 537261"/>
              <a:gd name="connsiteX4" fmla="*/ 32567 w 332658"/>
              <a:gd name="connsiteY4" fmla="*/ 185809 h 537261"/>
              <a:gd name="connsiteX5" fmla="*/ 32567 w 332658"/>
              <a:gd name="connsiteY5" fmla="*/ 185809 h 537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658" h="537261">
                <a:moveTo>
                  <a:pt x="32567" y="185809"/>
                </a:moveTo>
                <a:lnTo>
                  <a:pt x="332658" y="0"/>
                </a:lnTo>
                <a:lnTo>
                  <a:pt x="300091" y="351453"/>
                </a:lnTo>
                <a:lnTo>
                  <a:pt x="0" y="537261"/>
                </a:lnTo>
                <a:lnTo>
                  <a:pt x="32567" y="185809"/>
                </a:lnTo>
                <a:lnTo>
                  <a:pt x="32567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4" name="Freeform: Shape 863">
            <a:extLst>
              <a:ext uri="{FF2B5EF4-FFF2-40B4-BE49-F238E27FC236}">
                <a16:creationId xmlns:a16="http://schemas.microsoft.com/office/drawing/2014/main" id="{2398230C-EA3D-588E-2B83-F7DC7777005D}"/>
              </a:ext>
            </a:extLst>
          </p:cNvPr>
          <p:cNvSpPr/>
          <p:nvPr/>
        </p:nvSpPr>
        <p:spPr>
          <a:xfrm>
            <a:off x="3596292" y="4567445"/>
            <a:ext cx="332658" cy="537261"/>
          </a:xfrm>
          <a:custGeom>
            <a:avLst/>
            <a:gdLst>
              <a:gd name="connsiteX0" fmla="*/ 32567 w 332658"/>
              <a:gd name="connsiteY0" fmla="*/ 185809 h 537261"/>
              <a:gd name="connsiteX1" fmla="*/ 332658 w 332658"/>
              <a:gd name="connsiteY1" fmla="*/ 0 h 537261"/>
              <a:gd name="connsiteX2" fmla="*/ 300091 w 332658"/>
              <a:gd name="connsiteY2" fmla="*/ 351453 h 537261"/>
              <a:gd name="connsiteX3" fmla="*/ 0 w 332658"/>
              <a:gd name="connsiteY3" fmla="*/ 537261 h 537261"/>
              <a:gd name="connsiteX4" fmla="*/ 32567 w 332658"/>
              <a:gd name="connsiteY4" fmla="*/ 185809 h 537261"/>
              <a:gd name="connsiteX5" fmla="*/ 32567 w 332658"/>
              <a:gd name="connsiteY5" fmla="*/ 185809 h 537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658" h="537261">
                <a:moveTo>
                  <a:pt x="32567" y="185809"/>
                </a:moveTo>
                <a:lnTo>
                  <a:pt x="332658" y="0"/>
                </a:lnTo>
                <a:lnTo>
                  <a:pt x="300091" y="351453"/>
                </a:lnTo>
                <a:lnTo>
                  <a:pt x="0" y="537261"/>
                </a:lnTo>
                <a:lnTo>
                  <a:pt x="32567" y="185809"/>
                </a:lnTo>
                <a:lnTo>
                  <a:pt x="32567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5" name="Freeform: Shape 864">
            <a:extLst>
              <a:ext uri="{FF2B5EF4-FFF2-40B4-BE49-F238E27FC236}">
                <a16:creationId xmlns:a16="http://schemas.microsoft.com/office/drawing/2014/main" id="{573DD8A3-4CC1-450A-356E-CA056041286E}"/>
              </a:ext>
            </a:extLst>
          </p:cNvPr>
          <p:cNvSpPr/>
          <p:nvPr/>
        </p:nvSpPr>
        <p:spPr>
          <a:xfrm>
            <a:off x="5769297" y="7656544"/>
            <a:ext cx="332658" cy="537261"/>
          </a:xfrm>
          <a:custGeom>
            <a:avLst/>
            <a:gdLst>
              <a:gd name="connsiteX0" fmla="*/ 32567 w 332658"/>
              <a:gd name="connsiteY0" fmla="*/ 185809 h 537261"/>
              <a:gd name="connsiteX1" fmla="*/ 332658 w 332658"/>
              <a:gd name="connsiteY1" fmla="*/ 0 h 537261"/>
              <a:gd name="connsiteX2" fmla="*/ 300091 w 332658"/>
              <a:gd name="connsiteY2" fmla="*/ 351453 h 537261"/>
              <a:gd name="connsiteX3" fmla="*/ 0 w 332658"/>
              <a:gd name="connsiteY3" fmla="*/ 537261 h 537261"/>
              <a:gd name="connsiteX4" fmla="*/ 32567 w 332658"/>
              <a:gd name="connsiteY4" fmla="*/ 185809 h 537261"/>
              <a:gd name="connsiteX5" fmla="*/ 32567 w 332658"/>
              <a:gd name="connsiteY5" fmla="*/ 185809 h 537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658" h="537261">
                <a:moveTo>
                  <a:pt x="32567" y="185809"/>
                </a:moveTo>
                <a:lnTo>
                  <a:pt x="332658" y="0"/>
                </a:lnTo>
                <a:lnTo>
                  <a:pt x="300091" y="351453"/>
                </a:lnTo>
                <a:lnTo>
                  <a:pt x="0" y="537261"/>
                </a:lnTo>
                <a:lnTo>
                  <a:pt x="32567" y="185809"/>
                </a:lnTo>
                <a:lnTo>
                  <a:pt x="32567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6" name="Freeform: Shape 865">
            <a:extLst>
              <a:ext uri="{FF2B5EF4-FFF2-40B4-BE49-F238E27FC236}">
                <a16:creationId xmlns:a16="http://schemas.microsoft.com/office/drawing/2014/main" id="{B2DC08F5-AC68-B8CE-3F1E-58A0E99A3F47}"/>
              </a:ext>
            </a:extLst>
          </p:cNvPr>
          <p:cNvSpPr/>
          <p:nvPr/>
        </p:nvSpPr>
        <p:spPr>
          <a:xfrm>
            <a:off x="2952787" y="4188842"/>
            <a:ext cx="457418" cy="501764"/>
          </a:xfrm>
          <a:custGeom>
            <a:avLst/>
            <a:gdLst>
              <a:gd name="connsiteX0" fmla="*/ 157327 w 457418"/>
              <a:gd name="connsiteY0" fmla="*/ 185809 h 501764"/>
              <a:gd name="connsiteX1" fmla="*/ 457418 w 457418"/>
              <a:gd name="connsiteY1" fmla="*/ 0 h 501764"/>
              <a:gd name="connsiteX2" fmla="*/ 300091 w 457418"/>
              <a:gd name="connsiteY2" fmla="*/ 315955 h 501764"/>
              <a:gd name="connsiteX3" fmla="*/ 0 w 457418"/>
              <a:gd name="connsiteY3" fmla="*/ 501764 h 501764"/>
              <a:gd name="connsiteX4" fmla="*/ 157327 w 457418"/>
              <a:gd name="connsiteY4" fmla="*/ 185809 h 501764"/>
              <a:gd name="connsiteX5" fmla="*/ 157327 w 457418"/>
              <a:gd name="connsiteY5" fmla="*/ 185809 h 50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7418" h="501764">
                <a:moveTo>
                  <a:pt x="157327" y="185809"/>
                </a:moveTo>
                <a:lnTo>
                  <a:pt x="457418" y="0"/>
                </a:lnTo>
                <a:lnTo>
                  <a:pt x="300091" y="315955"/>
                </a:lnTo>
                <a:lnTo>
                  <a:pt x="0" y="501764"/>
                </a:lnTo>
                <a:lnTo>
                  <a:pt x="157327" y="185809"/>
                </a:lnTo>
                <a:lnTo>
                  <a:pt x="157327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7" name="Freeform: Shape 866">
            <a:extLst>
              <a:ext uri="{FF2B5EF4-FFF2-40B4-BE49-F238E27FC236}">
                <a16:creationId xmlns:a16="http://schemas.microsoft.com/office/drawing/2014/main" id="{D10C7035-8B7F-4A21-58A6-92D54A79B1D3}"/>
              </a:ext>
            </a:extLst>
          </p:cNvPr>
          <p:cNvSpPr/>
          <p:nvPr/>
        </p:nvSpPr>
        <p:spPr>
          <a:xfrm>
            <a:off x="5917977" y="9296556"/>
            <a:ext cx="457418" cy="501764"/>
          </a:xfrm>
          <a:custGeom>
            <a:avLst/>
            <a:gdLst>
              <a:gd name="connsiteX0" fmla="*/ 157327 w 457418"/>
              <a:gd name="connsiteY0" fmla="*/ 185809 h 501764"/>
              <a:gd name="connsiteX1" fmla="*/ 457419 w 457418"/>
              <a:gd name="connsiteY1" fmla="*/ 0 h 501764"/>
              <a:gd name="connsiteX2" fmla="*/ 300091 w 457418"/>
              <a:gd name="connsiteY2" fmla="*/ 315955 h 501764"/>
              <a:gd name="connsiteX3" fmla="*/ 0 w 457418"/>
              <a:gd name="connsiteY3" fmla="*/ 501764 h 501764"/>
              <a:gd name="connsiteX4" fmla="*/ 157327 w 457418"/>
              <a:gd name="connsiteY4" fmla="*/ 185809 h 501764"/>
              <a:gd name="connsiteX5" fmla="*/ 157327 w 457418"/>
              <a:gd name="connsiteY5" fmla="*/ 185809 h 50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7418" h="501764">
                <a:moveTo>
                  <a:pt x="157327" y="185809"/>
                </a:moveTo>
                <a:lnTo>
                  <a:pt x="457419" y="0"/>
                </a:lnTo>
                <a:lnTo>
                  <a:pt x="300091" y="315955"/>
                </a:lnTo>
                <a:lnTo>
                  <a:pt x="0" y="501764"/>
                </a:lnTo>
                <a:lnTo>
                  <a:pt x="157327" y="185809"/>
                </a:lnTo>
                <a:lnTo>
                  <a:pt x="157327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8" name="Freeform: Shape 867">
            <a:extLst>
              <a:ext uri="{FF2B5EF4-FFF2-40B4-BE49-F238E27FC236}">
                <a16:creationId xmlns:a16="http://schemas.microsoft.com/office/drawing/2014/main" id="{71F919AD-DE98-06E4-0E81-B57765B1BECE}"/>
              </a:ext>
            </a:extLst>
          </p:cNvPr>
          <p:cNvSpPr/>
          <p:nvPr/>
        </p:nvSpPr>
        <p:spPr>
          <a:xfrm>
            <a:off x="1703044" y="2174045"/>
            <a:ext cx="560930" cy="423595"/>
          </a:xfrm>
          <a:custGeom>
            <a:avLst/>
            <a:gdLst>
              <a:gd name="connsiteX0" fmla="*/ 260839 w 560930"/>
              <a:gd name="connsiteY0" fmla="*/ 185809 h 423595"/>
              <a:gd name="connsiteX1" fmla="*/ 560931 w 560930"/>
              <a:gd name="connsiteY1" fmla="*/ 0 h 423595"/>
              <a:gd name="connsiteX2" fmla="*/ 300091 w 560930"/>
              <a:gd name="connsiteY2" fmla="*/ 237786 h 423595"/>
              <a:gd name="connsiteX3" fmla="*/ 0 w 560930"/>
              <a:gd name="connsiteY3" fmla="*/ 423595 h 423595"/>
              <a:gd name="connsiteX4" fmla="*/ 260839 w 560930"/>
              <a:gd name="connsiteY4" fmla="*/ 185809 h 423595"/>
              <a:gd name="connsiteX5" fmla="*/ 260839 w 560930"/>
              <a:gd name="connsiteY5" fmla="*/ 185809 h 423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30" h="423595">
                <a:moveTo>
                  <a:pt x="260839" y="185809"/>
                </a:moveTo>
                <a:lnTo>
                  <a:pt x="560931" y="0"/>
                </a:lnTo>
                <a:lnTo>
                  <a:pt x="300091" y="237786"/>
                </a:lnTo>
                <a:lnTo>
                  <a:pt x="0" y="423595"/>
                </a:lnTo>
                <a:lnTo>
                  <a:pt x="260839" y="185809"/>
                </a:lnTo>
                <a:lnTo>
                  <a:pt x="260839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9" name="Freeform: Shape 868">
            <a:extLst>
              <a:ext uri="{FF2B5EF4-FFF2-40B4-BE49-F238E27FC236}">
                <a16:creationId xmlns:a16="http://schemas.microsoft.com/office/drawing/2014/main" id="{CA5BCABA-B6E4-5F66-2D72-E84478FA820D}"/>
              </a:ext>
            </a:extLst>
          </p:cNvPr>
          <p:cNvSpPr/>
          <p:nvPr/>
        </p:nvSpPr>
        <p:spPr>
          <a:xfrm>
            <a:off x="4700076" y="7124700"/>
            <a:ext cx="629215" cy="313312"/>
          </a:xfrm>
          <a:custGeom>
            <a:avLst/>
            <a:gdLst>
              <a:gd name="connsiteX0" fmla="*/ 300091 w 629215"/>
              <a:gd name="connsiteY0" fmla="*/ 127503 h 313312"/>
              <a:gd name="connsiteX1" fmla="*/ 629215 w 629215"/>
              <a:gd name="connsiteY1" fmla="*/ 0 h 313312"/>
              <a:gd name="connsiteX2" fmla="*/ 329124 w 629215"/>
              <a:gd name="connsiteY2" fmla="*/ 185809 h 313312"/>
              <a:gd name="connsiteX3" fmla="*/ 0 w 629215"/>
              <a:gd name="connsiteY3" fmla="*/ 313312 h 313312"/>
              <a:gd name="connsiteX4" fmla="*/ 300091 w 629215"/>
              <a:gd name="connsiteY4" fmla="*/ 127503 h 313312"/>
              <a:gd name="connsiteX5" fmla="*/ 300091 w 629215"/>
              <a:gd name="connsiteY5" fmla="*/ 127503 h 313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215" h="313312">
                <a:moveTo>
                  <a:pt x="300091" y="127503"/>
                </a:moveTo>
                <a:lnTo>
                  <a:pt x="629215" y="0"/>
                </a:lnTo>
                <a:lnTo>
                  <a:pt x="329124" y="185809"/>
                </a:lnTo>
                <a:lnTo>
                  <a:pt x="0" y="313312"/>
                </a:lnTo>
                <a:lnTo>
                  <a:pt x="300091" y="127503"/>
                </a:lnTo>
                <a:lnTo>
                  <a:pt x="300091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0" name="Freeform: Shape 869">
            <a:extLst>
              <a:ext uri="{FF2B5EF4-FFF2-40B4-BE49-F238E27FC236}">
                <a16:creationId xmlns:a16="http://schemas.microsoft.com/office/drawing/2014/main" id="{7786EEE0-44D5-9044-EC5E-97A7125F86FB}"/>
              </a:ext>
            </a:extLst>
          </p:cNvPr>
          <p:cNvSpPr/>
          <p:nvPr/>
        </p:nvSpPr>
        <p:spPr>
          <a:xfrm>
            <a:off x="5029200" y="3635535"/>
            <a:ext cx="647040" cy="250664"/>
          </a:xfrm>
          <a:custGeom>
            <a:avLst/>
            <a:gdLst>
              <a:gd name="connsiteX0" fmla="*/ 300091 w 647040"/>
              <a:gd name="connsiteY0" fmla="*/ 64856 h 250664"/>
              <a:gd name="connsiteX1" fmla="*/ 647040 w 647040"/>
              <a:gd name="connsiteY1" fmla="*/ 0 h 250664"/>
              <a:gd name="connsiteX2" fmla="*/ 346949 w 647040"/>
              <a:gd name="connsiteY2" fmla="*/ 185809 h 250664"/>
              <a:gd name="connsiteX3" fmla="*/ 0 w 647040"/>
              <a:gd name="connsiteY3" fmla="*/ 250665 h 250664"/>
              <a:gd name="connsiteX4" fmla="*/ 300091 w 647040"/>
              <a:gd name="connsiteY4" fmla="*/ 64856 h 250664"/>
              <a:gd name="connsiteX5" fmla="*/ 300091 w 647040"/>
              <a:gd name="connsiteY5" fmla="*/ 64856 h 25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7040" h="250664">
                <a:moveTo>
                  <a:pt x="300091" y="64856"/>
                </a:moveTo>
                <a:lnTo>
                  <a:pt x="647040" y="0"/>
                </a:lnTo>
                <a:lnTo>
                  <a:pt x="346949" y="185809"/>
                </a:lnTo>
                <a:lnTo>
                  <a:pt x="0" y="250665"/>
                </a:lnTo>
                <a:lnTo>
                  <a:pt x="300091" y="64856"/>
                </a:lnTo>
                <a:lnTo>
                  <a:pt x="300091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1" name="Freeform: Shape 870">
            <a:extLst>
              <a:ext uri="{FF2B5EF4-FFF2-40B4-BE49-F238E27FC236}">
                <a16:creationId xmlns:a16="http://schemas.microsoft.com/office/drawing/2014/main" id="{F0373BCE-E431-87A5-FCAB-B60881313177}"/>
              </a:ext>
            </a:extLst>
          </p:cNvPr>
          <p:cNvSpPr/>
          <p:nvPr/>
        </p:nvSpPr>
        <p:spPr>
          <a:xfrm>
            <a:off x="4053036" y="269531"/>
            <a:ext cx="647040" cy="250664"/>
          </a:xfrm>
          <a:custGeom>
            <a:avLst/>
            <a:gdLst>
              <a:gd name="connsiteX0" fmla="*/ 0 w 647040"/>
              <a:gd name="connsiteY0" fmla="*/ 185809 h 250664"/>
              <a:gd name="connsiteX1" fmla="*/ 300091 w 647040"/>
              <a:gd name="connsiteY1" fmla="*/ 0 h 250664"/>
              <a:gd name="connsiteX2" fmla="*/ 647040 w 647040"/>
              <a:gd name="connsiteY2" fmla="*/ 64856 h 250664"/>
              <a:gd name="connsiteX3" fmla="*/ 346949 w 647040"/>
              <a:gd name="connsiteY3" fmla="*/ 250665 h 250664"/>
              <a:gd name="connsiteX4" fmla="*/ 0 w 647040"/>
              <a:gd name="connsiteY4" fmla="*/ 185809 h 250664"/>
              <a:gd name="connsiteX5" fmla="*/ 0 w 647040"/>
              <a:gd name="connsiteY5" fmla="*/ 185809 h 25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7040" h="250664">
                <a:moveTo>
                  <a:pt x="0" y="185809"/>
                </a:moveTo>
                <a:lnTo>
                  <a:pt x="300091" y="0"/>
                </a:lnTo>
                <a:lnTo>
                  <a:pt x="647040" y="64856"/>
                </a:lnTo>
                <a:lnTo>
                  <a:pt x="346949" y="250665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2" name="Freeform: Shape 871">
            <a:extLst>
              <a:ext uri="{FF2B5EF4-FFF2-40B4-BE49-F238E27FC236}">
                <a16:creationId xmlns:a16="http://schemas.microsoft.com/office/drawing/2014/main" id="{79E367B8-2BAD-9B25-0A0E-BF16DE1A716E}"/>
              </a:ext>
            </a:extLst>
          </p:cNvPr>
          <p:cNvSpPr/>
          <p:nvPr/>
        </p:nvSpPr>
        <p:spPr>
          <a:xfrm>
            <a:off x="5376148" y="3635535"/>
            <a:ext cx="647039" cy="250664"/>
          </a:xfrm>
          <a:custGeom>
            <a:avLst/>
            <a:gdLst>
              <a:gd name="connsiteX0" fmla="*/ 0 w 647039"/>
              <a:gd name="connsiteY0" fmla="*/ 185809 h 250664"/>
              <a:gd name="connsiteX1" fmla="*/ 300091 w 647039"/>
              <a:gd name="connsiteY1" fmla="*/ 0 h 250664"/>
              <a:gd name="connsiteX2" fmla="*/ 647040 w 647039"/>
              <a:gd name="connsiteY2" fmla="*/ 64856 h 250664"/>
              <a:gd name="connsiteX3" fmla="*/ 346948 w 647039"/>
              <a:gd name="connsiteY3" fmla="*/ 250665 h 250664"/>
              <a:gd name="connsiteX4" fmla="*/ 0 w 647039"/>
              <a:gd name="connsiteY4" fmla="*/ 185809 h 250664"/>
              <a:gd name="connsiteX5" fmla="*/ 0 w 647039"/>
              <a:gd name="connsiteY5" fmla="*/ 185809 h 25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7039" h="250664">
                <a:moveTo>
                  <a:pt x="0" y="185809"/>
                </a:moveTo>
                <a:lnTo>
                  <a:pt x="300091" y="0"/>
                </a:lnTo>
                <a:lnTo>
                  <a:pt x="647040" y="64856"/>
                </a:lnTo>
                <a:lnTo>
                  <a:pt x="346948" y="250665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3" name="Freeform: Shape 872">
            <a:extLst>
              <a:ext uri="{FF2B5EF4-FFF2-40B4-BE49-F238E27FC236}">
                <a16:creationId xmlns:a16="http://schemas.microsoft.com/office/drawing/2014/main" id="{92FCEE0E-0C3E-8B88-F48D-5D0425601E25}"/>
              </a:ext>
            </a:extLst>
          </p:cNvPr>
          <p:cNvSpPr/>
          <p:nvPr/>
        </p:nvSpPr>
        <p:spPr>
          <a:xfrm>
            <a:off x="8535493" y="7780140"/>
            <a:ext cx="647039" cy="250664"/>
          </a:xfrm>
          <a:custGeom>
            <a:avLst/>
            <a:gdLst>
              <a:gd name="connsiteX0" fmla="*/ 0 w 647039"/>
              <a:gd name="connsiteY0" fmla="*/ 185809 h 250664"/>
              <a:gd name="connsiteX1" fmla="*/ 300091 w 647039"/>
              <a:gd name="connsiteY1" fmla="*/ 0 h 250664"/>
              <a:gd name="connsiteX2" fmla="*/ 647040 w 647039"/>
              <a:gd name="connsiteY2" fmla="*/ 64856 h 250664"/>
              <a:gd name="connsiteX3" fmla="*/ 346948 w 647039"/>
              <a:gd name="connsiteY3" fmla="*/ 250665 h 250664"/>
              <a:gd name="connsiteX4" fmla="*/ 0 w 647039"/>
              <a:gd name="connsiteY4" fmla="*/ 185809 h 250664"/>
              <a:gd name="connsiteX5" fmla="*/ 0 w 647039"/>
              <a:gd name="connsiteY5" fmla="*/ 185809 h 25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7039" h="250664">
                <a:moveTo>
                  <a:pt x="0" y="185809"/>
                </a:moveTo>
                <a:lnTo>
                  <a:pt x="300091" y="0"/>
                </a:lnTo>
                <a:lnTo>
                  <a:pt x="647040" y="64856"/>
                </a:lnTo>
                <a:lnTo>
                  <a:pt x="346948" y="250665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4" name="Freeform: Shape 873">
            <a:extLst>
              <a:ext uri="{FF2B5EF4-FFF2-40B4-BE49-F238E27FC236}">
                <a16:creationId xmlns:a16="http://schemas.microsoft.com/office/drawing/2014/main" id="{ACB747FA-C120-2508-18B6-227588E634DA}"/>
              </a:ext>
            </a:extLst>
          </p:cNvPr>
          <p:cNvSpPr/>
          <p:nvPr/>
        </p:nvSpPr>
        <p:spPr>
          <a:xfrm>
            <a:off x="4139145" y="572173"/>
            <a:ext cx="600182" cy="371617"/>
          </a:xfrm>
          <a:custGeom>
            <a:avLst/>
            <a:gdLst>
              <a:gd name="connsiteX0" fmla="*/ 0 w 600182"/>
              <a:gd name="connsiteY0" fmla="*/ 185809 h 371617"/>
              <a:gd name="connsiteX1" fmla="*/ 300091 w 600182"/>
              <a:gd name="connsiteY1" fmla="*/ 0 h 371617"/>
              <a:gd name="connsiteX2" fmla="*/ 600183 w 600182"/>
              <a:gd name="connsiteY2" fmla="*/ 185809 h 371617"/>
              <a:gd name="connsiteX3" fmla="*/ 300091 w 600182"/>
              <a:gd name="connsiteY3" fmla="*/ 371617 h 371617"/>
              <a:gd name="connsiteX4" fmla="*/ 0 w 600182"/>
              <a:gd name="connsiteY4" fmla="*/ 185809 h 371617"/>
              <a:gd name="connsiteX5" fmla="*/ 0 w 600182"/>
              <a:gd name="connsiteY5" fmla="*/ 185809 h 371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0182" h="371617">
                <a:moveTo>
                  <a:pt x="0" y="185809"/>
                </a:moveTo>
                <a:lnTo>
                  <a:pt x="300091" y="0"/>
                </a:lnTo>
                <a:lnTo>
                  <a:pt x="600183" y="185809"/>
                </a:lnTo>
                <a:lnTo>
                  <a:pt x="300091" y="371617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5" name="Freeform: Shape 874">
            <a:extLst>
              <a:ext uri="{FF2B5EF4-FFF2-40B4-BE49-F238E27FC236}">
                <a16:creationId xmlns:a16="http://schemas.microsoft.com/office/drawing/2014/main" id="{0E470A11-77B6-C45F-A93E-B93DD48FF618}"/>
              </a:ext>
            </a:extLst>
          </p:cNvPr>
          <p:cNvSpPr/>
          <p:nvPr/>
        </p:nvSpPr>
        <p:spPr>
          <a:xfrm>
            <a:off x="5723097" y="3700391"/>
            <a:ext cx="600182" cy="371617"/>
          </a:xfrm>
          <a:custGeom>
            <a:avLst/>
            <a:gdLst>
              <a:gd name="connsiteX0" fmla="*/ 0 w 600182"/>
              <a:gd name="connsiteY0" fmla="*/ 185809 h 371617"/>
              <a:gd name="connsiteX1" fmla="*/ 300091 w 600182"/>
              <a:gd name="connsiteY1" fmla="*/ 0 h 371617"/>
              <a:gd name="connsiteX2" fmla="*/ 600183 w 600182"/>
              <a:gd name="connsiteY2" fmla="*/ 185809 h 371617"/>
              <a:gd name="connsiteX3" fmla="*/ 300091 w 600182"/>
              <a:gd name="connsiteY3" fmla="*/ 371617 h 371617"/>
              <a:gd name="connsiteX4" fmla="*/ 0 w 600182"/>
              <a:gd name="connsiteY4" fmla="*/ 185809 h 371617"/>
              <a:gd name="connsiteX5" fmla="*/ 0 w 600182"/>
              <a:gd name="connsiteY5" fmla="*/ 185809 h 371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0182" h="371617">
                <a:moveTo>
                  <a:pt x="0" y="185809"/>
                </a:moveTo>
                <a:lnTo>
                  <a:pt x="300091" y="0"/>
                </a:lnTo>
                <a:lnTo>
                  <a:pt x="600183" y="185809"/>
                </a:lnTo>
                <a:lnTo>
                  <a:pt x="300091" y="371617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6" name="Freeform: Shape 875">
            <a:extLst>
              <a:ext uri="{FF2B5EF4-FFF2-40B4-BE49-F238E27FC236}">
                <a16:creationId xmlns:a16="http://schemas.microsoft.com/office/drawing/2014/main" id="{9EF46C18-5780-3E5D-D1C5-462536DC1C58}"/>
              </a:ext>
            </a:extLst>
          </p:cNvPr>
          <p:cNvSpPr/>
          <p:nvPr/>
        </p:nvSpPr>
        <p:spPr>
          <a:xfrm>
            <a:off x="7665266" y="6103483"/>
            <a:ext cx="600182" cy="371617"/>
          </a:xfrm>
          <a:custGeom>
            <a:avLst/>
            <a:gdLst>
              <a:gd name="connsiteX0" fmla="*/ 0 w 600182"/>
              <a:gd name="connsiteY0" fmla="*/ 185809 h 371617"/>
              <a:gd name="connsiteX1" fmla="*/ 300091 w 600182"/>
              <a:gd name="connsiteY1" fmla="*/ 0 h 371617"/>
              <a:gd name="connsiteX2" fmla="*/ 600183 w 600182"/>
              <a:gd name="connsiteY2" fmla="*/ 185809 h 371617"/>
              <a:gd name="connsiteX3" fmla="*/ 300091 w 600182"/>
              <a:gd name="connsiteY3" fmla="*/ 371617 h 371617"/>
              <a:gd name="connsiteX4" fmla="*/ 0 w 600182"/>
              <a:gd name="connsiteY4" fmla="*/ 185809 h 371617"/>
              <a:gd name="connsiteX5" fmla="*/ 0 w 600182"/>
              <a:gd name="connsiteY5" fmla="*/ 185809 h 371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0182" h="371617">
                <a:moveTo>
                  <a:pt x="0" y="185809"/>
                </a:moveTo>
                <a:lnTo>
                  <a:pt x="300091" y="0"/>
                </a:lnTo>
                <a:lnTo>
                  <a:pt x="600183" y="185809"/>
                </a:lnTo>
                <a:lnTo>
                  <a:pt x="300091" y="371617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7" name="Freeform: Shape 876">
            <a:extLst>
              <a:ext uri="{FF2B5EF4-FFF2-40B4-BE49-F238E27FC236}">
                <a16:creationId xmlns:a16="http://schemas.microsoft.com/office/drawing/2014/main" id="{C1C67C70-C3FE-79EA-C968-EF83D5EE578E}"/>
              </a:ext>
            </a:extLst>
          </p:cNvPr>
          <p:cNvSpPr/>
          <p:nvPr/>
        </p:nvSpPr>
        <p:spPr>
          <a:xfrm>
            <a:off x="4768360" y="885485"/>
            <a:ext cx="512796" cy="467475"/>
          </a:xfrm>
          <a:custGeom>
            <a:avLst/>
            <a:gdLst>
              <a:gd name="connsiteX0" fmla="*/ 0 w 512796"/>
              <a:gd name="connsiteY0" fmla="*/ 185809 h 467475"/>
              <a:gd name="connsiteX1" fmla="*/ 300091 w 512796"/>
              <a:gd name="connsiteY1" fmla="*/ 0 h 467475"/>
              <a:gd name="connsiteX2" fmla="*/ 512797 w 512796"/>
              <a:gd name="connsiteY2" fmla="*/ 281667 h 467475"/>
              <a:gd name="connsiteX3" fmla="*/ 212705 w 512796"/>
              <a:gd name="connsiteY3" fmla="*/ 467475 h 467475"/>
              <a:gd name="connsiteX4" fmla="*/ 0 w 512796"/>
              <a:gd name="connsiteY4" fmla="*/ 185809 h 467475"/>
              <a:gd name="connsiteX5" fmla="*/ 0 w 512796"/>
              <a:gd name="connsiteY5" fmla="*/ 185809 h 46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2796" h="467475">
                <a:moveTo>
                  <a:pt x="0" y="185809"/>
                </a:moveTo>
                <a:lnTo>
                  <a:pt x="300091" y="0"/>
                </a:lnTo>
                <a:lnTo>
                  <a:pt x="512797" y="281667"/>
                </a:lnTo>
                <a:lnTo>
                  <a:pt x="212705" y="467475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8" name="Freeform: Shape 877">
            <a:extLst>
              <a:ext uri="{FF2B5EF4-FFF2-40B4-BE49-F238E27FC236}">
                <a16:creationId xmlns:a16="http://schemas.microsoft.com/office/drawing/2014/main" id="{61DFDF9E-0F64-F118-A084-8C710B6C53D9}"/>
              </a:ext>
            </a:extLst>
          </p:cNvPr>
          <p:cNvSpPr/>
          <p:nvPr/>
        </p:nvSpPr>
        <p:spPr>
          <a:xfrm>
            <a:off x="6023188" y="3886200"/>
            <a:ext cx="512796" cy="467475"/>
          </a:xfrm>
          <a:custGeom>
            <a:avLst/>
            <a:gdLst>
              <a:gd name="connsiteX0" fmla="*/ 0 w 512796"/>
              <a:gd name="connsiteY0" fmla="*/ 185809 h 467475"/>
              <a:gd name="connsiteX1" fmla="*/ 300091 w 512796"/>
              <a:gd name="connsiteY1" fmla="*/ 0 h 467475"/>
              <a:gd name="connsiteX2" fmla="*/ 512797 w 512796"/>
              <a:gd name="connsiteY2" fmla="*/ 281667 h 467475"/>
              <a:gd name="connsiteX3" fmla="*/ 212705 w 512796"/>
              <a:gd name="connsiteY3" fmla="*/ 467476 h 467475"/>
              <a:gd name="connsiteX4" fmla="*/ 0 w 512796"/>
              <a:gd name="connsiteY4" fmla="*/ 185809 h 467475"/>
              <a:gd name="connsiteX5" fmla="*/ 0 w 512796"/>
              <a:gd name="connsiteY5" fmla="*/ 185809 h 46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2796" h="467475">
                <a:moveTo>
                  <a:pt x="0" y="185809"/>
                </a:moveTo>
                <a:lnTo>
                  <a:pt x="300091" y="0"/>
                </a:lnTo>
                <a:lnTo>
                  <a:pt x="512797" y="281667"/>
                </a:lnTo>
                <a:lnTo>
                  <a:pt x="212705" y="467476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9" name="Freeform: Shape 878">
            <a:extLst>
              <a:ext uri="{FF2B5EF4-FFF2-40B4-BE49-F238E27FC236}">
                <a16:creationId xmlns:a16="http://schemas.microsoft.com/office/drawing/2014/main" id="{6F6853AB-6F61-5B15-E3B0-C0A0847FC515}"/>
              </a:ext>
            </a:extLst>
          </p:cNvPr>
          <p:cNvSpPr/>
          <p:nvPr/>
        </p:nvSpPr>
        <p:spPr>
          <a:xfrm>
            <a:off x="2940047" y="-1256814"/>
            <a:ext cx="512796" cy="467475"/>
          </a:xfrm>
          <a:custGeom>
            <a:avLst/>
            <a:gdLst>
              <a:gd name="connsiteX0" fmla="*/ 0 w 512796"/>
              <a:gd name="connsiteY0" fmla="*/ 185809 h 467475"/>
              <a:gd name="connsiteX1" fmla="*/ 300091 w 512796"/>
              <a:gd name="connsiteY1" fmla="*/ 0 h 467475"/>
              <a:gd name="connsiteX2" fmla="*/ 512796 w 512796"/>
              <a:gd name="connsiteY2" fmla="*/ 281667 h 467475"/>
              <a:gd name="connsiteX3" fmla="*/ 212705 w 512796"/>
              <a:gd name="connsiteY3" fmla="*/ 467476 h 467475"/>
              <a:gd name="connsiteX4" fmla="*/ 0 w 512796"/>
              <a:gd name="connsiteY4" fmla="*/ 185809 h 467475"/>
              <a:gd name="connsiteX5" fmla="*/ 0 w 512796"/>
              <a:gd name="connsiteY5" fmla="*/ 185809 h 46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2796" h="467475">
                <a:moveTo>
                  <a:pt x="0" y="185809"/>
                </a:moveTo>
                <a:lnTo>
                  <a:pt x="300091" y="0"/>
                </a:lnTo>
                <a:lnTo>
                  <a:pt x="512796" y="281667"/>
                </a:lnTo>
                <a:lnTo>
                  <a:pt x="212705" y="467476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0" name="Freeform: Shape 879">
            <a:extLst>
              <a:ext uri="{FF2B5EF4-FFF2-40B4-BE49-F238E27FC236}">
                <a16:creationId xmlns:a16="http://schemas.microsoft.com/office/drawing/2014/main" id="{3B6342E9-0354-E6CB-0C9F-224BA8A16A26}"/>
              </a:ext>
            </a:extLst>
          </p:cNvPr>
          <p:cNvSpPr/>
          <p:nvPr/>
        </p:nvSpPr>
        <p:spPr>
          <a:xfrm>
            <a:off x="7965357" y="6289292"/>
            <a:ext cx="512796" cy="467475"/>
          </a:xfrm>
          <a:custGeom>
            <a:avLst/>
            <a:gdLst>
              <a:gd name="connsiteX0" fmla="*/ 0 w 512796"/>
              <a:gd name="connsiteY0" fmla="*/ 185808 h 467475"/>
              <a:gd name="connsiteX1" fmla="*/ 300091 w 512796"/>
              <a:gd name="connsiteY1" fmla="*/ 0 h 467475"/>
              <a:gd name="connsiteX2" fmla="*/ 512796 w 512796"/>
              <a:gd name="connsiteY2" fmla="*/ 281667 h 467475"/>
              <a:gd name="connsiteX3" fmla="*/ 212705 w 512796"/>
              <a:gd name="connsiteY3" fmla="*/ 467476 h 467475"/>
              <a:gd name="connsiteX4" fmla="*/ 0 w 512796"/>
              <a:gd name="connsiteY4" fmla="*/ 185808 h 467475"/>
              <a:gd name="connsiteX5" fmla="*/ 0 w 512796"/>
              <a:gd name="connsiteY5" fmla="*/ 185808 h 46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2796" h="467475">
                <a:moveTo>
                  <a:pt x="0" y="185808"/>
                </a:moveTo>
                <a:lnTo>
                  <a:pt x="300091" y="0"/>
                </a:lnTo>
                <a:lnTo>
                  <a:pt x="512796" y="281667"/>
                </a:lnTo>
                <a:lnTo>
                  <a:pt x="212705" y="467476"/>
                </a:lnTo>
                <a:lnTo>
                  <a:pt x="0" y="185808"/>
                </a:lnTo>
                <a:lnTo>
                  <a:pt x="0" y="18580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1" name="Freeform: Shape 880">
            <a:extLst>
              <a:ext uri="{FF2B5EF4-FFF2-40B4-BE49-F238E27FC236}">
                <a16:creationId xmlns:a16="http://schemas.microsoft.com/office/drawing/2014/main" id="{75BD9D65-2A12-A0CE-CB92-932B44B07FB2}"/>
              </a:ext>
            </a:extLst>
          </p:cNvPr>
          <p:cNvSpPr/>
          <p:nvPr/>
        </p:nvSpPr>
        <p:spPr>
          <a:xfrm>
            <a:off x="5241904" y="1404939"/>
            <a:ext cx="396682" cy="525293"/>
          </a:xfrm>
          <a:custGeom>
            <a:avLst/>
            <a:gdLst>
              <a:gd name="connsiteX0" fmla="*/ 0 w 396682"/>
              <a:gd name="connsiteY0" fmla="*/ 185809 h 525293"/>
              <a:gd name="connsiteX1" fmla="*/ 300091 w 396682"/>
              <a:gd name="connsiteY1" fmla="*/ 0 h 525293"/>
              <a:gd name="connsiteX2" fmla="*/ 396683 w 396682"/>
              <a:gd name="connsiteY2" fmla="*/ 339484 h 525293"/>
              <a:gd name="connsiteX3" fmla="*/ 96592 w 396682"/>
              <a:gd name="connsiteY3" fmla="*/ 525293 h 525293"/>
              <a:gd name="connsiteX4" fmla="*/ 0 w 396682"/>
              <a:gd name="connsiteY4" fmla="*/ 185809 h 525293"/>
              <a:gd name="connsiteX5" fmla="*/ 0 w 396682"/>
              <a:gd name="connsiteY5" fmla="*/ 185809 h 52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682" h="525293">
                <a:moveTo>
                  <a:pt x="0" y="185809"/>
                </a:moveTo>
                <a:lnTo>
                  <a:pt x="300091" y="0"/>
                </a:lnTo>
                <a:lnTo>
                  <a:pt x="396683" y="339484"/>
                </a:lnTo>
                <a:lnTo>
                  <a:pt x="96592" y="525293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2" name="Freeform: Shape 881">
            <a:extLst>
              <a:ext uri="{FF2B5EF4-FFF2-40B4-BE49-F238E27FC236}">
                <a16:creationId xmlns:a16="http://schemas.microsoft.com/office/drawing/2014/main" id="{671ADED2-6EA9-DDBB-B1FE-34266DC2C27C}"/>
              </a:ext>
            </a:extLst>
          </p:cNvPr>
          <p:cNvSpPr/>
          <p:nvPr/>
        </p:nvSpPr>
        <p:spPr>
          <a:xfrm>
            <a:off x="7178815" y="4533156"/>
            <a:ext cx="396682" cy="525293"/>
          </a:xfrm>
          <a:custGeom>
            <a:avLst/>
            <a:gdLst>
              <a:gd name="connsiteX0" fmla="*/ 0 w 396682"/>
              <a:gd name="connsiteY0" fmla="*/ 185808 h 525293"/>
              <a:gd name="connsiteX1" fmla="*/ 300091 w 396682"/>
              <a:gd name="connsiteY1" fmla="*/ 0 h 525293"/>
              <a:gd name="connsiteX2" fmla="*/ 396683 w 396682"/>
              <a:gd name="connsiteY2" fmla="*/ 339484 h 525293"/>
              <a:gd name="connsiteX3" fmla="*/ 96592 w 396682"/>
              <a:gd name="connsiteY3" fmla="*/ 525293 h 525293"/>
              <a:gd name="connsiteX4" fmla="*/ 0 w 396682"/>
              <a:gd name="connsiteY4" fmla="*/ 185808 h 525293"/>
              <a:gd name="connsiteX5" fmla="*/ 0 w 396682"/>
              <a:gd name="connsiteY5" fmla="*/ 185808 h 52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682" h="525293">
                <a:moveTo>
                  <a:pt x="0" y="185808"/>
                </a:moveTo>
                <a:lnTo>
                  <a:pt x="300091" y="0"/>
                </a:lnTo>
                <a:lnTo>
                  <a:pt x="396683" y="339484"/>
                </a:lnTo>
                <a:lnTo>
                  <a:pt x="96592" y="525293"/>
                </a:lnTo>
                <a:lnTo>
                  <a:pt x="0" y="185808"/>
                </a:lnTo>
                <a:lnTo>
                  <a:pt x="0" y="18580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3" name="Freeform: Shape 882">
            <a:extLst>
              <a:ext uri="{FF2B5EF4-FFF2-40B4-BE49-F238E27FC236}">
                <a16:creationId xmlns:a16="http://schemas.microsoft.com/office/drawing/2014/main" id="{85914E5F-347E-A8C2-E3CE-4CB628F423CD}"/>
              </a:ext>
            </a:extLst>
          </p:cNvPr>
          <p:cNvSpPr/>
          <p:nvPr/>
        </p:nvSpPr>
        <p:spPr>
          <a:xfrm>
            <a:off x="3413591" y="-737361"/>
            <a:ext cx="396682" cy="525293"/>
          </a:xfrm>
          <a:custGeom>
            <a:avLst/>
            <a:gdLst>
              <a:gd name="connsiteX0" fmla="*/ 0 w 396682"/>
              <a:gd name="connsiteY0" fmla="*/ 185809 h 525293"/>
              <a:gd name="connsiteX1" fmla="*/ 300091 w 396682"/>
              <a:gd name="connsiteY1" fmla="*/ 0 h 525293"/>
              <a:gd name="connsiteX2" fmla="*/ 396683 w 396682"/>
              <a:gd name="connsiteY2" fmla="*/ 339484 h 525293"/>
              <a:gd name="connsiteX3" fmla="*/ 96592 w 396682"/>
              <a:gd name="connsiteY3" fmla="*/ 525293 h 525293"/>
              <a:gd name="connsiteX4" fmla="*/ 0 w 396682"/>
              <a:gd name="connsiteY4" fmla="*/ 185809 h 525293"/>
              <a:gd name="connsiteX5" fmla="*/ 0 w 396682"/>
              <a:gd name="connsiteY5" fmla="*/ 185809 h 52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682" h="525293">
                <a:moveTo>
                  <a:pt x="0" y="185809"/>
                </a:moveTo>
                <a:lnTo>
                  <a:pt x="300091" y="0"/>
                </a:lnTo>
                <a:lnTo>
                  <a:pt x="396683" y="339484"/>
                </a:lnTo>
                <a:lnTo>
                  <a:pt x="96592" y="525293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4" name="Freeform: Shape 883">
            <a:extLst>
              <a:ext uri="{FF2B5EF4-FFF2-40B4-BE49-F238E27FC236}">
                <a16:creationId xmlns:a16="http://schemas.microsoft.com/office/drawing/2014/main" id="{D4A3A0F5-BAF7-7497-1E5B-DF7461D4B99C}"/>
              </a:ext>
            </a:extLst>
          </p:cNvPr>
          <p:cNvSpPr/>
          <p:nvPr/>
        </p:nvSpPr>
        <p:spPr>
          <a:xfrm>
            <a:off x="8281574" y="7124700"/>
            <a:ext cx="396682" cy="525293"/>
          </a:xfrm>
          <a:custGeom>
            <a:avLst/>
            <a:gdLst>
              <a:gd name="connsiteX0" fmla="*/ 0 w 396682"/>
              <a:gd name="connsiteY0" fmla="*/ 185809 h 525293"/>
              <a:gd name="connsiteX1" fmla="*/ 300091 w 396682"/>
              <a:gd name="connsiteY1" fmla="*/ 0 h 525293"/>
              <a:gd name="connsiteX2" fmla="*/ 396683 w 396682"/>
              <a:gd name="connsiteY2" fmla="*/ 339485 h 525293"/>
              <a:gd name="connsiteX3" fmla="*/ 96592 w 396682"/>
              <a:gd name="connsiteY3" fmla="*/ 525293 h 525293"/>
              <a:gd name="connsiteX4" fmla="*/ 0 w 396682"/>
              <a:gd name="connsiteY4" fmla="*/ 185809 h 525293"/>
              <a:gd name="connsiteX5" fmla="*/ 0 w 396682"/>
              <a:gd name="connsiteY5" fmla="*/ 185809 h 52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682" h="525293">
                <a:moveTo>
                  <a:pt x="0" y="185809"/>
                </a:moveTo>
                <a:lnTo>
                  <a:pt x="300091" y="0"/>
                </a:lnTo>
                <a:lnTo>
                  <a:pt x="396683" y="339485"/>
                </a:lnTo>
                <a:lnTo>
                  <a:pt x="96592" y="525293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5" name="Freeform: Shape 884">
            <a:extLst>
              <a:ext uri="{FF2B5EF4-FFF2-40B4-BE49-F238E27FC236}">
                <a16:creationId xmlns:a16="http://schemas.microsoft.com/office/drawing/2014/main" id="{15E6620D-45AD-1952-9594-D3E6020A60DE}"/>
              </a:ext>
            </a:extLst>
          </p:cNvPr>
          <p:cNvSpPr/>
          <p:nvPr/>
        </p:nvSpPr>
        <p:spPr>
          <a:xfrm>
            <a:off x="5148602" y="2060379"/>
            <a:ext cx="332658" cy="537261"/>
          </a:xfrm>
          <a:custGeom>
            <a:avLst/>
            <a:gdLst>
              <a:gd name="connsiteX0" fmla="*/ 32567 w 332658"/>
              <a:gd name="connsiteY0" fmla="*/ 185809 h 537261"/>
              <a:gd name="connsiteX1" fmla="*/ 332658 w 332658"/>
              <a:gd name="connsiteY1" fmla="*/ 0 h 537261"/>
              <a:gd name="connsiteX2" fmla="*/ 300091 w 332658"/>
              <a:gd name="connsiteY2" fmla="*/ 351453 h 537261"/>
              <a:gd name="connsiteX3" fmla="*/ 0 w 332658"/>
              <a:gd name="connsiteY3" fmla="*/ 537261 h 537261"/>
              <a:gd name="connsiteX4" fmla="*/ 32567 w 332658"/>
              <a:gd name="connsiteY4" fmla="*/ 185809 h 537261"/>
              <a:gd name="connsiteX5" fmla="*/ 32567 w 332658"/>
              <a:gd name="connsiteY5" fmla="*/ 185809 h 537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658" h="537261">
                <a:moveTo>
                  <a:pt x="32567" y="185809"/>
                </a:moveTo>
                <a:lnTo>
                  <a:pt x="332658" y="0"/>
                </a:lnTo>
                <a:lnTo>
                  <a:pt x="300091" y="351453"/>
                </a:lnTo>
                <a:lnTo>
                  <a:pt x="0" y="537261"/>
                </a:lnTo>
                <a:lnTo>
                  <a:pt x="32567" y="185809"/>
                </a:lnTo>
                <a:lnTo>
                  <a:pt x="32567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6" name="Freeform: Shape 885">
            <a:extLst>
              <a:ext uri="{FF2B5EF4-FFF2-40B4-BE49-F238E27FC236}">
                <a16:creationId xmlns:a16="http://schemas.microsoft.com/office/drawing/2014/main" id="{ED65D04D-2984-CD62-12F3-235241F93F41}"/>
              </a:ext>
            </a:extLst>
          </p:cNvPr>
          <p:cNvSpPr/>
          <p:nvPr/>
        </p:nvSpPr>
        <p:spPr>
          <a:xfrm>
            <a:off x="7400166" y="5188596"/>
            <a:ext cx="332658" cy="537261"/>
          </a:xfrm>
          <a:custGeom>
            <a:avLst/>
            <a:gdLst>
              <a:gd name="connsiteX0" fmla="*/ 32567 w 332658"/>
              <a:gd name="connsiteY0" fmla="*/ 185809 h 537261"/>
              <a:gd name="connsiteX1" fmla="*/ 332659 w 332658"/>
              <a:gd name="connsiteY1" fmla="*/ 0 h 537261"/>
              <a:gd name="connsiteX2" fmla="*/ 300091 w 332658"/>
              <a:gd name="connsiteY2" fmla="*/ 351453 h 537261"/>
              <a:gd name="connsiteX3" fmla="*/ 0 w 332658"/>
              <a:gd name="connsiteY3" fmla="*/ 537261 h 537261"/>
              <a:gd name="connsiteX4" fmla="*/ 32567 w 332658"/>
              <a:gd name="connsiteY4" fmla="*/ 185809 h 537261"/>
              <a:gd name="connsiteX5" fmla="*/ 32567 w 332658"/>
              <a:gd name="connsiteY5" fmla="*/ 185809 h 537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658" h="537261">
                <a:moveTo>
                  <a:pt x="32567" y="185809"/>
                </a:moveTo>
                <a:lnTo>
                  <a:pt x="332659" y="0"/>
                </a:lnTo>
                <a:lnTo>
                  <a:pt x="300091" y="351453"/>
                </a:lnTo>
                <a:lnTo>
                  <a:pt x="0" y="537261"/>
                </a:lnTo>
                <a:lnTo>
                  <a:pt x="32567" y="185809"/>
                </a:lnTo>
                <a:lnTo>
                  <a:pt x="32567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7" name="Freeform: Shape 886">
            <a:extLst>
              <a:ext uri="{FF2B5EF4-FFF2-40B4-BE49-F238E27FC236}">
                <a16:creationId xmlns:a16="http://schemas.microsoft.com/office/drawing/2014/main" id="{4D586C46-1990-F8F4-2FC0-05D40A1919CC}"/>
              </a:ext>
            </a:extLst>
          </p:cNvPr>
          <p:cNvSpPr/>
          <p:nvPr/>
        </p:nvSpPr>
        <p:spPr>
          <a:xfrm>
            <a:off x="3036639" y="-1947751"/>
            <a:ext cx="332657" cy="537261"/>
          </a:xfrm>
          <a:custGeom>
            <a:avLst/>
            <a:gdLst>
              <a:gd name="connsiteX0" fmla="*/ 32567 w 332657"/>
              <a:gd name="connsiteY0" fmla="*/ 185809 h 537261"/>
              <a:gd name="connsiteX1" fmla="*/ 332658 w 332657"/>
              <a:gd name="connsiteY1" fmla="*/ 0 h 537261"/>
              <a:gd name="connsiteX2" fmla="*/ 300091 w 332657"/>
              <a:gd name="connsiteY2" fmla="*/ 351453 h 537261"/>
              <a:gd name="connsiteX3" fmla="*/ 0 w 332657"/>
              <a:gd name="connsiteY3" fmla="*/ 537261 h 537261"/>
              <a:gd name="connsiteX4" fmla="*/ 32567 w 332657"/>
              <a:gd name="connsiteY4" fmla="*/ 185809 h 537261"/>
              <a:gd name="connsiteX5" fmla="*/ 32567 w 332657"/>
              <a:gd name="connsiteY5" fmla="*/ 185809 h 537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657" h="537261">
                <a:moveTo>
                  <a:pt x="32567" y="185809"/>
                </a:moveTo>
                <a:lnTo>
                  <a:pt x="332658" y="0"/>
                </a:lnTo>
                <a:lnTo>
                  <a:pt x="300091" y="351453"/>
                </a:lnTo>
                <a:lnTo>
                  <a:pt x="0" y="537261"/>
                </a:lnTo>
                <a:lnTo>
                  <a:pt x="32567" y="185809"/>
                </a:lnTo>
                <a:lnTo>
                  <a:pt x="32567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8" name="Freeform: Shape 887">
            <a:extLst>
              <a:ext uri="{FF2B5EF4-FFF2-40B4-BE49-F238E27FC236}">
                <a16:creationId xmlns:a16="http://schemas.microsoft.com/office/drawing/2014/main" id="{A183F909-888B-E04A-E413-407B3B17024B}"/>
              </a:ext>
            </a:extLst>
          </p:cNvPr>
          <p:cNvSpPr/>
          <p:nvPr/>
        </p:nvSpPr>
        <p:spPr>
          <a:xfrm>
            <a:off x="5181169" y="1744423"/>
            <a:ext cx="457418" cy="501764"/>
          </a:xfrm>
          <a:custGeom>
            <a:avLst/>
            <a:gdLst>
              <a:gd name="connsiteX0" fmla="*/ 157327 w 457418"/>
              <a:gd name="connsiteY0" fmla="*/ 185809 h 501764"/>
              <a:gd name="connsiteX1" fmla="*/ 457418 w 457418"/>
              <a:gd name="connsiteY1" fmla="*/ 0 h 501764"/>
              <a:gd name="connsiteX2" fmla="*/ 300091 w 457418"/>
              <a:gd name="connsiteY2" fmla="*/ 315955 h 501764"/>
              <a:gd name="connsiteX3" fmla="*/ 0 w 457418"/>
              <a:gd name="connsiteY3" fmla="*/ 501764 h 501764"/>
              <a:gd name="connsiteX4" fmla="*/ 157327 w 457418"/>
              <a:gd name="connsiteY4" fmla="*/ 185809 h 501764"/>
              <a:gd name="connsiteX5" fmla="*/ 157327 w 457418"/>
              <a:gd name="connsiteY5" fmla="*/ 185809 h 50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7418" h="501764">
                <a:moveTo>
                  <a:pt x="157327" y="185809"/>
                </a:moveTo>
                <a:lnTo>
                  <a:pt x="457418" y="0"/>
                </a:lnTo>
                <a:lnTo>
                  <a:pt x="300091" y="315955"/>
                </a:lnTo>
                <a:lnTo>
                  <a:pt x="0" y="501764"/>
                </a:lnTo>
                <a:lnTo>
                  <a:pt x="157327" y="185809"/>
                </a:lnTo>
                <a:lnTo>
                  <a:pt x="157327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9" name="Freeform: Shape 888">
            <a:extLst>
              <a:ext uri="{FF2B5EF4-FFF2-40B4-BE49-F238E27FC236}">
                <a16:creationId xmlns:a16="http://schemas.microsoft.com/office/drawing/2014/main" id="{6FA23740-1044-1EEB-B262-0807B6D8F66A}"/>
              </a:ext>
            </a:extLst>
          </p:cNvPr>
          <p:cNvSpPr/>
          <p:nvPr/>
        </p:nvSpPr>
        <p:spPr>
          <a:xfrm>
            <a:off x="8020735" y="6570958"/>
            <a:ext cx="457418" cy="501764"/>
          </a:xfrm>
          <a:custGeom>
            <a:avLst/>
            <a:gdLst>
              <a:gd name="connsiteX0" fmla="*/ 157327 w 457418"/>
              <a:gd name="connsiteY0" fmla="*/ 185809 h 501764"/>
              <a:gd name="connsiteX1" fmla="*/ 457418 w 457418"/>
              <a:gd name="connsiteY1" fmla="*/ 0 h 501764"/>
              <a:gd name="connsiteX2" fmla="*/ 300091 w 457418"/>
              <a:gd name="connsiteY2" fmla="*/ 315955 h 501764"/>
              <a:gd name="connsiteX3" fmla="*/ 0 w 457418"/>
              <a:gd name="connsiteY3" fmla="*/ 501764 h 501764"/>
              <a:gd name="connsiteX4" fmla="*/ 157327 w 457418"/>
              <a:gd name="connsiteY4" fmla="*/ 185809 h 501764"/>
              <a:gd name="connsiteX5" fmla="*/ 157327 w 457418"/>
              <a:gd name="connsiteY5" fmla="*/ 185809 h 50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7418" h="501764">
                <a:moveTo>
                  <a:pt x="157327" y="185809"/>
                </a:moveTo>
                <a:lnTo>
                  <a:pt x="457418" y="0"/>
                </a:lnTo>
                <a:lnTo>
                  <a:pt x="300091" y="315955"/>
                </a:lnTo>
                <a:lnTo>
                  <a:pt x="0" y="501764"/>
                </a:lnTo>
                <a:lnTo>
                  <a:pt x="157327" y="185809"/>
                </a:lnTo>
                <a:lnTo>
                  <a:pt x="157327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0" name="Freeform: Shape 889">
            <a:extLst>
              <a:ext uri="{FF2B5EF4-FFF2-40B4-BE49-F238E27FC236}">
                <a16:creationId xmlns:a16="http://schemas.microsoft.com/office/drawing/2014/main" id="{FC0CAEFD-36E7-F731-F345-84587CFB13D2}"/>
              </a:ext>
            </a:extLst>
          </p:cNvPr>
          <p:cNvSpPr/>
          <p:nvPr/>
        </p:nvSpPr>
        <p:spPr>
          <a:xfrm>
            <a:off x="4139145" y="334387"/>
            <a:ext cx="560930" cy="423595"/>
          </a:xfrm>
          <a:custGeom>
            <a:avLst/>
            <a:gdLst>
              <a:gd name="connsiteX0" fmla="*/ 260840 w 560930"/>
              <a:gd name="connsiteY0" fmla="*/ 185809 h 423595"/>
              <a:gd name="connsiteX1" fmla="*/ 560931 w 560930"/>
              <a:gd name="connsiteY1" fmla="*/ 0 h 423595"/>
              <a:gd name="connsiteX2" fmla="*/ 300091 w 560930"/>
              <a:gd name="connsiteY2" fmla="*/ 237787 h 423595"/>
              <a:gd name="connsiteX3" fmla="*/ 0 w 560930"/>
              <a:gd name="connsiteY3" fmla="*/ 423595 h 423595"/>
              <a:gd name="connsiteX4" fmla="*/ 260840 w 560930"/>
              <a:gd name="connsiteY4" fmla="*/ 185809 h 423595"/>
              <a:gd name="connsiteX5" fmla="*/ 260840 w 560930"/>
              <a:gd name="connsiteY5" fmla="*/ 185809 h 423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30" h="423595">
                <a:moveTo>
                  <a:pt x="260840" y="185809"/>
                </a:moveTo>
                <a:lnTo>
                  <a:pt x="560931" y="0"/>
                </a:lnTo>
                <a:lnTo>
                  <a:pt x="300091" y="237787"/>
                </a:lnTo>
                <a:lnTo>
                  <a:pt x="0" y="423595"/>
                </a:lnTo>
                <a:lnTo>
                  <a:pt x="260840" y="185809"/>
                </a:lnTo>
                <a:lnTo>
                  <a:pt x="26084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1" name="Freeform: Shape 890">
            <a:extLst>
              <a:ext uri="{FF2B5EF4-FFF2-40B4-BE49-F238E27FC236}">
                <a16:creationId xmlns:a16="http://schemas.microsoft.com/office/drawing/2014/main" id="{D2D757A7-DF4A-410C-DDDE-AC3DF986DA18}"/>
              </a:ext>
            </a:extLst>
          </p:cNvPr>
          <p:cNvSpPr/>
          <p:nvPr/>
        </p:nvSpPr>
        <p:spPr>
          <a:xfrm>
            <a:off x="7432734" y="5763998"/>
            <a:ext cx="629215" cy="313312"/>
          </a:xfrm>
          <a:custGeom>
            <a:avLst/>
            <a:gdLst>
              <a:gd name="connsiteX0" fmla="*/ 300091 w 629215"/>
              <a:gd name="connsiteY0" fmla="*/ 127503 h 313312"/>
              <a:gd name="connsiteX1" fmla="*/ 629215 w 629215"/>
              <a:gd name="connsiteY1" fmla="*/ 0 h 313312"/>
              <a:gd name="connsiteX2" fmla="*/ 329124 w 629215"/>
              <a:gd name="connsiteY2" fmla="*/ 185809 h 313312"/>
              <a:gd name="connsiteX3" fmla="*/ 0 w 629215"/>
              <a:gd name="connsiteY3" fmla="*/ 313312 h 313312"/>
              <a:gd name="connsiteX4" fmla="*/ 300091 w 629215"/>
              <a:gd name="connsiteY4" fmla="*/ 127503 h 313312"/>
              <a:gd name="connsiteX5" fmla="*/ 300091 w 629215"/>
              <a:gd name="connsiteY5" fmla="*/ 127503 h 313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215" h="313312">
                <a:moveTo>
                  <a:pt x="300091" y="127503"/>
                </a:moveTo>
                <a:lnTo>
                  <a:pt x="629215" y="0"/>
                </a:lnTo>
                <a:lnTo>
                  <a:pt x="329124" y="185809"/>
                </a:lnTo>
                <a:lnTo>
                  <a:pt x="0" y="313312"/>
                </a:lnTo>
                <a:lnTo>
                  <a:pt x="300091" y="127503"/>
                </a:lnTo>
                <a:lnTo>
                  <a:pt x="300091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2" name="Freeform: Shape 891">
            <a:extLst>
              <a:ext uri="{FF2B5EF4-FFF2-40B4-BE49-F238E27FC236}">
                <a16:creationId xmlns:a16="http://schemas.microsoft.com/office/drawing/2014/main" id="{D07A2B32-ECC3-4840-9088-067AD35F1822}"/>
              </a:ext>
            </a:extLst>
          </p:cNvPr>
          <p:cNvSpPr/>
          <p:nvPr/>
        </p:nvSpPr>
        <p:spPr>
          <a:xfrm>
            <a:off x="113082" y="5540049"/>
            <a:ext cx="647039" cy="250664"/>
          </a:xfrm>
          <a:custGeom>
            <a:avLst/>
            <a:gdLst>
              <a:gd name="connsiteX0" fmla="*/ 300091 w 647039"/>
              <a:gd name="connsiteY0" fmla="*/ 64856 h 250664"/>
              <a:gd name="connsiteX1" fmla="*/ 647040 w 647039"/>
              <a:gd name="connsiteY1" fmla="*/ 0 h 250664"/>
              <a:gd name="connsiteX2" fmla="*/ 346949 w 647039"/>
              <a:gd name="connsiteY2" fmla="*/ 185809 h 250664"/>
              <a:gd name="connsiteX3" fmla="*/ 0 w 647039"/>
              <a:gd name="connsiteY3" fmla="*/ 250665 h 250664"/>
              <a:gd name="connsiteX4" fmla="*/ 300091 w 647039"/>
              <a:gd name="connsiteY4" fmla="*/ 64856 h 250664"/>
              <a:gd name="connsiteX5" fmla="*/ 300091 w 647039"/>
              <a:gd name="connsiteY5" fmla="*/ 64856 h 25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7039" h="250664">
                <a:moveTo>
                  <a:pt x="300091" y="64856"/>
                </a:moveTo>
                <a:lnTo>
                  <a:pt x="647040" y="0"/>
                </a:lnTo>
                <a:lnTo>
                  <a:pt x="346949" y="185809"/>
                </a:lnTo>
                <a:lnTo>
                  <a:pt x="0" y="250665"/>
                </a:lnTo>
                <a:lnTo>
                  <a:pt x="300091" y="64856"/>
                </a:lnTo>
                <a:lnTo>
                  <a:pt x="300091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3" name="Freeform: Shape 892">
            <a:extLst>
              <a:ext uri="{FF2B5EF4-FFF2-40B4-BE49-F238E27FC236}">
                <a16:creationId xmlns:a16="http://schemas.microsoft.com/office/drawing/2014/main" id="{36165C9C-2707-8F28-1FC2-7E05A821C266}"/>
              </a:ext>
            </a:extLst>
          </p:cNvPr>
          <p:cNvSpPr/>
          <p:nvPr/>
        </p:nvSpPr>
        <p:spPr>
          <a:xfrm>
            <a:off x="2032168" y="8540763"/>
            <a:ext cx="647039" cy="250664"/>
          </a:xfrm>
          <a:custGeom>
            <a:avLst/>
            <a:gdLst>
              <a:gd name="connsiteX0" fmla="*/ 0 w 647039"/>
              <a:gd name="connsiteY0" fmla="*/ 185809 h 250664"/>
              <a:gd name="connsiteX1" fmla="*/ 300091 w 647039"/>
              <a:gd name="connsiteY1" fmla="*/ 0 h 250664"/>
              <a:gd name="connsiteX2" fmla="*/ 647040 w 647039"/>
              <a:gd name="connsiteY2" fmla="*/ 64856 h 250664"/>
              <a:gd name="connsiteX3" fmla="*/ 346949 w 647039"/>
              <a:gd name="connsiteY3" fmla="*/ 250665 h 250664"/>
              <a:gd name="connsiteX4" fmla="*/ 0 w 647039"/>
              <a:gd name="connsiteY4" fmla="*/ 185809 h 250664"/>
              <a:gd name="connsiteX5" fmla="*/ 0 w 647039"/>
              <a:gd name="connsiteY5" fmla="*/ 185809 h 25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7039" h="250664">
                <a:moveTo>
                  <a:pt x="0" y="185809"/>
                </a:moveTo>
                <a:lnTo>
                  <a:pt x="300091" y="0"/>
                </a:lnTo>
                <a:lnTo>
                  <a:pt x="647040" y="64856"/>
                </a:lnTo>
                <a:lnTo>
                  <a:pt x="346949" y="250665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4" name="Freeform: Shape 893">
            <a:extLst>
              <a:ext uri="{FF2B5EF4-FFF2-40B4-BE49-F238E27FC236}">
                <a16:creationId xmlns:a16="http://schemas.microsoft.com/office/drawing/2014/main" id="{2FB5E30A-FFCF-9535-A22D-7A86903A367A}"/>
              </a:ext>
            </a:extLst>
          </p:cNvPr>
          <p:cNvSpPr/>
          <p:nvPr/>
        </p:nvSpPr>
        <p:spPr>
          <a:xfrm>
            <a:off x="-933021" y="4814923"/>
            <a:ext cx="647039" cy="250664"/>
          </a:xfrm>
          <a:custGeom>
            <a:avLst/>
            <a:gdLst>
              <a:gd name="connsiteX0" fmla="*/ 0 w 647039"/>
              <a:gd name="connsiteY0" fmla="*/ 185809 h 250664"/>
              <a:gd name="connsiteX1" fmla="*/ 300091 w 647039"/>
              <a:gd name="connsiteY1" fmla="*/ 0 h 250664"/>
              <a:gd name="connsiteX2" fmla="*/ 647040 w 647039"/>
              <a:gd name="connsiteY2" fmla="*/ 64856 h 250664"/>
              <a:gd name="connsiteX3" fmla="*/ 346949 w 647039"/>
              <a:gd name="connsiteY3" fmla="*/ 250665 h 250664"/>
              <a:gd name="connsiteX4" fmla="*/ 0 w 647039"/>
              <a:gd name="connsiteY4" fmla="*/ 185809 h 250664"/>
              <a:gd name="connsiteX5" fmla="*/ 0 w 647039"/>
              <a:gd name="connsiteY5" fmla="*/ 185809 h 25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7039" h="250664">
                <a:moveTo>
                  <a:pt x="0" y="185809"/>
                </a:moveTo>
                <a:lnTo>
                  <a:pt x="300091" y="0"/>
                </a:lnTo>
                <a:lnTo>
                  <a:pt x="647040" y="64856"/>
                </a:lnTo>
                <a:lnTo>
                  <a:pt x="346949" y="250665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5" name="Freeform: Shape 894">
            <a:extLst>
              <a:ext uri="{FF2B5EF4-FFF2-40B4-BE49-F238E27FC236}">
                <a16:creationId xmlns:a16="http://schemas.microsoft.com/office/drawing/2014/main" id="{5BFFA133-4C99-7C0A-7414-694EC8D2EF7A}"/>
              </a:ext>
            </a:extLst>
          </p:cNvPr>
          <p:cNvSpPr/>
          <p:nvPr/>
        </p:nvSpPr>
        <p:spPr>
          <a:xfrm>
            <a:off x="1202987" y="6468772"/>
            <a:ext cx="600182" cy="371617"/>
          </a:xfrm>
          <a:custGeom>
            <a:avLst/>
            <a:gdLst>
              <a:gd name="connsiteX0" fmla="*/ 0 w 600182"/>
              <a:gd name="connsiteY0" fmla="*/ 185809 h 371617"/>
              <a:gd name="connsiteX1" fmla="*/ 300091 w 600182"/>
              <a:gd name="connsiteY1" fmla="*/ 0 h 371617"/>
              <a:gd name="connsiteX2" fmla="*/ 600183 w 600182"/>
              <a:gd name="connsiteY2" fmla="*/ 185809 h 371617"/>
              <a:gd name="connsiteX3" fmla="*/ 300091 w 600182"/>
              <a:gd name="connsiteY3" fmla="*/ 371618 h 371617"/>
              <a:gd name="connsiteX4" fmla="*/ 0 w 600182"/>
              <a:gd name="connsiteY4" fmla="*/ 185809 h 371617"/>
              <a:gd name="connsiteX5" fmla="*/ 0 w 600182"/>
              <a:gd name="connsiteY5" fmla="*/ 185809 h 371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0182" h="371617">
                <a:moveTo>
                  <a:pt x="0" y="185809"/>
                </a:moveTo>
                <a:lnTo>
                  <a:pt x="300091" y="0"/>
                </a:lnTo>
                <a:lnTo>
                  <a:pt x="600183" y="185809"/>
                </a:lnTo>
                <a:lnTo>
                  <a:pt x="300091" y="371618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6" name="Freeform: Shape 895">
            <a:extLst>
              <a:ext uri="{FF2B5EF4-FFF2-40B4-BE49-F238E27FC236}">
                <a16:creationId xmlns:a16="http://schemas.microsoft.com/office/drawing/2014/main" id="{AB5C084B-2D25-E8D4-6D1E-B4B56D6F092C}"/>
              </a:ext>
            </a:extLst>
          </p:cNvPr>
          <p:cNvSpPr/>
          <p:nvPr/>
        </p:nvSpPr>
        <p:spPr>
          <a:xfrm>
            <a:off x="-843115" y="3700391"/>
            <a:ext cx="600182" cy="371617"/>
          </a:xfrm>
          <a:custGeom>
            <a:avLst/>
            <a:gdLst>
              <a:gd name="connsiteX0" fmla="*/ 0 w 600182"/>
              <a:gd name="connsiteY0" fmla="*/ 185809 h 371617"/>
              <a:gd name="connsiteX1" fmla="*/ 300091 w 600182"/>
              <a:gd name="connsiteY1" fmla="*/ 0 h 371617"/>
              <a:gd name="connsiteX2" fmla="*/ 600183 w 600182"/>
              <a:gd name="connsiteY2" fmla="*/ 185809 h 371617"/>
              <a:gd name="connsiteX3" fmla="*/ 300091 w 600182"/>
              <a:gd name="connsiteY3" fmla="*/ 371617 h 371617"/>
              <a:gd name="connsiteX4" fmla="*/ 0 w 600182"/>
              <a:gd name="connsiteY4" fmla="*/ 185809 h 371617"/>
              <a:gd name="connsiteX5" fmla="*/ 0 w 600182"/>
              <a:gd name="connsiteY5" fmla="*/ 185809 h 371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0182" h="371617">
                <a:moveTo>
                  <a:pt x="0" y="185809"/>
                </a:moveTo>
                <a:lnTo>
                  <a:pt x="300091" y="0"/>
                </a:lnTo>
                <a:lnTo>
                  <a:pt x="600183" y="185809"/>
                </a:lnTo>
                <a:lnTo>
                  <a:pt x="300091" y="371617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7" name="Freeform: Shape 896">
            <a:extLst>
              <a:ext uri="{FF2B5EF4-FFF2-40B4-BE49-F238E27FC236}">
                <a16:creationId xmlns:a16="http://schemas.microsoft.com/office/drawing/2014/main" id="{16BDAC89-6CAE-2813-4BEB-FFFA66E2DC0D}"/>
              </a:ext>
            </a:extLst>
          </p:cNvPr>
          <p:cNvSpPr/>
          <p:nvPr/>
        </p:nvSpPr>
        <p:spPr>
          <a:xfrm>
            <a:off x="-99622" y="5323238"/>
            <a:ext cx="512796" cy="467475"/>
          </a:xfrm>
          <a:custGeom>
            <a:avLst/>
            <a:gdLst>
              <a:gd name="connsiteX0" fmla="*/ 0 w 512796"/>
              <a:gd name="connsiteY0" fmla="*/ 185809 h 467475"/>
              <a:gd name="connsiteX1" fmla="*/ 300091 w 512796"/>
              <a:gd name="connsiteY1" fmla="*/ 0 h 467475"/>
              <a:gd name="connsiteX2" fmla="*/ 512796 w 512796"/>
              <a:gd name="connsiteY2" fmla="*/ 281667 h 467475"/>
              <a:gd name="connsiteX3" fmla="*/ 212705 w 512796"/>
              <a:gd name="connsiteY3" fmla="*/ 467476 h 467475"/>
              <a:gd name="connsiteX4" fmla="*/ 0 w 512796"/>
              <a:gd name="connsiteY4" fmla="*/ 185809 h 467475"/>
              <a:gd name="connsiteX5" fmla="*/ 0 w 512796"/>
              <a:gd name="connsiteY5" fmla="*/ 185809 h 46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2796" h="467475">
                <a:moveTo>
                  <a:pt x="0" y="185809"/>
                </a:moveTo>
                <a:lnTo>
                  <a:pt x="300091" y="0"/>
                </a:lnTo>
                <a:lnTo>
                  <a:pt x="512796" y="281667"/>
                </a:lnTo>
                <a:lnTo>
                  <a:pt x="212705" y="467476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8" name="Freeform: Shape 897">
            <a:extLst>
              <a:ext uri="{FF2B5EF4-FFF2-40B4-BE49-F238E27FC236}">
                <a16:creationId xmlns:a16="http://schemas.microsoft.com/office/drawing/2014/main" id="{CB1A0449-517C-091C-E824-05CB1BACC4C9}"/>
              </a:ext>
            </a:extLst>
          </p:cNvPr>
          <p:cNvSpPr/>
          <p:nvPr/>
        </p:nvSpPr>
        <p:spPr>
          <a:xfrm>
            <a:off x="1290374" y="7568159"/>
            <a:ext cx="512796" cy="467475"/>
          </a:xfrm>
          <a:custGeom>
            <a:avLst/>
            <a:gdLst>
              <a:gd name="connsiteX0" fmla="*/ 0 w 512796"/>
              <a:gd name="connsiteY0" fmla="*/ 185809 h 467475"/>
              <a:gd name="connsiteX1" fmla="*/ 300091 w 512796"/>
              <a:gd name="connsiteY1" fmla="*/ 0 h 467475"/>
              <a:gd name="connsiteX2" fmla="*/ 512796 w 512796"/>
              <a:gd name="connsiteY2" fmla="*/ 281667 h 467475"/>
              <a:gd name="connsiteX3" fmla="*/ 212705 w 512796"/>
              <a:gd name="connsiteY3" fmla="*/ 467475 h 467475"/>
              <a:gd name="connsiteX4" fmla="*/ 0 w 512796"/>
              <a:gd name="connsiteY4" fmla="*/ 185809 h 467475"/>
              <a:gd name="connsiteX5" fmla="*/ 0 w 512796"/>
              <a:gd name="connsiteY5" fmla="*/ 185809 h 46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2796" h="467475">
                <a:moveTo>
                  <a:pt x="0" y="185809"/>
                </a:moveTo>
                <a:lnTo>
                  <a:pt x="300091" y="0"/>
                </a:lnTo>
                <a:lnTo>
                  <a:pt x="512796" y="281667"/>
                </a:lnTo>
                <a:lnTo>
                  <a:pt x="212705" y="467475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9" name="Freeform: Shape 898">
            <a:extLst>
              <a:ext uri="{FF2B5EF4-FFF2-40B4-BE49-F238E27FC236}">
                <a16:creationId xmlns:a16="http://schemas.microsoft.com/office/drawing/2014/main" id="{314AE4C0-CC57-9CB7-20FB-CE724B204C2C}"/>
              </a:ext>
            </a:extLst>
          </p:cNvPr>
          <p:cNvSpPr/>
          <p:nvPr/>
        </p:nvSpPr>
        <p:spPr>
          <a:xfrm>
            <a:off x="-1200546" y="3123120"/>
            <a:ext cx="396682" cy="525293"/>
          </a:xfrm>
          <a:custGeom>
            <a:avLst/>
            <a:gdLst>
              <a:gd name="connsiteX0" fmla="*/ 0 w 396682"/>
              <a:gd name="connsiteY0" fmla="*/ 185809 h 525293"/>
              <a:gd name="connsiteX1" fmla="*/ 300091 w 396682"/>
              <a:gd name="connsiteY1" fmla="*/ 0 h 525293"/>
              <a:gd name="connsiteX2" fmla="*/ 396683 w 396682"/>
              <a:gd name="connsiteY2" fmla="*/ 339484 h 525293"/>
              <a:gd name="connsiteX3" fmla="*/ 96592 w 396682"/>
              <a:gd name="connsiteY3" fmla="*/ 525293 h 525293"/>
              <a:gd name="connsiteX4" fmla="*/ 0 w 396682"/>
              <a:gd name="connsiteY4" fmla="*/ 185809 h 525293"/>
              <a:gd name="connsiteX5" fmla="*/ 0 w 396682"/>
              <a:gd name="connsiteY5" fmla="*/ 185809 h 52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682" h="525293">
                <a:moveTo>
                  <a:pt x="0" y="185809"/>
                </a:moveTo>
                <a:lnTo>
                  <a:pt x="300091" y="0"/>
                </a:lnTo>
                <a:lnTo>
                  <a:pt x="396683" y="339484"/>
                </a:lnTo>
                <a:lnTo>
                  <a:pt x="96592" y="525293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0" name="Freeform: Shape 899">
            <a:extLst>
              <a:ext uri="{FF2B5EF4-FFF2-40B4-BE49-F238E27FC236}">
                <a16:creationId xmlns:a16="http://schemas.microsoft.com/office/drawing/2014/main" id="{D9739A2C-45B8-00BC-1644-65EB83E3DB34}"/>
              </a:ext>
            </a:extLst>
          </p:cNvPr>
          <p:cNvSpPr/>
          <p:nvPr/>
        </p:nvSpPr>
        <p:spPr>
          <a:xfrm>
            <a:off x="845556" y="5891501"/>
            <a:ext cx="396682" cy="525293"/>
          </a:xfrm>
          <a:custGeom>
            <a:avLst/>
            <a:gdLst>
              <a:gd name="connsiteX0" fmla="*/ 0 w 396682"/>
              <a:gd name="connsiteY0" fmla="*/ 185809 h 525293"/>
              <a:gd name="connsiteX1" fmla="*/ 300091 w 396682"/>
              <a:gd name="connsiteY1" fmla="*/ 0 h 525293"/>
              <a:gd name="connsiteX2" fmla="*/ 396683 w 396682"/>
              <a:gd name="connsiteY2" fmla="*/ 339485 h 525293"/>
              <a:gd name="connsiteX3" fmla="*/ 96592 w 396682"/>
              <a:gd name="connsiteY3" fmla="*/ 525293 h 525293"/>
              <a:gd name="connsiteX4" fmla="*/ 0 w 396682"/>
              <a:gd name="connsiteY4" fmla="*/ 185809 h 525293"/>
              <a:gd name="connsiteX5" fmla="*/ 0 w 396682"/>
              <a:gd name="connsiteY5" fmla="*/ 185809 h 52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682" h="525293">
                <a:moveTo>
                  <a:pt x="0" y="185809"/>
                </a:moveTo>
                <a:lnTo>
                  <a:pt x="300091" y="0"/>
                </a:lnTo>
                <a:lnTo>
                  <a:pt x="396683" y="339485"/>
                </a:lnTo>
                <a:lnTo>
                  <a:pt x="96592" y="525293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1" name="Freeform: Shape 900">
            <a:extLst>
              <a:ext uri="{FF2B5EF4-FFF2-40B4-BE49-F238E27FC236}">
                <a16:creationId xmlns:a16="http://schemas.microsoft.com/office/drawing/2014/main" id="{7DAECDC8-19EA-AA6F-F279-D2530083FA34}"/>
              </a:ext>
            </a:extLst>
          </p:cNvPr>
          <p:cNvSpPr/>
          <p:nvPr/>
        </p:nvSpPr>
        <p:spPr>
          <a:xfrm>
            <a:off x="2411683" y="8957071"/>
            <a:ext cx="396682" cy="525293"/>
          </a:xfrm>
          <a:custGeom>
            <a:avLst/>
            <a:gdLst>
              <a:gd name="connsiteX0" fmla="*/ 0 w 396682"/>
              <a:gd name="connsiteY0" fmla="*/ 185809 h 525293"/>
              <a:gd name="connsiteX1" fmla="*/ 300091 w 396682"/>
              <a:gd name="connsiteY1" fmla="*/ 0 h 525293"/>
              <a:gd name="connsiteX2" fmla="*/ 396683 w 396682"/>
              <a:gd name="connsiteY2" fmla="*/ 339485 h 525293"/>
              <a:gd name="connsiteX3" fmla="*/ 96592 w 396682"/>
              <a:gd name="connsiteY3" fmla="*/ 525293 h 525293"/>
              <a:gd name="connsiteX4" fmla="*/ 0 w 396682"/>
              <a:gd name="connsiteY4" fmla="*/ 185809 h 525293"/>
              <a:gd name="connsiteX5" fmla="*/ 0 w 396682"/>
              <a:gd name="connsiteY5" fmla="*/ 185809 h 52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682" h="525293">
                <a:moveTo>
                  <a:pt x="0" y="185809"/>
                </a:moveTo>
                <a:lnTo>
                  <a:pt x="300091" y="0"/>
                </a:lnTo>
                <a:lnTo>
                  <a:pt x="396683" y="339485"/>
                </a:lnTo>
                <a:lnTo>
                  <a:pt x="96592" y="525293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2" name="Freeform: Shape 901">
            <a:extLst>
              <a:ext uri="{FF2B5EF4-FFF2-40B4-BE49-F238E27FC236}">
                <a16:creationId xmlns:a16="http://schemas.microsoft.com/office/drawing/2014/main" id="{1D7C92D0-D19B-C5E4-342B-138EF68DA578}"/>
              </a:ext>
            </a:extLst>
          </p:cNvPr>
          <p:cNvSpPr/>
          <p:nvPr/>
        </p:nvSpPr>
        <p:spPr>
          <a:xfrm>
            <a:off x="-933021" y="4463470"/>
            <a:ext cx="332658" cy="537261"/>
          </a:xfrm>
          <a:custGeom>
            <a:avLst/>
            <a:gdLst>
              <a:gd name="connsiteX0" fmla="*/ 32567 w 332658"/>
              <a:gd name="connsiteY0" fmla="*/ 185809 h 537261"/>
              <a:gd name="connsiteX1" fmla="*/ 332658 w 332658"/>
              <a:gd name="connsiteY1" fmla="*/ 0 h 537261"/>
              <a:gd name="connsiteX2" fmla="*/ 300091 w 332658"/>
              <a:gd name="connsiteY2" fmla="*/ 351453 h 537261"/>
              <a:gd name="connsiteX3" fmla="*/ 0 w 332658"/>
              <a:gd name="connsiteY3" fmla="*/ 537261 h 537261"/>
              <a:gd name="connsiteX4" fmla="*/ 32567 w 332658"/>
              <a:gd name="connsiteY4" fmla="*/ 185809 h 537261"/>
              <a:gd name="connsiteX5" fmla="*/ 32567 w 332658"/>
              <a:gd name="connsiteY5" fmla="*/ 185809 h 537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658" h="537261">
                <a:moveTo>
                  <a:pt x="32567" y="185809"/>
                </a:moveTo>
                <a:lnTo>
                  <a:pt x="332658" y="0"/>
                </a:lnTo>
                <a:lnTo>
                  <a:pt x="300091" y="351453"/>
                </a:lnTo>
                <a:lnTo>
                  <a:pt x="0" y="537261"/>
                </a:lnTo>
                <a:lnTo>
                  <a:pt x="32567" y="185809"/>
                </a:lnTo>
                <a:lnTo>
                  <a:pt x="32567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3" name="Freeform: Shape 902">
            <a:extLst>
              <a:ext uri="{FF2B5EF4-FFF2-40B4-BE49-F238E27FC236}">
                <a16:creationId xmlns:a16="http://schemas.microsoft.com/office/drawing/2014/main" id="{1671223F-2D25-9AA0-2643-E98D1F11488F}"/>
              </a:ext>
            </a:extLst>
          </p:cNvPr>
          <p:cNvSpPr/>
          <p:nvPr/>
        </p:nvSpPr>
        <p:spPr>
          <a:xfrm>
            <a:off x="1470512" y="7849826"/>
            <a:ext cx="332658" cy="537261"/>
          </a:xfrm>
          <a:custGeom>
            <a:avLst/>
            <a:gdLst>
              <a:gd name="connsiteX0" fmla="*/ 32567 w 332658"/>
              <a:gd name="connsiteY0" fmla="*/ 185808 h 537261"/>
              <a:gd name="connsiteX1" fmla="*/ 332658 w 332658"/>
              <a:gd name="connsiteY1" fmla="*/ 0 h 537261"/>
              <a:gd name="connsiteX2" fmla="*/ 300091 w 332658"/>
              <a:gd name="connsiteY2" fmla="*/ 351453 h 537261"/>
              <a:gd name="connsiteX3" fmla="*/ 0 w 332658"/>
              <a:gd name="connsiteY3" fmla="*/ 537261 h 537261"/>
              <a:gd name="connsiteX4" fmla="*/ 32567 w 332658"/>
              <a:gd name="connsiteY4" fmla="*/ 185808 h 537261"/>
              <a:gd name="connsiteX5" fmla="*/ 32567 w 332658"/>
              <a:gd name="connsiteY5" fmla="*/ 185808 h 537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658" h="537261">
                <a:moveTo>
                  <a:pt x="32567" y="185808"/>
                </a:moveTo>
                <a:lnTo>
                  <a:pt x="332658" y="0"/>
                </a:lnTo>
                <a:lnTo>
                  <a:pt x="300091" y="351453"/>
                </a:lnTo>
                <a:lnTo>
                  <a:pt x="0" y="537261"/>
                </a:lnTo>
                <a:lnTo>
                  <a:pt x="32567" y="185808"/>
                </a:lnTo>
                <a:lnTo>
                  <a:pt x="32567" y="18580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4" name="Freeform: Shape 903">
            <a:extLst>
              <a:ext uri="{FF2B5EF4-FFF2-40B4-BE49-F238E27FC236}">
                <a16:creationId xmlns:a16="http://schemas.microsoft.com/office/drawing/2014/main" id="{46B0A4B8-56D2-1476-2E6A-10FBCAF22ABE}"/>
              </a:ext>
            </a:extLst>
          </p:cNvPr>
          <p:cNvSpPr/>
          <p:nvPr/>
        </p:nvSpPr>
        <p:spPr>
          <a:xfrm>
            <a:off x="1345752" y="6654581"/>
            <a:ext cx="457418" cy="501763"/>
          </a:xfrm>
          <a:custGeom>
            <a:avLst/>
            <a:gdLst>
              <a:gd name="connsiteX0" fmla="*/ 157327 w 457418"/>
              <a:gd name="connsiteY0" fmla="*/ 185809 h 501763"/>
              <a:gd name="connsiteX1" fmla="*/ 457418 w 457418"/>
              <a:gd name="connsiteY1" fmla="*/ 0 h 501763"/>
              <a:gd name="connsiteX2" fmla="*/ 300091 w 457418"/>
              <a:gd name="connsiteY2" fmla="*/ 315956 h 501763"/>
              <a:gd name="connsiteX3" fmla="*/ 0 w 457418"/>
              <a:gd name="connsiteY3" fmla="*/ 501764 h 501763"/>
              <a:gd name="connsiteX4" fmla="*/ 157327 w 457418"/>
              <a:gd name="connsiteY4" fmla="*/ 185809 h 501763"/>
              <a:gd name="connsiteX5" fmla="*/ 157327 w 457418"/>
              <a:gd name="connsiteY5" fmla="*/ 185809 h 501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7418" h="501763">
                <a:moveTo>
                  <a:pt x="157327" y="185809"/>
                </a:moveTo>
                <a:lnTo>
                  <a:pt x="457418" y="0"/>
                </a:lnTo>
                <a:lnTo>
                  <a:pt x="300091" y="315956"/>
                </a:lnTo>
                <a:lnTo>
                  <a:pt x="0" y="501764"/>
                </a:lnTo>
                <a:lnTo>
                  <a:pt x="157327" y="185809"/>
                </a:lnTo>
                <a:lnTo>
                  <a:pt x="157327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5" name="Freeform: Shape 904">
            <a:extLst>
              <a:ext uri="{FF2B5EF4-FFF2-40B4-BE49-F238E27FC236}">
                <a16:creationId xmlns:a16="http://schemas.microsoft.com/office/drawing/2014/main" id="{E08CB455-FAAC-69AA-4CFD-2B501B4C3FA8}"/>
              </a:ext>
            </a:extLst>
          </p:cNvPr>
          <p:cNvSpPr/>
          <p:nvPr/>
        </p:nvSpPr>
        <p:spPr>
          <a:xfrm>
            <a:off x="-900454" y="4225684"/>
            <a:ext cx="560930" cy="423595"/>
          </a:xfrm>
          <a:custGeom>
            <a:avLst/>
            <a:gdLst>
              <a:gd name="connsiteX0" fmla="*/ 260839 w 560930"/>
              <a:gd name="connsiteY0" fmla="*/ 185809 h 423595"/>
              <a:gd name="connsiteX1" fmla="*/ 560931 w 560930"/>
              <a:gd name="connsiteY1" fmla="*/ 0 h 423595"/>
              <a:gd name="connsiteX2" fmla="*/ 300091 w 560930"/>
              <a:gd name="connsiteY2" fmla="*/ 237787 h 423595"/>
              <a:gd name="connsiteX3" fmla="*/ 0 w 560930"/>
              <a:gd name="connsiteY3" fmla="*/ 423595 h 423595"/>
              <a:gd name="connsiteX4" fmla="*/ 260839 w 560930"/>
              <a:gd name="connsiteY4" fmla="*/ 185809 h 423595"/>
              <a:gd name="connsiteX5" fmla="*/ 260839 w 560930"/>
              <a:gd name="connsiteY5" fmla="*/ 185809 h 423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30" h="423595">
                <a:moveTo>
                  <a:pt x="260839" y="185809"/>
                </a:moveTo>
                <a:lnTo>
                  <a:pt x="560931" y="0"/>
                </a:lnTo>
                <a:lnTo>
                  <a:pt x="300091" y="237787"/>
                </a:lnTo>
                <a:lnTo>
                  <a:pt x="0" y="423595"/>
                </a:lnTo>
                <a:lnTo>
                  <a:pt x="260839" y="185809"/>
                </a:lnTo>
                <a:lnTo>
                  <a:pt x="260839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6" name="Freeform: Shape 905">
            <a:extLst>
              <a:ext uri="{FF2B5EF4-FFF2-40B4-BE49-F238E27FC236}">
                <a16:creationId xmlns:a16="http://schemas.microsoft.com/office/drawing/2014/main" id="{5426AB93-3A3E-542F-22A9-62393A070330}"/>
              </a:ext>
            </a:extLst>
          </p:cNvPr>
          <p:cNvSpPr/>
          <p:nvPr/>
        </p:nvSpPr>
        <p:spPr>
          <a:xfrm>
            <a:off x="1703044" y="8540763"/>
            <a:ext cx="629215" cy="313312"/>
          </a:xfrm>
          <a:custGeom>
            <a:avLst/>
            <a:gdLst>
              <a:gd name="connsiteX0" fmla="*/ 300091 w 629215"/>
              <a:gd name="connsiteY0" fmla="*/ 127503 h 313312"/>
              <a:gd name="connsiteX1" fmla="*/ 629215 w 629215"/>
              <a:gd name="connsiteY1" fmla="*/ 0 h 313312"/>
              <a:gd name="connsiteX2" fmla="*/ 329124 w 629215"/>
              <a:gd name="connsiteY2" fmla="*/ 185809 h 313312"/>
              <a:gd name="connsiteX3" fmla="*/ 0 w 629215"/>
              <a:gd name="connsiteY3" fmla="*/ 313312 h 313312"/>
              <a:gd name="connsiteX4" fmla="*/ 300091 w 629215"/>
              <a:gd name="connsiteY4" fmla="*/ 127503 h 313312"/>
              <a:gd name="connsiteX5" fmla="*/ 300091 w 629215"/>
              <a:gd name="connsiteY5" fmla="*/ 127503 h 313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215" h="313312">
                <a:moveTo>
                  <a:pt x="300091" y="127503"/>
                </a:moveTo>
                <a:lnTo>
                  <a:pt x="629215" y="0"/>
                </a:lnTo>
                <a:lnTo>
                  <a:pt x="329124" y="185809"/>
                </a:lnTo>
                <a:lnTo>
                  <a:pt x="0" y="313312"/>
                </a:lnTo>
                <a:lnTo>
                  <a:pt x="300091" y="127503"/>
                </a:lnTo>
                <a:lnTo>
                  <a:pt x="300091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7" name="Freeform: Shape 906">
            <a:extLst>
              <a:ext uri="{FF2B5EF4-FFF2-40B4-BE49-F238E27FC236}">
                <a16:creationId xmlns:a16="http://schemas.microsoft.com/office/drawing/2014/main" id="{DF46D979-9D51-B6D4-E7E3-3C7981A804F8}"/>
              </a:ext>
            </a:extLst>
          </p:cNvPr>
          <p:cNvSpPr/>
          <p:nvPr/>
        </p:nvSpPr>
        <p:spPr>
          <a:xfrm>
            <a:off x="8355355" y="2346975"/>
            <a:ext cx="647040" cy="250664"/>
          </a:xfrm>
          <a:custGeom>
            <a:avLst/>
            <a:gdLst>
              <a:gd name="connsiteX0" fmla="*/ 300091 w 647040"/>
              <a:gd name="connsiteY0" fmla="*/ 64856 h 250664"/>
              <a:gd name="connsiteX1" fmla="*/ 647040 w 647040"/>
              <a:gd name="connsiteY1" fmla="*/ 0 h 250664"/>
              <a:gd name="connsiteX2" fmla="*/ 346949 w 647040"/>
              <a:gd name="connsiteY2" fmla="*/ 185809 h 250664"/>
              <a:gd name="connsiteX3" fmla="*/ 0 w 647040"/>
              <a:gd name="connsiteY3" fmla="*/ 250665 h 250664"/>
              <a:gd name="connsiteX4" fmla="*/ 300091 w 647040"/>
              <a:gd name="connsiteY4" fmla="*/ 64856 h 250664"/>
              <a:gd name="connsiteX5" fmla="*/ 300091 w 647040"/>
              <a:gd name="connsiteY5" fmla="*/ 64856 h 25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7040" h="250664">
                <a:moveTo>
                  <a:pt x="300091" y="64856"/>
                </a:moveTo>
                <a:lnTo>
                  <a:pt x="647040" y="0"/>
                </a:lnTo>
                <a:lnTo>
                  <a:pt x="346949" y="185809"/>
                </a:lnTo>
                <a:lnTo>
                  <a:pt x="0" y="250665"/>
                </a:lnTo>
                <a:lnTo>
                  <a:pt x="300091" y="64856"/>
                </a:lnTo>
                <a:lnTo>
                  <a:pt x="300091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8" name="Freeform: Shape 907">
            <a:extLst>
              <a:ext uri="{FF2B5EF4-FFF2-40B4-BE49-F238E27FC236}">
                <a16:creationId xmlns:a16="http://schemas.microsoft.com/office/drawing/2014/main" id="{F3463558-24BB-9309-5E0B-D6EDC2153E40}"/>
              </a:ext>
            </a:extLst>
          </p:cNvPr>
          <p:cNvSpPr/>
          <p:nvPr/>
        </p:nvSpPr>
        <p:spPr>
          <a:xfrm>
            <a:off x="6824946" y="-1370480"/>
            <a:ext cx="647039" cy="250664"/>
          </a:xfrm>
          <a:custGeom>
            <a:avLst/>
            <a:gdLst>
              <a:gd name="connsiteX0" fmla="*/ 0 w 647039"/>
              <a:gd name="connsiteY0" fmla="*/ 185809 h 250664"/>
              <a:gd name="connsiteX1" fmla="*/ 300091 w 647039"/>
              <a:gd name="connsiteY1" fmla="*/ 0 h 250664"/>
              <a:gd name="connsiteX2" fmla="*/ 647040 w 647039"/>
              <a:gd name="connsiteY2" fmla="*/ 64856 h 250664"/>
              <a:gd name="connsiteX3" fmla="*/ 346948 w 647039"/>
              <a:gd name="connsiteY3" fmla="*/ 250665 h 250664"/>
              <a:gd name="connsiteX4" fmla="*/ 0 w 647039"/>
              <a:gd name="connsiteY4" fmla="*/ 185809 h 250664"/>
              <a:gd name="connsiteX5" fmla="*/ 0 w 647039"/>
              <a:gd name="connsiteY5" fmla="*/ 185809 h 25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7039" h="250664">
                <a:moveTo>
                  <a:pt x="0" y="185809"/>
                </a:moveTo>
                <a:lnTo>
                  <a:pt x="300091" y="0"/>
                </a:lnTo>
                <a:lnTo>
                  <a:pt x="647040" y="64856"/>
                </a:lnTo>
                <a:lnTo>
                  <a:pt x="346948" y="250665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9" name="Freeform: Shape 908">
            <a:extLst>
              <a:ext uri="{FF2B5EF4-FFF2-40B4-BE49-F238E27FC236}">
                <a16:creationId xmlns:a16="http://schemas.microsoft.com/office/drawing/2014/main" id="{87CB1302-48C6-2455-6C58-03A5827621AB}"/>
              </a:ext>
            </a:extLst>
          </p:cNvPr>
          <p:cNvSpPr/>
          <p:nvPr/>
        </p:nvSpPr>
        <p:spPr>
          <a:xfrm>
            <a:off x="8882441" y="2980095"/>
            <a:ext cx="647040" cy="250664"/>
          </a:xfrm>
          <a:custGeom>
            <a:avLst/>
            <a:gdLst>
              <a:gd name="connsiteX0" fmla="*/ 0 w 647040"/>
              <a:gd name="connsiteY0" fmla="*/ 185809 h 250664"/>
              <a:gd name="connsiteX1" fmla="*/ 300091 w 647040"/>
              <a:gd name="connsiteY1" fmla="*/ 0 h 250664"/>
              <a:gd name="connsiteX2" fmla="*/ 647040 w 647040"/>
              <a:gd name="connsiteY2" fmla="*/ 64856 h 250664"/>
              <a:gd name="connsiteX3" fmla="*/ 346949 w 647040"/>
              <a:gd name="connsiteY3" fmla="*/ 250665 h 250664"/>
              <a:gd name="connsiteX4" fmla="*/ 0 w 647040"/>
              <a:gd name="connsiteY4" fmla="*/ 185809 h 250664"/>
              <a:gd name="connsiteX5" fmla="*/ 0 w 647040"/>
              <a:gd name="connsiteY5" fmla="*/ 185809 h 25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7040" h="250664">
                <a:moveTo>
                  <a:pt x="0" y="185809"/>
                </a:moveTo>
                <a:lnTo>
                  <a:pt x="300091" y="0"/>
                </a:lnTo>
                <a:lnTo>
                  <a:pt x="647040" y="64856"/>
                </a:lnTo>
                <a:lnTo>
                  <a:pt x="346949" y="250665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0" name="Freeform: Shape 909">
            <a:extLst>
              <a:ext uri="{FF2B5EF4-FFF2-40B4-BE49-F238E27FC236}">
                <a16:creationId xmlns:a16="http://schemas.microsoft.com/office/drawing/2014/main" id="{4DBD09BD-3718-8A66-864A-C8E433F6B9CA}"/>
              </a:ext>
            </a:extLst>
          </p:cNvPr>
          <p:cNvSpPr/>
          <p:nvPr/>
        </p:nvSpPr>
        <p:spPr>
          <a:xfrm>
            <a:off x="6178816" y="-2449515"/>
            <a:ext cx="600182" cy="371617"/>
          </a:xfrm>
          <a:custGeom>
            <a:avLst/>
            <a:gdLst>
              <a:gd name="connsiteX0" fmla="*/ 0 w 600182"/>
              <a:gd name="connsiteY0" fmla="*/ 185809 h 371617"/>
              <a:gd name="connsiteX1" fmla="*/ 300091 w 600182"/>
              <a:gd name="connsiteY1" fmla="*/ 0 h 371617"/>
              <a:gd name="connsiteX2" fmla="*/ 600183 w 600182"/>
              <a:gd name="connsiteY2" fmla="*/ 185809 h 371617"/>
              <a:gd name="connsiteX3" fmla="*/ 300091 w 600182"/>
              <a:gd name="connsiteY3" fmla="*/ 371617 h 371617"/>
              <a:gd name="connsiteX4" fmla="*/ 0 w 600182"/>
              <a:gd name="connsiteY4" fmla="*/ 185809 h 371617"/>
              <a:gd name="connsiteX5" fmla="*/ 0 w 600182"/>
              <a:gd name="connsiteY5" fmla="*/ 185809 h 371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0182" h="371617">
                <a:moveTo>
                  <a:pt x="0" y="185809"/>
                </a:moveTo>
                <a:lnTo>
                  <a:pt x="300091" y="0"/>
                </a:lnTo>
                <a:lnTo>
                  <a:pt x="600183" y="185809"/>
                </a:lnTo>
                <a:lnTo>
                  <a:pt x="300091" y="371617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1" name="Freeform: Shape 910">
            <a:extLst>
              <a:ext uri="{FF2B5EF4-FFF2-40B4-BE49-F238E27FC236}">
                <a16:creationId xmlns:a16="http://schemas.microsoft.com/office/drawing/2014/main" id="{6E68CC53-119A-49B0-5E39-81DF1C187888}"/>
              </a:ext>
            </a:extLst>
          </p:cNvPr>
          <p:cNvSpPr/>
          <p:nvPr/>
        </p:nvSpPr>
        <p:spPr>
          <a:xfrm>
            <a:off x="7665266" y="1297299"/>
            <a:ext cx="600182" cy="371617"/>
          </a:xfrm>
          <a:custGeom>
            <a:avLst/>
            <a:gdLst>
              <a:gd name="connsiteX0" fmla="*/ 0 w 600182"/>
              <a:gd name="connsiteY0" fmla="*/ 185809 h 371617"/>
              <a:gd name="connsiteX1" fmla="*/ 300091 w 600182"/>
              <a:gd name="connsiteY1" fmla="*/ 0 h 371617"/>
              <a:gd name="connsiteX2" fmla="*/ 600183 w 600182"/>
              <a:gd name="connsiteY2" fmla="*/ 185809 h 371617"/>
              <a:gd name="connsiteX3" fmla="*/ 300091 w 600182"/>
              <a:gd name="connsiteY3" fmla="*/ 371617 h 371617"/>
              <a:gd name="connsiteX4" fmla="*/ 0 w 600182"/>
              <a:gd name="connsiteY4" fmla="*/ 185809 h 371617"/>
              <a:gd name="connsiteX5" fmla="*/ 0 w 600182"/>
              <a:gd name="connsiteY5" fmla="*/ 185809 h 371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0182" h="371617">
                <a:moveTo>
                  <a:pt x="0" y="185809"/>
                </a:moveTo>
                <a:lnTo>
                  <a:pt x="300091" y="0"/>
                </a:lnTo>
                <a:lnTo>
                  <a:pt x="600183" y="185809"/>
                </a:lnTo>
                <a:lnTo>
                  <a:pt x="300091" y="371617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2" name="Freeform: Shape 911">
            <a:extLst>
              <a:ext uri="{FF2B5EF4-FFF2-40B4-BE49-F238E27FC236}">
                <a16:creationId xmlns:a16="http://schemas.microsoft.com/office/drawing/2014/main" id="{73886BFE-5C02-F9F2-E5A1-0A9077AC9AA6}"/>
              </a:ext>
            </a:extLst>
          </p:cNvPr>
          <p:cNvSpPr/>
          <p:nvPr/>
        </p:nvSpPr>
        <p:spPr>
          <a:xfrm>
            <a:off x="9836267" y="3700391"/>
            <a:ext cx="600182" cy="371617"/>
          </a:xfrm>
          <a:custGeom>
            <a:avLst/>
            <a:gdLst>
              <a:gd name="connsiteX0" fmla="*/ 0 w 600182"/>
              <a:gd name="connsiteY0" fmla="*/ 185809 h 371617"/>
              <a:gd name="connsiteX1" fmla="*/ 300091 w 600182"/>
              <a:gd name="connsiteY1" fmla="*/ 0 h 371617"/>
              <a:gd name="connsiteX2" fmla="*/ 600183 w 600182"/>
              <a:gd name="connsiteY2" fmla="*/ 185809 h 371617"/>
              <a:gd name="connsiteX3" fmla="*/ 300091 w 600182"/>
              <a:gd name="connsiteY3" fmla="*/ 371617 h 371617"/>
              <a:gd name="connsiteX4" fmla="*/ 0 w 600182"/>
              <a:gd name="connsiteY4" fmla="*/ 185809 h 371617"/>
              <a:gd name="connsiteX5" fmla="*/ 0 w 600182"/>
              <a:gd name="connsiteY5" fmla="*/ 185809 h 371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0182" h="371617">
                <a:moveTo>
                  <a:pt x="0" y="185809"/>
                </a:moveTo>
                <a:lnTo>
                  <a:pt x="300091" y="0"/>
                </a:lnTo>
                <a:lnTo>
                  <a:pt x="600183" y="185809"/>
                </a:lnTo>
                <a:lnTo>
                  <a:pt x="300091" y="371617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3" name="Freeform: Shape 912">
            <a:extLst>
              <a:ext uri="{FF2B5EF4-FFF2-40B4-BE49-F238E27FC236}">
                <a16:creationId xmlns:a16="http://schemas.microsoft.com/office/drawing/2014/main" id="{EEDD5691-9952-EA07-CA1E-4346381E98C8}"/>
              </a:ext>
            </a:extLst>
          </p:cNvPr>
          <p:cNvSpPr/>
          <p:nvPr/>
        </p:nvSpPr>
        <p:spPr>
          <a:xfrm>
            <a:off x="7432734" y="-364932"/>
            <a:ext cx="512796" cy="467475"/>
          </a:xfrm>
          <a:custGeom>
            <a:avLst/>
            <a:gdLst>
              <a:gd name="connsiteX0" fmla="*/ 0 w 512796"/>
              <a:gd name="connsiteY0" fmla="*/ 185809 h 467475"/>
              <a:gd name="connsiteX1" fmla="*/ 300091 w 512796"/>
              <a:gd name="connsiteY1" fmla="*/ 0 h 467475"/>
              <a:gd name="connsiteX2" fmla="*/ 512796 w 512796"/>
              <a:gd name="connsiteY2" fmla="*/ 281667 h 467475"/>
              <a:gd name="connsiteX3" fmla="*/ 212705 w 512796"/>
              <a:gd name="connsiteY3" fmla="*/ 467476 h 467475"/>
              <a:gd name="connsiteX4" fmla="*/ 0 w 512796"/>
              <a:gd name="connsiteY4" fmla="*/ 185809 h 467475"/>
              <a:gd name="connsiteX5" fmla="*/ 0 w 512796"/>
              <a:gd name="connsiteY5" fmla="*/ 185809 h 46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2796" h="467475">
                <a:moveTo>
                  <a:pt x="0" y="185809"/>
                </a:moveTo>
                <a:lnTo>
                  <a:pt x="300091" y="0"/>
                </a:lnTo>
                <a:lnTo>
                  <a:pt x="512796" y="281667"/>
                </a:lnTo>
                <a:lnTo>
                  <a:pt x="212705" y="467476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4" name="Freeform: Shape 913">
            <a:extLst>
              <a:ext uri="{FF2B5EF4-FFF2-40B4-BE49-F238E27FC236}">
                <a16:creationId xmlns:a16="http://schemas.microsoft.com/office/drawing/2014/main" id="{4FD2904E-3703-D9C3-3EE1-063D5BA464F6}"/>
              </a:ext>
            </a:extLst>
          </p:cNvPr>
          <p:cNvSpPr/>
          <p:nvPr/>
        </p:nvSpPr>
        <p:spPr>
          <a:xfrm>
            <a:off x="8702304" y="2346975"/>
            <a:ext cx="512796" cy="467475"/>
          </a:xfrm>
          <a:custGeom>
            <a:avLst/>
            <a:gdLst>
              <a:gd name="connsiteX0" fmla="*/ 0 w 512796"/>
              <a:gd name="connsiteY0" fmla="*/ 185809 h 467475"/>
              <a:gd name="connsiteX1" fmla="*/ 300091 w 512796"/>
              <a:gd name="connsiteY1" fmla="*/ 0 h 467475"/>
              <a:gd name="connsiteX2" fmla="*/ 512796 w 512796"/>
              <a:gd name="connsiteY2" fmla="*/ 281667 h 467475"/>
              <a:gd name="connsiteX3" fmla="*/ 212705 w 512796"/>
              <a:gd name="connsiteY3" fmla="*/ 467476 h 467475"/>
              <a:gd name="connsiteX4" fmla="*/ 0 w 512796"/>
              <a:gd name="connsiteY4" fmla="*/ 185809 h 467475"/>
              <a:gd name="connsiteX5" fmla="*/ 0 w 512796"/>
              <a:gd name="connsiteY5" fmla="*/ 185809 h 46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2796" h="467475">
                <a:moveTo>
                  <a:pt x="0" y="185809"/>
                </a:moveTo>
                <a:lnTo>
                  <a:pt x="300091" y="0"/>
                </a:lnTo>
                <a:lnTo>
                  <a:pt x="512796" y="281667"/>
                </a:lnTo>
                <a:lnTo>
                  <a:pt x="212705" y="467476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5" name="Freeform: Shape 914">
            <a:extLst>
              <a:ext uri="{FF2B5EF4-FFF2-40B4-BE49-F238E27FC236}">
                <a16:creationId xmlns:a16="http://schemas.microsoft.com/office/drawing/2014/main" id="{8E3F4E0F-E499-EE05-D632-51EC48234EB3}"/>
              </a:ext>
            </a:extLst>
          </p:cNvPr>
          <p:cNvSpPr/>
          <p:nvPr/>
        </p:nvSpPr>
        <p:spPr>
          <a:xfrm>
            <a:off x="10801528" y="4779426"/>
            <a:ext cx="512796" cy="467475"/>
          </a:xfrm>
          <a:custGeom>
            <a:avLst/>
            <a:gdLst>
              <a:gd name="connsiteX0" fmla="*/ 0 w 512796"/>
              <a:gd name="connsiteY0" fmla="*/ 185809 h 467475"/>
              <a:gd name="connsiteX1" fmla="*/ 300091 w 512796"/>
              <a:gd name="connsiteY1" fmla="*/ 0 h 467475"/>
              <a:gd name="connsiteX2" fmla="*/ 512796 w 512796"/>
              <a:gd name="connsiteY2" fmla="*/ 281667 h 467475"/>
              <a:gd name="connsiteX3" fmla="*/ 212705 w 512796"/>
              <a:gd name="connsiteY3" fmla="*/ 467476 h 467475"/>
              <a:gd name="connsiteX4" fmla="*/ 0 w 512796"/>
              <a:gd name="connsiteY4" fmla="*/ 185809 h 467475"/>
              <a:gd name="connsiteX5" fmla="*/ 0 w 512796"/>
              <a:gd name="connsiteY5" fmla="*/ 185809 h 46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2796" h="467475">
                <a:moveTo>
                  <a:pt x="0" y="185809"/>
                </a:moveTo>
                <a:lnTo>
                  <a:pt x="300091" y="0"/>
                </a:lnTo>
                <a:lnTo>
                  <a:pt x="512796" y="281667"/>
                </a:lnTo>
                <a:lnTo>
                  <a:pt x="212705" y="467476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6" name="Freeform: Shape 915">
            <a:extLst>
              <a:ext uri="{FF2B5EF4-FFF2-40B4-BE49-F238E27FC236}">
                <a16:creationId xmlns:a16="http://schemas.microsoft.com/office/drawing/2014/main" id="{5E2BF1A8-466A-BAE4-C640-7424046352BA}"/>
              </a:ext>
            </a:extLst>
          </p:cNvPr>
          <p:cNvSpPr/>
          <p:nvPr/>
        </p:nvSpPr>
        <p:spPr>
          <a:xfrm>
            <a:off x="7965357" y="1483108"/>
            <a:ext cx="396682" cy="525293"/>
          </a:xfrm>
          <a:custGeom>
            <a:avLst/>
            <a:gdLst>
              <a:gd name="connsiteX0" fmla="*/ 0 w 396682"/>
              <a:gd name="connsiteY0" fmla="*/ 185809 h 525293"/>
              <a:gd name="connsiteX1" fmla="*/ 300091 w 396682"/>
              <a:gd name="connsiteY1" fmla="*/ 0 h 525293"/>
              <a:gd name="connsiteX2" fmla="*/ 396683 w 396682"/>
              <a:gd name="connsiteY2" fmla="*/ 339485 h 525293"/>
              <a:gd name="connsiteX3" fmla="*/ 96592 w 396682"/>
              <a:gd name="connsiteY3" fmla="*/ 525293 h 525293"/>
              <a:gd name="connsiteX4" fmla="*/ 0 w 396682"/>
              <a:gd name="connsiteY4" fmla="*/ 185809 h 525293"/>
              <a:gd name="connsiteX5" fmla="*/ 0 w 396682"/>
              <a:gd name="connsiteY5" fmla="*/ 185809 h 52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682" h="525293">
                <a:moveTo>
                  <a:pt x="0" y="185809"/>
                </a:moveTo>
                <a:lnTo>
                  <a:pt x="300091" y="0"/>
                </a:lnTo>
                <a:lnTo>
                  <a:pt x="396683" y="339485"/>
                </a:lnTo>
                <a:lnTo>
                  <a:pt x="96592" y="525293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7" name="Freeform: Shape 916">
            <a:extLst>
              <a:ext uri="{FF2B5EF4-FFF2-40B4-BE49-F238E27FC236}">
                <a16:creationId xmlns:a16="http://schemas.microsoft.com/office/drawing/2014/main" id="{09E46200-9FB7-2178-5E58-7F43C55977EB}"/>
              </a:ext>
            </a:extLst>
          </p:cNvPr>
          <p:cNvSpPr/>
          <p:nvPr/>
        </p:nvSpPr>
        <p:spPr>
          <a:xfrm>
            <a:off x="9739676" y="3360906"/>
            <a:ext cx="396682" cy="525293"/>
          </a:xfrm>
          <a:custGeom>
            <a:avLst/>
            <a:gdLst>
              <a:gd name="connsiteX0" fmla="*/ 0 w 396682"/>
              <a:gd name="connsiteY0" fmla="*/ 185809 h 525293"/>
              <a:gd name="connsiteX1" fmla="*/ 300091 w 396682"/>
              <a:gd name="connsiteY1" fmla="*/ 0 h 525293"/>
              <a:gd name="connsiteX2" fmla="*/ 396683 w 396682"/>
              <a:gd name="connsiteY2" fmla="*/ 339484 h 525293"/>
              <a:gd name="connsiteX3" fmla="*/ 96592 w 396682"/>
              <a:gd name="connsiteY3" fmla="*/ 525293 h 525293"/>
              <a:gd name="connsiteX4" fmla="*/ 0 w 396682"/>
              <a:gd name="connsiteY4" fmla="*/ 185809 h 525293"/>
              <a:gd name="connsiteX5" fmla="*/ 0 w 396682"/>
              <a:gd name="connsiteY5" fmla="*/ 185809 h 52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682" h="525293">
                <a:moveTo>
                  <a:pt x="0" y="185809"/>
                </a:moveTo>
                <a:lnTo>
                  <a:pt x="300091" y="0"/>
                </a:lnTo>
                <a:lnTo>
                  <a:pt x="396683" y="339484"/>
                </a:lnTo>
                <a:lnTo>
                  <a:pt x="96592" y="525293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8" name="Freeform: Shape 917">
            <a:extLst>
              <a:ext uri="{FF2B5EF4-FFF2-40B4-BE49-F238E27FC236}">
                <a16:creationId xmlns:a16="http://schemas.microsoft.com/office/drawing/2014/main" id="{E46BE247-8A77-B3B1-79D3-978ACB3855A0}"/>
              </a:ext>
            </a:extLst>
          </p:cNvPr>
          <p:cNvSpPr/>
          <p:nvPr/>
        </p:nvSpPr>
        <p:spPr>
          <a:xfrm>
            <a:off x="6636235" y="-1947751"/>
            <a:ext cx="396682" cy="525293"/>
          </a:xfrm>
          <a:custGeom>
            <a:avLst/>
            <a:gdLst>
              <a:gd name="connsiteX0" fmla="*/ 0 w 396682"/>
              <a:gd name="connsiteY0" fmla="*/ 185809 h 525293"/>
              <a:gd name="connsiteX1" fmla="*/ 300091 w 396682"/>
              <a:gd name="connsiteY1" fmla="*/ 0 h 525293"/>
              <a:gd name="connsiteX2" fmla="*/ 396683 w 396682"/>
              <a:gd name="connsiteY2" fmla="*/ 339485 h 525293"/>
              <a:gd name="connsiteX3" fmla="*/ 96592 w 396682"/>
              <a:gd name="connsiteY3" fmla="*/ 525293 h 525293"/>
              <a:gd name="connsiteX4" fmla="*/ 0 w 396682"/>
              <a:gd name="connsiteY4" fmla="*/ 185809 h 525293"/>
              <a:gd name="connsiteX5" fmla="*/ 0 w 396682"/>
              <a:gd name="connsiteY5" fmla="*/ 185809 h 52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682" h="525293">
                <a:moveTo>
                  <a:pt x="0" y="185809"/>
                </a:moveTo>
                <a:lnTo>
                  <a:pt x="300091" y="0"/>
                </a:lnTo>
                <a:lnTo>
                  <a:pt x="396683" y="339485"/>
                </a:lnTo>
                <a:lnTo>
                  <a:pt x="96592" y="525293"/>
                </a:lnTo>
                <a:lnTo>
                  <a:pt x="0" y="185809"/>
                </a:lnTo>
                <a:lnTo>
                  <a:pt x="0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9" name="Freeform: Shape 918">
            <a:extLst>
              <a:ext uri="{FF2B5EF4-FFF2-40B4-BE49-F238E27FC236}">
                <a16:creationId xmlns:a16="http://schemas.microsoft.com/office/drawing/2014/main" id="{F47BA0CE-3DB4-8372-B9A0-826ED503B413}"/>
              </a:ext>
            </a:extLst>
          </p:cNvPr>
          <p:cNvSpPr/>
          <p:nvPr/>
        </p:nvSpPr>
        <p:spPr>
          <a:xfrm>
            <a:off x="8882441" y="2628642"/>
            <a:ext cx="332658" cy="537261"/>
          </a:xfrm>
          <a:custGeom>
            <a:avLst/>
            <a:gdLst>
              <a:gd name="connsiteX0" fmla="*/ 32567 w 332658"/>
              <a:gd name="connsiteY0" fmla="*/ 185809 h 537261"/>
              <a:gd name="connsiteX1" fmla="*/ 332659 w 332658"/>
              <a:gd name="connsiteY1" fmla="*/ 0 h 537261"/>
              <a:gd name="connsiteX2" fmla="*/ 300091 w 332658"/>
              <a:gd name="connsiteY2" fmla="*/ 351453 h 537261"/>
              <a:gd name="connsiteX3" fmla="*/ 0 w 332658"/>
              <a:gd name="connsiteY3" fmla="*/ 537261 h 537261"/>
              <a:gd name="connsiteX4" fmla="*/ 32567 w 332658"/>
              <a:gd name="connsiteY4" fmla="*/ 185809 h 537261"/>
              <a:gd name="connsiteX5" fmla="*/ 32567 w 332658"/>
              <a:gd name="connsiteY5" fmla="*/ 185809 h 537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658" h="537261">
                <a:moveTo>
                  <a:pt x="32567" y="185809"/>
                </a:moveTo>
                <a:lnTo>
                  <a:pt x="332659" y="0"/>
                </a:lnTo>
                <a:lnTo>
                  <a:pt x="300091" y="351453"/>
                </a:lnTo>
                <a:lnTo>
                  <a:pt x="0" y="537261"/>
                </a:lnTo>
                <a:lnTo>
                  <a:pt x="32567" y="185809"/>
                </a:lnTo>
                <a:lnTo>
                  <a:pt x="32567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0" name="Freeform: Shape 919">
            <a:extLst>
              <a:ext uri="{FF2B5EF4-FFF2-40B4-BE49-F238E27FC236}">
                <a16:creationId xmlns:a16="http://schemas.microsoft.com/office/drawing/2014/main" id="{DB3DD9BD-694F-33A9-FF54-AF2929879BA1}"/>
              </a:ext>
            </a:extLst>
          </p:cNvPr>
          <p:cNvSpPr/>
          <p:nvPr/>
        </p:nvSpPr>
        <p:spPr>
          <a:xfrm>
            <a:off x="7139327" y="-1305624"/>
            <a:ext cx="332658" cy="537261"/>
          </a:xfrm>
          <a:custGeom>
            <a:avLst/>
            <a:gdLst>
              <a:gd name="connsiteX0" fmla="*/ 32567 w 332658"/>
              <a:gd name="connsiteY0" fmla="*/ 185809 h 537261"/>
              <a:gd name="connsiteX1" fmla="*/ 332659 w 332658"/>
              <a:gd name="connsiteY1" fmla="*/ 0 h 537261"/>
              <a:gd name="connsiteX2" fmla="*/ 300091 w 332658"/>
              <a:gd name="connsiteY2" fmla="*/ 351453 h 537261"/>
              <a:gd name="connsiteX3" fmla="*/ 0 w 332658"/>
              <a:gd name="connsiteY3" fmla="*/ 537261 h 537261"/>
              <a:gd name="connsiteX4" fmla="*/ 32567 w 332658"/>
              <a:gd name="connsiteY4" fmla="*/ 185809 h 537261"/>
              <a:gd name="connsiteX5" fmla="*/ 32567 w 332658"/>
              <a:gd name="connsiteY5" fmla="*/ 185809 h 537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658" h="537261">
                <a:moveTo>
                  <a:pt x="32567" y="185809"/>
                </a:moveTo>
                <a:lnTo>
                  <a:pt x="332659" y="0"/>
                </a:lnTo>
                <a:lnTo>
                  <a:pt x="300091" y="351453"/>
                </a:lnTo>
                <a:lnTo>
                  <a:pt x="0" y="537261"/>
                </a:lnTo>
                <a:lnTo>
                  <a:pt x="32567" y="185809"/>
                </a:lnTo>
                <a:lnTo>
                  <a:pt x="32567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1" name="Freeform: Shape 920">
            <a:extLst>
              <a:ext uri="{FF2B5EF4-FFF2-40B4-BE49-F238E27FC236}">
                <a16:creationId xmlns:a16="http://schemas.microsoft.com/office/drawing/2014/main" id="{09593F60-C1A7-B2EC-9922-4D686DC8FCBF}"/>
              </a:ext>
            </a:extLst>
          </p:cNvPr>
          <p:cNvSpPr/>
          <p:nvPr/>
        </p:nvSpPr>
        <p:spPr>
          <a:xfrm>
            <a:off x="10540688" y="4225684"/>
            <a:ext cx="457418" cy="501764"/>
          </a:xfrm>
          <a:custGeom>
            <a:avLst/>
            <a:gdLst>
              <a:gd name="connsiteX0" fmla="*/ 157327 w 457418"/>
              <a:gd name="connsiteY0" fmla="*/ 185809 h 501764"/>
              <a:gd name="connsiteX1" fmla="*/ 457418 w 457418"/>
              <a:gd name="connsiteY1" fmla="*/ 0 h 501764"/>
              <a:gd name="connsiteX2" fmla="*/ 300091 w 457418"/>
              <a:gd name="connsiteY2" fmla="*/ 315955 h 501764"/>
              <a:gd name="connsiteX3" fmla="*/ 0 w 457418"/>
              <a:gd name="connsiteY3" fmla="*/ 501764 h 501764"/>
              <a:gd name="connsiteX4" fmla="*/ 157327 w 457418"/>
              <a:gd name="connsiteY4" fmla="*/ 185809 h 501764"/>
              <a:gd name="connsiteX5" fmla="*/ 157327 w 457418"/>
              <a:gd name="connsiteY5" fmla="*/ 185809 h 50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7418" h="501764">
                <a:moveTo>
                  <a:pt x="157327" y="185809"/>
                </a:moveTo>
                <a:lnTo>
                  <a:pt x="457418" y="0"/>
                </a:lnTo>
                <a:lnTo>
                  <a:pt x="300091" y="315955"/>
                </a:lnTo>
                <a:lnTo>
                  <a:pt x="0" y="501764"/>
                </a:lnTo>
                <a:lnTo>
                  <a:pt x="157327" y="185809"/>
                </a:lnTo>
                <a:lnTo>
                  <a:pt x="157327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2" name="Freeform: Shape 921">
            <a:extLst>
              <a:ext uri="{FF2B5EF4-FFF2-40B4-BE49-F238E27FC236}">
                <a16:creationId xmlns:a16="http://schemas.microsoft.com/office/drawing/2014/main" id="{C6D95751-A32B-F520-8266-B84B13C03CEA}"/>
              </a:ext>
            </a:extLst>
          </p:cNvPr>
          <p:cNvSpPr/>
          <p:nvPr/>
        </p:nvSpPr>
        <p:spPr>
          <a:xfrm>
            <a:off x="7488112" y="-83265"/>
            <a:ext cx="457418" cy="501764"/>
          </a:xfrm>
          <a:custGeom>
            <a:avLst/>
            <a:gdLst>
              <a:gd name="connsiteX0" fmla="*/ 157327 w 457418"/>
              <a:gd name="connsiteY0" fmla="*/ 185809 h 501764"/>
              <a:gd name="connsiteX1" fmla="*/ 457418 w 457418"/>
              <a:gd name="connsiteY1" fmla="*/ 0 h 501764"/>
              <a:gd name="connsiteX2" fmla="*/ 300091 w 457418"/>
              <a:gd name="connsiteY2" fmla="*/ 315955 h 501764"/>
              <a:gd name="connsiteX3" fmla="*/ 0 w 457418"/>
              <a:gd name="connsiteY3" fmla="*/ 501764 h 501764"/>
              <a:gd name="connsiteX4" fmla="*/ 157327 w 457418"/>
              <a:gd name="connsiteY4" fmla="*/ 185809 h 501764"/>
              <a:gd name="connsiteX5" fmla="*/ 157327 w 457418"/>
              <a:gd name="connsiteY5" fmla="*/ 185809 h 50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7418" h="501764">
                <a:moveTo>
                  <a:pt x="157327" y="185809"/>
                </a:moveTo>
                <a:lnTo>
                  <a:pt x="457418" y="0"/>
                </a:lnTo>
                <a:lnTo>
                  <a:pt x="300091" y="315955"/>
                </a:lnTo>
                <a:lnTo>
                  <a:pt x="0" y="501764"/>
                </a:lnTo>
                <a:lnTo>
                  <a:pt x="157327" y="185809"/>
                </a:lnTo>
                <a:lnTo>
                  <a:pt x="157327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3" name="Freeform: Shape 922">
            <a:extLst>
              <a:ext uri="{FF2B5EF4-FFF2-40B4-BE49-F238E27FC236}">
                <a16:creationId xmlns:a16="http://schemas.microsoft.com/office/drawing/2014/main" id="{F4052801-99E0-383E-291D-DA65B5EBEA32}"/>
              </a:ext>
            </a:extLst>
          </p:cNvPr>
          <p:cNvSpPr/>
          <p:nvPr/>
        </p:nvSpPr>
        <p:spPr>
          <a:xfrm>
            <a:off x="6824946" y="-1608267"/>
            <a:ext cx="560929" cy="423595"/>
          </a:xfrm>
          <a:custGeom>
            <a:avLst/>
            <a:gdLst>
              <a:gd name="connsiteX0" fmla="*/ 260839 w 560929"/>
              <a:gd name="connsiteY0" fmla="*/ 185809 h 423595"/>
              <a:gd name="connsiteX1" fmla="*/ 560930 w 560929"/>
              <a:gd name="connsiteY1" fmla="*/ 0 h 423595"/>
              <a:gd name="connsiteX2" fmla="*/ 300091 w 560929"/>
              <a:gd name="connsiteY2" fmla="*/ 237787 h 423595"/>
              <a:gd name="connsiteX3" fmla="*/ 0 w 560929"/>
              <a:gd name="connsiteY3" fmla="*/ 423595 h 423595"/>
              <a:gd name="connsiteX4" fmla="*/ 260839 w 560929"/>
              <a:gd name="connsiteY4" fmla="*/ 185809 h 423595"/>
              <a:gd name="connsiteX5" fmla="*/ 260839 w 560929"/>
              <a:gd name="connsiteY5" fmla="*/ 185809 h 423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29" h="423595">
                <a:moveTo>
                  <a:pt x="260839" y="185809"/>
                </a:moveTo>
                <a:lnTo>
                  <a:pt x="560930" y="0"/>
                </a:lnTo>
                <a:lnTo>
                  <a:pt x="300091" y="237787"/>
                </a:lnTo>
                <a:lnTo>
                  <a:pt x="0" y="423595"/>
                </a:lnTo>
                <a:lnTo>
                  <a:pt x="260839" y="185809"/>
                </a:lnTo>
                <a:lnTo>
                  <a:pt x="260839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4" name="Freeform: Shape 923">
            <a:extLst>
              <a:ext uri="{FF2B5EF4-FFF2-40B4-BE49-F238E27FC236}">
                <a16:creationId xmlns:a16="http://schemas.microsoft.com/office/drawing/2014/main" id="{779C730D-DDB2-5990-078F-D4FC2E4EF7A3}"/>
              </a:ext>
            </a:extLst>
          </p:cNvPr>
          <p:cNvSpPr/>
          <p:nvPr/>
        </p:nvSpPr>
        <p:spPr>
          <a:xfrm>
            <a:off x="10368891" y="4225684"/>
            <a:ext cx="629215" cy="313312"/>
          </a:xfrm>
          <a:custGeom>
            <a:avLst/>
            <a:gdLst>
              <a:gd name="connsiteX0" fmla="*/ 300091 w 629215"/>
              <a:gd name="connsiteY0" fmla="*/ 127503 h 313312"/>
              <a:gd name="connsiteX1" fmla="*/ 629215 w 629215"/>
              <a:gd name="connsiteY1" fmla="*/ 0 h 313312"/>
              <a:gd name="connsiteX2" fmla="*/ 329124 w 629215"/>
              <a:gd name="connsiteY2" fmla="*/ 185809 h 313312"/>
              <a:gd name="connsiteX3" fmla="*/ 0 w 629215"/>
              <a:gd name="connsiteY3" fmla="*/ 313312 h 313312"/>
              <a:gd name="connsiteX4" fmla="*/ 300091 w 629215"/>
              <a:gd name="connsiteY4" fmla="*/ 127503 h 313312"/>
              <a:gd name="connsiteX5" fmla="*/ 300091 w 629215"/>
              <a:gd name="connsiteY5" fmla="*/ 127503 h 313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215" h="313312">
                <a:moveTo>
                  <a:pt x="300091" y="127503"/>
                </a:moveTo>
                <a:lnTo>
                  <a:pt x="629215" y="0"/>
                </a:lnTo>
                <a:lnTo>
                  <a:pt x="329124" y="185809"/>
                </a:lnTo>
                <a:lnTo>
                  <a:pt x="0" y="313312"/>
                </a:lnTo>
                <a:lnTo>
                  <a:pt x="300091" y="127503"/>
                </a:lnTo>
                <a:lnTo>
                  <a:pt x="300091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5" name="Freeform: Shape 924">
            <a:extLst>
              <a:ext uri="{FF2B5EF4-FFF2-40B4-BE49-F238E27FC236}">
                <a16:creationId xmlns:a16="http://schemas.microsoft.com/office/drawing/2014/main" id="{62BD3E69-744B-38EF-0DCB-843BEFA4FA25}"/>
              </a:ext>
            </a:extLst>
          </p:cNvPr>
          <p:cNvSpPr/>
          <p:nvPr/>
        </p:nvSpPr>
        <p:spPr>
          <a:xfrm>
            <a:off x="2802417" y="3821343"/>
            <a:ext cx="693897" cy="129712"/>
          </a:xfrm>
          <a:custGeom>
            <a:avLst/>
            <a:gdLst>
              <a:gd name="connsiteX0" fmla="*/ 0 w 693897"/>
              <a:gd name="connsiteY0" fmla="*/ 64856 h 129712"/>
              <a:gd name="connsiteX1" fmla="*/ 346949 w 693897"/>
              <a:gd name="connsiteY1" fmla="*/ 0 h 129712"/>
              <a:gd name="connsiteX2" fmla="*/ 693897 w 693897"/>
              <a:gd name="connsiteY2" fmla="*/ 64856 h 129712"/>
              <a:gd name="connsiteX3" fmla="*/ 346949 w 693897"/>
              <a:gd name="connsiteY3" fmla="*/ 129712 h 129712"/>
              <a:gd name="connsiteX4" fmla="*/ 0 w 693897"/>
              <a:gd name="connsiteY4" fmla="*/ 64856 h 129712"/>
              <a:gd name="connsiteX5" fmla="*/ 0 w 693897"/>
              <a:gd name="connsiteY5" fmla="*/ 64856 h 12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897" h="129712">
                <a:moveTo>
                  <a:pt x="0" y="64856"/>
                </a:moveTo>
                <a:lnTo>
                  <a:pt x="346949" y="0"/>
                </a:lnTo>
                <a:lnTo>
                  <a:pt x="693897" y="64856"/>
                </a:lnTo>
                <a:lnTo>
                  <a:pt x="346949" y="129712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6" name="Freeform: Shape 925">
            <a:extLst>
              <a:ext uri="{FF2B5EF4-FFF2-40B4-BE49-F238E27FC236}">
                <a16:creationId xmlns:a16="http://schemas.microsoft.com/office/drawing/2014/main" id="{487C2F3E-8F3F-6DE3-7EAC-4F26B9668AE6}"/>
              </a:ext>
            </a:extLst>
          </p:cNvPr>
          <p:cNvSpPr/>
          <p:nvPr/>
        </p:nvSpPr>
        <p:spPr>
          <a:xfrm>
            <a:off x="2763165" y="3397748"/>
            <a:ext cx="647039" cy="250664"/>
          </a:xfrm>
          <a:custGeom>
            <a:avLst/>
            <a:gdLst>
              <a:gd name="connsiteX0" fmla="*/ 0 w 647039"/>
              <a:gd name="connsiteY0" fmla="*/ 64856 h 250664"/>
              <a:gd name="connsiteX1" fmla="*/ 346949 w 647039"/>
              <a:gd name="connsiteY1" fmla="*/ 0 h 250664"/>
              <a:gd name="connsiteX2" fmla="*/ 647040 w 647039"/>
              <a:gd name="connsiteY2" fmla="*/ 185809 h 250664"/>
              <a:gd name="connsiteX3" fmla="*/ 300091 w 647039"/>
              <a:gd name="connsiteY3" fmla="*/ 250664 h 250664"/>
              <a:gd name="connsiteX4" fmla="*/ 0 w 647039"/>
              <a:gd name="connsiteY4" fmla="*/ 64856 h 250664"/>
              <a:gd name="connsiteX5" fmla="*/ 0 w 647039"/>
              <a:gd name="connsiteY5" fmla="*/ 64856 h 25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7039" h="250664">
                <a:moveTo>
                  <a:pt x="0" y="64856"/>
                </a:moveTo>
                <a:lnTo>
                  <a:pt x="346949" y="0"/>
                </a:lnTo>
                <a:lnTo>
                  <a:pt x="647040" y="185809"/>
                </a:lnTo>
                <a:lnTo>
                  <a:pt x="300091" y="250664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7" name="Freeform: Shape 926">
            <a:extLst>
              <a:ext uri="{FF2B5EF4-FFF2-40B4-BE49-F238E27FC236}">
                <a16:creationId xmlns:a16="http://schemas.microsoft.com/office/drawing/2014/main" id="{A0C64CE8-1A81-8801-7FCE-F528FE0851B1}"/>
              </a:ext>
            </a:extLst>
          </p:cNvPr>
          <p:cNvSpPr/>
          <p:nvPr/>
        </p:nvSpPr>
        <p:spPr>
          <a:xfrm>
            <a:off x="4053036" y="7252203"/>
            <a:ext cx="647040" cy="250664"/>
          </a:xfrm>
          <a:custGeom>
            <a:avLst/>
            <a:gdLst>
              <a:gd name="connsiteX0" fmla="*/ 0 w 647040"/>
              <a:gd name="connsiteY0" fmla="*/ 64856 h 250664"/>
              <a:gd name="connsiteX1" fmla="*/ 346949 w 647040"/>
              <a:gd name="connsiteY1" fmla="*/ 0 h 250664"/>
              <a:gd name="connsiteX2" fmla="*/ 647040 w 647040"/>
              <a:gd name="connsiteY2" fmla="*/ 185809 h 250664"/>
              <a:gd name="connsiteX3" fmla="*/ 300091 w 647040"/>
              <a:gd name="connsiteY3" fmla="*/ 250665 h 250664"/>
              <a:gd name="connsiteX4" fmla="*/ 0 w 647040"/>
              <a:gd name="connsiteY4" fmla="*/ 64856 h 250664"/>
              <a:gd name="connsiteX5" fmla="*/ 0 w 647040"/>
              <a:gd name="connsiteY5" fmla="*/ 64856 h 25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7040" h="250664">
                <a:moveTo>
                  <a:pt x="0" y="64856"/>
                </a:moveTo>
                <a:lnTo>
                  <a:pt x="346949" y="0"/>
                </a:lnTo>
                <a:lnTo>
                  <a:pt x="647040" y="185809"/>
                </a:lnTo>
                <a:lnTo>
                  <a:pt x="300091" y="250665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8" name="Freeform: Shape 927">
            <a:extLst>
              <a:ext uri="{FF2B5EF4-FFF2-40B4-BE49-F238E27FC236}">
                <a16:creationId xmlns:a16="http://schemas.microsoft.com/office/drawing/2014/main" id="{9B442996-A3B9-B278-E5F1-4031AA6603EF}"/>
              </a:ext>
            </a:extLst>
          </p:cNvPr>
          <p:cNvSpPr/>
          <p:nvPr/>
        </p:nvSpPr>
        <p:spPr>
          <a:xfrm>
            <a:off x="2032168" y="-1019027"/>
            <a:ext cx="647039" cy="250664"/>
          </a:xfrm>
          <a:custGeom>
            <a:avLst/>
            <a:gdLst>
              <a:gd name="connsiteX0" fmla="*/ 0 w 647039"/>
              <a:gd name="connsiteY0" fmla="*/ 64856 h 250664"/>
              <a:gd name="connsiteX1" fmla="*/ 346949 w 647039"/>
              <a:gd name="connsiteY1" fmla="*/ 0 h 250664"/>
              <a:gd name="connsiteX2" fmla="*/ 647040 w 647039"/>
              <a:gd name="connsiteY2" fmla="*/ 185809 h 250664"/>
              <a:gd name="connsiteX3" fmla="*/ 300091 w 647039"/>
              <a:gd name="connsiteY3" fmla="*/ 250665 h 250664"/>
              <a:gd name="connsiteX4" fmla="*/ 0 w 647039"/>
              <a:gd name="connsiteY4" fmla="*/ 64856 h 250664"/>
              <a:gd name="connsiteX5" fmla="*/ 0 w 647039"/>
              <a:gd name="connsiteY5" fmla="*/ 64856 h 25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7039" h="250664">
                <a:moveTo>
                  <a:pt x="0" y="64856"/>
                </a:moveTo>
                <a:lnTo>
                  <a:pt x="346949" y="0"/>
                </a:lnTo>
                <a:lnTo>
                  <a:pt x="647040" y="185809"/>
                </a:lnTo>
                <a:lnTo>
                  <a:pt x="300091" y="250665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9" name="Freeform: Shape 928">
            <a:extLst>
              <a:ext uri="{FF2B5EF4-FFF2-40B4-BE49-F238E27FC236}">
                <a16:creationId xmlns:a16="http://schemas.microsoft.com/office/drawing/2014/main" id="{F3F30C31-1A06-B2D1-4CE1-0465A0FAAAA1}"/>
              </a:ext>
            </a:extLst>
          </p:cNvPr>
          <p:cNvSpPr/>
          <p:nvPr/>
        </p:nvSpPr>
        <p:spPr>
          <a:xfrm>
            <a:off x="2393133" y="2800126"/>
            <a:ext cx="559653" cy="346522"/>
          </a:xfrm>
          <a:custGeom>
            <a:avLst/>
            <a:gdLst>
              <a:gd name="connsiteX0" fmla="*/ 0 w 559653"/>
              <a:gd name="connsiteY0" fmla="*/ 64856 h 346522"/>
              <a:gd name="connsiteX1" fmla="*/ 346949 w 559653"/>
              <a:gd name="connsiteY1" fmla="*/ 0 h 346522"/>
              <a:gd name="connsiteX2" fmla="*/ 559654 w 559653"/>
              <a:gd name="connsiteY2" fmla="*/ 281667 h 346522"/>
              <a:gd name="connsiteX3" fmla="*/ 212705 w 559653"/>
              <a:gd name="connsiteY3" fmla="*/ 346523 h 346522"/>
              <a:gd name="connsiteX4" fmla="*/ 0 w 559653"/>
              <a:gd name="connsiteY4" fmla="*/ 64856 h 346522"/>
              <a:gd name="connsiteX5" fmla="*/ 0 w 559653"/>
              <a:gd name="connsiteY5" fmla="*/ 64856 h 346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9653" h="346522">
                <a:moveTo>
                  <a:pt x="0" y="64856"/>
                </a:moveTo>
                <a:lnTo>
                  <a:pt x="346949" y="0"/>
                </a:lnTo>
                <a:lnTo>
                  <a:pt x="559654" y="281667"/>
                </a:lnTo>
                <a:lnTo>
                  <a:pt x="212705" y="346523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0" name="Freeform: Shape 929">
            <a:extLst>
              <a:ext uri="{FF2B5EF4-FFF2-40B4-BE49-F238E27FC236}">
                <a16:creationId xmlns:a16="http://schemas.microsoft.com/office/drawing/2014/main" id="{D9A4A81B-BF39-04AE-DD04-CF7038339230}"/>
              </a:ext>
            </a:extLst>
          </p:cNvPr>
          <p:cNvSpPr/>
          <p:nvPr/>
        </p:nvSpPr>
        <p:spPr>
          <a:xfrm>
            <a:off x="3069206" y="6416794"/>
            <a:ext cx="559653" cy="346523"/>
          </a:xfrm>
          <a:custGeom>
            <a:avLst/>
            <a:gdLst>
              <a:gd name="connsiteX0" fmla="*/ 0 w 559653"/>
              <a:gd name="connsiteY0" fmla="*/ 64856 h 346523"/>
              <a:gd name="connsiteX1" fmla="*/ 346949 w 559653"/>
              <a:gd name="connsiteY1" fmla="*/ 0 h 346523"/>
              <a:gd name="connsiteX2" fmla="*/ 559653 w 559653"/>
              <a:gd name="connsiteY2" fmla="*/ 281667 h 346523"/>
              <a:gd name="connsiteX3" fmla="*/ 212705 w 559653"/>
              <a:gd name="connsiteY3" fmla="*/ 346523 h 346523"/>
              <a:gd name="connsiteX4" fmla="*/ 0 w 559653"/>
              <a:gd name="connsiteY4" fmla="*/ 64856 h 346523"/>
              <a:gd name="connsiteX5" fmla="*/ 0 w 559653"/>
              <a:gd name="connsiteY5" fmla="*/ 64856 h 346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9653" h="346523">
                <a:moveTo>
                  <a:pt x="0" y="64856"/>
                </a:moveTo>
                <a:lnTo>
                  <a:pt x="346949" y="0"/>
                </a:lnTo>
                <a:lnTo>
                  <a:pt x="559653" y="281667"/>
                </a:lnTo>
                <a:lnTo>
                  <a:pt x="212705" y="346523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1" name="Freeform: Shape 930">
            <a:extLst>
              <a:ext uri="{FF2B5EF4-FFF2-40B4-BE49-F238E27FC236}">
                <a16:creationId xmlns:a16="http://schemas.microsoft.com/office/drawing/2014/main" id="{7331DBDE-059B-A345-A8A4-141D24DC92F0}"/>
              </a:ext>
            </a:extLst>
          </p:cNvPr>
          <p:cNvSpPr/>
          <p:nvPr/>
        </p:nvSpPr>
        <p:spPr>
          <a:xfrm>
            <a:off x="2461418" y="-142282"/>
            <a:ext cx="559653" cy="346522"/>
          </a:xfrm>
          <a:custGeom>
            <a:avLst/>
            <a:gdLst>
              <a:gd name="connsiteX0" fmla="*/ 0 w 559653"/>
              <a:gd name="connsiteY0" fmla="*/ 64856 h 346522"/>
              <a:gd name="connsiteX1" fmla="*/ 346949 w 559653"/>
              <a:gd name="connsiteY1" fmla="*/ 0 h 346522"/>
              <a:gd name="connsiteX2" fmla="*/ 559653 w 559653"/>
              <a:gd name="connsiteY2" fmla="*/ 281667 h 346522"/>
              <a:gd name="connsiteX3" fmla="*/ 212705 w 559653"/>
              <a:gd name="connsiteY3" fmla="*/ 346523 h 346522"/>
              <a:gd name="connsiteX4" fmla="*/ 0 w 559653"/>
              <a:gd name="connsiteY4" fmla="*/ 64856 h 346522"/>
              <a:gd name="connsiteX5" fmla="*/ 0 w 559653"/>
              <a:gd name="connsiteY5" fmla="*/ 64856 h 346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9653" h="346522">
                <a:moveTo>
                  <a:pt x="0" y="64856"/>
                </a:moveTo>
                <a:lnTo>
                  <a:pt x="346949" y="0"/>
                </a:lnTo>
                <a:lnTo>
                  <a:pt x="559653" y="281667"/>
                </a:lnTo>
                <a:lnTo>
                  <a:pt x="212705" y="346523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2" name="Freeform: Shape 931">
            <a:extLst>
              <a:ext uri="{FF2B5EF4-FFF2-40B4-BE49-F238E27FC236}">
                <a16:creationId xmlns:a16="http://schemas.microsoft.com/office/drawing/2014/main" id="{8B295F17-C94B-874D-67C2-0A8297C4970D}"/>
              </a:ext>
            </a:extLst>
          </p:cNvPr>
          <p:cNvSpPr/>
          <p:nvPr/>
        </p:nvSpPr>
        <p:spPr>
          <a:xfrm>
            <a:off x="3879583" y="9971250"/>
            <a:ext cx="559653" cy="346523"/>
          </a:xfrm>
          <a:custGeom>
            <a:avLst/>
            <a:gdLst>
              <a:gd name="connsiteX0" fmla="*/ 0 w 559653"/>
              <a:gd name="connsiteY0" fmla="*/ 64856 h 346523"/>
              <a:gd name="connsiteX1" fmla="*/ 346949 w 559653"/>
              <a:gd name="connsiteY1" fmla="*/ 0 h 346523"/>
              <a:gd name="connsiteX2" fmla="*/ 559654 w 559653"/>
              <a:gd name="connsiteY2" fmla="*/ 281667 h 346523"/>
              <a:gd name="connsiteX3" fmla="*/ 212705 w 559653"/>
              <a:gd name="connsiteY3" fmla="*/ 346523 h 346523"/>
              <a:gd name="connsiteX4" fmla="*/ 0 w 559653"/>
              <a:gd name="connsiteY4" fmla="*/ 64856 h 346523"/>
              <a:gd name="connsiteX5" fmla="*/ 0 w 559653"/>
              <a:gd name="connsiteY5" fmla="*/ 64856 h 346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9653" h="346523">
                <a:moveTo>
                  <a:pt x="0" y="64856"/>
                </a:moveTo>
                <a:lnTo>
                  <a:pt x="346949" y="0"/>
                </a:lnTo>
                <a:lnTo>
                  <a:pt x="559654" y="281667"/>
                </a:lnTo>
                <a:lnTo>
                  <a:pt x="212705" y="346523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3" name="Freeform: Shape 932">
            <a:extLst>
              <a:ext uri="{FF2B5EF4-FFF2-40B4-BE49-F238E27FC236}">
                <a16:creationId xmlns:a16="http://schemas.microsoft.com/office/drawing/2014/main" id="{51978CF7-3447-E96A-A3BC-D69D1715F2A2}"/>
              </a:ext>
            </a:extLst>
          </p:cNvPr>
          <p:cNvSpPr/>
          <p:nvPr/>
        </p:nvSpPr>
        <p:spPr>
          <a:xfrm>
            <a:off x="2263975" y="2109189"/>
            <a:ext cx="443540" cy="404340"/>
          </a:xfrm>
          <a:custGeom>
            <a:avLst/>
            <a:gdLst>
              <a:gd name="connsiteX0" fmla="*/ 0 w 443540"/>
              <a:gd name="connsiteY0" fmla="*/ 64856 h 404340"/>
              <a:gd name="connsiteX1" fmla="*/ 346949 w 443540"/>
              <a:gd name="connsiteY1" fmla="*/ 0 h 404340"/>
              <a:gd name="connsiteX2" fmla="*/ 443540 w 443540"/>
              <a:gd name="connsiteY2" fmla="*/ 339485 h 404340"/>
              <a:gd name="connsiteX3" fmla="*/ 96592 w 443540"/>
              <a:gd name="connsiteY3" fmla="*/ 404341 h 404340"/>
              <a:gd name="connsiteX4" fmla="*/ 0 w 443540"/>
              <a:gd name="connsiteY4" fmla="*/ 64856 h 404340"/>
              <a:gd name="connsiteX5" fmla="*/ 0 w 443540"/>
              <a:gd name="connsiteY5" fmla="*/ 64856 h 404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540" h="404340">
                <a:moveTo>
                  <a:pt x="0" y="64856"/>
                </a:moveTo>
                <a:lnTo>
                  <a:pt x="346949" y="0"/>
                </a:lnTo>
                <a:lnTo>
                  <a:pt x="443540" y="339485"/>
                </a:lnTo>
                <a:lnTo>
                  <a:pt x="96592" y="404341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4" name="Freeform: Shape 933">
            <a:extLst>
              <a:ext uri="{FF2B5EF4-FFF2-40B4-BE49-F238E27FC236}">
                <a16:creationId xmlns:a16="http://schemas.microsoft.com/office/drawing/2014/main" id="{6B8FFD87-C1B1-EA88-4473-471F83131E06}"/>
              </a:ext>
            </a:extLst>
          </p:cNvPr>
          <p:cNvSpPr/>
          <p:nvPr/>
        </p:nvSpPr>
        <p:spPr>
          <a:xfrm>
            <a:off x="2940047" y="5725857"/>
            <a:ext cx="443540" cy="404340"/>
          </a:xfrm>
          <a:custGeom>
            <a:avLst/>
            <a:gdLst>
              <a:gd name="connsiteX0" fmla="*/ 0 w 443540"/>
              <a:gd name="connsiteY0" fmla="*/ 64856 h 404340"/>
              <a:gd name="connsiteX1" fmla="*/ 346949 w 443540"/>
              <a:gd name="connsiteY1" fmla="*/ 0 h 404340"/>
              <a:gd name="connsiteX2" fmla="*/ 443540 w 443540"/>
              <a:gd name="connsiteY2" fmla="*/ 339484 h 404340"/>
              <a:gd name="connsiteX3" fmla="*/ 96592 w 443540"/>
              <a:gd name="connsiteY3" fmla="*/ 404340 h 404340"/>
              <a:gd name="connsiteX4" fmla="*/ 0 w 443540"/>
              <a:gd name="connsiteY4" fmla="*/ 64856 h 404340"/>
              <a:gd name="connsiteX5" fmla="*/ 0 w 443540"/>
              <a:gd name="connsiteY5" fmla="*/ 64856 h 404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540" h="404340">
                <a:moveTo>
                  <a:pt x="0" y="64856"/>
                </a:moveTo>
                <a:lnTo>
                  <a:pt x="346949" y="0"/>
                </a:lnTo>
                <a:lnTo>
                  <a:pt x="443540" y="339484"/>
                </a:lnTo>
                <a:lnTo>
                  <a:pt x="96592" y="404340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5" name="Freeform: Shape 934">
            <a:extLst>
              <a:ext uri="{FF2B5EF4-FFF2-40B4-BE49-F238E27FC236}">
                <a16:creationId xmlns:a16="http://schemas.microsoft.com/office/drawing/2014/main" id="{CA2AEA5D-1C52-13D2-966A-68FB1CFABD8B}"/>
              </a:ext>
            </a:extLst>
          </p:cNvPr>
          <p:cNvSpPr/>
          <p:nvPr/>
        </p:nvSpPr>
        <p:spPr>
          <a:xfrm>
            <a:off x="2332259" y="-833219"/>
            <a:ext cx="443540" cy="404340"/>
          </a:xfrm>
          <a:custGeom>
            <a:avLst/>
            <a:gdLst>
              <a:gd name="connsiteX0" fmla="*/ 0 w 443540"/>
              <a:gd name="connsiteY0" fmla="*/ 64856 h 404340"/>
              <a:gd name="connsiteX1" fmla="*/ 346949 w 443540"/>
              <a:gd name="connsiteY1" fmla="*/ 0 h 404340"/>
              <a:gd name="connsiteX2" fmla="*/ 443540 w 443540"/>
              <a:gd name="connsiteY2" fmla="*/ 339484 h 404340"/>
              <a:gd name="connsiteX3" fmla="*/ 96592 w 443540"/>
              <a:gd name="connsiteY3" fmla="*/ 404340 h 404340"/>
              <a:gd name="connsiteX4" fmla="*/ 0 w 443540"/>
              <a:gd name="connsiteY4" fmla="*/ 64856 h 404340"/>
              <a:gd name="connsiteX5" fmla="*/ 0 w 443540"/>
              <a:gd name="connsiteY5" fmla="*/ 64856 h 404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540" h="404340">
                <a:moveTo>
                  <a:pt x="0" y="64856"/>
                </a:moveTo>
                <a:lnTo>
                  <a:pt x="346949" y="0"/>
                </a:lnTo>
                <a:lnTo>
                  <a:pt x="443540" y="339484"/>
                </a:lnTo>
                <a:lnTo>
                  <a:pt x="96592" y="404340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6" name="Freeform: Shape 935">
            <a:extLst>
              <a:ext uri="{FF2B5EF4-FFF2-40B4-BE49-F238E27FC236}">
                <a16:creationId xmlns:a16="http://schemas.microsoft.com/office/drawing/2014/main" id="{8568CC02-58FD-8F6F-05BE-66D0785FEF6C}"/>
              </a:ext>
            </a:extLst>
          </p:cNvPr>
          <p:cNvSpPr/>
          <p:nvPr/>
        </p:nvSpPr>
        <p:spPr>
          <a:xfrm>
            <a:off x="4066641" y="8444905"/>
            <a:ext cx="443540" cy="404339"/>
          </a:xfrm>
          <a:custGeom>
            <a:avLst/>
            <a:gdLst>
              <a:gd name="connsiteX0" fmla="*/ 0 w 443540"/>
              <a:gd name="connsiteY0" fmla="*/ 64856 h 404339"/>
              <a:gd name="connsiteX1" fmla="*/ 346948 w 443540"/>
              <a:gd name="connsiteY1" fmla="*/ 0 h 404339"/>
              <a:gd name="connsiteX2" fmla="*/ 443540 w 443540"/>
              <a:gd name="connsiteY2" fmla="*/ 339484 h 404339"/>
              <a:gd name="connsiteX3" fmla="*/ 96592 w 443540"/>
              <a:gd name="connsiteY3" fmla="*/ 404340 h 404339"/>
              <a:gd name="connsiteX4" fmla="*/ 0 w 443540"/>
              <a:gd name="connsiteY4" fmla="*/ 64856 h 404339"/>
              <a:gd name="connsiteX5" fmla="*/ 0 w 443540"/>
              <a:gd name="connsiteY5" fmla="*/ 64856 h 4043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540" h="404339">
                <a:moveTo>
                  <a:pt x="0" y="64856"/>
                </a:moveTo>
                <a:lnTo>
                  <a:pt x="346948" y="0"/>
                </a:lnTo>
                <a:lnTo>
                  <a:pt x="443540" y="339484"/>
                </a:lnTo>
                <a:lnTo>
                  <a:pt x="96592" y="404340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7" name="Freeform: Shape 936">
            <a:extLst>
              <a:ext uri="{FF2B5EF4-FFF2-40B4-BE49-F238E27FC236}">
                <a16:creationId xmlns:a16="http://schemas.microsoft.com/office/drawing/2014/main" id="{1978DDB8-A68A-04F4-70C5-7597230A74DA}"/>
              </a:ext>
            </a:extLst>
          </p:cNvPr>
          <p:cNvSpPr/>
          <p:nvPr/>
        </p:nvSpPr>
        <p:spPr>
          <a:xfrm>
            <a:off x="2360566" y="1418252"/>
            <a:ext cx="379515" cy="416308"/>
          </a:xfrm>
          <a:custGeom>
            <a:avLst/>
            <a:gdLst>
              <a:gd name="connsiteX0" fmla="*/ 32567 w 379515"/>
              <a:gd name="connsiteY0" fmla="*/ 64856 h 416308"/>
              <a:gd name="connsiteX1" fmla="*/ 379516 w 379515"/>
              <a:gd name="connsiteY1" fmla="*/ 0 h 416308"/>
              <a:gd name="connsiteX2" fmla="*/ 346949 w 379515"/>
              <a:gd name="connsiteY2" fmla="*/ 351453 h 416308"/>
              <a:gd name="connsiteX3" fmla="*/ 0 w 379515"/>
              <a:gd name="connsiteY3" fmla="*/ 416309 h 416308"/>
              <a:gd name="connsiteX4" fmla="*/ 32567 w 379515"/>
              <a:gd name="connsiteY4" fmla="*/ 64856 h 416308"/>
              <a:gd name="connsiteX5" fmla="*/ 32567 w 379515"/>
              <a:gd name="connsiteY5" fmla="*/ 64856 h 41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15" h="416308">
                <a:moveTo>
                  <a:pt x="32567" y="64856"/>
                </a:moveTo>
                <a:lnTo>
                  <a:pt x="379516" y="0"/>
                </a:lnTo>
                <a:lnTo>
                  <a:pt x="346949" y="351453"/>
                </a:lnTo>
                <a:lnTo>
                  <a:pt x="0" y="416309"/>
                </a:lnTo>
                <a:lnTo>
                  <a:pt x="32567" y="64856"/>
                </a:lnTo>
                <a:lnTo>
                  <a:pt x="32567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8" name="Freeform: Shape 937">
            <a:extLst>
              <a:ext uri="{FF2B5EF4-FFF2-40B4-BE49-F238E27FC236}">
                <a16:creationId xmlns:a16="http://schemas.microsoft.com/office/drawing/2014/main" id="{BF654CAA-D0B6-D392-3FA6-0D35CB2B5D59}"/>
              </a:ext>
            </a:extLst>
          </p:cNvPr>
          <p:cNvSpPr/>
          <p:nvPr/>
        </p:nvSpPr>
        <p:spPr>
          <a:xfrm>
            <a:off x="3036639" y="5034920"/>
            <a:ext cx="379515" cy="416308"/>
          </a:xfrm>
          <a:custGeom>
            <a:avLst/>
            <a:gdLst>
              <a:gd name="connsiteX0" fmla="*/ 32567 w 379515"/>
              <a:gd name="connsiteY0" fmla="*/ 64856 h 416308"/>
              <a:gd name="connsiteX1" fmla="*/ 379516 w 379515"/>
              <a:gd name="connsiteY1" fmla="*/ 0 h 416308"/>
              <a:gd name="connsiteX2" fmla="*/ 346949 w 379515"/>
              <a:gd name="connsiteY2" fmla="*/ 351453 h 416308"/>
              <a:gd name="connsiteX3" fmla="*/ 0 w 379515"/>
              <a:gd name="connsiteY3" fmla="*/ 416309 h 416308"/>
              <a:gd name="connsiteX4" fmla="*/ 32567 w 379515"/>
              <a:gd name="connsiteY4" fmla="*/ 64856 h 416308"/>
              <a:gd name="connsiteX5" fmla="*/ 32567 w 379515"/>
              <a:gd name="connsiteY5" fmla="*/ 64856 h 41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15" h="416308">
                <a:moveTo>
                  <a:pt x="32567" y="64856"/>
                </a:moveTo>
                <a:lnTo>
                  <a:pt x="379516" y="0"/>
                </a:lnTo>
                <a:lnTo>
                  <a:pt x="346949" y="351453"/>
                </a:lnTo>
                <a:lnTo>
                  <a:pt x="0" y="416309"/>
                </a:lnTo>
                <a:lnTo>
                  <a:pt x="32567" y="64856"/>
                </a:lnTo>
                <a:lnTo>
                  <a:pt x="32567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9" name="Freeform: Shape 938">
            <a:extLst>
              <a:ext uri="{FF2B5EF4-FFF2-40B4-BE49-F238E27FC236}">
                <a16:creationId xmlns:a16="http://schemas.microsoft.com/office/drawing/2014/main" id="{22199AA1-0F23-A9E3-3098-6A9218C4B69A}"/>
              </a:ext>
            </a:extLst>
          </p:cNvPr>
          <p:cNvSpPr/>
          <p:nvPr/>
        </p:nvSpPr>
        <p:spPr>
          <a:xfrm>
            <a:off x="1703044" y="-1497984"/>
            <a:ext cx="379515" cy="416308"/>
          </a:xfrm>
          <a:custGeom>
            <a:avLst/>
            <a:gdLst>
              <a:gd name="connsiteX0" fmla="*/ 32567 w 379515"/>
              <a:gd name="connsiteY0" fmla="*/ 64856 h 416308"/>
              <a:gd name="connsiteX1" fmla="*/ 379516 w 379515"/>
              <a:gd name="connsiteY1" fmla="*/ 0 h 416308"/>
              <a:gd name="connsiteX2" fmla="*/ 346949 w 379515"/>
              <a:gd name="connsiteY2" fmla="*/ 351453 h 416308"/>
              <a:gd name="connsiteX3" fmla="*/ 0 w 379515"/>
              <a:gd name="connsiteY3" fmla="*/ 416309 h 416308"/>
              <a:gd name="connsiteX4" fmla="*/ 32567 w 379515"/>
              <a:gd name="connsiteY4" fmla="*/ 64856 h 416308"/>
              <a:gd name="connsiteX5" fmla="*/ 32567 w 379515"/>
              <a:gd name="connsiteY5" fmla="*/ 64856 h 41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15" h="416308">
                <a:moveTo>
                  <a:pt x="32567" y="64856"/>
                </a:moveTo>
                <a:lnTo>
                  <a:pt x="379516" y="0"/>
                </a:lnTo>
                <a:lnTo>
                  <a:pt x="346949" y="351453"/>
                </a:lnTo>
                <a:lnTo>
                  <a:pt x="0" y="416309"/>
                </a:lnTo>
                <a:lnTo>
                  <a:pt x="32567" y="64856"/>
                </a:lnTo>
                <a:lnTo>
                  <a:pt x="32567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0" name="Freeform: Shape 939">
            <a:extLst>
              <a:ext uri="{FF2B5EF4-FFF2-40B4-BE49-F238E27FC236}">
                <a16:creationId xmlns:a16="http://schemas.microsoft.com/office/drawing/2014/main" id="{AD8C5CD6-E975-46DF-FFC4-A0D2BF7EF7D9}"/>
              </a:ext>
            </a:extLst>
          </p:cNvPr>
          <p:cNvSpPr/>
          <p:nvPr/>
        </p:nvSpPr>
        <p:spPr>
          <a:xfrm>
            <a:off x="4320560" y="7438012"/>
            <a:ext cx="379515" cy="416308"/>
          </a:xfrm>
          <a:custGeom>
            <a:avLst/>
            <a:gdLst>
              <a:gd name="connsiteX0" fmla="*/ 32567 w 379515"/>
              <a:gd name="connsiteY0" fmla="*/ 64856 h 416308"/>
              <a:gd name="connsiteX1" fmla="*/ 379516 w 379515"/>
              <a:gd name="connsiteY1" fmla="*/ 0 h 416308"/>
              <a:gd name="connsiteX2" fmla="*/ 346949 w 379515"/>
              <a:gd name="connsiteY2" fmla="*/ 351453 h 416308"/>
              <a:gd name="connsiteX3" fmla="*/ 0 w 379515"/>
              <a:gd name="connsiteY3" fmla="*/ 416309 h 416308"/>
              <a:gd name="connsiteX4" fmla="*/ 32567 w 379515"/>
              <a:gd name="connsiteY4" fmla="*/ 64856 h 416308"/>
              <a:gd name="connsiteX5" fmla="*/ 32567 w 379515"/>
              <a:gd name="connsiteY5" fmla="*/ 64856 h 41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15" h="416308">
                <a:moveTo>
                  <a:pt x="32567" y="64856"/>
                </a:moveTo>
                <a:lnTo>
                  <a:pt x="379516" y="0"/>
                </a:lnTo>
                <a:lnTo>
                  <a:pt x="346949" y="351453"/>
                </a:lnTo>
                <a:lnTo>
                  <a:pt x="0" y="416309"/>
                </a:lnTo>
                <a:lnTo>
                  <a:pt x="32567" y="64856"/>
                </a:lnTo>
                <a:lnTo>
                  <a:pt x="32567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1" name="Freeform: Shape 940">
            <a:extLst>
              <a:ext uri="{FF2B5EF4-FFF2-40B4-BE49-F238E27FC236}">
                <a16:creationId xmlns:a16="http://schemas.microsoft.com/office/drawing/2014/main" id="{41DC2DE7-55A6-36E1-CCA4-EB6A7E7064EE}"/>
              </a:ext>
            </a:extLst>
          </p:cNvPr>
          <p:cNvSpPr/>
          <p:nvPr/>
        </p:nvSpPr>
        <p:spPr>
          <a:xfrm>
            <a:off x="2722257" y="974793"/>
            <a:ext cx="504275" cy="380811"/>
          </a:xfrm>
          <a:custGeom>
            <a:avLst/>
            <a:gdLst>
              <a:gd name="connsiteX0" fmla="*/ 157327 w 504275"/>
              <a:gd name="connsiteY0" fmla="*/ 64856 h 380811"/>
              <a:gd name="connsiteX1" fmla="*/ 504276 w 504275"/>
              <a:gd name="connsiteY1" fmla="*/ 0 h 380811"/>
              <a:gd name="connsiteX2" fmla="*/ 346949 w 504275"/>
              <a:gd name="connsiteY2" fmla="*/ 315955 h 380811"/>
              <a:gd name="connsiteX3" fmla="*/ 0 w 504275"/>
              <a:gd name="connsiteY3" fmla="*/ 380811 h 380811"/>
              <a:gd name="connsiteX4" fmla="*/ 157327 w 504275"/>
              <a:gd name="connsiteY4" fmla="*/ 64856 h 380811"/>
              <a:gd name="connsiteX5" fmla="*/ 157327 w 504275"/>
              <a:gd name="connsiteY5" fmla="*/ 64856 h 380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275" h="380811">
                <a:moveTo>
                  <a:pt x="157327" y="64856"/>
                </a:moveTo>
                <a:lnTo>
                  <a:pt x="504276" y="0"/>
                </a:lnTo>
                <a:lnTo>
                  <a:pt x="346949" y="315955"/>
                </a:lnTo>
                <a:lnTo>
                  <a:pt x="0" y="380811"/>
                </a:lnTo>
                <a:lnTo>
                  <a:pt x="157327" y="64856"/>
                </a:lnTo>
                <a:lnTo>
                  <a:pt x="157327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2" name="Freeform: Shape 941">
            <a:extLst>
              <a:ext uri="{FF2B5EF4-FFF2-40B4-BE49-F238E27FC236}">
                <a16:creationId xmlns:a16="http://schemas.microsoft.com/office/drawing/2014/main" id="{228994C6-8A49-E871-8CF3-7EC7BB2A7418}"/>
              </a:ext>
            </a:extLst>
          </p:cNvPr>
          <p:cNvSpPr/>
          <p:nvPr/>
        </p:nvSpPr>
        <p:spPr>
          <a:xfrm>
            <a:off x="3252878" y="4123986"/>
            <a:ext cx="504275" cy="380811"/>
          </a:xfrm>
          <a:custGeom>
            <a:avLst/>
            <a:gdLst>
              <a:gd name="connsiteX0" fmla="*/ 157327 w 504275"/>
              <a:gd name="connsiteY0" fmla="*/ 64856 h 380811"/>
              <a:gd name="connsiteX1" fmla="*/ 504276 w 504275"/>
              <a:gd name="connsiteY1" fmla="*/ 0 h 380811"/>
              <a:gd name="connsiteX2" fmla="*/ 346949 w 504275"/>
              <a:gd name="connsiteY2" fmla="*/ 315955 h 380811"/>
              <a:gd name="connsiteX3" fmla="*/ 0 w 504275"/>
              <a:gd name="connsiteY3" fmla="*/ 380811 h 380811"/>
              <a:gd name="connsiteX4" fmla="*/ 157327 w 504275"/>
              <a:gd name="connsiteY4" fmla="*/ 64856 h 380811"/>
              <a:gd name="connsiteX5" fmla="*/ 157327 w 504275"/>
              <a:gd name="connsiteY5" fmla="*/ 64856 h 380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275" h="380811">
                <a:moveTo>
                  <a:pt x="157327" y="64856"/>
                </a:moveTo>
                <a:lnTo>
                  <a:pt x="504276" y="0"/>
                </a:lnTo>
                <a:lnTo>
                  <a:pt x="346949" y="315955"/>
                </a:lnTo>
                <a:lnTo>
                  <a:pt x="0" y="380811"/>
                </a:lnTo>
                <a:lnTo>
                  <a:pt x="157327" y="64856"/>
                </a:lnTo>
                <a:lnTo>
                  <a:pt x="157327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3" name="Freeform: Shape 942">
            <a:extLst>
              <a:ext uri="{FF2B5EF4-FFF2-40B4-BE49-F238E27FC236}">
                <a16:creationId xmlns:a16="http://schemas.microsoft.com/office/drawing/2014/main" id="{EC2CB22B-DDCF-56AD-32F9-90B4EF01CD1E}"/>
              </a:ext>
            </a:extLst>
          </p:cNvPr>
          <p:cNvSpPr/>
          <p:nvPr/>
        </p:nvSpPr>
        <p:spPr>
          <a:xfrm>
            <a:off x="4163233" y="7789465"/>
            <a:ext cx="504275" cy="380811"/>
          </a:xfrm>
          <a:custGeom>
            <a:avLst/>
            <a:gdLst>
              <a:gd name="connsiteX0" fmla="*/ 157327 w 504275"/>
              <a:gd name="connsiteY0" fmla="*/ 64856 h 380811"/>
              <a:gd name="connsiteX1" fmla="*/ 504276 w 504275"/>
              <a:gd name="connsiteY1" fmla="*/ 0 h 380811"/>
              <a:gd name="connsiteX2" fmla="*/ 346948 w 504275"/>
              <a:gd name="connsiteY2" fmla="*/ 315955 h 380811"/>
              <a:gd name="connsiteX3" fmla="*/ 0 w 504275"/>
              <a:gd name="connsiteY3" fmla="*/ 380812 h 380811"/>
              <a:gd name="connsiteX4" fmla="*/ 157327 w 504275"/>
              <a:gd name="connsiteY4" fmla="*/ 64856 h 380811"/>
              <a:gd name="connsiteX5" fmla="*/ 157327 w 504275"/>
              <a:gd name="connsiteY5" fmla="*/ 64856 h 380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275" h="380811">
                <a:moveTo>
                  <a:pt x="157327" y="64856"/>
                </a:moveTo>
                <a:lnTo>
                  <a:pt x="504276" y="0"/>
                </a:lnTo>
                <a:lnTo>
                  <a:pt x="346948" y="315955"/>
                </a:lnTo>
                <a:lnTo>
                  <a:pt x="0" y="380812"/>
                </a:lnTo>
                <a:lnTo>
                  <a:pt x="157327" y="64856"/>
                </a:lnTo>
                <a:lnTo>
                  <a:pt x="157327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4" name="Freeform: Shape 943">
            <a:extLst>
              <a:ext uri="{FF2B5EF4-FFF2-40B4-BE49-F238E27FC236}">
                <a16:creationId xmlns:a16="http://schemas.microsoft.com/office/drawing/2014/main" id="{45D8E29D-B8F3-C307-0BD0-76C088192958}"/>
              </a:ext>
            </a:extLst>
          </p:cNvPr>
          <p:cNvSpPr/>
          <p:nvPr/>
        </p:nvSpPr>
        <p:spPr>
          <a:xfrm>
            <a:off x="2802417" y="3583557"/>
            <a:ext cx="607787" cy="302642"/>
          </a:xfrm>
          <a:custGeom>
            <a:avLst/>
            <a:gdLst>
              <a:gd name="connsiteX0" fmla="*/ 260839 w 607787"/>
              <a:gd name="connsiteY0" fmla="*/ 64856 h 302642"/>
              <a:gd name="connsiteX1" fmla="*/ 607788 w 607787"/>
              <a:gd name="connsiteY1" fmla="*/ 0 h 302642"/>
              <a:gd name="connsiteX2" fmla="*/ 346949 w 607787"/>
              <a:gd name="connsiteY2" fmla="*/ 237786 h 302642"/>
              <a:gd name="connsiteX3" fmla="*/ 0 w 607787"/>
              <a:gd name="connsiteY3" fmla="*/ 302642 h 302642"/>
              <a:gd name="connsiteX4" fmla="*/ 260839 w 607787"/>
              <a:gd name="connsiteY4" fmla="*/ 64856 h 302642"/>
              <a:gd name="connsiteX5" fmla="*/ 260839 w 607787"/>
              <a:gd name="connsiteY5" fmla="*/ 64856 h 302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7787" h="302642">
                <a:moveTo>
                  <a:pt x="260839" y="64856"/>
                </a:moveTo>
                <a:lnTo>
                  <a:pt x="607788" y="0"/>
                </a:lnTo>
                <a:lnTo>
                  <a:pt x="346949" y="237786"/>
                </a:lnTo>
                <a:lnTo>
                  <a:pt x="0" y="302642"/>
                </a:lnTo>
                <a:lnTo>
                  <a:pt x="260839" y="64856"/>
                </a:lnTo>
                <a:lnTo>
                  <a:pt x="260839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5" name="Freeform: Shape 944">
            <a:extLst>
              <a:ext uri="{FF2B5EF4-FFF2-40B4-BE49-F238E27FC236}">
                <a16:creationId xmlns:a16="http://schemas.microsoft.com/office/drawing/2014/main" id="{FA5AD0F9-6E65-84A5-3C5A-EB5DF93053CF}"/>
              </a:ext>
            </a:extLst>
          </p:cNvPr>
          <p:cNvSpPr/>
          <p:nvPr/>
        </p:nvSpPr>
        <p:spPr>
          <a:xfrm>
            <a:off x="3722256" y="9417509"/>
            <a:ext cx="607787" cy="302642"/>
          </a:xfrm>
          <a:custGeom>
            <a:avLst/>
            <a:gdLst>
              <a:gd name="connsiteX0" fmla="*/ 260840 w 607787"/>
              <a:gd name="connsiteY0" fmla="*/ 64856 h 302642"/>
              <a:gd name="connsiteX1" fmla="*/ 607788 w 607787"/>
              <a:gd name="connsiteY1" fmla="*/ 0 h 302642"/>
              <a:gd name="connsiteX2" fmla="*/ 346948 w 607787"/>
              <a:gd name="connsiteY2" fmla="*/ 237786 h 302642"/>
              <a:gd name="connsiteX3" fmla="*/ 0 w 607787"/>
              <a:gd name="connsiteY3" fmla="*/ 302642 h 302642"/>
              <a:gd name="connsiteX4" fmla="*/ 260840 w 607787"/>
              <a:gd name="connsiteY4" fmla="*/ 64856 h 302642"/>
              <a:gd name="connsiteX5" fmla="*/ 260840 w 607787"/>
              <a:gd name="connsiteY5" fmla="*/ 64856 h 302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7787" h="302642">
                <a:moveTo>
                  <a:pt x="260840" y="64856"/>
                </a:moveTo>
                <a:lnTo>
                  <a:pt x="607788" y="0"/>
                </a:lnTo>
                <a:lnTo>
                  <a:pt x="346948" y="237786"/>
                </a:lnTo>
                <a:lnTo>
                  <a:pt x="0" y="302642"/>
                </a:lnTo>
                <a:lnTo>
                  <a:pt x="260840" y="64856"/>
                </a:lnTo>
                <a:lnTo>
                  <a:pt x="26084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6" name="Freeform: Shape 945">
            <a:extLst>
              <a:ext uri="{FF2B5EF4-FFF2-40B4-BE49-F238E27FC236}">
                <a16:creationId xmlns:a16="http://schemas.microsoft.com/office/drawing/2014/main" id="{BE681A7E-272B-5177-930E-460A1665CC3D}"/>
              </a:ext>
            </a:extLst>
          </p:cNvPr>
          <p:cNvSpPr/>
          <p:nvPr/>
        </p:nvSpPr>
        <p:spPr>
          <a:xfrm>
            <a:off x="2393133" y="1290748"/>
            <a:ext cx="676072" cy="192359"/>
          </a:xfrm>
          <a:custGeom>
            <a:avLst/>
            <a:gdLst>
              <a:gd name="connsiteX0" fmla="*/ 329124 w 676072"/>
              <a:gd name="connsiteY0" fmla="*/ 64856 h 192359"/>
              <a:gd name="connsiteX1" fmla="*/ 676073 w 676072"/>
              <a:gd name="connsiteY1" fmla="*/ 0 h 192359"/>
              <a:gd name="connsiteX2" fmla="*/ 346949 w 676072"/>
              <a:gd name="connsiteY2" fmla="*/ 127503 h 192359"/>
              <a:gd name="connsiteX3" fmla="*/ 0 w 676072"/>
              <a:gd name="connsiteY3" fmla="*/ 192359 h 192359"/>
              <a:gd name="connsiteX4" fmla="*/ 329124 w 676072"/>
              <a:gd name="connsiteY4" fmla="*/ 64856 h 192359"/>
              <a:gd name="connsiteX5" fmla="*/ 329124 w 676072"/>
              <a:gd name="connsiteY5" fmla="*/ 64856 h 192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6072" h="192359">
                <a:moveTo>
                  <a:pt x="329124" y="64856"/>
                </a:moveTo>
                <a:lnTo>
                  <a:pt x="676073" y="0"/>
                </a:lnTo>
                <a:lnTo>
                  <a:pt x="346949" y="127503"/>
                </a:lnTo>
                <a:lnTo>
                  <a:pt x="0" y="192359"/>
                </a:lnTo>
                <a:lnTo>
                  <a:pt x="329124" y="64856"/>
                </a:lnTo>
                <a:lnTo>
                  <a:pt x="329124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7" name="Freeform: Shape 946">
            <a:extLst>
              <a:ext uri="{FF2B5EF4-FFF2-40B4-BE49-F238E27FC236}">
                <a16:creationId xmlns:a16="http://schemas.microsoft.com/office/drawing/2014/main" id="{4323A117-F470-5BEF-4F9E-F605CB0B4D4A}"/>
              </a:ext>
            </a:extLst>
          </p:cNvPr>
          <p:cNvSpPr/>
          <p:nvPr/>
        </p:nvSpPr>
        <p:spPr>
          <a:xfrm>
            <a:off x="5029200" y="3821343"/>
            <a:ext cx="693897" cy="129712"/>
          </a:xfrm>
          <a:custGeom>
            <a:avLst/>
            <a:gdLst>
              <a:gd name="connsiteX0" fmla="*/ 0 w 693897"/>
              <a:gd name="connsiteY0" fmla="*/ 64856 h 129712"/>
              <a:gd name="connsiteX1" fmla="*/ 346949 w 693897"/>
              <a:gd name="connsiteY1" fmla="*/ 0 h 129712"/>
              <a:gd name="connsiteX2" fmla="*/ 693897 w 693897"/>
              <a:gd name="connsiteY2" fmla="*/ 64856 h 129712"/>
              <a:gd name="connsiteX3" fmla="*/ 346949 w 693897"/>
              <a:gd name="connsiteY3" fmla="*/ 129712 h 129712"/>
              <a:gd name="connsiteX4" fmla="*/ 0 w 693897"/>
              <a:gd name="connsiteY4" fmla="*/ 64856 h 129712"/>
              <a:gd name="connsiteX5" fmla="*/ 0 w 693897"/>
              <a:gd name="connsiteY5" fmla="*/ 64856 h 12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897" h="129712">
                <a:moveTo>
                  <a:pt x="0" y="64856"/>
                </a:moveTo>
                <a:lnTo>
                  <a:pt x="346949" y="0"/>
                </a:lnTo>
                <a:lnTo>
                  <a:pt x="693897" y="64856"/>
                </a:lnTo>
                <a:lnTo>
                  <a:pt x="346949" y="129712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8" name="Freeform: Shape 947">
            <a:extLst>
              <a:ext uri="{FF2B5EF4-FFF2-40B4-BE49-F238E27FC236}">
                <a16:creationId xmlns:a16="http://schemas.microsoft.com/office/drawing/2014/main" id="{0D1F059E-3C57-6965-CDD2-FDDF54D6AED7}"/>
              </a:ext>
            </a:extLst>
          </p:cNvPr>
          <p:cNvSpPr/>
          <p:nvPr/>
        </p:nvSpPr>
        <p:spPr>
          <a:xfrm>
            <a:off x="5358323" y="269531"/>
            <a:ext cx="647040" cy="250664"/>
          </a:xfrm>
          <a:custGeom>
            <a:avLst/>
            <a:gdLst>
              <a:gd name="connsiteX0" fmla="*/ 0 w 647040"/>
              <a:gd name="connsiteY0" fmla="*/ 64856 h 250664"/>
              <a:gd name="connsiteX1" fmla="*/ 346949 w 647040"/>
              <a:gd name="connsiteY1" fmla="*/ 0 h 250664"/>
              <a:gd name="connsiteX2" fmla="*/ 647040 w 647040"/>
              <a:gd name="connsiteY2" fmla="*/ 185809 h 250664"/>
              <a:gd name="connsiteX3" fmla="*/ 300091 w 647040"/>
              <a:gd name="connsiteY3" fmla="*/ 250665 h 250664"/>
              <a:gd name="connsiteX4" fmla="*/ 0 w 647040"/>
              <a:gd name="connsiteY4" fmla="*/ 64856 h 250664"/>
              <a:gd name="connsiteX5" fmla="*/ 0 w 647040"/>
              <a:gd name="connsiteY5" fmla="*/ 64856 h 25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7040" h="250664">
                <a:moveTo>
                  <a:pt x="0" y="64856"/>
                </a:moveTo>
                <a:lnTo>
                  <a:pt x="346949" y="0"/>
                </a:lnTo>
                <a:lnTo>
                  <a:pt x="647040" y="185809"/>
                </a:lnTo>
                <a:lnTo>
                  <a:pt x="300091" y="250665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9" name="Freeform: Shape 948">
            <a:extLst>
              <a:ext uri="{FF2B5EF4-FFF2-40B4-BE49-F238E27FC236}">
                <a16:creationId xmlns:a16="http://schemas.microsoft.com/office/drawing/2014/main" id="{39243611-97B9-4B43-84FD-590C5C030BDE}"/>
              </a:ext>
            </a:extLst>
          </p:cNvPr>
          <p:cNvSpPr/>
          <p:nvPr/>
        </p:nvSpPr>
        <p:spPr>
          <a:xfrm>
            <a:off x="5376148" y="3886200"/>
            <a:ext cx="647039" cy="250664"/>
          </a:xfrm>
          <a:custGeom>
            <a:avLst/>
            <a:gdLst>
              <a:gd name="connsiteX0" fmla="*/ 0 w 647039"/>
              <a:gd name="connsiteY0" fmla="*/ 64856 h 250664"/>
              <a:gd name="connsiteX1" fmla="*/ 346948 w 647039"/>
              <a:gd name="connsiteY1" fmla="*/ 0 h 250664"/>
              <a:gd name="connsiteX2" fmla="*/ 647040 w 647039"/>
              <a:gd name="connsiteY2" fmla="*/ 185809 h 250664"/>
              <a:gd name="connsiteX3" fmla="*/ 300091 w 647039"/>
              <a:gd name="connsiteY3" fmla="*/ 250665 h 250664"/>
              <a:gd name="connsiteX4" fmla="*/ 0 w 647039"/>
              <a:gd name="connsiteY4" fmla="*/ 64856 h 250664"/>
              <a:gd name="connsiteX5" fmla="*/ 0 w 647039"/>
              <a:gd name="connsiteY5" fmla="*/ 64856 h 25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7039" h="250664">
                <a:moveTo>
                  <a:pt x="0" y="64856"/>
                </a:moveTo>
                <a:lnTo>
                  <a:pt x="346948" y="0"/>
                </a:lnTo>
                <a:lnTo>
                  <a:pt x="647040" y="185809"/>
                </a:lnTo>
                <a:lnTo>
                  <a:pt x="300091" y="250665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0" name="Freeform: Shape 949">
            <a:extLst>
              <a:ext uri="{FF2B5EF4-FFF2-40B4-BE49-F238E27FC236}">
                <a16:creationId xmlns:a16="http://schemas.microsoft.com/office/drawing/2014/main" id="{E6F93C30-2DDD-5C35-A5C8-915BFAE6A1CC}"/>
              </a:ext>
            </a:extLst>
          </p:cNvPr>
          <p:cNvSpPr/>
          <p:nvPr/>
        </p:nvSpPr>
        <p:spPr>
          <a:xfrm>
            <a:off x="6824946" y="8892215"/>
            <a:ext cx="647039" cy="250664"/>
          </a:xfrm>
          <a:custGeom>
            <a:avLst/>
            <a:gdLst>
              <a:gd name="connsiteX0" fmla="*/ 0 w 647039"/>
              <a:gd name="connsiteY0" fmla="*/ 64856 h 250664"/>
              <a:gd name="connsiteX1" fmla="*/ 346948 w 647039"/>
              <a:gd name="connsiteY1" fmla="*/ 0 h 250664"/>
              <a:gd name="connsiteX2" fmla="*/ 647040 w 647039"/>
              <a:gd name="connsiteY2" fmla="*/ 185809 h 250664"/>
              <a:gd name="connsiteX3" fmla="*/ 300091 w 647039"/>
              <a:gd name="connsiteY3" fmla="*/ 250665 h 250664"/>
              <a:gd name="connsiteX4" fmla="*/ 0 w 647039"/>
              <a:gd name="connsiteY4" fmla="*/ 64856 h 250664"/>
              <a:gd name="connsiteX5" fmla="*/ 0 w 647039"/>
              <a:gd name="connsiteY5" fmla="*/ 64856 h 25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7039" h="250664">
                <a:moveTo>
                  <a:pt x="0" y="64856"/>
                </a:moveTo>
                <a:lnTo>
                  <a:pt x="346948" y="0"/>
                </a:lnTo>
                <a:lnTo>
                  <a:pt x="647040" y="185809"/>
                </a:lnTo>
                <a:lnTo>
                  <a:pt x="300091" y="250665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1" name="Freeform: Shape 950">
            <a:extLst>
              <a:ext uri="{FF2B5EF4-FFF2-40B4-BE49-F238E27FC236}">
                <a16:creationId xmlns:a16="http://schemas.microsoft.com/office/drawing/2014/main" id="{88F1F01F-E361-4A2B-9821-815A14C645B7}"/>
              </a:ext>
            </a:extLst>
          </p:cNvPr>
          <p:cNvSpPr/>
          <p:nvPr/>
        </p:nvSpPr>
        <p:spPr>
          <a:xfrm>
            <a:off x="5329291" y="582843"/>
            <a:ext cx="559653" cy="346522"/>
          </a:xfrm>
          <a:custGeom>
            <a:avLst/>
            <a:gdLst>
              <a:gd name="connsiteX0" fmla="*/ 0 w 559653"/>
              <a:gd name="connsiteY0" fmla="*/ 64856 h 346522"/>
              <a:gd name="connsiteX1" fmla="*/ 346949 w 559653"/>
              <a:gd name="connsiteY1" fmla="*/ 0 h 346522"/>
              <a:gd name="connsiteX2" fmla="*/ 559654 w 559653"/>
              <a:gd name="connsiteY2" fmla="*/ 281667 h 346522"/>
              <a:gd name="connsiteX3" fmla="*/ 212705 w 559653"/>
              <a:gd name="connsiteY3" fmla="*/ 346523 h 346522"/>
              <a:gd name="connsiteX4" fmla="*/ 0 w 559653"/>
              <a:gd name="connsiteY4" fmla="*/ 64856 h 346522"/>
              <a:gd name="connsiteX5" fmla="*/ 0 w 559653"/>
              <a:gd name="connsiteY5" fmla="*/ 64856 h 346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9653" h="346522">
                <a:moveTo>
                  <a:pt x="0" y="64856"/>
                </a:moveTo>
                <a:lnTo>
                  <a:pt x="346949" y="0"/>
                </a:lnTo>
                <a:lnTo>
                  <a:pt x="559654" y="281667"/>
                </a:lnTo>
                <a:lnTo>
                  <a:pt x="212705" y="346523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2" name="Freeform: Shape 951">
            <a:extLst>
              <a:ext uri="{FF2B5EF4-FFF2-40B4-BE49-F238E27FC236}">
                <a16:creationId xmlns:a16="http://schemas.microsoft.com/office/drawing/2014/main" id="{C00B5B2B-290C-6354-F1C5-FCD601AD489E}"/>
              </a:ext>
            </a:extLst>
          </p:cNvPr>
          <p:cNvSpPr/>
          <p:nvPr/>
        </p:nvSpPr>
        <p:spPr>
          <a:xfrm>
            <a:off x="5676240" y="4072008"/>
            <a:ext cx="559653" cy="346522"/>
          </a:xfrm>
          <a:custGeom>
            <a:avLst/>
            <a:gdLst>
              <a:gd name="connsiteX0" fmla="*/ 0 w 559653"/>
              <a:gd name="connsiteY0" fmla="*/ 64856 h 346522"/>
              <a:gd name="connsiteX1" fmla="*/ 346948 w 559653"/>
              <a:gd name="connsiteY1" fmla="*/ 0 h 346522"/>
              <a:gd name="connsiteX2" fmla="*/ 559654 w 559653"/>
              <a:gd name="connsiteY2" fmla="*/ 281667 h 346522"/>
              <a:gd name="connsiteX3" fmla="*/ 212705 w 559653"/>
              <a:gd name="connsiteY3" fmla="*/ 346523 h 346522"/>
              <a:gd name="connsiteX4" fmla="*/ 0 w 559653"/>
              <a:gd name="connsiteY4" fmla="*/ 64856 h 346522"/>
              <a:gd name="connsiteX5" fmla="*/ 0 w 559653"/>
              <a:gd name="connsiteY5" fmla="*/ 64856 h 346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9653" h="346522">
                <a:moveTo>
                  <a:pt x="0" y="64856"/>
                </a:moveTo>
                <a:lnTo>
                  <a:pt x="346948" y="0"/>
                </a:lnTo>
                <a:lnTo>
                  <a:pt x="559654" y="281667"/>
                </a:lnTo>
                <a:lnTo>
                  <a:pt x="212705" y="346523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3" name="Freeform: Shape 952">
            <a:extLst>
              <a:ext uri="{FF2B5EF4-FFF2-40B4-BE49-F238E27FC236}">
                <a16:creationId xmlns:a16="http://schemas.microsoft.com/office/drawing/2014/main" id="{B356FFD7-201F-214C-46BD-D01459D6E52F}"/>
              </a:ext>
            </a:extLst>
          </p:cNvPr>
          <p:cNvSpPr/>
          <p:nvPr/>
        </p:nvSpPr>
        <p:spPr>
          <a:xfrm>
            <a:off x="6619161" y="7014417"/>
            <a:ext cx="559654" cy="346522"/>
          </a:xfrm>
          <a:custGeom>
            <a:avLst/>
            <a:gdLst>
              <a:gd name="connsiteX0" fmla="*/ 0 w 559654"/>
              <a:gd name="connsiteY0" fmla="*/ 64855 h 346522"/>
              <a:gd name="connsiteX1" fmla="*/ 346948 w 559654"/>
              <a:gd name="connsiteY1" fmla="*/ 0 h 346522"/>
              <a:gd name="connsiteX2" fmla="*/ 559654 w 559654"/>
              <a:gd name="connsiteY2" fmla="*/ 281666 h 346522"/>
              <a:gd name="connsiteX3" fmla="*/ 212705 w 559654"/>
              <a:gd name="connsiteY3" fmla="*/ 346523 h 346522"/>
              <a:gd name="connsiteX4" fmla="*/ 0 w 559654"/>
              <a:gd name="connsiteY4" fmla="*/ 64855 h 346522"/>
              <a:gd name="connsiteX5" fmla="*/ 0 w 559654"/>
              <a:gd name="connsiteY5" fmla="*/ 64855 h 346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9654" h="346522">
                <a:moveTo>
                  <a:pt x="0" y="64855"/>
                </a:moveTo>
                <a:lnTo>
                  <a:pt x="346948" y="0"/>
                </a:lnTo>
                <a:lnTo>
                  <a:pt x="559654" y="281666"/>
                </a:lnTo>
                <a:lnTo>
                  <a:pt x="212705" y="346523"/>
                </a:lnTo>
                <a:lnTo>
                  <a:pt x="0" y="64855"/>
                </a:lnTo>
                <a:lnTo>
                  <a:pt x="0" y="648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4" name="Freeform: Shape 953">
            <a:extLst>
              <a:ext uri="{FF2B5EF4-FFF2-40B4-BE49-F238E27FC236}">
                <a16:creationId xmlns:a16="http://schemas.microsoft.com/office/drawing/2014/main" id="{09657E15-71E0-1D32-7AA5-2CF384A1C83B}"/>
              </a:ext>
            </a:extLst>
          </p:cNvPr>
          <p:cNvSpPr/>
          <p:nvPr/>
        </p:nvSpPr>
        <p:spPr>
          <a:xfrm>
            <a:off x="5802835" y="1102296"/>
            <a:ext cx="443540" cy="404340"/>
          </a:xfrm>
          <a:custGeom>
            <a:avLst/>
            <a:gdLst>
              <a:gd name="connsiteX0" fmla="*/ 0 w 443540"/>
              <a:gd name="connsiteY0" fmla="*/ 64856 h 404340"/>
              <a:gd name="connsiteX1" fmla="*/ 346949 w 443540"/>
              <a:gd name="connsiteY1" fmla="*/ 0 h 404340"/>
              <a:gd name="connsiteX2" fmla="*/ 443540 w 443540"/>
              <a:gd name="connsiteY2" fmla="*/ 339485 h 404340"/>
              <a:gd name="connsiteX3" fmla="*/ 96592 w 443540"/>
              <a:gd name="connsiteY3" fmla="*/ 404340 h 404340"/>
              <a:gd name="connsiteX4" fmla="*/ 0 w 443540"/>
              <a:gd name="connsiteY4" fmla="*/ 64856 h 404340"/>
              <a:gd name="connsiteX5" fmla="*/ 0 w 443540"/>
              <a:gd name="connsiteY5" fmla="*/ 64856 h 404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540" h="404340">
                <a:moveTo>
                  <a:pt x="0" y="64856"/>
                </a:moveTo>
                <a:lnTo>
                  <a:pt x="346949" y="0"/>
                </a:lnTo>
                <a:lnTo>
                  <a:pt x="443540" y="339485"/>
                </a:lnTo>
                <a:lnTo>
                  <a:pt x="96592" y="404340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5" name="Freeform: Shape 954">
            <a:extLst>
              <a:ext uri="{FF2B5EF4-FFF2-40B4-BE49-F238E27FC236}">
                <a16:creationId xmlns:a16="http://schemas.microsoft.com/office/drawing/2014/main" id="{416989F3-5B85-0E34-CE9E-08E326AE0798}"/>
              </a:ext>
            </a:extLst>
          </p:cNvPr>
          <p:cNvSpPr/>
          <p:nvPr/>
        </p:nvSpPr>
        <p:spPr>
          <a:xfrm>
            <a:off x="5888944" y="4353675"/>
            <a:ext cx="443540" cy="404340"/>
          </a:xfrm>
          <a:custGeom>
            <a:avLst/>
            <a:gdLst>
              <a:gd name="connsiteX0" fmla="*/ 0 w 443540"/>
              <a:gd name="connsiteY0" fmla="*/ 64856 h 404340"/>
              <a:gd name="connsiteX1" fmla="*/ 346949 w 443540"/>
              <a:gd name="connsiteY1" fmla="*/ 0 h 404340"/>
              <a:gd name="connsiteX2" fmla="*/ 443540 w 443540"/>
              <a:gd name="connsiteY2" fmla="*/ 339484 h 404340"/>
              <a:gd name="connsiteX3" fmla="*/ 96592 w 443540"/>
              <a:gd name="connsiteY3" fmla="*/ 404340 h 404340"/>
              <a:gd name="connsiteX4" fmla="*/ 0 w 443540"/>
              <a:gd name="connsiteY4" fmla="*/ 64856 h 404340"/>
              <a:gd name="connsiteX5" fmla="*/ 0 w 443540"/>
              <a:gd name="connsiteY5" fmla="*/ 64856 h 404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540" h="404340">
                <a:moveTo>
                  <a:pt x="0" y="64856"/>
                </a:moveTo>
                <a:lnTo>
                  <a:pt x="346949" y="0"/>
                </a:lnTo>
                <a:lnTo>
                  <a:pt x="443540" y="339484"/>
                </a:lnTo>
                <a:lnTo>
                  <a:pt x="96592" y="404340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6" name="Freeform: Shape 955">
            <a:extLst>
              <a:ext uri="{FF2B5EF4-FFF2-40B4-BE49-F238E27FC236}">
                <a16:creationId xmlns:a16="http://schemas.microsoft.com/office/drawing/2014/main" id="{1E7E1F89-056B-5CB4-AFE8-7803A263FA4A}"/>
              </a:ext>
            </a:extLst>
          </p:cNvPr>
          <p:cNvSpPr/>
          <p:nvPr/>
        </p:nvSpPr>
        <p:spPr>
          <a:xfrm>
            <a:off x="4871872" y="-1555801"/>
            <a:ext cx="443540" cy="404340"/>
          </a:xfrm>
          <a:custGeom>
            <a:avLst/>
            <a:gdLst>
              <a:gd name="connsiteX0" fmla="*/ 0 w 443540"/>
              <a:gd name="connsiteY0" fmla="*/ 64856 h 404340"/>
              <a:gd name="connsiteX1" fmla="*/ 346948 w 443540"/>
              <a:gd name="connsiteY1" fmla="*/ 0 h 404340"/>
              <a:gd name="connsiteX2" fmla="*/ 443540 w 443540"/>
              <a:gd name="connsiteY2" fmla="*/ 339484 h 404340"/>
              <a:gd name="connsiteX3" fmla="*/ 96592 w 443540"/>
              <a:gd name="connsiteY3" fmla="*/ 404340 h 404340"/>
              <a:gd name="connsiteX4" fmla="*/ 0 w 443540"/>
              <a:gd name="connsiteY4" fmla="*/ 64856 h 404340"/>
              <a:gd name="connsiteX5" fmla="*/ 0 w 443540"/>
              <a:gd name="connsiteY5" fmla="*/ 64856 h 404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540" h="404340">
                <a:moveTo>
                  <a:pt x="0" y="64856"/>
                </a:moveTo>
                <a:lnTo>
                  <a:pt x="346948" y="0"/>
                </a:lnTo>
                <a:lnTo>
                  <a:pt x="443540" y="339484"/>
                </a:lnTo>
                <a:lnTo>
                  <a:pt x="96592" y="404340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7" name="Freeform: Shape 956">
            <a:extLst>
              <a:ext uri="{FF2B5EF4-FFF2-40B4-BE49-F238E27FC236}">
                <a16:creationId xmlns:a16="http://schemas.microsoft.com/office/drawing/2014/main" id="{E88EA918-7FF5-DD40-9E33-A511EEDF4DFD}"/>
              </a:ext>
            </a:extLst>
          </p:cNvPr>
          <p:cNvSpPr/>
          <p:nvPr/>
        </p:nvSpPr>
        <p:spPr>
          <a:xfrm>
            <a:off x="6831866" y="7296084"/>
            <a:ext cx="443540" cy="404340"/>
          </a:xfrm>
          <a:custGeom>
            <a:avLst/>
            <a:gdLst>
              <a:gd name="connsiteX0" fmla="*/ 0 w 443540"/>
              <a:gd name="connsiteY0" fmla="*/ 64856 h 404340"/>
              <a:gd name="connsiteX1" fmla="*/ 346949 w 443540"/>
              <a:gd name="connsiteY1" fmla="*/ 0 h 404340"/>
              <a:gd name="connsiteX2" fmla="*/ 443541 w 443540"/>
              <a:gd name="connsiteY2" fmla="*/ 339485 h 404340"/>
              <a:gd name="connsiteX3" fmla="*/ 96592 w 443540"/>
              <a:gd name="connsiteY3" fmla="*/ 404341 h 404340"/>
              <a:gd name="connsiteX4" fmla="*/ 0 w 443540"/>
              <a:gd name="connsiteY4" fmla="*/ 64856 h 404340"/>
              <a:gd name="connsiteX5" fmla="*/ 0 w 443540"/>
              <a:gd name="connsiteY5" fmla="*/ 64856 h 404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540" h="404340">
                <a:moveTo>
                  <a:pt x="0" y="64856"/>
                </a:moveTo>
                <a:lnTo>
                  <a:pt x="346949" y="0"/>
                </a:lnTo>
                <a:lnTo>
                  <a:pt x="443541" y="339485"/>
                </a:lnTo>
                <a:lnTo>
                  <a:pt x="96592" y="404341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8" name="Freeform: Shape 957">
            <a:extLst>
              <a:ext uri="{FF2B5EF4-FFF2-40B4-BE49-F238E27FC236}">
                <a16:creationId xmlns:a16="http://schemas.microsoft.com/office/drawing/2014/main" id="{0B01FFFB-7CCE-AB79-0F44-F02D8C55ADF4}"/>
              </a:ext>
            </a:extLst>
          </p:cNvPr>
          <p:cNvSpPr/>
          <p:nvPr/>
        </p:nvSpPr>
        <p:spPr>
          <a:xfrm>
            <a:off x="6024187" y="1757736"/>
            <a:ext cx="379515" cy="416308"/>
          </a:xfrm>
          <a:custGeom>
            <a:avLst/>
            <a:gdLst>
              <a:gd name="connsiteX0" fmla="*/ 32567 w 379515"/>
              <a:gd name="connsiteY0" fmla="*/ 64856 h 416308"/>
              <a:gd name="connsiteX1" fmla="*/ 379516 w 379515"/>
              <a:gd name="connsiteY1" fmla="*/ 0 h 416308"/>
              <a:gd name="connsiteX2" fmla="*/ 346949 w 379515"/>
              <a:gd name="connsiteY2" fmla="*/ 351453 h 416308"/>
              <a:gd name="connsiteX3" fmla="*/ 0 w 379515"/>
              <a:gd name="connsiteY3" fmla="*/ 416309 h 416308"/>
              <a:gd name="connsiteX4" fmla="*/ 32567 w 379515"/>
              <a:gd name="connsiteY4" fmla="*/ 64856 h 416308"/>
              <a:gd name="connsiteX5" fmla="*/ 32567 w 379515"/>
              <a:gd name="connsiteY5" fmla="*/ 64856 h 41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15" h="416308">
                <a:moveTo>
                  <a:pt x="32567" y="64856"/>
                </a:moveTo>
                <a:lnTo>
                  <a:pt x="379516" y="0"/>
                </a:lnTo>
                <a:lnTo>
                  <a:pt x="346949" y="351453"/>
                </a:lnTo>
                <a:lnTo>
                  <a:pt x="0" y="416309"/>
                </a:lnTo>
                <a:lnTo>
                  <a:pt x="32567" y="64856"/>
                </a:lnTo>
                <a:lnTo>
                  <a:pt x="32567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9" name="Freeform: Shape 958">
            <a:extLst>
              <a:ext uri="{FF2B5EF4-FFF2-40B4-BE49-F238E27FC236}">
                <a16:creationId xmlns:a16="http://schemas.microsoft.com/office/drawing/2014/main" id="{CE67476F-446F-4BB1-93DB-9AB9B4CD8C0B}"/>
              </a:ext>
            </a:extLst>
          </p:cNvPr>
          <p:cNvSpPr/>
          <p:nvPr/>
        </p:nvSpPr>
        <p:spPr>
          <a:xfrm>
            <a:off x="6700259" y="5374405"/>
            <a:ext cx="379515" cy="416308"/>
          </a:xfrm>
          <a:custGeom>
            <a:avLst/>
            <a:gdLst>
              <a:gd name="connsiteX0" fmla="*/ 32567 w 379515"/>
              <a:gd name="connsiteY0" fmla="*/ 64856 h 416308"/>
              <a:gd name="connsiteX1" fmla="*/ 379516 w 379515"/>
              <a:gd name="connsiteY1" fmla="*/ 0 h 416308"/>
              <a:gd name="connsiteX2" fmla="*/ 346949 w 379515"/>
              <a:gd name="connsiteY2" fmla="*/ 351453 h 416308"/>
              <a:gd name="connsiteX3" fmla="*/ 0 w 379515"/>
              <a:gd name="connsiteY3" fmla="*/ 416309 h 416308"/>
              <a:gd name="connsiteX4" fmla="*/ 32567 w 379515"/>
              <a:gd name="connsiteY4" fmla="*/ 64856 h 416308"/>
              <a:gd name="connsiteX5" fmla="*/ 32567 w 379515"/>
              <a:gd name="connsiteY5" fmla="*/ 64856 h 41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15" h="416308">
                <a:moveTo>
                  <a:pt x="32567" y="64856"/>
                </a:moveTo>
                <a:lnTo>
                  <a:pt x="379516" y="0"/>
                </a:lnTo>
                <a:lnTo>
                  <a:pt x="346949" y="351453"/>
                </a:lnTo>
                <a:lnTo>
                  <a:pt x="0" y="416309"/>
                </a:lnTo>
                <a:lnTo>
                  <a:pt x="32567" y="64856"/>
                </a:lnTo>
                <a:lnTo>
                  <a:pt x="32567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0" name="Freeform: Shape 959">
            <a:extLst>
              <a:ext uri="{FF2B5EF4-FFF2-40B4-BE49-F238E27FC236}">
                <a16:creationId xmlns:a16="http://schemas.microsoft.com/office/drawing/2014/main" id="{273A010C-CA02-62CE-661C-F9226DEDA3EE}"/>
              </a:ext>
            </a:extLst>
          </p:cNvPr>
          <p:cNvSpPr/>
          <p:nvPr/>
        </p:nvSpPr>
        <p:spPr>
          <a:xfrm>
            <a:off x="5093224" y="-900361"/>
            <a:ext cx="379515" cy="416308"/>
          </a:xfrm>
          <a:custGeom>
            <a:avLst/>
            <a:gdLst>
              <a:gd name="connsiteX0" fmla="*/ 32567 w 379515"/>
              <a:gd name="connsiteY0" fmla="*/ 64856 h 416308"/>
              <a:gd name="connsiteX1" fmla="*/ 379516 w 379515"/>
              <a:gd name="connsiteY1" fmla="*/ 0 h 416308"/>
              <a:gd name="connsiteX2" fmla="*/ 346949 w 379515"/>
              <a:gd name="connsiteY2" fmla="*/ 351453 h 416308"/>
              <a:gd name="connsiteX3" fmla="*/ 0 w 379515"/>
              <a:gd name="connsiteY3" fmla="*/ 416309 h 416308"/>
              <a:gd name="connsiteX4" fmla="*/ 32567 w 379515"/>
              <a:gd name="connsiteY4" fmla="*/ 64856 h 416308"/>
              <a:gd name="connsiteX5" fmla="*/ 32567 w 379515"/>
              <a:gd name="connsiteY5" fmla="*/ 64856 h 41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15" h="416308">
                <a:moveTo>
                  <a:pt x="32567" y="64856"/>
                </a:moveTo>
                <a:lnTo>
                  <a:pt x="379516" y="0"/>
                </a:lnTo>
                <a:lnTo>
                  <a:pt x="346949" y="351453"/>
                </a:lnTo>
                <a:lnTo>
                  <a:pt x="0" y="416309"/>
                </a:lnTo>
                <a:lnTo>
                  <a:pt x="32567" y="64856"/>
                </a:lnTo>
                <a:lnTo>
                  <a:pt x="32567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1" name="Freeform: Shape 960">
            <a:extLst>
              <a:ext uri="{FF2B5EF4-FFF2-40B4-BE49-F238E27FC236}">
                <a16:creationId xmlns:a16="http://schemas.microsoft.com/office/drawing/2014/main" id="{2CB559CF-1041-4156-6E94-FC73737BC444}"/>
              </a:ext>
            </a:extLst>
          </p:cNvPr>
          <p:cNvSpPr/>
          <p:nvPr/>
        </p:nvSpPr>
        <p:spPr>
          <a:xfrm>
            <a:off x="6792379" y="8189310"/>
            <a:ext cx="379515" cy="416308"/>
          </a:xfrm>
          <a:custGeom>
            <a:avLst/>
            <a:gdLst>
              <a:gd name="connsiteX0" fmla="*/ 32567 w 379515"/>
              <a:gd name="connsiteY0" fmla="*/ 64856 h 416308"/>
              <a:gd name="connsiteX1" fmla="*/ 379516 w 379515"/>
              <a:gd name="connsiteY1" fmla="*/ 0 h 416308"/>
              <a:gd name="connsiteX2" fmla="*/ 346948 w 379515"/>
              <a:gd name="connsiteY2" fmla="*/ 351453 h 416308"/>
              <a:gd name="connsiteX3" fmla="*/ 0 w 379515"/>
              <a:gd name="connsiteY3" fmla="*/ 416309 h 416308"/>
              <a:gd name="connsiteX4" fmla="*/ 32567 w 379515"/>
              <a:gd name="connsiteY4" fmla="*/ 64856 h 416308"/>
              <a:gd name="connsiteX5" fmla="*/ 32567 w 379515"/>
              <a:gd name="connsiteY5" fmla="*/ 64856 h 41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15" h="416308">
                <a:moveTo>
                  <a:pt x="32567" y="64856"/>
                </a:moveTo>
                <a:lnTo>
                  <a:pt x="379516" y="0"/>
                </a:lnTo>
                <a:lnTo>
                  <a:pt x="346948" y="351453"/>
                </a:lnTo>
                <a:lnTo>
                  <a:pt x="0" y="416309"/>
                </a:lnTo>
                <a:lnTo>
                  <a:pt x="32567" y="64856"/>
                </a:lnTo>
                <a:lnTo>
                  <a:pt x="32567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2" name="Freeform: Shape 961">
            <a:extLst>
              <a:ext uri="{FF2B5EF4-FFF2-40B4-BE49-F238E27FC236}">
                <a16:creationId xmlns:a16="http://schemas.microsoft.com/office/drawing/2014/main" id="{6605C923-DD94-35AA-86A8-EC2FF3586A4D}"/>
              </a:ext>
            </a:extLst>
          </p:cNvPr>
          <p:cNvSpPr/>
          <p:nvPr/>
        </p:nvSpPr>
        <p:spPr>
          <a:xfrm>
            <a:off x="5606020" y="2346975"/>
            <a:ext cx="504275" cy="380811"/>
          </a:xfrm>
          <a:custGeom>
            <a:avLst/>
            <a:gdLst>
              <a:gd name="connsiteX0" fmla="*/ 157327 w 504275"/>
              <a:gd name="connsiteY0" fmla="*/ 64856 h 380811"/>
              <a:gd name="connsiteX1" fmla="*/ 504276 w 504275"/>
              <a:gd name="connsiteY1" fmla="*/ 0 h 380811"/>
              <a:gd name="connsiteX2" fmla="*/ 346949 w 504275"/>
              <a:gd name="connsiteY2" fmla="*/ 315955 h 380811"/>
              <a:gd name="connsiteX3" fmla="*/ 0 w 504275"/>
              <a:gd name="connsiteY3" fmla="*/ 380811 h 380811"/>
              <a:gd name="connsiteX4" fmla="*/ 157327 w 504275"/>
              <a:gd name="connsiteY4" fmla="*/ 64856 h 380811"/>
              <a:gd name="connsiteX5" fmla="*/ 157327 w 504275"/>
              <a:gd name="connsiteY5" fmla="*/ 64856 h 380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275" h="380811">
                <a:moveTo>
                  <a:pt x="157327" y="64856"/>
                </a:moveTo>
                <a:lnTo>
                  <a:pt x="504276" y="0"/>
                </a:lnTo>
                <a:lnTo>
                  <a:pt x="346949" y="315955"/>
                </a:lnTo>
                <a:lnTo>
                  <a:pt x="0" y="380811"/>
                </a:lnTo>
                <a:lnTo>
                  <a:pt x="157327" y="64856"/>
                </a:lnTo>
                <a:lnTo>
                  <a:pt x="157327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3" name="Freeform: Shape 962">
            <a:extLst>
              <a:ext uri="{FF2B5EF4-FFF2-40B4-BE49-F238E27FC236}">
                <a16:creationId xmlns:a16="http://schemas.microsoft.com/office/drawing/2014/main" id="{F39B425E-952F-5B30-1E93-BE86BE5015CF}"/>
              </a:ext>
            </a:extLst>
          </p:cNvPr>
          <p:cNvSpPr/>
          <p:nvPr/>
        </p:nvSpPr>
        <p:spPr>
          <a:xfrm>
            <a:off x="6575500" y="6077310"/>
            <a:ext cx="504275" cy="380811"/>
          </a:xfrm>
          <a:custGeom>
            <a:avLst/>
            <a:gdLst>
              <a:gd name="connsiteX0" fmla="*/ 157327 w 504275"/>
              <a:gd name="connsiteY0" fmla="*/ 64856 h 380811"/>
              <a:gd name="connsiteX1" fmla="*/ 504275 w 504275"/>
              <a:gd name="connsiteY1" fmla="*/ 0 h 380811"/>
              <a:gd name="connsiteX2" fmla="*/ 346948 w 504275"/>
              <a:gd name="connsiteY2" fmla="*/ 315955 h 380811"/>
              <a:gd name="connsiteX3" fmla="*/ 0 w 504275"/>
              <a:gd name="connsiteY3" fmla="*/ 380812 h 380811"/>
              <a:gd name="connsiteX4" fmla="*/ 157327 w 504275"/>
              <a:gd name="connsiteY4" fmla="*/ 64856 h 380811"/>
              <a:gd name="connsiteX5" fmla="*/ 157327 w 504275"/>
              <a:gd name="connsiteY5" fmla="*/ 64856 h 380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275" h="380811">
                <a:moveTo>
                  <a:pt x="157327" y="64856"/>
                </a:moveTo>
                <a:lnTo>
                  <a:pt x="504275" y="0"/>
                </a:lnTo>
                <a:lnTo>
                  <a:pt x="346948" y="315955"/>
                </a:lnTo>
                <a:lnTo>
                  <a:pt x="0" y="380812"/>
                </a:lnTo>
                <a:lnTo>
                  <a:pt x="157327" y="64856"/>
                </a:lnTo>
                <a:lnTo>
                  <a:pt x="157327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4" name="Freeform: Shape 963">
            <a:extLst>
              <a:ext uri="{FF2B5EF4-FFF2-40B4-BE49-F238E27FC236}">
                <a16:creationId xmlns:a16="http://schemas.microsoft.com/office/drawing/2014/main" id="{9A5F7020-C9EF-7D83-1E4F-C5614CF60C04}"/>
              </a:ext>
            </a:extLst>
          </p:cNvPr>
          <p:cNvSpPr/>
          <p:nvPr/>
        </p:nvSpPr>
        <p:spPr>
          <a:xfrm>
            <a:off x="5084577" y="-2153423"/>
            <a:ext cx="504275" cy="380811"/>
          </a:xfrm>
          <a:custGeom>
            <a:avLst/>
            <a:gdLst>
              <a:gd name="connsiteX0" fmla="*/ 157327 w 504275"/>
              <a:gd name="connsiteY0" fmla="*/ 64856 h 380811"/>
              <a:gd name="connsiteX1" fmla="*/ 504276 w 504275"/>
              <a:gd name="connsiteY1" fmla="*/ 0 h 380811"/>
              <a:gd name="connsiteX2" fmla="*/ 346949 w 504275"/>
              <a:gd name="connsiteY2" fmla="*/ 315955 h 380811"/>
              <a:gd name="connsiteX3" fmla="*/ 0 w 504275"/>
              <a:gd name="connsiteY3" fmla="*/ 380812 h 380811"/>
              <a:gd name="connsiteX4" fmla="*/ 157327 w 504275"/>
              <a:gd name="connsiteY4" fmla="*/ 64856 h 380811"/>
              <a:gd name="connsiteX5" fmla="*/ 157327 w 504275"/>
              <a:gd name="connsiteY5" fmla="*/ 64856 h 380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275" h="380811">
                <a:moveTo>
                  <a:pt x="157327" y="64856"/>
                </a:moveTo>
                <a:lnTo>
                  <a:pt x="504276" y="0"/>
                </a:lnTo>
                <a:lnTo>
                  <a:pt x="346949" y="315955"/>
                </a:lnTo>
                <a:lnTo>
                  <a:pt x="0" y="380812"/>
                </a:lnTo>
                <a:lnTo>
                  <a:pt x="157327" y="64856"/>
                </a:lnTo>
                <a:lnTo>
                  <a:pt x="157327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5" name="Freeform: Shape 964">
            <a:extLst>
              <a:ext uri="{FF2B5EF4-FFF2-40B4-BE49-F238E27FC236}">
                <a16:creationId xmlns:a16="http://schemas.microsoft.com/office/drawing/2014/main" id="{96776D20-6B06-37BE-F584-34958F4996A5}"/>
              </a:ext>
            </a:extLst>
          </p:cNvPr>
          <p:cNvSpPr/>
          <p:nvPr/>
        </p:nvSpPr>
        <p:spPr>
          <a:xfrm>
            <a:off x="5763348" y="2109189"/>
            <a:ext cx="607787" cy="302642"/>
          </a:xfrm>
          <a:custGeom>
            <a:avLst/>
            <a:gdLst>
              <a:gd name="connsiteX0" fmla="*/ 260839 w 607787"/>
              <a:gd name="connsiteY0" fmla="*/ 64856 h 302642"/>
              <a:gd name="connsiteX1" fmla="*/ 607788 w 607787"/>
              <a:gd name="connsiteY1" fmla="*/ 0 h 302642"/>
              <a:gd name="connsiteX2" fmla="*/ 346948 w 607787"/>
              <a:gd name="connsiteY2" fmla="*/ 237787 h 302642"/>
              <a:gd name="connsiteX3" fmla="*/ 0 w 607787"/>
              <a:gd name="connsiteY3" fmla="*/ 302643 h 302642"/>
              <a:gd name="connsiteX4" fmla="*/ 260839 w 607787"/>
              <a:gd name="connsiteY4" fmla="*/ 64856 h 302642"/>
              <a:gd name="connsiteX5" fmla="*/ 260839 w 607787"/>
              <a:gd name="connsiteY5" fmla="*/ 64856 h 302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7787" h="302642">
                <a:moveTo>
                  <a:pt x="260839" y="64856"/>
                </a:moveTo>
                <a:lnTo>
                  <a:pt x="607788" y="0"/>
                </a:lnTo>
                <a:lnTo>
                  <a:pt x="346948" y="237787"/>
                </a:lnTo>
                <a:lnTo>
                  <a:pt x="0" y="302643"/>
                </a:lnTo>
                <a:lnTo>
                  <a:pt x="260839" y="64856"/>
                </a:lnTo>
                <a:lnTo>
                  <a:pt x="260839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6" name="Freeform: Shape 965">
            <a:extLst>
              <a:ext uri="{FF2B5EF4-FFF2-40B4-BE49-F238E27FC236}">
                <a16:creationId xmlns:a16="http://schemas.microsoft.com/office/drawing/2014/main" id="{D5BAB67F-8508-D937-1959-58A788FB7346}"/>
              </a:ext>
            </a:extLst>
          </p:cNvPr>
          <p:cNvSpPr/>
          <p:nvPr/>
        </p:nvSpPr>
        <p:spPr>
          <a:xfrm>
            <a:off x="6667618" y="7635568"/>
            <a:ext cx="607788" cy="302642"/>
          </a:xfrm>
          <a:custGeom>
            <a:avLst/>
            <a:gdLst>
              <a:gd name="connsiteX0" fmla="*/ 260840 w 607788"/>
              <a:gd name="connsiteY0" fmla="*/ 64856 h 302642"/>
              <a:gd name="connsiteX1" fmla="*/ 607789 w 607788"/>
              <a:gd name="connsiteY1" fmla="*/ 0 h 302642"/>
              <a:gd name="connsiteX2" fmla="*/ 346949 w 607788"/>
              <a:gd name="connsiteY2" fmla="*/ 237786 h 302642"/>
              <a:gd name="connsiteX3" fmla="*/ 0 w 607788"/>
              <a:gd name="connsiteY3" fmla="*/ 302642 h 302642"/>
              <a:gd name="connsiteX4" fmla="*/ 260840 w 607788"/>
              <a:gd name="connsiteY4" fmla="*/ 64856 h 302642"/>
              <a:gd name="connsiteX5" fmla="*/ 260840 w 607788"/>
              <a:gd name="connsiteY5" fmla="*/ 64856 h 302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7788" h="302642">
                <a:moveTo>
                  <a:pt x="260840" y="64856"/>
                </a:moveTo>
                <a:lnTo>
                  <a:pt x="607789" y="0"/>
                </a:lnTo>
                <a:lnTo>
                  <a:pt x="346949" y="237786"/>
                </a:lnTo>
                <a:lnTo>
                  <a:pt x="0" y="302642"/>
                </a:lnTo>
                <a:lnTo>
                  <a:pt x="260840" y="64856"/>
                </a:lnTo>
                <a:lnTo>
                  <a:pt x="26084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7" name="Freeform: Shape 966">
            <a:extLst>
              <a:ext uri="{FF2B5EF4-FFF2-40B4-BE49-F238E27FC236}">
                <a16:creationId xmlns:a16="http://schemas.microsoft.com/office/drawing/2014/main" id="{55FE7F92-60CC-8294-C417-305618517843}"/>
              </a:ext>
            </a:extLst>
          </p:cNvPr>
          <p:cNvSpPr/>
          <p:nvPr/>
        </p:nvSpPr>
        <p:spPr>
          <a:xfrm>
            <a:off x="5329291" y="455340"/>
            <a:ext cx="676072" cy="192359"/>
          </a:xfrm>
          <a:custGeom>
            <a:avLst/>
            <a:gdLst>
              <a:gd name="connsiteX0" fmla="*/ 329124 w 676072"/>
              <a:gd name="connsiteY0" fmla="*/ 64856 h 192359"/>
              <a:gd name="connsiteX1" fmla="*/ 676073 w 676072"/>
              <a:gd name="connsiteY1" fmla="*/ 0 h 192359"/>
              <a:gd name="connsiteX2" fmla="*/ 346949 w 676072"/>
              <a:gd name="connsiteY2" fmla="*/ 127503 h 192359"/>
              <a:gd name="connsiteX3" fmla="*/ 0 w 676072"/>
              <a:gd name="connsiteY3" fmla="*/ 192359 h 192359"/>
              <a:gd name="connsiteX4" fmla="*/ 329124 w 676072"/>
              <a:gd name="connsiteY4" fmla="*/ 64856 h 192359"/>
              <a:gd name="connsiteX5" fmla="*/ 329124 w 676072"/>
              <a:gd name="connsiteY5" fmla="*/ 64856 h 192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6072" h="192359">
                <a:moveTo>
                  <a:pt x="329124" y="64856"/>
                </a:moveTo>
                <a:lnTo>
                  <a:pt x="676073" y="0"/>
                </a:lnTo>
                <a:lnTo>
                  <a:pt x="346949" y="127503"/>
                </a:lnTo>
                <a:lnTo>
                  <a:pt x="0" y="192359"/>
                </a:lnTo>
                <a:lnTo>
                  <a:pt x="329124" y="64856"/>
                </a:lnTo>
                <a:lnTo>
                  <a:pt x="329124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8" name="Freeform: Shape 967">
            <a:extLst>
              <a:ext uri="{FF2B5EF4-FFF2-40B4-BE49-F238E27FC236}">
                <a16:creationId xmlns:a16="http://schemas.microsoft.com/office/drawing/2014/main" id="{90F43647-7028-4B9C-AC09-8930658BBCD1}"/>
              </a:ext>
            </a:extLst>
          </p:cNvPr>
          <p:cNvSpPr/>
          <p:nvPr/>
        </p:nvSpPr>
        <p:spPr>
          <a:xfrm>
            <a:off x="-242932" y="3821343"/>
            <a:ext cx="693897" cy="129712"/>
          </a:xfrm>
          <a:custGeom>
            <a:avLst/>
            <a:gdLst>
              <a:gd name="connsiteX0" fmla="*/ 0 w 693897"/>
              <a:gd name="connsiteY0" fmla="*/ 64856 h 129712"/>
              <a:gd name="connsiteX1" fmla="*/ 346949 w 693897"/>
              <a:gd name="connsiteY1" fmla="*/ 0 h 129712"/>
              <a:gd name="connsiteX2" fmla="*/ 693897 w 693897"/>
              <a:gd name="connsiteY2" fmla="*/ 64856 h 129712"/>
              <a:gd name="connsiteX3" fmla="*/ 346949 w 693897"/>
              <a:gd name="connsiteY3" fmla="*/ 129712 h 129712"/>
              <a:gd name="connsiteX4" fmla="*/ 0 w 693897"/>
              <a:gd name="connsiteY4" fmla="*/ 64856 h 129712"/>
              <a:gd name="connsiteX5" fmla="*/ 0 w 693897"/>
              <a:gd name="connsiteY5" fmla="*/ 64856 h 12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897" h="129712">
                <a:moveTo>
                  <a:pt x="0" y="64856"/>
                </a:moveTo>
                <a:lnTo>
                  <a:pt x="346949" y="0"/>
                </a:lnTo>
                <a:lnTo>
                  <a:pt x="693897" y="64856"/>
                </a:lnTo>
                <a:lnTo>
                  <a:pt x="346949" y="129712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9" name="Freeform: Shape 968">
            <a:extLst>
              <a:ext uri="{FF2B5EF4-FFF2-40B4-BE49-F238E27FC236}">
                <a16:creationId xmlns:a16="http://schemas.microsoft.com/office/drawing/2014/main" id="{13BF5666-1E90-6B36-09A5-5BBB8B75EB1C}"/>
              </a:ext>
            </a:extLst>
          </p:cNvPr>
          <p:cNvSpPr/>
          <p:nvPr/>
        </p:nvSpPr>
        <p:spPr>
          <a:xfrm>
            <a:off x="486007" y="7252203"/>
            <a:ext cx="647039" cy="250664"/>
          </a:xfrm>
          <a:custGeom>
            <a:avLst/>
            <a:gdLst>
              <a:gd name="connsiteX0" fmla="*/ 0 w 647039"/>
              <a:gd name="connsiteY0" fmla="*/ 64856 h 250664"/>
              <a:gd name="connsiteX1" fmla="*/ 346949 w 647039"/>
              <a:gd name="connsiteY1" fmla="*/ 0 h 250664"/>
              <a:gd name="connsiteX2" fmla="*/ 647040 w 647039"/>
              <a:gd name="connsiteY2" fmla="*/ 185809 h 250664"/>
              <a:gd name="connsiteX3" fmla="*/ 300091 w 647039"/>
              <a:gd name="connsiteY3" fmla="*/ 250665 h 250664"/>
              <a:gd name="connsiteX4" fmla="*/ 0 w 647039"/>
              <a:gd name="connsiteY4" fmla="*/ 64856 h 250664"/>
              <a:gd name="connsiteX5" fmla="*/ 0 w 647039"/>
              <a:gd name="connsiteY5" fmla="*/ 64856 h 25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7039" h="250664">
                <a:moveTo>
                  <a:pt x="0" y="64856"/>
                </a:moveTo>
                <a:lnTo>
                  <a:pt x="346949" y="0"/>
                </a:lnTo>
                <a:lnTo>
                  <a:pt x="647040" y="185809"/>
                </a:lnTo>
                <a:lnTo>
                  <a:pt x="300091" y="250665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0" name="Freeform: Shape 969">
            <a:extLst>
              <a:ext uri="{FF2B5EF4-FFF2-40B4-BE49-F238E27FC236}">
                <a16:creationId xmlns:a16="http://schemas.microsoft.com/office/drawing/2014/main" id="{0B917246-3E1E-DA55-BD85-7D6AE7BD6C68}"/>
              </a:ext>
            </a:extLst>
          </p:cNvPr>
          <p:cNvSpPr/>
          <p:nvPr/>
        </p:nvSpPr>
        <p:spPr>
          <a:xfrm>
            <a:off x="-933021" y="2706811"/>
            <a:ext cx="647039" cy="250664"/>
          </a:xfrm>
          <a:custGeom>
            <a:avLst/>
            <a:gdLst>
              <a:gd name="connsiteX0" fmla="*/ 0 w 647039"/>
              <a:gd name="connsiteY0" fmla="*/ 64856 h 250664"/>
              <a:gd name="connsiteX1" fmla="*/ 346949 w 647039"/>
              <a:gd name="connsiteY1" fmla="*/ 0 h 250664"/>
              <a:gd name="connsiteX2" fmla="*/ 647040 w 647039"/>
              <a:gd name="connsiteY2" fmla="*/ 185809 h 250664"/>
              <a:gd name="connsiteX3" fmla="*/ 300091 w 647039"/>
              <a:gd name="connsiteY3" fmla="*/ 250665 h 250664"/>
              <a:gd name="connsiteX4" fmla="*/ 0 w 647039"/>
              <a:gd name="connsiteY4" fmla="*/ 64856 h 250664"/>
              <a:gd name="connsiteX5" fmla="*/ 0 w 647039"/>
              <a:gd name="connsiteY5" fmla="*/ 64856 h 25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7039" h="250664">
                <a:moveTo>
                  <a:pt x="0" y="64856"/>
                </a:moveTo>
                <a:lnTo>
                  <a:pt x="346949" y="0"/>
                </a:lnTo>
                <a:lnTo>
                  <a:pt x="647040" y="185809"/>
                </a:lnTo>
                <a:lnTo>
                  <a:pt x="300091" y="250665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1" name="Freeform: Shape 970">
            <a:extLst>
              <a:ext uri="{FF2B5EF4-FFF2-40B4-BE49-F238E27FC236}">
                <a16:creationId xmlns:a16="http://schemas.microsoft.com/office/drawing/2014/main" id="{32C6D690-2FEC-B599-F9C0-984920A07183}"/>
              </a:ext>
            </a:extLst>
          </p:cNvPr>
          <p:cNvSpPr/>
          <p:nvPr/>
        </p:nvSpPr>
        <p:spPr>
          <a:xfrm>
            <a:off x="461308" y="5020595"/>
            <a:ext cx="559653" cy="346522"/>
          </a:xfrm>
          <a:custGeom>
            <a:avLst/>
            <a:gdLst>
              <a:gd name="connsiteX0" fmla="*/ 0 w 559653"/>
              <a:gd name="connsiteY0" fmla="*/ 64856 h 346522"/>
              <a:gd name="connsiteX1" fmla="*/ 346949 w 559653"/>
              <a:gd name="connsiteY1" fmla="*/ 0 h 346522"/>
              <a:gd name="connsiteX2" fmla="*/ 559654 w 559653"/>
              <a:gd name="connsiteY2" fmla="*/ 281667 h 346522"/>
              <a:gd name="connsiteX3" fmla="*/ 212705 w 559653"/>
              <a:gd name="connsiteY3" fmla="*/ 346523 h 346522"/>
              <a:gd name="connsiteX4" fmla="*/ 0 w 559653"/>
              <a:gd name="connsiteY4" fmla="*/ 64856 h 346522"/>
              <a:gd name="connsiteX5" fmla="*/ 0 w 559653"/>
              <a:gd name="connsiteY5" fmla="*/ 64856 h 346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9653" h="346522">
                <a:moveTo>
                  <a:pt x="0" y="64856"/>
                </a:moveTo>
                <a:lnTo>
                  <a:pt x="346949" y="0"/>
                </a:lnTo>
                <a:lnTo>
                  <a:pt x="559654" y="281667"/>
                </a:lnTo>
                <a:lnTo>
                  <a:pt x="212705" y="346523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2" name="Freeform: Shape 971">
            <a:extLst>
              <a:ext uri="{FF2B5EF4-FFF2-40B4-BE49-F238E27FC236}">
                <a16:creationId xmlns:a16="http://schemas.microsoft.com/office/drawing/2014/main" id="{49745ABC-AD43-B730-39F7-970745633C91}"/>
              </a:ext>
            </a:extLst>
          </p:cNvPr>
          <p:cNvSpPr/>
          <p:nvPr/>
        </p:nvSpPr>
        <p:spPr>
          <a:xfrm>
            <a:off x="-446570" y="1700019"/>
            <a:ext cx="559653" cy="346522"/>
          </a:xfrm>
          <a:custGeom>
            <a:avLst/>
            <a:gdLst>
              <a:gd name="connsiteX0" fmla="*/ 0 w 559653"/>
              <a:gd name="connsiteY0" fmla="*/ 64856 h 346522"/>
              <a:gd name="connsiteX1" fmla="*/ 346949 w 559653"/>
              <a:gd name="connsiteY1" fmla="*/ 0 h 346522"/>
              <a:gd name="connsiteX2" fmla="*/ 559654 w 559653"/>
              <a:gd name="connsiteY2" fmla="*/ 281667 h 346522"/>
              <a:gd name="connsiteX3" fmla="*/ 212705 w 559653"/>
              <a:gd name="connsiteY3" fmla="*/ 346523 h 346522"/>
              <a:gd name="connsiteX4" fmla="*/ 0 w 559653"/>
              <a:gd name="connsiteY4" fmla="*/ 64856 h 346522"/>
              <a:gd name="connsiteX5" fmla="*/ 0 w 559653"/>
              <a:gd name="connsiteY5" fmla="*/ 64856 h 346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9653" h="346522">
                <a:moveTo>
                  <a:pt x="0" y="64856"/>
                </a:moveTo>
                <a:lnTo>
                  <a:pt x="346949" y="0"/>
                </a:lnTo>
                <a:lnTo>
                  <a:pt x="559654" y="281667"/>
                </a:lnTo>
                <a:lnTo>
                  <a:pt x="212705" y="346523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3" name="Freeform: Shape 972">
            <a:extLst>
              <a:ext uri="{FF2B5EF4-FFF2-40B4-BE49-F238E27FC236}">
                <a16:creationId xmlns:a16="http://schemas.microsoft.com/office/drawing/2014/main" id="{74BD74AD-8BB0-68C3-3153-891F1B238BEF}"/>
              </a:ext>
            </a:extLst>
          </p:cNvPr>
          <p:cNvSpPr/>
          <p:nvPr/>
        </p:nvSpPr>
        <p:spPr>
          <a:xfrm>
            <a:off x="-339524" y="3481859"/>
            <a:ext cx="443540" cy="404340"/>
          </a:xfrm>
          <a:custGeom>
            <a:avLst/>
            <a:gdLst>
              <a:gd name="connsiteX0" fmla="*/ 0 w 443540"/>
              <a:gd name="connsiteY0" fmla="*/ 64856 h 404340"/>
              <a:gd name="connsiteX1" fmla="*/ 346949 w 443540"/>
              <a:gd name="connsiteY1" fmla="*/ 0 h 404340"/>
              <a:gd name="connsiteX2" fmla="*/ 443540 w 443540"/>
              <a:gd name="connsiteY2" fmla="*/ 339484 h 404340"/>
              <a:gd name="connsiteX3" fmla="*/ 96592 w 443540"/>
              <a:gd name="connsiteY3" fmla="*/ 404340 h 404340"/>
              <a:gd name="connsiteX4" fmla="*/ 0 w 443540"/>
              <a:gd name="connsiteY4" fmla="*/ 64856 h 404340"/>
              <a:gd name="connsiteX5" fmla="*/ 0 w 443540"/>
              <a:gd name="connsiteY5" fmla="*/ 64856 h 404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540" h="404340">
                <a:moveTo>
                  <a:pt x="0" y="64856"/>
                </a:moveTo>
                <a:lnTo>
                  <a:pt x="346949" y="0"/>
                </a:lnTo>
                <a:lnTo>
                  <a:pt x="443540" y="339484"/>
                </a:lnTo>
                <a:lnTo>
                  <a:pt x="96592" y="404340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4" name="Freeform: Shape 973">
            <a:extLst>
              <a:ext uri="{FF2B5EF4-FFF2-40B4-BE49-F238E27FC236}">
                <a16:creationId xmlns:a16="http://schemas.microsoft.com/office/drawing/2014/main" id="{5F9A3B84-9369-2CE9-44B3-9FFDD6CF602E}"/>
              </a:ext>
            </a:extLst>
          </p:cNvPr>
          <p:cNvSpPr/>
          <p:nvPr/>
        </p:nvSpPr>
        <p:spPr>
          <a:xfrm>
            <a:off x="145649" y="6077310"/>
            <a:ext cx="443540" cy="404340"/>
          </a:xfrm>
          <a:custGeom>
            <a:avLst/>
            <a:gdLst>
              <a:gd name="connsiteX0" fmla="*/ 0 w 443540"/>
              <a:gd name="connsiteY0" fmla="*/ 64856 h 404340"/>
              <a:gd name="connsiteX1" fmla="*/ 346949 w 443540"/>
              <a:gd name="connsiteY1" fmla="*/ 0 h 404340"/>
              <a:gd name="connsiteX2" fmla="*/ 443540 w 443540"/>
              <a:gd name="connsiteY2" fmla="*/ 339484 h 404340"/>
              <a:gd name="connsiteX3" fmla="*/ 96592 w 443540"/>
              <a:gd name="connsiteY3" fmla="*/ 404340 h 404340"/>
              <a:gd name="connsiteX4" fmla="*/ 0 w 443540"/>
              <a:gd name="connsiteY4" fmla="*/ 64856 h 404340"/>
              <a:gd name="connsiteX5" fmla="*/ 0 w 443540"/>
              <a:gd name="connsiteY5" fmla="*/ 64856 h 404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540" h="404340">
                <a:moveTo>
                  <a:pt x="0" y="64856"/>
                </a:moveTo>
                <a:lnTo>
                  <a:pt x="346949" y="0"/>
                </a:lnTo>
                <a:lnTo>
                  <a:pt x="443540" y="339484"/>
                </a:lnTo>
                <a:lnTo>
                  <a:pt x="96592" y="404340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5" name="Freeform: Shape 974">
            <a:extLst>
              <a:ext uri="{FF2B5EF4-FFF2-40B4-BE49-F238E27FC236}">
                <a16:creationId xmlns:a16="http://schemas.microsoft.com/office/drawing/2014/main" id="{C8C51505-EDA6-103A-19A6-A659376086EA}"/>
              </a:ext>
            </a:extLst>
          </p:cNvPr>
          <p:cNvSpPr/>
          <p:nvPr/>
        </p:nvSpPr>
        <p:spPr>
          <a:xfrm>
            <a:off x="-603897" y="1032611"/>
            <a:ext cx="379515" cy="416308"/>
          </a:xfrm>
          <a:custGeom>
            <a:avLst/>
            <a:gdLst>
              <a:gd name="connsiteX0" fmla="*/ 32567 w 379515"/>
              <a:gd name="connsiteY0" fmla="*/ 64856 h 416308"/>
              <a:gd name="connsiteX1" fmla="*/ 379516 w 379515"/>
              <a:gd name="connsiteY1" fmla="*/ 0 h 416308"/>
              <a:gd name="connsiteX2" fmla="*/ 346949 w 379515"/>
              <a:gd name="connsiteY2" fmla="*/ 351453 h 416308"/>
              <a:gd name="connsiteX3" fmla="*/ 0 w 379515"/>
              <a:gd name="connsiteY3" fmla="*/ 416309 h 416308"/>
              <a:gd name="connsiteX4" fmla="*/ 32567 w 379515"/>
              <a:gd name="connsiteY4" fmla="*/ 64856 h 416308"/>
              <a:gd name="connsiteX5" fmla="*/ 32567 w 379515"/>
              <a:gd name="connsiteY5" fmla="*/ 64856 h 41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15" h="416308">
                <a:moveTo>
                  <a:pt x="32567" y="64856"/>
                </a:moveTo>
                <a:lnTo>
                  <a:pt x="379516" y="0"/>
                </a:lnTo>
                <a:lnTo>
                  <a:pt x="346949" y="351453"/>
                </a:lnTo>
                <a:lnTo>
                  <a:pt x="0" y="416309"/>
                </a:lnTo>
                <a:lnTo>
                  <a:pt x="32567" y="64856"/>
                </a:lnTo>
                <a:lnTo>
                  <a:pt x="32567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6" name="Freeform: Shape 975">
            <a:extLst>
              <a:ext uri="{FF2B5EF4-FFF2-40B4-BE49-F238E27FC236}">
                <a16:creationId xmlns:a16="http://schemas.microsoft.com/office/drawing/2014/main" id="{0FE647BD-9756-C3EB-72B6-619C0A7602A5}"/>
              </a:ext>
            </a:extLst>
          </p:cNvPr>
          <p:cNvSpPr/>
          <p:nvPr/>
        </p:nvSpPr>
        <p:spPr>
          <a:xfrm>
            <a:off x="303981" y="4353187"/>
            <a:ext cx="379515" cy="416308"/>
          </a:xfrm>
          <a:custGeom>
            <a:avLst/>
            <a:gdLst>
              <a:gd name="connsiteX0" fmla="*/ 32567 w 379515"/>
              <a:gd name="connsiteY0" fmla="*/ 64856 h 416308"/>
              <a:gd name="connsiteX1" fmla="*/ 379516 w 379515"/>
              <a:gd name="connsiteY1" fmla="*/ 0 h 416308"/>
              <a:gd name="connsiteX2" fmla="*/ 346949 w 379515"/>
              <a:gd name="connsiteY2" fmla="*/ 351453 h 416308"/>
              <a:gd name="connsiteX3" fmla="*/ 0 w 379515"/>
              <a:gd name="connsiteY3" fmla="*/ 416309 h 416308"/>
              <a:gd name="connsiteX4" fmla="*/ 32567 w 379515"/>
              <a:gd name="connsiteY4" fmla="*/ 64856 h 416308"/>
              <a:gd name="connsiteX5" fmla="*/ 32567 w 379515"/>
              <a:gd name="connsiteY5" fmla="*/ 64856 h 41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15" h="416308">
                <a:moveTo>
                  <a:pt x="32567" y="64856"/>
                </a:moveTo>
                <a:lnTo>
                  <a:pt x="379516" y="0"/>
                </a:lnTo>
                <a:lnTo>
                  <a:pt x="346949" y="351453"/>
                </a:lnTo>
                <a:lnTo>
                  <a:pt x="0" y="416309"/>
                </a:lnTo>
                <a:lnTo>
                  <a:pt x="32567" y="64856"/>
                </a:lnTo>
                <a:lnTo>
                  <a:pt x="32567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7" name="Freeform: Shape 976">
            <a:extLst>
              <a:ext uri="{FF2B5EF4-FFF2-40B4-BE49-F238E27FC236}">
                <a16:creationId xmlns:a16="http://schemas.microsoft.com/office/drawing/2014/main" id="{83F19A80-A0DD-A7A5-F70C-4E52218E6C59}"/>
              </a:ext>
            </a:extLst>
          </p:cNvPr>
          <p:cNvSpPr/>
          <p:nvPr/>
        </p:nvSpPr>
        <p:spPr>
          <a:xfrm>
            <a:off x="656939" y="7777497"/>
            <a:ext cx="379515" cy="416308"/>
          </a:xfrm>
          <a:custGeom>
            <a:avLst/>
            <a:gdLst>
              <a:gd name="connsiteX0" fmla="*/ 32567 w 379515"/>
              <a:gd name="connsiteY0" fmla="*/ 64856 h 416308"/>
              <a:gd name="connsiteX1" fmla="*/ 379516 w 379515"/>
              <a:gd name="connsiteY1" fmla="*/ 0 h 416308"/>
              <a:gd name="connsiteX2" fmla="*/ 346949 w 379515"/>
              <a:gd name="connsiteY2" fmla="*/ 351453 h 416308"/>
              <a:gd name="connsiteX3" fmla="*/ 0 w 379515"/>
              <a:gd name="connsiteY3" fmla="*/ 416309 h 416308"/>
              <a:gd name="connsiteX4" fmla="*/ 32567 w 379515"/>
              <a:gd name="connsiteY4" fmla="*/ 64856 h 416308"/>
              <a:gd name="connsiteX5" fmla="*/ 32567 w 379515"/>
              <a:gd name="connsiteY5" fmla="*/ 64856 h 41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15" h="416308">
                <a:moveTo>
                  <a:pt x="32567" y="64856"/>
                </a:moveTo>
                <a:lnTo>
                  <a:pt x="379516" y="0"/>
                </a:lnTo>
                <a:lnTo>
                  <a:pt x="346949" y="351453"/>
                </a:lnTo>
                <a:lnTo>
                  <a:pt x="0" y="416309"/>
                </a:lnTo>
                <a:lnTo>
                  <a:pt x="32567" y="64856"/>
                </a:lnTo>
                <a:lnTo>
                  <a:pt x="32567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8" name="Freeform: Shape 977">
            <a:extLst>
              <a:ext uri="{FF2B5EF4-FFF2-40B4-BE49-F238E27FC236}">
                <a16:creationId xmlns:a16="http://schemas.microsoft.com/office/drawing/2014/main" id="{F0B060A9-1079-069B-05D2-C1798DD32448}"/>
              </a:ext>
            </a:extLst>
          </p:cNvPr>
          <p:cNvSpPr/>
          <p:nvPr/>
        </p:nvSpPr>
        <p:spPr>
          <a:xfrm>
            <a:off x="-933021" y="2390856"/>
            <a:ext cx="504275" cy="380811"/>
          </a:xfrm>
          <a:custGeom>
            <a:avLst/>
            <a:gdLst>
              <a:gd name="connsiteX0" fmla="*/ 157327 w 504275"/>
              <a:gd name="connsiteY0" fmla="*/ 64856 h 380811"/>
              <a:gd name="connsiteX1" fmla="*/ 504276 w 504275"/>
              <a:gd name="connsiteY1" fmla="*/ 0 h 380811"/>
              <a:gd name="connsiteX2" fmla="*/ 346949 w 504275"/>
              <a:gd name="connsiteY2" fmla="*/ 315955 h 380811"/>
              <a:gd name="connsiteX3" fmla="*/ 0 w 504275"/>
              <a:gd name="connsiteY3" fmla="*/ 380811 h 380811"/>
              <a:gd name="connsiteX4" fmla="*/ 157327 w 504275"/>
              <a:gd name="connsiteY4" fmla="*/ 64856 h 380811"/>
              <a:gd name="connsiteX5" fmla="*/ 157327 w 504275"/>
              <a:gd name="connsiteY5" fmla="*/ 64856 h 380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275" h="380811">
                <a:moveTo>
                  <a:pt x="157327" y="64856"/>
                </a:moveTo>
                <a:lnTo>
                  <a:pt x="504276" y="0"/>
                </a:lnTo>
                <a:lnTo>
                  <a:pt x="346949" y="315955"/>
                </a:lnTo>
                <a:lnTo>
                  <a:pt x="0" y="380811"/>
                </a:lnTo>
                <a:lnTo>
                  <a:pt x="157327" y="64856"/>
                </a:lnTo>
                <a:lnTo>
                  <a:pt x="157327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9" name="Freeform: Shape 978">
            <a:extLst>
              <a:ext uri="{FF2B5EF4-FFF2-40B4-BE49-F238E27FC236}">
                <a16:creationId xmlns:a16="http://schemas.microsoft.com/office/drawing/2014/main" id="{80E6BDAC-AAAE-52CA-B51C-D6E55A44B631}"/>
              </a:ext>
            </a:extLst>
          </p:cNvPr>
          <p:cNvSpPr/>
          <p:nvPr/>
        </p:nvSpPr>
        <p:spPr>
          <a:xfrm>
            <a:off x="84914" y="6416794"/>
            <a:ext cx="504275" cy="380811"/>
          </a:xfrm>
          <a:custGeom>
            <a:avLst/>
            <a:gdLst>
              <a:gd name="connsiteX0" fmla="*/ 157327 w 504275"/>
              <a:gd name="connsiteY0" fmla="*/ 64856 h 380811"/>
              <a:gd name="connsiteX1" fmla="*/ 504276 w 504275"/>
              <a:gd name="connsiteY1" fmla="*/ 0 h 380811"/>
              <a:gd name="connsiteX2" fmla="*/ 346949 w 504275"/>
              <a:gd name="connsiteY2" fmla="*/ 315955 h 380811"/>
              <a:gd name="connsiteX3" fmla="*/ 0 w 504275"/>
              <a:gd name="connsiteY3" fmla="*/ 380812 h 380811"/>
              <a:gd name="connsiteX4" fmla="*/ 157327 w 504275"/>
              <a:gd name="connsiteY4" fmla="*/ 64856 h 380811"/>
              <a:gd name="connsiteX5" fmla="*/ 157327 w 504275"/>
              <a:gd name="connsiteY5" fmla="*/ 64856 h 380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275" h="380811">
                <a:moveTo>
                  <a:pt x="157327" y="64856"/>
                </a:moveTo>
                <a:lnTo>
                  <a:pt x="504276" y="0"/>
                </a:lnTo>
                <a:lnTo>
                  <a:pt x="346949" y="315955"/>
                </a:lnTo>
                <a:lnTo>
                  <a:pt x="0" y="380812"/>
                </a:lnTo>
                <a:lnTo>
                  <a:pt x="157327" y="64856"/>
                </a:lnTo>
                <a:lnTo>
                  <a:pt x="157327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0" name="Freeform: Shape 979">
            <a:extLst>
              <a:ext uri="{FF2B5EF4-FFF2-40B4-BE49-F238E27FC236}">
                <a16:creationId xmlns:a16="http://schemas.microsoft.com/office/drawing/2014/main" id="{88ED2DA7-2AB3-C25F-FA52-ED866BAE672E}"/>
              </a:ext>
            </a:extLst>
          </p:cNvPr>
          <p:cNvSpPr/>
          <p:nvPr/>
        </p:nvSpPr>
        <p:spPr>
          <a:xfrm>
            <a:off x="413174" y="5302262"/>
            <a:ext cx="607788" cy="302642"/>
          </a:xfrm>
          <a:custGeom>
            <a:avLst/>
            <a:gdLst>
              <a:gd name="connsiteX0" fmla="*/ 260839 w 607788"/>
              <a:gd name="connsiteY0" fmla="*/ 64856 h 302642"/>
              <a:gd name="connsiteX1" fmla="*/ 607788 w 607788"/>
              <a:gd name="connsiteY1" fmla="*/ 0 h 302642"/>
              <a:gd name="connsiteX2" fmla="*/ 346949 w 607788"/>
              <a:gd name="connsiteY2" fmla="*/ 237787 h 302642"/>
              <a:gd name="connsiteX3" fmla="*/ 0 w 607788"/>
              <a:gd name="connsiteY3" fmla="*/ 302643 h 302642"/>
              <a:gd name="connsiteX4" fmla="*/ 260839 w 607788"/>
              <a:gd name="connsiteY4" fmla="*/ 64856 h 302642"/>
              <a:gd name="connsiteX5" fmla="*/ 260839 w 607788"/>
              <a:gd name="connsiteY5" fmla="*/ 64856 h 302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7788" h="302642">
                <a:moveTo>
                  <a:pt x="260839" y="64856"/>
                </a:moveTo>
                <a:lnTo>
                  <a:pt x="607788" y="0"/>
                </a:lnTo>
                <a:lnTo>
                  <a:pt x="346949" y="237787"/>
                </a:lnTo>
                <a:lnTo>
                  <a:pt x="0" y="302643"/>
                </a:lnTo>
                <a:lnTo>
                  <a:pt x="260839" y="64856"/>
                </a:lnTo>
                <a:lnTo>
                  <a:pt x="260839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1" name="Freeform: Shape 980">
            <a:extLst>
              <a:ext uri="{FF2B5EF4-FFF2-40B4-BE49-F238E27FC236}">
                <a16:creationId xmlns:a16="http://schemas.microsoft.com/office/drawing/2014/main" id="{2A5F25A2-BB9C-70FD-0119-A7E334EC98AF}"/>
              </a:ext>
            </a:extLst>
          </p:cNvPr>
          <p:cNvSpPr/>
          <p:nvPr/>
        </p:nvSpPr>
        <p:spPr>
          <a:xfrm>
            <a:off x="-775694" y="2263353"/>
            <a:ext cx="676072" cy="192359"/>
          </a:xfrm>
          <a:custGeom>
            <a:avLst/>
            <a:gdLst>
              <a:gd name="connsiteX0" fmla="*/ 329124 w 676072"/>
              <a:gd name="connsiteY0" fmla="*/ 64856 h 192359"/>
              <a:gd name="connsiteX1" fmla="*/ 676073 w 676072"/>
              <a:gd name="connsiteY1" fmla="*/ 0 h 192359"/>
              <a:gd name="connsiteX2" fmla="*/ 346949 w 676072"/>
              <a:gd name="connsiteY2" fmla="*/ 127503 h 192359"/>
              <a:gd name="connsiteX3" fmla="*/ 0 w 676072"/>
              <a:gd name="connsiteY3" fmla="*/ 192359 h 192359"/>
              <a:gd name="connsiteX4" fmla="*/ 329124 w 676072"/>
              <a:gd name="connsiteY4" fmla="*/ 64856 h 192359"/>
              <a:gd name="connsiteX5" fmla="*/ 329124 w 676072"/>
              <a:gd name="connsiteY5" fmla="*/ 64856 h 192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6072" h="192359">
                <a:moveTo>
                  <a:pt x="329124" y="64856"/>
                </a:moveTo>
                <a:lnTo>
                  <a:pt x="676073" y="0"/>
                </a:lnTo>
                <a:lnTo>
                  <a:pt x="346949" y="127503"/>
                </a:lnTo>
                <a:lnTo>
                  <a:pt x="0" y="192359"/>
                </a:lnTo>
                <a:lnTo>
                  <a:pt x="329124" y="64856"/>
                </a:lnTo>
                <a:lnTo>
                  <a:pt x="329124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2" name="Freeform: Shape 981">
            <a:extLst>
              <a:ext uri="{FF2B5EF4-FFF2-40B4-BE49-F238E27FC236}">
                <a16:creationId xmlns:a16="http://schemas.microsoft.com/office/drawing/2014/main" id="{DB9C8C90-54C1-E016-7C50-A9843D59558E}"/>
              </a:ext>
            </a:extLst>
          </p:cNvPr>
          <p:cNvSpPr/>
          <p:nvPr/>
        </p:nvSpPr>
        <p:spPr>
          <a:xfrm>
            <a:off x="8596229" y="3821343"/>
            <a:ext cx="693897" cy="129712"/>
          </a:xfrm>
          <a:custGeom>
            <a:avLst/>
            <a:gdLst>
              <a:gd name="connsiteX0" fmla="*/ 0 w 693897"/>
              <a:gd name="connsiteY0" fmla="*/ 64856 h 129712"/>
              <a:gd name="connsiteX1" fmla="*/ 346948 w 693897"/>
              <a:gd name="connsiteY1" fmla="*/ 0 h 129712"/>
              <a:gd name="connsiteX2" fmla="*/ 693898 w 693897"/>
              <a:gd name="connsiteY2" fmla="*/ 64856 h 129712"/>
              <a:gd name="connsiteX3" fmla="*/ 346948 w 693897"/>
              <a:gd name="connsiteY3" fmla="*/ 129712 h 129712"/>
              <a:gd name="connsiteX4" fmla="*/ 0 w 693897"/>
              <a:gd name="connsiteY4" fmla="*/ 64856 h 129712"/>
              <a:gd name="connsiteX5" fmla="*/ 0 w 693897"/>
              <a:gd name="connsiteY5" fmla="*/ 64856 h 129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93897" h="129712">
                <a:moveTo>
                  <a:pt x="0" y="64856"/>
                </a:moveTo>
                <a:lnTo>
                  <a:pt x="346948" y="0"/>
                </a:lnTo>
                <a:lnTo>
                  <a:pt x="693898" y="64856"/>
                </a:lnTo>
                <a:lnTo>
                  <a:pt x="346948" y="129712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3" name="Freeform: Shape 982">
            <a:extLst>
              <a:ext uri="{FF2B5EF4-FFF2-40B4-BE49-F238E27FC236}">
                <a16:creationId xmlns:a16="http://schemas.microsoft.com/office/drawing/2014/main" id="{52DB4C8F-CF4E-F3D8-E7CF-B5445CDFE702}"/>
              </a:ext>
            </a:extLst>
          </p:cNvPr>
          <p:cNvSpPr/>
          <p:nvPr/>
        </p:nvSpPr>
        <p:spPr>
          <a:xfrm>
            <a:off x="8535493" y="-258405"/>
            <a:ext cx="647039" cy="250664"/>
          </a:xfrm>
          <a:custGeom>
            <a:avLst/>
            <a:gdLst>
              <a:gd name="connsiteX0" fmla="*/ 0 w 647039"/>
              <a:gd name="connsiteY0" fmla="*/ 64856 h 250664"/>
              <a:gd name="connsiteX1" fmla="*/ 346948 w 647039"/>
              <a:gd name="connsiteY1" fmla="*/ 0 h 250664"/>
              <a:gd name="connsiteX2" fmla="*/ 647040 w 647039"/>
              <a:gd name="connsiteY2" fmla="*/ 185809 h 250664"/>
              <a:gd name="connsiteX3" fmla="*/ 300091 w 647039"/>
              <a:gd name="connsiteY3" fmla="*/ 250665 h 250664"/>
              <a:gd name="connsiteX4" fmla="*/ 0 w 647039"/>
              <a:gd name="connsiteY4" fmla="*/ 64856 h 250664"/>
              <a:gd name="connsiteX5" fmla="*/ 0 w 647039"/>
              <a:gd name="connsiteY5" fmla="*/ 64856 h 25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7039" h="250664">
                <a:moveTo>
                  <a:pt x="0" y="64856"/>
                </a:moveTo>
                <a:lnTo>
                  <a:pt x="346948" y="0"/>
                </a:lnTo>
                <a:lnTo>
                  <a:pt x="647040" y="185809"/>
                </a:lnTo>
                <a:lnTo>
                  <a:pt x="300091" y="250665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4" name="Freeform: Shape 983">
            <a:extLst>
              <a:ext uri="{FF2B5EF4-FFF2-40B4-BE49-F238E27FC236}">
                <a16:creationId xmlns:a16="http://schemas.microsoft.com/office/drawing/2014/main" id="{BDFDAF7C-A073-3526-0817-FBB2290D7ADF}"/>
              </a:ext>
            </a:extLst>
          </p:cNvPr>
          <p:cNvSpPr/>
          <p:nvPr/>
        </p:nvSpPr>
        <p:spPr>
          <a:xfrm>
            <a:off x="8882441" y="4541639"/>
            <a:ext cx="647040" cy="250664"/>
          </a:xfrm>
          <a:custGeom>
            <a:avLst/>
            <a:gdLst>
              <a:gd name="connsiteX0" fmla="*/ 0 w 647040"/>
              <a:gd name="connsiteY0" fmla="*/ 64856 h 250664"/>
              <a:gd name="connsiteX1" fmla="*/ 346949 w 647040"/>
              <a:gd name="connsiteY1" fmla="*/ 0 h 250664"/>
              <a:gd name="connsiteX2" fmla="*/ 647040 w 647040"/>
              <a:gd name="connsiteY2" fmla="*/ 185809 h 250664"/>
              <a:gd name="connsiteX3" fmla="*/ 300091 w 647040"/>
              <a:gd name="connsiteY3" fmla="*/ 250665 h 250664"/>
              <a:gd name="connsiteX4" fmla="*/ 0 w 647040"/>
              <a:gd name="connsiteY4" fmla="*/ 64856 h 250664"/>
              <a:gd name="connsiteX5" fmla="*/ 0 w 647040"/>
              <a:gd name="connsiteY5" fmla="*/ 64856 h 25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7040" h="250664">
                <a:moveTo>
                  <a:pt x="0" y="64856"/>
                </a:moveTo>
                <a:lnTo>
                  <a:pt x="346949" y="0"/>
                </a:lnTo>
                <a:lnTo>
                  <a:pt x="647040" y="185809"/>
                </a:lnTo>
                <a:lnTo>
                  <a:pt x="300091" y="250665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5" name="Freeform: Shape 984">
            <a:extLst>
              <a:ext uri="{FF2B5EF4-FFF2-40B4-BE49-F238E27FC236}">
                <a16:creationId xmlns:a16="http://schemas.microsoft.com/office/drawing/2014/main" id="{93A0D10E-A349-BB81-6B6C-B06D45DB4C35}"/>
              </a:ext>
            </a:extLst>
          </p:cNvPr>
          <p:cNvSpPr/>
          <p:nvPr/>
        </p:nvSpPr>
        <p:spPr>
          <a:xfrm>
            <a:off x="8322788" y="-1497984"/>
            <a:ext cx="559653" cy="346522"/>
          </a:xfrm>
          <a:custGeom>
            <a:avLst/>
            <a:gdLst>
              <a:gd name="connsiteX0" fmla="*/ 0 w 559653"/>
              <a:gd name="connsiteY0" fmla="*/ 64856 h 346522"/>
              <a:gd name="connsiteX1" fmla="*/ 346948 w 559653"/>
              <a:gd name="connsiteY1" fmla="*/ 0 h 346522"/>
              <a:gd name="connsiteX2" fmla="*/ 559653 w 559653"/>
              <a:gd name="connsiteY2" fmla="*/ 281667 h 346522"/>
              <a:gd name="connsiteX3" fmla="*/ 212705 w 559653"/>
              <a:gd name="connsiteY3" fmla="*/ 346523 h 346522"/>
              <a:gd name="connsiteX4" fmla="*/ 0 w 559653"/>
              <a:gd name="connsiteY4" fmla="*/ 64856 h 346522"/>
              <a:gd name="connsiteX5" fmla="*/ 0 w 559653"/>
              <a:gd name="connsiteY5" fmla="*/ 64856 h 346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9653" h="346522">
                <a:moveTo>
                  <a:pt x="0" y="64856"/>
                </a:moveTo>
                <a:lnTo>
                  <a:pt x="346948" y="0"/>
                </a:lnTo>
                <a:lnTo>
                  <a:pt x="559653" y="281667"/>
                </a:lnTo>
                <a:lnTo>
                  <a:pt x="212705" y="346523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6" name="Freeform: Shape 985">
            <a:extLst>
              <a:ext uri="{FF2B5EF4-FFF2-40B4-BE49-F238E27FC236}">
                <a16:creationId xmlns:a16="http://schemas.microsoft.com/office/drawing/2014/main" id="{420E8839-541F-E30B-8208-4FE5B0C48964}"/>
              </a:ext>
            </a:extLst>
          </p:cNvPr>
          <p:cNvSpPr/>
          <p:nvPr/>
        </p:nvSpPr>
        <p:spPr>
          <a:xfrm>
            <a:off x="8355355" y="2532784"/>
            <a:ext cx="559654" cy="346522"/>
          </a:xfrm>
          <a:custGeom>
            <a:avLst/>
            <a:gdLst>
              <a:gd name="connsiteX0" fmla="*/ 0 w 559654"/>
              <a:gd name="connsiteY0" fmla="*/ 64856 h 346522"/>
              <a:gd name="connsiteX1" fmla="*/ 346949 w 559654"/>
              <a:gd name="connsiteY1" fmla="*/ 0 h 346522"/>
              <a:gd name="connsiteX2" fmla="*/ 559654 w 559654"/>
              <a:gd name="connsiteY2" fmla="*/ 281667 h 346522"/>
              <a:gd name="connsiteX3" fmla="*/ 212705 w 559654"/>
              <a:gd name="connsiteY3" fmla="*/ 346523 h 346522"/>
              <a:gd name="connsiteX4" fmla="*/ 0 w 559654"/>
              <a:gd name="connsiteY4" fmla="*/ 64856 h 346522"/>
              <a:gd name="connsiteX5" fmla="*/ 0 w 559654"/>
              <a:gd name="connsiteY5" fmla="*/ 64856 h 346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9654" h="346522">
                <a:moveTo>
                  <a:pt x="0" y="64856"/>
                </a:moveTo>
                <a:lnTo>
                  <a:pt x="346949" y="0"/>
                </a:lnTo>
                <a:lnTo>
                  <a:pt x="559654" y="281667"/>
                </a:lnTo>
                <a:lnTo>
                  <a:pt x="212705" y="346523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7" name="Freeform: Shape 986">
            <a:extLst>
              <a:ext uri="{FF2B5EF4-FFF2-40B4-BE49-F238E27FC236}">
                <a16:creationId xmlns:a16="http://schemas.microsoft.com/office/drawing/2014/main" id="{6A1428AF-0E89-F401-0CB9-FC1436BBD037}"/>
              </a:ext>
            </a:extLst>
          </p:cNvPr>
          <p:cNvSpPr/>
          <p:nvPr/>
        </p:nvSpPr>
        <p:spPr>
          <a:xfrm>
            <a:off x="9511657" y="5557857"/>
            <a:ext cx="559653" cy="346522"/>
          </a:xfrm>
          <a:custGeom>
            <a:avLst/>
            <a:gdLst>
              <a:gd name="connsiteX0" fmla="*/ 0 w 559653"/>
              <a:gd name="connsiteY0" fmla="*/ 64856 h 346522"/>
              <a:gd name="connsiteX1" fmla="*/ 346948 w 559653"/>
              <a:gd name="connsiteY1" fmla="*/ 0 h 346522"/>
              <a:gd name="connsiteX2" fmla="*/ 559653 w 559653"/>
              <a:gd name="connsiteY2" fmla="*/ 281667 h 346522"/>
              <a:gd name="connsiteX3" fmla="*/ 212705 w 559653"/>
              <a:gd name="connsiteY3" fmla="*/ 346523 h 346522"/>
              <a:gd name="connsiteX4" fmla="*/ 0 w 559653"/>
              <a:gd name="connsiteY4" fmla="*/ 64856 h 346522"/>
              <a:gd name="connsiteX5" fmla="*/ 0 w 559653"/>
              <a:gd name="connsiteY5" fmla="*/ 64856 h 346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9653" h="346522">
                <a:moveTo>
                  <a:pt x="0" y="64856"/>
                </a:moveTo>
                <a:lnTo>
                  <a:pt x="346948" y="0"/>
                </a:lnTo>
                <a:lnTo>
                  <a:pt x="559653" y="281667"/>
                </a:lnTo>
                <a:lnTo>
                  <a:pt x="212705" y="346523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8" name="Freeform: Shape 987">
            <a:extLst>
              <a:ext uri="{FF2B5EF4-FFF2-40B4-BE49-F238E27FC236}">
                <a16:creationId xmlns:a16="http://schemas.microsoft.com/office/drawing/2014/main" id="{AD92FC7B-FD65-E729-53E5-9CA8338BC64F}"/>
              </a:ext>
            </a:extLst>
          </p:cNvPr>
          <p:cNvSpPr/>
          <p:nvPr/>
        </p:nvSpPr>
        <p:spPr>
          <a:xfrm>
            <a:off x="8738993" y="898798"/>
            <a:ext cx="443540" cy="404340"/>
          </a:xfrm>
          <a:custGeom>
            <a:avLst/>
            <a:gdLst>
              <a:gd name="connsiteX0" fmla="*/ 0 w 443540"/>
              <a:gd name="connsiteY0" fmla="*/ 64856 h 404340"/>
              <a:gd name="connsiteX1" fmla="*/ 346948 w 443540"/>
              <a:gd name="connsiteY1" fmla="*/ 0 h 404340"/>
              <a:gd name="connsiteX2" fmla="*/ 443540 w 443540"/>
              <a:gd name="connsiteY2" fmla="*/ 339484 h 404340"/>
              <a:gd name="connsiteX3" fmla="*/ 96592 w 443540"/>
              <a:gd name="connsiteY3" fmla="*/ 404340 h 404340"/>
              <a:gd name="connsiteX4" fmla="*/ 0 w 443540"/>
              <a:gd name="connsiteY4" fmla="*/ 64856 h 404340"/>
              <a:gd name="connsiteX5" fmla="*/ 0 w 443540"/>
              <a:gd name="connsiteY5" fmla="*/ 64856 h 404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540" h="404340">
                <a:moveTo>
                  <a:pt x="0" y="64856"/>
                </a:moveTo>
                <a:lnTo>
                  <a:pt x="346948" y="0"/>
                </a:lnTo>
                <a:lnTo>
                  <a:pt x="443540" y="339484"/>
                </a:lnTo>
                <a:lnTo>
                  <a:pt x="96592" y="404340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9" name="Freeform: Shape 988">
            <a:extLst>
              <a:ext uri="{FF2B5EF4-FFF2-40B4-BE49-F238E27FC236}">
                <a16:creationId xmlns:a16="http://schemas.microsoft.com/office/drawing/2014/main" id="{6849C1AD-AEA1-8D57-C1E6-598D9B806CB3}"/>
              </a:ext>
            </a:extLst>
          </p:cNvPr>
          <p:cNvSpPr/>
          <p:nvPr/>
        </p:nvSpPr>
        <p:spPr>
          <a:xfrm>
            <a:off x="8943177" y="3886200"/>
            <a:ext cx="443540" cy="404340"/>
          </a:xfrm>
          <a:custGeom>
            <a:avLst/>
            <a:gdLst>
              <a:gd name="connsiteX0" fmla="*/ 0 w 443540"/>
              <a:gd name="connsiteY0" fmla="*/ 64856 h 404340"/>
              <a:gd name="connsiteX1" fmla="*/ 346949 w 443540"/>
              <a:gd name="connsiteY1" fmla="*/ 0 h 404340"/>
              <a:gd name="connsiteX2" fmla="*/ 443541 w 443540"/>
              <a:gd name="connsiteY2" fmla="*/ 339484 h 404340"/>
              <a:gd name="connsiteX3" fmla="*/ 96592 w 443540"/>
              <a:gd name="connsiteY3" fmla="*/ 404340 h 404340"/>
              <a:gd name="connsiteX4" fmla="*/ 0 w 443540"/>
              <a:gd name="connsiteY4" fmla="*/ 64856 h 404340"/>
              <a:gd name="connsiteX5" fmla="*/ 0 w 443540"/>
              <a:gd name="connsiteY5" fmla="*/ 64856 h 404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540" h="404340">
                <a:moveTo>
                  <a:pt x="0" y="64856"/>
                </a:moveTo>
                <a:lnTo>
                  <a:pt x="346949" y="0"/>
                </a:lnTo>
                <a:lnTo>
                  <a:pt x="443541" y="339484"/>
                </a:lnTo>
                <a:lnTo>
                  <a:pt x="96592" y="404340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0" name="Freeform: Shape 989">
            <a:extLst>
              <a:ext uri="{FF2B5EF4-FFF2-40B4-BE49-F238E27FC236}">
                <a16:creationId xmlns:a16="http://schemas.microsoft.com/office/drawing/2014/main" id="{3D116289-860F-FBA8-17CF-1282A155E5C3}"/>
              </a:ext>
            </a:extLst>
          </p:cNvPr>
          <p:cNvSpPr/>
          <p:nvPr/>
        </p:nvSpPr>
        <p:spPr>
          <a:xfrm>
            <a:off x="10021942" y="6912719"/>
            <a:ext cx="443540" cy="404340"/>
          </a:xfrm>
          <a:custGeom>
            <a:avLst/>
            <a:gdLst>
              <a:gd name="connsiteX0" fmla="*/ 0 w 443540"/>
              <a:gd name="connsiteY0" fmla="*/ 64856 h 404340"/>
              <a:gd name="connsiteX1" fmla="*/ 346949 w 443540"/>
              <a:gd name="connsiteY1" fmla="*/ 0 h 404340"/>
              <a:gd name="connsiteX2" fmla="*/ 443541 w 443540"/>
              <a:gd name="connsiteY2" fmla="*/ 339485 h 404340"/>
              <a:gd name="connsiteX3" fmla="*/ 96592 w 443540"/>
              <a:gd name="connsiteY3" fmla="*/ 404341 h 404340"/>
              <a:gd name="connsiteX4" fmla="*/ 0 w 443540"/>
              <a:gd name="connsiteY4" fmla="*/ 64856 h 404340"/>
              <a:gd name="connsiteX5" fmla="*/ 0 w 443540"/>
              <a:gd name="connsiteY5" fmla="*/ 64856 h 404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540" h="404340">
                <a:moveTo>
                  <a:pt x="0" y="64856"/>
                </a:moveTo>
                <a:lnTo>
                  <a:pt x="346949" y="0"/>
                </a:lnTo>
                <a:lnTo>
                  <a:pt x="443541" y="339485"/>
                </a:lnTo>
                <a:lnTo>
                  <a:pt x="96592" y="404341"/>
                </a:lnTo>
                <a:lnTo>
                  <a:pt x="0" y="64856"/>
                </a:lnTo>
                <a:lnTo>
                  <a:pt x="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1" name="Freeform: Shape 990">
            <a:extLst>
              <a:ext uri="{FF2B5EF4-FFF2-40B4-BE49-F238E27FC236}">
                <a16:creationId xmlns:a16="http://schemas.microsoft.com/office/drawing/2014/main" id="{57A17E01-2D6F-C127-65EC-811C0BAE7413}"/>
              </a:ext>
            </a:extLst>
          </p:cNvPr>
          <p:cNvSpPr/>
          <p:nvPr/>
        </p:nvSpPr>
        <p:spPr>
          <a:xfrm>
            <a:off x="8535493" y="2814451"/>
            <a:ext cx="379515" cy="416308"/>
          </a:xfrm>
          <a:custGeom>
            <a:avLst/>
            <a:gdLst>
              <a:gd name="connsiteX0" fmla="*/ 32567 w 379515"/>
              <a:gd name="connsiteY0" fmla="*/ 64856 h 416308"/>
              <a:gd name="connsiteX1" fmla="*/ 379516 w 379515"/>
              <a:gd name="connsiteY1" fmla="*/ 0 h 416308"/>
              <a:gd name="connsiteX2" fmla="*/ 346948 w 379515"/>
              <a:gd name="connsiteY2" fmla="*/ 351453 h 416308"/>
              <a:gd name="connsiteX3" fmla="*/ 0 w 379515"/>
              <a:gd name="connsiteY3" fmla="*/ 416309 h 416308"/>
              <a:gd name="connsiteX4" fmla="*/ 32567 w 379515"/>
              <a:gd name="connsiteY4" fmla="*/ 64856 h 416308"/>
              <a:gd name="connsiteX5" fmla="*/ 32567 w 379515"/>
              <a:gd name="connsiteY5" fmla="*/ 64856 h 41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15" h="416308">
                <a:moveTo>
                  <a:pt x="32567" y="64856"/>
                </a:moveTo>
                <a:lnTo>
                  <a:pt x="379516" y="0"/>
                </a:lnTo>
                <a:lnTo>
                  <a:pt x="346948" y="351453"/>
                </a:lnTo>
                <a:lnTo>
                  <a:pt x="0" y="416309"/>
                </a:lnTo>
                <a:lnTo>
                  <a:pt x="32567" y="64856"/>
                </a:lnTo>
                <a:lnTo>
                  <a:pt x="32567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2" name="Freeform: Shape 991">
            <a:extLst>
              <a:ext uri="{FF2B5EF4-FFF2-40B4-BE49-F238E27FC236}">
                <a16:creationId xmlns:a16="http://schemas.microsoft.com/office/drawing/2014/main" id="{10CDAD2E-0E92-8F5B-8349-DD82628A7547}"/>
              </a:ext>
            </a:extLst>
          </p:cNvPr>
          <p:cNvSpPr/>
          <p:nvPr/>
        </p:nvSpPr>
        <p:spPr>
          <a:xfrm>
            <a:off x="9511657" y="5206404"/>
            <a:ext cx="379514" cy="416308"/>
          </a:xfrm>
          <a:custGeom>
            <a:avLst/>
            <a:gdLst>
              <a:gd name="connsiteX0" fmla="*/ 32567 w 379514"/>
              <a:gd name="connsiteY0" fmla="*/ 64856 h 416308"/>
              <a:gd name="connsiteX1" fmla="*/ 379515 w 379514"/>
              <a:gd name="connsiteY1" fmla="*/ 0 h 416308"/>
              <a:gd name="connsiteX2" fmla="*/ 346948 w 379514"/>
              <a:gd name="connsiteY2" fmla="*/ 351453 h 416308"/>
              <a:gd name="connsiteX3" fmla="*/ 0 w 379514"/>
              <a:gd name="connsiteY3" fmla="*/ 416309 h 416308"/>
              <a:gd name="connsiteX4" fmla="*/ 32567 w 379514"/>
              <a:gd name="connsiteY4" fmla="*/ 64856 h 416308"/>
              <a:gd name="connsiteX5" fmla="*/ 32567 w 379514"/>
              <a:gd name="connsiteY5" fmla="*/ 64856 h 41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14" h="416308">
                <a:moveTo>
                  <a:pt x="32567" y="64856"/>
                </a:moveTo>
                <a:lnTo>
                  <a:pt x="379515" y="0"/>
                </a:lnTo>
                <a:lnTo>
                  <a:pt x="346948" y="351453"/>
                </a:lnTo>
                <a:lnTo>
                  <a:pt x="0" y="416309"/>
                </a:lnTo>
                <a:lnTo>
                  <a:pt x="32567" y="64856"/>
                </a:lnTo>
                <a:lnTo>
                  <a:pt x="32567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3" name="Freeform: Shape 992">
            <a:extLst>
              <a:ext uri="{FF2B5EF4-FFF2-40B4-BE49-F238E27FC236}">
                <a16:creationId xmlns:a16="http://schemas.microsoft.com/office/drawing/2014/main" id="{2607189D-79A2-CCBD-053A-A1BDA2C2C6FE}"/>
              </a:ext>
            </a:extLst>
          </p:cNvPr>
          <p:cNvSpPr/>
          <p:nvPr/>
        </p:nvSpPr>
        <p:spPr>
          <a:xfrm>
            <a:off x="8535493" y="-864864"/>
            <a:ext cx="379515" cy="416308"/>
          </a:xfrm>
          <a:custGeom>
            <a:avLst/>
            <a:gdLst>
              <a:gd name="connsiteX0" fmla="*/ 32567 w 379515"/>
              <a:gd name="connsiteY0" fmla="*/ 64856 h 416308"/>
              <a:gd name="connsiteX1" fmla="*/ 379516 w 379515"/>
              <a:gd name="connsiteY1" fmla="*/ 0 h 416308"/>
              <a:gd name="connsiteX2" fmla="*/ 346948 w 379515"/>
              <a:gd name="connsiteY2" fmla="*/ 351453 h 416308"/>
              <a:gd name="connsiteX3" fmla="*/ 0 w 379515"/>
              <a:gd name="connsiteY3" fmla="*/ 416309 h 416308"/>
              <a:gd name="connsiteX4" fmla="*/ 32567 w 379515"/>
              <a:gd name="connsiteY4" fmla="*/ 64856 h 416308"/>
              <a:gd name="connsiteX5" fmla="*/ 32567 w 379515"/>
              <a:gd name="connsiteY5" fmla="*/ 64856 h 41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15" h="416308">
                <a:moveTo>
                  <a:pt x="32567" y="64856"/>
                </a:moveTo>
                <a:lnTo>
                  <a:pt x="379516" y="0"/>
                </a:lnTo>
                <a:lnTo>
                  <a:pt x="346948" y="351453"/>
                </a:lnTo>
                <a:lnTo>
                  <a:pt x="0" y="416309"/>
                </a:lnTo>
                <a:lnTo>
                  <a:pt x="32567" y="64856"/>
                </a:lnTo>
                <a:lnTo>
                  <a:pt x="32567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4" name="Freeform: Shape 993">
            <a:extLst>
              <a:ext uri="{FF2B5EF4-FFF2-40B4-BE49-F238E27FC236}">
                <a16:creationId xmlns:a16="http://schemas.microsoft.com/office/drawing/2014/main" id="{E007512F-8791-DE36-4363-CBF1818843D5}"/>
              </a:ext>
            </a:extLst>
          </p:cNvPr>
          <p:cNvSpPr/>
          <p:nvPr/>
        </p:nvSpPr>
        <p:spPr>
          <a:xfrm>
            <a:off x="8882441" y="4225684"/>
            <a:ext cx="504276" cy="380811"/>
          </a:xfrm>
          <a:custGeom>
            <a:avLst/>
            <a:gdLst>
              <a:gd name="connsiteX0" fmla="*/ 157327 w 504276"/>
              <a:gd name="connsiteY0" fmla="*/ 64856 h 380811"/>
              <a:gd name="connsiteX1" fmla="*/ 504276 w 504276"/>
              <a:gd name="connsiteY1" fmla="*/ 0 h 380811"/>
              <a:gd name="connsiteX2" fmla="*/ 346949 w 504276"/>
              <a:gd name="connsiteY2" fmla="*/ 315955 h 380811"/>
              <a:gd name="connsiteX3" fmla="*/ 0 w 504276"/>
              <a:gd name="connsiteY3" fmla="*/ 380812 h 380811"/>
              <a:gd name="connsiteX4" fmla="*/ 157327 w 504276"/>
              <a:gd name="connsiteY4" fmla="*/ 64856 h 380811"/>
              <a:gd name="connsiteX5" fmla="*/ 157327 w 504276"/>
              <a:gd name="connsiteY5" fmla="*/ 64856 h 380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276" h="380811">
                <a:moveTo>
                  <a:pt x="157327" y="64856"/>
                </a:moveTo>
                <a:lnTo>
                  <a:pt x="504276" y="0"/>
                </a:lnTo>
                <a:lnTo>
                  <a:pt x="346949" y="315955"/>
                </a:lnTo>
                <a:lnTo>
                  <a:pt x="0" y="380812"/>
                </a:lnTo>
                <a:lnTo>
                  <a:pt x="157327" y="64856"/>
                </a:lnTo>
                <a:lnTo>
                  <a:pt x="157327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5" name="Freeform: Shape 994">
            <a:extLst>
              <a:ext uri="{FF2B5EF4-FFF2-40B4-BE49-F238E27FC236}">
                <a16:creationId xmlns:a16="http://schemas.microsoft.com/office/drawing/2014/main" id="{9E6DBDC3-8DD6-B0AF-ED92-836051EA1F28}"/>
              </a:ext>
            </a:extLst>
          </p:cNvPr>
          <p:cNvSpPr/>
          <p:nvPr/>
        </p:nvSpPr>
        <p:spPr>
          <a:xfrm>
            <a:off x="8678257" y="-72596"/>
            <a:ext cx="504275" cy="380811"/>
          </a:xfrm>
          <a:custGeom>
            <a:avLst/>
            <a:gdLst>
              <a:gd name="connsiteX0" fmla="*/ 157327 w 504275"/>
              <a:gd name="connsiteY0" fmla="*/ 64856 h 380811"/>
              <a:gd name="connsiteX1" fmla="*/ 504275 w 504275"/>
              <a:gd name="connsiteY1" fmla="*/ 0 h 380811"/>
              <a:gd name="connsiteX2" fmla="*/ 346948 w 504275"/>
              <a:gd name="connsiteY2" fmla="*/ 315955 h 380811"/>
              <a:gd name="connsiteX3" fmla="*/ 0 w 504275"/>
              <a:gd name="connsiteY3" fmla="*/ 380811 h 380811"/>
              <a:gd name="connsiteX4" fmla="*/ 157327 w 504275"/>
              <a:gd name="connsiteY4" fmla="*/ 64856 h 380811"/>
              <a:gd name="connsiteX5" fmla="*/ 157327 w 504275"/>
              <a:gd name="connsiteY5" fmla="*/ 64856 h 380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275" h="380811">
                <a:moveTo>
                  <a:pt x="157327" y="64856"/>
                </a:moveTo>
                <a:lnTo>
                  <a:pt x="504275" y="0"/>
                </a:lnTo>
                <a:lnTo>
                  <a:pt x="346948" y="315955"/>
                </a:lnTo>
                <a:lnTo>
                  <a:pt x="0" y="380811"/>
                </a:lnTo>
                <a:lnTo>
                  <a:pt x="157327" y="64856"/>
                </a:lnTo>
                <a:lnTo>
                  <a:pt x="157327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6" name="Freeform: Shape 995">
            <a:extLst>
              <a:ext uri="{FF2B5EF4-FFF2-40B4-BE49-F238E27FC236}">
                <a16:creationId xmlns:a16="http://schemas.microsoft.com/office/drawing/2014/main" id="{AF219D8A-DB01-92F8-69E9-48A2916B3517}"/>
              </a:ext>
            </a:extLst>
          </p:cNvPr>
          <p:cNvSpPr/>
          <p:nvPr/>
        </p:nvSpPr>
        <p:spPr>
          <a:xfrm>
            <a:off x="9864615" y="6358977"/>
            <a:ext cx="607787" cy="302642"/>
          </a:xfrm>
          <a:custGeom>
            <a:avLst/>
            <a:gdLst>
              <a:gd name="connsiteX0" fmla="*/ 260840 w 607787"/>
              <a:gd name="connsiteY0" fmla="*/ 64856 h 302642"/>
              <a:gd name="connsiteX1" fmla="*/ 607788 w 607787"/>
              <a:gd name="connsiteY1" fmla="*/ 0 h 302642"/>
              <a:gd name="connsiteX2" fmla="*/ 346949 w 607787"/>
              <a:gd name="connsiteY2" fmla="*/ 237787 h 302642"/>
              <a:gd name="connsiteX3" fmla="*/ 0 w 607787"/>
              <a:gd name="connsiteY3" fmla="*/ 302643 h 302642"/>
              <a:gd name="connsiteX4" fmla="*/ 260840 w 607787"/>
              <a:gd name="connsiteY4" fmla="*/ 64856 h 302642"/>
              <a:gd name="connsiteX5" fmla="*/ 260840 w 607787"/>
              <a:gd name="connsiteY5" fmla="*/ 64856 h 302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7787" h="302642">
                <a:moveTo>
                  <a:pt x="260840" y="64856"/>
                </a:moveTo>
                <a:lnTo>
                  <a:pt x="607788" y="0"/>
                </a:lnTo>
                <a:lnTo>
                  <a:pt x="346949" y="237787"/>
                </a:lnTo>
                <a:lnTo>
                  <a:pt x="0" y="302643"/>
                </a:lnTo>
                <a:lnTo>
                  <a:pt x="260840" y="64856"/>
                </a:lnTo>
                <a:lnTo>
                  <a:pt x="26084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7" name="Freeform: Shape 996">
            <a:extLst>
              <a:ext uri="{FF2B5EF4-FFF2-40B4-BE49-F238E27FC236}">
                <a16:creationId xmlns:a16="http://schemas.microsoft.com/office/drawing/2014/main" id="{AF130423-44F3-BB2C-CBEC-60A9DAD021CE}"/>
              </a:ext>
            </a:extLst>
          </p:cNvPr>
          <p:cNvSpPr/>
          <p:nvPr/>
        </p:nvSpPr>
        <p:spPr>
          <a:xfrm>
            <a:off x="8574745" y="1238283"/>
            <a:ext cx="607787" cy="302642"/>
          </a:xfrm>
          <a:custGeom>
            <a:avLst/>
            <a:gdLst>
              <a:gd name="connsiteX0" fmla="*/ 260840 w 607787"/>
              <a:gd name="connsiteY0" fmla="*/ 64856 h 302642"/>
              <a:gd name="connsiteX1" fmla="*/ 607788 w 607787"/>
              <a:gd name="connsiteY1" fmla="*/ 0 h 302642"/>
              <a:gd name="connsiteX2" fmla="*/ 346948 w 607787"/>
              <a:gd name="connsiteY2" fmla="*/ 237787 h 302642"/>
              <a:gd name="connsiteX3" fmla="*/ 0 w 607787"/>
              <a:gd name="connsiteY3" fmla="*/ 302643 h 302642"/>
              <a:gd name="connsiteX4" fmla="*/ 260840 w 607787"/>
              <a:gd name="connsiteY4" fmla="*/ 64856 h 302642"/>
              <a:gd name="connsiteX5" fmla="*/ 260840 w 607787"/>
              <a:gd name="connsiteY5" fmla="*/ 64856 h 302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7787" h="302642">
                <a:moveTo>
                  <a:pt x="260840" y="64856"/>
                </a:moveTo>
                <a:lnTo>
                  <a:pt x="607788" y="0"/>
                </a:lnTo>
                <a:lnTo>
                  <a:pt x="346948" y="237787"/>
                </a:lnTo>
                <a:lnTo>
                  <a:pt x="0" y="302643"/>
                </a:lnTo>
                <a:lnTo>
                  <a:pt x="260840" y="64856"/>
                </a:lnTo>
                <a:lnTo>
                  <a:pt x="260840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8" name="Freeform: Shape 997">
            <a:extLst>
              <a:ext uri="{FF2B5EF4-FFF2-40B4-BE49-F238E27FC236}">
                <a16:creationId xmlns:a16="http://schemas.microsoft.com/office/drawing/2014/main" id="{930AA1B3-D395-AB31-A4A4-30B8DDCC0F94}"/>
              </a:ext>
            </a:extLst>
          </p:cNvPr>
          <p:cNvSpPr/>
          <p:nvPr/>
        </p:nvSpPr>
        <p:spPr>
          <a:xfrm>
            <a:off x="8535493" y="-385908"/>
            <a:ext cx="676072" cy="192359"/>
          </a:xfrm>
          <a:custGeom>
            <a:avLst/>
            <a:gdLst>
              <a:gd name="connsiteX0" fmla="*/ 329124 w 676072"/>
              <a:gd name="connsiteY0" fmla="*/ 64856 h 192359"/>
              <a:gd name="connsiteX1" fmla="*/ 676072 w 676072"/>
              <a:gd name="connsiteY1" fmla="*/ 0 h 192359"/>
              <a:gd name="connsiteX2" fmla="*/ 346948 w 676072"/>
              <a:gd name="connsiteY2" fmla="*/ 127503 h 192359"/>
              <a:gd name="connsiteX3" fmla="*/ 0 w 676072"/>
              <a:gd name="connsiteY3" fmla="*/ 192359 h 192359"/>
              <a:gd name="connsiteX4" fmla="*/ 329124 w 676072"/>
              <a:gd name="connsiteY4" fmla="*/ 64856 h 192359"/>
              <a:gd name="connsiteX5" fmla="*/ 329124 w 676072"/>
              <a:gd name="connsiteY5" fmla="*/ 64856 h 192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6072" h="192359">
                <a:moveTo>
                  <a:pt x="329124" y="64856"/>
                </a:moveTo>
                <a:lnTo>
                  <a:pt x="676072" y="0"/>
                </a:lnTo>
                <a:lnTo>
                  <a:pt x="346948" y="127503"/>
                </a:lnTo>
                <a:lnTo>
                  <a:pt x="0" y="192359"/>
                </a:lnTo>
                <a:lnTo>
                  <a:pt x="329124" y="64856"/>
                </a:lnTo>
                <a:lnTo>
                  <a:pt x="329124" y="648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9" name="Freeform: Shape 998">
            <a:extLst>
              <a:ext uri="{FF2B5EF4-FFF2-40B4-BE49-F238E27FC236}">
                <a16:creationId xmlns:a16="http://schemas.microsoft.com/office/drawing/2014/main" id="{388C94D1-127B-22E6-38D1-1C1DB72A96F0}"/>
              </a:ext>
            </a:extLst>
          </p:cNvPr>
          <p:cNvSpPr/>
          <p:nvPr/>
        </p:nvSpPr>
        <p:spPr>
          <a:xfrm>
            <a:off x="2952787" y="3081793"/>
            <a:ext cx="647040" cy="250664"/>
          </a:xfrm>
          <a:custGeom>
            <a:avLst/>
            <a:gdLst>
              <a:gd name="connsiteX0" fmla="*/ 300091 w 647040"/>
              <a:gd name="connsiteY0" fmla="*/ 185809 h 250664"/>
              <a:gd name="connsiteX1" fmla="*/ 0 w 647040"/>
              <a:gd name="connsiteY1" fmla="*/ 0 h 250664"/>
              <a:gd name="connsiteX2" fmla="*/ 346949 w 647040"/>
              <a:gd name="connsiteY2" fmla="*/ 64856 h 250664"/>
              <a:gd name="connsiteX3" fmla="*/ 647040 w 647040"/>
              <a:gd name="connsiteY3" fmla="*/ 250665 h 250664"/>
              <a:gd name="connsiteX4" fmla="*/ 300091 w 647040"/>
              <a:gd name="connsiteY4" fmla="*/ 185809 h 250664"/>
              <a:gd name="connsiteX5" fmla="*/ 300091 w 647040"/>
              <a:gd name="connsiteY5" fmla="*/ 185809 h 25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7040" h="250664">
                <a:moveTo>
                  <a:pt x="300091" y="185809"/>
                </a:moveTo>
                <a:lnTo>
                  <a:pt x="0" y="0"/>
                </a:lnTo>
                <a:lnTo>
                  <a:pt x="346949" y="64856"/>
                </a:lnTo>
                <a:lnTo>
                  <a:pt x="647040" y="250665"/>
                </a:lnTo>
                <a:lnTo>
                  <a:pt x="300091" y="185809"/>
                </a:lnTo>
                <a:lnTo>
                  <a:pt x="300091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0" name="Freeform: Shape 999">
            <a:extLst>
              <a:ext uri="{FF2B5EF4-FFF2-40B4-BE49-F238E27FC236}">
                <a16:creationId xmlns:a16="http://schemas.microsoft.com/office/drawing/2014/main" id="{6E982C73-4FFB-8521-0ACC-D61D00558897}"/>
              </a:ext>
            </a:extLst>
          </p:cNvPr>
          <p:cNvSpPr/>
          <p:nvPr/>
        </p:nvSpPr>
        <p:spPr>
          <a:xfrm>
            <a:off x="3069206" y="2672623"/>
            <a:ext cx="559653" cy="346522"/>
          </a:xfrm>
          <a:custGeom>
            <a:avLst/>
            <a:gdLst>
              <a:gd name="connsiteX0" fmla="*/ 212705 w 559653"/>
              <a:gd name="connsiteY0" fmla="*/ 281667 h 346522"/>
              <a:gd name="connsiteX1" fmla="*/ 0 w 559653"/>
              <a:gd name="connsiteY1" fmla="*/ 0 h 346522"/>
              <a:gd name="connsiteX2" fmla="*/ 346949 w 559653"/>
              <a:gd name="connsiteY2" fmla="*/ 64856 h 346522"/>
              <a:gd name="connsiteX3" fmla="*/ 559653 w 559653"/>
              <a:gd name="connsiteY3" fmla="*/ 346523 h 346522"/>
              <a:gd name="connsiteX4" fmla="*/ 212705 w 559653"/>
              <a:gd name="connsiteY4" fmla="*/ 281667 h 346522"/>
              <a:gd name="connsiteX5" fmla="*/ 212705 w 559653"/>
              <a:gd name="connsiteY5" fmla="*/ 281667 h 346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9653" h="346522">
                <a:moveTo>
                  <a:pt x="212705" y="281667"/>
                </a:moveTo>
                <a:lnTo>
                  <a:pt x="0" y="0"/>
                </a:lnTo>
                <a:lnTo>
                  <a:pt x="346949" y="64856"/>
                </a:lnTo>
                <a:lnTo>
                  <a:pt x="559653" y="346523"/>
                </a:lnTo>
                <a:lnTo>
                  <a:pt x="212705" y="281667"/>
                </a:lnTo>
                <a:lnTo>
                  <a:pt x="212705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1" name="Freeform: Shape 1000">
            <a:extLst>
              <a:ext uri="{FF2B5EF4-FFF2-40B4-BE49-F238E27FC236}">
                <a16:creationId xmlns:a16="http://schemas.microsoft.com/office/drawing/2014/main" id="{D2D9D126-96F4-7889-FF4F-C987972A0214}"/>
              </a:ext>
            </a:extLst>
          </p:cNvPr>
          <p:cNvSpPr/>
          <p:nvPr/>
        </p:nvSpPr>
        <p:spPr>
          <a:xfrm>
            <a:off x="2879584" y="6732750"/>
            <a:ext cx="559653" cy="346522"/>
          </a:xfrm>
          <a:custGeom>
            <a:avLst/>
            <a:gdLst>
              <a:gd name="connsiteX0" fmla="*/ 212705 w 559653"/>
              <a:gd name="connsiteY0" fmla="*/ 281667 h 346522"/>
              <a:gd name="connsiteX1" fmla="*/ 0 w 559653"/>
              <a:gd name="connsiteY1" fmla="*/ 0 h 346522"/>
              <a:gd name="connsiteX2" fmla="*/ 346948 w 559653"/>
              <a:gd name="connsiteY2" fmla="*/ 64856 h 346522"/>
              <a:gd name="connsiteX3" fmla="*/ 559654 w 559653"/>
              <a:gd name="connsiteY3" fmla="*/ 346523 h 346522"/>
              <a:gd name="connsiteX4" fmla="*/ 212705 w 559653"/>
              <a:gd name="connsiteY4" fmla="*/ 281667 h 346522"/>
              <a:gd name="connsiteX5" fmla="*/ 212705 w 559653"/>
              <a:gd name="connsiteY5" fmla="*/ 281667 h 346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9653" h="346522">
                <a:moveTo>
                  <a:pt x="212705" y="281667"/>
                </a:moveTo>
                <a:lnTo>
                  <a:pt x="0" y="0"/>
                </a:lnTo>
                <a:lnTo>
                  <a:pt x="346948" y="64856"/>
                </a:lnTo>
                <a:lnTo>
                  <a:pt x="559654" y="346523"/>
                </a:lnTo>
                <a:lnTo>
                  <a:pt x="212705" y="281667"/>
                </a:lnTo>
                <a:lnTo>
                  <a:pt x="212705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2" name="Freeform: Shape 1001">
            <a:extLst>
              <a:ext uri="{FF2B5EF4-FFF2-40B4-BE49-F238E27FC236}">
                <a16:creationId xmlns:a16="http://schemas.microsoft.com/office/drawing/2014/main" id="{7CB57284-20F2-8532-8924-FB8D493DB4C1}"/>
              </a:ext>
            </a:extLst>
          </p:cNvPr>
          <p:cNvSpPr/>
          <p:nvPr/>
        </p:nvSpPr>
        <p:spPr>
          <a:xfrm>
            <a:off x="3983095" y="-1709965"/>
            <a:ext cx="559653" cy="346522"/>
          </a:xfrm>
          <a:custGeom>
            <a:avLst/>
            <a:gdLst>
              <a:gd name="connsiteX0" fmla="*/ 212705 w 559653"/>
              <a:gd name="connsiteY0" fmla="*/ 281667 h 346522"/>
              <a:gd name="connsiteX1" fmla="*/ 0 w 559653"/>
              <a:gd name="connsiteY1" fmla="*/ 0 h 346522"/>
              <a:gd name="connsiteX2" fmla="*/ 346948 w 559653"/>
              <a:gd name="connsiteY2" fmla="*/ 64856 h 346522"/>
              <a:gd name="connsiteX3" fmla="*/ 559653 w 559653"/>
              <a:gd name="connsiteY3" fmla="*/ 346523 h 346522"/>
              <a:gd name="connsiteX4" fmla="*/ 212705 w 559653"/>
              <a:gd name="connsiteY4" fmla="*/ 281667 h 346522"/>
              <a:gd name="connsiteX5" fmla="*/ 212705 w 559653"/>
              <a:gd name="connsiteY5" fmla="*/ 281667 h 346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9653" h="346522">
                <a:moveTo>
                  <a:pt x="212705" y="281667"/>
                </a:moveTo>
                <a:lnTo>
                  <a:pt x="0" y="0"/>
                </a:lnTo>
                <a:lnTo>
                  <a:pt x="346948" y="64856"/>
                </a:lnTo>
                <a:lnTo>
                  <a:pt x="559653" y="346523"/>
                </a:lnTo>
                <a:lnTo>
                  <a:pt x="212705" y="281667"/>
                </a:lnTo>
                <a:lnTo>
                  <a:pt x="212705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3" name="Freeform: Shape 1002">
            <a:extLst>
              <a:ext uri="{FF2B5EF4-FFF2-40B4-BE49-F238E27FC236}">
                <a16:creationId xmlns:a16="http://schemas.microsoft.com/office/drawing/2014/main" id="{6E692142-2793-A51A-5B42-350F9D94D600}"/>
              </a:ext>
            </a:extLst>
          </p:cNvPr>
          <p:cNvSpPr/>
          <p:nvPr/>
        </p:nvSpPr>
        <p:spPr>
          <a:xfrm>
            <a:off x="2940047" y="1981686"/>
            <a:ext cx="443540" cy="404340"/>
          </a:xfrm>
          <a:custGeom>
            <a:avLst/>
            <a:gdLst>
              <a:gd name="connsiteX0" fmla="*/ 96592 w 443540"/>
              <a:gd name="connsiteY0" fmla="*/ 339485 h 404340"/>
              <a:gd name="connsiteX1" fmla="*/ 0 w 443540"/>
              <a:gd name="connsiteY1" fmla="*/ 0 h 404340"/>
              <a:gd name="connsiteX2" fmla="*/ 346949 w 443540"/>
              <a:gd name="connsiteY2" fmla="*/ 64856 h 404340"/>
              <a:gd name="connsiteX3" fmla="*/ 443540 w 443540"/>
              <a:gd name="connsiteY3" fmla="*/ 404340 h 404340"/>
              <a:gd name="connsiteX4" fmla="*/ 96592 w 443540"/>
              <a:gd name="connsiteY4" fmla="*/ 339485 h 404340"/>
              <a:gd name="connsiteX5" fmla="*/ 96592 w 443540"/>
              <a:gd name="connsiteY5" fmla="*/ 339485 h 404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540" h="404340">
                <a:moveTo>
                  <a:pt x="96592" y="339485"/>
                </a:moveTo>
                <a:lnTo>
                  <a:pt x="0" y="0"/>
                </a:lnTo>
                <a:lnTo>
                  <a:pt x="346949" y="64856"/>
                </a:lnTo>
                <a:lnTo>
                  <a:pt x="443540" y="404340"/>
                </a:lnTo>
                <a:lnTo>
                  <a:pt x="96592" y="339485"/>
                </a:lnTo>
                <a:lnTo>
                  <a:pt x="96592" y="339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4" name="Freeform: Shape 1003">
            <a:extLst>
              <a:ext uri="{FF2B5EF4-FFF2-40B4-BE49-F238E27FC236}">
                <a16:creationId xmlns:a16="http://schemas.microsoft.com/office/drawing/2014/main" id="{1B32A99B-5704-23A3-902B-5F76F9EF3228}"/>
              </a:ext>
            </a:extLst>
          </p:cNvPr>
          <p:cNvSpPr/>
          <p:nvPr/>
        </p:nvSpPr>
        <p:spPr>
          <a:xfrm>
            <a:off x="2263975" y="5598354"/>
            <a:ext cx="443540" cy="404340"/>
          </a:xfrm>
          <a:custGeom>
            <a:avLst/>
            <a:gdLst>
              <a:gd name="connsiteX0" fmla="*/ 96592 w 443540"/>
              <a:gd name="connsiteY0" fmla="*/ 339484 h 404340"/>
              <a:gd name="connsiteX1" fmla="*/ 0 w 443540"/>
              <a:gd name="connsiteY1" fmla="*/ 0 h 404340"/>
              <a:gd name="connsiteX2" fmla="*/ 346949 w 443540"/>
              <a:gd name="connsiteY2" fmla="*/ 64856 h 404340"/>
              <a:gd name="connsiteX3" fmla="*/ 443540 w 443540"/>
              <a:gd name="connsiteY3" fmla="*/ 404340 h 404340"/>
              <a:gd name="connsiteX4" fmla="*/ 96592 w 443540"/>
              <a:gd name="connsiteY4" fmla="*/ 339484 h 404340"/>
              <a:gd name="connsiteX5" fmla="*/ 96592 w 443540"/>
              <a:gd name="connsiteY5" fmla="*/ 339484 h 404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540" h="404340">
                <a:moveTo>
                  <a:pt x="96592" y="339484"/>
                </a:moveTo>
                <a:lnTo>
                  <a:pt x="0" y="0"/>
                </a:lnTo>
                <a:lnTo>
                  <a:pt x="346949" y="64856"/>
                </a:lnTo>
                <a:lnTo>
                  <a:pt x="443540" y="404340"/>
                </a:lnTo>
                <a:lnTo>
                  <a:pt x="96592" y="339484"/>
                </a:lnTo>
                <a:lnTo>
                  <a:pt x="96592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5" name="Freeform: Shape 1004">
            <a:extLst>
              <a:ext uri="{FF2B5EF4-FFF2-40B4-BE49-F238E27FC236}">
                <a16:creationId xmlns:a16="http://schemas.microsoft.com/office/drawing/2014/main" id="{A906084F-29D5-0B70-DDD5-D9B4264C4A0B}"/>
              </a:ext>
            </a:extLst>
          </p:cNvPr>
          <p:cNvSpPr/>
          <p:nvPr/>
        </p:nvSpPr>
        <p:spPr>
          <a:xfrm>
            <a:off x="4066641" y="-737361"/>
            <a:ext cx="443540" cy="404340"/>
          </a:xfrm>
          <a:custGeom>
            <a:avLst/>
            <a:gdLst>
              <a:gd name="connsiteX0" fmla="*/ 96592 w 443540"/>
              <a:gd name="connsiteY0" fmla="*/ 339484 h 404340"/>
              <a:gd name="connsiteX1" fmla="*/ 0 w 443540"/>
              <a:gd name="connsiteY1" fmla="*/ 0 h 404340"/>
              <a:gd name="connsiteX2" fmla="*/ 346948 w 443540"/>
              <a:gd name="connsiteY2" fmla="*/ 64856 h 404340"/>
              <a:gd name="connsiteX3" fmla="*/ 443540 w 443540"/>
              <a:gd name="connsiteY3" fmla="*/ 404340 h 404340"/>
              <a:gd name="connsiteX4" fmla="*/ 96592 w 443540"/>
              <a:gd name="connsiteY4" fmla="*/ 339484 h 404340"/>
              <a:gd name="connsiteX5" fmla="*/ 96592 w 443540"/>
              <a:gd name="connsiteY5" fmla="*/ 339484 h 404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540" h="404340">
                <a:moveTo>
                  <a:pt x="96592" y="339484"/>
                </a:moveTo>
                <a:lnTo>
                  <a:pt x="0" y="0"/>
                </a:lnTo>
                <a:lnTo>
                  <a:pt x="346948" y="64856"/>
                </a:lnTo>
                <a:lnTo>
                  <a:pt x="443540" y="404340"/>
                </a:lnTo>
                <a:lnTo>
                  <a:pt x="96592" y="339484"/>
                </a:lnTo>
                <a:lnTo>
                  <a:pt x="96592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6" name="Freeform: Shape 1005">
            <a:extLst>
              <a:ext uri="{FF2B5EF4-FFF2-40B4-BE49-F238E27FC236}">
                <a16:creationId xmlns:a16="http://schemas.microsoft.com/office/drawing/2014/main" id="{C4EE3682-96D1-BBDA-3375-A0F4E4EB92F0}"/>
              </a:ext>
            </a:extLst>
          </p:cNvPr>
          <p:cNvSpPr/>
          <p:nvPr/>
        </p:nvSpPr>
        <p:spPr>
          <a:xfrm>
            <a:off x="1735611" y="9205527"/>
            <a:ext cx="443540" cy="404340"/>
          </a:xfrm>
          <a:custGeom>
            <a:avLst/>
            <a:gdLst>
              <a:gd name="connsiteX0" fmla="*/ 96592 w 443540"/>
              <a:gd name="connsiteY0" fmla="*/ 339485 h 404340"/>
              <a:gd name="connsiteX1" fmla="*/ 0 w 443540"/>
              <a:gd name="connsiteY1" fmla="*/ 0 h 404340"/>
              <a:gd name="connsiteX2" fmla="*/ 346949 w 443540"/>
              <a:gd name="connsiteY2" fmla="*/ 64856 h 404340"/>
              <a:gd name="connsiteX3" fmla="*/ 443540 w 443540"/>
              <a:gd name="connsiteY3" fmla="*/ 404341 h 404340"/>
              <a:gd name="connsiteX4" fmla="*/ 96592 w 443540"/>
              <a:gd name="connsiteY4" fmla="*/ 339485 h 404340"/>
              <a:gd name="connsiteX5" fmla="*/ 96592 w 443540"/>
              <a:gd name="connsiteY5" fmla="*/ 339485 h 404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540" h="404340">
                <a:moveTo>
                  <a:pt x="96592" y="339485"/>
                </a:moveTo>
                <a:lnTo>
                  <a:pt x="0" y="0"/>
                </a:lnTo>
                <a:lnTo>
                  <a:pt x="346949" y="64856"/>
                </a:lnTo>
                <a:lnTo>
                  <a:pt x="443540" y="404341"/>
                </a:lnTo>
                <a:lnTo>
                  <a:pt x="96592" y="339485"/>
                </a:lnTo>
                <a:lnTo>
                  <a:pt x="96592" y="339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7" name="Freeform: Shape 1006">
            <a:extLst>
              <a:ext uri="{FF2B5EF4-FFF2-40B4-BE49-F238E27FC236}">
                <a16:creationId xmlns:a16="http://schemas.microsoft.com/office/drawing/2014/main" id="{87033C6F-A161-2F14-285E-75FFF77EB646}"/>
              </a:ext>
            </a:extLst>
          </p:cNvPr>
          <p:cNvSpPr/>
          <p:nvPr/>
        </p:nvSpPr>
        <p:spPr>
          <a:xfrm>
            <a:off x="3036639" y="1290748"/>
            <a:ext cx="379515" cy="416308"/>
          </a:xfrm>
          <a:custGeom>
            <a:avLst/>
            <a:gdLst>
              <a:gd name="connsiteX0" fmla="*/ 0 w 379515"/>
              <a:gd name="connsiteY0" fmla="*/ 351453 h 416308"/>
              <a:gd name="connsiteX1" fmla="*/ 32567 w 379515"/>
              <a:gd name="connsiteY1" fmla="*/ 0 h 416308"/>
              <a:gd name="connsiteX2" fmla="*/ 379516 w 379515"/>
              <a:gd name="connsiteY2" fmla="*/ 64856 h 416308"/>
              <a:gd name="connsiteX3" fmla="*/ 346949 w 379515"/>
              <a:gd name="connsiteY3" fmla="*/ 416309 h 416308"/>
              <a:gd name="connsiteX4" fmla="*/ 0 w 379515"/>
              <a:gd name="connsiteY4" fmla="*/ 351453 h 416308"/>
              <a:gd name="connsiteX5" fmla="*/ 0 w 379515"/>
              <a:gd name="connsiteY5" fmla="*/ 351453 h 41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15" h="416308">
                <a:moveTo>
                  <a:pt x="0" y="351453"/>
                </a:moveTo>
                <a:lnTo>
                  <a:pt x="32567" y="0"/>
                </a:lnTo>
                <a:lnTo>
                  <a:pt x="379516" y="64856"/>
                </a:lnTo>
                <a:lnTo>
                  <a:pt x="346949" y="416309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8" name="Freeform: Shape 1007">
            <a:extLst>
              <a:ext uri="{FF2B5EF4-FFF2-40B4-BE49-F238E27FC236}">
                <a16:creationId xmlns:a16="http://schemas.microsoft.com/office/drawing/2014/main" id="{BE9621B8-D60F-F9EE-E62B-F04108310EBB}"/>
              </a:ext>
            </a:extLst>
          </p:cNvPr>
          <p:cNvSpPr/>
          <p:nvPr/>
        </p:nvSpPr>
        <p:spPr>
          <a:xfrm>
            <a:off x="2360566" y="4907417"/>
            <a:ext cx="379515" cy="416308"/>
          </a:xfrm>
          <a:custGeom>
            <a:avLst/>
            <a:gdLst>
              <a:gd name="connsiteX0" fmla="*/ 0 w 379515"/>
              <a:gd name="connsiteY0" fmla="*/ 351453 h 416308"/>
              <a:gd name="connsiteX1" fmla="*/ 32567 w 379515"/>
              <a:gd name="connsiteY1" fmla="*/ 0 h 416308"/>
              <a:gd name="connsiteX2" fmla="*/ 379516 w 379515"/>
              <a:gd name="connsiteY2" fmla="*/ 64856 h 416308"/>
              <a:gd name="connsiteX3" fmla="*/ 346949 w 379515"/>
              <a:gd name="connsiteY3" fmla="*/ 416308 h 416308"/>
              <a:gd name="connsiteX4" fmla="*/ 0 w 379515"/>
              <a:gd name="connsiteY4" fmla="*/ 351453 h 416308"/>
              <a:gd name="connsiteX5" fmla="*/ 0 w 379515"/>
              <a:gd name="connsiteY5" fmla="*/ 351453 h 41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15" h="416308">
                <a:moveTo>
                  <a:pt x="0" y="351453"/>
                </a:moveTo>
                <a:lnTo>
                  <a:pt x="32567" y="0"/>
                </a:lnTo>
                <a:lnTo>
                  <a:pt x="379516" y="64856"/>
                </a:lnTo>
                <a:lnTo>
                  <a:pt x="346949" y="416308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9" name="Freeform: Shape 1008">
            <a:extLst>
              <a:ext uri="{FF2B5EF4-FFF2-40B4-BE49-F238E27FC236}">
                <a16:creationId xmlns:a16="http://schemas.microsoft.com/office/drawing/2014/main" id="{4A84EEE2-5D9B-D339-248E-72722A34A77A}"/>
              </a:ext>
            </a:extLst>
          </p:cNvPr>
          <p:cNvSpPr/>
          <p:nvPr/>
        </p:nvSpPr>
        <p:spPr>
          <a:xfrm>
            <a:off x="4163233" y="-1428298"/>
            <a:ext cx="379515" cy="416308"/>
          </a:xfrm>
          <a:custGeom>
            <a:avLst/>
            <a:gdLst>
              <a:gd name="connsiteX0" fmla="*/ 0 w 379515"/>
              <a:gd name="connsiteY0" fmla="*/ 351453 h 416308"/>
              <a:gd name="connsiteX1" fmla="*/ 32567 w 379515"/>
              <a:gd name="connsiteY1" fmla="*/ 0 h 416308"/>
              <a:gd name="connsiteX2" fmla="*/ 379515 w 379515"/>
              <a:gd name="connsiteY2" fmla="*/ 64856 h 416308"/>
              <a:gd name="connsiteX3" fmla="*/ 346948 w 379515"/>
              <a:gd name="connsiteY3" fmla="*/ 416309 h 416308"/>
              <a:gd name="connsiteX4" fmla="*/ 0 w 379515"/>
              <a:gd name="connsiteY4" fmla="*/ 351453 h 416308"/>
              <a:gd name="connsiteX5" fmla="*/ 0 w 379515"/>
              <a:gd name="connsiteY5" fmla="*/ 351453 h 41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15" h="416308">
                <a:moveTo>
                  <a:pt x="0" y="351453"/>
                </a:moveTo>
                <a:lnTo>
                  <a:pt x="32567" y="0"/>
                </a:lnTo>
                <a:lnTo>
                  <a:pt x="379515" y="64856"/>
                </a:lnTo>
                <a:lnTo>
                  <a:pt x="346948" y="416309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0" name="Freeform: Shape 1009">
            <a:extLst>
              <a:ext uri="{FF2B5EF4-FFF2-40B4-BE49-F238E27FC236}">
                <a16:creationId xmlns:a16="http://schemas.microsoft.com/office/drawing/2014/main" id="{59934598-29F9-9AE9-F290-D7E6BA1F12ED}"/>
              </a:ext>
            </a:extLst>
          </p:cNvPr>
          <p:cNvSpPr/>
          <p:nvPr/>
        </p:nvSpPr>
        <p:spPr>
          <a:xfrm>
            <a:off x="2428851" y="7849826"/>
            <a:ext cx="379515" cy="416307"/>
          </a:xfrm>
          <a:custGeom>
            <a:avLst/>
            <a:gdLst>
              <a:gd name="connsiteX0" fmla="*/ 0 w 379515"/>
              <a:gd name="connsiteY0" fmla="*/ 351453 h 416307"/>
              <a:gd name="connsiteX1" fmla="*/ 32567 w 379515"/>
              <a:gd name="connsiteY1" fmla="*/ 0 h 416307"/>
              <a:gd name="connsiteX2" fmla="*/ 379516 w 379515"/>
              <a:gd name="connsiteY2" fmla="*/ 64855 h 416307"/>
              <a:gd name="connsiteX3" fmla="*/ 346949 w 379515"/>
              <a:gd name="connsiteY3" fmla="*/ 416308 h 416307"/>
              <a:gd name="connsiteX4" fmla="*/ 0 w 379515"/>
              <a:gd name="connsiteY4" fmla="*/ 351453 h 416307"/>
              <a:gd name="connsiteX5" fmla="*/ 0 w 379515"/>
              <a:gd name="connsiteY5" fmla="*/ 351453 h 416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15" h="416307">
                <a:moveTo>
                  <a:pt x="0" y="351453"/>
                </a:moveTo>
                <a:lnTo>
                  <a:pt x="32567" y="0"/>
                </a:lnTo>
                <a:lnTo>
                  <a:pt x="379516" y="64855"/>
                </a:lnTo>
                <a:lnTo>
                  <a:pt x="346949" y="416308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1" name="Freeform: Shape 1010">
            <a:extLst>
              <a:ext uri="{FF2B5EF4-FFF2-40B4-BE49-F238E27FC236}">
                <a16:creationId xmlns:a16="http://schemas.microsoft.com/office/drawing/2014/main" id="{9710009E-DA15-51D7-4F83-74E3F01571AB}"/>
              </a:ext>
            </a:extLst>
          </p:cNvPr>
          <p:cNvSpPr/>
          <p:nvPr/>
        </p:nvSpPr>
        <p:spPr>
          <a:xfrm>
            <a:off x="3281911" y="693126"/>
            <a:ext cx="504275" cy="380811"/>
          </a:xfrm>
          <a:custGeom>
            <a:avLst/>
            <a:gdLst>
              <a:gd name="connsiteX0" fmla="*/ 0 w 504275"/>
              <a:gd name="connsiteY0" fmla="*/ 315955 h 380811"/>
              <a:gd name="connsiteX1" fmla="*/ 157327 w 504275"/>
              <a:gd name="connsiteY1" fmla="*/ 0 h 380811"/>
              <a:gd name="connsiteX2" fmla="*/ 504275 w 504275"/>
              <a:gd name="connsiteY2" fmla="*/ 64856 h 380811"/>
              <a:gd name="connsiteX3" fmla="*/ 346948 w 504275"/>
              <a:gd name="connsiteY3" fmla="*/ 380811 h 380811"/>
              <a:gd name="connsiteX4" fmla="*/ 0 w 504275"/>
              <a:gd name="connsiteY4" fmla="*/ 315955 h 380811"/>
              <a:gd name="connsiteX5" fmla="*/ 0 w 504275"/>
              <a:gd name="connsiteY5" fmla="*/ 315955 h 380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275" h="380811">
                <a:moveTo>
                  <a:pt x="0" y="315955"/>
                </a:moveTo>
                <a:lnTo>
                  <a:pt x="157327" y="0"/>
                </a:lnTo>
                <a:lnTo>
                  <a:pt x="504275" y="64856"/>
                </a:lnTo>
                <a:lnTo>
                  <a:pt x="346948" y="380811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2" name="Freeform: Shape 1011">
            <a:extLst>
              <a:ext uri="{FF2B5EF4-FFF2-40B4-BE49-F238E27FC236}">
                <a16:creationId xmlns:a16="http://schemas.microsoft.com/office/drawing/2014/main" id="{95257B51-B2EB-017B-382C-AD00403893BE}"/>
              </a:ext>
            </a:extLst>
          </p:cNvPr>
          <p:cNvSpPr/>
          <p:nvPr/>
        </p:nvSpPr>
        <p:spPr>
          <a:xfrm>
            <a:off x="2605838" y="4309795"/>
            <a:ext cx="504275" cy="380811"/>
          </a:xfrm>
          <a:custGeom>
            <a:avLst/>
            <a:gdLst>
              <a:gd name="connsiteX0" fmla="*/ 0 w 504275"/>
              <a:gd name="connsiteY0" fmla="*/ 315955 h 380811"/>
              <a:gd name="connsiteX1" fmla="*/ 157327 w 504275"/>
              <a:gd name="connsiteY1" fmla="*/ 0 h 380811"/>
              <a:gd name="connsiteX2" fmla="*/ 504276 w 504275"/>
              <a:gd name="connsiteY2" fmla="*/ 64856 h 380811"/>
              <a:gd name="connsiteX3" fmla="*/ 346949 w 504275"/>
              <a:gd name="connsiteY3" fmla="*/ 380811 h 380811"/>
              <a:gd name="connsiteX4" fmla="*/ 0 w 504275"/>
              <a:gd name="connsiteY4" fmla="*/ 315955 h 380811"/>
              <a:gd name="connsiteX5" fmla="*/ 0 w 504275"/>
              <a:gd name="connsiteY5" fmla="*/ 315955 h 380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275" h="380811">
                <a:moveTo>
                  <a:pt x="0" y="315955"/>
                </a:moveTo>
                <a:lnTo>
                  <a:pt x="157327" y="0"/>
                </a:lnTo>
                <a:lnTo>
                  <a:pt x="504276" y="64856"/>
                </a:lnTo>
                <a:lnTo>
                  <a:pt x="346949" y="380811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3" name="Freeform: Shape 1012">
            <a:extLst>
              <a:ext uri="{FF2B5EF4-FFF2-40B4-BE49-F238E27FC236}">
                <a16:creationId xmlns:a16="http://schemas.microsoft.com/office/drawing/2014/main" id="{8AA9C2CB-C69F-02C4-48AD-85F781B4563B}"/>
              </a:ext>
            </a:extLst>
          </p:cNvPr>
          <p:cNvSpPr/>
          <p:nvPr/>
        </p:nvSpPr>
        <p:spPr>
          <a:xfrm>
            <a:off x="3722256" y="-2263707"/>
            <a:ext cx="504275" cy="380811"/>
          </a:xfrm>
          <a:custGeom>
            <a:avLst/>
            <a:gdLst>
              <a:gd name="connsiteX0" fmla="*/ 0 w 504275"/>
              <a:gd name="connsiteY0" fmla="*/ 315955 h 380811"/>
              <a:gd name="connsiteX1" fmla="*/ 157327 w 504275"/>
              <a:gd name="connsiteY1" fmla="*/ 0 h 380811"/>
              <a:gd name="connsiteX2" fmla="*/ 504276 w 504275"/>
              <a:gd name="connsiteY2" fmla="*/ 64856 h 380811"/>
              <a:gd name="connsiteX3" fmla="*/ 346948 w 504275"/>
              <a:gd name="connsiteY3" fmla="*/ 380812 h 380811"/>
              <a:gd name="connsiteX4" fmla="*/ 0 w 504275"/>
              <a:gd name="connsiteY4" fmla="*/ 315955 h 380811"/>
              <a:gd name="connsiteX5" fmla="*/ 0 w 504275"/>
              <a:gd name="connsiteY5" fmla="*/ 315955 h 380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275" h="380811">
                <a:moveTo>
                  <a:pt x="0" y="315955"/>
                </a:moveTo>
                <a:lnTo>
                  <a:pt x="157327" y="0"/>
                </a:lnTo>
                <a:lnTo>
                  <a:pt x="504276" y="64856"/>
                </a:lnTo>
                <a:lnTo>
                  <a:pt x="346948" y="380812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4" name="Freeform: Shape 1013">
            <a:extLst>
              <a:ext uri="{FF2B5EF4-FFF2-40B4-BE49-F238E27FC236}">
                <a16:creationId xmlns:a16="http://schemas.microsoft.com/office/drawing/2014/main" id="{538FE6CC-38F1-9551-02EB-B770CA1B8376}"/>
              </a:ext>
            </a:extLst>
          </p:cNvPr>
          <p:cNvSpPr/>
          <p:nvPr/>
        </p:nvSpPr>
        <p:spPr>
          <a:xfrm>
            <a:off x="2934962" y="7014417"/>
            <a:ext cx="504275" cy="380810"/>
          </a:xfrm>
          <a:custGeom>
            <a:avLst/>
            <a:gdLst>
              <a:gd name="connsiteX0" fmla="*/ 0 w 504275"/>
              <a:gd name="connsiteY0" fmla="*/ 315955 h 380810"/>
              <a:gd name="connsiteX1" fmla="*/ 157327 w 504275"/>
              <a:gd name="connsiteY1" fmla="*/ 0 h 380810"/>
              <a:gd name="connsiteX2" fmla="*/ 504276 w 504275"/>
              <a:gd name="connsiteY2" fmla="*/ 64855 h 380810"/>
              <a:gd name="connsiteX3" fmla="*/ 346949 w 504275"/>
              <a:gd name="connsiteY3" fmla="*/ 380811 h 380810"/>
              <a:gd name="connsiteX4" fmla="*/ 0 w 504275"/>
              <a:gd name="connsiteY4" fmla="*/ 315955 h 380810"/>
              <a:gd name="connsiteX5" fmla="*/ 0 w 504275"/>
              <a:gd name="connsiteY5" fmla="*/ 315955 h 380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275" h="380810">
                <a:moveTo>
                  <a:pt x="0" y="315955"/>
                </a:moveTo>
                <a:lnTo>
                  <a:pt x="157327" y="0"/>
                </a:lnTo>
                <a:lnTo>
                  <a:pt x="504276" y="64855"/>
                </a:lnTo>
                <a:lnTo>
                  <a:pt x="346949" y="380811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5" name="Freeform: Shape 1014">
            <a:extLst>
              <a:ext uri="{FF2B5EF4-FFF2-40B4-BE49-F238E27FC236}">
                <a16:creationId xmlns:a16="http://schemas.microsoft.com/office/drawing/2014/main" id="{BB7589D6-BF4D-BF0E-301E-8C1EA7684828}"/>
              </a:ext>
            </a:extLst>
          </p:cNvPr>
          <p:cNvSpPr/>
          <p:nvPr/>
        </p:nvSpPr>
        <p:spPr>
          <a:xfrm>
            <a:off x="3792196" y="455340"/>
            <a:ext cx="607788" cy="302642"/>
          </a:xfrm>
          <a:custGeom>
            <a:avLst/>
            <a:gdLst>
              <a:gd name="connsiteX0" fmla="*/ 0 w 607788"/>
              <a:gd name="connsiteY0" fmla="*/ 237787 h 302642"/>
              <a:gd name="connsiteX1" fmla="*/ 260840 w 607788"/>
              <a:gd name="connsiteY1" fmla="*/ 0 h 302642"/>
              <a:gd name="connsiteX2" fmla="*/ 607788 w 607788"/>
              <a:gd name="connsiteY2" fmla="*/ 64856 h 302642"/>
              <a:gd name="connsiteX3" fmla="*/ 346949 w 607788"/>
              <a:gd name="connsiteY3" fmla="*/ 302642 h 302642"/>
              <a:gd name="connsiteX4" fmla="*/ 0 w 607788"/>
              <a:gd name="connsiteY4" fmla="*/ 237787 h 302642"/>
              <a:gd name="connsiteX5" fmla="*/ 0 w 607788"/>
              <a:gd name="connsiteY5" fmla="*/ 237787 h 302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7788" h="302642">
                <a:moveTo>
                  <a:pt x="0" y="237787"/>
                </a:moveTo>
                <a:lnTo>
                  <a:pt x="260840" y="0"/>
                </a:lnTo>
                <a:lnTo>
                  <a:pt x="607788" y="64856"/>
                </a:lnTo>
                <a:lnTo>
                  <a:pt x="346949" y="302642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6" name="Freeform: Shape 1015">
            <a:extLst>
              <a:ext uri="{FF2B5EF4-FFF2-40B4-BE49-F238E27FC236}">
                <a16:creationId xmlns:a16="http://schemas.microsoft.com/office/drawing/2014/main" id="{E7DEF7AB-2924-5BD4-763E-F6A9D73F56CE}"/>
              </a:ext>
            </a:extLst>
          </p:cNvPr>
          <p:cNvSpPr/>
          <p:nvPr/>
        </p:nvSpPr>
        <p:spPr>
          <a:xfrm>
            <a:off x="3149366" y="3583557"/>
            <a:ext cx="607788" cy="302642"/>
          </a:xfrm>
          <a:custGeom>
            <a:avLst/>
            <a:gdLst>
              <a:gd name="connsiteX0" fmla="*/ 0 w 607788"/>
              <a:gd name="connsiteY0" fmla="*/ 237786 h 302642"/>
              <a:gd name="connsiteX1" fmla="*/ 260839 w 607788"/>
              <a:gd name="connsiteY1" fmla="*/ 0 h 302642"/>
              <a:gd name="connsiteX2" fmla="*/ 607788 w 607788"/>
              <a:gd name="connsiteY2" fmla="*/ 64856 h 302642"/>
              <a:gd name="connsiteX3" fmla="*/ 346949 w 607788"/>
              <a:gd name="connsiteY3" fmla="*/ 302642 h 302642"/>
              <a:gd name="connsiteX4" fmla="*/ 0 w 607788"/>
              <a:gd name="connsiteY4" fmla="*/ 237786 h 302642"/>
              <a:gd name="connsiteX5" fmla="*/ 0 w 607788"/>
              <a:gd name="connsiteY5" fmla="*/ 237786 h 302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7788" h="302642">
                <a:moveTo>
                  <a:pt x="0" y="237786"/>
                </a:moveTo>
                <a:lnTo>
                  <a:pt x="260839" y="0"/>
                </a:lnTo>
                <a:lnTo>
                  <a:pt x="607788" y="64856"/>
                </a:lnTo>
                <a:lnTo>
                  <a:pt x="346949" y="302642"/>
                </a:lnTo>
                <a:lnTo>
                  <a:pt x="0" y="237786"/>
                </a:lnTo>
                <a:lnTo>
                  <a:pt x="0" y="23778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7" name="Freeform: Shape 1016">
            <a:extLst>
              <a:ext uri="{FF2B5EF4-FFF2-40B4-BE49-F238E27FC236}">
                <a16:creationId xmlns:a16="http://schemas.microsoft.com/office/drawing/2014/main" id="{446B4682-1E2E-05E2-535C-6107D30A6861}"/>
              </a:ext>
            </a:extLst>
          </p:cNvPr>
          <p:cNvSpPr/>
          <p:nvPr/>
        </p:nvSpPr>
        <p:spPr>
          <a:xfrm>
            <a:off x="2674123" y="7330373"/>
            <a:ext cx="607788" cy="302642"/>
          </a:xfrm>
          <a:custGeom>
            <a:avLst/>
            <a:gdLst>
              <a:gd name="connsiteX0" fmla="*/ 0 w 607788"/>
              <a:gd name="connsiteY0" fmla="*/ 237786 h 302642"/>
              <a:gd name="connsiteX1" fmla="*/ 260840 w 607788"/>
              <a:gd name="connsiteY1" fmla="*/ 0 h 302642"/>
              <a:gd name="connsiteX2" fmla="*/ 607788 w 607788"/>
              <a:gd name="connsiteY2" fmla="*/ 64855 h 302642"/>
              <a:gd name="connsiteX3" fmla="*/ 346949 w 607788"/>
              <a:gd name="connsiteY3" fmla="*/ 302642 h 302642"/>
              <a:gd name="connsiteX4" fmla="*/ 0 w 607788"/>
              <a:gd name="connsiteY4" fmla="*/ 237786 h 302642"/>
              <a:gd name="connsiteX5" fmla="*/ 0 w 607788"/>
              <a:gd name="connsiteY5" fmla="*/ 237786 h 302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7788" h="302642">
                <a:moveTo>
                  <a:pt x="0" y="237786"/>
                </a:moveTo>
                <a:lnTo>
                  <a:pt x="260840" y="0"/>
                </a:lnTo>
                <a:lnTo>
                  <a:pt x="607788" y="64855"/>
                </a:lnTo>
                <a:lnTo>
                  <a:pt x="346949" y="302642"/>
                </a:lnTo>
                <a:lnTo>
                  <a:pt x="0" y="237786"/>
                </a:lnTo>
                <a:lnTo>
                  <a:pt x="0" y="23778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8" name="Freeform: Shape 1017">
            <a:extLst>
              <a:ext uri="{FF2B5EF4-FFF2-40B4-BE49-F238E27FC236}">
                <a16:creationId xmlns:a16="http://schemas.microsoft.com/office/drawing/2014/main" id="{E26FD2F9-6588-65AF-C1DB-AFD06A4D12E7}"/>
              </a:ext>
            </a:extLst>
          </p:cNvPr>
          <p:cNvSpPr/>
          <p:nvPr/>
        </p:nvSpPr>
        <p:spPr>
          <a:xfrm>
            <a:off x="2952787" y="2954290"/>
            <a:ext cx="676072" cy="192359"/>
          </a:xfrm>
          <a:custGeom>
            <a:avLst/>
            <a:gdLst>
              <a:gd name="connsiteX0" fmla="*/ 0 w 676072"/>
              <a:gd name="connsiteY0" fmla="*/ 127503 h 192359"/>
              <a:gd name="connsiteX1" fmla="*/ 329124 w 676072"/>
              <a:gd name="connsiteY1" fmla="*/ 0 h 192359"/>
              <a:gd name="connsiteX2" fmla="*/ 676073 w 676072"/>
              <a:gd name="connsiteY2" fmla="*/ 64856 h 192359"/>
              <a:gd name="connsiteX3" fmla="*/ 346949 w 676072"/>
              <a:gd name="connsiteY3" fmla="*/ 192359 h 192359"/>
              <a:gd name="connsiteX4" fmla="*/ 0 w 676072"/>
              <a:gd name="connsiteY4" fmla="*/ 127503 h 192359"/>
              <a:gd name="connsiteX5" fmla="*/ 0 w 676072"/>
              <a:gd name="connsiteY5" fmla="*/ 127503 h 192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6072" h="192359">
                <a:moveTo>
                  <a:pt x="0" y="127503"/>
                </a:moveTo>
                <a:lnTo>
                  <a:pt x="329124" y="0"/>
                </a:lnTo>
                <a:lnTo>
                  <a:pt x="676073" y="64856"/>
                </a:lnTo>
                <a:lnTo>
                  <a:pt x="346949" y="192359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9" name="Freeform: Shape 1018">
            <a:extLst>
              <a:ext uri="{FF2B5EF4-FFF2-40B4-BE49-F238E27FC236}">
                <a16:creationId xmlns:a16="http://schemas.microsoft.com/office/drawing/2014/main" id="{30A78A0C-83BA-D56D-9370-2507FA11EF23}"/>
              </a:ext>
            </a:extLst>
          </p:cNvPr>
          <p:cNvSpPr/>
          <p:nvPr/>
        </p:nvSpPr>
        <p:spPr>
          <a:xfrm>
            <a:off x="1703044" y="8726571"/>
            <a:ext cx="676072" cy="192359"/>
          </a:xfrm>
          <a:custGeom>
            <a:avLst/>
            <a:gdLst>
              <a:gd name="connsiteX0" fmla="*/ 0 w 676072"/>
              <a:gd name="connsiteY0" fmla="*/ 127503 h 192359"/>
              <a:gd name="connsiteX1" fmla="*/ 329124 w 676072"/>
              <a:gd name="connsiteY1" fmla="*/ 0 h 192359"/>
              <a:gd name="connsiteX2" fmla="*/ 676073 w 676072"/>
              <a:gd name="connsiteY2" fmla="*/ 64856 h 192359"/>
              <a:gd name="connsiteX3" fmla="*/ 346949 w 676072"/>
              <a:gd name="connsiteY3" fmla="*/ 192359 h 192359"/>
              <a:gd name="connsiteX4" fmla="*/ 0 w 676072"/>
              <a:gd name="connsiteY4" fmla="*/ 127503 h 192359"/>
              <a:gd name="connsiteX5" fmla="*/ 0 w 676072"/>
              <a:gd name="connsiteY5" fmla="*/ 127503 h 192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6072" h="192359">
                <a:moveTo>
                  <a:pt x="0" y="127503"/>
                </a:moveTo>
                <a:lnTo>
                  <a:pt x="329124" y="0"/>
                </a:lnTo>
                <a:lnTo>
                  <a:pt x="676073" y="64856"/>
                </a:lnTo>
                <a:lnTo>
                  <a:pt x="346949" y="192359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0" name="Freeform: Shape 1019">
            <a:extLst>
              <a:ext uri="{FF2B5EF4-FFF2-40B4-BE49-F238E27FC236}">
                <a16:creationId xmlns:a16="http://schemas.microsoft.com/office/drawing/2014/main" id="{397FC57C-70B4-1BC3-23DD-9617F7E7C0FB}"/>
              </a:ext>
            </a:extLst>
          </p:cNvPr>
          <p:cNvSpPr/>
          <p:nvPr/>
        </p:nvSpPr>
        <p:spPr>
          <a:xfrm>
            <a:off x="5029200" y="3886200"/>
            <a:ext cx="647040" cy="250664"/>
          </a:xfrm>
          <a:custGeom>
            <a:avLst/>
            <a:gdLst>
              <a:gd name="connsiteX0" fmla="*/ 300091 w 647040"/>
              <a:gd name="connsiteY0" fmla="*/ 185809 h 250664"/>
              <a:gd name="connsiteX1" fmla="*/ 0 w 647040"/>
              <a:gd name="connsiteY1" fmla="*/ 0 h 250664"/>
              <a:gd name="connsiteX2" fmla="*/ 346949 w 647040"/>
              <a:gd name="connsiteY2" fmla="*/ 64856 h 250664"/>
              <a:gd name="connsiteX3" fmla="*/ 647040 w 647040"/>
              <a:gd name="connsiteY3" fmla="*/ 250665 h 250664"/>
              <a:gd name="connsiteX4" fmla="*/ 300091 w 647040"/>
              <a:gd name="connsiteY4" fmla="*/ 185809 h 250664"/>
              <a:gd name="connsiteX5" fmla="*/ 300091 w 647040"/>
              <a:gd name="connsiteY5" fmla="*/ 185809 h 25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7040" h="250664">
                <a:moveTo>
                  <a:pt x="300091" y="185809"/>
                </a:moveTo>
                <a:lnTo>
                  <a:pt x="0" y="0"/>
                </a:lnTo>
                <a:lnTo>
                  <a:pt x="346949" y="64856"/>
                </a:lnTo>
                <a:lnTo>
                  <a:pt x="647040" y="250665"/>
                </a:lnTo>
                <a:lnTo>
                  <a:pt x="300091" y="185809"/>
                </a:lnTo>
                <a:lnTo>
                  <a:pt x="300091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1" name="Freeform: Shape 1020">
            <a:extLst>
              <a:ext uri="{FF2B5EF4-FFF2-40B4-BE49-F238E27FC236}">
                <a16:creationId xmlns:a16="http://schemas.microsoft.com/office/drawing/2014/main" id="{F4E347EB-FCEC-9A08-10E8-A701B517BE51}"/>
              </a:ext>
            </a:extLst>
          </p:cNvPr>
          <p:cNvSpPr/>
          <p:nvPr/>
        </p:nvSpPr>
        <p:spPr>
          <a:xfrm>
            <a:off x="6619161" y="693126"/>
            <a:ext cx="559654" cy="346522"/>
          </a:xfrm>
          <a:custGeom>
            <a:avLst/>
            <a:gdLst>
              <a:gd name="connsiteX0" fmla="*/ 212705 w 559654"/>
              <a:gd name="connsiteY0" fmla="*/ 281667 h 346522"/>
              <a:gd name="connsiteX1" fmla="*/ 0 w 559654"/>
              <a:gd name="connsiteY1" fmla="*/ 0 h 346522"/>
              <a:gd name="connsiteX2" fmla="*/ 346948 w 559654"/>
              <a:gd name="connsiteY2" fmla="*/ 64856 h 346522"/>
              <a:gd name="connsiteX3" fmla="*/ 559654 w 559654"/>
              <a:gd name="connsiteY3" fmla="*/ 346523 h 346522"/>
              <a:gd name="connsiteX4" fmla="*/ 212705 w 559654"/>
              <a:gd name="connsiteY4" fmla="*/ 281667 h 346522"/>
              <a:gd name="connsiteX5" fmla="*/ 212705 w 559654"/>
              <a:gd name="connsiteY5" fmla="*/ 281667 h 346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9654" h="346522">
                <a:moveTo>
                  <a:pt x="212705" y="281667"/>
                </a:moveTo>
                <a:lnTo>
                  <a:pt x="0" y="0"/>
                </a:lnTo>
                <a:lnTo>
                  <a:pt x="346948" y="64856"/>
                </a:lnTo>
                <a:lnTo>
                  <a:pt x="559654" y="346523"/>
                </a:lnTo>
                <a:lnTo>
                  <a:pt x="212705" y="281667"/>
                </a:lnTo>
                <a:lnTo>
                  <a:pt x="212705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2" name="Freeform: Shape 1021">
            <a:extLst>
              <a:ext uri="{FF2B5EF4-FFF2-40B4-BE49-F238E27FC236}">
                <a16:creationId xmlns:a16="http://schemas.microsoft.com/office/drawing/2014/main" id="{B3F20CA0-27BA-01E6-B30E-AACB8EB61359}"/>
              </a:ext>
            </a:extLst>
          </p:cNvPr>
          <p:cNvSpPr/>
          <p:nvPr/>
        </p:nvSpPr>
        <p:spPr>
          <a:xfrm>
            <a:off x="5329291" y="4072008"/>
            <a:ext cx="559653" cy="346522"/>
          </a:xfrm>
          <a:custGeom>
            <a:avLst/>
            <a:gdLst>
              <a:gd name="connsiteX0" fmla="*/ 212705 w 559653"/>
              <a:gd name="connsiteY0" fmla="*/ 281667 h 346522"/>
              <a:gd name="connsiteX1" fmla="*/ 0 w 559653"/>
              <a:gd name="connsiteY1" fmla="*/ 0 h 346522"/>
              <a:gd name="connsiteX2" fmla="*/ 346949 w 559653"/>
              <a:gd name="connsiteY2" fmla="*/ 64856 h 346522"/>
              <a:gd name="connsiteX3" fmla="*/ 559654 w 559653"/>
              <a:gd name="connsiteY3" fmla="*/ 346523 h 346522"/>
              <a:gd name="connsiteX4" fmla="*/ 212705 w 559653"/>
              <a:gd name="connsiteY4" fmla="*/ 281667 h 346522"/>
              <a:gd name="connsiteX5" fmla="*/ 212705 w 559653"/>
              <a:gd name="connsiteY5" fmla="*/ 281667 h 346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9653" h="346522">
                <a:moveTo>
                  <a:pt x="212705" y="281667"/>
                </a:moveTo>
                <a:lnTo>
                  <a:pt x="0" y="0"/>
                </a:lnTo>
                <a:lnTo>
                  <a:pt x="346949" y="64856"/>
                </a:lnTo>
                <a:lnTo>
                  <a:pt x="559654" y="346523"/>
                </a:lnTo>
                <a:lnTo>
                  <a:pt x="212705" y="281667"/>
                </a:lnTo>
                <a:lnTo>
                  <a:pt x="212705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3" name="Freeform: Shape 1022">
            <a:extLst>
              <a:ext uri="{FF2B5EF4-FFF2-40B4-BE49-F238E27FC236}">
                <a16:creationId xmlns:a16="http://schemas.microsoft.com/office/drawing/2014/main" id="{C1FED5A0-556C-A446-04EA-1BB0B73006D4}"/>
              </a:ext>
            </a:extLst>
          </p:cNvPr>
          <p:cNvSpPr/>
          <p:nvPr/>
        </p:nvSpPr>
        <p:spPr>
          <a:xfrm>
            <a:off x="4871872" y="9263345"/>
            <a:ext cx="559653" cy="346523"/>
          </a:xfrm>
          <a:custGeom>
            <a:avLst/>
            <a:gdLst>
              <a:gd name="connsiteX0" fmla="*/ 212705 w 559653"/>
              <a:gd name="connsiteY0" fmla="*/ 281667 h 346523"/>
              <a:gd name="connsiteX1" fmla="*/ 0 w 559653"/>
              <a:gd name="connsiteY1" fmla="*/ 0 h 346523"/>
              <a:gd name="connsiteX2" fmla="*/ 346948 w 559653"/>
              <a:gd name="connsiteY2" fmla="*/ 64856 h 346523"/>
              <a:gd name="connsiteX3" fmla="*/ 559654 w 559653"/>
              <a:gd name="connsiteY3" fmla="*/ 346523 h 346523"/>
              <a:gd name="connsiteX4" fmla="*/ 212705 w 559653"/>
              <a:gd name="connsiteY4" fmla="*/ 281667 h 346523"/>
              <a:gd name="connsiteX5" fmla="*/ 212705 w 559653"/>
              <a:gd name="connsiteY5" fmla="*/ 281667 h 346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9653" h="346523">
                <a:moveTo>
                  <a:pt x="212705" y="281667"/>
                </a:moveTo>
                <a:lnTo>
                  <a:pt x="0" y="0"/>
                </a:lnTo>
                <a:lnTo>
                  <a:pt x="346948" y="64856"/>
                </a:lnTo>
                <a:lnTo>
                  <a:pt x="559654" y="346523"/>
                </a:lnTo>
                <a:lnTo>
                  <a:pt x="212705" y="281667"/>
                </a:lnTo>
                <a:lnTo>
                  <a:pt x="212705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4" name="Freeform: Shape 1023">
            <a:extLst>
              <a:ext uri="{FF2B5EF4-FFF2-40B4-BE49-F238E27FC236}">
                <a16:creationId xmlns:a16="http://schemas.microsoft.com/office/drawing/2014/main" id="{0F21CF1A-0F2E-6EDB-8801-634CE2B30FBF}"/>
              </a:ext>
            </a:extLst>
          </p:cNvPr>
          <p:cNvSpPr/>
          <p:nvPr/>
        </p:nvSpPr>
        <p:spPr>
          <a:xfrm>
            <a:off x="6478908" y="974793"/>
            <a:ext cx="443540" cy="404340"/>
          </a:xfrm>
          <a:custGeom>
            <a:avLst/>
            <a:gdLst>
              <a:gd name="connsiteX0" fmla="*/ 96592 w 443540"/>
              <a:gd name="connsiteY0" fmla="*/ 339485 h 404340"/>
              <a:gd name="connsiteX1" fmla="*/ 0 w 443540"/>
              <a:gd name="connsiteY1" fmla="*/ 0 h 404340"/>
              <a:gd name="connsiteX2" fmla="*/ 346949 w 443540"/>
              <a:gd name="connsiteY2" fmla="*/ 64856 h 404340"/>
              <a:gd name="connsiteX3" fmla="*/ 443540 w 443540"/>
              <a:gd name="connsiteY3" fmla="*/ 404340 h 404340"/>
              <a:gd name="connsiteX4" fmla="*/ 96592 w 443540"/>
              <a:gd name="connsiteY4" fmla="*/ 339485 h 404340"/>
              <a:gd name="connsiteX5" fmla="*/ 96592 w 443540"/>
              <a:gd name="connsiteY5" fmla="*/ 339485 h 404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540" h="404340">
                <a:moveTo>
                  <a:pt x="96592" y="339485"/>
                </a:moveTo>
                <a:lnTo>
                  <a:pt x="0" y="0"/>
                </a:lnTo>
                <a:lnTo>
                  <a:pt x="346949" y="64856"/>
                </a:lnTo>
                <a:lnTo>
                  <a:pt x="443540" y="404340"/>
                </a:lnTo>
                <a:lnTo>
                  <a:pt x="96592" y="339485"/>
                </a:lnTo>
                <a:lnTo>
                  <a:pt x="96592" y="339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5" name="Freeform: Shape 1024">
            <a:extLst>
              <a:ext uri="{FF2B5EF4-FFF2-40B4-BE49-F238E27FC236}">
                <a16:creationId xmlns:a16="http://schemas.microsoft.com/office/drawing/2014/main" id="{058B4C69-CADB-9CA7-AD5D-FAD10FA5A953}"/>
              </a:ext>
            </a:extLst>
          </p:cNvPr>
          <p:cNvSpPr/>
          <p:nvPr/>
        </p:nvSpPr>
        <p:spPr>
          <a:xfrm>
            <a:off x="5541996" y="4353675"/>
            <a:ext cx="443540" cy="404340"/>
          </a:xfrm>
          <a:custGeom>
            <a:avLst/>
            <a:gdLst>
              <a:gd name="connsiteX0" fmla="*/ 96592 w 443540"/>
              <a:gd name="connsiteY0" fmla="*/ 339484 h 404340"/>
              <a:gd name="connsiteX1" fmla="*/ 0 w 443540"/>
              <a:gd name="connsiteY1" fmla="*/ 0 h 404340"/>
              <a:gd name="connsiteX2" fmla="*/ 346949 w 443540"/>
              <a:gd name="connsiteY2" fmla="*/ 64856 h 404340"/>
              <a:gd name="connsiteX3" fmla="*/ 443540 w 443540"/>
              <a:gd name="connsiteY3" fmla="*/ 404340 h 404340"/>
              <a:gd name="connsiteX4" fmla="*/ 96592 w 443540"/>
              <a:gd name="connsiteY4" fmla="*/ 339484 h 404340"/>
              <a:gd name="connsiteX5" fmla="*/ 96592 w 443540"/>
              <a:gd name="connsiteY5" fmla="*/ 339484 h 404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540" h="404340">
                <a:moveTo>
                  <a:pt x="96592" y="339484"/>
                </a:moveTo>
                <a:lnTo>
                  <a:pt x="0" y="0"/>
                </a:lnTo>
                <a:lnTo>
                  <a:pt x="346949" y="64856"/>
                </a:lnTo>
                <a:lnTo>
                  <a:pt x="443540" y="404340"/>
                </a:lnTo>
                <a:lnTo>
                  <a:pt x="96592" y="339484"/>
                </a:lnTo>
                <a:lnTo>
                  <a:pt x="96592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6" name="Freeform: Shape 1025">
            <a:extLst>
              <a:ext uri="{FF2B5EF4-FFF2-40B4-BE49-F238E27FC236}">
                <a16:creationId xmlns:a16="http://schemas.microsoft.com/office/drawing/2014/main" id="{A3B90B4D-D385-EEE8-5868-E43EB76B9E30}"/>
              </a:ext>
            </a:extLst>
          </p:cNvPr>
          <p:cNvSpPr/>
          <p:nvPr/>
        </p:nvSpPr>
        <p:spPr>
          <a:xfrm>
            <a:off x="5358323" y="7438012"/>
            <a:ext cx="443540" cy="404340"/>
          </a:xfrm>
          <a:custGeom>
            <a:avLst/>
            <a:gdLst>
              <a:gd name="connsiteX0" fmla="*/ 96592 w 443540"/>
              <a:gd name="connsiteY0" fmla="*/ 339485 h 404340"/>
              <a:gd name="connsiteX1" fmla="*/ 0 w 443540"/>
              <a:gd name="connsiteY1" fmla="*/ 0 h 404340"/>
              <a:gd name="connsiteX2" fmla="*/ 346949 w 443540"/>
              <a:gd name="connsiteY2" fmla="*/ 64856 h 404340"/>
              <a:gd name="connsiteX3" fmla="*/ 443540 w 443540"/>
              <a:gd name="connsiteY3" fmla="*/ 404341 h 404340"/>
              <a:gd name="connsiteX4" fmla="*/ 96592 w 443540"/>
              <a:gd name="connsiteY4" fmla="*/ 339485 h 404340"/>
              <a:gd name="connsiteX5" fmla="*/ 96592 w 443540"/>
              <a:gd name="connsiteY5" fmla="*/ 339485 h 404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540" h="404340">
                <a:moveTo>
                  <a:pt x="96592" y="339485"/>
                </a:moveTo>
                <a:lnTo>
                  <a:pt x="0" y="0"/>
                </a:lnTo>
                <a:lnTo>
                  <a:pt x="346949" y="64856"/>
                </a:lnTo>
                <a:lnTo>
                  <a:pt x="443540" y="404341"/>
                </a:lnTo>
                <a:lnTo>
                  <a:pt x="96592" y="339485"/>
                </a:lnTo>
                <a:lnTo>
                  <a:pt x="96592" y="339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7" name="Freeform: Shape 1026">
            <a:extLst>
              <a:ext uri="{FF2B5EF4-FFF2-40B4-BE49-F238E27FC236}">
                <a16:creationId xmlns:a16="http://schemas.microsoft.com/office/drawing/2014/main" id="{CA902849-B2B9-7843-D2E2-08CC2688565A}"/>
              </a:ext>
            </a:extLst>
          </p:cNvPr>
          <p:cNvSpPr/>
          <p:nvPr/>
        </p:nvSpPr>
        <p:spPr>
          <a:xfrm>
            <a:off x="6700259" y="1630233"/>
            <a:ext cx="379515" cy="416308"/>
          </a:xfrm>
          <a:custGeom>
            <a:avLst/>
            <a:gdLst>
              <a:gd name="connsiteX0" fmla="*/ 0 w 379515"/>
              <a:gd name="connsiteY0" fmla="*/ 351453 h 416308"/>
              <a:gd name="connsiteX1" fmla="*/ 32567 w 379515"/>
              <a:gd name="connsiteY1" fmla="*/ 0 h 416308"/>
              <a:gd name="connsiteX2" fmla="*/ 379516 w 379515"/>
              <a:gd name="connsiteY2" fmla="*/ 64856 h 416308"/>
              <a:gd name="connsiteX3" fmla="*/ 346949 w 379515"/>
              <a:gd name="connsiteY3" fmla="*/ 416309 h 416308"/>
              <a:gd name="connsiteX4" fmla="*/ 0 w 379515"/>
              <a:gd name="connsiteY4" fmla="*/ 351453 h 416308"/>
              <a:gd name="connsiteX5" fmla="*/ 0 w 379515"/>
              <a:gd name="connsiteY5" fmla="*/ 351453 h 41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15" h="416308">
                <a:moveTo>
                  <a:pt x="0" y="351453"/>
                </a:moveTo>
                <a:lnTo>
                  <a:pt x="32567" y="0"/>
                </a:lnTo>
                <a:lnTo>
                  <a:pt x="379516" y="64856"/>
                </a:lnTo>
                <a:lnTo>
                  <a:pt x="346949" y="416309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8" name="Freeform: Shape 1027">
            <a:extLst>
              <a:ext uri="{FF2B5EF4-FFF2-40B4-BE49-F238E27FC236}">
                <a16:creationId xmlns:a16="http://schemas.microsoft.com/office/drawing/2014/main" id="{D58B2599-3CF7-B0E3-B067-C8993E98A1AC}"/>
              </a:ext>
            </a:extLst>
          </p:cNvPr>
          <p:cNvSpPr/>
          <p:nvPr/>
        </p:nvSpPr>
        <p:spPr>
          <a:xfrm>
            <a:off x="5606020" y="4693159"/>
            <a:ext cx="379515" cy="416308"/>
          </a:xfrm>
          <a:custGeom>
            <a:avLst/>
            <a:gdLst>
              <a:gd name="connsiteX0" fmla="*/ 0 w 379515"/>
              <a:gd name="connsiteY0" fmla="*/ 351453 h 416308"/>
              <a:gd name="connsiteX1" fmla="*/ 32567 w 379515"/>
              <a:gd name="connsiteY1" fmla="*/ 0 h 416308"/>
              <a:gd name="connsiteX2" fmla="*/ 379516 w 379515"/>
              <a:gd name="connsiteY2" fmla="*/ 64856 h 416308"/>
              <a:gd name="connsiteX3" fmla="*/ 346949 w 379515"/>
              <a:gd name="connsiteY3" fmla="*/ 416309 h 416308"/>
              <a:gd name="connsiteX4" fmla="*/ 0 w 379515"/>
              <a:gd name="connsiteY4" fmla="*/ 351453 h 416308"/>
              <a:gd name="connsiteX5" fmla="*/ 0 w 379515"/>
              <a:gd name="connsiteY5" fmla="*/ 351453 h 41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15" h="416308">
                <a:moveTo>
                  <a:pt x="0" y="351453"/>
                </a:moveTo>
                <a:lnTo>
                  <a:pt x="32567" y="0"/>
                </a:lnTo>
                <a:lnTo>
                  <a:pt x="379516" y="64856"/>
                </a:lnTo>
                <a:lnTo>
                  <a:pt x="346949" y="416309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9" name="Freeform: Shape 1028">
            <a:extLst>
              <a:ext uri="{FF2B5EF4-FFF2-40B4-BE49-F238E27FC236}">
                <a16:creationId xmlns:a16="http://schemas.microsoft.com/office/drawing/2014/main" id="{5F57A978-189B-E8E9-9271-7A15D9674A57}"/>
              </a:ext>
            </a:extLst>
          </p:cNvPr>
          <p:cNvSpPr/>
          <p:nvPr/>
        </p:nvSpPr>
        <p:spPr>
          <a:xfrm>
            <a:off x="6792379" y="-1184672"/>
            <a:ext cx="379515" cy="416308"/>
          </a:xfrm>
          <a:custGeom>
            <a:avLst/>
            <a:gdLst>
              <a:gd name="connsiteX0" fmla="*/ 0 w 379515"/>
              <a:gd name="connsiteY0" fmla="*/ 351453 h 416308"/>
              <a:gd name="connsiteX1" fmla="*/ 32567 w 379515"/>
              <a:gd name="connsiteY1" fmla="*/ 0 h 416308"/>
              <a:gd name="connsiteX2" fmla="*/ 379516 w 379515"/>
              <a:gd name="connsiteY2" fmla="*/ 64856 h 416308"/>
              <a:gd name="connsiteX3" fmla="*/ 346948 w 379515"/>
              <a:gd name="connsiteY3" fmla="*/ 416309 h 416308"/>
              <a:gd name="connsiteX4" fmla="*/ 0 w 379515"/>
              <a:gd name="connsiteY4" fmla="*/ 351453 h 416308"/>
              <a:gd name="connsiteX5" fmla="*/ 0 w 379515"/>
              <a:gd name="connsiteY5" fmla="*/ 351453 h 41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15" h="416308">
                <a:moveTo>
                  <a:pt x="0" y="351453"/>
                </a:moveTo>
                <a:lnTo>
                  <a:pt x="32567" y="0"/>
                </a:lnTo>
                <a:lnTo>
                  <a:pt x="379516" y="64856"/>
                </a:lnTo>
                <a:lnTo>
                  <a:pt x="346948" y="416309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0" name="Freeform: Shape 1029">
            <a:extLst>
              <a:ext uri="{FF2B5EF4-FFF2-40B4-BE49-F238E27FC236}">
                <a16:creationId xmlns:a16="http://schemas.microsoft.com/office/drawing/2014/main" id="{C80DB69C-02E2-5AA8-AC12-A6726B6A3881}"/>
              </a:ext>
            </a:extLst>
          </p:cNvPr>
          <p:cNvSpPr/>
          <p:nvPr/>
        </p:nvSpPr>
        <p:spPr>
          <a:xfrm>
            <a:off x="5422348" y="7777497"/>
            <a:ext cx="379515" cy="416308"/>
          </a:xfrm>
          <a:custGeom>
            <a:avLst/>
            <a:gdLst>
              <a:gd name="connsiteX0" fmla="*/ 0 w 379515"/>
              <a:gd name="connsiteY0" fmla="*/ 351453 h 416308"/>
              <a:gd name="connsiteX1" fmla="*/ 32567 w 379515"/>
              <a:gd name="connsiteY1" fmla="*/ 0 h 416308"/>
              <a:gd name="connsiteX2" fmla="*/ 379515 w 379515"/>
              <a:gd name="connsiteY2" fmla="*/ 64856 h 416308"/>
              <a:gd name="connsiteX3" fmla="*/ 346948 w 379515"/>
              <a:gd name="connsiteY3" fmla="*/ 416309 h 416308"/>
              <a:gd name="connsiteX4" fmla="*/ 0 w 379515"/>
              <a:gd name="connsiteY4" fmla="*/ 351453 h 416308"/>
              <a:gd name="connsiteX5" fmla="*/ 0 w 379515"/>
              <a:gd name="connsiteY5" fmla="*/ 351453 h 41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15" h="416308">
                <a:moveTo>
                  <a:pt x="0" y="351453"/>
                </a:moveTo>
                <a:lnTo>
                  <a:pt x="32567" y="0"/>
                </a:lnTo>
                <a:lnTo>
                  <a:pt x="379515" y="64856"/>
                </a:lnTo>
                <a:lnTo>
                  <a:pt x="346948" y="416309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1" name="Freeform: Shape 1030">
            <a:extLst>
              <a:ext uri="{FF2B5EF4-FFF2-40B4-BE49-F238E27FC236}">
                <a16:creationId xmlns:a16="http://schemas.microsoft.com/office/drawing/2014/main" id="{43621842-760E-BFA4-4B84-9C608DAD15FE}"/>
              </a:ext>
            </a:extLst>
          </p:cNvPr>
          <p:cNvSpPr/>
          <p:nvPr/>
        </p:nvSpPr>
        <p:spPr>
          <a:xfrm>
            <a:off x="6575500" y="2333138"/>
            <a:ext cx="504275" cy="380811"/>
          </a:xfrm>
          <a:custGeom>
            <a:avLst/>
            <a:gdLst>
              <a:gd name="connsiteX0" fmla="*/ 0 w 504275"/>
              <a:gd name="connsiteY0" fmla="*/ 315955 h 380811"/>
              <a:gd name="connsiteX1" fmla="*/ 157327 w 504275"/>
              <a:gd name="connsiteY1" fmla="*/ 0 h 380811"/>
              <a:gd name="connsiteX2" fmla="*/ 504275 w 504275"/>
              <a:gd name="connsiteY2" fmla="*/ 64856 h 380811"/>
              <a:gd name="connsiteX3" fmla="*/ 346948 w 504275"/>
              <a:gd name="connsiteY3" fmla="*/ 380811 h 380811"/>
              <a:gd name="connsiteX4" fmla="*/ 0 w 504275"/>
              <a:gd name="connsiteY4" fmla="*/ 315955 h 380811"/>
              <a:gd name="connsiteX5" fmla="*/ 0 w 504275"/>
              <a:gd name="connsiteY5" fmla="*/ 315955 h 380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275" h="380811">
                <a:moveTo>
                  <a:pt x="0" y="315955"/>
                </a:moveTo>
                <a:lnTo>
                  <a:pt x="157327" y="0"/>
                </a:lnTo>
                <a:lnTo>
                  <a:pt x="504275" y="64856"/>
                </a:lnTo>
                <a:lnTo>
                  <a:pt x="346948" y="380811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2" name="Freeform: Shape 1031">
            <a:extLst>
              <a:ext uri="{FF2B5EF4-FFF2-40B4-BE49-F238E27FC236}">
                <a16:creationId xmlns:a16="http://schemas.microsoft.com/office/drawing/2014/main" id="{E2DD52E0-0355-4182-B995-A71B78718F80}"/>
              </a:ext>
            </a:extLst>
          </p:cNvPr>
          <p:cNvSpPr/>
          <p:nvPr/>
        </p:nvSpPr>
        <p:spPr>
          <a:xfrm>
            <a:off x="5899427" y="5949807"/>
            <a:ext cx="504275" cy="380811"/>
          </a:xfrm>
          <a:custGeom>
            <a:avLst/>
            <a:gdLst>
              <a:gd name="connsiteX0" fmla="*/ 0 w 504275"/>
              <a:gd name="connsiteY0" fmla="*/ 315955 h 380811"/>
              <a:gd name="connsiteX1" fmla="*/ 157327 w 504275"/>
              <a:gd name="connsiteY1" fmla="*/ 0 h 380811"/>
              <a:gd name="connsiteX2" fmla="*/ 504276 w 504275"/>
              <a:gd name="connsiteY2" fmla="*/ 64856 h 380811"/>
              <a:gd name="connsiteX3" fmla="*/ 346949 w 504275"/>
              <a:gd name="connsiteY3" fmla="*/ 380812 h 380811"/>
              <a:gd name="connsiteX4" fmla="*/ 0 w 504275"/>
              <a:gd name="connsiteY4" fmla="*/ 315955 h 380811"/>
              <a:gd name="connsiteX5" fmla="*/ 0 w 504275"/>
              <a:gd name="connsiteY5" fmla="*/ 315955 h 380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275" h="380811">
                <a:moveTo>
                  <a:pt x="0" y="315955"/>
                </a:moveTo>
                <a:lnTo>
                  <a:pt x="157327" y="0"/>
                </a:lnTo>
                <a:lnTo>
                  <a:pt x="504276" y="64856"/>
                </a:lnTo>
                <a:lnTo>
                  <a:pt x="346949" y="380812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3" name="Freeform: Shape 1032">
            <a:extLst>
              <a:ext uri="{FF2B5EF4-FFF2-40B4-BE49-F238E27FC236}">
                <a16:creationId xmlns:a16="http://schemas.microsoft.com/office/drawing/2014/main" id="{8628063E-6C49-D11B-B4BA-05450C559A67}"/>
              </a:ext>
            </a:extLst>
          </p:cNvPr>
          <p:cNvSpPr/>
          <p:nvPr/>
        </p:nvSpPr>
        <p:spPr>
          <a:xfrm>
            <a:off x="6667618" y="-481766"/>
            <a:ext cx="504276" cy="380811"/>
          </a:xfrm>
          <a:custGeom>
            <a:avLst/>
            <a:gdLst>
              <a:gd name="connsiteX0" fmla="*/ 0 w 504276"/>
              <a:gd name="connsiteY0" fmla="*/ 315955 h 380811"/>
              <a:gd name="connsiteX1" fmla="*/ 157328 w 504276"/>
              <a:gd name="connsiteY1" fmla="*/ 0 h 380811"/>
              <a:gd name="connsiteX2" fmla="*/ 504276 w 504276"/>
              <a:gd name="connsiteY2" fmla="*/ 64856 h 380811"/>
              <a:gd name="connsiteX3" fmla="*/ 346949 w 504276"/>
              <a:gd name="connsiteY3" fmla="*/ 380811 h 380811"/>
              <a:gd name="connsiteX4" fmla="*/ 0 w 504276"/>
              <a:gd name="connsiteY4" fmla="*/ 315955 h 380811"/>
              <a:gd name="connsiteX5" fmla="*/ 0 w 504276"/>
              <a:gd name="connsiteY5" fmla="*/ 315955 h 380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276" h="380811">
                <a:moveTo>
                  <a:pt x="0" y="315955"/>
                </a:moveTo>
                <a:lnTo>
                  <a:pt x="157328" y="0"/>
                </a:lnTo>
                <a:lnTo>
                  <a:pt x="504276" y="64856"/>
                </a:lnTo>
                <a:lnTo>
                  <a:pt x="346949" y="380811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4" name="Freeform: Shape 1033">
            <a:extLst>
              <a:ext uri="{FF2B5EF4-FFF2-40B4-BE49-F238E27FC236}">
                <a16:creationId xmlns:a16="http://schemas.microsoft.com/office/drawing/2014/main" id="{137B91EF-F6BC-7F7A-CE3D-93CF5702D59D}"/>
              </a:ext>
            </a:extLst>
          </p:cNvPr>
          <p:cNvSpPr/>
          <p:nvPr/>
        </p:nvSpPr>
        <p:spPr>
          <a:xfrm>
            <a:off x="4968464" y="8607906"/>
            <a:ext cx="504275" cy="380810"/>
          </a:xfrm>
          <a:custGeom>
            <a:avLst/>
            <a:gdLst>
              <a:gd name="connsiteX0" fmla="*/ 0 w 504275"/>
              <a:gd name="connsiteY0" fmla="*/ 315955 h 380810"/>
              <a:gd name="connsiteX1" fmla="*/ 157327 w 504275"/>
              <a:gd name="connsiteY1" fmla="*/ 0 h 380810"/>
              <a:gd name="connsiteX2" fmla="*/ 504276 w 504275"/>
              <a:gd name="connsiteY2" fmla="*/ 64856 h 380810"/>
              <a:gd name="connsiteX3" fmla="*/ 346949 w 504275"/>
              <a:gd name="connsiteY3" fmla="*/ 380811 h 380810"/>
              <a:gd name="connsiteX4" fmla="*/ 0 w 504275"/>
              <a:gd name="connsiteY4" fmla="*/ 315955 h 380810"/>
              <a:gd name="connsiteX5" fmla="*/ 0 w 504275"/>
              <a:gd name="connsiteY5" fmla="*/ 315955 h 3808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275" h="380810">
                <a:moveTo>
                  <a:pt x="0" y="315955"/>
                </a:moveTo>
                <a:lnTo>
                  <a:pt x="157327" y="0"/>
                </a:lnTo>
                <a:lnTo>
                  <a:pt x="504276" y="64856"/>
                </a:lnTo>
                <a:lnTo>
                  <a:pt x="346949" y="380811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5" name="Freeform: Shape 1034">
            <a:extLst>
              <a:ext uri="{FF2B5EF4-FFF2-40B4-BE49-F238E27FC236}">
                <a16:creationId xmlns:a16="http://schemas.microsoft.com/office/drawing/2014/main" id="{8B510BFD-D2E5-3A1F-271D-5FE63AE78EA6}"/>
              </a:ext>
            </a:extLst>
          </p:cNvPr>
          <p:cNvSpPr/>
          <p:nvPr/>
        </p:nvSpPr>
        <p:spPr>
          <a:xfrm>
            <a:off x="5985536" y="2776597"/>
            <a:ext cx="607788" cy="302642"/>
          </a:xfrm>
          <a:custGeom>
            <a:avLst/>
            <a:gdLst>
              <a:gd name="connsiteX0" fmla="*/ 0 w 607788"/>
              <a:gd name="connsiteY0" fmla="*/ 237786 h 302642"/>
              <a:gd name="connsiteX1" fmla="*/ 260840 w 607788"/>
              <a:gd name="connsiteY1" fmla="*/ 0 h 302642"/>
              <a:gd name="connsiteX2" fmla="*/ 607788 w 607788"/>
              <a:gd name="connsiteY2" fmla="*/ 64856 h 302642"/>
              <a:gd name="connsiteX3" fmla="*/ 346949 w 607788"/>
              <a:gd name="connsiteY3" fmla="*/ 302642 h 302642"/>
              <a:gd name="connsiteX4" fmla="*/ 0 w 607788"/>
              <a:gd name="connsiteY4" fmla="*/ 237786 h 302642"/>
              <a:gd name="connsiteX5" fmla="*/ 0 w 607788"/>
              <a:gd name="connsiteY5" fmla="*/ 237786 h 302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7788" h="302642">
                <a:moveTo>
                  <a:pt x="0" y="237786"/>
                </a:moveTo>
                <a:lnTo>
                  <a:pt x="260840" y="0"/>
                </a:lnTo>
                <a:lnTo>
                  <a:pt x="607788" y="64856"/>
                </a:lnTo>
                <a:lnTo>
                  <a:pt x="346949" y="302642"/>
                </a:lnTo>
                <a:lnTo>
                  <a:pt x="0" y="237786"/>
                </a:lnTo>
                <a:lnTo>
                  <a:pt x="0" y="23778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6" name="Freeform: Shape 1035">
            <a:extLst>
              <a:ext uri="{FF2B5EF4-FFF2-40B4-BE49-F238E27FC236}">
                <a16:creationId xmlns:a16="http://schemas.microsoft.com/office/drawing/2014/main" id="{AB6F6CB3-3079-0E6E-D977-964A2DB4AB6B}"/>
              </a:ext>
            </a:extLst>
          </p:cNvPr>
          <p:cNvSpPr/>
          <p:nvPr/>
        </p:nvSpPr>
        <p:spPr>
          <a:xfrm>
            <a:off x="5541996" y="6605247"/>
            <a:ext cx="607788" cy="302642"/>
          </a:xfrm>
          <a:custGeom>
            <a:avLst/>
            <a:gdLst>
              <a:gd name="connsiteX0" fmla="*/ 0 w 607788"/>
              <a:gd name="connsiteY0" fmla="*/ 237787 h 302642"/>
              <a:gd name="connsiteX1" fmla="*/ 260840 w 607788"/>
              <a:gd name="connsiteY1" fmla="*/ 0 h 302642"/>
              <a:gd name="connsiteX2" fmla="*/ 607788 w 607788"/>
              <a:gd name="connsiteY2" fmla="*/ 64856 h 302642"/>
              <a:gd name="connsiteX3" fmla="*/ 346949 w 607788"/>
              <a:gd name="connsiteY3" fmla="*/ 302642 h 302642"/>
              <a:gd name="connsiteX4" fmla="*/ 0 w 607788"/>
              <a:gd name="connsiteY4" fmla="*/ 237787 h 302642"/>
              <a:gd name="connsiteX5" fmla="*/ 0 w 607788"/>
              <a:gd name="connsiteY5" fmla="*/ 237787 h 302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7788" h="302642">
                <a:moveTo>
                  <a:pt x="0" y="237787"/>
                </a:moveTo>
                <a:lnTo>
                  <a:pt x="260840" y="0"/>
                </a:lnTo>
                <a:lnTo>
                  <a:pt x="607788" y="64856"/>
                </a:lnTo>
                <a:lnTo>
                  <a:pt x="346949" y="302642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7" name="Freeform: Shape 1036">
            <a:extLst>
              <a:ext uri="{FF2B5EF4-FFF2-40B4-BE49-F238E27FC236}">
                <a16:creationId xmlns:a16="http://schemas.microsoft.com/office/drawing/2014/main" id="{0B1ECC5C-4EDE-BB16-7453-B9DF7BE45CBA}"/>
              </a:ext>
            </a:extLst>
          </p:cNvPr>
          <p:cNvSpPr/>
          <p:nvPr/>
        </p:nvSpPr>
        <p:spPr>
          <a:xfrm>
            <a:off x="7125037" y="-1608267"/>
            <a:ext cx="607787" cy="302642"/>
          </a:xfrm>
          <a:custGeom>
            <a:avLst/>
            <a:gdLst>
              <a:gd name="connsiteX0" fmla="*/ 0 w 607787"/>
              <a:gd name="connsiteY0" fmla="*/ 237787 h 302642"/>
              <a:gd name="connsiteX1" fmla="*/ 260839 w 607787"/>
              <a:gd name="connsiteY1" fmla="*/ 0 h 302642"/>
              <a:gd name="connsiteX2" fmla="*/ 607788 w 607787"/>
              <a:gd name="connsiteY2" fmla="*/ 64856 h 302642"/>
              <a:gd name="connsiteX3" fmla="*/ 346948 w 607787"/>
              <a:gd name="connsiteY3" fmla="*/ 302643 h 302642"/>
              <a:gd name="connsiteX4" fmla="*/ 0 w 607787"/>
              <a:gd name="connsiteY4" fmla="*/ 237787 h 302642"/>
              <a:gd name="connsiteX5" fmla="*/ 0 w 607787"/>
              <a:gd name="connsiteY5" fmla="*/ 237787 h 302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7787" h="302642">
                <a:moveTo>
                  <a:pt x="0" y="237787"/>
                </a:moveTo>
                <a:lnTo>
                  <a:pt x="260839" y="0"/>
                </a:lnTo>
                <a:lnTo>
                  <a:pt x="607788" y="64856"/>
                </a:lnTo>
                <a:lnTo>
                  <a:pt x="346948" y="302643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8" name="Freeform: Shape 1037">
            <a:extLst>
              <a:ext uri="{FF2B5EF4-FFF2-40B4-BE49-F238E27FC236}">
                <a16:creationId xmlns:a16="http://schemas.microsoft.com/office/drawing/2014/main" id="{40D4BC81-0A8F-1947-541C-BF92BD57AA6A}"/>
              </a:ext>
            </a:extLst>
          </p:cNvPr>
          <p:cNvSpPr/>
          <p:nvPr/>
        </p:nvSpPr>
        <p:spPr>
          <a:xfrm>
            <a:off x="6246376" y="2649094"/>
            <a:ext cx="676072" cy="192359"/>
          </a:xfrm>
          <a:custGeom>
            <a:avLst/>
            <a:gdLst>
              <a:gd name="connsiteX0" fmla="*/ 0 w 676072"/>
              <a:gd name="connsiteY0" fmla="*/ 127503 h 192359"/>
              <a:gd name="connsiteX1" fmla="*/ 329124 w 676072"/>
              <a:gd name="connsiteY1" fmla="*/ 0 h 192359"/>
              <a:gd name="connsiteX2" fmla="*/ 676073 w 676072"/>
              <a:gd name="connsiteY2" fmla="*/ 64856 h 192359"/>
              <a:gd name="connsiteX3" fmla="*/ 346949 w 676072"/>
              <a:gd name="connsiteY3" fmla="*/ 192359 h 192359"/>
              <a:gd name="connsiteX4" fmla="*/ 0 w 676072"/>
              <a:gd name="connsiteY4" fmla="*/ 127503 h 192359"/>
              <a:gd name="connsiteX5" fmla="*/ 0 w 676072"/>
              <a:gd name="connsiteY5" fmla="*/ 127503 h 192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6072" h="192359">
                <a:moveTo>
                  <a:pt x="0" y="127503"/>
                </a:moveTo>
                <a:lnTo>
                  <a:pt x="329124" y="0"/>
                </a:lnTo>
                <a:lnTo>
                  <a:pt x="676073" y="64856"/>
                </a:lnTo>
                <a:lnTo>
                  <a:pt x="346949" y="192359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9" name="Freeform: Shape 1038">
            <a:extLst>
              <a:ext uri="{FF2B5EF4-FFF2-40B4-BE49-F238E27FC236}">
                <a16:creationId xmlns:a16="http://schemas.microsoft.com/office/drawing/2014/main" id="{C403FD8C-FFE3-9CB2-E091-871227C7EDE4}"/>
              </a:ext>
            </a:extLst>
          </p:cNvPr>
          <p:cNvSpPr/>
          <p:nvPr/>
        </p:nvSpPr>
        <p:spPr>
          <a:xfrm>
            <a:off x="5093224" y="8128949"/>
            <a:ext cx="676072" cy="192358"/>
          </a:xfrm>
          <a:custGeom>
            <a:avLst/>
            <a:gdLst>
              <a:gd name="connsiteX0" fmla="*/ 0 w 676072"/>
              <a:gd name="connsiteY0" fmla="*/ 127503 h 192358"/>
              <a:gd name="connsiteX1" fmla="*/ 329124 w 676072"/>
              <a:gd name="connsiteY1" fmla="*/ 0 h 192358"/>
              <a:gd name="connsiteX2" fmla="*/ 676073 w 676072"/>
              <a:gd name="connsiteY2" fmla="*/ 64856 h 192358"/>
              <a:gd name="connsiteX3" fmla="*/ 346949 w 676072"/>
              <a:gd name="connsiteY3" fmla="*/ 192359 h 192358"/>
              <a:gd name="connsiteX4" fmla="*/ 0 w 676072"/>
              <a:gd name="connsiteY4" fmla="*/ 127503 h 192358"/>
              <a:gd name="connsiteX5" fmla="*/ 0 w 676072"/>
              <a:gd name="connsiteY5" fmla="*/ 127503 h 192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6072" h="192358">
                <a:moveTo>
                  <a:pt x="0" y="127503"/>
                </a:moveTo>
                <a:lnTo>
                  <a:pt x="329124" y="0"/>
                </a:lnTo>
                <a:lnTo>
                  <a:pt x="676073" y="64856"/>
                </a:lnTo>
                <a:lnTo>
                  <a:pt x="346949" y="192359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0" name="Freeform: Shape 1039">
            <a:extLst>
              <a:ext uri="{FF2B5EF4-FFF2-40B4-BE49-F238E27FC236}">
                <a16:creationId xmlns:a16="http://schemas.microsoft.com/office/drawing/2014/main" id="{779CEF52-A8A1-90F3-4481-10C463B6697F}"/>
              </a:ext>
            </a:extLst>
          </p:cNvPr>
          <p:cNvSpPr/>
          <p:nvPr/>
        </p:nvSpPr>
        <p:spPr>
          <a:xfrm>
            <a:off x="113082" y="1981686"/>
            <a:ext cx="647039" cy="250664"/>
          </a:xfrm>
          <a:custGeom>
            <a:avLst/>
            <a:gdLst>
              <a:gd name="connsiteX0" fmla="*/ 300091 w 647039"/>
              <a:gd name="connsiteY0" fmla="*/ 185809 h 250664"/>
              <a:gd name="connsiteX1" fmla="*/ 0 w 647039"/>
              <a:gd name="connsiteY1" fmla="*/ 0 h 250664"/>
              <a:gd name="connsiteX2" fmla="*/ 346949 w 647039"/>
              <a:gd name="connsiteY2" fmla="*/ 64856 h 250664"/>
              <a:gd name="connsiteX3" fmla="*/ 647040 w 647039"/>
              <a:gd name="connsiteY3" fmla="*/ 250665 h 250664"/>
              <a:gd name="connsiteX4" fmla="*/ 300091 w 647039"/>
              <a:gd name="connsiteY4" fmla="*/ 185809 h 250664"/>
              <a:gd name="connsiteX5" fmla="*/ 300091 w 647039"/>
              <a:gd name="connsiteY5" fmla="*/ 185809 h 25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7039" h="250664">
                <a:moveTo>
                  <a:pt x="300091" y="185809"/>
                </a:moveTo>
                <a:lnTo>
                  <a:pt x="0" y="0"/>
                </a:lnTo>
                <a:lnTo>
                  <a:pt x="346949" y="64856"/>
                </a:lnTo>
                <a:lnTo>
                  <a:pt x="647040" y="250665"/>
                </a:lnTo>
                <a:lnTo>
                  <a:pt x="300091" y="185809"/>
                </a:lnTo>
                <a:lnTo>
                  <a:pt x="300091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1" name="Freeform: Shape 1040">
            <a:extLst>
              <a:ext uri="{FF2B5EF4-FFF2-40B4-BE49-F238E27FC236}">
                <a16:creationId xmlns:a16="http://schemas.microsoft.com/office/drawing/2014/main" id="{03658899-EBC5-B05C-D04D-B4C8E7EC4ED8}"/>
              </a:ext>
            </a:extLst>
          </p:cNvPr>
          <p:cNvSpPr/>
          <p:nvPr/>
        </p:nvSpPr>
        <p:spPr>
          <a:xfrm>
            <a:off x="-446570" y="5444191"/>
            <a:ext cx="559653" cy="346522"/>
          </a:xfrm>
          <a:custGeom>
            <a:avLst/>
            <a:gdLst>
              <a:gd name="connsiteX0" fmla="*/ 212705 w 559653"/>
              <a:gd name="connsiteY0" fmla="*/ 281667 h 346522"/>
              <a:gd name="connsiteX1" fmla="*/ 0 w 559653"/>
              <a:gd name="connsiteY1" fmla="*/ 0 h 346522"/>
              <a:gd name="connsiteX2" fmla="*/ 346949 w 559653"/>
              <a:gd name="connsiteY2" fmla="*/ 64856 h 346522"/>
              <a:gd name="connsiteX3" fmla="*/ 559654 w 559653"/>
              <a:gd name="connsiteY3" fmla="*/ 346523 h 346522"/>
              <a:gd name="connsiteX4" fmla="*/ 212705 w 559653"/>
              <a:gd name="connsiteY4" fmla="*/ 281667 h 346522"/>
              <a:gd name="connsiteX5" fmla="*/ 212705 w 559653"/>
              <a:gd name="connsiteY5" fmla="*/ 281667 h 346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9653" h="346522">
                <a:moveTo>
                  <a:pt x="212705" y="281667"/>
                </a:moveTo>
                <a:lnTo>
                  <a:pt x="0" y="0"/>
                </a:lnTo>
                <a:lnTo>
                  <a:pt x="346949" y="64856"/>
                </a:lnTo>
                <a:lnTo>
                  <a:pt x="559654" y="346523"/>
                </a:lnTo>
                <a:lnTo>
                  <a:pt x="212705" y="281667"/>
                </a:lnTo>
                <a:lnTo>
                  <a:pt x="212705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2" name="Freeform: Shape 1041">
            <a:extLst>
              <a:ext uri="{FF2B5EF4-FFF2-40B4-BE49-F238E27FC236}">
                <a16:creationId xmlns:a16="http://schemas.microsoft.com/office/drawing/2014/main" id="{EF34D58B-A646-B81C-65EA-835A919F0FD4}"/>
              </a:ext>
            </a:extLst>
          </p:cNvPr>
          <p:cNvSpPr/>
          <p:nvPr/>
        </p:nvSpPr>
        <p:spPr>
          <a:xfrm>
            <a:off x="-127790" y="693126"/>
            <a:ext cx="559653" cy="346522"/>
          </a:xfrm>
          <a:custGeom>
            <a:avLst/>
            <a:gdLst>
              <a:gd name="connsiteX0" fmla="*/ 212705 w 559653"/>
              <a:gd name="connsiteY0" fmla="*/ 281667 h 346522"/>
              <a:gd name="connsiteX1" fmla="*/ 0 w 559653"/>
              <a:gd name="connsiteY1" fmla="*/ 0 h 346522"/>
              <a:gd name="connsiteX2" fmla="*/ 346949 w 559653"/>
              <a:gd name="connsiteY2" fmla="*/ 64856 h 346522"/>
              <a:gd name="connsiteX3" fmla="*/ 559654 w 559653"/>
              <a:gd name="connsiteY3" fmla="*/ 346523 h 346522"/>
              <a:gd name="connsiteX4" fmla="*/ 212705 w 559653"/>
              <a:gd name="connsiteY4" fmla="*/ 281667 h 346522"/>
              <a:gd name="connsiteX5" fmla="*/ 212705 w 559653"/>
              <a:gd name="connsiteY5" fmla="*/ 281667 h 346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9653" h="346522">
                <a:moveTo>
                  <a:pt x="212705" y="281667"/>
                </a:moveTo>
                <a:lnTo>
                  <a:pt x="0" y="0"/>
                </a:lnTo>
                <a:lnTo>
                  <a:pt x="346949" y="64856"/>
                </a:lnTo>
                <a:lnTo>
                  <a:pt x="559654" y="346523"/>
                </a:lnTo>
                <a:lnTo>
                  <a:pt x="212705" y="281667"/>
                </a:lnTo>
                <a:lnTo>
                  <a:pt x="212705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3" name="Freeform: Shape 1042">
            <a:extLst>
              <a:ext uri="{FF2B5EF4-FFF2-40B4-BE49-F238E27FC236}">
                <a16:creationId xmlns:a16="http://schemas.microsoft.com/office/drawing/2014/main" id="{5F00BED4-4AE8-ABF7-FE84-347BF9FD59F0}"/>
              </a:ext>
            </a:extLst>
          </p:cNvPr>
          <p:cNvSpPr/>
          <p:nvPr/>
        </p:nvSpPr>
        <p:spPr>
          <a:xfrm>
            <a:off x="336548" y="3354356"/>
            <a:ext cx="443540" cy="404340"/>
          </a:xfrm>
          <a:custGeom>
            <a:avLst/>
            <a:gdLst>
              <a:gd name="connsiteX0" fmla="*/ 96592 w 443540"/>
              <a:gd name="connsiteY0" fmla="*/ 339485 h 404340"/>
              <a:gd name="connsiteX1" fmla="*/ 0 w 443540"/>
              <a:gd name="connsiteY1" fmla="*/ 0 h 404340"/>
              <a:gd name="connsiteX2" fmla="*/ 346949 w 443540"/>
              <a:gd name="connsiteY2" fmla="*/ 64856 h 404340"/>
              <a:gd name="connsiteX3" fmla="*/ 443540 w 443540"/>
              <a:gd name="connsiteY3" fmla="*/ 404340 h 404340"/>
              <a:gd name="connsiteX4" fmla="*/ 96592 w 443540"/>
              <a:gd name="connsiteY4" fmla="*/ 339485 h 404340"/>
              <a:gd name="connsiteX5" fmla="*/ 96592 w 443540"/>
              <a:gd name="connsiteY5" fmla="*/ 339485 h 404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540" h="404340">
                <a:moveTo>
                  <a:pt x="96592" y="339485"/>
                </a:moveTo>
                <a:lnTo>
                  <a:pt x="0" y="0"/>
                </a:lnTo>
                <a:lnTo>
                  <a:pt x="346949" y="64856"/>
                </a:lnTo>
                <a:lnTo>
                  <a:pt x="443540" y="404340"/>
                </a:lnTo>
                <a:lnTo>
                  <a:pt x="96592" y="339485"/>
                </a:lnTo>
                <a:lnTo>
                  <a:pt x="96592" y="339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4" name="Freeform: Shape 1043">
            <a:extLst>
              <a:ext uri="{FF2B5EF4-FFF2-40B4-BE49-F238E27FC236}">
                <a16:creationId xmlns:a16="http://schemas.microsoft.com/office/drawing/2014/main" id="{EE68DD59-A9AA-6ACD-427B-287A41C68BA9}"/>
              </a:ext>
            </a:extLst>
          </p:cNvPr>
          <p:cNvSpPr/>
          <p:nvPr/>
        </p:nvSpPr>
        <p:spPr>
          <a:xfrm>
            <a:off x="689506" y="-69952"/>
            <a:ext cx="443540" cy="404340"/>
          </a:xfrm>
          <a:custGeom>
            <a:avLst/>
            <a:gdLst>
              <a:gd name="connsiteX0" fmla="*/ 96592 w 443540"/>
              <a:gd name="connsiteY0" fmla="*/ 339484 h 404340"/>
              <a:gd name="connsiteX1" fmla="*/ 0 w 443540"/>
              <a:gd name="connsiteY1" fmla="*/ 0 h 404340"/>
              <a:gd name="connsiteX2" fmla="*/ 346949 w 443540"/>
              <a:gd name="connsiteY2" fmla="*/ 64856 h 404340"/>
              <a:gd name="connsiteX3" fmla="*/ 443540 w 443540"/>
              <a:gd name="connsiteY3" fmla="*/ 404340 h 404340"/>
              <a:gd name="connsiteX4" fmla="*/ 96592 w 443540"/>
              <a:gd name="connsiteY4" fmla="*/ 339484 h 404340"/>
              <a:gd name="connsiteX5" fmla="*/ 96592 w 443540"/>
              <a:gd name="connsiteY5" fmla="*/ 339484 h 404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540" h="404340">
                <a:moveTo>
                  <a:pt x="96592" y="339484"/>
                </a:moveTo>
                <a:lnTo>
                  <a:pt x="0" y="0"/>
                </a:lnTo>
                <a:lnTo>
                  <a:pt x="346949" y="64856"/>
                </a:lnTo>
                <a:lnTo>
                  <a:pt x="443540" y="404340"/>
                </a:lnTo>
                <a:lnTo>
                  <a:pt x="96592" y="339484"/>
                </a:lnTo>
                <a:lnTo>
                  <a:pt x="96592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5" name="Freeform: Shape 1044">
            <a:extLst>
              <a:ext uri="{FF2B5EF4-FFF2-40B4-BE49-F238E27FC236}">
                <a16:creationId xmlns:a16="http://schemas.microsoft.com/office/drawing/2014/main" id="{2101752A-1E44-BE74-E3C7-EE11D191E049}"/>
              </a:ext>
            </a:extLst>
          </p:cNvPr>
          <p:cNvSpPr/>
          <p:nvPr/>
        </p:nvSpPr>
        <p:spPr>
          <a:xfrm>
            <a:off x="113082" y="1630233"/>
            <a:ext cx="379515" cy="416308"/>
          </a:xfrm>
          <a:custGeom>
            <a:avLst/>
            <a:gdLst>
              <a:gd name="connsiteX0" fmla="*/ 0 w 379515"/>
              <a:gd name="connsiteY0" fmla="*/ 351453 h 416308"/>
              <a:gd name="connsiteX1" fmla="*/ 32567 w 379515"/>
              <a:gd name="connsiteY1" fmla="*/ 0 h 416308"/>
              <a:gd name="connsiteX2" fmla="*/ 379516 w 379515"/>
              <a:gd name="connsiteY2" fmla="*/ 64856 h 416308"/>
              <a:gd name="connsiteX3" fmla="*/ 346949 w 379515"/>
              <a:gd name="connsiteY3" fmla="*/ 416309 h 416308"/>
              <a:gd name="connsiteX4" fmla="*/ 0 w 379515"/>
              <a:gd name="connsiteY4" fmla="*/ 351453 h 416308"/>
              <a:gd name="connsiteX5" fmla="*/ 0 w 379515"/>
              <a:gd name="connsiteY5" fmla="*/ 351453 h 41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15" h="416308">
                <a:moveTo>
                  <a:pt x="0" y="351453"/>
                </a:moveTo>
                <a:lnTo>
                  <a:pt x="32567" y="0"/>
                </a:lnTo>
                <a:lnTo>
                  <a:pt x="379516" y="64856"/>
                </a:lnTo>
                <a:lnTo>
                  <a:pt x="346949" y="416309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6" name="Freeform: Shape 1045">
            <a:extLst>
              <a:ext uri="{FF2B5EF4-FFF2-40B4-BE49-F238E27FC236}">
                <a16:creationId xmlns:a16="http://schemas.microsoft.com/office/drawing/2014/main" id="{05D7FA1C-70EC-9C2B-165E-A00C0CD1EAB0}"/>
              </a:ext>
            </a:extLst>
          </p:cNvPr>
          <p:cNvSpPr/>
          <p:nvPr/>
        </p:nvSpPr>
        <p:spPr>
          <a:xfrm>
            <a:off x="-372091" y="4225684"/>
            <a:ext cx="379515" cy="416308"/>
          </a:xfrm>
          <a:custGeom>
            <a:avLst/>
            <a:gdLst>
              <a:gd name="connsiteX0" fmla="*/ 0 w 379515"/>
              <a:gd name="connsiteY0" fmla="*/ 351453 h 416308"/>
              <a:gd name="connsiteX1" fmla="*/ 32567 w 379515"/>
              <a:gd name="connsiteY1" fmla="*/ 0 h 416308"/>
              <a:gd name="connsiteX2" fmla="*/ 379516 w 379515"/>
              <a:gd name="connsiteY2" fmla="*/ 64856 h 416308"/>
              <a:gd name="connsiteX3" fmla="*/ 346949 w 379515"/>
              <a:gd name="connsiteY3" fmla="*/ 416309 h 416308"/>
              <a:gd name="connsiteX4" fmla="*/ 0 w 379515"/>
              <a:gd name="connsiteY4" fmla="*/ 351453 h 416308"/>
              <a:gd name="connsiteX5" fmla="*/ 0 w 379515"/>
              <a:gd name="connsiteY5" fmla="*/ 351453 h 41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15" h="416308">
                <a:moveTo>
                  <a:pt x="0" y="351453"/>
                </a:moveTo>
                <a:lnTo>
                  <a:pt x="32567" y="0"/>
                </a:lnTo>
                <a:lnTo>
                  <a:pt x="379516" y="64856"/>
                </a:lnTo>
                <a:lnTo>
                  <a:pt x="346949" y="416309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7" name="Freeform: Shape 1046">
            <a:extLst>
              <a:ext uri="{FF2B5EF4-FFF2-40B4-BE49-F238E27FC236}">
                <a16:creationId xmlns:a16="http://schemas.microsoft.com/office/drawing/2014/main" id="{7AD5942B-A9A3-A49A-0190-4BAD7146FF75}"/>
              </a:ext>
            </a:extLst>
          </p:cNvPr>
          <p:cNvSpPr/>
          <p:nvPr/>
        </p:nvSpPr>
        <p:spPr>
          <a:xfrm>
            <a:off x="656939" y="-737361"/>
            <a:ext cx="504275" cy="380811"/>
          </a:xfrm>
          <a:custGeom>
            <a:avLst/>
            <a:gdLst>
              <a:gd name="connsiteX0" fmla="*/ 0 w 504275"/>
              <a:gd name="connsiteY0" fmla="*/ 315955 h 380811"/>
              <a:gd name="connsiteX1" fmla="*/ 157327 w 504275"/>
              <a:gd name="connsiteY1" fmla="*/ 0 h 380811"/>
              <a:gd name="connsiteX2" fmla="*/ 504276 w 504275"/>
              <a:gd name="connsiteY2" fmla="*/ 64856 h 380811"/>
              <a:gd name="connsiteX3" fmla="*/ 346949 w 504275"/>
              <a:gd name="connsiteY3" fmla="*/ 380811 h 380811"/>
              <a:gd name="connsiteX4" fmla="*/ 0 w 504275"/>
              <a:gd name="connsiteY4" fmla="*/ 315955 h 380811"/>
              <a:gd name="connsiteX5" fmla="*/ 0 w 504275"/>
              <a:gd name="connsiteY5" fmla="*/ 315955 h 380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275" h="380811">
                <a:moveTo>
                  <a:pt x="0" y="315955"/>
                </a:moveTo>
                <a:lnTo>
                  <a:pt x="157327" y="0"/>
                </a:lnTo>
                <a:lnTo>
                  <a:pt x="504276" y="64856"/>
                </a:lnTo>
                <a:lnTo>
                  <a:pt x="346949" y="380811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8" name="Freeform: Shape 1047">
            <a:extLst>
              <a:ext uri="{FF2B5EF4-FFF2-40B4-BE49-F238E27FC236}">
                <a16:creationId xmlns:a16="http://schemas.microsoft.com/office/drawing/2014/main" id="{FEF18D80-2450-16BF-203E-CCCA462EA942}"/>
              </a:ext>
            </a:extLst>
          </p:cNvPr>
          <p:cNvSpPr/>
          <p:nvPr/>
        </p:nvSpPr>
        <p:spPr>
          <a:xfrm>
            <a:off x="303981" y="2686948"/>
            <a:ext cx="504275" cy="380811"/>
          </a:xfrm>
          <a:custGeom>
            <a:avLst/>
            <a:gdLst>
              <a:gd name="connsiteX0" fmla="*/ 0 w 504275"/>
              <a:gd name="connsiteY0" fmla="*/ 315955 h 380811"/>
              <a:gd name="connsiteX1" fmla="*/ 157327 w 504275"/>
              <a:gd name="connsiteY1" fmla="*/ 0 h 380811"/>
              <a:gd name="connsiteX2" fmla="*/ 504276 w 504275"/>
              <a:gd name="connsiteY2" fmla="*/ 64856 h 380811"/>
              <a:gd name="connsiteX3" fmla="*/ 346949 w 504275"/>
              <a:gd name="connsiteY3" fmla="*/ 380811 h 380811"/>
              <a:gd name="connsiteX4" fmla="*/ 0 w 504275"/>
              <a:gd name="connsiteY4" fmla="*/ 315955 h 380811"/>
              <a:gd name="connsiteX5" fmla="*/ 0 w 504275"/>
              <a:gd name="connsiteY5" fmla="*/ 315955 h 380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275" h="380811">
                <a:moveTo>
                  <a:pt x="0" y="315955"/>
                </a:moveTo>
                <a:lnTo>
                  <a:pt x="157327" y="0"/>
                </a:lnTo>
                <a:lnTo>
                  <a:pt x="504276" y="64856"/>
                </a:lnTo>
                <a:lnTo>
                  <a:pt x="346949" y="380811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9" name="Freeform: Shape 1048">
            <a:extLst>
              <a:ext uri="{FF2B5EF4-FFF2-40B4-BE49-F238E27FC236}">
                <a16:creationId xmlns:a16="http://schemas.microsoft.com/office/drawing/2014/main" id="{D9C1D6C1-9F81-5F59-908E-D1E3A6F7B326}"/>
              </a:ext>
            </a:extLst>
          </p:cNvPr>
          <p:cNvSpPr/>
          <p:nvPr/>
        </p:nvSpPr>
        <p:spPr>
          <a:xfrm>
            <a:off x="-603897" y="6007524"/>
            <a:ext cx="504275" cy="380811"/>
          </a:xfrm>
          <a:custGeom>
            <a:avLst/>
            <a:gdLst>
              <a:gd name="connsiteX0" fmla="*/ 0 w 504275"/>
              <a:gd name="connsiteY0" fmla="*/ 315955 h 380811"/>
              <a:gd name="connsiteX1" fmla="*/ 157327 w 504275"/>
              <a:gd name="connsiteY1" fmla="*/ 0 h 380811"/>
              <a:gd name="connsiteX2" fmla="*/ 504276 w 504275"/>
              <a:gd name="connsiteY2" fmla="*/ 64856 h 380811"/>
              <a:gd name="connsiteX3" fmla="*/ 346949 w 504275"/>
              <a:gd name="connsiteY3" fmla="*/ 380811 h 380811"/>
              <a:gd name="connsiteX4" fmla="*/ 0 w 504275"/>
              <a:gd name="connsiteY4" fmla="*/ 315955 h 380811"/>
              <a:gd name="connsiteX5" fmla="*/ 0 w 504275"/>
              <a:gd name="connsiteY5" fmla="*/ 315955 h 380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275" h="380811">
                <a:moveTo>
                  <a:pt x="0" y="315955"/>
                </a:moveTo>
                <a:lnTo>
                  <a:pt x="157327" y="0"/>
                </a:lnTo>
                <a:lnTo>
                  <a:pt x="504276" y="64856"/>
                </a:lnTo>
                <a:lnTo>
                  <a:pt x="346949" y="380811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0" name="Freeform: Shape 1049">
            <a:extLst>
              <a:ext uri="{FF2B5EF4-FFF2-40B4-BE49-F238E27FC236}">
                <a16:creationId xmlns:a16="http://schemas.microsoft.com/office/drawing/2014/main" id="{E5B09A65-28B6-2493-8EFE-410881D044C4}"/>
              </a:ext>
            </a:extLst>
          </p:cNvPr>
          <p:cNvSpPr/>
          <p:nvPr/>
        </p:nvSpPr>
        <p:spPr>
          <a:xfrm>
            <a:off x="-127790" y="455340"/>
            <a:ext cx="607788" cy="302642"/>
          </a:xfrm>
          <a:custGeom>
            <a:avLst/>
            <a:gdLst>
              <a:gd name="connsiteX0" fmla="*/ 0 w 607788"/>
              <a:gd name="connsiteY0" fmla="*/ 237787 h 302642"/>
              <a:gd name="connsiteX1" fmla="*/ 260839 w 607788"/>
              <a:gd name="connsiteY1" fmla="*/ 0 h 302642"/>
              <a:gd name="connsiteX2" fmla="*/ 607788 w 607788"/>
              <a:gd name="connsiteY2" fmla="*/ 64856 h 302642"/>
              <a:gd name="connsiteX3" fmla="*/ 346949 w 607788"/>
              <a:gd name="connsiteY3" fmla="*/ 302642 h 302642"/>
              <a:gd name="connsiteX4" fmla="*/ 0 w 607788"/>
              <a:gd name="connsiteY4" fmla="*/ 237787 h 302642"/>
              <a:gd name="connsiteX5" fmla="*/ 0 w 607788"/>
              <a:gd name="connsiteY5" fmla="*/ 237787 h 302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7788" h="302642">
                <a:moveTo>
                  <a:pt x="0" y="237787"/>
                </a:moveTo>
                <a:lnTo>
                  <a:pt x="260839" y="0"/>
                </a:lnTo>
                <a:lnTo>
                  <a:pt x="607788" y="64856"/>
                </a:lnTo>
                <a:lnTo>
                  <a:pt x="346949" y="302642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1" name="Freeform: Shape 1050">
            <a:extLst>
              <a:ext uri="{FF2B5EF4-FFF2-40B4-BE49-F238E27FC236}">
                <a16:creationId xmlns:a16="http://schemas.microsoft.com/office/drawing/2014/main" id="{5BF1CBB3-D8B3-DC05-B80C-69A1E04ED598}"/>
              </a:ext>
            </a:extLst>
          </p:cNvPr>
          <p:cNvSpPr/>
          <p:nvPr/>
        </p:nvSpPr>
        <p:spPr>
          <a:xfrm>
            <a:off x="-632930" y="4577137"/>
            <a:ext cx="607788" cy="302642"/>
          </a:xfrm>
          <a:custGeom>
            <a:avLst/>
            <a:gdLst>
              <a:gd name="connsiteX0" fmla="*/ 0 w 607788"/>
              <a:gd name="connsiteY0" fmla="*/ 237786 h 302642"/>
              <a:gd name="connsiteX1" fmla="*/ 260839 w 607788"/>
              <a:gd name="connsiteY1" fmla="*/ 0 h 302642"/>
              <a:gd name="connsiteX2" fmla="*/ 607788 w 607788"/>
              <a:gd name="connsiteY2" fmla="*/ 64856 h 302642"/>
              <a:gd name="connsiteX3" fmla="*/ 346949 w 607788"/>
              <a:gd name="connsiteY3" fmla="*/ 302642 h 302642"/>
              <a:gd name="connsiteX4" fmla="*/ 0 w 607788"/>
              <a:gd name="connsiteY4" fmla="*/ 237786 h 302642"/>
              <a:gd name="connsiteX5" fmla="*/ 0 w 607788"/>
              <a:gd name="connsiteY5" fmla="*/ 237786 h 302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7788" h="302642">
                <a:moveTo>
                  <a:pt x="0" y="237786"/>
                </a:moveTo>
                <a:lnTo>
                  <a:pt x="260839" y="0"/>
                </a:lnTo>
                <a:lnTo>
                  <a:pt x="607788" y="64856"/>
                </a:lnTo>
                <a:lnTo>
                  <a:pt x="346949" y="302642"/>
                </a:lnTo>
                <a:lnTo>
                  <a:pt x="0" y="237786"/>
                </a:lnTo>
                <a:lnTo>
                  <a:pt x="0" y="23778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2" name="Freeform: Shape 1051">
            <a:extLst>
              <a:ext uri="{FF2B5EF4-FFF2-40B4-BE49-F238E27FC236}">
                <a16:creationId xmlns:a16="http://schemas.microsoft.com/office/drawing/2014/main" id="{307FFD64-3199-6E0B-5925-A8D7085F7F3A}"/>
              </a:ext>
            </a:extLst>
          </p:cNvPr>
          <p:cNvSpPr/>
          <p:nvPr/>
        </p:nvSpPr>
        <p:spPr>
          <a:xfrm>
            <a:off x="104016" y="3693840"/>
            <a:ext cx="676072" cy="192359"/>
          </a:xfrm>
          <a:custGeom>
            <a:avLst/>
            <a:gdLst>
              <a:gd name="connsiteX0" fmla="*/ 0 w 676072"/>
              <a:gd name="connsiteY0" fmla="*/ 127503 h 192359"/>
              <a:gd name="connsiteX1" fmla="*/ 329124 w 676072"/>
              <a:gd name="connsiteY1" fmla="*/ 0 h 192359"/>
              <a:gd name="connsiteX2" fmla="*/ 676073 w 676072"/>
              <a:gd name="connsiteY2" fmla="*/ 64856 h 192359"/>
              <a:gd name="connsiteX3" fmla="*/ 346949 w 676072"/>
              <a:gd name="connsiteY3" fmla="*/ 192359 h 192359"/>
              <a:gd name="connsiteX4" fmla="*/ 0 w 676072"/>
              <a:gd name="connsiteY4" fmla="*/ 127503 h 192359"/>
              <a:gd name="connsiteX5" fmla="*/ 0 w 676072"/>
              <a:gd name="connsiteY5" fmla="*/ 127503 h 192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6072" h="192359">
                <a:moveTo>
                  <a:pt x="0" y="127503"/>
                </a:moveTo>
                <a:lnTo>
                  <a:pt x="329124" y="0"/>
                </a:lnTo>
                <a:lnTo>
                  <a:pt x="676073" y="64856"/>
                </a:lnTo>
                <a:lnTo>
                  <a:pt x="346949" y="192359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3" name="Freeform: Shape 1052">
            <a:extLst>
              <a:ext uri="{FF2B5EF4-FFF2-40B4-BE49-F238E27FC236}">
                <a16:creationId xmlns:a16="http://schemas.microsoft.com/office/drawing/2014/main" id="{CD898E18-D3B8-589A-AB11-48F348375482}"/>
              </a:ext>
            </a:extLst>
          </p:cNvPr>
          <p:cNvSpPr/>
          <p:nvPr/>
        </p:nvSpPr>
        <p:spPr>
          <a:xfrm>
            <a:off x="8355355" y="5174759"/>
            <a:ext cx="647040" cy="250664"/>
          </a:xfrm>
          <a:custGeom>
            <a:avLst/>
            <a:gdLst>
              <a:gd name="connsiteX0" fmla="*/ 300091 w 647040"/>
              <a:gd name="connsiteY0" fmla="*/ 185809 h 250664"/>
              <a:gd name="connsiteX1" fmla="*/ 0 w 647040"/>
              <a:gd name="connsiteY1" fmla="*/ 0 h 250664"/>
              <a:gd name="connsiteX2" fmla="*/ 346949 w 647040"/>
              <a:gd name="connsiteY2" fmla="*/ 64856 h 250664"/>
              <a:gd name="connsiteX3" fmla="*/ 647040 w 647040"/>
              <a:gd name="connsiteY3" fmla="*/ 250665 h 250664"/>
              <a:gd name="connsiteX4" fmla="*/ 300091 w 647040"/>
              <a:gd name="connsiteY4" fmla="*/ 185809 h 250664"/>
              <a:gd name="connsiteX5" fmla="*/ 300091 w 647040"/>
              <a:gd name="connsiteY5" fmla="*/ 185809 h 250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47040" h="250664">
                <a:moveTo>
                  <a:pt x="300091" y="185809"/>
                </a:moveTo>
                <a:lnTo>
                  <a:pt x="0" y="0"/>
                </a:lnTo>
                <a:lnTo>
                  <a:pt x="346949" y="64856"/>
                </a:lnTo>
                <a:lnTo>
                  <a:pt x="647040" y="250665"/>
                </a:lnTo>
                <a:lnTo>
                  <a:pt x="300091" y="185809"/>
                </a:lnTo>
                <a:lnTo>
                  <a:pt x="300091" y="18580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4" name="Freeform: Shape 1053">
            <a:extLst>
              <a:ext uri="{FF2B5EF4-FFF2-40B4-BE49-F238E27FC236}">
                <a16:creationId xmlns:a16="http://schemas.microsoft.com/office/drawing/2014/main" id="{47E4E6CF-418E-7CBD-8F9A-507EE5616270}"/>
              </a:ext>
            </a:extLst>
          </p:cNvPr>
          <p:cNvSpPr/>
          <p:nvPr/>
        </p:nvSpPr>
        <p:spPr>
          <a:xfrm>
            <a:off x="9772496" y="1348566"/>
            <a:ext cx="559654" cy="346522"/>
          </a:xfrm>
          <a:custGeom>
            <a:avLst/>
            <a:gdLst>
              <a:gd name="connsiteX0" fmla="*/ 212706 w 559654"/>
              <a:gd name="connsiteY0" fmla="*/ 281667 h 346522"/>
              <a:gd name="connsiteX1" fmla="*/ 0 w 559654"/>
              <a:gd name="connsiteY1" fmla="*/ 0 h 346522"/>
              <a:gd name="connsiteX2" fmla="*/ 346949 w 559654"/>
              <a:gd name="connsiteY2" fmla="*/ 64856 h 346522"/>
              <a:gd name="connsiteX3" fmla="*/ 559654 w 559654"/>
              <a:gd name="connsiteY3" fmla="*/ 346523 h 346522"/>
              <a:gd name="connsiteX4" fmla="*/ 212706 w 559654"/>
              <a:gd name="connsiteY4" fmla="*/ 281667 h 346522"/>
              <a:gd name="connsiteX5" fmla="*/ 212706 w 559654"/>
              <a:gd name="connsiteY5" fmla="*/ 281667 h 346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9654" h="346522">
                <a:moveTo>
                  <a:pt x="212706" y="281667"/>
                </a:moveTo>
                <a:lnTo>
                  <a:pt x="0" y="0"/>
                </a:lnTo>
                <a:lnTo>
                  <a:pt x="346949" y="64856"/>
                </a:lnTo>
                <a:lnTo>
                  <a:pt x="559654" y="346523"/>
                </a:lnTo>
                <a:lnTo>
                  <a:pt x="212706" y="281667"/>
                </a:lnTo>
                <a:lnTo>
                  <a:pt x="212706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5" name="Freeform: Shape 1054">
            <a:extLst>
              <a:ext uri="{FF2B5EF4-FFF2-40B4-BE49-F238E27FC236}">
                <a16:creationId xmlns:a16="http://schemas.microsoft.com/office/drawing/2014/main" id="{7E966123-0912-0DEF-4BDC-B300DD62B659}"/>
              </a:ext>
            </a:extLst>
          </p:cNvPr>
          <p:cNvSpPr/>
          <p:nvPr/>
        </p:nvSpPr>
        <p:spPr>
          <a:xfrm>
            <a:off x="8362040" y="5949807"/>
            <a:ext cx="559653" cy="346522"/>
          </a:xfrm>
          <a:custGeom>
            <a:avLst/>
            <a:gdLst>
              <a:gd name="connsiteX0" fmla="*/ 212705 w 559653"/>
              <a:gd name="connsiteY0" fmla="*/ 281667 h 346522"/>
              <a:gd name="connsiteX1" fmla="*/ 0 w 559653"/>
              <a:gd name="connsiteY1" fmla="*/ 0 h 346522"/>
              <a:gd name="connsiteX2" fmla="*/ 346948 w 559653"/>
              <a:gd name="connsiteY2" fmla="*/ 64856 h 346522"/>
              <a:gd name="connsiteX3" fmla="*/ 559653 w 559653"/>
              <a:gd name="connsiteY3" fmla="*/ 346523 h 346522"/>
              <a:gd name="connsiteX4" fmla="*/ 212705 w 559653"/>
              <a:gd name="connsiteY4" fmla="*/ 281667 h 346522"/>
              <a:gd name="connsiteX5" fmla="*/ 212705 w 559653"/>
              <a:gd name="connsiteY5" fmla="*/ 281667 h 3465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9653" h="346522">
                <a:moveTo>
                  <a:pt x="212705" y="281667"/>
                </a:moveTo>
                <a:lnTo>
                  <a:pt x="0" y="0"/>
                </a:lnTo>
                <a:lnTo>
                  <a:pt x="346948" y="64856"/>
                </a:lnTo>
                <a:lnTo>
                  <a:pt x="559653" y="346523"/>
                </a:lnTo>
                <a:lnTo>
                  <a:pt x="212705" y="281667"/>
                </a:lnTo>
                <a:lnTo>
                  <a:pt x="212705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6" name="Freeform: Shape 1055">
            <a:extLst>
              <a:ext uri="{FF2B5EF4-FFF2-40B4-BE49-F238E27FC236}">
                <a16:creationId xmlns:a16="http://schemas.microsoft.com/office/drawing/2014/main" id="{D08CCBD7-33B3-C79E-19D6-4D4B32D34AA3}"/>
              </a:ext>
            </a:extLst>
          </p:cNvPr>
          <p:cNvSpPr/>
          <p:nvPr/>
        </p:nvSpPr>
        <p:spPr>
          <a:xfrm>
            <a:off x="10021942" y="115855"/>
            <a:ext cx="443540" cy="404340"/>
          </a:xfrm>
          <a:custGeom>
            <a:avLst/>
            <a:gdLst>
              <a:gd name="connsiteX0" fmla="*/ 96592 w 443540"/>
              <a:gd name="connsiteY0" fmla="*/ 339484 h 404340"/>
              <a:gd name="connsiteX1" fmla="*/ 0 w 443540"/>
              <a:gd name="connsiteY1" fmla="*/ 0 h 404340"/>
              <a:gd name="connsiteX2" fmla="*/ 346949 w 443540"/>
              <a:gd name="connsiteY2" fmla="*/ 64856 h 404340"/>
              <a:gd name="connsiteX3" fmla="*/ 443541 w 443540"/>
              <a:gd name="connsiteY3" fmla="*/ 404340 h 404340"/>
              <a:gd name="connsiteX4" fmla="*/ 96592 w 443540"/>
              <a:gd name="connsiteY4" fmla="*/ 339484 h 404340"/>
              <a:gd name="connsiteX5" fmla="*/ 96592 w 443540"/>
              <a:gd name="connsiteY5" fmla="*/ 339484 h 404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540" h="404340">
                <a:moveTo>
                  <a:pt x="96592" y="339484"/>
                </a:moveTo>
                <a:lnTo>
                  <a:pt x="0" y="0"/>
                </a:lnTo>
                <a:lnTo>
                  <a:pt x="346949" y="64856"/>
                </a:lnTo>
                <a:lnTo>
                  <a:pt x="443541" y="404340"/>
                </a:lnTo>
                <a:lnTo>
                  <a:pt x="96592" y="339484"/>
                </a:lnTo>
                <a:lnTo>
                  <a:pt x="96592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7" name="Freeform: Shape 1056">
            <a:extLst>
              <a:ext uri="{FF2B5EF4-FFF2-40B4-BE49-F238E27FC236}">
                <a16:creationId xmlns:a16="http://schemas.microsoft.com/office/drawing/2014/main" id="{F66B4997-9E85-9FE9-E668-B7D01EE59AAC}"/>
              </a:ext>
            </a:extLst>
          </p:cNvPr>
          <p:cNvSpPr/>
          <p:nvPr/>
        </p:nvSpPr>
        <p:spPr>
          <a:xfrm>
            <a:off x="8596229" y="3886200"/>
            <a:ext cx="443540" cy="404340"/>
          </a:xfrm>
          <a:custGeom>
            <a:avLst/>
            <a:gdLst>
              <a:gd name="connsiteX0" fmla="*/ 96592 w 443540"/>
              <a:gd name="connsiteY0" fmla="*/ 339484 h 404340"/>
              <a:gd name="connsiteX1" fmla="*/ 0 w 443540"/>
              <a:gd name="connsiteY1" fmla="*/ 0 h 404340"/>
              <a:gd name="connsiteX2" fmla="*/ 346948 w 443540"/>
              <a:gd name="connsiteY2" fmla="*/ 64856 h 404340"/>
              <a:gd name="connsiteX3" fmla="*/ 443540 w 443540"/>
              <a:gd name="connsiteY3" fmla="*/ 404340 h 404340"/>
              <a:gd name="connsiteX4" fmla="*/ 96592 w 443540"/>
              <a:gd name="connsiteY4" fmla="*/ 339484 h 404340"/>
              <a:gd name="connsiteX5" fmla="*/ 96592 w 443540"/>
              <a:gd name="connsiteY5" fmla="*/ 339484 h 404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540" h="404340">
                <a:moveTo>
                  <a:pt x="96592" y="339484"/>
                </a:moveTo>
                <a:lnTo>
                  <a:pt x="0" y="0"/>
                </a:lnTo>
                <a:lnTo>
                  <a:pt x="346948" y="64856"/>
                </a:lnTo>
                <a:lnTo>
                  <a:pt x="443540" y="404340"/>
                </a:lnTo>
                <a:lnTo>
                  <a:pt x="96592" y="339484"/>
                </a:lnTo>
                <a:lnTo>
                  <a:pt x="96592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8" name="Freeform: Shape 1057">
            <a:extLst>
              <a:ext uri="{FF2B5EF4-FFF2-40B4-BE49-F238E27FC236}">
                <a16:creationId xmlns:a16="http://schemas.microsoft.com/office/drawing/2014/main" id="{55E81E64-C275-B0C9-F61D-05A0515949FA}"/>
              </a:ext>
            </a:extLst>
          </p:cNvPr>
          <p:cNvSpPr/>
          <p:nvPr/>
        </p:nvSpPr>
        <p:spPr>
          <a:xfrm>
            <a:off x="8581666" y="7124700"/>
            <a:ext cx="443540" cy="404340"/>
          </a:xfrm>
          <a:custGeom>
            <a:avLst/>
            <a:gdLst>
              <a:gd name="connsiteX0" fmla="*/ 96592 w 443540"/>
              <a:gd name="connsiteY0" fmla="*/ 339485 h 404340"/>
              <a:gd name="connsiteX1" fmla="*/ 0 w 443540"/>
              <a:gd name="connsiteY1" fmla="*/ 0 h 404340"/>
              <a:gd name="connsiteX2" fmla="*/ 346948 w 443540"/>
              <a:gd name="connsiteY2" fmla="*/ 64856 h 404340"/>
              <a:gd name="connsiteX3" fmla="*/ 443540 w 443540"/>
              <a:gd name="connsiteY3" fmla="*/ 404341 h 404340"/>
              <a:gd name="connsiteX4" fmla="*/ 96592 w 443540"/>
              <a:gd name="connsiteY4" fmla="*/ 339485 h 404340"/>
              <a:gd name="connsiteX5" fmla="*/ 96592 w 443540"/>
              <a:gd name="connsiteY5" fmla="*/ 339485 h 404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43540" h="404340">
                <a:moveTo>
                  <a:pt x="96592" y="339485"/>
                </a:moveTo>
                <a:lnTo>
                  <a:pt x="0" y="0"/>
                </a:lnTo>
                <a:lnTo>
                  <a:pt x="346948" y="64856"/>
                </a:lnTo>
                <a:lnTo>
                  <a:pt x="443540" y="404341"/>
                </a:lnTo>
                <a:lnTo>
                  <a:pt x="96592" y="339485"/>
                </a:lnTo>
                <a:lnTo>
                  <a:pt x="96592" y="339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9" name="Freeform: Shape 1058">
            <a:extLst>
              <a:ext uri="{FF2B5EF4-FFF2-40B4-BE49-F238E27FC236}">
                <a16:creationId xmlns:a16="http://schemas.microsoft.com/office/drawing/2014/main" id="{9BD7CE4A-9244-235D-8279-16EF0E8B0395}"/>
              </a:ext>
            </a:extLst>
          </p:cNvPr>
          <p:cNvSpPr/>
          <p:nvPr/>
        </p:nvSpPr>
        <p:spPr>
          <a:xfrm>
            <a:off x="9511657" y="2501139"/>
            <a:ext cx="379514" cy="416308"/>
          </a:xfrm>
          <a:custGeom>
            <a:avLst/>
            <a:gdLst>
              <a:gd name="connsiteX0" fmla="*/ 0 w 379514"/>
              <a:gd name="connsiteY0" fmla="*/ 351453 h 416308"/>
              <a:gd name="connsiteX1" fmla="*/ 32567 w 379514"/>
              <a:gd name="connsiteY1" fmla="*/ 0 h 416308"/>
              <a:gd name="connsiteX2" fmla="*/ 379515 w 379514"/>
              <a:gd name="connsiteY2" fmla="*/ 64856 h 416308"/>
              <a:gd name="connsiteX3" fmla="*/ 346948 w 379514"/>
              <a:gd name="connsiteY3" fmla="*/ 416309 h 416308"/>
              <a:gd name="connsiteX4" fmla="*/ 0 w 379514"/>
              <a:gd name="connsiteY4" fmla="*/ 351453 h 416308"/>
              <a:gd name="connsiteX5" fmla="*/ 0 w 379514"/>
              <a:gd name="connsiteY5" fmla="*/ 351453 h 41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14" h="416308">
                <a:moveTo>
                  <a:pt x="0" y="351453"/>
                </a:moveTo>
                <a:lnTo>
                  <a:pt x="32567" y="0"/>
                </a:lnTo>
                <a:lnTo>
                  <a:pt x="379515" y="64856"/>
                </a:lnTo>
                <a:lnTo>
                  <a:pt x="346948" y="416309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0" name="Freeform: Shape 1059">
            <a:extLst>
              <a:ext uri="{FF2B5EF4-FFF2-40B4-BE49-F238E27FC236}">
                <a16:creationId xmlns:a16="http://schemas.microsoft.com/office/drawing/2014/main" id="{95FCA0E4-E55A-1913-BB3A-CD10880A875E}"/>
              </a:ext>
            </a:extLst>
          </p:cNvPr>
          <p:cNvSpPr/>
          <p:nvPr/>
        </p:nvSpPr>
        <p:spPr>
          <a:xfrm>
            <a:off x="8622879" y="5360568"/>
            <a:ext cx="379515" cy="416308"/>
          </a:xfrm>
          <a:custGeom>
            <a:avLst/>
            <a:gdLst>
              <a:gd name="connsiteX0" fmla="*/ 0 w 379515"/>
              <a:gd name="connsiteY0" fmla="*/ 351453 h 416308"/>
              <a:gd name="connsiteX1" fmla="*/ 32567 w 379515"/>
              <a:gd name="connsiteY1" fmla="*/ 0 h 416308"/>
              <a:gd name="connsiteX2" fmla="*/ 379516 w 379515"/>
              <a:gd name="connsiteY2" fmla="*/ 64856 h 416308"/>
              <a:gd name="connsiteX3" fmla="*/ 346948 w 379515"/>
              <a:gd name="connsiteY3" fmla="*/ 416309 h 416308"/>
              <a:gd name="connsiteX4" fmla="*/ 0 w 379515"/>
              <a:gd name="connsiteY4" fmla="*/ 351453 h 416308"/>
              <a:gd name="connsiteX5" fmla="*/ 0 w 379515"/>
              <a:gd name="connsiteY5" fmla="*/ 351453 h 4163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15" h="416308">
                <a:moveTo>
                  <a:pt x="0" y="351453"/>
                </a:moveTo>
                <a:lnTo>
                  <a:pt x="32567" y="0"/>
                </a:lnTo>
                <a:lnTo>
                  <a:pt x="379516" y="64856"/>
                </a:lnTo>
                <a:lnTo>
                  <a:pt x="346948" y="416309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1" name="Freeform: Shape 1060">
            <a:extLst>
              <a:ext uri="{FF2B5EF4-FFF2-40B4-BE49-F238E27FC236}">
                <a16:creationId xmlns:a16="http://schemas.microsoft.com/office/drawing/2014/main" id="{0075EEC3-E2EE-8362-B3C6-8C0DB25A136E}"/>
              </a:ext>
            </a:extLst>
          </p:cNvPr>
          <p:cNvSpPr/>
          <p:nvPr/>
        </p:nvSpPr>
        <p:spPr>
          <a:xfrm>
            <a:off x="8535493" y="8572408"/>
            <a:ext cx="379515" cy="416307"/>
          </a:xfrm>
          <a:custGeom>
            <a:avLst/>
            <a:gdLst>
              <a:gd name="connsiteX0" fmla="*/ 0 w 379515"/>
              <a:gd name="connsiteY0" fmla="*/ 351453 h 416307"/>
              <a:gd name="connsiteX1" fmla="*/ 32567 w 379515"/>
              <a:gd name="connsiteY1" fmla="*/ 0 h 416307"/>
              <a:gd name="connsiteX2" fmla="*/ 379516 w 379515"/>
              <a:gd name="connsiteY2" fmla="*/ 64855 h 416307"/>
              <a:gd name="connsiteX3" fmla="*/ 346948 w 379515"/>
              <a:gd name="connsiteY3" fmla="*/ 416308 h 416307"/>
              <a:gd name="connsiteX4" fmla="*/ 0 w 379515"/>
              <a:gd name="connsiteY4" fmla="*/ 351453 h 416307"/>
              <a:gd name="connsiteX5" fmla="*/ 0 w 379515"/>
              <a:gd name="connsiteY5" fmla="*/ 351453 h 416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9515" h="416307">
                <a:moveTo>
                  <a:pt x="0" y="351453"/>
                </a:moveTo>
                <a:lnTo>
                  <a:pt x="32567" y="0"/>
                </a:lnTo>
                <a:lnTo>
                  <a:pt x="379516" y="64855"/>
                </a:lnTo>
                <a:lnTo>
                  <a:pt x="346948" y="416308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2" name="Freeform: Shape 1061">
            <a:extLst>
              <a:ext uri="{FF2B5EF4-FFF2-40B4-BE49-F238E27FC236}">
                <a16:creationId xmlns:a16="http://schemas.microsoft.com/office/drawing/2014/main" id="{D7C33B4A-3D3A-1722-DA67-DF4EAFF21302}"/>
              </a:ext>
            </a:extLst>
          </p:cNvPr>
          <p:cNvSpPr/>
          <p:nvPr/>
        </p:nvSpPr>
        <p:spPr>
          <a:xfrm>
            <a:off x="8535493" y="4225684"/>
            <a:ext cx="504275" cy="380811"/>
          </a:xfrm>
          <a:custGeom>
            <a:avLst/>
            <a:gdLst>
              <a:gd name="connsiteX0" fmla="*/ 0 w 504275"/>
              <a:gd name="connsiteY0" fmla="*/ 315955 h 380811"/>
              <a:gd name="connsiteX1" fmla="*/ 157327 w 504275"/>
              <a:gd name="connsiteY1" fmla="*/ 0 h 380811"/>
              <a:gd name="connsiteX2" fmla="*/ 504275 w 504275"/>
              <a:gd name="connsiteY2" fmla="*/ 64856 h 380811"/>
              <a:gd name="connsiteX3" fmla="*/ 346948 w 504275"/>
              <a:gd name="connsiteY3" fmla="*/ 380812 h 380811"/>
              <a:gd name="connsiteX4" fmla="*/ 0 w 504275"/>
              <a:gd name="connsiteY4" fmla="*/ 315955 h 380811"/>
              <a:gd name="connsiteX5" fmla="*/ 0 w 504275"/>
              <a:gd name="connsiteY5" fmla="*/ 315955 h 380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275" h="380811">
                <a:moveTo>
                  <a:pt x="0" y="315955"/>
                </a:moveTo>
                <a:lnTo>
                  <a:pt x="157327" y="0"/>
                </a:lnTo>
                <a:lnTo>
                  <a:pt x="504275" y="64856"/>
                </a:lnTo>
                <a:lnTo>
                  <a:pt x="346948" y="380812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3" name="Freeform: Shape 1062">
            <a:extLst>
              <a:ext uri="{FF2B5EF4-FFF2-40B4-BE49-F238E27FC236}">
                <a16:creationId xmlns:a16="http://schemas.microsoft.com/office/drawing/2014/main" id="{1B679D98-C477-97D3-4F4B-14AC6333594E}"/>
              </a:ext>
            </a:extLst>
          </p:cNvPr>
          <p:cNvSpPr/>
          <p:nvPr/>
        </p:nvSpPr>
        <p:spPr>
          <a:xfrm>
            <a:off x="8581666" y="6808745"/>
            <a:ext cx="504275" cy="380811"/>
          </a:xfrm>
          <a:custGeom>
            <a:avLst/>
            <a:gdLst>
              <a:gd name="connsiteX0" fmla="*/ 0 w 504275"/>
              <a:gd name="connsiteY0" fmla="*/ 315955 h 380811"/>
              <a:gd name="connsiteX1" fmla="*/ 157327 w 504275"/>
              <a:gd name="connsiteY1" fmla="*/ 0 h 380811"/>
              <a:gd name="connsiteX2" fmla="*/ 504275 w 504275"/>
              <a:gd name="connsiteY2" fmla="*/ 64856 h 380811"/>
              <a:gd name="connsiteX3" fmla="*/ 346948 w 504275"/>
              <a:gd name="connsiteY3" fmla="*/ 380812 h 380811"/>
              <a:gd name="connsiteX4" fmla="*/ 0 w 504275"/>
              <a:gd name="connsiteY4" fmla="*/ 315955 h 380811"/>
              <a:gd name="connsiteX5" fmla="*/ 0 w 504275"/>
              <a:gd name="connsiteY5" fmla="*/ 315955 h 380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275" h="380811">
                <a:moveTo>
                  <a:pt x="0" y="315955"/>
                </a:moveTo>
                <a:lnTo>
                  <a:pt x="157327" y="0"/>
                </a:lnTo>
                <a:lnTo>
                  <a:pt x="504275" y="64856"/>
                </a:lnTo>
                <a:lnTo>
                  <a:pt x="346948" y="380812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4" name="Freeform: Shape 1063">
            <a:extLst>
              <a:ext uri="{FF2B5EF4-FFF2-40B4-BE49-F238E27FC236}">
                <a16:creationId xmlns:a16="http://schemas.microsoft.com/office/drawing/2014/main" id="{DA1A985A-4CD0-D8CC-553E-1A19727A6995}"/>
              </a:ext>
            </a:extLst>
          </p:cNvPr>
          <p:cNvSpPr/>
          <p:nvPr/>
        </p:nvSpPr>
        <p:spPr>
          <a:xfrm>
            <a:off x="9864615" y="794824"/>
            <a:ext cx="504276" cy="380811"/>
          </a:xfrm>
          <a:custGeom>
            <a:avLst/>
            <a:gdLst>
              <a:gd name="connsiteX0" fmla="*/ 0 w 504276"/>
              <a:gd name="connsiteY0" fmla="*/ 315955 h 380811"/>
              <a:gd name="connsiteX1" fmla="*/ 157327 w 504276"/>
              <a:gd name="connsiteY1" fmla="*/ 0 h 380811"/>
              <a:gd name="connsiteX2" fmla="*/ 504276 w 504276"/>
              <a:gd name="connsiteY2" fmla="*/ 64856 h 380811"/>
              <a:gd name="connsiteX3" fmla="*/ 346949 w 504276"/>
              <a:gd name="connsiteY3" fmla="*/ 380811 h 380811"/>
              <a:gd name="connsiteX4" fmla="*/ 0 w 504276"/>
              <a:gd name="connsiteY4" fmla="*/ 315955 h 380811"/>
              <a:gd name="connsiteX5" fmla="*/ 0 w 504276"/>
              <a:gd name="connsiteY5" fmla="*/ 315955 h 380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04276" h="380811">
                <a:moveTo>
                  <a:pt x="0" y="315955"/>
                </a:moveTo>
                <a:lnTo>
                  <a:pt x="157327" y="0"/>
                </a:lnTo>
                <a:lnTo>
                  <a:pt x="504276" y="64856"/>
                </a:lnTo>
                <a:lnTo>
                  <a:pt x="346949" y="380811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5" name="Freeform: Shape 1064">
            <a:extLst>
              <a:ext uri="{FF2B5EF4-FFF2-40B4-BE49-F238E27FC236}">
                <a16:creationId xmlns:a16="http://schemas.microsoft.com/office/drawing/2014/main" id="{4DF52F0E-AA1C-2BEB-8FA3-A72EBFC846A5}"/>
              </a:ext>
            </a:extLst>
          </p:cNvPr>
          <p:cNvSpPr/>
          <p:nvPr/>
        </p:nvSpPr>
        <p:spPr>
          <a:xfrm>
            <a:off x="8362040" y="5712020"/>
            <a:ext cx="607787" cy="302642"/>
          </a:xfrm>
          <a:custGeom>
            <a:avLst/>
            <a:gdLst>
              <a:gd name="connsiteX0" fmla="*/ 0 w 607787"/>
              <a:gd name="connsiteY0" fmla="*/ 237787 h 302642"/>
              <a:gd name="connsiteX1" fmla="*/ 260840 w 607787"/>
              <a:gd name="connsiteY1" fmla="*/ 0 h 302642"/>
              <a:gd name="connsiteX2" fmla="*/ 607788 w 607787"/>
              <a:gd name="connsiteY2" fmla="*/ 64856 h 302642"/>
              <a:gd name="connsiteX3" fmla="*/ 346948 w 607787"/>
              <a:gd name="connsiteY3" fmla="*/ 302643 h 302642"/>
              <a:gd name="connsiteX4" fmla="*/ 0 w 607787"/>
              <a:gd name="connsiteY4" fmla="*/ 237787 h 302642"/>
              <a:gd name="connsiteX5" fmla="*/ 0 w 607787"/>
              <a:gd name="connsiteY5" fmla="*/ 237787 h 302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7787" h="302642">
                <a:moveTo>
                  <a:pt x="0" y="237787"/>
                </a:moveTo>
                <a:lnTo>
                  <a:pt x="260840" y="0"/>
                </a:lnTo>
                <a:lnTo>
                  <a:pt x="607788" y="64856"/>
                </a:lnTo>
                <a:lnTo>
                  <a:pt x="346948" y="302643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6" name="Freeform: Shape 1065">
            <a:extLst>
              <a:ext uri="{FF2B5EF4-FFF2-40B4-BE49-F238E27FC236}">
                <a16:creationId xmlns:a16="http://schemas.microsoft.com/office/drawing/2014/main" id="{4D36E567-29D0-A00B-B7E9-779B534B48A6}"/>
              </a:ext>
            </a:extLst>
          </p:cNvPr>
          <p:cNvSpPr/>
          <p:nvPr/>
        </p:nvSpPr>
        <p:spPr>
          <a:xfrm>
            <a:off x="9724362" y="1630233"/>
            <a:ext cx="607787" cy="302642"/>
          </a:xfrm>
          <a:custGeom>
            <a:avLst/>
            <a:gdLst>
              <a:gd name="connsiteX0" fmla="*/ 0 w 607787"/>
              <a:gd name="connsiteY0" fmla="*/ 237787 h 302642"/>
              <a:gd name="connsiteX1" fmla="*/ 260840 w 607787"/>
              <a:gd name="connsiteY1" fmla="*/ 0 h 302642"/>
              <a:gd name="connsiteX2" fmla="*/ 607788 w 607787"/>
              <a:gd name="connsiteY2" fmla="*/ 64856 h 302642"/>
              <a:gd name="connsiteX3" fmla="*/ 346948 w 607787"/>
              <a:gd name="connsiteY3" fmla="*/ 302643 h 302642"/>
              <a:gd name="connsiteX4" fmla="*/ 0 w 607787"/>
              <a:gd name="connsiteY4" fmla="*/ 237787 h 302642"/>
              <a:gd name="connsiteX5" fmla="*/ 0 w 607787"/>
              <a:gd name="connsiteY5" fmla="*/ 237787 h 302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7787" h="302642">
                <a:moveTo>
                  <a:pt x="0" y="237787"/>
                </a:moveTo>
                <a:lnTo>
                  <a:pt x="260840" y="0"/>
                </a:lnTo>
                <a:lnTo>
                  <a:pt x="607788" y="64856"/>
                </a:lnTo>
                <a:lnTo>
                  <a:pt x="346948" y="302643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7" name="Freeform: Shape 1066">
            <a:extLst>
              <a:ext uri="{FF2B5EF4-FFF2-40B4-BE49-F238E27FC236}">
                <a16:creationId xmlns:a16="http://schemas.microsoft.com/office/drawing/2014/main" id="{9015DF0B-440A-60E3-92A1-5835CCCED2AC}"/>
              </a:ext>
            </a:extLst>
          </p:cNvPr>
          <p:cNvSpPr/>
          <p:nvPr/>
        </p:nvSpPr>
        <p:spPr>
          <a:xfrm>
            <a:off x="8535493" y="8093452"/>
            <a:ext cx="676072" cy="192358"/>
          </a:xfrm>
          <a:custGeom>
            <a:avLst/>
            <a:gdLst>
              <a:gd name="connsiteX0" fmla="*/ 0 w 676072"/>
              <a:gd name="connsiteY0" fmla="*/ 127503 h 192358"/>
              <a:gd name="connsiteX1" fmla="*/ 329124 w 676072"/>
              <a:gd name="connsiteY1" fmla="*/ 0 h 192358"/>
              <a:gd name="connsiteX2" fmla="*/ 676072 w 676072"/>
              <a:gd name="connsiteY2" fmla="*/ 64855 h 192358"/>
              <a:gd name="connsiteX3" fmla="*/ 346948 w 676072"/>
              <a:gd name="connsiteY3" fmla="*/ 192359 h 192358"/>
              <a:gd name="connsiteX4" fmla="*/ 0 w 676072"/>
              <a:gd name="connsiteY4" fmla="*/ 127503 h 192358"/>
              <a:gd name="connsiteX5" fmla="*/ 0 w 676072"/>
              <a:gd name="connsiteY5" fmla="*/ 127503 h 1923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6072" h="192358">
                <a:moveTo>
                  <a:pt x="0" y="127503"/>
                </a:moveTo>
                <a:lnTo>
                  <a:pt x="329124" y="0"/>
                </a:lnTo>
                <a:lnTo>
                  <a:pt x="676072" y="64855"/>
                </a:lnTo>
                <a:lnTo>
                  <a:pt x="346948" y="192359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8" name="Freeform: Shape 1067">
            <a:extLst>
              <a:ext uri="{FF2B5EF4-FFF2-40B4-BE49-F238E27FC236}">
                <a16:creationId xmlns:a16="http://schemas.microsoft.com/office/drawing/2014/main" id="{CFCCDEA5-8048-9582-92D5-637AED29C1BE}"/>
              </a:ext>
            </a:extLst>
          </p:cNvPr>
          <p:cNvSpPr/>
          <p:nvPr/>
        </p:nvSpPr>
        <p:spPr>
          <a:xfrm>
            <a:off x="9182533" y="2852592"/>
            <a:ext cx="676072" cy="192359"/>
          </a:xfrm>
          <a:custGeom>
            <a:avLst/>
            <a:gdLst>
              <a:gd name="connsiteX0" fmla="*/ 0 w 676072"/>
              <a:gd name="connsiteY0" fmla="*/ 127503 h 192359"/>
              <a:gd name="connsiteX1" fmla="*/ 329125 w 676072"/>
              <a:gd name="connsiteY1" fmla="*/ 0 h 192359"/>
              <a:gd name="connsiteX2" fmla="*/ 676073 w 676072"/>
              <a:gd name="connsiteY2" fmla="*/ 64856 h 192359"/>
              <a:gd name="connsiteX3" fmla="*/ 346949 w 676072"/>
              <a:gd name="connsiteY3" fmla="*/ 192359 h 192359"/>
              <a:gd name="connsiteX4" fmla="*/ 0 w 676072"/>
              <a:gd name="connsiteY4" fmla="*/ 127503 h 192359"/>
              <a:gd name="connsiteX5" fmla="*/ 0 w 676072"/>
              <a:gd name="connsiteY5" fmla="*/ 127503 h 192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6072" h="192359">
                <a:moveTo>
                  <a:pt x="0" y="127503"/>
                </a:moveTo>
                <a:lnTo>
                  <a:pt x="329125" y="0"/>
                </a:lnTo>
                <a:lnTo>
                  <a:pt x="676073" y="64856"/>
                </a:lnTo>
                <a:lnTo>
                  <a:pt x="346949" y="192359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9" name="Freeform: Shape 1068">
            <a:extLst>
              <a:ext uri="{FF2B5EF4-FFF2-40B4-BE49-F238E27FC236}">
                <a16:creationId xmlns:a16="http://schemas.microsoft.com/office/drawing/2014/main" id="{42767F76-E52A-2F26-0892-B3660A81AEF4}"/>
              </a:ext>
            </a:extLst>
          </p:cNvPr>
          <p:cNvSpPr/>
          <p:nvPr/>
        </p:nvSpPr>
        <p:spPr>
          <a:xfrm>
            <a:off x="3383588" y="2386026"/>
            <a:ext cx="512796" cy="467475"/>
          </a:xfrm>
          <a:custGeom>
            <a:avLst/>
            <a:gdLst>
              <a:gd name="connsiteX0" fmla="*/ 212705 w 512796"/>
              <a:gd name="connsiteY0" fmla="*/ 281667 h 467475"/>
              <a:gd name="connsiteX1" fmla="*/ 0 w 512796"/>
              <a:gd name="connsiteY1" fmla="*/ 0 h 467475"/>
              <a:gd name="connsiteX2" fmla="*/ 300091 w 512796"/>
              <a:gd name="connsiteY2" fmla="*/ 185809 h 467475"/>
              <a:gd name="connsiteX3" fmla="*/ 512796 w 512796"/>
              <a:gd name="connsiteY3" fmla="*/ 467476 h 467475"/>
              <a:gd name="connsiteX4" fmla="*/ 212705 w 512796"/>
              <a:gd name="connsiteY4" fmla="*/ 281667 h 467475"/>
              <a:gd name="connsiteX5" fmla="*/ 212705 w 512796"/>
              <a:gd name="connsiteY5" fmla="*/ 281667 h 46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2796" h="467475">
                <a:moveTo>
                  <a:pt x="212705" y="281667"/>
                </a:moveTo>
                <a:lnTo>
                  <a:pt x="0" y="0"/>
                </a:lnTo>
                <a:lnTo>
                  <a:pt x="300091" y="185809"/>
                </a:lnTo>
                <a:lnTo>
                  <a:pt x="512796" y="467476"/>
                </a:lnTo>
                <a:lnTo>
                  <a:pt x="212705" y="281667"/>
                </a:lnTo>
                <a:lnTo>
                  <a:pt x="212705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0" name="Freeform: Shape 1069">
            <a:extLst>
              <a:ext uri="{FF2B5EF4-FFF2-40B4-BE49-F238E27FC236}">
                <a16:creationId xmlns:a16="http://schemas.microsoft.com/office/drawing/2014/main" id="{19039833-591B-6AB9-6284-3EEF6FAA883C}"/>
              </a:ext>
            </a:extLst>
          </p:cNvPr>
          <p:cNvSpPr/>
          <p:nvPr/>
        </p:nvSpPr>
        <p:spPr>
          <a:xfrm>
            <a:off x="3639954" y="2046542"/>
            <a:ext cx="396682" cy="525293"/>
          </a:xfrm>
          <a:custGeom>
            <a:avLst/>
            <a:gdLst>
              <a:gd name="connsiteX0" fmla="*/ 96592 w 396682"/>
              <a:gd name="connsiteY0" fmla="*/ 339485 h 525293"/>
              <a:gd name="connsiteX1" fmla="*/ 0 w 396682"/>
              <a:gd name="connsiteY1" fmla="*/ 0 h 525293"/>
              <a:gd name="connsiteX2" fmla="*/ 300091 w 396682"/>
              <a:gd name="connsiteY2" fmla="*/ 185809 h 525293"/>
              <a:gd name="connsiteX3" fmla="*/ 396683 w 396682"/>
              <a:gd name="connsiteY3" fmla="*/ 525293 h 525293"/>
              <a:gd name="connsiteX4" fmla="*/ 96592 w 396682"/>
              <a:gd name="connsiteY4" fmla="*/ 339485 h 525293"/>
              <a:gd name="connsiteX5" fmla="*/ 96592 w 396682"/>
              <a:gd name="connsiteY5" fmla="*/ 339485 h 52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682" h="525293">
                <a:moveTo>
                  <a:pt x="96592" y="339485"/>
                </a:moveTo>
                <a:lnTo>
                  <a:pt x="0" y="0"/>
                </a:lnTo>
                <a:lnTo>
                  <a:pt x="300091" y="185809"/>
                </a:lnTo>
                <a:lnTo>
                  <a:pt x="396683" y="525293"/>
                </a:lnTo>
                <a:lnTo>
                  <a:pt x="96592" y="339485"/>
                </a:lnTo>
                <a:lnTo>
                  <a:pt x="96592" y="339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1" name="Freeform: Shape 1070">
            <a:extLst>
              <a:ext uri="{FF2B5EF4-FFF2-40B4-BE49-F238E27FC236}">
                <a16:creationId xmlns:a16="http://schemas.microsoft.com/office/drawing/2014/main" id="{B430EC63-5C80-30C1-0729-0BBB9FE55B30}"/>
              </a:ext>
            </a:extLst>
          </p:cNvPr>
          <p:cNvSpPr/>
          <p:nvPr/>
        </p:nvSpPr>
        <p:spPr>
          <a:xfrm>
            <a:off x="1996450" y="5763998"/>
            <a:ext cx="396682" cy="525293"/>
          </a:xfrm>
          <a:custGeom>
            <a:avLst/>
            <a:gdLst>
              <a:gd name="connsiteX0" fmla="*/ 96592 w 396682"/>
              <a:gd name="connsiteY0" fmla="*/ 339485 h 525293"/>
              <a:gd name="connsiteX1" fmla="*/ 0 w 396682"/>
              <a:gd name="connsiteY1" fmla="*/ 0 h 525293"/>
              <a:gd name="connsiteX2" fmla="*/ 300091 w 396682"/>
              <a:gd name="connsiteY2" fmla="*/ 185809 h 525293"/>
              <a:gd name="connsiteX3" fmla="*/ 396683 w 396682"/>
              <a:gd name="connsiteY3" fmla="*/ 525293 h 525293"/>
              <a:gd name="connsiteX4" fmla="*/ 96592 w 396682"/>
              <a:gd name="connsiteY4" fmla="*/ 339485 h 525293"/>
              <a:gd name="connsiteX5" fmla="*/ 96592 w 396682"/>
              <a:gd name="connsiteY5" fmla="*/ 339485 h 52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682" h="525293">
                <a:moveTo>
                  <a:pt x="96592" y="339485"/>
                </a:moveTo>
                <a:lnTo>
                  <a:pt x="0" y="0"/>
                </a:lnTo>
                <a:lnTo>
                  <a:pt x="300091" y="185809"/>
                </a:lnTo>
                <a:lnTo>
                  <a:pt x="396683" y="525293"/>
                </a:lnTo>
                <a:lnTo>
                  <a:pt x="96592" y="339485"/>
                </a:lnTo>
                <a:lnTo>
                  <a:pt x="96592" y="339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2" name="Freeform: Shape 1071">
            <a:extLst>
              <a:ext uri="{FF2B5EF4-FFF2-40B4-BE49-F238E27FC236}">
                <a16:creationId xmlns:a16="http://schemas.microsoft.com/office/drawing/2014/main" id="{651FB3A2-9C5D-B520-7343-DF73CC6B4C4E}"/>
              </a:ext>
            </a:extLst>
          </p:cNvPr>
          <p:cNvSpPr/>
          <p:nvPr/>
        </p:nvSpPr>
        <p:spPr>
          <a:xfrm>
            <a:off x="6075304" y="-1709965"/>
            <a:ext cx="396683" cy="525293"/>
          </a:xfrm>
          <a:custGeom>
            <a:avLst/>
            <a:gdLst>
              <a:gd name="connsiteX0" fmla="*/ 96592 w 396683"/>
              <a:gd name="connsiteY0" fmla="*/ 339484 h 525293"/>
              <a:gd name="connsiteX1" fmla="*/ 0 w 396683"/>
              <a:gd name="connsiteY1" fmla="*/ 0 h 525293"/>
              <a:gd name="connsiteX2" fmla="*/ 300092 w 396683"/>
              <a:gd name="connsiteY2" fmla="*/ 185809 h 525293"/>
              <a:gd name="connsiteX3" fmla="*/ 396683 w 396683"/>
              <a:gd name="connsiteY3" fmla="*/ 525293 h 525293"/>
              <a:gd name="connsiteX4" fmla="*/ 96592 w 396683"/>
              <a:gd name="connsiteY4" fmla="*/ 339484 h 525293"/>
              <a:gd name="connsiteX5" fmla="*/ 96592 w 396683"/>
              <a:gd name="connsiteY5" fmla="*/ 339484 h 52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683" h="525293">
                <a:moveTo>
                  <a:pt x="96592" y="339484"/>
                </a:moveTo>
                <a:lnTo>
                  <a:pt x="0" y="0"/>
                </a:lnTo>
                <a:lnTo>
                  <a:pt x="300092" y="185809"/>
                </a:lnTo>
                <a:lnTo>
                  <a:pt x="396683" y="525293"/>
                </a:lnTo>
                <a:lnTo>
                  <a:pt x="96592" y="339484"/>
                </a:lnTo>
                <a:lnTo>
                  <a:pt x="96592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3" name="Freeform: Shape 1072">
            <a:extLst>
              <a:ext uri="{FF2B5EF4-FFF2-40B4-BE49-F238E27FC236}">
                <a16:creationId xmlns:a16="http://schemas.microsoft.com/office/drawing/2014/main" id="{5E5DECD2-39B8-5265-281D-F47DEF2AC9B6}"/>
              </a:ext>
            </a:extLst>
          </p:cNvPr>
          <p:cNvSpPr/>
          <p:nvPr/>
        </p:nvSpPr>
        <p:spPr>
          <a:xfrm>
            <a:off x="3736546" y="1355604"/>
            <a:ext cx="332658" cy="537261"/>
          </a:xfrm>
          <a:custGeom>
            <a:avLst/>
            <a:gdLst>
              <a:gd name="connsiteX0" fmla="*/ 0 w 332658"/>
              <a:gd name="connsiteY0" fmla="*/ 351453 h 537261"/>
              <a:gd name="connsiteX1" fmla="*/ 32567 w 332658"/>
              <a:gd name="connsiteY1" fmla="*/ 0 h 537261"/>
              <a:gd name="connsiteX2" fmla="*/ 332658 w 332658"/>
              <a:gd name="connsiteY2" fmla="*/ 185809 h 537261"/>
              <a:gd name="connsiteX3" fmla="*/ 300091 w 332658"/>
              <a:gd name="connsiteY3" fmla="*/ 537261 h 537261"/>
              <a:gd name="connsiteX4" fmla="*/ 0 w 332658"/>
              <a:gd name="connsiteY4" fmla="*/ 351453 h 537261"/>
              <a:gd name="connsiteX5" fmla="*/ 0 w 332658"/>
              <a:gd name="connsiteY5" fmla="*/ 351453 h 537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658" h="537261">
                <a:moveTo>
                  <a:pt x="0" y="351453"/>
                </a:moveTo>
                <a:lnTo>
                  <a:pt x="32567" y="0"/>
                </a:lnTo>
                <a:lnTo>
                  <a:pt x="332658" y="185809"/>
                </a:lnTo>
                <a:lnTo>
                  <a:pt x="300091" y="537261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4" name="Freeform: Shape 1073">
            <a:extLst>
              <a:ext uri="{FF2B5EF4-FFF2-40B4-BE49-F238E27FC236}">
                <a16:creationId xmlns:a16="http://schemas.microsoft.com/office/drawing/2014/main" id="{21206141-C993-3997-FCB0-B787D3AC3BA8}"/>
              </a:ext>
            </a:extLst>
          </p:cNvPr>
          <p:cNvSpPr/>
          <p:nvPr/>
        </p:nvSpPr>
        <p:spPr>
          <a:xfrm>
            <a:off x="1799636" y="4483822"/>
            <a:ext cx="332658" cy="537261"/>
          </a:xfrm>
          <a:custGeom>
            <a:avLst/>
            <a:gdLst>
              <a:gd name="connsiteX0" fmla="*/ 0 w 332658"/>
              <a:gd name="connsiteY0" fmla="*/ 351453 h 537261"/>
              <a:gd name="connsiteX1" fmla="*/ 32567 w 332658"/>
              <a:gd name="connsiteY1" fmla="*/ 0 h 537261"/>
              <a:gd name="connsiteX2" fmla="*/ 332658 w 332658"/>
              <a:gd name="connsiteY2" fmla="*/ 185809 h 537261"/>
              <a:gd name="connsiteX3" fmla="*/ 300091 w 332658"/>
              <a:gd name="connsiteY3" fmla="*/ 537261 h 537261"/>
              <a:gd name="connsiteX4" fmla="*/ 0 w 332658"/>
              <a:gd name="connsiteY4" fmla="*/ 351453 h 537261"/>
              <a:gd name="connsiteX5" fmla="*/ 0 w 332658"/>
              <a:gd name="connsiteY5" fmla="*/ 351453 h 537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658" h="537261">
                <a:moveTo>
                  <a:pt x="0" y="351453"/>
                </a:moveTo>
                <a:lnTo>
                  <a:pt x="32567" y="0"/>
                </a:lnTo>
                <a:lnTo>
                  <a:pt x="332658" y="185809"/>
                </a:lnTo>
                <a:lnTo>
                  <a:pt x="300091" y="537261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5" name="Freeform: Shape 1074">
            <a:extLst>
              <a:ext uri="{FF2B5EF4-FFF2-40B4-BE49-F238E27FC236}">
                <a16:creationId xmlns:a16="http://schemas.microsoft.com/office/drawing/2014/main" id="{61B7DFD2-45C4-C651-E71A-C154D9254A41}"/>
              </a:ext>
            </a:extLst>
          </p:cNvPr>
          <p:cNvSpPr/>
          <p:nvPr/>
        </p:nvSpPr>
        <p:spPr>
          <a:xfrm>
            <a:off x="5769297" y="-772858"/>
            <a:ext cx="332658" cy="537261"/>
          </a:xfrm>
          <a:custGeom>
            <a:avLst/>
            <a:gdLst>
              <a:gd name="connsiteX0" fmla="*/ 0 w 332658"/>
              <a:gd name="connsiteY0" fmla="*/ 351453 h 537261"/>
              <a:gd name="connsiteX1" fmla="*/ 32567 w 332658"/>
              <a:gd name="connsiteY1" fmla="*/ 0 h 537261"/>
              <a:gd name="connsiteX2" fmla="*/ 332658 w 332658"/>
              <a:gd name="connsiteY2" fmla="*/ 185809 h 537261"/>
              <a:gd name="connsiteX3" fmla="*/ 300091 w 332658"/>
              <a:gd name="connsiteY3" fmla="*/ 537261 h 537261"/>
              <a:gd name="connsiteX4" fmla="*/ 0 w 332658"/>
              <a:gd name="connsiteY4" fmla="*/ 351453 h 537261"/>
              <a:gd name="connsiteX5" fmla="*/ 0 w 332658"/>
              <a:gd name="connsiteY5" fmla="*/ 351453 h 537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658" h="537261">
                <a:moveTo>
                  <a:pt x="0" y="351453"/>
                </a:moveTo>
                <a:lnTo>
                  <a:pt x="32567" y="0"/>
                </a:lnTo>
                <a:lnTo>
                  <a:pt x="332658" y="185809"/>
                </a:lnTo>
                <a:lnTo>
                  <a:pt x="300091" y="537261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6" name="Freeform: Shape 1075">
            <a:extLst>
              <a:ext uri="{FF2B5EF4-FFF2-40B4-BE49-F238E27FC236}">
                <a16:creationId xmlns:a16="http://schemas.microsoft.com/office/drawing/2014/main" id="{1A203E58-83AB-282A-9F8B-4EBD4122E9A8}"/>
              </a:ext>
            </a:extLst>
          </p:cNvPr>
          <p:cNvSpPr/>
          <p:nvPr/>
        </p:nvSpPr>
        <p:spPr>
          <a:xfrm>
            <a:off x="3890" y="7656544"/>
            <a:ext cx="332658" cy="537261"/>
          </a:xfrm>
          <a:custGeom>
            <a:avLst/>
            <a:gdLst>
              <a:gd name="connsiteX0" fmla="*/ 0 w 332658"/>
              <a:gd name="connsiteY0" fmla="*/ 351453 h 537261"/>
              <a:gd name="connsiteX1" fmla="*/ 32567 w 332658"/>
              <a:gd name="connsiteY1" fmla="*/ 0 h 537261"/>
              <a:gd name="connsiteX2" fmla="*/ 332658 w 332658"/>
              <a:gd name="connsiteY2" fmla="*/ 185809 h 537261"/>
              <a:gd name="connsiteX3" fmla="*/ 300091 w 332658"/>
              <a:gd name="connsiteY3" fmla="*/ 537261 h 537261"/>
              <a:gd name="connsiteX4" fmla="*/ 0 w 332658"/>
              <a:gd name="connsiteY4" fmla="*/ 351453 h 537261"/>
              <a:gd name="connsiteX5" fmla="*/ 0 w 332658"/>
              <a:gd name="connsiteY5" fmla="*/ 351453 h 537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658" h="537261">
                <a:moveTo>
                  <a:pt x="0" y="351453"/>
                </a:moveTo>
                <a:lnTo>
                  <a:pt x="32567" y="0"/>
                </a:lnTo>
                <a:lnTo>
                  <a:pt x="332658" y="185809"/>
                </a:lnTo>
                <a:lnTo>
                  <a:pt x="300091" y="537261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7" name="Freeform: Shape 1076">
            <a:extLst>
              <a:ext uri="{FF2B5EF4-FFF2-40B4-BE49-F238E27FC236}">
                <a16:creationId xmlns:a16="http://schemas.microsoft.com/office/drawing/2014/main" id="{9B49C3E1-ABA2-8250-EF4B-F3984CE4A860}"/>
              </a:ext>
            </a:extLst>
          </p:cNvPr>
          <p:cNvSpPr/>
          <p:nvPr/>
        </p:nvSpPr>
        <p:spPr>
          <a:xfrm>
            <a:off x="3981818" y="757982"/>
            <a:ext cx="457418" cy="501764"/>
          </a:xfrm>
          <a:custGeom>
            <a:avLst/>
            <a:gdLst>
              <a:gd name="connsiteX0" fmla="*/ 0 w 457418"/>
              <a:gd name="connsiteY0" fmla="*/ 315955 h 501764"/>
              <a:gd name="connsiteX1" fmla="*/ 157327 w 457418"/>
              <a:gd name="connsiteY1" fmla="*/ 0 h 501764"/>
              <a:gd name="connsiteX2" fmla="*/ 457418 w 457418"/>
              <a:gd name="connsiteY2" fmla="*/ 185809 h 501764"/>
              <a:gd name="connsiteX3" fmla="*/ 300091 w 457418"/>
              <a:gd name="connsiteY3" fmla="*/ 501764 h 501764"/>
              <a:gd name="connsiteX4" fmla="*/ 0 w 457418"/>
              <a:gd name="connsiteY4" fmla="*/ 315955 h 501764"/>
              <a:gd name="connsiteX5" fmla="*/ 0 w 457418"/>
              <a:gd name="connsiteY5" fmla="*/ 315955 h 50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7418" h="501764">
                <a:moveTo>
                  <a:pt x="0" y="315955"/>
                </a:moveTo>
                <a:lnTo>
                  <a:pt x="157327" y="0"/>
                </a:lnTo>
                <a:lnTo>
                  <a:pt x="457418" y="185809"/>
                </a:lnTo>
                <a:lnTo>
                  <a:pt x="300091" y="501764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8" name="Freeform: Shape 1077">
            <a:extLst>
              <a:ext uri="{FF2B5EF4-FFF2-40B4-BE49-F238E27FC236}">
                <a16:creationId xmlns:a16="http://schemas.microsoft.com/office/drawing/2014/main" id="{84599BF2-DD84-F000-05E2-A9642E3694A1}"/>
              </a:ext>
            </a:extLst>
          </p:cNvPr>
          <p:cNvSpPr/>
          <p:nvPr/>
        </p:nvSpPr>
        <p:spPr>
          <a:xfrm>
            <a:off x="2044907" y="3886200"/>
            <a:ext cx="457418" cy="501764"/>
          </a:xfrm>
          <a:custGeom>
            <a:avLst/>
            <a:gdLst>
              <a:gd name="connsiteX0" fmla="*/ 0 w 457418"/>
              <a:gd name="connsiteY0" fmla="*/ 315955 h 501764"/>
              <a:gd name="connsiteX1" fmla="*/ 157327 w 457418"/>
              <a:gd name="connsiteY1" fmla="*/ 0 h 501764"/>
              <a:gd name="connsiteX2" fmla="*/ 457419 w 457418"/>
              <a:gd name="connsiteY2" fmla="*/ 185809 h 501764"/>
              <a:gd name="connsiteX3" fmla="*/ 300091 w 457418"/>
              <a:gd name="connsiteY3" fmla="*/ 501764 h 501764"/>
              <a:gd name="connsiteX4" fmla="*/ 0 w 457418"/>
              <a:gd name="connsiteY4" fmla="*/ 315955 h 501764"/>
              <a:gd name="connsiteX5" fmla="*/ 0 w 457418"/>
              <a:gd name="connsiteY5" fmla="*/ 315955 h 50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7418" h="501764">
                <a:moveTo>
                  <a:pt x="0" y="315955"/>
                </a:moveTo>
                <a:lnTo>
                  <a:pt x="157327" y="0"/>
                </a:lnTo>
                <a:lnTo>
                  <a:pt x="457419" y="185809"/>
                </a:lnTo>
                <a:lnTo>
                  <a:pt x="300091" y="501764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9" name="Freeform: Shape 1078">
            <a:extLst>
              <a:ext uri="{FF2B5EF4-FFF2-40B4-BE49-F238E27FC236}">
                <a16:creationId xmlns:a16="http://schemas.microsoft.com/office/drawing/2014/main" id="{02B738C4-EC33-3B5C-B014-BD09D7A74827}"/>
              </a:ext>
            </a:extLst>
          </p:cNvPr>
          <p:cNvSpPr/>
          <p:nvPr/>
        </p:nvSpPr>
        <p:spPr>
          <a:xfrm>
            <a:off x="6014569" y="-1370480"/>
            <a:ext cx="457418" cy="501764"/>
          </a:xfrm>
          <a:custGeom>
            <a:avLst/>
            <a:gdLst>
              <a:gd name="connsiteX0" fmla="*/ 0 w 457418"/>
              <a:gd name="connsiteY0" fmla="*/ 315955 h 501764"/>
              <a:gd name="connsiteX1" fmla="*/ 157327 w 457418"/>
              <a:gd name="connsiteY1" fmla="*/ 0 h 501764"/>
              <a:gd name="connsiteX2" fmla="*/ 457419 w 457418"/>
              <a:gd name="connsiteY2" fmla="*/ 185809 h 501764"/>
              <a:gd name="connsiteX3" fmla="*/ 300091 w 457418"/>
              <a:gd name="connsiteY3" fmla="*/ 501764 h 501764"/>
              <a:gd name="connsiteX4" fmla="*/ 0 w 457418"/>
              <a:gd name="connsiteY4" fmla="*/ 315955 h 501764"/>
              <a:gd name="connsiteX5" fmla="*/ 0 w 457418"/>
              <a:gd name="connsiteY5" fmla="*/ 315955 h 50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7418" h="501764">
                <a:moveTo>
                  <a:pt x="0" y="315955"/>
                </a:moveTo>
                <a:lnTo>
                  <a:pt x="157327" y="0"/>
                </a:lnTo>
                <a:lnTo>
                  <a:pt x="457419" y="185809"/>
                </a:lnTo>
                <a:lnTo>
                  <a:pt x="300091" y="501764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0" name="Freeform: Shape 1079">
            <a:extLst>
              <a:ext uri="{FF2B5EF4-FFF2-40B4-BE49-F238E27FC236}">
                <a16:creationId xmlns:a16="http://schemas.microsoft.com/office/drawing/2014/main" id="{66B7068D-BD0C-B5BD-B2EF-D5D7CED1B9F3}"/>
              </a:ext>
            </a:extLst>
          </p:cNvPr>
          <p:cNvSpPr/>
          <p:nvPr/>
        </p:nvSpPr>
        <p:spPr>
          <a:xfrm>
            <a:off x="1045660" y="6654581"/>
            <a:ext cx="457418" cy="501763"/>
          </a:xfrm>
          <a:custGeom>
            <a:avLst/>
            <a:gdLst>
              <a:gd name="connsiteX0" fmla="*/ 0 w 457418"/>
              <a:gd name="connsiteY0" fmla="*/ 315956 h 501763"/>
              <a:gd name="connsiteX1" fmla="*/ 157327 w 457418"/>
              <a:gd name="connsiteY1" fmla="*/ 0 h 501763"/>
              <a:gd name="connsiteX2" fmla="*/ 457418 w 457418"/>
              <a:gd name="connsiteY2" fmla="*/ 185809 h 501763"/>
              <a:gd name="connsiteX3" fmla="*/ 300091 w 457418"/>
              <a:gd name="connsiteY3" fmla="*/ 501764 h 501763"/>
              <a:gd name="connsiteX4" fmla="*/ 0 w 457418"/>
              <a:gd name="connsiteY4" fmla="*/ 315956 h 501763"/>
              <a:gd name="connsiteX5" fmla="*/ 0 w 457418"/>
              <a:gd name="connsiteY5" fmla="*/ 315956 h 501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7418" h="501763">
                <a:moveTo>
                  <a:pt x="0" y="315956"/>
                </a:moveTo>
                <a:lnTo>
                  <a:pt x="157327" y="0"/>
                </a:lnTo>
                <a:lnTo>
                  <a:pt x="457418" y="185809"/>
                </a:lnTo>
                <a:lnTo>
                  <a:pt x="300091" y="501764"/>
                </a:lnTo>
                <a:lnTo>
                  <a:pt x="0" y="315956"/>
                </a:lnTo>
                <a:lnTo>
                  <a:pt x="0" y="3159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1" name="Freeform: Shape 1080">
            <a:extLst>
              <a:ext uri="{FF2B5EF4-FFF2-40B4-BE49-F238E27FC236}">
                <a16:creationId xmlns:a16="http://schemas.microsoft.com/office/drawing/2014/main" id="{5D5F0A08-C949-97C9-85AB-059C248529CF}"/>
              </a:ext>
            </a:extLst>
          </p:cNvPr>
          <p:cNvSpPr/>
          <p:nvPr/>
        </p:nvSpPr>
        <p:spPr>
          <a:xfrm>
            <a:off x="4439236" y="334387"/>
            <a:ext cx="560930" cy="423595"/>
          </a:xfrm>
          <a:custGeom>
            <a:avLst/>
            <a:gdLst>
              <a:gd name="connsiteX0" fmla="*/ 0 w 560930"/>
              <a:gd name="connsiteY0" fmla="*/ 237787 h 423595"/>
              <a:gd name="connsiteX1" fmla="*/ 260840 w 560930"/>
              <a:gd name="connsiteY1" fmla="*/ 0 h 423595"/>
              <a:gd name="connsiteX2" fmla="*/ 560931 w 560930"/>
              <a:gd name="connsiteY2" fmla="*/ 185809 h 423595"/>
              <a:gd name="connsiteX3" fmla="*/ 300091 w 560930"/>
              <a:gd name="connsiteY3" fmla="*/ 423595 h 423595"/>
              <a:gd name="connsiteX4" fmla="*/ 0 w 560930"/>
              <a:gd name="connsiteY4" fmla="*/ 237787 h 423595"/>
              <a:gd name="connsiteX5" fmla="*/ 0 w 560930"/>
              <a:gd name="connsiteY5" fmla="*/ 237787 h 423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30" h="423595">
                <a:moveTo>
                  <a:pt x="0" y="237787"/>
                </a:moveTo>
                <a:lnTo>
                  <a:pt x="260840" y="0"/>
                </a:lnTo>
                <a:lnTo>
                  <a:pt x="560931" y="185809"/>
                </a:lnTo>
                <a:lnTo>
                  <a:pt x="300091" y="423595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2" name="Freeform: Shape 1081">
            <a:extLst>
              <a:ext uri="{FF2B5EF4-FFF2-40B4-BE49-F238E27FC236}">
                <a16:creationId xmlns:a16="http://schemas.microsoft.com/office/drawing/2014/main" id="{545FDA9C-447F-A451-76AF-F057EB53D589}"/>
              </a:ext>
            </a:extLst>
          </p:cNvPr>
          <p:cNvSpPr/>
          <p:nvPr/>
        </p:nvSpPr>
        <p:spPr>
          <a:xfrm>
            <a:off x="2502326" y="3462604"/>
            <a:ext cx="560930" cy="423595"/>
          </a:xfrm>
          <a:custGeom>
            <a:avLst/>
            <a:gdLst>
              <a:gd name="connsiteX0" fmla="*/ 0 w 560930"/>
              <a:gd name="connsiteY0" fmla="*/ 237787 h 423595"/>
              <a:gd name="connsiteX1" fmla="*/ 260839 w 560930"/>
              <a:gd name="connsiteY1" fmla="*/ 0 h 423595"/>
              <a:gd name="connsiteX2" fmla="*/ 560931 w 560930"/>
              <a:gd name="connsiteY2" fmla="*/ 185809 h 423595"/>
              <a:gd name="connsiteX3" fmla="*/ 300091 w 560930"/>
              <a:gd name="connsiteY3" fmla="*/ 423595 h 423595"/>
              <a:gd name="connsiteX4" fmla="*/ 0 w 560930"/>
              <a:gd name="connsiteY4" fmla="*/ 237787 h 423595"/>
              <a:gd name="connsiteX5" fmla="*/ 0 w 560930"/>
              <a:gd name="connsiteY5" fmla="*/ 237787 h 423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30" h="423595">
                <a:moveTo>
                  <a:pt x="0" y="237787"/>
                </a:moveTo>
                <a:lnTo>
                  <a:pt x="260839" y="0"/>
                </a:lnTo>
                <a:lnTo>
                  <a:pt x="560931" y="185809"/>
                </a:lnTo>
                <a:lnTo>
                  <a:pt x="300091" y="423595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3" name="Freeform: Shape 1082">
            <a:extLst>
              <a:ext uri="{FF2B5EF4-FFF2-40B4-BE49-F238E27FC236}">
                <a16:creationId xmlns:a16="http://schemas.microsoft.com/office/drawing/2014/main" id="{92379AC2-1D0D-6D27-30AE-12457A327CC3}"/>
              </a:ext>
            </a:extLst>
          </p:cNvPr>
          <p:cNvSpPr/>
          <p:nvPr/>
        </p:nvSpPr>
        <p:spPr>
          <a:xfrm>
            <a:off x="5917977" y="-2263707"/>
            <a:ext cx="560930" cy="423595"/>
          </a:xfrm>
          <a:custGeom>
            <a:avLst/>
            <a:gdLst>
              <a:gd name="connsiteX0" fmla="*/ 0 w 560930"/>
              <a:gd name="connsiteY0" fmla="*/ 237787 h 423595"/>
              <a:gd name="connsiteX1" fmla="*/ 260840 w 560930"/>
              <a:gd name="connsiteY1" fmla="*/ 0 h 423595"/>
              <a:gd name="connsiteX2" fmla="*/ 560931 w 560930"/>
              <a:gd name="connsiteY2" fmla="*/ 185809 h 423595"/>
              <a:gd name="connsiteX3" fmla="*/ 300091 w 560930"/>
              <a:gd name="connsiteY3" fmla="*/ 423595 h 423595"/>
              <a:gd name="connsiteX4" fmla="*/ 0 w 560930"/>
              <a:gd name="connsiteY4" fmla="*/ 237787 h 423595"/>
              <a:gd name="connsiteX5" fmla="*/ 0 w 560930"/>
              <a:gd name="connsiteY5" fmla="*/ 237787 h 423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30" h="423595">
                <a:moveTo>
                  <a:pt x="0" y="237787"/>
                </a:moveTo>
                <a:lnTo>
                  <a:pt x="260840" y="0"/>
                </a:lnTo>
                <a:lnTo>
                  <a:pt x="560931" y="185809"/>
                </a:lnTo>
                <a:lnTo>
                  <a:pt x="300091" y="423595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4" name="Freeform: Shape 1083">
            <a:extLst>
              <a:ext uri="{FF2B5EF4-FFF2-40B4-BE49-F238E27FC236}">
                <a16:creationId xmlns:a16="http://schemas.microsoft.com/office/drawing/2014/main" id="{3329AB2A-1449-58CF-71C3-3D55642A79B3}"/>
              </a:ext>
            </a:extLst>
          </p:cNvPr>
          <p:cNvSpPr/>
          <p:nvPr/>
        </p:nvSpPr>
        <p:spPr>
          <a:xfrm>
            <a:off x="1832203" y="6103483"/>
            <a:ext cx="560930" cy="423594"/>
          </a:xfrm>
          <a:custGeom>
            <a:avLst/>
            <a:gdLst>
              <a:gd name="connsiteX0" fmla="*/ 0 w 560930"/>
              <a:gd name="connsiteY0" fmla="*/ 237787 h 423594"/>
              <a:gd name="connsiteX1" fmla="*/ 260839 w 560930"/>
              <a:gd name="connsiteY1" fmla="*/ 0 h 423594"/>
              <a:gd name="connsiteX2" fmla="*/ 560931 w 560930"/>
              <a:gd name="connsiteY2" fmla="*/ 185809 h 423594"/>
              <a:gd name="connsiteX3" fmla="*/ 300091 w 560930"/>
              <a:gd name="connsiteY3" fmla="*/ 423595 h 423594"/>
              <a:gd name="connsiteX4" fmla="*/ 0 w 560930"/>
              <a:gd name="connsiteY4" fmla="*/ 237787 h 423594"/>
              <a:gd name="connsiteX5" fmla="*/ 0 w 560930"/>
              <a:gd name="connsiteY5" fmla="*/ 237787 h 423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30" h="423594">
                <a:moveTo>
                  <a:pt x="0" y="237787"/>
                </a:moveTo>
                <a:lnTo>
                  <a:pt x="260839" y="0"/>
                </a:lnTo>
                <a:lnTo>
                  <a:pt x="560931" y="185809"/>
                </a:lnTo>
                <a:lnTo>
                  <a:pt x="300091" y="423595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5" name="Freeform: Shape 1084">
            <a:extLst>
              <a:ext uri="{FF2B5EF4-FFF2-40B4-BE49-F238E27FC236}">
                <a16:creationId xmlns:a16="http://schemas.microsoft.com/office/drawing/2014/main" id="{1B06234B-F336-8DA8-3C39-7970D82C1C60}"/>
              </a:ext>
            </a:extLst>
          </p:cNvPr>
          <p:cNvSpPr/>
          <p:nvPr/>
        </p:nvSpPr>
        <p:spPr>
          <a:xfrm>
            <a:off x="5029200" y="334387"/>
            <a:ext cx="629215" cy="313311"/>
          </a:xfrm>
          <a:custGeom>
            <a:avLst/>
            <a:gdLst>
              <a:gd name="connsiteX0" fmla="*/ 0 w 629215"/>
              <a:gd name="connsiteY0" fmla="*/ 127503 h 313311"/>
              <a:gd name="connsiteX1" fmla="*/ 329124 w 629215"/>
              <a:gd name="connsiteY1" fmla="*/ 0 h 313311"/>
              <a:gd name="connsiteX2" fmla="*/ 629215 w 629215"/>
              <a:gd name="connsiteY2" fmla="*/ 185809 h 313311"/>
              <a:gd name="connsiteX3" fmla="*/ 300091 w 629215"/>
              <a:gd name="connsiteY3" fmla="*/ 313312 h 313311"/>
              <a:gd name="connsiteX4" fmla="*/ 0 w 629215"/>
              <a:gd name="connsiteY4" fmla="*/ 127503 h 313311"/>
              <a:gd name="connsiteX5" fmla="*/ 0 w 629215"/>
              <a:gd name="connsiteY5" fmla="*/ 127503 h 313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215" h="313311">
                <a:moveTo>
                  <a:pt x="0" y="127503"/>
                </a:moveTo>
                <a:lnTo>
                  <a:pt x="329124" y="0"/>
                </a:lnTo>
                <a:lnTo>
                  <a:pt x="629215" y="185809"/>
                </a:lnTo>
                <a:lnTo>
                  <a:pt x="300091" y="313312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6" name="Freeform: Shape 1085">
            <a:extLst>
              <a:ext uri="{FF2B5EF4-FFF2-40B4-BE49-F238E27FC236}">
                <a16:creationId xmlns:a16="http://schemas.microsoft.com/office/drawing/2014/main" id="{DAC1F513-54C5-7A13-0FA1-B1EA75D23DC6}"/>
              </a:ext>
            </a:extLst>
          </p:cNvPr>
          <p:cNvSpPr/>
          <p:nvPr/>
        </p:nvSpPr>
        <p:spPr>
          <a:xfrm>
            <a:off x="3299736" y="3019146"/>
            <a:ext cx="629215" cy="313312"/>
          </a:xfrm>
          <a:custGeom>
            <a:avLst/>
            <a:gdLst>
              <a:gd name="connsiteX0" fmla="*/ 0 w 629215"/>
              <a:gd name="connsiteY0" fmla="*/ 127503 h 313312"/>
              <a:gd name="connsiteX1" fmla="*/ 329124 w 629215"/>
              <a:gd name="connsiteY1" fmla="*/ 0 h 313312"/>
              <a:gd name="connsiteX2" fmla="*/ 629215 w 629215"/>
              <a:gd name="connsiteY2" fmla="*/ 185809 h 313312"/>
              <a:gd name="connsiteX3" fmla="*/ 300091 w 629215"/>
              <a:gd name="connsiteY3" fmla="*/ 313312 h 313312"/>
              <a:gd name="connsiteX4" fmla="*/ 0 w 629215"/>
              <a:gd name="connsiteY4" fmla="*/ 127503 h 313312"/>
              <a:gd name="connsiteX5" fmla="*/ 0 w 629215"/>
              <a:gd name="connsiteY5" fmla="*/ 127503 h 313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215" h="313312">
                <a:moveTo>
                  <a:pt x="0" y="127503"/>
                </a:moveTo>
                <a:lnTo>
                  <a:pt x="329124" y="0"/>
                </a:lnTo>
                <a:lnTo>
                  <a:pt x="629215" y="185809"/>
                </a:lnTo>
                <a:lnTo>
                  <a:pt x="300091" y="313312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7" name="Freeform: Shape 1086">
            <a:extLst>
              <a:ext uri="{FF2B5EF4-FFF2-40B4-BE49-F238E27FC236}">
                <a16:creationId xmlns:a16="http://schemas.microsoft.com/office/drawing/2014/main" id="{16BAB0C4-145E-A4EC-ECAF-71DCA9094A5F}"/>
              </a:ext>
            </a:extLst>
          </p:cNvPr>
          <p:cNvSpPr/>
          <p:nvPr/>
        </p:nvSpPr>
        <p:spPr>
          <a:xfrm>
            <a:off x="1503079" y="6341269"/>
            <a:ext cx="629215" cy="313311"/>
          </a:xfrm>
          <a:custGeom>
            <a:avLst/>
            <a:gdLst>
              <a:gd name="connsiteX0" fmla="*/ 0 w 629215"/>
              <a:gd name="connsiteY0" fmla="*/ 127503 h 313311"/>
              <a:gd name="connsiteX1" fmla="*/ 329124 w 629215"/>
              <a:gd name="connsiteY1" fmla="*/ 0 h 313311"/>
              <a:gd name="connsiteX2" fmla="*/ 629215 w 629215"/>
              <a:gd name="connsiteY2" fmla="*/ 185808 h 313311"/>
              <a:gd name="connsiteX3" fmla="*/ 300091 w 629215"/>
              <a:gd name="connsiteY3" fmla="*/ 313312 h 313311"/>
              <a:gd name="connsiteX4" fmla="*/ 0 w 629215"/>
              <a:gd name="connsiteY4" fmla="*/ 127503 h 313311"/>
              <a:gd name="connsiteX5" fmla="*/ 0 w 629215"/>
              <a:gd name="connsiteY5" fmla="*/ 127503 h 313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215" h="313311">
                <a:moveTo>
                  <a:pt x="0" y="127503"/>
                </a:moveTo>
                <a:lnTo>
                  <a:pt x="329124" y="0"/>
                </a:lnTo>
                <a:lnTo>
                  <a:pt x="629215" y="185808"/>
                </a:lnTo>
                <a:lnTo>
                  <a:pt x="300091" y="313312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8" name="Freeform: Shape 1087">
            <a:extLst>
              <a:ext uri="{FF2B5EF4-FFF2-40B4-BE49-F238E27FC236}">
                <a16:creationId xmlns:a16="http://schemas.microsoft.com/office/drawing/2014/main" id="{CF4048BD-C04A-A266-63B3-AAAB703952AC}"/>
              </a:ext>
            </a:extLst>
          </p:cNvPr>
          <p:cNvSpPr/>
          <p:nvPr/>
        </p:nvSpPr>
        <p:spPr>
          <a:xfrm>
            <a:off x="5029200" y="3886200"/>
            <a:ext cx="512796" cy="467475"/>
          </a:xfrm>
          <a:custGeom>
            <a:avLst/>
            <a:gdLst>
              <a:gd name="connsiteX0" fmla="*/ 212705 w 512796"/>
              <a:gd name="connsiteY0" fmla="*/ 281667 h 467475"/>
              <a:gd name="connsiteX1" fmla="*/ 0 w 512796"/>
              <a:gd name="connsiteY1" fmla="*/ 0 h 467475"/>
              <a:gd name="connsiteX2" fmla="*/ 300091 w 512796"/>
              <a:gd name="connsiteY2" fmla="*/ 185809 h 467475"/>
              <a:gd name="connsiteX3" fmla="*/ 512796 w 512796"/>
              <a:gd name="connsiteY3" fmla="*/ 467476 h 467475"/>
              <a:gd name="connsiteX4" fmla="*/ 212705 w 512796"/>
              <a:gd name="connsiteY4" fmla="*/ 281667 h 467475"/>
              <a:gd name="connsiteX5" fmla="*/ 212705 w 512796"/>
              <a:gd name="connsiteY5" fmla="*/ 281667 h 46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2796" h="467475">
                <a:moveTo>
                  <a:pt x="212705" y="281667"/>
                </a:moveTo>
                <a:lnTo>
                  <a:pt x="0" y="0"/>
                </a:lnTo>
                <a:lnTo>
                  <a:pt x="300091" y="185809"/>
                </a:lnTo>
                <a:lnTo>
                  <a:pt x="512796" y="467476"/>
                </a:lnTo>
                <a:lnTo>
                  <a:pt x="212705" y="281667"/>
                </a:lnTo>
                <a:lnTo>
                  <a:pt x="212705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9" name="Freeform: Shape 1088">
            <a:extLst>
              <a:ext uri="{FF2B5EF4-FFF2-40B4-BE49-F238E27FC236}">
                <a16:creationId xmlns:a16="http://schemas.microsoft.com/office/drawing/2014/main" id="{5F122D0A-B975-38F0-4F39-8DC5B4C0CD89}"/>
              </a:ext>
            </a:extLst>
          </p:cNvPr>
          <p:cNvSpPr/>
          <p:nvPr/>
        </p:nvSpPr>
        <p:spPr>
          <a:xfrm>
            <a:off x="7665266" y="1483108"/>
            <a:ext cx="396682" cy="525293"/>
          </a:xfrm>
          <a:custGeom>
            <a:avLst/>
            <a:gdLst>
              <a:gd name="connsiteX0" fmla="*/ 96592 w 396682"/>
              <a:gd name="connsiteY0" fmla="*/ 339485 h 525293"/>
              <a:gd name="connsiteX1" fmla="*/ 0 w 396682"/>
              <a:gd name="connsiteY1" fmla="*/ 0 h 525293"/>
              <a:gd name="connsiteX2" fmla="*/ 300091 w 396682"/>
              <a:gd name="connsiteY2" fmla="*/ 185809 h 525293"/>
              <a:gd name="connsiteX3" fmla="*/ 396683 w 396682"/>
              <a:gd name="connsiteY3" fmla="*/ 525293 h 525293"/>
              <a:gd name="connsiteX4" fmla="*/ 96592 w 396682"/>
              <a:gd name="connsiteY4" fmla="*/ 339485 h 525293"/>
              <a:gd name="connsiteX5" fmla="*/ 96592 w 396682"/>
              <a:gd name="connsiteY5" fmla="*/ 339485 h 52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682" h="525293">
                <a:moveTo>
                  <a:pt x="96592" y="339485"/>
                </a:moveTo>
                <a:lnTo>
                  <a:pt x="0" y="0"/>
                </a:lnTo>
                <a:lnTo>
                  <a:pt x="300091" y="185809"/>
                </a:lnTo>
                <a:lnTo>
                  <a:pt x="396683" y="525293"/>
                </a:lnTo>
                <a:lnTo>
                  <a:pt x="96592" y="339485"/>
                </a:lnTo>
                <a:lnTo>
                  <a:pt x="96592" y="339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0" name="Freeform: Shape 1089">
            <a:extLst>
              <a:ext uri="{FF2B5EF4-FFF2-40B4-BE49-F238E27FC236}">
                <a16:creationId xmlns:a16="http://schemas.microsoft.com/office/drawing/2014/main" id="{4968F261-5519-11AA-B124-844E27CAEDF3}"/>
              </a:ext>
            </a:extLst>
          </p:cNvPr>
          <p:cNvSpPr/>
          <p:nvPr/>
        </p:nvSpPr>
        <p:spPr>
          <a:xfrm>
            <a:off x="5241904" y="4167866"/>
            <a:ext cx="396682" cy="525293"/>
          </a:xfrm>
          <a:custGeom>
            <a:avLst/>
            <a:gdLst>
              <a:gd name="connsiteX0" fmla="*/ 96592 w 396682"/>
              <a:gd name="connsiteY0" fmla="*/ 339484 h 525293"/>
              <a:gd name="connsiteX1" fmla="*/ 0 w 396682"/>
              <a:gd name="connsiteY1" fmla="*/ 0 h 525293"/>
              <a:gd name="connsiteX2" fmla="*/ 300091 w 396682"/>
              <a:gd name="connsiteY2" fmla="*/ 185809 h 525293"/>
              <a:gd name="connsiteX3" fmla="*/ 396683 w 396682"/>
              <a:gd name="connsiteY3" fmla="*/ 525293 h 525293"/>
              <a:gd name="connsiteX4" fmla="*/ 96592 w 396682"/>
              <a:gd name="connsiteY4" fmla="*/ 339484 h 525293"/>
              <a:gd name="connsiteX5" fmla="*/ 96592 w 396682"/>
              <a:gd name="connsiteY5" fmla="*/ 339484 h 52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682" h="525293">
                <a:moveTo>
                  <a:pt x="96592" y="339484"/>
                </a:moveTo>
                <a:lnTo>
                  <a:pt x="0" y="0"/>
                </a:lnTo>
                <a:lnTo>
                  <a:pt x="300091" y="185809"/>
                </a:lnTo>
                <a:lnTo>
                  <a:pt x="396683" y="525293"/>
                </a:lnTo>
                <a:lnTo>
                  <a:pt x="96592" y="339484"/>
                </a:lnTo>
                <a:lnTo>
                  <a:pt x="96592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1" name="Freeform: Shape 1090">
            <a:extLst>
              <a:ext uri="{FF2B5EF4-FFF2-40B4-BE49-F238E27FC236}">
                <a16:creationId xmlns:a16="http://schemas.microsoft.com/office/drawing/2014/main" id="{7B214E31-8859-0244-DFF4-2C0633F4E0EB}"/>
              </a:ext>
            </a:extLst>
          </p:cNvPr>
          <p:cNvSpPr/>
          <p:nvPr/>
        </p:nvSpPr>
        <p:spPr>
          <a:xfrm>
            <a:off x="2940047" y="8843406"/>
            <a:ext cx="396682" cy="525292"/>
          </a:xfrm>
          <a:custGeom>
            <a:avLst/>
            <a:gdLst>
              <a:gd name="connsiteX0" fmla="*/ 96592 w 396682"/>
              <a:gd name="connsiteY0" fmla="*/ 339484 h 525292"/>
              <a:gd name="connsiteX1" fmla="*/ 0 w 396682"/>
              <a:gd name="connsiteY1" fmla="*/ 0 h 525292"/>
              <a:gd name="connsiteX2" fmla="*/ 300091 w 396682"/>
              <a:gd name="connsiteY2" fmla="*/ 185808 h 525292"/>
              <a:gd name="connsiteX3" fmla="*/ 396683 w 396682"/>
              <a:gd name="connsiteY3" fmla="*/ 525293 h 525292"/>
              <a:gd name="connsiteX4" fmla="*/ 96592 w 396682"/>
              <a:gd name="connsiteY4" fmla="*/ 339484 h 525292"/>
              <a:gd name="connsiteX5" fmla="*/ 96592 w 396682"/>
              <a:gd name="connsiteY5" fmla="*/ 339484 h 5252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682" h="525292">
                <a:moveTo>
                  <a:pt x="96592" y="339484"/>
                </a:moveTo>
                <a:lnTo>
                  <a:pt x="0" y="0"/>
                </a:lnTo>
                <a:lnTo>
                  <a:pt x="300091" y="185808"/>
                </a:lnTo>
                <a:lnTo>
                  <a:pt x="396683" y="525293"/>
                </a:lnTo>
                <a:lnTo>
                  <a:pt x="96592" y="339484"/>
                </a:lnTo>
                <a:lnTo>
                  <a:pt x="96592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2" name="Freeform: Shape 1091">
            <a:extLst>
              <a:ext uri="{FF2B5EF4-FFF2-40B4-BE49-F238E27FC236}">
                <a16:creationId xmlns:a16="http://schemas.microsoft.com/office/drawing/2014/main" id="{CE6632B6-C0F7-1E4F-093E-9C4882AE05F5}"/>
              </a:ext>
            </a:extLst>
          </p:cNvPr>
          <p:cNvSpPr/>
          <p:nvPr/>
        </p:nvSpPr>
        <p:spPr>
          <a:xfrm>
            <a:off x="7400166" y="1695089"/>
            <a:ext cx="332658" cy="537261"/>
          </a:xfrm>
          <a:custGeom>
            <a:avLst/>
            <a:gdLst>
              <a:gd name="connsiteX0" fmla="*/ 0 w 332658"/>
              <a:gd name="connsiteY0" fmla="*/ 351453 h 537261"/>
              <a:gd name="connsiteX1" fmla="*/ 32567 w 332658"/>
              <a:gd name="connsiteY1" fmla="*/ 0 h 537261"/>
              <a:gd name="connsiteX2" fmla="*/ 332659 w 332658"/>
              <a:gd name="connsiteY2" fmla="*/ 185809 h 537261"/>
              <a:gd name="connsiteX3" fmla="*/ 300091 w 332658"/>
              <a:gd name="connsiteY3" fmla="*/ 537261 h 537261"/>
              <a:gd name="connsiteX4" fmla="*/ 0 w 332658"/>
              <a:gd name="connsiteY4" fmla="*/ 351453 h 537261"/>
              <a:gd name="connsiteX5" fmla="*/ 0 w 332658"/>
              <a:gd name="connsiteY5" fmla="*/ 351453 h 537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658" h="537261">
                <a:moveTo>
                  <a:pt x="0" y="351453"/>
                </a:moveTo>
                <a:lnTo>
                  <a:pt x="32567" y="0"/>
                </a:lnTo>
                <a:lnTo>
                  <a:pt x="332659" y="185809"/>
                </a:lnTo>
                <a:lnTo>
                  <a:pt x="300091" y="537261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3" name="Freeform: Shape 1092">
            <a:extLst>
              <a:ext uri="{FF2B5EF4-FFF2-40B4-BE49-F238E27FC236}">
                <a16:creationId xmlns:a16="http://schemas.microsoft.com/office/drawing/2014/main" id="{EFE58927-4C98-13AC-F91D-B079F5C8F04B}"/>
              </a:ext>
            </a:extLst>
          </p:cNvPr>
          <p:cNvSpPr/>
          <p:nvPr/>
        </p:nvSpPr>
        <p:spPr>
          <a:xfrm>
            <a:off x="5305929" y="4507351"/>
            <a:ext cx="332658" cy="537261"/>
          </a:xfrm>
          <a:custGeom>
            <a:avLst/>
            <a:gdLst>
              <a:gd name="connsiteX0" fmla="*/ 0 w 332658"/>
              <a:gd name="connsiteY0" fmla="*/ 351453 h 537261"/>
              <a:gd name="connsiteX1" fmla="*/ 32567 w 332658"/>
              <a:gd name="connsiteY1" fmla="*/ 0 h 537261"/>
              <a:gd name="connsiteX2" fmla="*/ 332658 w 332658"/>
              <a:gd name="connsiteY2" fmla="*/ 185809 h 537261"/>
              <a:gd name="connsiteX3" fmla="*/ 300091 w 332658"/>
              <a:gd name="connsiteY3" fmla="*/ 537261 h 537261"/>
              <a:gd name="connsiteX4" fmla="*/ 0 w 332658"/>
              <a:gd name="connsiteY4" fmla="*/ 351453 h 537261"/>
              <a:gd name="connsiteX5" fmla="*/ 0 w 332658"/>
              <a:gd name="connsiteY5" fmla="*/ 351453 h 537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658" h="537261">
                <a:moveTo>
                  <a:pt x="0" y="351453"/>
                </a:moveTo>
                <a:lnTo>
                  <a:pt x="32567" y="0"/>
                </a:lnTo>
                <a:lnTo>
                  <a:pt x="332658" y="185809"/>
                </a:lnTo>
                <a:lnTo>
                  <a:pt x="300091" y="537261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4" name="Freeform: Shape 1093">
            <a:extLst>
              <a:ext uri="{FF2B5EF4-FFF2-40B4-BE49-F238E27FC236}">
                <a16:creationId xmlns:a16="http://schemas.microsoft.com/office/drawing/2014/main" id="{03E5B234-64FD-8AEF-42EB-91505F8CC866}"/>
              </a:ext>
            </a:extLst>
          </p:cNvPr>
          <p:cNvSpPr/>
          <p:nvPr/>
        </p:nvSpPr>
        <p:spPr>
          <a:xfrm>
            <a:off x="4020469" y="7317059"/>
            <a:ext cx="332658" cy="537261"/>
          </a:xfrm>
          <a:custGeom>
            <a:avLst/>
            <a:gdLst>
              <a:gd name="connsiteX0" fmla="*/ 0 w 332658"/>
              <a:gd name="connsiteY0" fmla="*/ 351453 h 537261"/>
              <a:gd name="connsiteX1" fmla="*/ 32567 w 332658"/>
              <a:gd name="connsiteY1" fmla="*/ 0 h 537261"/>
              <a:gd name="connsiteX2" fmla="*/ 332658 w 332658"/>
              <a:gd name="connsiteY2" fmla="*/ 185809 h 537261"/>
              <a:gd name="connsiteX3" fmla="*/ 300091 w 332658"/>
              <a:gd name="connsiteY3" fmla="*/ 537261 h 537261"/>
              <a:gd name="connsiteX4" fmla="*/ 0 w 332658"/>
              <a:gd name="connsiteY4" fmla="*/ 351453 h 537261"/>
              <a:gd name="connsiteX5" fmla="*/ 0 w 332658"/>
              <a:gd name="connsiteY5" fmla="*/ 351453 h 537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658" h="537261">
                <a:moveTo>
                  <a:pt x="0" y="351453"/>
                </a:moveTo>
                <a:lnTo>
                  <a:pt x="32567" y="0"/>
                </a:lnTo>
                <a:lnTo>
                  <a:pt x="332658" y="185809"/>
                </a:lnTo>
                <a:lnTo>
                  <a:pt x="300091" y="537261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5" name="Freeform: Shape 1094">
            <a:extLst>
              <a:ext uri="{FF2B5EF4-FFF2-40B4-BE49-F238E27FC236}">
                <a16:creationId xmlns:a16="http://schemas.microsoft.com/office/drawing/2014/main" id="{52E16063-F392-2DFD-EE64-9AFE179E987B}"/>
              </a:ext>
            </a:extLst>
          </p:cNvPr>
          <p:cNvSpPr/>
          <p:nvPr/>
        </p:nvSpPr>
        <p:spPr>
          <a:xfrm>
            <a:off x="7275407" y="2397994"/>
            <a:ext cx="457418" cy="501763"/>
          </a:xfrm>
          <a:custGeom>
            <a:avLst/>
            <a:gdLst>
              <a:gd name="connsiteX0" fmla="*/ 0 w 457418"/>
              <a:gd name="connsiteY0" fmla="*/ 315955 h 501763"/>
              <a:gd name="connsiteX1" fmla="*/ 157327 w 457418"/>
              <a:gd name="connsiteY1" fmla="*/ 0 h 501763"/>
              <a:gd name="connsiteX2" fmla="*/ 457418 w 457418"/>
              <a:gd name="connsiteY2" fmla="*/ 185809 h 501763"/>
              <a:gd name="connsiteX3" fmla="*/ 300091 w 457418"/>
              <a:gd name="connsiteY3" fmla="*/ 501764 h 501763"/>
              <a:gd name="connsiteX4" fmla="*/ 0 w 457418"/>
              <a:gd name="connsiteY4" fmla="*/ 315955 h 501763"/>
              <a:gd name="connsiteX5" fmla="*/ 0 w 457418"/>
              <a:gd name="connsiteY5" fmla="*/ 315955 h 501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7418" h="501763">
                <a:moveTo>
                  <a:pt x="0" y="315955"/>
                </a:moveTo>
                <a:lnTo>
                  <a:pt x="157327" y="0"/>
                </a:lnTo>
                <a:lnTo>
                  <a:pt x="457418" y="185809"/>
                </a:lnTo>
                <a:lnTo>
                  <a:pt x="300091" y="501764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6" name="Freeform: Shape 1095">
            <a:extLst>
              <a:ext uri="{FF2B5EF4-FFF2-40B4-BE49-F238E27FC236}">
                <a16:creationId xmlns:a16="http://schemas.microsoft.com/office/drawing/2014/main" id="{74DB02DD-0E4C-CF87-3DBA-54DC5E5C2EFE}"/>
              </a:ext>
            </a:extLst>
          </p:cNvPr>
          <p:cNvSpPr/>
          <p:nvPr/>
        </p:nvSpPr>
        <p:spPr>
          <a:xfrm>
            <a:off x="5148602" y="4858804"/>
            <a:ext cx="457418" cy="501763"/>
          </a:xfrm>
          <a:custGeom>
            <a:avLst/>
            <a:gdLst>
              <a:gd name="connsiteX0" fmla="*/ 0 w 457418"/>
              <a:gd name="connsiteY0" fmla="*/ 315955 h 501763"/>
              <a:gd name="connsiteX1" fmla="*/ 157327 w 457418"/>
              <a:gd name="connsiteY1" fmla="*/ 0 h 501763"/>
              <a:gd name="connsiteX2" fmla="*/ 457418 w 457418"/>
              <a:gd name="connsiteY2" fmla="*/ 185808 h 501763"/>
              <a:gd name="connsiteX3" fmla="*/ 300091 w 457418"/>
              <a:gd name="connsiteY3" fmla="*/ 501764 h 501763"/>
              <a:gd name="connsiteX4" fmla="*/ 0 w 457418"/>
              <a:gd name="connsiteY4" fmla="*/ 315955 h 501763"/>
              <a:gd name="connsiteX5" fmla="*/ 0 w 457418"/>
              <a:gd name="connsiteY5" fmla="*/ 315955 h 501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7418" h="501763">
                <a:moveTo>
                  <a:pt x="0" y="315955"/>
                </a:moveTo>
                <a:lnTo>
                  <a:pt x="157327" y="0"/>
                </a:lnTo>
                <a:lnTo>
                  <a:pt x="457418" y="185808"/>
                </a:lnTo>
                <a:lnTo>
                  <a:pt x="300091" y="501764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7" name="Freeform: Shape 1096">
            <a:extLst>
              <a:ext uri="{FF2B5EF4-FFF2-40B4-BE49-F238E27FC236}">
                <a16:creationId xmlns:a16="http://schemas.microsoft.com/office/drawing/2014/main" id="{D6BEC85E-3CEF-95EB-C2FE-4A8569335ECA}"/>
              </a:ext>
            </a:extLst>
          </p:cNvPr>
          <p:cNvSpPr/>
          <p:nvPr/>
        </p:nvSpPr>
        <p:spPr>
          <a:xfrm>
            <a:off x="8378166" y="-193549"/>
            <a:ext cx="457418" cy="501764"/>
          </a:xfrm>
          <a:custGeom>
            <a:avLst/>
            <a:gdLst>
              <a:gd name="connsiteX0" fmla="*/ 0 w 457418"/>
              <a:gd name="connsiteY0" fmla="*/ 315955 h 501764"/>
              <a:gd name="connsiteX1" fmla="*/ 157327 w 457418"/>
              <a:gd name="connsiteY1" fmla="*/ 0 h 501764"/>
              <a:gd name="connsiteX2" fmla="*/ 457418 w 457418"/>
              <a:gd name="connsiteY2" fmla="*/ 185809 h 501764"/>
              <a:gd name="connsiteX3" fmla="*/ 300091 w 457418"/>
              <a:gd name="connsiteY3" fmla="*/ 501764 h 501764"/>
              <a:gd name="connsiteX4" fmla="*/ 0 w 457418"/>
              <a:gd name="connsiteY4" fmla="*/ 315955 h 501764"/>
              <a:gd name="connsiteX5" fmla="*/ 0 w 457418"/>
              <a:gd name="connsiteY5" fmla="*/ 315955 h 50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7418" h="501764">
                <a:moveTo>
                  <a:pt x="0" y="315955"/>
                </a:moveTo>
                <a:lnTo>
                  <a:pt x="157327" y="0"/>
                </a:lnTo>
                <a:lnTo>
                  <a:pt x="457418" y="185809"/>
                </a:lnTo>
                <a:lnTo>
                  <a:pt x="300091" y="501764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8" name="Freeform: Shape 1097">
            <a:extLst>
              <a:ext uri="{FF2B5EF4-FFF2-40B4-BE49-F238E27FC236}">
                <a16:creationId xmlns:a16="http://schemas.microsoft.com/office/drawing/2014/main" id="{4A3991B7-4CE7-14F5-95B5-2B04473976D6}"/>
              </a:ext>
            </a:extLst>
          </p:cNvPr>
          <p:cNvSpPr/>
          <p:nvPr/>
        </p:nvSpPr>
        <p:spPr>
          <a:xfrm>
            <a:off x="3863142" y="7668512"/>
            <a:ext cx="457418" cy="501764"/>
          </a:xfrm>
          <a:custGeom>
            <a:avLst/>
            <a:gdLst>
              <a:gd name="connsiteX0" fmla="*/ 0 w 457418"/>
              <a:gd name="connsiteY0" fmla="*/ 315955 h 501764"/>
              <a:gd name="connsiteX1" fmla="*/ 157327 w 457418"/>
              <a:gd name="connsiteY1" fmla="*/ 0 h 501764"/>
              <a:gd name="connsiteX2" fmla="*/ 457418 w 457418"/>
              <a:gd name="connsiteY2" fmla="*/ 185809 h 501764"/>
              <a:gd name="connsiteX3" fmla="*/ 300091 w 457418"/>
              <a:gd name="connsiteY3" fmla="*/ 501764 h 501764"/>
              <a:gd name="connsiteX4" fmla="*/ 0 w 457418"/>
              <a:gd name="connsiteY4" fmla="*/ 315955 h 501764"/>
              <a:gd name="connsiteX5" fmla="*/ 0 w 457418"/>
              <a:gd name="connsiteY5" fmla="*/ 315955 h 50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7418" h="501764">
                <a:moveTo>
                  <a:pt x="0" y="315955"/>
                </a:moveTo>
                <a:lnTo>
                  <a:pt x="157327" y="0"/>
                </a:lnTo>
                <a:lnTo>
                  <a:pt x="457418" y="185809"/>
                </a:lnTo>
                <a:lnTo>
                  <a:pt x="300091" y="501764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9" name="Freeform: Shape 1098">
            <a:extLst>
              <a:ext uri="{FF2B5EF4-FFF2-40B4-BE49-F238E27FC236}">
                <a16:creationId xmlns:a16="http://schemas.microsoft.com/office/drawing/2014/main" id="{9CBB5D32-9912-701C-B937-C06D8B086FEF}"/>
              </a:ext>
            </a:extLst>
          </p:cNvPr>
          <p:cNvSpPr/>
          <p:nvPr/>
        </p:nvSpPr>
        <p:spPr>
          <a:xfrm>
            <a:off x="6917976" y="3053434"/>
            <a:ext cx="560930" cy="423595"/>
          </a:xfrm>
          <a:custGeom>
            <a:avLst/>
            <a:gdLst>
              <a:gd name="connsiteX0" fmla="*/ 0 w 560930"/>
              <a:gd name="connsiteY0" fmla="*/ 237787 h 423595"/>
              <a:gd name="connsiteX1" fmla="*/ 260840 w 560930"/>
              <a:gd name="connsiteY1" fmla="*/ 0 h 423595"/>
              <a:gd name="connsiteX2" fmla="*/ 560931 w 560930"/>
              <a:gd name="connsiteY2" fmla="*/ 185809 h 423595"/>
              <a:gd name="connsiteX3" fmla="*/ 300091 w 560930"/>
              <a:gd name="connsiteY3" fmla="*/ 423595 h 423595"/>
              <a:gd name="connsiteX4" fmla="*/ 0 w 560930"/>
              <a:gd name="connsiteY4" fmla="*/ 237787 h 423595"/>
              <a:gd name="connsiteX5" fmla="*/ 0 w 560930"/>
              <a:gd name="connsiteY5" fmla="*/ 237787 h 423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30" h="423595">
                <a:moveTo>
                  <a:pt x="0" y="237787"/>
                </a:moveTo>
                <a:lnTo>
                  <a:pt x="260840" y="0"/>
                </a:lnTo>
                <a:lnTo>
                  <a:pt x="560931" y="185809"/>
                </a:lnTo>
                <a:lnTo>
                  <a:pt x="300091" y="423595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0" name="Freeform: Shape 1099">
            <a:extLst>
              <a:ext uri="{FF2B5EF4-FFF2-40B4-BE49-F238E27FC236}">
                <a16:creationId xmlns:a16="http://schemas.microsoft.com/office/drawing/2014/main" id="{494E400E-962D-CD57-C94D-DD90259F12DE}"/>
              </a:ext>
            </a:extLst>
          </p:cNvPr>
          <p:cNvSpPr/>
          <p:nvPr/>
        </p:nvSpPr>
        <p:spPr>
          <a:xfrm>
            <a:off x="4981065" y="6181652"/>
            <a:ext cx="560930" cy="423594"/>
          </a:xfrm>
          <a:custGeom>
            <a:avLst/>
            <a:gdLst>
              <a:gd name="connsiteX0" fmla="*/ 0 w 560930"/>
              <a:gd name="connsiteY0" fmla="*/ 237787 h 423594"/>
              <a:gd name="connsiteX1" fmla="*/ 260840 w 560930"/>
              <a:gd name="connsiteY1" fmla="*/ 0 h 423594"/>
              <a:gd name="connsiteX2" fmla="*/ 560931 w 560930"/>
              <a:gd name="connsiteY2" fmla="*/ 185809 h 423594"/>
              <a:gd name="connsiteX3" fmla="*/ 300092 w 560930"/>
              <a:gd name="connsiteY3" fmla="*/ 423595 h 423594"/>
              <a:gd name="connsiteX4" fmla="*/ 0 w 560930"/>
              <a:gd name="connsiteY4" fmla="*/ 237787 h 423594"/>
              <a:gd name="connsiteX5" fmla="*/ 0 w 560930"/>
              <a:gd name="connsiteY5" fmla="*/ 237787 h 423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30" h="423594">
                <a:moveTo>
                  <a:pt x="0" y="237787"/>
                </a:moveTo>
                <a:lnTo>
                  <a:pt x="260840" y="0"/>
                </a:lnTo>
                <a:lnTo>
                  <a:pt x="560931" y="185809"/>
                </a:lnTo>
                <a:lnTo>
                  <a:pt x="300092" y="423595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1" name="Freeform: Shape 1100">
            <a:extLst>
              <a:ext uri="{FF2B5EF4-FFF2-40B4-BE49-F238E27FC236}">
                <a16:creationId xmlns:a16="http://schemas.microsoft.com/office/drawing/2014/main" id="{3D1EC8B0-F327-E04E-AD3A-CF77C1773844}"/>
              </a:ext>
            </a:extLst>
          </p:cNvPr>
          <p:cNvSpPr/>
          <p:nvPr/>
        </p:nvSpPr>
        <p:spPr>
          <a:xfrm>
            <a:off x="8020735" y="461890"/>
            <a:ext cx="560930" cy="423595"/>
          </a:xfrm>
          <a:custGeom>
            <a:avLst/>
            <a:gdLst>
              <a:gd name="connsiteX0" fmla="*/ 0 w 560930"/>
              <a:gd name="connsiteY0" fmla="*/ 237787 h 423595"/>
              <a:gd name="connsiteX1" fmla="*/ 260840 w 560930"/>
              <a:gd name="connsiteY1" fmla="*/ 0 h 423595"/>
              <a:gd name="connsiteX2" fmla="*/ 560931 w 560930"/>
              <a:gd name="connsiteY2" fmla="*/ 185809 h 423595"/>
              <a:gd name="connsiteX3" fmla="*/ 300091 w 560930"/>
              <a:gd name="connsiteY3" fmla="*/ 423595 h 423595"/>
              <a:gd name="connsiteX4" fmla="*/ 0 w 560930"/>
              <a:gd name="connsiteY4" fmla="*/ 237787 h 423595"/>
              <a:gd name="connsiteX5" fmla="*/ 0 w 560930"/>
              <a:gd name="connsiteY5" fmla="*/ 237787 h 423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30" h="423595">
                <a:moveTo>
                  <a:pt x="0" y="237787"/>
                </a:moveTo>
                <a:lnTo>
                  <a:pt x="260840" y="0"/>
                </a:lnTo>
                <a:lnTo>
                  <a:pt x="560931" y="185809"/>
                </a:lnTo>
                <a:lnTo>
                  <a:pt x="300091" y="423595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2" name="Freeform: Shape 1101">
            <a:extLst>
              <a:ext uri="{FF2B5EF4-FFF2-40B4-BE49-F238E27FC236}">
                <a16:creationId xmlns:a16="http://schemas.microsoft.com/office/drawing/2014/main" id="{1192D584-EB56-6EB8-10F8-BEFCDAE58FD8}"/>
              </a:ext>
            </a:extLst>
          </p:cNvPr>
          <p:cNvSpPr/>
          <p:nvPr/>
        </p:nvSpPr>
        <p:spPr>
          <a:xfrm>
            <a:off x="3152752" y="8323952"/>
            <a:ext cx="560930" cy="423594"/>
          </a:xfrm>
          <a:custGeom>
            <a:avLst/>
            <a:gdLst>
              <a:gd name="connsiteX0" fmla="*/ 0 w 560930"/>
              <a:gd name="connsiteY0" fmla="*/ 237786 h 423594"/>
              <a:gd name="connsiteX1" fmla="*/ 260839 w 560930"/>
              <a:gd name="connsiteY1" fmla="*/ 0 h 423594"/>
              <a:gd name="connsiteX2" fmla="*/ 560930 w 560930"/>
              <a:gd name="connsiteY2" fmla="*/ 185809 h 423594"/>
              <a:gd name="connsiteX3" fmla="*/ 300091 w 560930"/>
              <a:gd name="connsiteY3" fmla="*/ 423595 h 423594"/>
              <a:gd name="connsiteX4" fmla="*/ 0 w 560930"/>
              <a:gd name="connsiteY4" fmla="*/ 237786 h 423594"/>
              <a:gd name="connsiteX5" fmla="*/ 0 w 560930"/>
              <a:gd name="connsiteY5" fmla="*/ 237786 h 423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30" h="423594">
                <a:moveTo>
                  <a:pt x="0" y="237786"/>
                </a:moveTo>
                <a:lnTo>
                  <a:pt x="260839" y="0"/>
                </a:lnTo>
                <a:lnTo>
                  <a:pt x="560930" y="185809"/>
                </a:lnTo>
                <a:lnTo>
                  <a:pt x="300091" y="423595"/>
                </a:lnTo>
                <a:lnTo>
                  <a:pt x="0" y="237786"/>
                </a:lnTo>
                <a:lnTo>
                  <a:pt x="0" y="23778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3" name="Freeform: Shape 1102">
            <a:extLst>
              <a:ext uri="{FF2B5EF4-FFF2-40B4-BE49-F238E27FC236}">
                <a16:creationId xmlns:a16="http://schemas.microsoft.com/office/drawing/2014/main" id="{1DF37B74-FF9B-B122-5E56-C9C92D9104B8}"/>
              </a:ext>
            </a:extLst>
          </p:cNvPr>
          <p:cNvSpPr/>
          <p:nvPr/>
        </p:nvSpPr>
        <p:spPr>
          <a:xfrm>
            <a:off x="6235893" y="3291221"/>
            <a:ext cx="629215" cy="313311"/>
          </a:xfrm>
          <a:custGeom>
            <a:avLst/>
            <a:gdLst>
              <a:gd name="connsiteX0" fmla="*/ 0 w 629215"/>
              <a:gd name="connsiteY0" fmla="*/ 127503 h 313311"/>
              <a:gd name="connsiteX1" fmla="*/ 329124 w 629215"/>
              <a:gd name="connsiteY1" fmla="*/ 0 h 313311"/>
              <a:gd name="connsiteX2" fmla="*/ 629215 w 629215"/>
              <a:gd name="connsiteY2" fmla="*/ 185809 h 313311"/>
              <a:gd name="connsiteX3" fmla="*/ 300091 w 629215"/>
              <a:gd name="connsiteY3" fmla="*/ 313312 h 313311"/>
              <a:gd name="connsiteX4" fmla="*/ 0 w 629215"/>
              <a:gd name="connsiteY4" fmla="*/ 127503 h 313311"/>
              <a:gd name="connsiteX5" fmla="*/ 0 w 629215"/>
              <a:gd name="connsiteY5" fmla="*/ 127503 h 313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215" h="313311">
                <a:moveTo>
                  <a:pt x="0" y="127503"/>
                </a:moveTo>
                <a:lnTo>
                  <a:pt x="329124" y="0"/>
                </a:lnTo>
                <a:lnTo>
                  <a:pt x="629215" y="185809"/>
                </a:lnTo>
                <a:lnTo>
                  <a:pt x="300091" y="313312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4" name="Freeform: Shape 1103">
            <a:extLst>
              <a:ext uri="{FF2B5EF4-FFF2-40B4-BE49-F238E27FC236}">
                <a16:creationId xmlns:a16="http://schemas.microsoft.com/office/drawing/2014/main" id="{4643B301-33B6-EBF5-C713-093BE77E25E6}"/>
              </a:ext>
            </a:extLst>
          </p:cNvPr>
          <p:cNvSpPr/>
          <p:nvPr/>
        </p:nvSpPr>
        <p:spPr>
          <a:xfrm>
            <a:off x="4439236" y="6701105"/>
            <a:ext cx="629215" cy="313312"/>
          </a:xfrm>
          <a:custGeom>
            <a:avLst/>
            <a:gdLst>
              <a:gd name="connsiteX0" fmla="*/ 0 w 629215"/>
              <a:gd name="connsiteY0" fmla="*/ 127503 h 313312"/>
              <a:gd name="connsiteX1" fmla="*/ 329124 w 629215"/>
              <a:gd name="connsiteY1" fmla="*/ 0 h 313312"/>
              <a:gd name="connsiteX2" fmla="*/ 629215 w 629215"/>
              <a:gd name="connsiteY2" fmla="*/ 185809 h 313312"/>
              <a:gd name="connsiteX3" fmla="*/ 300091 w 629215"/>
              <a:gd name="connsiteY3" fmla="*/ 313312 h 313312"/>
              <a:gd name="connsiteX4" fmla="*/ 0 w 629215"/>
              <a:gd name="connsiteY4" fmla="*/ 127503 h 313312"/>
              <a:gd name="connsiteX5" fmla="*/ 0 w 629215"/>
              <a:gd name="connsiteY5" fmla="*/ 127503 h 313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215" h="313312">
                <a:moveTo>
                  <a:pt x="0" y="127503"/>
                </a:moveTo>
                <a:lnTo>
                  <a:pt x="329124" y="0"/>
                </a:lnTo>
                <a:lnTo>
                  <a:pt x="629215" y="185809"/>
                </a:lnTo>
                <a:lnTo>
                  <a:pt x="300091" y="313312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5" name="Freeform: Shape 1104">
            <a:extLst>
              <a:ext uri="{FF2B5EF4-FFF2-40B4-BE49-F238E27FC236}">
                <a16:creationId xmlns:a16="http://schemas.microsoft.com/office/drawing/2014/main" id="{6DAF266A-C6BF-D67C-0B7E-03A404E78470}"/>
              </a:ext>
            </a:extLst>
          </p:cNvPr>
          <p:cNvSpPr/>
          <p:nvPr/>
        </p:nvSpPr>
        <p:spPr>
          <a:xfrm>
            <a:off x="8882441" y="-385908"/>
            <a:ext cx="629215" cy="313311"/>
          </a:xfrm>
          <a:custGeom>
            <a:avLst/>
            <a:gdLst>
              <a:gd name="connsiteX0" fmla="*/ 0 w 629215"/>
              <a:gd name="connsiteY0" fmla="*/ 127503 h 313311"/>
              <a:gd name="connsiteX1" fmla="*/ 329124 w 629215"/>
              <a:gd name="connsiteY1" fmla="*/ 0 h 313311"/>
              <a:gd name="connsiteX2" fmla="*/ 629216 w 629215"/>
              <a:gd name="connsiteY2" fmla="*/ 185809 h 313311"/>
              <a:gd name="connsiteX3" fmla="*/ 300091 w 629215"/>
              <a:gd name="connsiteY3" fmla="*/ 313312 h 313311"/>
              <a:gd name="connsiteX4" fmla="*/ 0 w 629215"/>
              <a:gd name="connsiteY4" fmla="*/ 127503 h 313311"/>
              <a:gd name="connsiteX5" fmla="*/ 0 w 629215"/>
              <a:gd name="connsiteY5" fmla="*/ 127503 h 313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215" h="313311">
                <a:moveTo>
                  <a:pt x="0" y="127503"/>
                </a:moveTo>
                <a:lnTo>
                  <a:pt x="329124" y="0"/>
                </a:lnTo>
                <a:lnTo>
                  <a:pt x="629216" y="185809"/>
                </a:lnTo>
                <a:lnTo>
                  <a:pt x="300091" y="313312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6" name="Freeform: Shape 1105">
            <a:extLst>
              <a:ext uri="{FF2B5EF4-FFF2-40B4-BE49-F238E27FC236}">
                <a16:creationId xmlns:a16="http://schemas.microsoft.com/office/drawing/2014/main" id="{42402439-E03C-BFD6-017A-5F648A599450}"/>
              </a:ext>
            </a:extLst>
          </p:cNvPr>
          <p:cNvSpPr/>
          <p:nvPr/>
        </p:nvSpPr>
        <p:spPr>
          <a:xfrm>
            <a:off x="1133047" y="334387"/>
            <a:ext cx="512796" cy="467475"/>
          </a:xfrm>
          <a:custGeom>
            <a:avLst/>
            <a:gdLst>
              <a:gd name="connsiteX0" fmla="*/ 212705 w 512796"/>
              <a:gd name="connsiteY0" fmla="*/ 281667 h 467475"/>
              <a:gd name="connsiteX1" fmla="*/ 0 w 512796"/>
              <a:gd name="connsiteY1" fmla="*/ 0 h 467475"/>
              <a:gd name="connsiteX2" fmla="*/ 300091 w 512796"/>
              <a:gd name="connsiteY2" fmla="*/ 185809 h 467475"/>
              <a:gd name="connsiteX3" fmla="*/ 512796 w 512796"/>
              <a:gd name="connsiteY3" fmla="*/ 467476 h 467475"/>
              <a:gd name="connsiteX4" fmla="*/ 212705 w 512796"/>
              <a:gd name="connsiteY4" fmla="*/ 281667 h 467475"/>
              <a:gd name="connsiteX5" fmla="*/ 212705 w 512796"/>
              <a:gd name="connsiteY5" fmla="*/ 281667 h 46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2796" h="467475">
                <a:moveTo>
                  <a:pt x="212705" y="281667"/>
                </a:moveTo>
                <a:lnTo>
                  <a:pt x="0" y="0"/>
                </a:lnTo>
                <a:lnTo>
                  <a:pt x="300091" y="185809"/>
                </a:lnTo>
                <a:lnTo>
                  <a:pt x="512796" y="467476"/>
                </a:lnTo>
                <a:lnTo>
                  <a:pt x="212705" y="281667"/>
                </a:lnTo>
                <a:lnTo>
                  <a:pt x="212705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7" name="Freeform: Shape 1106">
            <a:extLst>
              <a:ext uri="{FF2B5EF4-FFF2-40B4-BE49-F238E27FC236}">
                <a16:creationId xmlns:a16="http://schemas.microsoft.com/office/drawing/2014/main" id="{DB9AE6D8-6782-BB91-D50A-FE080776349B}"/>
              </a:ext>
            </a:extLst>
          </p:cNvPr>
          <p:cNvSpPr/>
          <p:nvPr/>
        </p:nvSpPr>
        <p:spPr>
          <a:xfrm>
            <a:off x="-639615" y="3360906"/>
            <a:ext cx="396682" cy="525293"/>
          </a:xfrm>
          <a:custGeom>
            <a:avLst/>
            <a:gdLst>
              <a:gd name="connsiteX0" fmla="*/ 96592 w 396682"/>
              <a:gd name="connsiteY0" fmla="*/ 339484 h 525293"/>
              <a:gd name="connsiteX1" fmla="*/ 0 w 396682"/>
              <a:gd name="connsiteY1" fmla="*/ 0 h 525293"/>
              <a:gd name="connsiteX2" fmla="*/ 300091 w 396682"/>
              <a:gd name="connsiteY2" fmla="*/ 185809 h 525293"/>
              <a:gd name="connsiteX3" fmla="*/ 396683 w 396682"/>
              <a:gd name="connsiteY3" fmla="*/ 525293 h 525293"/>
              <a:gd name="connsiteX4" fmla="*/ 96592 w 396682"/>
              <a:gd name="connsiteY4" fmla="*/ 339484 h 525293"/>
              <a:gd name="connsiteX5" fmla="*/ 96592 w 396682"/>
              <a:gd name="connsiteY5" fmla="*/ 339484 h 52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682" h="525293">
                <a:moveTo>
                  <a:pt x="96592" y="339484"/>
                </a:moveTo>
                <a:lnTo>
                  <a:pt x="0" y="0"/>
                </a:lnTo>
                <a:lnTo>
                  <a:pt x="300091" y="185809"/>
                </a:lnTo>
                <a:lnTo>
                  <a:pt x="396683" y="525293"/>
                </a:lnTo>
                <a:lnTo>
                  <a:pt x="96592" y="339484"/>
                </a:lnTo>
                <a:lnTo>
                  <a:pt x="96592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8" name="Freeform: Shape 1107">
            <a:extLst>
              <a:ext uri="{FF2B5EF4-FFF2-40B4-BE49-F238E27FC236}">
                <a16:creationId xmlns:a16="http://schemas.microsoft.com/office/drawing/2014/main" id="{4647B82C-48AA-AF87-74D5-3B63D2179FC3}"/>
              </a:ext>
            </a:extLst>
          </p:cNvPr>
          <p:cNvSpPr/>
          <p:nvPr/>
        </p:nvSpPr>
        <p:spPr>
          <a:xfrm>
            <a:off x="1373920" y="-954172"/>
            <a:ext cx="396682" cy="525293"/>
          </a:xfrm>
          <a:custGeom>
            <a:avLst/>
            <a:gdLst>
              <a:gd name="connsiteX0" fmla="*/ 96592 w 396682"/>
              <a:gd name="connsiteY0" fmla="*/ 339484 h 525293"/>
              <a:gd name="connsiteX1" fmla="*/ 0 w 396682"/>
              <a:gd name="connsiteY1" fmla="*/ 0 h 525293"/>
              <a:gd name="connsiteX2" fmla="*/ 300091 w 396682"/>
              <a:gd name="connsiteY2" fmla="*/ 185809 h 525293"/>
              <a:gd name="connsiteX3" fmla="*/ 396683 w 396682"/>
              <a:gd name="connsiteY3" fmla="*/ 525293 h 525293"/>
              <a:gd name="connsiteX4" fmla="*/ 96592 w 396682"/>
              <a:gd name="connsiteY4" fmla="*/ 339484 h 525293"/>
              <a:gd name="connsiteX5" fmla="*/ 96592 w 396682"/>
              <a:gd name="connsiteY5" fmla="*/ 339484 h 52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682" h="525293">
                <a:moveTo>
                  <a:pt x="96592" y="339484"/>
                </a:moveTo>
                <a:lnTo>
                  <a:pt x="0" y="0"/>
                </a:lnTo>
                <a:lnTo>
                  <a:pt x="300091" y="185809"/>
                </a:lnTo>
                <a:lnTo>
                  <a:pt x="396683" y="525293"/>
                </a:lnTo>
                <a:lnTo>
                  <a:pt x="96592" y="339484"/>
                </a:lnTo>
                <a:lnTo>
                  <a:pt x="96592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9" name="Freeform: Shape 1108">
            <a:extLst>
              <a:ext uri="{FF2B5EF4-FFF2-40B4-BE49-F238E27FC236}">
                <a16:creationId xmlns:a16="http://schemas.microsoft.com/office/drawing/2014/main" id="{47161C92-5685-5927-0A1D-B85F61F460CE}"/>
              </a:ext>
            </a:extLst>
          </p:cNvPr>
          <p:cNvSpPr/>
          <p:nvPr/>
        </p:nvSpPr>
        <p:spPr>
          <a:xfrm>
            <a:off x="812989" y="1695089"/>
            <a:ext cx="332658" cy="537261"/>
          </a:xfrm>
          <a:custGeom>
            <a:avLst/>
            <a:gdLst>
              <a:gd name="connsiteX0" fmla="*/ 0 w 332658"/>
              <a:gd name="connsiteY0" fmla="*/ 351453 h 537261"/>
              <a:gd name="connsiteX1" fmla="*/ 32567 w 332658"/>
              <a:gd name="connsiteY1" fmla="*/ 0 h 537261"/>
              <a:gd name="connsiteX2" fmla="*/ 332658 w 332658"/>
              <a:gd name="connsiteY2" fmla="*/ 185809 h 537261"/>
              <a:gd name="connsiteX3" fmla="*/ 300091 w 332658"/>
              <a:gd name="connsiteY3" fmla="*/ 537261 h 537261"/>
              <a:gd name="connsiteX4" fmla="*/ 0 w 332658"/>
              <a:gd name="connsiteY4" fmla="*/ 351453 h 537261"/>
              <a:gd name="connsiteX5" fmla="*/ 0 w 332658"/>
              <a:gd name="connsiteY5" fmla="*/ 351453 h 537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658" h="537261">
                <a:moveTo>
                  <a:pt x="0" y="351453"/>
                </a:moveTo>
                <a:lnTo>
                  <a:pt x="32567" y="0"/>
                </a:lnTo>
                <a:lnTo>
                  <a:pt x="332658" y="185809"/>
                </a:lnTo>
                <a:lnTo>
                  <a:pt x="300091" y="537261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10" name="Freeform: Shape 1109">
            <a:extLst>
              <a:ext uri="{FF2B5EF4-FFF2-40B4-BE49-F238E27FC236}">
                <a16:creationId xmlns:a16="http://schemas.microsoft.com/office/drawing/2014/main" id="{52D8F855-A1FC-66ED-F38F-BB3E1BEFA037}"/>
              </a:ext>
            </a:extLst>
          </p:cNvPr>
          <p:cNvSpPr/>
          <p:nvPr/>
        </p:nvSpPr>
        <p:spPr>
          <a:xfrm>
            <a:off x="2379117" y="-1370480"/>
            <a:ext cx="332658" cy="537261"/>
          </a:xfrm>
          <a:custGeom>
            <a:avLst/>
            <a:gdLst>
              <a:gd name="connsiteX0" fmla="*/ 0 w 332658"/>
              <a:gd name="connsiteY0" fmla="*/ 351453 h 537261"/>
              <a:gd name="connsiteX1" fmla="*/ 32567 w 332658"/>
              <a:gd name="connsiteY1" fmla="*/ 0 h 537261"/>
              <a:gd name="connsiteX2" fmla="*/ 332658 w 332658"/>
              <a:gd name="connsiteY2" fmla="*/ 185809 h 537261"/>
              <a:gd name="connsiteX3" fmla="*/ 300091 w 332658"/>
              <a:gd name="connsiteY3" fmla="*/ 537261 h 537261"/>
              <a:gd name="connsiteX4" fmla="*/ 0 w 332658"/>
              <a:gd name="connsiteY4" fmla="*/ 351453 h 537261"/>
              <a:gd name="connsiteX5" fmla="*/ 0 w 332658"/>
              <a:gd name="connsiteY5" fmla="*/ 351453 h 537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658" h="537261">
                <a:moveTo>
                  <a:pt x="0" y="351453"/>
                </a:moveTo>
                <a:lnTo>
                  <a:pt x="32567" y="0"/>
                </a:lnTo>
                <a:lnTo>
                  <a:pt x="332658" y="185809"/>
                </a:lnTo>
                <a:lnTo>
                  <a:pt x="300091" y="537261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11" name="Freeform: Shape 1110">
            <a:extLst>
              <a:ext uri="{FF2B5EF4-FFF2-40B4-BE49-F238E27FC236}">
                <a16:creationId xmlns:a16="http://schemas.microsoft.com/office/drawing/2014/main" id="{88E0B9C4-F00A-8D7A-0B0B-DDFCC81988B8}"/>
              </a:ext>
            </a:extLst>
          </p:cNvPr>
          <p:cNvSpPr/>
          <p:nvPr/>
        </p:nvSpPr>
        <p:spPr>
          <a:xfrm>
            <a:off x="1133047" y="18431"/>
            <a:ext cx="457418" cy="501764"/>
          </a:xfrm>
          <a:custGeom>
            <a:avLst/>
            <a:gdLst>
              <a:gd name="connsiteX0" fmla="*/ 0 w 457418"/>
              <a:gd name="connsiteY0" fmla="*/ 315955 h 501764"/>
              <a:gd name="connsiteX1" fmla="*/ 157327 w 457418"/>
              <a:gd name="connsiteY1" fmla="*/ 0 h 501764"/>
              <a:gd name="connsiteX2" fmla="*/ 457419 w 457418"/>
              <a:gd name="connsiteY2" fmla="*/ 185809 h 501764"/>
              <a:gd name="connsiteX3" fmla="*/ 300091 w 457418"/>
              <a:gd name="connsiteY3" fmla="*/ 501764 h 501764"/>
              <a:gd name="connsiteX4" fmla="*/ 0 w 457418"/>
              <a:gd name="connsiteY4" fmla="*/ 315955 h 501764"/>
              <a:gd name="connsiteX5" fmla="*/ 0 w 457418"/>
              <a:gd name="connsiteY5" fmla="*/ 315955 h 50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7418" h="501764">
                <a:moveTo>
                  <a:pt x="0" y="315955"/>
                </a:moveTo>
                <a:lnTo>
                  <a:pt x="157327" y="0"/>
                </a:lnTo>
                <a:lnTo>
                  <a:pt x="457419" y="185809"/>
                </a:lnTo>
                <a:lnTo>
                  <a:pt x="300091" y="501764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12" name="Freeform: Shape 1111">
            <a:extLst>
              <a:ext uri="{FF2B5EF4-FFF2-40B4-BE49-F238E27FC236}">
                <a16:creationId xmlns:a16="http://schemas.microsoft.com/office/drawing/2014/main" id="{14977FAB-5CC0-5F0D-E000-6AE47B001D94}"/>
              </a:ext>
            </a:extLst>
          </p:cNvPr>
          <p:cNvSpPr/>
          <p:nvPr/>
        </p:nvSpPr>
        <p:spPr>
          <a:xfrm>
            <a:off x="-256949" y="2263353"/>
            <a:ext cx="457418" cy="501763"/>
          </a:xfrm>
          <a:custGeom>
            <a:avLst/>
            <a:gdLst>
              <a:gd name="connsiteX0" fmla="*/ 0 w 457418"/>
              <a:gd name="connsiteY0" fmla="*/ 315955 h 501763"/>
              <a:gd name="connsiteX1" fmla="*/ 157327 w 457418"/>
              <a:gd name="connsiteY1" fmla="*/ 0 h 501763"/>
              <a:gd name="connsiteX2" fmla="*/ 457418 w 457418"/>
              <a:gd name="connsiteY2" fmla="*/ 185809 h 501763"/>
              <a:gd name="connsiteX3" fmla="*/ 300091 w 457418"/>
              <a:gd name="connsiteY3" fmla="*/ 501764 h 501763"/>
              <a:gd name="connsiteX4" fmla="*/ 0 w 457418"/>
              <a:gd name="connsiteY4" fmla="*/ 315955 h 501763"/>
              <a:gd name="connsiteX5" fmla="*/ 0 w 457418"/>
              <a:gd name="connsiteY5" fmla="*/ 315955 h 501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7418" h="501763">
                <a:moveTo>
                  <a:pt x="0" y="315955"/>
                </a:moveTo>
                <a:lnTo>
                  <a:pt x="157327" y="0"/>
                </a:lnTo>
                <a:lnTo>
                  <a:pt x="457418" y="185809"/>
                </a:lnTo>
                <a:lnTo>
                  <a:pt x="300091" y="501764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13" name="Freeform: Shape 1112">
            <a:extLst>
              <a:ext uri="{FF2B5EF4-FFF2-40B4-BE49-F238E27FC236}">
                <a16:creationId xmlns:a16="http://schemas.microsoft.com/office/drawing/2014/main" id="{29DC4482-828B-7571-E0BC-82A458F2A61F}"/>
              </a:ext>
            </a:extLst>
          </p:cNvPr>
          <p:cNvSpPr/>
          <p:nvPr/>
        </p:nvSpPr>
        <p:spPr>
          <a:xfrm>
            <a:off x="2508275" y="-1947751"/>
            <a:ext cx="560930" cy="423595"/>
          </a:xfrm>
          <a:custGeom>
            <a:avLst/>
            <a:gdLst>
              <a:gd name="connsiteX0" fmla="*/ 0 w 560930"/>
              <a:gd name="connsiteY0" fmla="*/ 237787 h 423595"/>
              <a:gd name="connsiteX1" fmla="*/ 260839 w 560930"/>
              <a:gd name="connsiteY1" fmla="*/ 0 h 423595"/>
              <a:gd name="connsiteX2" fmla="*/ 560931 w 560930"/>
              <a:gd name="connsiteY2" fmla="*/ 185809 h 423595"/>
              <a:gd name="connsiteX3" fmla="*/ 300091 w 560930"/>
              <a:gd name="connsiteY3" fmla="*/ 423595 h 423595"/>
              <a:gd name="connsiteX4" fmla="*/ 0 w 560930"/>
              <a:gd name="connsiteY4" fmla="*/ 237787 h 423595"/>
              <a:gd name="connsiteX5" fmla="*/ 0 w 560930"/>
              <a:gd name="connsiteY5" fmla="*/ 237787 h 423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30" h="423595">
                <a:moveTo>
                  <a:pt x="0" y="237787"/>
                </a:moveTo>
                <a:lnTo>
                  <a:pt x="260839" y="0"/>
                </a:lnTo>
                <a:lnTo>
                  <a:pt x="560931" y="185809"/>
                </a:lnTo>
                <a:lnTo>
                  <a:pt x="300091" y="423595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14" name="Freeform: Shape 1113">
            <a:extLst>
              <a:ext uri="{FF2B5EF4-FFF2-40B4-BE49-F238E27FC236}">
                <a16:creationId xmlns:a16="http://schemas.microsoft.com/office/drawing/2014/main" id="{BBC3A112-794D-D6FF-2B33-0B5F02F2CABB}"/>
              </a:ext>
            </a:extLst>
          </p:cNvPr>
          <p:cNvSpPr/>
          <p:nvPr/>
        </p:nvSpPr>
        <p:spPr>
          <a:xfrm>
            <a:off x="942148" y="1117818"/>
            <a:ext cx="560930" cy="423595"/>
          </a:xfrm>
          <a:custGeom>
            <a:avLst/>
            <a:gdLst>
              <a:gd name="connsiteX0" fmla="*/ 0 w 560930"/>
              <a:gd name="connsiteY0" fmla="*/ 237787 h 423595"/>
              <a:gd name="connsiteX1" fmla="*/ 260839 w 560930"/>
              <a:gd name="connsiteY1" fmla="*/ 0 h 423595"/>
              <a:gd name="connsiteX2" fmla="*/ 560931 w 560930"/>
              <a:gd name="connsiteY2" fmla="*/ 185809 h 423595"/>
              <a:gd name="connsiteX3" fmla="*/ 300091 w 560930"/>
              <a:gd name="connsiteY3" fmla="*/ 423595 h 423595"/>
              <a:gd name="connsiteX4" fmla="*/ 0 w 560930"/>
              <a:gd name="connsiteY4" fmla="*/ 237787 h 423595"/>
              <a:gd name="connsiteX5" fmla="*/ 0 w 560930"/>
              <a:gd name="connsiteY5" fmla="*/ 237787 h 423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30" h="423595">
                <a:moveTo>
                  <a:pt x="0" y="237787"/>
                </a:moveTo>
                <a:lnTo>
                  <a:pt x="260839" y="0"/>
                </a:lnTo>
                <a:lnTo>
                  <a:pt x="560931" y="185809"/>
                </a:lnTo>
                <a:lnTo>
                  <a:pt x="300091" y="423595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15" name="Freeform: Shape 1114">
            <a:extLst>
              <a:ext uri="{FF2B5EF4-FFF2-40B4-BE49-F238E27FC236}">
                <a16:creationId xmlns:a16="http://schemas.microsoft.com/office/drawing/2014/main" id="{DBF311B8-7E98-2BD9-4180-B56628F87086}"/>
              </a:ext>
            </a:extLst>
          </p:cNvPr>
          <p:cNvSpPr/>
          <p:nvPr/>
        </p:nvSpPr>
        <p:spPr>
          <a:xfrm>
            <a:off x="-1103954" y="3886200"/>
            <a:ext cx="560930" cy="423595"/>
          </a:xfrm>
          <a:custGeom>
            <a:avLst/>
            <a:gdLst>
              <a:gd name="connsiteX0" fmla="*/ 0 w 560930"/>
              <a:gd name="connsiteY0" fmla="*/ 237787 h 423595"/>
              <a:gd name="connsiteX1" fmla="*/ 260839 w 560930"/>
              <a:gd name="connsiteY1" fmla="*/ 0 h 423595"/>
              <a:gd name="connsiteX2" fmla="*/ 560931 w 560930"/>
              <a:gd name="connsiteY2" fmla="*/ 185809 h 423595"/>
              <a:gd name="connsiteX3" fmla="*/ 300091 w 560930"/>
              <a:gd name="connsiteY3" fmla="*/ 423595 h 423595"/>
              <a:gd name="connsiteX4" fmla="*/ 0 w 560930"/>
              <a:gd name="connsiteY4" fmla="*/ 237787 h 423595"/>
              <a:gd name="connsiteX5" fmla="*/ 0 w 560930"/>
              <a:gd name="connsiteY5" fmla="*/ 237787 h 423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30" h="423595">
                <a:moveTo>
                  <a:pt x="0" y="237787"/>
                </a:moveTo>
                <a:lnTo>
                  <a:pt x="260839" y="0"/>
                </a:lnTo>
                <a:lnTo>
                  <a:pt x="560931" y="185809"/>
                </a:lnTo>
                <a:lnTo>
                  <a:pt x="300091" y="423595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16" name="Freeform: Shape 1115">
            <a:extLst>
              <a:ext uri="{FF2B5EF4-FFF2-40B4-BE49-F238E27FC236}">
                <a16:creationId xmlns:a16="http://schemas.microsoft.com/office/drawing/2014/main" id="{3E641675-6A9C-E750-2E1C-752FAD8BC54A}"/>
              </a:ext>
            </a:extLst>
          </p:cNvPr>
          <p:cNvSpPr/>
          <p:nvPr/>
        </p:nvSpPr>
        <p:spPr>
          <a:xfrm>
            <a:off x="1373920" y="-1081675"/>
            <a:ext cx="629215" cy="313311"/>
          </a:xfrm>
          <a:custGeom>
            <a:avLst/>
            <a:gdLst>
              <a:gd name="connsiteX0" fmla="*/ 0 w 629215"/>
              <a:gd name="connsiteY0" fmla="*/ 127503 h 313311"/>
              <a:gd name="connsiteX1" fmla="*/ 329124 w 629215"/>
              <a:gd name="connsiteY1" fmla="*/ 0 h 313311"/>
              <a:gd name="connsiteX2" fmla="*/ 629215 w 629215"/>
              <a:gd name="connsiteY2" fmla="*/ 185809 h 313311"/>
              <a:gd name="connsiteX3" fmla="*/ 300091 w 629215"/>
              <a:gd name="connsiteY3" fmla="*/ 313312 h 313311"/>
              <a:gd name="connsiteX4" fmla="*/ 0 w 629215"/>
              <a:gd name="connsiteY4" fmla="*/ 127503 h 313311"/>
              <a:gd name="connsiteX5" fmla="*/ 0 w 629215"/>
              <a:gd name="connsiteY5" fmla="*/ 127503 h 313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215" h="313311">
                <a:moveTo>
                  <a:pt x="0" y="127503"/>
                </a:moveTo>
                <a:lnTo>
                  <a:pt x="329124" y="0"/>
                </a:lnTo>
                <a:lnTo>
                  <a:pt x="629215" y="185809"/>
                </a:lnTo>
                <a:lnTo>
                  <a:pt x="300091" y="313312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17" name="Freeform: Shape 1116">
            <a:extLst>
              <a:ext uri="{FF2B5EF4-FFF2-40B4-BE49-F238E27FC236}">
                <a16:creationId xmlns:a16="http://schemas.microsoft.com/office/drawing/2014/main" id="{B6E90DD6-7E9D-B781-C3F0-F3D5C2B127A3}"/>
              </a:ext>
            </a:extLst>
          </p:cNvPr>
          <p:cNvSpPr/>
          <p:nvPr/>
        </p:nvSpPr>
        <p:spPr>
          <a:xfrm>
            <a:off x="-586073" y="2579308"/>
            <a:ext cx="629215" cy="313311"/>
          </a:xfrm>
          <a:custGeom>
            <a:avLst/>
            <a:gdLst>
              <a:gd name="connsiteX0" fmla="*/ 0 w 629215"/>
              <a:gd name="connsiteY0" fmla="*/ 127503 h 313311"/>
              <a:gd name="connsiteX1" fmla="*/ 329124 w 629215"/>
              <a:gd name="connsiteY1" fmla="*/ 0 h 313311"/>
              <a:gd name="connsiteX2" fmla="*/ 629215 w 629215"/>
              <a:gd name="connsiteY2" fmla="*/ 185809 h 313311"/>
              <a:gd name="connsiteX3" fmla="*/ 300091 w 629215"/>
              <a:gd name="connsiteY3" fmla="*/ 313312 h 313311"/>
              <a:gd name="connsiteX4" fmla="*/ 0 w 629215"/>
              <a:gd name="connsiteY4" fmla="*/ 127503 h 313311"/>
              <a:gd name="connsiteX5" fmla="*/ 0 w 629215"/>
              <a:gd name="connsiteY5" fmla="*/ 127503 h 3133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215" h="313311">
                <a:moveTo>
                  <a:pt x="0" y="127503"/>
                </a:moveTo>
                <a:lnTo>
                  <a:pt x="329124" y="0"/>
                </a:lnTo>
                <a:lnTo>
                  <a:pt x="629215" y="185809"/>
                </a:lnTo>
                <a:lnTo>
                  <a:pt x="300091" y="313312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18" name="Freeform: Shape 1117">
            <a:extLst>
              <a:ext uri="{FF2B5EF4-FFF2-40B4-BE49-F238E27FC236}">
                <a16:creationId xmlns:a16="http://schemas.microsoft.com/office/drawing/2014/main" id="{F6BF6142-3A25-E52B-0497-774A82E4E1B0}"/>
              </a:ext>
            </a:extLst>
          </p:cNvPr>
          <p:cNvSpPr/>
          <p:nvPr/>
        </p:nvSpPr>
        <p:spPr>
          <a:xfrm>
            <a:off x="7665266" y="6289292"/>
            <a:ext cx="512796" cy="467475"/>
          </a:xfrm>
          <a:custGeom>
            <a:avLst/>
            <a:gdLst>
              <a:gd name="connsiteX0" fmla="*/ 212705 w 512796"/>
              <a:gd name="connsiteY0" fmla="*/ 281667 h 467475"/>
              <a:gd name="connsiteX1" fmla="*/ 0 w 512796"/>
              <a:gd name="connsiteY1" fmla="*/ 0 h 467475"/>
              <a:gd name="connsiteX2" fmla="*/ 300091 w 512796"/>
              <a:gd name="connsiteY2" fmla="*/ 185808 h 467475"/>
              <a:gd name="connsiteX3" fmla="*/ 512796 w 512796"/>
              <a:gd name="connsiteY3" fmla="*/ 467476 h 467475"/>
              <a:gd name="connsiteX4" fmla="*/ 212705 w 512796"/>
              <a:gd name="connsiteY4" fmla="*/ 281667 h 467475"/>
              <a:gd name="connsiteX5" fmla="*/ 212705 w 512796"/>
              <a:gd name="connsiteY5" fmla="*/ 281667 h 467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12796" h="467475">
                <a:moveTo>
                  <a:pt x="212705" y="281667"/>
                </a:moveTo>
                <a:lnTo>
                  <a:pt x="0" y="0"/>
                </a:lnTo>
                <a:lnTo>
                  <a:pt x="300091" y="185808"/>
                </a:lnTo>
                <a:lnTo>
                  <a:pt x="512796" y="467476"/>
                </a:lnTo>
                <a:lnTo>
                  <a:pt x="212705" y="281667"/>
                </a:lnTo>
                <a:lnTo>
                  <a:pt x="212705" y="2816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19" name="Freeform: Shape 1118">
            <a:extLst>
              <a:ext uri="{FF2B5EF4-FFF2-40B4-BE49-F238E27FC236}">
                <a16:creationId xmlns:a16="http://schemas.microsoft.com/office/drawing/2014/main" id="{28625787-7099-BF01-1A3D-52A224CEB48A}"/>
              </a:ext>
            </a:extLst>
          </p:cNvPr>
          <p:cNvSpPr/>
          <p:nvPr/>
        </p:nvSpPr>
        <p:spPr>
          <a:xfrm>
            <a:off x="10368891" y="3233403"/>
            <a:ext cx="396682" cy="525293"/>
          </a:xfrm>
          <a:custGeom>
            <a:avLst/>
            <a:gdLst>
              <a:gd name="connsiteX0" fmla="*/ 96592 w 396682"/>
              <a:gd name="connsiteY0" fmla="*/ 339484 h 525293"/>
              <a:gd name="connsiteX1" fmla="*/ 0 w 396682"/>
              <a:gd name="connsiteY1" fmla="*/ 0 h 525293"/>
              <a:gd name="connsiteX2" fmla="*/ 300091 w 396682"/>
              <a:gd name="connsiteY2" fmla="*/ 185809 h 525293"/>
              <a:gd name="connsiteX3" fmla="*/ 396683 w 396682"/>
              <a:gd name="connsiteY3" fmla="*/ 525293 h 525293"/>
              <a:gd name="connsiteX4" fmla="*/ 96592 w 396682"/>
              <a:gd name="connsiteY4" fmla="*/ 339484 h 525293"/>
              <a:gd name="connsiteX5" fmla="*/ 96592 w 396682"/>
              <a:gd name="connsiteY5" fmla="*/ 339484 h 52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682" h="525293">
                <a:moveTo>
                  <a:pt x="96592" y="339484"/>
                </a:moveTo>
                <a:lnTo>
                  <a:pt x="0" y="0"/>
                </a:lnTo>
                <a:lnTo>
                  <a:pt x="300091" y="185809"/>
                </a:lnTo>
                <a:lnTo>
                  <a:pt x="396683" y="525293"/>
                </a:lnTo>
                <a:lnTo>
                  <a:pt x="96592" y="339484"/>
                </a:lnTo>
                <a:lnTo>
                  <a:pt x="96592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20" name="Freeform: Shape 1119">
            <a:extLst>
              <a:ext uri="{FF2B5EF4-FFF2-40B4-BE49-F238E27FC236}">
                <a16:creationId xmlns:a16="http://schemas.microsoft.com/office/drawing/2014/main" id="{691430FE-6CBF-62CF-C7E6-E5A98BED04FF}"/>
              </a:ext>
            </a:extLst>
          </p:cNvPr>
          <p:cNvSpPr/>
          <p:nvPr/>
        </p:nvSpPr>
        <p:spPr>
          <a:xfrm>
            <a:off x="7391520" y="7014417"/>
            <a:ext cx="396682" cy="525292"/>
          </a:xfrm>
          <a:custGeom>
            <a:avLst/>
            <a:gdLst>
              <a:gd name="connsiteX0" fmla="*/ 96592 w 396682"/>
              <a:gd name="connsiteY0" fmla="*/ 339484 h 525292"/>
              <a:gd name="connsiteX1" fmla="*/ 0 w 396682"/>
              <a:gd name="connsiteY1" fmla="*/ 0 h 525292"/>
              <a:gd name="connsiteX2" fmla="*/ 300091 w 396682"/>
              <a:gd name="connsiteY2" fmla="*/ 185809 h 525292"/>
              <a:gd name="connsiteX3" fmla="*/ 396683 w 396682"/>
              <a:gd name="connsiteY3" fmla="*/ 525293 h 525292"/>
              <a:gd name="connsiteX4" fmla="*/ 96592 w 396682"/>
              <a:gd name="connsiteY4" fmla="*/ 339484 h 525292"/>
              <a:gd name="connsiteX5" fmla="*/ 96592 w 396682"/>
              <a:gd name="connsiteY5" fmla="*/ 339484 h 5252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682" h="525292">
                <a:moveTo>
                  <a:pt x="96592" y="339484"/>
                </a:moveTo>
                <a:lnTo>
                  <a:pt x="0" y="0"/>
                </a:lnTo>
                <a:lnTo>
                  <a:pt x="300091" y="185809"/>
                </a:lnTo>
                <a:lnTo>
                  <a:pt x="396683" y="525293"/>
                </a:lnTo>
                <a:lnTo>
                  <a:pt x="96592" y="339484"/>
                </a:lnTo>
                <a:lnTo>
                  <a:pt x="96592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21" name="Freeform: Shape 1120">
            <a:extLst>
              <a:ext uri="{FF2B5EF4-FFF2-40B4-BE49-F238E27FC236}">
                <a16:creationId xmlns:a16="http://schemas.microsoft.com/office/drawing/2014/main" id="{ED96D555-FB54-BF42-93D7-3705932BD8FC}"/>
              </a:ext>
            </a:extLst>
          </p:cNvPr>
          <p:cNvSpPr/>
          <p:nvPr/>
        </p:nvSpPr>
        <p:spPr>
          <a:xfrm>
            <a:off x="11014232" y="2174045"/>
            <a:ext cx="332657" cy="537261"/>
          </a:xfrm>
          <a:custGeom>
            <a:avLst/>
            <a:gdLst>
              <a:gd name="connsiteX0" fmla="*/ 0 w 332657"/>
              <a:gd name="connsiteY0" fmla="*/ 351453 h 537261"/>
              <a:gd name="connsiteX1" fmla="*/ 32567 w 332657"/>
              <a:gd name="connsiteY1" fmla="*/ 0 h 537261"/>
              <a:gd name="connsiteX2" fmla="*/ 332658 w 332657"/>
              <a:gd name="connsiteY2" fmla="*/ 185809 h 537261"/>
              <a:gd name="connsiteX3" fmla="*/ 300091 w 332657"/>
              <a:gd name="connsiteY3" fmla="*/ 537261 h 537261"/>
              <a:gd name="connsiteX4" fmla="*/ 0 w 332657"/>
              <a:gd name="connsiteY4" fmla="*/ 351453 h 537261"/>
              <a:gd name="connsiteX5" fmla="*/ 0 w 332657"/>
              <a:gd name="connsiteY5" fmla="*/ 351453 h 537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657" h="537261">
                <a:moveTo>
                  <a:pt x="0" y="351453"/>
                </a:moveTo>
                <a:lnTo>
                  <a:pt x="32567" y="0"/>
                </a:lnTo>
                <a:lnTo>
                  <a:pt x="332658" y="185809"/>
                </a:lnTo>
                <a:lnTo>
                  <a:pt x="300091" y="537261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22" name="Freeform: Shape 1121">
            <a:extLst>
              <a:ext uri="{FF2B5EF4-FFF2-40B4-BE49-F238E27FC236}">
                <a16:creationId xmlns:a16="http://schemas.microsoft.com/office/drawing/2014/main" id="{7386FEA1-52D4-366C-99E5-938DE980489C}"/>
              </a:ext>
            </a:extLst>
          </p:cNvPr>
          <p:cNvSpPr/>
          <p:nvPr/>
        </p:nvSpPr>
        <p:spPr>
          <a:xfrm>
            <a:off x="8322788" y="5174759"/>
            <a:ext cx="332657" cy="537261"/>
          </a:xfrm>
          <a:custGeom>
            <a:avLst/>
            <a:gdLst>
              <a:gd name="connsiteX0" fmla="*/ 0 w 332657"/>
              <a:gd name="connsiteY0" fmla="*/ 351453 h 537261"/>
              <a:gd name="connsiteX1" fmla="*/ 32567 w 332657"/>
              <a:gd name="connsiteY1" fmla="*/ 0 h 537261"/>
              <a:gd name="connsiteX2" fmla="*/ 332658 w 332657"/>
              <a:gd name="connsiteY2" fmla="*/ 185809 h 537261"/>
              <a:gd name="connsiteX3" fmla="*/ 300091 w 332657"/>
              <a:gd name="connsiteY3" fmla="*/ 537261 h 537261"/>
              <a:gd name="connsiteX4" fmla="*/ 0 w 332657"/>
              <a:gd name="connsiteY4" fmla="*/ 351453 h 537261"/>
              <a:gd name="connsiteX5" fmla="*/ 0 w 332657"/>
              <a:gd name="connsiteY5" fmla="*/ 351453 h 537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657" h="537261">
                <a:moveTo>
                  <a:pt x="0" y="351453"/>
                </a:moveTo>
                <a:lnTo>
                  <a:pt x="32567" y="0"/>
                </a:lnTo>
                <a:lnTo>
                  <a:pt x="332658" y="185809"/>
                </a:lnTo>
                <a:lnTo>
                  <a:pt x="300091" y="537261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23" name="Freeform: Shape 1122">
            <a:extLst>
              <a:ext uri="{FF2B5EF4-FFF2-40B4-BE49-F238E27FC236}">
                <a16:creationId xmlns:a16="http://schemas.microsoft.com/office/drawing/2014/main" id="{66C90F2E-B2AB-F4F6-81DE-717021A69EC4}"/>
              </a:ext>
            </a:extLst>
          </p:cNvPr>
          <p:cNvSpPr/>
          <p:nvPr/>
        </p:nvSpPr>
        <p:spPr>
          <a:xfrm>
            <a:off x="7139327" y="8189310"/>
            <a:ext cx="332658" cy="537261"/>
          </a:xfrm>
          <a:custGeom>
            <a:avLst/>
            <a:gdLst>
              <a:gd name="connsiteX0" fmla="*/ 0 w 332658"/>
              <a:gd name="connsiteY0" fmla="*/ 351453 h 537261"/>
              <a:gd name="connsiteX1" fmla="*/ 32567 w 332658"/>
              <a:gd name="connsiteY1" fmla="*/ 0 h 537261"/>
              <a:gd name="connsiteX2" fmla="*/ 332659 w 332658"/>
              <a:gd name="connsiteY2" fmla="*/ 185809 h 537261"/>
              <a:gd name="connsiteX3" fmla="*/ 300091 w 332658"/>
              <a:gd name="connsiteY3" fmla="*/ 537261 h 537261"/>
              <a:gd name="connsiteX4" fmla="*/ 0 w 332658"/>
              <a:gd name="connsiteY4" fmla="*/ 351453 h 537261"/>
              <a:gd name="connsiteX5" fmla="*/ 0 w 332658"/>
              <a:gd name="connsiteY5" fmla="*/ 351453 h 537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32658" h="537261">
                <a:moveTo>
                  <a:pt x="0" y="351453"/>
                </a:moveTo>
                <a:lnTo>
                  <a:pt x="32567" y="0"/>
                </a:lnTo>
                <a:lnTo>
                  <a:pt x="332659" y="185809"/>
                </a:lnTo>
                <a:lnTo>
                  <a:pt x="300091" y="537261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24" name="Freeform: Shape 1123">
            <a:extLst>
              <a:ext uri="{FF2B5EF4-FFF2-40B4-BE49-F238E27FC236}">
                <a16:creationId xmlns:a16="http://schemas.microsoft.com/office/drawing/2014/main" id="{354E025F-C001-FF1F-5E37-12D62E7E822D}"/>
              </a:ext>
            </a:extLst>
          </p:cNvPr>
          <p:cNvSpPr/>
          <p:nvPr/>
        </p:nvSpPr>
        <p:spPr>
          <a:xfrm>
            <a:off x="9582349" y="4225684"/>
            <a:ext cx="457418" cy="501764"/>
          </a:xfrm>
          <a:custGeom>
            <a:avLst/>
            <a:gdLst>
              <a:gd name="connsiteX0" fmla="*/ 0 w 457418"/>
              <a:gd name="connsiteY0" fmla="*/ 315955 h 501764"/>
              <a:gd name="connsiteX1" fmla="*/ 157327 w 457418"/>
              <a:gd name="connsiteY1" fmla="*/ 0 h 501764"/>
              <a:gd name="connsiteX2" fmla="*/ 457418 w 457418"/>
              <a:gd name="connsiteY2" fmla="*/ 185809 h 501764"/>
              <a:gd name="connsiteX3" fmla="*/ 300091 w 457418"/>
              <a:gd name="connsiteY3" fmla="*/ 501764 h 501764"/>
              <a:gd name="connsiteX4" fmla="*/ 0 w 457418"/>
              <a:gd name="connsiteY4" fmla="*/ 315955 h 501764"/>
              <a:gd name="connsiteX5" fmla="*/ 0 w 457418"/>
              <a:gd name="connsiteY5" fmla="*/ 315955 h 50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7418" h="501764">
                <a:moveTo>
                  <a:pt x="0" y="315955"/>
                </a:moveTo>
                <a:lnTo>
                  <a:pt x="157327" y="0"/>
                </a:lnTo>
                <a:lnTo>
                  <a:pt x="457418" y="185809"/>
                </a:lnTo>
                <a:lnTo>
                  <a:pt x="300091" y="501764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25" name="Freeform: Shape 1124">
            <a:extLst>
              <a:ext uri="{FF2B5EF4-FFF2-40B4-BE49-F238E27FC236}">
                <a16:creationId xmlns:a16="http://schemas.microsoft.com/office/drawing/2014/main" id="{238ED7DE-575A-0369-B0B1-743568A26DE3}"/>
              </a:ext>
            </a:extLst>
          </p:cNvPr>
          <p:cNvSpPr/>
          <p:nvPr/>
        </p:nvSpPr>
        <p:spPr>
          <a:xfrm>
            <a:off x="7720644" y="6570958"/>
            <a:ext cx="457418" cy="501764"/>
          </a:xfrm>
          <a:custGeom>
            <a:avLst/>
            <a:gdLst>
              <a:gd name="connsiteX0" fmla="*/ 0 w 457418"/>
              <a:gd name="connsiteY0" fmla="*/ 315955 h 501764"/>
              <a:gd name="connsiteX1" fmla="*/ 157327 w 457418"/>
              <a:gd name="connsiteY1" fmla="*/ 0 h 501764"/>
              <a:gd name="connsiteX2" fmla="*/ 457418 w 457418"/>
              <a:gd name="connsiteY2" fmla="*/ 185809 h 501764"/>
              <a:gd name="connsiteX3" fmla="*/ 300091 w 457418"/>
              <a:gd name="connsiteY3" fmla="*/ 501764 h 501764"/>
              <a:gd name="connsiteX4" fmla="*/ 0 w 457418"/>
              <a:gd name="connsiteY4" fmla="*/ 315955 h 501764"/>
              <a:gd name="connsiteX5" fmla="*/ 0 w 457418"/>
              <a:gd name="connsiteY5" fmla="*/ 315955 h 50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7418" h="501764">
                <a:moveTo>
                  <a:pt x="0" y="315955"/>
                </a:moveTo>
                <a:lnTo>
                  <a:pt x="157327" y="0"/>
                </a:lnTo>
                <a:lnTo>
                  <a:pt x="457418" y="185809"/>
                </a:lnTo>
                <a:lnTo>
                  <a:pt x="300091" y="501764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26" name="Freeform: Shape 1125">
            <a:extLst>
              <a:ext uri="{FF2B5EF4-FFF2-40B4-BE49-F238E27FC236}">
                <a16:creationId xmlns:a16="http://schemas.microsoft.com/office/drawing/2014/main" id="{18E0883F-F219-7915-56A1-2798D5794F84}"/>
              </a:ext>
            </a:extLst>
          </p:cNvPr>
          <p:cNvSpPr/>
          <p:nvPr/>
        </p:nvSpPr>
        <p:spPr>
          <a:xfrm>
            <a:off x="6478908" y="9534342"/>
            <a:ext cx="457418" cy="501764"/>
          </a:xfrm>
          <a:custGeom>
            <a:avLst/>
            <a:gdLst>
              <a:gd name="connsiteX0" fmla="*/ 0 w 457418"/>
              <a:gd name="connsiteY0" fmla="*/ 315955 h 501764"/>
              <a:gd name="connsiteX1" fmla="*/ 157327 w 457418"/>
              <a:gd name="connsiteY1" fmla="*/ 0 h 501764"/>
              <a:gd name="connsiteX2" fmla="*/ 457419 w 457418"/>
              <a:gd name="connsiteY2" fmla="*/ 185809 h 501764"/>
              <a:gd name="connsiteX3" fmla="*/ 300092 w 457418"/>
              <a:gd name="connsiteY3" fmla="*/ 501764 h 501764"/>
              <a:gd name="connsiteX4" fmla="*/ 0 w 457418"/>
              <a:gd name="connsiteY4" fmla="*/ 315955 h 501764"/>
              <a:gd name="connsiteX5" fmla="*/ 0 w 457418"/>
              <a:gd name="connsiteY5" fmla="*/ 315955 h 501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7418" h="501764">
                <a:moveTo>
                  <a:pt x="0" y="315955"/>
                </a:moveTo>
                <a:lnTo>
                  <a:pt x="157327" y="0"/>
                </a:lnTo>
                <a:lnTo>
                  <a:pt x="457419" y="185809"/>
                </a:lnTo>
                <a:lnTo>
                  <a:pt x="300092" y="501764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27" name="Freeform: Shape 1126">
            <a:extLst>
              <a:ext uri="{FF2B5EF4-FFF2-40B4-BE49-F238E27FC236}">
                <a16:creationId xmlns:a16="http://schemas.microsoft.com/office/drawing/2014/main" id="{808809D6-C413-DD53-5A45-F11FBAF705DA}"/>
              </a:ext>
            </a:extLst>
          </p:cNvPr>
          <p:cNvSpPr/>
          <p:nvPr/>
        </p:nvSpPr>
        <p:spPr>
          <a:xfrm>
            <a:off x="8061949" y="5526212"/>
            <a:ext cx="560930" cy="423594"/>
          </a:xfrm>
          <a:custGeom>
            <a:avLst/>
            <a:gdLst>
              <a:gd name="connsiteX0" fmla="*/ 0 w 560930"/>
              <a:gd name="connsiteY0" fmla="*/ 237786 h 423594"/>
              <a:gd name="connsiteX1" fmla="*/ 260840 w 560930"/>
              <a:gd name="connsiteY1" fmla="*/ 0 h 423594"/>
              <a:gd name="connsiteX2" fmla="*/ 560931 w 560930"/>
              <a:gd name="connsiteY2" fmla="*/ 185808 h 423594"/>
              <a:gd name="connsiteX3" fmla="*/ 300091 w 560930"/>
              <a:gd name="connsiteY3" fmla="*/ 423595 h 423594"/>
              <a:gd name="connsiteX4" fmla="*/ 0 w 560930"/>
              <a:gd name="connsiteY4" fmla="*/ 237786 h 423594"/>
              <a:gd name="connsiteX5" fmla="*/ 0 w 560930"/>
              <a:gd name="connsiteY5" fmla="*/ 237786 h 423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30" h="423594">
                <a:moveTo>
                  <a:pt x="0" y="237786"/>
                </a:moveTo>
                <a:lnTo>
                  <a:pt x="260840" y="0"/>
                </a:lnTo>
                <a:lnTo>
                  <a:pt x="560931" y="185808"/>
                </a:lnTo>
                <a:lnTo>
                  <a:pt x="300091" y="423595"/>
                </a:lnTo>
                <a:lnTo>
                  <a:pt x="0" y="237786"/>
                </a:lnTo>
                <a:lnTo>
                  <a:pt x="0" y="23778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28" name="Freeform: Shape 1127">
            <a:extLst>
              <a:ext uri="{FF2B5EF4-FFF2-40B4-BE49-F238E27FC236}">
                <a16:creationId xmlns:a16="http://schemas.microsoft.com/office/drawing/2014/main" id="{A202B366-056D-E38A-D1DB-DB2A645B7AF7}"/>
              </a:ext>
            </a:extLst>
          </p:cNvPr>
          <p:cNvSpPr/>
          <p:nvPr/>
        </p:nvSpPr>
        <p:spPr>
          <a:xfrm>
            <a:off x="7171894" y="7951524"/>
            <a:ext cx="560930" cy="423594"/>
          </a:xfrm>
          <a:custGeom>
            <a:avLst/>
            <a:gdLst>
              <a:gd name="connsiteX0" fmla="*/ 0 w 560930"/>
              <a:gd name="connsiteY0" fmla="*/ 237786 h 423594"/>
              <a:gd name="connsiteX1" fmla="*/ 260840 w 560930"/>
              <a:gd name="connsiteY1" fmla="*/ 0 h 423594"/>
              <a:gd name="connsiteX2" fmla="*/ 560931 w 560930"/>
              <a:gd name="connsiteY2" fmla="*/ 185809 h 423594"/>
              <a:gd name="connsiteX3" fmla="*/ 300091 w 560930"/>
              <a:gd name="connsiteY3" fmla="*/ 423595 h 423594"/>
              <a:gd name="connsiteX4" fmla="*/ 0 w 560930"/>
              <a:gd name="connsiteY4" fmla="*/ 237786 h 423594"/>
              <a:gd name="connsiteX5" fmla="*/ 0 w 560930"/>
              <a:gd name="connsiteY5" fmla="*/ 237786 h 423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30" h="423594">
                <a:moveTo>
                  <a:pt x="0" y="237786"/>
                </a:moveTo>
                <a:lnTo>
                  <a:pt x="260840" y="0"/>
                </a:lnTo>
                <a:lnTo>
                  <a:pt x="560931" y="185809"/>
                </a:lnTo>
                <a:lnTo>
                  <a:pt x="300091" y="423595"/>
                </a:lnTo>
                <a:lnTo>
                  <a:pt x="0" y="237786"/>
                </a:lnTo>
                <a:lnTo>
                  <a:pt x="0" y="23778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29" name="Freeform: Shape 1128">
            <a:extLst>
              <a:ext uri="{FF2B5EF4-FFF2-40B4-BE49-F238E27FC236}">
                <a16:creationId xmlns:a16="http://schemas.microsoft.com/office/drawing/2014/main" id="{C4D05787-2CA1-81ED-C693-E3AF9E62C0E3}"/>
              </a:ext>
            </a:extLst>
          </p:cNvPr>
          <p:cNvSpPr/>
          <p:nvPr/>
        </p:nvSpPr>
        <p:spPr>
          <a:xfrm>
            <a:off x="10540688" y="2807164"/>
            <a:ext cx="560930" cy="423595"/>
          </a:xfrm>
          <a:custGeom>
            <a:avLst/>
            <a:gdLst>
              <a:gd name="connsiteX0" fmla="*/ 0 w 560930"/>
              <a:gd name="connsiteY0" fmla="*/ 237787 h 423595"/>
              <a:gd name="connsiteX1" fmla="*/ 260840 w 560930"/>
              <a:gd name="connsiteY1" fmla="*/ 0 h 423595"/>
              <a:gd name="connsiteX2" fmla="*/ 560931 w 560930"/>
              <a:gd name="connsiteY2" fmla="*/ 185809 h 423595"/>
              <a:gd name="connsiteX3" fmla="*/ 300091 w 560930"/>
              <a:gd name="connsiteY3" fmla="*/ 423595 h 423595"/>
              <a:gd name="connsiteX4" fmla="*/ 0 w 560930"/>
              <a:gd name="connsiteY4" fmla="*/ 237787 h 423595"/>
              <a:gd name="connsiteX5" fmla="*/ 0 w 560930"/>
              <a:gd name="connsiteY5" fmla="*/ 237787 h 4235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60930" h="423595">
                <a:moveTo>
                  <a:pt x="0" y="237787"/>
                </a:moveTo>
                <a:lnTo>
                  <a:pt x="260840" y="0"/>
                </a:lnTo>
                <a:lnTo>
                  <a:pt x="560931" y="185809"/>
                </a:lnTo>
                <a:lnTo>
                  <a:pt x="300091" y="423595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30" name="Freeform: Shape 1129">
            <a:extLst>
              <a:ext uri="{FF2B5EF4-FFF2-40B4-BE49-F238E27FC236}">
                <a16:creationId xmlns:a16="http://schemas.microsoft.com/office/drawing/2014/main" id="{69860ADA-F2BD-4972-204D-9C76C3A06F2C}"/>
              </a:ext>
            </a:extLst>
          </p:cNvPr>
          <p:cNvSpPr/>
          <p:nvPr/>
        </p:nvSpPr>
        <p:spPr>
          <a:xfrm>
            <a:off x="7391520" y="6886914"/>
            <a:ext cx="629215" cy="313312"/>
          </a:xfrm>
          <a:custGeom>
            <a:avLst/>
            <a:gdLst>
              <a:gd name="connsiteX0" fmla="*/ 0 w 629215"/>
              <a:gd name="connsiteY0" fmla="*/ 127503 h 313312"/>
              <a:gd name="connsiteX1" fmla="*/ 329124 w 629215"/>
              <a:gd name="connsiteY1" fmla="*/ 0 h 313312"/>
              <a:gd name="connsiteX2" fmla="*/ 629215 w 629215"/>
              <a:gd name="connsiteY2" fmla="*/ 185809 h 313312"/>
              <a:gd name="connsiteX3" fmla="*/ 300091 w 629215"/>
              <a:gd name="connsiteY3" fmla="*/ 313312 h 313312"/>
              <a:gd name="connsiteX4" fmla="*/ 0 w 629215"/>
              <a:gd name="connsiteY4" fmla="*/ 127503 h 313312"/>
              <a:gd name="connsiteX5" fmla="*/ 0 w 629215"/>
              <a:gd name="connsiteY5" fmla="*/ 127503 h 313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215" h="313312">
                <a:moveTo>
                  <a:pt x="0" y="127503"/>
                </a:moveTo>
                <a:lnTo>
                  <a:pt x="329124" y="0"/>
                </a:lnTo>
                <a:lnTo>
                  <a:pt x="629215" y="185809"/>
                </a:lnTo>
                <a:lnTo>
                  <a:pt x="300091" y="313312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31" name="Freeform: Shape 1130">
            <a:extLst>
              <a:ext uri="{FF2B5EF4-FFF2-40B4-BE49-F238E27FC236}">
                <a16:creationId xmlns:a16="http://schemas.microsoft.com/office/drawing/2014/main" id="{CB9D0701-AEF9-E6A3-7B1F-C127F2A120B0}"/>
              </a:ext>
            </a:extLst>
          </p:cNvPr>
          <p:cNvSpPr/>
          <p:nvPr/>
        </p:nvSpPr>
        <p:spPr>
          <a:xfrm>
            <a:off x="10136358" y="3572887"/>
            <a:ext cx="629215" cy="313312"/>
          </a:xfrm>
          <a:custGeom>
            <a:avLst/>
            <a:gdLst>
              <a:gd name="connsiteX0" fmla="*/ 0 w 629215"/>
              <a:gd name="connsiteY0" fmla="*/ 127503 h 313312"/>
              <a:gd name="connsiteX1" fmla="*/ 329125 w 629215"/>
              <a:gd name="connsiteY1" fmla="*/ 0 h 313312"/>
              <a:gd name="connsiteX2" fmla="*/ 629216 w 629215"/>
              <a:gd name="connsiteY2" fmla="*/ 185809 h 313312"/>
              <a:gd name="connsiteX3" fmla="*/ 300091 w 629215"/>
              <a:gd name="connsiteY3" fmla="*/ 313312 h 313312"/>
              <a:gd name="connsiteX4" fmla="*/ 0 w 629215"/>
              <a:gd name="connsiteY4" fmla="*/ 127503 h 313312"/>
              <a:gd name="connsiteX5" fmla="*/ 0 w 629215"/>
              <a:gd name="connsiteY5" fmla="*/ 127503 h 313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9215" h="313312">
                <a:moveTo>
                  <a:pt x="0" y="127503"/>
                </a:moveTo>
                <a:lnTo>
                  <a:pt x="329125" y="0"/>
                </a:lnTo>
                <a:lnTo>
                  <a:pt x="629216" y="185809"/>
                </a:lnTo>
                <a:lnTo>
                  <a:pt x="300091" y="313312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32" name="Freeform: Shape 1131">
            <a:extLst>
              <a:ext uri="{FF2B5EF4-FFF2-40B4-BE49-F238E27FC236}">
                <a16:creationId xmlns:a16="http://schemas.microsoft.com/office/drawing/2014/main" id="{96F837E6-FB91-361B-EB51-03C021DF2D20}"/>
              </a:ext>
            </a:extLst>
          </p:cNvPr>
          <p:cNvSpPr/>
          <p:nvPr/>
        </p:nvSpPr>
        <p:spPr>
          <a:xfrm>
            <a:off x="4036637" y="1892866"/>
            <a:ext cx="309296" cy="621151"/>
          </a:xfrm>
          <a:custGeom>
            <a:avLst/>
            <a:gdLst>
              <a:gd name="connsiteX0" fmla="*/ 96592 w 309296"/>
              <a:gd name="connsiteY0" fmla="*/ 339485 h 621151"/>
              <a:gd name="connsiteX1" fmla="*/ 0 w 309296"/>
              <a:gd name="connsiteY1" fmla="*/ 0 h 621151"/>
              <a:gd name="connsiteX2" fmla="*/ 212705 w 309296"/>
              <a:gd name="connsiteY2" fmla="*/ 281667 h 621151"/>
              <a:gd name="connsiteX3" fmla="*/ 309297 w 309296"/>
              <a:gd name="connsiteY3" fmla="*/ 621151 h 621151"/>
              <a:gd name="connsiteX4" fmla="*/ 96592 w 309296"/>
              <a:gd name="connsiteY4" fmla="*/ 339485 h 621151"/>
              <a:gd name="connsiteX5" fmla="*/ 96592 w 309296"/>
              <a:gd name="connsiteY5" fmla="*/ 339485 h 621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296" h="621151">
                <a:moveTo>
                  <a:pt x="96592" y="339485"/>
                </a:moveTo>
                <a:lnTo>
                  <a:pt x="0" y="0"/>
                </a:lnTo>
                <a:lnTo>
                  <a:pt x="212705" y="281667"/>
                </a:lnTo>
                <a:lnTo>
                  <a:pt x="309297" y="621151"/>
                </a:lnTo>
                <a:lnTo>
                  <a:pt x="96592" y="339485"/>
                </a:lnTo>
                <a:lnTo>
                  <a:pt x="96592" y="339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33" name="Freeform: Shape 1132">
            <a:extLst>
              <a:ext uri="{FF2B5EF4-FFF2-40B4-BE49-F238E27FC236}">
                <a16:creationId xmlns:a16="http://schemas.microsoft.com/office/drawing/2014/main" id="{45B90696-5860-0C18-955C-8AD0D57CECE6}"/>
              </a:ext>
            </a:extLst>
          </p:cNvPr>
          <p:cNvSpPr/>
          <p:nvPr/>
        </p:nvSpPr>
        <p:spPr>
          <a:xfrm>
            <a:off x="4365761" y="1668916"/>
            <a:ext cx="245271" cy="633119"/>
          </a:xfrm>
          <a:custGeom>
            <a:avLst/>
            <a:gdLst>
              <a:gd name="connsiteX0" fmla="*/ 0 w 245271"/>
              <a:gd name="connsiteY0" fmla="*/ 351453 h 633119"/>
              <a:gd name="connsiteX1" fmla="*/ 32567 w 245271"/>
              <a:gd name="connsiteY1" fmla="*/ 0 h 633119"/>
              <a:gd name="connsiteX2" fmla="*/ 245272 w 245271"/>
              <a:gd name="connsiteY2" fmla="*/ 281667 h 633119"/>
              <a:gd name="connsiteX3" fmla="*/ 212705 w 245271"/>
              <a:gd name="connsiteY3" fmla="*/ 633120 h 633119"/>
              <a:gd name="connsiteX4" fmla="*/ 0 w 245271"/>
              <a:gd name="connsiteY4" fmla="*/ 351453 h 633119"/>
              <a:gd name="connsiteX5" fmla="*/ 0 w 245271"/>
              <a:gd name="connsiteY5" fmla="*/ 351453 h 633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5271" h="633119">
                <a:moveTo>
                  <a:pt x="0" y="351453"/>
                </a:moveTo>
                <a:lnTo>
                  <a:pt x="32567" y="0"/>
                </a:lnTo>
                <a:lnTo>
                  <a:pt x="245272" y="281667"/>
                </a:lnTo>
                <a:lnTo>
                  <a:pt x="212705" y="633120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34" name="Freeform: Shape 1133">
            <a:extLst>
              <a:ext uri="{FF2B5EF4-FFF2-40B4-BE49-F238E27FC236}">
                <a16:creationId xmlns:a16="http://schemas.microsoft.com/office/drawing/2014/main" id="{3230ECB5-20F5-A1CE-C8C0-1CB1196325C6}"/>
              </a:ext>
            </a:extLst>
          </p:cNvPr>
          <p:cNvSpPr/>
          <p:nvPr/>
        </p:nvSpPr>
        <p:spPr>
          <a:xfrm>
            <a:off x="1490339" y="4541639"/>
            <a:ext cx="245271" cy="633119"/>
          </a:xfrm>
          <a:custGeom>
            <a:avLst/>
            <a:gdLst>
              <a:gd name="connsiteX0" fmla="*/ 0 w 245271"/>
              <a:gd name="connsiteY0" fmla="*/ 351453 h 633119"/>
              <a:gd name="connsiteX1" fmla="*/ 32567 w 245271"/>
              <a:gd name="connsiteY1" fmla="*/ 0 h 633119"/>
              <a:gd name="connsiteX2" fmla="*/ 245272 w 245271"/>
              <a:gd name="connsiteY2" fmla="*/ 281667 h 633119"/>
              <a:gd name="connsiteX3" fmla="*/ 212705 w 245271"/>
              <a:gd name="connsiteY3" fmla="*/ 633120 h 633119"/>
              <a:gd name="connsiteX4" fmla="*/ 0 w 245271"/>
              <a:gd name="connsiteY4" fmla="*/ 351453 h 633119"/>
              <a:gd name="connsiteX5" fmla="*/ 0 w 245271"/>
              <a:gd name="connsiteY5" fmla="*/ 351453 h 633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5271" h="633119">
                <a:moveTo>
                  <a:pt x="0" y="351453"/>
                </a:moveTo>
                <a:lnTo>
                  <a:pt x="32567" y="0"/>
                </a:lnTo>
                <a:lnTo>
                  <a:pt x="245272" y="281667"/>
                </a:lnTo>
                <a:lnTo>
                  <a:pt x="212705" y="633120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35" name="Freeform: Shape 1134">
            <a:extLst>
              <a:ext uri="{FF2B5EF4-FFF2-40B4-BE49-F238E27FC236}">
                <a16:creationId xmlns:a16="http://schemas.microsoft.com/office/drawing/2014/main" id="{AB052F0C-B500-ACFC-1210-BA77AF088647}"/>
              </a:ext>
            </a:extLst>
          </p:cNvPr>
          <p:cNvSpPr/>
          <p:nvPr/>
        </p:nvSpPr>
        <p:spPr>
          <a:xfrm>
            <a:off x="7993664" y="-954172"/>
            <a:ext cx="245271" cy="633119"/>
          </a:xfrm>
          <a:custGeom>
            <a:avLst/>
            <a:gdLst>
              <a:gd name="connsiteX0" fmla="*/ 0 w 245271"/>
              <a:gd name="connsiteY0" fmla="*/ 351453 h 633119"/>
              <a:gd name="connsiteX1" fmla="*/ 32567 w 245271"/>
              <a:gd name="connsiteY1" fmla="*/ 0 h 633119"/>
              <a:gd name="connsiteX2" fmla="*/ 245271 w 245271"/>
              <a:gd name="connsiteY2" fmla="*/ 281667 h 633119"/>
              <a:gd name="connsiteX3" fmla="*/ 212705 w 245271"/>
              <a:gd name="connsiteY3" fmla="*/ 633120 h 633119"/>
              <a:gd name="connsiteX4" fmla="*/ 0 w 245271"/>
              <a:gd name="connsiteY4" fmla="*/ 351453 h 633119"/>
              <a:gd name="connsiteX5" fmla="*/ 0 w 245271"/>
              <a:gd name="connsiteY5" fmla="*/ 351453 h 633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5271" h="633119">
                <a:moveTo>
                  <a:pt x="0" y="351453"/>
                </a:moveTo>
                <a:lnTo>
                  <a:pt x="32567" y="0"/>
                </a:lnTo>
                <a:lnTo>
                  <a:pt x="245271" y="281667"/>
                </a:lnTo>
                <a:lnTo>
                  <a:pt x="212705" y="633120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36" name="Freeform: Shape 1135">
            <a:extLst>
              <a:ext uri="{FF2B5EF4-FFF2-40B4-BE49-F238E27FC236}">
                <a16:creationId xmlns:a16="http://schemas.microsoft.com/office/drawing/2014/main" id="{4B16D3B8-54CA-A382-7C59-B855D7762364}"/>
              </a:ext>
            </a:extLst>
          </p:cNvPr>
          <p:cNvSpPr/>
          <p:nvPr/>
        </p:nvSpPr>
        <p:spPr>
          <a:xfrm>
            <a:off x="4611033" y="1071294"/>
            <a:ext cx="370031" cy="597622"/>
          </a:xfrm>
          <a:custGeom>
            <a:avLst/>
            <a:gdLst>
              <a:gd name="connsiteX0" fmla="*/ 0 w 370031"/>
              <a:gd name="connsiteY0" fmla="*/ 315955 h 597622"/>
              <a:gd name="connsiteX1" fmla="*/ 157327 w 370031"/>
              <a:gd name="connsiteY1" fmla="*/ 0 h 597622"/>
              <a:gd name="connsiteX2" fmla="*/ 370032 w 370031"/>
              <a:gd name="connsiteY2" fmla="*/ 281667 h 597622"/>
              <a:gd name="connsiteX3" fmla="*/ 212705 w 370031"/>
              <a:gd name="connsiteY3" fmla="*/ 597622 h 597622"/>
              <a:gd name="connsiteX4" fmla="*/ 0 w 370031"/>
              <a:gd name="connsiteY4" fmla="*/ 315955 h 597622"/>
              <a:gd name="connsiteX5" fmla="*/ 0 w 370031"/>
              <a:gd name="connsiteY5" fmla="*/ 315955 h 597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031" h="597622">
                <a:moveTo>
                  <a:pt x="0" y="315955"/>
                </a:moveTo>
                <a:lnTo>
                  <a:pt x="157327" y="0"/>
                </a:lnTo>
                <a:lnTo>
                  <a:pt x="370032" y="281667"/>
                </a:lnTo>
                <a:lnTo>
                  <a:pt x="212705" y="597622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37" name="Freeform: Shape 1136">
            <a:extLst>
              <a:ext uri="{FF2B5EF4-FFF2-40B4-BE49-F238E27FC236}">
                <a16:creationId xmlns:a16="http://schemas.microsoft.com/office/drawing/2014/main" id="{7A71EEC0-DE89-1D48-2E1B-B87489B0EB1F}"/>
              </a:ext>
            </a:extLst>
          </p:cNvPr>
          <p:cNvSpPr/>
          <p:nvPr/>
        </p:nvSpPr>
        <p:spPr>
          <a:xfrm>
            <a:off x="1674875" y="3288577"/>
            <a:ext cx="370032" cy="597622"/>
          </a:xfrm>
          <a:custGeom>
            <a:avLst/>
            <a:gdLst>
              <a:gd name="connsiteX0" fmla="*/ 0 w 370032"/>
              <a:gd name="connsiteY0" fmla="*/ 315955 h 597622"/>
              <a:gd name="connsiteX1" fmla="*/ 157327 w 370032"/>
              <a:gd name="connsiteY1" fmla="*/ 0 h 597622"/>
              <a:gd name="connsiteX2" fmla="*/ 370032 w 370032"/>
              <a:gd name="connsiteY2" fmla="*/ 281667 h 597622"/>
              <a:gd name="connsiteX3" fmla="*/ 212705 w 370032"/>
              <a:gd name="connsiteY3" fmla="*/ 597622 h 597622"/>
              <a:gd name="connsiteX4" fmla="*/ 0 w 370032"/>
              <a:gd name="connsiteY4" fmla="*/ 315955 h 597622"/>
              <a:gd name="connsiteX5" fmla="*/ 0 w 370032"/>
              <a:gd name="connsiteY5" fmla="*/ 315955 h 597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032" h="597622">
                <a:moveTo>
                  <a:pt x="0" y="315955"/>
                </a:moveTo>
                <a:lnTo>
                  <a:pt x="157327" y="0"/>
                </a:lnTo>
                <a:lnTo>
                  <a:pt x="370032" y="281667"/>
                </a:lnTo>
                <a:lnTo>
                  <a:pt x="212705" y="597622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38" name="Freeform: Shape 1137">
            <a:extLst>
              <a:ext uri="{FF2B5EF4-FFF2-40B4-BE49-F238E27FC236}">
                <a16:creationId xmlns:a16="http://schemas.microsoft.com/office/drawing/2014/main" id="{14601465-0AD0-9951-92E0-B58BA8A49B8A}"/>
              </a:ext>
            </a:extLst>
          </p:cNvPr>
          <p:cNvSpPr/>
          <p:nvPr/>
        </p:nvSpPr>
        <p:spPr>
          <a:xfrm>
            <a:off x="7275407" y="-179124"/>
            <a:ext cx="370031" cy="597622"/>
          </a:xfrm>
          <a:custGeom>
            <a:avLst/>
            <a:gdLst>
              <a:gd name="connsiteX0" fmla="*/ 0 w 370031"/>
              <a:gd name="connsiteY0" fmla="*/ 315955 h 597622"/>
              <a:gd name="connsiteX1" fmla="*/ 157327 w 370031"/>
              <a:gd name="connsiteY1" fmla="*/ 0 h 597622"/>
              <a:gd name="connsiteX2" fmla="*/ 370032 w 370031"/>
              <a:gd name="connsiteY2" fmla="*/ 281667 h 597622"/>
              <a:gd name="connsiteX3" fmla="*/ 212705 w 370031"/>
              <a:gd name="connsiteY3" fmla="*/ 597622 h 597622"/>
              <a:gd name="connsiteX4" fmla="*/ 0 w 370031"/>
              <a:gd name="connsiteY4" fmla="*/ 315955 h 597622"/>
              <a:gd name="connsiteX5" fmla="*/ 0 w 370031"/>
              <a:gd name="connsiteY5" fmla="*/ 315955 h 597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031" h="597622">
                <a:moveTo>
                  <a:pt x="0" y="315955"/>
                </a:moveTo>
                <a:lnTo>
                  <a:pt x="157327" y="0"/>
                </a:lnTo>
                <a:lnTo>
                  <a:pt x="370032" y="281667"/>
                </a:lnTo>
                <a:lnTo>
                  <a:pt x="212705" y="597622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39" name="Freeform: Shape 1138">
            <a:extLst>
              <a:ext uri="{FF2B5EF4-FFF2-40B4-BE49-F238E27FC236}">
                <a16:creationId xmlns:a16="http://schemas.microsoft.com/office/drawing/2014/main" id="{C35D05E1-D4A4-54E8-C9C7-9EA3ABBAD8F7}"/>
              </a:ext>
            </a:extLst>
          </p:cNvPr>
          <p:cNvSpPr/>
          <p:nvPr/>
        </p:nvSpPr>
        <p:spPr>
          <a:xfrm>
            <a:off x="-1145726" y="5598354"/>
            <a:ext cx="370031" cy="597622"/>
          </a:xfrm>
          <a:custGeom>
            <a:avLst/>
            <a:gdLst>
              <a:gd name="connsiteX0" fmla="*/ 0 w 370031"/>
              <a:gd name="connsiteY0" fmla="*/ 315955 h 597622"/>
              <a:gd name="connsiteX1" fmla="*/ 157327 w 370031"/>
              <a:gd name="connsiteY1" fmla="*/ 0 h 597622"/>
              <a:gd name="connsiteX2" fmla="*/ 370032 w 370031"/>
              <a:gd name="connsiteY2" fmla="*/ 281667 h 597622"/>
              <a:gd name="connsiteX3" fmla="*/ 212705 w 370031"/>
              <a:gd name="connsiteY3" fmla="*/ 597622 h 597622"/>
              <a:gd name="connsiteX4" fmla="*/ 0 w 370031"/>
              <a:gd name="connsiteY4" fmla="*/ 315955 h 597622"/>
              <a:gd name="connsiteX5" fmla="*/ 0 w 370031"/>
              <a:gd name="connsiteY5" fmla="*/ 315955 h 597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031" h="597622">
                <a:moveTo>
                  <a:pt x="0" y="315955"/>
                </a:moveTo>
                <a:lnTo>
                  <a:pt x="157327" y="0"/>
                </a:lnTo>
                <a:lnTo>
                  <a:pt x="370032" y="281667"/>
                </a:lnTo>
                <a:lnTo>
                  <a:pt x="212705" y="597622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40" name="Freeform: Shape 1139">
            <a:extLst>
              <a:ext uri="{FF2B5EF4-FFF2-40B4-BE49-F238E27FC236}">
                <a16:creationId xmlns:a16="http://schemas.microsoft.com/office/drawing/2014/main" id="{FF7043D0-DBD5-551F-93F5-19B626AF0384}"/>
              </a:ext>
            </a:extLst>
          </p:cNvPr>
          <p:cNvSpPr/>
          <p:nvPr/>
        </p:nvSpPr>
        <p:spPr>
          <a:xfrm>
            <a:off x="5068451" y="647699"/>
            <a:ext cx="473544" cy="519453"/>
          </a:xfrm>
          <a:custGeom>
            <a:avLst/>
            <a:gdLst>
              <a:gd name="connsiteX0" fmla="*/ 0 w 473544"/>
              <a:gd name="connsiteY0" fmla="*/ 237787 h 519453"/>
              <a:gd name="connsiteX1" fmla="*/ 260840 w 473544"/>
              <a:gd name="connsiteY1" fmla="*/ 0 h 519453"/>
              <a:gd name="connsiteX2" fmla="*/ 473544 w 473544"/>
              <a:gd name="connsiteY2" fmla="*/ 281667 h 519453"/>
              <a:gd name="connsiteX3" fmla="*/ 212705 w 473544"/>
              <a:gd name="connsiteY3" fmla="*/ 519453 h 519453"/>
              <a:gd name="connsiteX4" fmla="*/ 0 w 473544"/>
              <a:gd name="connsiteY4" fmla="*/ 237787 h 519453"/>
              <a:gd name="connsiteX5" fmla="*/ 0 w 473544"/>
              <a:gd name="connsiteY5" fmla="*/ 237787 h 519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3544" h="519453">
                <a:moveTo>
                  <a:pt x="0" y="237787"/>
                </a:moveTo>
                <a:lnTo>
                  <a:pt x="260840" y="0"/>
                </a:lnTo>
                <a:lnTo>
                  <a:pt x="473544" y="281667"/>
                </a:lnTo>
                <a:lnTo>
                  <a:pt x="212705" y="519453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41" name="Freeform: Shape 1140">
            <a:extLst>
              <a:ext uri="{FF2B5EF4-FFF2-40B4-BE49-F238E27FC236}">
                <a16:creationId xmlns:a16="http://schemas.microsoft.com/office/drawing/2014/main" id="{87EC227D-D7EB-23AF-4ECD-D15B77EEC776}"/>
              </a:ext>
            </a:extLst>
          </p:cNvPr>
          <p:cNvSpPr/>
          <p:nvPr/>
        </p:nvSpPr>
        <p:spPr>
          <a:xfrm>
            <a:off x="2132294" y="2864982"/>
            <a:ext cx="473544" cy="519453"/>
          </a:xfrm>
          <a:custGeom>
            <a:avLst/>
            <a:gdLst>
              <a:gd name="connsiteX0" fmla="*/ 0 w 473544"/>
              <a:gd name="connsiteY0" fmla="*/ 237786 h 519453"/>
              <a:gd name="connsiteX1" fmla="*/ 260839 w 473544"/>
              <a:gd name="connsiteY1" fmla="*/ 0 h 519453"/>
              <a:gd name="connsiteX2" fmla="*/ 473544 w 473544"/>
              <a:gd name="connsiteY2" fmla="*/ 281667 h 519453"/>
              <a:gd name="connsiteX3" fmla="*/ 212705 w 473544"/>
              <a:gd name="connsiteY3" fmla="*/ 519453 h 519453"/>
              <a:gd name="connsiteX4" fmla="*/ 0 w 473544"/>
              <a:gd name="connsiteY4" fmla="*/ 237786 h 519453"/>
              <a:gd name="connsiteX5" fmla="*/ 0 w 473544"/>
              <a:gd name="connsiteY5" fmla="*/ 237786 h 519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3544" h="519453">
                <a:moveTo>
                  <a:pt x="0" y="237786"/>
                </a:moveTo>
                <a:lnTo>
                  <a:pt x="260839" y="0"/>
                </a:lnTo>
                <a:lnTo>
                  <a:pt x="473544" y="281667"/>
                </a:lnTo>
                <a:lnTo>
                  <a:pt x="212705" y="519453"/>
                </a:lnTo>
                <a:lnTo>
                  <a:pt x="0" y="237786"/>
                </a:lnTo>
                <a:lnTo>
                  <a:pt x="0" y="23778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42" name="Freeform: Shape 1141">
            <a:extLst>
              <a:ext uri="{FF2B5EF4-FFF2-40B4-BE49-F238E27FC236}">
                <a16:creationId xmlns:a16="http://schemas.microsoft.com/office/drawing/2014/main" id="{EFF0C871-A0CA-D184-3F2E-08BC8534782C}"/>
              </a:ext>
            </a:extLst>
          </p:cNvPr>
          <p:cNvSpPr/>
          <p:nvPr/>
        </p:nvSpPr>
        <p:spPr>
          <a:xfrm>
            <a:off x="7732825" y="-602719"/>
            <a:ext cx="473544" cy="519453"/>
          </a:xfrm>
          <a:custGeom>
            <a:avLst/>
            <a:gdLst>
              <a:gd name="connsiteX0" fmla="*/ 0 w 473544"/>
              <a:gd name="connsiteY0" fmla="*/ 237787 h 519453"/>
              <a:gd name="connsiteX1" fmla="*/ 260840 w 473544"/>
              <a:gd name="connsiteY1" fmla="*/ 0 h 519453"/>
              <a:gd name="connsiteX2" fmla="*/ 473544 w 473544"/>
              <a:gd name="connsiteY2" fmla="*/ 281667 h 519453"/>
              <a:gd name="connsiteX3" fmla="*/ 212705 w 473544"/>
              <a:gd name="connsiteY3" fmla="*/ 519453 h 519453"/>
              <a:gd name="connsiteX4" fmla="*/ 0 w 473544"/>
              <a:gd name="connsiteY4" fmla="*/ 237787 h 519453"/>
              <a:gd name="connsiteX5" fmla="*/ 0 w 473544"/>
              <a:gd name="connsiteY5" fmla="*/ 237787 h 519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3544" h="519453">
                <a:moveTo>
                  <a:pt x="0" y="237787"/>
                </a:moveTo>
                <a:lnTo>
                  <a:pt x="260840" y="0"/>
                </a:lnTo>
                <a:lnTo>
                  <a:pt x="473544" y="281667"/>
                </a:lnTo>
                <a:lnTo>
                  <a:pt x="212705" y="519453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43" name="Freeform: Shape 1142">
            <a:extLst>
              <a:ext uri="{FF2B5EF4-FFF2-40B4-BE49-F238E27FC236}">
                <a16:creationId xmlns:a16="http://schemas.microsoft.com/office/drawing/2014/main" id="{67BDFDDA-5C7D-21B7-E242-08EB34B9A03E}"/>
              </a:ext>
            </a:extLst>
          </p:cNvPr>
          <p:cNvSpPr/>
          <p:nvPr/>
        </p:nvSpPr>
        <p:spPr>
          <a:xfrm>
            <a:off x="200469" y="5085451"/>
            <a:ext cx="473544" cy="519453"/>
          </a:xfrm>
          <a:custGeom>
            <a:avLst/>
            <a:gdLst>
              <a:gd name="connsiteX0" fmla="*/ 0 w 473544"/>
              <a:gd name="connsiteY0" fmla="*/ 237787 h 519453"/>
              <a:gd name="connsiteX1" fmla="*/ 260839 w 473544"/>
              <a:gd name="connsiteY1" fmla="*/ 0 h 519453"/>
              <a:gd name="connsiteX2" fmla="*/ 473544 w 473544"/>
              <a:gd name="connsiteY2" fmla="*/ 281667 h 519453"/>
              <a:gd name="connsiteX3" fmla="*/ 212705 w 473544"/>
              <a:gd name="connsiteY3" fmla="*/ 519453 h 519453"/>
              <a:gd name="connsiteX4" fmla="*/ 0 w 473544"/>
              <a:gd name="connsiteY4" fmla="*/ 237787 h 519453"/>
              <a:gd name="connsiteX5" fmla="*/ 0 w 473544"/>
              <a:gd name="connsiteY5" fmla="*/ 237787 h 519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3544" h="519453">
                <a:moveTo>
                  <a:pt x="0" y="237787"/>
                </a:moveTo>
                <a:lnTo>
                  <a:pt x="260839" y="0"/>
                </a:lnTo>
                <a:lnTo>
                  <a:pt x="473544" y="281667"/>
                </a:lnTo>
                <a:lnTo>
                  <a:pt x="212705" y="519453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44" name="Freeform: Shape 1143">
            <a:extLst>
              <a:ext uri="{FF2B5EF4-FFF2-40B4-BE49-F238E27FC236}">
                <a16:creationId xmlns:a16="http://schemas.microsoft.com/office/drawing/2014/main" id="{67B61448-9E9D-9ADE-34A5-57852EB07E46}"/>
              </a:ext>
            </a:extLst>
          </p:cNvPr>
          <p:cNvSpPr/>
          <p:nvPr/>
        </p:nvSpPr>
        <p:spPr>
          <a:xfrm>
            <a:off x="5676240" y="455340"/>
            <a:ext cx="541828" cy="409170"/>
          </a:xfrm>
          <a:custGeom>
            <a:avLst/>
            <a:gdLst>
              <a:gd name="connsiteX0" fmla="*/ 0 w 541828"/>
              <a:gd name="connsiteY0" fmla="*/ 127503 h 409170"/>
              <a:gd name="connsiteX1" fmla="*/ 329124 w 541828"/>
              <a:gd name="connsiteY1" fmla="*/ 0 h 409170"/>
              <a:gd name="connsiteX2" fmla="*/ 541829 w 541828"/>
              <a:gd name="connsiteY2" fmla="*/ 281667 h 409170"/>
              <a:gd name="connsiteX3" fmla="*/ 212705 w 541828"/>
              <a:gd name="connsiteY3" fmla="*/ 409170 h 409170"/>
              <a:gd name="connsiteX4" fmla="*/ 0 w 541828"/>
              <a:gd name="connsiteY4" fmla="*/ 127503 h 409170"/>
              <a:gd name="connsiteX5" fmla="*/ 0 w 541828"/>
              <a:gd name="connsiteY5" fmla="*/ 127503 h 409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1828" h="409170">
                <a:moveTo>
                  <a:pt x="0" y="127503"/>
                </a:moveTo>
                <a:lnTo>
                  <a:pt x="329124" y="0"/>
                </a:lnTo>
                <a:lnTo>
                  <a:pt x="541829" y="281667"/>
                </a:lnTo>
                <a:lnTo>
                  <a:pt x="212705" y="409170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45" name="Freeform: Shape 1144">
            <a:extLst>
              <a:ext uri="{FF2B5EF4-FFF2-40B4-BE49-F238E27FC236}">
                <a16:creationId xmlns:a16="http://schemas.microsoft.com/office/drawing/2014/main" id="{5B85F8A9-3DFE-D534-47C8-CD5AD4E40EFB}"/>
              </a:ext>
            </a:extLst>
          </p:cNvPr>
          <p:cNvSpPr/>
          <p:nvPr/>
        </p:nvSpPr>
        <p:spPr>
          <a:xfrm>
            <a:off x="2740082" y="2672623"/>
            <a:ext cx="541829" cy="409170"/>
          </a:xfrm>
          <a:custGeom>
            <a:avLst/>
            <a:gdLst>
              <a:gd name="connsiteX0" fmla="*/ 0 w 541829"/>
              <a:gd name="connsiteY0" fmla="*/ 127503 h 409170"/>
              <a:gd name="connsiteX1" fmla="*/ 329124 w 541829"/>
              <a:gd name="connsiteY1" fmla="*/ 0 h 409170"/>
              <a:gd name="connsiteX2" fmla="*/ 541829 w 541829"/>
              <a:gd name="connsiteY2" fmla="*/ 281667 h 409170"/>
              <a:gd name="connsiteX3" fmla="*/ 212705 w 541829"/>
              <a:gd name="connsiteY3" fmla="*/ 409170 h 409170"/>
              <a:gd name="connsiteX4" fmla="*/ 0 w 541829"/>
              <a:gd name="connsiteY4" fmla="*/ 127503 h 409170"/>
              <a:gd name="connsiteX5" fmla="*/ 0 w 541829"/>
              <a:gd name="connsiteY5" fmla="*/ 127503 h 409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1829" h="409170">
                <a:moveTo>
                  <a:pt x="0" y="127503"/>
                </a:moveTo>
                <a:lnTo>
                  <a:pt x="329124" y="0"/>
                </a:lnTo>
                <a:lnTo>
                  <a:pt x="541829" y="281667"/>
                </a:lnTo>
                <a:lnTo>
                  <a:pt x="212705" y="409170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46" name="Freeform: Shape 1145">
            <a:extLst>
              <a:ext uri="{FF2B5EF4-FFF2-40B4-BE49-F238E27FC236}">
                <a16:creationId xmlns:a16="http://schemas.microsoft.com/office/drawing/2014/main" id="{36B56E19-F3DF-35E4-8962-38EE99D8BF7A}"/>
              </a:ext>
            </a:extLst>
          </p:cNvPr>
          <p:cNvSpPr/>
          <p:nvPr/>
        </p:nvSpPr>
        <p:spPr>
          <a:xfrm>
            <a:off x="7993664" y="-1433128"/>
            <a:ext cx="541828" cy="409170"/>
          </a:xfrm>
          <a:custGeom>
            <a:avLst/>
            <a:gdLst>
              <a:gd name="connsiteX0" fmla="*/ 0 w 541828"/>
              <a:gd name="connsiteY0" fmla="*/ 127503 h 409170"/>
              <a:gd name="connsiteX1" fmla="*/ 329124 w 541828"/>
              <a:gd name="connsiteY1" fmla="*/ 0 h 409170"/>
              <a:gd name="connsiteX2" fmla="*/ 541829 w 541828"/>
              <a:gd name="connsiteY2" fmla="*/ 281667 h 409170"/>
              <a:gd name="connsiteX3" fmla="*/ 212705 w 541828"/>
              <a:gd name="connsiteY3" fmla="*/ 409170 h 409170"/>
              <a:gd name="connsiteX4" fmla="*/ 0 w 541828"/>
              <a:gd name="connsiteY4" fmla="*/ 127503 h 409170"/>
              <a:gd name="connsiteX5" fmla="*/ 0 w 541828"/>
              <a:gd name="connsiteY5" fmla="*/ 127503 h 409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1828" h="409170">
                <a:moveTo>
                  <a:pt x="0" y="127503"/>
                </a:moveTo>
                <a:lnTo>
                  <a:pt x="329124" y="0"/>
                </a:lnTo>
                <a:lnTo>
                  <a:pt x="541829" y="281667"/>
                </a:lnTo>
                <a:lnTo>
                  <a:pt x="212705" y="409170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47" name="Freeform: Shape 1146">
            <a:extLst>
              <a:ext uri="{FF2B5EF4-FFF2-40B4-BE49-F238E27FC236}">
                <a16:creationId xmlns:a16="http://schemas.microsoft.com/office/drawing/2014/main" id="{01147E65-BAD8-E789-855D-D418B51FAA77}"/>
              </a:ext>
            </a:extLst>
          </p:cNvPr>
          <p:cNvSpPr/>
          <p:nvPr/>
        </p:nvSpPr>
        <p:spPr>
          <a:xfrm>
            <a:off x="1161215" y="4893092"/>
            <a:ext cx="541828" cy="409170"/>
          </a:xfrm>
          <a:custGeom>
            <a:avLst/>
            <a:gdLst>
              <a:gd name="connsiteX0" fmla="*/ 0 w 541828"/>
              <a:gd name="connsiteY0" fmla="*/ 127503 h 409170"/>
              <a:gd name="connsiteX1" fmla="*/ 329124 w 541828"/>
              <a:gd name="connsiteY1" fmla="*/ 0 h 409170"/>
              <a:gd name="connsiteX2" fmla="*/ 541829 w 541828"/>
              <a:gd name="connsiteY2" fmla="*/ 281667 h 409170"/>
              <a:gd name="connsiteX3" fmla="*/ 212705 w 541828"/>
              <a:gd name="connsiteY3" fmla="*/ 409170 h 409170"/>
              <a:gd name="connsiteX4" fmla="*/ 0 w 541828"/>
              <a:gd name="connsiteY4" fmla="*/ 127503 h 409170"/>
              <a:gd name="connsiteX5" fmla="*/ 0 w 541828"/>
              <a:gd name="connsiteY5" fmla="*/ 127503 h 409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1828" h="409170">
                <a:moveTo>
                  <a:pt x="0" y="127503"/>
                </a:moveTo>
                <a:lnTo>
                  <a:pt x="329124" y="0"/>
                </a:lnTo>
                <a:lnTo>
                  <a:pt x="541829" y="281667"/>
                </a:lnTo>
                <a:lnTo>
                  <a:pt x="212705" y="409170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48" name="Freeform: Shape 1147">
            <a:extLst>
              <a:ext uri="{FF2B5EF4-FFF2-40B4-BE49-F238E27FC236}">
                <a16:creationId xmlns:a16="http://schemas.microsoft.com/office/drawing/2014/main" id="{8B6FD1D5-0A91-F28C-18B0-C5C634C3CF7F}"/>
              </a:ext>
            </a:extLst>
          </p:cNvPr>
          <p:cNvSpPr/>
          <p:nvPr/>
        </p:nvSpPr>
        <p:spPr>
          <a:xfrm>
            <a:off x="5029200" y="3886200"/>
            <a:ext cx="309296" cy="621151"/>
          </a:xfrm>
          <a:custGeom>
            <a:avLst/>
            <a:gdLst>
              <a:gd name="connsiteX0" fmla="*/ 96592 w 309296"/>
              <a:gd name="connsiteY0" fmla="*/ 339484 h 621151"/>
              <a:gd name="connsiteX1" fmla="*/ 0 w 309296"/>
              <a:gd name="connsiteY1" fmla="*/ 0 h 621151"/>
              <a:gd name="connsiteX2" fmla="*/ 212705 w 309296"/>
              <a:gd name="connsiteY2" fmla="*/ 281667 h 621151"/>
              <a:gd name="connsiteX3" fmla="*/ 309297 w 309296"/>
              <a:gd name="connsiteY3" fmla="*/ 621151 h 621151"/>
              <a:gd name="connsiteX4" fmla="*/ 96592 w 309296"/>
              <a:gd name="connsiteY4" fmla="*/ 339484 h 621151"/>
              <a:gd name="connsiteX5" fmla="*/ 96592 w 309296"/>
              <a:gd name="connsiteY5" fmla="*/ 339484 h 621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296" h="621151">
                <a:moveTo>
                  <a:pt x="96592" y="339484"/>
                </a:moveTo>
                <a:lnTo>
                  <a:pt x="0" y="0"/>
                </a:lnTo>
                <a:lnTo>
                  <a:pt x="212705" y="281667"/>
                </a:lnTo>
                <a:lnTo>
                  <a:pt x="309297" y="621151"/>
                </a:lnTo>
                <a:lnTo>
                  <a:pt x="96592" y="339484"/>
                </a:lnTo>
                <a:lnTo>
                  <a:pt x="96592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49" name="Freeform: Shape 1148">
            <a:extLst>
              <a:ext uri="{FF2B5EF4-FFF2-40B4-BE49-F238E27FC236}">
                <a16:creationId xmlns:a16="http://schemas.microsoft.com/office/drawing/2014/main" id="{FBC69B78-D59C-9760-679A-9ECC060AEB33}"/>
              </a:ext>
            </a:extLst>
          </p:cNvPr>
          <p:cNvSpPr/>
          <p:nvPr/>
        </p:nvSpPr>
        <p:spPr>
          <a:xfrm>
            <a:off x="8322788" y="2597640"/>
            <a:ext cx="245271" cy="633119"/>
          </a:xfrm>
          <a:custGeom>
            <a:avLst/>
            <a:gdLst>
              <a:gd name="connsiteX0" fmla="*/ 0 w 245271"/>
              <a:gd name="connsiteY0" fmla="*/ 351453 h 633119"/>
              <a:gd name="connsiteX1" fmla="*/ 32567 w 245271"/>
              <a:gd name="connsiteY1" fmla="*/ 0 h 633119"/>
              <a:gd name="connsiteX2" fmla="*/ 245271 w 245271"/>
              <a:gd name="connsiteY2" fmla="*/ 281667 h 633119"/>
              <a:gd name="connsiteX3" fmla="*/ 212705 w 245271"/>
              <a:gd name="connsiteY3" fmla="*/ 633120 h 633119"/>
              <a:gd name="connsiteX4" fmla="*/ 0 w 245271"/>
              <a:gd name="connsiteY4" fmla="*/ 351453 h 633119"/>
              <a:gd name="connsiteX5" fmla="*/ 0 w 245271"/>
              <a:gd name="connsiteY5" fmla="*/ 351453 h 633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5271" h="633119">
                <a:moveTo>
                  <a:pt x="0" y="351453"/>
                </a:moveTo>
                <a:lnTo>
                  <a:pt x="32567" y="0"/>
                </a:lnTo>
                <a:lnTo>
                  <a:pt x="245271" y="281667"/>
                </a:lnTo>
                <a:lnTo>
                  <a:pt x="212705" y="633120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50" name="Freeform: Shape 1149">
            <a:extLst>
              <a:ext uri="{FF2B5EF4-FFF2-40B4-BE49-F238E27FC236}">
                <a16:creationId xmlns:a16="http://schemas.microsoft.com/office/drawing/2014/main" id="{1B21D03F-E3C8-2274-1D52-FC1297BA8295}"/>
              </a:ext>
            </a:extLst>
          </p:cNvPr>
          <p:cNvSpPr/>
          <p:nvPr/>
        </p:nvSpPr>
        <p:spPr>
          <a:xfrm>
            <a:off x="5093224" y="4225684"/>
            <a:ext cx="245271" cy="633119"/>
          </a:xfrm>
          <a:custGeom>
            <a:avLst/>
            <a:gdLst>
              <a:gd name="connsiteX0" fmla="*/ 0 w 245271"/>
              <a:gd name="connsiteY0" fmla="*/ 351453 h 633119"/>
              <a:gd name="connsiteX1" fmla="*/ 32567 w 245271"/>
              <a:gd name="connsiteY1" fmla="*/ 0 h 633119"/>
              <a:gd name="connsiteX2" fmla="*/ 245272 w 245271"/>
              <a:gd name="connsiteY2" fmla="*/ 281667 h 633119"/>
              <a:gd name="connsiteX3" fmla="*/ 212705 w 245271"/>
              <a:gd name="connsiteY3" fmla="*/ 633120 h 633119"/>
              <a:gd name="connsiteX4" fmla="*/ 0 w 245271"/>
              <a:gd name="connsiteY4" fmla="*/ 351453 h 633119"/>
              <a:gd name="connsiteX5" fmla="*/ 0 w 245271"/>
              <a:gd name="connsiteY5" fmla="*/ 351453 h 633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5271" h="633119">
                <a:moveTo>
                  <a:pt x="0" y="351453"/>
                </a:moveTo>
                <a:lnTo>
                  <a:pt x="32567" y="0"/>
                </a:lnTo>
                <a:lnTo>
                  <a:pt x="245272" y="281667"/>
                </a:lnTo>
                <a:lnTo>
                  <a:pt x="212705" y="633120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51" name="Freeform: Shape 1150">
            <a:extLst>
              <a:ext uri="{FF2B5EF4-FFF2-40B4-BE49-F238E27FC236}">
                <a16:creationId xmlns:a16="http://schemas.microsoft.com/office/drawing/2014/main" id="{C75F0719-EDEC-DD33-5ED8-569C23EF360F}"/>
              </a:ext>
            </a:extLst>
          </p:cNvPr>
          <p:cNvSpPr/>
          <p:nvPr/>
        </p:nvSpPr>
        <p:spPr>
          <a:xfrm>
            <a:off x="1257807" y="7753968"/>
            <a:ext cx="245271" cy="633119"/>
          </a:xfrm>
          <a:custGeom>
            <a:avLst/>
            <a:gdLst>
              <a:gd name="connsiteX0" fmla="*/ 0 w 245271"/>
              <a:gd name="connsiteY0" fmla="*/ 351453 h 633119"/>
              <a:gd name="connsiteX1" fmla="*/ 32567 w 245271"/>
              <a:gd name="connsiteY1" fmla="*/ 0 h 633119"/>
              <a:gd name="connsiteX2" fmla="*/ 245272 w 245271"/>
              <a:gd name="connsiteY2" fmla="*/ 281666 h 633119"/>
              <a:gd name="connsiteX3" fmla="*/ 212705 w 245271"/>
              <a:gd name="connsiteY3" fmla="*/ 633120 h 633119"/>
              <a:gd name="connsiteX4" fmla="*/ 0 w 245271"/>
              <a:gd name="connsiteY4" fmla="*/ 351453 h 633119"/>
              <a:gd name="connsiteX5" fmla="*/ 0 w 245271"/>
              <a:gd name="connsiteY5" fmla="*/ 351453 h 633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5271" h="633119">
                <a:moveTo>
                  <a:pt x="0" y="351453"/>
                </a:moveTo>
                <a:lnTo>
                  <a:pt x="32567" y="0"/>
                </a:lnTo>
                <a:lnTo>
                  <a:pt x="245272" y="281666"/>
                </a:lnTo>
                <a:lnTo>
                  <a:pt x="212705" y="633120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52" name="Freeform: Shape 1151">
            <a:extLst>
              <a:ext uri="{FF2B5EF4-FFF2-40B4-BE49-F238E27FC236}">
                <a16:creationId xmlns:a16="http://schemas.microsoft.com/office/drawing/2014/main" id="{BA5DE893-BF5F-B84E-649C-EE8C31E519EE}"/>
              </a:ext>
            </a:extLst>
          </p:cNvPr>
          <p:cNvSpPr/>
          <p:nvPr/>
        </p:nvSpPr>
        <p:spPr>
          <a:xfrm>
            <a:off x="7904622" y="2711306"/>
            <a:ext cx="370031" cy="597622"/>
          </a:xfrm>
          <a:custGeom>
            <a:avLst/>
            <a:gdLst>
              <a:gd name="connsiteX0" fmla="*/ 0 w 370031"/>
              <a:gd name="connsiteY0" fmla="*/ 315955 h 597622"/>
              <a:gd name="connsiteX1" fmla="*/ 157327 w 370031"/>
              <a:gd name="connsiteY1" fmla="*/ 0 h 597622"/>
              <a:gd name="connsiteX2" fmla="*/ 370032 w 370031"/>
              <a:gd name="connsiteY2" fmla="*/ 281667 h 597622"/>
              <a:gd name="connsiteX3" fmla="*/ 212705 w 370031"/>
              <a:gd name="connsiteY3" fmla="*/ 597622 h 597622"/>
              <a:gd name="connsiteX4" fmla="*/ 0 w 370031"/>
              <a:gd name="connsiteY4" fmla="*/ 315955 h 597622"/>
              <a:gd name="connsiteX5" fmla="*/ 0 w 370031"/>
              <a:gd name="connsiteY5" fmla="*/ 315955 h 597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031" h="597622">
                <a:moveTo>
                  <a:pt x="0" y="315955"/>
                </a:moveTo>
                <a:lnTo>
                  <a:pt x="157327" y="0"/>
                </a:lnTo>
                <a:lnTo>
                  <a:pt x="370032" y="281667"/>
                </a:lnTo>
                <a:lnTo>
                  <a:pt x="212705" y="597622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53" name="Freeform: Shape 1152">
            <a:extLst>
              <a:ext uri="{FF2B5EF4-FFF2-40B4-BE49-F238E27FC236}">
                <a16:creationId xmlns:a16="http://schemas.microsoft.com/office/drawing/2014/main" id="{838917C9-C833-D61C-AB45-2130B2CE3104}"/>
              </a:ext>
            </a:extLst>
          </p:cNvPr>
          <p:cNvSpPr/>
          <p:nvPr/>
        </p:nvSpPr>
        <p:spPr>
          <a:xfrm>
            <a:off x="4935897" y="4577137"/>
            <a:ext cx="370031" cy="597621"/>
          </a:xfrm>
          <a:custGeom>
            <a:avLst/>
            <a:gdLst>
              <a:gd name="connsiteX0" fmla="*/ 0 w 370031"/>
              <a:gd name="connsiteY0" fmla="*/ 315955 h 597621"/>
              <a:gd name="connsiteX1" fmla="*/ 157327 w 370031"/>
              <a:gd name="connsiteY1" fmla="*/ 0 h 597621"/>
              <a:gd name="connsiteX2" fmla="*/ 370032 w 370031"/>
              <a:gd name="connsiteY2" fmla="*/ 281667 h 597621"/>
              <a:gd name="connsiteX3" fmla="*/ 212705 w 370031"/>
              <a:gd name="connsiteY3" fmla="*/ 597622 h 597621"/>
              <a:gd name="connsiteX4" fmla="*/ 0 w 370031"/>
              <a:gd name="connsiteY4" fmla="*/ 315955 h 597621"/>
              <a:gd name="connsiteX5" fmla="*/ 0 w 370031"/>
              <a:gd name="connsiteY5" fmla="*/ 315955 h 597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031" h="597621">
                <a:moveTo>
                  <a:pt x="0" y="315955"/>
                </a:moveTo>
                <a:lnTo>
                  <a:pt x="157327" y="0"/>
                </a:lnTo>
                <a:lnTo>
                  <a:pt x="370032" y="281667"/>
                </a:lnTo>
                <a:lnTo>
                  <a:pt x="212705" y="597622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54" name="Freeform: Shape 1153">
            <a:extLst>
              <a:ext uri="{FF2B5EF4-FFF2-40B4-BE49-F238E27FC236}">
                <a16:creationId xmlns:a16="http://schemas.microsoft.com/office/drawing/2014/main" id="{BE5D3979-A6D5-B05E-7A8C-212C3A328360}"/>
              </a:ext>
            </a:extLst>
          </p:cNvPr>
          <p:cNvSpPr/>
          <p:nvPr/>
        </p:nvSpPr>
        <p:spPr>
          <a:xfrm>
            <a:off x="2722257" y="6732750"/>
            <a:ext cx="370032" cy="597622"/>
          </a:xfrm>
          <a:custGeom>
            <a:avLst/>
            <a:gdLst>
              <a:gd name="connsiteX0" fmla="*/ 0 w 370032"/>
              <a:gd name="connsiteY0" fmla="*/ 315955 h 597622"/>
              <a:gd name="connsiteX1" fmla="*/ 157327 w 370032"/>
              <a:gd name="connsiteY1" fmla="*/ 0 h 597622"/>
              <a:gd name="connsiteX2" fmla="*/ 370032 w 370032"/>
              <a:gd name="connsiteY2" fmla="*/ 281667 h 597622"/>
              <a:gd name="connsiteX3" fmla="*/ 212705 w 370032"/>
              <a:gd name="connsiteY3" fmla="*/ 597623 h 597622"/>
              <a:gd name="connsiteX4" fmla="*/ 0 w 370032"/>
              <a:gd name="connsiteY4" fmla="*/ 315955 h 597622"/>
              <a:gd name="connsiteX5" fmla="*/ 0 w 370032"/>
              <a:gd name="connsiteY5" fmla="*/ 315955 h 597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032" h="597622">
                <a:moveTo>
                  <a:pt x="0" y="315955"/>
                </a:moveTo>
                <a:lnTo>
                  <a:pt x="157327" y="0"/>
                </a:lnTo>
                <a:lnTo>
                  <a:pt x="370032" y="281667"/>
                </a:lnTo>
                <a:lnTo>
                  <a:pt x="212705" y="597623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55" name="Freeform: Shape 1154">
            <a:extLst>
              <a:ext uri="{FF2B5EF4-FFF2-40B4-BE49-F238E27FC236}">
                <a16:creationId xmlns:a16="http://schemas.microsoft.com/office/drawing/2014/main" id="{7FD35463-DBF9-9C22-8510-2FBD54B9B3C8}"/>
              </a:ext>
            </a:extLst>
          </p:cNvPr>
          <p:cNvSpPr/>
          <p:nvPr/>
        </p:nvSpPr>
        <p:spPr>
          <a:xfrm>
            <a:off x="7547191" y="3366746"/>
            <a:ext cx="473544" cy="519453"/>
          </a:xfrm>
          <a:custGeom>
            <a:avLst/>
            <a:gdLst>
              <a:gd name="connsiteX0" fmla="*/ 0 w 473544"/>
              <a:gd name="connsiteY0" fmla="*/ 237787 h 519453"/>
              <a:gd name="connsiteX1" fmla="*/ 260840 w 473544"/>
              <a:gd name="connsiteY1" fmla="*/ 0 h 519453"/>
              <a:gd name="connsiteX2" fmla="*/ 473544 w 473544"/>
              <a:gd name="connsiteY2" fmla="*/ 281667 h 519453"/>
              <a:gd name="connsiteX3" fmla="*/ 212705 w 473544"/>
              <a:gd name="connsiteY3" fmla="*/ 519453 h 519453"/>
              <a:gd name="connsiteX4" fmla="*/ 0 w 473544"/>
              <a:gd name="connsiteY4" fmla="*/ 237787 h 519453"/>
              <a:gd name="connsiteX5" fmla="*/ 0 w 473544"/>
              <a:gd name="connsiteY5" fmla="*/ 237787 h 519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3544" h="519453">
                <a:moveTo>
                  <a:pt x="0" y="237787"/>
                </a:moveTo>
                <a:lnTo>
                  <a:pt x="260840" y="0"/>
                </a:lnTo>
                <a:lnTo>
                  <a:pt x="473544" y="281667"/>
                </a:lnTo>
                <a:lnTo>
                  <a:pt x="212705" y="519453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56" name="Freeform: Shape 1155">
            <a:extLst>
              <a:ext uri="{FF2B5EF4-FFF2-40B4-BE49-F238E27FC236}">
                <a16:creationId xmlns:a16="http://schemas.microsoft.com/office/drawing/2014/main" id="{1A772F48-DE9B-7679-6C1A-C84B7EA52AC2}"/>
              </a:ext>
            </a:extLst>
          </p:cNvPr>
          <p:cNvSpPr/>
          <p:nvPr/>
        </p:nvSpPr>
        <p:spPr>
          <a:xfrm>
            <a:off x="4675058" y="4893092"/>
            <a:ext cx="473544" cy="519453"/>
          </a:xfrm>
          <a:custGeom>
            <a:avLst/>
            <a:gdLst>
              <a:gd name="connsiteX0" fmla="*/ 0 w 473544"/>
              <a:gd name="connsiteY0" fmla="*/ 237787 h 519453"/>
              <a:gd name="connsiteX1" fmla="*/ 260840 w 473544"/>
              <a:gd name="connsiteY1" fmla="*/ 0 h 519453"/>
              <a:gd name="connsiteX2" fmla="*/ 473544 w 473544"/>
              <a:gd name="connsiteY2" fmla="*/ 281667 h 519453"/>
              <a:gd name="connsiteX3" fmla="*/ 212705 w 473544"/>
              <a:gd name="connsiteY3" fmla="*/ 519453 h 519453"/>
              <a:gd name="connsiteX4" fmla="*/ 0 w 473544"/>
              <a:gd name="connsiteY4" fmla="*/ 237787 h 519453"/>
              <a:gd name="connsiteX5" fmla="*/ 0 w 473544"/>
              <a:gd name="connsiteY5" fmla="*/ 237787 h 519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3544" h="519453">
                <a:moveTo>
                  <a:pt x="0" y="237787"/>
                </a:moveTo>
                <a:lnTo>
                  <a:pt x="260840" y="0"/>
                </a:lnTo>
                <a:lnTo>
                  <a:pt x="473544" y="281667"/>
                </a:lnTo>
                <a:lnTo>
                  <a:pt x="212705" y="519453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57" name="Freeform: Shape 1156">
            <a:extLst>
              <a:ext uri="{FF2B5EF4-FFF2-40B4-BE49-F238E27FC236}">
                <a16:creationId xmlns:a16="http://schemas.microsoft.com/office/drawing/2014/main" id="{B76CC076-6BBC-5715-7CAB-D3A2BAF50CE6}"/>
              </a:ext>
            </a:extLst>
          </p:cNvPr>
          <p:cNvSpPr/>
          <p:nvPr/>
        </p:nvSpPr>
        <p:spPr>
          <a:xfrm>
            <a:off x="9511657" y="1348566"/>
            <a:ext cx="473544" cy="519453"/>
          </a:xfrm>
          <a:custGeom>
            <a:avLst/>
            <a:gdLst>
              <a:gd name="connsiteX0" fmla="*/ 0 w 473544"/>
              <a:gd name="connsiteY0" fmla="*/ 237787 h 519453"/>
              <a:gd name="connsiteX1" fmla="*/ 260839 w 473544"/>
              <a:gd name="connsiteY1" fmla="*/ 0 h 519453"/>
              <a:gd name="connsiteX2" fmla="*/ 473544 w 473544"/>
              <a:gd name="connsiteY2" fmla="*/ 281667 h 519453"/>
              <a:gd name="connsiteX3" fmla="*/ 212705 w 473544"/>
              <a:gd name="connsiteY3" fmla="*/ 519453 h 519453"/>
              <a:gd name="connsiteX4" fmla="*/ 0 w 473544"/>
              <a:gd name="connsiteY4" fmla="*/ 237787 h 519453"/>
              <a:gd name="connsiteX5" fmla="*/ 0 w 473544"/>
              <a:gd name="connsiteY5" fmla="*/ 237787 h 519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3544" h="519453">
                <a:moveTo>
                  <a:pt x="0" y="237787"/>
                </a:moveTo>
                <a:lnTo>
                  <a:pt x="260839" y="0"/>
                </a:lnTo>
                <a:lnTo>
                  <a:pt x="473544" y="281667"/>
                </a:lnTo>
                <a:lnTo>
                  <a:pt x="212705" y="519453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58" name="Freeform: Shape 1157">
            <a:extLst>
              <a:ext uri="{FF2B5EF4-FFF2-40B4-BE49-F238E27FC236}">
                <a16:creationId xmlns:a16="http://schemas.microsoft.com/office/drawing/2014/main" id="{D16EC7A4-8393-BFC7-D584-6292F1845CB0}"/>
              </a:ext>
            </a:extLst>
          </p:cNvPr>
          <p:cNvSpPr/>
          <p:nvPr/>
        </p:nvSpPr>
        <p:spPr>
          <a:xfrm>
            <a:off x="2461418" y="7048705"/>
            <a:ext cx="473544" cy="519453"/>
          </a:xfrm>
          <a:custGeom>
            <a:avLst/>
            <a:gdLst>
              <a:gd name="connsiteX0" fmla="*/ 0 w 473544"/>
              <a:gd name="connsiteY0" fmla="*/ 237786 h 519453"/>
              <a:gd name="connsiteX1" fmla="*/ 260839 w 473544"/>
              <a:gd name="connsiteY1" fmla="*/ 0 h 519453"/>
              <a:gd name="connsiteX2" fmla="*/ 473544 w 473544"/>
              <a:gd name="connsiteY2" fmla="*/ 281667 h 519453"/>
              <a:gd name="connsiteX3" fmla="*/ 212705 w 473544"/>
              <a:gd name="connsiteY3" fmla="*/ 519453 h 519453"/>
              <a:gd name="connsiteX4" fmla="*/ 0 w 473544"/>
              <a:gd name="connsiteY4" fmla="*/ 237786 h 519453"/>
              <a:gd name="connsiteX5" fmla="*/ 0 w 473544"/>
              <a:gd name="connsiteY5" fmla="*/ 237786 h 519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3544" h="519453">
                <a:moveTo>
                  <a:pt x="0" y="237786"/>
                </a:moveTo>
                <a:lnTo>
                  <a:pt x="260839" y="0"/>
                </a:lnTo>
                <a:lnTo>
                  <a:pt x="473544" y="281667"/>
                </a:lnTo>
                <a:lnTo>
                  <a:pt x="212705" y="519453"/>
                </a:lnTo>
                <a:lnTo>
                  <a:pt x="0" y="237786"/>
                </a:lnTo>
                <a:lnTo>
                  <a:pt x="0" y="23778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59" name="Freeform: Shape 1158">
            <a:extLst>
              <a:ext uri="{FF2B5EF4-FFF2-40B4-BE49-F238E27FC236}">
                <a16:creationId xmlns:a16="http://schemas.microsoft.com/office/drawing/2014/main" id="{88EFF667-0351-1B17-1644-C03494108724}"/>
              </a:ext>
            </a:extLst>
          </p:cNvPr>
          <p:cNvSpPr/>
          <p:nvPr/>
        </p:nvSpPr>
        <p:spPr>
          <a:xfrm>
            <a:off x="7005362" y="3886200"/>
            <a:ext cx="541828" cy="409170"/>
          </a:xfrm>
          <a:custGeom>
            <a:avLst/>
            <a:gdLst>
              <a:gd name="connsiteX0" fmla="*/ 0 w 541828"/>
              <a:gd name="connsiteY0" fmla="*/ 127503 h 409170"/>
              <a:gd name="connsiteX1" fmla="*/ 329124 w 541828"/>
              <a:gd name="connsiteY1" fmla="*/ 0 h 409170"/>
              <a:gd name="connsiteX2" fmla="*/ 541829 w 541828"/>
              <a:gd name="connsiteY2" fmla="*/ 281667 h 409170"/>
              <a:gd name="connsiteX3" fmla="*/ 212705 w 541828"/>
              <a:gd name="connsiteY3" fmla="*/ 409170 h 409170"/>
              <a:gd name="connsiteX4" fmla="*/ 0 w 541828"/>
              <a:gd name="connsiteY4" fmla="*/ 127503 h 409170"/>
              <a:gd name="connsiteX5" fmla="*/ 0 w 541828"/>
              <a:gd name="connsiteY5" fmla="*/ 127503 h 409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1828" h="409170">
                <a:moveTo>
                  <a:pt x="0" y="127503"/>
                </a:moveTo>
                <a:lnTo>
                  <a:pt x="329124" y="0"/>
                </a:lnTo>
                <a:lnTo>
                  <a:pt x="541829" y="281667"/>
                </a:lnTo>
                <a:lnTo>
                  <a:pt x="212705" y="409170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60" name="Freeform: Shape 1159">
            <a:extLst>
              <a:ext uri="{FF2B5EF4-FFF2-40B4-BE49-F238E27FC236}">
                <a16:creationId xmlns:a16="http://schemas.microsoft.com/office/drawing/2014/main" id="{7284B4A4-E63C-8F54-50AF-3572F7749A8B}"/>
              </a:ext>
            </a:extLst>
          </p:cNvPr>
          <p:cNvSpPr/>
          <p:nvPr/>
        </p:nvSpPr>
        <p:spPr>
          <a:xfrm>
            <a:off x="4069204" y="6103483"/>
            <a:ext cx="541829" cy="409170"/>
          </a:xfrm>
          <a:custGeom>
            <a:avLst/>
            <a:gdLst>
              <a:gd name="connsiteX0" fmla="*/ 0 w 541829"/>
              <a:gd name="connsiteY0" fmla="*/ 127503 h 409170"/>
              <a:gd name="connsiteX1" fmla="*/ 329124 w 541829"/>
              <a:gd name="connsiteY1" fmla="*/ 0 h 409170"/>
              <a:gd name="connsiteX2" fmla="*/ 541829 w 541829"/>
              <a:gd name="connsiteY2" fmla="*/ 281667 h 409170"/>
              <a:gd name="connsiteX3" fmla="*/ 212705 w 541829"/>
              <a:gd name="connsiteY3" fmla="*/ 409170 h 409170"/>
              <a:gd name="connsiteX4" fmla="*/ 0 w 541829"/>
              <a:gd name="connsiteY4" fmla="*/ 127503 h 409170"/>
              <a:gd name="connsiteX5" fmla="*/ 0 w 541829"/>
              <a:gd name="connsiteY5" fmla="*/ 127503 h 409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1829" h="409170">
                <a:moveTo>
                  <a:pt x="0" y="127503"/>
                </a:moveTo>
                <a:lnTo>
                  <a:pt x="329124" y="0"/>
                </a:lnTo>
                <a:lnTo>
                  <a:pt x="541829" y="281667"/>
                </a:lnTo>
                <a:lnTo>
                  <a:pt x="212705" y="409170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61" name="Freeform: Shape 1160">
            <a:extLst>
              <a:ext uri="{FF2B5EF4-FFF2-40B4-BE49-F238E27FC236}">
                <a16:creationId xmlns:a16="http://schemas.microsoft.com/office/drawing/2014/main" id="{20218C5A-E9F4-E400-8514-74A921F40C0F}"/>
              </a:ext>
            </a:extLst>
          </p:cNvPr>
          <p:cNvSpPr/>
          <p:nvPr/>
        </p:nvSpPr>
        <p:spPr>
          <a:xfrm>
            <a:off x="8969828" y="1868019"/>
            <a:ext cx="541829" cy="409170"/>
          </a:xfrm>
          <a:custGeom>
            <a:avLst/>
            <a:gdLst>
              <a:gd name="connsiteX0" fmla="*/ 0 w 541829"/>
              <a:gd name="connsiteY0" fmla="*/ 127503 h 409170"/>
              <a:gd name="connsiteX1" fmla="*/ 329124 w 541829"/>
              <a:gd name="connsiteY1" fmla="*/ 0 h 409170"/>
              <a:gd name="connsiteX2" fmla="*/ 541829 w 541829"/>
              <a:gd name="connsiteY2" fmla="*/ 281667 h 409170"/>
              <a:gd name="connsiteX3" fmla="*/ 212705 w 541829"/>
              <a:gd name="connsiteY3" fmla="*/ 409170 h 409170"/>
              <a:gd name="connsiteX4" fmla="*/ 0 w 541829"/>
              <a:gd name="connsiteY4" fmla="*/ 127503 h 409170"/>
              <a:gd name="connsiteX5" fmla="*/ 0 w 541829"/>
              <a:gd name="connsiteY5" fmla="*/ 127503 h 409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1829" h="409170">
                <a:moveTo>
                  <a:pt x="0" y="127503"/>
                </a:moveTo>
                <a:lnTo>
                  <a:pt x="329124" y="0"/>
                </a:lnTo>
                <a:lnTo>
                  <a:pt x="541829" y="281667"/>
                </a:lnTo>
                <a:lnTo>
                  <a:pt x="212705" y="409170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62" name="Freeform: Shape 1161">
            <a:extLst>
              <a:ext uri="{FF2B5EF4-FFF2-40B4-BE49-F238E27FC236}">
                <a16:creationId xmlns:a16="http://schemas.microsoft.com/office/drawing/2014/main" id="{0D30F1D2-B457-5EBD-8FD7-AD47F01BEA14}"/>
              </a:ext>
            </a:extLst>
          </p:cNvPr>
          <p:cNvSpPr/>
          <p:nvPr/>
        </p:nvSpPr>
        <p:spPr>
          <a:xfrm>
            <a:off x="1590465" y="7440655"/>
            <a:ext cx="541828" cy="409170"/>
          </a:xfrm>
          <a:custGeom>
            <a:avLst/>
            <a:gdLst>
              <a:gd name="connsiteX0" fmla="*/ 0 w 541828"/>
              <a:gd name="connsiteY0" fmla="*/ 127503 h 409170"/>
              <a:gd name="connsiteX1" fmla="*/ 329124 w 541828"/>
              <a:gd name="connsiteY1" fmla="*/ 0 h 409170"/>
              <a:gd name="connsiteX2" fmla="*/ 541829 w 541828"/>
              <a:gd name="connsiteY2" fmla="*/ 281667 h 409170"/>
              <a:gd name="connsiteX3" fmla="*/ 212705 w 541828"/>
              <a:gd name="connsiteY3" fmla="*/ 409171 h 409170"/>
              <a:gd name="connsiteX4" fmla="*/ 0 w 541828"/>
              <a:gd name="connsiteY4" fmla="*/ 127503 h 409170"/>
              <a:gd name="connsiteX5" fmla="*/ 0 w 541828"/>
              <a:gd name="connsiteY5" fmla="*/ 127503 h 409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1828" h="409170">
                <a:moveTo>
                  <a:pt x="0" y="127503"/>
                </a:moveTo>
                <a:lnTo>
                  <a:pt x="329124" y="0"/>
                </a:lnTo>
                <a:lnTo>
                  <a:pt x="541829" y="281667"/>
                </a:lnTo>
                <a:lnTo>
                  <a:pt x="212705" y="409171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63" name="Freeform: Shape 1162">
            <a:extLst>
              <a:ext uri="{FF2B5EF4-FFF2-40B4-BE49-F238E27FC236}">
                <a16:creationId xmlns:a16="http://schemas.microsoft.com/office/drawing/2014/main" id="{F294D2A6-BA49-BCC3-130F-E820724C6CD2}"/>
              </a:ext>
            </a:extLst>
          </p:cNvPr>
          <p:cNvSpPr/>
          <p:nvPr/>
        </p:nvSpPr>
        <p:spPr>
          <a:xfrm>
            <a:off x="2679208" y="-833219"/>
            <a:ext cx="309296" cy="621151"/>
          </a:xfrm>
          <a:custGeom>
            <a:avLst/>
            <a:gdLst>
              <a:gd name="connsiteX0" fmla="*/ 96592 w 309296"/>
              <a:gd name="connsiteY0" fmla="*/ 339484 h 621151"/>
              <a:gd name="connsiteX1" fmla="*/ 0 w 309296"/>
              <a:gd name="connsiteY1" fmla="*/ 0 h 621151"/>
              <a:gd name="connsiteX2" fmla="*/ 212705 w 309296"/>
              <a:gd name="connsiteY2" fmla="*/ 281667 h 621151"/>
              <a:gd name="connsiteX3" fmla="*/ 309297 w 309296"/>
              <a:gd name="connsiteY3" fmla="*/ 621151 h 621151"/>
              <a:gd name="connsiteX4" fmla="*/ 96592 w 309296"/>
              <a:gd name="connsiteY4" fmla="*/ 339484 h 621151"/>
              <a:gd name="connsiteX5" fmla="*/ 96592 w 309296"/>
              <a:gd name="connsiteY5" fmla="*/ 339484 h 621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296" h="621151">
                <a:moveTo>
                  <a:pt x="96592" y="339484"/>
                </a:moveTo>
                <a:lnTo>
                  <a:pt x="0" y="0"/>
                </a:lnTo>
                <a:lnTo>
                  <a:pt x="212705" y="281667"/>
                </a:lnTo>
                <a:lnTo>
                  <a:pt x="309297" y="621151"/>
                </a:lnTo>
                <a:lnTo>
                  <a:pt x="96592" y="339484"/>
                </a:lnTo>
                <a:lnTo>
                  <a:pt x="96592" y="3394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64" name="Freeform: Shape 1163">
            <a:extLst>
              <a:ext uri="{FF2B5EF4-FFF2-40B4-BE49-F238E27FC236}">
                <a16:creationId xmlns:a16="http://schemas.microsoft.com/office/drawing/2014/main" id="{CF99036E-C7F6-9DE5-CD13-030E31A055A2}"/>
              </a:ext>
            </a:extLst>
          </p:cNvPr>
          <p:cNvSpPr/>
          <p:nvPr/>
        </p:nvSpPr>
        <p:spPr>
          <a:xfrm>
            <a:off x="-99622" y="1348566"/>
            <a:ext cx="245271" cy="633119"/>
          </a:xfrm>
          <a:custGeom>
            <a:avLst/>
            <a:gdLst>
              <a:gd name="connsiteX0" fmla="*/ 0 w 245271"/>
              <a:gd name="connsiteY0" fmla="*/ 351453 h 633119"/>
              <a:gd name="connsiteX1" fmla="*/ 32567 w 245271"/>
              <a:gd name="connsiteY1" fmla="*/ 0 h 633119"/>
              <a:gd name="connsiteX2" fmla="*/ 245272 w 245271"/>
              <a:gd name="connsiteY2" fmla="*/ 281667 h 633119"/>
              <a:gd name="connsiteX3" fmla="*/ 212705 w 245271"/>
              <a:gd name="connsiteY3" fmla="*/ 633120 h 633119"/>
              <a:gd name="connsiteX4" fmla="*/ 0 w 245271"/>
              <a:gd name="connsiteY4" fmla="*/ 351453 h 633119"/>
              <a:gd name="connsiteX5" fmla="*/ 0 w 245271"/>
              <a:gd name="connsiteY5" fmla="*/ 351453 h 633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5271" h="633119">
                <a:moveTo>
                  <a:pt x="0" y="351453"/>
                </a:moveTo>
                <a:lnTo>
                  <a:pt x="32567" y="0"/>
                </a:lnTo>
                <a:lnTo>
                  <a:pt x="245272" y="281667"/>
                </a:lnTo>
                <a:lnTo>
                  <a:pt x="212705" y="633120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65" name="Freeform: Shape 1164">
            <a:extLst>
              <a:ext uri="{FF2B5EF4-FFF2-40B4-BE49-F238E27FC236}">
                <a16:creationId xmlns:a16="http://schemas.microsoft.com/office/drawing/2014/main" id="{94144E5B-F2E5-C553-E04B-83E81C316934}"/>
              </a:ext>
            </a:extLst>
          </p:cNvPr>
          <p:cNvSpPr/>
          <p:nvPr/>
        </p:nvSpPr>
        <p:spPr>
          <a:xfrm>
            <a:off x="3336730" y="-1947751"/>
            <a:ext cx="245272" cy="633119"/>
          </a:xfrm>
          <a:custGeom>
            <a:avLst/>
            <a:gdLst>
              <a:gd name="connsiteX0" fmla="*/ 0 w 245272"/>
              <a:gd name="connsiteY0" fmla="*/ 351453 h 633119"/>
              <a:gd name="connsiteX1" fmla="*/ 32567 w 245272"/>
              <a:gd name="connsiteY1" fmla="*/ 0 h 633119"/>
              <a:gd name="connsiteX2" fmla="*/ 245272 w 245272"/>
              <a:gd name="connsiteY2" fmla="*/ 281667 h 633119"/>
              <a:gd name="connsiteX3" fmla="*/ 212705 w 245272"/>
              <a:gd name="connsiteY3" fmla="*/ 633120 h 633119"/>
              <a:gd name="connsiteX4" fmla="*/ 0 w 245272"/>
              <a:gd name="connsiteY4" fmla="*/ 351453 h 633119"/>
              <a:gd name="connsiteX5" fmla="*/ 0 w 245272"/>
              <a:gd name="connsiteY5" fmla="*/ 351453 h 633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5272" h="633119">
                <a:moveTo>
                  <a:pt x="0" y="351453"/>
                </a:moveTo>
                <a:lnTo>
                  <a:pt x="32567" y="0"/>
                </a:lnTo>
                <a:lnTo>
                  <a:pt x="245272" y="281667"/>
                </a:lnTo>
                <a:lnTo>
                  <a:pt x="212705" y="633120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66" name="Freeform: Shape 1165">
            <a:extLst>
              <a:ext uri="{FF2B5EF4-FFF2-40B4-BE49-F238E27FC236}">
                <a16:creationId xmlns:a16="http://schemas.microsoft.com/office/drawing/2014/main" id="{3628BDD8-91A9-419D-2828-8F6C0B090A15}"/>
              </a:ext>
            </a:extLst>
          </p:cNvPr>
          <p:cNvSpPr/>
          <p:nvPr/>
        </p:nvSpPr>
        <p:spPr>
          <a:xfrm>
            <a:off x="1762262" y="331743"/>
            <a:ext cx="370032" cy="597622"/>
          </a:xfrm>
          <a:custGeom>
            <a:avLst/>
            <a:gdLst>
              <a:gd name="connsiteX0" fmla="*/ 0 w 370032"/>
              <a:gd name="connsiteY0" fmla="*/ 315955 h 597622"/>
              <a:gd name="connsiteX1" fmla="*/ 157327 w 370032"/>
              <a:gd name="connsiteY1" fmla="*/ 0 h 597622"/>
              <a:gd name="connsiteX2" fmla="*/ 370032 w 370032"/>
              <a:gd name="connsiteY2" fmla="*/ 281667 h 597622"/>
              <a:gd name="connsiteX3" fmla="*/ 212705 w 370032"/>
              <a:gd name="connsiteY3" fmla="*/ 597622 h 597622"/>
              <a:gd name="connsiteX4" fmla="*/ 0 w 370032"/>
              <a:gd name="connsiteY4" fmla="*/ 315955 h 597622"/>
              <a:gd name="connsiteX5" fmla="*/ 0 w 370032"/>
              <a:gd name="connsiteY5" fmla="*/ 315955 h 597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032" h="597622">
                <a:moveTo>
                  <a:pt x="0" y="315955"/>
                </a:moveTo>
                <a:lnTo>
                  <a:pt x="157327" y="0"/>
                </a:lnTo>
                <a:lnTo>
                  <a:pt x="370032" y="281667"/>
                </a:lnTo>
                <a:lnTo>
                  <a:pt x="212705" y="597622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67" name="Freeform: Shape 1166">
            <a:extLst>
              <a:ext uri="{FF2B5EF4-FFF2-40B4-BE49-F238E27FC236}">
                <a16:creationId xmlns:a16="http://schemas.microsoft.com/office/drawing/2014/main" id="{678AA33B-8DE3-1C8A-A45C-2D3788BD8073}"/>
              </a:ext>
            </a:extLst>
          </p:cNvPr>
          <p:cNvSpPr/>
          <p:nvPr/>
        </p:nvSpPr>
        <p:spPr>
          <a:xfrm>
            <a:off x="4330043" y="-1961064"/>
            <a:ext cx="370032" cy="597622"/>
          </a:xfrm>
          <a:custGeom>
            <a:avLst/>
            <a:gdLst>
              <a:gd name="connsiteX0" fmla="*/ 0 w 370032"/>
              <a:gd name="connsiteY0" fmla="*/ 315955 h 597622"/>
              <a:gd name="connsiteX1" fmla="*/ 157327 w 370032"/>
              <a:gd name="connsiteY1" fmla="*/ 0 h 597622"/>
              <a:gd name="connsiteX2" fmla="*/ 370032 w 370032"/>
              <a:gd name="connsiteY2" fmla="*/ 281667 h 597622"/>
              <a:gd name="connsiteX3" fmla="*/ 212705 w 370032"/>
              <a:gd name="connsiteY3" fmla="*/ 597622 h 597622"/>
              <a:gd name="connsiteX4" fmla="*/ 0 w 370032"/>
              <a:gd name="connsiteY4" fmla="*/ 315955 h 597622"/>
              <a:gd name="connsiteX5" fmla="*/ 0 w 370032"/>
              <a:gd name="connsiteY5" fmla="*/ 315955 h 597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032" h="597622">
                <a:moveTo>
                  <a:pt x="0" y="315955"/>
                </a:moveTo>
                <a:lnTo>
                  <a:pt x="157327" y="0"/>
                </a:lnTo>
                <a:lnTo>
                  <a:pt x="370032" y="281667"/>
                </a:lnTo>
                <a:lnTo>
                  <a:pt x="212705" y="597622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68" name="Freeform: Shape 1167">
            <a:extLst>
              <a:ext uri="{FF2B5EF4-FFF2-40B4-BE49-F238E27FC236}">
                <a16:creationId xmlns:a16="http://schemas.microsoft.com/office/drawing/2014/main" id="{F47B875B-1366-9570-58C5-47AF05B49FA8}"/>
              </a:ext>
            </a:extLst>
          </p:cNvPr>
          <p:cNvSpPr/>
          <p:nvPr/>
        </p:nvSpPr>
        <p:spPr>
          <a:xfrm>
            <a:off x="2679208" y="-1071005"/>
            <a:ext cx="473544" cy="519453"/>
          </a:xfrm>
          <a:custGeom>
            <a:avLst/>
            <a:gdLst>
              <a:gd name="connsiteX0" fmla="*/ 0 w 473544"/>
              <a:gd name="connsiteY0" fmla="*/ 237787 h 519453"/>
              <a:gd name="connsiteX1" fmla="*/ 260840 w 473544"/>
              <a:gd name="connsiteY1" fmla="*/ 0 h 519453"/>
              <a:gd name="connsiteX2" fmla="*/ 473545 w 473544"/>
              <a:gd name="connsiteY2" fmla="*/ 281667 h 519453"/>
              <a:gd name="connsiteX3" fmla="*/ 212705 w 473544"/>
              <a:gd name="connsiteY3" fmla="*/ 519453 h 519453"/>
              <a:gd name="connsiteX4" fmla="*/ 0 w 473544"/>
              <a:gd name="connsiteY4" fmla="*/ 237787 h 519453"/>
              <a:gd name="connsiteX5" fmla="*/ 0 w 473544"/>
              <a:gd name="connsiteY5" fmla="*/ 237787 h 519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3544" h="519453">
                <a:moveTo>
                  <a:pt x="0" y="237787"/>
                </a:moveTo>
                <a:lnTo>
                  <a:pt x="260840" y="0"/>
                </a:lnTo>
                <a:lnTo>
                  <a:pt x="473545" y="281667"/>
                </a:lnTo>
                <a:lnTo>
                  <a:pt x="212705" y="519453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69" name="Freeform: Shape 1168">
            <a:extLst>
              <a:ext uri="{FF2B5EF4-FFF2-40B4-BE49-F238E27FC236}">
                <a16:creationId xmlns:a16="http://schemas.microsoft.com/office/drawing/2014/main" id="{80522B6D-CCBD-9248-25F9-F3C168D7A37E}"/>
              </a:ext>
            </a:extLst>
          </p:cNvPr>
          <p:cNvSpPr/>
          <p:nvPr/>
        </p:nvSpPr>
        <p:spPr>
          <a:xfrm>
            <a:off x="572116" y="520196"/>
            <a:ext cx="473544" cy="519453"/>
          </a:xfrm>
          <a:custGeom>
            <a:avLst/>
            <a:gdLst>
              <a:gd name="connsiteX0" fmla="*/ 0 w 473544"/>
              <a:gd name="connsiteY0" fmla="*/ 237787 h 519453"/>
              <a:gd name="connsiteX1" fmla="*/ 260839 w 473544"/>
              <a:gd name="connsiteY1" fmla="*/ 0 h 519453"/>
              <a:gd name="connsiteX2" fmla="*/ 473544 w 473544"/>
              <a:gd name="connsiteY2" fmla="*/ 281667 h 519453"/>
              <a:gd name="connsiteX3" fmla="*/ 212705 w 473544"/>
              <a:gd name="connsiteY3" fmla="*/ 519453 h 519453"/>
              <a:gd name="connsiteX4" fmla="*/ 0 w 473544"/>
              <a:gd name="connsiteY4" fmla="*/ 237787 h 519453"/>
              <a:gd name="connsiteX5" fmla="*/ 0 w 473544"/>
              <a:gd name="connsiteY5" fmla="*/ 237787 h 519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3544" h="519453">
                <a:moveTo>
                  <a:pt x="0" y="237787"/>
                </a:moveTo>
                <a:lnTo>
                  <a:pt x="260839" y="0"/>
                </a:lnTo>
                <a:lnTo>
                  <a:pt x="473544" y="281667"/>
                </a:lnTo>
                <a:lnTo>
                  <a:pt x="212705" y="519453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70" name="Freeform: Shape 1169">
            <a:extLst>
              <a:ext uri="{FF2B5EF4-FFF2-40B4-BE49-F238E27FC236}">
                <a16:creationId xmlns:a16="http://schemas.microsoft.com/office/drawing/2014/main" id="{D3E19129-C544-813A-254D-994577BE9D90}"/>
              </a:ext>
            </a:extLst>
          </p:cNvPr>
          <p:cNvSpPr/>
          <p:nvPr/>
        </p:nvSpPr>
        <p:spPr>
          <a:xfrm>
            <a:off x="4700076" y="-2370234"/>
            <a:ext cx="541828" cy="409170"/>
          </a:xfrm>
          <a:custGeom>
            <a:avLst/>
            <a:gdLst>
              <a:gd name="connsiteX0" fmla="*/ 0 w 541828"/>
              <a:gd name="connsiteY0" fmla="*/ 127503 h 409170"/>
              <a:gd name="connsiteX1" fmla="*/ 329124 w 541828"/>
              <a:gd name="connsiteY1" fmla="*/ 0 h 409170"/>
              <a:gd name="connsiteX2" fmla="*/ 541829 w 541828"/>
              <a:gd name="connsiteY2" fmla="*/ 281667 h 409170"/>
              <a:gd name="connsiteX3" fmla="*/ 212705 w 541828"/>
              <a:gd name="connsiteY3" fmla="*/ 409170 h 409170"/>
              <a:gd name="connsiteX4" fmla="*/ 0 w 541828"/>
              <a:gd name="connsiteY4" fmla="*/ 127503 h 409170"/>
              <a:gd name="connsiteX5" fmla="*/ 0 w 541828"/>
              <a:gd name="connsiteY5" fmla="*/ 127503 h 409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1828" h="409170">
                <a:moveTo>
                  <a:pt x="0" y="127503"/>
                </a:moveTo>
                <a:lnTo>
                  <a:pt x="329124" y="0"/>
                </a:lnTo>
                <a:lnTo>
                  <a:pt x="541829" y="281667"/>
                </a:lnTo>
                <a:lnTo>
                  <a:pt x="212705" y="409170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71" name="Freeform: Shape 1170">
            <a:extLst>
              <a:ext uri="{FF2B5EF4-FFF2-40B4-BE49-F238E27FC236}">
                <a16:creationId xmlns:a16="http://schemas.microsoft.com/office/drawing/2014/main" id="{D8D44F5C-E537-213A-FEE6-2D4F365650EA}"/>
              </a:ext>
            </a:extLst>
          </p:cNvPr>
          <p:cNvSpPr/>
          <p:nvPr/>
        </p:nvSpPr>
        <p:spPr>
          <a:xfrm>
            <a:off x="2132294" y="-77426"/>
            <a:ext cx="541828" cy="409170"/>
          </a:xfrm>
          <a:custGeom>
            <a:avLst/>
            <a:gdLst>
              <a:gd name="connsiteX0" fmla="*/ 0 w 541828"/>
              <a:gd name="connsiteY0" fmla="*/ 127503 h 409170"/>
              <a:gd name="connsiteX1" fmla="*/ 329124 w 541828"/>
              <a:gd name="connsiteY1" fmla="*/ 0 h 409170"/>
              <a:gd name="connsiteX2" fmla="*/ 541829 w 541828"/>
              <a:gd name="connsiteY2" fmla="*/ 281667 h 409170"/>
              <a:gd name="connsiteX3" fmla="*/ 212705 w 541828"/>
              <a:gd name="connsiteY3" fmla="*/ 409170 h 409170"/>
              <a:gd name="connsiteX4" fmla="*/ 0 w 541828"/>
              <a:gd name="connsiteY4" fmla="*/ 127503 h 409170"/>
              <a:gd name="connsiteX5" fmla="*/ 0 w 541828"/>
              <a:gd name="connsiteY5" fmla="*/ 127503 h 409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1828" h="409170">
                <a:moveTo>
                  <a:pt x="0" y="127503"/>
                </a:moveTo>
                <a:lnTo>
                  <a:pt x="329124" y="0"/>
                </a:lnTo>
                <a:lnTo>
                  <a:pt x="541829" y="281667"/>
                </a:lnTo>
                <a:lnTo>
                  <a:pt x="212705" y="409170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72" name="Freeform: Shape 1171">
            <a:extLst>
              <a:ext uri="{FF2B5EF4-FFF2-40B4-BE49-F238E27FC236}">
                <a16:creationId xmlns:a16="http://schemas.microsoft.com/office/drawing/2014/main" id="{724E516F-E084-CDE8-E394-7BB75E138997}"/>
              </a:ext>
            </a:extLst>
          </p:cNvPr>
          <p:cNvSpPr/>
          <p:nvPr/>
        </p:nvSpPr>
        <p:spPr>
          <a:xfrm>
            <a:off x="-775694" y="1764875"/>
            <a:ext cx="541828" cy="409170"/>
          </a:xfrm>
          <a:custGeom>
            <a:avLst/>
            <a:gdLst>
              <a:gd name="connsiteX0" fmla="*/ 0 w 541828"/>
              <a:gd name="connsiteY0" fmla="*/ 127503 h 409170"/>
              <a:gd name="connsiteX1" fmla="*/ 329124 w 541828"/>
              <a:gd name="connsiteY1" fmla="*/ 0 h 409170"/>
              <a:gd name="connsiteX2" fmla="*/ 541829 w 541828"/>
              <a:gd name="connsiteY2" fmla="*/ 281667 h 409170"/>
              <a:gd name="connsiteX3" fmla="*/ 212705 w 541828"/>
              <a:gd name="connsiteY3" fmla="*/ 409170 h 409170"/>
              <a:gd name="connsiteX4" fmla="*/ 0 w 541828"/>
              <a:gd name="connsiteY4" fmla="*/ 127503 h 409170"/>
              <a:gd name="connsiteX5" fmla="*/ 0 w 541828"/>
              <a:gd name="connsiteY5" fmla="*/ 127503 h 409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1828" h="409170">
                <a:moveTo>
                  <a:pt x="0" y="127503"/>
                </a:moveTo>
                <a:lnTo>
                  <a:pt x="329124" y="0"/>
                </a:lnTo>
                <a:lnTo>
                  <a:pt x="541829" y="281667"/>
                </a:lnTo>
                <a:lnTo>
                  <a:pt x="212705" y="409170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73" name="Freeform: Shape 1172">
            <a:extLst>
              <a:ext uri="{FF2B5EF4-FFF2-40B4-BE49-F238E27FC236}">
                <a16:creationId xmlns:a16="http://schemas.microsoft.com/office/drawing/2014/main" id="{2473DC9E-447E-D527-9885-7197EC0CC6D9}"/>
              </a:ext>
            </a:extLst>
          </p:cNvPr>
          <p:cNvSpPr/>
          <p:nvPr/>
        </p:nvSpPr>
        <p:spPr>
          <a:xfrm>
            <a:off x="6619161" y="7079272"/>
            <a:ext cx="309296" cy="621151"/>
          </a:xfrm>
          <a:custGeom>
            <a:avLst/>
            <a:gdLst>
              <a:gd name="connsiteX0" fmla="*/ 96592 w 309296"/>
              <a:gd name="connsiteY0" fmla="*/ 339485 h 621151"/>
              <a:gd name="connsiteX1" fmla="*/ 0 w 309296"/>
              <a:gd name="connsiteY1" fmla="*/ 0 h 621151"/>
              <a:gd name="connsiteX2" fmla="*/ 212705 w 309296"/>
              <a:gd name="connsiteY2" fmla="*/ 281667 h 621151"/>
              <a:gd name="connsiteX3" fmla="*/ 309297 w 309296"/>
              <a:gd name="connsiteY3" fmla="*/ 621152 h 621151"/>
              <a:gd name="connsiteX4" fmla="*/ 96592 w 309296"/>
              <a:gd name="connsiteY4" fmla="*/ 339485 h 621151"/>
              <a:gd name="connsiteX5" fmla="*/ 96592 w 309296"/>
              <a:gd name="connsiteY5" fmla="*/ 339485 h 6211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9296" h="621151">
                <a:moveTo>
                  <a:pt x="96592" y="339485"/>
                </a:moveTo>
                <a:lnTo>
                  <a:pt x="0" y="0"/>
                </a:lnTo>
                <a:lnTo>
                  <a:pt x="212705" y="281667"/>
                </a:lnTo>
                <a:lnTo>
                  <a:pt x="309297" y="621152"/>
                </a:lnTo>
                <a:lnTo>
                  <a:pt x="96592" y="339485"/>
                </a:lnTo>
                <a:lnTo>
                  <a:pt x="96592" y="339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74" name="Freeform: Shape 1173">
            <a:extLst>
              <a:ext uri="{FF2B5EF4-FFF2-40B4-BE49-F238E27FC236}">
                <a16:creationId xmlns:a16="http://schemas.microsoft.com/office/drawing/2014/main" id="{D7A735BC-513E-F303-9CBD-FD8725411068}"/>
              </a:ext>
            </a:extLst>
          </p:cNvPr>
          <p:cNvSpPr/>
          <p:nvPr/>
        </p:nvSpPr>
        <p:spPr>
          <a:xfrm>
            <a:off x="10211564" y="5206404"/>
            <a:ext cx="245271" cy="633119"/>
          </a:xfrm>
          <a:custGeom>
            <a:avLst/>
            <a:gdLst>
              <a:gd name="connsiteX0" fmla="*/ 0 w 245271"/>
              <a:gd name="connsiteY0" fmla="*/ 351453 h 633119"/>
              <a:gd name="connsiteX1" fmla="*/ 32567 w 245271"/>
              <a:gd name="connsiteY1" fmla="*/ 0 h 633119"/>
              <a:gd name="connsiteX2" fmla="*/ 245271 w 245271"/>
              <a:gd name="connsiteY2" fmla="*/ 281667 h 633119"/>
              <a:gd name="connsiteX3" fmla="*/ 212705 w 245271"/>
              <a:gd name="connsiteY3" fmla="*/ 633120 h 633119"/>
              <a:gd name="connsiteX4" fmla="*/ 0 w 245271"/>
              <a:gd name="connsiteY4" fmla="*/ 351453 h 633119"/>
              <a:gd name="connsiteX5" fmla="*/ 0 w 245271"/>
              <a:gd name="connsiteY5" fmla="*/ 351453 h 633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5271" h="633119">
                <a:moveTo>
                  <a:pt x="0" y="351453"/>
                </a:moveTo>
                <a:lnTo>
                  <a:pt x="32567" y="0"/>
                </a:lnTo>
                <a:lnTo>
                  <a:pt x="245271" y="281667"/>
                </a:lnTo>
                <a:lnTo>
                  <a:pt x="212705" y="633120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75" name="Freeform: Shape 1174">
            <a:extLst>
              <a:ext uri="{FF2B5EF4-FFF2-40B4-BE49-F238E27FC236}">
                <a16:creationId xmlns:a16="http://schemas.microsoft.com/office/drawing/2014/main" id="{3367B1B3-91C2-AD1E-1129-048CF18E9995}"/>
              </a:ext>
            </a:extLst>
          </p:cNvPr>
          <p:cNvSpPr/>
          <p:nvPr/>
        </p:nvSpPr>
        <p:spPr>
          <a:xfrm>
            <a:off x="6069388" y="7656544"/>
            <a:ext cx="245271" cy="633119"/>
          </a:xfrm>
          <a:custGeom>
            <a:avLst/>
            <a:gdLst>
              <a:gd name="connsiteX0" fmla="*/ 0 w 245271"/>
              <a:gd name="connsiteY0" fmla="*/ 351453 h 633119"/>
              <a:gd name="connsiteX1" fmla="*/ 32567 w 245271"/>
              <a:gd name="connsiteY1" fmla="*/ 0 h 633119"/>
              <a:gd name="connsiteX2" fmla="*/ 245272 w 245271"/>
              <a:gd name="connsiteY2" fmla="*/ 281666 h 633119"/>
              <a:gd name="connsiteX3" fmla="*/ 212705 w 245271"/>
              <a:gd name="connsiteY3" fmla="*/ 633119 h 633119"/>
              <a:gd name="connsiteX4" fmla="*/ 0 w 245271"/>
              <a:gd name="connsiteY4" fmla="*/ 351453 h 633119"/>
              <a:gd name="connsiteX5" fmla="*/ 0 w 245271"/>
              <a:gd name="connsiteY5" fmla="*/ 351453 h 633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45271" h="633119">
                <a:moveTo>
                  <a:pt x="0" y="351453"/>
                </a:moveTo>
                <a:lnTo>
                  <a:pt x="32567" y="0"/>
                </a:lnTo>
                <a:lnTo>
                  <a:pt x="245272" y="281666"/>
                </a:lnTo>
                <a:lnTo>
                  <a:pt x="212705" y="633119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76" name="Freeform: Shape 1175">
            <a:extLst>
              <a:ext uri="{FF2B5EF4-FFF2-40B4-BE49-F238E27FC236}">
                <a16:creationId xmlns:a16="http://schemas.microsoft.com/office/drawing/2014/main" id="{2D183EE6-0CDB-E6DB-F9BD-C59CD00E8183}"/>
              </a:ext>
            </a:extLst>
          </p:cNvPr>
          <p:cNvSpPr/>
          <p:nvPr/>
        </p:nvSpPr>
        <p:spPr>
          <a:xfrm>
            <a:off x="11101619" y="4463470"/>
            <a:ext cx="370031" cy="597622"/>
          </a:xfrm>
          <a:custGeom>
            <a:avLst/>
            <a:gdLst>
              <a:gd name="connsiteX0" fmla="*/ 0 w 370031"/>
              <a:gd name="connsiteY0" fmla="*/ 315955 h 597622"/>
              <a:gd name="connsiteX1" fmla="*/ 157327 w 370031"/>
              <a:gd name="connsiteY1" fmla="*/ 0 h 597622"/>
              <a:gd name="connsiteX2" fmla="*/ 370032 w 370031"/>
              <a:gd name="connsiteY2" fmla="*/ 281667 h 597622"/>
              <a:gd name="connsiteX3" fmla="*/ 212705 w 370031"/>
              <a:gd name="connsiteY3" fmla="*/ 597622 h 597622"/>
              <a:gd name="connsiteX4" fmla="*/ 0 w 370031"/>
              <a:gd name="connsiteY4" fmla="*/ 315955 h 597622"/>
              <a:gd name="connsiteX5" fmla="*/ 0 w 370031"/>
              <a:gd name="connsiteY5" fmla="*/ 315955 h 597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031" h="597622">
                <a:moveTo>
                  <a:pt x="0" y="315955"/>
                </a:moveTo>
                <a:lnTo>
                  <a:pt x="157327" y="0"/>
                </a:lnTo>
                <a:lnTo>
                  <a:pt x="370032" y="281667"/>
                </a:lnTo>
                <a:lnTo>
                  <a:pt x="212705" y="597622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77" name="Freeform: Shape 1176">
            <a:extLst>
              <a:ext uri="{FF2B5EF4-FFF2-40B4-BE49-F238E27FC236}">
                <a16:creationId xmlns:a16="http://schemas.microsoft.com/office/drawing/2014/main" id="{B8093201-0D8E-1F12-D22B-DD7537782807}"/>
              </a:ext>
            </a:extLst>
          </p:cNvPr>
          <p:cNvSpPr/>
          <p:nvPr/>
        </p:nvSpPr>
        <p:spPr>
          <a:xfrm>
            <a:off x="7507939" y="6289292"/>
            <a:ext cx="370031" cy="597622"/>
          </a:xfrm>
          <a:custGeom>
            <a:avLst/>
            <a:gdLst>
              <a:gd name="connsiteX0" fmla="*/ 0 w 370031"/>
              <a:gd name="connsiteY0" fmla="*/ 315955 h 597622"/>
              <a:gd name="connsiteX1" fmla="*/ 157327 w 370031"/>
              <a:gd name="connsiteY1" fmla="*/ 0 h 597622"/>
              <a:gd name="connsiteX2" fmla="*/ 370032 w 370031"/>
              <a:gd name="connsiteY2" fmla="*/ 281667 h 597622"/>
              <a:gd name="connsiteX3" fmla="*/ 212705 w 370031"/>
              <a:gd name="connsiteY3" fmla="*/ 597622 h 597622"/>
              <a:gd name="connsiteX4" fmla="*/ 0 w 370031"/>
              <a:gd name="connsiteY4" fmla="*/ 315955 h 597622"/>
              <a:gd name="connsiteX5" fmla="*/ 0 w 370031"/>
              <a:gd name="connsiteY5" fmla="*/ 315955 h 597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031" h="597622">
                <a:moveTo>
                  <a:pt x="0" y="315955"/>
                </a:moveTo>
                <a:lnTo>
                  <a:pt x="157327" y="0"/>
                </a:lnTo>
                <a:lnTo>
                  <a:pt x="370032" y="281667"/>
                </a:lnTo>
                <a:lnTo>
                  <a:pt x="212705" y="597622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78" name="Freeform: Shape 1177">
            <a:extLst>
              <a:ext uri="{FF2B5EF4-FFF2-40B4-BE49-F238E27FC236}">
                <a16:creationId xmlns:a16="http://schemas.microsoft.com/office/drawing/2014/main" id="{F7EBCD1E-0B29-3FCD-9FD4-702478ECAF34}"/>
              </a:ext>
            </a:extLst>
          </p:cNvPr>
          <p:cNvSpPr/>
          <p:nvPr/>
        </p:nvSpPr>
        <p:spPr>
          <a:xfrm>
            <a:off x="5315413" y="8672762"/>
            <a:ext cx="370031" cy="597621"/>
          </a:xfrm>
          <a:custGeom>
            <a:avLst/>
            <a:gdLst>
              <a:gd name="connsiteX0" fmla="*/ 0 w 370031"/>
              <a:gd name="connsiteY0" fmla="*/ 315955 h 597621"/>
              <a:gd name="connsiteX1" fmla="*/ 157327 w 370031"/>
              <a:gd name="connsiteY1" fmla="*/ 0 h 597621"/>
              <a:gd name="connsiteX2" fmla="*/ 370032 w 370031"/>
              <a:gd name="connsiteY2" fmla="*/ 281666 h 597621"/>
              <a:gd name="connsiteX3" fmla="*/ 212705 w 370031"/>
              <a:gd name="connsiteY3" fmla="*/ 597622 h 597621"/>
              <a:gd name="connsiteX4" fmla="*/ 0 w 370031"/>
              <a:gd name="connsiteY4" fmla="*/ 315955 h 597621"/>
              <a:gd name="connsiteX5" fmla="*/ 0 w 370031"/>
              <a:gd name="connsiteY5" fmla="*/ 315955 h 597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0031" h="597621">
                <a:moveTo>
                  <a:pt x="0" y="315955"/>
                </a:moveTo>
                <a:lnTo>
                  <a:pt x="157327" y="0"/>
                </a:lnTo>
                <a:lnTo>
                  <a:pt x="370032" y="281666"/>
                </a:lnTo>
                <a:lnTo>
                  <a:pt x="212705" y="597622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79" name="Freeform: Shape 1178">
            <a:extLst>
              <a:ext uri="{FF2B5EF4-FFF2-40B4-BE49-F238E27FC236}">
                <a16:creationId xmlns:a16="http://schemas.microsoft.com/office/drawing/2014/main" id="{D155F9E3-56C5-CB06-658F-4C7B97A750E4}"/>
              </a:ext>
            </a:extLst>
          </p:cNvPr>
          <p:cNvSpPr/>
          <p:nvPr/>
        </p:nvSpPr>
        <p:spPr>
          <a:xfrm>
            <a:off x="9038113" y="5904380"/>
            <a:ext cx="473544" cy="519453"/>
          </a:xfrm>
          <a:custGeom>
            <a:avLst/>
            <a:gdLst>
              <a:gd name="connsiteX0" fmla="*/ 0 w 473544"/>
              <a:gd name="connsiteY0" fmla="*/ 237787 h 519453"/>
              <a:gd name="connsiteX1" fmla="*/ 260839 w 473544"/>
              <a:gd name="connsiteY1" fmla="*/ 0 h 519453"/>
              <a:gd name="connsiteX2" fmla="*/ 473544 w 473544"/>
              <a:gd name="connsiteY2" fmla="*/ 281667 h 519453"/>
              <a:gd name="connsiteX3" fmla="*/ 212705 w 473544"/>
              <a:gd name="connsiteY3" fmla="*/ 519453 h 519453"/>
              <a:gd name="connsiteX4" fmla="*/ 0 w 473544"/>
              <a:gd name="connsiteY4" fmla="*/ 237787 h 519453"/>
              <a:gd name="connsiteX5" fmla="*/ 0 w 473544"/>
              <a:gd name="connsiteY5" fmla="*/ 237787 h 519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3544" h="519453">
                <a:moveTo>
                  <a:pt x="0" y="237787"/>
                </a:moveTo>
                <a:lnTo>
                  <a:pt x="260839" y="0"/>
                </a:lnTo>
                <a:lnTo>
                  <a:pt x="473544" y="281667"/>
                </a:lnTo>
                <a:lnTo>
                  <a:pt x="212705" y="519453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80" name="Freeform: Shape 1179">
            <a:extLst>
              <a:ext uri="{FF2B5EF4-FFF2-40B4-BE49-F238E27FC236}">
                <a16:creationId xmlns:a16="http://schemas.microsoft.com/office/drawing/2014/main" id="{334A2DF4-69A3-6BB4-7B47-3676D21B83A4}"/>
              </a:ext>
            </a:extLst>
          </p:cNvPr>
          <p:cNvSpPr/>
          <p:nvPr/>
        </p:nvSpPr>
        <p:spPr>
          <a:xfrm>
            <a:off x="6454914" y="7418757"/>
            <a:ext cx="473543" cy="519453"/>
          </a:xfrm>
          <a:custGeom>
            <a:avLst/>
            <a:gdLst>
              <a:gd name="connsiteX0" fmla="*/ 0 w 473543"/>
              <a:gd name="connsiteY0" fmla="*/ 237787 h 519453"/>
              <a:gd name="connsiteX1" fmla="*/ 260839 w 473543"/>
              <a:gd name="connsiteY1" fmla="*/ 0 h 519453"/>
              <a:gd name="connsiteX2" fmla="*/ 473544 w 473543"/>
              <a:gd name="connsiteY2" fmla="*/ 281667 h 519453"/>
              <a:gd name="connsiteX3" fmla="*/ 212704 w 473543"/>
              <a:gd name="connsiteY3" fmla="*/ 519453 h 519453"/>
              <a:gd name="connsiteX4" fmla="*/ 0 w 473543"/>
              <a:gd name="connsiteY4" fmla="*/ 237787 h 519453"/>
              <a:gd name="connsiteX5" fmla="*/ 0 w 473543"/>
              <a:gd name="connsiteY5" fmla="*/ 237787 h 519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3543" h="519453">
                <a:moveTo>
                  <a:pt x="0" y="237787"/>
                </a:moveTo>
                <a:lnTo>
                  <a:pt x="260839" y="0"/>
                </a:lnTo>
                <a:lnTo>
                  <a:pt x="473544" y="281667"/>
                </a:lnTo>
                <a:lnTo>
                  <a:pt x="212704" y="519453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81" name="Freeform: Shape 1180">
            <a:extLst>
              <a:ext uri="{FF2B5EF4-FFF2-40B4-BE49-F238E27FC236}">
                <a16:creationId xmlns:a16="http://schemas.microsoft.com/office/drawing/2014/main" id="{9A89A4C6-B127-C13C-BA48-792D9F0CD6F7}"/>
              </a:ext>
            </a:extLst>
          </p:cNvPr>
          <p:cNvSpPr/>
          <p:nvPr/>
        </p:nvSpPr>
        <p:spPr>
          <a:xfrm>
            <a:off x="4226531" y="9733464"/>
            <a:ext cx="473544" cy="519453"/>
          </a:xfrm>
          <a:custGeom>
            <a:avLst/>
            <a:gdLst>
              <a:gd name="connsiteX0" fmla="*/ 0 w 473544"/>
              <a:gd name="connsiteY0" fmla="*/ 237786 h 519453"/>
              <a:gd name="connsiteX1" fmla="*/ 260839 w 473544"/>
              <a:gd name="connsiteY1" fmla="*/ 0 h 519453"/>
              <a:gd name="connsiteX2" fmla="*/ 473544 w 473544"/>
              <a:gd name="connsiteY2" fmla="*/ 281666 h 519453"/>
              <a:gd name="connsiteX3" fmla="*/ 212705 w 473544"/>
              <a:gd name="connsiteY3" fmla="*/ 519453 h 519453"/>
              <a:gd name="connsiteX4" fmla="*/ 0 w 473544"/>
              <a:gd name="connsiteY4" fmla="*/ 237786 h 519453"/>
              <a:gd name="connsiteX5" fmla="*/ 0 w 473544"/>
              <a:gd name="connsiteY5" fmla="*/ 237786 h 519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3544" h="519453">
                <a:moveTo>
                  <a:pt x="0" y="237786"/>
                </a:moveTo>
                <a:lnTo>
                  <a:pt x="260839" y="0"/>
                </a:lnTo>
                <a:lnTo>
                  <a:pt x="473544" y="281666"/>
                </a:lnTo>
                <a:lnTo>
                  <a:pt x="212705" y="519453"/>
                </a:lnTo>
                <a:lnTo>
                  <a:pt x="0" y="237786"/>
                </a:lnTo>
                <a:lnTo>
                  <a:pt x="0" y="23778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82" name="Freeform: Shape 1181">
            <a:extLst>
              <a:ext uri="{FF2B5EF4-FFF2-40B4-BE49-F238E27FC236}">
                <a16:creationId xmlns:a16="http://schemas.microsoft.com/office/drawing/2014/main" id="{DD3D55CC-970E-0900-CD8B-771D63723FFC}"/>
              </a:ext>
            </a:extLst>
          </p:cNvPr>
          <p:cNvSpPr/>
          <p:nvPr/>
        </p:nvSpPr>
        <p:spPr>
          <a:xfrm>
            <a:off x="7178815" y="6605247"/>
            <a:ext cx="541828" cy="409170"/>
          </a:xfrm>
          <a:custGeom>
            <a:avLst/>
            <a:gdLst>
              <a:gd name="connsiteX0" fmla="*/ 0 w 541828"/>
              <a:gd name="connsiteY0" fmla="*/ 127503 h 409170"/>
              <a:gd name="connsiteX1" fmla="*/ 329124 w 541828"/>
              <a:gd name="connsiteY1" fmla="*/ 0 h 409170"/>
              <a:gd name="connsiteX2" fmla="*/ 541829 w 541828"/>
              <a:gd name="connsiteY2" fmla="*/ 281667 h 409170"/>
              <a:gd name="connsiteX3" fmla="*/ 212705 w 541828"/>
              <a:gd name="connsiteY3" fmla="*/ 409171 h 409170"/>
              <a:gd name="connsiteX4" fmla="*/ 0 w 541828"/>
              <a:gd name="connsiteY4" fmla="*/ 127503 h 409170"/>
              <a:gd name="connsiteX5" fmla="*/ 0 w 541828"/>
              <a:gd name="connsiteY5" fmla="*/ 127503 h 409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1828" h="409170">
                <a:moveTo>
                  <a:pt x="0" y="127503"/>
                </a:moveTo>
                <a:lnTo>
                  <a:pt x="329124" y="0"/>
                </a:lnTo>
                <a:lnTo>
                  <a:pt x="541829" y="281667"/>
                </a:lnTo>
                <a:lnTo>
                  <a:pt x="212705" y="409171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83" name="Freeform: Shape 1182">
            <a:extLst>
              <a:ext uri="{FF2B5EF4-FFF2-40B4-BE49-F238E27FC236}">
                <a16:creationId xmlns:a16="http://schemas.microsoft.com/office/drawing/2014/main" id="{67F0FDBC-2AF2-4FCC-14A2-3FF3E1B549B9}"/>
              </a:ext>
            </a:extLst>
          </p:cNvPr>
          <p:cNvSpPr/>
          <p:nvPr/>
        </p:nvSpPr>
        <p:spPr>
          <a:xfrm>
            <a:off x="5472740" y="8545258"/>
            <a:ext cx="541828" cy="409169"/>
          </a:xfrm>
          <a:custGeom>
            <a:avLst/>
            <a:gdLst>
              <a:gd name="connsiteX0" fmla="*/ 0 w 541828"/>
              <a:gd name="connsiteY0" fmla="*/ 127503 h 409169"/>
              <a:gd name="connsiteX1" fmla="*/ 329124 w 541828"/>
              <a:gd name="connsiteY1" fmla="*/ 0 h 409169"/>
              <a:gd name="connsiteX2" fmla="*/ 541829 w 541828"/>
              <a:gd name="connsiteY2" fmla="*/ 281666 h 409169"/>
              <a:gd name="connsiteX3" fmla="*/ 212705 w 541828"/>
              <a:gd name="connsiteY3" fmla="*/ 409170 h 409169"/>
              <a:gd name="connsiteX4" fmla="*/ 0 w 541828"/>
              <a:gd name="connsiteY4" fmla="*/ 127503 h 409169"/>
              <a:gd name="connsiteX5" fmla="*/ 0 w 541828"/>
              <a:gd name="connsiteY5" fmla="*/ 127503 h 409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1828" h="409169">
                <a:moveTo>
                  <a:pt x="0" y="127503"/>
                </a:moveTo>
                <a:lnTo>
                  <a:pt x="329124" y="0"/>
                </a:lnTo>
                <a:lnTo>
                  <a:pt x="541829" y="281666"/>
                </a:lnTo>
                <a:lnTo>
                  <a:pt x="212705" y="409170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84" name="Freeform: Shape 1183">
            <a:extLst>
              <a:ext uri="{FF2B5EF4-FFF2-40B4-BE49-F238E27FC236}">
                <a16:creationId xmlns:a16="http://schemas.microsoft.com/office/drawing/2014/main" id="{5E63B149-7BFE-7C46-2C0C-04B64CC98AAE}"/>
              </a:ext>
            </a:extLst>
          </p:cNvPr>
          <p:cNvSpPr/>
          <p:nvPr/>
        </p:nvSpPr>
        <p:spPr>
          <a:xfrm>
            <a:off x="10472403" y="4965235"/>
            <a:ext cx="541829" cy="409170"/>
          </a:xfrm>
          <a:custGeom>
            <a:avLst/>
            <a:gdLst>
              <a:gd name="connsiteX0" fmla="*/ 0 w 541829"/>
              <a:gd name="connsiteY0" fmla="*/ 127503 h 409170"/>
              <a:gd name="connsiteX1" fmla="*/ 329125 w 541829"/>
              <a:gd name="connsiteY1" fmla="*/ 0 h 409170"/>
              <a:gd name="connsiteX2" fmla="*/ 541829 w 541829"/>
              <a:gd name="connsiteY2" fmla="*/ 281667 h 409170"/>
              <a:gd name="connsiteX3" fmla="*/ 212706 w 541829"/>
              <a:gd name="connsiteY3" fmla="*/ 409170 h 409170"/>
              <a:gd name="connsiteX4" fmla="*/ 0 w 541829"/>
              <a:gd name="connsiteY4" fmla="*/ 127503 h 409170"/>
              <a:gd name="connsiteX5" fmla="*/ 0 w 541829"/>
              <a:gd name="connsiteY5" fmla="*/ 127503 h 409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1829" h="409170">
                <a:moveTo>
                  <a:pt x="0" y="127503"/>
                </a:moveTo>
                <a:lnTo>
                  <a:pt x="329125" y="0"/>
                </a:lnTo>
                <a:lnTo>
                  <a:pt x="541829" y="281667"/>
                </a:lnTo>
                <a:lnTo>
                  <a:pt x="212706" y="409170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85" name="Freeform: Shape 1184">
            <a:extLst>
              <a:ext uri="{FF2B5EF4-FFF2-40B4-BE49-F238E27FC236}">
                <a16:creationId xmlns:a16="http://schemas.microsoft.com/office/drawing/2014/main" id="{39697D1A-D807-6D8A-4E1F-0C0B576453C0}"/>
              </a:ext>
            </a:extLst>
          </p:cNvPr>
          <p:cNvSpPr/>
          <p:nvPr/>
        </p:nvSpPr>
        <p:spPr>
          <a:xfrm>
            <a:off x="4791171" y="1668916"/>
            <a:ext cx="129158" cy="690937"/>
          </a:xfrm>
          <a:custGeom>
            <a:avLst/>
            <a:gdLst>
              <a:gd name="connsiteX0" fmla="*/ 0 w 129158"/>
              <a:gd name="connsiteY0" fmla="*/ 351453 h 690937"/>
              <a:gd name="connsiteX1" fmla="*/ 32567 w 129158"/>
              <a:gd name="connsiteY1" fmla="*/ 0 h 690937"/>
              <a:gd name="connsiteX2" fmla="*/ 129159 w 129158"/>
              <a:gd name="connsiteY2" fmla="*/ 339484 h 690937"/>
              <a:gd name="connsiteX3" fmla="*/ 96592 w 129158"/>
              <a:gd name="connsiteY3" fmla="*/ 690937 h 690937"/>
              <a:gd name="connsiteX4" fmla="*/ 0 w 129158"/>
              <a:gd name="connsiteY4" fmla="*/ 351453 h 690937"/>
              <a:gd name="connsiteX5" fmla="*/ 0 w 129158"/>
              <a:gd name="connsiteY5" fmla="*/ 351453 h 690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9158" h="690937">
                <a:moveTo>
                  <a:pt x="0" y="351453"/>
                </a:moveTo>
                <a:lnTo>
                  <a:pt x="32567" y="0"/>
                </a:lnTo>
                <a:lnTo>
                  <a:pt x="129159" y="339484"/>
                </a:lnTo>
                <a:lnTo>
                  <a:pt x="96592" y="690937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86" name="Freeform: Shape 1185">
            <a:extLst>
              <a:ext uri="{FF2B5EF4-FFF2-40B4-BE49-F238E27FC236}">
                <a16:creationId xmlns:a16="http://schemas.microsoft.com/office/drawing/2014/main" id="{7133DA7B-4736-B07F-7ECB-0CD01876B4E4}"/>
              </a:ext>
            </a:extLst>
          </p:cNvPr>
          <p:cNvSpPr/>
          <p:nvPr/>
        </p:nvSpPr>
        <p:spPr>
          <a:xfrm>
            <a:off x="5084577" y="1590747"/>
            <a:ext cx="253918" cy="655439"/>
          </a:xfrm>
          <a:custGeom>
            <a:avLst/>
            <a:gdLst>
              <a:gd name="connsiteX0" fmla="*/ 0 w 253918"/>
              <a:gd name="connsiteY0" fmla="*/ 315955 h 655439"/>
              <a:gd name="connsiteX1" fmla="*/ 157327 w 253918"/>
              <a:gd name="connsiteY1" fmla="*/ 0 h 655439"/>
              <a:gd name="connsiteX2" fmla="*/ 253919 w 253918"/>
              <a:gd name="connsiteY2" fmla="*/ 339484 h 655439"/>
              <a:gd name="connsiteX3" fmla="*/ 96592 w 253918"/>
              <a:gd name="connsiteY3" fmla="*/ 655440 h 655439"/>
              <a:gd name="connsiteX4" fmla="*/ 0 w 253918"/>
              <a:gd name="connsiteY4" fmla="*/ 315955 h 655439"/>
              <a:gd name="connsiteX5" fmla="*/ 0 w 253918"/>
              <a:gd name="connsiteY5" fmla="*/ 315955 h 655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3918" h="655439">
                <a:moveTo>
                  <a:pt x="0" y="315955"/>
                </a:moveTo>
                <a:lnTo>
                  <a:pt x="157327" y="0"/>
                </a:lnTo>
                <a:lnTo>
                  <a:pt x="253919" y="339484"/>
                </a:lnTo>
                <a:lnTo>
                  <a:pt x="96592" y="655440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87" name="Freeform: Shape 1186">
            <a:extLst>
              <a:ext uri="{FF2B5EF4-FFF2-40B4-BE49-F238E27FC236}">
                <a16:creationId xmlns:a16="http://schemas.microsoft.com/office/drawing/2014/main" id="{275D55EC-F797-3B7C-690C-4332C58123F4}"/>
              </a:ext>
            </a:extLst>
          </p:cNvPr>
          <p:cNvSpPr/>
          <p:nvPr/>
        </p:nvSpPr>
        <p:spPr>
          <a:xfrm>
            <a:off x="1365579" y="3230760"/>
            <a:ext cx="253918" cy="655439"/>
          </a:xfrm>
          <a:custGeom>
            <a:avLst/>
            <a:gdLst>
              <a:gd name="connsiteX0" fmla="*/ 0 w 253918"/>
              <a:gd name="connsiteY0" fmla="*/ 315956 h 655439"/>
              <a:gd name="connsiteX1" fmla="*/ 157327 w 253918"/>
              <a:gd name="connsiteY1" fmla="*/ 0 h 655439"/>
              <a:gd name="connsiteX2" fmla="*/ 253919 w 253918"/>
              <a:gd name="connsiteY2" fmla="*/ 339485 h 655439"/>
              <a:gd name="connsiteX3" fmla="*/ 96592 w 253918"/>
              <a:gd name="connsiteY3" fmla="*/ 655440 h 655439"/>
              <a:gd name="connsiteX4" fmla="*/ 0 w 253918"/>
              <a:gd name="connsiteY4" fmla="*/ 315956 h 655439"/>
              <a:gd name="connsiteX5" fmla="*/ 0 w 253918"/>
              <a:gd name="connsiteY5" fmla="*/ 315956 h 655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3918" h="655439">
                <a:moveTo>
                  <a:pt x="0" y="315956"/>
                </a:moveTo>
                <a:lnTo>
                  <a:pt x="157327" y="0"/>
                </a:lnTo>
                <a:lnTo>
                  <a:pt x="253919" y="339485"/>
                </a:lnTo>
                <a:lnTo>
                  <a:pt x="96592" y="655440"/>
                </a:lnTo>
                <a:lnTo>
                  <a:pt x="0" y="315956"/>
                </a:lnTo>
                <a:lnTo>
                  <a:pt x="0" y="31595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88" name="Freeform: Shape 1187">
            <a:extLst>
              <a:ext uri="{FF2B5EF4-FFF2-40B4-BE49-F238E27FC236}">
                <a16:creationId xmlns:a16="http://schemas.microsoft.com/office/drawing/2014/main" id="{FBC9321D-AEE9-44D6-DB76-D2B50AD65429}"/>
              </a:ext>
            </a:extLst>
          </p:cNvPr>
          <p:cNvSpPr/>
          <p:nvPr/>
        </p:nvSpPr>
        <p:spPr>
          <a:xfrm>
            <a:off x="9415065" y="455340"/>
            <a:ext cx="253919" cy="655439"/>
          </a:xfrm>
          <a:custGeom>
            <a:avLst/>
            <a:gdLst>
              <a:gd name="connsiteX0" fmla="*/ 0 w 253919"/>
              <a:gd name="connsiteY0" fmla="*/ 315955 h 655439"/>
              <a:gd name="connsiteX1" fmla="*/ 157328 w 253919"/>
              <a:gd name="connsiteY1" fmla="*/ 0 h 655439"/>
              <a:gd name="connsiteX2" fmla="*/ 253919 w 253919"/>
              <a:gd name="connsiteY2" fmla="*/ 339484 h 655439"/>
              <a:gd name="connsiteX3" fmla="*/ 96592 w 253919"/>
              <a:gd name="connsiteY3" fmla="*/ 655440 h 655439"/>
              <a:gd name="connsiteX4" fmla="*/ 0 w 253919"/>
              <a:gd name="connsiteY4" fmla="*/ 315955 h 655439"/>
              <a:gd name="connsiteX5" fmla="*/ 0 w 253919"/>
              <a:gd name="connsiteY5" fmla="*/ 315955 h 655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3919" h="655439">
                <a:moveTo>
                  <a:pt x="0" y="315955"/>
                </a:moveTo>
                <a:lnTo>
                  <a:pt x="157328" y="0"/>
                </a:lnTo>
                <a:lnTo>
                  <a:pt x="253919" y="339484"/>
                </a:lnTo>
                <a:lnTo>
                  <a:pt x="96592" y="655440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89" name="Freeform: Shape 1188">
            <a:extLst>
              <a:ext uri="{FF2B5EF4-FFF2-40B4-BE49-F238E27FC236}">
                <a16:creationId xmlns:a16="http://schemas.microsoft.com/office/drawing/2014/main" id="{CE4DB8F5-6610-99C9-6D63-7C87C85CBD6E}"/>
              </a:ext>
            </a:extLst>
          </p:cNvPr>
          <p:cNvSpPr/>
          <p:nvPr/>
        </p:nvSpPr>
        <p:spPr>
          <a:xfrm>
            <a:off x="5541996" y="1167152"/>
            <a:ext cx="357431" cy="577270"/>
          </a:xfrm>
          <a:custGeom>
            <a:avLst/>
            <a:gdLst>
              <a:gd name="connsiteX0" fmla="*/ 0 w 357431"/>
              <a:gd name="connsiteY0" fmla="*/ 237787 h 577270"/>
              <a:gd name="connsiteX1" fmla="*/ 260840 w 357431"/>
              <a:gd name="connsiteY1" fmla="*/ 0 h 577270"/>
              <a:gd name="connsiteX2" fmla="*/ 357431 w 357431"/>
              <a:gd name="connsiteY2" fmla="*/ 339484 h 577270"/>
              <a:gd name="connsiteX3" fmla="*/ 96592 w 357431"/>
              <a:gd name="connsiteY3" fmla="*/ 577271 h 577270"/>
              <a:gd name="connsiteX4" fmla="*/ 0 w 357431"/>
              <a:gd name="connsiteY4" fmla="*/ 237787 h 577270"/>
              <a:gd name="connsiteX5" fmla="*/ 0 w 357431"/>
              <a:gd name="connsiteY5" fmla="*/ 237787 h 577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7431" h="577270">
                <a:moveTo>
                  <a:pt x="0" y="237787"/>
                </a:moveTo>
                <a:lnTo>
                  <a:pt x="260840" y="0"/>
                </a:lnTo>
                <a:lnTo>
                  <a:pt x="357431" y="339484"/>
                </a:lnTo>
                <a:lnTo>
                  <a:pt x="96592" y="577271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90" name="Freeform: Shape 1189">
            <a:extLst>
              <a:ext uri="{FF2B5EF4-FFF2-40B4-BE49-F238E27FC236}">
                <a16:creationId xmlns:a16="http://schemas.microsoft.com/office/drawing/2014/main" id="{41F995D3-CF9E-A8DE-6AD3-3D33D58745AB}"/>
              </a:ext>
            </a:extLst>
          </p:cNvPr>
          <p:cNvSpPr/>
          <p:nvPr/>
        </p:nvSpPr>
        <p:spPr>
          <a:xfrm>
            <a:off x="2003135" y="2174045"/>
            <a:ext cx="357431" cy="577270"/>
          </a:xfrm>
          <a:custGeom>
            <a:avLst/>
            <a:gdLst>
              <a:gd name="connsiteX0" fmla="*/ 0 w 357431"/>
              <a:gd name="connsiteY0" fmla="*/ 237786 h 577270"/>
              <a:gd name="connsiteX1" fmla="*/ 260840 w 357431"/>
              <a:gd name="connsiteY1" fmla="*/ 0 h 577270"/>
              <a:gd name="connsiteX2" fmla="*/ 357431 w 357431"/>
              <a:gd name="connsiteY2" fmla="*/ 339485 h 577270"/>
              <a:gd name="connsiteX3" fmla="*/ 96592 w 357431"/>
              <a:gd name="connsiteY3" fmla="*/ 577271 h 577270"/>
              <a:gd name="connsiteX4" fmla="*/ 0 w 357431"/>
              <a:gd name="connsiteY4" fmla="*/ 237786 h 577270"/>
              <a:gd name="connsiteX5" fmla="*/ 0 w 357431"/>
              <a:gd name="connsiteY5" fmla="*/ 237786 h 577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7431" h="577270">
                <a:moveTo>
                  <a:pt x="0" y="237786"/>
                </a:moveTo>
                <a:lnTo>
                  <a:pt x="260840" y="0"/>
                </a:lnTo>
                <a:lnTo>
                  <a:pt x="357431" y="339485"/>
                </a:lnTo>
                <a:lnTo>
                  <a:pt x="96592" y="577271"/>
                </a:lnTo>
                <a:lnTo>
                  <a:pt x="0" y="237786"/>
                </a:lnTo>
                <a:lnTo>
                  <a:pt x="0" y="23778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91" name="Freeform: Shape 1190">
            <a:extLst>
              <a:ext uri="{FF2B5EF4-FFF2-40B4-BE49-F238E27FC236}">
                <a16:creationId xmlns:a16="http://schemas.microsoft.com/office/drawing/2014/main" id="{B605547D-4541-C552-A4A4-A696B5E0646E}"/>
              </a:ext>
            </a:extLst>
          </p:cNvPr>
          <p:cNvSpPr/>
          <p:nvPr/>
        </p:nvSpPr>
        <p:spPr>
          <a:xfrm>
            <a:off x="8478153" y="963654"/>
            <a:ext cx="357431" cy="577271"/>
          </a:xfrm>
          <a:custGeom>
            <a:avLst/>
            <a:gdLst>
              <a:gd name="connsiteX0" fmla="*/ 0 w 357431"/>
              <a:gd name="connsiteY0" fmla="*/ 237787 h 577271"/>
              <a:gd name="connsiteX1" fmla="*/ 260840 w 357431"/>
              <a:gd name="connsiteY1" fmla="*/ 0 h 577271"/>
              <a:gd name="connsiteX2" fmla="*/ 357431 w 357431"/>
              <a:gd name="connsiteY2" fmla="*/ 339485 h 577271"/>
              <a:gd name="connsiteX3" fmla="*/ 96592 w 357431"/>
              <a:gd name="connsiteY3" fmla="*/ 577271 h 577271"/>
              <a:gd name="connsiteX4" fmla="*/ 0 w 357431"/>
              <a:gd name="connsiteY4" fmla="*/ 237787 h 577271"/>
              <a:gd name="connsiteX5" fmla="*/ 0 w 357431"/>
              <a:gd name="connsiteY5" fmla="*/ 237787 h 577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7431" h="577271">
                <a:moveTo>
                  <a:pt x="0" y="237787"/>
                </a:moveTo>
                <a:lnTo>
                  <a:pt x="260840" y="0"/>
                </a:lnTo>
                <a:lnTo>
                  <a:pt x="357431" y="339485"/>
                </a:lnTo>
                <a:lnTo>
                  <a:pt x="96592" y="577271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92" name="Freeform: Shape 1191">
            <a:extLst>
              <a:ext uri="{FF2B5EF4-FFF2-40B4-BE49-F238E27FC236}">
                <a16:creationId xmlns:a16="http://schemas.microsoft.com/office/drawing/2014/main" id="{1F562291-E4BB-F9FC-46F9-B2AAF31AB881}"/>
              </a:ext>
            </a:extLst>
          </p:cNvPr>
          <p:cNvSpPr/>
          <p:nvPr/>
        </p:nvSpPr>
        <p:spPr>
          <a:xfrm>
            <a:off x="-1461385" y="3308929"/>
            <a:ext cx="357431" cy="577270"/>
          </a:xfrm>
          <a:custGeom>
            <a:avLst/>
            <a:gdLst>
              <a:gd name="connsiteX0" fmla="*/ 0 w 357431"/>
              <a:gd name="connsiteY0" fmla="*/ 237787 h 577270"/>
              <a:gd name="connsiteX1" fmla="*/ 260839 w 357431"/>
              <a:gd name="connsiteY1" fmla="*/ 0 h 577270"/>
              <a:gd name="connsiteX2" fmla="*/ 357431 w 357431"/>
              <a:gd name="connsiteY2" fmla="*/ 339484 h 577270"/>
              <a:gd name="connsiteX3" fmla="*/ 96592 w 357431"/>
              <a:gd name="connsiteY3" fmla="*/ 577271 h 577270"/>
              <a:gd name="connsiteX4" fmla="*/ 0 w 357431"/>
              <a:gd name="connsiteY4" fmla="*/ 237787 h 577270"/>
              <a:gd name="connsiteX5" fmla="*/ 0 w 357431"/>
              <a:gd name="connsiteY5" fmla="*/ 237787 h 577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7431" h="577270">
                <a:moveTo>
                  <a:pt x="0" y="237787"/>
                </a:moveTo>
                <a:lnTo>
                  <a:pt x="260839" y="0"/>
                </a:lnTo>
                <a:lnTo>
                  <a:pt x="357431" y="339484"/>
                </a:lnTo>
                <a:lnTo>
                  <a:pt x="96592" y="577271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93" name="Freeform: Shape 1192">
            <a:extLst>
              <a:ext uri="{FF2B5EF4-FFF2-40B4-BE49-F238E27FC236}">
                <a16:creationId xmlns:a16="http://schemas.microsoft.com/office/drawing/2014/main" id="{4A360A0F-A186-486B-03FF-EF5091C98425}"/>
              </a:ext>
            </a:extLst>
          </p:cNvPr>
          <p:cNvSpPr/>
          <p:nvPr/>
        </p:nvSpPr>
        <p:spPr>
          <a:xfrm>
            <a:off x="6149784" y="974793"/>
            <a:ext cx="425715" cy="466987"/>
          </a:xfrm>
          <a:custGeom>
            <a:avLst/>
            <a:gdLst>
              <a:gd name="connsiteX0" fmla="*/ 0 w 425715"/>
              <a:gd name="connsiteY0" fmla="*/ 127503 h 466987"/>
              <a:gd name="connsiteX1" fmla="*/ 329124 w 425715"/>
              <a:gd name="connsiteY1" fmla="*/ 0 h 466987"/>
              <a:gd name="connsiteX2" fmla="*/ 425716 w 425715"/>
              <a:gd name="connsiteY2" fmla="*/ 339485 h 466987"/>
              <a:gd name="connsiteX3" fmla="*/ 96592 w 425715"/>
              <a:gd name="connsiteY3" fmla="*/ 466988 h 466987"/>
              <a:gd name="connsiteX4" fmla="*/ 0 w 425715"/>
              <a:gd name="connsiteY4" fmla="*/ 127503 h 466987"/>
              <a:gd name="connsiteX5" fmla="*/ 0 w 425715"/>
              <a:gd name="connsiteY5" fmla="*/ 127503 h 46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715" h="466987">
                <a:moveTo>
                  <a:pt x="0" y="127503"/>
                </a:moveTo>
                <a:lnTo>
                  <a:pt x="329124" y="0"/>
                </a:lnTo>
                <a:lnTo>
                  <a:pt x="425716" y="339485"/>
                </a:lnTo>
                <a:lnTo>
                  <a:pt x="96592" y="466988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94" name="Freeform: Shape 1193">
            <a:extLst>
              <a:ext uri="{FF2B5EF4-FFF2-40B4-BE49-F238E27FC236}">
                <a16:creationId xmlns:a16="http://schemas.microsoft.com/office/drawing/2014/main" id="{168F3F28-9229-2B7C-BE70-493B02AACCA2}"/>
              </a:ext>
            </a:extLst>
          </p:cNvPr>
          <p:cNvSpPr/>
          <p:nvPr/>
        </p:nvSpPr>
        <p:spPr>
          <a:xfrm>
            <a:off x="2610923" y="1981686"/>
            <a:ext cx="425715" cy="466987"/>
          </a:xfrm>
          <a:custGeom>
            <a:avLst/>
            <a:gdLst>
              <a:gd name="connsiteX0" fmla="*/ 0 w 425715"/>
              <a:gd name="connsiteY0" fmla="*/ 127503 h 466987"/>
              <a:gd name="connsiteX1" fmla="*/ 329124 w 425715"/>
              <a:gd name="connsiteY1" fmla="*/ 0 h 466987"/>
              <a:gd name="connsiteX2" fmla="*/ 425716 w 425715"/>
              <a:gd name="connsiteY2" fmla="*/ 339485 h 466987"/>
              <a:gd name="connsiteX3" fmla="*/ 96592 w 425715"/>
              <a:gd name="connsiteY3" fmla="*/ 466988 h 466987"/>
              <a:gd name="connsiteX4" fmla="*/ 0 w 425715"/>
              <a:gd name="connsiteY4" fmla="*/ 127503 h 466987"/>
              <a:gd name="connsiteX5" fmla="*/ 0 w 425715"/>
              <a:gd name="connsiteY5" fmla="*/ 127503 h 46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715" h="466987">
                <a:moveTo>
                  <a:pt x="0" y="127503"/>
                </a:moveTo>
                <a:lnTo>
                  <a:pt x="329124" y="0"/>
                </a:lnTo>
                <a:lnTo>
                  <a:pt x="425716" y="339485"/>
                </a:lnTo>
                <a:lnTo>
                  <a:pt x="96592" y="466988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95" name="Freeform: Shape 1194">
            <a:extLst>
              <a:ext uri="{FF2B5EF4-FFF2-40B4-BE49-F238E27FC236}">
                <a16:creationId xmlns:a16="http://schemas.microsoft.com/office/drawing/2014/main" id="{073615DD-6598-B067-3B93-981B73B9BE7C}"/>
              </a:ext>
            </a:extLst>
          </p:cNvPr>
          <p:cNvSpPr/>
          <p:nvPr/>
        </p:nvSpPr>
        <p:spPr>
          <a:xfrm>
            <a:off x="9085941" y="771295"/>
            <a:ext cx="425716" cy="466987"/>
          </a:xfrm>
          <a:custGeom>
            <a:avLst/>
            <a:gdLst>
              <a:gd name="connsiteX0" fmla="*/ 0 w 425716"/>
              <a:gd name="connsiteY0" fmla="*/ 127503 h 466987"/>
              <a:gd name="connsiteX1" fmla="*/ 329124 w 425716"/>
              <a:gd name="connsiteY1" fmla="*/ 0 h 466987"/>
              <a:gd name="connsiteX2" fmla="*/ 425716 w 425716"/>
              <a:gd name="connsiteY2" fmla="*/ 339484 h 466987"/>
              <a:gd name="connsiteX3" fmla="*/ 96592 w 425716"/>
              <a:gd name="connsiteY3" fmla="*/ 466988 h 466987"/>
              <a:gd name="connsiteX4" fmla="*/ 0 w 425716"/>
              <a:gd name="connsiteY4" fmla="*/ 127503 h 466987"/>
              <a:gd name="connsiteX5" fmla="*/ 0 w 425716"/>
              <a:gd name="connsiteY5" fmla="*/ 127503 h 46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716" h="466987">
                <a:moveTo>
                  <a:pt x="0" y="127503"/>
                </a:moveTo>
                <a:lnTo>
                  <a:pt x="329124" y="0"/>
                </a:lnTo>
                <a:lnTo>
                  <a:pt x="425716" y="339484"/>
                </a:lnTo>
                <a:lnTo>
                  <a:pt x="96592" y="466988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96" name="Freeform: Shape 1195">
            <a:extLst>
              <a:ext uri="{FF2B5EF4-FFF2-40B4-BE49-F238E27FC236}">
                <a16:creationId xmlns:a16="http://schemas.microsoft.com/office/drawing/2014/main" id="{D7A5C855-046B-9F92-037D-40A7A793764E}"/>
              </a:ext>
            </a:extLst>
          </p:cNvPr>
          <p:cNvSpPr/>
          <p:nvPr/>
        </p:nvSpPr>
        <p:spPr>
          <a:xfrm>
            <a:off x="7424" y="3354356"/>
            <a:ext cx="425715" cy="466987"/>
          </a:xfrm>
          <a:custGeom>
            <a:avLst/>
            <a:gdLst>
              <a:gd name="connsiteX0" fmla="*/ 0 w 425715"/>
              <a:gd name="connsiteY0" fmla="*/ 127503 h 466987"/>
              <a:gd name="connsiteX1" fmla="*/ 329124 w 425715"/>
              <a:gd name="connsiteY1" fmla="*/ 0 h 466987"/>
              <a:gd name="connsiteX2" fmla="*/ 425716 w 425715"/>
              <a:gd name="connsiteY2" fmla="*/ 339485 h 466987"/>
              <a:gd name="connsiteX3" fmla="*/ 96592 w 425715"/>
              <a:gd name="connsiteY3" fmla="*/ 466988 h 466987"/>
              <a:gd name="connsiteX4" fmla="*/ 0 w 425715"/>
              <a:gd name="connsiteY4" fmla="*/ 127503 h 466987"/>
              <a:gd name="connsiteX5" fmla="*/ 0 w 425715"/>
              <a:gd name="connsiteY5" fmla="*/ 127503 h 46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715" h="466987">
                <a:moveTo>
                  <a:pt x="0" y="127503"/>
                </a:moveTo>
                <a:lnTo>
                  <a:pt x="329124" y="0"/>
                </a:lnTo>
                <a:lnTo>
                  <a:pt x="425716" y="339485"/>
                </a:lnTo>
                <a:lnTo>
                  <a:pt x="96592" y="466988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97" name="Freeform: Shape 1196">
            <a:extLst>
              <a:ext uri="{FF2B5EF4-FFF2-40B4-BE49-F238E27FC236}">
                <a16:creationId xmlns:a16="http://schemas.microsoft.com/office/drawing/2014/main" id="{25D39827-E02C-10A2-DE2F-5BA37599D497}"/>
              </a:ext>
            </a:extLst>
          </p:cNvPr>
          <p:cNvSpPr/>
          <p:nvPr/>
        </p:nvSpPr>
        <p:spPr>
          <a:xfrm>
            <a:off x="4996633" y="3886200"/>
            <a:ext cx="129158" cy="690937"/>
          </a:xfrm>
          <a:custGeom>
            <a:avLst/>
            <a:gdLst>
              <a:gd name="connsiteX0" fmla="*/ 0 w 129158"/>
              <a:gd name="connsiteY0" fmla="*/ 351453 h 690937"/>
              <a:gd name="connsiteX1" fmla="*/ 32567 w 129158"/>
              <a:gd name="connsiteY1" fmla="*/ 0 h 690937"/>
              <a:gd name="connsiteX2" fmla="*/ 129159 w 129158"/>
              <a:gd name="connsiteY2" fmla="*/ 339484 h 690937"/>
              <a:gd name="connsiteX3" fmla="*/ 96592 w 129158"/>
              <a:gd name="connsiteY3" fmla="*/ 690937 h 690937"/>
              <a:gd name="connsiteX4" fmla="*/ 0 w 129158"/>
              <a:gd name="connsiteY4" fmla="*/ 351453 h 690937"/>
              <a:gd name="connsiteX5" fmla="*/ 0 w 129158"/>
              <a:gd name="connsiteY5" fmla="*/ 351453 h 690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9158" h="690937">
                <a:moveTo>
                  <a:pt x="0" y="351453"/>
                </a:moveTo>
                <a:lnTo>
                  <a:pt x="32567" y="0"/>
                </a:lnTo>
                <a:lnTo>
                  <a:pt x="129159" y="339484"/>
                </a:lnTo>
                <a:lnTo>
                  <a:pt x="96592" y="690937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98" name="Freeform: Shape 1197">
            <a:extLst>
              <a:ext uri="{FF2B5EF4-FFF2-40B4-BE49-F238E27FC236}">
                <a16:creationId xmlns:a16="http://schemas.microsoft.com/office/drawing/2014/main" id="{B1C015FE-9C69-734A-8D57-F4A1B26368EC}"/>
              </a:ext>
            </a:extLst>
          </p:cNvPr>
          <p:cNvSpPr/>
          <p:nvPr/>
        </p:nvSpPr>
        <p:spPr>
          <a:xfrm>
            <a:off x="8438901" y="3886200"/>
            <a:ext cx="253918" cy="655439"/>
          </a:xfrm>
          <a:custGeom>
            <a:avLst/>
            <a:gdLst>
              <a:gd name="connsiteX0" fmla="*/ 0 w 253918"/>
              <a:gd name="connsiteY0" fmla="*/ 315955 h 655439"/>
              <a:gd name="connsiteX1" fmla="*/ 157327 w 253918"/>
              <a:gd name="connsiteY1" fmla="*/ 0 h 655439"/>
              <a:gd name="connsiteX2" fmla="*/ 253919 w 253918"/>
              <a:gd name="connsiteY2" fmla="*/ 339484 h 655439"/>
              <a:gd name="connsiteX3" fmla="*/ 96592 w 253918"/>
              <a:gd name="connsiteY3" fmla="*/ 655440 h 655439"/>
              <a:gd name="connsiteX4" fmla="*/ 0 w 253918"/>
              <a:gd name="connsiteY4" fmla="*/ 315955 h 655439"/>
              <a:gd name="connsiteX5" fmla="*/ 0 w 253918"/>
              <a:gd name="connsiteY5" fmla="*/ 315955 h 655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3918" h="655439">
                <a:moveTo>
                  <a:pt x="0" y="315955"/>
                </a:moveTo>
                <a:lnTo>
                  <a:pt x="157327" y="0"/>
                </a:lnTo>
                <a:lnTo>
                  <a:pt x="253919" y="339484"/>
                </a:lnTo>
                <a:lnTo>
                  <a:pt x="96592" y="655440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99" name="Freeform: Shape 1198">
            <a:extLst>
              <a:ext uri="{FF2B5EF4-FFF2-40B4-BE49-F238E27FC236}">
                <a16:creationId xmlns:a16="http://schemas.microsoft.com/office/drawing/2014/main" id="{58625B0D-95AB-FA66-BF89-896EBB7DE635}"/>
              </a:ext>
            </a:extLst>
          </p:cNvPr>
          <p:cNvSpPr/>
          <p:nvPr/>
        </p:nvSpPr>
        <p:spPr>
          <a:xfrm>
            <a:off x="4839306" y="4237652"/>
            <a:ext cx="253918" cy="655439"/>
          </a:xfrm>
          <a:custGeom>
            <a:avLst/>
            <a:gdLst>
              <a:gd name="connsiteX0" fmla="*/ 0 w 253918"/>
              <a:gd name="connsiteY0" fmla="*/ 315955 h 655439"/>
              <a:gd name="connsiteX1" fmla="*/ 157327 w 253918"/>
              <a:gd name="connsiteY1" fmla="*/ 0 h 655439"/>
              <a:gd name="connsiteX2" fmla="*/ 253919 w 253918"/>
              <a:gd name="connsiteY2" fmla="*/ 339485 h 655439"/>
              <a:gd name="connsiteX3" fmla="*/ 96592 w 253918"/>
              <a:gd name="connsiteY3" fmla="*/ 655440 h 655439"/>
              <a:gd name="connsiteX4" fmla="*/ 0 w 253918"/>
              <a:gd name="connsiteY4" fmla="*/ 315955 h 655439"/>
              <a:gd name="connsiteX5" fmla="*/ 0 w 253918"/>
              <a:gd name="connsiteY5" fmla="*/ 315955 h 655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3918" h="655439">
                <a:moveTo>
                  <a:pt x="0" y="315955"/>
                </a:moveTo>
                <a:lnTo>
                  <a:pt x="157327" y="0"/>
                </a:lnTo>
                <a:lnTo>
                  <a:pt x="253919" y="339485"/>
                </a:lnTo>
                <a:lnTo>
                  <a:pt x="96592" y="655440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00" name="Freeform: Shape 1199">
            <a:extLst>
              <a:ext uri="{FF2B5EF4-FFF2-40B4-BE49-F238E27FC236}">
                <a16:creationId xmlns:a16="http://schemas.microsoft.com/office/drawing/2014/main" id="{D38EDF27-DF54-64BD-4C6B-C37D83C0B0A5}"/>
              </a:ext>
            </a:extLst>
          </p:cNvPr>
          <p:cNvSpPr/>
          <p:nvPr/>
        </p:nvSpPr>
        <p:spPr>
          <a:xfrm>
            <a:off x="-11677" y="6142166"/>
            <a:ext cx="253918" cy="655439"/>
          </a:xfrm>
          <a:custGeom>
            <a:avLst/>
            <a:gdLst>
              <a:gd name="connsiteX0" fmla="*/ 0 w 253918"/>
              <a:gd name="connsiteY0" fmla="*/ 315955 h 655439"/>
              <a:gd name="connsiteX1" fmla="*/ 157327 w 253918"/>
              <a:gd name="connsiteY1" fmla="*/ 0 h 655439"/>
              <a:gd name="connsiteX2" fmla="*/ 253919 w 253918"/>
              <a:gd name="connsiteY2" fmla="*/ 339484 h 655439"/>
              <a:gd name="connsiteX3" fmla="*/ 96592 w 253918"/>
              <a:gd name="connsiteY3" fmla="*/ 655440 h 655439"/>
              <a:gd name="connsiteX4" fmla="*/ 0 w 253918"/>
              <a:gd name="connsiteY4" fmla="*/ 315955 h 655439"/>
              <a:gd name="connsiteX5" fmla="*/ 0 w 253918"/>
              <a:gd name="connsiteY5" fmla="*/ 315955 h 655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3918" h="655439">
                <a:moveTo>
                  <a:pt x="0" y="315955"/>
                </a:moveTo>
                <a:lnTo>
                  <a:pt x="157327" y="0"/>
                </a:lnTo>
                <a:lnTo>
                  <a:pt x="253919" y="339484"/>
                </a:lnTo>
                <a:lnTo>
                  <a:pt x="96592" y="655440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01" name="Freeform: Shape 1200">
            <a:extLst>
              <a:ext uri="{FF2B5EF4-FFF2-40B4-BE49-F238E27FC236}">
                <a16:creationId xmlns:a16="http://schemas.microsoft.com/office/drawing/2014/main" id="{186F9BA2-CC4F-3949-F3B2-DB07F20B6089}"/>
              </a:ext>
            </a:extLst>
          </p:cNvPr>
          <p:cNvSpPr/>
          <p:nvPr/>
        </p:nvSpPr>
        <p:spPr>
          <a:xfrm>
            <a:off x="8020735" y="3886200"/>
            <a:ext cx="357431" cy="577270"/>
          </a:xfrm>
          <a:custGeom>
            <a:avLst/>
            <a:gdLst>
              <a:gd name="connsiteX0" fmla="*/ 0 w 357431"/>
              <a:gd name="connsiteY0" fmla="*/ 237787 h 577270"/>
              <a:gd name="connsiteX1" fmla="*/ 260840 w 357431"/>
              <a:gd name="connsiteY1" fmla="*/ 0 h 577270"/>
              <a:gd name="connsiteX2" fmla="*/ 357431 w 357431"/>
              <a:gd name="connsiteY2" fmla="*/ 339484 h 577270"/>
              <a:gd name="connsiteX3" fmla="*/ 96592 w 357431"/>
              <a:gd name="connsiteY3" fmla="*/ 577271 h 577270"/>
              <a:gd name="connsiteX4" fmla="*/ 0 w 357431"/>
              <a:gd name="connsiteY4" fmla="*/ 237787 h 577270"/>
              <a:gd name="connsiteX5" fmla="*/ 0 w 357431"/>
              <a:gd name="connsiteY5" fmla="*/ 237787 h 577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7431" h="577270">
                <a:moveTo>
                  <a:pt x="0" y="237787"/>
                </a:moveTo>
                <a:lnTo>
                  <a:pt x="260840" y="0"/>
                </a:lnTo>
                <a:lnTo>
                  <a:pt x="357431" y="339484"/>
                </a:lnTo>
                <a:lnTo>
                  <a:pt x="96592" y="577271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02" name="Freeform: Shape 1201">
            <a:extLst>
              <a:ext uri="{FF2B5EF4-FFF2-40B4-BE49-F238E27FC236}">
                <a16:creationId xmlns:a16="http://schemas.microsoft.com/office/drawing/2014/main" id="{401606EE-35C2-83F8-CEE2-790B7EC9A18B}"/>
              </a:ext>
            </a:extLst>
          </p:cNvPr>
          <p:cNvSpPr/>
          <p:nvPr/>
        </p:nvSpPr>
        <p:spPr>
          <a:xfrm>
            <a:off x="4578466" y="4553608"/>
            <a:ext cx="357431" cy="577270"/>
          </a:xfrm>
          <a:custGeom>
            <a:avLst/>
            <a:gdLst>
              <a:gd name="connsiteX0" fmla="*/ 0 w 357431"/>
              <a:gd name="connsiteY0" fmla="*/ 237787 h 577270"/>
              <a:gd name="connsiteX1" fmla="*/ 260840 w 357431"/>
              <a:gd name="connsiteY1" fmla="*/ 0 h 577270"/>
              <a:gd name="connsiteX2" fmla="*/ 357431 w 357431"/>
              <a:gd name="connsiteY2" fmla="*/ 339484 h 577270"/>
              <a:gd name="connsiteX3" fmla="*/ 96592 w 357431"/>
              <a:gd name="connsiteY3" fmla="*/ 577271 h 577270"/>
              <a:gd name="connsiteX4" fmla="*/ 0 w 357431"/>
              <a:gd name="connsiteY4" fmla="*/ 237787 h 577270"/>
              <a:gd name="connsiteX5" fmla="*/ 0 w 357431"/>
              <a:gd name="connsiteY5" fmla="*/ 237787 h 577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7431" h="577270">
                <a:moveTo>
                  <a:pt x="0" y="237787"/>
                </a:moveTo>
                <a:lnTo>
                  <a:pt x="260840" y="0"/>
                </a:lnTo>
                <a:lnTo>
                  <a:pt x="357431" y="339484"/>
                </a:lnTo>
                <a:lnTo>
                  <a:pt x="96592" y="577271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03" name="Freeform: Shape 1202">
            <a:extLst>
              <a:ext uri="{FF2B5EF4-FFF2-40B4-BE49-F238E27FC236}">
                <a16:creationId xmlns:a16="http://schemas.microsoft.com/office/drawing/2014/main" id="{EFA20162-AD34-D1AC-CF35-941D6E75CB62}"/>
              </a:ext>
            </a:extLst>
          </p:cNvPr>
          <p:cNvSpPr/>
          <p:nvPr/>
        </p:nvSpPr>
        <p:spPr>
          <a:xfrm>
            <a:off x="1735611" y="5763998"/>
            <a:ext cx="357430" cy="577271"/>
          </a:xfrm>
          <a:custGeom>
            <a:avLst/>
            <a:gdLst>
              <a:gd name="connsiteX0" fmla="*/ 0 w 357430"/>
              <a:gd name="connsiteY0" fmla="*/ 237787 h 577271"/>
              <a:gd name="connsiteX1" fmla="*/ 260839 w 357430"/>
              <a:gd name="connsiteY1" fmla="*/ 0 h 577271"/>
              <a:gd name="connsiteX2" fmla="*/ 357431 w 357430"/>
              <a:gd name="connsiteY2" fmla="*/ 339485 h 577271"/>
              <a:gd name="connsiteX3" fmla="*/ 96592 w 357430"/>
              <a:gd name="connsiteY3" fmla="*/ 577271 h 577271"/>
              <a:gd name="connsiteX4" fmla="*/ 0 w 357430"/>
              <a:gd name="connsiteY4" fmla="*/ 237787 h 577271"/>
              <a:gd name="connsiteX5" fmla="*/ 0 w 357430"/>
              <a:gd name="connsiteY5" fmla="*/ 237787 h 577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7430" h="577271">
                <a:moveTo>
                  <a:pt x="0" y="237787"/>
                </a:moveTo>
                <a:lnTo>
                  <a:pt x="260839" y="0"/>
                </a:lnTo>
                <a:lnTo>
                  <a:pt x="357431" y="339485"/>
                </a:lnTo>
                <a:lnTo>
                  <a:pt x="96592" y="577271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04" name="Freeform: Shape 1203">
            <a:extLst>
              <a:ext uri="{FF2B5EF4-FFF2-40B4-BE49-F238E27FC236}">
                <a16:creationId xmlns:a16="http://schemas.microsoft.com/office/drawing/2014/main" id="{E6A4439B-DA70-C9F2-1B82-FD0796B51493}"/>
              </a:ext>
            </a:extLst>
          </p:cNvPr>
          <p:cNvSpPr/>
          <p:nvPr/>
        </p:nvSpPr>
        <p:spPr>
          <a:xfrm>
            <a:off x="7478906" y="4405653"/>
            <a:ext cx="425715" cy="466987"/>
          </a:xfrm>
          <a:custGeom>
            <a:avLst/>
            <a:gdLst>
              <a:gd name="connsiteX0" fmla="*/ 0 w 425715"/>
              <a:gd name="connsiteY0" fmla="*/ 127503 h 466987"/>
              <a:gd name="connsiteX1" fmla="*/ 329124 w 425715"/>
              <a:gd name="connsiteY1" fmla="*/ 0 h 466987"/>
              <a:gd name="connsiteX2" fmla="*/ 425715 w 425715"/>
              <a:gd name="connsiteY2" fmla="*/ 339484 h 466987"/>
              <a:gd name="connsiteX3" fmla="*/ 96592 w 425715"/>
              <a:gd name="connsiteY3" fmla="*/ 466988 h 466987"/>
              <a:gd name="connsiteX4" fmla="*/ 0 w 425715"/>
              <a:gd name="connsiteY4" fmla="*/ 127503 h 466987"/>
              <a:gd name="connsiteX5" fmla="*/ 0 w 425715"/>
              <a:gd name="connsiteY5" fmla="*/ 127503 h 46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715" h="466987">
                <a:moveTo>
                  <a:pt x="0" y="127503"/>
                </a:moveTo>
                <a:lnTo>
                  <a:pt x="329124" y="0"/>
                </a:lnTo>
                <a:lnTo>
                  <a:pt x="425715" y="339484"/>
                </a:lnTo>
                <a:lnTo>
                  <a:pt x="96592" y="466988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05" name="Freeform: Shape 1204">
            <a:extLst>
              <a:ext uri="{FF2B5EF4-FFF2-40B4-BE49-F238E27FC236}">
                <a16:creationId xmlns:a16="http://schemas.microsoft.com/office/drawing/2014/main" id="{AAB449FE-07A5-65B1-983B-9B68F94F7A25}"/>
              </a:ext>
            </a:extLst>
          </p:cNvPr>
          <p:cNvSpPr/>
          <p:nvPr/>
        </p:nvSpPr>
        <p:spPr>
          <a:xfrm>
            <a:off x="4249342" y="4791394"/>
            <a:ext cx="425715" cy="466987"/>
          </a:xfrm>
          <a:custGeom>
            <a:avLst/>
            <a:gdLst>
              <a:gd name="connsiteX0" fmla="*/ 0 w 425715"/>
              <a:gd name="connsiteY0" fmla="*/ 127503 h 466987"/>
              <a:gd name="connsiteX1" fmla="*/ 329124 w 425715"/>
              <a:gd name="connsiteY1" fmla="*/ 0 h 466987"/>
              <a:gd name="connsiteX2" fmla="*/ 425715 w 425715"/>
              <a:gd name="connsiteY2" fmla="*/ 339484 h 466987"/>
              <a:gd name="connsiteX3" fmla="*/ 96592 w 425715"/>
              <a:gd name="connsiteY3" fmla="*/ 466988 h 466987"/>
              <a:gd name="connsiteX4" fmla="*/ 0 w 425715"/>
              <a:gd name="connsiteY4" fmla="*/ 127503 h 466987"/>
              <a:gd name="connsiteX5" fmla="*/ 0 w 425715"/>
              <a:gd name="connsiteY5" fmla="*/ 127503 h 46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715" h="466987">
                <a:moveTo>
                  <a:pt x="0" y="127503"/>
                </a:moveTo>
                <a:lnTo>
                  <a:pt x="329124" y="0"/>
                </a:lnTo>
                <a:lnTo>
                  <a:pt x="425715" y="339484"/>
                </a:lnTo>
                <a:lnTo>
                  <a:pt x="96592" y="466988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06" name="Freeform: Shape 1205">
            <a:extLst>
              <a:ext uri="{FF2B5EF4-FFF2-40B4-BE49-F238E27FC236}">
                <a16:creationId xmlns:a16="http://schemas.microsoft.com/office/drawing/2014/main" id="{B0FF30EA-0C1B-E75C-4CB4-B7488E5A3BE8}"/>
              </a:ext>
            </a:extLst>
          </p:cNvPr>
          <p:cNvSpPr/>
          <p:nvPr/>
        </p:nvSpPr>
        <p:spPr>
          <a:xfrm>
            <a:off x="10039767" y="3233403"/>
            <a:ext cx="425716" cy="466987"/>
          </a:xfrm>
          <a:custGeom>
            <a:avLst/>
            <a:gdLst>
              <a:gd name="connsiteX0" fmla="*/ 0 w 425716"/>
              <a:gd name="connsiteY0" fmla="*/ 127503 h 466987"/>
              <a:gd name="connsiteX1" fmla="*/ 329125 w 425716"/>
              <a:gd name="connsiteY1" fmla="*/ 0 h 466987"/>
              <a:gd name="connsiteX2" fmla="*/ 425716 w 425716"/>
              <a:gd name="connsiteY2" fmla="*/ 339484 h 466987"/>
              <a:gd name="connsiteX3" fmla="*/ 96592 w 425716"/>
              <a:gd name="connsiteY3" fmla="*/ 466988 h 466987"/>
              <a:gd name="connsiteX4" fmla="*/ 0 w 425716"/>
              <a:gd name="connsiteY4" fmla="*/ 127503 h 466987"/>
              <a:gd name="connsiteX5" fmla="*/ 0 w 425716"/>
              <a:gd name="connsiteY5" fmla="*/ 127503 h 46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716" h="466987">
                <a:moveTo>
                  <a:pt x="0" y="127503"/>
                </a:moveTo>
                <a:lnTo>
                  <a:pt x="329125" y="0"/>
                </a:lnTo>
                <a:lnTo>
                  <a:pt x="425716" y="339484"/>
                </a:lnTo>
                <a:lnTo>
                  <a:pt x="96592" y="466988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07" name="Freeform: Shape 1206">
            <a:extLst>
              <a:ext uri="{FF2B5EF4-FFF2-40B4-BE49-F238E27FC236}">
                <a16:creationId xmlns:a16="http://schemas.microsoft.com/office/drawing/2014/main" id="{8F68DB1C-7C38-81A0-8933-EA5B47E986D2}"/>
              </a:ext>
            </a:extLst>
          </p:cNvPr>
          <p:cNvSpPr/>
          <p:nvPr/>
        </p:nvSpPr>
        <p:spPr>
          <a:xfrm>
            <a:off x="1406487" y="6001785"/>
            <a:ext cx="425715" cy="466987"/>
          </a:xfrm>
          <a:custGeom>
            <a:avLst/>
            <a:gdLst>
              <a:gd name="connsiteX0" fmla="*/ 0 w 425715"/>
              <a:gd name="connsiteY0" fmla="*/ 127503 h 466987"/>
              <a:gd name="connsiteX1" fmla="*/ 329124 w 425715"/>
              <a:gd name="connsiteY1" fmla="*/ 0 h 466987"/>
              <a:gd name="connsiteX2" fmla="*/ 425716 w 425715"/>
              <a:gd name="connsiteY2" fmla="*/ 339485 h 466987"/>
              <a:gd name="connsiteX3" fmla="*/ 96592 w 425715"/>
              <a:gd name="connsiteY3" fmla="*/ 466988 h 466987"/>
              <a:gd name="connsiteX4" fmla="*/ 0 w 425715"/>
              <a:gd name="connsiteY4" fmla="*/ 127503 h 466987"/>
              <a:gd name="connsiteX5" fmla="*/ 0 w 425715"/>
              <a:gd name="connsiteY5" fmla="*/ 127503 h 46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715" h="466987">
                <a:moveTo>
                  <a:pt x="0" y="127503"/>
                </a:moveTo>
                <a:lnTo>
                  <a:pt x="329124" y="0"/>
                </a:lnTo>
                <a:lnTo>
                  <a:pt x="425716" y="339485"/>
                </a:lnTo>
                <a:lnTo>
                  <a:pt x="96592" y="466988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08" name="Freeform: Shape 1207">
            <a:extLst>
              <a:ext uri="{FF2B5EF4-FFF2-40B4-BE49-F238E27FC236}">
                <a16:creationId xmlns:a16="http://schemas.microsoft.com/office/drawing/2014/main" id="{CC228B51-5852-78F2-1139-1CAE9511A19B}"/>
              </a:ext>
            </a:extLst>
          </p:cNvPr>
          <p:cNvSpPr/>
          <p:nvPr/>
        </p:nvSpPr>
        <p:spPr>
          <a:xfrm>
            <a:off x="4510181" y="-1363442"/>
            <a:ext cx="129158" cy="690937"/>
          </a:xfrm>
          <a:custGeom>
            <a:avLst/>
            <a:gdLst>
              <a:gd name="connsiteX0" fmla="*/ 0 w 129158"/>
              <a:gd name="connsiteY0" fmla="*/ 351453 h 690937"/>
              <a:gd name="connsiteX1" fmla="*/ 32567 w 129158"/>
              <a:gd name="connsiteY1" fmla="*/ 0 h 690937"/>
              <a:gd name="connsiteX2" fmla="*/ 129159 w 129158"/>
              <a:gd name="connsiteY2" fmla="*/ 339485 h 690937"/>
              <a:gd name="connsiteX3" fmla="*/ 96592 w 129158"/>
              <a:gd name="connsiteY3" fmla="*/ 690937 h 690937"/>
              <a:gd name="connsiteX4" fmla="*/ 0 w 129158"/>
              <a:gd name="connsiteY4" fmla="*/ 351453 h 690937"/>
              <a:gd name="connsiteX5" fmla="*/ 0 w 129158"/>
              <a:gd name="connsiteY5" fmla="*/ 351453 h 690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9158" h="690937">
                <a:moveTo>
                  <a:pt x="0" y="351453"/>
                </a:moveTo>
                <a:lnTo>
                  <a:pt x="32567" y="0"/>
                </a:lnTo>
                <a:lnTo>
                  <a:pt x="129159" y="339485"/>
                </a:lnTo>
                <a:lnTo>
                  <a:pt x="96592" y="690937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09" name="Freeform: Shape 1208">
            <a:extLst>
              <a:ext uri="{FF2B5EF4-FFF2-40B4-BE49-F238E27FC236}">
                <a16:creationId xmlns:a16="http://schemas.microsoft.com/office/drawing/2014/main" id="{66F8E670-DF69-7B50-E66B-48CB7633487B}"/>
              </a:ext>
            </a:extLst>
          </p:cNvPr>
          <p:cNvSpPr/>
          <p:nvPr/>
        </p:nvSpPr>
        <p:spPr>
          <a:xfrm>
            <a:off x="1036455" y="-321052"/>
            <a:ext cx="253918" cy="655439"/>
          </a:xfrm>
          <a:custGeom>
            <a:avLst/>
            <a:gdLst>
              <a:gd name="connsiteX0" fmla="*/ 0 w 253918"/>
              <a:gd name="connsiteY0" fmla="*/ 315955 h 655439"/>
              <a:gd name="connsiteX1" fmla="*/ 157327 w 253918"/>
              <a:gd name="connsiteY1" fmla="*/ 0 h 655439"/>
              <a:gd name="connsiteX2" fmla="*/ 253919 w 253918"/>
              <a:gd name="connsiteY2" fmla="*/ 339484 h 655439"/>
              <a:gd name="connsiteX3" fmla="*/ 96592 w 253918"/>
              <a:gd name="connsiteY3" fmla="*/ 655440 h 655439"/>
              <a:gd name="connsiteX4" fmla="*/ 0 w 253918"/>
              <a:gd name="connsiteY4" fmla="*/ 315955 h 655439"/>
              <a:gd name="connsiteX5" fmla="*/ 0 w 253918"/>
              <a:gd name="connsiteY5" fmla="*/ 315955 h 655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3918" h="655439">
                <a:moveTo>
                  <a:pt x="0" y="315955"/>
                </a:moveTo>
                <a:lnTo>
                  <a:pt x="157327" y="0"/>
                </a:lnTo>
                <a:lnTo>
                  <a:pt x="253919" y="339484"/>
                </a:lnTo>
                <a:lnTo>
                  <a:pt x="96592" y="655440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10" name="Freeform: Shape 1209">
            <a:extLst>
              <a:ext uri="{FF2B5EF4-FFF2-40B4-BE49-F238E27FC236}">
                <a16:creationId xmlns:a16="http://schemas.microsoft.com/office/drawing/2014/main" id="{07A06795-50E2-8A8D-537F-E9FE284017B7}"/>
              </a:ext>
            </a:extLst>
          </p:cNvPr>
          <p:cNvSpPr/>
          <p:nvPr/>
        </p:nvSpPr>
        <p:spPr>
          <a:xfrm>
            <a:off x="5431526" y="-2153423"/>
            <a:ext cx="253918" cy="655439"/>
          </a:xfrm>
          <a:custGeom>
            <a:avLst/>
            <a:gdLst>
              <a:gd name="connsiteX0" fmla="*/ 0 w 253918"/>
              <a:gd name="connsiteY0" fmla="*/ 315955 h 655439"/>
              <a:gd name="connsiteX1" fmla="*/ 157327 w 253918"/>
              <a:gd name="connsiteY1" fmla="*/ 0 h 655439"/>
              <a:gd name="connsiteX2" fmla="*/ 253919 w 253918"/>
              <a:gd name="connsiteY2" fmla="*/ 339485 h 655439"/>
              <a:gd name="connsiteX3" fmla="*/ 96592 w 253918"/>
              <a:gd name="connsiteY3" fmla="*/ 655440 h 655439"/>
              <a:gd name="connsiteX4" fmla="*/ 0 w 253918"/>
              <a:gd name="connsiteY4" fmla="*/ 315955 h 655439"/>
              <a:gd name="connsiteX5" fmla="*/ 0 w 253918"/>
              <a:gd name="connsiteY5" fmla="*/ 315955 h 6554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3918" h="655439">
                <a:moveTo>
                  <a:pt x="0" y="315955"/>
                </a:moveTo>
                <a:lnTo>
                  <a:pt x="157327" y="0"/>
                </a:lnTo>
                <a:lnTo>
                  <a:pt x="253919" y="339485"/>
                </a:lnTo>
                <a:lnTo>
                  <a:pt x="96592" y="655440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11" name="Freeform: Shape 1210">
            <a:extLst>
              <a:ext uri="{FF2B5EF4-FFF2-40B4-BE49-F238E27FC236}">
                <a16:creationId xmlns:a16="http://schemas.microsoft.com/office/drawing/2014/main" id="{D16A2664-703A-E5E4-41ED-23F91908F53C}"/>
              </a:ext>
            </a:extLst>
          </p:cNvPr>
          <p:cNvSpPr/>
          <p:nvPr/>
        </p:nvSpPr>
        <p:spPr>
          <a:xfrm>
            <a:off x="3152752" y="-551552"/>
            <a:ext cx="357430" cy="577270"/>
          </a:xfrm>
          <a:custGeom>
            <a:avLst/>
            <a:gdLst>
              <a:gd name="connsiteX0" fmla="*/ 0 w 357430"/>
              <a:gd name="connsiteY0" fmla="*/ 237787 h 577270"/>
              <a:gd name="connsiteX1" fmla="*/ 260839 w 357430"/>
              <a:gd name="connsiteY1" fmla="*/ 0 h 577270"/>
              <a:gd name="connsiteX2" fmla="*/ 357431 w 357430"/>
              <a:gd name="connsiteY2" fmla="*/ 339484 h 577270"/>
              <a:gd name="connsiteX3" fmla="*/ 96592 w 357430"/>
              <a:gd name="connsiteY3" fmla="*/ 577271 h 577270"/>
              <a:gd name="connsiteX4" fmla="*/ 0 w 357430"/>
              <a:gd name="connsiteY4" fmla="*/ 237787 h 577270"/>
              <a:gd name="connsiteX5" fmla="*/ 0 w 357430"/>
              <a:gd name="connsiteY5" fmla="*/ 237787 h 577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7430" h="577270">
                <a:moveTo>
                  <a:pt x="0" y="237787"/>
                </a:moveTo>
                <a:lnTo>
                  <a:pt x="260839" y="0"/>
                </a:lnTo>
                <a:lnTo>
                  <a:pt x="357431" y="339484"/>
                </a:lnTo>
                <a:lnTo>
                  <a:pt x="96592" y="577271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12" name="Freeform: Shape 1211">
            <a:extLst>
              <a:ext uri="{FF2B5EF4-FFF2-40B4-BE49-F238E27FC236}">
                <a16:creationId xmlns:a16="http://schemas.microsoft.com/office/drawing/2014/main" id="{AC31C075-243C-061B-99FD-2EA5D8CB7736}"/>
              </a:ext>
            </a:extLst>
          </p:cNvPr>
          <p:cNvSpPr/>
          <p:nvPr/>
        </p:nvSpPr>
        <p:spPr>
          <a:xfrm>
            <a:off x="6375396" y="-1761943"/>
            <a:ext cx="357431" cy="577270"/>
          </a:xfrm>
          <a:custGeom>
            <a:avLst/>
            <a:gdLst>
              <a:gd name="connsiteX0" fmla="*/ 0 w 357431"/>
              <a:gd name="connsiteY0" fmla="*/ 237787 h 577270"/>
              <a:gd name="connsiteX1" fmla="*/ 260840 w 357431"/>
              <a:gd name="connsiteY1" fmla="*/ 0 h 577270"/>
              <a:gd name="connsiteX2" fmla="*/ 357431 w 357431"/>
              <a:gd name="connsiteY2" fmla="*/ 339484 h 577270"/>
              <a:gd name="connsiteX3" fmla="*/ 96592 w 357431"/>
              <a:gd name="connsiteY3" fmla="*/ 577271 h 577270"/>
              <a:gd name="connsiteX4" fmla="*/ 0 w 357431"/>
              <a:gd name="connsiteY4" fmla="*/ 237787 h 577270"/>
              <a:gd name="connsiteX5" fmla="*/ 0 w 357431"/>
              <a:gd name="connsiteY5" fmla="*/ 237787 h 577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7431" h="577270">
                <a:moveTo>
                  <a:pt x="0" y="237787"/>
                </a:moveTo>
                <a:lnTo>
                  <a:pt x="260840" y="0"/>
                </a:lnTo>
                <a:lnTo>
                  <a:pt x="357431" y="339484"/>
                </a:lnTo>
                <a:lnTo>
                  <a:pt x="96592" y="577271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13" name="Freeform: Shape 1212">
            <a:extLst>
              <a:ext uri="{FF2B5EF4-FFF2-40B4-BE49-F238E27FC236}">
                <a16:creationId xmlns:a16="http://schemas.microsoft.com/office/drawing/2014/main" id="{ECCF329D-8486-824B-D194-70B18586C4BA}"/>
              </a:ext>
            </a:extLst>
          </p:cNvPr>
          <p:cNvSpPr/>
          <p:nvPr/>
        </p:nvSpPr>
        <p:spPr>
          <a:xfrm>
            <a:off x="4542748" y="-1490945"/>
            <a:ext cx="425715" cy="466987"/>
          </a:xfrm>
          <a:custGeom>
            <a:avLst/>
            <a:gdLst>
              <a:gd name="connsiteX0" fmla="*/ 0 w 425715"/>
              <a:gd name="connsiteY0" fmla="*/ 127503 h 466987"/>
              <a:gd name="connsiteX1" fmla="*/ 329124 w 425715"/>
              <a:gd name="connsiteY1" fmla="*/ 0 h 466987"/>
              <a:gd name="connsiteX2" fmla="*/ 425716 w 425715"/>
              <a:gd name="connsiteY2" fmla="*/ 339485 h 466987"/>
              <a:gd name="connsiteX3" fmla="*/ 96592 w 425715"/>
              <a:gd name="connsiteY3" fmla="*/ 466988 h 466987"/>
              <a:gd name="connsiteX4" fmla="*/ 0 w 425715"/>
              <a:gd name="connsiteY4" fmla="*/ 127503 h 466987"/>
              <a:gd name="connsiteX5" fmla="*/ 0 w 425715"/>
              <a:gd name="connsiteY5" fmla="*/ 127503 h 46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715" h="466987">
                <a:moveTo>
                  <a:pt x="0" y="127503"/>
                </a:moveTo>
                <a:lnTo>
                  <a:pt x="329124" y="0"/>
                </a:lnTo>
                <a:lnTo>
                  <a:pt x="425716" y="339485"/>
                </a:lnTo>
                <a:lnTo>
                  <a:pt x="96592" y="466988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14" name="Freeform: Shape 1213">
            <a:extLst>
              <a:ext uri="{FF2B5EF4-FFF2-40B4-BE49-F238E27FC236}">
                <a16:creationId xmlns:a16="http://schemas.microsoft.com/office/drawing/2014/main" id="{9543A6E7-D064-3271-662C-C4CD1DA6C2E9}"/>
              </a:ext>
            </a:extLst>
          </p:cNvPr>
          <p:cNvSpPr/>
          <p:nvPr/>
        </p:nvSpPr>
        <p:spPr>
          <a:xfrm>
            <a:off x="2003135" y="-768363"/>
            <a:ext cx="425715" cy="466987"/>
          </a:xfrm>
          <a:custGeom>
            <a:avLst/>
            <a:gdLst>
              <a:gd name="connsiteX0" fmla="*/ 0 w 425715"/>
              <a:gd name="connsiteY0" fmla="*/ 127503 h 466987"/>
              <a:gd name="connsiteX1" fmla="*/ 329124 w 425715"/>
              <a:gd name="connsiteY1" fmla="*/ 0 h 466987"/>
              <a:gd name="connsiteX2" fmla="*/ 425716 w 425715"/>
              <a:gd name="connsiteY2" fmla="*/ 339484 h 466987"/>
              <a:gd name="connsiteX3" fmla="*/ 96592 w 425715"/>
              <a:gd name="connsiteY3" fmla="*/ 466988 h 466987"/>
              <a:gd name="connsiteX4" fmla="*/ 0 w 425715"/>
              <a:gd name="connsiteY4" fmla="*/ 127503 h 466987"/>
              <a:gd name="connsiteX5" fmla="*/ 0 w 425715"/>
              <a:gd name="connsiteY5" fmla="*/ 127503 h 46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715" h="466987">
                <a:moveTo>
                  <a:pt x="0" y="127503"/>
                </a:moveTo>
                <a:lnTo>
                  <a:pt x="329124" y="0"/>
                </a:lnTo>
                <a:lnTo>
                  <a:pt x="425716" y="339484"/>
                </a:lnTo>
                <a:lnTo>
                  <a:pt x="96592" y="466988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15" name="Freeform: Shape 1214">
            <a:extLst>
              <a:ext uri="{FF2B5EF4-FFF2-40B4-BE49-F238E27FC236}">
                <a16:creationId xmlns:a16="http://schemas.microsoft.com/office/drawing/2014/main" id="{EBAE312B-CD96-761E-5409-B91D1A3A9477}"/>
              </a:ext>
            </a:extLst>
          </p:cNvPr>
          <p:cNvSpPr/>
          <p:nvPr/>
        </p:nvSpPr>
        <p:spPr>
          <a:xfrm>
            <a:off x="5325757" y="7438012"/>
            <a:ext cx="129158" cy="690937"/>
          </a:xfrm>
          <a:custGeom>
            <a:avLst/>
            <a:gdLst>
              <a:gd name="connsiteX0" fmla="*/ 0 w 129158"/>
              <a:gd name="connsiteY0" fmla="*/ 351453 h 690937"/>
              <a:gd name="connsiteX1" fmla="*/ 32567 w 129158"/>
              <a:gd name="connsiteY1" fmla="*/ 0 h 690937"/>
              <a:gd name="connsiteX2" fmla="*/ 129158 w 129158"/>
              <a:gd name="connsiteY2" fmla="*/ 339485 h 690937"/>
              <a:gd name="connsiteX3" fmla="*/ 96592 w 129158"/>
              <a:gd name="connsiteY3" fmla="*/ 690937 h 690937"/>
              <a:gd name="connsiteX4" fmla="*/ 0 w 129158"/>
              <a:gd name="connsiteY4" fmla="*/ 351453 h 690937"/>
              <a:gd name="connsiteX5" fmla="*/ 0 w 129158"/>
              <a:gd name="connsiteY5" fmla="*/ 351453 h 690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9158" h="690937">
                <a:moveTo>
                  <a:pt x="0" y="351453"/>
                </a:moveTo>
                <a:lnTo>
                  <a:pt x="32567" y="0"/>
                </a:lnTo>
                <a:lnTo>
                  <a:pt x="129158" y="339485"/>
                </a:lnTo>
                <a:lnTo>
                  <a:pt x="96592" y="690937"/>
                </a:lnTo>
                <a:lnTo>
                  <a:pt x="0" y="351453"/>
                </a:lnTo>
                <a:lnTo>
                  <a:pt x="0" y="3514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16" name="Freeform: Shape 1215">
            <a:extLst>
              <a:ext uri="{FF2B5EF4-FFF2-40B4-BE49-F238E27FC236}">
                <a16:creationId xmlns:a16="http://schemas.microsoft.com/office/drawing/2014/main" id="{70CDC62D-97EE-D1B0-44E7-CAD3DB9381FB}"/>
              </a:ext>
            </a:extLst>
          </p:cNvPr>
          <p:cNvSpPr/>
          <p:nvPr/>
        </p:nvSpPr>
        <p:spPr>
          <a:xfrm>
            <a:off x="9257738" y="7001104"/>
            <a:ext cx="253919" cy="655440"/>
          </a:xfrm>
          <a:custGeom>
            <a:avLst/>
            <a:gdLst>
              <a:gd name="connsiteX0" fmla="*/ 0 w 253919"/>
              <a:gd name="connsiteY0" fmla="*/ 315955 h 655440"/>
              <a:gd name="connsiteX1" fmla="*/ 157327 w 253919"/>
              <a:gd name="connsiteY1" fmla="*/ 0 h 655440"/>
              <a:gd name="connsiteX2" fmla="*/ 253919 w 253919"/>
              <a:gd name="connsiteY2" fmla="*/ 339485 h 655440"/>
              <a:gd name="connsiteX3" fmla="*/ 96592 w 253919"/>
              <a:gd name="connsiteY3" fmla="*/ 655440 h 655440"/>
              <a:gd name="connsiteX4" fmla="*/ 0 w 253919"/>
              <a:gd name="connsiteY4" fmla="*/ 315955 h 655440"/>
              <a:gd name="connsiteX5" fmla="*/ 0 w 253919"/>
              <a:gd name="connsiteY5" fmla="*/ 315955 h 655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3919" h="655440">
                <a:moveTo>
                  <a:pt x="0" y="315955"/>
                </a:moveTo>
                <a:lnTo>
                  <a:pt x="157327" y="0"/>
                </a:lnTo>
                <a:lnTo>
                  <a:pt x="253919" y="339485"/>
                </a:lnTo>
                <a:lnTo>
                  <a:pt x="96592" y="655440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17" name="Freeform: Shape 1216">
            <a:extLst>
              <a:ext uri="{FF2B5EF4-FFF2-40B4-BE49-F238E27FC236}">
                <a16:creationId xmlns:a16="http://schemas.microsoft.com/office/drawing/2014/main" id="{EFF6C53E-87FF-D804-8AB0-79157ECC69B1}"/>
              </a:ext>
            </a:extLst>
          </p:cNvPr>
          <p:cNvSpPr/>
          <p:nvPr/>
        </p:nvSpPr>
        <p:spPr>
          <a:xfrm>
            <a:off x="4510181" y="7789465"/>
            <a:ext cx="253919" cy="655440"/>
          </a:xfrm>
          <a:custGeom>
            <a:avLst/>
            <a:gdLst>
              <a:gd name="connsiteX0" fmla="*/ 0 w 253919"/>
              <a:gd name="connsiteY0" fmla="*/ 315955 h 655440"/>
              <a:gd name="connsiteX1" fmla="*/ 157327 w 253919"/>
              <a:gd name="connsiteY1" fmla="*/ 0 h 655440"/>
              <a:gd name="connsiteX2" fmla="*/ 253919 w 253919"/>
              <a:gd name="connsiteY2" fmla="*/ 339485 h 655440"/>
              <a:gd name="connsiteX3" fmla="*/ 96592 w 253919"/>
              <a:gd name="connsiteY3" fmla="*/ 655440 h 655440"/>
              <a:gd name="connsiteX4" fmla="*/ 0 w 253919"/>
              <a:gd name="connsiteY4" fmla="*/ 315955 h 655440"/>
              <a:gd name="connsiteX5" fmla="*/ 0 w 253919"/>
              <a:gd name="connsiteY5" fmla="*/ 315955 h 655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53919" h="655440">
                <a:moveTo>
                  <a:pt x="0" y="315955"/>
                </a:moveTo>
                <a:lnTo>
                  <a:pt x="157327" y="0"/>
                </a:lnTo>
                <a:lnTo>
                  <a:pt x="253919" y="339485"/>
                </a:lnTo>
                <a:lnTo>
                  <a:pt x="96592" y="655440"/>
                </a:lnTo>
                <a:lnTo>
                  <a:pt x="0" y="315955"/>
                </a:lnTo>
                <a:lnTo>
                  <a:pt x="0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18" name="Freeform: Shape 1217">
            <a:extLst>
              <a:ext uri="{FF2B5EF4-FFF2-40B4-BE49-F238E27FC236}">
                <a16:creationId xmlns:a16="http://schemas.microsoft.com/office/drawing/2014/main" id="{5D68C799-2609-F58B-1E3B-78A342AB0E0D}"/>
              </a:ext>
            </a:extLst>
          </p:cNvPr>
          <p:cNvSpPr/>
          <p:nvPr/>
        </p:nvSpPr>
        <p:spPr>
          <a:xfrm>
            <a:off x="10368891" y="6674932"/>
            <a:ext cx="357431" cy="577270"/>
          </a:xfrm>
          <a:custGeom>
            <a:avLst/>
            <a:gdLst>
              <a:gd name="connsiteX0" fmla="*/ 0 w 357431"/>
              <a:gd name="connsiteY0" fmla="*/ 237786 h 577270"/>
              <a:gd name="connsiteX1" fmla="*/ 260840 w 357431"/>
              <a:gd name="connsiteY1" fmla="*/ 0 h 577270"/>
              <a:gd name="connsiteX2" fmla="*/ 357431 w 357431"/>
              <a:gd name="connsiteY2" fmla="*/ 339485 h 577270"/>
              <a:gd name="connsiteX3" fmla="*/ 96592 w 357431"/>
              <a:gd name="connsiteY3" fmla="*/ 577271 h 577270"/>
              <a:gd name="connsiteX4" fmla="*/ 0 w 357431"/>
              <a:gd name="connsiteY4" fmla="*/ 237786 h 577270"/>
              <a:gd name="connsiteX5" fmla="*/ 0 w 357431"/>
              <a:gd name="connsiteY5" fmla="*/ 237786 h 577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7431" h="577270">
                <a:moveTo>
                  <a:pt x="0" y="237786"/>
                </a:moveTo>
                <a:lnTo>
                  <a:pt x="260840" y="0"/>
                </a:lnTo>
                <a:lnTo>
                  <a:pt x="357431" y="339485"/>
                </a:lnTo>
                <a:lnTo>
                  <a:pt x="96592" y="577271"/>
                </a:lnTo>
                <a:lnTo>
                  <a:pt x="0" y="237786"/>
                </a:lnTo>
                <a:lnTo>
                  <a:pt x="0" y="23778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19" name="Freeform: Shape 1218">
            <a:extLst>
              <a:ext uri="{FF2B5EF4-FFF2-40B4-BE49-F238E27FC236}">
                <a16:creationId xmlns:a16="http://schemas.microsoft.com/office/drawing/2014/main" id="{CE0DB3A6-A76F-1F05-BDA9-24B5B16DF89F}"/>
              </a:ext>
            </a:extLst>
          </p:cNvPr>
          <p:cNvSpPr/>
          <p:nvPr/>
        </p:nvSpPr>
        <p:spPr>
          <a:xfrm>
            <a:off x="6358322" y="7079272"/>
            <a:ext cx="357430" cy="577271"/>
          </a:xfrm>
          <a:custGeom>
            <a:avLst/>
            <a:gdLst>
              <a:gd name="connsiteX0" fmla="*/ 0 w 357430"/>
              <a:gd name="connsiteY0" fmla="*/ 237787 h 577271"/>
              <a:gd name="connsiteX1" fmla="*/ 260839 w 357430"/>
              <a:gd name="connsiteY1" fmla="*/ 0 h 577271"/>
              <a:gd name="connsiteX2" fmla="*/ 357431 w 357430"/>
              <a:gd name="connsiteY2" fmla="*/ 339485 h 577271"/>
              <a:gd name="connsiteX3" fmla="*/ 96592 w 357430"/>
              <a:gd name="connsiteY3" fmla="*/ 577272 h 577271"/>
              <a:gd name="connsiteX4" fmla="*/ 0 w 357430"/>
              <a:gd name="connsiteY4" fmla="*/ 237787 h 577271"/>
              <a:gd name="connsiteX5" fmla="*/ 0 w 357430"/>
              <a:gd name="connsiteY5" fmla="*/ 237787 h 577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7430" h="577271">
                <a:moveTo>
                  <a:pt x="0" y="237787"/>
                </a:moveTo>
                <a:lnTo>
                  <a:pt x="260839" y="0"/>
                </a:lnTo>
                <a:lnTo>
                  <a:pt x="357431" y="339485"/>
                </a:lnTo>
                <a:lnTo>
                  <a:pt x="96592" y="577272"/>
                </a:lnTo>
                <a:lnTo>
                  <a:pt x="0" y="237787"/>
                </a:lnTo>
                <a:lnTo>
                  <a:pt x="0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20" name="Freeform: Shape 1219">
            <a:extLst>
              <a:ext uri="{FF2B5EF4-FFF2-40B4-BE49-F238E27FC236}">
                <a16:creationId xmlns:a16="http://schemas.microsoft.com/office/drawing/2014/main" id="{76E8AE59-3FA8-843F-5053-2E10F3AC004B}"/>
              </a:ext>
            </a:extLst>
          </p:cNvPr>
          <p:cNvSpPr/>
          <p:nvPr/>
        </p:nvSpPr>
        <p:spPr>
          <a:xfrm>
            <a:off x="3452844" y="8509761"/>
            <a:ext cx="357430" cy="577270"/>
          </a:xfrm>
          <a:custGeom>
            <a:avLst/>
            <a:gdLst>
              <a:gd name="connsiteX0" fmla="*/ 0 w 357430"/>
              <a:gd name="connsiteY0" fmla="*/ 237786 h 577270"/>
              <a:gd name="connsiteX1" fmla="*/ 260839 w 357430"/>
              <a:gd name="connsiteY1" fmla="*/ 0 h 577270"/>
              <a:gd name="connsiteX2" fmla="*/ 357431 w 357430"/>
              <a:gd name="connsiteY2" fmla="*/ 339484 h 577270"/>
              <a:gd name="connsiteX3" fmla="*/ 96592 w 357430"/>
              <a:gd name="connsiteY3" fmla="*/ 577271 h 577270"/>
              <a:gd name="connsiteX4" fmla="*/ 0 w 357430"/>
              <a:gd name="connsiteY4" fmla="*/ 237786 h 577270"/>
              <a:gd name="connsiteX5" fmla="*/ 0 w 357430"/>
              <a:gd name="connsiteY5" fmla="*/ 237786 h 577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57430" h="577270">
                <a:moveTo>
                  <a:pt x="0" y="237786"/>
                </a:moveTo>
                <a:lnTo>
                  <a:pt x="260839" y="0"/>
                </a:lnTo>
                <a:lnTo>
                  <a:pt x="357431" y="339484"/>
                </a:lnTo>
                <a:lnTo>
                  <a:pt x="96592" y="577271"/>
                </a:lnTo>
                <a:lnTo>
                  <a:pt x="0" y="237786"/>
                </a:lnTo>
                <a:lnTo>
                  <a:pt x="0" y="23778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21" name="Freeform: Shape 1220">
            <a:extLst>
              <a:ext uri="{FF2B5EF4-FFF2-40B4-BE49-F238E27FC236}">
                <a16:creationId xmlns:a16="http://schemas.microsoft.com/office/drawing/2014/main" id="{D2E4BB21-D65A-B5F3-0CCB-DF57FAEC9681}"/>
              </a:ext>
            </a:extLst>
          </p:cNvPr>
          <p:cNvSpPr/>
          <p:nvPr/>
        </p:nvSpPr>
        <p:spPr>
          <a:xfrm>
            <a:off x="7952451" y="7310509"/>
            <a:ext cx="425715" cy="466988"/>
          </a:xfrm>
          <a:custGeom>
            <a:avLst/>
            <a:gdLst>
              <a:gd name="connsiteX0" fmla="*/ 0 w 425715"/>
              <a:gd name="connsiteY0" fmla="*/ 127503 h 466988"/>
              <a:gd name="connsiteX1" fmla="*/ 329124 w 425715"/>
              <a:gd name="connsiteY1" fmla="*/ 0 h 466988"/>
              <a:gd name="connsiteX2" fmla="*/ 425715 w 425715"/>
              <a:gd name="connsiteY2" fmla="*/ 339485 h 466988"/>
              <a:gd name="connsiteX3" fmla="*/ 96592 w 425715"/>
              <a:gd name="connsiteY3" fmla="*/ 466988 h 466988"/>
              <a:gd name="connsiteX4" fmla="*/ 0 w 425715"/>
              <a:gd name="connsiteY4" fmla="*/ 127503 h 466988"/>
              <a:gd name="connsiteX5" fmla="*/ 0 w 425715"/>
              <a:gd name="connsiteY5" fmla="*/ 127503 h 466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715" h="466988">
                <a:moveTo>
                  <a:pt x="0" y="127503"/>
                </a:moveTo>
                <a:lnTo>
                  <a:pt x="329124" y="0"/>
                </a:lnTo>
                <a:lnTo>
                  <a:pt x="425715" y="339485"/>
                </a:lnTo>
                <a:lnTo>
                  <a:pt x="96592" y="466988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22" name="Freeform: Shape 1221">
            <a:extLst>
              <a:ext uri="{FF2B5EF4-FFF2-40B4-BE49-F238E27FC236}">
                <a16:creationId xmlns:a16="http://schemas.microsoft.com/office/drawing/2014/main" id="{ED0EA5BB-E1F1-2875-4AFE-616A864B96E2}"/>
              </a:ext>
            </a:extLst>
          </p:cNvPr>
          <p:cNvSpPr/>
          <p:nvPr/>
        </p:nvSpPr>
        <p:spPr>
          <a:xfrm>
            <a:off x="4996633" y="7789465"/>
            <a:ext cx="425715" cy="466988"/>
          </a:xfrm>
          <a:custGeom>
            <a:avLst/>
            <a:gdLst>
              <a:gd name="connsiteX0" fmla="*/ 0 w 425715"/>
              <a:gd name="connsiteY0" fmla="*/ 127503 h 466988"/>
              <a:gd name="connsiteX1" fmla="*/ 329124 w 425715"/>
              <a:gd name="connsiteY1" fmla="*/ 0 h 466988"/>
              <a:gd name="connsiteX2" fmla="*/ 425716 w 425715"/>
              <a:gd name="connsiteY2" fmla="*/ 339485 h 466988"/>
              <a:gd name="connsiteX3" fmla="*/ 96592 w 425715"/>
              <a:gd name="connsiteY3" fmla="*/ 466988 h 466988"/>
              <a:gd name="connsiteX4" fmla="*/ 0 w 425715"/>
              <a:gd name="connsiteY4" fmla="*/ 127503 h 466988"/>
              <a:gd name="connsiteX5" fmla="*/ 0 w 425715"/>
              <a:gd name="connsiteY5" fmla="*/ 127503 h 466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715" h="466988">
                <a:moveTo>
                  <a:pt x="0" y="127503"/>
                </a:moveTo>
                <a:lnTo>
                  <a:pt x="329124" y="0"/>
                </a:lnTo>
                <a:lnTo>
                  <a:pt x="425716" y="339485"/>
                </a:lnTo>
                <a:lnTo>
                  <a:pt x="96592" y="466988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23" name="Freeform: Shape 1222">
            <a:extLst>
              <a:ext uri="{FF2B5EF4-FFF2-40B4-BE49-F238E27FC236}">
                <a16:creationId xmlns:a16="http://schemas.microsoft.com/office/drawing/2014/main" id="{D31743C9-1EE1-AF24-8C3A-904C794E10D4}"/>
              </a:ext>
            </a:extLst>
          </p:cNvPr>
          <p:cNvSpPr/>
          <p:nvPr/>
        </p:nvSpPr>
        <p:spPr>
          <a:xfrm>
            <a:off x="2082560" y="9142880"/>
            <a:ext cx="425715" cy="466988"/>
          </a:xfrm>
          <a:custGeom>
            <a:avLst/>
            <a:gdLst>
              <a:gd name="connsiteX0" fmla="*/ 0 w 425715"/>
              <a:gd name="connsiteY0" fmla="*/ 127503 h 466988"/>
              <a:gd name="connsiteX1" fmla="*/ 329124 w 425715"/>
              <a:gd name="connsiteY1" fmla="*/ 0 h 466988"/>
              <a:gd name="connsiteX2" fmla="*/ 425716 w 425715"/>
              <a:gd name="connsiteY2" fmla="*/ 339485 h 466988"/>
              <a:gd name="connsiteX3" fmla="*/ 96592 w 425715"/>
              <a:gd name="connsiteY3" fmla="*/ 466988 h 466988"/>
              <a:gd name="connsiteX4" fmla="*/ 0 w 425715"/>
              <a:gd name="connsiteY4" fmla="*/ 127503 h 466988"/>
              <a:gd name="connsiteX5" fmla="*/ 0 w 425715"/>
              <a:gd name="connsiteY5" fmla="*/ 127503 h 466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25715" h="466988">
                <a:moveTo>
                  <a:pt x="0" y="127503"/>
                </a:moveTo>
                <a:lnTo>
                  <a:pt x="329124" y="0"/>
                </a:lnTo>
                <a:lnTo>
                  <a:pt x="425716" y="339485"/>
                </a:lnTo>
                <a:lnTo>
                  <a:pt x="96592" y="466988"/>
                </a:lnTo>
                <a:lnTo>
                  <a:pt x="0" y="127503"/>
                </a:lnTo>
                <a:lnTo>
                  <a:pt x="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24" name="Freeform: Shape 1223">
            <a:extLst>
              <a:ext uri="{FF2B5EF4-FFF2-40B4-BE49-F238E27FC236}">
                <a16:creationId xmlns:a16="http://schemas.microsoft.com/office/drawing/2014/main" id="{B8D958FB-BAA8-3F93-CA57-FA7026E0CA5C}"/>
              </a:ext>
            </a:extLst>
          </p:cNvPr>
          <p:cNvSpPr/>
          <p:nvPr/>
        </p:nvSpPr>
        <p:spPr>
          <a:xfrm>
            <a:off x="5448693" y="1744423"/>
            <a:ext cx="189893" cy="667408"/>
          </a:xfrm>
          <a:custGeom>
            <a:avLst/>
            <a:gdLst>
              <a:gd name="connsiteX0" fmla="*/ 32567 w 189893"/>
              <a:gd name="connsiteY0" fmla="*/ 315955 h 667408"/>
              <a:gd name="connsiteX1" fmla="*/ 189894 w 189893"/>
              <a:gd name="connsiteY1" fmla="*/ 0 h 667408"/>
              <a:gd name="connsiteX2" fmla="*/ 157327 w 189893"/>
              <a:gd name="connsiteY2" fmla="*/ 351453 h 667408"/>
              <a:gd name="connsiteX3" fmla="*/ 0 w 189893"/>
              <a:gd name="connsiteY3" fmla="*/ 667408 h 667408"/>
              <a:gd name="connsiteX4" fmla="*/ 32567 w 189893"/>
              <a:gd name="connsiteY4" fmla="*/ 315955 h 667408"/>
              <a:gd name="connsiteX5" fmla="*/ 32567 w 189893"/>
              <a:gd name="connsiteY5" fmla="*/ 315955 h 667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9893" h="667408">
                <a:moveTo>
                  <a:pt x="32567" y="315955"/>
                </a:moveTo>
                <a:lnTo>
                  <a:pt x="189894" y="0"/>
                </a:lnTo>
                <a:lnTo>
                  <a:pt x="157327" y="351453"/>
                </a:lnTo>
                <a:lnTo>
                  <a:pt x="0" y="667408"/>
                </a:lnTo>
                <a:lnTo>
                  <a:pt x="32567" y="315955"/>
                </a:lnTo>
                <a:lnTo>
                  <a:pt x="32567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25" name="Freeform: Shape 1224">
            <a:extLst>
              <a:ext uri="{FF2B5EF4-FFF2-40B4-BE49-F238E27FC236}">
                <a16:creationId xmlns:a16="http://schemas.microsoft.com/office/drawing/2014/main" id="{7963A100-F848-6316-8D12-289D34393FE1}"/>
              </a:ext>
            </a:extLst>
          </p:cNvPr>
          <p:cNvSpPr/>
          <p:nvPr/>
        </p:nvSpPr>
        <p:spPr>
          <a:xfrm>
            <a:off x="5763348" y="1822592"/>
            <a:ext cx="293406" cy="589239"/>
          </a:xfrm>
          <a:custGeom>
            <a:avLst/>
            <a:gdLst>
              <a:gd name="connsiteX0" fmla="*/ 32567 w 293406"/>
              <a:gd name="connsiteY0" fmla="*/ 237786 h 589239"/>
              <a:gd name="connsiteX1" fmla="*/ 293406 w 293406"/>
              <a:gd name="connsiteY1" fmla="*/ 0 h 589239"/>
              <a:gd name="connsiteX2" fmla="*/ 260839 w 293406"/>
              <a:gd name="connsiteY2" fmla="*/ 351453 h 589239"/>
              <a:gd name="connsiteX3" fmla="*/ 0 w 293406"/>
              <a:gd name="connsiteY3" fmla="*/ 589239 h 589239"/>
              <a:gd name="connsiteX4" fmla="*/ 32567 w 293406"/>
              <a:gd name="connsiteY4" fmla="*/ 237786 h 589239"/>
              <a:gd name="connsiteX5" fmla="*/ 32567 w 293406"/>
              <a:gd name="connsiteY5" fmla="*/ 237786 h 589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406" h="589239">
                <a:moveTo>
                  <a:pt x="32567" y="237786"/>
                </a:moveTo>
                <a:lnTo>
                  <a:pt x="293406" y="0"/>
                </a:lnTo>
                <a:lnTo>
                  <a:pt x="260839" y="351453"/>
                </a:lnTo>
                <a:lnTo>
                  <a:pt x="0" y="589239"/>
                </a:lnTo>
                <a:lnTo>
                  <a:pt x="32567" y="237786"/>
                </a:lnTo>
                <a:lnTo>
                  <a:pt x="32567" y="23778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26" name="Freeform: Shape 1225">
            <a:extLst>
              <a:ext uri="{FF2B5EF4-FFF2-40B4-BE49-F238E27FC236}">
                <a16:creationId xmlns:a16="http://schemas.microsoft.com/office/drawing/2014/main" id="{5EF0BA3F-200F-5455-5974-1300EC0FC263}"/>
              </a:ext>
            </a:extLst>
          </p:cNvPr>
          <p:cNvSpPr/>
          <p:nvPr/>
        </p:nvSpPr>
        <p:spPr>
          <a:xfrm>
            <a:off x="1703044" y="2008401"/>
            <a:ext cx="293406" cy="589239"/>
          </a:xfrm>
          <a:custGeom>
            <a:avLst/>
            <a:gdLst>
              <a:gd name="connsiteX0" fmla="*/ 32567 w 293406"/>
              <a:gd name="connsiteY0" fmla="*/ 237787 h 589239"/>
              <a:gd name="connsiteX1" fmla="*/ 293406 w 293406"/>
              <a:gd name="connsiteY1" fmla="*/ 0 h 589239"/>
              <a:gd name="connsiteX2" fmla="*/ 260839 w 293406"/>
              <a:gd name="connsiteY2" fmla="*/ 351453 h 589239"/>
              <a:gd name="connsiteX3" fmla="*/ 0 w 293406"/>
              <a:gd name="connsiteY3" fmla="*/ 589239 h 589239"/>
              <a:gd name="connsiteX4" fmla="*/ 32567 w 293406"/>
              <a:gd name="connsiteY4" fmla="*/ 237787 h 589239"/>
              <a:gd name="connsiteX5" fmla="*/ 32567 w 293406"/>
              <a:gd name="connsiteY5" fmla="*/ 237787 h 589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406" h="589239">
                <a:moveTo>
                  <a:pt x="32567" y="237787"/>
                </a:moveTo>
                <a:lnTo>
                  <a:pt x="293406" y="0"/>
                </a:lnTo>
                <a:lnTo>
                  <a:pt x="260839" y="351453"/>
                </a:lnTo>
                <a:lnTo>
                  <a:pt x="0" y="589239"/>
                </a:lnTo>
                <a:lnTo>
                  <a:pt x="32567" y="237787"/>
                </a:lnTo>
                <a:lnTo>
                  <a:pt x="32567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27" name="Freeform: Shape 1226">
            <a:extLst>
              <a:ext uri="{FF2B5EF4-FFF2-40B4-BE49-F238E27FC236}">
                <a16:creationId xmlns:a16="http://schemas.microsoft.com/office/drawing/2014/main" id="{A8D32EF9-9A84-9448-0B24-ECE8A8516B0E}"/>
              </a:ext>
            </a:extLst>
          </p:cNvPr>
          <p:cNvSpPr/>
          <p:nvPr/>
        </p:nvSpPr>
        <p:spPr>
          <a:xfrm>
            <a:off x="10211564" y="2328208"/>
            <a:ext cx="293406" cy="589239"/>
          </a:xfrm>
          <a:custGeom>
            <a:avLst/>
            <a:gdLst>
              <a:gd name="connsiteX0" fmla="*/ 32567 w 293406"/>
              <a:gd name="connsiteY0" fmla="*/ 237787 h 589239"/>
              <a:gd name="connsiteX1" fmla="*/ 293406 w 293406"/>
              <a:gd name="connsiteY1" fmla="*/ 0 h 589239"/>
              <a:gd name="connsiteX2" fmla="*/ 260839 w 293406"/>
              <a:gd name="connsiteY2" fmla="*/ 351453 h 589239"/>
              <a:gd name="connsiteX3" fmla="*/ 0 w 293406"/>
              <a:gd name="connsiteY3" fmla="*/ 589239 h 589239"/>
              <a:gd name="connsiteX4" fmla="*/ 32567 w 293406"/>
              <a:gd name="connsiteY4" fmla="*/ 237787 h 589239"/>
              <a:gd name="connsiteX5" fmla="*/ 32567 w 293406"/>
              <a:gd name="connsiteY5" fmla="*/ 237787 h 589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406" h="589239">
                <a:moveTo>
                  <a:pt x="32567" y="237787"/>
                </a:moveTo>
                <a:lnTo>
                  <a:pt x="293406" y="0"/>
                </a:lnTo>
                <a:lnTo>
                  <a:pt x="260839" y="351453"/>
                </a:lnTo>
                <a:lnTo>
                  <a:pt x="0" y="589239"/>
                </a:lnTo>
                <a:lnTo>
                  <a:pt x="32567" y="237787"/>
                </a:lnTo>
                <a:lnTo>
                  <a:pt x="32567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28" name="Freeform: Shape 1227">
            <a:extLst>
              <a:ext uri="{FF2B5EF4-FFF2-40B4-BE49-F238E27FC236}">
                <a16:creationId xmlns:a16="http://schemas.microsoft.com/office/drawing/2014/main" id="{4C2DB43D-D048-EE12-A838-4ADC2AF2984A}"/>
              </a:ext>
            </a:extLst>
          </p:cNvPr>
          <p:cNvSpPr/>
          <p:nvPr/>
        </p:nvSpPr>
        <p:spPr>
          <a:xfrm>
            <a:off x="6371136" y="1630233"/>
            <a:ext cx="361691" cy="478955"/>
          </a:xfrm>
          <a:custGeom>
            <a:avLst/>
            <a:gdLst>
              <a:gd name="connsiteX0" fmla="*/ 32567 w 361691"/>
              <a:gd name="connsiteY0" fmla="*/ 127503 h 478955"/>
              <a:gd name="connsiteX1" fmla="*/ 361691 w 361691"/>
              <a:gd name="connsiteY1" fmla="*/ 0 h 478955"/>
              <a:gd name="connsiteX2" fmla="*/ 329124 w 361691"/>
              <a:gd name="connsiteY2" fmla="*/ 351453 h 478955"/>
              <a:gd name="connsiteX3" fmla="*/ 0 w 361691"/>
              <a:gd name="connsiteY3" fmla="*/ 478956 h 478955"/>
              <a:gd name="connsiteX4" fmla="*/ 32567 w 361691"/>
              <a:gd name="connsiteY4" fmla="*/ 127503 h 478955"/>
              <a:gd name="connsiteX5" fmla="*/ 32567 w 361691"/>
              <a:gd name="connsiteY5" fmla="*/ 127503 h 47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1691" h="478955">
                <a:moveTo>
                  <a:pt x="32567" y="127503"/>
                </a:moveTo>
                <a:lnTo>
                  <a:pt x="361691" y="0"/>
                </a:lnTo>
                <a:lnTo>
                  <a:pt x="329124" y="351453"/>
                </a:lnTo>
                <a:lnTo>
                  <a:pt x="0" y="478956"/>
                </a:lnTo>
                <a:lnTo>
                  <a:pt x="32567" y="127503"/>
                </a:lnTo>
                <a:lnTo>
                  <a:pt x="32567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29" name="Freeform: Shape 1228">
            <a:extLst>
              <a:ext uri="{FF2B5EF4-FFF2-40B4-BE49-F238E27FC236}">
                <a16:creationId xmlns:a16="http://schemas.microsoft.com/office/drawing/2014/main" id="{7BCE2671-2936-97B9-A9F9-0E26B1A21892}"/>
              </a:ext>
            </a:extLst>
          </p:cNvPr>
          <p:cNvSpPr/>
          <p:nvPr/>
        </p:nvSpPr>
        <p:spPr>
          <a:xfrm>
            <a:off x="2707515" y="1290748"/>
            <a:ext cx="361690" cy="478956"/>
          </a:xfrm>
          <a:custGeom>
            <a:avLst/>
            <a:gdLst>
              <a:gd name="connsiteX0" fmla="*/ 32567 w 361690"/>
              <a:gd name="connsiteY0" fmla="*/ 127503 h 478956"/>
              <a:gd name="connsiteX1" fmla="*/ 361691 w 361690"/>
              <a:gd name="connsiteY1" fmla="*/ 0 h 478956"/>
              <a:gd name="connsiteX2" fmla="*/ 329124 w 361690"/>
              <a:gd name="connsiteY2" fmla="*/ 351453 h 478956"/>
              <a:gd name="connsiteX3" fmla="*/ 0 w 361690"/>
              <a:gd name="connsiteY3" fmla="*/ 478956 h 478956"/>
              <a:gd name="connsiteX4" fmla="*/ 32567 w 361690"/>
              <a:gd name="connsiteY4" fmla="*/ 127503 h 478956"/>
              <a:gd name="connsiteX5" fmla="*/ 32567 w 361690"/>
              <a:gd name="connsiteY5" fmla="*/ 127503 h 478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1690" h="478956">
                <a:moveTo>
                  <a:pt x="32567" y="127503"/>
                </a:moveTo>
                <a:lnTo>
                  <a:pt x="361691" y="0"/>
                </a:lnTo>
                <a:lnTo>
                  <a:pt x="329124" y="351453"/>
                </a:lnTo>
                <a:lnTo>
                  <a:pt x="0" y="478956"/>
                </a:lnTo>
                <a:lnTo>
                  <a:pt x="32567" y="127503"/>
                </a:lnTo>
                <a:lnTo>
                  <a:pt x="32567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30" name="Freeform: Shape 1229">
            <a:extLst>
              <a:ext uri="{FF2B5EF4-FFF2-40B4-BE49-F238E27FC236}">
                <a16:creationId xmlns:a16="http://schemas.microsoft.com/office/drawing/2014/main" id="{5FC8F47F-738F-27E7-8971-76BE60704EC5}"/>
              </a:ext>
            </a:extLst>
          </p:cNvPr>
          <p:cNvSpPr/>
          <p:nvPr/>
        </p:nvSpPr>
        <p:spPr>
          <a:xfrm>
            <a:off x="9182533" y="2501139"/>
            <a:ext cx="361691" cy="478955"/>
          </a:xfrm>
          <a:custGeom>
            <a:avLst/>
            <a:gdLst>
              <a:gd name="connsiteX0" fmla="*/ 32567 w 361691"/>
              <a:gd name="connsiteY0" fmla="*/ 127503 h 478955"/>
              <a:gd name="connsiteX1" fmla="*/ 361691 w 361691"/>
              <a:gd name="connsiteY1" fmla="*/ 0 h 478955"/>
              <a:gd name="connsiteX2" fmla="*/ 329125 w 361691"/>
              <a:gd name="connsiteY2" fmla="*/ 351453 h 478955"/>
              <a:gd name="connsiteX3" fmla="*/ 0 w 361691"/>
              <a:gd name="connsiteY3" fmla="*/ 478956 h 478955"/>
              <a:gd name="connsiteX4" fmla="*/ 32567 w 361691"/>
              <a:gd name="connsiteY4" fmla="*/ 127503 h 478955"/>
              <a:gd name="connsiteX5" fmla="*/ 32567 w 361691"/>
              <a:gd name="connsiteY5" fmla="*/ 127503 h 47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1691" h="478955">
                <a:moveTo>
                  <a:pt x="32567" y="127503"/>
                </a:moveTo>
                <a:lnTo>
                  <a:pt x="361691" y="0"/>
                </a:lnTo>
                <a:lnTo>
                  <a:pt x="329125" y="351453"/>
                </a:lnTo>
                <a:lnTo>
                  <a:pt x="0" y="478956"/>
                </a:lnTo>
                <a:lnTo>
                  <a:pt x="32567" y="127503"/>
                </a:lnTo>
                <a:lnTo>
                  <a:pt x="32567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31" name="Freeform: Shape 1230">
            <a:extLst>
              <a:ext uri="{FF2B5EF4-FFF2-40B4-BE49-F238E27FC236}">
                <a16:creationId xmlns:a16="http://schemas.microsoft.com/office/drawing/2014/main" id="{D2A937E6-1947-3CDC-B351-871E11163FA4}"/>
              </a:ext>
            </a:extLst>
          </p:cNvPr>
          <p:cNvSpPr/>
          <p:nvPr/>
        </p:nvSpPr>
        <p:spPr>
          <a:xfrm>
            <a:off x="-933021" y="1097467"/>
            <a:ext cx="361690" cy="478956"/>
          </a:xfrm>
          <a:custGeom>
            <a:avLst/>
            <a:gdLst>
              <a:gd name="connsiteX0" fmla="*/ 32567 w 361690"/>
              <a:gd name="connsiteY0" fmla="*/ 127503 h 478956"/>
              <a:gd name="connsiteX1" fmla="*/ 361691 w 361690"/>
              <a:gd name="connsiteY1" fmla="*/ 0 h 478956"/>
              <a:gd name="connsiteX2" fmla="*/ 329124 w 361690"/>
              <a:gd name="connsiteY2" fmla="*/ 351453 h 478956"/>
              <a:gd name="connsiteX3" fmla="*/ 0 w 361690"/>
              <a:gd name="connsiteY3" fmla="*/ 478956 h 478956"/>
              <a:gd name="connsiteX4" fmla="*/ 32567 w 361690"/>
              <a:gd name="connsiteY4" fmla="*/ 127503 h 478956"/>
              <a:gd name="connsiteX5" fmla="*/ 32567 w 361690"/>
              <a:gd name="connsiteY5" fmla="*/ 127503 h 478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1690" h="478956">
                <a:moveTo>
                  <a:pt x="32567" y="127503"/>
                </a:moveTo>
                <a:lnTo>
                  <a:pt x="361691" y="0"/>
                </a:lnTo>
                <a:lnTo>
                  <a:pt x="329124" y="351453"/>
                </a:lnTo>
                <a:lnTo>
                  <a:pt x="0" y="478956"/>
                </a:lnTo>
                <a:lnTo>
                  <a:pt x="32567" y="127503"/>
                </a:lnTo>
                <a:lnTo>
                  <a:pt x="32567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32" name="Freeform: Shape 1231">
            <a:extLst>
              <a:ext uri="{FF2B5EF4-FFF2-40B4-BE49-F238E27FC236}">
                <a16:creationId xmlns:a16="http://schemas.microsoft.com/office/drawing/2014/main" id="{61209737-D2FB-C0C0-BCC8-2AD97CB01ADE}"/>
              </a:ext>
            </a:extLst>
          </p:cNvPr>
          <p:cNvSpPr/>
          <p:nvPr/>
        </p:nvSpPr>
        <p:spPr>
          <a:xfrm>
            <a:off x="4839306" y="3886200"/>
            <a:ext cx="189893" cy="667408"/>
          </a:xfrm>
          <a:custGeom>
            <a:avLst/>
            <a:gdLst>
              <a:gd name="connsiteX0" fmla="*/ 32567 w 189893"/>
              <a:gd name="connsiteY0" fmla="*/ 315955 h 667408"/>
              <a:gd name="connsiteX1" fmla="*/ 189894 w 189893"/>
              <a:gd name="connsiteY1" fmla="*/ 0 h 667408"/>
              <a:gd name="connsiteX2" fmla="*/ 157327 w 189893"/>
              <a:gd name="connsiteY2" fmla="*/ 351453 h 667408"/>
              <a:gd name="connsiteX3" fmla="*/ 0 w 189893"/>
              <a:gd name="connsiteY3" fmla="*/ 667408 h 667408"/>
              <a:gd name="connsiteX4" fmla="*/ 32567 w 189893"/>
              <a:gd name="connsiteY4" fmla="*/ 315955 h 667408"/>
              <a:gd name="connsiteX5" fmla="*/ 32567 w 189893"/>
              <a:gd name="connsiteY5" fmla="*/ 315955 h 667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9893" h="667408">
                <a:moveTo>
                  <a:pt x="32567" y="315955"/>
                </a:moveTo>
                <a:lnTo>
                  <a:pt x="189894" y="0"/>
                </a:lnTo>
                <a:lnTo>
                  <a:pt x="157327" y="351453"/>
                </a:lnTo>
                <a:lnTo>
                  <a:pt x="0" y="667408"/>
                </a:lnTo>
                <a:lnTo>
                  <a:pt x="32567" y="315955"/>
                </a:lnTo>
                <a:lnTo>
                  <a:pt x="32567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33" name="Freeform: Shape 1232">
            <a:extLst>
              <a:ext uri="{FF2B5EF4-FFF2-40B4-BE49-F238E27FC236}">
                <a16:creationId xmlns:a16="http://schemas.microsoft.com/office/drawing/2014/main" id="{750E3817-5C00-3FB3-4B73-6EA4ED107511}"/>
              </a:ext>
            </a:extLst>
          </p:cNvPr>
          <p:cNvSpPr/>
          <p:nvPr/>
        </p:nvSpPr>
        <p:spPr>
          <a:xfrm>
            <a:off x="8061949" y="5174759"/>
            <a:ext cx="293406" cy="589239"/>
          </a:xfrm>
          <a:custGeom>
            <a:avLst/>
            <a:gdLst>
              <a:gd name="connsiteX0" fmla="*/ 32567 w 293406"/>
              <a:gd name="connsiteY0" fmla="*/ 237787 h 589239"/>
              <a:gd name="connsiteX1" fmla="*/ 293406 w 293406"/>
              <a:gd name="connsiteY1" fmla="*/ 0 h 589239"/>
              <a:gd name="connsiteX2" fmla="*/ 260840 w 293406"/>
              <a:gd name="connsiteY2" fmla="*/ 351453 h 589239"/>
              <a:gd name="connsiteX3" fmla="*/ 0 w 293406"/>
              <a:gd name="connsiteY3" fmla="*/ 589239 h 589239"/>
              <a:gd name="connsiteX4" fmla="*/ 32567 w 293406"/>
              <a:gd name="connsiteY4" fmla="*/ 237787 h 589239"/>
              <a:gd name="connsiteX5" fmla="*/ 32567 w 293406"/>
              <a:gd name="connsiteY5" fmla="*/ 237787 h 589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406" h="589239">
                <a:moveTo>
                  <a:pt x="32567" y="237787"/>
                </a:moveTo>
                <a:lnTo>
                  <a:pt x="293406" y="0"/>
                </a:lnTo>
                <a:lnTo>
                  <a:pt x="260840" y="351453"/>
                </a:lnTo>
                <a:lnTo>
                  <a:pt x="0" y="589239"/>
                </a:lnTo>
                <a:lnTo>
                  <a:pt x="32567" y="237787"/>
                </a:lnTo>
                <a:lnTo>
                  <a:pt x="32567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34" name="Freeform: Shape 1233">
            <a:extLst>
              <a:ext uri="{FF2B5EF4-FFF2-40B4-BE49-F238E27FC236}">
                <a16:creationId xmlns:a16="http://schemas.microsoft.com/office/drawing/2014/main" id="{AFFD2B4A-7AE9-A5E8-1FD2-01BE6694B511}"/>
              </a:ext>
            </a:extLst>
          </p:cNvPr>
          <p:cNvSpPr/>
          <p:nvPr/>
        </p:nvSpPr>
        <p:spPr>
          <a:xfrm>
            <a:off x="4578466" y="4202155"/>
            <a:ext cx="293406" cy="589239"/>
          </a:xfrm>
          <a:custGeom>
            <a:avLst/>
            <a:gdLst>
              <a:gd name="connsiteX0" fmla="*/ 32567 w 293406"/>
              <a:gd name="connsiteY0" fmla="*/ 237787 h 589239"/>
              <a:gd name="connsiteX1" fmla="*/ 293406 w 293406"/>
              <a:gd name="connsiteY1" fmla="*/ 0 h 589239"/>
              <a:gd name="connsiteX2" fmla="*/ 260840 w 293406"/>
              <a:gd name="connsiteY2" fmla="*/ 351453 h 589239"/>
              <a:gd name="connsiteX3" fmla="*/ 0 w 293406"/>
              <a:gd name="connsiteY3" fmla="*/ 589239 h 589239"/>
              <a:gd name="connsiteX4" fmla="*/ 32567 w 293406"/>
              <a:gd name="connsiteY4" fmla="*/ 237787 h 589239"/>
              <a:gd name="connsiteX5" fmla="*/ 32567 w 293406"/>
              <a:gd name="connsiteY5" fmla="*/ 237787 h 589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406" h="589239">
                <a:moveTo>
                  <a:pt x="32567" y="237787"/>
                </a:moveTo>
                <a:lnTo>
                  <a:pt x="293406" y="0"/>
                </a:lnTo>
                <a:lnTo>
                  <a:pt x="260840" y="351453"/>
                </a:lnTo>
                <a:lnTo>
                  <a:pt x="0" y="589239"/>
                </a:lnTo>
                <a:lnTo>
                  <a:pt x="32567" y="237787"/>
                </a:lnTo>
                <a:lnTo>
                  <a:pt x="32567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35" name="Freeform: Shape 1234">
            <a:extLst>
              <a:ext uri="{FF2B5EF4-FFF2-40B4-BE49-F238E27FC236}">
                <a16:creationId xmlns:a16="http://schemas.microsoft.com/office/drawing/2014/main" id="{E0A927B2-195B-C6AF-99CB-1F6944F2BBC7}"/>
              </a:ext>
            </a:extLst>
          </p:cNvPr>
          <p:cNvSpPr/>
          <p:nvPr/>
        </p:nvSpPr>
        <p:spPr>
          <a:xfrm>
            <a:off x="-632930" y="4225684"/>
            <a:ext cx="293406" cy="589239"/>
          </a:xfrm>
          <a:custGeom>
            <a:avLst/>
            <a:gdLst>
              <a:gd name="connsiteX0" fmla="*/ 32567 w 293406"/>
              <a:gd name="connsiteY0" fmla="*/ 237787 h 589239"/>
              <a:gd name="connsiteX1" fmla="*/ 293406 w 293406"/>
              <a:gd name="connsiteY1" fmla="*/ 0 h 589239"/>
              <a:gd name="connsiteX2" fmla="*/ 260839 w 293406"/>
              <a:gd name="connsiteY2" fmla="*/ 351453 h 589239"/>
              <a:gd name="connsiteX3" fmla="*/ 0 w 293406"/>
              <a:gd name="connsiteY3" fmla="*/ 589239 h 589239"/>
              <a:gd name="connsiteX4" fmla="*/ 32567 w 293406"/>
              <a:gd name="connsiteY4" fmla="*/ 237787 h 589239"/>
              <a:gd name="connsiteX5" fmla="*/ 32567 w 293406"/>
              <a:gd name="connsiteY5" fmla="*/ 237787 h 589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406" h="589239">
                <a:moveTo>
                  <a:pt x="32567" y="237787"/>
                </a:moveTo>
                <a:lnTo>
                  <a:pt x="293406" y="0"/>
                </a:lnTo>
                <a:lnTo>
                  <a:pt x="260839" y="351453"/>
                </a:lnTo>
                <a:lnTo>
                  <a:pt x="0" y="589239"/>
                </a:lnTo>
                <a:lnTo>
                  <a:pt x="32567" y="237787"/>
                </a:lnTo>
                <a:lnTo>
                  <a:pt x="32567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36" name="Freeform: Shape 1235">
            <a:extLst>
              <a:ext uri="{FF2B5EF4-FFF2-40B4-BE49-F238E27FC236}">
                <a16:creationId xmlns:a16="http://schemas.microsoft.com/office/drawing/2014/main" id="{ED6FB063-5B0A-0F22-1A9D-5E6E79723C68}"/>
              </a:ext>
            </a:extLst>
          </p:cNvPr>
          <p:cNvSpPr/>
          <p:nvPr/>
        </p:nvSpPr>
        <p:spPr>
          <a:xfrm>
            <a:off x="7700258" y="5061093"/>
            <a:ext cx="361691" cy="478956"/>
          </a:xfrm>
          <a:custGeom>
            <a:avLst/>
            <a:gdLst>
              <a:gd name="connsiteX0" fmla="*/ 32567 w 361691"/>
              <a:gd name="connsiteY0" fmla="*/ 127503 h 478956"/>
              <a:gd name="connsiteX1" fmla="*/ 361691 w 361691"/>
              <a:gd name="connsiteY1" fmla="*/ 0 h 478956"/>
              <a:gd name="connsiteX2" fmla="*/ 329124 w 361691"/>
              <a:gd name="connsiteY2" fmla="*/ 351453 h 478956"/>
              <a:gd name="connsiteX3" fmla="*/ 0 w 361691"/>
              <a:gd name="connsiteY3" fmla="*/ 478956 h 478956"/>
              <a:gd name="connsiteX4" fmla="*/ 32567 w 361691"/>
              <a:gd name="connsiteY4" fmla="*/ 127503 h 478956"/>
              <a:gd name="connsiteX5" fmla="*/ 32567 w 361691"/>
              <a:gd name="connsiteY5" fmla="*/ 127503 h 478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1691" h="478956">
                <a:moveTo>
                  <a:pt x="32567" y="127503"/>
                </a:moveTo>
                <a:lnTo>
                  <a:pt x="361691" y="0"/>
                </a:lnTo>
                <a:lnTo>
                  <a:pt x="329124" y="351453"/>
                </a:lnTo>
                <a:lnTo>
                  <a:pt x="0" y="478956"/>
                </a:lnTo>
                <a:lnTo>
                  <a:pt x="32567" y="127503"/>
                </a:lnTo>
                <a:lnTo>
                  <a:pt x="32567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37" name="Freeform: Shape 1236">
            <a:extLst>
              <a:ext uri="{FF2B5EF4-FFF2-40B4-BE49-F238E27FC236}">
                <a16:creationId xmlns:a16="http://schemas.microsoft.com/office/drawing/2014/main" id="{B54F94FA-75BA-79E6-9D44-6CE08F13E8D7}"/>
              </a:ext>
            </a:extLst>
          </p:cNvPr>
          <p:cNvSpPr/>
          <p:nvPr/>
        </p:nvSpPr>
        <p:spPr>
          <a:xfrm>
            <a:off x="4249342" y="4439942"/>
            <a:ext cx="361690" cy="478956"/>
          </a:xfrm>
          <a:custGeom>
            <a:avLst/>
            <a:gdLst>
              <a:gd name="connsiteX0" fmla="*/ 32567 w 361690"/>
              <a:gd name="connsiteY0" fmla="*/ 127503 h 478956"/>
              <a:gd name="connsiteX1" fmla="*/ 361691 w 361690"/>
              <a:gd name="connsiteY1" fmla="*/ 0 h 478956"/>
              <a:gd name="connsiteX2" fmla="*/ 329124 w 361690"/>
              <a:gd name="connsiteY2" fmla="*/ 351453 h 478956"/>
              <a:gd name="connsiteX3" fmla="*/ 0 w 361690"/>
              <a:gd name="connsiteY3" fmla="*/ 478956 h 478956"/>
              <a:gd name="connsiteX4" fmla="*/ 32567 w 361690"/>
              <a:gd name="connsiteY4" fmla="*/ 127503 h 478956"/>
              <a:gd name="connsiteX5" fmla="*/ 32567 w 361690"/>
              <a:gd name="connsiteY5" fmla="*/ 127503 h 478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1690" h="478956">
                <a:moveTo>
                  <a:pt x="32567" y="127503"/>
                </a:moveTo>
                <a:lnTo>
                  <a:pt x="361691" y="0"/>
                </a:lnTo>
                <a:lnTo>
                  <a:pt x="329124" y="351453"/>
                </a:lnTo>
                <a:lnTo>
                  <a:pt x="0" y="478956"/>
                </a:lnTo>
                <a:lnTo>
                  <a:pt x="32567" y="127503"/>
                </a:lnTo>
                <a:lnTo>
                  <a:pt x="32567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38" name="Freeform: Shape 1237">
            <a:extLst>
              <a:ext uri="{FF2B5EF4-FFF2-40B4-BE49-F238E27FC236}">
                <a16:creationId xmlns:a16="http://schemas.microsoft.com/office/drawing/2014/main" id="{7F098F19-7F2D-2E8D-6F58-F9438B9D363F}"/>
              </a:ext>
            </a:extLst>
          </p:cNvPr>
          <p:cNvSpPr/>
          <p:nvPr/>
        </p:nvSpPr>
        <p:spPr>
          <a:xfrm>
            <a:off x="1161215" y="4541639"/>
            <a:ext cx="361690" cy="478956"/>
          </a:xfrm>
          <a:custGeom>
            <a:avLst/>
            <a:gdLst>
              <a:gd name="connsiteX0" fmla="*/ 32567 w 361690"/>
              <a:gd name="connsiteY0" fmla="*/ 127503 h 478956"/>
              <a:gd name="connsiteX1" fmla="*/ 361691 w 361690"/>
              <a:gd name="connsiteY1" fmla="*/ 0 h 478956"/>
              <a:gd name="connsiteX2" fmla="*/ 329124 w 361690"/>
              <a:gd name="connsiteY2" fmla="*/ 351453 h 478956"/>
              <a:gd name="connsiteX3" fmla="*/ 0 w 361690"/>
              <a:gd name="connsiteY3" fmla="*/ 478956 h 478956"/>
              <a:gd name="connsiteX4" fmla="*/ 32567 w 361690"/>
              <a:gd name="connsiteY4" fmla="*/ 127503 h 478956"/>
              <a:gd name="connsiteX5" fmla="*/ 32567 w 361690"/>
              <a:gd name="connsiteY5" fmla="*/ 127503 h 478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1690" h="478956">
                <a:moveTo>
                  <a:pt x="32567" y="127503"/>
                </a:moveTo>
                <a:lnTo>
                  <a:pt x="361691" y="0"/>
                </a:lnTo>
                <a:lnTo>
                  <a:pt x="329124" y="351453"/>
                </a:lnTo>
                <a:lnTo>
                  <a:pt x="0" y="478956"/>
                </a:lnTo>
                <a:lnTo>
                  <a:pt x="32567" y="127503"/>
                </a:lnTo>
                <a:lnTo>
                  <a:pt x="32567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39" name="Freeform: Shape 1238">
            <a:extLst>
              <a:ext uri="{FF2B5EF4-FFF2-40B4-BE49-F238E27FC236}">
                <a16:creationId xmlns:a16="http://schemas.microsoft.com/office/drawing/2014/main" id="{E35D3F78-7684-F3C6-559E-05CE7CF4D78B}"/>
              </a:ext>
            </a:extLst>
          </p:cNvPr>
          <p:cNvSpPr/>
          <p:nvPr/>
        </p:nvSpPr>
        <p:spPr>
          <a:xfrm>
            <a:off x="6282093" y="-1184672"/>
            <a:ext cx="189893" cy="667408"/>
          </a:xfrm>
          <a:custGeom>
            <a:avLst/>
            <a:gdLst>
              <a:gd name="connsiteX0" fmla="*/ 32567 w 189893"/>
              <a:gd name="connsiteY0" fmla="*/ 315955 h 667408"/>
              <a:gd name="connsiteX1" fmla="*/ 189894 w 189893"/>
              <a:gd name="connsiteY1" fmla="*/ 0 h 667408"/>
              <a:gd name="connsiteX2" fmla="*/ 157327 w 189893"/>
              <a:gd name="connsiteY2" fmla="*/ 351453 h 667408"/>
              <a:gd name="connsiteX3" fmla="*/ 0 w 189893"/>
              <a:gd name="connsiteY3" fmla="*/ 667408 h 667408"/>
              <a:gd name="connsiteX4" fmla="*/ 32567 w 189893"/>
              <a:gd name="connsiteY4" fmla="*/ 315955 h 667408"/>
              <a:gd name="connsiteX5" fmla="*/ 32567 w 189893"/>
              <a:gd name="connsiteY5" fmla="*/ 315955 h 667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9893" h="667408">
                <a:moveTo>
                  <a:pt x="32567" y="315955"/>
                </a:moveTo>
                <a:lnTo>
                  <a:pt x="189894" y="0"/>
                </a:lnTo>
                <a:lnTo>
                  <a:pt x="157327" y="351453"/>
                </a:lnTo>
                <a:lnTo>
                  <a:pt x="0" y="667408"/>
                </a:lnTo>
                <a:lnTo>
                  <a:pt x="32567" y="315955"/>
                </a:lnTo>
                <a:lnTo>
                  <a:pt x="32567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40" name="Freeform: Shape 1239">
            <a:extLst>
              <a:ext uri="{FF2B5EF4-FFF2-40B4-BE49-F238E27FC236}">
                <a16:creationId xmlns:a16="http://schemas.microsoft.com/office/drawing/2014/main" id="{537913F3-AB61-2F9F-6790-DB2A8D6C895D}"/>
              </a:ext>
            </a:extLst>
          </p:cNvPr>
          <p:cNvSpPr/>
          <p:nvPr/>
        </p:nvSpPr>
        <p:spPr>
          <a:xfrm>
            <a:off x="2679208" y="-1422458"/>
            <a:ext cx="293406" cy="589239"/>
          </a:xfrm>
          <a:custGeom>
            <a:avLst/>
            <a:gdLst>
              <a:gd name="connsiteX0" fmla="*/ 32567 w 293406"/>
              <a:gd name="connsiteY0" fmla="*/ 237787 h 589239"/>
              <a:gd name="connsiteX1" fmla="*/ 293406 w 293406"/>
              <a:gd name="connsiteY1" fmla="*/ 0 h 589239"/>
              <a:gd name="connsiteX2" fmla="*/ 260840 w 293406"/>
              <a:gd name="connsiteY2" fmla="*/ 351453 h 589239"/>
              <a:gd name="connsiteX3" fmla="*/ 0 w 293406"/>
              <a:gd name="connsiteY3" fmla="*/ 589239 h 589239"/>
              <a:gd name="connsiteX4" fmla="*/ 32567 w 293406"/>
              <a:gd name="connsiteY4" fmla="*/ 237787 h 589239"/>
              <a:gd name="connsiteX5" fmla="*/ 32567 w 293406"/>
              <a:gd name="connsiteY5" fmla="*/ 237787 h 589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406" h="589239">
                <a:moveTo>
                  <a:pt x="32567" y="237787"/>
                </a:moveTo>
                <a:lnTo>
                  <a:pt x="293406" y="0"/>
                </a:lnTo>
                <a:lnTo>
                  <a:pt x="260840" y="351453"/>
                </a:lnTo>
                <a:lnTo>
                  <a:pt x="0" y="589239"/>
                </a:lnTo>
                <a:lnTo>
                  <a:pt x="32567" y="237787"/>
                </a:lnTo>
                <a:lnTo>
                  <a:pt x="32567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41" name="Freeform: Shape 1240">
            <a:extLst>
              <a:ext uri="{FF2B5EF4-FFF2-40B4-BE49-F238E27FC236}">
                <a16:creationId xmlns:a16="http://schemas.microsoft.com/office/drawing/2014/main" id="{FECC5194-47F0-53A5-D2C8-0C1CD319B460}"/>
              </a:ext>
            </a:extLst>
          </p:cNvPr>
          <p:cNvSpPr/>
          <p:nvPr/>
        </p:nvSpPr>
        <p:spPr>
          <a:xfrm>
            <a:off x="7439418" y="-1543411"/>
            <a:ext cx="293406" cy="589239"/>
          </a:xfrm>
          <a:custGeom>
            <a:avLst/>
            <a:gdLst>
              <a:gd name="connsiteX0" fmla="*/ 32567 w 293406"/>
              <a:gd name="connsiteY0" fmla="*/ 237787 h 589239"/>
              <a:gd name="connsiteX1" fmla="*/ 293407 w 293406"/>
              <a:gd name="connsiteY1" fmla="*/ 0 h 589239"/>
              <a:gd name="connsiteX2" fmla="*/ 260840 w 293406"/>
              <a:gd name="connsiteY2" fmla="*/ 351453 h 589239"/>
              <a:gd name="connsiteX3" fmla="*/ 0 w 293406"/>
              <a:gd name="connsiteY3" fmla="*/ 589239 h 589239"/>
              <a:gd name="connsiteX4" fmla="*/ 32567 w 293406"/>
              <a:gd name="connsiteY4" fmla="*/ 237787 h 589239"/>
              <a:gd name="connsiteX5" fmla="*/ 32567 w 293406"/>
              <a:gd name="connsiteY5" fmla="*/ 237787 h 589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406" h="589239">
                <a:moveTo>
                  <a:pt x="32567" y="237787"/>
                </a:moveTo>
                <a:lnTo>
                  <a:pt x="293407" y="0"/>
                </a:lnTo>
                <a:lnTo>
                  <a:pt x="260840" y="351453"/>
                </a:lnTo>
                <a:lnTo>
                  <a:pt x="0" y="589239"/>
                </a:lnTo>
                <a:lnTo>
                  <a:pt x="32567" y="237787"/>
                </a:lnTo>
                <a:lnTo>
                  <a:pt x="32567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42" name="Freeform: Shape 1241">
            <a:extLst>
              <a:ext uri="{FF2B5EF4-FFF2-40B4-BE49-F238E27FC236}">
                <a16:creationId xmlns:a16="http://schemas.microsoft.com/office/drawing/2014/main" id="{816372C9-33D9-0D91-212D-9C910664CFA7}"/>
              </a:ext>
            </a:extLst>
          </p:cNvPr>
          <p:cNvSpPr/>
          <p:nvPr/>
        </p:nvSpPr>
        <p:spPr>
          <a:xfrm>
            <a:off x="4764100" y="-835505"/>
            <a:ext cx="361690" cy="478956"/>
          </a:xfrm>
          <a:custGeom>
            <a:avLst/>
            <a:gdLst>
              <a:gd name="connsiteX0" fmla="*/ 32567 w 361690"/>
              <a:gd name="connsiteY0" fmla="*/ 127503 h 478956"/>
              <a:gd name="connsiteX1" fmla="*/ 361691 w 361690"/>
              <a:gd name="connsiteY1" fmla="*/ 0 h 478956"/>
              <a:gd name="connsiteX2" fmla="*/ 329124 w 361690"/>
              <a:gd name="connsiteY2" fmla="*/ 351453 h 478956"/>
              <a:gd name="connsiteX3" fmla="*/ 0 w 361690"/>
              <a:gd name="connsiteY3" fmla="*/ 478956 h 478956"/>
              <a:gd name="connsiteX4" fmla="*/ 32567 w 361690"/>
              <a:gd name="connsiteY4" fmla="*/ 127503 h 478956"/>
              <a:gd name="connsiteX5" fmla="*/ 32567 w 361690"/>
              <a:gd name="connsiteY5" fmla="*/ 127503 h 478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1690" h="478956">
                <a:moveTo>
                  <a:pt x="32567" y="127503"/>
                </a:moveTo>
                <a:lnTo>
                  <a:pt x="361691" y="0"/>
                </a:lnTo>
                <a:lnTo>
                  <a:pt x="329124" y="351453"/>
                </a:lnTo>
                <a:lnTo>
                  <a:pt x="0" y="478956"/>
                </a:lnTo>
                <a:lnTo>
                  <a:pt x="32567" y="127503"/>
                </a:lnTo>
                <a:lnTo>
                  <a:pt x="32567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43" name="Freeform: Shape 1242">
            <a:extLst>
              <a:ext uri="{FF2B5EF4-FFF2-40B4-BE49-F238E27FC236}">
                <a16:creationId xmlns:a16="http://schemas.microsoft.com/office/drawing/2014/main" id="{053B507A-8B23-C7A6-3CAB-1FAF8099A928}"/>
              </a:ext>
            </a:extLst>
          </p:cNvPr>
          <p:cNvSpPr/>
          <p:nvPr/>
        </p:nvSpPr>
        <p:spPr>
          <a:xfrm>
            <a:off x="8206369" y="-800008"/>
            <a:ext cx="361690" cy="478955"/>
          </a:xfrm>
          <a:custGeom>
            <a:avLst/>
            <a:gdLst>
              <a:gd name="connsiteX0" fmla="*/ 32567 w 361690"/>
              <a:gd name="connsiteY0" fmla="*/ 127503 h 478955"/>
              <a:gd name="connsiteX1" fmla="*/ 361690 w 361690"/>
              <a:gd name="connsiteY1" fmla="*/ 0 h 478955"/>
              <a:gd name="connsiteX2" fmla="*/ 329124 w 361690"/>
              <a:gd name="connsiteY2" fmla="*/ 351453 h 478955"/>
              <a:gd name="connsiteX3" fmla="*/ 0 w 361690"/>
              <a:gd name="connsiteY3" fmla="*/ 478956 h 478955"/>
              <a:gd name="connsiteX4" fmla="*/ 32567 w 361690"/>
              <a:gd name="connsiteY4" fmla="*/ 127503 h 478955"/>
              <a:gd name="connsiteX5" fmla="*/ 32567 w 361690"/>
              <a:gd name="connsiteY5" fmla="*/ 127503 h 47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1690" h="478955">
                <a:moveTo>
                  <a:pt x="32567" y="127503"/>
                </a:moveTo>
                <a:lnTo>
                  <a:pt x="361690" y="0"/>
                </a:lnTo>
                <a:lnTo>
                  <a:pt x="329124" y="351453"/>
                </a:lnTo>
                <a:lnTo>
                  <a:pt x="0" y="478956"/>
                </a:lnTo>
                <a:lnTo>
                  <a:pt x="32567" y="127503"/>
                </a:lnTo>
                <a:lnTo>
                  <a:pt x="32567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44" name="Freeform: Shape 1243">
            <a:extLst>
              <a:ext uri="{FF2B5EF4-FFF2-40B4-BE49-F238E27FC236}">
                <a16:creationId xmlns:a16="http://schemas.microsoft.com/office/drawing/2014/main" id="{D8508B9E-35AC-6A2F-5DF5-A8C921FA55EB}"/>
              </a:ext>
            </a:extLst>
          </p:cNvPr>
          <p:cNvSpPr/>
          <p:nvPr/>
        </p:nvSpPr>
        <p:spPr>
          <a:xfrm>
            <a:off x="3863142" y="7317059"/>
            <a:ext cx="189893" cy="667408"/>
          </a:xfrm>
          <a:custGeom>
            <a:avLst/>
            <a:gdLst>
              <a:gd name="connsiteX0" fmla="*/ 32567 w 189893"/>
              <a:gd name="connsiteY0" fmla="*/ 315955 h 667408"/>
              <a:gd name="connsiteX1" fmla="*/ 189894 w 189893"/>
              <a:gd name="connsiteY1" fmla="*/ 0 h 667408"/>
              <a:gd name="connsiteX2" fmla="*/ 157327 w 189893"/>
              <a:gd name="connsiteY2" fmla="*/ 351453 h 667408"/>
              <a:gd name="connsiteX3" fmla="*/ 0 w 189893"/>
              <a:gd name="connsiteY3" fmla="*/ 667408 h 667408"/>
              <a:gd name="connsiteX4" fmla="*/ 32567 w 189893"/>
              <a:gd name="connsiteY4" fmla="*/ 315955 h 667408"/>
              <a:gd name="connsiteX5" fmla="*/ 32567 w 189893"/>
              <a:gd name="connsiteY5" fmla="*/ 315955 h 667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89893" h="667408">
                <a:moveTo>
                  <a:pt x="32567" y="315955"/>
                </a:moveTo>
                <a:lnTo>
                  <a:pt x="189894" y="0"/>
                </a:lnTo>
                <a:lnTo>
                  <a:pt x="157327" y="351453"/>
                </a:lnTo>
                <a:lnTo>
                  <a:pt x="0" y="667408"/>
                </a:lnTo>
                <a:lnTo>
                  <a:pt x="32567" y="315955"/>
                </a:lnTo>
                <a:lnTo>
                  <a:pt x="32567" y="3159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45" name="Freeform: Shape 1244">
            <a:extLst>
              <a:ext uri="{FF2B5EF4-FFF2-40B4-BE49-F238E27FC236}">
                <a16:creationId xmlns:a16="http://schemas.microsoft.com/office/drawing/2014/main" id="{6F47A009-06D6-F097-4D0C-E0BFFBFFCC57}"/>
              </a:ext>
            </a:extLst>
          </p:cNvPr>
          <p:cNvSpPr/>
          <p:nvPr/>
        </p:nvSpPr>
        <p:spPr>
          <a:xfrm>
            <a:off x="7700258" y="8375119"/>
            <a:ext cx="293406" cy="589239"/>
          </a:xfrm>
          <a:custGeom>
            <a:avLst/>
            <a:gdLst>
              <a:gd name="connsiteX0" fmla="*/ 32567 w 293406"/>
              <a:gd name="connsiteY0" fmla="*/ 237787 h 589239"/>
              <a:gd name="connsiteX1" fmla="*/ 293407 w 293406"/>
              <a:gd name="connsiteY1" fmla="*/ 0 h 589239"/>
              <a:gd name="connsiteX2" fmla="*/ 260840 w 293406"/>
              <a:gd name="connsiteY2" fmla="*/ 351453 h 589239"/>
              <a:gd name="connsiteX3" fmla="*/ 0 w 293406"/>
              <a:gd name="connsiteY3" fmla="*/ 589240 h 589239"/>
              <a:gd name="connsiteX4" fmla="*/ 32567 w 293406"/>
              <a:gd name="connsiteY4" fmla="*/ 237787 h 589239"/>
              <a:gd name="connsiteX5" fmla="*/ 32567 w 293406"/>
              <a:gd name="connsiteY5" fmla="*/ 237787 h 589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406" h="589239">
                <a:moveTo>
                  <a:pt x="32567" y="237787"/>
                </a:moveTo>
                <a:lnTo>
                  <a:pt x="293407" y="0"/>
                </a:lnTo>
                <a:lnTo>
                  <a:pt x="260840" y="351453"/>
                </a:lnTo>
                <a:lnTo>
                  <a:pt x="0" y="589240"/>
                </a:lnTo>
                <a:lnTo>
                  <a:pt x="32567" y="237787"/>
                </a:lnTo>
                <a:lnTo>
                  <a:pt x="32567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46" name="Freeform: Shape 1245">
            <a:extLst>
              <a:ext uri="{FF2B5EF4-FFF2-40B4-BE49-F238E27FC236}">
                <a16:creationId xmlns:a16="http://schemas.microsoft.com/office/drawing/2014/main" id="{B4222E52-D82B-B9A6-B600-92992C222DCC}"/>
              </a:ext>
            </a:extLst>
          </p:cNvPr>
          <p:cNvSpPr/>
          <p:nvPr/>
        </p:nvSpPr>
        <p:spPr>
          <a:xfrm>
            <a:off x="2988505" y="7395228"/>
            <a:ext cx="293406" cy="589239"/>
          </a:xfrm>
          <a:custGeom>
            <a:avLst/>
            <a:gdLst>
              <a:gd name="connsiteX0" fmla="*/ 32567 w 293406"/>
              <a:gd name="connsiteY0" fmla="*/ 237787 h 589239"/>
              <a:gd name="connsiteX1" fmla="*/ 293406 w 293406"/>
              <a:gd name="connsiteY1" fmla="*/ 0 h 589239"/>
              <a:gd name="connsiteX2" fmla="*/ 260840 w 293406"/>
              <a:gd name="connsiteY2" fmla="*/ 351453 h 589239"/>
              <a:gd name="connsiteX3" fmla="*/ 0 w 293406"/>
              <a:gd name="connsiteY3" fmla="*/ 589240 h 589239"/>
              <a:gd name="connsiteX4" fmla="*/ 32567 w 293406"/>
              <a:gd name="connsiteY4" fmla="*/ 237787 h 589239"/>
              <a:gd name="connsiteX5" fmla="*/ 32567 w 293406"/>
              <a:gd name="connsiteY5" fmla="*/ 237787 h 5892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3406" h="589239">
                <a:moveTo>
                  <a:pt x="32567" y="237787"/>
                </a:moveTo>
                <a:lnTo>
                  <a:pt x="293406" y="0"/>
                </a:lnTo>
                <a:lnTo>
                  <a:pt x="260840" y="351453"/>
                </a:lnTo>
                <a:lnTo>
                  <a:pt x="0" y="589240"/>
                </a:lnTo>
                <a:lnTo>
                  <a:pt x="32567" y="237787"/>
                </a:lnTo>
                <a:lnTo>
                  <a:pt x="32567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47" name="Freeform: Shape 1246">
            <a:extLst>
              <a:ext uri="{FF2B5EF4-FFF2-40B4-BE49-F238E27FC236}">
                <a16:creationId xmlns:a16="http://schemas.microsoft.com/office/drawing/2014/main" id="{89EB666E-69D3-A7CA-60F5-F6B49F540C55}"/>
              </a:ext>
            </a:extLst>
          </p:cNvPr>
          <p:cNvSpPr/>
          <p:nvPr/>
        </p:nvSpPr>
        <p:spPr>
          <a:xfrm>
            <a:off x="8882441" y="8509761"/>
            <a:ext cx="361691" cy="478955"/>
          </a:xfrm>
          <a:custGeom>
            <a:avLst/>
            <a:gdLst>
              <a:gd name="connsiteX0" fmla="*/ 32567 w 361691"/>
              <a:gd name="connsiteY0" fmla="*/ 127503 h 478955"/>
              <a:gd name="connsiteX1" fmla="*/ 361691 w 361691"/>
              <a:gd name="connsiteY1" fmla="*/ 0 h 478955"/>
              <a:gd name="connsiteX2" fmla="*/ 329124 w 361691"/>
              <a:gd name="connsiteY2" fmla="*/ 351453 h 478955"/>
              <a:gd name="connsiteX3" fmla="*/ 0 w 361691"/>
              <a:gd name="connsiteY3" fmla="*/ 478955 h 478955"/>
              <a:gd name="connsiteX4" fmla="*/ 32567 w 361691"/>
              <a:gd name="connsiteY4" fmla="*/ 127503 h 478955"/>
              <a:gd name="connsiteX5" fmla="*/ 32567 w 361691"/>
              <a:gd name="connsiteY5" fmla="*/ 127503 h 4789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1691" h="478955">
                <a:moveTo>
                  <a:pt x="32567" y="127503"/>
                </a:moveTo>
                <a:lnTo>
                  <a:pt x="361691" y="0"/>
                </a:lnTo>
                <a:lnTo>
                  <a:pt x="329124" y="351453"/>
                </a:lnTo>
                <a:lnTo>
                  <a:pt x="0" y="478955"/>
                </a:lnTo>
                <a:lnTo>
                  <a:pt x="32567" y="127503"/>
                </a:lnTo>
                <a:lnTo>
                  <a:pt x="32567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48" name="Freeform: Shape 1247">
            <a:extLst>
              <a:ext uri="{FF2B5EF4-FFF2-40B4-BE49-F238E27FC236}">
                <a16:creationId xmlns:a16="http://schemas.microsoft.com/office/drawing/2014/main" id="{EC2FE797-6D73-7223-6F8C-623186EADDA3}"/>
              </a:ext>
            </a:extLst>
          </p:cNvPr>
          <p:cNvSpPr/>
          <p:nvPr/>
        </p:nvSpPr>
        <p:spPr>
          <a:xfrm>
            <a:off x="4996633" y="7438012"/>
            <a:ext cx="361690" cy="478956"/>
          </a:xfrm>
          <a:custGeom>
            <a:avLst/>
            <a:gdLst>
              <a:gd name="connsiteX0" fmla="*/ 32567 w 361690"/>
              <a:gd name="connsiteY0" fmla="*/ 127503 h 478956"/>
              <a:gd name="connsiteX1" fmla="*/ 361691 w 361690"/>
              <a:gd name="connsiteY1" fmla="*/ 0 h 478956"/>
              <a:gd name="connsiteX2" fmla="*/ 329124 w 361690"/>
              <a:gd name="connsiteY2" fmla="*/ 351453 h 478956"/>
              <a:gd name="connsiteX3" fmla="*/ 0 w 361690"/>
              <a:gd name="connsiteY3" fmla="*/ 478956 h 478956"/>
              <a:gd name="connsiteX4" fmla="*/ 32567 w 361690"/>
              <a:gd name="connsiteY4" fmla="*/ 127503 h 478956"/>
              <a:gd name="connsiteX5" fmla="*/ 32567 w 361690"/>
              <a:gd name="connsiteY5" fmla="*/ 127503 h 478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1690" h="478956">
                <a:moveTo>
                  <a:pt x="32567" y="127503"/>
                </a:moveTo>
                <a:lnTo>
                  <a:pt x="361691" y="0"/>
                </a:lnTo>
                <a:lnTo>
                  <a:pt x="329124" y="351453"/>
                </a:lnTo>
                <a:lnTo>
                  <a:pt x="0" y="478956"/>
                </a:lnTo>
                <a:lnTo>
                  <a:pt x="32567" y="127503"/>
                </a:lnTo>
                <a:lnTo>
                  <a:pt x="32567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49" name="Freeform: Shape 1248">
            <a:extLst>
              <a:ext uri="{FF2B5EF4-FFF2-40B4-BE49-F238E27FC236}">
                <a16:creationId xmlns:a16="http://schemas.microsoft.com/office/drawing/2014/main" id="{39A51CAA-BFD3-CB2E-D321-A873BCBE55C6}"/>
              </a:ext>
            </a:extLst>
          </p:cNvPr>
          <p:cNvSpPr/>
          <p:nvPr/>
        </p:nvSpPr>
        <p:spPr>
          <a:xfrm>
            <a:off x="1770603" y="7722323"/>
            <a:ext cx="361690" cy="478956"/>
          </a:xfrm>
          <a:custGeom>
            <a:avLst/>
            <a:gdLst>
              <a:gd name="connsiteX0" fmla="*/ 32567 w 361690"/>
              <a:gd name="connsiteY0" fmla="*/ 127503 h 478956"/>
              <a:gd name="connsiteX1" fmla="*/ 361691 w 361690"/>
              <a:gd name="connsiteY1" fmla="*/ 0 h 478956"/>
              <a:gd name="connsiteX2" fmla="*/ 329124 w 361690"/>
              <a:gd name="connsiteY2" fmla="*/ 351453 h 478956"/>
              <a:gd name="connsiteX3" fmla="*/ 0 w 361690"/>
              <a:gd name="connsiteY3" fmla="*/ 478956 h 478956"/>
              <a:gd name="connsiteX4" fmla="*/ 32567 w 361690"/>
              <a:gd name="connsiteY4" fmla="*/ 127503 h 478956"/>
              <a:gd name="connsiteX5" fmla="*/ 32567 w 361690"/>
              <a:gd name="connsiteY5" fmla="*/ 127503 h 478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61690" h="478956">
                <a:moveTo>
                  <a:pt x="32567" y="127503"/>
                </a:moveTo>
                <a:lnTo>
                  <a:pt x="361691" y="0"/>
                </a:lnTo>
                <a:lnTo>
                  <a:pt x="329124" y="351453"/>
                </a:lnTo>
                <a:lnTo>
                  <a:pt x="0" y="478956"/>
                </a:lnTo>
                <a:lnTo>
                  <a:pt x="32567" y="127503"/>
                </a:lnTo>
                <a:lnTo>
                  <a:pt x="32567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50" name="Freeform: Shape 1249">
            <a:extLst>
              <a:ext uri="{FF2B5EF4-FFF2-40B4-BE49-F238E27FC236}">
                <a16:creationId xmlns:a16="http://schemas.microsoft.com/office/drawing/2014/main" id="{3958C7AA-69C9-58B8-3239-1D56484B445B}"/>
              </a:ext>
            </a:extLst>
          </p:cNvPr>
          <p:cNvSpPr/>
          <p:nvPr/>
        </p:nvSpPr>
        <p:spPr>
          <a:xfrm>
            <a:off x="5952969" y="2109189"/>
            <a:ext cx="418166" cy="553742"/>
          </a:xfrm>
          <a:custGeom>
            <a:avLst/>
            <a:gdLst>
              <a:gd name="connsiteX0" fmla="*/ 157327 w 418166"/>
              <a:gd name="connsiteY0" fmla="*/ 237787 h 553742"/>
              <a:gd name="connsiteX1" fmla="*/ 418167 w 418166"/>
              <a:gd name="connsiteY1" fmla="*/ 0 h 553742"/>
              <a:gd name="connsiteX2" fmla="*/ 260840 w 418166"/>
              <a:gd name="connsiteY2" fmla="*/ 315955 h 553742"/>
              <a:gd name="connsiteX3" fmla="*/ 0 w 418166"/>
              <a:gd name="connsiteY3" fmla="*/ 553742 h 553742"/>
              <a:gd name="connsiteX4" fmla="*/ 157327 w 418166"/>
              <a:gd name="connsiteY4" fmla="*/ 237787 h 553742"/>
              <a:gd name="connsiteX5" fmla="*/ 157327 w 418166"/>
              <a:gd name="connsiteY5" fmla="*/ 237787 h 553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8166" h="553742">
                <a:moveTo>
                  <a:pt x="157327" y="237787"/>
                </a:moveTo>
                <a:lnTo>
                  <a:pt x="418167" y="0"/>
                </a:lnTo>
                <a:lnTo>
                  <a:pt x="260840" y="315955"/>
                </a:lnTo>
                <a:lnTo>
                  <a:pt x="0" y="553742"/>
                </a:lnTo>
                <a:lnTo>
                  <a:pt x="157327" y="237787"/>
                </a:lnTo>
                <a:lnTo>
                  <a:pt x="157327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51" name="Freeform: Shape 1250">
            <a:extLst>
              <a:ext uri="{FF2B5EF4-FFF2-40B4-BE49-F238E27FC236}">
                <a16:creationId xmlns:a16="http://schemas.microsoft.com/office/drawing/2014/main" id="{001B1027-E129-003E-8A39-F3005C998229}"/>
              </a:ext>
            </a:extLst>
          </p:cNvPr>
          <p:cNvSpPr/>
          <p:nvPr/>
        </p:nvSpPr>
        <p:spPr>
          <a:xfrm>
            <a:off x="6246376" y="2333138"/>
            <a:ext cx="486451" cy="443458"/>
          </a:xfrm>
          <a:custGeom>
            <a:avLst/>
            <a:gdLst>
              <a:gd name="connsiteX0" fmla="*/ 157327 w 486451"/>
              <a:gd name="connsiteY0" fmla="*/ 127503 h 443458"/>
              <a:gd name="connsiteX1" fmla="*/ 486451 w 486451"/>
              <a:gd name="connsiteY1" fmla="*/ 0 h 443458"/>
              <a:gd name="connsiteX2" fmla="*/ 329124 w 486451"/>
              <a:gd name="connsiteY2" fmla="*/ 315955 h 443458"/>
              <a:gd name="connsiteX3" fmla="*/ 0 w 486451"/>
              <a:gd name="connsiteY3" fmla="*/ 443459 h 443458"/>
              <a:gd name="connsiteX4" fmla="*/ 157327 w 486451"/>
              <a:gd name="connsiteY4" fmla="*/ 127503 h 443458"/>
              <a:gd name="connsiteX5" fmla="*/ 157327 w 486451"/>
              <a:gd name="connsiteY5" fmla="*/ 127503 h 44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451" h="443458">
                <a:moveTo>
                  <a:pt x="157327" y="127503"/>
                </a:moveTo>
                <a:lnTo>
                  <a:pt x="486451" y="0"/>
                </a:lnTo>
                <a:lnTo>
                  <a:pt x="329124" y="315955"/>
                </a:lnTo>
                <a:lnTo>
                  <a:pt x="0" y="443459"/>
                </a:lnTo>
                <a:lnTo>
                  <a:pt x="157327" y="127503"/>
                </a:lnTo>
                <a:lnTo>
                  <a:pt x="157327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52" name="Freeform: Shape 1251">
            <a:extLst>
              <a:ext uri="{FF2B5EF4-FFF2-40B4-BE49-F238E27FC236}">
                <a16:creationId xmlns:a16="http://schemas.microsoft.com/office/drawing/2014/main" id="{BD4BEBD5-5475-C54B-95D2-F5EB151DBDC2}"/>
              </a:ext>
            </a:extLst>
          </p:cNvPr>
          <p:cNvSpPr/>
          <p:nvPr/>
        </p:nvSpPr>
        <p:spPr>
          <a:xfrm>
            <a:off x="2393133" y="1039649"/>
            <a:ext cx="486451" cy="443458"/>
          </a:xfrm>
          <a:custGeom>
            <a:avLst/>
            <a:gdLst>
              <a:gd name="connsiteX0" fmla="*/ 157327 w 486451"/>
              <a:gd name="connsiteY0" fmla="*/ 127503 h 443458"/>
              <a:gd name="connsiteX1" fmla="*/ 486451 w 486451"/>
              <a:gd name="connsiteY1" fmla="*/ 0 h 443458"/>
              <a:gd name="connsiteX2" fmla="*/ 329124 w 486451"/>
              <a:gd name="connsiteY2" fmla="*/ 315955 h 443458"/>
              <a:gd name="connsiteX3" fmla="*/ 0 w 486451"/>
              <a:gd name="connsiteY3" fmla="*/ 443459 h 443458"/>
              <a:gd name="connsiteX4" fmla="*/ 157327 w 486451"/>
              <a:gd name="connsiteY4" fmla="*/ 127503 h 443458"/>
              <a:gd name="connsiteX5" fmla="*/ 157327 w 486451"/>
              <a:gd name="connsiteY5" fmla="*/ 127503 h 44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451" h="443458">
                <a:moveTo>
                  <a:pt x="157327" y="127503"/>
                </a:moveTo>
                <a:lnTo>
                  <a:pt x="486451" y="0"/>
                </a:lnTo>
                <a:lnTo>
                  <a:pt x="329124" y="315955"/>
                </a:lnTo>
                <a:lnTo>
                  <a:pt x="0" y="443459"/>
                </a:lnTo>
                <a:lnTo>
                  <a:pt x="157327" y="127503"/>
                </a:lnTo>
                <a:lnTo>
                  <a:pt x="157327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53" name="Freeform: Shape 1252">
            <a:extLst>
              <a:ext uri="{FF2B5EF4-FFF2-40B4-BE49-F238E27FC236}">
                <a16:creationId xmlns:a16="http://schemas.microsoft.com/office/drawing/2014/main" id="{C5BD919D-0315-EE7F-44EC-5326F4560946}"/>
              </a:ext>
            </a:extLst>
          </p:cNvPr>
          <p:cNvSpPr/>
          <p:nvPr/>
        </p:nvSpPr>
        <p:spPr>
          <a:xfrm>
            <a:off x="10211564" y="4411493"/>
            <a:ext cx="486450" cy="443458"/>
          </a:xfrm>
          <a:custGeom>
            <a:avLst/>
            <a:gdLst>
              <a:gd name="connsiteX0" fmla="*/ 157327 w 486450"/>
              <a:gd name="connsiteY0" fmla="*/ 127503 h 443458"/>
              <a:gd name="connsiteX1" fmla="*/ 486451 w 486450"/>
              <a:gd name="connsiteY1" fmla="*/ 0 h 443458"/>
              <a:gd name="connsiteX2" fmla="*/ 329124 w 486450"/>
              <a:gd name="connsiteY2" fmla="*/ 315955 h 443458"/>
              <a:gd name="connsiteX3" fmla="*/ 0 w 486450"/>
              <a:gd name="connsiteY3" fmla="*/ 443459 h 443458"/>
              <a:gd name="connsiteX4" fmla="*/ 157327 w 486450"/>
              <a:gd name="connsiteY4" fmla="*/ 127503 h 443458"/>
              <a:gd name="connsiteX5" fmla="*/ 157327 w 486450"/>
              <a:gd name="connsiteY5" fmla="*/ 127503 h 44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450" h="443458">
                <a:moveTo>
                  <a:pt x="157327" y="127503"/>
                </a:moveTo>
                <a:lnTo>
                  <a:pt x="486451" y="0"/>
                </a:lnTo>
                <a:lnTo>
                  <a:pt x="329124" y="315955"/>
                </a:lnTo>
                <a:lnTo>
                  <a:pt x="0" y="443459"/>
                </a:lnTo>
                <a:lnTo>
                  <a:pt x="157327" y="127503"/>
                </a:lnTo>
                <a:lnTo>
                  <a:pt x="157327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54" name="Freeform: Shape 1253">
            <a:extLst>
              <a:ext uri="{FF2B5EF4-FFF2-40B4-BE49-F238E27FC236}">
                <a16:creationId xmlns:a16="http://schemas.microsoft.com/office/drawing/2014/main" id="{BD2E99F0-34E1-40EC-3368-9CB8E362F3BC}"/>
              </a:ext>
            </a:extLst>
          </p:cNvPr>
          <p:cNvSpPr/>
          <p:nvPr/>
        </p:nvSpPr>
        <p:spPr>
          <a:xfrm>
            <a:off x="4611033" y="3886200"/>
            <a:ext cx="418166" cy="553742"/>
          </a:xfrm>
          <a:custGeom>
            <a:avLst/>
            <a:gdLst>
              <a:gd name="connsiteX0" fmla="*/ 157327 w 418166"/>
              <a:gd name="connsiteY0" fmla="*/ 237787 h 553742"/>
              <a:gd name="connsiteX1" fmla="*/ 418167 w 418166"/>
              <a:gd name="connsiteY1" fmla="*/ 0 h 553742"/>
              <a:gd name="connsiteX2" fmla="*/ 260840 w 418166"/>
              <a:gd name="connsiteY2" fmla="*/ 315955 h 553742"/>
              <a:gd name="connsiteX3" fmla="*/ 0 w 418166"/>
              <a:gd name="connsiteY3" fmla="*/ 553742 h 553742"/>
              <a:gd name="connsiteX4" fmla="*/ 157327 w 418166"/>
              <a:gd name="connsiteY4" fmla="*/ 237787 h 553742"/>
              <a:gd name="connsiteX5" fmla="*/ 157327 w 418166"/>
              <a:gd name="connsiteY5" fmla="*/ 237787 h 5537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8166" h="553742">
                <a:moveTo>
                  <a:pt x="157327" y="237787"/>
                </a:moveTo>
                <a:lnTo>
                  <a:pt x="418167" y="0"/>
                </a:lnTo>
                <a:lnTo>
                  <a:pt x="260840" y="315955"/>
                </a:lnTo>
                <a:lnTo>
                  <a:pt x="0" y="553742"/>
                </a:lnTo>
                <a:lnTo>
                  <a:pt x="157327" y="237787"/>
                </a:lnTo>
                <a:lnTo>
                  <a:pt x="157327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55" name="Freeform: Shape 1254">
            <a:extLst>
              <a:ext uri="{FF2B5EF4-FFF2-40B4-BE49-F238E27FC236}">
                <a16:creationId xmlns:a16="http://schemas.microsoft.com/office/drawing/2014/main" id="{864F68DC-EC9F-3120-C92A-9AB31ECF79B4}"/>
              </a:ext>
            </a:extLst>
          </p:cNvPr>
          <p:cNvSpPr/>
          <p:nvPr/>
        </p:nvSpPr>
        <p:spPr>
          <a:xfrm>
            <a:off x="7178815" y="6289292"/>
            <a:ext cx="486450" cy="443458"/>
          </a:xfrm>
          <a:custGeom>
            <a:avLst/>
            <a:gdLst>
              <a:gd name="connsiteX0" fmla="*/ 157327 w 486450"/>
              <a:gd name="connsiteY0" fmla="*/ 127503 h 443458"/>
              <a:gd name="connsiteX1" fmla="*/ 486451 w 486450"/>
              <a:gd name="connsiteY1" fmla="*/ 0 h 443458"/>
              <a:gd name="connsiteX2" fmla="*/ 329124 w 486450"/>
              <a:gd name="connsiteY2" fmla="*/ 315955 h 443458"/>
              <a:gd name="connsiteX3" fmla="*/ 0 w 486450"/>
              <a:gd name="connsiteY3" fmla="*/ 443458 h 443458"/>
              <a:gd name="connsiteX4" fmla="*/ 157327 w 486450"/>
              <a:gd name="connsiteY4" fmla="*/ 127503 h 443458"/>
              <a:gd name="connsiteX5" fmla="*/ 157327 w 486450"/>
              <a:gd name="connsiteY5" fmla="*/ 127503 h 44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450" h="443458">
                <a:moveTo>
                  <a:pt x="157327" y="127503"/>
                </a:moveTo>
                <a:lnTo>
                  <a:pt x="486451" y="0"/>
                </a:lnTo>
                <a:lnTo>
                  <a:pt x="329124" y="315955"/>
                </a:lnTo>
                <a:lnTo>
                  <a:pt x="0" y="443458"/>
                </a:lnTo>
                <a:lnTo>
                  <a:pt x="157327" y="127503"/>
                </a:lnTo>
                <a:lnTo>
                  <a:pt x="157327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56" name="Freeform: Shape 1255">
            <a:extLst>
              <a:ext uri="{FF2B5EF4-FFF2-40B4-BE49-F238E27FC236}">
                <a16:creationId xmlns:a16="http://schemas.microsoft.com/office/drawing/2014/main" id="{C34F8156-197A-9AB4-768D-B570DC5A7BBF}"/>
              </a:ext>
            </a:extLst>
          </p:cNvPr>
          <p:cNvSpPr/>
          <p:nvPr/>
        </p:nvSpPr>
        <p:spPr>
          <a:xfrm>
            <a:off x="4281909" y="4123986"/>
            <a:ext cx="486450" cy="443458"/>
          </a:xfrm>
          <a:custGeom>
            <a:avLst/>
            <a:gdLst>
              <a:gd name="connsiteX0" fmla="*/ 157327 w 486450"/>
              <a:gd name="connsiteY0" fmla="*/ 127503 h 443458"/>
              <a:gd name="connsiteX1" fmla="*/ 486451 w 486450"/>
              <a:gd name="connsiteY1" fmla="*/ 0 h 443458"/>
              <a:gd name="connsiteX2" fmla="*/ 329124 w 486450"/>
              <a:gd name="connsiteY2" fmla="*/ 315955 h 443458"/>
              <a:gd name="connsiteX3" fmla="*/ 0 w 486450"/>
              <a:gd name="connsiteY3" fmla="*/ 443458 h 443458"/>
              <a:gd name="connsiteX4" fmla="*/ 157327 w 486450"/>
              <a:gd name="connsiteY4" fmla="*/ 127503 h 443458"/>
              <a:gd name="connsiteX5" fmla="*/ 157327 w 486450"/>
              <a:gd name="connsiteY5" fmla="*/ 127503 h 44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450" h="443458">
                <a:moveTo>
                  <a:pt x="157327" y="127503"/>
                </a:moveTo>
                <a:lnTo>
                  <a:pt x="486451" y="0"/>
                </a:lnTo>
                <a:lnTo>
                  <a:pt x="329124" y="315955"/>
                </a:lnTo>
                <a:lnTo>
                  <a:pt x="0" y="443458"/>
                </a:lnTo>
                <a:lnTo>
                  <a:pt x="157327" y="127503"/>
                </a:lnTo>
                <a:lnTo>
                  <a:pt x="157327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57" name="Freeform: Shape 1256">
            <a:extLst>
              <a:ext uri="{FF2B5EF4-FFF2-40B4-BE49-F238E27FC236}">
                <a16:creationId xmlns:a16="http://schemas.microsoft.com/office/drawing/2014/main" id="{2CE5F3E1-3B5F-4184-7037-FE40E63DF967}"/>
              </a:ext>
            </a:extLst>
          </p:cNvPr>
          <p:cNvSpPr/>
          <p:nvPr/>
        </p:nvSpPr>
        <p:spPr>
          <a:xfrm>
            <a:off x="-586073" y="2263353"/>
            <a:ext cx="486451" cy="443458"/>
          </a:xfrm>
          <a:custGeom>
            <a:avLst/>
            <a:gdLst>
              <a:gd name="connsiteX0" fmla="*/ 157327 w 486451"/>
              <a:gd name="connsiteY0" fmla="*/ 127503 h 443458"/>
              <a:gd name="connsiteX1" fmla="*/ 486451 w 486451"/>
              <a:gd name="connsiteY1" fmla="*/ 0 h 443458"/>
              <a:gd name="connsiteX2" fmla="*/ 329124 w 486451"/>
              <a:gd name="connsiteY2" fmla="*/ 315955 h 443458"/>
              <a:gd name="connsiteX3" fmla="*/ 0 w 486451"/>
              <a:gd name="connsiteY3" fmla="*/ 443459 h 443458"/>
              <a:gd name="connsiteX4" fmla="*/ 157327 w 486451"/>
              <a:gd name="connsiteY4" fmla="*/ 127503 h 443458"/>
              <a:gd name="connsiteX5" fmla="*/ 157327 w 486451"/>
              <a:gd name="connsiteY5" fmla="*/ 127503 h 44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451" h="443458">
                <a:moveTo>
                  <a:pt x="157327" y="127503"/>
                </a:moveTo>
                <a:lnTo>
                  <a:pt x="486451" y="0"/>
                </a:lnTo>
                <a:lnTo>
                  <a:pt x="329124" y="315955"/>
                </a:lnTo>
                <a:lnTo>
                  <a:pt x="0" y="443459"/>
                </a:lnTo>
                <a:lnTo>
                  <a:pt x="157327" y="127503"/>
                </a:lnTo>
                <a:lnTo>
                  <a:pt x="157327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58" name="Freeform: Shape 1257">
            <a:extLst>
              <a:ext uri="{FF2B5EF4-FFF2-40B4-BE49-F238E27FC236}">
                <a16:creationId xmlns:a16="http://schemas.microsoft.com/office/drawing/2014/main" id="{DF652684-2497-DD0E-51FB-D0DEA5718471}"/>
              </a:ext>
            </a:extLst>
          </p:cNvPr>
          <p:cNvSpPr/>
          <p:nvPr/>
        </p:nvSpPr>
        <p:spPr>
          <a:xfrm>
            <a:off x="7788203" y="-321052"/>
            <a:ext cx="418166" cy="553741"/>
          </a:xfrm>
          <a:custGeom>
            <a:avLst/>
            <a:gdLst>
              <a:gd name="connsiteX0" fmla="*/ 157327 w 418166"/>
              <a:gd name="connsiteY0" fmla="*/ 237787 h 553741"/>
              <a:gd name="connsiteX1" fmla="*/ 418167 w 418166"/>
              <a:gd name="connsiteY1" fmla="*/ 0 h 553741"/>
              <a:gd name="connsiteX2" fmla="*/ 260840 w 418166"/>
              <a:gd name="connsiteY2" fmla="*/ 315955 h 553741"/>
              <a:gd name="connsiteX3" fmla="*/ 0 w 418166"/>
              <a:gd name="connsiteY3" fmla="*/ 553742 h 553741"/>
              <a:gd name="connsiteX4" fmla="*/ 157327 w 418166"/>
              <a:gd name="connsiteY4" fmla="*/ 237787 h 553741"/>
              <a:gd name="connsiteX5" fmla="*/ 157327 w 418166"/>
              <a:gd name="connsiteY5" fmla="*/ 237787 h 553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8166" h="553741">
                <a:moveTo>
                  <a:pt x="157327" y="237787"/>
                </a:moveTo>
                <a:lnTo>
                  <a:pt x="418167" y="0"/>
                </a:lnTo>
                <a:lnTo>
                  <a:pt x="260840" y="315955"/>
                </a:lnTo>
                <a:lnTo>
                  <a:pt x="0" y="553742"/>
                </a:lnTo>
                <a:lnTo>
                  <a:pt x="157327" y="237787"/>
                </a:lnTo>
                <a:lnTo>
                  <a:pt x="157327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59" name="Freeform: Shape 1258">
            <a:extLst>
              <a:ext uri="{FF2B5EF4-FFF2-40B4-BE49-F238E27FC236}">
                <a16:creationId xmlns:a16="http://schemas.microsoft.com/office/drawing/2014/main" id="{DB54018F-F583-1F35-7478-9882BAEDC9DE}"/>
              </a:ext>
            </a:extLst>
          </p:cNvPr>
          <p:cNvSpPr/>
          <p:nvPr/>
        </p:nvSpPr>
        <p:spPr>
          <a:xfrm>
            <a:off x="4542748" y="-1806901"/>
            <a:ext cx="486451" cy="443458"/>
          </a:xfrm>
          <a:custGeom>
            <a:avLst/>
            <a:gdLst>
              <a:gd name="connsiteX0" fmla="*/ 157327 w 486451"/>
              <a:gd name="connsiteY0" fmla="*/ 127503 h 443458"/>
              <a:gd name="connsiteX1" fmla="*/ 486451 w 486451"/>
              <a:gd name="connsiteY1" fmla="*/ 0 h 443458"/>
              <a:gd name="connsiteX2" fmla="*/ 329124 w 486451"/>
              <a:gd name="connsiteY2" fmla="*/ 315955 h 443458"/>
              <a:gd name="connsiteX3" fmla="*/ 0 w 486451"/>
              <a:gd name="connsiteY3" fmla="*/ 443459 h 443458"/>
              <a:gd name="connsiteX4" fmla="*/ 157327 w 486451"/>
              <a:gd name="connsiteY4" fmla="*/ 127503 h 443458"/>
              <a:gd name="connsiteX5" fmla="*/ 157327 w 486451"/>
              <a:gd name="connsiteY5" fmla="*/ 127503 h 44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451" h="443458">
                <a:moveTo>
                  <a:pt x="157327" y="127503"/>
                </a:moveTo>
                <a:lnTo>
                  <a:pt x="486451" y="0"/>
                </a:lnTo>
                <a:lnTo>
                  <a:pt x="329124" y="315955"/>
                </a:lnTo>
                <a:lnTo>
                  <a:pt x="0" y="443459"/>
                </a:lnTo>
                <a:lnTo>
                  <a:pt x="157327" y="127503"/>
                </a:lnTo>
                <a:lnTo>
                  <a:pt x="157327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60" name="Freeform: Shape 1259">
            <a:extLst>
              <a:ext uri="{FF2B5EF4-FFF2-40B4-BE49-F238E27FC236}">
                <a16:creationId xmlns:a16="http://schemas.microsoft.com/office/drawing/2014/main" id="{4A0E7FD7-9D82-479C-3721-339625DE5EB9}"/>
              </a:ext>
            </a:extLst>
          </p:cNvPr>
          <p:cNvSpPr/>
          <p:nvPr/>
        </p:nvSpPr>
        <p:spPr>
          <a:xfrm>
            <a:off x="9025206" y="-200099"/>
            <a:ext cx="486451" cy="443458"/>
          </a:xfrm>
          <a:custGeom>
            <a:avLst/>
            <a:gdLst>
              <a:gd name="connsiteX0" fmla="*/ 157327 w 486451"/>
              <a:gd name="connsiteY0" fmla="*/ 127503 h 443458"/>
              <a:gd name="connsiteX1" fmla="*/ 486452 w 486451"/>
              <a:gd name="connsiteY1" fmla="*/ 0 h 443458"/>
              <a:gd name="connsiteX2" fmla="*/ 329124 w 486451"/>
              <a:gd name="connsiteY2" fmla="*/ 315955 h 443458"/>
              <a:gd name="connsiteX3" fmla="*/ 0 w 486451"/>
              <a:gd name="connsiteY3" fmla="*/ 443459 h 443458"/>
              <a:gd name="connsiteX4" fmla="*/ 157327 w 486451"/>
              <a:gd name="connsiteY4" fmla="*/ 127503 h 443458"/>
              <a:gd name="connsiteX5" fmla="*/ 157327 w 486451"/>
              <a:gd name="connsiteY5" fmla="*/ 127503 h 44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451" h="443458">
                <a:moveTo>
                  <a:pt x="157327" y="127503"/>
                </a:moveTo>
                <a:lnTo>
                  <a:pt x="486452" y="0"/>
                </a:lnTo>
                <a:lnTo>
                  <a:pt x="329124" y="315955"/>
                </a:lnTo>
                <a:lnTo>
                  <a:pt x="0" y="443459"/>
                </a:lnTo>
                <a:lnTo>
                  <a:pt x="157327" y="127503"/>
                </a:lnTo>
                <a:lnTo>
                  <a:pt x="157327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61" name="Freeform: Shape 1260">
            <a:extLst>
              <a:ext uri="{FF2B5EF4-FFF2-40B4-BE49-F238E27FC236}">
                <a16:creationId xmlns:a16="http://schemas.microsoft.com/office/drawing/2014/main" id="{DC1C8F29-C380-2494-E974-0F03256A724A}"/>
              </a:ext>
            </a:extLst>
          </p:cNvPr>
          <p:cNvSpPr/>
          <p:nvPr/>
        </p:nvSpPr>
        <p:spPr>
          <a:xfrm>
            <a:off x="2461418" y="6732750"/>
            <a:ext cx="418166" cy="553741"/>
          </a:xfrm>
          <a:custGeom>
            <a:avLst/>
            <a:gdLst>
              <a:gd name="connsiteX0" fmla="*/ 157327 w 418166"/>
              <a:gd name="connsiteY0" fmla="*/ 237787 h 553741"/>
              <a:gd name="connsiteX1" fmla="*/ 418167 w 418166"/>
              <a:gd name="connsiteY1" fmla="*/ 0 h 553741"/>
              <a:gd name="connsiteX2" fmla="*/ 260839 w 418166"/>
              <a:gd name="connsiteY2" fmla="*/ 315955 h 553741"/>
              <a:gd name="connsiteX3" fmla="*/ 0 w 418166"/>
              <a:gd name="connsiteY3" fmla="*/ 553742 h 553741"/>
              <a:gd name="connsiteX4" fmla="*/ 157327 w 418166"/>
              <a:gd name="connsiteY4" fmla="*/ 237787 h 553741"/>
              <a:gd name="connsiteX5" fmla="*/ 157327 w 418166"/>
              <a:gd name="connsiteY5" fmla="*/ 237787 h 553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8166" h="553741">
                <a:moveTo>
                  <a:pt x="157327" y="237787"/>
                </a:moveTo>
                <a:lnTo>
                  <a:pt x="418167" y="0"/>
                </a:lnTo>
                <a:lnTo>
                  <a:pt x="260839" y="315955"/>
                </a:lnTo>
                <a:lnTo>
                  <a:pt x="0" y="553742"/>
                </a:lnTo>
                <a:lnTo>
                  <a:pt x="157327" y="237787"/>
                </a:lnTo>
                <a:lnTo>
                  <a:pt x="157327" y="2377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62" name="Freeform: Shape 1261">
            <a:extLst>
              <a:ext uri="{FF2B5EF4-FFF2-40B4-BE49-F238E27FC236}">
                <a16:creationId xmlns:a16="http://schemas.microsoft.com/office/drawing/2014/main" id="{E6C789A4-B50E-963E-9580-517CC51CA216}"/>
              </a:ext>
            </a:extLst>
          </p:cNvPr>
          <p:cNvSpPr/>
          <p:nvPr/>
        </p:nvSpPr>
        <p:spPr>
          <a:xfrm>
            <a:off x="5685445" y="9142880"/>
            <a:ext cx="486451" cy="443458"/>
          </a:xfrm>
          <a:custGeom>
            <a:avLst/>
            <a:gdLst>
              <a:gd name="connsiteX0" fmla="*/ 157327 w 486451"/>
              <a:gd name="connsiteY0" fmla="*/ 127503 h 443458"/>
              <a:gd name="connsiteX1" fmla="*/ 486451 w 486451"/>
              <a:gd name="connsiteY1" fmla="*/ 0 h 443458"/>
              <a:gd name="connsiteX2" fmla="*/ 329124 w 486451"/>
              <a:gd name="connsiteY2" fmla="*/ 315955 h 443458"/>
              <a:gd name="connsiteX3" fmla="*/ 0 w 486451"/>
              <a:gd name="connsiteY3" fmla="*/ 443459 h 443458"/>
              <a:gd name="connsiteX4" fmla="*/ 157327 w 486451"/>
              <a:gd name="connsiteY4" fmla="*/ 127503 h 443458"/>
              <a:gd name="connsiteX5" fmla="*/ 157327 w 486451"/>
              <a:gd name="connsiteY5" fmla="*/ 127503 h 4434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451" h="443458">
                <a:moveTo>
                  <a:pt x="157327" y="127503"/>
                </a:moveTo>
                <a:lnTo>
                  <a:pt x="486451" y="0"/>
                </a:lnTo>
                <a:lnTo>
                  <a:pt x="329124" y="315955"/>
                </a:lnTo>
                <a:lnTo>
                  <a:pt x="0" y="443459"/>
                </a:lnTo>
                <a:lnTo>
                  <a:pt x="157327" y="127503"/>
                </a:lnTo>
                <a:lnTo>
                  <a:pt x="157327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63" name="Freeform: Shape 1262">
            <a:extLst>
              <a:ext uri="{FF2B5EF4-FFF2-40B4-BE49-F238E27FC236}">
                <a16:creationId xmlns:a16="http://schemas.microsoft.com/office/drawing/2014/main" id="{322B9AD9-B628-D078-A170-F6005703E4E9}"/>
              </a:ext>
            </a:extLst>
          </p:cNvPr>
          <p:cNvSpPr/>
          <p:nvPr/>
        </p:nvSpPr>
        <p:spPr>
          <a:xfrm>
            <a:off x="1645843" y="6527078"/>
            <a:ext cx="486450" cy="443459"/>
          </a:xfrm>
          <a:custGeom>
            <a:avLst/>
            <a:gdLst>
              <a:gd name="connsiteX0" fmla="*/ 157327 w 486450"/>
              <a:gd name="connsiteY0" fmla="*/ 127503 h 443459"/>
              <a:gd name="connsiteX1" fmla="*/ 486451 w 486450"/>
              <a:gd name="connsiteY1" fmla="*/ 0 h 443459"/>
              <a:gd name="connsiteX2" fmla="*/ 329124 w 486450"/>
              <a:gd name="connsiteY2" fmla="*/ 315956 h 443459"/>
              <a:gd name="connsiteX3" fmla="*/ 0 w 486450"/>
              <a:gd name="connsiteY3" fmla="*/ 443459 h 443459"/>
              <a:gd name="connsiteX4" fmla="*/ 157327 w 486450"/>
              <a:gd name="connsiteY4" fmla="*/ 127503 h 443459"/>
              <a:gd name="connsiteX5" fmla="*/ 157327 w 486450"/>
              <a:gd name="connsiteY5" fmla="*/ 127503 h 443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6450" h="443459">
                <a:moveTo>
                  <a:pt x="157327" y="127503"/>
                </a:moveTo>
                <a:lnTo>
                  <a:pt x="486451" y="0"/>
                </a:lnTo>
                <a:lnTo>
                  <a:pt x="329124" y="315956"/>
                </a:lnTo>
                <a:lnTo>
                  <a:pt x="0" y="443459"/>
                </a:lnTo>
                <a:lnTo>
                  <a:pt x="157327" y="127503"/>
                </a:lnTo>
                <a:lnTo>
                  <a:pt x="157327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64" name="Freeform: Shape 1263">
            <a:extLst>
              <a:ext uri="{FF2B5EF4-FFF2-40B4-BE49-F238E27FC236}">
                <a16:creationId xmlns:a16="http://schemas.microsoft.com/office/drawing/2014/main" id="{7BADB05C-1241-4CEA-BE5B-91FBAFAE5C11}"/>
              </a:ext>
            </a:extLst>
          </p:cNvPr>
          <p:cNvSpPr/>
          <p:nvPr/>
        </p:nvSpPr>
        <p:spPr>
          <a:xfrm>
            <a:off x="6332485" y="2713950"/>
            <a:ext cx="589963" cy="365289"/>
          </a:xfrm>
          <a:custGeom>
            <a:avLst/>
            <a:gdLst>
              <a:gd name="connsiteX0" fmla="*/ 260840 w 589963"/>
              <a:gd name="connsiteY0" fmla="*/ 127503 h 365289"/>
              <a:gd name="connsiteX1" fmla="*/ 589963 w 589963"/>
              <a:gd name="connsiteY1" fmla="*/ 0 h 365289"/>
              <a:gd name="connsiteX2" fmla="*/ 329124 w 589963"/>
              <a:gd name="connsiteY2" fmla="*/ 237787 h 365289"/>
              <a:gd name="connsiteX3" fmla="*/ 0 w 589963"/>
              <a:gd name="connsiteY3" fmla="*/ 365290 h 365289"/>
              <a:gd name="connsiteX4" fmla="*/ 260840 w 589963"/>
              <a:gd name="connsiteY4" fmla="*/ 127503 h 365289"/>
              <a:gd name="connsiteX5" fmla="*/ 260840 w 589963"/>
              <a:gd name="connsiteY5" fmla="*/ 127503 h 365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963" h="365289">
                <a:moveTo>
                  <a:pt x="260840" y="127503"/>
                </a:moveTo>
                <a:lnTo>
                  <a:pt x="589963" y="0"/>
                </a:lnTo>
                <a:lnTo>
                  <a:pt x="329124" y="237787"/>
                </a:lnTo>
                <a:lnTo>
                  <a:pt x="0" y="365290"/>
                </a:lnTo>
                <a:lnTo>
                  <a:pt x="260840" y="127503"/>
                </a:lnTo>
                <a:lnTo>
                  <a:pt x="26084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65" name="Freeform: Shape 1264">
            <a:extLst>
              <a:ext uri="{FF2B5EF4-FFF2-40B4-BE49-F238E27FC236}">
                <a16:creationId xmlns:a16="http://schemas.microsoft.com/office/drawing/2014/main" id="{C7AE1147-DA96-8130-8166-4F6D1991798C}"/>
              </a:ext>
            </a:extLst>
          </p:cNvPr>
          <p:cNvSpPr/>
          <p:nvPr/>
        </p:nvSpPr>
        <p:spPr>
          <a:xfrm>
            <a:off x="4439236" y="3886200"/>
            <a:ext cx="589963" cy="365289"/>
          </a:xfrm>
          <a:custGeom>
            <a:avLst/>
            <a:gdLst>
              <a:gd name="connsiteX0" fmla="*/ 260840 w 589963"/>
              <a:gd name="connsiteY0" fmla="*/ 127503 h 365289"/>
              <a:gd name="connsiteX1" fmla="*/ 589963 w 589963"/>
              <a:gd name="connsiteY1" fmla="*/ 0 h 365289"/>
              <a:gd name="connsiteX2" fmla="*/ 329124 w 589963"/>
              <a:gd name="connsiteY2" fmla="*/ 237787 h 365289"/>
              <a:gd name="connsiteX3" fmla="*/ 0 w 589963"/>
              <a:gd name="connsiteY3" fmla="*/ 365290 h 365289"/>
              <a:gd name="connsiteX4" fmla="*/ 260840 w 589963"/>
              <a:gd name="connsiteY4" fmla="*/ 127503 h 365289"/>
              <a:gd name="connsiteX5" fmla="*/ 260840 w 589963"/>
              <a:gd name="connsiteY5" fmla="*/ 127503 h 365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963" h="365289">
                <a:moveTo>
                  <a:pt x="260840" y="127503"/>
                </a:moveTo>
                <a:lnTo>
                  <a:pt x="589963" y="0"/>
                </a:lnTo>
                <a:lnTo>
                  <a:pt x="329124" y="237787"/>
                </a:lnTo>
                <a:lnTo>
                  <a:pt x="0" y="365290"/>
                </a:lnTo>
                <a:lnTo>
                  <a:pt x="260840" y="127503"/>
                </a:lnTo>
                <a:lnTo>
                  <a:pt x="26084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66" name="Freeform: Shape 1265">
            <a:extLst>
              <a:ext uri="{FF2B5EF4-FFF2-40B4-BE49-F238E27FC236}">
                <a16:creationId xmlns:a16="http://schemas.microsoft.com/office/drawing/2014/main" id="{99961093-4368-1303-76E9-2C43D568A410}"/>
              </a:ext>
            </a:extLst>
          </p:cNvPr>
          <p:cNvSpPr/>
          <p:nvPr/>
        </p:nvSpPr>
        <p:spPr>
          <a:xfrm>
            <a:off x="8921693" y="1110779"/>
            <a:ext cx="589964" cy="365289"/>
          </a:xfrm>
          <a:custGeom>
            <a:avLst/>
            <a:gdLst>
              <a:gd name="connsiteX0" fmla="*/ 260840 w 589964"/>
              <a:gd name="connsiteY0" fmla="*/ 127503 h 365289"/>
              <a:gd name="connsiteX1" fmla="*/ 589964 w 589964"/>
              <a:gd name="connsiteY1" fmla="*/ 0 h 365289"/>
              <a:gd name="connsiteX2" fmla="*/ 329125 w 589964"/>
              <a:gd name="connsiteY2" fmla="*/ 237787 h 365289"/>
              <a:gd name="connsiteX3" fmla="*/ 0 w 589964"/>
              <a:gd name="connsiteY3" fmla="*/ 365290 h 365289"/>
              <a:gd name="connsiteX4" fmla="*/ 260840 w 589964"/>
              <a:gd name="connsiteY4" fmla="*/ 127503 h 365289"/>
              <a:gd name="connsiteX5" fmla="*/ 260840 w 589964"/>
              <a:gd name="connsiteY5" fmla="*/ 127503 h 365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964" h="365289">
                <a:moveTo>
                  <a:pt x="260840" y="127503"/>
                </a:moveTo>
                <a:lnTo>
                  <a:pt x="589964" y="0"/>
                </a:lnTo>
                <a:lnTo>
                  <a:pt x="329125" y="237787"/>
                </a:lnTo>
                <a:lnTo>
                  <a:pt x="0" y="365290"/>
                </a:lnTo>
                <a:lnTo>
                  <a:pt x="260840" y="127503"/>
                </a:lnTo>
                <a:lnTo>
                  <a:pt x="260840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67" name="Freeform: Shape 1266">
            <a:extLst>
              <a:ext uri="{FF2B5EF4-FFF2-40B4-BE49-F238E27FC236}">
                <a16:creationId xmlns:a16="http://schemas.microsoft.com/office/drawing/2014/main" id="{0A1088A5-D23E-09D5-F82E-AB5DF1428769}"/>
              </a:ext>
            </a:extLst>
          </p:cNvPr>
          <p:cNvSpPr/>
          <p:nvPr/>
        </p:nvSpPr>
        <p:spPr>
          <a:xfrm>
            <a:off x="1406487" y="5763998"/>
            <a:ext cx="589963" cy="365289"/>
          </a:xfrm>
          <a:custGeom>
            <a:avLst/>
            <a:gdLst>
              <a:gd name="connsiteX0" fmla="*/ 260839 w 589963"/>
              <a:gd name="connsiteY0" fmla="*/ 127503 h 365289"/>
              <a:gd name="connsiteX1" fmla="*/ 589963 w 589963"/>
              <a:gd name="connsiteY1" fmla="*/ 0 h 365289"/>
              <a:gd name="connsiteX2" fmla="*/ 329124 w 589963"/>
              <a:gd name="connsiteY2" fmla="*/ 237787 h 365289"/>
              <a:gd name="connsiteX3" fmla="*/ 0 w 589963"/>
              <a:gd name="connsiteY3" fmla="*/ 365290 h 365289"/>
              <a:gd name="connsiteX4" fmla="*/ 260839 w 589963"/>
              <a:gd name="connsiteY4" fmla="*/ 127503 h 365289"/>
              <a:gd name="connsiteX5" fmla="*/ 260839 w 589963"/>
              <a:gd name="connsiteY5" fmla="*/ 127503 h 3652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963" h="365289">
                <a:moveTo>
                  <a:pt x="260839" y="127503"/>
                </a:moveTo>
                <a:lnTo>
                  <a:pt x="589963" y="0"/>
                </a:lnTo>
                <a:lnTo>
                  <a:pt x="329124" y="237787"/>
                </a:lnTo>
                <a:lnTo>
                  <a:pt x="0" y="365290"/>
                </a:lnTo>
                <a:lnTo>
                  <a:pt x="260839" y="127503"/>
                </a:lnTo>
                <a:lnTo>
                  <a:pt x="260839" y="1275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268" name="Picture 1267" descr="A black text with a plus and a t&#10;&#10;AI-generated content may be incorrect.">
            <a:extLst>
              <a:ext uri="{FF2B5EF4-FFF2-40B4-BE49-F238E27FC236}">
                <a16:creationId xmlns:a16="http://schemas.microsoft.com/office/drawing/2014/main" id="{1FB395E7-9931-B34C-117D-31BD19CA2FD9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29600" y="7315200"/>
            <a:ext cx="1387588" cy="1828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96224560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61AF4BDA-DBB1-061A-F13D-F27A2E86AE1F}"/>
              </a:ext>
            </a:extLst>
          </p:cNvPr>
          <p:cNvSpPr/>
          <p:nvPr/>
        </p:nvSpPr>
        <p:spPr>
          <a:xfrm>
            <a:off x="-187176" y="0"/>
            <a:ext cx="10432752" cy="7772400"/>
          </a:xfrm>
          <a:custGeom>
            <a:avLst/>
            <a:gdLst>
              <a:gd name="connsiteX0" fmla="*/ 0 w 10432752"/>
              <a:gd name="connsiteY0" fmla="*/ 0 h 7772400"/>
              <a:gd name="connsiteX1" fmla="*/ 10432752 w 10432752"/>
              <a:gd name="connsiteY1" fmla="*/ 0 h 7772400"/>
              <a:gd name="connsiteX2" fmla="*/ 10432752 w 10432752"/>
              <a:gd name="connsiteY2" fmla="*/ 7772400 h 7772400"/>
              <a:gd name="connsiteX3" fmla="*/ 0 w 10432752"/>
              <a:gd name="connsiteY3" fmla="*/ 7772400 h 777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32752" h="7772400">
                <a:moveTo>
                  <a:pt x="0" y="0"/>
                </a:moveTo>
                <a:lnTo>
                  <a:pt x="10432752" y="0"/>
                </a:lnTo>
                <a:lnTo>
                  <a:pt x="10432752" y="7772400"/>
                </a:lnTo>
                <a:lnTo>
                  <a:pt x="0" y="7772400"/>
                </a:lnTo>
                <a:close/>
              </a:path>
            </a:pathLst>
          </a:custGeom>
          <a:solidFill>
            <a:schemeClr val="bg1"/>
          </a:solidFill>
          <a:ln w="13037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CE617EBC-CA09-5FDB-DCE3-4D1AFA103906}"/>
              </a:ext>
            </a:extLst>
          </p:cNvPr>
          <p:cNvSpPr/>
          <p:nvPr/>
        </p:nvSpPr>
        <p:spPr>
          <a:xfrm>
            <a:off x="4458101" y="3343052"/>
            <a:ext cx="1142197" cy="1086294"/>
          </a:xfrm>
          <a:custGeom>
            <a:avLst/>
            <a:gdLst>
              <a:gd name="connsiteX0" fmla="*/ 394619 w 1142197"/>
              <a:gd name="connsiteY0" fmla="*/ 1086294 h 1086294"/>
              <a:gd name="connsiteX1" fmla="*/ 109070 w 1142197"/>
              <a:gd name="connsiteY1" fmla="*/ 878830 h 1086294"/>
              <a:gd name="connsiteX2" fmla="*/ 0 w 1142197"/>
              <a:gd name="connsiteY2" fmla="*/ 543147 h 1086294"/>
              <a:gd name="connsiteX3" fmla="*/ 109070 w 1142197"/>
              <a:gd name="connsiteY3" fmla="*/ 207464 h 1086294"/>
              <a:gd name="connsiteX4" fmla="*/ 394619 w 1142197"/>
              <a:gd name="connsiteY4" fmla="*/ 0 h 1086294"/>
              <a:gd name="connsiteX5" fmla="*/ 747578 w 1142197"/>
              <a:gd name="connsiteY5" fmla="*/ 0 h 1086294"/>
              <a:gd name="connsiteX6" fmla="*/ 1033127 w 1142197"/>
              <a:gd name="connsiteY6" fmla="*/ 207464 h 1086294"/>
              <a:gd name="connsiteX7" fmla="*/ 1142197 w 1142197"/>
              <a:gd name="connsiteY7" fmla="*/ 543147 h 1086294"/>
              <a:gd name="connsiteX8" fmla="*/ 1033127 w 1142197"/>
              <a:gd name="connsiteY8" fmla="*/ 878830 h 1086294"/>
              <a:gd name="connsiteX9" fmla="*/ 747578 w 1142197"/>
              <a:gd name="connsiteY9" fmla="*/ 1086294 h 1086294"/>
              <a:gd name="connsiteX10" fmla="*/ 394619 w 1142197"/>
              <a:gd name="connsiteY10" fmla="*/ 1086294 h 1086294"/>
              <a:gd name="connsiteX11" fmla="*/ 394619 w 1142197"/>
              <a:gd name="connsiteY11" fmla="*/ 1086294 h 1086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42197" h="1086294">
                <a:moveTo>
                  <a:pt x="394619" y="1086294"/>
                </a:moveTo>
                <a:lnTo>
                  <a:pt x="109070" y="878830"/>
                </a:lnTo>
                <a:lnTo>
                  <a:pt x="0" y="543147"/>
                </a:lnTo>
                <a:lnTo>
                  <a:pt x="109070" y="207464"/>
                </a:lnTo>
                <a:lnTo>
                  <a:pt x="394619" y="0"/>
                </a:lnTo>
                <a:lnTo>
                  <a:pt x="747578" y="0"/>
                </a:lnTo>
                <a:lnTo>
                  <a:pt x="1033127" y="207464"/>
                </a:lnTo>
                <a:lnTo>
                  <a:pt x="1142197" y="543147"/>
                </a:lnTo>
                <a:lnTo>
                  <a:pt x="1033127" y="878830"/>
                </a:lnTo>
                <a:lnTo>
                  <a:pt x="747578" y="1086294"/>
                </a:lnTo>
                <a:lnTo>
                  <a:pt x="394619" y="1086294"/>
                </a:lnTo>
                <a:lnTo>
                  <a:pt x="394619" y="108629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20328DC7-3BBF-4265-E887-FA8786CE8EEC}"/>
              </a:ext>
            </a:extLst>
          </p:cNvPr>
          <p:cNvSpPr/>
          <p:nvPr/>
        </p:nvSpPr>
        <p:spPr>
          <a:xfrm>
            <a:off x="4743650" y="2671686"/>
            <a:ext cx="571099" cy="671366"/>
          </a:xfrm>
          <a:custGeom>
            <a:avLst/>
            <a:gdLst>
              <a:gd name="connsiteX0" fmla="*/ 109070 w 571099"/>
              <a:gd name="connsiteY0" fmla="*/ 671367 h 671366"/>
              <a:gd name="connsiteX1" fmla="*/ 0 w 571099"/>
              <a:gd name="connsiteY1" fmla="*/ 335683 h 671366"/>
              <a:gd name="connsiteX2" fmla="*/ 109070 w 571099"/>
              <a:gd name="connsiteY2" fmla="*/ 0 h 671366"/>
              <a:gd name="connsiteX3" fmla="*/ 462029 w 571099"/>
              <a:gd name="connsiteY3" fmla="*/ 0 h 671366"/>
              <a:gd name="connsiteX4" fmla="*/ 571099 w 571099"/>
              <a:gd name="connsiteY4" fmla="*/ 335683 h 671366"/>
              <a:gd name="connsiteX5" fmla="*/ 462029 w 571099"/>
              <a:gd name="connsiteY5" fmla="*/ 671367 h 671366"/>
              <a:gd name="connsiteX6" fmla="*/ 109070 w 571099"/>
              <a:gd name="connsiteY6" fmla="*/ 671367 h 671366"/>
              <a:gd name="connsiteX7" fmla="*/ 109070 w 571099"/>
              <a:gd name="connsiteY7" fmla="*/ 671367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1099" h="671366">
                <a:moveTo>
                  <a:pt x="109070" y="671367"/>
                </a:moveTo>
                <a:lnTo>
                  <a:pt x="0" y="335683"/>
                </a:lnTo>
                <a:lnTo>
                  <a:pt x="109070" y="0"/>
                </a:lnTo>
                <a:lnTo>
                  <a:pt x="462029" y="0"/>
                </a:lnTo>
                <a:lnTo>
                  <a:pt x="571099" y="335683"/>
                </a:lnTo>
                <a:lnTo>
                  <a:pt x="462029" y="671367"/>
                </a:lnTo>
                <a:lnTo>
                  <a:pt x="109070" y="671367"/>
                </a:lnTo>
                <a:lnTo>
                  <a:pt x="109070" y="6713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3A0BE6BD-69CA-D58F-E9BB-45C40CF7BBEE}"/>
              </a:ext>
            </a:extLst>
          </p:cNvPr>
          <p:cNvSpPr/>
          <p:nvPr/>
        </p:nvSpPr>
        <p:spPr>
          <a:xfrm>
            <a:off x="4743650" y="4429347"/>
            <a:ext cx="571099" cy="671366"/>
          </a:xfrm>
          <a:custGeom>
            <a:avLst/>
            <a:gdLst>
              <a:gd name="connsiteX0" fmla="*/ 109070 w 571099"/>
              <a:gd name="connsiteY0" fmla="*/ 671367 h 671366"/>
              <a:gd name="connsiteX1" fmla="*/ 0 w 571099"/>
              <a:gd name="connsiteY1" fmla="*/ 335684 h 671366"/>
              <a:gd name="connsiteX2" fmla="*/ 109070 w 571099"/>
              <a:gd name="connsiteY2" fmla="*/ 0 h 671366"/>
              <a:gd name="connsiteX3" fmla="*/ 462029 w 571099"/>
              <a:gd name="connsiteY3" fmla="*/ 0 h 671366"/>
              <a:gd name="connsiteX4" fmla="*/ 571099 w 571099"/>
              <a:gd name="connsiteY4" fmla="*/ 335684 h 671366"/>
              <a:gd name="connsiteX5" fmla="*/ 462029 w 571099"/>
              <a:gd name="connsiteY5" fmla="*/ 671367 h 671366"/>
              <a:gd name="connsiteX6" fmla="*/ 109070 w 571099"/>
              <a:gd name="connsiteY6" fmla="*/ 671367 h 671366"/>
              <a:gd name="connsiteX7" fmla="*/ 109070 w 571099"/>
              <a:gd name="connsiteY7" fmla="*/ 671367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1099" h="671366">
                <a:moveTo>
                  <a:pt x="109070" y="671367"/>
                </a:moveTo>
                <a:lnTo>
                  <a:pt x="0" y="335684"/>
                </a:lnTo>
                <a:lnTo>
                  <a:pt x="109070" y="0"/>
                </a:lnTo>
                <a:lnTo>
                  <a:pt x="462029" y="0"/>
                </a:lnTo>
                <a:lnTo>
                  <a:pt x="571099" y="335684"/>
                </a:lnTo>
                <a:lnTo>
                  <a:pt x="462029" y="671367"/>
                </a:lnTo>
                <a:lnTo>
                  <a:pt x="109070" y="671367"/>
                </a:lnTo>
                <a:lnTo>
                  <a:pt x="109070" y="6713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CCCB83E8-FA07-E6B3-22D5-08EDE835C334}"/>
              </a:ext>
            </a:extLst>
          </p:cNvPr>
          <p:cNvSpPr/>
          <p:nvPr/>
        </p:nvSpPr>
        <p:spPr>
          <a:xfrm>
            <a:off x="4743650" y="1585391"/>
            <a:ext cx="571099" cy="671366"/>
          </a:xfrm>
          <a:custGeom>
            <a:avLst/>
            <a:gdLst>
              <a:gd name="connsiteX0" fmla="*/ 109070 w 571099"/>
              <a:gd name="connsiteY0" fmla="*/ 671367 h 671366"/>
              <a:gd name="connsiteX1" fmla="*/ 0 w 571099"/>
              <a:gd name="connsiteY1" fmla="*/ 335684 h 671366"/>
              <a:gd name="connsiteX2" fmla="*/ 109070 w 571099"/>
              <a:gd name="connsiteY2" fmla="*/ 0 h 671366"/>
              <a:gd name="connsiteX3" fmla="*/ 462029 w 571099"/>
              <a:gd name="connsiteY3" fmla="*/ 0 h 671366"/>
              <a:gd name="connsiteX4" fmla="*/ 571099 w 571099"/>
              <a:gd name="connsiteY4" fmla="*/ 335684 h 671366"/>
              <a:gd name="connsiteX5" fmla="*/ 462029 w 571099"/>
              <a:gd name="connsiteY5" fmla="*/ 671367 h 671366"/>
              <a:gd name="connsiteX6" fmla="*/ 109070 w 571099"/>
              <a:gd name="connsiteY6" fmla="*/ 671367 h 671366"/>
              <a:gd name="connsiteX7" fmla="*/ 109070 w 571099"/>
              <a:gd name="connsiteY7" fmla="*/ 671367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1099" h="671366">
                <a:moveTo>
                  <a:pt x="109070" y="671367"/>
                </a:moveTo>
                <a:lnTo>
                  <a:pt x="0" y="335684"/>
                </a:lnTo>
                <a:lnTo>
                  <a:pt x="109070" y="0"/>
                </a:lnTo>
                <a:lnTo>
                  <a:pt x="462029" y="0"/>
                </a:lnTo>
                <a:lnTo>
                  <a:pt x="571099" y="335684"/>
                </a:lnTo>
                <a:lnTo>
                  <a:pt x="462029" y="671367"/>
                </a:lnTo>
                <a:lnTo>
                  <a:pt x="109070" y="671367"/>
                </a:lnTo>
                <a:lnTo>
                  <a:pt x="109070" y="6713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18862389-3AC5-F11B-0945-745C39618AF8}"/>
              </a:ext>
            </a:extLst>
          </p:cNvPr>
          <p:cNvSpPr/>
          <p:nvPr/>
        </p:nvSpPr>
        <p:spPr>
          <a:xfrm>
            <a:off x="4743650" y="5515641"/>
            <a:ext cx="571099" cy="671366"/>
          </a:xfrm>
          <a:custGeom>
            <a:avLst/>
            <a:gdLst>
              <a:gd name="connsiteX0" fmla="*/ 109070 w 571099"/>
              <a:gd name="connsiteY0" fmla="*/ 671367 h 671366"/>
              <a:gd name="connsiteX1" fmla="*/ 0 w 571099"/>
              <a:gd name="connsiteY1" fmla="*/ 335684 h 671366"/>
              <a:gd name="connsiteX2" fmla="*/ 109070 w 571099"/>
              <a:gd name="connsiteY2" fmla="*/ 0 h 671366"/>
              <a:gd name="connsiteX3" fmla="*/ 462029 w 571099"/>
              <a:gd name="connsiteY3" fmla="*/ 0 h 671366"/>
              <a:gd name="connsiteX4" fmla="*/ 571099 w 571099"/>
              <a:gd name="connsiteY4" fmla="*/ 335684 h 671366"/>
              <a:gd name="connsiteX5" fmla="*/ 462029 w 571099"/>
              <a:gd name="connsiteY5" fmla="*/ 671367 h 671366"/>
              <a:gd name="connsiteX6" fmla="*/ 109070 w 571099"/>
              <a:gd name="connsiteY6" fmla="*/ 671367 h 671366"/>
              <a:gd name="connsiteX7" fmla="*/ 109070 w 571099"/>
              <a:gd name="connsiteY7" fmla="*/ 671367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1099" h="671366">
                <a:moveTo>
                  <a:pt x="109070" y="671367"/>
                </a:moveTo>
                <a:lnTo>
                  <a:pt x="0" y="335684"/>
                </a:lnTo>
                <a:lnTo>
                  <a:pt x="109070" y="0"/>
                </a:lnTo>
                <a:lnTo>
                  <a:pt x="462029" y="0"/>
                </a:lnTo>
                <a:lnTo>
                  <a:pt x="571099" y="335684"/>
                </a:lnTo>
                <a:lnTo>
                  <a:pt x="462029" y="671367"/>
                </a:lnTo>
                <a:lnTo>
                  <a:pt x="109070" y="671367"/>
                </a:lnTo>
                <a:lnTo>
                  <a:pt x="109070" y="6713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67914C31-F560-7FC3-4105-09E8C89696C9}"/>
              </a:ext>
            </a:extLst>
          </p:cNvPr>
          <p:cNvSpPr/>
          <p:nvPr/>
        </p:nvSpPr>
        <p:spPr>
          <a:xfrm>
            <a:off x="4743650" y="914025"/>
            <a:ext cx="571099" cy="671366"/>
          </a:xfrm>
          <a:custGeom>
            <a:avLst/>
            <a:gdLst>
              <a:gd name="connsiteX0" fmla="*/ 109070 w 571099"/>
              <a:gd name="connsiteY0" fmla="*/ 671367 h 671366"/>
              <a:gd name="connsiteX1" fmla="*/ 0 w 571099"/>
              <a:gd name="connsiteY1" fmla="*/ 335683 h 671366"/>
              <a:gd name="connsiteX2" fmla="*/ 109070 w 571099"/>
              <a:gd name="connsiteY2" fmla="*/ 0 h 671366"/>
              <a:gd name="connsiteX3" fmla="*/ 462029 w 571099"/>
              <a:gd name="connsiteY3" fmla="*/ 0 h 671366"/>
              <a:gd name="connsiteX4" fmla="*/ 571099 w 571099"/>
              <a:gd name="connsiteY4" fmla="*/ 335683 h 671366"/>
              <a:gd name="connsiteX5" fmla="*/ 462029 w 571099"/>
              <a:gd name="connsiteY5" fmla="*/ 671367 h 671366"/>
              <a:gd name="connsiteX6" fmla="*/ 109070 w 571099"/>
              <a:gd name="connsiteY6" fmla="*/ 671367 h 671366"/>
              <a:gd name="connsiteX7" fmla="*/ 109070 w 571099"/>
              <a:gd name="connsiteY7" fmla="*/ 671367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1099" h="671366">
                <a:moveTo>
                  <a:pt x="109070" y="671367"/>
                </a:moveTo>
                <a:lnTo>
                  <a:pt x="0" y="335683"/>
                </a:lnTo>
                <a:lnTo>
                  <a:pt x="109070" y="0"/>
                </a:lnTo>
                <a:lnTo>
                  <a:pt x="462029" y="0"/>
                </a:lnTo>
                <a:lnTo>
                  <a:pt x="571099" y="335683"/>
                </a:lnTo>
                <a:lnTo>
                  <a:pt x="462029" y="671367"/>
                </a:lnTo>
                <a:lnTo>
                  <a:pt x="109070" y="671367"/>
                </a:lnTo>
                <a:lnTo>
                  <a:pt x="109070" y="6713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8B425779-7C69-823E-9D66-F9154BDE1DAE}"/>
              </a:ext>
            </a:extLst>
          </p:cNvPr>
          <p:cNvSpPr/>
          <p:nvPr/>
        </p:nvSpPr>
        <p:spPr>
          <a:xfrm>
            <a:off x="4743650" y="6187008"/>
            <a:ext cx="571099" cy="671367"/>
          </a:xfrm>
          <a:custGeom>
            <a:avLst/>
            <a:gdLst>
              <a:gd name="connsiteX0" fmla="*/ 109070 w 571099"/>
              <a:gd name="connsiteY0" fmla="*/ 671367 h 671367"/>
              <a:gd name="connsiteX1" fmla="*/ 0 w 571099"/>
              <a:gd name="connsiteY1" fmla="*/ 335684 h 671367"/>
              <a:gd name="connsiteX2" fmla="*/ 109070 w 571099"/>
              <a:gd name="connsiteY2" fmla="*/ 0 h 671367"/>
              <a:gd name="connsiteX3" fmla="*/ 462029 w 571099"/>
              <a:gd name="connsiteY3" fmla="*/ 0 h 671367"/>
              <a:gd name="connsiteX4" fmla="*/ 571099 w 571099"/>
              <a:gd name="connsiteY4" fmla="*/ 335684 h 671367"/>
              <a:gd name="connsiteX5" fmla="*/ 462029 w 571099"/>
              <a:gd name="connsiteY5" fmla="*/ 671367 h 671367"/>
              <a:gd name="connsiteX6" fmla="*/ 109070 w 571099"/>
              <a:gd name="connsiteY6" fmla="*/ 671367 h 671367"/>
              <a:gd name="connsiteX7" fmla="*/ 109070 w 571099"/>
              <a:gd name="connsiteY7" fmla="*/ 671367 h 671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1099" h="671367">
                <a:moveTo>
                  <a:pt x="109070" y="671367"/>
                </a:moveTo>
                <a:lnTo>
                  <a:pt x="0" y="335684"/>
                </a:lnTo>
                <a:lnTo>
                  <a:pt x="109070" y="0"/>
                </a:lnTo>
                <a:lnTo>
                  <a:pt x="462029" y="0"/>
                </a:lnTo>
                <a:lnTo>
                  <a:pt x="571099" y="335684"/>
                </a:lnTo>
                <a:lnTo>
                  <a:pt x="462029" y="671367"/>
                </a:lnTo>
                <a:lnTo>
                  <a:pt x="109070" y="671367"/>
                </a:lnTo>
                <a:lnTo>
                  <a:pt x="109070" y="6713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1B9E2D0F-F367-1BB8-E61E-DC245C5221F2}"/>
              </a:ext>
            </a:extLst>
          </p:cNvPr>
          <p:cNvSpPr/>
          <p:nvPr/>
        </p:nvSpPr>
        <p:spPr>
          <a:xfrm>
            <a:off x="4743650" y="-172269"/>
            <a:ext cx="571099" cy="671366"/>
          </a:xfrm>
          <a:custGeom>
            <a:avLst/>
            <a:gdLst>
              <a:gd name="connsiteX0" fmla="*/ 109070 w 571099"/>
              <a:gd name="connsiteY0" fmla="*/ 671367 h 671366"/>
              <a:gd name="connsiteX1" fmla="*/ 0 w 571099"/>
              <a:gd name="connsiteY1" fmla="*/ 335683 h 671366"/>
              <a:gd name="connsiteX2" fmla="*/ 109070 w 571099"/>
              <a:gd name="connsiteY2" fmla="*/ 0 h 671366"/>
              <a:gd name="connsiteX3" fmla="*/ 462029 w 571099"/>
              <a:gd name="connsiteY3" fmla="*/ 0 h 671366"/>
              <a:gd name="connsiteX4" fmla="*/ 571099 w 571099"/>
              <a:gd name="connsiteY4" fmla="*/ 335683 h 671366"/>
              <a:gd name="connsiteX5" fmla="*/ 462029 w 571099"/>
              <a:gd name="connsiteY5" fmla="*/ 671367 h 671366"/>
              <a:gd name="connsiteX6" fmla="*/ 109070 w 571099"/>
              <a:gd name="connsiteY6" fmla="*/ 671367 h 671366"/>
              <a:gd name="connsiteX7" fmla="*/ 109070 w 571099"/>
              <a:gd name="connsiteY7" fmla="*/ 671367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1099" h="671366">
                <a:moveTo>
                  <a:pt x="109070" y="671367"/>
                </a:moveTo>
                <a:lnTo>
                  <a:pt x="0" y="335683"/>
                </a:lnTo>
                <a:lnTo>
                  <a:pt x="109070" y="0"/>
                </a:lnTo>
                <a:lnTo>
                  <a:pt x="462029" y="0"/>
                </a:lnTo>
                <a:lnTo>
                  <a:pt x="571099" y="335683"/>
                </a:lnTo>
                <a:lnTo>
                  <a:pt x="462029" y="671367"/>
                </a:lnTo>
                <a:lnTo>
                  <a:pt x="109070" y="671367"/>
                </a:lnTo>
                <a:lnTo>
                  <a:pt x="109070" y="6713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E4702CA1-01A8-818E-CE51-8F9EB8ED4232}"/>
              </a:ext>
            </a:extLst>
          </p:cNvPr>
          <p:cNvSpPr/>
          <p:nvPr/>
        </p:nvSpPr>
        <p:spPr>
          <a:xfrm>
            <a:off x="4743650" y="7273302"/>
            <a:ext cx="571099" cy="671367"/>
          </a:xfrm>
          <a:custGeom>
            <a:avLst/>
            <a:gdLst>
              <a:gd name="connsiteX0" fmla="*/ 109070 w 571099"/>
              <a:gd name="connsiteY0" fmla="*/ 671367 h 671367"/>
              <a:gd name="connsiteX1" fmla="*/ 0 w 571099"/>
              <a:gd name="connsiteY1" fmla="*/ 335683 h 671367"/>
              <a:gd name="connsiteX2" fmla="*/ 109070 w 571099"/>
              <a:gd name="connsiteY2" fmla="*/ 0 h 671367"/>
              <a:gd name="connsiteX3" fmla="*/ 462029 w 571099"/>
              <a:gd name="connsiteY3" fmla="*/ 0 h 671367"/>
              <a:gd name="connsiteX4" fmla="*/ 571099 w 571099"/>
              <a:gd name="connsiteY4" fmla="*/ 335683 h 671367"/>
              <a:gd name="connsiteX5" fmla="*/ 462029 w 571099"/>
              <a:gd name="connsiteY5" fmla="*/ 671367 h 671367"/>
              <a:gd name="connsiteX6" fmla="*/ 109070 w 571099"/>
              <a:gd name="connsiteY6" fmla="*/ 671367 h 671367"/>
              <a:gd name="connsiteX7" fmla="*/ 109070 w 571099"/>
              <a:gd name="connsiteY7" fmla="*/ 671367 h 671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1099" h="671367">
                <a:moveTo>
                  <a:pt x="109070" y="671367"/>
                </a:moveTo>
                <a:lnTo>
                  <a:pt x="0" y="335683"/>
                </a:lnTo>
                <a:lnTo>
                  <a:pt x="109070" y="0"/>
                </a:lnTo>
                <a:lnTo>
                  <a:pt x="462029" y="0"/>
                </a:lnTo>
                <a:lnTo>
                  <a:pt x="571099" y="335683"/>
                </a:lnTo>
                <a:lnTo>
                  <a:pt x="462029" y="671367"/>
                </a:lnTo>
                <a:lnTo>
                  <a:pt x="109070" y="671367"/>
                </a:lnTo>
                <a:lnTo>
                  <a:pt x="109070" y="6713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1C938866-70A9-934F-8BBF-444CA475F6BB}"/>
              </a:ext>
            </a:extLst>
          </p:cNvPr>
          <p:cNvSpPr/>
          <p:nvPr/>
        </p:nvSpPr>
        <p:spPr>
          <a:xfrm>
            <a:off x="4743650" y="-1258563"/>
            <a:ext cx="571099" cy="671366"/>
          </a:xfrm>
          <a:custGeom>
            <a:avLst/>
            <a:gdLst>
              <a:gd name="connsiteX0" fmla="*/ 109070 w 571099"/>
              <a:gd name="connsiteY0" fmla="*/ 671367 h 671366"/>
              <a:gd name="connsiteX1" fmla="*/ 0 w 571099"/>
              <a:gd name="connsiteY1" fmla="*/ 335683 h 671366"/>
              <a:gd name="connsiteX2" fmla="*/ 109070 w 571099"/>
              <a:gd name="connsiteY2" fmla="*/ 0 h 671366"/>
              <a:gd name="connsiteX3" fmla="*/ 462029 w 571099"/>
              <a:gd name="connsiteY3" fmla="*/ 0 h 671366"/>
              <a:gd name="connsiteX4" fmla="*/ 571099 w 571099"/>
              <a:gd name="connsiteY4" fmla="*/ 335683 h 671366"/>
              <a:gd name="connsiteX5" fmla="*/ 462029 w 571099"/>
              <a:gd name="connsiteY5" fmla="*/ 671367 h 671366"/>
              <a:gd name="connsiteX6" fmla="*/ 109070 w 571099"/>
              <a:gd name="connsiteY6" fmla="*/ 671367 h 671366"/>
              <a:gd name="connsiteX7" fmla="*/ 109070 w 571099"/>
              <a:gd name="connsiteY7" fmla="*/ 671367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1099" h="671366">
                <a:moveTo>
                  <a:pt x="109070" y="671367"/>
                </a:moveTo>
                <a:lnTo>
                  <a:pt x="0" y="335683"/>
                </a:lnTo>
                <a:lnTo>
                  <a:pt x="109070" y="0"/>
                </a:lnTo>
                <a:lnTo>
                  <a:pt x="462029" y="0"/>
                </a:lnTo>
                <a:lnTo>
                  <a:pt x="571099" y="335683"/>
                </a:lnTo>
                <a:lnTo>
                  <a:pt x="462029" y="671367"/>
                </a:lnTo>
                <a:lnTo>
                  <a:pt x="109070" y="671367"/>
                </a:lnTo>
                <a:lnTo>
                  <a:pt x="109070" y="6713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E3970FEF-11DE-E3AA-0BAF-268458126735}"/>
              </a:ext>
            </a:extLst>
          </p:cNvPr>
          <p:cNvSpPr/>
          <p:nvPr/>
        </p:nvSpPr>
        <p:spPr>
          <a:xfrm>
            <a:off x="4743650" y="8359596"/>
            <a:ext cx="571099" cy="671367"/>
          </a:xfrm>
          <a:custGeom>
            <a:avLst/>
            <a:gdLst>
              <a:gd name="connsiteX0" fmla="*/ 109070 w 571099"/>
              <a:gd name="connsiteY0" fmla="*/ 671367 h 671367"/>
              <a:gd name="connsiteX1" fmla="*/ 0 w 571099"/>
              <a:gd name="connsiteY1" fmla="*/ 335683 h 671367"/>
              <a:gd name="connsiteX2" fmla="*/ 109070 w 571099"/>
              <a:gd name="connsiteY2" fmla="*/ 0 h 671367"/>
              <a:gd name="connsiteX3" fmla="*/ 462029 w 571099"/>
              <a:gd name="connsiteY3" fmla="*/ 0 h 671367"/>
              <a:gd name="connsiteX4" fmla="*/ 571099 w 571099"/>
              <a:gd name="connsiteY4" fmla="*/ 335683 h 671367"/>
              <a:gd name="connsiteX5" fmla="*/ 462029 w 571099"/>
              <a:gd name="connsiteY5" fmla="*/ 671367 h 671367"/>
              <a:gd name="connsiteX6" fmla="*/ 109070 w 571099"/>
              <a:gd name="connsiteY6" fmla="*/ 671367 h 671367"/>
              <a:gd name="connsiteX7" fmla="*/ 109070 w 571099"/>
              <a:gd name="connsiteY7" fmla="*/ 671367 h 671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71099" h="671367">
                <a:moveTo>
                  <a:pt x="109070" y="671367"/>
                </a:moveTo>
                <a:lnTo>
                  <a:pt x="0" y="335683"/>
                </a:lnTo>
                <a:lnTo>
                  <a:pt x="109070" y="0"/>
                </a:lnTo>
                <a:lnTo>
                  <a:pt x="462029" y="0"/>
                </a:lnTo>
                <a:lnTo>
                  <a:pt x="571099" y="335683"/>
                </a:lnTo>
                <a:lnTo>
                  <a:pt x="462029" y="671367"/>
                </a:lnTo>
                <a:lnTo>
                  <a:pt x="109070" y="671367"/>
                </a:lnTo>
                <a:lnTo>
                  <a:pt x="109070" y="6713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0E9329A2-B331-9379-F656-A262274C1B81}"/>
              </a:ext>
            </a:extLst>
          </p:cNvPr>
          <p:cNvSpPr/>
          <p:nvPr/>
        </p:nvSpPr>
        <p:spPr>
          <a:xfrm>
            <a:off x="4567171" y="2256758"/>
            <a:ext cx="924056" cy="414927"/>
          </a:xfrm>
          <a:custGeom>
            <a:avLst/>
            <a:gdLst>
              <a:gd name="connsiteX0" fmla="*/ 285549 w 924056"/>
              <a:gd name="connsiteY0" fmla="*/ 414928 h 414927"/>
              <a:gd name="connsiteX1" fmla="*/ 0 w 924056"/>
              <a:gd name="connsiteY1" fmla="*/ 207464 h 414927"/>
              <a:gd name="connsiteX2" fmla="*/ 285549 w 924056"/>
              <a:gd name="connsiteY2" fmla="*/ 0 h 414927"/>
              <a:gd name="connsiteX3" fmla="*/ 638508 w 924056"/>
              <a:gd name="connsiteY3" fmla="*/ 0 h 414927"/>
              <a:gd name="connsiteX4" fmla="*/ 924057 w 924056"/>
              <a:gd name="connsiteY4" fmla="*/ 207464 h 414927"/>
              <a:gd name="connsiteX5" fmla="*/ 638508 w 924056"/>
              <a:gd name="connsiteY5" fmla="*/ 414928 h 414927"/>
              <a:gd name="connsiteX6" fmla="*/ 285549 w 924056"/>
              <a:gd name="connsiteY6" fmla="*/ 414928 h 414927"/>
              <a:gd name="connsiteX7" fmla="*/ 285549 w 924056"/>
              <a:gd name="connsiteY7" fmla="*/ 414928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24056" h="414927">
                <a:moveTo>
                  <a:pt x="285549" y="414928"/>
                </a:moveTo>
                <a:lnTo>
                  <a:pt x="0" y="207464"/>
                </a:lnTo>
                <a:lnTo>
                  <a:pt x="285549" y="0"/>
                </a:lnTo>
                <a:lnTo>
                  <a:pt x="638508" y="0"/>
                </a:lnTo>
                <a:lnTo>
                  <a:pt x="924057" y="207464"/>
                </a:lnTo>
                <a:lnTo>
                  <a:pt x="638508" y="414928"/>
                </a:lnTo>
                <a:lnTo>
                  <a:pt x="285549" y="414928"/>
                </a:lnTo>
                <a:lnTo>
                  <a:pt x="285549" y="4149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299CB7DF-DB01-2EEA-C8BA-00225FEF893A}"/>
              </a:ext>
            </a:extLst>
          </p:cNvPr>
          <p:cNvSpPr/>
          <p:nvPr/>
        </p:nvSpPr>
        <p:spPr>
          <a:xfrm>
            <a:off x="4567171" y="5100713"/>
            <a:ext cx="924056" cy="414927"/>
          </a:xfrm>
          <a:custGeom>
            <a:avLst/>
            <a:gdLst>
              <a:gd name="connsiteX0" fmla="*/ 285549 w 924056"/>
              <a:gd name="connsiteY0" fmla="*/ 414927 h 414927"/>
              <a:gd name="connsiteX1" fmla="*/ 0 w 924056"/>
              <a:gd name="connsiteY1" fmla="*/ 207464 h 414927"/>
              <a:gd name="connsiteX2" fmla="*/ 285549 w 924056"/>
              <a:gd name="connsiteY2" fmla="*/ 0 h 414927"/>
              <a:gd name="connsiteX3" fmla="*/ 638508 w 924056"/>
              <a:gd name="connsiteY3" fmla="*/ 0 h 414927"/>
              <a:gd name="connsiteX4" fmla="*/ 924057 w 924056"/>
              <a:gd name="connsiteY4" fmla="*/ 207464 h 414927"/>
              <a:gd name="connsiteX5" fmla="*/ 638508 w 924056"/>
              <a:gd name="connsiteY5" fmla="*/ 414927 h 414927"/>
              <a:gd name="connsiteX6" fmla="*/ 285549 w 924056"/>
              <a:gd name="connsiteY6" fmla="*/ 414927 h 414927"/>
              <a:gd name="connsiteX7" fmla="*/ 285549 w 924056"/>
              <a:gd name="connsiteY7" fmla="*/ 414927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24056" h="414927">
                <a:moveTo>
                  <a:pt x="285549" y="414927"/>
                </a:moveTo>
                <a:lnTo>
                  <a:pt x="0" y="207464"/>
                </a:lnTo>
                <a:lnTo>
                  <a:pt x="285549" y="0"/>
                </a:lnTo>
                <a:lnTo>
                  <a:pt x="638508" y="0"/>
                </a:lnTo>
                <a:lnTo>
                  <a:pt x="924057" y="207464"/>
                </a:lnTo>
                <a:lnTo>
                  <a:pt x="638508" y="414927"/>
                </a:lnTo>
                <a:lnTo>
                  <a:pt x="285549" y="414927"/>
                </a:lnTo>
                <a:lnTo>
                  <a:pt x="285549" y="4149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B90001B5-DE8C-6438-0BE3-0F27BEAA61E8}"/>
              </a:ext>
            </a:extLst>
          </p:cNvPr>
          <p:cNvSpPr/>
          <p:nvPr/>
        </p:nvSpPr>
        <p:spPr>
          <a:xfrm>
            <a:off x="4567171" y="499097"/>
            <a:ext cx="924056" cy="414927"/>
          </a:xfrm>
          <a:custGeom>
            <a:avLst/>
            <a:gdLst>
              <a:gd name="connsiteX0" fmla="*/ 285549 w 924056"/>
              <a:gd name="connsiteY0" fmla="*/ 414927 h 414927"/>
              <a:gd name="connsiteX1" fmla="*/ 0 w 924056"/>
              <a:gd name="connsiteY1" fmla="*/ 207464 h 414927"/>
              <a:gd name="connsiteX2" fmla="*/ 285549 w 924056"/>
              <a:gd name="connsiteY2" fmla="*/ 0 h 414927"/>
              <a:gd name="connsiteX3" fmla="*/ 638508 w 924056"/>
              <a:gd name="connsiteY3" fmla="*/ 0 h 414927"/>
              <a:gd name="connsiteX4" fmla="*/ 924057 w 924056"/>
              <a:gd name="connsiteY4" fmla="*/ 207464 h 414927"/>
              <a:gd name="connsiteX5" fmla="*/ 638508 w 924056"/>
              <a:gd name="connsiteY5" fmla="*/ 414927 h 414927"/>
              <a:gd name="connsiteX6" fmla="*/ 285549 w 924056"/>
              <a:gd name="connsiteY6" fmla="*/ 414927 h 414927"/>
              <a:gd name="connsiteX7" fmla="*/ 285549 w 924056"/>
              <a:gd name="connsiteY7" fmla="*/ 414927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24056" h="414927">
                <a:moveTo>
                  <a:pt x="285549" y="414927"/>
                </a:moveTo>
                <a:lnTo>
                  <a:pt x="0" y="207464"/>
                </a:lnTo>
                <a:lnTo>
                  <a:pt x="285549" y="0"/>
                </a:lnTo>
                <a:lnTo>
                  <a:pt x="638508" y="0"/>
                </a:lnTo>
                <a:lnTo>
                  <a:pt x="924057" y="207464"/>
                </a:lnTo>
                <a:lnTo>
                  <a:pt x="638508" y="414927"/>
                </a:lnTo>
                <a:lnTo>
                  <a:pt x="285549" y="414927"/>
                </a:lnTo>
                <a:lnTo>
                  <a:pt x="285549" y="4149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AC25F9DD-C414-9AD8-2B44-F22587B8DB34}"/>
              </a:ext>
            </a:extLst>
          </p:cNvPr>
          <p:cNvSpPr/>
          <p:nvPr/>
        </p:nvSpPr>
        <p:spPr>
          <a:xfrm>
            <a:off x="4567171" y="6858375"/>
            <a:ext cx="924056" cy="414926"/>
          </a:xfrm>
          <a:custGeom>
            <a:avLst/>
            <a:gdLst>
              <a:gd name="connsiteX0" fmla="*/ 285549 w 924056"/>
              <a:gd name="connsiteY0" fmla="*/ 414927 h 414926"/>
              <a:gd name="connsiteX1" fmla="*/ 0 w 924056"/>
              <a:gd name="connsiteY1" fmla="*/ 207463 h 414926"/>
              <a:gd name="connsiteX2" fmla="*/ 285549 w 924056"/>
              <a:gd name="connsiteY2" fmla="*/ 0 h 414926"/>
              <a:gd name="connsiteX3" fmla="*/ 638508 w 924056"/>
              <a:gd name="connsiteY3" fmla="*/ 0 h 414926"/>
              <a:gd name="connsiteX4" fmla="*/ 924057 w 924056"/>
              <a:gd name="connsiteY4" fmla="*/ 207463 h 414926"/>
              <a:gd name="connsiteX5" fmla="*/ 638508 w 924056"/>
              <a:gd name="connsiteY5" fmla="*/ 414927 h 414926"/>
              <a:gd name="connsiteX6" fmla="*/ 285549 w 924056"/>
              <a:gd name="connsiteY6" fmla="*/ 414927 h 414926"/>
              <a:gd name="connsiteX7" fmla="*/ 285549 w 924056"/>
              <a:gd name="connsiteY7" fmla="*/ 414927 h 414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24056" h="414926">
                <a:moveTo>
                  <a:pt x="285549" y="414927"/>
                </a:moveTo>
                <a:lnTo>
                  <a:pt x="0" y="207463"/>
                </a:lnTo>
                <a:lnTo>
                  <a:pt x="285549" y="0"/>
                </a:lnTo>
                <a:lnTo>
                  <a:pt x="638508" y="0"/>
                </a:lnTo>
                <a:lnTo>
                  <a:pt x="924057" y="207463"/>
                </a:lnTo>
                <a:lnTo>
                  <a:pt x="638508" y="414927"/>
                </a:lnTo>
                <a:lnTo>
                  <a:pt x="285549" y="414927"/>
                </a:lnTo>
                <a:lnTo>
                  <a:pt x="285549" y="4149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F2B507E1-E63F-8F3E-C951-B22E33F01552}"/>
              </a:ext>
            </a:extLst>
          </p:cNvPr>
          <p:cNvSpPr/>
          <p:nvPr/>
        </p:nvSpPr>
        <p:spPr>
          <a:xfrm>
            <a:off x="4567171" y="-587196"/>
            <a:ext cx="924056" cy="414927"/>
          </a:xfrm>
          <a:custGeom>
            <a:avLst/>
            <a:gdLst>
              <a:gd name="connsiteX0" fmla="*/ 285549 w 924056"/>
              <a:gd name="connsiteY0" fmla="*/ 414928 h 414927"/>
              <a:gd name="connsiteX1" fmla="*/ 0 w 924056"/>
              <a:gd name="connsiteY1" fmla="*/ 207464 h 414927"/>
              <a:gd name="connsiteX2" fmla="*/ 285549 w 924056"/>
              <a:gd name="connsiteY2" fmla="*/ 0 h 414927"/>
              <a:gd name="connsiteX3" fmla="*/ 638508 w 924056"/>
              <a:gd name="connsiteY3" fmla="*/ 0 h 414927"/>
              <a:gd name="connsiteX4" fmla="*/ 924057 w 924056"/>
              <a:gd name="connsiteY4" fmla="*/ 207464 h 414927"/>
              <a:gd name="connsiteX5" fmla="*/ 638508 w 924056"/>
              <a:gd name="connsiteY5" fmla="*/ 414928 h 414927"/>
              <a:gd name="connsiteX6" fmla="*/ 285549 w 924056"/>
              <a:gd name="connsiteY6" fmla="*/ 414928 h 414927"/>
              <a:gd name="connsiteX7" fmla="*/ 285549 w 924056"/>
              <a:gd name="connsiteY7" fmla="*/ 414928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24056" h="414927">
                <a:moveTo>
                  <a:pt x="285549" y="414928"/>
                </a:moveTo>
                <a:lnTo>
                  <a:pt x="0" y="207464"/>
                </a:lnTo>
                <a:lnTo>
                  <a:pt x="285549" y="0"/>
                </a:lnTo>
                <a:lnTo>
                  <a:pt x="638508" y="0"/>
                </a:lnTo>
                <a:lnTo>
                  <a:pt x="924057" y="207464"/>
                </a:lnTo>
                <a:lnTo>
                  <a:pt x="638508" y="414928"/>
                </a:lnTo>
                <a:lnTo>
                  <a:pt x="285549" y="414928"/>
                </a:lnTo>
                <a:lnTo>
                  <a:pt x="285549" y="41492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1E23351D-7582-9F53-73AC-4E0A620597F6}"/>
              </a:ext>
            </a:extLst>
          </p:cNvPr>
          <p:cNvSpPr/>
          <p:nvPr/>
        </p:nvSpPr>
        <p:spPr>
          <a:xfrm>
            <a:off x="4567171" y="7944669"/>
            <a:ext cx="924056" cy="414926"/>
          </a:xfrm>
          <a:custGeom>
            <a:avLst/>
            <a:gdLst>
              <a:gd name="connsiteX0" fmla="*/ 285549 w 924056"/>
              <a:gd name="connsiteY0" fmla="*/ 414927 h 414926"/>
              <a:gd name="connsiteX1" fmla="*/ 0 w 924056"/>
              <a:gd name="connsiteY1" fmla="*/ 207463 h 414926"/>
              <a:gd name="connsiteX2" fmla="*/ 285549 w 924056"/>
              <a:gd name="connsiteY2" fmla="*/ 0 h 414926"/>
              <a:gd name="connsiteX3" fmla="*/ 638508 w 924056"/>
              <a:gd name="connsiteY3" fmla="*/ 0 h 414926"/>
              <a:gd name="connsiteX4" fmla="*/ 924057 w 924056"/>
              <a:gd name="connsiteY4" fmla="*/ 207463 h 414926"/>
              <a:gd name="connsiteX5" fmla="*/ 638508 w 924056"/>
              <a:gd name="connsiteY5" fmla="*/ 414927 h 414926"/>
              <a:gd name="connsiteX6" fmla="*/ 285549 w 924056"/>
              <a:gd name="connsiteY6" fmla="*/ 414927 h 414926"/>
              <a:gd name="connsiteX7" fmla="*/ 285549 w 924056"/>
              <a:gd name="connsiteY7" fmla="*/ 414927 h 414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24056" h="414926">
                <a:moveTo>
                  <a:pt x="285549" y="414927"/>
                </a:moveTo>
                <a:lnTo>
                  <a:pt x="0" y="207463"/>
                </a:lnTo>
                <a:lnTo>
                  <a:pt x="285549" y="0"/>
                </a:lnTo>
                <a:lnTo>
                  <a:pt x="638508" y="0"/>
                </a:lnTo>
                <a:lnTo>
                  <a:pt x="924057" y="207463"/>
                </a:lnTo>
                <a:lnTo>
                  <a:pt x="638508" y="414927"/>
                </a:lnTo>
                <a:lnTo>
                  <a:pt x="285549" y="414927"/>
                </a:lnTo>
                <a:lnTo>
                  <a:pt x="285549" y="41492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7403E8FB-0033-FAD1-6991-FC6921993B0A}"/>
              </a:ext>
            </a:extLst>
          </p:cNvPr>
          <p:cNvSpPr/>
          <p:nvPr/>
        </p:nvSpPr>
        <p:spPr>
          <a:xfrm>
            <a:off x="3819593" y="3886200"/>
            <a:ext cx="747578" cy="543147"/>
          </a:xfrm>
          <a:custGeom>
            <a:avLst/>
            <a:gdLst>
              <a:gd name="connsiteX0" fmla="*/ 109070 w 747578"/>
              <a:gd name="connsiteY0" fmla="*/ 543147 h 543147"/>
              <a:gd name="connsiteX1" fmla="*/ 0 w 747578"/>
              <a:gd name="connsiteY1" fmla="*/ 207464 h 543147"/>
              <a:gd name="connsiteX2" fmla="*/ 285550 w 747578"/>
              <a:gd name="connsiteY2" fmla="*/ 0 h 543147"/>
              <a:gd name="connsiteX3" fmla="*/ 638508 w 747578"/>
              <a:gd name="connsiteY3" fmla="*/ 0 h 543147"/>
              <a:gd name="connsiteX4" fmla="*/ 747578 w 747578"/>
              <a:gd name="connsiteY4" fmla="*/ 335683 h 543147"/>
              <a:gd name="connsiteX5" fmla="*/ 462028 w 747578"/>
              <a:gd name="connsiteY5" fmla="*/ 543147 h 543147"/>
              <a:gd name="connsiteX6" fmla="*/ 109070 w 747578"/>
              <a:gd name="connsiteY6" fmla="*/ 543147 h 543147"/>
              <a:gd name="connsiteX7" fmla="*/ 109070 w 747578"/>
              <a:gd name="connsiteY7" fmla="*/ 543147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7578" h="543147">
                <a:moveTo>
                  <a:pt x="109070" y="543147"/>
                </a:moveTo>
                <a:lnTo>
                  <a:pt x="0" y="207464"/>
                </a:lnTo>
                <a:lnTo>
                  <a:pt x="285550" y="0"/>
                </a:lnTo>
                <a:lnTo>
                  <a:pt x="638508" y="0"/>
                </a:lnTo>
                <a:lnTo>
                  <a:pt x="747578" y="335683"/>
                </a:lnTo>
                <a:lnTo>
                  <a:pt x="462028" y="543147"/>
                </a:lnTo>
                <a:lnTo>
                  <a:pt x="109070" y="543147"/>
                </a:lnTo>
                <a:lnTo>
                  <a:pt x="109070" y="5431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4BCC988A-14B3-73C5-6362-CE73442FE4A7}"/>
              </a:ext>
            </a:extLst>
          </p:cNvPr>
          <p:cNvSpPr/>
          <p:nvPr/>
        </p:nvSpPr>
        <p:spPr>
          <a:xfrm>
            <a:off x="3819593" y="3007369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AEF30B3D-B5EC-86C2-DEF3-D5417FF35EA8}"/>
              </a:ext>
            </a:extLst>
          </p:cNvPr>
          <p:cNvSpPr/>
          <p:nvPr/>
        </p:nvSpPr>
        <p:spPr>
          <a:xfrm>
            <a:off x="3819593" y="4765030"/>
            <a:ext cx="747578" cy="543147"/>
          </a:xfrm>
          <a:custGeom>
            <a:avLst/>
            <a:gdLst>
              <a:gd name="connsiteX0" fmla="*/ 394619 w 747578"/>
              <a:gd name="connsiteY0" fmla="*/ 543147 h 543147"/>
              <a:gd name="connsiteX1" fmla="*/ 109070 w 747578"/>
              <a:gd name="connsiteY1" fmla="*/ 335683 h 543147"/>
              <a:gd name="connsiteX2" fmla="*/ 0 w 747578"/>
              <a:gd name="connsiteY2" fmla="*/ 0 h 543147"/>
              <a:gd name="connsiteX3" fmla="*/ 352958 w 747578"/>
              <a:gd name="connsiteY3" fmla="*/ 0 h 543147"/>
              <a:gd name="connsiteX4" fmla="*/ 638508 w 747578"/>
              <a:gd name="connsiteY4" fmla="*/ 207463 h 543147"/>
              <a:gd name="connsiteX5" fmla="*/ 747578 w 747578"/>
              <a:gd name="connsiteY5" fmla="*/ 543147 h 543147"/>
              <a:gd name="connsiteX6" fmla="*/ 394619 w 747578"/>
              <a:gd name="connsiteY6" fmla="*/ 543147 h 543147"/>
              <a:gd name="connsiteX7" fmla="*/ 394619 w 747578"/>
              <a:gd name="connsiteY7" fmla="*/ 543147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7578" h="543147">
                <a:moveTo>
                  <a:pt x="394619" y="543147"/>
                </a:moveTo>
                <a:lnTo>
                  <a:pt x="109070" y="335683"/>
                </a:lnTo>
                <a:lnTo>
                  <a:pt x="0" y="0"/>
                </a:lnTo>
                <a:lnTo>
                  <a:pt x="352958" y="0"/>
                </a:lnTo>
                <a:lnTo>
                  <a:pt x="638508" y="207463"/>
                </a:lnTo>
                <a:lnTo>
                  <a:pt x="747578" y="543147"/>
                </a:lnTo>
                <a:lnTo>
                  <a:pt x="394619" y="543147"/>
                </a:lnTo>
                <a:lnTo>
                  <a:pt x="394619" y="5431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32B7B124-75E8-BF2A-15D5-A65D1D5326EA}"/>
              </a:ext>
            </a:extLst>
          </p:cNvPr>
          <p:cNvSpPr/>
          <p:nvPr/>
        </p:nvSpPr>
        <p:spPr>
          <a:xfrm>
            <a:off x="4105143" y="2128538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7E721822-AD34-AF77-E7C2-AA302DE41407}"/>
              </a:ext>
            </a:extLst>
          </p:cNvPr>
          <p:cNvSpPr/>
          <p:nvPr/>
        </p:nvSpPr>
        <p:spPr>
          <a:xfrm>
            <a:off x="3819593" y="5851324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EB3E54F0-BF68-6E74-D9A5-89D2D75AFDAD}"/>
              </a:ext>
            </a:extLst>
          </p:cNvPr>
          <p:cNvSpPr/>
          <p:nvPr/>
        </p:nvSpPr>
        <p:spPr>
          <a:xfrm>
            <a:off x="3819593" y="1249708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E9410F1E-BE87-B02C-EC77-8BE74F0AB7D0}"/>
              </a:ext>
            </a:extLst>
          </p:cNvPr>
          <p:cNvSpPr/>
          <p:nvPr/>
        </p:nvSpPr>
        <p:spPr>
          <a:xfrm>
            <a:off x="4105143" y="6730155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E31103FA-ECDA-4061-05D0-CA58C9A678B1}"/>
              </a:ext>
            </a:extLst>
          </p:cNvPr>
          <p:cNvSpPr/>
          <p:nvPr/>
        </p:nvSpPr>
        <p:spPr>
          <a:xfrm>
            <a:off x="3819593" y="163414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D6D49D02-F1E8-D819-DE44-1E7AB0B0D2D5}"/>
              </a:ext>
            </a:extLst>
          </p:cNvPr>
          <p:cNvSpPr/>
          <p:nvPr/>
        </p:nvSpPr>
        <p:spPr>
          <a:xfrm>
            <a:off x="3819593" y="7608985"/>
            <a:ext cx="462028" cy="335684"/>
          </a:xfrm>
          <a:custGeom>
            <a:avLst/>
            <a:gdLst>
              <a:gd name="connsiteX0" fmla="*/ 109070 w 462028"/>
              <a:gd name="connsiteY0" fmla="*/ 335684 h 335684"/>
              <a:gd name="connsiteX1" fmla="*/ 0 w 462028"/>
              <a:gd name="connsiteY1" fmla="*/ 0 h 335684"/>
              <a:gd name="connsiteX2" fmla="*/ 352958 w 462028"/>
              <a:gd name="connsiteY2" fmla="*/ 0 h 335684"/>
              <a:gd name="connsiteX3" fmla="*/ 462028 w 462028"/>
              <a:gd name="connsiteY3" fmla="*/ 335684 h 335684"/>
              <a:gd name="connsiteX4" fmla="*/ 109070 w 462028"/>
              <a:gd name="connsiteY4" fmla="*/ 335684 h 335684"/>
              <a:gd name="connsiteX5" fmla="*/ 109070 w 462028"/>
              <a:gd name="connsiteY5" fmla="*/ 335684 h 335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4">
                <a:moveTo>
                  <a:pt x="109070" y="335684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4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F55C1012-2B65-AC10-8007-1B264413D46E}"/>
              </a:ext>
            </a:extLst>
          </p:cNvPr>
          <p:cNvSpPr/>
          <p:nvPr/>
        </p:nvSpPr>
        <p:spPr>
          <a:xfrm>
            <a:off x="4105143" y="-715416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EFDCCF28-502F-C294-3F25-FC6B920A8CF2}"/>
              </a:ext>
            </a:extLst>
          </p:cNvPr>
          <p:cNvSpPr/>
          <p:nvPr/>
        </p:nvSpPr>
        <p:spPr>
          <a:xfrm>
            <a:off x="3819593" y="2464222"/>
            <a:ext cx="747578" cy="543147"/>
          </a:xfrm>
          <a:custGeom>
            <a:avLst/>
            <a:gdLst>
              <a:gd name="connsiteX0" fmla="*/ 0 w 747578"/>
              <a:gd name="connsiteY0" fmla="*/ 543147 h 543147"/>
              <a:gd name="connsiteX1" fmla="*/ 109070 w 747578"/>
              <a:gd name="connsiteY1" fmla="*/ 207464 h 543147"/>
              <a:gd name="connsiteX2" fmla="*/ 394619 w 747578"/>
              <a:gd name="connsiteY2" fmla="*/ 0 h 543147"/>
              <a:gd name="connsiteX3" fmla="*/ 747578 w 747578"/>
              <a:gd name="connsiteY3" fmla="*/ 0 h 543147"/>
              <a:gd name="connsiteX4" fmla="*/ 638508 w 747578"/>
              <a:gd name="connsiteY4" fmla="*/ 335683 h 543147"/>
              <a:gd name="connsiteX5" fmla="*/ 352958 w 747578"/>
              <a:gd name="connsiteY5" fmla="*/ 543147 h 543147"/>
              <a:gd name="connsiteX6" fmla="*/ 0 w 747578"/>
              <a:gd name="connsiteY6" fmla="*/ 543147 h 543147"/>
              <a:gd name="connsiteX7" fmla="*/ 0 w 747578"/>
              <a:gd name="connsiteY7" fmla="*/ 543147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7578" h="543147">
                <a:moveTo>
                  <a:pt x="0" y="543147"/>
                </a:moveTo>
                <a:lnTo>
                  <a:pt x="109070" y="207464"/>
                </a:lnTo>
                <a:lnTo>
                  <a:pt x="394619" y="0"/>
                </a:lnTo>
                <a:lnTo>
                  <a:pt x="747578" y="0"/>
                </a:lnTo>
                <a:lnTo>
                  <a:pt x="638508" y="335683"/>
                </a:lnTo>
                <a:lnTo>
                  <a:pt x="352958" y="543147"/>
                </a:lnTo>
                <a:lnTo>
                  <a:pt x="0" y="543147"/>
                </a:lnTo>
                <a:lnTo>
                  <a:pt x="0" y="5431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626D4E83-2BA3-65CC-7865-08BFCE74982D}"/>
              </a:ext>
            </a:extLst>
          </p:cNvPr>
          <p:cNvSpPr/>
          <p:nvPr/>
        </p:nvSpPr>
        <p:spPr>
          <a:xfrm>
            <a:off x="3819593" y="1042244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50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50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210106C8-70D1-EA9D-6AF0-D4C523CF59FD}"/>
              </a:ext>
            </a:extLst>
          </p:cNvPr>
          <p:cNvSpPr/>
          <p:nvPr/>
        </p:nvSpPr>
        <p:spPr>
          <a:xfrm>
            <a:off x="3928663" y="-379732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D0A95077-ACAA-B778-B042-0D879BC9A562}"/>
              </a:ext>
            </a:extLst>
          </p:cNvPr>
          <p:cNvSpPr/>
          <p:nvPr/>
        </p:nvSpPr>
        <p:spPr>
          <a:xfrm>
            <a:off x="3819593" y="5643861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50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50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CF2F35AC-366D-5A20-639E-1BF90D337F8C}"/>
              </a:ext>
            </a:extLst>
          </p:cNvPr>
          <p:cNvSpPr/>
          <p:nvPr/>
        </p:nvSpPr>
        <p:spPr>
          <a:xfrm>
            <a:off x="3928663" y="7065838"/>
            <a:ext cx="638507" cy="207463"/>
          </a:xfrm>
          <a:custGeom>
            <a:avLst/>
            <a:gdLst>
              <a:gd name="connsiteX0" fmla="*/ 0 w 638507"/>
              <a:gd name="connsiteY0" fmla="*/ 207463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3 h 207463"/>
              <a:gd name="connsiteX4" fmla="*/ 0 w 638507"/>
              <a:gd name="connsiteY4" fmla="*/ 207463 h 207463"/>
              <a:gd name="connsiteX5" fmla="*/ 0 w 638507"/>
              <a:gd name="connsiteY5" fmla="*/ 207463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3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3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8B75FC15-65B4-1926-D95A-1EF09AFFA828}"/>
              </a:ext>
            </a:extLst>
          </p:cNvPr>
          <p:cNvSpPr/>
          <p:nvPr/>
        </p:nvSpPr>
        <p:spPr>
          <a:xfrm>
            <a:off x="3819593" y="6522691"/>
            <a:ext cx="638507" cy="207463"/>
          </a:xfrm>
          <a:custGeom>
            <a:avLst/>
            <a:gdLst>
              <a:gd name="connsiteX0" fmla="*/ 285550 w 638507"/>
              <a:gd name="connsiteY0" fmla="*/ 207464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4 h 207463"/>
              <a:gd name="connsiteX4" fmla="*/ 285550 w 638507"/>
              <a:gd name="connsiteY4" fmla="*/ 207464 h 207463"/>
              <a:gd name="connsiteX5" fmla="*/ 28555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50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50" y="207464"/>
                </a:lnTo>
                <a:lnTo>
                  <a:pt x="28555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CF981621-D63F-9CBE-1F0B-AB63D574445A}"/>
              </a:ext>
            </a:extLst>
          </p:cNvPr>
          <p:cNvSpPr/>
          <p:nvPr/>
        </p:nvSpPr>
        <p:spPr>
          <a:xfrm>
            <a:off x="3819593" y="3343052"/>
            <a:ext cx="747578" cy="543147"/>
          </a:xfrm>
          <a:custGeom>
            <a:avLst/>
            <a:gdLst>
              <a:gd name="connsiteX0" fmla="*/ 285550 w 747578"/>
              <a:gd name="connsiteY0" fmla="*/ 543147 h 543147"/>
              <a:gd name="connsiteX1" fmla="*/ 0 w 747578"/>
              <a:gd name="connsiteY1" fmla="*/ 335683 h 543147"/>
              <a:gd name="connsiteX2" fmla="*/ 109070 w 747578"/>
              <a:gd name="connsiteY2" fmla="*/ 0 h 543147"/>
              <a:gd name="connsiteX3" fmla="*/ 462028 w 747578"/>
              <a:gd name="connsiteY3" fmla="*/ 0 h 543147"/>
              <a:gd name="connsiteX4" fmla="*/ 747578 w 747578"/>
              <a:gd name="connsiteY4" fmla="*/ 207464 h 543147"/>
              <a:gd name="connsiteX5" fmla="*/ 638508 w 747578"/>
              <a:gd name="connsiteY5" fmla="*/ 543147 h 543147"/>
              <a:gd name="connsiteX6" fmla="*/ 285550 w 747578"/>
              <a:gd name="connsiteY6" fmla="*/ 543147 h 543147"/>
              <a:gd name="connsiteX7" fmla="*/ 285550 w 747578"/>
              <a:gd name="connsiteY7" fmla="*/ 543147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7578" h="543147">
                <a:moveTo>
                  <a:pt x="285550" y="543147"/>
                </a:moveTo>
                <a:lnTo>
                  <a:pt x="0" y="335683"/>
                </a:lnTo>
                <a:lnTo>
                  <a:pt x="109070" y="0"/>
                </a:lnTo>
                <a:lnTo>
                  <a:pt x="462028" y="0"/>
                </a:lnTo>
                <a:lnTo>
                  <a:pt x="747578" y="207464"/>
                </a:lnTo>
                <a:lnTo>
                  <a:pt x="638508" y="543147"/>
                </a:lnTo>
                <a:lnTo>
                  <a:pt x="285550" y="543147"/>
                </a:lnTo>
                <a:lnTo>
                  <a:pt x="285550" y="5431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CEDBBEF8-5E4D-F3DF-86BF-9EE8F044BE45}"/>
              </a:ext>
            </a:extLst>
          </p:cNvPr>
          <p:cNvSpPr/>
          <p:nvPr/>
        </p:nvSpPr>
        <p:spPr>
          <a:xfrm>
            <a:off x="3928663" y="7944669"/>
            <a:ext cx="638507" cy="207463"/>
          </a:xfrm>
          <a:custGeom>
            <a:avLst/>
            <a:gdLst>
              <a:gd name="connsiteX0" fmla="*/ 285549 w 638507"/>
              <a:gd name="connsiteY0" fmla="*/ 207463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3 h 207463"/>
              <a:gd name="connsiteX4" fmla="*/ 285549 w 638507"/>
              <a:gd name="connsiteY4" fmla="*/ 207463 h 207463"/>
              <a:gd name="connsiteX5" fmla="*/ 285549 w 638507"/>
              <a:gd name="connsiteY5" fmla="*/ 207463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3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3"/>
                </a:lnTo>
                <a:lnTo>
                  <a:pt x="285549" y="207463"/>
                </a:lnTo>
                <a:lnTo>
                  <a:pt x="285549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81D3FFB9-605C-26BE-BEB0-54F7688BD72A}"/>
              </a:ext>
            </a:extLst>
          </p:cNvPr>
          <p:cNvSpPr/>
          <p:nvPr/>
        </p:nvSpPr>
        <p:spPr>
          <a:xfrm>
            <a:off x="3819593" y="1921075"/>
            <a:ext cx="638507" cy="207463"/>
          </a:xfrm>
          <a:custGeom>
            <a:avLst/>
            <a:gdLst>
              <a:gd name="connsiteX0" fmla="*/ 285550 w 638507"/>
              <a:gd name="connsiteY0" fmla="*/ 207464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4 h 207463"/>
              <a:gd name="connsiteX4" fmla="*/ 285550 w 638507"/>
              <a:gd name="connsiteY4" fmla="*/ 207464 h 207463"/>
              <a:gd name="connsiteX5" fmla="*/ 28555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50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50" y="207464"/>
                </a:lnTo>
                <a:lnTo>
                  <a:pt x="28555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6C577686-6CBD-5CC2-0E32-7EDE5931146A}"/>
              </a:ext>
            </a:extLst>
          </p:cNvPr>
          <p:cNvSpPr/>
          <p:nvPr/>
        </p:nvSpPr>
        <p:spPr>
          <a:xfrm>
            <a:off x="3928663" y="499097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0F8F8507-73DC-8134-A50A-211B6F8DF9F6}"/>
              </a:ext>
            </a:extLst>
          </p:cNvPr>
          <p:cNvSpPr/>
          <p:nvPr/>
        </p:nvSpPr>
        <p:spPr>
          <a:xfrm>
            <a:off x="3819593" y="4429347"/>
            <a:ext cx="462028" cy="335683"/>
          </a:xfrm>
          <a:custGeom>
            <a:avLst/>
            <a:gdLst>
              <a:gd name="connsiteX0" fmla="*/ 0 w 462028"/>
              <a:gd name="connsiteY0" fmla="*/ 335684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4 h 335683"/>
              <a:gd name="connsiteX4" fmla="*/ 0 w 462028"/>
              <a:gd name="connsiteY4" fmla="*/ 335684 h 335683"/>
              <a:gd name="connsiteX5" fmla="*/ 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4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4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850267A1-0E52-A3D5-6744-1E195EFD4F63}"/>
              </a:ext>
            </a:extLst>
          </p:cNvPr>
          <p:cNvSpPr/>
          <p:nvPr/>
        </p:nvSpPr>
        <p:spPr>
          <a:xfrm>
            <a:off x="4105143" y="5308177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89B5DE52-4306-F7B1-FE7C-8748C94E2F3B}"/>
              </a:ext>
            </a:extLst>
          </p:cNvPr>
          <p:cNvSpPr/>
          <p:nvPr/>
        </p:nvSpPr>
        <p:spPr>
          <a:xfrm>
            <a:off x="3819593" y="1585391"/>
            <a:ext cx="462028" cy="335683"/>
          </a:xfrm>
          <a:custGeom>
            <a:avLst/>
            <a:gdLst>
              <a:gd name="connsiteX0" fmla="*/ 0 w 462028"/>
              <a:gd name="connsiteY0" fmla="*/ 335684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4 h 335683"/>
              <a:gd name="connsiteX4" fmla="*/ 0 w 462028"/>
              <a:gd name="connsiteY4" fmla="*/ 335684 h 335683"/>
              <a:gd name="connsiteX5" fmla="*/ 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4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4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A9CA0CF0-6DCF-5447-C995-A99C555736F1}"/>
              </a:ext>
            </a:extLst>
          </p:cNvPr>
          <p:cNvSpPr/>
          <p:nvPr/>
        </p:nvSpPr>
        <p:spPr>
          <a:xfrm>
            <a:off x="3819593" y="6187008"/>
            <a:ext cx="462028" cy="335683"/>
          </a:xfrm>
          <a:custGeom>
            <a:avLst/>
            <a:gdLst>
              <a:gd name="connsiteX0" fmla="*/ 0 w 462028"/>
              <a:gd name="connsiteY0" fmla="*/ 335684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4 h 335683"/>
              <a:gd name="connsiteX4" fmla="*/ 0 w 462028"/>
              <a:gd name="connsiteY4" fmla="*/ 335684 h 335683"/>
              <a:gd name="connsiteX5" fmla="*/ 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4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4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35DDEA6D-C8BB-9156-80E3-C72AD47F92CA}"/>
              </a:ext>
            </a:extLst>
          </p:cNvPr>
          <p:cNvSpPr/>
          <p:nvPr/>
        </p:nvSpPr>
        <p:spPr>
          <a:xfrm>
            <a:off x="4105143" y="706561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C6E76644-1990-53BE-447B-77461E7500F1}"/>
              </a:ext>
            </a:extLst>
          </p:cNvPr>
          <p:cNvSpPr/>
          <p:nvPr/>
        </p:nvSpPr>
        <p:spPr>
          <a:xfrm>
            <a:off x="3819593" y="7273302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48729B0B-E4AD-9C43-1F8E-36925DC8598C}"/>
              </a:ext>
            </a:extLst>
          </p:cNvPr>
          <p:cNvSpPr/>
          <p:nvPr/>
        </p:nvSpPr>
        <p:spPr>
          <a:xfrm>
            <a:off x="3819593" y="-172269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B640A996-64FA-9740-5CC4-BE637E5AB323}"/>
              </a:ext>
            </a:extLst>
          </p:cNvPr>
          <p:cNvSpPr/>
          <p:nvPr/>
        </p:nvSpPr>
        <p:spPr>
          <a:xfrm>
            <a:off x="4105143" y="8152132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22EB7138-707A-3F57-8759-67FA7ABEB83B}"/>
              </a:ext>
            </a:extLst>
          </p:cNvPr>
          <p:cNvSpPr/>
          <p:nvPr/>
        </p:nvSpPr>
        <p:spPr>
          <a:xfrm>
            <a:off x="5491228" y="3343052"/>
            <a:ext cx="747578" cy="543147"/>
          </a:xfrm>
          <a:custGeom>
            <a:avLst/>
            <a:gdLst>
              <a:gd name="connsiteX0" fmla="*/ 109070 w 747578"/>
              <a:gd name="connsiteY0" fmla="*/ 543147 h 543147"/>
              <a:gd name="connsiteX1" fmla="*/ 0 w 747578"/>
              <a:gd name="connsiteY1" fmla="*/ 207464 h 543147"/>
              <a:gd name="connsiteX2" fmla="*/ 285550 w 747578"/>
              <a:gd name="connsiteY2" fmla="*/ 0 h 543147"/>
              <a:gd name="connsiteX3" fmla="*/ 638508 w 747578"/>
              <a:gd name="connsiteY3" fmla="*/ 0 h 543147"/>
              <a:gd name="connsiteX4" fmla="*/ 747578 w 747578"/>
              <a:gd name="connsiteY4" fmla="*/ 335683 h 543147"/>
              <a:gd name="connsiteX5" fmla="*/ 462028 w 747578"/>
              <a:gd name="connsiteY5" fmla="*/ 543147 h 543147"/>
              <a:gd name="connsiteX6" fmla="*/ 109070 w 747578"/>
              <a:gd name="connsiteY6" fmla="*/ 543147 h 543147"/>
              <a:gd name="connsiteX7" fmla="*/ 109070 w 747578"/>
              <a:gd name="connsiteY7" fmla="*/ 543147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7578" h="543147">
                <a:moveTo>
                  <a:pt x="109070" y="543147"/>
                </a:moveTo>
                <a:lnTo>
                  <a:pt x="0" y="207464"/>
                </a:lnTo>
                <a:lnTo>
                  <a:pt x="285550" y="0"/>
                </a:lnTo>
                <a:lnTo>
                  <a:pt x="638508" y="0"/>
                </a:lnTo>
                <a:lnTo>
                  <a:pt x="747578" y="335683"/>
                </a:lnTo>
                <a:lnTo>
                  <a:pt x="462028" y="543147"/>
                </a:lnTo>
                <a:lnTo>
                  <a:pt x="109070" y="543147"/>
                </a:lnTo>
                <a:lnTo>
                  <a:pt x="109070" y="5431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DC4462E5-75F7-5DDF-6575-359A643351B0}"/>
              </a:ext>
            </a:extLst>
          </p:cNvPr>
          <p:cNvSpPr/>
          <p:nvPr/>
        </p:nvSpPr>
        <p:spPr>
          <a:xfrm>
            <a:off x="5491228" y="2464222"/>
            <a:ext cx="747578" cy="543147"/>
          </a:xfrm>
          <a:custGeom>
            <a:avLst/>
            <a:gdLst>
              <a:gd name="connsiteX0" fmla="*/ 394620 w 747578"/>
              <a:gd name="connsiteY0" fmla="*/ 543147 h 543147"/>
              <a:gd name="connsiteX1" fmla="*/ 109070 w 747578"/>
              <a:gd name="connsiteY1" fmla="*/ 335683 h 543147"/>
              <a:gd name="connsiteX2" fmla="*/ 0 w 747578"/>
              <a:gd name="connsiteY2" fmla="*/ 0 h 543147"/>
              <a:gd name="connsiteX3" fmla="*/ 352959 w 747578"/>
              <a:gd name="connsiteY3" fmla="*/ 0 h 543147"/>
              <a:gd name="connsiteX4" fmla="*/ 638508 w 747578"/>
              <a:gd name="connsiteY4" fmla="*/ 207464 h 543147"/>
              <a:gd name="connsiteX5" fmla="*/ 747578 w 747578"/>
              <a:gd name="connsiteY5" fmla="*/ 543147 h 543147"/>
              <a:gd name="connsiteX6" fmla="*/ 394620 w 747578"/>
              <a:gd name="connsiteY6" fmla="*/ 543147 h 543147"/>
              <a:gd name="connsiteX7" fmla="*/ 394620 w 747578"/>
              <a:gd name="connsiteY7" fmla="*/ 543147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7578" h="543147">
                <a:moveTo>
                  <a:pt x="394620" y="543147"/>
                </a:moveTo>
                <a:lnTo>
                  <a:pt x="109070" y="335683"/>
                </a:lnTo>
                <a:lnTo>
                  <a:pt x="0" y="0"/>
                </a:lnTo>
                <a:lnTo>
                  <a:pt x="352959" y="0"/>
                </a:lnTo>
                <a:lnTo>
                  <a:pt x="638508" y="207464"/>
                </a:lnTo>
                <a:lnTo>
                  <a:pt x="747578" y="543147"/>
                </a:lnTo>
                <a:lnTo>
                  <a:pt x="394620" y="543147"/>
                </a:lnTo>
                <a:lnTo>
                  <a:pt x="394620" y="5431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A1B8D2AC-B47A-624D-0F3D-8FDB5330AE6E}"/>
              </a:ext>
            </a:extLst>
          </p:cNvPr>
          <p:cNvSpPr/>
          <p:nvPr/>
        </p:nvSpPr>
        <p:spPr>
          <a:xfrm>
            <a:off x="5776778" y="4429347"/>
            <a:ext cx="462028" cy="335683"/>
          </a:xfrm>
          <a:custGeom>
            <a:avLst/>
            <a:gdLst>
              <a:gd name="connsiteX0" fmla="*/ 109070 w 462028"/>
              <a:gd name="connsiteY0" fmla="*/ 335684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4 h 335683"/>
              <a:gd name="connsiteX4" fmla="*/ 109070 w 462028"/>
              <a:gd name="connsiteY4" fmla="*/ 335684 h 335683"/>
              <a:gd name="connsiteX5" fmla="*/ 10907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4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4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7FF99551-646A-86B0-6913-1453E3C1B775}"/>
              </a:ext>
            </a:extLst>
          </p:cNvPr>
          <p:cNvSpPr/>
          <p:nvPr/>
        </p:nvSpPr>
        <p:spPr>
          <a:xfrm>
            <a:off x="5776778" y="1585391"/>
            <a:ext cx="462028" cy="335683"/>
          </a:xfrm>
          <a:custGeom>
            <a:avLst/>
            <a:gdLst>
              <a:gd name="connsiteX0" fmla="*/ 109070 w 462028"/>
              <a:gd name="connsiteY0" fmla="*/ 335684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4 h 335683"/>
              <a:gd name="connsiteX4" fmla="*/ 109070 w 462028"/>
              <a:gd name="connsiteY4" fmla="*/ 335684 h 335683"/>
              <a:gd name="connsiteX5" fmla="*/ 10907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4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4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294F39CC-3674-D82A-D361-3F4DA78DDD97}"/>
              </a:ext>
            </a:extLst>
          </p:cNvPr>
          <p:cNvSpPr/>
          <p:nvPr/>
        </p:nvSpPr>
        <p:spPr>
          <a:xfrm>
            <a:off x="5491228" y="5308177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75A1942E-BE03-5C58-6DF3-472921AFC5F7}"/>
              </a:ext>
            </a:extLst>
          </p:cNvPr>
          <p:cNvSpPr/>
          <p:nvPr/>
        </p:nvSpPr>
        <p:spPr>
          <a:xfrm>
            <a:off x="5491228" y="706561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B21731E6-4372-C6AD-4121-36C33760AC42}"/>
              </a:ext>
            </a:extLst>
          </p:cNvPr>
          <p:cNvSpPr/>
          <p:nvPr/>
        </p:nvSpPr>
        <p:spPr>
          <a:xfrm>
            <a:off x="5776778" y="6187008"/>
            <a:ext cx="462028" cy="335683"/>
          </a:xfrm>
          <a:custGeom>
            <a:avLst/>
            <a:gdLst>
              <a:gd name="connsiteX0" fmla="*/ 109070 w 462028"/>
              <a:gd name="connsiteY0" fmla="*/ 335684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4 h 335683"/>
              <a:gd name="connsiteX4" fmla="*/ 109070 w 462028"/>
              <a:gd name="connsiteY4" fmla="*/ 335684 h 335683"/>
              <a:gd name="connsiteX5" fmla="*/ 10907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4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4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25E76A48-8A15-6539-1FE2-5DE4ED199DB3}"/>
              </a:ext>
            </a:extLst>
          </p:cNvPr>
          <p:cNvSpPr/>
          <p:nvPr/>
        </p:nvSpPr>
        <p:spPr>
          <a:xfrm>
            <a:off x="5776778" y="-172269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E8250AA3-CAA0-B025-CAB9-060BD8222BC1}"/>
              </a:ext>
            </a:extLst>
          </p:cNvPr>
          <p:cNvSpPr/>
          <p:nvPr/>
        </p:nvSpPr>
        <p:spPr>
          <a:xfrm>
            <a:off x="5776778" y="7273302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B9630CD3-57B1-493C-85D7-808EE4414AFC}"/>
              </a:ext>
            </a:extLst>
          </p:cNvPr>
          <p:cNvSpPr/>
          <p:nvPr/>
        </p:nvSpPr>
        <p:spPr>
          <a:xfrm>
            <a:off x="5491228" y="8152132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39EE3BD4-9077-0E04-EFCE-89E67067E455}"/>
              </a:ext>
            </a:extLst>
          </p:cNvPr>
          <p:cNvSpPr/>
          <p:nvPr/>
        </p:nvSpPr>
        <p:spPr>
          <a:xfrm>
            <a:off x="5491228" y="4765030"/>
            <a:ext cx="747578" cy="543147"/>
          </a:xfrm>
          <a:custGeom>
            <a:avLst/>
            <a:gdLst>
              <a:gd name="connsiteX0" fmla="*/ 0 w 747578"/>
              <a:gd name="connsiteY0" fmla="*/ 543147 h 543147"/>
              <a:gd name="connsiteX1" fmla="*/ 109070 w 747578"/>
              <a:gd name="connsiteY1" fmla="*/ 207463 h 543147"/>
              <a:gd name="connsiteX2" fmla="*/ 394620 w 747578"/>
              <a:gd name="connsiteY2" fmla="*/ 0 h 543147"/>
              <a:gd name="connsiteX3" fmla="*/ 747578 w 747578"/>
              <a:gd name="connsiteY3" fmla="*/ 0 h 543147"/>
              <a:gd name="connsiteX4" fmla="*/ 638508 w 747578"/>
              <a:gd name="connsiteY4" fmla="*/ 335683 h 543147"/>
              <a:gd name="connsiteX5" fmla="*/ 352959 w 747578"/>
              <a:gd name="connsiteY5" fmla="*/ 543147 h 543147"/>
              <a:gd name="connsiteX6" fmla="*/ 0 w 747578"/>
              <a:gd name="connsiteY6" fmla="*/ 543147 h 543147"/>
              <a:gd name="connsiteX7" fmla="*/ 0 w 747578"/>
              <a:gd name="connsiteY7" fmla="*/ 543147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7578" h="543147">
                <a:moveTo>
                  <a:pt x="0" y="543147"/>
                </a:moveTo>
                <a:lnTo>
                  <a:pt x="109070" y="207463"/>
                </a:lnTo>
                <a:lnTo>
                  <a:pt x="394620" y="0"/>
                </a:lnTo>
                <a:lnTo>
                  <a:pt x="747578" y="0"/>
                </a:lnTo>
                <a:lnTo>
                  <a:pt x="638508" y="335683"/>
                </a:lnTo>
                <a:lnTo>
                  <a:pt x="352959" y="543147"/>
                </a:lnTo>
                <a:lnTo>
                  <a:pt x="0" y="543147"/>
                </a:lnTo>
                <a:lnTo>
                  <a:pt x="0" y="5431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0CE7364A-F489-4668-6B88-11FEE8DD1099}"/>
              </a:ext>
            </a:extLst>
          </p:cNvPr>
          <p:cNvSpPr/>
          <p:nvPr/>
        </p:nvSpPr>
        <p:spPr>
          <a:xfrm>
            <a:off x="5600298" y="6522691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50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50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B2CABBCD-5EEA-5F3F-72CF-5A168E445F6B}"/>
              </a:ext>
            </a:extLst>
          </p:cNvPr>
          <p:cNvSpPr/>
          <p:nvPr/>
        </p:nvSpPr>
        <p:spPr>
          <a:xfrm>
            <a:off x="5600298" y="1921075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50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50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C2B29A38-A5CD-6310-B84E-7588FB57400A}"/>
              </a:ext>
            </a:extLst>
          </p:cNvPr>
          <p:cNvSpPr/>
          <p:nvPr/>
        </p:nvSpPr>
        <p:spPr>
          <a:xfrm>
            <a:off x="5491228" y="7944669"/>
            <a:ext cx="638507" cy="207463"/>
          </a:xfrm>
          <a:custGeom>
            <a:avLst/>
            <a:gdLst>
              <a:gd name="connsiteX0" fmla="*/ 0 w 638507"/>
              <a:gd name="connsiteY0" fmla="*/ 207463 h 207463"/>
              <a:gd name="connsiteX1" fmla="*/ 285550 w 638507"/>
              <a:gd name="connsiteY1" fmla="*/ 0 h 207463"/>
              <a:gd name="connsiteX2" fmla="*/ 638508 w 638507"/>
              <a:gd name="connsiteY2" fmla="*/ 0 h 207463"/>
              <a:gd name="connsiteX3" fmla="*/ 352959 w 638507"/>
              <a:gd name="connsiteY3" fmla="*/ 207463 h 207463"/>
              <a:gd name="connsiteX4" fmla="*/ 0 w 638507"/>
              <a:gd name="connsiteY4" fmla="*/ 207463 h 207463"/>
              <a:gd name="connsiteX5" fmla="*/ 0 w 638507"/>
              <a:gd name="connsiteY5" fmla="*/ 207463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3"/>
                </a:moveTo>
                <a:lnTo>
                  <a:pt x="285550" y="0"/>
                </a:lnTo>
                <a:lnTo>
                  <a:pt x="638508" y="0"/>
                </a:lnTo>
                <a:lnTo>
                  <a:pt x="352959" y="207463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06DECAEE-2581-4D66-BE12-14DF1F50BF2A}"/>
              </a:ext>
            </a:extLst>
          </p:cNvPr>
          <p:cNvSpPr/>
          <p:nvPr/>
        </p:nvSpPr>
        <p:spPr>
          <a:xfrm>
            <a:off x="5491228" y="499097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50 w 638507"/>
              <a:gd name="connsiteY1" fmla="*/ 0 h 207463"/>
              <a:gd name="connsiteX2" fmla="*/ 638508 w 638507"/>
              <a:gd name="connsiteY2" fmla="*/ 0 h 207463"/>
              <a:gd name="connsiteX3" fmla="*/ 352959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50" y="0"/>
                </a:lnTo>
                <a:lnTo>
                  <a:pt x="638508" y="0"/>
                </a:lnTo>
                <a:lnTo>
                  <a:pt x="352959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98C0A68A-0187-3386-5BCB-C76B90DBB89C}"/>
              </a:ext>
            </a:extLst>
          </p:cNvPr>
          <p:cNvSpPr/>
          <p:nvPr/>
        </p:nvSpPr>
        <p:spPr>
          <a:xfrm>
            <a:off x="5491228" y="3886200"/>
            <a:ext cx="747578" cy="543147"/>
          </a:xfrm>
          <a:custGeom>
            <a:avLst/>
            <a:gdLst>
              <a:gd name="connsiteX0" fmla="*/ 285550 w 747578"/>
              <a:gd name="connsiteY0" fmla="*/ 543147 h 543147"/>
              <a:gd name="connsiteX1" fmla="*/ 0 w 747578"/>
              <a:gd name="connsiteY1" fmla="*/ 335683 h 543147"/>
              <a:gd name="connsiteX2" fmla="*/ 109070 w 747578"/>
              <a:gd name="connsiteY2" fmla="*/ 0 h 543147"/>
              <a:gd name="connsiteX3" fmla="*/ 462028 w 747578"/>
              <a:gd name="connsiteY3" fmla="*/ 0 h 543147"/>
              <a:gd name="connsiteX4" fmla="*/ 747578 w 747578"/>
              <a:gd name="connsiteY4" fmla="*/ 207464 h 543147"/>
              <a:gd name="connsiteX5" fmla="*/ 638508 w 747578"/>
              <a:gd name="connsiteY5" fmla="*/ 543147 h 543147"/>
              <a:gd name="connsiteX6" fmla="*/ 285550 w 747578"/>
              <a:gd name="connsiteY6" fmla="*/ 543147 h 543147"/>
              <a:gd name="connsiteX7" fmla="*/ 285550 w 747578"/>
              <a:gd name="connsiteY7" fmla="*/ 543147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7578" h="543147">
                <a:moveTo>
                  <a:pt x="285550" y="543147"/>
                </a:moveTo>
                <a:lnTo>
                  <a:pt x="0" y="335683"/>
                </a:lnTo>
                <a:lnTo>
                  <a:pt x="109070" y="0"/>
                </a:lnTo>
                <a:lnTo>
                  <a:pt x="462028" y="0"/>
                </a:lnTo>
                <a:lnTo>
                  <a:pt x="747578" y="207464"/>
                </a:lnTo>
                <a:lnTo>
                  <a:pt x="638508" y="543147"/>
                </a:lnTo>
                <a:lnTo>
                  <a:pt x="285550" y="543147"/>
                </a:lnTo>
                <a:lnTo>
                  <a:pt x="285550" y="5431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AAE9A0AF-17D5-98AC-E857-86E78FE37FF3}"/>
              </a:ext>
            </a:extLst>
          </p:cNvPr>
          <p:cNvSpPr/>
          <p:nvPr/>
        </p:nvSpPr>
        <p:spPr>
          <a:xfrm>
            <a:off x="5600298" y="1042244"/>
            <a:ext cx="638507" cy="207463"/>
          </a:xfrm>
          <a:custGeom>
            <a:avLst/>
            <a:gdLst>
              <a:gd name="connsiteX0" fmla="*/ 285550 w 638507"/>
              <a:gd name="connsiteY0" fmla="*/ 207464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4 h 207463"/>
              <a:gd name="connsiteX4" fmla="*/ 285550 w 638507"/>
              <a:gd name="connsiteY4" fmla="*/ 207464 h 207463"/>
              <a:gd name="connsiteX5" fmla="*/ 28555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50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50" y="207464"/>
                </a:lnTo>
                <a:lnTo>
                  <a:pt x="28555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0748DB2F-4FDC-0D8B-E324-25682A17AAAB}"/>
              </a:ext>
            </a:extLst>
          </p:cNvPr>
          <p:cNvSpPr/>
          <p:nvPr/>
        </p:nvSpPr>
        <p:spPr>
          <a:xfrm>
            <a:off x="5600298" y="5643861"/>
            <a:ext cx="638507" cy="207463"/>
          </a:xfrm>
          <a:custGeom>
            <a:avLst/>
            <a:gdLst>
              <a:gd name="connsiteX0" fmla="*/ 285550 w 638507"/>
              <a:gd name="connsiteY0" fmla="*/ 207464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4 h 207463"/>
              <a:gd name="connsiteX4" fmla="*/ 285550 w 638507"/>
              <a:gd name="connsiteY4" fmla="*/ 207464 h 207463"/>
              <a:gd name="connsiteX5" fmla="*/ 28555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50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50" y="207464"/>
                </a:lnTo>
                <a:lnTo>
                  <a:pt x="28555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EF216C44-5DFD-6BF4-D6D1-E12EE7B4BE05}"/>
              </a:ext>
            </a:extLst>
          </p:cNvPr>
          <p:cNvSpPr/>
          <p:nvPr/>
        </p:nvSpPr>
        <p:spPr>
          <a:xfrm>
            <a:off x="5491228" y="-379732"/>
            <a:ext cx="638507" cy="207463"/>
          </a:xfrm>
          <a:custGeom>
            <a:avLst/>
            <a:gdLst>
              <a:gd name="connsiteX0" fmla="*/ 285550 w 638507"/>
              <a:gd name="connsiteY0" fmla="*/ 207464 h 207463"/>
              <a:gd name="connsiteX1" fmla="*/ 0 w 638507"/>
              <a:gd name="connsiteY1" fmla="*/ 0 h 207463"/>
              <a:gd name="connsiteX2" fmla="*/ 352959 w 638507"/>
              <a:gd name="connsiteY2" fmla="*/ 0 h 207463"/>
              <a:gd name="connsiteX3" fmla="*/ 638508 w 638507"/>
              <a:gd name="connsiteY3" fmla="*/ 207464 h 207463"/>
              <a:gd name="connsiteX4" fmla="*/ 285550 w 638507"/>
              <a:gd name="connsiteY4" fmla="*/ 207464 h 207463"/>
              <a:gd name="connsiteX5" fmla="*/ 28555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50" y="207464"/>
                </a:moveTo>
                <a:lnTo>
                  <a:pt x="0" y="0"/>
                </a:lnTo>
                <a:lnTo>
                  <a:pt x="352959" y="0"/>
                </a:lnTo>
                <a:lnTo>
                  <a:pt x="638508" y="207464"/>
                </a:lnTo>
                <a:lnTo>
                  <a:pt x="285550" y="207464"/>
                </a:lnTo>
                <a:lnTo>
                  <a:pt x="28555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238D2D8A-65B0-94BC-D39D-854229B223C6}"/>
              </a:ext>
            </a:extLst>
          </p:cNvPr>
          <p:cNvSpPr/>
          <p:nvPr/>
        </p:nvSpPr>
        <p:spPr>
          <a:xfrm>
            <a:off x="5491228" y="7065838"/>
            <a:ext cx="638507" cy="207463"/>
          </a:xfrm>
          <a:custGeom>
            <a:avLst/>
            <a:gdLst>
              <a:gd name="connsiteX0" fmla="*/ 285550 w 638507"/>
              <a:gd name="connsiteY0" fmla="*/ 207463 h 207463"/>
              <a:gd name="connsiteX1" fmla="*/ 0 w 638507"/>
              <a:gd name="connsiteY1" fmla="*/ 0 h 207463"/>
              <a:gd name="connsiteX2" fmla="*/ 352959 w 638507"/>
              <a:gd name="connsiteY2" fmla="*/ 0 h 207463"/>
              <a:gd name="connsiteX3" fmla="*/ 638508 w 638507"/>
              <a:gd name="connsiteY3" fmla="*/ 207463 h 207463"/>
              <a:gd name="connsiteX4" fmla="*/ 285550 w 638507"/>
              <a:gd name="connsiteY4" fmla="*/ 207463 h 207463"/>
              <a:gd name="connsiteX5" fmla="*/ 285550 w 638507"/>
              <a:gd name="connsiteY5" fmla="*/ 207463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50" y="207463"/>
                </a:moveTo>
                <a:lnTo>
                  <a:pt x="0" y="0"/>
                </a:lnTo>
                <a:lnTo>
                  <a:pt x="352959" y="0"/>
                </a:lnTo>
                <a:lnTo>
                  <a:pt x="638508" y="207463"/>
                </a:lnTo>
                <a:lnTo>
                  <a:pt x="285550" y="207463"/>
                </a:lnTo>
                <a:lnTo>
                  <a:pt x="28555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414BFA6B-EBF2-C4BA-04F1-E46BA6949700}"/>
              </a:ext>
            </a:extLst>
          </p:cNvPr>
          <p:cNvSpPr/>
          <p:nvPr/>
        </p:nvSpPr>
        <p:spPr>
          <a:xfrm>
            <a:off x="5776778" y="3007369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CED520F4-64BF-9C60-371D-19DBD33422C1}"/>
              </a:ext>
            </a:extLst>
          </p:cNvPr>
          <p:cNvSpPr/>
          <p:nvPr/>
        </p:nvSpPr>
        <p:spPr>
          <a:xfrm>
            <a:off x="5776778" y="5851324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A0FA1851-8B99-E699-13C7-7AE1D53D47A8}"/>
              </a:ext>
            </a:extLst>
          </p:cNvPr>
          <p:cNvSpPr/>
          <p:nvPr/>
        </p:nvSpPr>
        <p:spPr>
          <a:xfrm>
            <a:off x="5491228" y="2128538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9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7C1DD7D2-EC4C-C874-A7DB-1A668CEB65B1}"/>
              </a:ext>
            </a:extLst>
          </p:cNvPr>
          <p:cNvSpPr/>
          <p:nvPr/>
        </p:nvSpPr>
        <p:spPr>
          <a:xfrm>
            <a:off x="5491228" y="6730155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9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" name="Freeform: Shape 76">
            <a:extLst>
              <a:ext uri="{FF2B5EF4-FFF2-40B4-BE49-F238E27FC236}">
                <a16:creationId xmlns:a16="http://schemas.microsoft.com/office/drawing/2014/main" id="{81D12709-381E-BAF0-F4B4-8DB52C9D5E6F}"/>
              </a:ext>
            </a:extLst>
          </p:cNvPr>
          <p:cNvSpPr/>
          <p:nvPr/>
        </p:nvSpPr>
        <p:spPr>
          <a:xfrm>
            <a:off x="5776778" y="1249708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085171F0-4B3C-0517-57EB-AA9F324269CD}"/>
              </a:ext>
            </a:extLst>
          </p:cNvPr>
          <p:cNvSpPr/>
          <p:nvPr/>
        </p:nvSpPr>
        <p:spPr>
          <a:xfrm>
            <a:off x="5776778" y="7608985"/>
            <a:ext cx="462028" cy="335684"/>
          </a:xfrm>
          <a:custGeom>
            <a:avLst/>
            <a:gdLst>
              <a:gd name="connsiteX0" fmla="*/ 0 w 462028"/>
              <a:gd name="connsiteY0" fmla="*/ 335684 h 335684"/>
              <a:gd name="connsiteX1" fmla="*/ 109070 w 462028"/>
              <a:gd name="connsiteY1" fmla="*/ 0 h 335684"/>
              <a:gd name="connsiteX2" fmla="*/ 462028 w 462028"/>
              <a:gd name="connsiteY2" fmla="*/ 0 h 335684"/>
              <a:gd name="connsiteX3" fmla="*/ 352958 w 462028"/>
              <a:gd name="connsiteY3" fmla="*/ 335684 h 335684"/>
              <a:gd name="connsiteX4" fmla="*/ 0 w 462028"/>
              <a:gd name="connsiteY4" fmla="*/ 335684 h 335684"/>
              <a:gd name="connsiteX5" fmla="*/ 0 w 462028"/>
              <a:gd name="connsiteY5" fmla="*/ 335684 h 335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4">
                <a:moveTo>
                  <a:pt x="0" y="335684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4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8D75E01D-FDAB-5049-A5BE-D816E72DFB33}"/>
              </a:ext>
            </a:extLst>
          </p:cNvPr>
          <p:cNvSpPr/>
          <p:nvPr/>
        </p:nvSpPr>
        <p:spPr>
          <a:xfrm>
            <a:off x="5776778" y="163414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56809770-9D75-9E13-4F4D-FA21696C0AFF}"/>
              </a:ext>
            </a:extLst>
          </p:cNvPr>
          <p:cNvSpPr/>
          <p:nvPr/>
        </p:nvSpPr>
        <p:spPr>
          <a:xfrm>
            <a:off x="5491228" y="-715416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9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7812CFFC-E2C9-2C64-FE2D-BBE9B32A52FC}"/>
              </a:ext>
            </a:extLst>
          </p:cNvPr>
          <p:cNvSpPr/>
          <p:nvPr/>
        </p:nvSpPr>
        <p:spPr>
          <a:xfrm>
            <a:off x="2786466" y="4221883"/>
            <a:ext cx="747578" cy="543147"/>
          </a:xfrm>
          <a:custGeom>
            <a:avLst/>
            <a:gdLst>
              <a:gd name="connsiteX0" fmla="*/ 109070 w 747578"/>
              <a:gd name="connsiteY0" fmla="*/ 543148 h 543147"/>
              <a:gd name="connsiteX1" fmla="*/ 0 w 747578"/>
              <a:gd name="connsiteY1" fmla="*/ 207464 h 543147"/>
              <a:gd name="connsiteX2" fmla="*/ 285549 w 747578"/>
              <a:gd name="connsiteY2" fmla="*/ 0 h 543147"/>
              <a:gd name="connsiteX3" fmla="*/ 638508 w 747578"/>
              <a:gd name="connsiteY3" fmla="*/ 0 h 543147"/>
              <a:gd name="connsiteX4" fmla="*/ 747578 w 747578"/>
              <a:gd name="connsiteY4" fmla="*/ 335684 h 543147"/>
              <a:gd name="connsiteX5" fmla="*/ 462028 w 747578"/>
              <a:gd name="connsiteY5" fmla="*/ 543148 h 543147"/>
              <a:gd name="connsiteX6" fmla="*/ 109070 w 747578"/>
              <a:gd name="connsiteY6" fmla="*/ 543148 h 543147"/>
              <a:gd name="connsiteX7" fmla="*/ 109070 w 747578"/>
              <a:gd name="connsiteY7" fmla="*/ 543148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7578" h="543147">
                <a:moveTo>
                  <a:pt x="109070" y="543148"/>
                </a:moveTo>
                <a:lnTo>
                  <a:pt x="0" y="207464"/>
                </a:lnTo>
                <a:lnTo>
                  <a:pt x="285549" y="0"/>
                </a:lnTo>
                <a:lnTo>
                  <a:pt x="638508" y="0"/>
                </a:lnTo>
                <a:lnTo>
                  <a:pt x="747578" y="335684"/>
                </a:lnTo>
                <a:lnTo>
                  <a:pt x="462028" y="543148"/>
                </a:lnTo>
                <a:lnTo>
                  <a:pt x="109070" y="543148"/>
                </a:lnTo>
                <a:lnTo>
                  <a:pt x="109070" y="54314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2F24777C-1239-58B9-CD81-44C8988A90F4}"/>
              </a:ext>
            </a:extLst>
          </p:cNvPr>
          <p:cNvSpPr/>
          <p:nvPr/>
        </p:nvSpPr>
        <p:spPr>
          <a:xfrm>
            <a:off x="3072015" y="3550516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" name="Freeform: Shape 82">
            <a:extLst>
              <a:ext uri="{FF2B5EF4-FFF2-40B4-BE49-F238E27FC236}">
                <a16:creationId xmlns:a16="http://schemas.microsoft.com/office/drawing/2014/main" id="{BF00DA7C-EA25-5D90-5F8B-08529E20EA59}"/>
              </a:ext>
            </a:extLst>
          </p:cNvPr>
          <p:cNvSpPr/>
          <p:nvPr/>
        </p:nvSpPr>
        <p:spPr>
          <a:xfrm>
            <a:off x="3072015" y="5308177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" name="Freeform: Shape 83">
            <a:extLst>
              <a:ext uri="{FF2B5EF4-FFF2-40B4-BE49-F238E27FC236}">
                <a16:creationId xmlns:a16="http://schemas.microsoft.com/office/drawing/2014/main" id="{F987D4E5-796A-3921-789F-C0D1914061AB}"/>
              </a:ext>
            </a:extLst>
          </p:cNvPr>
          <p:cNvSpPr/>
          <p:nvPr/>
        </p:nvSpPr>
        <p:spPr>
          <a:xfrm>
            <a:off x="3072015" y="2464222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AC20C1CC-ACD7-4543-AA30-014315BD1966}"/>
              </a:ext>
            </a:extLst>
          </p:cNvPr>
          <p:cNvSpPr/>
          <p:nvPr/>
        </p:nvSpPr>
        <p:spPr>
          <a:xfrm>
            <a:off x="2786466" y="6187008"/>
            <a:ext cx="747578" cy="543147"/>
          </a:xfrm>
          <a:custGeom>
            <a:avLst/>
            <a:gdLst>
              <a:gd name="connsiteX0" fmla="*/ 394619 w 747578"/>
              <a:gd name="connsiteY0" fmla="*/ 543148 h 543147"/>
              <a:gd name="connsiteX1" fmla="*/ 109070 w 747578"/>
              <a:gd name="connsiteY1" fmla="*/ 335684 h 543147"/>
              <a:gd name="connsiteX2" fmla="*/ 0 w 747578"/>
              <a:gd name="connsiteY2" fmla="*/ 0 h 543147"/>
              <a:gd name="connsiteX3" fmla="*/ 352958 w 747578"/>
              <a:gd name="connsiteY3" fmla="*/ 0 h 543147"/>
              <a:gd name="connsiteX4" fmla="*/ 638508 w 747578"/>
              <a:gd name="connsiteY4" fmla="*/ 207464 h 543147"/>
              <a:gd name="connsiteX5" fmla="*/ 747578 w 747578"/>
              <a:gd name="connsiteY5" fmla="*/ 543148 h 543147"/>
              <a:gd name="connsiteX6" fmla="*/ 394619 w 747578"/>
              <a:gd name="connsiteY6" fmla="*/ 543148 h 543147"/>
              <a:gd name="connsiteX7" fmla="*/ 394619 w 747578"/>
              <a:gd name="connsiteY7" fmla="*/ 543148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7578" h="543147">
                <a:moveTo>
                  <a:pt x="394619" y="543148"/>
                </a:moveTo>
                <a:lnTo>
                  <a:pt x="109070" y="335684"/>
                </a:ln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747578" y="543148"/>
                </a:lnTo>
                <a:lnTo>
                  <a:pt x="394619" y="543148"/>
                </a:lnTo>
                <a:lnTo>
                  <a:pt x="394619" y="54314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A52BDA40-1E4E-015B-D6E3-34AFC8A0D0E5}"/>
              </a:ext>
            </a:extLst>
          </p:cNvPr>
          <p:cNvSpPr/>
          <p:nvPr/>
        </p:nvSpPr>
        <p:spPr>
          <a:xfrm>
            <a:off x="2786466" y="1585391"/>
            <a:ext cx="462028" cy="335683"/>
          </a:xfrm>
          <a:custGeom>
            <a:avLst/>
            <a:gdLst>
              <a:gd name="connsiteX0" fmla="*/ 109070 w 462028"/>
              <a:gd name="connsiteY0" fmla="*/ 335684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4 h 335683"/>
              <a:gd name="connsiteX4" fmla="*/ 109070 w 462028"/>
              <a:gd name="connsiteY4" fmla="*/ 335684 h 335683"/>
              <a:gd name="connsiteX5" fmla="*/ 10907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4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4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" name="Freeform: Shape 86">
            <a:extLst>
              <a:ext uri="{FF2B5EF4-FFF2-40B4-BE49-F238E27FC236}">
                <a16:creationId xmlns:a16="http://schemas.microsoft.com/office/drawing/2014/main" id="{0ACD86B9-D33D-9EB9-4958-E299F2E98206}"/>
              </a:ext>
            </a:extLst>
          </p:cNvPr>
          <p:cNvSpPr/>
          <p:nvPr/>
        </p:nvSpPr>
        <p:spPr>
          <a:xfrm>
            <a:off x="3072015" y="7065838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" name="Freeform: Shape 87">
            <a:extLst>
              <a:ext uri="{FF2B5EF4-FFF2-40B4-BE49-F238E27FC236}">
                <a16:creationId xmlns:a16="http://schemas.microsoft.com/office/drawing/2014/main" id="{BA108D46-EFB0-9196-44CA-E06240BBB56E}"/>
              </a:ext>
            </a:extLst>
          </p:cNvPr>
          <p:cNvSpPr/>
          <p:nvPr/>
        </p:nvSpPr>
        <p:spPr>
          <a:xfrm>
            <a:off x="3072015" y="706561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" name="Freeform: Shape 88">
            <a:extLst>
              <a:ext uri="{FF2B5EF4-FFF2-40B4-BE49-F238E27FC236}">
                <a16:creationId xmlns:a16="http://schemas.microsoft.com/office/drawing/2014/main" id="{26A459C2-F4E7-7283-D1E7-8465587B0EA9}"/>
              </a:ext>
            </a:extLst>
          </p:cNvPr>
          <p:cNvSpPr/>
          <p:nvPr/>
        </p:nvSpPr>
        <p:spPr>
          <a:xfrm>
            <a:off x="3072015" y="8152132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B95880B4-90F7-2C23-9A92-2E2F8CD9B424}"/>
              </a:ext>
            </a:extLst>
          </p:cNvPr>
          <p:cNvSpPr/>
          <p:nvPr/>
        </p:nvSpPr>
        <p:spPr>
          <a:xfrm>
            <a:off x="3072015" y="-379732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5C64145A-1F19-D76D-3805-B41BAA4B0E7B}"/>
              </a:ext>
            </a:extLst>
          </p:cNvPr>
          <p:cNvSpPr/>
          <p:nvPr/>
        </p:nvSpPr>
        <p:spPr>
          <a:xfrm>
            <a:off x="2786466" y="1042244"/>
            <a:ext cx="747578" cy="543147"/>
          </a:xfrm>
          <a:custGeom>
            <a:avLst/>
            <a:gdLst>
              <a:gd name="connsiteX0" fmla="*/ 0 w 747578"/>
              <a:gd name="connsiteY0" fmla="*/ 543147 h 543147"/>
              <a:gd name="connsiteX1" fmla="*/ 109070 w 747578"/>
              <a:gd name="connsiteY1" fmla="*/ 207464 h 543147"/>
              <a:gd name="connsiteX2" fmla="*/ 394619 w 747578"/>
              <a:gd name="connsiteY2" fmla="*/ 0 h 543147"/>
              <a:gd name="connsiteX3" fmla="*/ 747578 w 747578"/>
              <a:gd name="connsiteY3" fmla="*/ 0 h 543147"/>
              <a:gd name="connsiteX4" fmla="*/ 638508 w 747578"/>
              <a:gd name="connsiteY4" fmla="*/ 335683 h 543147"/>
              <a:gd name="connsiteX5" fmla="*/ 352958 w 747578"/>
              <a:gd name="connsiteY5" fmla="*/ 543147 h 543147"/>
              <a:gd name="connsiteX6" fmla="*/ 0 w 747578"/>
              <a:gd name="connsiteY6" fmla="*/ 543147 h 543147"/>
              <a:gd name="connsiteX7" fmla="*/ 0 w 747578"/>
              <a:gd name="connsiteY7" fmla="*/ 543147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7578" h="543147">
                <a:moveTo>
                  <a:pt x="0" y="543147"/>
                </a:moveTo>
                <a:lnTo>
                  <a:pt x="109070" y="207464"/>
                </a:lnTo>
                <a:lnTo>
                  <a:pt x="394619" y="0"/>
                </a:lnTo>
                <a:lnTo>
                  <a:pt x="747578" y="0"/>
                </a:lnTo>
                <a:lnTo>
                  <a:pt x="638508" y="335683"/>
                </a:lnTo>
                <a:lnTo>
                  <a:pt x="352958" y="543147"/>
                </a:lnTo>
                <a:lnTo>
                  <a:pt x="0" y="543147"/>
                </a:lnTo>
                <a:lnTo>
                  <a:pt x="0" y="5431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" name="Freeform: Shape 91">
            <a:extLst>
              <a:ext uri="{FF2B5EF4-FFF2-40B4-BE49-F238E27FC236}">
                <a16:creationId xmlns:a16="http://schemas.microsoft.com/office/drawing/2014/main" id="{C79C4983-388E-C5D2-C4FC-BAC9169F15CB}"/>
              </a:ext>
            </a:extLst>
          </p:cNvPr>
          <p:cNvSpPr/>
          <p:nvPr/>
        </p:nvSpPr>
        <p:spPr>
          <a:xfrm>
            <a:off x="2895536" y="-44049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" name="Freeform: Shape 92">
            <a:extLst>
              <a:ext uri="{FF2B5EF4-FFF2-40B4-BE49-F238E27FC236}">
                <a16:creationId xmlns:a16="http://schemas.microsoft.com/office/drawing/2014/main" id="{84C91B31-8B1C-2EE5-CB34-850FD8336788}"/>
              </a:ext>
            </a:extLst>
          </p:cNvPr>
          <p:cNvSpPr/>
          <p:nvPr/>
        </p:nvSpPr>
        <p:spPr>
          <a:xfrm>
            <a:off x="2895536" y="2799905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" name="Freeform: Shape 93">
            <a:extLst>
              <a:ext uri="{FF2B5EF4-FFF2-40B4-BE49-F238E27FC236}">
                <a16:creationId xmlns:a16="http://schemas.microsoft.com/office/drawing/2014/main" id="{30D4E197-71DE-4C80-7781-AA5A1E6A587F}"/>
              </a:ext>
            </a:extLst>
          </p:cNvPr>
          <p:cNvSpPr/>
          <p:nvPr/>
        </p:nvSpPr>
        <p:spPr>
          <a:xfrm>
            <a:off x="2895536" y="5643861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" name="Freeform: Shape 94">
            <a:extLst>
              <a:ext uri="{FF2B5EF4-FFF2-40B4-BE49-F238E27FC236}">
                <a16:creationId xmlns:a16="http://schemas.microsoft.com/office/drawing/2014/main" id="{84E09B56-EFB3-BCBD-55A7-C1E0EDDCF279}"/>
              </a:ext>
            </a:extLst>
          </p:cNvPr>
          <p:cNvSpPr/>
          <p:nvPr/>
        </p:nvSpPr>
        <p:spPr>
          <a:xfrm>
            <a:off x="2895536" y="7401522"/>
            <a:ext cx="638507" cy="207463"/>
          </a:xfrm>
          <a:custGeom>
            <a:avLst/>
            <a:gdLst>
              <a:gd name="connsiteX0" fmla="*/ 0 w 638507"/>
              <a:gd name="connsiteY0" fmla="*/ 207463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3 h 207463"/>
              <a:gd name="connsiteX4" fmla="*/ 0 w 638507"/>
              <a:gd name="connsiteY4" fmla="*/ 207463 h 207463"/>
              <a:gd name="connsiteX5" fmla="*/ 0 w 638507"/>
              <a:gd name="connsiteY5" fmla="*/ 207463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3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3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" name="Freeform: Shape 95">
            <a:extLst>
              <a:ext uri="{FF2B5EF4-FFF2-40B4-BE49-F238E27FC236}">
                <a16:creationId xmlns:a16="http://schemas.microsoft.com/office/drawing/2014/main" id="{C3F0120F-FC81-8378-6964-5BDCFE8BF13F}"/>
              </a:ext>
            </a:extLst>
          </p:cNvPr>
          <p:cNvSpPr/>
          <p:nvPr/>
        </p:nvSpPr>
        <p:spPr>
          <a:xfrm>
            <a:off x="2895536" y="7608985"/>
            <a:ext cx="638507" cy="207464"/>
          </a:xfrm>
          <a:custGeom>
            <a:avLst/>
            <a:gdLst>
              <a:gd name="connsiteX0" fmla="*/ 285549 w 638507"/>
              <a:gd name="connsiteY0" fmla="*/ 207464 h 207464"/>
              <a:gd name="connsiteX1" fmla="*/ 0 w 638507"/>
              <a:gd name="connsiteY1" fmla="*/ 0 h 207464"/>
              <a:gd name="connsiteX2" fmla="*/ 352958 w 638507"/>
              <a:gd name="connsiteY2" fmla="*/ 0 h 207464"/>
              <a:gd name="connsiteX3" fmla="*/ 638508 w 638507"/>
              <a:gd name="connsiteY3" fmla="*/ 207464 h 207464"/>
              <a:gd name="connsiteX4" fmla="*/ 285549 w 638507"/>
              <a:gd name="connsiteY4" fmla="*/ 207464 h 207464"/>
              <a:gd name="connsiteX5" fmla="*/ 285549 w 638507"/>
              <a:gd name="connsiteY5" fmla="*/ 207464 h 207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4">
                <a:moveTo>
                  <a:pt x="285549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" name="Freeform: Shape 96">
            <a:extLst>
              <a:ext uri="{FF2B5EF4-FFF2-40B4-BE49-F238E27FC236}">
                <a16:creationId xmlns:a16="http://schemas.microsoft.com/office/drawing/2014/main" id="{EAA28203-DFBA-44E7-84C7-8EF3EF61FF27}"/>
              </a:ext>
            </a:extLst>
          </p:cNvPr>
          <p:cNvSpPr/>
          <p:nvPr/>
        </p:nvSpPr>
        <p:spPr>
          <a:xfrm>
            <a:off x="2895536" y="4765030"/>
            <a:ext cx="638507" cy="207463"/>
          </a:xfrm>
          <a:custGeom>
            <a:avLst/>
            <a:gdLst>
              <a:gd name="connsiteX0" fmla="*/ 285549 w 638507"/>
              <a:gd name="connsiteY0" fmla="*/ 207463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3 h 207463"/>
              <a:gd name="connsiteX4" fmla="*/ 285549 w 638507"/>
              <a:gd name="connsiteY4" fmla="*/ 207463 h 207463"/>
              <a:gd name="connsiteX5" fmla="*/ 285549 w 638507"/>
              <a:gd name="connsiteY5" fmla="*/ 207463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3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3"/>
                </a:lnTo>
                <a:lnTo>
                  <a:pt x="285549" y="207463"/>
                </a:lnTo>
                <a:lnTo>
                  <a:pt x="285549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" name="Freeform: Shape 97">
            <a:extLst>
              <a:ext uri="{FF2B5EF4-FFF2-40B4-BE49-F238E27FC236}">
                <a16:creationId xmlns:a16="http://schemas.microsoft.com/office/drawing/2014/main" id="{21352BF0-438A-59A5-020D-A93989655A63}"/>
              </a:ext>
            </a:extLst>
          </p:cNvPr>
          <p:cNvSpPr/>
          <p:nvPr/>
        </p:nvSpPr>
        <p:spPr>
          <a:xfrm>
            <a:off x="2786466" y="3007369"/>
            <a:ext cx="747578" cy="543147"/>
          </a:xfrm>
          <a:custGeom>
            <a:avLst/>
            <a:gdLst>
              <a:gd name="connsiteX0" fmla="*/ 285549 w 747578"/>
              <a:gd name="connsiteY0" fmla="*/ 543147 h 543147"/>
              <a:gd name="connsiteX1" fmla="*/ 0 w 747578"/>
              <a:gd name="connsiteY1" fmla="*/ 335683 h 543147"/>
              <a:gd name="connsiteX2" fmla="*/ 109070 w 747578"/>
              <a:gd name="connsiteY2" fmla="*/ 0 h 543147"/>
              <a:gd name="connsiteX3" fmla="*/ 462028 w 747578"/>
              <a:gd name="connsiteY3" fmla="*/ 0 h 543147"/>
              <a:gd name="connsiteX4" fmla="*/ 747578 w 747578"/>
              <a:gd name="connsiteY4" fmla="*/ 207464 h 543147"/>
              <a:gd name="connsiteX5" fmla="*/ 638508 w 747578"/>
              <a:gd name="connsiteY5" fmla="*/ 543147 h 543147"/>
              <a:gd name="connsiteX6" fmla="*/ 285549 w 747578"/>
              <a:gd name="connsiteY6" fmla="*/ 543147 h 543147"/>
              <a:gd name="connsiteX7" fmla="*/ 285549 w 747578"/>
              <a:gd name="connsiteY7" fmla="*/ 543147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7578" h="543147">
                <a:moveTo>
                  <a:pt x="285549" y="543147"/>
                </a:moveTo>
                <a:lnTo>
                  <a:pt x="0" y="335683"/>
                </a:lnTo>
                <a:lnTo>
                  <a:pt x="109070" y="0"/>
                </a:lnTo>
                <a:lnTo>
                  <a:pt x="462028" y="0"/>
                </a:lnTo>
                <a:lnTo>
                  <a:pt x="747578" y="207464"/>
                </a:lnTo>
                <a:lnTo>
                  <a:pt x="638508" y="543147"/>
                </a:lnTo>
                <a:lnTo>
                  <a:pt x="285549" y="543147"/>
                </a:lnTo>
                <a:lnTo>
                  <a:pt x="285549" y="5431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" name="Freeform: Shape 98">
            <a:extLst>
              <a:ext uri="{FF2B5EF4-FFF2-40B4-BE49-F238E27FC236}">
                <a16:creationId xmlns:a16="http://schemas.microsoft.com/office/drawing/2014/main" id="{3664539F-651B-6C61-523D-D0D763CE85FE}"/>
              </a:ext>
            </a:extLst>
          </p:cNvPr>
          <p:cNvSpPr/>
          <p:nvPr/>
        </p:nvSpPr>
        <p:spPr>
          <a:xfrm>
            <a:off x="2895536" y="1921075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id="{A19D0513-5EF4-1819-B427-846C745E2B12}"/>
              </a:ext>
            </a:extLst>
          </p:cNvPr>
          <p:cNvSpPr/>
          <p:nvPr/>
        </p:nvSpPr>
        <p:spPr>
          <a:xfrm>
            <a:off x="2895536" y="163414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C4441A06-CD16-ACCA-8897-826A9B76E0CB}"/>
              </a:ext>
            </a:extLst>
          </p:cNvPr>
          <p:cNvSpPr/>
          <p:nvPr/>
        </p:nvSpPr>
        <p:spPr>
          <a:xfrm>
            <a:off x="3072015" y="3886200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" name="Freeform: Shape 101">
            <a:extLst>
              <a:ext uri="{FF2B5EF4-FFF2-40B4-BE49-F238E27FC236}">
                <a16:creationId xmlns:a16="http://schemas.microsoft.com/office/drawing/2014/main" id="{9F8D399E-CD23-07B2-8F26-239670BEB7B6}"/>
              </a:ext>
            </a:extLst>
          </p:cNvPr>
          <p:cNvSpPr/>
          <p:nvPr/>
        </p:nvSpPr>
        <p:spPr>
          <a:xfrm>
            <a:off x="3072015" y="2128538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" name="Freeform: Shape 102">
            <a:extLst>
              <a:ext uri="{FF2B5EF4-FFF2-40B4-BE49-F238E27FC236}">
                <a16:creationId xmlns:a16="http://schemas.microsoft.com/office/drawing/2014/main" id="{A2926987-FE28-45C3-2977-A52711824F8F}"/>
              </a:ext>
            </a:extLst>
          </p:cNvPr>
          <p:cNvSpPr/>
          <p:nvPr/>
        </p:nvSpPr>
        <p:spPr>
          <a:xfrm>
            <a:off x="3072015" y="4972494"/>
            <a:ext cx="462028" cy="335683"/>
          </a:xfrm>
          <a:custGeom>
            <a:avLst/>
            <a:gdLst>
              <a:gd name="connsiteX0" fmla="*/ 0 w 462028"/>
              <a:gd name="connsiteY0" fmla="*/ 335684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4 h 335683"/>
              <a:gd name="connsiteX4" fmla="*/ 0 w 462028"/>
              <a:gd name="connsiteY4" fmla="*/ 335684 h 335683"/>
              <a:gd name="connsiteX5" fmla="*/ 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4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4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" name="Freeform: Shape 103">
            <a:extLst>
              <a:ext uri="{FF2B5EF4-FFF2-40B4-BE49-F238E27FC236}">
                <a16:creationId xmlns:a16="http://schemas.microsoft.com/office/drawing/2014/main" id="{896D4FFF-59BF-FB12-C59E-DA56E77C129E}"/>
              </a:ext>
            </a:extLst>
          </p:cNvPr>
          <p:cNvSpPr/>
          <p:nvPr/>
        </p:nvSpPr>
        <p:spPr>
          <a:xfrm>
            <a:off x="2786466" y="5851324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id="{39474C78-EB5A-68EA-52F2-AD4A21A6CA43}"/>
              </a:ext>
            </a:extLst>
          </p:cNvPr>
          <p:cNvSpPr/>
          <p:nvPr/>
        </p:nvSpPr>
        <p:spPr>
          <a:xfrm>
            <a:off x="3072015" y="370877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" name="Freeform: Shape 105">
            <a:extLst>
              <a:ext uri="{FF2B5EF4-FFF2-40B4-BE49-F238E27FC236}">
                <a16:creationId xmlns:a16="http://schemas.microsoft.com/office/drawing/2014/main" id="{9E618950-5C58-CBB0-B3C5-ACE52869119A}"/>
              </a:ext>
            </a:extLst>
          </p:cNvPr>
          <p:cNvSpPr/>
          <p:nvPr/>
        </p:nvSpPr>
        <p:spPr>
          <a:xfrm>
            <a:off x="3072015" y="6730155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" name="Freeform: Shape 106">
            <a:extLst>
              <a:ext uri="{FF2B5EF4-FFF2-40B4-BE49-F238E27FC236}">
                <a16:creationId xmlns:a16="http://schemas.microsoft.com/office/drawing/2014/main" id="{02143320-4AC5-4C8F-45A9-52BD78D0633C}"/>
              </a:ext>
            </a:extLst>
          </p:cNvPr>
          <p:cNvSpPr/>
          <p:nvPr/>
        </p:nvSpPr>
        <p:spPr>
          <a:xfrm>
            <a:off x="3072015" y="-715416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" name="Freeform: Shape 107">
            <a:extLst>
              <a:ext uri="{FF2B5EF4-FFF2-40B4-BE49-F238E27FC236}">
                <a16:creationId xmlns:a16="http://schemas.microsoft.com/office/drawing/2014/main" id="{7790E91A-B4B2-E830-CB2A-C940D17AE78E}"/>
              </a:ext>
            </a:extLst>
          </p:cNvPr>
          <p:cNvSpPr/>
          <p:nvPr/>
        </p:nvSpPr>
        <p:spPr>
          <a:xfrm>
            <a:off x="3072015" y="7816449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" name="Freeform: Shape 108">
            <a:extLst>
              <a:ext uri="{FF2B5EF4-FFF2-40B4-BE49-F238E27FC236}">
                <a16:creationId xmlns:a16="http://schemas.microsoft.com/office/drawing/2014/main" id="{402D81FD-348D-7AF8-7D1E-056706518AEA}"/>
              </a:ext>
            </a:extLst>
          </p:cNvPr>
          <p:cNvSpPr/>
          <p:nvPr/>
        </p:nvSpPr>
        <p:spPr>
          <a:xfrm>
            <a:off x="6524356" y="3007369"/>
            <a:ext cx="747577" cy="543147"/>
          </a:xfrm>
          <a:custGeom>
            <a:avLst/>
            <a:gdLst>
              <a:gd name="connsiteX0" fmla="*/ 109070 w 747577"/>
              <a:gd name="connsiteY0" fmla="*/ 543147 h 543147"/>
              <a:gd name="connsiteX1" fmla="*/ 0 w 747577"/>
              <a:gd name="connsiteY1" fmla="*/ 207464 h 543147"/>
              <a:gd name="connsiteX2" fmla="*/ 285549 w 747577"/>
              <a:gd name="connsiteY2" fmla="*/ 0 h 543147"/>
              <a:gd name="connsiteX3" fmla="*/ 638508 w 747577"/>
              <a:gd name="connsiteY3" fmla="*/ 0 h 543147"/>
              <a:gd name="connsiteX4" fmla="*/ 747578 w 747577"/>
              <a:gd name="connsiteY4" fmla="*/ 335683 h 543147"/>
              <a:gd name="connsiteX5" fmla="*/ 462028 w 747577"/>
              <a:gd name="connsiteY5" fmla="*/ 543147 h 543147"/>
              <a:gd name="connsiteX6" fmla="*/ 109070 w 747577"/>
              <a:gd name="connsiteY6" fmla="*/ 543147 h 543147"/>
              <a:gd name="connsiteX7" fmla="*/ 109070 w 747577"/>
              <a:gd name="connsiteY7" fmla="*/ 543147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7577" h="543147">
                <a:moveTo>
                  <a:pt x="109070" y="543147"/>
                </a:moveTo>
                <a:lnTo>
                  <a:pt x="0" y="207464"/>
                </a:lnTo>
                <a:lnTo>
                  <a:pt x="285549" y="0"/>
                </a:lnTo>
                <a:lnTo>
                  <a:pt x="638508" y="0"/>
                </a:lnTo>
                <a:lnTo>
                  <a:pt x="747578" y="335683"/>
                </a:lnTo>
                <a:lnTo>
                  <a:pt x="462028" y="543147"/>
                </a:lnTo>
                <a:lnTo>
                  <a:pt x="109070" y="543147"/>
                </a:lnTo>
                <a:lnTo>
                  <a:pt x="109070" y="5431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" name="Freeform: Shape 109">
            <a:extLst>
              <a:ext uri="{FF2B5EF4-FFF2-40B4-BE49-F238E27FC236}">
                <a16:creationId xmlns:a16="http://schemas.microsoft.com/office/drawing/2014/main" id="{642D8B8D-F224-6ACC-1A52-3004AFE6A0E4}"/>
              </a:ext>
            </a:extLst>
          </p:cNvPr>
          <p:cNvSpPr/>
          <p:nvPr/>
        </p:nvSpPr>
        <p:spPr>
          <a:xfrm>
            <a:off x="6524356" y="2128538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54DEA0EB-3B08-00BC-9C16-2B94EEB7FE29}"/>
              </a:ext>
            </a:extLst>
          </p:cNvPr>
          <p:cNvSpPr/>
          <p:nvPr/>
        </p:nvSpPr>
        <p:spPr>
          <a:xfrm>
            <a:off x="6524356" y="3886200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EB3D33E3-4C5D-ADB1-4AEA-A835E5285A2B}"/>
              </a:ext>
            </a:extLst>
          </p:cNvPr>
          <p:cNvSpPr/>
          <p:nvPr/>
        </p:nvSpPr>
        <p:spPr>
          <a:xfrm>
            <a:off x="6524356" y="1042244"/>
            <a:ext cx="747577" cy="543147"/>
          </a:xfrm>
          <a:custGeom>
            <a:avLst/>
            <a:gdLst>
              <a:gd name="connsiteX0" fmla="*/ 394619 w 747577"/>
              <a:gd name="connsiteY0" fmla="*/ 543147 h 543147"/>
              <a:gd name="connsiteX1" fmla="*/ 109070 w 747577"/>
              <a:gd name="connsiteY1" fmla="*/ 335683 h 543147"/>
              <a:gd name="connsiteX2" fmla="*/ 0 w 747577"/>
              <a:gd name="connsiteY2" fmla="*/ 0 h 543147"/>
              <a:gd name="connsiteX3" fmla="*/ 352958 w 747577"/>
              <a:gd name="connsiteY3" fmla="*/ 0 h 543147"/>
              <a:gd name="connsiteX4" fmla="*/ 638508 w 747577"/>
              <a:gd name="connsiteY4" fmla="*/ 207464 h 543147"/>
              <a:gd name="connsiteX5" fmla="*/ 747578 w 747577"/>
              <a:gd name="connsiteY5" fmla="*/ 543147 h 543147"/>
              <a:gd name="connsiteX6" fmla="*/ 394619 w 747577"/>
              <a:gd name="connsiteY6" fmla="*/ 543147 h 543147"/>
              <a:gd name="connsiteX7" fmla="*/ 394619 w 747577"/>
              <a:gd name="connsiteY7" fmla="*/ 543147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7577" h="543147">
                <a:moveTo>
                  <a:pt x="394619" y="543147"/>
                </a:moveTo>
                <a:lnTo>
                  <a:pt x="109070" y="335683"/>
                </a:ln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747578" y="543147"/>
                </a:lnTo>
                <a:lnTo>
                  <a:pt x="394619" y="543147"/>
                </a:lnTo>
                <a:lnTo>
                  <a:pt x="394619" y="5431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50C79432-A975-8305-51B9-B131CABE0EFC}"/>
              </a:ext>
            </a:extLst>
          </p:cNvPr>
          <p:cNvSpPr/>
          <p:nvPr/>
        </p:nvSpPr>
        <p:spPr>
          <a:xfrm>
            <a:off x="6524356" y="4972494"/>
            <a:ext cx="462028" cy="335683"/>
          </a:xfrm>
          <a:custGeom>
            <a:avLst/>
            <a:gdLst>
              <a:gd name="connsiteX0" fmla="*/ 109070 w 462028"/>
              <a:gd name="connsiteY0" fmla="*/ 335684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4 h 335683"/>
              <a:gd name="connsiteX4" fmla="*/ 109070 w 462028"/>
              <a:gd name="connsiteY4" fmla="*/ 335684 h 335683"/>
              <a:gd name="connsiteX5" fmla="*/ 10907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4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4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B9216C32-870E-8A09-5214-F3C704ED74CD}"/>
              </a:ext>
            </a:extLst>
          </p:cNvPr>
          <p:cNvSpPr/>
          <p:nvPr/>
        </p:nvSpPr>
        <p:spPr>
          <a:xfrm>
            <a:off x="6524356" y="370877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CD2AEA64-37CF-8CF7-BCBC-AE318E295872}"/>
              </a:ext>
            </a:extLst>
          </p:cNvPr>
          <p:cNvSpPr/>
          <p:nvPr/>
        </p:nvSpPr>
        <p:spPr>
          <a:xfrm>
            <a:off x="6809905" y="5851324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A597BA30-9371-D4AA-AEC0-C5FB883F569B}"/>
              </a:ext>
            </a:extLst>
          </p:cNvPr>
          <p:cNvSpPr/>
          <p:nvPr/>
        </p:nvSpPr>
        <p:spPr>
          <a:xfrm>
            <a:off x="6524356" y="-715416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F44FDCB9-26A4-0138-D489-9EEE93F3CB2F}"/>
              </a:ext>
            </a:extLst>
          </p:cNvPr>
          <p:cNvSpPr/>
          <p:nvPr/>
        </p:nvSpPr>
        <p:spPr>
          <a:xfrm>
            <a:off x="6524356" y="6730155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F1429F18-8A62-4A4A-0ECA-56F52CD0136C}"/>
              </a:ext>
            </a:extLst>
          </p:cNvPr>
          <p:cNvSpPr/>
          <p:nvPr/>
        </p:nvSpPr>
        <p:spPr>
          <a:xfrm>
            <a:off x="6524356" y="7816449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389CBC8E-D097-9CE7-156A-08CDB845168D}"/>
              </a:ext>
            </a:extLst>
          </p:cNvPr>
          <p:cNvSpPr/>
          <p:nvPr/>
        </p:nvSpPr>
        <p:spPr>
          <a:xfrm>
            <a:off x="6524356" y="6187008"/>
            <a:ext cx="747577" cy="543147"/>
          </a:xfrm>
          <a:custGeom>
            <a:avLst/>
            <a:gdLst>
              <a:gd name="connsiteX0" fmla="*/ 0 w 747577"/>
              <a:gd name="connsiteY0" fmla="*/ 543148 h 543147"/>
              <a:gd name="connsiteX1" fmla="*/ 109070 w 747577"/>
              <a:gd name="connsiteY1" fmla="*/ 207464 h 543147"/>
              <a:gd name="connsiteX2" fmla="*/ 394619 w 747577"/>
              <a:gd name="connsiteY2" fmla="*/ 0 h 543147"/>
              <a:gd name="connsiteX3" fmla="*/ 747578 w 747577"/>
              <a:gd name="connsiteY3" fmla="*/ 0 h 543147"/>
              <a:gd name="connsiteX4" fmla="*/ 638508 w 747577"/>
              <a:gd name="connsiteY4" fmla="*/ 335684 h 543147"/>
              <a:gd name="connsiteX5" fmla="*/ 352958 w 747577"/>
              <a:gd name="connsiteY5" fmla="*/ 543148 h 543147"/>
              <a:gd name="connsiteX6" fmla="*/ 0 w 747577"/>
              <a:gd name="connsiteY6" fmla="*/ 543148 h 543147"/>
              <a:gd name="connsiteX7" fmla="*/ 0 w 747577"/>
              <a:gd name="connsiteY7" fmla="*/ 543148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7577" h="543147">
                <a:moveTo>
                  <a:pt x="0" y="543148"/>
                </a:moveTo>
                <a:lnTo>
                  <a:pt x="109070" y="207464"/>
                </a:lnTo>
                <a:lnTo>
                  <a:pt x="394619" y="0"/>
                </a:lnTo>
                <a:lnTo>
                  <a:pt x="747578" y="0"/>
                </a:lnTo>
                <a:lnTo>
                  <a:pt x="638508" y="335684"/>
                </a:lnTo>
                <a:lnTo>
                  <a:pt x="352958" y="543148"/>
                </a:lnTo>
                <a:lnTo>
                  <a:pt x="0" y="543148"/>
                </a:lnTo>
                <a:lnTo>
                  <a:pt x="0" y="54314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DE44F5A5-2429-189E-9104-B6EB180940AF}"/>
              </a:ext>
            </a:extLst>
          </p:cNvPr>
          <p:cNvSpPr/>
          <p:nvPr/>
        </p:nvSpPr>
        <p:spPr>
          <a:xfrm>
            <a:off x="6524356" y="4765030"/>
            <a:ext cx="638507" cy="207463"/>
          </a:xfrm>
          <a:custGeom>
            <a:avLst/>
            <a:gdLst>
              <a:gd name="connsiteX0" fmla="*/ 0 w 638507"/>
              <a:gd name="connsiteY0" fmla="*/ 207463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3 h 207463"/>
              <a:gd name="connsiteX4" fmla="*/ 0 w 638507"/>
              <a:gd name="connsiteY4" fmla="*/ 207463 h 207463"/>
              <a:gd name="connsiteX5" fmla="*/ 0 w 638507"/>
              <a:gd name="connsiteY5" fmla="*/ 207463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3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3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1" name="Freeform: Shape 120">
            <a:extLst>
              <a:ext uri="{FF2B5EF4-FFF2-40B4-BE49-F238E27FC236}">
                <a16:creationId xmlns:a16="http://schemas.microsoft.com/office/drawing/2014/main" id="{294069E0-1ABE-9B3E-EA34-51A49C4B717A}"/>
              </a:ext>
            </a:extLst>
          </p:cNvPr>
          <p:cNvSpPr/>
          <p:nvPr/>
        </p:nvSpPr>
        <p:spPr>
          <a:xfrm>
            <a:off x="6524356" y="7608985"/>
            <a:ext cx="638507" cy="207464"/>
          </a:xfrm>
          <a:custGeom>
            <a:avLst/>
            <a:gdLst>
              <a:gd name="connsiteX0" fmla="*/ 0 w 638507"/>
              <a:gd name="connsiteY0" fmla="*/ 207464 h 207464"/>
              <a:gd name="connsiteX1" fmla="*/ 285549 w 638507"/>
              <a:gd name="connsiteY1" fmla="*/ 0 h 207464"/>
              <a:gd name="connsiteX2" fmla="*/ 638508 w 638507"/>
              <a:gd name="connsiteY2" fmla="*/ 0 h 207464"/>
              <a:gd name="connsiteX3" fmla="*/ 352958 w 638507"/>
              <a:gd name="connsiteY3" fmla="*/ 207464 h 207464"/>
              <a:gd name="connsiteX4" fmla="*/ 0 w 638507"/>
              <a:gd name="connsiteY4" fmla="*/ 207464 h 207464"/>
              <a:gd name="connsiteX5" fmla="*/ 0 w 638507"/>
              <a:gd name="connsiteY5" fmla="*/ 207464 h 207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4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F51DB819-2874-202F-99E1-EE04C787C730}"/>
              </a:ext>
            </a:extLst>
          </p:cNvPr>
          <p:cNvSpPr/>
          <p:nvPr/>
        </p:nvSpPr>
        <p:spPr>
          <a:xfrm>
            <a:off x="6524356" y="1921075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id="{FC40A14D-DC20-1563-F158-9DE3253DB87C}"/>
              </a:ext>
            </a:extLst>
          </p:cNvPr>
          <p:cNvSpPr/>
          <p:nvPr/>
        </p:nvSpPr>
        <p:spPr>
          <a:xfrm>
            <a:off x="6524356" y="163414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4" name="Freeform: Shape 123">
            <a:extLst>
              <a:ext uri="{FF2B5EF4-FFF2-40B4-BE49-F238E27FC236}">
                <a16:creationId xmlns:a16="http://schemas.microsoft.com/office/drawing/2014/main" id="{35715509-590C-4F5A-8DC1-0EC1021D1EFA}"/>
              </a:ext>
            </a:extLst>
          </p:cNvPr>
          <p:cNvSpPr/>
          <p:nvPr/>
        </p:nvSpPr>
        <p:spPr>
          <a:xfrm>
            <a:off x="6524356" y="2799905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5" name="Freeform: Shape 124">
            <a:extLst>
              <a:ext uri="{FF2B5EF4-FFF2-40B4-BE49-F238E27FC236}">
                <a16:creationId xmlns:a16="http://schemas.microsoft.com/office/drawing/2014/main" id="{303B7B77-428D-8506-BD65-D1783087C0EE}"/>
              </a:ext>
            </a:extLst>
          </p:cNvPr>
          <p:cNvSpPr/>
          <p:nvPr/>
        </p:nvSpPr>
        <p:spPr>
          <a:xfrm>
            <a:off x="6524356" y="-44049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6" name="Freeform: Shape 125">
            <a:extLst>
              <a:ext uri="{FF2B5EF4-FFF2-40B4-BE49-F238E27FC236}">
                <a16:creationId xmlns:a16="http://schemas.microsoft.com/office/drawing/2014/main" id="{43A1F8B1-1F13-BA90-63F4-CD7F8CE8984F}"/>
              </a:ext>
            </a:extLst>
          </p:cNvPr>
          <p:cNvSpPr/>
          <p:nvPr/>
        </p:nvSpPr>
        <p:spPr>
          <a:xfrm>
            <a:off x="6524356" y="4221883"/>
            <a:ext cx="747577" cy="543147"/>
          </a:xfrm>
          <a:custGeom>
            <a:avLst/>
            <a:gdLst>
              <a:gd name="connsiteX0" fmla="*/ 285549 w 747577"/>
              <a:gd name="connsiteY0" fmla="*/ 543148 h 543147"/>
              <a:gd name="connsiteX1" fmla="*/ 0 w 747577"/>
              <a:gd name="connsiteY1" fmla="*/ 335684 h 543147"/>
              <a:gd name="connsiteX2" fmla="*/ 109070 w 747577"/>
              <a:gd name="connsiteY2" fmla="*/ 0 h 543147"/>
              <a:gd name="connsiteX3" fmla="*/ 462028 w 747577"/>
              <a:gd name="connsiteY3" fmla="*/ 0 h 543147"/>
              <a:gd name="connsiteX4" fmla="*/ 747578 w 747577"/>
              <a:gd name="connsiteY4" fmla="*/ 207464 h 543147"/>
              <a:gd name="connsiteX5" fmla="*/ 638508 w 747577"/>
              <a:gd name="connsiteY5" fmla="*/ 543148 h 543147"/>
              <a:gd name="connsiteX6" fmla="*/ 285549 w 747577"/>
              <a:gd name="connsiteY6" fmla="*/ 543148 h 543147"/>
              <a:gd name="connsiteX7" fmla="*/ 285549 w 747577"/>
              <a:gd name="connsiteY7" fmla="*/ 543148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7577" h="543147">
                <a:moveTo>
                  <a:pt x="285549" y="543148"/>
                </a:moveTo>
                <a:lnTo>
                  <a:pt x="0" y="335684"/>
                </a:lnTo>
                <a:lnTo>
                  <a:pt x="109070" y="0"/>
                </a:lnTo>
                <a:lnTo>
                  <a:pt x="462028" y="0"/>
                </a:lnTo>
                <a:lnTo>
                  <a:pt x="747578" y="207464"/>
                </a:lnTo>
                <a:lnTo>
                  <a:pt x="638508" y="543148"/>
                </a:lnTo>
                <a:lnTo>
                  <a:pt x="285549" y="543148"/>
                </a:lnTo>
                <a:lnTo>
                  <a:pt x="285549" y="54314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id="{388D2991-550D-5C49-80CD-21577AD0D1CB}"/>
              </a:ext>
            </a:extLst>
          </p:cNvPr>
          <p:cNvSpPr/>
          <p:nvPr/>
        </p:nvSpPr>
        <p:spPr>
          <a:xfrm>
            <a:off x="6524356" y="5643861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id="{8AD5F95F-9A3D-64DA-A389-B0DB4C01F21B}"/>
              </a:ext>
            </a:extLst>
          </p:cNvPr>
          <p:cNvSpPr/>
          <p:nvPr/>
        </p:nvSpPr>
        <p:spPr>
          <a:xfrm>
            <a:off x="6524356" y="7401522"/>
            <a:ext cx="638507" cy="207463"/>
          </a:xfrm>
          <a:custGeom>
            <a:avLst/>
            <a:gdLst>
              <a:gd name="connsiteX0" fmla="*/ 285549 w 638507"/>
              <a:gd name="connsiteY0" fmla="*/ 207463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3 h 207463"/>
              <a:gd name="connsiteX4" fmla="*/ 285549 w 638507"/>
              <a:gd name="connsiteY4" fmla="*/ 207463 h 207463"/>
              <a:gd name="connsiteX5" fmla="*/ 285549 w 638507"/>
              <a:gd name="connsiteY5" fmla="*/ 207463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3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3"/>
                </a:lnTo>
                <a:lnTo>
                  <a:pt x="285549" y="207463"/>
                </a:lnTo>
                <a:lnTo>
                  <a:pt x="285549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2C5944A1-A576-1E67-74E8-F577DBE84AFF}"/>
              </a:ext>
            </a:extLst>
          </p:cNvPr>
          <p:cNvSpPr/>
          <p:nvPr/>
        </p:nvSpPr>
        <p:spPr>
          <a:xfrm>
            <a:off x="6524356" y="5308177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0" name="Freeform: Shape 129">
            <a:extLst>
              <a:ext uri="{FF2B5EF4-FFF2-40B4-BE49-F238E27FC236}">
                <a16:creationId xmlns:a16="http://schemas.microsoft.com/office/drawing/2014/main" id="{8AA90B2A-8977-EB2C-B395-732607D57BBD}"/>
              </a:ext>
            </a:extLst>
          </p:cNvPr>
          <p:cNvSpPr/>
          <p:nvPr/>
        </p:nvSpPr>
        <p:spPr>
          <a:xfrm>
            <a:off x="6524356" y="3550516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1" name="Freeform: Shape 130">
            <a:extLst>
              <a:ext uri="{FF2B5EF4-FFF2-40B4-BE49-F238E27FC236}">
                <a16:creationId xmlns:a16="http://schemas.microsoft.com/office/drawing/2014/main" id="{E4BB4CF6-504D-6B1D-4D12-8944AAC56D7C}"/>
              </a:ext>
            </a:extLst>
          </p:cNvPr>
          <p:cNvSpPr/>
          <p:nvPr/>
        </p:nvSpPr>
        <p:spPr>
          <a:xfrm>
            <a:off x="6524356" y="2464222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2" name="Freeform: Shape 131">
            <a:extLst>
              <a:ext uri="{FF2B5EF4-FFF2-40B4-BE49-F238E27FC236}">
                <a16:creationId xmlns:a16="http://schemas.microsoft.com/office/drawing/2014/main" id="{F2677464-608E-8200-CBA2-37248718D5D3}"/>
              </a:ext>
            </a:extLst>
          </p:cNvPr>
          <p:cNvSpPr/>
          <p:nvPr/>
        </p:nvSpPr>
        <p:spPr>
          <a:xfrm>
            <a:off x="6524356" y="7065838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3" name="Freeform: Shape 132">
            <a:extLst>
              <a:ext uri="{FF2B5EF4-FFF2-40B4-BE49-F238E27FC236}">
                <a16:creationId xmlns:a16="http://schemas.microsoft.com/office/drawing/2014/main" id="{8CC4C62B-F7A1-94C9-76DD-3E770A20124A}"/>
              </a:ext>
            </a:extLst>
          </p:cNvPr>
          <p:cNvSpPr/>
          <p:nvPr/>
        </p:nvSpPr>
        <p:spPr>
          <a:xfrm>
            <a:off x="6809905" y="1585391"/>
            <a:ext cx="462028" cy="335683"/>
          </a:xfrm>
          <a:custGeom>
            <a:avLst/>
            <a:gdLst>
              <a:gd name="connsiteX0" fmla="*/ 0 w 462028"/>
              <a:gd name="connsiteY0" fmla="*/ 335684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4 h 335683"/>
              <a:gd name="connsiteX4" fmla="*/ 0 w 462028"/>
              <a:gd name="connsiteY4" fmla="*/ 335684 h 335683"/>
              <a:gd name="connsiteX5" fmla="*/ 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4"/>
                </a:moveTo>
                <a:lnTo>
                  <a:pt x="109070" y="0"/>
                </a:lnTo>
                <a:lnTo>
                  <a:pt x="462028" y="0"/>
                </a:lnTo>
                <a:lnTo>
                  <a:pt x="352959" y="335684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id="{56D935B5-94FE-C29C-568D-B50680007A5D}"/>
              </a:ext>
            </a:extLst>
          </p:cNvPr>
          <p:cNvSpPr/>
          <p:nvPr/>
        </p:nvSpPr>
        <p:spPr>
          <a:xfrm>
            <a:off x="6524356" y="8152132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910ECE1C-04E9-4996-451E-52F4ABE2E0C3}"/>
              </a:ext>
            </a:extLst>
          </p:cNvPr>
          <p:cNvSpPr/>
          <p:nvPr/>
        </p:nvSpPr>
        <p:spPr>
          <a:xfrm>
            <a:off x="6524356" y="706561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id="{FE183F97-1157-C149-8DEC-8BBCF3627632}"/>
              </a:ext>
            </a:extLst>
          </p:cNvPr>
          <p:cNvSpPr/>
          <p:nvPr/>
        </p:nvSpPr>
        <p:spPr>
          <a:xfrm>
            <a:off x="6524356" y="-379732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ED8F81A3-0BE2-DA29-5AD4-3713DEDF5017}"/>
              </a:ext>
            </a:extLst>
          </p:cNvPr>
          <p:cNvSpPr/>
          <p:nvPr/>
        </p:nvSpPr>
        <p:spPr>
          <a:xfrm>
            <a:off x="2147958" y="4429347"/>
            <a:ext cx="747577" cy="543147"/>
          </a:xfrm>
          <a:custGeom>
            <a:avLst/>
            <a:gdLst>
              <a:gd name="connsiteX0" fmla="*/ 109070 w 747577"/>
              <a:gd name="connsiteY0" fmla="*/ 543147 h 543147"/>
              <a:gd name="connsiteX1" fmla="*/ 0 w 747577"/>
              <a:gd name="connsiteY1" fmla="*/ 207464 h 543147"/>
              <a:gd name="connsiteX2" fmla="*/ 285549 w 747577"/>
              <a:gd name="connsiteY2" fmla="*/ 0 h 543147"/>
              <a:gd name="connsiteX3" fmla="*/ 638508 w 747577"/>
              <a:gd name="connsiteY3" fmla="*/ 0 h 543147"/>
              <a:gd name="connsiteX4" fmla="*/ 747578 w 747577"/>
              <a:gd name="connsiteY4" fmla="*/ 335684 h 543147"/>
              <a:gd name="connsiteX5" fmla="*/ 462028 w 747577"/>
              <a:gd name="connsiteY5" fmla="*/ 543147 h 543147"/>
              <a:gd name="connsiteX6" fmla="*/ 109070 w 747577"/>
              <a:gd name="connsiteY6" fmla="*/ 543147 h 543147"/>
              <a:gd name="connsiteX7" fmla="*/ 109070 w 747577"/>
              <a:gd name="connsiteY7" fmla="*/ 543147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7577" h="543147">
                <a:moveTo>
                  <a:pt x="109070" y="543147"/>
                </a:moveTo>
                <a:lnTo>
                  <a:pt x="0" y="207464"/>
                </a:lnTo>
                <a:lnTo>
                  <a:pt x="285549" y="0"/>
                </a:lnTo>
                <a:lnTo>
                  <a:pt x="638508" y="0"/>
                </a:lnTo>
                <a:lnTo>
                  <a:pt x="747578" y="335684"/>
                </a:lnTo>
                <a:lnTo>
                  <a:pt x="462028" y="543147"/>
                </a:lnTo>
                <a:lnTo>
                  <a:pt x="109070" y="543147"/>
                </a:lnTo>
                <a:lnTo>
                  <a:pt x="109070" y="5431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8" name="Freeform: Shape 137">
            <a:extLst>
              <a:ext uri="{FF2B5EF4-FFF2-40B4-BE49-F238E27FC236}">
                <a16:creationId xmlns:a16="http://schemas.microsoft.com/office/drawing/2014/main" id="{D516C616-31E8-2BE9-B9A8-A3F0230BB73F}"/>
              </a:ext>
            </a:extLst>
          </p:cNvPr>
          <p:cNvSpPr/>
          <p:nvPr/>
        </p:nvSpPr>
        <p:spPr>
          <a:xfrm>
            <a:off x="2147958" y="3550516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9" name="Freeform: Shape 138">
            <a:extLst>
              <a:ext uri="{FF2B5EF4-FFF2-40B4-BE49-F238E27FC236}">
                <a16:creationId xmlns:a16="http://schemas.microsoft.com/office/drawing/2014/main" id="{ADF8EA1F-B7C4-AE83-883B-33595E561923}"/>
              </a:ext>
            </a:extLst>
          </p:cNvPr>
          <p:cNvSpPr/>
          <p:nvPr/>
        </p:nvSpPr>
        <p:spPr>
          <a:xfrm>
            <a:off x="2147958" y="5308177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id="{7175168A-7831-D867-A547-81FEA3ED0FBA}"/>
              </a:ext>
            </a:extLst>
          </p:cNvPr>
          <p:cNvSpPr/>
          <p:nvPr/>
        </p:nvSpPr>
        <p:spPr>
          <a:xfrm>
            <a:off x="2147958" y="2464222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1" name="Freeform: Shape 140">
            <a:extLst>
              <a:ext uri="{FF2B5EF4-FFF2-40B4-BE49-F238E27FC236}">
                <a16:creationId xmlns:a16="http://schemas.microsoft.com/office/drawing/2014/main" id="{8D3B7C2A-E20F-5B09-837B-96E5A0D19D78}"/>
              </a:ext>
            </a:extLst>
          </p:cNvPr>
          <p:cNvSpPr/>
          <p:nvPr/>
        </p:nvSpPr>
        <p:spPr>
          <a:xfrm>
            <a:off x="2147958" y="6394471"/>
            <a:ext cx="462028" cy="335683"/>
          </a:xfrm>
          <a:custGeom>
            <a:avLst/>
            <a:gdLst>
              <a:gd name="connsiteX0" fmla="*/ 109070 w 462028"/>
              <a:gd name="connsiteY0" fmla="*/ 335684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4 h 335683"/>
              <a:gd name="connsiteX4" fmla="*/ 109070 w 462028"/>
              <a:gd name="connsiteY4" fmla="*/ 335684 h 335683"/>
              <a:gd name="connsiteX5" fmla="*/ 10907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4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4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2" name="Freeform: Shape 141">
            <a:extLst>
              <a:ext uri="{FF2B5EF4-FFF2-40B4-BE49-F238E27FC236}">
                <a16:creationId xmlns:a16="http://schemas.microsoft.com/office/drawing/2014/main" id="{7B684008-189B-A100-0144-2DCD280CA462}"/>
              </a:ext>
            </a:extLst>
          </p:cNvPr>
          <p:cNvSpPr/>
          <p:nvPr/>
        </p:nvSpPr>
        <p:spPr>
          <a:xfrm>
            <a:off x="2147958" y="1792855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A105E72C-B978-05DB-51B5-58D1765E8873}"/>
              </a:ext>
            </a:extLst>
          </p:cNvPr>
          <p:cNvSpPr/>
          <p:nvPr/>
        </p:nvSpPr>
        <p:spPr>
          <a:xfrm>
            <a:off x="2147958" y="7065838"/>
            <a:ext cx="747577" cy="543146"/>
          </a:xfrm>
          <a:custGeom>
            <a:avLst/>
            <a:gdLst>
              <a:gd name="connsiteX0" fmla="*/ 394619 w 747577"/>
              <a:gd name="connsiteY0" fmla="*/ 543147 h 543146"/>
              <a:gd name="connsiteX1" fmla="*/ 109070 w 747577"/>
              <a:gd name="connsiteY1" fmla="*/ 335683 h 543146"/>
              <a:gd name="connsiteX2" fmla="*/ 0 w 747577"/>
              <a:gd name="connsiteY2" fmla="*/ 0 h 543146"/>
              <a:gd name="connsiteX3" fmla="*/ 352958 w 747577"/>
              <a:gd name="connsiteY3" fmla="*/ 0 h 543146"/>
              <a:gd name="connsiteX4" fmla="*/ 638508 w 747577"/>
              <a:gd name="connsiteY4" fmla="*/ 207463 h 543146"/>
              <a:gd name="connsiteX5" fmla="*/ 747578 w 747577"/>
              <a:gd name="connsiteY5" fmla="*/ 543147 h 543146"/>
              <a:gd name="connsiteX6" fmla="*/ 394619 w 747577"/>
              <a:gd name="connsiteY6" fmla="*/ 543147 h 543146"/>
              <a:gd name="connsiteX7" fmla="*/ 394619 w 747577"/>
              <a:gd name="connsiteY7" fmla="*/ 543147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7577" h="543146">
                <a:moveTo>
                  <a:pt x="394619" y="543147"/>
                </a:moveTo>
                <a:lnTo>
                  <a:pt x="109070" y="335683"/>
                </a:lnTo>
                <a:lnTo>
                  <a:pt x="0" y="0"/>
                </a:lnTo>
                <a:lnTo>
                  <a:pt x="352958" y="0"/>
                </a:lnTo>
                <a:lnTo>
                  <a:pt x="638508" y="207463"/>
                </a:lnTo>
                <a:lnTo>
                  <a:pt x="747578" y="543147"/>
                </a:lnTo>
                <a:lnTo>
                  <a:pt x="394619" y="543147"/>
                </a:lnTo>
                <a:lnTo>
                  <a:pt x="394619" y="5431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ED68C9DF-242A-9464-8B0A-7B454F5989B3}"/>
              </a:ext>
            </a:extLst>
          </p:cNvPr>
          <p:cNvSpPr/>
          <p:nvPr/>
        </p:nvSpPr>
        <p:spPr>
          <a:xfrm>
            <a:off x="2147958" y="706561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5" name="Freeform: Shape 144">
            <a:extLst>
              <a:ext uri="{FF2B5EF4-FFF2-40B4-BE49-F238E27FC236}">
                <a16:creationId xmlns:a16="http://schemas.microsoft.com/office/drawing/2014/main" id="{4A47FDA7-2C06-6148-D1E4-72E393DF35F7}"/>
              </a:ext>
            </a:extLst>
          </p:cNvPr>
          <p:cNvSpPr/>
          <p:nvPr/>
        </p:nvSpPr>
        <p:spPr>
          <a:xfrm>
            <a:off x="2147958" y="8152132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6" name="Freeform: Shape 145">
            <a:extLst>
              <a:ext uri="{FF2B5EF4-FFF2-40B4-BE49-F238E27FC236}">
                <a16:creationId xmlns:a16="http://schemas.microsoft.com/office/drawing/2014/main" id="{E5952FD3-3BF6-B09A-2ADE-040BC3369EAF}"/>
              </a:ext>
            </a:extLst>
          </p:cNvPr>
          <p:cNvSpPr/>
          <p:nvPr/>
        </p:nvSpPr>
        <p:spPr>
          <a:xfrm>
            <a:off x="2433507" y="-172269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id="{5BF09E64-50F5-1280-BA55-4D3755A1E8FF}"/>
              </a:ext>
            </a:extLst>
          </p:cNvPr>
          <p:cNvSpPr/>
          <p:nvPr/>
        </p:nvSpPr>
        <p:spPr>
          <a:xfrm>
            <a:off x="2147958" y="-1051099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8" name="Freeform: Shape 147">
            <a:extLst>
              <a:ext uri="{FF2B5EF4-FFF2-40B4-BE49-F238E27FC236}">
                <a16:creationId xmlns:a16="http://schemas.microsoft.com/office/drawing/2014/main" id="{29FA0150-095B-48ED-6A98-14683E32B871}"/>
              </a:ext>
            </a:extLst>
          </p:cNvPr>
          <p:cNvSpPr/>
          <p:nvPr/>
        </p:nvSpPr>
        <p:spPr>
          <a:xfrm>
            <a:off x="2147958" y="163414"/>
            <a:ext cx="747577" cy="543147"/>
          </a:xfrm>
          <a:custGeom>
            <a:avLst/>
            <a:gdLst>
              <a:gd name="connsiteX0" fmla="*/ 0 w 747577"/>
              <a:gd name="connsiteY0" fmla="*/ 543147 h 543147"/>
              <a:gd name="connsiteX1" fmla="*/ 109070 w 747577"/>
              <a:gd name="connsiteY1" fmla="*/ 207464 h 543147"/>
              <a:gd name="connsiteX2" fmla="*/ 394619 w 747577"/>
              <a:gd name="connsiteY2" fmla="*/ 0 h 543147"/>
              <a:gd name="connsiteX3" fmla="*/ 747578 w 747577"/>
              <a:gd name="connsiteY3" fmla="*/ 0 h 543147"/>
              <a:gd name="connsiteX4" fmla="*/ 638508 w 747577"/>
              <a:gd name="connsiteY4" fmla="*/ 335683 h 543147"/>
              <a:gd name="connsiteX5" fmla="*/ 352958 w 747577"/>
              <a:gd name="connsiteY5" fmla="*/ 543147 h 543147"/>
              <a:gd name="connsiteX6" fmla="*/ 0 w 747577"/>
              <a:gd name="connsiteY6" fmla="*/ 543147 h 543147"/>
              <a:gd name="connsiteX7" fmla="*/ 0 w 747577"/>
              <a:gd name="connsiteY7" fmla="*/ 543147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7577" h="543147">
                <a:moveTo>
                  <a:pt x="0" y="543147"/>
                </a:moveTo>
                <a:lnTo>
                  <a:pt x="109070" y="207464"/>
                </a:lnTo>
                <a:lnTo>
                  <a:pt x="394619" y="0"/>
                </a:lnTo>
                <a:lnTo>
                  <a:pt x="747578" y="0"/>
                </a:lnTo>
                <a:lnTo>
                  <a:pt x="638508" y="335683"/>
                </a:lnTo>
                <a:lnTo>
                  <a:pt x="352958" y="543147"/>
                </a:lnTo>
                <a:lnTo>
                  <a:pt x="0" y="543147"/>
                </a:lnTo>
                <a:lnTo>
                  <a:pt x="0" y="5431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9" name="Freeform: Shape 148">
            <a:extLst>
              <a:ext uri="{FF2B5EF4-FFF2-40B4-BE49-F238E27FC236}">
                <a16:creationId xmlns:a16="http://schemas.microsoft.com/office/drawing/2014/main" id="{8ECB4FF9-B0B5-738B-440F-8B075BEA8F43}"/>
              </a:ext>
            </a:extLst>
          </p:cNvPr>
          <p:cNvSpPr/>
          <p:nvPr/>
        </p:nvSpPr>
        <p:spPr>
          <a:xfrm>
            <a:off x="2147958" y="1585391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0" name="Freeform: Shape 149">
            <a:extLst>
              <a:ext uri="{FF2B5EF4-FFF2-40B4-BE49-F238E27FC236}">
                <a16:creationId xmlns:a16="http://schemas.microsoft.com/office/drawing/2014/main" id="{AC4E92DC-A20F-970A-3440-DEA9E7A739FE}"/>
              </a:ext>
            </a:extLst>
          </p:cNvPr>
          <p:cNvSpPr/>
          <p:nvPr/>
        </p:nvSpPr>
        <p:spPr>
          <a:xfrm>
            <a:off x="2147958" y="3343052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1" name="Freeform: Shape 150">
            <a:extLst>
              <a:ext uri="{FF2B5EF4-FFF2-40B4-BE49-F238E27FC236}">
                <a16:creationId xmlns:a16="http://schemas.microsoft.com/office/drawing/2014/main" id="{4818EB9D-8C1F-5544-64F7-117C0A3D119B}"/>
              </a:ext>
            </a:extLst>
          </p:cNvPr>
          <p:cNvSpPr/>
          <p:nvPr/>
        </p:nvSpPr>
        <p:spPr>
          <a:xfrm>
            <a:off x="2147958" y="6187008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2" name="Freeform: Shape 151">
            <a:extLst>
              <a:ext uri="{FF2B5EF4-FFF2-40B4-BE49-F238E27FC236}">
                <a16:creationId xmlns:a16="http://schemas.microsoft.com/office/drawing/2014/main" id="{B926664A-54C8-2B7A-65A8-CB8BEE5E47DE}"/>
              </a:ext>
            </a:extLst>
          </p:cNvPr>
          <p:cNvSpPr/>
          <p:nvPr/>
        </p:nvSpPr>
        <p:spPr>
          <a:xfrm>
            <a:off x="2147958" y="7944669"/>
            <a:ext cx="638507" cy="207463"/>
          </a:xfrm>
          <a:custGeom>
            <a:avLst/>
            <a:gdLst>
              <a:gd name="connsiteX0" fmla="*/ 0 w 638507"/>
              <a:gd name="connsiteY0" fmla="*/ 207463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3 h 207463"/>
              <a:gd name="connsiteX4" fmla="*/ 0 w 638507"/>
              <a:gd name="connsiteY4" fmla="*/ 207463 h 207463"/>
              <a:gd name="connsiteX5" fmla="*/ 0 w 638507"/>
              <a:gd name="connsiteY5" fmla="*/ 207463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3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3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3" name="Freeform: Shape 152">
            <a:extLst>
              <a:ext uri="{FF2B5EF4-FFF2-40B4-BE49-F238E27FC236}">
                <a16:creationId xmlns:a16="http://schemas.microsoft.com/office/drawing/2014/main" id="{5DA59576-6413-B2EE-3126-AEDA1B7C7A57}"/>
              </a:ext>
            </a:extLst>
          </p:cNvPr>
          <p:cNvSpPr/>
          <p:nvPr/>
        </p:nvSpPr>
        <p:spPr>
          <a:xfrm>
            <a:off x="2147958" y="5979544"/>
            <a:ext cx="638507" cy="207463"/>
          </a:xfrm>
          <a:custGeom>
            <a:avLst/>
            <a:gdLst>
              <a:gd name="connsiteX0" fmla="*/ 285549 w 638507"/>
              <a:gd name="connsiteY0" fmla="*/ 207463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3 h 207463"/>
              <a:gd name="connsiteX4" fmla="*/ 285549 w 638507"/>
              <a:gd name="connsiteY4" fmla="*/ 207463 h 207463"/>
              <a:gd name="connsiteX5" fmla="*/ 285549 w 638507"/>
              <a:gd name="connsiteY5" fmla="*/ 207463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3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3"/>
                </a:lnTo>
                <a:lnTo>
                  <a:pt x="285549" y="207463"/>
                </a:lnTo>
                <a:lnTo>
                  <a:pt x="285549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4" name="Freeform: Shape 153">
            <a:extLst>
              <a:ext uri="{FF2B5EF4-FFF2-40B4-BE49-F238E27FC236}">
                <a16:creationId xmlns:a16="http://schemas.microsoft.com/office/drawing/2014/main" id="{9D90C6B9-5F58-B886-DD59-EC287683B2CE}"/>
              </a:ext>
            </a:extLst>
          </p:cNvPr>
          <p:cNvSpPr/>
          <p:nvPr/>
        </p:nvSpPr>
        <p:spPr>
          <a:xfrm>
            <a:off x="2147958" y="4221883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5" name="Freeform: Shape 154">
            <a:extLst>
              <a:ext uri="{FF2B5EF4-FFF2-40B4-BE49-F238E27FC236}">
                <a16:creationId xmlns:a16="http://schemas.microsoft.com/office/drawing/2014/main" id="{2518DCC2-1EC8-D625-8FD4-0778D57E4BE9}"/>
              </a:ext>
            </a:extLst>
          </p:cNvPr>
          <p:cNvSpPr/>
          <p:nvPr/>
        </p:nvSpPr>
        <p:spPr>
          <a:xfrm>
            <a:off x="2147958" y="2799905"/>
            <a:ext cx="747577" cy="543147"/>
          </a:xfrm>
          <a:custGeom>
            <a:avLst/>
            <a:gdLst>
              <a:gd name="connsiteX0" fmla="*/ 285549 w 747577"/>
              <a:gd name="connsiteY0" fmla="*/ 543147 h 543147"/>
              <a:gd name="connsiteX1" fmla="*/ 0 w 747577"/>
              <a:gd name="connsiteY1" fmla="*/ 335683 h 543147"/>
              <a:gd name="connsiteX2" fmla="*/ 109070 w 747577"/>
              <a:gd name="connsiteY2" fmla="*/ 0 h 543147"/>
              <a:gd name="connsiteX3" fmla="*/ 462028 w 747577"/>
              <a:gd name="connsiteY3" fmla="*/ 0 h 543147"/>
              <a:gd name="connsiteX4" fmla="*/ 747578 w 747577"/>
              <a:gd name="connsiteY4" fmla="*/ 207464 h 543147"/>
              <a:gd name="connsiteX5" fmla="*/ 638508 w 747577"/>
              <a:gd name="connsiteY5" fmla="*/ 543147 h 543147"/>
              <a:gd name="connsiteX6" fmla="*/ 285549 w 747577"/>
              <a:gd name="connsiteY6" fmla="*/ 543147 h 543147"/>
              <a:gd name="connsiteX7" fmla="*/ 285549 w 747577"/>
              <a:gd name="connsiteY7" fmla="*/ 543147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7577" h="543147">
                <a:moveTo>
                  <a:pt x="285549" y="543147"/>
                </a:moveTo>
                <a:lnTo>
                  <a:pt x="0" y="335683"/>
                </a:lnTo>
                <a:lnTo>
                  <a:pt x="109070" y="0"/>
                </a:lnTo>
                <a:lnTo>
                  <a:pt x="462028" y="0"/>
                </a:lnTo>
                <a:lnTo>
                  <a:pt x="747578" y="207464"/>
                </a:lnTo>
                <a:lnTo>
                  <a:pt x="638508" y="543147"/>
                </a:lnTo>
                <a:lnTo>
                  <a:pt x="285549" y="543147"/>
                </a:lnTo>
                <a:lnTo>
                  <a:pt x="285549" y="5431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6" name="Freeform: Shape 155">
            <a:extLst>
              <a:ext uri="{FF2B5EF4-FFF2-40B4-BE49-F238E27FC236}">
                <a16:creationId xmlns:a16="http://schemas.microsoft.com/office/drawing/2014/main" id="{30B54521-418C-CCA3-4841-BA3289B3DD91}"/>
              </a:ext>
            </a:extLst>
          </p:cNvPr>
          <p:cNvSpPr/>
          <p:nvPr/>
        </p:nvSpPr>
        <p:spPr>
          <a:xfrm>
            <a:off x="2147958" y="1377928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7" name="Freeform: Shape 156">
            <a:extLst>
              <a:ext uri="{FF2B5EF4-FFF2-40B4-BE49-F238E27FC236}">
                <a16:creationId xmlns:a16="http://schemas.microsoft.com/office/drawing/2014/main" id="{677EFDDA-F7CB-EF44-0025-888120D0DEC4}"/>
              </a:ext>
            </a:extLst>
          </p:cNvPr>
          <p:cNvSpPr/>
          <p:nvPr/>
        </p:nvSpPr>
        <p:spPr>
          <a:xfrm>
            <a:off x="2147958" y="-379732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8" name="Freeform: Shape 157">
            <a:extLst>
              <a:ext uri="{FF2B5EF4-FFF2-40B4-BE49-F238E27FC236}">
                <a16:creationId xmlns:a16="http://schemas.microsoft.com/office/drawing/2014/main" id="{DBF6B1FE-A4ED-AB4F-B7B5-3437CE68D651}"/>
              </a:ext>
            </a:extLst>
          </p:cNvPr>
          <p:cNvSpPr/>
          <p:nvPr/>
        </p:nvSpPr>
        <p:spPr>
          <a:xfrm>
            <a:off x="2147958" y="3886200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9" name="Freeform: Shape 158">
            <a:extLst>
              <a:ext uri="{FF2B5EF4-FFF2-40B4-BE49-F238E27FC236}">
                <a16:creationId xmlns:a16="http://schemas.microsoft.com/office/drawing/2014/main" id="{3D352551-D984-0C3D-14C4-3C1803C8B22B}"/>
              </a:ext>
            </a:extLst>
          </p:cNvPr>
          <p:cNvSpPr/>
          <p:nvPr/>
        </p:nvSpPr>
        <p:spPr>
          <a:xfrm>
            <a:off x="2147958" y="2128538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0" name="Freeform: Shape 159">
            <a:extLst>
              <a:ext uri="{FF2B5EF4-FFF2-40B4-BE49-F238E27FC236}">
                <a16:creationId xmlns:a16="http://schemas.microsoft.com/office/drawing/2014/main" id="{E34CF411-21C8-F29A-902A-ADB0F7B1E917}"/>
              </a:ext>
            </a:extLst>
          </p:cNvPr>
          <p:cNvSpPr/>
          <p:nvPr/>
        </p:nvSpPr>
        <p:spPr>
          <a:xfrm>
            <a:off x="2147958" y="4972494"/>
            <a:ext cx="462028" cy="335683"/>
          </a:xfrm>
          <a:custGeom>
            <a:avLst/>
            <a:gdLst>
              <a:gd name="connsiteX0" fmla="*/ 0 w 462028"/>
              <a:gd name="connsiteY0" fmla="*/ 335684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4 h 335683"/>
              <a:gd name="connsiteX4" fmla="*/ 0 w 462028"/>
              <a:gd name="connsiteY4" fmla="*/ 335684 h 335683"/>
              <a:gd name="connsiteX5" fmla="*/ 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4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4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1" name="Freeform: Shape 160">
            <a:extLst>
              <a:ext uri="{FF2B5EF4-FFF2-40B4-BE49-F238E27FC236}">
                <a16:creationId xmlns:a16="http://schemas.microsoft.com/office/drawing/2014/main" id="{68629EE7-7D6E-03C3-0458-63466BEB72D8}"/>
              </a:ext>
            </a:extLst>
          </p:cNvPr>
          <p:cNvSpPr/>
          <p:nvPr/>
        </p:nvSpPr>
        <p:spPr>
          <a:xfrm>
            <a:off x="2147958" y="1042244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2" name="Freeform: Shape 161">
            <a:extLst>
              <a:ext uri="{FF2B5EF4-FFF2-40B4-BE49-F238E27FC236}">
                <a16:creationId xmlns:a16="http://schemas.microsoft.com/office/drawing/2014/main" id="{A17D006B-4328-21E2-09D2-7DC93497D245}"/>
              </a:ext>
            </a:extLst>
          </p:cNvPr>
          <p:cNvSpPr/>
          <p:nvPr/>
        </p:nvSpPr>
        <p:spPr>
          <a:xfrm>
            <a:off x="2147958" y="5643861"/>
            <a:ext cx="462028" cy="335683"/>
          </a:xfrm>
          <a:custGeom>
            <a:avLst/>
            <a:gdLst>
              <a:gd name="connsiteX0" fmla="*/ 0 w 462028"/>
              <a:gd name="connsiteY0" fmla="*/ 335684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4 h 335683"/>
              <a:gd name="connsiteX4" fmla="*/ 0 w 462028"/>
              <a:gd name="connsiteY4" fmla="*/ 335684 h 335683"/>
              <a:gd name="connsiteX5" fmla="*/ 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4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4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3" name="Freeform: Shape 162">
            <a:extLst>
              <a:ext uri="{FF2B5EF4-FFF2-40B4-BE49-F238E27FC236}">
                <a16:creationId xmlns:a16="http://schemas.microsoft.com/office/drawing/2014/main" id="{9B0DCE75-F605-AC6F-988F-EB4F6EEB15A2}"/>
              </a:ext>
            </a:extLst>
          </p:cNvPr>
          <p:cNvSpPr/>
          <p:nvPr/>
        </p:nvSpPr>
        <p:spPr>
          <a:xfrm>
            <a:off x="2147958" y="6730155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4" name="Freeform: Shape 163">
            <a:extLst>
              <a:ext uri="{FF2B5EF4-FFF2-40B4-BE49-F238E27FC236}">
                <a16:creationId xmlns:a16="http://schemas.microsoft.com/office/drawing/2014/main" id="{2BA49A04-8719-5AC9-F802-2158C69234C0}"/>
              </a:ext>
            </a:extLst>
          </p:cNvPr>
          <p:cNvSpPr/>
          <p:nvPr/>
        </p:nvSpPr>
        <p:spPr>
          <a:xfrm>
            <a:off x="2147958" y="-715416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5" name="Freeform: Shape 164">
            <a:extLst>
              <a:ext uri="{FF2B5EF4-FFF2-40B4-BE49-F238E27FC236}">
                <a16:creationId xmlns:a16="http://schemas.microsoft.com/office/drawing/2014/main" id="{321138DC-51ED-AF2A-E425-8769B34DA8DF}"/>
              </a:ext>
            </a:extLst>
          </p:cNvPr>
          <p:cNvSpPr/>
          <p:nvPr/>
        </p:nvSpPr>
        <p:spPr>
          <a:xfrm>
            <a:off x="2433507" y="7608985"/>
            <a:ext cx="462028" cy="335684"/>
          </a:xfrm>
          <a:custGeom>
            <a:avLst/>
            <a:gdLst>
              <a:gd name="connsiteX0" fmla="*/ 0 w 462028"/>
              <a:gd name="connsiteY0" fmla="*/ 335684 h 335684"/>
              <a:gd name="connsiteX1" fmla="*/ 109070 w 462028"/>
              <a:gd name="connsiteY1" fmla="*/ 0 h 335684"/>
              <a:gd name="connsiteX2" fmla="*/ 462028 w 462028"/>
              <a:gd name="connsiteY2" fmla="*/ 0 h 335684"/>
              <a:gd name="connsiteX3" fmla="*/ 352958 w 462028"/>
              <a:gd name="connsiteY3" fmla="*/ 335684 h 335684"/>
              <a:gd name="connsiteX4" fmla="*/ 0 w 462028"/>
              <a:gd name="connsiteY4" fmla="*/ 335684 h 335684"/>
              <a:gd name="connsiteX5" fmla="*/ 0 w 462028"/>
              <a:gd name="connsiteY5" fmla="*/ 335684 h 335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4">
                <a:moveTo>
                  <a:pt x="0" y="335684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4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6" name="Freeform: Shape 165">
            <a:extLst>
              <a:ext uri="{FF2B5EF4-FFF2-40B4-BE49-F238E27FC236}">
                <a16:creationId xmlns:a16="http://schemas.microsoft.com/office/drawing/2014/main" id="{2027F341-8EE7-D4FE-A608-732440EDAA14}"/>
              </a:ext>
            </a:extLst>
          </p:cNvPr>
          <p:cNvSpPr/>
          <p:nvPr/>
        </p:nvSpPr>
        <p:spPr>
          <a:xfrm>
            <a:off x="2147958" y="8487816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7" name="Freeform: Shape 166">
            <a:extLst>
              <a:ext uri="{FF2B5EF4-FFF2-40B4-BE49-F238E27FC236}">
                <a16:creationId xmlns:a16="http://schemas.microsoft.com/office/drawing/2014/main" id="{B120B8FC-B201-F7CD-F7D9-8AC26A4699AE}"/>
              </a:ext>
            </a:extLst>
          </p:cNvPr>
          <p:cNvSpPr/>
          <p:nvPr/>
        </p:nvSpPr>
        <p:spPr>
          <a:xfrm>
            <a:off x="7162863" y="2799905"/>
            <a:ext cx="747577" cy="543147"/>
          </a:xfrm>
          <a:custGeom>
            <a:avLst/>
            <a:gdLst>
              <a:gd name="connsiteX0" fmla="*/ 109070 w 747577"/>
              <a:gd name="connsiteY0" fmla="*/ 543147 h 543147"/>
              <a:gd name="connsiteX1" fmla="*/ 0 w 747577"/>
              <a:gd name="connsiteY1" fmla="*/ 207464 h 543147"/>
              <a:gd name="connsiteX2" fmla="*/ 285549 w 747577"/>
              <a:gd name="connsiteY2" fmla="*/ 0 h 543147"/>
              <a:gd name="connsiteX3" fmla="*/ 638508 w 747577"/>
              <a:gd name="connsiteY3" fmla="*/ 0 h 543147"/>
              <a:gd name="connsiteX4" fmla="*/ 747578 w 747577"/>
              <a:gd name="connsiteY4" fmla="*/ 335683 h 543147"/>
              <a:gd name="connsiteX5" fmla="*/ 462028 w 747577"/>
              <a:gd name="connsiteY5" fmla="*/ 543147 h 543147"/>
              <a:gd name="connsiteX6" fmla="*/ 109070 w 747577"/>
              <a:gd name="connsiteY6" fmla="*/ 543147 h 543147"/>
              <a:gd name="connsiteX7" fmla="*/ 109070 w 747577"/>
              <a:gd name="connsiteY7" fmla="*/ 543147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7577" h="543147">
                <a:moveTo>
                  <a:pt x="109070" y="543147"/>
                </a:moveTo>
                <a:lnTo>
                  <a:pt x="0" y="207464"/>
                </a:lnTo>
                <a:lnTo>
                  <a:pt x="285549" y="0"/>
                </a:lnTo>
                <a:lnTo>
                  <a:pt x="638508" y="0"/>
                </a:lnTo>
                <a:lnTo>
                  <a:pt x="747578" y="335683"/>
                </a:lnTo>
                <a:lnTo>
                  <a:pt x="462028" y="543147"/>
                </a:lnTo>
                <a:lnTo>
                  <a:pt x="109070" y="543147"/>
                </a:lnTo>
                <a:lnTo>
                  <a:pt x="109070" y="5431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8" name="Freeform: Shape 167">
            <a:extLst>
              <a:ext uri="{FF2B5EF4-FFF2-40B4-BE49-F238E27FC236}">
                <a16:creationId xmlns:a16="http://schemas.microsoft.com/office/drawing/2014/main" id="{76D3F685-CEFC-A598-716C-DE46C0386B2B}"/>
              </a:ext>
            </a:extLst>
          </p:cNvPr>
          <p:cNvSpPr/>
          <p:nvPr/>
        </p:nvSpPr>
        <p:spPr>
          <a:xfrm>
            <a:off x="7448412" y="2128538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9" name="Freeform: Shape 168">
            <a:extLst>
              <a:ext uri="{FF2B5EF4-FFF2-40B4-BE49-F238E27FC236}">
                <a16:creationId xmlns:a16="http://schemas.microsoft.com/office/drawing/2014/main" id="{37BBE5A8-B020-9D8E-D8FC-86FBCA637C7B}"/>
              </a:ext>
            </a:extLst>
          </p:cNvPr>
          <p:cNvSpPr/>
          <p:nvPr/>
        </p:nvSpPr>
        <p:spPr>
          <a:xfrm>
            <a:off x="7448412" y="3886200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0" name="Freeform: Shape 169">
            <a:extLst>
              <a:ext uri="{FF2B5EF4-FFF2-40B4-BE49-F238E27FC236}">
                <a16:creationId xmlns:a16="http://schemas.microsoft.com/office/drawing/2014/main" id="{0F51EA40-5708-A3CA-D6C6-67981503A0E2}"/>
              </a:ext>
            </a:extLst>
          </p:cNvPr>
          <p:cNvSpPr/>
          <p:nvPr/>
        </p:nvSpPr>
        <p:spPr>
          <a:xfrm>
            <a:off x="7448412" y="1042244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1" name="Freeform: Shape 170">
            <a:extLst>
              <a:ext uri="{FF2B5EF4-FFF2-40B4-BE49-F238E27FC236}">
                <a16:creationId xmlns:a16="http://schemas.microsoft.com/office/drawing/2014/main" id="{A03114BC-A55E-E2AC-D6FF-A328DF5D0300}"/>
              </a:ext>
            </a:extLst>
          </p:cNvPr>
          <p:cNvSpPr/>
          <p:nvPr/>
        </p:nvSpPr>
        <p:spPr>
          <a:xfrm>
            <a:off x="7448412" y="4972494"/>
            <a:ext cx="462028" cy="335683"/>
          </a:xfrm>
          <a:custGeom>
            <a:avLst/>
            <a:gdLst>
              <a:gd name="connsiteX0" fmla="*/ 109070 w 462028"/>
              <a:gd name="connsiteY0" fmla="*/ 335684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4 h 335683"/>
              <a:gd name="connsiteX4" fmla="*/ 109070 w 462028"/>
              <a:gd name="connsiteY4" fmla="*/ 335684 h 335683"/>
              <a:gd name="connsiteX5" fmla="*/ 10907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4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4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2" name="Freeform: Shape 171">
            <a:extLst>
              <a:ext uri="{FF2B5EF4-FFF2-40B4-BE49-F238E27FC236}">
                <a16:creationId xmlns:a16="http://schemas.microsoft.com/office/drawing/2014/main" id="{9010D775-18F0-0398-C332-FD8060DCD8AF}"/>
              </a:ext>
            </a:extLst>
          </p:cNvPr>
          <p:cNvSpPr/>
          <p:nvPr/>
        </p:nvSpPr>
        <p:spPr>
          <a:xfrm>
            <a:off x="7162863" y="163414"/>
            <a:ext cx="747577" cy="543147"/>
          </a:xfrm>
          <a:custGeom>
            <a:avLst/>
            <a:gdLst>
              <a:gd name="connsiteX0" fmla="*/ 394619 w 747577"/>
              <a:gd name="connsiteY0" fmla="*/ 543147 h 543147"/>
              <a:gd name="connsiteX1" fmla="*/ 109070 w 747577"/>
              <a:gd name="connsiteY1" fmla="*/ 335683 h 543147"/>
              <a:gd name="connsiteX2" fmla="*/ 0 w 747577"/>
              <a:gd name="connsiteY2" fmla="*/ 0 h 543147"/>
              <a:gd name="connsiteX3" fmla="*/ 352958 w 747577"/>
              <a:gd name="connsiteY3" fmla="*/ 0 h 543147"/>
              <a:gd name="connsiteX4" fmla="*/ 638508 w 747577"/>
              <a:gd name="connsiteY4" fmla="*/ 207464 h 543147"/>
              <a:gd name="connsiteX5" fmla="*/ 747578 w 747577"/>
              <a:gd name="connsiteY5" fmla="*/ 543147 h 543147"/>
              <a:gd name="connsiteX6" fmla="*/ 394619 w 747577"/>
              <a:gd name="connsiteY6" fmla="*/ 543147 h 543147"/>
              <a:gd name="connsiteX7" fmla="*/ 394619 w 747577"/>
              <a:gd name="connsiteY7" fmla="*/ 543147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7577" h="543147">
                <a:moveTo>
                  <a:pt x="394619" y="543147"/>
                </a:moveTo>
                <a:lnTo>
                  <a:pt x="109070" y="335683"/>
                </a:ln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747578" y="543147"/>
                </a:lnTo>
                <a:lnTo>
                  <a:pt x="394619" y="543147"/>
                </a:lnTo>
                <a:lnTo>
                  <a:pt x="394619" y="5431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3" name="Freeform: Shape 172">
            <a:extLst>
              <a:ext uri="{FF2B5EF4-FFF2-40B4-BE49-F238E27FC236}">
                <a16:creationId xmlns:a16="http://schemas.microsoft.com/office/drawing/2014/main" id="{B3243797-660D-F566-A48C-7C4398D859C1}"/>
              </a:ext>
            </a:extLst>
          </p:cNvPr>
          <p:cNvSpPr/>
          <p:nvPr/>
        </p:nvSpPr>
        <p:spPr>
          <a:xfrm>
            <a:off x="7448412" y="5643861"/>
            <a:ext cx="462028" cy="335683"/>
          </a:xfrm>
          <a:custGeom>
            <a:avLst/>
            <a:gdLst>
              <a:gd name="connsiteX0" fmla="*/ 109070 w 462028"/>
              <a:gd name="connsiteY0" fmla="*/ 335684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4 h 335683"/>
              <a:gd name="connsiteX4" fmla="*/ 109070 w 462028"/>
              <a:gd name="connsiteY4" fmla="*/ 335684 h 335683"/>
              <a:gd name="connsiteX5" fmla="*/ 10907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4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4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4" name="Freeform: Shape 173">
            <a:extLst>
              <a:ext uri="{FF2B5EF4-FFF2-40B4-BE49-F238E27FC236}">
                <a16:creationId xmlns:a16="http://schemas.microsoft.com/office/drawing/2014/main" id="{6AB55DDE-0288-E0DF-4B55-F340303FFAC5}"/>
              </a:ext>
            </a:extLst>
          </p:cNvPr>
          <p:cNvSpPr/>
          <p:nvPr/>
        </p:nvSpPr>
        <p:spPr>
          <a:xfrm>
            <a:off x="7448412" y="-715416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5" name="Freeform: Shape 174">
            <a:extLst>
              <a:ext uri="{FF2B5EF4-FFF2-40B4-BE49-F238E27FC236}">
                <a16:creationId xmlns:a16="http://schemas.microsoft.com/office/drawing/2014/main" id="{02022188-0668-BAAC-F8AA-F72B9BD23E60}"/>
              </a:ext>
            </a:extLst>
          </p:cNvPr>
          <p:cNvSpPr/>
          <p:nvPr/>
        </p:nvSpPr>
        <p:spPr>
          <a:xfrm>
            <a:off x="7448412" y="6730155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6" name="Freeform: Shape 175">
            <a:extLst>
              <a:ext uri="{FF2B5EF4-FFF2-40B4-BE49-F238E27FC236}">
                <a16:creationId xmlns:a16="http://schemas.microsoft.com/office/drawing/2014/main" id="{F90A8CA2-5732-9A51-E1F2-26C029A90D11}"/>
              </a:ext>
            </a:extLst>
          </p:cNvPr>
          <p:cNvSpPr/>
          <p:nvPr/>
        </p:nvSpPr>
        <p:spPr>
          <a:xfrm>
            <a:off x="7162863" y="7608985"/>
            <a:ext cx="462028" cy="335684"/>
          </a:xfrm>
          <a:custGeom>
            <a:avLst/>
            <a:gdLst>
              <a:gd name="connsiteX0" fmla="*/ 109070 w 462028"/>
              <a:gd name="connsiteY0" fmla="*/ 335684 h 335684"/>
              <a:gd name="connsiteX1" fmla="*/ 0 w 462028"/>
              <a:gd name="connsiteY1" fmla="*/ 0 h 335684"/>
              <a:gd name="connsiteX2" fmla="*/ 352958 w 462028"/>
              <a:gd name="connsiteY2" fmla="*/ 0 h 335684"/>
              <a:gd name="connsiteX3" fmla="*/ 462028 w 462028"/>
              <a:gd name="connsiteY3" fmla="*/ 335684 h 335684"/>
              <a:gd name="connsiteX4" fmla="*/ 109070 w 462028"/>
              <a:gd name="connsiteY4" fmla="*/ 335684 h 335684"/>
              <a:gd name="connsiteX5" fmla="*/ 109070 w 462028"/>
              <a:gd name="connsiteY5" fmla="*/ 335684 h 335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4">
                <a:moveTo>
                  <a:pt x="109070" y="335684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4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7" name="Freeform: Shape 176">
            <a:extLst>
              <a:ext uri="{FF2B5EF4-FFF2-40B4-BE49-F238E27FC236}">
                <a16:creationId xmlns:a16="http://schemas.microsoft.com/office/drawing/2014/main" id="{E8B72A8F-FC8E-394B-2BF0-D9CE0A65FC1F}"/>
              </a:ext>
            </a:extLst>
          </p:cNvPr>
          <p:cNvSpPr/>
          <p:nvPr/>
        </p:nvSpPr>
        <p:spPr>
          <a:xfrm>
            <a:off x="7448412" y="8487816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8" name="Freeform: Shape 177">
            <a:extLst>
              <a:ext uri="{FF2B5EF4-FFF2-40B4-BE49-F238E27FC236}">
                <a16:creationId xmlns:a16="http://schemas.microsoft.com/office/drawing/2014/main" id="{FA1D7DF8-4C15-EF3D-80D9-F050D343FB1B}"/>
              </a:ext>
            </a:extLst>
          </p:cNvPr>
          <p:cNvSpPr/>
          <p:nvPr/>
        </p:nvSpPr>
        <p:spPr>
          <a:xfrm>
            <a:off x="7162863" y="7065838"/>
            <a:ext cx="747577" cy="543146"/>
          </a:xfrm>
          <a:custGeom>
            <a:avLst/>
            <a:gdLst>
              <a:gd name="connsiteX0" fmla="*/ 0 w 747577"/>
              <a:gd name="connsiteY0" fmla="*/ 543147 h 543146"/>
              <a:gd name="connsiteX1" fmla="*/ 109070 w 747577"/>
              <a:gd name="connsiteY1" fmla="*/ 207463 h 543146"/>
              <a:gd name="connsiteX2" fmla="*/ 394619 w 747577"/>
              <a:gd name="connsiteY2" fmla="*/ 0 h 543146"/>
              <a:gd name="connsiteX3" fmla="*/ 747578 w 747577"/>
              <a:gd name="connsiteY3" fmla="*/ 0 h 543146"/>
              <a:gd name="connsiteX4" fmla="*/ 638508 w 747577"/>
              <a:gd name="connsiteY4" fmla="*/ 335683 h 543146"/>
              <a:gd name="connsiteX5" fmla="*/ 352958 w 747577"/>
              <a:gd name="connsiteY5" fmla="*/ 543147 h 543146"/>
              <a:gd name="connsiteX6" fmla="*/ 0 w 747577"/>
              <a:gd name="connsiteY6" fmla="*/ 543147 h 543146"/>
              <a:gd name="connsiteX7" fmla="*/ 0 w 747577"/>
              <a:gd name="connsiteY7" fmla="*/ 543147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7577" h="543146">
                <a:moveTo>
                  <a:pt x="0" y="543147"/>
                </a:moveTo>
                <a:lnTo>
                  <a:pt x="109070" y="207463"/>
                </a:lnTo>
                <a:lnTo>
                  <a:pt x="394619" y="0"/>
                </a:lnTo>
                <a:lnTo>
                  <a:pt x="747578" y="0"/>
                </a:lnTo>
                <a:lnTo>
                  <a:pt x="638508" y="335683"/>
                </a:lnTo>
                <a:lnTo>
                  <a:pt x="352958" y="543147"/>
                </a:lnTo>
                <a:lnTo>
                  <a:pt x="0" y="543147"/>
                </a:lnTo>
                <a:lnTo>
                  <a:pt x="0" y="5431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9" name="Freeform: Shape 178">
            <a:extLst>
              <a:ext uri="{FF2B5EF4-FFF2-40B4-BE49-F238E27FC236}">
                <a16:creationId xmlns:a16="http://schemas.microsoft.com/office/drawing/2014/main" id="{7B78253F-3563-B500-431B-CFF4C8B6F155}"/>
              </a:ext>
            </a:extLst>
          </p:cNvPr>
          <p:cNvSpPr/>
          <p:nvPr/>
        </p:nvSpPr>
        <p:spPr>
          <a:xfrm>
            <a:off x="7271933" y="5979544"/>
            <a:ext cx="638507" cy="207463"/>
          </a:xfrm>
          <a:custGeom>
            <a:avLst/>
            <a:gdLst>
              <a:gd name="connsiteX0" fmla="*/ 0 w 638507"/>
              <a:gd name="connsiteY0" fmla="*/ 207463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9 w 638507"/>
              <a:gd name="connsiteY3" fmla="*/ 207463 h 207463"/>
              <a:gd name="connsiteX4" fmla="*/ 0 w 638507"/>
              <a:gd name="connsiteY4" fmla="*/ 207463 h 207463"/>
              <a:gd name="connsiteX5" fmla="*/ 0 w 638507"/>
              <a:gd name="connsiteY5" fmla="*/ 207463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3"/>
                </a:moveTo>
                <a:lnTo>
                  <a:pt x="285549" y="0"/>
                </a:lnTo>
                <a:lnTo>
                  <a:pt x="638508" y="0"/>
                </a:lnTo>
                <a:lnTo>
                  <a:pt x="352959" y="207463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0" name="Freeform: Shape 179">
            <a:extLst>
              <a:ext uri="{FF2B5EF4-FFF2-40B4-BE49-F238E27FC236}">
                <a16:creationId xmlns:a16="http://schemas.microsoft.com/office/drawing/2014/main" id="{71E72F96-8A62-0C61-AF8D-6325D54385C8}"/>
              </a:ext>
            </a:extLst>
          </p:cNvPr>
          <p:cNvSpPr/>
          <p:nvPr/>
        </p:nvSpPr>
        <p:spPr>
          <a:xfrm>
            <a:off x="7271933" y="4221883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9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9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1" name="Freeform: Shape 180">
            <a:extLst>
              <a:ext uri="{FF2B5EF4-FFF2-40B4-BE49-F238E27FC236}">
                <a16:creationId xmlns:a16="http://schemas.microsoft.com/office/drawing/2014/main" id="{079BD9E2-21C3-0F84-C070-E9764FBE93B7}"/>
              </a:ext>
            </a:extLst>
          </p:cNvPr>
          <p:cNvSpPr/>
          <p:nvPr/>
        </p:nvSpPr>
        <p:spPr>
          <a:xfrm>
            <a:off x="7271933" y="1377928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9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9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2" name="Freeform: Shape 181">
            <a:extLst>
              <a:ext uri="{FF2B5EF4-FFF2-40B4-BE49-F238E27FC236}">
                <a16:creationId xmlns:a16="http://schemas.microsoft.com/office/drawing/2014/main" id="{90C3505C-6DA7-4CBD-B179-F4EB019FF1F7}"/>
              </a:ext>
            </a:extLst>
          </p:cNvPr>
          <p:cNvSpPr/>
          <p:nvPr/>
        </p:nvSpPr>
        <p:spPr>
          <a:xfrm>
            <a:off x="7271933" y="-379732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9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9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3" name="Freeform: Shape 182">
            <a:extLst>
              <a:ext uri="{FF2B5EF4-FFF2-40B4-BE49-F238E27FC236}">
                <a16:creationId xmlns:a16="http://schemas.microsoft.com/office/drawing/2014/main" id="{00984643-5D87-4F98-0610-029330B3C3DB}"/>
              </a:ext>
            </a:extLst>
          </p:cNvPr>
          <p:cNvSpPr/>
          <p:nvPr/>
        </p:nvSpPr>
        <p:spPr>
          <a:xfrm>
            <a:off x="7271933" y="1585391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9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9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4" name="Freeform: Shape 183">
            <a:extLst>
              <a:ext uri="{FF2B5EF4-FFF2-40B4-BE49-F238E27FC236}">
                <a16:creationId xmlns:a16="http://schemas.microsoft.com/office/drawing/2014/main" id="{BD8D692A-8423-A164-C0FF-E3DFAF041E04}"/>
              </a:ext>
            </a:extLst>
          </p:cNvPr>
          <p:cNvSpPr/>
          <p:nvPr/>
        </p:nvSpPr>
        <p:spPr>
          <a:xfrm>
            <a:off x="7271933" y="3343052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9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9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5" name="Freeform: Shape 184">
            <a:extLst>
              <a:ext uri="{FF2B5EF4-FFF2-40B4-BE49-F238E27FC236}">
                <a16:creationId xmlns:a16="http://schemas.microsoft.com/office/drawing/2014/main" id="{89401D95-F436-B704-8595-02F59161E52E}"/>
              </a:ext>
            </a:extLst>
          </p:cNvPr>
          <p:cNvSpPr/>
          <p:nvPr/>
        </p:nvSpPr>
        <p:spPr>
          <a:xfrm>
            <a:off x="7162863" y="4429347"/>
            <a:ext cx="747577" cy="543147"/>
          </a:xfrm>
          <a:custGeom>
            <a:avLst/>
            <a:gdLst>
              <a:gd name="connsiteX0" fmla="*/ 285549 w 747577"/>
              <a:gd name="connsiteY0" fmla="*/ 543147 h 543147"/>
              <a:gd name="connsiteX1" fmla="*/ 0 w 747577"/>
              <a:gd name="connsiteY1" fmla="*/ 335684 h 543147"/>
              <a:gd name="connsiteX2" fmla="*/ 109070 w 747577"/>
              <a:gd name="connsiteY2" fmla="*/ 0 h 543147"/>
              <a:gd name="connsiteX3" fmla="*/ 462028 w 747577"/>
              <a:gd name="connsiteY3" fmla="*/ 0 h 543147"/>
              <a:gd name="connsiteX4" fmla="*/ 747578 w 747577"/>
              <a:gd name="connsiteY4" fmla="*/ 207464 h 543147"/>
              <a:gd name="connsiteX5" fmla="*/ 638508 w 747577"/>
              <a:gd name="connsiteY5" fmla="*/ 543147 h 543147"/>
              <a:gd name="connsiteX6" fmla="*/ 285549 w 747577"/>
              <a:gd name="connsiteY6" fmla="*/ 543147 h 543147"/>
              <a:gd name="connsiteX7" fmla="*/ 285549 w 747577"/>
              <a:gd name="connsiteY7" fmla="*/ 543147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7577" h="543147">
                <a:moveTo>
                  <a:pt x="285549" y="543147"/>
                </a:moveTo>
                <a:lnTo>
                  <a:pt x="0" y="335684"/>
                </a:lnTo>
                <a:lnTo>
                  <a:pt x="109070" y="0"/>
                </a:lnTo>
                <a:lnTo>
                  <a:pt x="462028" y="0"/>
                </a:lnTo>
                <a:lnTo>
                  <a:pt x="747578" y="207464"/>
                </a:lnTo>
                <a:lnTo>
                  <a:pt x="638508" y="543147"/>
                </a:lnTo>
                <a:lnTo>
                  <a:pt x="285549" y="543147"/>
                </a:lnTo>
                <a:lnTo>
                  <a:pt x="285549" y="5431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6" name="Freeform: Shape 185">
            <a:extLst>
              <a:ext uri="{FF2B5EF4-FFF2-40B4-BE49-F238E27FC236}">
                <a16:creationId xmlns:a16="http://schemas.microsoft.com/office/drawing/2014/main" id="{7F4B15C9-AA2C-E6C2-70C6-724ABB5F86E9}"/>
              </a:ext>
            </a:extLst>
          </p:cNvPr>
          <p:cNvSpPr/>
          <p:nvPr/>
        </p:nvSpPr>
        <p:spPr>
          <a:xfrm>
            <a:off x="7271933" y="6187008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9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9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7" name="Freeform: Shape 186">
            <a:extLst>
              <a:ext uri="{FF2B5EF4-FFF2-40B4-BE49-F238E27FC236}">
                <a16:creationId xmlns:a16="http://schemas.microsoft.com/office/drawing/2014/main" id="{21C81E9C-38B2-F93F-D764-7A9340A8662D}"/>
              </a:ext>
            </a:extLst>
          </p:cNvPr>
          <p:cNvSpPr/>
          <p:nvPr/>
        </p:nvSpPr>
        <p:spPr>
          <a:xfrm>
            <a:off x="7271933" y="7944669"/>
            <a:ext cx="638507" cy="207463"/>
          </a:xfrm>
          <a:custGeom>
            <a:avLst/>
            <a:gdLst>
              <a:gd name="connsiteX0" fmla="*/ 285549 w 638507"/>
              <a:gd name="connsiteY0" fmla="*/ 207463 h 207463"/>
              <a:gd name="connsiteX1" fmla="*/ 0 w 638507"/>
              <a:gd name="connsiteY1" fmla="*/ 0 h 207463"/>
              <a:gd name="connsiteX2" fmla="*/ 352959 w 638507"/>
              <a:gd name="connsiteY2" fmla="*/ 0 h 207463"/>
              <a:gd name="connsiteX3" fmla="*/ 638508 w 638507"/>
              <a:gd name="connsiteY3" fmla="*/ 207463 h 207463"/>
              <a:gd name="connsiteX4" fmla="*/ 285549 w 638507"/>
              <a:gd name="connsiteY4" fmla="*/ 207463 h 207463"/>
              <a:gd name="connsiteX5" fmla="*/ 285549 w 638507"/>
              <a:gd name="connsiteY5" fmla="*/ 207463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3"/>
                </a:moveTo>
                <a:lnTo>
                  <a:pt x="0" y="0"/>
                </a:lnTo>
                <a:lnTo>
                  <a:pt x="352959" y="0"/>
                </a:lnTo>
                <a:lnTo>
                  <a:pt x="638508" y="207463"/>
                </a:lnTo>
                <a:lnTo>
                  <a:pt x="285549" y="207463"/>
                </a:lnTo>
                <a:lnTo>
                  <a:pt x="285549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8" name="Freeform: Shape 187">
            <a:extLst>
              <a:ext uri="{FF2B5EF4-FFF2-40B4-BE49-F238E27FC236}">
                <a16:creationId xmlns:a16="http://schemas.microsoft.com/office/drawing/2014/main" id="{E2E82D46-A8F5-8155-668D-334C28780598}"/>
              </a:ext>
            </a:extLst>
          </p:cNvPr>
          <p:cNvSpPr/>
          <p:nvPr/>
        </p:nvSpPr>
        <p:spPr>
          <a:xfrm>
            <a:off x="7448412" y="5308177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9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9" name="Freeform: Shape 188">
            <a:extLst>
              <a:ext uri="{FF2B5EF4-FFF2-40B4-BE49-F238E27FC236}">
                <a16:creationId xmlns:a16="http://schemas.microsoft.com/office/drawing/2014/main" id="{E6E262C4-764D-6BDE-7E07-8B0DE90783B7}"/>
              </a:ext>
            </a:extLst>
          </p:cNvPr>
          <p:cNvSpPr/>
          <p:nvPr/>
        </p:nvSpPr>
        <p:spPr>
          <a:xfrm>
            <a:off x="7448412" y="3550516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9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0" name="Freeform: Shape 189">
            <a:extLst>
              <a:ext uri="{FF2B5EF4-FFF2-40B4-BE49-F238E27FC236}">
                <a16:creationId xmlns:a16="http://schemas.microsoft.com/office/drawing/2014/main" id="{B258587B-AC6C-1355-E795-8CAEA26C3FA1}"/>
              </a:ext>
            </a:extLst>
          </p:cNvPr>
          <p:cNvSpPr/>
          <p:nvPr/>
        </p:nvSpPr>
        <p:spPr>
          <a:xfrm>
            <a:off x="7448412" y="6394471"/>
            <a:ext cx="462028" cy="335683"/>
          </a:xfrm>
          <a:custGeom>
            <a:avLst/>
            <a:gdLst>
              <a:gd name="connsiteX0" fmla="*/ 0 w 462028"/>
              <a:gd name="connsiteY0" fmla="*/ 335684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4 h 335683"/>
              <a:gd name="connsiteX4" fmla="*/ 0 w 462028"/>
              <a:gd name="connsiteY4" fmla="*/ 335684 h 335683"/>
              <a:gd name="connsiteX5" fmla="*/ 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4"/>
                </a:moveTo>
                <a:lnTo>
                  <a:pt x="109070" y="0"/>
                </a:lnTo>
                <a:lnTo>
                  <a:pt x="462028" y="0"/>
                </a:lnTo>
                <a:lnTo>
                  <a:pt x="352959" y="335684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1" name="Freeform: Shape 190">
            <a:extLst>
              <a:ext uri="{FF2B5EF4-FFF2-40B4-BE49-F238E27FC236}">
                <a16:creationId xmlns:a16="http://schemas.microsoft.com/office/drawing/2014/main" id="{CF7EA904-3F95-A28D-F2D0-7C05FA8272F7}"/>
              </a:ext>
            </a:extLst>
          </p:cNvPr>
          <p:cNvSpPr/>
          <p:nvPr/>
        </p:nvSpPr>
        <p:spPr>
          <a:xfrm>
            <a:off x="7448412" y="2464222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9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2" name="Freeform: Shape 191">
            <a:extLst>
              <a:ext uri="{FF2B5EF4-FFF2-40B4-BE49-F238E27FC236}">
                <a16:creationId xmlns:a16="http://schemas.microsoft.com/office/drawing/2014/main" id="{FF8DDE81-EA07-26A8-EDE0-1A1C0E62749D}"/>
              </a:ext>
            </a:extLst>
          </p:cNvPr>
          <p:cNvSpPr/>
          <p:nvPr/>
        </p:nvSpPr>
        <p:spPr>
          <a:xfrm>
            <a:off x="7448412" y="1792855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9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3" name="Freeform: Shape 192">
            <a:extLst>
              <a:ext uri="{FF2B5EF4-FFF2-40B4-BE49-F238E27FC236}">
                <a16:creationId xmlns:a16="http://schemas.microsoft.com/office/drawing/2014/main" id="{780CC943-94E1-EA92-B5CD-D19344688A85}"/>
              </a:ext>
            </a:extLst>
          </p:cNvPr>
          <p:cNvSpPr/>
          <p:nvPr/>
        </p:nvSpPr>
        <p:spPr>
          <a:xfrm>
            <a:off x="7448412" y="8152132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9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4" name="Freeform: Shape 193">
            <a:extLst>
              <a:ext uri="{FF2B5EF4-FFF2-40B4-BE49-F238E27FC236}">
                <a16:creationId xmlns:a16="http://schemas.microsoft.com/office/drawing/2014/main" id="{60CEA305-FF85-E714-F886-BD615AB2DCF3}"/>
              </a:ext>
            </a:extLst>
          </p:cNvPr>
          <p:cNvSpPr/>
          <p:nvPr/>
        </p:nvSpPr>
        <p:spPr>
          <a:xfrm>
            <a:off x="7448412" y="706561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9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5" name="Freeform: Shape 194">
            <a:extLst>
              <a:ext uri="{FF2B5EF4-FFF2-40B4-BE49-F238E27FC236}">
                <a16:creationId xmlns:a16="http://schemas.microsoft.com/office/drawing/2014/main" id="{86FC832D-331D-CB48-8246-5F68E9DE771F}"/>
              </a:ext>
            </a:extLst>
          </p:cNvPr>
          <p:cNvSpPr/>
          <p:nvPr/>
        </p:nvSpPr>
        <p:spPr>
          <a:xfrm>
            <a:off x="7162863" y="-172269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6" name="Freeform: Shape 195">
            <a:extLst>
              <a:ext uri="{FF2B5EF4-FFF2-40B4-BE49-F238E27FC236}">
                <a16:creationId xmlns:a16="http://schemas.microsoft.com/office/drawing/2014/main" id="{7A91FF10-D3CE-6912-234F-DAA2121E3943}"/>
              </a:ext>
            </a:extLst>
          </p:cNvPr>
          <p:cNvSpPr/>
          <p:nvPr/>
        </p:nvSpPr>
        <p:spPr>
          <a:xfrm>
            <a:off x="7448412" y="-1051099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9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7" name="Freeform: Shape 196">
            <a:extLst>
              <a:ext uri="{FF2B5EF4-FFF2-40B4-BE49-F238E27FC236}">
                <a16:creationId xmlns:a16="http://schemas.microsoft.com/office/drawing/2014/main" id="{38C55716-ADC9-3649-B281-C45B1A425973}"/>
              </a:ext>
            </a:extLst>
          </p:cNvPr>
          <p:cNvSpPr/>
          <p:nvPr/>
        </p:nvSpPr>
        <p:spPr>
          <a:xfrm>
            <a:off x="1114831" y="4765030"/>
            <a:ext cx="747578" cy="543147"/>
          </a:xfrm>
          <a:custGeom>
            <a:avLst/>
            <a:gdLst>
              <a:gd name="connsiteX0" fmla="*/ 109070 w 747578"/>
              <a:gd name="connsiteY0" fmla="*/ 543147 h 543147"/>
              <a:gd name="connsiteX1" fmla="*/ 0 w 747578"/>
              <a:gd name="connsiteY1" fmla="*/ 207463 h 543147"/>
              <a:gd name="connsiteX2" fmla="*/ 285549 w 747578"/>
              <a:gd name="connsiteY2" fmla="*/ 0 h 543147"/>
              <a:gd name="connsiteX3" fmla="*/ 638508 w 747578"/>
              <a:gd name="connsiteY3" fmla="*/ 0 h 543147"/>
              <a:gd name="connsiteX4" fmla="*/ 747578 w 747578"/>
              <a:gd name="connsiteY4" fmla="*/ 335683 h 543147"/>
              <a:gd name="connsiteX5" fmla="*/ 462029 w 747578"/>
              <a:gd name="connsiteY5" fmla="*/ 543147 h 543147"/>
              <a:gd name="connsiteX6" fmla="*/ 109070 w 747578"/>
              <a:gd name="connsiteY6" fmla="*/ 543147 h 543147"/>
              <a:gd name="connsiteX7" fmla="*/ 109070 w 747578"/>
              <a:gd name="connsiteY7" fmla="*/ 543147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7578" h="543147">
                <a:moveTo>
                  <a:pt x="109070" y="543147"/>
                </a:moveTo>
                <a:lnTo>
                  <a:pt x="0" y="207463"/>
                </a:lnTo>
                <a:lnTo>
                  <a:pt x="285549" y="0"/>
                </a:lnTo>
                <a:lnTo>
                  <a:pt x="638508" y="0"/>
                </a:lnTo>
                <a:lnTo>
                  <a:pt x="747578" y="335683"/>
                </a:lnTo>
                <a:lnTo>
                  <a:pt x="462029" y="543147"/>
                </a:lnTo>
                <a:lnTo>
                  <a:pt x="109070" y="543147"/>
                </a:lnTo>
                <a:lnTo>
                  <a:pt x="109070" y="5431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8" name="Freeform: Shape 197">
            <a:extLst>
              <a:ext uri="{FF2B5EF4-FFF2-40B4-BE49-F238E27FC236}">
                <a16:creationId xmlns:a16="http://schemas.microsoft.com/office/drawing/2014/main" id="{D8BC87B0-6D22-9227-7536-4127C6FFC1AF}"/>
              </a:ext>
            </a:extLst>
          </p:cNvPr>
          <p:cNvSpPr/>
          <p:nvPr/>
        </p:nvSpPr>
        <p:spPr>
          <a:xfrm>
            <a:off x="1114831" y="3886200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9" name="Freeform: Shape 198">
            <a:extLst>
              <a:ext uri="{FF2B5EF4-FFF2-40B4-BE49-F238E27FC236}">
                <a16:creationId xmlns:a16="http://schemas.microsoft.com/office/drawing/2014/main" id="{D77E8408-66FE-50D6-BADA-CC18592EC66E}"/>
              </a:ext>
            </a:extLst>
          </p:cNvPr>
          <p:cNvSpPr/>
          <p:nvPr/>
        </p:nvSpPr>
        <p:spPr>
          <a:xfrm>
            <a:off x="1400380" y="5851324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0" name="Freeform: Shape 199">
            <a:extLst>
              <a:ext uri="{FF2B5EF4-FFF2-40B4-BE49-F238E27FC236}">
                <a16:creationId xmlns:a16="http://schemas.microsoft.com/office/drawing/2014/main" id="{7D3ABE73-59A1-5820-C69A-E5B640B85B07}"/>
              </a:ext>
            </a:extLst>
          </p:cNvPr>
          <p:cNvSpPr/>
          <p:nvPr/>
        </p:nvSpPr>
        <p:spPr>
          <a:xfrm>
            <a:off x="1400380" y="3007369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1" name="Freeform: Shape 200">
            <a:extLst>
              <a:ext uri="{FF2B5EF4-FFF2-40B4-BE49-F238E27FC236}">
                <a16:creationId xmlns:a16="http://schemas.microsoft.com/office/drawing/2014/main" id="{66524E74-B7CB-4C40-3C8F-CB18EB526C54}"/>
              </a:ext>
            </a:extLst>
          </p:cNvPr>
          <p:cNvSpPr/>
          <p:nvPr/>
        </p:nvSpPr>
        <p:spPr>
          <a:xfrm>
            <a:off x="1114831" y="6730155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2" name="Freeform: Shape 201">
            <a:extLst>
              <a:ext uri="{FF2B5EF4-FFF2-40B4-BE49-F238E27FC236}">
                <a16:creationId xmlns:a16="http://schemas.microsoft.com/office/drawing/2014/main" id="{2C3C0CA1-D0AF-43D5-B2FA-6784903ACEA7}"/>
              </a:ext>
            </a:extLst>
          </p:cNvPr>
          <p:cNvSpPr/>
          <p:nvPr/>
        </p:nvSpPr>
        <p:spPr>
          <a:xfrm>
            <a:off x="1114831" y="2128538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3" name="Freeform: Shape 202">
            <a:extLst>
              <a:ext uri="{FF2B5EF4-FFF2-40B4-BE49-F238E27FC236}">
                <a16:creationId xmlns:a16="http://schemas.microsoft.com/office/drawing/2014/main" id="{8FEC4E88-729D-723C-BD30-ED6BE7C40450}"/>
              </a:ext>
            </a:extLst>
          </p:cNvPr>
          <p:cNvSpPr/>
          <p:nvPr/>
        </p:nvSpPr>
        <p:spPr>
          <a:xfrm>
            <a:off x="1400380" y="7608985"/>
            <a:ext cx="462028" cy="335684"/>
          </a:xfrm>
          <a:custGeom>
            <a:avLst/>
            <a:gdLst>
              <a:gd name="connsiteX0" fmla="*/ 109070 w 462028"/>
              <a:gd name="connsiteY0" fmla="*/ 335684 h 335684"/>
              <a:gd name="connsiteX1" fmla="*/ 0 w 462028"/>
              <a:gd name="connsiteY1" fmla="*/ 0 h 335684"/>
              <a:gd name="connsiteX2" fmla="*/ 352958 w 462028"/>
              <a:gd name="connsiteY2" fmla="*/ 0 h 335684"/>
              <a:gd name="connsiteX3" fmla="*/ 462029 w 462028"/>
              <a:gd name="connsiteY3" fmla="*/ 335684 h 335684"/>
              <a:gd name="connsiteX4" fmla="*/ 109070 w 462028"/>
              <a:gd name="connsiteY4" fmla="*/ 335684 h 335684"/>
              <a:gd name="connsiteX5" fmla="*/ 109070 w 462028"/>
              <a:gd name="connsiteY5" fmla="*/ 335684 h 335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4">
                <a:moveTo>
                  <a:pt x="109070" y="335684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4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4" name="Freeform: Shape 203">
            <a:extLst>
              <a:ext uri="{FF2B5EF4-FFF2-40B4-BE49-F238E27FC236}">
                <a16:creationId xmlns:a16="http://schemas.microsoft.com/office/drawing/2014/main" id="{BB2C8424-694C-2A11-B0DB-FC9895A9E3B6}"/>
              </a:ext>
            </a:extLst>
          </p:cNvPr>
          <p:cNvSpPr/>
          <p:nvPr/>
        </p:nvSpPr>
        <p:spPr>
          <a:xfrm>
            <a:off x="1400380" y="1249708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5" name="Freeform: Shape 204">
            <a:extLst>
              <a:ext uri="{FF2B5EF4-FFF2-40B4-BE49-F238E27FC236}">
                <a16:creationId xmlns:a16="http://schemas.microsoft.com/office/drawing/2014/main" id="{5E997579-01D8-B30D-539F-82426B7989BF}"/>
              </a:ext>
            </a:extLst>
          </p:cNvPr>
          <p:cNvSpPr/>
          <p:nvPr/>
        </p:nvSpPr>
        <p:spPr>
          <a:xfrm>
            <a:off x="1400380" y="163414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6" name="Freeform: Shape 205">
            <a:extLst>
              <a:ext uri="{FF2B5EF4-FFF2-40B4-BE49-F238E27FC236}">
                <a16:creationId xmlns:a16="http://schemas.microsoft.com/office/drawing/2014/main" id="{32260361-1003-A732-12F3-177C9299A266}"/>
              </a:ext>
            </a:extLst>
          </p:cNvPr>
          <p:cNvSpPr/>
          <p:nvPr/>
        </p:nvSpPr>
        <p:spPr>
          <a:xfrm>
            <a:off x="1114831" y="-715416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7" name="Freeform: Shape 206">
            <a:extLst>
              <a:ext uri="{FF2B5EF4-FFF2-40B4-BE49-F238E27FC236}">
                <a16:creationId xmlns:a16="http://schemas.microsoft.com/office/drawing/2014/main" id="{C2F4DBBE-D3AD-1CFE-DE1F-72E95438D4A4}"/>
              </a:ext>
            </a:extLst>
          </p:cNvPr>
          <p:cNvSpPr/>
          <p:nvPr/>
        </p:nvSpPr>
        <p:spPr>
          <a:xfrm>
            <a:off x="1223901" y="499097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8" name="Freeform: Shape 207">
            <a:extLst>
              <a:ext uri="{FF2B5EF4-FFF2-40B4-BE49-F238E27FC236}">
                <a16:creationId xmlns:a16="http://schemas.microsoft.com/office/drawing/2014/main" id="{67D1D0E2-A7B7-06EF-3B9C-08FC818A09C7}"/>
              </a:ext>
            </a:extLst>
          </p:cNvPr>
          <p:cNvSpPr/>
          <p:nvPr/>
        </p:nvSpPr>
        <p:spPr>
          <a:xfrm>
            <a:off x="1114831" y="1921075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9" name="Freeform: Shape 208">
            <a:extLst>
              <a:ext uri="{FF2B5EF4-FFF2-40B4-BE49-F238E27FC236}">
                <a16:creationId xmlns:a16="http://schemas.microsoft.com/office/drawing/2014/main" id="{8FA9EC59-DC19-9BEF-E2CD-4CB4D2BC63E9}"/>
              </a:ext>
            </a:extLst>
          </p:cNvPr>
          <p:cNvSpPr/>
          <p:nvPr/>
        </p:nvSpPr>
        <p:spPr>
          <a:xfrm>
            <a:off x="1223901" y="3343052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0" name="Freeform: Shape 209">
            <a:extLst>
              <a:ext uri="{FF2B5EF4-FFF2-40B4-BE49-F238E27FC236}">
                <a16:creationId xmlns:a16="http://schemas.microsoft.com/office/drawing/2014/main" id="{D4E6CB9F-9227-F789-6638-F4C8F630D344}"/>
              </a:ext>
            </a:extLst>
          </p:cNvPr>
          <p:cNvSpPr/>
          <p:nvPr/>
        </p:nvSpPr>
        <p:spPr>
          <a:xfrm>
            <a:off x="1114831" y="6522691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1" name="Freeform: Shape 210">
            <a:extLst>
              <a:ext uri="{FF2B5EF4-FFF2-40B4-BE49-F238E27FC236}">
                <a16:creationId xmlns:a16="http://schemas.microsoft.com/office/drawing/2014/main" id="{F5929FA8-45E2-51F3-AEE8-E08531CFCCCE}"/>
              </a:ext>
            </a:extLst>
          </p:cNvPr>
          <p:cNvSpPr/>
          <p:nvPr/>
        </p:nvSpPr>
        <p:spPr>
          <a:xfrm>
            <a:off x="1223901" y="7944669"/>
            <a:ext cx="638507" cy="207463"/>
          </a:xfrm>
          <a:custGeom>
            <a:avLst/>
            <a:gdLst>
              <a:gd name="connsiteX0" fmla="*/ 0 w 638507"/>
              <a:gd name="connsiteY0" fmla="*/ 207463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3 h 207463"/>
              <a:gd name="connsiteX4" fmla="*/ 0 w 638507"/>
              <a:gd name="connsiteY4" fmla="*/ 207463 h 207463"/>
              <a:gd name="connsiteX5" fmla="*/ 0 w 638507"/>
              <a:gd name="connsiteY5" fmla="*/ 207463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3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3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2" name="Freeform: Shape 211">
            <a:extLst>
              <a:ext uri="{FF2B5EF4-FFF2-40B4-BE49-F238E27FC236}">
                <a16:creationId xmlns:a16="http://schemas.microsoft.com/office/drawing/2014/main" id="{5D5394F9-75E1-20BE-D5D8-F5B0BA70D2E7}"/>
              </a:ext>
            </a:extLst>
          </p:cNvPr>
          <p:cNvSpPr/>
          <p:nvPr/>
        </p:nvSpPr>
        <p:spPr>
          <a:xfrm>
            <a:off x="1223901" y="7065838"/>
            <a:ext cx="638507" cy="207463"/>
          </a:xfrm>
          <a:custGeom>
            <a:avLst/>
            <a:gdLst>
              <a:gd name="connsiteX0" fmla="*/ 285549 w 638507"/>
              <a:gd name="connsiteY0" fmla="*/ 207463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3 h 207463"/>
              <a:gd name="connsiteX4" fmla="*/ 285549 w 638507"/>
              <a:gd name="connsiteY4" fmla="*/ 207463 h 207463"/>
              <a:gd name="connsiteX5" fmla="*/ 285549 w 638507"/>
              <a:gd name="connsiteY5" fmla="*/ 207463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3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3"/>
                </a:lnTo>
                <a:lnTo>
                  <a:pt x="285549" y="207463"/>
                </a:lnTo>
                <a:lnTo>
                  <a:pt x="285549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3" name="Freeform: Shape 212">
            <a:extLst>
              <a:ext uri="{FF2B5EF4-FFF2-40B4-BE49-F238E27FC236}">
                <a16:creationId xmlns:a16="http://schemas.microsoft.com/office/drawing/2014/main" id="{F4172354-866D-1DF9-8D82-05DF53BE7FEA}"/>
              </a:ext>
            </a:extLst>
          </p:cNvPr>
          <p:cNvSpPr/>
          <p:nvPr/>
        </p:nvSpPr>
        <p:spPr>
          <a:xfrm>
            <a:off x="1114831" y="5643861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4" name="Freeform: Shape 213">
            <a:extLst>
              <a:ext uri="{FF2B5EF4-FFF2-40B4-BE49-F238E27FC236}">
                <a16:creationId xmlns:a16="http://schemas.microsoft.com/office/drawing/2014/main" id="{FCEC21F6-1F78-6019-F4E3-A20E83020782}"/>
              </a:ext>
            </a:extLst>
          </p:cNvPr>
          <p:cNvSpPr/>
          <p:nvPr/>
        </p:nvSpPr>
        <p:spPr>
          <a:xfrm>
            <a:off x="1223901" y="4221883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5" name="Freeform: Shape 214">
            <a:extLst>
              <a:ext uri="{FF2B5EF4-FFF2-40B4-BE49-F238E27FC236}">
                <a16:creationId xmlns:a16="http://schemas.microsoft.com/office/drawing/2014/main" id="{9D8DD7FC-3B80-2C42-A1B7-D6E7393A3B24}"/>
              </a:ext>
            </a:extLst>
          </p:cNvPr>
          <p:cNvSpPr/>
          <p:nvPr/>
        </p:nvSpPr>
        <p:spPr>
          <a:xfrm>
            <a:off x="1114831" y="2464222"/>
            <a:ext cx="747578" cy="543147"/>
          </a:xfrm>
          <a:custGeom>
            <a:avLst/>
            <a:gdLst>
              <a:gd name="connsiteX0" fmla="*/ 285549 w 747578"/>
              <a:gd name="connsiteY0" fmla="*/ 543147 h 543147"/>
              <a:gd name="connsiteX1" fmla="*/ 0 w 747578"/>
              <a:gd name="connsiteY1" fmla="*/ 335683 h 543147"/>
              <a:gd name="connsiteX2" fmla="*/ 109070 w 747578"/>
              <a:gd name="connsiteY2" fmla="*/ 0 h 543147"/>
              <a:gd name="connsiteX3" fmla="*/ 462029 w 747578"/>
              <a:gd name="connsiteY3" fmla="*/ 0 h 543147"/>
              <a:gd name="connsiteX4" fmla="*/ 747578 w 747578"/>
              <a:gd name="connsiteY4" fmla="*/ 207464 h 543147"/>
              <a:gd name="connsiteX5" fmla="*/ 638508 w 747578"/>
              <a:gd name="connsiteY5" fmla="*/ 543147 h 543147"/>
              <a:gd name="connsiteX6" fmla="*/ 285549 w 747578"/>
              <a:gd name="connsiteY6" fmla="*/ 543147 h 543147"/>
              <a:gd name="connsiteX7" fmla="*/ 285549 w 747578"/>
              <a:gd name="connsiteY7" fmla="*/ 543147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7578" h="543147">
                <a:moveTo>
                  <a:pt x="285549" y="543147"/>
                </a:moveTo>
                <a:lnTo>
                  <a:pt x="0" y="335683"/>
                </a:lnTo>
                <a:lnTo>
                  <a:pt x="109070" y="0"/>
                </a:lnTo>
                <a:lnTo>
                  <a:pt x="462029" y="0"/>
                </a:lnTo>
                <a:lnTo>
                  <a:pt x="747578" y="207464"/>
                </a:lnTo>
                <a:lnTo>
                  <a:pt x="638508" y="543147"/>
                </a:lnTo>
                <a:lnTo>
                  <a:pt x="285549" y="543147"/>
                </a:lnTo>
                <a:lnTo>
                  <a:pt x="285549" y="5431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6" name="Freeform: Shape 215">
            <a:extLst>
              <a:ext uri="{FF2B5EF4-FFF2-40B4-BE49-F238E27FC236}">
                <a16:creationId xmlns:a16="http://schemas.microsoft.com/office/drawing/2014/main" id="{E9CE6B46-D795-E816-7534-5F113B102AA6}"/>
              </a:ext>
            </a:extLst>
          </p:cNvPr>
          <p:cNvSpPr/>
          <p:nvPr/>
        </p:nvSpPr>
        <p:spPr>
          <a:xfrm>
            <a:off x="1114831" y="1042244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7" name="Freeform: Shape 216">
            <a:extLst>
              <a:ext uri="{FF2B5EF4-FFF2-40B4-BE49-F238E27FC236}">
                <a16:creationId xmlns:a16="http://schemas.microsoft.com/office/drawing/2014/main" id="{E6B04B48-C919-57B3-777C-FA171B7B04A0}"/>
              </a:ext>
            </a:extLst>
          </p:cNvPr>
          <p:cNvSpPr/>
          <p:nvPr/>
        </p:nvSpPr>
        <p:spPr>
          <a:xfrm>
            <a:off x="1223901" y="-379732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8" name="Freeform: Shape 217">
            <a:extLst>
              <a:ext uri="{FF2B5EF4-FFF2-40B4-BE49-F238E27FC236}">
                <a16:creationId xmlns:a16="http://schemas.microsoft.com/office/drawing/2014/main" id="{6C9E1C7D-2B63-C5CE-10F4-6FE7E36BD488}"/>
              </a:ext>
            </a:extLst>
          </p:cNvPr>
          <p:cNvSpPr/>
          <p:nvPr/>
        </p:nvSpPr>
        <p:spPr>
          <a:xfrm>
            <a:off x="1114831" y="3550516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9" name="Freeform: Shape 218">
            <a:extLst>
              <a:ext uri="{FF2B5EF4-FFF2-40B4-BE49-F238E27FC236}">
                <a16:creationId xmlns:a16="http://schemas.microsoft.com/office/drawing/2014/main" id="{CD55718A-6E60-43A4-0BFA-2A45B3178A6D}"/>
              </a:ext>
            </a:extLst>
          </p:cNvPr>
          <p:cNvSpPr/>
          <p:nvPr/>
        </p:nvSpPr>
        <p:spPr>
          <a:xfrm>
            <a:off x="1400380" y="1585391"/>
            <a:ext cx="462028" cy="335683"/>
          </a:xfrm>
          <a:custGeom>
            <a:avLst/>
            <a:gdLst>
              <a:gd name="connsiteX0" fmla="*/ 0 w 462028"/>
              <a:gd name="connsiteY0" fmla="*/ 335684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4 h 335683"/>
              <a:gd name="connsiteX4" fmla="*/ 0 w 462028"/>
              <a:gd name="connsiteY4" fmla="*/ 335684 h 335683"/>
              <a:gd name="connsiteX5" fmla="*/ 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4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4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0" name="Freeform: Shape 219">
            <a:extLst>
              <a:ext uri="{FF2B5EF4-FFF2-40B4-BE49-F238E27FC236}">
                <a16:creationId xmlns:a16="http://schemas.microsoft.com/office/drawing/2014/main" id="{84322749-6DD0-C73E-8F8F-4757F8E9035E}"/>
              </a:ext>
            </a:extLst>
          </p:cNvPr>
          <p:cNvSpPr/>
          <p:nvPr/>
        </p:nvSpPr>
        <p:spPr>
          <a:xfrm>
            <a:off x="1400380" y="4429347"/>
            <a:ext cx="462028" cy="335683"/>
          </a:xfrm>
          <a:custGeom>
            <a:avLst/>
            <a:gdLst>
              <a:gd name="connsiteX0" fmla="*/ 0 w 462028"/>
              <a:gd name="connsiteY0" fmla="*/ 335684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4 h 335683"/>
              <a:gd name="connsiteX4" fmla="*/ 0 w 462028"/>
              <a:gd name="connsiteY4" fmla="*/ 335684 h 335683"/>
              <a:gd name="connsiteX5" fmla="*/ 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4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4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1" name="Freeform: Shape 220">
            <a:extLst>
              <a:ext uri="{FF2B5EF4-FFF2-40B4-BE49-F238E27FC236}">
                <a16:creationId xmlns:a16="http://schemas.microsoft.com/office/drawing/2014/main" id="{A0522AAC-A20E-BF56-70CA-9E4C0338E7B9}"/>
              </a:ext>
            </a:extLst>
          </p:cNvPr>
          <p:cNvSpPr/>
          <p:nvPr/>
        </p:nvSpPr>
        <p:spPr>
          <a:xfrm>
            <a:off x="1114831" y="706561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2" name="Freeform: Shape 221">
            <a:extLst>
              <a:ext uri="{FF2B5EF4-FFF2-40B4-BE49-F238E27FC236}">
                <a16:creationId xmlns:a16="http://schemas.microsoft.com/office/drawing/2014/main" id="{39361152-2E7F-9459-0C74-8E9269BAD968}"/>
              </a:ext>
            </a:extLst>
          </p:cNvPr>
          <p:cNvSpPr/>
          <p:nvPr/>
        </p:nvSpPr>
        <p:spPr>
          <a:xfrm>
            <a:off x="1114831" y="5308177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3" name="Freeform: Shape 222">
            <a:extLst>
              <a:ext uri="{FF2B5EF4-FFF2-40B4-BE49-F238E27FC236}">
                <a16:creationId xmlns:a16="http://schemas.microsoft.com/office/drawing/2014/main" id="{22248072-16F4-4DAB-7D9F-BA205166031F}"/>
              </a:ext>
            </a:extLst>
          </p:cNvPr>
          <p:cNvSpPr/>
          <p:nvPr/>
        </p:nvSpPr>
        <p:spPr>
          <a:xfrm>
            <a:off x="1400380" y="-172269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4" name="Freeform: Shape 223">
            <a:extLst>
              <a:ext uri="{FF2B5EF4-FFF2-40B4-BE49-F238E27FC236}">
                <a16:creationId xmlns:a16="http://schemas.microsoft.com/office/drawing/2014/main" id="{1AEE20A4-00FD-9641-D081-58AC45547B24}"/>
              </a:ext>
            </a:extLst>
          </p:cNvPr>
          <p:cNvSpPr/>
          <p:nvPr/>
        </p:nvSpPr>
        <p:spPr>
          <a:xfrm>
            <a:off x="1400380" y="6187008"/>
            <a:ext cx="462028" cy="335683"/>
          </a:xfrm>
          <a:custGeom>
            <a:avLst/>
            <a:gdLst>
              <a:gd name="connsiteX0" fmla="*/ 0 w 462028"/>
              <a:gd name="connsiteY0" fmla="*/ 335684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4 h 335683"/>
              <a:gd name="connsiteX4" fmla="*/ 0 w 462028"/>
              <a:gd name="connsiteY4" fmla="*/ 335684 h 335683"/>
              <a:gd name="connsiteX5" fmla="*/ 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4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4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5" name="Freeform: Shape 224">
            <a:extLst>
              <a:ext uri="{FF2B5EF4-FFF2-40B4-BE49-F238E27FC236}">
                <a16:creationId xmlns:a16="http://schemas.microsoft.com/office/drawing/2014/main" id="{9D40D373-A850-2A3B-AB62-E7C972FA766F}"/>
              </a:ext>
            </a:extLst>
          </p:cNvPr>
          <p:cNvSpPr/>
          <p:nvPr/>
        </p:nvSpPr>
        <p:spPr>
          <a:xfrm>
            <a:off x="1400380" y="7273302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6" name="Freeform: Shape 225">
            <a:extLst>
              <a:ext uri="{FF2B5EF4-FFF2-40B4-BE49-F238E27FC236}">
                <a16:creationId xmlns:a16="http://schemas.microsoft.com/office/drawing/2014/main" id="{FAA1537A-C490-8BFF-76C5-40575EA2DCBB}"/>
              </a:ext>
            </a:extLst>
          </p:cNvPr>
          <p:cNvSpPr/>
          <p:nvPr/>
        </p:nvSpPr>
        <p:spPr>
          <a:xfrm>
            <a:off x="1114831" y="8152132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7" name="Freeform: Shape 226">
            <a:extLst>
              <a:ext uri="{FF2B5EF4-FFF2-40B4-BE49-F238E27FC236}">
                <a16:creationId xmlns:a16="http://schemas.microsoft.com/office/drawing/2014/main" id="{51ABD006-8A37-0028-825F-304A74A74F3B}"/>
              </a:ext>
            </a:extLst>
          </p:cNvPr>
          <p:cNvSpPr/>
          <p:nvPr/>
        </p:nvSpPr>
        <p:spPr>
          <a:xfrm>
            <a:off x="8195990" y="2464222"/>
            <a:ext cx="747578" cy="543147"/>
          </a:xfrm>
          <a:custGeom>
            <a:avLst/>
            <a:gdLst>
              <a:gd name="connsiteX0" fmla="*/ 109071 w 747578"/>
              <a:gd name="connsiteY0" fmla="*/ 543147 h 543147"/>
              <a:gd name="connsiteX1" fmla="*/ 0 w 747578"/>
              <a:gd name="connsiteY1" fmla="*/ 207464 h 543147"/>
              <a:gd name="connsiteX2" fmla="*/ 285550 w 747578"/>
              <a:gd name="connsiteY2" fmla="*/ 0 h 543147"/>
              <a:gd name="connsiteX3" fmla="*/ 638508 w 747578"/>
              <a:gd name="connsiteY3" fmla="*/ 0 h 543147"/>
              <a:gd name="connsiteX4" fmla="*/ 747578 w 747578"/>
              <a:gd name="connsiteY4" fmla="*/ 335683 h 543147"/>
              <a:gd name="connsiteX5" fmla="*/ 462028 w 747578"/>
              <a:gd name="connsiteY5" fmla="*/ 543147 h 543147"/>
              <a:gd name="connsiteX6" fmla="*/ 109071 w 747578"/>
              <a:gd name="connsiteY6" fmla="*/ 543147 h 543147"/>
              <a:gd name="connsiteX7" fmla="*/ 109071 w 747578"/>
              <a:gd name="connsiteY7" fmla="*/ 543147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7578" h="543147">
                <a:moveTo>
                  <a:pt x="109071" y="543147"/>
                </a:moveTo>
                <a:lnTo>
                  <a:pt x="0" y="207464"/>
                </a:lnTo>
                <a:lnTo>
                  <a:pt x="285550" y="0"/>
                </a:lnTo>
                <a:lnTo>
                  <a:pt x="638508" y="0"/>
                </a:lnTo>
                <a:lnTo>
                  <a:pt x="747578" y="335683"/>
                </a:lnTo>
                <a:lnTo>
                  <a:pt x="462028" y="543147"/>
                </a:lnTo>
                <a:lnTo>
                  <a:pt x="109071" y="543147"/>
                </a:lnTo>
                <a:lnTo>
                  <a:pt x="109071" y="5431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8" name="Freeform: Shape 227">
            <a:extLst>
              <a:ext uri="{FF2B5EF4-FFF2-40B4-BE49-F238E27FC236}">
                <a16:creationId xmlns:a16="http://schemas.microsoft.com/office/drawing/2014/main" id="{E14B94DB-CA2D-0F6C-E646-6455744F4006}"/>
              </a:ext>
            </a:extLst>
          </p:cNvPr>
          <p:cNvSpPr/>
          <p:nvPr/>
        </p:nvSpPr>
        <p:spPr>
          <a:xfrm>
            <a:off x="8195990" y="1585391"/>
            <a:ext cx="462028" cy="335683"/>
          </a:xfrm>
          <a:custGeom>
            <a:avLst/>
            <a:gdLst>
              <a:gd name="connsiteX0" fmla="*/ 109071 w 462028"/>
              <a:gd name="connsiteY0" fmla="*/ 335684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4 h 335683"/>
              <a:gd name="connsiteX4" fmla="*/ 109071 w 462028"/>
              <a:gd name="connsiteY4" fmla="*/ 335684 h 335683"/>
              <a:gd name="connsiteX5" fmla="*/ 109071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1" y="335684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4"/>
                </a:lnTo>
                <a:lnTo>
                  <a:pt x="109071" y="335684"/>
                </a:lnTo>
                <a:lnTo>
                  <a:pt x="109071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9" name="Freeform: Shape 228">
            <a:extLst>
              <a:ext uri="{FF2B5EF4-FFF2-40B4-BE49-F238E27FC236}">
                <a16:creationId xmlns:a16="http://schemas.microsoft.com/office/drawing/2014/main" id="{C213C3F9-5D70-7676-69A9-0F8967F3C8F5}"/>
              </a:ext>
            </a:extLst>
          </p:cNvPr>
          <p:cNvSpPr/>
          <p:nvPr/>
        </p:nvSpPr>
        <p:spPr>
          <a:xfrm>
            <a:off x="8481540" y="3550516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0" name="Freeform: Shape 229">
            <a:extLst>
              <a:ext uri="{FF2B5EF4-FFF2-40B4-BE49-F238E27FC236}">
                <a16:creationId xmlns:a16="http://schemas.microsoft.com/office/drawing/2014/main" id="{F2972EC2-5999-443F-AEA2-1A841209A921}"/>
              </a:ext>
            </a:extLst>
          </p:cNvPr>
          <p:cNvSpPr/>
          <p:nvPr/>
        </p:nvSpPr>
        <p:spPr>
          <a:xfrm>
            <a:off x="8481540" y="706561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1" name="Freeform: Shape 230">
            <a:extLst>
              <a:ext uri="{FF2B5EF4-FFF2-40B4-BE49-F238E27FC236}">
                <a16:creationId xmlns:a16="http://schemas.microsoft.com/office/drawing/2014/main" id="{74458D71-A331-1C90-F8CD-88F2597111DF}"/>
              </a:ext>
            </a:extLst>
          </p:cNvPr>
          <p:cNvSpPr/>
          <p:nvPr/>
        </p:nvSpPr>
        <p:spPr>
          <a:xfrm>
            <a:off x="8195990" y="4429347"/>
            <a:ext cx="462028" cy="335683"/>
          </a:xfrm>
          <a:custGeom>
            <a:avLst/>
            <a:gdLst>
              <a:gd name="connsiteX0" fmla="*/ 109071 w 462028"/>
              <a:gd name="connsiteY0" fmla="*/ 335684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4 h 335683"/>
              <a:gd name="connsiteX4" fmla="*/ 109071 w 462028"/>
              <a:gd name="connsiteY4" fmla="*/ 335684 h 335683"/>
              <a:gd name="connsiteX5" fmla="*/ 109071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1" y="335684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4"/>
                </a:lnTo>
                <a:lnTo>
                  <a:pt x="109071" y="335684"/>
                </a:lnTo>
                <a:lnTo>
                  <a:pt x="109071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2" name="Freeform: Shape 231">
            <a:extLst>
              <a:ext uri="{FF2B5EF4-FFF2-40B4-BE49-F238E27FC236}">
                <a16:creationId xmlns:a16="http://schemas.microsoft.com/office/drawing/2014/main" id="{42F9731C-4F98-60A0-B4F5-47B58338F881}"/>
              </a:ext>
            </a:extLst>
          </p:cNvPr>
          <p:cNvSpPr/>
          <p:nvPr/>
        </p:nvSpPr>
        <p:spPr>
          <a:xfrm>
            <a:off x="8195990" y="-172269"/>
            <a:ext cx="462028" cy="335683"/>
          </a:xfrm>
          <a:custGeom>
            <a:avLst/>
            <a:gdLst>
              <a:gd name="connsiteX0" fmla="*/ 109071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3 h 335683"/>
              <a:gd name="connsiteX4" fmla="*/ 109071 w 462028"/>
              <a:gd name="connsiteY4" fmla="*/ 335683 h 335683"/>
              <a:gd name="connsiteX5" fmla="*/ 109071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1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3"/>
                </a:lnTo>
                <a:lnTo>
                  <a:pt x="109071" y="335683"/>
                </a:lnTo>
                <a:lnTo>
                  <a:pt x="109071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3" name="Freeform: Shape 232">
            <a:extLst>
              <a:ext uri="{FF2B5EF4-FFF2-40B4-BE49-F238E27FC236}">
                <a16:creationId xmlns:a16="http://schemas.microsoft.com/office/drawing/2014/main" id="{C2B4645C-A6E0-BA63-B270-F48F91B9E531}"/>
              </a:ext>
            </a:extLst>
          </p:cNvPr>
          <p:cNvSpPr/>
          <p:nvPr/>
        </p:nvSpPr>
        <p:spPr>
          <a:xfrm>
            <a:off x="8481540" y="5308177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4" name="Freeform: Shape 233">
            <a:extLst>
              <a:ext uri="{FF2B5EF4-FFF2-40B4-BE49-F238E27FC236}">
                <a16:creationId xmlns:a16="http://schemas.microsoft.com/office/drawing/2014/main" id="{6A4315AD-8101-8B4D-3F41-CBFDCED4BE81}"/>
              </a:ext>
            </a:extLst>
          </p:cNvPr>
          <p:cNvSpPr/>
          <p:nvPr/>
        </p:nvSpPr>
        <p:spPr>
          <a:xfrm>
            <a:off x="8195990" y="6187008"/>
            <a:ext cx="462028" cy="335683"/>
          </a:xfrm>
          <a:custGeom>
            <a:avLst/>
            <a:gdLst>
              <a:gd name="connsiteX0" fmla="*/ 109071 w 462028"/>
              <a:gd name="connsiteY0" fmla="*/ 335684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4 h 335683"/>
              <a:gd name="connsiteX4" fmla="*/ 109071 w 462028"/>
              <a:gd name="connsiteY4" fmla="*/ 335684 h 335683"/>
              <a:gd name="connsiteX5" fmla="*/ 109071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1" y="335684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4"/>
                </a:lnTo>
                <a:lnTo>
                  <a:pt x="109071" y="335684"/>
                </a:lnTo>
                <a:lnTo>
                  <a:pt x="109071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5" name="Freeform: Shape 234">
            <a:extLst>
              <a:ext uri="{FF2B5EF4-FFF2-40B4-BE49-F238E27FC236}">
                <a16:creationId xmlns:a16="http://schemas.microsoft.com/office/drawing/2014/main" id="{C15403EB-B469-FA7E-ECFC-E707ADFF836B}"/>
              </a:ext>
            </a:extLst>
          </p:cNvPr>
          <p:cNvSpPr/>
          <p:nvPr/>
        </p:nvSpPr>
        <p:spPr>
          <a:xfrm>
            <a:off x="8195990" y="7273302"/>
            <a:ext cx="462028" cy="335683"/>
          </a:xfrm>
          <a:custGeom>
            <a:avLst/>
            <a:gdLst>
              <a:gd name="connsiteX0" fmla="*/ 109071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3 h 335683"/>
              <a:gd name="connsiteX4" fmla="*/ 109071 w 462028"/>
              <a:gd name="connsiteY4" fmla="*/ 335683 h 335683"/>
              <a:gd name="connsiteX5" fmla="*/ 109071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1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3"/>
                </a:lnTo>
                <a:lnTo>
                  <a:pt x="109071" y="335683"/>
                </a:lnTo>
                <a:lnTo>
                  <a:pt x="109071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6" name="Freeform: Shape 235">
            <a:extLst>
              <a:ext uri="{FF2B5EF4-FFF2-40B4-BE49-F238E27FC236}">
                <a16:creationId xmlns:a16="http://schemas.microsoft.com/office/drawing/2014/main" id="{535186DC-05F8-D00F-D612-1A3E1F5ED945}"/>
              </a:ext>
            </a:extLst>
          </p:cNvPr>
          <p:cNvSpPr/>
          <p:nvPr/>
        </p:nvSpPr>
        <p:spPr>
          <a:xfrm>
            <a:off x="8481540" y="8152132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7" name="Freeform: Shape 236">
            <a:extLst>
              <a:ext uri="{FF2B5EF4-FFF2-40B4-BE49-F238E27FC236}">
                <a16:creationId xmlns:a16="http://schemas.microsoft.com/office/drawing/2014/main" id="{8B42DA1A-B751-B89F-6558-66088A524890}"/>
              </a:ext>
            </a:extLst>
          </p:cNvPr>
          <p:cNvSpPr/>
          <p:nvPr/>
        </p:nvSpPr>
        <p:spPr>
          <a:xfrm>
            <a:off x="8195990" y="7065838"/>
            <a:ext cx="638507" cy="207463"/>
          </a:xfrm>
          <a:custGeom>
            <a:avLst/>
            <a:gdLst>
              <a:gd name="connsiteX0" fmla="*/ 0 w 638507"/>
              <a:gd name="connsiteY0" fmla="*/ 207463 h 207463"/>
              <a:gd name="connsiteX1" fmla="*/ 285550 w 638507"/>
              <a:gd name="connsiteY1" fmla="*/ 0 h 207463"/>
              <a:gd name="connsiteX2" fmla="*/ 638508 w 638507"/>
              <a:gd name="connsiteY2" fmla="*/ 0 h 207463"/>
              <a:gd name="connsiteX3" fmla="*/ 352959 w 638507"/>
              <a:gd name="connsiteY3" fmla="*/ 207463 h 207463"/>
              <a:gd name="connsiteX4" fmla="*/ 0 w 638507"/>
              <a:gd name="connsiteY4" fmla="*/ 207463 h 207463"/>
              <a:gd name="connsiteX5" fmla="*/ 0 w 638507"/>
              <a:gd name="connsiteY5" fmla="*/ 207463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3"/>
                </a:moveTo>
                <a:lnTo>
                  <a:pt x="285550" y="0"/>
                </a:lnTo>
                <a:lnTo>
                  <a:pt x="638508" y="0"/>
                </a:lnTo>
                <a:lnTo>
                  <a:pt x="352959" y="207463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8" name="Freeform: Shape 237">
            <a:extLst>
              <a:ext uri="{FF2B5EF4-FFF2-40B4-BE49-F238E27FC236}">
                <a16:creationId xmlns:a16="http://schemas.microsoft.com/office/drawing/2014/main" id="{1FD7A5A8-AF82-F0D8-62EE-8292E38D1973}"/>
              </a:ext>
            </a:extLst>
          </p:cNvPr>
          <p:cNvSpPr/>
          <p:nvPr/>
        </p:nvSpPr>
        <p:spPr>
          <a:xfrm>
            <a:off x="8305061" y="5643861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9" name="Freeform: Shape 238">
            <a:extLst>
              <a:ext uri="{FF2B5EF4-FFF2-40B4-BE49-F238E27FC236}">
                <a16:creationId xmlns:a16="http://schemas.microsoft.com/office/drawing/2014/main" id="{24EFA442-AA87-B236-643C-C1CF97598C51}"/>
              </a:ext>
            </a:extLst>
          </p:cNvPr>
          <p:cNvSpPr/>
          <p:nvPr/>
        </p:nvSpPr>
        <p:spPr>
          <a:xfrm>
            <a:off x="8195990" y="4221883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50 w 638507"/>
              <a:gd name="connsiteY1" fmla="*/ 0 h 207463"/>
              <a:gd name="connsiteX2" fmla="*/ 638508 w 638507"/>
              <a:gd name="connsiteY2" fmla="*/ 0 h 207463"/>
              <a:gd name="connsiteX3" fmla="*/ 352959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50" y="0"/>
                </a:lnTo>
                <a:lnTo>
                  <a:pt x="638508" y="0"/>
                </a:lnTo>
                <a:lnTo>
                  <a:pt x="352959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0" name="Freeform: Shape 239">
            <a:extLst>
              <a:ext uri="{FF2B5EF4-FFF2-40B4-BE49-F238E27FC236}">
                <a16:creationId xmlns:a16="http://schemas.microsoft.com/office/drawing/2014/main" id="{70A77F2B-35BB-19BF-404C-8F8981CC0028}"/>
              </a:ext>
            </a:extLst>
          </p:cNvPr>
          <p:cNvSpPr/>
          <p:nvPr/>
        </p:nvSpPr>
        <p:spPr>
          <a:xfrm>
            <a:off x="8305061" y="1042244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1" name="Freeform: Shape 240">
            <a:extLst>
              <a:ext uri="{FF2B5EF4-FFF2-40B4-BE49-F238E27FC236}">
                <a16:creationId xmlns:a16="http://schemas.microsoft.com/office/drawing/2014/main" id="{2C8B5386-1A72-0993-155A-05C681AA3B3A}"/>
              </a:ext>
            </a:extLst>
          </p:cNvPr>
          <p:cNvSpPr/>
          <p:nvPr/>
        </p:nvSpPr>
        <p:spPr>
          <a:xfrm>
            <a:off x="8195990" y="-379732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50 w 638507"/>
              <a:gd name="connsiteY1" fmla="*/ 0 h 207463"/>
              <a:gd name="connsiteX2" fmla="*/ 638508 w 638507"/>
              <a:gd name="connsiteY2" fmla="*/ 0 h 207463"/>
              <a:gd name="connsiteX3" fmla="*/ 352959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50" y="0"/>
                </a:lnTo>
                <a:lnTo>
                  <a:pt x="638508" y="0"/>
                </a:lnTo>
                <a:lnTo>
                  <a:pt x="352959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2" name="Freeform: Shape 241">
            <a:extLst>
              <a:ext uri="{FF2B5EF4-FFF2-40B4-BE49-F238E27FC236}">
                <a16:creationId xmlns:a16="http://schemas.microsoft.com/office/drawing/2014/main" id="{A6E6467A-3252-AC52-C88F-EDD1415B8ED5}"/>
              </a:ext>
            </a:extLst>
          </p:cNvPr>
          <p:cNvSpPr/>
          <p:nvPr/>
        </p:nvSpPr>
        <p:spPr>
          <a:xfrm>
            <a:off x="8195990" y="499097"/>
            <a:ext cx="638507" cy="207463"/>
          </a:xfrm>
          <a:custGeom>
            <a:avLst/>
            <a:gdLst>
              <a:gd name="connsiteX0" fmla="*/ 285550 w 638507"/>
              <a:gd name="connsiteY0" fmla="*/ 207464 h 207463"/>
              <a:gd name="connsiteX1" fmla="*/ 0 w 638507"/>
              <a:gd name="connsiteY1" fmla="*/ 0 h 207463"/>
              <a:gd name="connsiteX2" fmla="*/ 352959 w 638507"/>
              <a:gd name="connsiteY2" fmla="*/ 0 h 207463"/>
              <a:gd name="connsiteX3" fmla="*/ 638508 w 638507"/>
              <a:gd name="connsiteY3" fmla="*/ 207464 h 207463"/>
              <a:gd name="connsiteX4" fmla="*/ 285550 w 638507"/>
              <a:gd name="connsiteY4" fmla="*/ 207464 h 207463"/>
              <a:gd name="connsiteX5" fmla="*/ 28555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50" y="207464"/>
                </a:moveTo>
                <a:lnTo>
                  <a:pt x="0" y="0"/>
                </a:lnTo>
                <a:lnTo>
                  <a:pt x="352959" y="0"/>
                </a:lnTo>
                <a:lnTo>
                  <a:pt x="638508" y="207464"/>
                </a:lnTo>
                <a:lnTo>
                  <a:pt x="285550" y="207464"/>
                </a:lnTo>
                <a:lnTo>
                  <a:pt x="28555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3" name="Freeform: Shape 242">
            <a:extLst>
              <a:ext uri="{FF2B5EF4-FFF2-40B4-BE49-F238E27FC236}">
                <a16:creationId xmlns:a16="http://schemas.microsoft.com/office/drawing/2014/main" id="{1AF0BBDF-0F01-2671-6033-EF86B01338EA}"/>
              </a:ext>
            </a:extLst>
          </p:cNvPr>
          <p:cNvSpPr/>
          <p:nvPr/>
        </p:nvSpPr>
        <p:spPr>
          <a:xfrm>
            <a:off x="8305061" y="1921075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4" name="Freeform: Shape 243">
            <a:extLst>
              <a:ext uri="{FF2B5EF4-FFF2-40B4-BE49-F238E27FC236}">
                <a16:creationId xmlns:a16="http://schemas.microsoft.com/office/drawing/2014/main" id="{4E87F74F-471B-9814-5CD8-0D3BB337C26F}"/>
              </a:ext>
            </a:extLst>
          </p:cNvPr>
          <p:cNvSpPr/>
          <p:nvPr/>
        </p:nvSpPr>
        <p:spPr>
          <a:xfrm>
            <a:off x="8195990" y="3343052"/>
            <a:ext cx="638507" cy="207463"/>
          </a:xfrm>
          <a:custGeom>
            <a:avLst/>
            <a:gdLst>
              <a:gd name="connsiteX0" fmla="*/ 285550 w 638507"/>
              <a:gd name="connsiteY0" fmla="*/ 207464 h 207463"/>
              <a:gd name="connsiteX1" fmla="*/ 0 w 638507"/>
              <a:gd name="connsiteY1" fmla="*/ 0 h 207463"/>
              <a:gd name="connsiteX2" fmla="*/ 352959 w 638507"/>
              <a:gd name="connsiteY2" fmla="*/ 0 h 207463"/>
              <a:gd name="connsiteX3" fmla="*/ 638508 w 638507"/>
              <a:gd name="connsiteY3" fmla="*/ 207464 h 207463"/>
              <a:gd name="connsiteX4" fmla="*/ 285550 w 638507"/>
              <a:gd name="connsiteY4" fmla="*/ 207464 h 207463"/>
              <a:gd name="connsiteX5" fmla="*/ 28555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50" y="207464"/>
                </a:moveTo>
                <a:lnTo>
                  <a:pt x="0" y="0"/>
                </a:lnTo>
                <a:lnTo>
                  <a:pt x="352959" y="0"/>
                </a:lnTo>
                <a:lnTo>
                  <a:pt x="638508" y="207464"/>
                </a:lnTo>
                <a:lnTo>
                  <a:pt x="285550" y="207464"/>
                </a:lnTo>
                <a:lnTo>
                  <a:pt x="28555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5" name="Freeform: Shape 244">
            <a:extLst>
              <a:ext uri="{FF2B5EF4-FFF2-40B4-BE49-F238E27FC236}">
                <a16:creationId xmlns:a16="http://schemas.microsoft.com/office/drawing/2014/main" id="{4479B9E5-6636-1F33-4B5C-24AD0AA53E42}"/>
              </a:ext>
            </a:extLst>
          </p:cNvPr>
          <p:cNvSpPr/>
          <p:nvPr/>
        </p:nvSpPr>
        <p:spPr>
          <a:xfrm>
            <a:off x="8195990" y="4765030"/>
            <a:ext cx="747578" cy="543147"/>
          </a:xfrm>
          <a:custGeom>
            <a:avLst/>
            <a:gdLst>
              <a:gd name="connsiteX0" fmla="*/ 285550 w 747578"/>
              <a:gd name="connsiteY0" fmla="*/ 543147 h 543147"/>
              <a:gd name="connsiteX1" fmla="*/ 0 w 747578"/>
              <a:gd name="connsiteY1" fmla="*/ 335683 h 543147"/>
              <a:gd name="connsiteX2" fmla="*/ 109071 w 747578"/>
              <a:gd name="connsiteY2" fmla="*/ 0 h 543147"/>
              <a:gd name="connsiteX3" fmla="*/ 462028 w 747578"/>
              <a:gd name="connsiteY3" fmla="*/ 0 h 543147"/>
              <a:gd name="connsiteX4" fmla="*/ 747578 w 747578"/>
              <a:gd name="connsiteY4" fmla="*/ 207463 h 543147"/>
              <a:gd name="connsiteX5" fmla="*/ 638508 w 747578"/>
              <a:gd name="connsiteY5" fmla="*/ 543147 h 543147"/>
              <a:gd name="connsiteX6" fmla="*/ 285550 w 747578"/>
              <a:gd name="connsiteY6" fmla="*/ 543147 h 543147"/>
              <a:gd name="connsiteX7" fmla="*/ 285550 w 747578"/>
              <a:gd name="connsiteY7" fmla="*/ 543147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7578" h="543147">
                <a:moveTo>
                  <a:pt x="285550" y="543147"/>
                </a:moveTo>
                <a:lnTo>
                  <a:pt x="0" y="335683"/>
                </a:lnTo>
                <a:lnTo>
                  <a:pt x="109071" y="0"/>
                </a:lnTo>
                <a:lnTo>
                  <a:pt x="462028" y="0"/>
                </a:lnTo>
                <a:lnTo>
                  <a:pt x="747578" y="207463"/>
                </a:lnTo>
                <a:lnTo>
                  <a:pt x="638508" y="543147"/>
                </a:lnTo>
                <a:lnTo>
                  <a:pt x="285550" y="543147"/>
                </a:lnTo>
                <a:lnTo>
                  <a:pt x="285550" y="5431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6" name="Freeform: Shape 245">
            <a:extLst>
              <a:ext uri="{FF2B5EF4-FFF2-40B4-BE49-F238E27FC236}">
                <a16:creationId xmlns:a16="http://schemas.microsoft.com/office/drawing/2014/main" id="{8D053CCA-1E9F-638C-3642-731F509B045F}"/>
              </a:ext>
            </a:extLst>
          </p:cNvPr>
          <p:cNvSpPr/>
          <p:nvPr/>
        </p:nvSpPr>
        <p:spPr>
          <a:xfrm>
            <a:off x="8305061" y="6522691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7" name="Freeform: Shape 246">
            <a:extLst>
              <a:ext uri="{FF2B5EF4-FFF2-40B4-BE49-F238E27FC236}">
                <a16:creationId xmlns:a16="http://schemas.microsoft.com/office/drawing/2014/main" id="{E9E2B424-CF59-61E8-D400-D40AAE2E3BCE}"/>
              </a:ext>
            </a:extLst>
          </p:cNvPr>
          <p:cNvSpPr/>
          <p:nvPr/>
        </p:nvSpPr>
        <p:spPr>
          <a:xfrm>
            <a:off x="8195990" y="7944669"/>
            <a:ext cx="638507" cy="207463"/>
          </a:xfrm>
          <a:custGeom>
            <a:avLst/>
            <a:gdLst>
              <a:gd name="connsiteX0" fmla="*/ 285550 w 638507"/>
              <a:gd name="connsiteY0" fmla="*/ 207463 h 207463"/>
              <a:gd name="connsiteX1" fmla="*/ 0 w 638507"/>
              <a:gd name="connsiteY1" fmla="*/ 0 h 207463"/>
              <a:gd name="connsiteX2" fmla="*/ 352959 w 638507"/>
              <a:gd name="connsiteY2" fmla="*/ 0 h 207463"/>
              <a:gd name="connsiteX3" fmla="*/ 638508 w 638507"/>
              <a:gd name="connsiteY3" fmla="*/ 207463 h 207463"/>
              <a:gd name="connsiteX4" fmla="*/ 285550 w 638507"/>
              <a:gd name="connsiteY4" fmla="*/ 207463 h 207463"/>
              <a:gd name="connsiteX5" fmla="*/ 285550 w 638507"/>
              <a:gd name="connsiteY5" fmla="*/ 207463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50" y="207463"/>
                </a:moveTo>
                <a:lnTo>
                  <a:pt x="0" y="0"/>
                </a:lnTo>
                <a:lnTo>
                  <a:pt x="352959" y="0"/>
                </a:lnTo>
                <a:lnTo>
                  <a:pt x="638508" y="207463"/>
                </a:lnTo>
                <a:lnTo>
                  <a:pt x="285550" y="207463"/>
                </a:lnTo>
                <a:lnTo>
                  <a:pt x="28555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8" name="Freeform: Shape 247">
            <a:extLst>
              <a:ext uri="{FF2B5EF4-FFF2-40B4-BE49-F238E27FC236}">
                <a16:creationId xmlns:a16="http://schemas.microsoft.com/office/drawing/2014/main" id="{AF772883-EFFB-BF40-AB95-B56ACA06AEAD}"/>
              </a:ext>
            </a:extLst>
          </p:cNvPr>
          <p:cNvSpPr/>
          <p:nvPr/>
        </p:nvSpPr>
        <p:spPr>
          <a:xfrm>
            <a:off x="8195990" y="5851324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1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1" y="0"/>
                </a:lnTo>
                <a:lnTo>
                  <a:pt x="462028" y="0"/>
                </a:lnTo>
                <a:lnTo>
                  <a:pt x="352959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9" name="Freeform: Shape 248">
            <a:extLst>
              <a:ext uri="{FF2B5EF4-FFF2-40B4-BE49-F238E27FC236}">
                <a16:creationId xmlns:a16="http://schemas.microsoft.com/office/drawing/2014/main" id="{64132A47-D653-8FF6-C589-196BD697F75C}"/>
              </a:ext>
            </a:extLst>
          </p:cNvPr>
          <p:cNvSpPr/>
          <p:nvPr/>
        </p:nvSpPr>
        <p:spPr>
          <a:xfrm>
            <a:off x="8481540" y="3886200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0" name="Freeform: Shape 249">
            <a:extLst>
              <a:ext uri="{FF2B5EF4-FFF2-40B4-BE49-F238E27FC236}">
                <a16:creationId xmlns:a16="http://schemas.microsoft.com/office/drawing/2014/main" id="{FDBBB98A-98A9-0F6E-479E-DBCB9F943A8B}"/>
              </a:ext>
            </a:extLst>
          </p:cNvPr>
          <p:cNvSpPr/>
          <p:nvPr/>
        </p:nvSpPr>
        <p:spPr>
          <a:xfrm>
            <a:off x="8481540" y="6730155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1" name="Freeform: Shape 250">
            <a:extLst>
              <a:ext uri="{FF2B5EF4-FFF2-40B4-BE49-F238E27FC236}">
                <a16:creationId xmlns:a16="http://schemas.microsoft.com/office/drawing/2014/main" id="{E971092D-F5DD-4503-D6B8-59592EAD4C25}"/>
              </a:ext>
            </a:extLst>
          </p:cNvPr>
          <p:cNvSpPr/>
          <p:nvPr/>
        </p:nvSpPr>
        <p:spPr>
          <a:xfrm>
            <a:off x="8195990" y="3007369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1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1" y="0"/>
                </a:lnTo>
                <a:lnTo>
                  <a:pt x="462028" y="0"/>
                </a:lnTo>
                <a:lnTo>
                  <a:pt x="352959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2" name="Freeform: Shape 251">
            <a:extLst>
              <a:ext uri="{FF2B5EF4-FFF2-40B4-BE49-F238E27FC236}">
                <a16:creationId xmlns:a16="http://schemas.microsoft.com/office/drawing/2014/main" id="{F0967B08-EB72-9339-EA84-74D3BB733DB9}"/>
              </a:ext>
            </a:extLst>
          </p:cNvPr>
          <p:cNvSpPr/>
          <p:nvPr/>
        </p:nvSpPr>
        <p:spPr>
          <a:xfrm>
            <a:off x="8195990" y="7608985"/>
            <a:ext cx="462028" cy="335684"/>
          </a:xfrm>
          <a:custGeom>
            <a:avLst/>
            <a:gdLst>
              <a:gd name="connsiteX0" fmla="*/ 0 w 462028"/>
              <a:gd name="connsiteY0" fmla="*/ 335684 h 335684"/>
              <a:gd name="connsiteX1" fmla="*/ 109071 w 462028"/>
              <a:gd name="connsiteY1" fmla="*/ 0 h 335684"/>
              <a:gd name="connsiteX2" fmla="*/ 462028 w 462028"/>
              <a:gd name="connsiteY2" fmla="*/ 0 h 335684"/>
              <a:gd name="connsiteX3" fmla="*/ 352959 w 462028"/>
              <a:gd name="connsiteY3" fmla="*/ 335684 h 335684"/>
              <a:gd name="connsiteX4" fmla="*/ 0 w 462028"/>
              <a:gd name="connsiteY4" fmla="*/ 335684 h 335684"/>
              <a:gd name="connsiteX5" fmla="*/ 0 w 462028"/>
              <a:gd name="connsiteY5" fmla="*/ 335684 h 335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4">
                <a:moveTo>
                  <a:pt x="0" y="335684"/>
                </a:moveTo>
                <a:lnTo>
                  <a:pt x="109071" y="0"/>
                </a:lnTo>
                <a:lnTo>
                  <a:pt x="462028" y="0"/>
                </a:lnTo>
                <a:lnTo>
                  <a:pt x="352959" y="335684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3" name="Freeform: Shape 252">
            <a:extLst>
              <a:ext uri="{FF2B5EF4-FFF2-40B4-BE49-F238E27FC236}">
                <a16:creationId xmlns:a16="http://schemas.microsoft.com/office/drawing/2014/main" id="{D4DBB806-885E-F976-9AB5-226FD39DED04}"/>
              </a:ext>
            </a:extLst>
          </p:cNvPr>
          <p:cNvSpPr/>
          <p:nvPr/>
        </p:nvSpPr>
        <p:spPr>
          <a:xfrm>
            <a:off x="8481540" y="2128538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4" name="Freeform: Shape 253">
            <a:extLst>
              <a:ext uri="{FF2B5EF4-FFF2-40B4-BE49-F238E27FC236}">
                <a16:creationId xmlns:a16="http://schemas.microsoft.com/office/drawing/2014/main" id="{3EB7EF7D-3BAC-2D5A-AD25-CBC6A912CEA7}"/>
              </a:ext>
            </a:extLst>
          </p:cNvPr>
          <p:cNvSpPr/>
          <p:nvPr/>
        </p:nvSpPr>
        <p:spPr>
          <a:xfrm>
            <a:off x="8195990" y="1249708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1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1" y="0"/>
                </a:lnTo>
                <a:lnTo>
                  <a:pt x="462028" y="0"/>
                </a:lnTo>
                <a:lnTo>
                  <a:pt x="352959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5" name="Freeform: Shape 254">
            <a:extLst>
              <a:ext uri="{FF2B5EF4-FFF2-40B4-BE49-F238E27FC236}">
                <a16:creationId xmlns:a16="http://schemas.microsoft.com/office/drawing/2014/main" id="{9C4D9019-1886-34ED-CCB6-04735C575159}"/>
              </a:ext>
            </a:extLst>
          </p:cNvPr>
          <p:cNvSpPr/>
          <p:nvPr/>
        </p:nvSpPr>
        <p:spPr>
          <a:xfrm>
            <a:off x="8195990" y="163414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1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1" y="0"/>
                </a:lnTo>
                <a:lnTo>
                  <a:pt x="462028" y="0"/>
                </a:lnTo>
                <a:lnTo>
                  <a:pt x="352959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6" name="Freeform: Shape 255">
            <a:extLst>
              <a:ext uri="{FF2B5EF4-FFF2-40B4-BE49-F238E27FC236}">
                <a16:creationId xmlns:a16="http://schemas.microsoft.com/office/drawing/2014/main" id="{5CD01887-8795-90A4-6485-498461BC827E}"/>
              </a:ext>
            </a:extLst>
          </p:cNvPr>
          <p:cNvSpPr/>
          <p:nvPr/>
        </p:nvSpPr>
        <p:spPr>
          <a:xfrm>
            <a:off x="8481540" y="-715416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7" name="Freeform: Shape 256">
            <a:extLst>
              <a:ext uri="{FF2B5EF4-FFF2-40B4-BE49-F238E27FC236}">
                <a16:creationId xmlns:a16="http://schemas.microsoft.com/office/drawing/2014/main" id="{E76C1F60-A115-1686-0A3A-4CB195C4EE4B}"/>
              </a:ext>
            </a:extLst>
          </p:cNvPr>
          <p:cNvSpPr/>
          <p:nvPr/>
        </p:nvSpPr>
        <p:spPr>
          <a:xfrm>
            <a:off x="81703" y="5100713"/>
            <a:ext cx="747577" cy="543147"/>
          </a:xfrm>
          <a:custGeom>
            <a:avLst/>
            <a:gdLst>
              <a:gd name="connsiteX0" fmla="*/ 109070 w 747577"/>
              <a:gd name="connsiteY0" fmla="*/ 543147 h 543147"/>
              <a:gd name="connsiteX1" fmla="*/ 0 w 747577"/>
              <a:gd name="connsiteY1" fmla="*/ 207464 h 543147"/>
              <a:gd name="connsiteX2" fmla="*/ 285549 w 747577"/>
              <a:gd name="connsiteY2" fmla="*/ 0 h 543147"/>
              <a:gd name="connsiteX3" fmla="*/ 638508 w 747577"/>
              <a:gd name="connsiteY3" fmla="*/ 0 h 543147"/>
              <a:gd name="connsiteX4" fmla="*/ 747578 w 747577"/>
              <a:gd name="connsiteY4" fmla="*/ 335683 h 543147"/>
              <a:gd name="connsiteX5" fmla="*/ 462029 w 747577"/>
              <a:gd name="connsiteY5" fmla="*/ 543147 h 543147"/>
              <a:gd name="connsiteX6" fmla="*/ 109070 w 747577"/>
              <a:gd name="connsiteY6" fmla="*/ 543147 h 543147"/>
              <a:gd name="connsiteX7" fmla="*/ 109070 w 747577"/>
              <a:gd name="connsiteY7" fmla="*/ 543147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7577" h="543147">
                <a:moveTo>
                  <a:pt x="109070" y="543147"/>
                </a:moveTo>
                <a:lnTo>
                  <a:pt x="0" y="207464"/>
                </a:lnTo>
                <a:lnTo>
                  <a:pt x="285549" y="0"/>
                </a:lnTo>
                <a:lnTo>
                  <a:pt x="638508" y="0"/>
                </a:lnTo>
                <a:lnTo>
                  <a:pt x="747578" y="335683"/>
                </a:lnTo>
                <a:lnTo>
                  <a:pt x="462029" y="543147"/>
                </a:lnTo>
                <a:lnTo>
                  <a:pt x="109070" y="543147"/>
                </a:lnTo>
                <a:lnTo>
                  <a:pt x="109070" y="5431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8" name="Freeform: Shape 257">
            <a:extLst>
              <a:ext uri="{FF2B5EF4-FFF2-40B4-BE49-F238E27FC236}">
                <a16:creationId xmlns:a16="http://schemas.microsoft.com/office/drawing/2014/main" id="{7D2DDE0E-604B-023E-95D6-D2C9485D9FA4}"/>
              </a:ext>
            </a:extLst>
          </p:cNvPr>
          <p:cNvSpPr/>
          <p:nvPr/>
        </p:nvSpPr>
        <p:spPr>
          <a:xfrm>
            <a:off x="367253" y="4429347"/>
            <a:ext cx="462028" cy="335683"/>
          </a:xfrm>
          <a:custGeom>
            <a:avLst/>
            <a:gdLst>
              <a:gd name="connsiteX0" fmla="*/ 109070 w 462028"/>
              <a:gd name="connsiteY0" fmla="*/ 335684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4 h 335683"/>
              <a:gd name="connsiteX4" fmla="*/ 109070 w 462028"/>
              <a:gd name="connsiteY4" fmla="*/ 335684 h 335683"/>
              <a:gd name="connsiteX5" fmla="*/ 10907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4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4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9" name="Freeform: Shape 258">
            <a:extLst>
              <a:ext uri="{FF2B5EF4-FFF2-40B4-BE49-F238E27FC236}">
                <a16:creationId xmlns:a16="http://schemas.microsoft.com/office/drawing/2014/main" id="{0C33CCF4-0AA4-2F4D-7A6B-04F9310760FD}"/>
              </a:ext>
            </a:extLst>
          </p:cNvPr>
          <p:cNvSpPr/>
          <p:nvPr/>
        </p:nvSpPr>
        <p:spPr>
          <a:xfrm>
            <a:off x="367253" y="6187008"/>
            <a:ext cx="462028" cy="335683"/>
          </a:xfrm>
          <a:custGeom>
            <a:avLst/>
            <a:gdLst>
              <a:gd name="connsiteX0" fmla="*/ 109070 w 462028"/>
              <a:gd name="connsiteY0" fmla="*/ 335684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4 h 335683"/>
              <a:gd name="connsiteX4" fmla="*/ 109070 w 462028"/>
              <a:gd name="connsiteY4" fmla="*/ 335684 h 335683"/>
              <a:gd name="connsiteX5" fmla="*/ 10907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4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4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0" name="Freeform: Shape 259">
            <a:extLst>
              <a:ext uri="{FF2B5EF4-FFF2-40B4-BE49-F238E27FC236}">
                <a16:creationId xmlns:a16="http://schemas.microsoft.com/office/drawing/2014/main" id="{F5044F27-078A-D0D6-4D3D-1E1394AEE18E}"/>
              </a:ext>
            </a:extLst>
          </p:cNvPr>
          <p:cNvSpPr/>
          <p:nvPr/>
        </p:nvSpPr>
        <p:spPr>
          <a:xfrm>
            <a:off x="367253" y="3343052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1" name="Freeform: Shape 260">
            <a:extLst>
              <a:ext uri="{FF2B5EF4-FFF2-40B4-BE49-F238E27FC236}">
                <a16:creationId xmlns:a16="http://schemas.microsoft.com/office/drawing/2014/main" id="{621513C8-AA1E-E14F-7F56-11E53CE4FC9F}"/>
              </a:ext>
            </a:extLst>
          </p:cNvPr>
          <p:cNvSpPr/>
          <p:nvPr/>
        </p:nvSpPr>
        <p:spPr>
          <a:xfrm>
            <a:off x="367253" y="7273302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2" name="Freeform: Shape 261">
            <a:extLst>
              <a:ext uri="{FF2B5EF4-FFF2-40B4-BE49-F238E27FC236}">
                <a16:creationId xmlns:a16="http://schemas.microsoft.com/office/drawing/2014/main" id="{7180663F-4F3E-3F0A-BA81-5D61A2748CB1}"/>
              </a:ext>
            </a:extLst>
          </p:cNvPr>
          <p:cNvSpPr/>
          <p:nvPr/>
        </p:nvSpPr>
        <p:spPr>
          <a:xfrm>
            <a:off x="367253" y="2671686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3" name="Freeform: Shape 262">
            <a:extLst>
              <a:ext uri="{FF2B5EF4-FFF2-40B4-BE49-F238E27FC236}">
                <a16:creationId xmlns:a16="http://schemas.microsoft.com/office/drawing/2014/main" id="{0F5FBA4C-3F5E-0C5D-CCF7-8EB30B914370}"/>
              </a:ext>
            </a:extLst>
          </p:cNvPr>
          <p:cNvSpPr/>
          <p:nvPr/>
        </p:nvSpPr>
        <p:spPr>
          <a:xfrm>
            <a:off x="367253" y="7944669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4" name="Freeform: Shape 263">
            <a:extLst>
              <a:ext uri="{FF2B5EF4-FFF2-40B4-BE49-F238E27FC236}">
                <a16:creationId xmlns:a16="http://schemas.microsoft.com/office/drawing/2014/main" id="{24722AB8-5BA3-E86E-F216-B0C8C89C9ED8}"/>
              </a:ext>
            </a:extLst>
          </p:cNvPr>
          <p:cNvSpPr/>
          <p:nvPr/>
        </p:nvSpPr>
        <p:spPr>
          <a:xfrm>
            <a:off x="367253" y="1585391"/>
            <a:ext cx="462028" cy="335683"/>
          </a:xfrm>
          <a:custGeom>
            <a:avLst/>
            <a:gdLst>
              <a:gd name="connsiteX0" fmla="*/ 109070 w 462028"/>
              <a:gd name="connsiteY0" fmla="*/ 335684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4 h 335683"/>
              <a:gd name="connsiteX4" fmla="*/ 109070 w 462028"/>
              <a:gd name="connsiteY4" fmla="*/ 335684 h 335683"/>
              <a:gd name="connsiteX5" fmla="*/ 10907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4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4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5" name="Freeform: Shape 264">
            <a:extLst>
              <a:ext uri="{FF2B5EF4-FFF2-40B4-BE49-F238E27FC236}">
                <a16:creationId xmlns:a16="http://schemas.microsoft.com/office/drawing/2014/main" id="{4FBCA2DF-D6AC-3E52-0AAE-B727A2B5FFD4}"/>
              </a:ext>
            </a:extLst>
          </p:cNvPr>
          <p:cNvSpPr/>
          <p:nvPr/>
        </p:nvSpPr>
        <p:spPr>
          <a:xfrm>
            <a:off x="367253" y="499097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6" name="Freeform: Shape 265">
            <a:extLst>
              <a:ext uri="{FF2B5EF4-FFF2-40B4-BE49-F238E27FC236}">
                <a16:creationId xmlns:a16="http://schemas.microsoft.com/office/drawing/2014/main" id="{9739DCF5-32D0-5726-A52B-A5A1045A3EED}"/>
              </a:ext>
            </a:extLst>
          </p:cNvPr>
          <p:cNvSpPr/>
          <p:nvPr/>
        </p:nvSpPr>
        <p:spPr>
          <a:xfrm>
            <a:off x="367253" y="-172269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7" name="Freeform: Shape 266">
            <a:extLst>
              <a:ext uri="{FF2B5EF4-FFF2-40B4-BE49-F238E27FC236}">
                <a16:creationId xmlns:a16="http://schemas.microsoft.com/office/drawing/2014/main" id="{EEE58DB7-96BB-CD44-E9B9-047D5FA14BAC}"/>
              </a:ext>
            </a:extLst>
          </p:cNvPr>
          <p:cNvSpPr/>
          <p:nvPr/>
        </p:nvSpPr>
        <p:spPr>
          <a:xfrm>
            <a:off x="190774" y="-922880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8" name="Freeform: Shape 267">
            <a:extLst>
              <a:ext uri="{FF2B5EF4-FFF2-40B4-BE49-F238E27FC236}">
                <a16:creationId xmlns:a16="http://schemas.microsoft.com/office/drawing/2014/main" id="{83D3B133-6071-55FE-B5EB-739DA201DB8C}"/>
              </a:ext>
            </a:extLst>
          </p:cNvPr>
          <p:cNvSpPr/>
          <p:nvPr/>
        </p:nvSpPr>
        <p:spPr>
          <a:xfrm>
            <a:off x="190774" y="834781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9" name="Freeform: Shape 268">
            <a:extLst>
              <a:ext uri="{FF2B5EF4-FFF2-40B4-BE49-F238E27FC236}">
                <a16:creationId xmlns:a16="http://schemas.microsoft.com/office/drawing/2014/main" id="{42B82056-5A8D-0360-84B8-52BEDD43569C}"/>
              </a:ext>
            </a:extLst>
          </p:cNvPr>
          <p:cNvSpPr/>
          <p:nvPr/>
        </p:nvSpPr>
        <p:spPr>
          <a:xfrm>
            <a:off x="190774" y="1921075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0" name="Freeform: Shape 269">
            <a:extLst>
              <a:ext uri="{FF2B5EF4-FFF2-40B4-BE49-F238E27FC236}">
                <a16:creationId xmlns:a16="http://schemas.microsoft.com/office/drawing/2014/main" id="{A43D8D32-E2A3-1DD0-E27F-348FDAA7D836}"/>
              </a:ext>
            </a:extLst>
          </p:cNvPr>
          <p:cNvSpPr/>
          <p:nvPr/>
        </p:nvSpPr>
        <p:spPr>
          <a:xfrm>
            <a:off x="190774" y="3678736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1" name="Freeform: Shape 270">
            <a:extLst>
              <a:ext uri="{FF2B5EF4-FFF2-40B4-BE49-F238E27FC236}">
                <a16:creationId xmlns:a16="http://schemas.microsoft.com/office/drawing/2014/main" id="{4E203BA4-7E61-1FA6-9C83-E2C144EF8E3F}"/>
              </a:ext>
            </a:extLst>
          </p:cNvPr>
          <p:cNvSpPr/>
          <p:nvPr/>
        </p:nvSpPr>
        <p:spPr>
          <a:xfrm>
            <a:off x="190774" y="6522691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2" name="Freeform: Shape 271">
            <a:extLst>
              <a:ext uri="{FF2B5EF4-FFF2-40B4-BE49-F238E27FC236}">
                <a16:creationId xmlns:a16="http://schemas.microsoft.com/office/drawing/2014/main" id="{FC2F5952-F7F6-D764-0323-9820BA68B8C7}"/>
              </a:ext>
            </a:extLst>
          </p:cNvPr>
          <p:cNvSpPr/>
          <p:nvPr/>
        </p:nvSpPr>
        <p:spPr>
          <a:xfrm>
            <a:off x="190774" y="8280352"/>
            <a:ext cx="638507" cy="207463"/>
          </a:xfrm>
          <a:custGeom>
            <a:avLst/>
            <a:gdLst>
              <a:gd name="connsiteX0" fmla="*/ 0 w 638507"/>
              <a:gd name="connsiteY0" fmla="*/ 207463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3 h 207463"/>
              <a:gd name="connsiteX4" fmla="*/ 0 w 638507"/>
              <a:gd name="connsiteY4" fmla="*/ 207463 h 207463"/>
              <a:gd name="connsiteX5" fmla="*/ 0 w 638507"/>
              <a:gd name="connsiteY5" fmla="*/ 207463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3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3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3" name="Freeform: Shape 272">
            <a:extLst>
              <a:ext uri="{FF2B5EF4-FFF2-40B4-BE49-F238E27FC236}">
                <a16:creationId xmlns:a16="http://schemas.microsoft.com/office/drawing/2014/main" id="{5066B3CB-C836-F54B-5BC0-B77BE31F941C}"/>
              </a:ext>
            </a:extLst>
          </p:cNvPr>
          <p:cNvSpPr/>
          <p:nvPr/>
        </p:nvSpPr>
        <p:spPr>
          <a:xfrm>
            <a:off x="190774" y="8487816"/>
            <a:ext cx="638507" cy="207463"/>
          </a:xfrm>
          <a:custGeom>
            <a:avLst/>
            <a:gdLst>
              <a:gd name="connsiteX0" fmla="*/ 285549 w 638507"/>
              <a:gd name="connsiteY0" fmla="*/ 207463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3 h 207463"/>
              <a:gd name="connsiteX4" fmla="*/ 285549 w 638507"/>
              <a:gd name="connsiteY4" fmla="*/ 207463 h 207463"/>
              <a:gd name="connsiteX5" fmla="*/ 285549 w 638507"/>
              <a:gd name="connsiteY5" fmla="*/ 207463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3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3"/>
                </a:lnTo>
                <a:lnTo>
                  <a:pt x="285549" y="207463"/>
                </a:lnTo>
                <a:lnTo>
                  <a:pt x="285549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4" name="Freeform: Shape 273">
            <a:extLst>
              <a:ext uri="{FF2B5EF4-FFF2-40B4-BE49-F238E27FC236}">
                <a16:creationId xmlns:a16="http://schemas.microsoft.com/office/drawing/2014/main" id="{D192705B-45BB-90B3-BF10-789EA51B1880}"/>
              </a:ext>
            </a:extLst>
          </p:cNvPr>
          <p:cNvSpPr/>
          <p:nvPr/>
        </p:nvSpPr>
        <p:spPr>
          <a:xfrm>
            <a:off x="190774" y="6730155"/>
            <a:ext cx="638507" cy="207463"/>
          </a:xfrm>
          <a:custGeom>
            <a:avLst/>
            <a:gdLst>
              <a:gd name="connsiteX0" fmla="*/ 285549 w 638507"/>
              <a:gd name="connsiteY0" fmla="*/ 207463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3 h 207463"/>
              <a:gd name="connsiteX4" fmla="*/ 285549 w 638507"/>
              <a:gd name="connsiteY4" fmla="*/ 207463 h 207463"/>
              <a:gd name="connsiteX5" fmla="*/ 285549 w 638507"/>
              <a:gd name="connsiteY5" fmla="*/ 207463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3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3"/>
                </a:lnTo>
                <a:lnTo>
                  <a:pt x="285549" y="207463"/>
                </a:lnTo>
                <a:lnTo>
                  <a:pt x="285549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785F29BB-DAFA-8972-4978-5AA0ABD73216}"/>
              </a:ext>
            </a:extLst>
          </p:cNvPr>
          <p:cNvSpPr/>
          <p:nvPr/>
        </p:nvSpPr>
        <p:spPr>
          <a:xfrm>
            <a:off x="190774" y="5643861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BAE30CA5-DD76-E65A-B0C5-8DC9FA7786CC}"/>
              </a:ext>
            </a:extLst>
          </p:cNvPr>
          <p:cNvSpPr/>
          <p:nvPr/>
        </p:nvSpPr>
        <p:spPr>
          <a:xfrm>
            <a:off x="190774" y="3886200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21E849DC-4770-3000-2BFB-546FA0FD3CC7}"/>
              </a:ext>
            </a:extLst>
          </p:cNvPr>
          <p:cNvSpPr/>
          <p:nvPr/>
        </p:nvSpPr>
        <p:spPr>
          <a:xfrm>
            <a:off x="81703" y="2128538"/>
            <a:ext cx="747577" cy="543147"/>
          </a:xfrm>
          <a:custGeom>
            <a:avLst/>
            <a:gdLst>
              <a:gd name="connsiteX0" fmla="*/ 285549 w 747577"/>
              <a:gd name="connsiteY0" fmla="*/ 543147 h 543147"/>
              <a:gd name="connsiteX1" fmla="*/ 0 w 747577"/>
              <a:gd name="connsiteY1" fmla="*/ 335683 h 543147"/>
              <a:gd name="connsiteX2" fmla="*/ 109070 w 747577"/>
              <a:gd name="connsiteY2" fmla="*/ 0 h 543147"/>
              <a:gd name="connsiteX3" fmla="*/ 462029 w 747577"/>
              <a:gd name="connsiteY3" fmla="*/ 0 h 543147"/>
              <a:gd name="connsiteX4" fmla="*/ 747578 w 747577"/>
              <a:gd name="connsiteY4" fmla="*/ 207464 h 543147"/>
              <a:gd name="connsiteX5" fmla="*/ 638508 w 747577"/>
              <a:gd name="connsiteY5" fmla="*/ 543147 h 543147"/>
              <a:gd name="connsiteX6" fmla="*/ 285549 w 747577"/>
              <a:gd name="connsiteY6" fmla="*/ 543147 h 543147"/>
              <a:gd name="connsiteX7" fmla="*/ 285549 w 747577"/>
              <a:gd name="connsiteY7" fmla="*/ 543147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7577" h="543147">
                <a:moveTo>
                  <a:pt x="285549" y="543147"/>
                </a:moveTo>
                <a:lnTo>
                  <a:pt x="0" y="335683"/>
                </a:lnTo>
                <a:lnTo>
                  <a:pt x="109070" y="0"/>
                </a:lnTo>
                <a:lnTo>
                  <a:pt x="462029" y="0"/>
                </a:lnTo>
                <a:lnTo>
                  <a:pt x="747578" y="207464"/>
                </a:lnTo>
                <a:lnTo>
                  <a:pt x="638508" y="543147"/>
                </a:lnTo>
                <a:lnTo>
                  <a:pt x="285549" y="543147"/>
                </a:lnTo>
                <a:lnTo>
                  <a:pt x="285549" y="5431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C0E2B53A-C045-D85A-8904-6C9F315F54C1}"/>
              </a:ext>
            </a:extLst>
          </p:cNvPr>
          <p:cNvSpPr/>
          <p:nvPr/>
        </p:nvSpPr>
        <p:spPr>
          <a:xfrm>
            <a:off x="190774" y="1042244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CCBD05F9-EE5F-8673-9FE4-9465F8BC3497}"/>
              </a:ext>
            </a:extLst>
          </p:cNvPr>
          <p:cNvSpPr/>
          <p:nvPr/>
        </p:nvSpPr>
        <p:spPr>
          <a:xfrm>
            <a:off x="190774" y="-715416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C1EBF64E-B5D0-CE4C-B1E2-F2EF65414351}"/>
              </a:ext>
            </a:extLst>
          </p:cNvPr>
          <p:cNvSpPr/>
          <p:nvPr/>
        </p:nvSpPr>
        <p:spPr>
          <a:xfrm>
            <a:off x="367253" y="3007369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52BEF645-2E8D-54DA-D4D9-C6E8E61655CE}"/>
              </a:ext>
            </a:extLst>
          </p:cNvPr>
          <p:cNvSpPr/>
          <p:nvPr/>
        </p:nvSpPr>
        <p:spPr>
          <a:xfrm>
            <a:off x="367253" y="1249708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8FB0162B-679D-D65B-7798-5DABD99A420C}"/>
              </a:ext>
            </a:extLst>
          </p:cNvPr>
          <p:cNvSpPr/>
          <p:nvPr/>
        </p:nvSpPr>
        <p:spPr>
          <a:xfrm>
            <a:off x="367253" y="4093663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7A1D9FDA-DDCA-4F50-2F3B-73885C3B9BB2}"/>
              </a:ext>
            </a:extLst>
          </p:cNvPr>
          <p:cNvSpPr/>
          <p:nvPr/>
        </p:nvSpPr>
        <p:spPr>
          <a:xfrm>
            <a:off x="367253" y="163414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AA0B2295-3757-3B76-3E00-851399883DA9}"/>
              </a:ext>
            </a:extLst>
          </p:cNvPr>
          <p:cNvSpPr/>
          <p:nvPr/>
        </p:nvSpPr>
        <p:spPr>
          <a:xfrm>
            <a:off x="367253" y="4765030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7890B2D6-5C35-0BAB-DB37-C87E3E9D53D8}"/>
              </a:ext>
            </a:extLst>
          </p:cNvPr>
          <p:cNvSpPr/>
          <p:nvPr/>
        </p:nvSpPr>
        <p:spPr>
          <a:xfrm>
            <a:off x="367253" y="-507952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8C28CD70-31A3-DD36-CCCF-B392F4568429}"/>
              </a:ext>
            </a:extLst>
          </p:cNvPr>
          <p:cNvSpPr/>
          <p:nvPr/>
        </p:nvSpPr>
        <p:spPr>
          <a:xfrm>
            <a:off x="367253" y="5851324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1D1E9B07-9AFA-3987-FFE8-3AF5B1204A27}"/>
              </a:ext>
            </a:extLst>
          </p:cNvPr>
          <p:cNvSpPr/>
          <p:nvPr/>
        </p:nvSpPr>
        <p:spPr>
          <a:xfrm>
            <a:off x="367253" y="6937619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B794F402-56DA-6F15-4124-EA6342AEB98A}"/>
              </a:ext>
            </a:extLst>
          </p:cNvPr>
          <p:cNvSpPr/>
          <p:nvPr/>
        </p:nvSpPr>
        <p:spPr>
          <a:xfrm>
            <a:off x="367253" y="7608985"/>
            <a:ext cx="462028" cy="335684"/>
          </a:xfrm>
          <a:custGeom>
            <a:avLst/>
            <a:gdLst>
              <a:gd name="connsiteX0" fmla="*/ 0 w 462028"/>
              <a:gd name="connsiteY0" fmla="*/ 335684 h 335684"/>
              <a:gd name="connsiteX1" fmla="*/ 109070 w 462028"/>
              <a:gd name="connsiteY1" fmla="*/ 0 h 335684"/>
              <a:gd name="connsiteX2" fmla="*/ 462029 w 462028"/>
              <a:gd name="connsiteY2" fmla="*/ 0 h 335684"/>
              <a:gd name="connsiteX3" fmla="*/ 352958 w 462028"/>
              <a:gd name="connsiteY3" fmla="*/ 335684 h 335684"/>
              <a:gd name="connsiteX4" fmla="*/ 0 w 462028"/>
              <a:gd name="connsiteY4" fmla="*/ 335684 h 335684"/>
              <a:gd name="connsiteX5" fmla="*/ 0 w 462028"/>
              <a:gd name="connsiteY5" fmla="*/ 335684 h 335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4">
                <a:moveTo>
                  <a:pt x="0" y="335684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4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45B294CB-DB7A-6169-AA48-4086F5DA8FD3}"/>
              </a:ext>
            </a:extLst>
          </p:cNvPr>
          <p:cNvSpPr/>
          <p:nvPr/>
        </p:nvSpPr>
        <p:spPr>
          <a:xfrm>
            <a:off x="9229118" y="2128538"/>
            <a:ext cx="747577" cy="543147"/>
          </a:xfrm>
          <a:custGeom>
            <a:avLst/>
            <a:gdLst>
              <a:gd name="connsiteX0" fmla="*/ 109070 w 747577"/>
              <a:gd name="connsiteY0" fmla="*/ 543147 h 543147"/>
              <a:gd name="connsiteX1" fmla="*/ 0 w 747577"/>
              <a:gd name="connsiteY1" fmla="*/ 207464 h 543147"/>
              <a:gd name="connsiteX2" fmla="*/ 285549 w 747577"/>
              <a:gd name="connsiteY2" fmla="*/ 0 h 543147"/>
              <a:gd name="connsiteX3" fmla="*/ 638508 w 747577"/>
              <a:gd name="connsiteY3" fmla="*/ 0 h 543147"/>
              <a:gd name="connsiteX4" fmla="*/ 747578 w 747577"/>
              <a:gd name="connsiteY4" fmla="*/ 335683 h 543147"/>
              <a:gd name="connsiteX5" fmla="*/ 462028 w 747577"/>
              <a:gd name="connsiteY5" fmla="*/ 543147 h 543147"/>
              <a:gd name="connsiteX6" fmla="*/ 109070 w 747577"/>
              <a:gd name="connsiteY6" fmla="*/ 543147 h 543147"/>
              <a:gd name="connsiteX7" fmla="*/ 109070 w 747577"/>
              <a:gd name="connsiteY7" fmla="*/ 543147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7577" h="543147">
                <a:moveTo>
                  <a:pt x="109070" y="543147"/>
                </a:moveTo>
                <a:lnTo>
                  <a:pt x="0" y="207464"/>
                </a:lnTo>
                <a:lnTo>
                  <a:pt x="285549" y="0"/>
                </a:lnTo>
                <a:lnTo>
                  <a:pt x="638508" y="0"/>
                </a:lnTo>
                <a:lnTo>
                  <a:pt x="747578" y="335683"/>
                </a:lnTo>
                <a:lnTo>
                  <a:pt x="462028" y="543147"/>
                </a:lnTo>
                <a:lnTo>
                  <a:pt x="109070" y="543147"/>
                </a:lnTo>
                <a:lnTo>
                  <a:pt x="109070" y="5431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3C3A3BEA-72D7-9DFE-54EF-37AD266F8CD4}"/>
              </a:ext>
            </a:extLst>
          </p:cNvPr>
          <p:cNvSpPr/>
          <p:nvPr/>
        </p:nvSpPr>
        <p:spPr>
          <a:xfrm>
            <a:off x="9229118" y="1249708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1" name="Freeform: Shape 290">
            <a:extLst>
              <a:ext uri="{FF2B5EF4-FFF2-40B4-BE49-F238E27FC236}">
                <a16:creationId xmlns:a16="http://schemas.microsoft.com/office/drawing/2014/main" id="{FF660869-E517-BD29-EED0-4BF0373ACE33}"/>
              </a:ext>
            </a:extLst>
          </p:cNvPr>
          <p:cNvSpPr/>
          <p:nvPr/>
        </p:nvSpPr>
        <p:spPr>
          <a:xfrm>
            <a:off x="9229118" y="3007369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2" name="Freeform: Shape 291">
            <a:extLst>
              <a:ext uri="{FF2B5EF4-FFF2-40B4-BE49-F238E27FC236}">
                <a16:creationId xmlns:a16="http://schemas.microsoft.com/office/drawing/2014/main" id="{66E9B3F1-16F1-37EB-4F81-926A729C3B77}"/>
              </a:ext>
            </a:extLst>
          </p:cNvPr>
          <p:cNvSpPr/>
          <p:nvPr/>
        </p:nvSpPr>
        <p:spPr>
          <a:xfrm>
            <a:off x="9229118" y="163414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3" name="Freeform: Shape 292">
            <a:extLst>
              <a:ext uri="{FF2B5EF4-FFF2-40B4-BE49-F238E27FC236}">
                <a16:creationId xmlns:a16="http://schemas.microsoft.com/office/drawing/2014/main" id="{8F2F6AAA-691D-2C98-36B5-9D8BD9B8AA16}"/>
              </a:ext>
            </a:extLst>
          </p:cNvPr>
          <p:cNvSpPr/>
          <p:nvPr/>
        </p:nvSpPr>
        <p:spPr>
          <a:xfrm>
            <a:off x="9229118" y="4093663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4" name="Freeform: Shape 293">
            <a:extLst>
              <a:ext uri="{FF2B5EF4-FFF2-40B4-BE49-F238E27FC236}">
                <a16:creationId xmlns:a16="http://schemas.microsoft.com/office/drawing/2014/main" id="{72CC9962-9540-DE0C-3694-0FA1CE83A47D}"/>
              </a:ext>
            </a:extLst>
          </p:cNvPr>
          <p:cNvSpPr/>
          <p:nvPr/>
        </p:nvSpPr>
        <p:spPr>
          <a:xfrm>
            <a:off x="9229118" y="-507952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5" name="Freeform: Shape 294">
            <a:extLst>
              <a:ext uri="{FF2B5EF4-FFF2-40B4-BE49-F238E27FC236}">
                <a16:creationId xmlns:a16="http://schemas.microsoft.com/office/drawing/2014/main" id="{ACED9FC3-825D-ABF9-BF74-7E9FA2B4579D}"/>
              </a:ext>
            </a:extLst>
          </p:cNvPr>
          <p:cNvSpPr/>
          <p:nvPr/>
        </p:nvSpPr>
        <p:spPr>
          <a:xfrm>
            <a:off x="9229118" y="4765030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6" name="Freeform: Shape 295">
            <a:extLst>
              <a:ext uri="{FF2B5EF4-FFF2-40B4-BE49-F238E27FC236}">
                <a16:creationId xmlns:a16="http://schemas.microsoft.com/office/drawing/2014/main" id="{376D829D-164A-2A47-7C0B-519507988F0B}"/>
              </a:ext>
            </a:extLst>
          </p:cNvPr>
          <p:cNvSpPr/>
          <p:nvPr/>
        </p:nvSpPr>
        <p:spPr>
          <a:xfrm>
            <a:off x="9229118" y="5851324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7" name="Freeform: Shape 296">
            <a:extLst>
              <a:ext uri="{FF2B5EF4-FFF2-40B4-BE49-F238E27FC236}">
                <a16:creationId xmlns:a16="http://schemas.microsoft.com/office/drawing/2014/main" id="{3FC11C0D-4281-1D99-0998-6B69A3DDF061}"/>
              </a:ext>
            </a:extLst>
          </p:cNvPr>
          <p:cNvSpPr/>
          <p:nvPr/>
        </p:nvSpPr>
        <p:spPr>
          <a:xfrm>
            <a:off x="9229118" y="6937619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8" name="Freeform: Shape 297">
            <a:extLst>
              <a:ext uri="{FF2B5EF4-FFF2-40B4-BE49-F238E27FC236}">
                <a16:creationId xmlns:a16="http://schemas.microsoft.com/office/drawing/2014/main" id="{E893F19B-DD1A-0B64-82CD-BB5D47265BAE}"/>
              </a:ext>
            </a:extLst>
          </p:cNvPr>
          <p:cNvSpPr/>
          <p:nvPr/>
        </p:nvSpPr>
        <p:spPr>
          <a:xfrm>
            <a:off x="9229118" y="7608985"/>
            <a:ext cx="462028" cy="335684"/>
          </a:xfrm>
          <a:custGeom>
            <a:avLst/>
            <a:gdLst>
              <a:gd name="connsiteX0" fmla="*/ 109070 w 462028"/>
              <a:gd name="connsiteY0" fmla="*/ 335684 h 335684"/>
              <a:gd name="connsiteX1" fmla="*/ 0 w 462028"/>
              <a:gd name="connsiteY1" fmla="*/ 0 h 335684"/>
              <a:gd name="connsiteX2" fmla="*/ 352959 w 462028"/>
              <a:gd name="connsiteY2" fmla="*/ 0 h 335684"/>
              <a:gd name="connsiteX3" fmla="*/ 462028 w 462028"/>
              <a:gd name="connsiteY3" fmla="*/ 335684 h 335684"/>
              <a:gd name="connsiteX4" fmla="*/ 109070 w 462028"/>
              <a:gd name="connsiteY4" fmla="*/ 335684 h 335684"/>
              <a:gd name="connsiteX5" fmla="*/ 109070 w 462028"/>
              <a:gd name="connsiteY5" fmla="*/ 335684 h 335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4">
                <a:moveTo>
                  <a:pt x="109070" y="335684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4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9" name="Freeform: Shape 298">
            <a:extLst>
              <a:ext uri="{FF2B5EF4-FFF2-40B4-BE49-F238E27FC236}">
                <a16:creationId xmlns:a16="http://schemas.microsoft.com/office/drawing/2014/main" id="{E3E9C10D-D403-3612-D3F0-74A031D06452}"/>
              </a:ext>
            </a:extLst>
          </p:cNvPr>
          <p:cNvSpPr/>
          <p:nvPr/>
        </p:nvSpPr>
        <p:spPr>
          <a:xfrm>
            <a:off x="9229118" y="8487816"/>
            <a:ext cx="638507" cy="207463"/>
          </a:xfrm>
          <a:custGeom>
            <a:avLst/>
            <a:gdLst>
              <a:gd name="connsiteX0" fmla="*/ 0 w 638507"/>
              <a:gd name="connsiteY0" fmla="*/ 207463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9 w 638507"/>
              <a:gd name="connsiteY3" fmla="*/ 207463 h 207463"/>
              <a:gd name="connsiteX4" fmla="*/ 0 w 638507"/>
              <a:gd name="connsiteY4" fmla="*/ 207463 h 207463"/>
              <a:gd name="connsiteX5" fmla="*/ 0 w 638507"/>
              <a:gd name="connsiteY5" fmla="*/ 207463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3"/>
                </a:moveTo>
                <a:lnTo>
                  <a:pt x="285549" y="0"/>
                </a:lnTo>
                <a:lnTo>
                  <a:pt x="638508" y="0"/>
                </a:lnTo>
                <a:lnTo>
                  <a:pt x="352959" y="207463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0" name="Freeform: Shape 299">
            <a:extLst>
              <a:ext uri="{FF2B5EF4-FFF2-40B4-BE49-F238E27FC236}">
                <a16:creationId xmlns:a16="http://schemas.microsoft.com/office/drawing/2014/main" id="{3071A161-0848-101F-49E3-340A312F9267}"/>
              </a:ext>
            </a:extLst>
          </p:cNvPr>
          <p:cNvSpPr/>
          <p:nvPr/>
        </p:nvSpPr>
        <p:spPr>
          <a:xfrm>
            <a:off x="9229118" y="6730155"/>
            <a:ext cx="638507" cy="207463"/>
          </a:xfrm>
          <a:custGeom>
            <a:avLst/>
            <a:gdLst>
              <a:gd name="connsiteX0" fmla="*/ 0 w 638507"/>
              <a:gd name="connsiteY0" fmla="*/ 207463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9 w 638507"/>
              <a:gd name="connsiteY3" fmla="*/ 207463 h 207463"/>
              <a:gd name="connsiteX4" fmla="*/ 0 w 638507"/>
              <a:gd name="connsiteY4" fmla="*/ 207463 h 207463"/>
              <a:gd name="connsiteX5" fmla="*/ 0 w 638507"/>
              <a:gd name="connsiteY5" fmla="*/ 207463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3"/>
                </a:moveTo>
                <a:lnTo>
                  <a:pt x="285549" y="0"/>
                </a:lnTo>
                <a:lnTo>
                  <a:pt x="638508" y="0"/>
                </a:lnTo>
                <a:lnTo>
                  <a:pt x="352959" y="207463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1" name="Freeform: Shape 300">
            <a:extLst>
              <a:ext uri="{FF2B5EF4-FFF2-40B4-BE49-F238E27FC236}">
                <a16:creationId xmlns:a16="http://schemas.microsoft.com/office/drawing/2014/main" id="{1C7D8CB9-51C3-42C5-1082-A8F8B0B42676}"/>
              </a:ext>
            </a:extLst>
          </p:cNvPr>
          <p:cNvSpPr/>
          <p:nvPr/>
        </p:nvSpPr>
        <p:spPr>
          <a:xfrm>
            <a:off x="9229118" y="5643861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9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9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2" name="Freeform: Shape 301">
            <a:extLst>
              <a:ext uri="{FF2B5EF4-FFF2-40B4-BE49-F238E27FC236}">
                <a16:creationId xmlns:a16="http://schemas.microsoft.com/office/drawing/2014/main" id="{153F378F-8DB9-4973-0510-243DA7643BAA}"/>
              </a:ext>
            </a:extLst>
          </p:cNvPr>
          <p:cNvSpPr/>
          <p:nvPr/>
        </p:nvSpPr>
        <p:spPr>
          <a:xfrm>
            <a:off x="9229118" y="3886200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9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9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3" name="Freeform: Shape 302">
            <a:extLst>
              <a:ext uri="{FF2B5EF4-FFF2-40B4-BE49-F238E27FC236}">
                <a16:creationId xmlns:a16="http://schemas.microsoft.com/office/drawing/2014/main" id="{F3BF6C5C-8463-6C75-2171-35D4B94FD7DC}"/>
              </a:ext>
            </a:extLst>
          </p:cNvPr>
          <p:cNvSpPr/>
          <p:nvPr/>
        </p:nvSpPr>
        <p:spPr>
          <a:xfrm>
            <a:off x="9229118" y="1042244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9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9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4" name="Freeform: Shape 303">
            <a:extLst>
              <a:ext uri="{FF2B5EF4-FFF2-40B4-BE49-F238E27FC236}">
                <a16:creationId xmlns:a16="http://schemas.microsoft.com/office/drawing/2014/main" id="{8BEDA065-B6C2-74A4-AFB5-ECB335B1BACF}"/>
              </a:ext>
            </a:extLst>
          </p:cNvPr>
          <p:cNvSpPr/>
          <p:nvPr/>
        </p:nvSpPr>
        <p:spPr>
          <a:xfrm>
            <a:off x="9229118" y="-715416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9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9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5" name="Freeform: Shape 304">
            <a:extLst>
              <a:ext uri="{FF2B5EF4-FFF2-40B4-BE49-F238E27FC236}">
                <a16:creationId xmlns:a16="http://schemas.microsoft.com/office/drawing/2014/main" id="{F1F86D70-C4D1-137B-7075-F01D7448CAB2}"/>
              </a:ext>
            </a:extLst>
          </p:cNvPr>
          <p:cNvSpPr/>
          <p:nvPr/>
        </p:nvSpPr>
        <p:spPr>
          <a:xfrm>
            <a:off x="9229118" y="-922880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9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9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6" name="Freeform: Shape 305">
            <a:extLst>
              <a:ext uri="{FF2B5EF4-FFF2-40B4-BE49-F238E27FC236}">
                <a16:creationId xmlns:a16="http://schemas.microsoft.com/office/drawing/2014/main" id="{CB651C47-1AC7-6D31-49D8-3C3BEE125262}"/>
              </a:ext>
            </a:extLst>
          </p:cNvPr>
          <p:cNvSpPr/>
          <p:nvPr/>
        </p:nvSpPr>
        <p:spPr>
          <a:xfrm>
            <a:off x="9229118" y="834781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9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9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7" name="Freeform: Shape 306">
            <a:extLst>
              <a:ext uri="{FF2B5EF4-FFF2-40B4-BE49-F238E27FC236}">
                <a16:creationId xmlns:a16="http://schemas.microsoft.com/office/drawing/2014/main" id="{B758AC1D-E32A-7A81-0DF0-4A6CB69A6588}"/>
              </a:ext>
            </a:extLst>
          </p:cNvPr>
          <p:cNvSpPr/>
          <p:nvPr/>
        </p:nvSpPr>
        <p:spPr>
          <a:xfrm>
            <a:off x="9229118" y="1921075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9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9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8" name="Freeform: Shape 307">
            <a:extLst>
              <a:ext uri="{FF2B5EF4-FFF2-40B4-BE49-F238E27FC236}">
                <a16:creationId xmlns:a16="http://schemas.microsoft.com/office/drawing/2014/main" id="{410F8D65-3015-CFEE-4309-A5B797430A73}"/>
              </a:ext>
            </a:extLst>
          </p:cNvPr>
          <p:cNvSpPr/>
          <p:nvPr/>
        </p:nvSpPr>
        <p:spPr>
          <a:xfrm>
            <a:off x="9229118" y="3678736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9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9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9" name="Freeform: Shape 308">
            <a:extLst>
              <a:ext uri="{FF2B5EF4-FFF2-40B4-BE49-F238E27FC236}">
                <a16:creationId xmlns:a16="http://schemas.microsoft.com/office/drawing/2014/main" id="{01ADA714-2113-2F91-45F3-67E37D742BAA}"/>
              </a:ext>
            </a:extLst>
          </p:cNvPr>
          <p:cNvSpPr/>
          <p:nvPr/>
        </p:nvSpPr>
        <p:spPr>
          <a:xfrm>
            <a:off x="9229118" y="5100713"/>
            <a:ext cx="747577" cy="543147"/>
          </a:xfrm>
          <a:custGeom>
            <a:avLst/>
            <a:gdLst>
              <a:gd name="connsiteX0" fmla="*/ 285549 w 747577"/>
              <a:gd name="connsiteY0" fmla="*/ 543147 h 543147"/>
              <a:gd name="connsiteX1" fmla="*/ 0 w 747577"/>
              <a:gd name="connsiteY1" fmla="*/ 335683 h 543147"/>
              <a:gd name="connsiteX2" fmla="*/ 109070 w 747577"/>
              <a:gd name="connsiteY2" fmla="*/ 0 h 543147"/>
              <a:gd name="connsiteX3" fmla="*/ 462028 w 747577"/>
              <a:gd name="connsiteY3" fmla="*/ 0 h 543147"/>
              <a:gd name="connsiteX4" fmla="*/ 747578 w 747577"/>
              <a:gd name="connsiteY4" fmla="*/ 207464 h 543147"/>
              <a:gd name="connsiteX5" fmla="*/ 638508 w 747577"/>
              <a:gd name="connsiteY5" fmla="*/ 543147 h 543147"/>
              <a:gd name="connsiteX6" fmla="*/ 285549 w 747577"/>
              <a:gd name="connsiteY6" fmla="*/ 543147 h 543147"/>
              <a:gd name="connsiteX7" fmla="*/ 285549 w 747577"/>
              <a:gd name="connsiteY7" fmla="*/ 543147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7577" h="543147">
                <a:moveTo>
                  <a:pt x="285549" y="543147"/>
                </a:moveTo>
                <a:lnTo>
                  <a:pt x="0" y="335683"/>
                </a:lnTo>
                <a:lnTo>
                  <a:pt x="109070" y="0"/>
                </a:lnTo>
                <a:lnTo>
                  <a:pt x="462028" y="0"/>
                </a:lnTo>
                <a:lnTo>
                  <a:pt x="747578" y="207464"/>
                </a:lnTo>
                <a:lnTo>
                  <a:pt x="638508" y="543147"/>
                </a:lnTo>
                <a:lnTo>
                  <a:pt x="285549" y="543147"/>
                </a:lnTo>
                <a:lnTo>
                  <a:pt x="285549" y="5431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0" name="Freeform: Shape 309">
            <a:extLst>
              <a:ext uri="{FF2B5EF4-FFF2-40B4-BE49-F238E27FC236}">
                <a16:creationId xmlns:a16="http://schemas.microsoft.com/office/drawing/2014/main" id="{F3298EFE-8D2D-B966-40C3-011512DBFBCF}"/>
              </a:ext>
            </a:extLst>
          </p:cNvPr>
          <p:cNvSpPr/>
          <p:nvPr/>
        </p:nvSpPr>
        <p:spPr>
          <a:xfrm>
            <a:off x="9229118" y="6522691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9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9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1" name="Freeform: Shape 310">
            <a:extLst>
              <a:ext uri="{FF2B5EF4-FFF2-40B4-BE49-F238E27FC236}">
                <a16:creationId xmlns:a16="http://schemas.microsoft.com/office/drawing/2014/main" id="{A5F39FD7-1F1E-8503-D93D-1CEE2BE60E72}"/>
              </a:ext>
            </a:extLst>
          </p:cNvPr>
          <p:cNvSpPr/>
          <p:nvPr/>
        </p:nvSpPr>
        <p:spPr>
          <a:xfrm>
            <a:off x="9229118" y="8280352"/>
            <a:ext cx="638507" cy="207463"/>
          </a:xfrm>
          <a:custGeom>
            <a:avLst/>
            <a:gdLst>
              <a:gd name="connsiteX0" fmla="*/ 285549 w 638507"/>
              <a:gd name="connsiteY0" fmla="*/ 207463 h 207463"/>
              <a:gd name="connsiteX1" fmla="*/ 0 w 638507"/>
              <a:gd name="connsiteY1" fmla="*/ 0 h 207463"/>
              <a:gd name="connsiteX2" fmla="*/ 352959 w 638507"/>
              <a:gd name="connsiteY2" fmla="*/ 0 h 207463"/>
              <a:gd name="connsiteX3" fmla="*/ 638508 w 638507"/>
              <a:gd name="connsiteY3" fmla="*/ 207463 h 207463"/>
              <a:gd name="connsiteX4" fmla="*/ 285549 w 638507"/>
              <a:gd name="connsiteY4" fmla="*/ 207463 h 207463"/>
              <a:gd name="connsiteX5" fmla="*/ 285549 w 638507"/>
              <a:gd name="connsiteY5" fmla="*/ 207463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3"/>
                </a:moveTo>
                <a:lnTo>
                  <a:pt x="0" y="0"/>
                </a:lnTo>
                <a:lnTo>
                  <a:pt x="352959" y="0"/>
                </a:lnTo>
                <a:lnTo>
                  <a:pt x="638508" y="207463"/>
                </a:lnTo>
                <a:lnTo>
                  <a:pt x="285549" y="207463"/>
                </a:lnTo>
                <a:lnTo>
                  <a:pt x="285549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2" name="Freeform: Shape 311">
            <a:extLst>
              <a:ext uri="{FF2B5EF4-FFF2-40B4-BE49-F238E27FC236}">
                <a16:creationId xmlns:a16="http://schemas.microsoft.com/office/drawing/2014/main" id="{A847D670-A526-009B-EBF9-23F313269E5F}"/>
              </a:ext>
            </a:extLst>
          </p:cNvPr>
          <p:cNvSpPr/>
          <p:nvPr/>
        </p:nvSpPr>
        <p:spPr>
          <a:xfrm>
            <a:off x="9229118" y="6187008"/>
            <a:ext cx="462028" cy="335683"/>
          </a:xfrm>
          <a:custGeom>
            <a:avLst/>
            <a:gdLst>
              <a:gd name="connsiteX0" fmla="*/ 0 w 462028"/>
              <a:gd name="connsiteY0" fmla="*/ 335684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4 h 335683"/>
              <a:gd name="connsiteX4" fmla="*/ 0 w 462028"/>
              <a:gd name="connsiteY4" fmla="*/ 335684 h 335683"/>
              <a:gd name="connsiteX5" fmla="*/ 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4"/>
                </a:moveTo>
                <a:lnTo>
                  <a:pt x="109070" y="0"/>
                </a:lnTo>
                <a:lnTo>
                  <a:pt x="462028" y="0"/>
                </a:lnTo>
                <a:lnTo>
                  <a:pt x="352959" y="335684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3" name="Freeform: Shape 312">
            <a:extLst>
              <a:ext uri="{FF2B5EF4-FFF2-40B4-BE49-F238E27FC236}">
                <a16:creationId xmlns:a16="http://schemas.microsoft.com/office/drawing/2014/main" id="{AE1414C6-8C65-0245-E5EF-464DD98154CA}"/>
              </a:ext>
            </a:extLst>
          </p:cNvPr>
          <p:cNvSpPr/>
          <p:nvPr/>
        </p:nvSpPr>
        <p:spPr>
          <a:xfrm>
            <a:off x="9229118" y="4429347"/>
            <a:ext cx="462028" cy="335683"/>
          </a:xfrm>
          <a:custGeom>
            <a:avLst/>
            <a:gdLst>
              <a:gd name="connsiteX0" fmla="*/ 0 w 462028"/>
              <a:gd name="connsiteY0" fmla="*/ 335684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4 h 335683"/>
              <a:gd name="connsiteX4" fmla="*/ 0 w 462028"/>
              <a:gd name="connsiteY4" fmla="*/ 335684 h 335683"/>
              <a:gd name="connsiteX5" fmla="*/ 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4"/>
                </a:moveTo>
                <a:lnTo>
                  <a:pt x="109070" y="0"/>
                </a:lnTo>
                <a:lnTo>
                  <a:pt x="462028" y="0"/>
                </a:lnTo>
                <a:lnTo>
                  <a:pt x="352959" y="335684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4" name="Freeform: Shape 313">
            <a:extLst>
              <a:ext uri="{FF2B5EF4-FFF2-40B4-BE49-F238E27FC236}">
                <a16:creationId xmlns:a16="http://schemas.microsoft.com/office/drawing/2014/main" id="{E45B356C-F97B-10A7-7C02-A5C49981B8D7}"/>
              </a:ext>
            </a:extLst>
          </p:cNvPr>
          <p:cNvSpPr/>
          <p:nvPr/>
        </p:nvSpPr>
        <p:spPr>
          <a:xfrm>
            <a:off x="9229118" y="7273302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9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5" name="Freeform: Shape 314">
            <a:extLst>
              <a:ext uri="{FF2B5EF4-FFF2-40B4-BE49-F238E27FC236}">
                <a16:creationId xmlns:a16="http://schemas.microsoft.com/office/drawing/2014/main" id="{8425893D-73A5-A135-355F-66894E6B5DEE}"/>
              </a:ext>
            </a:extLst>
          </p:cNvPr>
          <p:cNvSpPr/>
          <p:nvPr/>
        </p:nvSpPr>
        <p:spPr>
          <a:xfrm>
            <a:off x="9229118" y="3343052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9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6" name="Freeform: Shape 315">
            <a:extLst>
              <a:ext uri="{FF2B5EF4-FFF2-40B4-BE49-F238E27FC236}">
                <a16:creationId xmlns:a16="http://schemas.microsoft.com/office/drawing/2014/main" id="{03A1A7C4-A2E5-1E41-3A21-94D48A1B9742}"/>
              </a:ext>
            </a:extLst>
          </p:cNvPr>
          <p:cNvSpPr/>
          <p:nvPr/>
        </p:nvSpPr>
        <p:spPr>
          <a:xfrm>
            <a:off x="9229118" y="7944669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9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7" name="Freeform: Shape 316">
            <a:extLst>
              <a:ext uri="{FF2B5EF4-FFF2-40B4-BE49-F238E27FC236}">
                <a16:creationId xmlns:a16="http://schemas.microsoft.com/office/drawing/2014/main" id="{9D213470-CA0D-A2C5-314C-6962E9336498}"/>
              </a:ext>
            </a:extLst>
          </p:cNvPr>
          <p:cNvSpPr/>
          <p:nvPr/>
        </p:nvSpPr>
        <p:spPr>
          <a:xfrm>
            <a:off x="9229118" y="2671686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9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8" name="Freeform: Shape 317">
            <a:extLst>
              <a:ext uri="{FF2B5EF4-FFF2-40B4-BE49-F238E27FC236}">
                <a16:creationId xmlns:a16="http://schemas.microsoft.com/office/drawing/2014/main" id="{BF750B4E-E205-26B5-7D20-75F52296A2D9}"/>
              </a:ext>
            </a:extLst>
          </p:cNvPr>
          <p:cNvSpPr/>
          <p:nvPr/>
        </p:nvSpPr>
        <p:spPr>
          <a:xfrm>
            <a:off x="9229118" y="1585391"/>
            <a:ext cx="462028" cy="335683"/>
          </a:xfrm>
          <a:custGeom>
            <a:avLst/>
            <a:gdLst>
              <a:gd name="connsiteX0" fmla="*/ 0 w 462028"/>
              <a:gd name="connsiteY0" fmla="*/ 335684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4 h 335683"/>
              <a:gd name="connsiteX4" fmla="*/ 0 w 462028"/>
              <a:gd name="connsiteY4" fmla="*/ 335684 h 335683"/>
              <a:gd name="connsiteX5" fmla="*/ 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4"/>
                </a:moveTo>
                <a:lnTo>
                  <a:pt x="109070" y="0"/>
                </a:lnTo>
                <a:lnTo>
                  <a:pt x="462028" y="0"/>
                </a:lnTo>
                <a:lnTo>
                  <a:pt x="352959" y="335684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9" name="Freeform: Shape 318">
            <a:extLst>
              <a:ext uri="{FF2B5EF4-FFF2-40B4-BE49-F238E27FC236}">
                <a16:creationId xmlns:a16="http://schemas.microsoft.com/office/drawing/2014/main" id="{63D92455-20BC-C059-A5CA-B52B2FAE7EEB}"/>
              </a:ext>
            </a:extLst>
          </p:cNvPr>
          <p:cNvSpPr/>
          <p:nvPr/>
        </p:nvSpPr>
        <p:spPr>
          <a:xfrm>
            <a:off x="9229118" y="499097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9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0" name="Freeform: Shape 319">
            <a:extLst>
              <a:ext uri="{FF2B5EF4-FFF2-40B4-BE49-F238E27FC236}">
                <a16:creationId xmlns:a16="http://schemas.microsoft.com/office/drawing/2014/main" id="{D209CB49-521B-0661-ADE2-4D5A3A77885E}"/>
              </a:ext>
            </a:extLst>
          </p:cNvPr>
          <p:cNvSpPr/>
          <p:nvPr/>
        </p:nvSpPr>
        <p:spPr>
          <a:xfrm>
            <a:off x="9229118" y="-172269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9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1" name="Freeform: Shape 320">
            <a:extLst>
              <a:ext uri="{FF2B5EF4-FFF2-40B4-BE49-F238E27FC236}">
                <a16:creationId xmlns:a16="http://schemas.microsoft.com/office/drawing/2014/main" id="{FA948BF8-0802-7F4A-F6C4-5EEC6E57DC88}"/>
              </a:ext>
            </a:extLst>
          </p:cNvPr>
          <p:cNvSpPr/>
          <p:nvPr/>
        </p:nvSpPr>
        <p:spPr>
          <a:xfrm>
            <a:off x="-556803" y="5308177"/>
            <a:ext cx="747577" cy="543147"/>
          </a:xfrm>
          <a:custGeom>
            <a:avLst/>
            <a:gdLst>
              <a:gd name="connsiteX0" fmla="*/ 109070 w 747577"/>
              <a:gd name="connsiteY0" fmla="*/ 543147 h 543147"/>
              <a:gd name="connsiteX1" fmla="*/ 0 w 747577"/>
              <a:gd name="connsiteY1" fmla="*/ 207463 h 543147"/>
              <a:gd name="connsiteX2" fmla="*/ 285549 w 747577"/>
              <a:gd name="connsiteY2" fmla="*/ 0 h 543147"/>
              <a:gd name="connsiteX3" fmla="*/ 638508 w 747577"/>
              <a:gd name="connsiteY3" fmla="*/ 0 h 543147"/>
              <a:gd name="connsiteX4" fmla="*/ 747578 w 747577"/>
              <a:gd name="connsiteY4" fmla="*/ 335683 h 543147"/>
              <a:gd name="connsiteX5" fmla="*/ 462029 w 747577"/>
              <a:gd name="connsiteY5" fmla="*/ 543147 h 543147"/>
              <a:gd name="connsiteX6" fmla="*/ 109070 w 747577"/>
              <a:gd name="connsiteY6" fmla="*/ 543147 h 543147"/>
              <a:gd name="connsiteX7" fmla="*/ 109070 w 747577"/>
              <a:gd name="connsiteY7" fmla="*/ 543147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7577" h="543147">
                <a:moveTo>
                  <a:pt x="109070" y="543147"/>
                </a:moveTo>
                <a:lnTo>
                  <a:pt x="0" y="207463"/>
                </a:lnTo>
                <a:lnTo>
                  <a:pt x="285549" y="0"/>
                </a:lnTo>
                <a:lnTo>
                  <a:pt x="638508" y="0"/>
                </a:lnTo>
                <a:lnTo>
                  <a:pt x="747578" y="335683"/>
                </a:lnTo>
                <a:lnTo>
                  <a:pt x="462029" y="543147"/>
                </a:lnTo>
                <a:lnTo>
                  <a:pt x="109070" y="543147"/>
                </a:lnTo>
                <a:lnTo>
                  <a:pt x="109070" y="5431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2" name="Freeform: Shape 321">
            <a:extLst>
              <a:ext uri="{FF2B5EF4-FFF2-40B4-BE49-F238E27FC236}">
                <a16:creationId xmlns:a16="http://schemas.microsoft.com/office/drawing/2014/main" id="{787602CC-9B97-C1E4-F47E-BCEFE269A90D}"/>
              </a:ext>
            </a:extLst>
          </p:cNvPr>
          <p:cNvSpPr/>
          <p:nvPr/>
        </p:nvSpPr>
        <p:spPr>
          <a:xfrm>
            <a:off x="-556803" y="4429347"/>
            <a:ext cx="462028" cy="335683"/>
          </a:xfrm>
          <a:custGeom>
            <a:avLst/>
            <a:gdLst>
              <a:gd name="connsiteX0" fmla="*/ 109070 w 462028"/>
              <a:gd name="connsiteY0" fmla="*/ 335684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4 h 335683"/>
              <a:gd name="connsiteX4" fmla="*/ 109070 w 462028"/>
              <a:gd name="connsiteY4" fmla="*/ 335684 h 335683"/>
              <a:gd name="connsiteX5" fmla="*/ 10907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4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4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3" name="Freeform: Shape 322">
            <a:extLst>
              <a:ext uri="{FF2B5EF4-FFF2-40B4-BE49-F238E27FC236}">
                <a16:creationId xmlns:a16="http://schemas.microsoft.com/office/drawing/2014/main" id="{E2F952EA-BCDB-AF11-2E38-5AEEAC273A8B}"/>
              </a:ext>
            </a:extLst>
          </p:cNvPr>
          <p:cNvSpPr/>
          <p:nvPr/>
        </p:nvSpPr>
        <p:spPr>
          <a:xfrm>
            <a:off x="-556803" y="6187008"/>
            <a:ext cx="462028" cy="335683"/>
          </a:xfrm>
          <a:custGeom>
            <a:avLst/>
            <a:gdLst>
              <a:gd name="connsiteX0" fmla="*/ 109070 w 462028"/>
              <a:gd name="connsiteY0" fmla="*/ 335684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4 h 335683"/>
              <a:gd name="connsiteX4" fmla="*/ 109070 w 462028"/>
              <a:gd name="connsiteY4" fmla="*/ 335684 h 335683"/>
              <a:gd name="connsiteX5" fmla="*/ 10907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4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4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4" name="Freeform: Shape 323">
            <a:extLst>
              <a:ext uri="{FF2B5EF4-FFF2-40B4-BE49-F238E27FC236}">
                <a16:creationId xmlns:a16="http://schemas.microsoft.com/office/drawing/2014/main" id="{42DE49D7-8AA4-EC36-AB33-A9421016E8F7}"/>
              </a:ext>
            </a:extLst>
          </p:cNvPr>
          <p:cNvSpPr/>
          <p:nvPr/>
        </p:nvSpPr>
        <p:spPr>
          <a:xfrm>
            <a:off x="-271254" y="3550516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5" name="Freeform: Shape 324">
            <a:extLst>
              <a:ext uri="{FF2B5EF4-FFF2-40B4-BE49-F238E27FC236}">
                <a16:creationId xmlns:a16="http://schemas.microsoft.com/office/drawing/2014/main" id="{29821BF8-752C-803E-44AD-0461BF8364C4}"/>
              </a:ext>
            </a:extLst>
          </p:cNvPr>
          <p:cNvSpPr/>
          <p:nvPr/>
        </p:nvSpPr>
        <p:spPr>
          <a:xfrm>
            <a:off x="-556803" y="7273302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6" name="Freeform: Shape 325">
            <a:extLst>
              <a:ext uri="{FF2B5EF4-FFF2-40B4-BE49-F238E27FC236}">
                <a16:creationId xmlns:a16="http://schemas.microsoft.com/office/drawing/2014/main" id="{BDD7FBB2-BD65-69F5-EAF1-201CFECAB488}"/>
              </a:ext>
            </a:extLst>
          </p:cNvPr>
          <p:cNvSpPr/>
          <p:nvPr/>
        </p:nvSpPr>
        <p:spPr>
          <a:xfrm>
            <a:off x="-556803" y="2671686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7" name="Freeform: Shape 326">
            <a:extLst>
              <a:ext uri="{FF2B5EF4-FFF2-40B4-BE49-F238E27FC236}">
                <a16:creationId xmlns:a16="http://schemas.microsoft.com/office/drawing/2014/main" id="{381B96CA-B476-CB3A-A2BD-3F37C0100885}"/>
              </a:ext>
            </a:extLst>
          </p:cNvPr>
          <p:cNvSpPr/>
          <p:nvPr/>
        </p:nvSpPr>
        <p:spPr>
          <a:xfrm>
            <a:off x="-271254" y="8152132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8" name="Freeform: Shape 327">
            <a:extLst>
              <a:ext uri="{FF2B5EF4-FFF2-40B4-BE49-F238E27FC236}">
                <a16:creationId xmlns:a16="http://schemas.microsoft.com/office/drawing/2014/main" id="{F295E0F3-F29E-ADF1-5453-9DE278AB8F2A}"/>
              </a:ext>
            </a:extLst>
          </p:cNvPr>
          <p:cNvSpPr/>
          <p:nvPr/>
        </p:nvSpPr>
        <p:spPr>
          <a:xfrm>
            <a:off x="-556803" y="1585391"/>
            <a:ext cx="462028" cy="335683"/>
          </a:xfrm>
          <a:custGeom>
            <a:avLst/>
            <a:gdLst>
              <a:gd name="connsiteX0" fmla="*/ 109070 w 462028"/>
              <a:gd name="connsiteY0" fmla="*/ 335684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4 h 335683"/>
              <a:gd name="connsiteX4" fmla="*/ 109070 w 462028"/>
              <a:gd name="connsiteY4" fmla="*/ 335684 h 335683"/>
              <a:gd name="connsiteX5" fmla="*/ 10907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4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4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9" name="Freeform: Shape 328">
            <a:extLst>
              <a:ext uri="{FF2B5EF4-FFF2-40B4-BE49-F238E27FC236}">
                <a16:creationId xmlns:a16="http://schemas.microsoft.com/office/drawing/2014/main" id="{C548E50A-A287-E803-CD17-744846AC7AC2}"/>
              </a:ext>
            </a:extLst>
          </p:cNvPr>
          <p:cNvSpPr/>
          <p:nvPr/>
        </p:nvSpPr>
        <p:spPr>
          <a:xfrm>
            <a:off x="-271254" y="706561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656E86F9-7A48-1335-9019-94EFD929CE9B}"/>
              </a:ext>
            </a:extLst>
          </p:cNvPr>
          <p:cNvSpPr/>
          <p:nvPr/>
        </p:nvSpPr>
        <p:spPr>
          <a:xfrm>
            <a:off x="-556803" y="-172269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6454C1B5-975C-9395-3E2E-037784CAF167}"/>
              </a:ext>
            </a:extLst>
          </p:cNvPr>
          <p:cNvSpPr/>
          <p:nvPr/>
        </p:nvSpPr>
        <p:spPr>
          <a:xfrm>
            <a:off x="-556803" y="-379732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955720E4-E061-B45C-4E28-B0BF98CAB6F5}"/>
              </a:ext>
            </a:extLst>
          </p:cNvPr>
          <p:cNvSpPr/>
          <p:nvPr/>
        </p:nvSpPr>
        <p:spPr>
          <a:xfrm>
            <a:off x="-447733" y="1042244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6BFE3577-2D5F-5293-B68C-0CDE82D2B4DC}"/>
              </a:ext>
            </a:extLst>
          </p:cNvPr>
          <p:cNvSpPr/>
          <p:nvPr/>
        </p:nvSpPr>
        <p:spPr>
          <a:xfrm>
            <a:off x="-556803" y="2464222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2EFED3E3-45B4-E510-DFA2-6212815F6D5C}"/>
              </a:ext>
            </a:extLst>
          </p:cNvPr>
          <p:cNvSpPr/>
          <p:nvPr/>
        </p:nvSpPr>
        <p:spPr>
          <a:xfrm>
            <a:off x="-556803" y="4221883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189BF9FE-760B-FE00-0EED-D9278301411A}"/>
              </a:ext>
            </a:extLst>
          </p:cNvPr>
          <p:cNvSpPr/>
          <p:nvPr/>
        </p:nvSpPr>
        <p:spPr>
          <a:xfrm>
            <a:off x="-556803" y="7065838"/>
            <a:ext cx="638507" cy="207463"/>
          </a:xfrm>
          <a:custGeom>
            <a:avLst/>
            <a:gdLst>
              <a:gd name="connsiteX0" fmla="*/ 0 w 638507"/>
              <a:gd name="connsiteY0" fmla="*/ 207463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3 h 207463"/>
              <a:gd name="connsiteX4" fmla="*/ 0 w 638507"/>
              <a:gd name="connsiteY4" fmla="*/ 207463 h 207463"/>
              <a:gd name="connsiteX5" fmla="*/ 0 w 638507"/>
              <a:gd name="connsiteY5" fmla="*/ 207463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3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3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ADC73B78-4E92-16D6-285A-7F2691AED1C0}"/>
              </a:ext>
            </a:extLst>
          </p:cNvPr>
          <p:cNvSpPr/>
          <p:nvPr/>
        </p:nvSpPr>
        <p:spPr>
          <a:xfrm>
            <a:off x="-556803" y="7944669"/>
            <a:ext cx="638507" cy="207463"/>
          </a:xfrm>
          <a:custGeom>
            <a:avLst/>
            <a:gdLst>
              <a:gd name="connsiteX0" fmla="*/ 285549 w 638507"/>
              <a:gd name="connsiteY0" fmla="*/ 207463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3 h 207463"/>
              <a:gd name="connsiteX4" fmla="*/ 285549 w 638507"/>
              <a:gd name="connsiteY4" fmla="*/ 207463 h 207463"/>
              <a:gd name="connsiteX5" fmla="*/ 285549 w 638507"/>
              <a:gd name="connsiteY5" fmla="*/ 207463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3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3"/>
                </a:lnTo>
                <a:lnTo>
                  <a:pt x="285549" y="207463"/>
                </a:lnTo>
                <a:lnTo>
                  <a:pt x="285549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7968263E-AC04-BEF3-362F-3883A920EB9D}"/>
              </a:ext>
            </a:extLst>
          </p:cNvPr>
          <p:cNvSpPr/>
          <p:nvPr/>
        </p:nvSpPr>
        <p:spPr>
          <a:xfrm>
            <a:off x="-447733" y="6522691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062EEE10-0455-117A-D143-2622160D6BB1}"/>
              </a:ext>
            </a:extLst>
          </p:cNvPr>
          <p:cNvSpPr/>
          <p:nvPr/>
        </p:nvSpPr>
        <p:spPr>
          <a:xfrm>
            <a:off x="-556803" y="5100713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515C21AB-004B-F0AC-0BDF-E1CC8BD8C14C}"/>
              </a:ext>
            </a:extLst>
          </p:cNvPr>
          <p:cNvSpPr/>
          <p:nvPr/>
        </p:nvSpPr>
        <p:spPr>
          <a:xfrm>
            <a:off x="-556803" y="3343052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E2148D87-F2EA-43BB-345E-34C4142ED625}"/>
              </a:ext>
            </a:extLst>
          </p:cNvPr>
          <p:cNvSpPr/>
          <p:nvPr/>
        </p:nvSpPr>
        <p:spPr>
          <a:xfrm>
            <a:off x="-556803" y="1921075"/>
            <a:ext cx="747577" cy="543147"/>
          </a:xfrm>
          <a:custGeom>
            <a:avLst/>
            <a:gdLst>
              <a:gd name="connsiteX0" fmla="*/ 285549 w 747577"/>
              <a:gd name="connsiteY0" fmla="*/ 543147 h 543147"/>
              <a:gd name="connsiteX1" fmla="*/ 0 w 747577"/>
              <a:gd name="connsiteY1" fmla="*/ 335683 h 543147"/>
              <a:gd name="connsiteX2" fmla="*/ 109070 w 747577"/>
              <a:gd name="connsiteY2" fmla="*/ 0 h 543147"/>
              <a:gd name="connsiteX3" fmla="*/ 462029 w 747577"/>
              <a:gd name="connsiteY3" fmla="*/ 0 h 543147"/>
              <a:gd name="connsiteX4" fmla="*/ 747578 w 747577"/>
              <a:gd name="connsiteY4" fmla="*/ 207464 h 543147"/>
              <a:gd name="connsiteX5" fmla="*/ 638508 w 747577"/>
              <a:gd name="connsiteY5" fmla="*/ 543147 h 543147"/>
              <a:gd name="connsiteX6" fmla="*/ 285549 w 747577"/>
              <a:gd name="connsiteY6" fmla="*/ 543147 h 543147"/>
              <a:gd name="connsiteX7" fmla="*/ 285549 w 747577"/>
              <a:gd name="connsiteY7" fmla="*/ 543147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7577" h="543147">
                <a:moveTo>
                  <a:pt x="285549" y="543147"/>
                </a:moveTo>
                <a:lnTo>
                  <a:pt x="0" y="335683"/>
                </a:lnTo>
                <a:lnTo>
                  <a:pt x="109070" y="0"/>
                </a:lnTo>
                <a:lnTo>
                  <a:pt x="462029" y="0"/>
                </a:lnTo>
                <a:lnTo>
                  <a:pt x="747578" y="207464"/>
                </a:lnTo>
                <a:lnTo>
                  <a:pt x="638508" y="543147"/>
                </a:lnTo>
                <a:lnTo>
                  <a:pt x="285549" y="543147"/>
                </a:lnTo>
                <a:lnTo>
                  <a:pt x="285549" y="5431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E9AF6314-6659-33BE-2811-A4558F63E9E7}"/>
              </a:ext>
            </a:extLst>
          </p:cNvPr>
          <p:cNvSpPr/>
          <p:nvPr/>
        </p:nvSpPr>
        <p:spPr>
          <a:xfrm>
            <a:off x="-556803" y="499097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52125954-5121-ACA3-072D-BA2BE5B98177}"/>
              </a:ext>
            </a:extLst>
          </p:cNvPr>
          <p:cNvSpPr/>
          <p:nvPr/>
        </p:nvSpPr>
        <p:spPr>
          <a:xfrm>
            <a:off x="-556803" y="3007369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DADEE5ED-F2F0-41C1-CC15-F160993BC8AD}"/>
              </a:ext>
            </a:extLst>
          </p:cNvPr>
          <p:cNvSpPr/>
          <p:nvPr/>
        </p:nvSpPr>
        <p:spPr>
          <a:xfrm>
            <a:off x="-556803" y="1249708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779E3D48-FEFF-856B-AEFC-F71A46BF1F3B}"/>
              </a:ext>
            </a:extLst>
          </p:cNvPr>
          <p:cNvSpPr/>
          <p:nvPr/>
        </p:nvSpPr>
        <p:spPr>
          <a:xfrm>
            <a:off x="-271254" y="3886200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1182D9E4-0809-6B20-25CA-7564E73F901A}"/>
              </a:ext>
            </a:extLst>
          </p:cNvPr>
          <p:cNvSpPr/>
          <p:nvPr/>
        </p:nvSpPr>
        <p:spPr>
          <a:xfrm>
            <a:off x="-556803" y="163414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3A84C8E5-DD69-C7A9-2F7A-242FB81C70EB}"/>
              </a:ext>
            </a:extLst>
          </p:cNvPr>
          <p:cNvSpPr/>
          <p:nvPr/>
        </p:nvSpPr>
        <p:spPr>
          <a:xfrm>
            <a:off x="-556803" y="4765030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AA4834B6-1179-8370-6936-3AE2BC720338}"/>
              </a:ext>
            </a:extLst>
          </p:cNvPr>
          <p:cNvSpPr/>
          <p:nvPr/>
        </p:nvSpPr>
        <p:spPr>
          <a:xfrm>
            <a:off x="-271254" y="-715416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92A9F938-2C25-E23B-6C99-024E177973D6}"/>
              </a:ext>
            </a:extLst>
          </p:cNvPr>
          <p:cNvSpPr/>
          <p:nvPr/>
        </p:nvSpPr>
        <p:spPr>
          <a:xfrm>
            <a:off x="-556803" y="5851324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F98C7EEE-EB5A-559C-90B9-E8F3385732B0}"/>
              </a:ext>
            </a:extLst>
          </p:cNvPr>
          <p:cNvSpPr/>
          <p:nvPr/>
        </p:nvSpPr>
        <p:spPr>
          <a:xfrm>
            <a:off x="-271254" y="6730155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7FD3B0F3-C7AB-6D5A-A421-0AD23B306204}"/>
              </a:ext>
            </a:extLst>
          </p:cNvPr>
          <p:cNvSpPr/>
          <p:nvPr/>
        </p:nvSpPr>
        <p:spPr>
          <a:xfrm>
            <a:off x="-556803" y="7608985"/>
            <a:ext cx="462028" cy="335684"/>
          </a:xfrm>
          <a:custGeom>
            <a:avLst/>
            <a:gdLst>
              <a:gd name="connsiteX0" fmla="*/ 0 w 462028"/>
              <a:gd name="connsiteY0" fmla="*/ 335684 h 335684"/>
              <a:gd name="connsiteX1" fmla="*/ 109070 w 462028"/>
              <a:gd name="connsiteY1" fmla="*/ 0 h 335684"/>
              <a:gd name="connsiteX2" fmla="*/ 462029 w 462028"/>
              <a:gd name="connsiteY2" fmla="*/ 0 h 335684"/>
              <a:gd name="connsiteX3" fmla="*/ 352958 w 462028"/>
              <a:gd name="connsiteY3" fmla="*/ 335684 h 335684"/>
              <a:gd name="connsiteX4" fmla="*/ 0 w 462028"/>
              <a:gd name="connsiteY4" fmla="*/ 335684 h 335684"/>
              <a:gd name="connsiteX5" fmla="*/ 0 w 462028"/>
              <a:gd name="connsiteY5" fmla="*/ 335684 h 335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4">
                <a:moveTo>
                  <a:pt x="0" y="335684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4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F580DEBC-4FF5-0725-8039-4575CB07E95A}"/>
              </a:ext>
            </a:extLst>
          </p:cNvPr>
          <p:cNvSpPr/>
          <p:nvPr/>
        </p:nvSpPr>
        <p:spPr>
          <a:xfrm>
            <a:off x="9867625" y="1921075"/>
            <a:ext cx="747577" cy="543147"/>
          </a:xfrm>
          <a:custGeom>
            <a:avLst/>
            <a:gdLst>
              <a:gd name="connsiteX0" fmla="*/ 109070 w 747577"/>
              <a:gd name="connsiteY0" fmla="*/ 543147 h 543147"/>
              <a:gd name="connsiteX1" fmla="*/ 0 w 747577"/>
              <a:gd name="connsiteY1" fmla="*/ 207464 h 543147"/>
              <a:gd name="connsiteX2" fmla="*/ 285549 w 747577"/>
              <a:gd name="connsiteY2" fmla="*/ 0 h 543147"/>
              <a:gd name="connsiteX3" fmla="*/ 638508 w 747577"/>
              <a:gd name="connsiteY3" fmla="*/ 0 h 543147"/>
              <a:gd name="connsiteX4" fmla="*/ 747578 w 747577"/>
              <a:gd name="connsiteY4" fmla="*/ 335683 h 543147"/>
              <a:gd name="connsiteX5" fmla="*/ 462028 w 747577"/>
              <a:gd name="connsiteY5" fmla="*/ 543147 h 543147"/>
              <a:gd name="connsiteX6" fmla="*/ 109070 w 747577"/>
              <a:gd name="connsiteY6" fmla="*/ 543147 h 543147"/>
              <a:gd name="connsiteX7" fmla="*/ 109070 w 747577"/>
              <a:gd name="connsiteY7" fmla="*/ 543147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7577" h="543147">
                <a:moveTo>
                  <a:pt x="109070" y="543147"/>
                </a:moveTo>
                <a:lnTo>
                  <a:pt x="0" y="207464"/>
                </a:lnTo>
                <a:lnTo>
                  <a:pt x="285549" y="0"/>
                </a:lnTo>
                <a:lnTo>
                  <a:pt x="638508" y="0"/>
                </a:lnTo>
                <a:lnTo>
                  <a:pt x="747578" y="335683"/>
                </a:lnTo>
                <a:lnTo>
                  <a:pt x="462028" y="543147"/>
                </a:lnTo>
                <a:lnTo>
                  <a:pt x="109070" y="543147"/>
                </a:lnTo>
                <a:lnTo>
                  <a:pt x="109070" y="5431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6C367570-8014-2692-2FC7-37E1D82A4499}"/>
              </a:ext>
            </a:extLst>
          </p:cNvPr>
          <p:cNvSpPr/>
          <p:nvPr/>
        </p:nvSpPr>
        <p:spPr>
          <a:xfrm>
            <a:off x="10153175" y="1249708"/>
            <a:ext cx="462028" cy="335683"/>
          </a:xfrm>
          <a:custGeom>
            <a:avLst/>
            <a:gdLst>
              <a:gd name="connsiteX0" fmla="*/ 109071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3 h 335683"/>
              <a:gd name="connsiteX4" fmla="*/ 109071 w 462028"/>
              <a:gd name="connsiteY4" fmla="*/ 335683 h 335683"/>
              <a:gd name="connsiteX5" fmla="*/ 109071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1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3"/>
                </a:lnTo>
                <a:lnTo>
                  <a:pt x="109071" y="335683"/>
                </a:lnTo>
                <a:lnTo>
                  <a:pt x="109071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AFBBEE86-590C-7314-3D1D-E860299DDC55}"/>
              </a:ext>
            </a:extLst>
          </p:cNvPr>
          <p:cNvSpPr/>
          <p:nvPr/>
        </p:nvSpPr>
        <p:spPr>
          <a:xfrm>
            <a:off x="10153175" y="3007369"/>
            <a:ext cx="462028" cy="335683"/>
          </a:xfrm>
          <a:custGeom>
            <a:avLst/>
            <a:gdLst>
              <a:gd name="connsiteX0" fmla="*/ 109071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3 h 335683"/>
              <a:gd name="connsiteX4" fmla="*/ 109071 w 462028"/>
              <a:gd name="connsiteY4" fmla="*/ 335683 h 335683"/>
              <a:gd name="connsiteX5" fmla="*/ 109071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1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3"/>
                </a:lnTo>
                <a:lnTo>
                  <a:pt x="109071" y="335683"/>
                </a:lnTo>
                <a:lnTo>
                  <a:pt x="109071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524AE290-A6C5-730A-DAEC-E0772276B3F6}"/>
              </a:ext>
            </a:extLst>
          </p:cNvPr>
          <p:cNvSpPr/>
          <p:nvPr/>
        </p:nvSpPr>
        <p:spPr>
          <a:xfrm>
            <a:off x="10153175" y="163414"/>
            <a:ext cx="462028" cy="335683"/>
          </a:xfrm>
          <a:custGeom>
            <a:avLst/>
            <a:gdLst>
              <a:gd name="connsiteX0" fmla="*/ 109071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3 h 335683"/>
              <a:gd name="connsiteX4" fmla="*/ 109071 w 462028"/>
              <a:gd name="connsiteY4" fmla="*/ 335683 h 335683"/>
              <a:gd name="connsiteX5" fmla="*/ 109071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1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3"/>
                </a:lnTo>
                <a:lnTo>
                  <a:pt x="109071" y="335683"/>
                </a:lnTo>
                <a:lnTo>
                  <a:pt x="109071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F7594789-1A7A-4C58-5C51-94D4131F7014}"/>
              </a:ext>
            </a:extLst>
          </p:cNvPr>
          <p:cNvSpPr/>
          <p:nvPr/>
        </p:nvSpPr>
        <p:spPr>
          <a:xfrm>
            <a:off x="9867625" y="3886200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C52B9C22-323C-1D8A-787E-EEB346A17F22}"/>
              </a:ext>
            </a:extLst>
          </p:cNvPr>
          <p:cNvSpPr/>
          <p:nvPr/>
        </p:nvSpPr>
        <p:spPr>
          <a:xfrm>
            <a:off x="9867625" y="-715416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FFB01D9D-4284-46B9-F888-FF741509161E}"/>
              </a:ext>
            </a:extLst>
          </p:cNvPr>
          <p:cNvSpPr/>
          <p:nvPr/>
        </p:nvSpPr>
        <p:spPr>
          <a:xfrm>
            <a:off x="10153175" y="4765030"/>
            <a:ext cx="462028" cy="335683"/>
          </a:xfrm>
          <a:custGeom>
            <a:avLst/>
            <a:gdLst>
              <a:gd name="connsiteX0" fmla="*/ 109071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3 h 335683"/>
              <a:gd name="connsiteX4" fmla="*/ 109071 w 462028"/>
              <a:gd name="connsiteY4" fmla="*/ 335683 h 335683"/>
              <a:gd name="connsiteX5" fmla="*/ 109071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1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3"/>
                </a:lnTo>
                <a:lnTo>
                  <a:pt x="109071" y="335683"/>
                </a:lnTo>
                <a:lnTo>
                  <a:pt x="109071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1428A927-94D3-ACBF-4FAF-65A7B8998591}"/>
              </a:ext>
            </a:extLst>
          </p:cNvPr>
          <p:cNvSpPr/>
          <p:nvPr/>
        </p:nvSpPr>
        <p:spPr>
          <a:xfrm>
            <a:off x="10153175" y="5851324"/>
            <a:ext cx="462028" cy="335683"/>
          </a:xfrm>
          <a:custGeom>
            <a:avLst/>
            <a:gdLst>
              <a:gd name="connsiteX0" fmla="*/ 109071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3 h 335683"/>
              <a:gd name="connsiteX4" fmla="*/ 109071 w 462028"/>
              <a:gd name="connsiteY4" fmla="*/ 335683 h 335683"/>
              <a:gd name="connsiteX5" fmla="*/ 109071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1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3"/>
                </a:lnTo>
                <a:lnTo>
                  <a:pt x="109071" y="335683"/>
                </a:lnTo>
                <a:lnTo>
                  <a:pt x="109071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16326F3D-8A94-ED60-DB72-813D02EB65E2}"/>
              </a:ext>
            </a:extLst>
          </p:cNvPr>
          <p:cNvSpPr/>
          <p:nvPr/>
        </p:nvSpPr>
        <p:spPr>
          <a:xfrm>
            <a:off x="9867625" y="6730155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B92E0F34-667A-7914-A031-9681A8A81756}"/>
              </a:ext>
            </a:extLst>
          </p:cNvPr>
          <p:cNvSpPr/>
          <p:nvPr/>
        </p:nvSpPr>
        <p:spPr>
          <a:xfrm>
            <a:off x="10153175" y="7608985"/>
            <a:ext cx="462028" cy="335684"/>
          </a:xfrm>
          <a:custGeom>
            <a:avLst/>
            <a:gdLst>
              <a:gd name="connsiteX0" fmla="*/ 109071 w 462028"/>
              <a:gd name="connsiteY0" fmla="*/ 335684 h 335684"/>
              <a:gd name="connsiteX1" fmla="*/ 0 w 462028"/>
              <a:gd name="connsiteY1" fmla="*/ 0 h 335684"/>
              <a:gd name="connsiteX2" fmla="*/ 352959 w 462028"/>
              <a:gd name="connsiteY2" fmla="*/ 0 h 335684"/>
              <a:gd name="connsiteX3" fmla="*/ 462028 w 462028"/>
              <a:gd name="connsiteY3" fmla="*/ 335684 h 335684"/>
              <a:gd name="connsiteX4" fmla="*/ 109071 w 462028"/>
              <a:gd name="connsiteY4" fmla="*/ 335684 h 335684"/>
              <a:gd name="connsiteX5" fmla="*/ 109071 w 462028"/>
              <a:gd name="connsiteY5" fmla="*/ 335684 h 335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4">
                <a:moveTo>
                  <a:pt x="109071" y="335684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4"/>
                </a:lnTo>
                <a:lnTo>
                  <a:pt x="109071" y="335684"/>
                </a:lnTo>
                <a:lnTo>
                  <a:pt x="109071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C84BF208-9E07-6C4C-05FC-4D194BAA1590}"/>
              </a:ext>
            </a:extLst>
          </p:cNvPr>
          <p:cNvSpPr/>
          <p:nvPr/>
        </p:nvSpPr>
        <p:spPr>
          <a:xfrm>
            <a:off x="9976695" y="7944669"/>
            <a:ext cx="638507" cy="207463"/>
          </a:xfrm>
          <a:custGeom>
            <a:avLst/>
            <a:gdLst>
              <a:gd name="connsiteX0" fmla="*/ 0 w 638507"/>
              <a:gd name="connsiteY0" fmla="*/ 207463 h 207463"/>
              <a:gd name="connsiteX1" fmla="*/ 285550 w 638507"/>
              <a:gd name="connsiteY1" fmla="*/ 0 h 207463"/>
              <a:gd name="connsiteX2" fmla="*/ 638508 w 638507"/>
              <a:gd name="connsiteY2" fmla="*/ 0 h 207463"/>
              <a:gd name="connsiteX3" fmla="*/ 352959 w 638507"/>
              <a:gd name="connsiteY3" fmla="*/ 207463 h 207463"/>
              <a:gd name="connsiteX4" fmla="*/ 0 w 638507"/>
              <a:gd name="connsiteY4" fmla="*/ 207463 h 207463"/>
              <a:gd name="connsiteX5" fmla="*/ 0 w 638507"/>
              <a:gd name="connsiteY5" fmla="*/ 207463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3"/>
                </a:moveTo>
                <a:lnTo>
                  <a:pt x="285550" y="0"/>
                </a:lnTo>
                <a:lnTo>
                  <a:pt x="638508" y="0"/>
                </a:lnTo>
                <a:lnTo>
                  <a:pt x="352959" y="207463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2ED605CD-F1EE-63BD-EB6E-6DD26E71CECF}"/>
              </a:ext>
            </a:extLst>
          </p:cNvPr>
          <p:cNvSpPr/>
          <p:nvPr/>
        </p:nvSpPr>
        <p:spPr>
          <a:xfrm>
            <a:off x="9867625" y="6522691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9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9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466B17E7-6E46-7536-AACF-6A5849542A80}"/>
              </a:ext>
            </a:extLst>
          </p:cNvPr>
          <p:cNvSpPr/>
          <p:nvPr/>
        </p:nvSpPr>
        <p:spPr>
          <a:xfrm>
            <a:off x="9976695" y="5100713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50 w 638507"/>
              <a:gd name="connsiteY1" fmla="*/ 0 h 207463"/>
              <a:gd name="connsiteX2" fmla="*/ 638508 w 638507"/>
              <a:gd name="connsiteY2" fmla="*/ 0 h 207463"/>
              <a:gd name="connsiteX3" fmla="*/ 352959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50" y="0"/>
                </a:lnTo>
                <a:lnTo>
                  <a:pt x="638508" y="0"/>
                </a:lnTo>
                <a:lnTo>
                  <a:pt x="352959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45745F86-0E4C-B51E-23A5-76559BA150B4}"/>
              </a:ext>
            </a:extLst>
          </p:cNvPr>
          <p:cNvSpPr/>
          <p:nvPr/>
        </p:nvSpPr>
        <p:spPr>
          <a:xfrm>
            <a:off x="9976695" y="3343052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50 w 638507"/>
              <a:gd name="connsiteY1" fmla="*/ 0 h 207463"/>
              <a:gd name="connsiteX2" fmla="*/ 638508 w 638507"/>
              <a:gd name="connsiteY2" fmla="*/ 0 h 207463"/>
              <a:gd name="connsiteX3" fmla="*/ 352959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50" y="0"/>
                </a:lnTo>
                <a:lnTo>
                  <a:pt x="638508" y="0"/>
                </a:lnTo>
                <a:lnTo>
                  <a:pt x="352959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6C270CF8-5AC2-6EEB-5DD7-1C9D516418FE}"/>
              </a:ext>
            </a:extLst>
          </p:cNvPr>
          <p:cNvSpPr/>
          <p:nvPr/>
        </p:nvSpPr>
        <p:spPr>
          <a:xfrm>
            <a:off x="9976695" y="499097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50 w 638507"/>
              <a:gd name="connsiteY1" fmla="*/ 0 h 207463"/>
              <a:gd name="connsiteX2" fmla="*/ 638508 w 638507"/>
              <a:gd name="connsiteY2" fmla="*/ 0 h 207463"/>
              <a:gd name="connsiteX3" fmla="*/ 352959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50" y="0"/>
                </a:lnTo>
                <a:lnTo>
                  <a:pt x="638508" y="0"/>
                </a:lnTo>
                <a:lnTo>
                  <a:pt x="352959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554DC11E-BFA1-801F-20C8-A5537A4C7638}"/>
              </a:ext>
            </a:extLst>
          </p:cNvPr>
          <p:cNvSpPr/>
          <p:nvPr/>
        </p:nvSpPr>
        <p:spPr>
          <a:xfrm>
            <a:off x="9976695" y="-379732"/>
            <a:ext cx="638507" cy="207463"/>
          </a:xfrm>
          <a:custGeom>
            <a:avLst/>
            <a:gdLst>
              <a:gd name="connsiteX0" fmla="*/ 285550 w 638507"/>
              <a:gd name="connsiteY0" fmla="*/ 207464 h 207463"/>
              <a:gd name="connsiteX1" fmla="*/ 0 w 638507"/>
              <a:gd name="connsiteY1" fmla="*/ 0 h 207463"/>
              <a:gd name="connsiteX2" fmla="*/ 352959 w 638507"/>
              <a:gd name="connsiteY2" fmla="*/ 0 h 207463"/>
              <a:gd name="connsiteX3" fmla="*/ 638508 w 638507"/>
              <a:gd name="connsiteY3" fmla="*/ 207464 h 207463"/>
              <a:gd name="connsiteX4" fmla="*/ 285550 w 638507"/>
              <a:gd name="connsiteY4" fmla="*/ 207464 h 207463"/>
              <a:gd name="connsiteX5" fmla="*/ 28555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50" y="207464"/>
                </a:moveTo>
                <a:lnTo>
                  <a:pt x="0" y="0"/>
                </a:lnTo>
                <a:lnTo>
                  <a:pt x="352959" y="0"/>
                </a:lnTo>
                <a:lnTo>
                  <a:pt x="638508" y="207464"/>
                </a:lnTo>
                <a:lnTo>
                  <a:pt x="285550" y="207464"/>
                </a:lnTo>
                <a:lnTo>
                  <a:pt x="28555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B5FE7D04-4D8F-2116-89C8-5DABA41ACD15}"/>
              </a:ext>
            </a:extLst>
          </p:cNvPr>
          <p:cNvSpPr/>
          <p:nvPr/>
        </p:nvSpPr>
        <p:spPr>
          <a:xfrm>
            <a:off x="9867625" y="1042244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9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9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C160C2DF-6CE2-46CC-D727-F41C69E2EC7A}"/>
              </a:ext>
            </a:extLst>
          </p:cNvPr>
          <p:cNvSpPr/>
          <p:nvPr/>
        </p:nvSpPr>
        <p:spPr>
          <a:xfrm>
            <a:off x="9976695" y="2464222"/>
            <a:ext cx="638507" cy="207463"/>
          </a:xfrm>
          <a:custGeom>
            <a:avLst/>
            <a:gdLst>
              <a:gd name="connsiteX0" fmla="*/ 285550 w 638507"/>
              <a:gd name="connsiteY0" fmla="*/ 207464 h 207463"/>
              <a:gd name="connsiteX1" fmla="*/ 0 w 638507"/>
              <a:gd name="connsiteY1" fmla="*/ 0 h 207463"/>
              <a:gd name="connsiteX2" fmla="*/ 352959 w 638507"/>
              <a:gd name="connsiteY2" fmla="*/ 0 h 207463"/>
              <a:gd name="connsiteX3" fmla="*/ 638508 w 638507"/>
              <a:gd name="connsiteY3" fmla="*/ 207464 h 207463"/>
              <a:gd name="connsiteX4" fmla="*/ 285550 w 638507"/>
              <a:gd name="connsiteY4" fmla="*/ 207464 h 207463"/>
              <a:gd name="connsiteX5" fmla="*/ 28555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50" y="207464"/>
                </a:moveTo>
                <a:lnTo>
                  <a:pt x="0" y="0"/>
                </a:lnTo>
                <a:lnTo>
                  <a:pt x="352959" y="0"/>
                </a:lnTo>
                <a:lnTo>
                  <a:pt x="638508" y="207464"/>
                </a:lnTo>
                <a:lnTo>
                  <a:pt x="285550" y="207464"/>
                </a:lnTo>
                <a:lnTo>
                  <a:pt x="28555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412CEE80-92AE-75EC-7520-377BB1585F10}"/>
              </a:ext>
            </a:extLst>
          </p:cNvPr>
          <p:cNvSpPr/>
          <p:nvPr/>
        </p:nvSpPr>
        <p:spPr>
          <a:xfrm>
            <a:off x="9976695" y="4221883"/>
            <a:ext cx="638507" cy="207463"/>
          </a:xfrm>
          <a:custGeom>
            <a:avLst/>
            <a:gdLst>
              <a:gd name="connsiteX0" fmla="*/ 285550 w 638507"/>
              <a:gd name="connsiteY0" fmla="*/ 207464 h 207463"/>
              <a:gd name="connsiteX1" fmla="*/ 0 w 638507"/>
              <a:gd name="connsiteY1" fmla="*/ 0 h 207463"/>
              <a:gd name="connsiteX2" fmla="*/ 352959 w 638507"/>
              <a:gd name="connsiteY2" fmla="*/ 0 h 207463"/>
              <a:gd name="connsiteX3" fmla="*/ 638508 w 638507"/>
              <a:gd name="connsiteY3" fmla="*/ 207464 h 207463"/>
              <a:gd name="connsiteX4" fmla="*/ 285550 w 638507"/>
              <a:gd name="connsiteY4" fmla="*/ 207464 h 207463"/>
              <a:gd name="connsiteX5" fmla="*/ 28555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50" y="207464"/>
                </a:moveTo>
                <a:lnTo>
                  <a:pt x="0" y="0"/>
                </a:lnTo>
                <a:lnTo>
                  <a:pt x="352959" y="0"/>
                </a:lnTo>
                <a:lnTo>
                  <a:pt x="638508" y="207464"/>
                </a:lnTo>
                <a:lnTo>
                  <a:pt x="285550" y="207464"/>
                </a:lnTo>
                <a:lnTo>
                  <a:pt x="28555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62A860E6-679D-4B9A-AEA0-BE8791DB6488}"/>
              </a:ext>
            </a:extLst>
          </p:cNvPr>
          <p:cNvSpPr/>
          <p:nvPr/>
        </p:nvSpPr>
        <p:spPr>
          <a:xfrm>
            <a:off x="9867625" y="5308177"/>
            <a:ext cx="747577" cy="543147"/>
          </a:xfrm>
          <a:custGeom>
            <a:avLst/>
            <a:gdLst>
              <a:gd name="connsiteX0" fmla="*/ 285549 w 747577"/>
              <a:gd name="connsiteY0" fmla="*/ 543147 h 543147"/>
              <a:gd name="connsiteX1" fmla="*/ 0 w 747577"/>
              <a:gd name="connsiteY1" fmla="*/ 335683 h 543147"/>
              <a:gd name="connsiteX2" fmla="*/ 109070 w 747577"/>
              <a:gd name="connsiteY2" fmla="*/ 0 h 543147"/>
              <a:gd name="connsiteX3" fmla="*/ 462028 w 747577"/>
              <a:gd name="connsiteY3" fmla="*/ 0 h 543147"/>
              <a:gd name="connsiteX4" fmla="*/ 747578 w 747577"/>
              <a:gd name="connsiteY4" fmla="*/ 207463 h 543147"/>
              <a:gd name="connsiteX5" fmla="*/ 638508 w 747577"/>
              <a:gd name="connsiteY5" fmla="*/ 543147 h 543147"/>
              <a:gd name="connsiteX6" fmla="*/ 285549 w 747577"/>
              <a:gd name="connsiteY6" fmla="*/ 543147 h 543147"/>
              <a:gd name="connsiteX7" fmla="*/ 285549 w 747577"/>
              <a:gd name="connsiteY7" fmla="*/ 543147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47577" h="543147">
                <a:moveTo>
                  <a:pt x="285549" y="543147"/>
                </a:moveTo>
                <a:lnTo>
                  <a:pt x="0" y="335683"/>
                </a:lnTo>
                <a:lnTo>
                  <a:pt x="109070" y="0"/>
                </a:lnTo>
                <a:lnTo>
                  <a:pt x="462028" y="0"/>
                </a:lnTo>
                <a:lnTo>
                  <a:pt x="747578" y="207463"/>
                </a:lnTo>
                <a:lnTo>
                  <a:pt x="638508" y="543147"/>
                </a:lnTo>
                <a:lnTo>
                  <a:pt x="285549" y="543147"/>
                </a:lnTo>
                <a:lnTo>
                  <a:pt x="285549" y="5431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E3C1783E-F2BB-47FD-5283-FAFBEF0FE9A6}"/>
              </a:ext>
            </a:extLst>
          </p:cNvPr>
          <p:cNvSpPr/>
          <p:nvPr/>
        </p:nvSpPr>
        <p:spPr>
          <a:xfrm>
            <a:off x="9976695" y="7065838"/>
            <a:ext cx="638507" cy="207463"/>
          </a:xfrm>
          <a:custGeom>
            <a:avLst/>
            <a:gdLst>
              <a:gd name="connsiteX0" fmla="*/ 285550 w 638507"/>
              <a:gd name="connsiteY0" fmla="*/ 207463 h 207463"/>
              <a:gd name="connsiteX1" fmla="*/ 0 w 638507"/>
              <a:gd name="connsiteY1" fmla="*/ 0 h 207463"/>
              <a:gd name="connsiteX2" fmla="*/ 352959 w 638507"/>
              <a:gd name="connsiteY2" fmla="*/ 0 h 207463"/>
              <a:gd name="connsiteX3" fmla="*/ 638508 w 638507"/>
              <a:gd name="connsiteY3" fmla="*/ 207463 h 207463"/>
              <a:gd name="connsiteX4" fmla="*/ 285550 w 638507"/>
              <a:gd name="connsiteY4" fmla="*/ 207463 h 207463"/>
              <a:gd name="connsiteX5" fmla="*/ 285550 w 638507"/>
              <a:gd name="connsiteY5" fmla="*/ 207463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50" y="207463"/>
                </a:moveTo>
                <a:lnTo>
                  <a:pt x="0" y="0"/>
                </a:lnTo>
                <a:lnTo>
                  <a:pt x="352959" y="0"/>
                </a:lnTo>
                <a:lnTo>
                  <a:pt x="638508" y="207463"/>
                </a:lnTo>
                <a:lnTo>
                  <a:pt x="285550" y="207463"/>
                </a:lnTo>
                <a:lnTo>
                  <a:pt x="28555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68E806E2-BD79-1A20-AD4B-4DDD48AFC620}"/>
              </a:ext>
            </a:extLst>
          </p:cNvPr>
          <p:cNvSpPr/>
          <p:nvPr/>
        </p:nvSpPr>
        <p:spPr>
          <a:xfrm>
            <a:off x="10153175" y="6187008"/>
            <a:ext cx="462028" cy="335683"/>
          </a:xfrm>
          <a:custGeom>
            <a:avLst/>
            <a:gdLst>
              <a:gd name="connsiteX0" fmla="*/ 0 w 462028"/>
              <a:gd name="connsiteY0" fmla="*/ 335684 h 335683"/>
              <a:gd name="connsiteX1" fmla="*/ 109071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4 h 335683"/>
              <a:gd name="connsiteX4" fmla="*/ 0 w 462028"/>
              <a:gd name="connsiteY4" fmla="*/ 335684 h 335683"/>
              <a:gd name="connsiteX5" fmla="*/ 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4"/>
                </a:moveTo>
                <a:lnTo>
                  <a:pt x="109071" y="0"/>
                </a:lnTo>
                <a:lnTo>
                  <a:pt x="462028" y="0"/>
                </a:lnTo>
                <a:lnTo>
                  <a:pt x="352959" y="335684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7B6F2943-7C3F-5D1E-11FA-621A2D2BFC52}"/>
              </a:ext>
            </a:extLst>
          </p:cNvPr>
          <p:cNvSpPr/>
          <p:nvPr/>
        </p:nvSpPr>
        <p:spPr>
          <a:xfrm>
            <a:off x="10153175" y="4429347"/>
            <a:ext cx="462028" cy="335683"/>
          </a:xfrm>
          <a:custGeom>
            <a:avLst/>
            <a:gdLst>
              <a:gd name="connsiteX0" fmla="*/ 0 w 462028"/>
              <a:gd name="connsiteY0" fmla="*/ 335684 h 335683"/>
              <a:gd name="connsiteX1" fmla="*/ 109071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4 h 335683"/>
              <a:gd name="connsiteX4" fmla="*/ 0 w 462028"/>
              <a:gd name="connsiteY4" fmla="*/ 335684 h 335683"/>
              <a:gd name="connsiteX5" fmla="*/ 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4"/>
                </a:moveTo>
                <a:lnTo>
                  <a:pt x="109071" y="0"/>
                </a:lnTo>
                <a:lnTo>
                  <a:pt x="462028" y="0"/>
                </a:lnTo>
                <a:lnTo>
                  <a:pt x="352959" y="335684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9898AA1D-F54F-A4CD-5A50-9435F144B345}"/>
              </a:ext>
            </a:extLst>
          </p:cNvPr>
          <p:cNvSpPr/>
          <p:nvPr/>
        </p:nvSpPr>
        <p:spPr>
          <a:xfrm>
            <a:off x="10153175" y="7273302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1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1" y="0"/>
                </a:lnTo>
                <a:lnTo>
                  <a:pt x="462028" y="0"/>
                </a:lnTo>
                <a:lnTo>
                  <a:pt x="352959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8E33F157-E22E-9C4C-B74D-C83076345495}"/>
              </a:ext>
            </a:extLst>
          </p:cNvPr>
          <p:cNvSpPr/>
          <p:nvPr/>
        </p:nvSpPr>
        <p:spPr>
          <a:xfrm>
            <a:off x="9867625" y="3550516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9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8B284042-76BF-FB84-EB22-C62ECD8F75E5}"/>
              </a:ext>
            </a:extLst>
          </p:cNvPr>
          <p:cNvSpPr/>
          <p:nvPr/>
        </p:nvSpPr>
        <p:spPr>
          <a:xfrm>
            <a:off x="9867625" y="8152132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9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00E00E8E-D97C-BB02-7350-4693DA68BC0B}"/>
              </a:ext>
            </a:extLst>
          </p:cNvPr>
          <p:cNvSpPr/>
          <p:nvPr/>
        </p:nvSpPr>
        <p:spPr>
          <a:xfrm>
            <a:off x="10153175" y="2671686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1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1" y="0"/>
                </a:lnTo>
                <a:lnTo>
                  <a:pt x="462028" y="0"/>
                </a:lnTo>
                <a:lnTo>
                  <a:pt x="352959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01A44886-EA20-CD44-C3FE-D66A3BB354E7}"/>
              </a:ext>
            </a:extLst>
          </p:cNvPr>
          <p:cNvSpPr/>
          <p:nvPr/>
        </p:nvSpPr>
        <p:spPr>
          <a:xfrm>
            <a:off x="10153175" y="1585391"/>
            <a:ext cx="462028" cy="335683"/>
          </a:xfrm>
          <a:custGeom>
            <a:avLst/>
            <a:gdLst>
              <a:gd name="connsiteX0" fmla="*/ 0 w 462028"/>
              <a:gd name="connsiteY0" fmla="*/ 335684 h 335683"/>
              <a:gd name="connsiteX1" fmla="*/ 109071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4 h 335683"/>
              <a:gd name="connsiteX4" fmla="*/ 0 w 462028"/>
              <a:gd name="connsiteY4" fmla="*/ 335684 h 335683"/>
              <a:gd name="connsiteX5" fmla="*/ 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4"/>
                </a:moveTo>
                <a:lnTo>
                  <a:pt x="109071" y="0"/>
                </a:lnTo>
                <a:lnTo>
                  <a:pt x="462028" y="0"/>
                </a:lnTo>
                <a:lnTo>
                  <a:pt x="352959" y="335684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5A32FE15-22EE-840B-EC2B-9F35533E29D6}"/>
              </a:ext>
            </a:extLst>
          </p:cNvPr>
          <p:cNvSpPr/>
          <p:nvPr/>
        </p:nvSpPr>
        <p:spPr>
          <a:xfrm>
            <a:off x="9867625" y="706561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9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33CDFC57-D26E-4962-8475-DC2FF34C2BB1}"/>
              </a:ext>
            </a:extLst>
          </p:cNvPr>
          <p:cNvSpPr/>
          <p:nvPr/>
        </p:nvSpPr>
        <p:spPr>
          <a:xfrm>
            <a:off x="10153175" y="-172269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1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1" y="0"/>
                </a:lnTo>
                <a:lnTo>
                  <a:pt x="462028" y="0"/>
                </a:lnTo>
                <a:lnTo>
                  <a:pt x="352959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F2BE283F-DF77-5DC7-43BB-76BA32303C2F}"/>
              </a:ext>
            </a:extLst>
          </p:cNvPr>
          <p:cNvSpPr/>
          <p:nvPr/>
        </p:nvSpPr>
        <p:spPr>
          <a:xfrm>
            <a:off x="6129736" y="3007369"/>
            <a:ext cx="503689" cy="878830"/>
          </a:xfrm>
          <a:custGeom>
            <a:avLst/>
            <a:gdLst>
              <a:gd name="connsiteX0" fmla="*/ 109070 w 503689"/>
              <a:gd name="connsiteY0" fmla="*/ 671367 h 878830"/>
              <a:gd name="connsiteX1" fmla="*/ 0 w 503689"/>
              <a:gd name="connsiteY1" fmla="*/ 335683 h 878830"/>
              <a:gd name="connsiteX2" fmla="*/ 109070 w 503689"/>
              <a:gd name="connsiteY2" fmla="*/ 0 h 878830"/>
              <a:gd name="connsiteX3" fmla="*/ 394620 w 503689"/>
              <a:gd name="connsiteY3" fmla="*/ 207464 h 878830"/>
              <a:gd name="connsiteX4" fmla="*/ 503690 w 503689"/>
              <a:gd name="connsiteY4" fmla="*/ 543147 h 878830"/>
              <a:gd name="connsiteX5" fmla="*/ 394620 w 503689"/>
              <a:gd name="connsiteY5" fmla="*/ 878831 h 878830"/>
              <a:gd name="connsiteX6" fmla="*/ 109070 w 503689"/>
              <a:gd name="connsiteY6" fmla="*/ 671367 h 878830"/>
              <a:gd name="connsiteX7" fmla="*/ 109070 w 503689"/>
              <a:gd name="connsiteY7" fmla="*/ 671367 h 878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3689" h="878830">
                <a:moveTo>
                  <a:pt x="109070" y="671367"/>
                </a:moveTo>
                <a:lnTo>
                  <a:pt x="0" y="335683"/>
                </a:lnTo>
                <a:lnTo>
                  <a:pt x="109070" y="0"/>
                </a:lnTo>
                <a:lnTo>
                  <a:pt x="394620" y="207464"/>
                </a:lnTo>
                <a:lnTo>
                  <a:pt x="503690" y="543147"/>
                </a:lnTo>
                <a:lnTo>
                  <a:pt x="394620" y="878831"/>
                </a:lnTo>
                <a:lnTo>
                  <a:pt x="109070" y="671367"/>
                </a:lnTo>
                <a:lnTo>
                  <a:pt x="109070" y="6713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489A0331-2DE1-B200-63BD-A2825C2B7E82}"/>
              </a:ext>
            </a:extLst>
          </p:cNvPr>
          <p:cNvSpPr/>
          <p:nvPr/>
        </p:nvSpPr>
        <p:spPr>
          <a:xfrm>
            <a:off x="3424974" y="3886200"/>
            <a:ext cx="503689" cy="878830"/>
          </a:xfrm>
          <a:custGeom>
            <a:avLst/>
            <a:gdLst>
              <a:gd name="connsiteX0" fmla="*/ 109070 w 503689"/>
              <a:gd name="connsiteY0" fmla="*/ 671367 h 878830"/>
              <a:gd name="connsiteX1" fmla="*/ 0 w 503689"/>
              <a:gd name="connsiteY1" fmla="*/ 335683 h 878830"/>
              <a:gd name="connsiteX2" fmla="*/ 109070 w 503689"/>
              <a:gd name="connsiteY2" fmla="*/ 0 h 878830"/>
              <a:gd name="connsiteX3" fmla="*/ 394619 w 503689"/>
              <a:gd name="connsiteY3" fmla="*/ 207464 h 878830"/>
              <a:gd name="connsiteX4" fmla="*/ 503690 w 503689"/>
              <a:gd name="connsiteY4" fmla="*/ 543147 h 878830"/>
              <a:gd name="connsiteX5" fmla="*/ 394619 w 503689"/>
              <a:gd name="connsiteY5" fmla="*/ 878831 h 878830"/>
              <a:gd name="connsiteX6" fmla="*/ 109070 w 503689"/>
              <a:gd name="connsiteY6" fmla="*/ 671367 h 878830"/>
              <a:gd name="connsiteX7" fmla="*/ 109070 w 503689"/>
              <a:gd name="connsiteY7" fmla="*/ 671367 h 878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3689" h="878830">
                <a:moveTo>
                  <a:pt x="109070" y="671367"/>
                </a:moveTo>
                <a:lnTo>
                  <a:pt x="0" y="335683"/>
                </a:lnTo>
                <a:lnTo>
                  <a:pt x="109070" y="0"/>
                </a:lnTo>
                <a:lnTo>
                  <a:pt x="394619" y="207464"/>
                </a:lnTo>
                <a:lnTo>
                  <a:pt x="503690" y="543147"/>
                </a:lnTo>
                <a:lnTo>
                  <a:pt x="394619" y="878831"/>
                </a:lnTo>
                <a:lnTo>
                  <a:pt x="109070" y="671367"/>
                </a:lnTo>
                <a:lnTo>
                  <a:pt x="109070" y="6713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65396206-724D-1A0D-4E0D-F961636216E4}"/>
              </a:ext>
            </a:extLst>
          </p:cNvPr>
          <p:cNvSpPr/>
          <p:nvPr/>
        </p:nvSpPr>
        <p:spPr>
          <a:xfrm>
            <a:off x="7801371" y="2464222"/>
            <a:ext cx="503689" cy="878830"/>
          </a:xfrm>
          <a:custGeom>
            <a:avLst/>
            <a:gdLst>
              <a:gd name="connsiteX0" fmla="*/ 109070 w 503689"/>
              <a:gd name="connsiteY0" fmla="*/ 671367 h 878830"/>
              <a:gd name="connsiteX1" fmla="*/ 0 w 503689"/>
              <a:gd name="connsiteY1" fmla="*/ 335683 h 878830"/>
              <a:gd name="connsiteX2" fmla="*/ 109070 w 503689"/>
              <a:gd name="connsiteY2" fmla="*/ 0 h 878830"/>
              <a:gd name="connsiteX3" fmla="*/ 394619 w 503689"/>
              <a:gd name="connsiteY3" fmla="*/ 207464 h 878830"/>
              <a:gd name="connsiteX4" fmla="*/ 503690 w 503689"/>
              <a:gd name="connsiteY4" fmla="*/ 543147 h 878830"/>
              <a:gd name="connsiteX5" fmla="*/ 394619 w 503689"/>
              <a:gd name="connsiteY5" fmla="*/ 878831 h 878830"/>
              <a:gd name="connsiteX6" fmla="*/ 109070 w 503689"/>
              <a:gd name="connsiteY6" fmla="*/ 671367 h 878830"/>
              <a:gd name="connsiteX7" fmla="*/ 109070 w 503689"/>
              <a:gd name="connsiteY7" fmla="*/ 671367 h 878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3689" h="878830">
                <a:moveTo>
                  <a:pt x="109070" y="671367"/>
                </a:moveTo>
                <a:lnTo>
                  <a:pt x="0" y="335683"/>
                </a:lnTo>
                <a:lnTo>
                  <a:pt x="109070" y="0"/>
                </a:lnTo>
                <a:lnTo>
                  <a:pt x="394619" y="207464"/>
                </a:lnTo>
                <a:lnTo>
                  <a:pt x="503690" y="543147"/>
                </a:lnTo>
                <a:lnTo>
                  <a:pt x="394619" y="878831"/>
                </a:lnTo>
                <a:lnTo>
                  <a:pt x="109070" y="671367"/>
                </a:lnTo>
                <a:lnTo>
                  <a:pt x="109070" y="6713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A8542DC6-29DC-8B8A-1DE7-BCF169A5BEF6}"/>
              </a:ext>
            </a:extLst>
          </p:cNvPr>
          <p:cNvSpPr/>
          <p:nvPr/>
        </p:nvSpPr>
        <p:spPr>
          <a:xfrm>
            <a:off x="1753338" y="4429347"/>
            <a:ext cx="503689" cy="878830"/>
          </a:xfrm>
          <a:custGeom>
            <a:avLst/>
            <a:gdLst>
              <a:gd name="connsiteX0" fmla="*/ 109070 w 503689"/>
              <a:gd name="connsiteY0" fmla="*/ 671367 h 878830"/>
              <a:gd name="connsiteX1" fmla="*/ 0 w 503689"/>
              <a:gd name="connsiteY1" fmla="*/ 335684 h 878830"/>
              <a:gd name="connsiteX2" fmla="*/ 109070 w 503689"/>
              <a:gd name="connsiteY2" fmla="*/ 0 h 878830"/>
              <a:gd name="connsiteX3" fmla="*/ 394620 w 503689"/>
              <a:gd name="connsiteY3" fmla="*/ 207464 h 878830"/>
              <a:gd name="connsiteX4" fmla="*/ 503690 w 503689"/>
              <a:gd name="connsiteY4" fmla="*/ 543147 h 878830"/>
              <a:gd name="connsiteX5" fmla="*/ 394620 w 503689"/>
              <a:gd name="connsiteY5" fmla="*/ 878831 h 878830"/>
              <a:gd name="connsiteX6" fmla="*/ 109070 w 503689"/>
              <a:gd name="connsiteY6" fmla="*/ 671367 h 878830"/>
              <a:gd name="connsiteX7" fmla="*/ 109070 w 503689"/>
              <a:gd name="connsiteY7" fmla="*/ 671367 h 878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3689" h="878830">
                <a:moveTo>
                  <a:pt x="109070" y="671367"/>
                </a:moveTo>
                <a:lnTo>
                  <a:pt x="0" y="335684"/>
                </a:lnTo>
                <a:lnTo>
                  <a:pt x="109070" y="0"/>
                </a:lnTo>
                <a:lnTo>
                  <a:pt x="394620" y="207464"/>
                </a:lnTo>
                <a:lnTo>
                  <a:pt x="503690" y="543147"/>
                </a:lnTo>
                <a:lnTo>
                  <a:pt x="394620" y="878831"/>
                </a:lnTo>
                <a:lnTo>
                  <a:pt x="109070" y="671367"/>
                </a:lnTo>
                <a:lnTo>
                  <a:pt x="109070" y="6713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F27A22D8-B967-48D7-D000-6C2104805F75}"/>
              </a:ext>
            </a:extLst>
          </p:cNvPr>
          <p:cNvSpPr/>
          <p:nvPr/>
        </p:nvSpPr>
        <p:spPr>
          <a:xfrm>
            <a:off x="8834498" y="2128538"/>
            <a:ext cx="503689" cy="878830"/>
          </a:xfrm>
          <a:custGeom>
            <a:avLst/>
            <a:gdLst>
              <a:gd name="connsiteX0" fmla="*/ 109071 w 503689"/>
              <a:gd name="connsiteY0" fmla="*/ 671367 h 878830"/>
              <a:gd name="connsiteX1" fmla="*/ 0 w 503689"/>
              <a:gd name="connsiteY1" fmla="*/ 335683 h 878830"/>
              <a:gd name="connsiteX2" fmla="*/ 109071 w 503689"/>
              <a:gd name="connsiteY2" fmla="*/ 0 h 878830"/>
              <a:gd name="connsiteX3" fmla="*/ 394620 w 503689"/>
              <a:gd name="connsiteY3" fmla="*/ 207464 h 878830"/>
              <a:gd name="connsiteX4" fmla="*/ 503690 w 503689"/>
              <a:gd name="connsiteY4" fmla="*/ 543147 h 878830"/>
              <a:gd name="connsiteX5" fmla="*/ 394620 w 503689"/>
              <a:gd name="connsiteY5" fmla="*/ 878831 h 878830"/>
              <a:gd name="connsiteX6" fmla="*/ 109071 w 503689"/>
              <a:gd name="connsiteY6" fmla="*/ 671367 h 878830"/>
              <a:gd name="connsiteX7" fmla="*/ 109071 w 503689"/>
              <a:gd name="connsiteY7" fmla="*/ 671367 h 878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3689" h="878830">
                <a:moveTo>
                  <a:pt x="109071" y="671367"/>
                </a:moveTo>
                <a:lnTo>
                  <a:pt x="0" y="335683"/>
                </a:lnTo>
                <a:lnTo>
                  <a:pt x="109071" y="0"/>
                </a:lnTo>
                <a:lnTo>
                  <a:pt x="394620" y="207464"/>
                </a:lnTo>
                <a:lnTo>
                  <a:pt x="503690" y="543147"/>
                </a:lnTo>
                <a:lnTo>
                  <a:pt x="394620" y="878831"/>
                </a:lnTo>
                <a:lnTo>
                  <a:pt x="109071" y="671367"/>
                </a:lnTo>
                <a:lnTo>
                  <a:pt x="109071" y="6713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EE2DCA04-E6F4-A257-6F0C-F7F5F759F9A8}"/>
              </a:ext>
            </a:extLst>
          </p:cNvPr>
          <p:cNvSpPr/>
          <p:nvPr/>
        </p:nvSpPr>
        <p:spPr>
          <a:xfrm>
            <a:off x="720211" y="4765030"/>
            <a:ext cx="503689" cy="878830"/>
          </a:xfrm>
          <a:custGeom>
            <a:avLst/>
            <a:gdLst>
              <a:gd name="connsiteX0" fmla="*/ 109070 w 503689"/>
              <a:gd name="connsiteY0" fmla="*/ 671366 h 878830"/>
              <a:gd name="connsiteX1" fmla="*/ 0 w 503689"/>
              <a:gd name="connsiteY1" fmla="*/ 335683 h 878830"/>
              <a:gd name="connsiteX2" fmla="*/ 109070 w 503689"/>
              <a:gd name="connsiteY2" fmla="*/ 0 h 878830"/>
              <a:gd name="connsiteX3" fmla="*/ 394619 w 503689"/>
              <a:gd name="connsiteY3" fmla="*/ 207463 h 878830"/>
              <a:gd name="connsiteX4" fmla="*/ 503690 w 503689"/>
              <a:gd name="connsiteY4" fmla="*/ 543147 h 878830"/>
              <a:gd name="connsiteX5" fmla="*/ 394619 w 503689"/>
              <a:gd name="connsiteY5" fmla="*/ 878830 h 878830"/>
              <a:gd name="connsiteX6" fmla="*/ 109070 w 503689"/>
              <a:gd name="connsiteY6" fmla="*/ 671366 h 878830"/>
              <a:gd name="connsiteX7" fmla="*/ 109070 w 503689"/>
              <a:gd name="connsiteY7" fmla="*/ 671366 h 878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3689" h="878830">
                <a:moveTo>
                  <a:pt x="109070" y="671366"/>
                </a:moveTo>
                <a:lnTo>
                  <a:pt x="0" y="335683"/>
                </a:lnTo>
                <a:lnTo>
                  <a:pt x="109070" y="0"/>
                </a:lnTo>
                <a:lnTo>
                  <a:pt x="394619" y="207463"/>
                </a:lnTo>
                <a:lnTo>
                  <a:pt x="503690" y="543147"/>
                </a:lnTo>
                <a:lnTo>
                  <a:pt x="394619" y="878830"/>
                </a:lnTo>
                <a:lnTo>
                  <a:pt x="109070" y="671366"/>
                </a:lnTo>
                <a:lnTo>
                  <a:pt x="109070" y="671366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6C5E69FA-26CF-4F31-49EE-F8F3618860BB}"/>
              </a:ext>
            </a:extLst>
          </p:cNvPr>
          <p:cNvSpPr/>
          <p:nvPr/>
        </p:nvSpPr>
        <p:spPr>
          <a:xfrm>
            <a:off x="10506133" y="1585391"/>
            <a:ext cx="503689" cy="878830"/>
          </a:xfrm>
          <a:custGeom>
            <a:avLst/>
            <a:gdLst>
              <a:gd name="connsiteX0" fmla="*/ 109070 w 503689"/>
              <a:gd name="connsiteY0" fmla="*/ 671367 h 878830"/>
              <a:gd name="connsiteX1" fmla="*/ 0 w 503689"/>
              <a:gd name="connsiteY1" fmla="*/ 335684 h 878830"/>
              <a:gd name="connsiteX2" fmla="*/ 109070 w 503689"/>
              <a:gd name="connsiteY2" fmla="*/ 0 h 878830"/>
              <a:gd name="connsiteX3" fmla="*/ 394620 w 503689"/>
              <a:gd name="connsiteY3" fmla="*/ 207464 h 878830"/>
              <a:gd name="connsiteX4" fmla="*/ 503690 w 503689"/>
              <a:gd name="connsiteY4" fmla="*/ 543147 h 878830"/>
              <a:gd name="connsiteX5" fmla="*/ 394620 w 503689"/>
              <a:gd name="connsiteY5" fmla="*/ 878831 h 878830"/>
              <a:gd name="connsiteX6" fmla="*/ 109070 w 503689"/>
              <a:gd name="connsiteY6" fmla="*/ 671367 h 878830"/>
              <a:gd name="connsiteX7" fmla="*/ 109070 w 503689"/>
              <a:gd name="connsiteY7" fmla="*/ 671367 h 878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3689" h="878830">
                <a:moveTo>
                  <a:pt x="109070" y="671367"/>
                </a:moveTo>
                <a:lnTo>
                  <a:pt x="0" y="335684"/>
                </a:lnTo>
                <a:lnTo>
                  <a:pt x="109070" y="0"/>
                </a:lnTo>
                <a:lnTo>
                  <a:pt x="394620" y="207464"/>
                </a:lnTo>
                <a:lnTo>
                  <a:pt x="503690" y="543147"/>
                </a:lnTo>
                <a:lnTo>
                  <a:pt x="394620" y="878831"/>
                </a:lnTo>
                <a:lnTo>
                  <a:pt x="109070" y="671367"/>
                </a:lnTo>
                <a:lnTo>
                  <a:pt x="109070" y="6713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B1155355-BDF5-CA8E-2BFE-46133C9A61E1}"/>
              </a:ext>
            </a:extLst>
          </p:cNvPr>
          <p:cNvSpPr/>
          <p:nvPr/>
        </p:nvSpPr>
        <p:spPr>
          <a:xfrm>
            <a:off x="-951423" y="5308177"/>
            <a:ext cx="503689" cy="878830"/>
          </a:xfrm>
          <a:custGeom>
            <a:avLst/>
            <a:gdLst>
              <a:gd name="connsiteX0" fmla="*/ 109070 w 503689"/>
              <a:gd name="connsiteY0" fmla="*/ 671367 h 878830"/>
              <a:gd name="connsiteX1" fmla="*/ 0 w 503689"/>
              <a:gd name="connsiteY1" fmla="*/ 335683 h 878830"/>
              <a:gd name="connsiteX2" fmla="*/ 109070 w 503689"/>
              <a:gd name="connsiteY2" fmla="*/ 0 h 878830"/>
              <a:gd name="connsiteX3" fmla="*/ 394620 w 503689"/>
              <a:gd name="connsiteY3" fmla="*/ 207463 h 878830"/>
              <a:gd name="connsiteX4" fmla="*/ 503690 w 503689"/>
              <a:gd name="connsiteY4" fmla="*/ 543147 h 878830"/>
              <a:gd name="connsiteX5" fmla="*/ 394620 w 503689"/>
              <a:gd name="connsiteY5" fmla="*/ 878830 h 878830"/>
              <a:gd name="connsiteX6" fmla="*/ 109070 w 503689"/>
              <a:gd name="connsiteY6" fmla="*/ 671367 h 878830"/>
              <a:gd name="connsiteX7" fmla="*/ 109070 w 503689"/>
              <a:gd name="connsiteY7" fmla="*/ 671367 h 878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3689" h="878830">
                <a:moveTo>
                  <a:pt x="109070" y="671367"/>
                </a:moveTo>
                <a:lnTo>
                  <a:pt x="0" y="335683"/>
                </a:lnTo>
                <a:lnTo>
                  <a:pt x="109070" y="0"/>
                </a:lnTo>
                <a:lnTo>
                  <a:pt x="394620" y="207463"/>
                </a:lnTo>
                <a:lnTo>
                  <a:pt x="503690" y="543147"/>
                </a:lnTo>
                <a:lnTo>
                  <a:pt x="394620" y="878830"/>
                </a:lnTo>
                <a:lnTo>
                  <a:pt x="109070" y="671367"/>
                </a:lnTo>
                <a:lnTo>
                  <a:pt x="109070" y="67136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D0687C99-E9C7-11B1-675E-DF5D57CC8385}"/>
              </a:ext>
            </a:extLst>
          </p:cNvPr>
          <p:cNvSpPr/>
          <p:nvPr/>
        </p:nvSpPr>
        <p:spPr>
          <a:xfrm>
            <a:off x="4172551" y="2799905"/>
            <a:ext cx="680168" cy="750610"/>
          </a:xfrm>
          <a:custGeom>
            <a:avLst/>
            <a:gdLst>
              <a:gd name="connsiteX0" fmla="*/ 109070 w 680168"/>
              <a:gd name="connsiteY0" fmla="*/ 543147 h 750610"/>
              <a:gd name="connsiteX1" fmla="*/ 0 w 680168"/>
              <a:gd name="connsiteY1" fmla="*/ 207464 h 750610"/>
              <a:gd name="connsiteX2" fmla="*/ 285550 w 680168"/>
              <a:gd name="connsiteY2" fmla="*/ 0 h 750610"/>
              <a:gd name="connsiteX3" fmla="*/ 571099 w 680168"/>
              <a:gd name="connsiteY3" fmla="*/ 207464 h 750610"/>
              <a:gd name="connsiteX4" fmla="*/ 680169 w 680168"/>
              <a:gd name="connsiteY4" fmla="*/ 543147 h 750610"/>
              <a:gd name="connsiteX5" fmla="*/ 394620 w 680168"/>
              <a:gd name="connsiteY5" fmla="*/ 750611 h 750610"/>
              <a:gd name="connsiteX6" fmla="*/ 109070 w 680168"/>
              <a:gd name="connsiteY6" fmla="*/ 543147 h 750610"/>
              <a:gd name="connsiteX7" fmla="*/ 109070 w 680168"/>
              <a:gd name="connsiteY7" fmla="*/ 543147 h 750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168" h="750610">
                <a:moveTo>
                  <a:pt x="109070" y="543147"/>
                </a:moveTo>
                <a:lnTo>
                  <a:pt x="0" y="207464"/>
                </a:lnTo>
                <a:lnTo>
                  <a:pt x="285550" y="0"/>
                </a:lnTo>
                <a:lnTo>
                  <a:pt x="571099" y="207464"/>
                </a:lnTo>
                <a:lnTo>
                  <a:pt x="680169" y="543147"/>
                </a:lnTo>
                <a:lnTo>
                  <a:pt x="394620" y="750611"/>
                </a:lnTo>
                <a:lnTo>
                  <a:pt x="109070" y="543147"/>
                </a:lnTo>
                <a:lnTo>
                  <a:pt x="109070" y="5431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29B951EE-B26D-5C3C-F2EF-7CD1B8D1B004}"/>
              </a:ext>
            </a:extLst>
          </p:cNvPr>
          <p:cNvSpPr/>
          <p:nvPr/>
        </p:nvSpPr>
        <p:spPr>
          <a:xfrm>
            <a:off x="5205679" y="2464222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19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73D1FAFC-EB1C-1E94-195C-8857F0DACF8E}"/>
              </a:ext>
            </a:extLst>
          </p:cNvPr>
          <p:cNvSpPr/>
          <p:nvPr/>
        </p:nvSpPr>
        <p:spPr>
          <a:xfrm>
            <a:off x="3424974" y="3007369"/>
            <a:ext cx="503689" cy="878830"/>
          </a:xfrm>
          <a:custGeom>
            <a:avLst/>
            <a:gdLst>
              <a:gd name="connsiteX0" fmla="*/ 0 w 503689"/>
              <a:gd name="connsiteY0" fmla="*/ 543147 h 878830"/>
              <a:gd name="connsiteX1" fmla="*/ 109070 w 503689"/>
              <a:gd name="connsiteY1" fmla="*/ 207464 h 878830"/>
              <a:gd name="connsiteX2" fmla="*/ 394619 w 503689"/>
              <a:gd name="connsiteY2" fmla="*/ 0 h 878830"/>
              <a:gd name="connsiteX3" fmla="*/ 503690 w 503689"/>
              <a:gd name="connsiteY3" fmla="*/ 335683 h 878830"/>
              <a:gd name="connsiteX4" fmla="*/ 394619 w 503689"/>
              <a:gd name="connsiteY4" fmla="*/ 671367 h 878830"/>
              <a:gd name="connsiteX5" fmla="*/ 109070 w 503689"/>
              <a:gd name="connsiteY5" fmla="*/ 878831 h 878830"/>
              <a:gd name="connsiteX6" fmla="*/ 0 w 503689"/>
              <a:gd name="connsiteY6" fmla="*/ 543147 h 878830"/>
              <a:gd name="connsiteX7" fmla="*/ 0 w 503689"/>
              <a:gd name="connsiteY7" fmla="*/ 543147 h 878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3689" h="878830">
                <a:moveTo>
                  <a:pt x="0" y="543147"/>
                </a:moveTo>
                <a:lnTo>
                  <a:pt x="109070" y="207464"/>
                </a:lnTo>
                <a:lnTo>
                  <a:pt x="394619" y="0"/>
                </a:lnTo>
                <a:lnTo>
                  <a:pt x="503690" y="335683"/>
                </a:lnTo>
                <a:lnTo>
                  <a:pt x="394619" y="671367"/>
                </a:lnTo>
                <a:lnTo>
                  <a:pt x="109070" y="878831"/>
                </a:lnTo>
                <a:lnTo>
                  <a:pt x="0" y="543147"/>
                </a:lnTo>
                <a:lnTo>
                  <a:pt x="0" y="5431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EA79BAC5-D62C-B9F5-9BEE-DA354A738D51}"/>
              </a:ext>
            </a:extLst>
          </p:cNvPr>
          <p:cNvSpPr/>
          <p:nvPr/>
        </p:nvSpPr>
        <p:spPr>
          <a:xfrm>
            <a:off x="6129736" y="2464222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50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50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AFF6C8EE-1E4F-2C7A-E1A0-44858B1BBE3C}"/>
              </a:ext>
            </a:extLst>
          </p:cNvPr>
          <p:cNvSpPr/>
          <p:nvPr/>
        </p:nvSpPr>
        <p:spPr>
          <a:xfrm>
            <a:off x="2500917" y="3343052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19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874B0CF4-7E3E-FC2A-5676-79960230B4D0}"/>
              </a:ext>
            </a:extLst>
          </p:cNvPr>
          <p:cNvSpPr/>
          <p:nvPr/>
        </p:nvSpPr>
        <p:spPr>
          <a:xfrm>
            <a:off x="6877313" y="1921075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50 w 394619"/>
              <a:gd name="connsiteY1" fmla="*/ 0 h 543147"/>
              <a:gd name="connsiteX2" fmla="*/ 394620 w 394619"/>
              <a:gd name="connsiteY2" fmla="*/ 335683 h 543147"/>
              <a:gd name="connsiteX3" fmla="*/ 109071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50" y="0"/>
                </a:lnTo>
                <a:lnTo>
                  <a:pt x="394620" y="335683"/>
                </a:lnTo>
                <a:lnTo>
                  <a:pt x="109071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C5CBCD48-97D4-3969-3043-DD52FCDF63C7}"/>
              </a:ext>
            </a:extLst>
          </p:cNvPr>
          <p:cNvSpPr/>
          <p:nvPr/>
        </p:nvSpPr>
        <p:spPr>
          <a:xfrm>
            <a:off x="1753338" y="3886200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AE22695C-F862-2963-F944-AE2DD728BDE9}"/>
              </a:ext>
            </a:extLst>
          </p:cNvPr>
          <p:cNvSpPr/>
          <p:nvPr/>
        </p:nvSpPr>
        <p:spPr>
          <a:xfrm>
            <a:off x="7910441" y="1585391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4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4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128BA861-8858-08B4-63FC-5FA797F4C8B2}"/>
              </a:ext>
            </a:extLst>
          </p:cNvPr>
          <p:cNvSpPr/>
          <p:nvPr/>
        </p:nvSpPr>
        <p:spPr>
          <a:xfrm>
            <a:off x="829281" y="3886200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D9F9F00D-83E8-BAB4-7F3D-7B85AE0592BC}"/>
              </a:ext>
            </a:extLst>
          </p:cNvPr>
          <p:cNvSpPr/>
          <p:nvPr/>
        </p:nvSpPr>
        <p:spPr>
          <a:xfrm>
            <a:off x="8834498" y="1585391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50 w 394619"/>
              <a:gd name="connsiteY1" fmla="*/ 0 h 543147"/>
              <a:gd name="connsiteX2" fmla="*/ 394620 w 394619"/>
              <a:gd name="connsiteY2" fmla="*/ 335684 h 543147"/>
              <a:gd name="connsiteX3" fmla="*/ 109071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50" y="0"/>
                </a:lnTo>
                <a:lnTo>
                  <a:pt x="394620" y="335684"/>
                </a:lnTo>
                <a:lnTo>
                  <a:pt x="109071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E2988DDE-A7FF-6796-ECD1-4918A50CA21D}"/>
              </a:ext>
            </a:extLst>
          </p:cNvPr>
          <p:cNvSpPr/>
          <p:nvPr/>
        </p:nvSpPr>
        <p:spPr>
          <a:xfrm>
            <a:off x="-203845" y="4221883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4 h 543147"/>
              <a:gd name="connsiteX3" fmla="*/ 109070 w 394619"/>
              <a:gd name="connsiteY3" fmla="*/ 543148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4"/>
                </a:lnTo>
                <a:lnTo>
                  <a:pt x="109070" y="54314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24E1C54A-F315-4A98-63AE-B45568A01507}"/>
              </a:ext>
            </a:extLst>
          </p:cNvPr>
          <p:cNvSpPr/>
          <p:nvPr/>
        </p:nvSpPr>
        <p:spPr>
          <a:xfrm>
            <a:off x="9582076" y="1042244"/>
            <a:ext cx="394618" cy="543147"/>
          </a:xfrm>
          <a:custGeom>
            <a:avLst/>
            <a:gdLst>
              <a:gd name="connsiteX0" fmla="*/ 0 w 394618"/>
              <a:gd name="connsiteY0" fmla="*/ 207464 h 543147"/>
              <a:gd name="connsiteX1" fmla="*/ 285549 w 394618"/>
              <a:gd name="connsiteY1" fmla="*/ 0 h 543147"/>
              <a:gd name="connsiteX2" fmla="*/ 394619 w 394618"/>
              <a:gd name="connsiteY2" fmla="*/ 335683 h 543147"/>
              <a:gd name="connsiteX3" fmla="*/ 109070 w 394618"/>
              <a:gd name="connsiteY3" fmla="*/ 543147 h 543147"/>
              <a:gd name="connsiteX4" fmla="*/ 0 w 394618"/>
              <a:gd name="connsiteY4" fmla="*/ 207464 h 543147"/>
              <a:gd name="connsiteX5" fmla="*/ 0 w 394618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0" y="207464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1" name="Freeform: Shape 400">
            <a:extLst>
              <a:ext uri="{FF2B5EF4-FFF2-40B4-BE49-F238E27FC236}">
                <a16:creationId xmlns:a16="http://schemas.microsoft.com/office/drawing/2014/main" id="{7118889B-2FE0-FB64-C871-E81EFEBB546A}"/>
              </a:ext>
            </a:extLst>
          </p:cNvPr>
          <p:cNvSpPr/>
          <p:nvPr/>
        </p:nvSpPr>
        <p:spPr>
          <a:xfrm>
            <a:off x="-951423" y="4765030"/>
            <a:ext cx="394619" cy="543147"/>
          </a:xfrm>
          <a:custGeom>
            <a:avLst/>
            <a:gdLst>
              <a:gd name="connsiteX0" fmla="*/ 0 w 394619"/>
              <a:gd name="connsiteY0" fmla="*/ 207463 h 543147"/>
              <a:gd name="connsiteX1" fmla="*/ 285549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3 h 543147"/>
              <a:gd name="connsiteX5" fmla="*/ 0 w 394619"/>
              <a:gd name="connsiteY5" fmla="*/ 20746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3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2" name="Freeform: Shape 401">
            <a:extLst>
              <a:ext uri="{FF2B5EF4-FFF2-40B4-BE49-F238E27FC236}">
                <a16:creationId xmlns:a16="http://schemas.microsoft.com/office/drawing/2014/main" id="{4FE5E791-DF4A-8BE0-BB76-5BA2838472EC}"/>
              </a:ext>
            </a:extLst>
          </p:cNvPr>
          <p:cNvSpPr/>
          <p:nvPr/>
        </p:nvSpPr>
        <p:spPr>
          <a:xfrm>
            <a:off x="10506133" y="1042244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3" name="Freeform: Shape 402">
            <a:extLst>
              <a:ext uri="{FF2B5EF4-FFF2-40B4-BE49-F238E27FC236}">
                <a16:creationId xmlns:a16="http://schemas.microsoft.com/office/drawing/2014/main" id="{B57754C4-BB3E-6895-FE9A-C0A46913F541}"/>
              </a:ext>
            </a:extLst>
          </p:cNvPr>
          <p:cNvSpPr/>
          <p:nvPr/>
        </p:nvSpPr>
        <p:spPr>
          <a:xfrm>
            <a:off x="7162863" y="1921075"/>
            <a:ext cx="394618" cy="543147"/>
          </a:xfrm>
          <a:custGeom>
            <a:avLst/>
            <a:gdLst>
              <a:gd name="connsiteX0" fmla="*/ 109070 w 394618"/>
              <a:gd name="connsiteY0" fmla="*/ 335683 h 543147"/>
              <a:gd name="connsiteX1" fmla="*/ 0 w 394618"/>
              <a:gd name="connsiteY1" fmla="*/ 0 h 543147"/>
              <a:gd name="connsiteX2" fmla="*/ 285549 w 394618"/>
              <a:gd name="connsiteY2" fmla="*/ 207464 h 543147"/>
              <a:gd name="connsiteX3" fmla="*/ 394619 w 394618"/>
              <a:gd name="connsiteY3" fmla="*/ 543147 h 543147"/>
              <a:gd name="connsiteX4" fmla="*/ 109070 w 394618"/>
              <a:gd name="connsiteY4" fmla="*/ 335683 h 543147"/>
              <a:gd name="connsiteX5" fmla="*/ 109070 w 394618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109070" y="335683"/>
                </a:moveTo>
                <a:lnTo>
                  <a:pt x="0" y="0"/>
                </a:lnTo>
                <a:lnTo>
                  <a:pt x="285549" y="207464"/>
                </a:lnTo>
                <a:lnTo>
                  <a:pt x="394619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4" name="Freeform: Shape 403">
            <a:extLst>
              <a:ext uri="{FF2B5EF4-FFF2-40B4-BE49-F238E27FC236}">
                <a16:creationId xmlns:a16="http://schemas.microsoft.com/office/drawing/2014/main" id="{4AA8E012-C0B8-46A8-0B46-EE886492D3C4}"/>
              </a:ext>
            </a:extLst>
          </p:cNvPr>
          <p:cNvSpPr/>
          <p:nvPr/>
        </p:nvSpPr>
        <p:spPr>
          <a:xfrm>
            <a:off x="8548949" y="1585391"/>
            <a:ext cx="394619" cy="543147"/>
          </a:xfrm>
          <a:custGeom>
            <a:avLst/>
            <a:gdLst>
              <a:gd name="connsiteX0" fmla="*/ 109070 w 394619"/>
              <a:gd name="connsiteY0" fmla="*/ 335684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20 w 394619"/>
              <a:gd name="connsiteY3" fmla="*/ 543147 h 543147"/>
              <a:gd name="connsiteX4" fmla="*/ 109070 w 394619"/>
              <a:gd name="connsiteY4" fmla="*/ 335684 h 543147"/>
              <a:gd name="connsiteX5" fmla="*/ 10907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4"/>
                </a:moveTo>
                <a:lnTo>
                  <a:pt x="0" y="0"/>
                </a:lnTo>
                <a:lnTo>
                  <a:pt x="285549" y="207464"/>
                </a:lnTo>
                <a:lnTo>
                  <a:pt x="394620" y="543147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5" name="Freeform: Shape 404">
            <a:extLst>
              <a:ext uri="{FF2B5EF4-FFF2-40B4-BE49-F238E27FC236}">
                <a16:creationId xmlns:a16="http://schemas.microsoft.com/office/drawing/2014/main" id="{0EEDBD14-2327-F882-BD99-6EF12DD2F0CC}"/>
              </a:ext>
            </a:extLst>
          </p:cNvPr>
          <p:cNvSpPr/>
          <p:nvPr/>
        </p:nvSpPr>
        <p:spPr>
          <a:xfrm>
            <a:off x="2786466" y="3343052"/>
            <a:ext cx="394619" cy="543147"/>
          </a:xfrm>
          <a:custGeom>
            <a:avLst/>
            <a:gdLst>
              <a:gd name="connsiteX0" fmla="*/ 109070 w 394619"/>
              <a:gd name="connsiteY0" fmla="*/ 335683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19 w 394619"/>
              <a:gd name="connsiteY3" fmla="*/ 543147 h 543147"/>
              <a:gd name="connsiteX4" fmla="*/ 109070 w 394619"/>
              <a:gd name="connsiteY4" fmla="*/ 335683 h 543147"/>
              <a:gd name="connsiteX5" fmla="*/ 10907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3"/>
                </a:moveTo>
                <a:lnTo>
                  <a:pt x="0" y="0"/>
                </a:lnTo>
                <a:lnTo>
                  <a:pt x="285549" y="207464"/>
                </a:lnTo>
                <a:lnTo>
                  <a:pt x="394619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6" name="Freeform: Shape 405">
            <a:extLst>
              <a:ext uri="{FF2B5EF4-FFF2-40B4-BE49-F238E27FC236}">
                <a16:creationId xmlns:a16="http://schemas.microsoft.com/office/drawing/2014/main" id="{BF521718-93C4-2C12-71CA-BF110C3B2EDF}"/>
              </a:ext>
            </a:extLst>
          </p:cNvPr>
          <p:cNvSpPr/>
          <p:nvPr/>
        </p:nvSpPr>
        <p:spPr>
          <a:xfrm>
            <a:off x="9867625" y="1042244"/>
            <a:ext cx="394619" cy="543147"/>
          </a:xfrm>
          <a:custGeom>
            <a:avLst/>
            <a:gdLst>
              <a:gd name="connsiteX0" fmla="*/ 109070 w 394619"/>
              <a:gd name="connsiteY0" fmla="*/ 335683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20 w 394619"/>
              <a:gd name="connsiteY3" fmla="*/ 543147 h 543147"/>
              <a:gd name="connsiteX4" fmla="*/ 109070 w 394619"/>
              <a:gd name="connsiteY4" fmla="*/ 335683 h 543147"/>
              <a:gd name="connsiteX5" fmla="*/ 10907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3"/>
                </a:moveTo>
                <a:lnTo>
                  <a:pt x="0" y="0"/>
                </a:lnTo>
                <a:lnTo>
                  <a:pt x="285549" y="207464"/>
                </a:lnTo>
                <a:lnTo>
                  <a:pt x="394620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7" name="Freeform: Shape 406">
            <a:extLst>
              <a:ext uri="{FF2B5EF4-FFF2-40B4-BE49-F238E27FC236}">
                <a16:creationId xmlns:a16="http://schemas.microsoft.com/office/drawing/2014/main" id="{A0E15835-95C8-F805-7BF7-CEBD9D7E6D2B}"/>
              </a:ext>
            </a:extLst>
          </p:cNvPr>
          <p:cNvSpPr/>
          <p:nvPr/>
        </p:nvSpPr>
        <p:spPr>
          <a:xfrm>
            <a:off x="1467789" y="3886200"/>
            <a:ext cx="394619" cy="543147"/>
          </a:xfrm>
          <a:custGeom>
            <a:avLst/>
            <a:gdLst>
              <a:gd name="connsiteX0" fmla="*/ 109070 w 394619"/>
              <a:gd name="connsiteY0" fmla="*/ 335683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20 w 394619"/>
              <a:gd name="connsiteY3" fmla="*/ 543147 h 543147"/>
              <a:gd name="connsiteX4" fmla="*/ 109070 w 394619"/>
              <a:gd name="connsiteY4" fmla="*/ 335683 h 543147"/>
              <a:gd name="connsiteX5" fmla="*/ 10907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3"/>
                </a:moveTo>
                <a:lnTo>
                  <a:pt x="0" y="0"/>
                </a:lnTo>
                <a:lnTo>
                  <a:pt x="285549" y="207464"/>
                </a:lnTo>
                <a:lnTo>
                  <a:pt x="394620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8" name="Freeform: Shape 407">
            <a:extLst>
              <a:ext uri="{FF2B5EF4-FFF2-40B4-BE49-F238E27FC236}">
                <a16:creationId xmlns:a16="http://schemas.microsoft.com/office/drawing/2014/main" id="{DB336F64-137F-5E3F-D812-55AC13A95864}"/>
              </a:ext>
            </a:extLst>
          </p:cNvPr>
          <p:cNvSpPr/>
          <p:nvPr/>
        </p:nvSpPr>
        <p:spPr>
          <a:xfrm>
            <a:off x="81703" y="4221883"/>
            <a:ext cx="394619" cy="543147"/>
          </a:xfrm>
          <a:custGeom>
            <a:avLst/>
            <a:gdLst>
              <a:gd name="connsiteX0" fmla="*/ 109070 w 394619"/>
              <a:gd name="connsiteY0" fmla="*/ 335684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20 w 394619"/>
              <a:gd name="connsiteY3" fmla="*/ 543148 h 543147"/>
              <a:gd name="connsiteX4" fmla="*/ 109070 w 394619"/>
              <a:gd name="connsiteY4" fmla="*/ 335684 h 543147"/>
              <a:gd name="connsiteX5" fmla="*/ 10907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4"/>
                </a:moveTo>
                <a:lnTo>
                  <a:pt x="0" y="0"/>
                </a:lnTo>
                <a:lnTo>
                  <a:pt x="285549" y="207464"/>
                </a:lnTo>
                <a:lnTo>
                  <a:pt x="394620" y="543148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9" name="Freeform: Shape 408">
            <a:extLst>
              <a:ext uri="{FF2B5EF4-FFF2-40B4-BE49-F238E27FC236}">
                <a16:creationId xmlns:a16="http://schemas.microsoft.com/office/drawing/2014/main" id="{D23ADF13-CA3A-1D25-5757-C8C2DCCCD7DE}"/>
              </a:ext>
            </a:extLst>
          </p:cNvPr>
          <p:cNvSpPr/>
          <p:nvPr/>
        </p:nvSpPr>
        <p:spPr>
          <a:xfrm>
            <a:off x="2038888" y="3550516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6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6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0" name="Freeform: Shape 409">
            <a:extLst>
              <a:ext uri="{FF2B5EF4-FFF2-40B4-BE49-F238E27FC236}">
                <a16:creationId xmlns:a16="http://schemas.microsoft.com/office/drawing/2014/main" id="{9E67265A-99AE-7749-6509-FC69E74FA060}"/>
              </a:ext>
            </a:extLst>
          </p:cNvPr>
          <p:cNvSpPr/>
          <p:nvPr/>
        </p:nvSpPr>
        <p:spPr>
          <a:xfrm>
            <a:off x="720211" y="4093663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1" name="Freeform: Shape 410">
            <a:extLst>
              <a:ext uri="{FF2B5EF4-FFF2-40B4-BE49-F238E27FC236}">
                <a16:creationId xmlns:a16="http://schemas.microsoft.com/office/drawing/2014/main" id="{48390332-80F2-64D6-6DD0-4C2AD8B6A32A}"/>
              </a:ext>
            </a:extLst>
          </p:cNvPr>
          <p:cNvSpPr/>
          <p:nvPr/>
        </p:nvSpPr>
        <p:spPr>
          <a:xfrm>
            <a:off x="6415285" y="2128538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2" name="Freeform: Shape 411">
            <a:extLst>
              <a:ext uri="{FF2B5EF4-FFF2-40B4-BE49-F238E27FC236}">
                <a16:creationId xmlns:a16="http://schemas.microsoft.com/office/drawing/2014/main" id="{C00F3C98-B552-5F92-2232-3038FA4A304E}"/>
              </a:ext>
            </a:extLst>
          </p:cNvPr>
          <p:cNvSpPr/>
          <p:nvPr/>
        </p:nvSpPr>
        <p:spPr>
          <a:xfrm>
            <a:off x="-665873" y="4429347"/>
            <a:ext cx="218140" cy="671366"/>
          </a:xfrm>
          <a:custGeom>
            <a:avLst/>
            <a:gdLst>
              <a:gd name="connsiteX0" fmla="*/ 0 w 218140"/>
              <a:gd name="connsiteY0" fmla="*/ 335684 h 671366"/>
              <a:gd name="connsiteX1" fmla="*/ 109070 w 218140"/>
              <a:gd name="connsiteY1" fmla="*/ 0 h 671366"/>
              <a:gd name="connsiteX2" fmla="*/ 218140 w 218140"/>
              <a:gd name="connsiteY2" fmla="*/ 335684 h 671366"/>
              <a:gd name="connsiteX3" fmla="*/ 109070 w 218140"/>
              <a:gd name="connsiteY3" fmla="*/ 671367 h 671366"/>
              <a:gd name="connsiteX4" fmla="*/ 0 w 218140"/>
              <a:gd name="connsiteY4" fmla="*/ 335684 h 671366"/>
              <a:gd name="connsiteX5" fmla="*/ 0 w 218140"/>
              <a:gd name="connsiteY5" fmla="*/ 335684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4"/>
                </a:moveTo>
                <a:lnTo>
                  <a:pt x="109070" y="0"/>
                </a:lnTo>
                <a:lnTo>
                  <a:pt x="218140" y="335684"/>
                </a:lnTo>
                <a:lnTo>
                  <a:pt x="109070" y="671367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3" name="Freeform: Shape 412">
            <a:extLst>
              <a:ext uri="{FF2B5EF4-FFF2-40B4-BE49-F238E27FC236}">
                <a16:creationId xmlns:a16="http://schemas.microsoft.com/office/drawing/2014/main" id="{458A30E0-68D8-5538-82B5-11E329339214}"/>
              </a:ext>
            </a:extLst>
          </p:cNvPr>
          <p:cNvSpPr/>
          <p:nvPr/>
        </p:nvSpPr>
        <p:spPr>
          <a:xfrm>
            <a:off x="7801371" y="1792855"/>
            <a:ext cx="218139" cy="671366"/>
          </a:xfrm>
          <a:custGeom>
            <a:avLst/>
            <a:gdLst>
              <a:gd name="connsiteX0" fmla="*/ 0 w 218139"/>
              <a:gd name="connsiteY0" fmla="*/ 335683 h 671366"/>
              <a:gd name="connsiteX1" fmla="*/ 109070 w 218139"/>
              <a:gd name="connsiteY1" fmla="*/ 0 h 671366"/>
              <a:gd name="connsiteX2" fmla="*/ 218140 w 218139"/>
              <a:gd name="connsiteY2" fmla="*/ 335683 h 671366"/>
              <a:gd name="connsiteX3" fmla="*/ 109070 w 218139"/>
              <a:gd name="connsiteY3" fmla="*/ 671367 h 671366"/>
              <a:gd name="connsiteX4" fmla="*/ 0 w 218139"/>
              <a:gd name="connsiteY4" fmla="*/ 335683 h 671366"/>
              <a:gd name="connsiteX5" fmla="*/ 0 w 218139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39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4" name="Freeform: Shape 413">
            <a:extLst>
              <a:ext uri="{FF2B5EF4-FFF2-40B4-BE49-F238E27FC236}">
                <a16:creationId xmlns:a16="http://schemas.microsoft.com/office/drawing/2014/main" id="{B469C5C7-21CD-DD23-21B7-C1222801D51A}"/>
              </a:ext>
            </a:extLst>
          </p:cNvPr>
          <p:cNvSpPr/>
          <p:nvPr/>
        </p:nvSpPr>
        <p:spPr>
          <a:xfrm>
            <a:off x="9120048" y="1249708"/>
            <a:ext cx="218139" cy="671366"/>
          </a:xfrm>
          <a:custGeom>
            <a:avLst/>
            <a:gdLst>
              <a:gd name="connsiteX0" fmla="*/ 0 w 218139"/>
              <a:gd name="connsiteY0" fmla="*/ 335683 h 671366"/>
              <a:gd name="connsiteX1" fmla="*/ 109070 w 218139"/>
              <a:gd name="connsiteY1" fmla="*/ 0 h 671366"/>
              <a:gd name="connsiteX2" fmla="*/ 218140 w 218139"/>
              <a:gd name="connsiteY2" fmla="*/ 335683 h 671366"/>
              <a:gd name="connsiteX3" fmla="*/ 109070 w 218139"/>
              <a:gd name="connsiteY3" fmla="*/ 671367 h 671366"/>
              <a:gd name="connsiteX4" fmla="*/ 0 w 218139"/>
              <a:gd name="connsiteY4" fmla="*/ 335683 h 671366"/>
              <a:gd name="connsiteX5" fmla="*/ 0 w 218139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39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5" name="Freeform: Shape 414">
            <a:extLst>
              <a:ext uri="{FF2B5EF4-FFF2-40B4-BE49-F238E27FC236}">
                <a16:creationId xmlns:a16="http://schemas.microsoft.com/office/drawing/2014/main" id="{5393280D-4DFE-CB0F-D56C-67875145CDA4}"/>
              </a:ext>
            </a:extLst>
          </p:cNvPr>
          <p:cNvSpPr/>
          <p:nvPr/>
        </p:nvSpPr>
        <p:spPr>
          <a:xfrm>
            <a:off x="10791682" y="706561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1 w 218140"/>
              <a:gd name="connsiteY1" fmla="*/ 0 h 671366"/>
              <a:gd name="connsiteX2" fmla="*/ 218140 w 218140"/>
              <a:gd name="connsiteY2" fmla="*/ 335683 h 671366"/>
              <a:gd name="connsiteX3" fmla="*/ 109071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1" y="0"/>
                </a:lnTo>
                <a:lnTo>
                  <a:pt x="218140" y="335683"/>
                </a:lnTo>
                <a:lnTo>
                  <a:pt x="109071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6" name="Freeform: Shape 415">
            <a:extLst>
              <a:ext uri="{FF2B5EF4-FFF2-40B4-BE49-F238E27FC236}">
                <a16:creationId xmlns:a16="http://schemas.microsoft.com/office/drawing/2014/main" id="{02B8CFEE-994F-1ACA-3BBB-AFD7059B0789}"/>
              </a:ext>
            </a:extLst>
          </p:cNvPr>
          <p:cNvSpPr/>
          <p:nvPr/>
        </p:nvSpPr>
        <p:spPr>
          <a:xfrm>
            <a:off x="5205679" y="4221883"/>
            <a:ext cx="680168" cy="750610"/>
          </a:xfrm>
          <a:custGeom>
            <a:avLst/>
            <a:gdLst>
              <a:gd name="connsiteX0" fmla="*/ 109070 w 680168"/>
              <a:gd name="connsiteY0" fmla="*/ 543148 h 750610"/>
              <a:gd name="connsiteX1" fmla="*/ 0 w 680168"/>
              <a:gd name="connsiteY1" fmla="*/ 207464 h 750610"/>
              <a:gd name="connsiteX2" fmla="*/ 285549 w 680168"/>
              <a:gd name="connsiteY2" fmla="*/ 0 h 750610"/>
              <a:gd name="connsiteX3" fmla="*/ 571099 w 680168"/>
              <a:gd name="connsiteY3" fmla="*/ 207464 h 750610"/>
              <a:gd name="connsiteX4" fmla="*/ 680169 w 680168"/>
              <a:gd name="connsiteY4" fmla="*/ 543148 h 750610"/>
              <a:gd name="connsiteX5" fmla="*/ 394619 w 680168"/>
              <a:gd name="connsiteY5" fmla="*/ 750611 h 750610"/>
              <a:gd name="connsiteX6" fmla="*/ 109070 w 680168"/>
              <a:gd name="connsiteY6" fmla="*/ 543148 h 750610"/>
              <a:gd name="connsiteX7" fmla="*/ 109070 w 680168"/>
              <a:gd name="connsiteY7" fmla="*/ 543148 h 750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168" h="750610">
                <a:moveTo>
                  <a:pt x="109070" y="543148"/>
                </a:moveTo>
                <a:lnTo>
                  <a:pt x="0" y="207464"/>
                </a:lnTo>
                <a:lnTo>
                  <a:pt x="285549" y="0"/>
                </a:lnTo>
                <a:lnTo>
                  <a:pt x="571099" y="207464"/>
                </a:lnTo>
                <a:lnTo>
                  <a:pt x="680169" y="543148"/>
                </a:lnTo>
                <a:lnTo>
                  <a:pt x="394619" y="750611"/>
                </a:lnTo>
                <a:lnTo>
                  <a:pt x="109070" y="543148"/>
                </a:lnTo>
                <a:lnTo>
                  <a:pt x="109070" y="54314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7" name="Freeform: Shape 416">
            <a:extLst>
              <a:ext uri="{FF2B5EF4-FFF2-40B4-BE49-F238E27FC236}">
                <a16:creationId xmlns:a16="http://schemas.microsoft.com/office/drawing/2014/main" id="{557071C3-0AA9-B971-9C65-31C94D7D19DD}"/>
              </a:ext>
            </a:extLst>
          </p:cNvPr>
          <p:cNvSpPr/>
          <p:nvPr/>
        </p:nvSpPr>
        <p:spPr>
          <a:xfrm>
            <a:off x="6129736" y="3886200"/>
            <a:ext cx="503689" cy="878830"/>
          </a:xfrm>
          <a:custGeom>
            <a:avLst/>
            <a:gdLst>
              <a:gd name="connsiteX0" fmla="*/ 0 w 503689"/>
              <a:gd name="connsiteY0" fmla="*/ 543147 h 878830"/>
              <a:gd name="connsiteX1" fmla="*/ 109070 w 503689"/>
              <a:gd name="connsiteY1" fmla="*/ 207464 h 878830"/>
              <a:gd name="connsiteX2" fmla="*/ 394620 w 503689"/>
              <a:gd name="connsiteY2" fmla="*/ 0 h 878830"/>
              <a:gd name="connsiteX3" fmla="*/ 503690 w 503689"/>
              <a:gd name="connsiteY3" fmla="*/ 335683 h 878830"/>
              <a:gd name="connsiteX4" fmla="*/ 394620 w 503689"/>
              <a:gd name="connsiteY4" fmla="*/ 671367 h 878830"/>
              <a:gd name="connsiteX5" fmla="*/ 109070 w 503689"/>
              <a:gd name="connsiteY5" fmla="*/ 878831 h 878830"/>
              <a:gd name="connsiteX6" fmla="*/ 0 w 503689"/>
              <a:gd name="connsiteY6" fmla="*/ 543147 h 878830"/>
              <a:gd name="connsiteX7" fmla="*/ 0 w 503689"/>
              <a:gd name="connsiteY7" fmla="*/ 543147 h 878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3689" h="878830">
                <a:moveTo>
                  <a:pt x="0" y="543147"/>
                </a:moveTo>
                <a:lnTo>
                  <a:pt x="109070" y="207464"/>
                </a:lnTo>
                <a:lnTo>
                  <a:pt x="394620" y="0"/>
                </a:lnTo>
                <a:lnTo>
                  <a:pt x="503690" y="335683"/>
                </a:lnTo>
                <a:lnTo>
                  <a:pt x="394620" y="671367"/>
                </a:lnTo>
                <a:lnTo>
                  <a:pt x="109070" y="878831"/>
                </a:lnTo>
                <a:lnTo>
                  <a:pt x="0" y="543147"/>
                </a:lnTo>
                <a:lnTo>
                  <a:pt x="0" y="5431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8" name="Freeform: Shape 417">
            <a:extLst>
              <a:ext uri="{FF2B5EF4-FFF2-40B4-BE49-F238E27FC236}">
                <a16:creationId xmlns:a16="http://schemas.microsoft.com/office/drawing/2014/main" id="{04D9E471-5620-398B-E2D9-90BEF712EFA8}"/>
              </a:ext>
            </a:extLst>
          </p:cNvPr>
          <p:cNvSpPr/>
          <p:nvPr/>
        </p:nvSpPr>
        <p:spPr>
          <a:xfrm>
            <a:off x="4458101" y="4765030"/>
            <a:ext cx="394619" cy="543147"/>
          </a:xfrm>
          <a:custGeom>
            <a:avLst/>
            <a:gdLst>
              <a:gd name="connsiteX0" fmla="*/ 0 w 394619"/>
              <a:gd name="connsiteY0" fmla="*/ 207463 h 543147"/>
              <a:gd name="connsiteX1" fmla="*/ 285549 w 394619"/>
              <a:gd name="connsiteY1" fmla="*/ 0 h 543147"/>
              <a:gd name="connsiteX2" fmla="*/ 394619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3 h 543147"/>
              <a:gd name="connsiteX5" fmla="*/ 0 w 394619"/>
              <a:gd name="connsiteY5" fmla="*/ 20746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3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9" name="Freeform: Shape 418">
            <a:extLst>
              <a:ext uri="{FF2B5EF4-FFF2-40B4-BE49-F238E27FC236}">
                <a16:creationId xmlns:a16="http://schemas.microsoft.com/office/drawing/2014/main" id="{45B40977-90C4-9D2A-1750-033119DFFDFF}"/>
              </a:ext>
            </a:extLst>
          </p:cNvPr>
          <p:cNvSpPr/>
          <p:nvPr/>
        </p:nvSpPr>
        <p:spPr>
          <a:xfrm>
            <a:off x="7162863" y="3886200"/>
            <a:ext cx="394618" cy="543147"/>
          </a:xfrm>
          <a:custGeom>
            <a:avLst/>
            <a:gdLst>
              <a:gd name="connsiteX0" fmla="*/ 0 w 394618"/>
              <a:gd name="connsiteY0" fmla="*/ 207464 h 543147"/>
              <a:gd name="connsiteX1" fmla="*/ 285549 w 394618"/>
              <a:gd name="connsiteY1" fmla="*/ 0 h 543147"/>
              <a:gd name="connsiteX2" fmla="*/ 394619 w 394618"/>
              <a:gd name="connsiteY2" fmla="*/ 335683 h 543147"/>
              <a:gd name="connsiteX3" fmla="*/ 109070 w 394618"/>
              <a:gd name="connsiteY3" fmla="*/ 543147 h 543147"/>
              <a:gd name="connsiteX4" fmla="*/ 0 w 394618"/>
              <a:gd name="connsiteY4" fmla="*/ 207464 h 543147"/>
              <a:gd name="connsiteX5" fmla="*/ 0 w 394618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0" y="207464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0" name="Freeform: Shape 419">
            <a:extLst>
              <a:ext uri="{FF2B5EF4-FFF2-40B4-BE49-F238E27FC236}">
                <a16:creationId xmlns:a16="http://schemas.microsoft.com/office/drawing/2014/main" id="{82CC81CE-0D9C-4E0B-EDA6-7FAE667A341C}"/>
              </a:ext>
            </a:extLst>
          </p:cNvPr>
          <p:cNvSpPr/>
          <p:nvPr/>
        </p:nvSpPr>
        <p:spPr>
          <a:xfrm>
            <a:off x="3534044" y="4765030"/>
            <a:ext cx="394619" cy="543147"/>
          </a:xfrm>
          <a:custGeom>
            <a:avLst/>
            <a:gdLst>
              <a:gd name="connsiteX0" fmla="*/ 0 w 394619"/>
              <a:gd name="connsiteY0" fmla="*/ 207463 h 543147"/>
              <a:gd name="connsiteX1" fmla="*/ 285549 w 394619"/>
              <a:gd name="connsiteY1" fmla="*/ 0 h 543147"/>
              <a:gd name="connsiteX2" fmla="*/ 394619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3 h 543147"/>
              <a:gd name="connsiteX5" fmla="*/ 0 w 394619"/>
              <a:gd name="connsiteY5" fmla="*/ 20746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3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1" name="Freeform: Shape 420">
            <a:extLst>
              <a:ext uri="{FF2B5EF4-FFF2-40B4-BE49-F238E27FC236}">
                <a16:creationId xmlns:a16="http://schemas.microsoft.com/office/drawing/2014/main" id="{9E17475E-518A-A887-F1EC-C588CDDAE9D5}"/>
              </a:ext>
            </a:extLst>
          </p:cNvPr>
          <p:cNvSpPr/>
          <p:nvPr/>
        </p:nvSpPr>
        <p:spPr>
          <a:xfrm>
            <a:off x="7910441" y="3343052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2" name="Freeform: Shape 421">
            <a:extLst>
              <a:ext uri="{FF2B5EF4-FFF2-40B4-BE49-F238E27FC236}">
                <a16:creationId xmlns:a16="http://schemas.microsoft.com/office/drawing/2014/main" id="{18597C4F-022D-04DA-EDE5-46292B6E6F80}"/>
              </a:ext>
            </a:extLst>
          </p:cNvPr>
          <p:cNvSpPr/>
          <p:nvPr/>
        </p:nvSpPr>
        <p:spPr>
          <a:xfrm>
            <a:off x="2786466" y="5308177"/>
            <a:ext cx="394619" cy="543147"/>
          </a:xfrm>
          <a:custGeom>
            <a:avLst/>
            <a:gdLst>
              <a:gd name="connsiteX0" fmla="*/ 0 w 394619"/>
              <a:gd name="connsiteY0" fmla="*/ 207463 h 543147"/>
              <a:gd name="connsiteX1" fmla="*/ 285549 w 394619"/>
              <a:gd name="connsiteY1" fmla="*/ 0 h 543147"/>
              <a:gd name="connsiteX2" fmla="*/ 394619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3 h 543147"/>
              <a:gd name="connsiteX5" fmla="*/ 0 w 394619"/>
              <a:gd name="connsiteY5" fmla="*/ 20746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3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3" name="Freeform: Shape 422">
            <a:extLst>
              <a:ext uri="{FF2B5EF4-FFF2-40B4-BE49-F238E27FC236}">
                <a16:creationId xmlns:a16="http://schemas.microsoft.com/office/drawing/2014/main" id="{6FB5192D-383C-F636-E805-099838802CAE}"/>
              </a:ext>
            </a:extLst>
          </p:cNvPr>
          <p:cNvSpPr/>
          <p:nvPr/>
        </p:nvSpPr>
        <p:spPr>
          <a:xfrm>
            <a:off x="8834498" y="3343052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50 w 394619"/>
              <a:gd name="connsiteY1" fmla="*/ 0 h 543147"/>
              <a:gd name="connsiteX2" fmla="*/ 394620 w 394619"/>
              <a:gd name="connsiteY2" fmla="*/ 335683 h 543147"/>
              <a:gd name="connsiteX3" fmla="*/ 109071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50" y="0"/>
                </a:lnTo>
                <a:lnTo>
                  <a:pt x="394620" y="335683"/>
                </a:lnTo>
                <a:lnTo>
                  <a:pt x="109071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4" name="Freeform: Shape 423">
            <a:extLst>
              <a:ext uri="{FF2B5EF4-FFF2-40B4-BE49-F238E27FC236}">
                <a16:creationId xmlns:a16="http://schemas.microsoft.com/office/drawing/2014/main" id="{E1F2EEB6-3C39-0548-7F0A-064D2F14592D}"/>
              </a:ext>
            </a:extLst>
          </p:cNvPr>
          <p:cNvSpPr/>
          <p:nvPr/>
        </p:nvSpPr>
        <p:spPr>
          <a:xfrm>
            <a:off x="1753338" y="5643861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4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4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5" name="Freeform: Shape 424">
            <a:extLst>
              <a:ext uri="{FF2B5EF4-FFF2-40B4-BE49-F238E27FC236}">
                <a16:creationId xmlns:a16="http://schemas.microsoft.com/office/drawing/2014/main" id="{89BFBB9B-4A0B-0BB6-8F8A-480D1AC9E89F}"/>
              </a:ext>
            </a:extLst>
          </p:cNvPr>
          <p:cNvSpPr/>
          <p:nvPr/>
        </p:nvSpPr>
        <p:spPr>
          <a:xfrm>
            <a:off x="9867625" y="3007369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6" name="Freeform: Shape 425">
            <a:extLst>
              <a:ext uri="{FF2B5EF4-FFF2-40B4-BE49-F238E27FC236}">
                <a16:creationId xmlns:a16="http://schemas.microsoft.com/office/drawing/2014/main" id="{079B8A8C-944E-F23D-CDD3-E70F78592FB8}"/>
              </a:ext>
            </a:extLst>
          </p:cNvPr>
          <p:cNvSpPr/>
          <p:nvPr/>
        </p:nvSpPr>
        <p:spPr>
          <a:xfrm>
            <a:off x="829281" y="5643861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4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4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7" name="Freeform: Shape 426">
            <a:extLst>
              <a:ext uri="{FF2B5EF4-FFF2-40B4-BE49-F238E27FC236}">
                <a16:creationId xmlns:a16="http://schemas.microsoft.com/office/drawing/2014/main" id="{91FC47F2-EB82-7AC4-AE55-85AF6C9986D5}"/>
              </a:ext>
            </a:extLst>
          </p:cNvPr>
          <p:cNvSpPr/>
          <p:nvPr/>
        </p:nvSpPr>
        <p:spPr>
          <a:xfrm>
            <a:off x="10615203" y="2464222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50 w 394619"/>
              <a:gd name="connsiteY1" fmla="*/ 0 h 543147"/>
              <a:gd name="connsiteX2" fmla="*/ 394620 w 394619"/>
              <a:gd name="connsiteY2" fmla="*/ 335683 h 543147"/>
              <a:gd name="connsiteX3" fmla="*/ 109071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50" y="0"/>
                </a:lnTo>
                <a:lnTo>
                  <a:pt x="394620" y="335683"/>
                </a:lnTo>
                <a:lnTo>
                  <a:pt x="109071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8" name="Freeform: Shape 427">
            <a:extLst>
              <a:ext uri="{FF2B5EF4-FFF2-40B4-BE49-F238E27FC236}">
                <a16:creationId xmlns:a16="http://schemas.microsoft.com/office/drawing/2014/main" id="{CCE57EAB-2274-0663-A797-8D27646804FF}"/>
              </a:ext>
            </a:extLst>
          </p:cNvPr>
          <p:cNvSpPr/>
          <p:nvPr/>
        </p:nvSpPr>
        <p:spPr>
          <a:xfrm>
            <a:off x="81703" y="6187008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4 h 543147"/>
              <a:gd name="connsiteX3" fmla="*/ 109070 w 394619"/>
              <a:gd name="connsiteY3" fmla="*/ 543148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4"/>
                </a:lnTo>
                <a:lnTo>
                  <a:pt x="109070" y="54314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9" name="Freeform: Shape 428">
            <a:extLst>
              <a:ext uri="{FF2B5EF4-FFF2-40B4-BE49-F238E27FC236}">
                <a16:creationId xmlns:a16="http://schemas.microsoft.com/office/drawing/2014/main" id="{18DB8592-9554-951E-32C1-36A7AFC42353}"/>
              </a:ext>
            </a:extLst>
          </p:cNvPr>
          <p:cNvSpPr/>
          <p:nvPr/>
        </p:nvSpPr>
        <p:spPr>
          <a:xfrm>
            <a:off x="-842353" y="6187008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4 h 543147"/>
              <a:gd name="connsiteX3" fmla="*/ 109070 w 394619"/>
              <a:gd name="connsiteY3" fmla="*/ 543148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4"/>
                </a:lnTo>
                <a:lnTo>
                  <a:pt x="109070" y="54314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0" name="Freeform: Shape 429">
            <a:extLst>
              <a:ext uri="{FF2B5EF4-FFF2-40B4-BE49-F238E27FC236}">
                <a16:creationId xmlns:a16="http://schemas.microsoft.com/office/drawing/2014/main" id="{BE917B6A-9F52-2DF5-499C-D9BBE322C39A}"/>
              </a:ext>
            </a:extLst>
          </p:cNvPr>
          <p:cNvSpPr/>
          <p:nvPr/>
        </p:nvSpPr>
        <p:spPr>
          <a:xfrm>
            <a:off x="2500917" y="5308177"/>
            <a:ext cx="394619" cy="543147"/>
          </a:xfrm>
          <a:custGeom>
            <a:avLst/>
            <a:gdLst>
              <a:gd name="connsiteX0" fmla="*/ 109070 w 394619"/>
              <a:gd name="connsiteY0" fmla="*/ 335683 h 543147"/>
              <a:gd name="connsiteX1" fmla="*/ 0 w 394619"/>
              <a:gd name="connsiteY1" fmla="*/ 0 h 543147"/>
              <a:gd name="connsiteX2" fmla="*/ 285549 w 394619"/>
              <a:gd name="connsiteY2" fmla="*/ 207463 h 543147"/>
              <a:gd name="connsiteX3" fmla="*/ 394619 w 394619"/>
              <a:gd name="connsiteY3" fmla="*/ 543147 h 543147"/>
              <a:gd name="connsiteX4" fmla="*/ 109070 w 394619"/>
              <a:gd name="connsiteY4" fmla="*/ 335683 h 543147"/>
              <a:gd name="connsiteX5" fmla="*/ 10907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3"/>
                </a:moveTo>
                <a:lnTo>
                  <a:pt x="0" y="0"/>
                </a:lnTo>
                <a:lnTo>
                  <a:pt x="285549" y="207463"/>
                </a:lnTo>
                <a:lnTo>
                  <a:pt x="394619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1" name="Freeform: Shape 430">
            <a:extLst>
              <a:ext uri="{FF2B5EF4-FFF2-40B4-BE49-F238E27FC236}">
                <a16:creationId xmlns:a16="http://schemas.microsoft.com/office/drawing/2014/main" id="{33790BCE-D12F-7E83-D429-9DB76C4AEB74}"/>
              </a:ext>
            </a:extLst>
          </p:cNvPr>
          <p:cNvSpPr/>
          <p:nvPr/>
        </p:nvSpPr>
        <p:spPr>
          <a:xfrm>
            <a:off x="6877313" y="3886200"/>
            <a:ext cx="394619" cy="543147"/>
          </a:xfrm>
          <a:custGeom>
            <a:avLst/>
            <a:gdLst>
              <a:gd name="connsiteX0" fmla="*/ 109071 w 394619"/>
              <a:gd name="connsiteY0" fmla="*/ 335683 h 543147"/>
              <a:gd name="connsiteX1" fmla="*/ 0 w 394619"/>
              <a:gd name="connsiteY1" fmla="*/ 0 h 543147"/>
              <a:gd name="connsiteX2" fmla="*/ 285550 w 394619"/>
              <a:gd name="connsiteY2" fmla="*/ 207464 h 543147"/>
              <a:gd name="connsiteX3" fmla="*/ 394620 w 394619"/>
              <a:gd name="connsiteY3" fmla="*/ 543147 h 543147"/>
              <a:gd name="connsiteX4" fmla="*/ 109071 w 394619"/>
              <a:gd name="connsiteY4" fmla="*/ 335683 h 543147"/>
              <a:gd name="connsiteX5" fmla="*/ 109071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1" y="335683"/>
                </a:moveTo>
                <a:lnTo>
                  <a:pt x="0" y="0"/>
                </a:lnTo>
                <a:lnTo>
                  <a:pt x="285550" y="207464"/>
                </a:lnTo>
                <a:lnTo>
                  <a:pt x="394620" y="543147"/>
                </a:lnTo>
                <a:lnTo>
                  <a:pt x="109071" y="335683"/>
                </a:lnTo>
                <a:lnTo>
                  <a:pt x="109071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2" name="Freeform: Shape 431">
            <a:extLst>
              <a:ext uri="{FF2B5EF4-FFF2-40B4-BE49-F238E27FC236}">
                <a16:creationId xmlns:a16="http://schemas.microsoft.com/office/drawing/2014/main" id="{D1B2ED96-993A-D94D-4F95-011957ECB853}"/>
              </a:ext>
            </a:extLst>
          </p:cNvPr>
          <p:cNvSpPr/>
          <p:nvPr/>
        </p:nvSpPr>
        <p:spPr>
          <a:xfrm>
            <a:off x="1114831" y="5643861"/>
            <a:ext cx="394619" cy="543147"/>
          </a:xfrm>
          <a:custGeom>
            <a:avLst/>
            <a:gdLst>
              <a:gd name="connsiteX0" fmla="*/ 109070 w 394619"/>
              <a:gd name="connsiteY0" fmla="*/ 335684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20 w 394619"/>
              <a:gd name="connsiteY3" fmla="*/ 543147 h 543147"/>
              <a:gd name="connsiteX4" fmla="*/ 109070 w 394619"/>
              <a:gd name="connsiteY4" fmla="*/ 335684 h 543147"/>
              <a:gd name="connsiteX5" fmla="*/ 10907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4"/>
                </a:moveTo>
                <a:lnTo>
                  <a:pt x="0" y="0"/>
                </a:lnTo>
                <a:lnTo>
                  <a:pt x="285549" y="207464"/>
                </a:lnTo>
                <a:lnTo>
                  <a:pt x="394620" y="543147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3" name="Freeform: Shape 432">
            <a:extLst>
              <a:ext uri="{FF2B5EF4-FFF2-40B4-BE49-F238E27FC236}">
                <a16:creationId xmlns:a16="http://schemas.microsoft.com/office/drawing/2014/main" id="{1AE1202B-6C08-4E54-7194-27EF80652021}"/>
              </a:ext>
            </a:extLst>
          </p:cNvPr>
          <p:cNvSpPr/>
          <p:nvPr/>
        </p:nvSpPr>
        <p:spPr>
          <a:xfrm>
            <a:off x="8195990" y="3343052"/>
            <a:ext cx="394619" cy="543147"/>
          </a:xfrm>
          <a:custGeom>
            <a:avLst/>
            <a:gdLst>
              <a:gd name="connsiteX0" fmla="*/ 109071 w 394619"/>
              <a:gd name="connsiteY0" fmla="*/ 335683 h 543147"/>
              <a:gd name="connsiteX1" fmla="*/ 0 w 394619"/>
              <a:gd name="connsiteY1" fmla="*/ 0 h 543147"/>
              <a:gd name="connsiteX2" fmla="*/ 285550 w 394619"/>
              <a:gd name="connsiteY2" fmla="*/ 207464 h 543147"/>
              <a:gd name="connsiteX3" fmla="*/ 394620 w 394619"/>
              <a:gd name="connsiteY3" fmla="*/ 543147 h 543147"/>
              <a:gd name="connsiteX4" fmla="*/ 109071 w 394619"/>
              <a:gd name="connsiteY4" fmla="*/ 335683 h 543147"/>
              <a:gd name="connsiteX5" fmla="*/ 109071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1" y="335683"/>
                </a:moveTo>
                <a:lnTo>
                  <a:pt x="0" y="0"/>
                </a:lnTo>
                <a:lnTo>
                  <a:pt x="285550" y="207464"/>
                </a:lnTo>
                <a:lnTo>
                  <a:pt x="394620" y="543147"/>
                </a:lnTo>
                <a:lnTo>
                  <a:pt x="109071" y="335683"/>
                </a:lnTo>
                <a:lnTo>
                  <a:pt x="109071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4" name="Freeform: Shape 433">
            <a:extLst>
              <a:ext uri="{FF2B5EF4-FFF2-40B4-BE49-F238E27FC236}">
                <a16:creationId xmlns:a16="http://schemas.microsoft.com/office/drawing/2014/main" id="{05B0F058-B475-0D47-5EC9-335C52D13D2D}"/>
              </a:ext>
            </a:extLst>
          </p:cNvPr>
          <p:cNvSpPr/>
          <p:nvPr/>
        </p:nvSpPr>
        <p:spPr>
          <a:xfrm>
            <a:off x="-203845" y="6187008"/>
            <a:ext cx="394619" cy="543147"/>
          </a:xfrm>
          <a:custGeom>
            <a:avLst/>
            <a:gdLst>
              <a:gd name="connsiteX0" fmla="*/ 109070 w 394619"/>
              <a:gd name="connsiteY0" fmla="*/ 335684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20 w 394619"/>
              <a:gd name="connsiteY3" fmla="*/ 543148 h 543147"/>
              <a:gd name="connsiteX4" fmla="*/ 109070 w 394619"/>
              <a:gd name="connsiteY4" fmla="*/ 335684 h 543147"/>
              <a:gd name="connsiteX5" fmla="*/ 10907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4"/>
                </a:moveTo>
                <a:lnTo>
                  <a:pt x="0" y="0"/>
                </a:lnTo>
                <a:lnTo>
                  <a:pt x="285549" y="207464"/>
                </a:lnTo>
                <a:lnTo>
                  <a:pt x="394620" y="543148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5" name="Freeform: Shape 434">
            <a:extLst>
              <a:ext uri="{FF2B5EF4-FFF2-40B4-BE49-F238E27FC236}">
                <a16:creationId xmlns:a16="http://schemas.microsoft.com/office/drawing/2014/main" id="{C4C7E279-83D8-5300-4385-972A4FEFE561}"/>
              </a:ext>
            </a:extLst>
          </p:cNvPr>
          <p:cNvSpPr/>
          <p:nvPr/>
        </p:nvSpPr>
        <p:spPr>
          <a:xfrm>
            <a:off x="9582076" y="3007369"/>
            <a:ext cx="394618" cy="543147"/>
          </a:xfrm>
          <a:custGeom>
            <a:avLst/>
            <a:gdLst>
              <a:gd name="connsiteX0" fmla="*/ 109070 w 394618"/>
              <a:gd name="connsiteY0" fmla="*/ 335683 h 543147"/>
              <a:gd name="connsiteX1" fmla="*/ 0 w 394618"/>
              <a:gd name="connsiteY1" fmla="*/ 0 h 543147"/>
              <a:gd name="connsiteX2" fmla="*/ 285549 w 394618"/>
              <a:gd name="connsiteY2" fmla="*/ 207464 h 543147"/>
              <a:gd name="connsiteX3" fmla="*/ 394619 w 394618"/>
              <a:gd name="connsiteY3" fmla="*/ 543147 h 543147"/>
              <a:gd name="connsiteX4" fmla="*/ 109070 w 394618"/>
              <a:gd name="connsiteY4" fmla="*/ 335683 h 543147"/>
              <a:gd name="connsiteX5" fmla="*/ 109070 w 394618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109070" y="335683"/>
                </a:moveTo>
                <a:lnTo>
                  <a:pt x="0" y="0"/>
                </a:lnTo>
                <a:lnTo>
                  <a:pt x="285549" y="207464"/>
                </a:lnTo>
                <a:lnTo>
                  <a:pt x="394619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6" name="Freeform: Shape 435">
            <a:extLst>
              <a:ext uri="{FF2B5EF4-FFF2-40B4-BE49-F238E27FC236}">
                <a16:creationId xmlns:a16="http://schemas.microsoft.com/office/drawing/2014/main" id="{CC59EAFA-AD24-FD84-7F06-960A4F3D2046}"/>
              </a:ext>
            </a:extLst>
          </p:cNvPr>
          <p:cNvSpPr/>
          <p:nvPr/>
        </p:nvSpPr>
        <p:spPr>
          <a:xfrm>
            <a:off x="7801371" y="3550516"/>
            <a:ext cx="218139" cy="671366"/>
          </a:xfrm>
          <a:custGeom>
            <a:avLst/>
            <a:gdLst>
              <a:gd name="connsiteX0" fmla="*/ 0 w 218139"/>
              <a:gd name="connsiteY0" fmla="*/ 335683 h 671366"/>
              <a:gd name="connsiteX1" fmla="*/ 109070 w 218139"/>
              <a:gd name="connsiteY1" fmla="*/ 0 h 671366"/>
              <a:gd name="connsiteX2" fmla="*/ 218140 w 218139"/>
              <a:gd name="connsiteY2" fmla="*/ 335683 h 671366"/>
              <a:gd name="connsiteX3" fmla="*/ 109070 w 218139"/>
              <a:gd name="connsiteY3" fmla="*/ 671366 h 671366"/>
              <a:gd name="connsiteX4" fmla="*/ 0 w 218139"/>
              <a:gd name="connsiteY4" fmla="*/ 335683 h 671366"/>
              <a:gd name="connsiteX5" fmla="*/ 0 w 218139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39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6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7" name="Freeform: Shape 436">
            <a:extLst>
              <a:ext uri="{FF2B5EF4-FFF2-40B4-BE49-F238E27FC236}">
                <a16:creationId xmlns:a16="http://schemas.microsoft.com/office/drawing/2014/main" id="{8ECEEEBB-0EF2-E2E5-941B-BC4D283270F4}"/>
              </a:ext>
            </a:extLst>
          </p:cNvPr>
          <p:cNvSpPr/>
          <p:nvPr/>
        </p:nvSpPr>
        <p:spPr>
          <a:xfrm>
            <a:off x="3424974" y="4972494"/>
            <a:ext cx="218140" cy="671366"/>
          </a:xfrm>
          <a:custGeom>
            <a:avLst/>
            <a:gdLst>
              <a:gd name="connsiteX0" fmla="*/ 0 w 218140"/>
              <a:gd name="connsiteY0" fmla="*/ 335684 h 671366"/>
              <a:gd name="connsiteX1" fmla="*/ 109070 w 218140"/>
              <a:gd name="connsiteY1" fmla="*/ 0 h 671366"/>
              <a:gd name="connsiteX2" fmla="*/ 218140 w 218140"/>
              <a:gd name="connsiteY2" fmla="*/ 335684 h 671366"/>
              <a:gd name="connsiteX3" fmla="*/ 109070 w 218140"/>
              <a:gd name="connsiteY3" fmla="*/ 671367 h 671366"/>
              <a:gd name="connsiteX4" fmla="*/ 0 w 218140"/>
              <a:gd name="connsiteY4" fmla="*/ 335684 h 671366"/>
              <a:gd name="connsiteX5" fmla="*/ 0 w 218140"/>
              <a:gd name="connsiteY5" fmla="*/ 335684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4"/>
                </a:moveTo>
                <a:lnTo>
                  <a:pt x="109070" y="0"/>
                </a:lnTo>
                <a:lnTo>
                  <a:pt x="218140" y="335684"/>
                </a:lnTo>
                <a:lnTo>
                  <a:pt x="109070" y="671367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8" name="Freeform: Shape 437">
            <a:extLst>
              <a:ext uri="{FF2B5EF4-FFF2-40B4-BE49-F238E27FC236}">
                <a16:creationId xmlns:a16="http://schemas.microsoft.com/office/drawing/2014/main" id="{9C3C38D0-4870-BD2D-FEED-892DDA23284D}"/>
              </a:ext>
            </a:extLst>
          </p:cNvPr>
          <p:cNvSpPr/>
          <p:nvPr/>
        </p:nvSpPr>
        <p:spPr>
          <a:xfrm>
            <a:off x="9120048" y="3007369"/>
            <a:ext cx="218139" cy="671366"/>
          </a:xfrm>
          <a:custGeom>
            <a:avLst/>
            <a:gdLst>
              <a:gd name="connsiteX0" fmla="*/ 0 w 218139"/>
              <a:gd name="connsiteY0" fmla="*/ 335683 h 671366"/>
              <a:gd name="connsiteX1" fmla="*/ 109070 w 218139"/>
              <a:gd name="connsiteY1" fmla="*/ 0 h 671366"/>
              <a:gd name="connsiteX2" fmla="*/ 218140 w 218139"/>
              <a:gd name="connsiteY2" fmla="*/ 335683 h 671366"/>
              <a:gd name="connsiteX3" fmla="*/ 109070 w 218139"/>
              <a:gd name="connsiteY3" fmla="*/ 671367 h 671366"/>
              <a:gd name="connsiteX4" fmla="*/ 0 w 218139"/>
              <a:gd name="connsiteY4" fmla="*/ 335683 h 671366"/>
              <a:gd name="connsiteX5" fmla="*/ 0 w 218139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39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9" name="Freeform: Shape 438">
            <a:extLst>
              <a:ext uri="{FF2B5EF4-FFF2-40B4-BE49-F238E27FC236}">
                <a16:creationId xmlns:a16="http://schemas.microsoft.com/office/drawing/2014/main" id="{4AA70A2A-ED09-6772-7F78-489473723034}"/>
              </a:ext>
            </a:extLst>
          </p:cNvPr>
          <p:cNvSpPr/>
          <p:nvPr/>
        </p:nvSpPr>
        <p:spPr>
          <a:xfrm>
            <a:off x="2038888" y="5308177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0" name="Freeform: Shape 439">
            <a:extLst>
              <a:ext uri="{FF2B5EF4-FFF2-40B4-BE49-F238E27FC236}">
                <a16:creationId xmlns:a16="http://schemas.microsoft.com/office/drawing/2014/main" id="{BA108386-F16A-6F72-36F5-32121EF9617B}"/>
              </a:ext>
            </a:extLst>
          </p:cNvPr>
          <p:cNvSpPr/>
          <p:nvPr/>
        </p:nvSpPr>
        <p:spPr>
          <a:xfrm>
            <a:off x="10506133" y="2671686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1" name="Freeform: Shape 440">
            <a:extLst>
              <a:ext uri="{FF2B5EF4-FFF2-40B4-BE49-F238E27FC236}">
                <a16:creationId xmlns:a16="http://schemas.microsoft.com/office/drawing/2014/main" id="{ECED4916-6306-7C01-3825-00FEE97A3550}"/>
              </a:ext>
            </a:extLst>
          </p:cNvPr>
          <p:cNvSpPr/>
          <p:nvPr/>
        </p:nvSpPr>
        <p:spPr>
          <a:xfrm>
            <a:off x="720211" y="5851324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2" name="Freeform: Shape 441">
            <a:extLst>
              <a:ext uri="{FF2B5EF4-FFF2-40B4-BE49-F238E27FC236}">
                <a16:creationId xmlns:a16="http://schemas.microsoft.com/office/drawing/2014/main" id="{460C6AE2-77F4-42EA-E23F-8039B885ECD9}"/>
              </a:ext>
            </a:extLst>
          </p:cNvPr>
          <p:cNvSpPr/>
          <p:nvPr/>
        </p:nvSpPr>
        <p:spPr>
          <a:xfrm>
            <a:off x="-951423" y="6394471"/>
            <a:ext cx="218140" cy="671366"/>
          </a:xfrm>
          <a:custGeom>
            <a:avLst/>
            <a:gdLst>
              <a:gd name="connsiteX0" fmla="*/ 0 w 218140"/>
              <a:gd name="connsiteY0" fmla="*/ 335684 h 671366"/>
              <a:gd name="connsiteX1" fmla="*/ 109070 w 218140"/>
              <a:gd name="connsiteY1" fmla="*/ 0 h 671366"/>
              <a:gd name="connsiteX2" fmla="*/ 218140 w 218140"/>
              <a:gd name="connsiteY2" fmla="*/ 335684 h 671366"/>
              <a:gd name="connsiteX3" fmla="*/ 109070 w 218140"/>
              <a:gd name="connsiteY3" fmla="*/ 671367 h 671366"/>
              <a:gd name="connsiteX4" fmla="*/ 0 w 218140"/>
              <a:gd name="connsiteY4" fmla="*/ 335684 h 671366"/>
              <a:gd name="connsiteX5" fmla="*/ 0 w 218140"/>
              <a:gd name="connsiteY5" fmla="*/ 335684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4"/>
                </a:moveTo>
                <a:lnTo>
                  <a:pt x="109070" y="0"/>
                </a:lnTo>
                <a:lnTo>
                  <a:pt x="218140" y="335684"/>
                </a:lnTo>
                <a:lnTo>
                  <a:pt x="109070" y="671367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3" name="Freeform: Shape 442">
            <a:extLst>
              <a:ext uri="{FF2B5EF4-FFF2-40B4-BE49-F238E27FC236}">
                <a16:creationId xmlns:a16="http://schemas.microsoft.com/office/drawing/2014/main" id="{E5FC1C1D-1E74-0993-0522-8BB715FE4776}"/>
              </a:ext>
            </a:extLst>
          </p:cNvPr>
          <p:cNvSpPr/>
          <p:nvPr/>
        </p:nvSpPr>
        <p:spPr>
          <a:xfrm>
            <a:off x="3534044" y="1921075"/>
            <a:ext cx="680168" cy="750610"/>
          </a:xfrm>
          <a:custGeom>
            <a:avLst/>
            <a:gdLst>
              <a:gd name="connsiteX0" fmla="*/ 109070 w 680168"/>
              <a:gd name="connsiteY0" fmla="*/ 543147 h 750610"/>
              <a:gd name="connsiteX1" fmla="*/ 0 w 680168"/>
              <a:gd name="connsiteY1" fmla="*/ 207464 h 750610"/>
              <a:gd name="connsiteX2" fmla="*/ 285549 w 680168"/>
              <a:gd name="connsiteY2" fmla="*/ 0 h 750610"/>
              <a:gd name="connsiteX3" fmla="*/ 571099 w 680168"/>
              <a:gd name="connsiteY3" fmla="*/ 207464 h 750610"/>
              <a:gd name="connsiteX4" fmla="*/ 680169 w 680168"/>
              <a:gd name="connsiteY4" fmla="*/ 543147 h 750610"/>
              <a:gd name="connsiteX5" fmla="*/ 394619 w 680168"/>
              <a:gd name="connsiteY5" fmla="*/ 750611 h 750610"/>
              <a:gd name="connsiteX6" fmla="*/ 109070 w 680168"/>
              <a:gd name="connsiteY6" fmla="*/ 543147 h 750610"/>
              <a:gd name="connsiteX7" fmla="*/ 109070 w 680168"/>
              <a:gd name="connsiteY7" fmla="*/ 543147 h 750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168" h="750610">
                <a:moveTo>
                  <a:pt x="109070" y="543147"/>
                </a:moveTo>
                <a:lnTo>
                  <a:pt x="0" y="207464"/>
                </a:lnTo>
                <a:lnTo>
                  <a:pt x="285549" y="0"/>
                </a:lnTo>
                <a:lnTo>
                  <a:pt x="571099" y="207464"/>
                </a:lnTo>
                <a:lnTo>
                  <a:pt x="680169" y="543147"/>
                </a:lnTo>
                <a:lnTo>
                  <a:pt x="394619" y="750611"/>
                </a:lnTo>
                <a:lnTo>
                  <a:pt x="109070" y="543147"/>
                </a:lnTo>
                <a:lnTo>
                  <a:pt x="109070" y="5431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4" name="Freeform: Shape 443">
            <a:extLst>
              <a:ext uri="{FF2B5EF4-FFF2-40B4-BE49-F238E27FC236}">
                <a16:creationId xmlns:a16="http://schemas.microsoft.com/office/drawing/2014/main" id="{2A4EB038-E6CF-37BC-1D32-9E0BC8490E3A}"/>
              </a:ext>
            </a:extLst>
          </p:cNvPr>
          <p:cNvSpPr/>
          <p:nvPr/>
        </p:nvSpPr>
        <p:spPr>
          <a:xfrm>
            <a:off x="4458101" y="1921075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19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5" name="Freeform: Shape 444">
            <a:extLst>
              <a:ext uri="{FF2B5EF4-FFF2-40B4-BE49-F238E27FC236}">
                <a16:creationId xmlns:a16="http://schemas.microsoft.com/office/drawing/2014/main" id="{466EF389-FB6C-AF66-2D4A-A7FE357B3BFA}"/>
              </a:ext>
            </a:extLst>
          </p:cNvPr>
          <p:cNvSpPr/>
          <p:nvPr/>
        </p:nvSpPr>
        <p:spPr>
          <a:xfrm>
            <a:off x="2786466" y="2464222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19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6" name="Freeform: Shape 445">
            <a:extLst>
              <a:ext uri="{FF2B5EF4-FFF2-40B4-BE49-F238E27FC236}">
                <a16:creationId xmlns:a16="http://schemas.microsoft.com/office/drawing/2014/main" id="{2DFEB5A2-32A9-4C1C-C2F2-3413819DD228}"/>
              </a:ext>
            </a:extLst>
          </p:cNvPr>
          <p:cNvSpPr/>
          <p:nvPr/>
        </p:nvSpPr>
        <p:spPr>
          <a:xfrm>
            <a:off x="5491228" y="1585391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50 w 394619"/>
              <a:gd name="connsiteY1" fmla="*/ 0 h 543147"/>
              <a:gd name="connsiteX2" fmla="*/ 394620 w 394619"/>
              <a:gd name="connsiteY2" fmla="*/ 335684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50" y="0"/>
                </a:lnTo>
                <a:lnTo>
                  <a:pt x="394620" y="335684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7" name="Freeform: Shape 446">
            <a:extLst>
              <a:ext uri="{FF2B5EF4-FFF2-40B4-BE49-F238E27FC236}">
                <a16:creationId xmlns:a16="http://schemas.microsoft.com/office/drawing/2014/main" id="{EB1173E9-EDE2-28C5-350B-29959399A825}"/>
              </a:ext>
            </a:extLst>
          </p:cNvPr>
          <p:cNvSpPr/>
          <p:nvPr/>
        </p:nvSpPr>
        <p:spPr>
          <a:xfrm>
            <a:off x="1753338" y="2464222"/>
            <a:ext cx="503689" cy="878830"/>
          </a:xfrm>
          <a:custGeom>
            <a:avLst/>
            <a:gdLst>
              <a:gd name="connsiteX0" fmla="*/ 0 w 503689"/>
              <a:gd name="connsiteY0" fmla="*/ 543147 h 878830"/>
              <a:gd name="connsiteX1" fmla="*/ 109070 w 503689"/>
              <a:gd name="connsiteY1" fmla="*/ 207464 h 878830"/>
              <a:gd name="connsiteX2" fmla="*/ 394620 w 503689"/>
              <a:gd name="connsiteY2" fmla="*/ 0 h 878830"/>
              <a:gd name="connsiteX3" fmla="*/ 503690 w 503689"/>
              <a:gd name="connsiteY3" fmla="*/ 335683 h 878830"/>
              <a:gd name="connsiteX4" fmla="*/ 394620 w 503689"/>
              <a:gd name="connsiteY4" fmla="*/ 671367 h 878830"/>
              <a:gd name="connsiteX5" fmla="*/ 109070 w 503689"/>
              <a:gd name="connsiteY5" fmla="*/ 878831 h 878830"/>
              <a:gd name="connsiteX6" fmla="*/ 0 w 503689"/>
              <a:gd name="connsiteY6" fmla="*/ 543147 h 878830"/>
              <a:gd name="connsiteX7" fmla="*/ 0 w 503689"/>
              <a:gd name="connsiteY7" fmla="*/ 543147 h 878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3689" h="878830">
                <a:moveTo>
                  <a:pt x="0" y="543147"/>
                </a:moveTo>
                <a:lnTo>
                  <a:pt x="109070" y="207464"/>
                </a:lnTo>
                <a:lnTo>
                  <a:pt x="394620" y="0"/>
                </a:lnTo>
                <a:lnTo>
                  <a:pt x="503690" y="335683"/>
                </a:lnTo>
                <a:lnTo>
                  <a:pt x="394620" y="671367"/>
                </a:lnTo>
                <a:lnTo>
                  <a:pt x="109070" y="878831"/>
                </a:lnTo>
                <a:lnTo>
                  <a:pt x="0" y="543147"/>
                </a:lnTo>
                <a:lnTo>
                  <a:pt x="0" y="5431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8" name="Freeform: Shape 447">
            <a:extLst>
              <a:ext uri="{FF2B5EF4-FFF2-40B4-BE49-F238E27FC236}">
                <a16:creationId xmlns:a16="http://schemas.microsoft.com/office/drawing/2014/main" id="{D071E3D7-2EED-8D1D-5092-3EDF2F6F11A1}"/>
              </a:ext>
            </a:extLst>
          </p:cNvPr>
          <p:cNvSpPr/>
          <p:nvPr/>
        </p:nvSpPr>
        <p:spPr>
          <a:xfrm>
            <a:off x="6238806" y="1042244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50 w 394619"/>
              <a:gd name="connsiteY1" fmla="*/ 0 h 543147"/>
              <a:gd name="connsiteX2" fmla="*/ 394619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50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9" name="Freeform: Shape 448">
            <a:extLst>
              <a:ext uri="{FF2B5EF4-FFF2-40B4-BE49-F238E27FC236}">
                <a16:creationId xmlns:a16="http://schemas.microsoft.com/office/drawing/2014/main" id="{5768DF8B-3AEA-3EF1-BE8B-722520AC740D}"/>
              </a:ext>
            </a:extLst>
          </p:cNvPr>
          <p:cNvSpPr/>
          <p:nvPr/>
        </p:nvSpPr>
        <p:spPr>
          <a:xfrm>
            <a:off x="1114831" y="3007369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0" name="Freeform: Shape 449">
            <a:extLst>
              <a:ext uri="{FF2B5EF4-FFF2-40B4-BE49-F238E27FC236}">
                <a16:creationId xmlns:a16="http://schemas.microsoft.com/office/drawing/2014/main" id="{7A644C6F-18D1-3913-AF2B-BC34579224CA}"/>
              </a:ext>
            </a:extLst>
          </p:cNvPr>
          <p:cNvSpPr/>
          <p:nvPr/>
        </p:nvSpPr>
        <p:spPr>
          <a:xfrm>
            <a:off x="7162863" y="1042244"/>
            <a:ext cx="394618" cy="543147"/>
          </a:xfrm>
          <a:custGeom>
            <a:avLst/>
            <a:gdLst>
              <a:gd name="connsiteX0" fmla="*/ 0 w 394618"/>
              <a:gd name="connsiteY0" fmla="*/ 207464 h 543147"/>
              <a:gd name="connsiteX1" fmla="*/ 285549 w 394618"/>
              <a:gd name="connsiteY1" fmla="*/ 0 h 543147"/>
              <a:gd name="connsiteX2" fmla="*/ 394619 w 394618"/>
              <a:gd name="connsiteY2" fmla="*/ 335683 h 543147"/>
              <a:gd name="connsiteX3" fmla="*/ 109070 w 394618"/>
              <a:gd name="connsiteY3" fmla="*/ 543147 h 543147"/>
              <a:gd name="connsiteX4" fmla="*/ 0 w 394618"/>
              <a:gd name="connsiteY4" fmla="*/ 207464 h 543147"/>
              <a:gd name="connsiteX5" fmla="*/ 0 w 394618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0" y="207464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1" name="Freeform: Shape 450">
            <a:extLst>
              <a:ext uri="{FF2B5EF4-FFF2-40B4-BE49-F238E27FC236}">
                <a16:creationId xmlns:a16="http://schemas.microsoft.com/office/drawing/2014/main" id="{50A84538-0015-82D6-12BB-E9F3745D2C70}"/>
              </a:ext>
            </a:extLst>
          </p:cNvPr>
          <p:cNvSpPr/>
          <p:nvPr/>
        </p:nvSpPr>
        <p:spPr>
          <a:xfrm>
            <a:off x="81703" y="3343052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2" name="Freeform: Shape 451">
            <a:extLst>
              <a:ext uri="{FF2B5EF4-FFF2-40B4-BE49-F238E27FC236}">
                <a16:creationId xmlns:a16="http://schemas.microsoft.com/office/drawing/2014/main" id="{42B1B3D5-A395-377F-FD1C-C71352FA4B7D}"/>
              </a:ext>
            </a:extLst>
          </p:cNvPr>
          <p:cNvSpPr/>
          <p:nvPr/>
        </p:nvSpPr>
        <p:spPr>
          <a:xfrm>
            <a:off x="8195990" y="706561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50 w 394619"/>
              <a:gd name="connsiteY1" fmla="*/ 0 h 543147"/>
              <a:gd name="connsiteX2" fmla="*/ 394620 w 394619"/>
              <a:gd name="connsiteY2" fmla="*/ 335683 h 543147"/>
              <a:gd name="connsiteX3" fmla="*/ 109071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50" y="0"/>
                </a:lnTo>
                <a:lnTo>
                  <a:pt x="394620" y="335683"/>
                </a:lnTo>
                <a:lnTo>
                  <a:pt x="109071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3" name="Freeform: Shape 452">
            <a:extLst>
              <a:ext uri="{FF2B5EF4-FFF2-40B4-BE49-F238E27FC236}">
                <a16:creationId xmlns:a16="http://schemas.microsoft.com/office/drawing/2014/main" id="{1FD97CAE-3752-D8F8-7498-AFB64D8D8365}"/>
              </a:ext>
            </a:extLst>
          </p:cNvPr>
          <p:cNvSpPr/>
          <p:nvPr/>
        </p:nvSpPr>
        <p:spPr>
          <a:xfrm>
            <a:off x="-842353" y="3343052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4" name="Freeform: Shape 453">
            <a:extLst>
              <a:ext uri="{FF2B5EF4-FFF2-40B4-BE49-F238E27FC236}">
                <a16:creationId xmlns:a16="http://schemas.microsoft.com/office/drawing/2014/main" id="{F267DAD5-A471-31EC-B067-3185A9B1A18C}"/>
              </a:ext>
            </a:extLst>
          </p:cNvPr>
          <p:cNvSpPr/>
          <p:nvPr/>
        </p:nvSpPr>
        <p:spPr>
          <a:xfrm>
            <a:off x="8834498" y="499097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50 w 394619"/>
              <a:gd name="connsiteY1" fmla="*/ 0 h 543147"/>
              <a:gd name="connsiteX2" fmla="*/ 394620 w 394619"/>
              <a:gd name="connsiteY2" fmla="*/ 335683 h 543147"/>
              <a:gd name="connsiteX3" fmla="*/ 109071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50" y="0"/>
                </a:lnTo>
                <a:lnTo>
                  <a:pt x="394620" y="335683"/>
                </a:lnTo>
                <a:lnTo>
                  <a:pt x="109071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5" name="Freeform: Shape 454">
            <a:extLst>
              <a:ext uri="{FF2B5EF4-FFF2-40B4-BE49-F238E27FC236}">
                <a16:creationId xmlns:a16="http://schemas.microsoft.com/office/drawing/2014/main" id="{DCEF9738-697C-63B8-5045-0EAC0150A5C1}"/>
              </a:ext>
            </a:extLst>
          </p:cNvPr>
          <p:cNvSpPr/>
          <p:nvPr/>
        </p:nvSpPr>
        <p:spPr>
          <a:xfrm>
            <a:off x="9867625" y="163414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6" name="Freeform: Shape 455">
            <a:extLst>
              <a:ext uri="{FF2B5EF4-FFF2-40B4-BE49-F238E27FC236}">
                <a16:creationId xmlns:a16="http://schemas.microsoft.com/office/drawing/2014/main" id="{B5ADAD80-DE5C-A35D-A4DE-CF947F8121E6}"/>
              </a:ext>
            </a:extLst>
          </p:cNvPr>
          <p:cNvSpPr/>
          <p:nvPr/>
        </p:nvSpPr>
        <p:spPr>
          <a:xfrm>
            <a:off x="7910441" y="706561"/>
            <a:ext cx="394619" cy="543147"/>
          </a:xfrm>
          <a:custGeom>
            <a:avLst/>
            <a:gdLst>
              <a:gd name="connsiteX0" fmla="*/ 109070 w 394619"/>
              <a:gd name="connsiteY0" fmla="*/ 335683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20 w 394619"/>
              <a:gd name="connsiteY3" fmla="*/ 543147 h 543147"/>
              <a:gd name="connsiteX4" fmla="*/ 109070 w 394619"/>
              <a:gd name="connsiteY4" fmla="*/ 335683 h 543147"/>
              <a:gd name="connsiteX5" fmla="*/ 10907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3"/>
                </a:moveTo>
                <a:lnTo>
                  <a:pt x="0" y="0"/>
                </a:lnTo>
                <a:lnTo>
                  <a:pt x="285549" y="207464"/>
                </a:lnTo>
                <a:lnTo>
                  <a:pt x="394620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7" name="Freeform: Shape 456">
            <a:extLst>
              <a:ext uri="{FF2B5EF4-FFF2-40B4-BE49-F238E27FC236}">
                <a16:creationId xmlns:a16="http://schemas.microsoft.com/office/drawing/2014/main" id="{2A062864-8A71-436B-D9AC-69E7C9864F1F}"/>
              </a:ext>
            </a:extLst>
          </p:cNvPr>
          <p:cNvSpPr/>
          <p:nvPr/>
        </p:nvSpPr>
        <p:spPr>
          <a:xfrm>
            <a:off x="5205679" y="1585391"/>
            <a:ext cx="394619" cy="543147"/>
          </a:xfrm>
          <a:custGeom>
            <a:avLst/>
            <a:gdLst>
              <a:gd name="connsiteX0" fmla="*/ 109070 w 394619"/>
              <a:gd name="connsiteY0" fmla="*/ 335684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19 w 394619"/>
              <a:gd name="connsiteY3" fmla="*/ 543147 h 543147"/>
              <a:gd name="connsiteX4" fmla="*/ 109070 w 394619"/>
              <a:gd name="connsiteY4" fmla="*/ 335684 h 543147"/>
              <a:gd name="connsiteX5" fmla="*/ 10907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4"/>
                </a:moveTo>
                <a:lnTo>
                  <a:pt x="0" y="0"/>
                </a:lnTo>
                <a:lnTo>
                  <a:pt x="285549" y="207464"/>
                </a:lnTo>
                <a:lnTo>
                  <a:pt x="394619" y="543147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8" name="Freeform: Shape 457">
            <a:extLst>
              <a:ext uri="{FF2B5EF4-FFF2-40B4-BE49-F238E27FC236}">
                <a16:creationId xmlns:a16="http://schemas.microsoft.com/office/drawing/2014/main" id="{0B5BAB2D-A56F-AD21-EB47-24ECB76AA32C}"/>
              </a:ext>
            </a:extLst>
          </p:cNvPr>
          <p:cNvSpPr/>
          <p:nvPr/>
        </p:nvSpPr>
        <p:spPr>
          <a:xfrm>
            <a:off x="9582076" y="163414"/>
            <a:ext cx="394618" cy="543147"/>
          </a:xfrm>
          <a:custGeom>
            <a:avLst/>
            <a:gdLst>
              <a:gd name="connsiteX0" fmla="*/ 109070 w 394618"/>
              <a:gd name="connsiteY0" fmla="*/ 335683 h 543147"/>
              <a:gd name="connsiteX1" fmla="*/ 0 w 394618"/>
              <a:gd name="connsiteY1" fmla="*/ 0 h 543147"/>
              <a:gd name="connsiteX2" fmla="*/ 285549 w 394618"/>
              <a:gd name="connsiteY2" fmla="*/ 207464 h 543147"/>
              <a:gd name="connsiteX3" fmla="*/ 394619 w 394618"/>
              <a:gd name="connsiteY3" fmla="*/ 543147 h 543147"/>
              <a:gd name="connsiteX4" fmla="*/ 109070 w 394618"/>
              <a:gd name="connsiteY4" fmla="*/ 335683 h 543147"/>
              <a:gd name="connsiteX5" fmla="*/ 109070 w 394618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109070" y="335683"/>
                </a:moveTo>
                <a:lnTo>
                  <a:pt x="0" y="0"/>
                </a:lnTo>
                <a:lnTo>
                  <a:pt x="285549" y="207464"/>
                </a:lnTo>
                <a:lnTo>
                  <a:pt x="394619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9" name="Freeform: Shape 458">
            <a:extLst>
              <a:ext uri="{FF2B5EF4-FFF2-40B4-BE49-F238E27FC236}">
                <a16:creationId xmlns:a16="http://schemas.microsoft.com/office/drawing/2014/main" id="{FE2C6238-9C17-1AB9-6CFB-EF1636A13BF3}"/>
              </a:ext>
            </a:extLst>
          </p:cNvPr>
          <p:cNvSpPr/>
          <p:nvPr/>
        </p:nvSpPr>
        <p:spPr>
          <a:xfrm>
            <a:off x="2500917" y="2464222"/>
            <a:ext cx="394619" cy="543147"/>
          </a:xfrm>
          <a:custGeom>
            <a:avLst/>
            <a:gdLst>
              <a:gd name="connsiteX0" fmla="*/ 109070 w 394619"/>
              <a:gd name="connsiteY0" fmla="*/ 335683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19 w 394619"/>
              <a:gd name="connsiteY3" fmla="*/ 543147 h 543147"/>
              <a:gd name="connsiteX4" fmla="*/ 109070 w 394619"/>
              <a:gd name="connsiteY4" fmla="*/ 335683 h 543147"/>
              <a:gd name="connsiteX5" fmla="*/ 10907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3"/>
                </a:moveTo>
                <a:lnTo>
                  <a:pt x="0" y="0"/>
                </a:lnTo>
                <a:lnTo>
                  <a:pt x="285549" y="207464"/>
                </a:lnTo>
                <a:lnTo>
                  <a:pt x="394619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0" name="Freeform: Shape 459">
            <a:extLst>
              <a:ext uri="{FF2B5EF4-FFF2-40B4-BE49-F238E27FC236}">
                <a16:creationId xmlns:a16="http://schemas.microsoft.com/office/drawing/2014/main" id="{13329079-EC45-4588-13BC-351F8052860D}"/>
              </a:ext>
            </a:extLst>
          </p:cNvPr>
          <p:cNvSpPr/>
          <p:nvPr/>
        </p:nvSpPr>
        <p:spPr>
          <a:xfrm>
            <a:off x="829281" y="3007369"/>
            <a:ext cx="394619" cy="543147"/>
          </a:xfrm>
          <a:custGeom>
            <a:avLst/>
            <a:gdLst>
              <a:gd name="connsiteX0" fmla="*/ 109070 w 394619"/>
              <a:gd name="connsiteY0" fmla="*/ 335683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20 w 394619"/>
              <a:gd name="connsiteY3" fmla="*/ 543147 h 543147"/>
              <a:gd name="connsiteX4" fmla="*/ 109070 w 394619"/>
              <a:gd name="connsiteY4" fmla="*/ 335683 h 543147"/>
              <a:gd name="connsiteX5" fmla="*/ 10907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3"/>
                </a:moveTo>
                <a:lnTo>
                  <a:pt x="0" y="0"/>
                </a:lnTo>
                <a:lnTo>
                  <a:pt x="285549" y="207464"/>
                </a:lnTo>
                <a:lnTo>
                  <a:pt x="394620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1" name="Freeform: Shape 460">
            <a:extLst>
              <a:ext uri="{FF2B5EF4-FFF2-40B4-BE49-F238E27FC236}">
                <a16:creationId xmlns:a16="http://schemas.microsoft.com/office/drawing/2014/main" id="{15117A6B-7606-0BD4-7A5C-C3F634F4D406}"/>
              </a:ext>
            </a:extLst>
          </p:cNvPr>
          <p:cNvSpPr/>
          <p:nvPr/>
        </p:nvSpPr>
        <p:spPr>
          <a:xfrm>
            <a:off x="-556803" y="3343052"/>
            <a:ext cx="394619" cy="543147"/>
          </a:xfrm>
          <a:custGeom>
            <a:avLst/>
            <a:gdLst>
              <a:gd name="connsiteX0" fmla="*/ 109070 w 394619"/>
              <a:gd name="connsiteY0" fmla="*/ 335683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20 w 394619"/>
              <a:gd name="connsiteY3" fmla="*/ 543147 h 543147"/>
              <a:gd name="connsiteX4" fmla="*/ 109070 w 394619"/>
              <a:gd name="connsiteY4" fmla="*/ 335683 h 543147"/>
              <a:gd name="connsiteX5" fmla="*/ 10907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3"/>
                </a:moveTo>
                <a:lnTo>
                  <a:pt x="0" y="0"/>
                </a:lnTo>
                <a:lnTo>
                  <a:pt x="285549" y="207464"/>
                </a:lnTo>
                <a:lnTo>
                  <a:pt x="394620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2" name="Freeform: Shape 461">
            <a:extLst>
              <a:ext uri="{FF2B5EF4-FFF2-40B4-BE49-F238E27FC236}">
                <a16:creationId xmlns:a16="http://schemas.microsoft.com/office/drawing/2014/main" id="{BD05A8A0-4BCD-BD76-C8B1-409E964AD242}"/>
              </a:ext>
            </a:extLst>
          </p:cNvPr>
          <p:cNvSpPr/>
          <p:nvPr/>
        </p:nvSpPr>
        <p:spPr>
          <a:xfrm>
            <a:off x="720211" y="3007369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3" name="Freeform: Shape 462">
            <a:extLst>
              <a:ext uri="{FF2B5EF4-FFF2-40B4-BE49-F238E27FC236}">
                <a16:creationId xmlns:a16="http://schemas.microsoft.com/office/drawing/2014/main" id="{F95483C2-A833-1BE2-C913-68B83A1EF05A}"/>
              </a:ext>
            </a:extLst>
          </p:cNvPr>
          <p:cNvSpPr/>
          <p:nvPr/>
        </p:nvSpPr>
        <p:spPr>
          <a:xfrm>
            <a:off x="3424974" y="2128538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4" name="Freeform: Shape 463">
            <a:extLst>
              <a:ext uri="{FF2B5EF4-FFF2-40B4-BE49-F238E27FC236}">
                <a16:creationId xmlns:a16="http://schemas.microsoft.com/office/drawing/2014/main" id="{9F4C902F-A8A1-B106-5529-5BA45BE354DF}"/>
              </a:ext>
            </a:extLst>
          </p:cNvPr>
          <p:cNvSpPr/>
          <p:nvPr/>
        </p:nvSpPr>
        <p:spPr>
          <a:xfrm>
            <a:off x="-951423" y="3550516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6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6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5" name="Freeform: Shape 464">
            <a:extLst>
              <a:ext uri="{FF2B5EF4-FFF2-40B4-BE49-F238E27FC236}">
                <a16:creationId xmlns:a16="http://schemas.microsoft.com/office/drawing/2014/main" id="{6EACCDE0-9663-A6CF-866F-E23B3E4A75D4}"/>
              </a:ext>
            </a:extLst>
          </p:cNvPr>
          <p:cNvSpPr/>
          <p:nvPr/>
        </p:nvSpPr>
        <p:spPr>
          <a:xfrm>
            <a:off x="6129736" y="1249708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6" name="Freeform: Shape 465">
            <a:extLst>
              <a:ext uri="{FF2B5EF4-FFF2-40B4-BE49-F238E27FC236}">
                <a16:creationId xmlns:a16="http://schemas.microsoft.com/office/drawing/2014/main" id="{2B41CECD-D022-0145-F198-2715A6045FF7}"/>
              </a:ext>
            </a:extLst>
          </p:cNvPr>
          <p:cNvSpPr/>
          <p:nvPr/>
        </p:nvSpPr>
        <p:spPr>
          <a:xfrm>
            <a:off x="7801371" y="706561"/>
            <a:ext cx="218139" cy="671366"/>
          </a:xfrm>
          <a:custGeom>
            <a:avLst/>
            <a:gdLst>
              <a:gd name="connsiteX0" fmla="*/ 0 w 218139"/>
              <a:gd name="connsiteY0" fmla="*/ 335683 h 671366"/>
              <a:gd name="connsiteX1" fmla="*/ 109070 w 218139"/>
              <a:gd name="connsiteY1" fmla="*/ 0 h 671366"/>
              <a:gd name="connsiteX2" fmla="*/ 218140 w 218139"/>
              <a:gd name="connsiteY2" fmla="*/ 335683 h 671366"/>
              <a:gd name="connsiteX3" fmla="*/ 109070 w 218139"/>
              <a:gd name="connsiteY3" fmla="*/ 671367 h 671366"/>
              <a:gd name="connsiteX4" fmla="*/ 0 w 218139"/>
              <a:gd name="connsiteY4" fmla="*/ 335683 h 671366"/>
              <a:gd name="connsiteX5" fmla="*/ 0 w 218139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39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7" name="Freeform: Shape 466">
            <a:extLst>
              <a:ext uri="{FF2B5EF4-FFF2-40B4-BE49-F238E27FC236}">
                <a16:creationId xmlns:a16="http://schemas.microsoft.com/office/drawing/2014/main" id="{7682452D-3A7C-9174-612A-D9F84479754E}"/>
              </a:ext>
            </a:extLst>
          </p:cNvPr>
          <p:cNvSpPr/>
          <p:nvPr/>
        </p:nvSpPr>
        <p:spPr>
          <a:xfrm>
            <a:off x="9120048" y="163414"/>
            <a:ext cx="218139" cy="671366"/>
          </a:xfrm>
          <a:custGeom>
            <a:avLst/>
            <a:gdLst>
              <a:gd name="connsiteX0" fmla="*/ 0 w 218139"/>
              <a:gd name="connsiteY0" fmla="*/ 335683 h 671366"/>
              <a:gd name="connsiteX1" fmla="*/ 109070 w 218139"/>
              <a:gd name="connsiteY1" fmla="*/ 0 h 671366"/>
              <a:gd name="connsiteX2" fmla="*/ 218140 w 218139"/>
              <a:gd name="connsiteY2" fmla="*/ 335683 h 671366"/>
              <a:gd name="connsiteX3" fmla="*/ 109070 w 218139"/>
              <a:gd name="connsiteY3" fmla="*/ 671367 h 671366"/>
              <a:gd name="connsiteX4" fmla="*/ 0 w 218139"/>
              <a:gd name="connsiteY4" fmla="*/ 335683 h 671366"/>
              <a:gd name="connsiteX5" fmla="*/ 0 w 218139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39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8" name="Freeform: Shape 467">
            <a:extLst>
              <a:ext uri="{FF2B5EF4-FFF2-40B4-BE49-F238E27FC236}">
                <a16:creationId xmlns:a16="http://schemas.microsoft.com/office/drawing/2014/main" id="{2EC1EDD6-1C69-B651-3DEB-A866BF4ABB23}"/>
              </a:ext>
            </a:extLst>
          </p:cNvPr>
          <p:cNvSpPr/>
          <p:nvPr/>
        </p:nvSpPr>
        <p:spPr>
          <a:xfrm>
            <a:off x="10506133" y="-172269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9" name="Freeform: Shape 468">
            <a:extLst>
              <a:ext uri="{FF2B5EF4-FFF2-40B4-BE49-F238E27FC236}">
                <a16:creationId xmlns:a16="http://schemas.microsoft.com/office/drawing/2014/main" id="{E5D25ADC-260E-8FEB-842D-FAD857739A6F}"/>
              </a:ext>
            </a:extLst>
          </p:cNvPr>
          <p:cNvSpPr/>
          <p:nvPr/>
        </p:nvSpPr>
        <p:spPr>
          <a:xfrm>
            <a:off x="5844187" y="5100713"/>
            <a:ext cx="680168" cy="750610"/>
          </a:xfrm>
          <a:custGeom>
            <a:avLst/>
            <a:gdLst>
              <a:gd name="connsiteX0" fmla="*/ 109070 w 680168"/>
              <a:gd name="connsiteY0" fmla="*/ 543147 h 750610"/>
              <a:gd name="connsiteX1" fmla="*/ 0 w 680168"/>
              <a:gd name="connsiteY1" fmla="*/ 207464 h 750610"/>
              <a:gd name="connsiteX2" fmla="*/ 285549 w 680168"/>
              <a:gd name="connsiteY2" fmla="*/ 0 h 750610"/>
              <a:gd name="connsiteX3" fmla="*/ 571099 w 680168"/>
              <a:gd name="connsiteY3" fmla="*/ 207464 h 750610"/>
              <a:gd name="connsiteX4" fmla="*/ 680169 w 680168"/>
              <a:gd name="connsiteY4" fmla="*/ 543147 h 750610"/>
              <a:gd name="connsiteX5" fmla="*/ 394619 w 680168"/>
              <a:gd name="connsiteY5" fmla="*/ 750611 h 750610"/>
              <a:gd name="connsiteX6" fmla="*/ 109070 w 680168"/>
              <a:gd name="connsiteY6" fmla="*/ 543147 h 750610"/>
              <a:gd name="connsiteX7" fmla="*/ 109070 w 680168"/>
              <a:gd name="connsiteY7" fmla="*/ 543147 h 750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168" h="750610">
                <a:moveTo>
                  <a:pt x="109070" y="543147"/>
                </a:moveTo>
                <a:lnTo>
                  <a:pt x="0" y="207464"/>
                </a:lnTo>
                <a:lnTo>
                  <a:pt x="285549" y="0"/>
                </a:lnTo>
                <a:lnTo>
                  <a:pt x="571099" y="207464"/>
                </a:lnTo>
                <a:lnTo>
                  <a:pt x="680169" y="543147"/>
                </a:lnTo>
                <a:lnTo>
                  <a:pt x="394619" y="750611"/>
                </a:lnTo>
                <a:lnTo>
                  <a:pt x="109070" y="543147"/>
                </a:lnTo>
                <a:lnTo>
                  <a:pt x="109070" y="5431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0" name="Freeform: Shape 469">
            <a:extLst>
              <a:ext uri="{FF2B5EF4-FFF2-40B4-BE49-F238E27FC236}">
                <a16:creationId xmlns:a16="http://schemas.microsoft.com/office/drawing/2014/main" id="{BDD5E514-B6F7-DD32-B0E2-4E9033510833}"/>
              </a:ext>
            </a:extLst>
          </p:cNvPr>
          <p:cNvSpPr/>
          <p:nvPr/>
        </p:nvSpPr>
        <p:spPr>
          <a:xfrm>
            <a:off x="6877313" y="4765030"/>
            <a:ext cx="394619" cy="543147"/>
          </a:xfrm>
          <a:custGeom>
            <a:avLst/>
            <a:gdLst>
              <a:gd name="connsiteX0" fmla="*/ 0 w 394619"/>
              <a:gd name="connsiteY0" fmla="*/ 207463 h 543147"/>
              <a:gd name="connsiteX1" fmla="*/ 285550 w 394619"/>
              <a:gd name="connsiteY1" fmla="*/ 0 h 543147"/>
              <a:gd name="connsiteX2" fmla="*/ 394620 w 394619"/>
              <a:gd name="connsiteY2" fmla="*/ 335683 h 543147"/>
              <a:gd name="connsiteX3" fmla="*/ 109071 w 394619"/>
              <a:gd name="connsiteY3" fmla="*/ 543147 h 543147"/>
              <a:gd name="connsiteX4" fmla="*/ 0 w 394619"/>
              <a:gd name="connsiteY4" fmla="*/ 207463 h 543147"/>
              <a:gd name="connsiteX5" fmla="*/ 0 w 394619"/>
              <a:gd name="connsiteY5" fmla="*/ 20746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3"/>
                </a:moveTo>
                <a:lnTo>
                  <a:pt x="285550" y="0"/>
                </a:lnTo>
                <a:lnTo>
                  <a:pt x="394620" y="335683"/>
                </a:lnTo>
                <a:lnTo>
                  <a:pt x="109071" y="54314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1" name="Freeform: Shape 470">
            <a:extLst>
              <a:ext uri="{FF2B5EF4-FFF2-40B4-BE49-F238E27FC236}">
                <a16:creationId xmlns:a16="http://schemas.microsoft.com/office/drawing/2014/main" id="{1E89FFCD-F1D8-A041-394E-87EB7286AEF6}"/>
              </a:ext>
            </a:extLst>
          </p:cNvPr>
          <p:cNvSpPr/>
          <p:nvPr/>
        </p:nvSpPr>
        <p:spPr>
          <a:xfrm>
            <a:off x="5205679" y="5308177"/>
            <a:ext cx="394619" cy="543147"/>
          </a:xfrm>
          <a:custGeom>
            <a:avLst/>
            <a:gdLst>
              <a:gd name="connsiteX0" fmla="*/ 0 w 394619"/>
              <a:gd name="connsiteY0" fmla="*/ 207463 h 543147"/>
              <a:gd name="connsiteX1" fmla="*/ 285549 w 394619"/>
              <a:gd name="connsiteY1" fmla="*/ 0 h 543147"/>
              <a:gd name="connsiteX2" fmla="*/ 394619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3 h 543147"/>
              <a:gd name="connsiteX5" fmla="*/ 0 w 394619"/>
              <a:gd name="connsiteY5" fmla="*/ 20746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3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2" name="Freeform: Shape 471">
            <a:extLst>
              <a:ext uri="{FF2B5EF4-FFF2-40B4-BE49-F238E27FC236}">
                <a16:creationId xmlns:a16="http://schemas.microsoft.com/office/drawing/2014/main" id="{88753282-D1B8-C74E-C6A0-3EBD8D021CF7}"/>
              </a:ext>
            </a:extLst>
          </p:cNvPr>
          <p:cNvSpPr/>
          <p:nvPr/>
        </p:nvSpPr>
        <p:spPr>
          <a:xfrm>
            <a:off x="7801371" y="4429347"/>
            <a:ext cx="503689" cy="878830"/>
          </a:xfrm>
          <a:custGeom>
            <a:avLst/>
            <a:gdLst>
              <a:gd name="connsiteX0" fmla="*/ 0 w 503689"/>
              <a:gd name="connsiteY0" fmla="*/ 543147 h 878830"/>
              <a:gd name="connsiteX1" fmla="*/ 109070 w 503689"/>
              <a:gd name="connsiteY1" fmla="*/ 207464 h 878830"/>
              <a:gd name="connsiteX2" fmla="*/ 394619 w 503689"/>
              <a:gd name="connsiteY2" fmla="*/ 0 h 878830"/>
              <a:gd name="connsiteX3" fmla="*/ 503690 w 503689"/>
              <a:gd name="connsiteY3" fmla="*/ 335684 h 878830"/>
              <a:gd name="connsiteX4" fmla="*/ 394619 w 503689"/>
              <a:gd name="connsiteY4" fmla="*/ 671367 h 878830"/>
              <a:gd name="connsiteX5" fmla="*/ 109070 w 503689"/>
              <a:gd name="connsiteY5" fmla="*/ 878831 h 878830"/>
              <a:gd name="connsiteX6" fmla="*/ 0 w 503689"/>
              <a:gd name="connsiteY6" fmla="*/ 543147 h 878830"/>
              <a:gd name="connsiteX7" fmla="*/ 0 w 503689"/>
              <a:gd name="connsiteY7" fmla="*/ 543147 h 878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3689" h="878830">
                <a:moveTo>
                  <a:pt x="0" y="543147"/>
                </a:moveTo>
                <a:lnTo>
                  <a:pt x="109070" y="207464"/>
                </a:lnTo>
                <a:lnTo>
                  <a:pt x="394619" y="0"/>
                </a:lnTo>
                <a:lnTo>
                  <a:pt x="503690" y="335684"/>
                </a:lnTo>
                <a:lnTo>
                  <a:pt x="394619" y="671367"/>
                </a:lnTo>
                <a:lnTo>
                  <a:pt x="109070" y="878831"/>
                </a:lnTo>
                <a:lnTo>
                  <a:pt x="0" y="543147"/>
                </a:lnTo>
                <a:lnTo>
                  <a:pt x="0" y="5431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3" name="Freeform: Shape 472">
            <a:extLst>
              <a:ext uri="{FF2B5EF4-FFF2-40B4-BE49-F238E27FC236}">
                <a16:creationId xmlns:a16="http://schemas.microsoft.com/office/drawing/2014/main" id="{6333F333-C202-1423-7FD9-8F38F214458F}"/>
              </a:ext>
            </a:extLst>
          </p:cNvPr>
          <p:cNvSpPr/>
          <p:nvPr/>
        </p:nvSpPr>
        <p:spPr>
          <a:xfrm>
            <a:off x="4172551" y="5643861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50 w 394619"/>
              <a:gd name="connsiteY1" fmla="*/ 0 h 543147"/>
              <a:gd name="connsiteX2" fmla="*/ 394620 w 394619"/>
              <a:gd name="connsiteY2" fmla="*/ 335684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50" y="0"/>
                </a:lnTo>
                <a:lnTo>
                  <a:pt x="394620" y="335684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4" name="Freeform: Shape 473">
            <a:extLst>
              <a:ext uri="{FF2B5EF4-FFF2-40B4-BE49-F238E27FC236}">
                <a16:creationId xmlns:a16="http://schemas.microsoft.com/office/drawing/2014/main" id="{166FB680-A437-17BB-CA71-4E5B32C8FB1D}"/>
              </a:ext>
            </a:extLst>
          </p:cNvPr>
          <p:cNvSpPr/>
          <p:nvPr/>
        </p:nvSpPr>
        <p:spPr>
          <a:xfrm>
            <a:off x="8548949" y="4221883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4 h 543147"/>
              <a:gd name="connsiteX3" fmla="*/ 109070 w 394619"/>
              <a:gd name="connsiteY3" fmla="*/ 543148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4"/>
                </a:lnTo>
                <a:lnTo>
                  <a:pt x="109070" y="54314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5" name="Freeform: Shape 474">
            <a:extLst>
              <a:ext uri="{FF2B5EF4-FFF2-40B4-BE49-F238E27FC236}">
                <a16:creationId xmlns:a16="http://schemas.microsoft.com/office/drawing/2014/main" id="{A8A4C941-70A0-331E-256B-C72EDEA0A63F}"/>
              </a:ext>
            </a:extLst>
          </p:cNvPr>
          <p:cNvSpPr/>
          <p:nvPr/>
        </p:nvSpPr>
        <p:spPr>
          <a:xfrm>
            <a:off x="3424974" y="6187008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19 w 394619"/>
              <a:gd name="connsiteY2" fmla="*/ 335684 h 543147"/>
              <a:gd name="connsiteX3" fmla="*/ 109070 w 394619"/>
              <a:gd name="connsiteY3" fmla="*/ 543148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19" y="335684"/>
                </a:lnTo>
                <a:lnTo>
                  <a:pt x="109070" y="54314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6" name="Freeform: Shape 475">
            <a:extLst>
              <a:ext uri="{FF2B5EF4-FFF2-40B4-BE49-F238E27FC236}">
                <a16:creationId xmlns:a16="http://schemas.microsoft.com/office/drawing/2014/main" id="{FAB57CF1-C7A6-A3DA-C7FB-863C1D43469C}"/>
              </a:ext>
            </a:extLst>
          </p:cNvPr>
          <p:cNvSpPr/>
          <p:nvPr/>
        </p:nvSpPr>
        <p:spPr>
          <a:xfrm>
            <a:off x="9582076" y="3886200"/>
            <a:ext cx="394618" cy="543147"/>
          </a:xfrm>
          <a:custGeom>
            <a:avLst/>
            <a:gdLst>
              <a:gd name="connsiteX0" fmla="*/ 0 w 394618"/>
              <a:gd name="connsiteY0" fmla="*/ 207464 h 543147"/>
              <a:gd name="connsiteX1" fmla="*/ 285549 w 394618"/>
              <a:gd name="connsiteY1" fmla="*/ 0 h 543147"/>
              <a:gd name="connsiteX2" fmla="*/ 394619 w 394618"/>
              <a:gd name="connsiteY2" fmla="*/ 335683 h 543147"/>
              <a:gd name="connsiteX3" fmla="*/ 109070 w 394618"/>
              <a:gd name="connsiteY3" fmla="*/ 543147 h 543147"/>
              <a:gd name="connsiteX4" fmla="*/ 0 w 394618"/>
              <a:gd name="connsiteY4" fmla="*/ 207464 h 543147"/>
              <a:gd name="connsiteX5" fmla="*/ 0 w 394618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0" y="207464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7" name="Freeform: Shape 476">
            <a:extLst>
              <a:ext uri="{FF2B5EF4-FFF2-40B4-BE49-F238E27FC236}">
                <a16:creationId xmlns:a16="http://schemas.microsoft.com/office/drawing/2014/main" id="{EB9577E0-DAF0-22E6-70DC-F539931B35E1}"/>
              </a:ext>
            </a:extLst>
          </p:cNvPr>
          <p:cNvSpPr/>
          <p:nvPr/>
        </p:nvSpPr>
        <p:spPr>
          <a:xfrm>
            <a:off x="2500917" y="6187008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19 w 394619"/>
              <a:gd name="connsiteY2" fmla="*/ 335684 h 543147"/>
              <a:gd name="connsiteX3" fmla="*/ 109070 w 394619"/>
              <a:gd name="connsiteY3" fmla="*/ 543148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19" y="335684"/>
                </a:lnTo>
                <a:lnTo>
                  <a:pt x="109070" y="54314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8" name="Freeform: Shape 477">
            <a:extLst>
              <a:ext uri="{FF2B5EF4-FFF2-40B4-BE49-F238E27FC236}">
                <a16:creationId xmlns:a16="http://schemas.microsoft.com/office/drawing/2014/main" id="{011A4537-15FC-09D6-77BA-0B7BC0C8537E}"/>
              </a:ext>
            </a:extLst>
          </p:cNvPr>
          <p:cNvSpPr/>
          <p:nvPr/>
        </p:nvSpPr>
        <p:spPr>
          <a:xfrm>
            <a:off x="10506133" y="3886200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9" name="Freeform: Shape 478">
            <a:extLst>
              <a:ext uri="{FF2B5EF4-FFF2-40B4-BE49-F238E27FC236}">
                <a16:creationId xmlns:a16="http://schemas.microsoft.com/office/drawing/2014/main" id="{D4832B1F-A1B7-6A80-5924-7627267F2E24}"/>
              </a:ext>
            </a:extLst>
          </p:cNvPr>
          <p:cNvSpPr/>
          <p:nvPr/>
        </p:nvSpPr>
        <p:spPr>
          <a:xfrm>
            <a:off x="1467789" y="6522691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4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4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0" name="Freeform: Shape 479">
            <a:extLst>
              <a:ext uri="{FF2B5EF4-FFF2-40B4-BE49-F238E27FC236}">
                <a16:creationId xmlns:a16="http://schemas.microsoft.com/office/drawing/2014/main" id="{F16B3CD4-33A9-34AA-4526-A83E5CC13D62}"/>
              </a:ext>
            </a:extLst>
          </p:cNvPr>
          <p:cNvSpPr/>
          <p:nvPr/>
        </p:nvSpPr>
        <p:spPr>
          <a:xfrm>
            <a:off x="829281" y="6730155"/>
            <a:ext cx="394619" cy="543146"/>
          </a:xfrm>
          <a:custGeom>
            <a:avLst/>
            <a:gdLst>
              <a:gd name="connsiteX0" fmla="*/ 0 w 394619"/>
              <a:gd name="connsiteY0" fmla="*/ 207463 h 543146"/>
              <a:gd name="connsiteX1" fmla="*/ 285549 w 394619"/>
              <a:gd name="connsiteY1" fmla="*/ 0 h 543146"/>
              <a:gd name="connsiteX2" fmla="*/ 394620 w 394619"/>
              <a:gd name="connsiteY2" fmla="*/ 335683 h 543146"/>
              <a:gd name="connsiteX3" fmla="*/ 109070 w 394619"/>
              <a:gd name="connsiteY3" fmla="*/ 543147 h 543146"/>
              <a:gd name="connsiteX4" fmla="*/ 0 w 394619"/>
              <a:gd name="connsiteY4" fmla="*/ 207463 h 543146"/>
              <a:gd name="connsiteX5" fmla="*/ 0 w 394619"/>
              <a:gd name="connsiteY5" fmla="*/ 20746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0" y="207463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1" name="Freeform: Shape 480">
            <a:extLst>
              <a:ext uri="{FF2B5EF4-FFF2-40B4-BE49-F238E27FC236}">
                <a16:creationId xmlns:a16="http://schemas.microsoft.com/office/drawing/2014/main" id="{14132BF8-3E9E-5324-67EF-549681F0EFCD}"/>
              </a:ext>
            </a:extLst>
          </p:cNvPr>
          <p:cNvSpPr/>
          <p:nvPr/>
        </p:nvSpPr>
        <p:spPr>
          <a:xfrm>
            <a:off x="-203845" y="7065838"/>
            <a:ext cx="394619" cy="543146"/>
          </a:xfrm>
          <a:custGeom>
            <a:avLst/>
            <a:gdLst>
              <a:gd name="connsiteX0" fmla="*/ 0 w 394619"/>
              <a:gd name="connsiteY0" fmla="*/ 207463 h 543146"/>
              <a:gd name="connsiteX1" fmla="*/ 285549 w 394619"/>
              <a:gd name="connsiteY1" fmla="*/ 0 h 543146"/>
              <a:gd name="connsiteX2" fmla="*/ 394620 w 394619"/>
              <a:gd name="connsiteY2" fmla="*/ 335683 h 543146"/>
              <a:gd name="connsiteX3" fmla="*/ 109070 w 394619"/>
              <a:gd name="connsiteY3" fmla="*/ 543147 h 543146"/>
              <a:gd name="connsiteX4" fmla="*/ 0 w 394619"/>
              <a:gd name="connsiteY4" fmla="*/ 207463 h 543146"/>
              <a:gd name="connsiteX5" fmla="*/ 0 w 394619"/>
              <a:gd name="connsiteY5" fmla="*/ 20746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0" y="207463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2" name="Freeform: Shape 481">
            <a:extLst>
              <a:ext uri="{FF2B5EF4-FFF2-40B4-BE49-F238E27FC236}">
                <a16:creationId xmlns:a16="http://schemas.microsoft.com/office/drawing/2014/main" id="{24E54154-CAFD-1B2D-5991-8B70FF8F3FA0}"/>
              </a:ext>
            </a:extLst>
          </p:cNvPr>
          <p:cNvSpPr/>
          <p:nvPr/>
        </p:nvSpPr>
        <p:spPr>
          <a:xfrm>
            <a:off x="4458101" y="5643861"/>
            <a:ext cx="394619" cy="543147"/>
          </a:xfrm>
          <a:custGeom>
            <a:avLst/>
            <a:gdLst>
              <a:gd name="connsiteX0" fmla="*/ 109070 w 394619"/>
              <a:gd name="connsiteY0" fmla="*/ 335684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19 w 394619"/>
              <a:gd name="connsiteY3" fmla="*/ 543147 h 543147"/>
              <a:gd name="connsiteX4" fmla="*/ 109070 w 394619"/>
              <a:gd name="connsiteY4" fmla="*/ 335684 h 543147"/>
              <a:gd name="connsiteX5" fmla="*/ 10907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4"/>
                </a:moveTo>
                <a:lnTo>
                  <a:pt x="0" y="0"/>
                </a:lnTo>
                <a:lnTo>
                  <a:pt x="285549" y="207464"/>
                </a:lnTo>
                <a:lnTo>
                  <a:pt x="394619" y="543147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3" name="Freeform: Shape 482">
            <a:extLst>
              <a:ext uri="{FF2B5EF4-FFF2-40B4-BE49-F238E27FC236}">
                <a16:creationId xmlns:a16="http://schemas.microsoft.com/office/drawing/2014/main" id="{DF742051-BE1E-D7FA-969C-9D976CC13DDD}"/>
              </a:ext>
            </a:extLst>
          </p:cNvPr>
          <p:cNvSpPr/>
          <p:nvPr/>
        </p:nvSpPr>
        <p:spPr>
          <a:xfrm>
            <a:off x="1753338" y="6522691"/>
            <a:ext cx="394619" cy="543147"/>
          </a:xfrm>
          <a:custGeom>
            <a:avLst/>
            <a:gdLst>
              <a:gd name="connsiteX0" fmla="*/ 109070 w 394619"/>
              <a:gd name="connsiteY0" fmla="*/ 335684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20 w 394619"/>
              <a:gd name="connsiteY3" fmla="*/ 543147 h 543147"/>
              <a:gd name="connsiteX4" fmla="*/ 109070 w 394619"/>
              <a:gd name="connsiteY4" fmla="*/ 335684 h 543147"/>
              <a:gd name="connsiteX5" fmla="*/ 10907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4"/>
                </a:moveTo>
                <a:lnTo>
                  <a:pt x="0" y="0"/>
                </a:lnTo>
                <a:lnTo>
                  <a:pt x="285549" y="207464"/>
                </a:lnTo>
                <a:lnTo>
                  <a:pt x="394620" y="543147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4" name="Freeform: Shape 483">
            <a:extLst>
              <a:ext uri="{FF2B5EF4-FFF2-40B4-BE49-F238E27FC236}">
                <a16:creationId xmlns:a16="http://schemas.microsoft.com/office/drawing/2014/main" id="{8361F776-76EC-D140-F8C8-1AC5C7BF775B}"/>
              </a:ext>
            </a:extLst>
          </p:cNvPr>
          <p:cNvSpPr/>
          <p:nvPr/>
        </p:nvSpPr>
        <p:spPr>
          <a:xfrm>
            <a:off x="81703" y="7065838"/>
            <a:ext cx="394619" cy="543146"/>
          </a:xfrm>
          <a:custGeom>
            <a:avLst/>
            <a:gdLst>
              <a:gd name="connsiteX0" fmla="*/ 109070 w 394619"/>
              <a:gd name="connsiteY0" fmla="*/ 335683 h 543146"/>
              <a:gd name="connsiteX1" fmla="*/ 0 w 394619"/>
              <a:gd name="connsiteY1" fmla="*/ 0 h 543146"/>
              <a:gd name="connsiteX2" fmla="*/ 285549 w 394619"/>
              <a:gd name="connsiteY2" fmla="*/ 207463 h 543146"/>
              <a:gd name="connsiteX3" fmla="*/ 394620 w 394619"/>
              <a:gd name="connsiteY3" fmla="*/ 543147 h 543146"/>
              <a:gd name="connsiteX4" fmla="*/ 109070 w 394619"/>
              <a:gd name="connsiteY4" fmla="*/ 335683 h 543146"/>
              <a:gd name="connsiteX5" fmla="*/ 109070 w 394619"/>
              <a:gd name="connsiteY5" fmla="*/ 33568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109070" y="335683"/>
                </a:moveTo>
                <a:lnTo>
                  <a:pt x="0" y="0"/>
                </a:lnTo>
                <a:lnTo>
                  <a:pt x="285549" y="207463"/>
                </a:lnTo>
                <a:lnTo>
                  <a:pt x="394620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5" name="Freeform: Shape 484">
            <a:extLst>
              <a:ext uri="{FF2B5EF4-FFF2-40B4-BE49-F238E27FC236}">
                <a16:creationId xmlns:a16="http://schemas.microsoft.com/office/drawing/2014/main" id="{178440C0-3B3A-8059-51DC-A6279FFD6207}"/>
              </a:ext>
            </a:extLst>
          </p:cNvPr>
          <p:cNvSpPr/>
          <p:nvPr/>
        </p:nvSpPr>
        <p:spPr>
          <a:xfrm>
            <a:off x="7162863" y="4765030"/>
            <a:ext cx="394618" cy="543147"/>
          </a:xfrm>
          <a:custGeom>
            <a:avLst/>
            <a:gdLst>
              <a:gd name="connsiteX0" fmla="*/ 109070 w 394618"/>
              <a:gd name="connsiteY0" fmla="*/ 335683 h 543147"/>
              <a:gd name="connsiteX1" fmla="*/ 0 w 394618"/>
              <a:gd name="connsiteY1" fmla="*/ 0 h 543147"/>
              <a:gd name="connsiteX2" fmla="*/ 285549 w 394618"/>
              <a:gd name="connsiteY2" fmla="*/ 207463 h 543147"/>
              <a:gd name="connsiteX3" fmla="*/ 394619 w 394618"/>
              <a:gd name="connsiteY3" fmla="*/ 543147 h 543147"/>
              <a:gd name="connsiteX4" fmla="*/ 109070 w 394618"/>
              <a:gd name="connsiteY4" fmla="*/ 335683 h 543147"/>
              <a:gd name="connsiteX5" fmla="*/ 109070 w 394618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109070" y="335683"/>
                </a:moveTo>
                <a:lnTo>
                  <a:pt x="0" y="0"/>
                </a:lnTo>
                <a:lnTo>
                  <a:pt x="285549" y="207463"/>
                </a:lnTo>
                <a:lnTo>
                  <a:pt x="394619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6" name="Freeform: Shape 485">
            <a:extLst>
              <a:ext uri="{FF2B5EF4-FFF2-40B4-BE49-F238E27FC236}">
                <a16:creationId xmlns:a16="http://schemas.microsoft.com/office/drawing/2014/main" id="{B1C40A77-DD62-3865-2FD4-64CF3D7BCC10}"/>
              </a:ext>
            </a:extLst>
          </p:cNvPr>
          <p:cNvSpPr/>
          <p:nvPr/>
        </p:nvSpPr>
        <p:spPr>
          <a:xfrm>
            <a:off x="8834498" y="4221883"/>
            <a:ext cx="394619" cy="543147"/>
          </a:xfrm>
          <a:custGeom>
            <a:avLst/>
            <a:gdLst>
              <a:gd name="connsiteX0" fmla="*/ 109071 w 394619"/>
              <a:gd name="connsiteY0" fmla="*/ 335684 h 543147"/>
              <a:gd name="connsiteX1" fmla="*/ 0 w 394619"/>
              <a:gd name="connsiteY1" fmla="*/ 0 h 543147"/>
              <a:gd name="connsiteX2" fmla="*/ 285550 w 394619"/>
              <a:gd name="connsiteY2" fmla="*/ 207464 h 543147"/>
              <a:gd name="connsiteX3" fmla="*/ 394620 w 394619"/>
              <a:gd name="connsiteY3" fmla="*/ 543148 h 543147"/>
              <a:gd name="connsiteX4" fmla="*/ 109071 w 394619"/>
              <a:gd name="connsiteY4" fmla="*/ 335684 h 543147"/>
              <a:gd name="connsiteX5" fmla="*/ 109071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1" y="335684"/>
                </a:moveTo>
                <a:lnTo>
                  <a:pt x="0" y="0"/>
                </a:lnTo>
                <a:lnTo>
                  <a:pt x="285550" y="207464"/>
                </a:lnTo>
                <a:lnTo>
                  <a:pt x="394620" y="543148"/>
                </a:lnTo>
                <a:lnTo>
                  <a:pt x="109071" y="335684"/>
                </a:lnTo>
                <a:lnTo>
                  <a:pt x="109071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7" name="Freeform: Shape 486">
            <a:extLst>
              <a:ext uri="{FF2B5EF4-FFF2-40B4-BE49-F238E27FC236}">
                <a16:creationId xmlns:a16="http://schemas.microsoft.com/office/drawing/2014/main" id="{3BBACAD6-B049-9B43-A962-39A56DE92073}"/>
              </a:ext>
            </a:extLst>
          </p:cNvPr>
          <p:cNvSpPr/>
          <p:nvPr/>
        </p:nvSpPr>
        <p:spPr>
          <a:xfrm>
            <a:off x="10220584" y="3886200"/>
            <a:ext cx="394618" cy="543147"/>
          </a:xfrm>
          <a:custGeom>
            <a:avLst/>
            <a:gdLst>
              <a:gd name="connsiteX0" fmla="*/ 109070 w 394618"/>
              <a:gd name="connsiteY0" fmla="*/ 335683 h 543147"/>
              <a:gd name="connsiteX1" fmla="*/ 0 w 394618"/>
              <a:gd name="connsiteY1" fmla="*/ 0 h 543147"/>
              <a:gd name="connsiteX2" fmla="*/ 285549 w 394618"/>
              <a:gd name="connsiteY2" fmla="*/ 207464 h 543147"/>
              <a:gd name="connsiteX3" fmla="*/ 394619 w 394618"/>
              <a:gd name="connsiteY3" fmla="*/ 543147 h 543147"/>
              <a:gd name="connsiteX4" fmla="*/ 109070 w 394618"/>
              <a:gd name="connsiteY4" fmla="*/ 335683 h 543147"/>
              <a:gd name="connsiteX5" fmla="*/ 109070 w 394618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109070" y="335683"/>
                </a:moveTo>
                <a:lnTo>
                  <a:pt x="0" y="0"/>
                </a:lnTo>
                <a:lnTo>
                  <a:pt x="285549" y="207464"/>
                </a:lnTo>
                <a:lnTo>
                  <a:pt x="394619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8" name="Freeform: Shape 487">
            <a:extLst>
              <a:ext uri="{FF2B5EF4-FFF2-40B4-BE49-F238E27FC236}">
                <a16:creationId xmlns:a16="http://schemas.microsoft.com/office/drawing/2014/main" id="{F5BDC0D2-9E2D-C0A6-F200-9C9C21D6F389}"/>
              </a:ext>
            </a:extLst>
          </p:cNvPr>
          <p:cNvSpPr/>
          <p:nvPr/>
        </p:nvSpPr>
        <p:spPr>
          <a:xfrm>
            <a:off x="6415285" y="4972494"/>
            <a:ext cx="218140" cy="671366"/>
          </a:xfrm>
          <a:custGeom>
            <a:avLst/>
            <a:gdLst>
              <a:gd name="connsiteX0" fmla="*/ 0 w 218140"/>
              <a:gd name="connsiteY0" fmla="*/ 335684 h 671366"/>
              <a:gd name="connsiteX1" fmla="*/ 109070 w 218140"/>
              <a:gd name="connsiteY1" fmla="*/ 0 h 671366"/>
              <a:gd name="connsiteX2" fmla="*/ 218140 w 218140"/>
              <a:gd name="connsiteY2" fmla="*/ 335684 h 671366"/>
              <a:gd name="connsiteX3" fmla="*/ 109070 w 218140"/>
              <a:gd name="connsiteY3" fmla="*/ 671367 h 671366"/>
              <a:gd name="connsiteX4" fmla="*/ 0 w 218140"/>
              <a:gd name="connsiteY4" fmla="*/ 335684 h 671366"/>
              <a:gd name="connsiteX5" fmla="*/ 0 w 218140"/>
              <a:gd name="connsiteY5" fmla="*/ 335684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4"/>
                </a:moveTo>
                <a:lnTo>
                  <a:pt x="109070" y="0"/>
                </a:lnTo>
                <a:lnTo>
                  <a:pt x="218140" y="335684"/>
                </a:lnTo>
                <a:lnTo>
                  <a:pt x="109070" y="671367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9" name="Freeform: Shape 488">
            <a:extLst>
              <a:ext uri="{FF2B5EF4-FFF2-40B4-BE49-F238E27FC236}">
                <a16:creationId xmlns:a16="http://schemas.microsoft.com/office/drawing/2014/main" id="{72678C70-2462-4ACB-4F71-D02B14639818}"/>
              </a:ext>
            </a:extLst>
          </p:cNvPr>
          <p:cNvSpPr/>
          <p:nvPr/>
        </p:nvSpPr>
        <p:spPr>
          <a:xfrm>
            <a:off x="9120048" y="4093663"/>
            <a:ext cx="218139" cy="671366"/>
          </a:xfrm>
          <a:custGeom>
            <a:avLst/>
            <a:gdLst>
              <a:gd name="connsiteX0" fmla="*/ 0 w 218139"/>
              <a:gd name="connsiteY0" fmla="*/ 335683 h 671366"/>
              <a:gd name="connsiteX1" fmla="*/ 109070 w 218139"/>
              <a:gd name="connsiteY1" fmla="*/ 0 h 671366"/>
              <a:gd name="connsiteX2" fmla="*/ 218140 w 218139"/>
              <a:gd name="connsiteY2" fmla="*/ 335683 h 671366"/>
              <a:gd name="connsiteX3" fmla="*/ 109070 w 218139"/>
              <a:gd name="connsiteY3" fmla="*/ 671367 h 671366"/>
              <a:gd name="connsiteX4" fmla="*/ 0 w 218139"/>
              <a:gd name="connsiteY4" fmla="*/ 335683 h 671366"/>
              <a:gd name="connsiteX5" fmla="*/ 0 w 218139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39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0" name="Freeform: Shape 489">
            <a:extLst>
              <a:ext uri="{FF2B5EF4-FFF2-40B4-BE49-F238E27FC236}">
                <a16:creationId xmlns:a16="http://schemas.microsoft.com/office/drawing/2014/main" id="{8FD0FC61-8CF7-731F-A513-53C93C69B2E8}"/>
              </a:ext>
            </a:extLst>
          </p:cNvPr>
          <p:cNvSpPr/>
          <p:nvPr/>
        </p:nvSpPr>
        <p:spPr>
          <a:xfrm>
            <a:off x="10791682" y="3550516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1 w 218140"/>
              <a:gd name="connsiteY1" fmla="*/ 0 h 671366"/>
              <a:gd name="connsiteX2" fmla="*/ 218140 w 218140"/>
              <a:gd name="connsiteY2" fmla="*/ 335683 h 671366"/>
              <a:gd name="connsiteX3" fmla="*/ 109071 w 218140"/>
              <a:gd name="connsiteY3" fmla="*/ 671366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1" y="0"/>
                </a:lnTo>
                <a:lnTo>
                  <a:pt x="218140" y="335683"/>
                </a:lnTo>
                <a:lnTo>
                  <a:pt x="109071" y="671366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1" name="Freeform: Shape 490">
            <a:extLst>
              <a:ext uri="{FF2B5EF4-FFF2-40B4-BE49-F238E27FC236}">
                <a16:creationId xmlns:a16="http://schemas.microsoft.com/office/drawing/2014/main" id="{F61AB0B3-07F5-38BF-3570-B2CF0812964C}"/>
              </a:ext>
            </a:extLst>
          </p:cNvPr>
          <p:cNvSpPr/>
          <p:nvPr/>
        </p:nvSpPr>
        <p:spPr>
          <a:xfrm>
            <a:off x="3710523" y="5851324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2" name="Freeform: Shape 491">
            <a:extLst>
              <a:ext uri="{FF2B5EF4-FFF2-40B4-BE49-F238E27FC236}">
                <a16:creationId xmlns:a16="http://schemas.microsoft.com/office/drawing/2014/main" id="{A4C0EBB9-D22F-2A05-2EDB-6265D89673C0}"/>
              </a:ext>
            </a:extLst>
          </p:cNvPr>
          <p:cNvSpPr/>
          <p:nvPr/>
        </p:nvSpPr>
        <p:spPr>
          <a:xfrm>
            <a:off x="2038888" y="6394471"/>
            <a:ext cx="218140" cy="671366"/>
          </a:xfrm>
          <a:custGeom>
            <a:avLst/>
            <a:gdLst>
              <a:gd name="connsiteX0" fmla="*/ 0 w 218140"/>
              <a:gd name="connsiteY0" fmla="*/ 335684 h 671366"/>
              <a:gd name="connsiteX1" fmla="*/ 109070 w 218140"/>
              <a:gd name="connsiteY1" fmla="*/ 0 h 671366"/>
              <a:gd name="connsiteX2" fmla="*/ 218140 w 218140"/>
              <a:gd name="connsiteY2" fmla="*/ 335684 h 671366"/>
              <a:gd name="connsiteX3" fmla="*/ 109070 w 218140"/>
              <a:gd name="connsiteY3" fmla="*/ 671367 h 671366"/>
              <a:gd name="connsiteX4" fmla="*/ 0 w 218140"/>
              <a:gd name="connsiteY4" fmla="*/ 335684 h 671366"/>
              <a:gd name="connsiteX5" fmla="*/ 0 w 218140"/>
              <a:gd name="connsiteY5" fmla="*/ 335684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4"/>
                </a:moveTo>
                <a:lnTo>
                  <a:pt x="109070" y="0"/>
                </a:lnTo>
                <a:lnTo>
                  <a:pt x="218140" y="335684"/>
                </a:lnTo>
                <a:lnTo>
                  <a:pt x="109070" y="671367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3" name="Freeform: Shape 492">
            <a:extLst>
              <a:ext uri="{FF2B5EF4-FFF2-40B4-BE49-F238E27FC236}">
                <a16:creationId xmlns:a16="http://schemas.microsoft.com/office/drawing/2014/main" id="{46179641-E64A-086D-EB74-53EF6D9C1393}"/>
              </a:ext>
            </a:extLst>
          </p:cNvPr>
          <p:cNvSpPr/>
          <p:nvPr/>
        </p:nvSpPr>
        <p:spPr>
          <a:xfrm>
            <a:off x="720211" y="6937619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6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6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4" name="Freeform: Shape 493">
            <a:extLst>
              <a:ext uri="{FF2B5EF4-FFF2-40B4-BE49-F238E27FC236}">
                <a16:creationId xmlns:a16="http://schemas.microsoft.com/office/drawing/2014/main" id="{3D424B1E-1FD6-757C-638F-F52BA1504AE2}"/>
              </a:ext>
            </a:extLst>
          </p:cNvPr>
          <p:cNvSpPr/>
          <p:nvPr/>
        </p:nvSpPr>
        <p:spPr>
          <a:xfrm>
            <a:off x="-665873" y="7273302"/>
            <a:ext cx="218140" cy="671367"/>
          </a:xfrm>
          <a:custGeom>
            <a:avLst/>
            <a:gdLst>
              <a:gd name="connsiteX0" fmla="*/ 0 w 218140"/>
              <a:gd name="connsiteY0" fmla="*/ 335683 h 671367"/>
              <a:gd name="connsiteX1" fmla="*/ 109070 w 218140"/>
              <a:gd name="connsiteY1" fmla="*/ 0 h 671367"/>
              <a:gd name="connsiteX2" fmla="*/ 218140 w 218140"/>
              <a:gd name="connsiteY2" fmla="*/ 335683 h 671367"/>
              <a:gd name="connsiteX3" fmla="*/ 109070 w 218140"/>
              <a:gd name="connsiteY3" fmla="*/ 671367 h 671367"/>
              <a:gd name="connsiteX4" fmla="*/ 0 w 218140"/>
              <a:gd name="connsiteY4" fmla="*/ 335683 h 671367"/>
              <a:gd name="connsiteX5" fmla="*/ 0 w 218140"/>
              <a:gd name="connsiteY5" fmla="*/ 335683 h 671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7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5" name="Freeform: Shape 494">
            <a:extLst>
              <a:ext uri="{FF2B5EF4-FFF2-40B4-BE49-F238E27FC236}">
                <a16:creationId xmlns:a16="http://schemas.microsoft.com/office/drawing/2014/main" id="{7252DECB-E07B-06B1-3CF0-207500BE2D68}"/>
              </a:ext>
            </a:extLst>
          </p:cNvPr>
          <p:cNvSpPr/>
          <p:nvPr/>
        </p:nvSpPr>
        <p:spPr>
          <a:xfrm>
            <a:off x="3139424" y="1377928"/>
            <a:ext cx="680168" cy="750610"/>
          </a:xfrm>
          <a:custGeom>
            <a:avLst/>
            <a:gdLst>
              <a:gd name="connsiteX0" fmla="*/ 109070 w 680168"/>
              <a:gd name="connsiteY0" fmla="*/ 543147 h 750610"/>
              <a:gd name="connsiteX1" fmla="*/ 0 w 680168"/>
              <a:gd name="connsiteY1" fmla="*/ 207464 h 750610"/>
              <a:gd name="connsiteX2" fmla="*/ 285550 w 680168"/>
              <a:gd name="connsiteY2" fmla="*/ 0 h 750610"/>
              <a:gd name="connsiteX3" fmla="*/ 571099 w 680168"/>
              <a:gd name="connsiteY3" fmla="*/ 207464 h 750610"/>
              <a:gd name="connsiteX4" fmla="*/ 680169 w 680168"/>
              <a:gd name="connsiteY4" fmla="*/ 543147 h 750610"/>
              <a:gd name="connsiteX5" fmla="*/ 394620 w 680168"/>
              <a:gd name="connsiteY5" fmla="*/ 750611 h 750610"/>
              <a:gd name="connsiteX6" fmla="*/ 109070 w 680168"/>
              <a:gd name="connsiteY6" fmla="*/ 543147 h 750610"/>
              <a:gd name="connsiteX7" fmla="*/ 109070 w 680168"/>
              <a:gd name="connsiteY7" fmla="*/ 543147 h 750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168" h="750610">
                <a:moveTo>
                  <a:pt x="109070" y="543147"/>
                </a:moveTo>
                <a:lnTo>
                  <a:pt x="0" y="207464"/>
                </a:lnTo>
                <a:lnTo>
                  <a:pt x="285550" y="0"/>
                </a:lnTo>
                <a:lnTo>
                  <a:pt x="571099" y="207464"/>
                </a:lnTo>
                <a:lnTo>
                  <a:pt x="680169" y="543147"/>
                </a:lnTo>
                <a:lnTo>
                  <a:pt x="394620" y="750611"/>
                </a:lnTo>
                <a:lnTo>
                  <a:pt x="109070" y="543147"/>
                </a:lnTo>
                <a:lnTo>
                  <a:pt x="109070" y="5431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6" name="Freeform: Shape 495">
            <a:extLst>
              <a:ext uri="{FF2B5EF4-FFF2-40B4-BE49-F238E27FC236}">
                <a16:creationId xmlns:a16="http://schemas.microsoft.com/office/drawing/2014/main" id="{A82C30BA-F0C7-40C4-71AD-6C13EA7BDA3F}"/>
              </a:ext>
            </a:extLst>
          </p:cNvPr>
          <p:cNvSpPr/>
          <p:nvPr/>
        </p:nvSpPr>
        <p:spPr>
          <a:xfrm>
            <a:off x="4172551" y="1042244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50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50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7" name="Freeform: Shape 496">
            <a:extLst>
              <a:ext uri="{FF2B5EF4-FFF2-40B4-BE49-F238E27FC236}">
                <a16:creationId xmlns:a16="http://schemas.microsoft.com/office/drawing/2014/main" id="{619CD04B-1405-1758-FE25-0CA4AF97449D}"/>
              </a:ext>
            </a:extLst>
          </p:cNvPr>
          <p:cNvSpPr/>
          <p:nvPr/>
        </p:nvSpPr>
        <p:spPr>
          <a:xfrm>
            <a:off x="2500917" y="1585391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19 w 394619"/>
              <a:gd name="connsiteY2" fmla="*/ 335684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19" y="335684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8" name="Freeform: Shape 497">
            <a:extLst>
              <a:ext uri="{FF2B5EF4-FFF2-40B4-BE49-F238E27FC236}">
                <a16:creationId xmlns:a16="http://schemas.microsoft.com/office/drawing/2014/main" id="{F26D4EB6-FDAA-421E-7690-3A442AC69FBB}"/>
              </a:ext>
            </a:extLst>
          </p:cNvPr>
          <p:cNvSpPr/>
          <p:nvPr/>
        </p:nvSpPr>
        <p:spPr>
          <a:xfrm>
            <a:off x="5205679" y="706561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19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9" name="Freeform: Shape 498">
            <a:extLst>
              <a:ext uri="{FF2B5EF4-FFF2-40B4-BE49-F238E27FC236}">
                <a16:creationId xmlns:a16="http://schemas.microsoft.com/office/drawing/2014/main" id="{2FE8A422-DFB6-7A39-E8B5-0387EA0685F6}"/>
              </a:ext>
            </a:extLst>
          </p:cNvPr>
          <p:cNvSpPr/>
          <p:nvPr/>
        </p:nvSpPr>
        <p:spPr>
          <a:xfrm>
            <a:off x="1467789" y="1921075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0" name="Freeform: Shape 499">
            <a:extLst>
              <a:ext uri="{FF2B5EF4-FFF2-40B4-BE49-F238E27FC236}">
                <a16:creationId xmlns:a16="http://schemas.microsoft.com/office/drawing/2014/main" id="{9CE76A4C-9CAF-F9B2-B96E-BE1A1D099FE4}"/>
              </a:ext>
            </a:extLst>
          </p:cNvPr>
          <p:cNvSpPr/>
          <p:nvPr/>
        </p:nvSpPr>
        <p:spPr>
          <a:xfrm>
            <a:off x="5844187" y="499097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19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1" name="Freeform: Shape 500">
            <a:extLst>
              <a:ext uri="{FF2B5EF4-FFF2-40B4-BE49-F238E27FC236}">
                <a16:creationId xmlns:a16="http://schemas.microsoft.com/office/drawing/2014/main" id="{05E26DEE-FEE5-73AB-A16A-5620F63BCC70}"/>
              </a:ext>
            </a:extLst>
          </p:cNvPr>
          <p:cNvSpPr/>
          <p:nvPr/>
        </p:nvSpPr>
        <p:spPr>
          <a:xfrm>
            <a:off x="720211" y="2128538"/>
            <a:ext cx="503689" cy="878830"/>
          </a:xfrm>
          <a:custGeom>
            <a:avLst/>
            <a:gdLst>
              <a:gd name="connsiteX0" fmla="*/ 0 w 503689"/>
              <a:gd name="connsiteY0" fmla="*/ 543147 h 878830"/>
              <a:gd name="connsiteX1" fmla="*/ 109070 w 503689"/>
              <a:gd name="connsiteY1" fmla="*/ 207464 h 878830"/>
              <a:gd name="connsiteX2" fmla="*/ 394619 w 503689"/>
              <a:gd name="connsiteY2" fmla="*/ 0 h 878830"/>
              <a:gd name="connsiteX3" fmla="*/ 503690 w 503689"/>
              <a:gd name="connsiteY3" fmla="*/ 335683 h 878830"/>
              <a:gd name="connsiteX4" fmla="*/ 394619 w 503689"/>
              <a:gd name="connsiteY4" fmla="*/ 671367 h 878830"/>
              <a:gd name="connsiteX5" fmla="*/ 109070 w 503689"/>
              <a:gd name="connsiteY5" fmla="*/ 878831 h 878830"/>
              <a:gd name="connsiteX6" fmla="*/ 0 w 503689"/>
              <a:gd name="connsiteY6" fmla="*/ 543147 h 878830"/>
              <a:gd name="connsiteX7" fmla="*/ 0 w 503689"/>
              <a:gd name="connsiteY7" fmla="*/ 543147 h 878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3689" h="878830">
                <a:moveTo>
                  <a:pt x="0" y="543147"/>
                </a:moveTo>
                <a:lnTo>
                  <a:pt x="109070" y="207464"/>
                </a:lnTo>
                <a:lnTo>
                  <a:pt x="394619" y="0"/>
                </a:lnTo>
                <a:lnTo>
                  <a:pt x="503690" y="335683"/>
                </a:lnTo>
                <a:lnTo>
                  <a:pt x="394619" y="671367"/>
                </a:lnTo>
                <a:lnTo>
                  <a:pt x="109070" y="878831"/>
                </a:lnTo>
                <a:lnTo>
                  <a:pt x="0" y="543147"/>
                </a:lnTo>
                <a:lnTo>
                  <a:pt x="0" y="5431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2" name="Freeform: Shape 501">
            <a:extLst>
              <a:ext uri="{FF2B5EF4-FFF2-40B4-BE49-F238E27FC236}">
                <a16:creationId xmlns:a16="http://schemas.microsoft.com/office/drawing/2014/main" id="{F65FE817-41F4-9CE5-6123-9B946E857455}"/>
              </a:ext>
            </a:extLst>
          </p:cNvPr>
          <p:cNvSpPr/>
          <p:nvPr/>
        </p:nvSpPr>
        <p:spPr>
          <a:xfrm>
            <a:off x="6877313" y="163414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50 w 394619"/>
              <a:gd name="connsiteY1" fmla="*/ 0 h 543147"/>
              <a:gd name="connsiteX2" fmla="*/ 394620 w 394619"/>
              <a:gd name="connsiteY2" fmla="*/ 335683 h 543147"/>
              <a:gd name="connsiteX3" fmla="*/ 109071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50" y="0"/>
                </a:lnTo>
                <a:lnTo>
                  <a:pt x="394620" y="335683"/>
                </a:lnTo>
                <a:lnTo>
                  <a:pt x="109071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3" name="Freeform: Shape 502">
            <a:extLst>
              <a:ext uri="{FF2B5EF4-FFF2-40B4-BE49-F238E27FC236}">
                <a16:creationId xmlns:a16="http://schemas.microsoft.com/office/drawing/2014/main" id="{F6D6BA33-95B7-20A3-86A9-D89FF69AF1B1}"/>
              </a:ext>
            </a:extLst>
          </p:cNvPr>
          <p:cNvSpPr/>
          <p:nvPr/>
        </p:nvSpPr>
        <p:spPr>
          <a:xfrm>
            <a:off x="-203845" y="2464222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4" name="Freeform: Shape 503">
            <a:extLst>
              <a:ext uri="{FF2B5EF4-FFF2-40B4-BE49-F238E27FC236}">
                <a16:creationId xmlns:a16="http://schemas.microsoft.com/office/drawing/2014/main" id="{81D39596-6DDD-85FC-824A-BA2B35F7ADE6}"/>
              </a:ext>
            </a:extLst>
          </p:cNvPr>
          <p:cNvSpPr/>
          <p:nvPr/>
        </p:nvSpPr>
        <p:spPr>
          <a:xfrm>
            <a:off x="7801371" y="163414"/>
            <a:ext cx="394618" cy="543147"/>
          </a:xfrm>
          <a:custGeom>
            <a:avLst/>
            <a:gdLst>
              <a:gd name="connsiteX0" fmla="*/ 0 w 394618"/>
              <a:gd name="connsiteY0" fmla="*/ 207464 h 543147"/>
              <a:gd name="connsiteX1" fmla="*/ 285549 w 394618"/>
              <a:gd name="connsiteY1" fmla="*/ 0 h 543147"/>
              <a:gd name="connsiteX2" fmla="*/ 394619 w 394618"/>
              <a:gd name="connsiteY2" fmla="*/ 335683 h 543147"/>
              <a:gd name="connsiteX3" fmla="*/ 109070 w 394618"/>
              <a:gd name="connsiteY3" fmla="*/ 543147 h 543147"/>
              <a:gd name="connsiteX4" fmla="*/ 0 w 394618"/>
              <a:gd name="connsiteY4" fmla="*/ 207464 h 543147"/>
              <a:gd name="connsiteX5" fmla="*/ 0 w 394618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0" y="207464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5" name="Freeform: Shape 504">
            <a:extLst>
              <a:ext uri="{FF2B5EF4-FFF2-40B4-BE49-F238E27FC236}">
                <a16:creationId xmlns:a16="http://schemas.microsoft.com/office/drawing/2014/main" id="{FCA55F99-9DE8-DFD1-9AE7-8782AE7E2BEF}"/>
              </a:ext>
            </a:extLst>
          </p:cNvPr>
          <p:cNvSpPr/>
          <p:nvPr/>
        </p:nvSpPr>
        <p:spPr>
          <a:xfrm>
            <a:off x="-1236972" y="2799905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6" name="Freeform: Shape 505">
            <a:extLst>
              <a:ext uri="{FF2B5EF4-FFF2-40B4-BE49-F238E27FC236}">
                <a16:creationId xmlns:a16="http://schemas.microsoft.com/office/drawing/2014/main" id="{DDAA773F-EEB9-D7DF-6C88-8912DAD6B69E}"/>
              </a:ext>
            </a:extLst>
          </p:cNvPr>
          <p:cNvSpPr/>
          <p:nvPr/>
        </p:nvSpPr>
        <p:spPr>
          <a:xfrm>
            <a:off x="8548949" y="-379732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7" name="Freeform: Shape 506">
            <a:extLst>
              <a:ext uri="{FF2B5EF4-FFF2-40B4-BE49-F238E27FC236}">
                <a16:creationId xmlns:a16="http://schemas.microsoft.com/office/drawing/2014/main" id="{55D2974D-23BE-4026-9209-20BB794E94C0}"/>
              </a:ext>
            </a:extLst>
          </p:cNvPr>
          <p:cNvSpPr/>
          <p:nvPr/>
        </p:nvSpPr>
        <p:spPr>
          <a:xfrm>
            <a:off x="9582076" y="-715416"/>
            <a:ext cx="394618" cy="543147"/>
          </a:xfrm>
          <a:custGeom>
            <a:avLst/>
            <a:gdLst>
              <a:gd name="connsiteX0" fmla="*/ 0 w 394618"/>
              <a:gd name="connsiteY0" fmla="*/ 207464 h 543147"/>
              <a:gd name="connsiteX1" fmla="*/ 285549 w 394618"/>
              <a:gd name="connsiteY1" fmla="*/ 0 h 543147"/>
              <a:gd name="connsiteX2" fmla="*/ 394619 w 394618"/>
              <a:gd name="connsiteY2" fmla="*/ 335683 h 543147"/>
              <a:gd name="connsiteX3" fmla="*/ 109070 w 394618"/>
              <a:gd name="connsiteY3" fmla="*/ 543147 h 543147"/>
              <a:gd name="connsiteX4" fmla="*/ 0 w 394618"/>
              <a:gd name="connsiteY4" fmla="*/ 207464 h 543147"/>
              <a:gd name="connsiteX5" fmla="*/ 0 w 394618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0" y="207464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8" name="Freeform: Shape 507">
            <a:extLst>
              <a:ext uri="{FF2B5EF4-FFF2-40B4-BE49-F238E27FC236}">
                <a16:creationId xmlns:a16="http://schemas.microsoft.com/office/drawing/2014/main" id="{44163943-D847-F6AE-DC97-56DE5A325D6B}"/>
              </a:ext>
            </a:extLst>
          </p:cNvPr>
          <p:cNvSpPr/>
          <p:nvPr/>
        </p:nvSpPr>
        <p:spPr>
          <a:xfrm>
            <a:off x="8834498" y="-379732"/>
            <a:ext cx="394619" cy="543147"/>
          </a:xfrm>
          <a:custGeom>
            <a:avLst/>
            <a:gdLst>
              <a:gd name="connsiteX0" fmla="*/ 109071 w 394619"/>
              <a:gd name="connsiteY0" fmla="*/ 335683 h 543147"/>
              <a:gd name="connsiteX1" fmla="*/ 0 w 394619"/>
              <a:gd name="connsiteY1" fmla="*/ 0 h 543147"/>
              <a:gd name="connsiteX2" fmla="*/ 285550 w 394619"/>
              <a:gd name="connsiteY2" fmla="*/ 207464 h 543147"/>
              <a:gd name="connsiteX3" fmla="*/ 394620 w 394619"/>
              <a:gd name="connsiteY3" fmla="*/ 543147 h 543147"/>
              <a:gd name="connsiteX4" fmla="*/ 109071 w 394619"/>
              <a:gd name="connsiteY4" fmla="*/ 335683 h 543147"/>
              <a:gd name="connsiteX5" fmla="*/ 109071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1" y="335683"/>
                </a:moveTo>
                <a:lnTo>
                  <a:pt x="0" y="0"/>
                </a:lnTo>
                <a:lnTo>
                  <a:pt x="285550" y="207464"/>
                </a:lnTo>
                <a:lnTo>
                  <a:pt x="394620" y="543147"/>
                </a:lnTo>
                <a:lnTo>
                  <a:pt x="109071" y="335683"/>
                </a:lnTo>
                <a:lnTo>
                  <a:pt x="109071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9" name="Freeform: Shape 508">
            <a:extLst>
              <a:ext uri="{FF2B5EF4-FFF2-40B4-BE49-F238E27FC236}">
                <a16:creationId xmlns:a16="http://schemas.microsoft.com/office/drawing/2014/main" id="{A6002872-2DB9-A117-DC2C-F655C785C3ED}"/>
              </a:ext>
            </a:extLst>
          </p:cNvPr>
          <p:cNvSpPr/>
          <p:nvPr/>
        </p:nvSpPr>
        <p:spPr>
          <a:xfrm>
            <a:off x="6129736" y="499097"/>
            <a:ext cx="394619" cy="543147"/>
          </a:xfrm>
          <a:custGeom>
            <a:avLst/>
            <a:gdLst>
              <a:gd name="connsiteX0" fmla="*/ 109070 w 394619"/>
              <a:gd name="connsiteY0" fmla="*/ 335683 h 543147"/>
              <a:gd name="connsiteX1" fmla="*/ 0 w 394619"/>
              <a:gd name="connsiteY1" fmla="*/ 0 h 543147"/>
              <a:gd name="connsiteX2" fmla="*/ 285550 w 394619"/>
              <a:gd name="connsiteY2" fmla="*/ 207464 h 543147"/>
              <a:gd name="connsiteX3" fmla="*/ 394620 w 394619"/>
              <a:gd name="connsiteY3" fmla="*/ 543147 h 543147"/>
              <a:gd name="connsiteX4" fmla="*/ 109070 w 394619"/>
              <a:gd name="connsiteY4" fmla="*/ 335683 h 543147"/>
              <a:gd name="connsiteX5" fmla="*/ 10907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3"/>
                </a:moveTo>
                <a:lnTo>
                  <a:pt x="0" y="0"/>
                </a:lnTo>
                <a:lnTo>
                  <a:pt x="285550" y="207464"/>
                </a:lnTo>
                <a:lnTo>
                  <a:pt x="394620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0" name="Freeform: Shape 509">
            <a:extLst>
              <a:ext uri="{FF2B5EF4-FFF2-40B4-BE49-F238E27FC236}">
                <a16:creationId xmlns:a16="http://schemas.microsoft.com/office/drawing/2014/main" id="{3EECF472-DE60-93F2-9860-B6EF56954DF9}"/>
              </a:ext>
            </a:extLst>
          </p:cNvPr>
          <p:cNvSpPr/>
          <p:nvPr/>
        </p:nvSpPr>
        <p:spPr>
          <a:xfrm>
            <a:off x="4458101" y="1042244"/>
            <a:ext cx="394619" cy="543147"/>
          </a:xfrm>
          <a:custGeom>
            <a:avLst/>
            <a:gdLst>
              <a:gd name="connsiteX0" fmla="*/ 109070 w 394619"/>
              <a:gd name="connsiteY0" fmla="*/ 335683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19 w 394619"/>
              <a:gd name="connsiteY3" fmla="*/ 543147 h 543147"/>
              <a:gd name="connsiteX4" fmla="*/ 109070 w 394619"/>
              <a:gd name="connsiteY4" fmla="*/ 335683 h 543147"/>
              <a:gd name="connsiteX5" fmla="*/ 10907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3"/>
                </a:moveTo>
                <a:lnTo>
                  <a:pt x="0" y="0"/>
                </a:lnTo>
                <a:lnTo>
                  <a:pt x="285549" y="207464"/>
                </a:lnTo>
                <a:lnTo>
                  <a:pt x="394619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1" name="Freeform: Shape 510">
            <a:extLst>
              <a:ext uri="{FF2B5EF4-FFF2-40B4-BE49-F238E27FC236}">
                <a16:creationId xmlns:a16="http://schemas.microsoft.com/office/drawing/2014/main" id="{205DE77C-F78C-22CD-33FB-B0252522D496}"/>
              </a:ext>
            </a:extLst>
          </p:cNvPr>
          <p:cNvSpPr/>
          <p:nvPr/>
        </p:nvSpPr>
        <p:spPr>
          <a:xfrm>
            <a:off x="1753338" y="1921075"/>
            <a:ext cx="394619" cy="543147"/>
          </a:xfrm>
          <a:custGeom>
            <a:avLst/>
            <a:gdLst>
              <a:gd name="connsiteX0" fmla="*/ 109070 w 394619"/>
              <a:gd name="connsiteY0" fmla="*/ 335683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20 w 394619"/>
              <a:gd name="connsiteY3" fmla="*/ 543147 h 543147"/>
              <a:gd name="connsiteX4" fmla="*/ 109070 w 394619"/>
              <a:gd name="connsiteY4" fmla="*/ 335683 h 543147"/>
              <a:gd name="connsiteX5" fmla="*/ 10907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3"/>
                </a:moveTo>
                <a:lnTo>
                  <a:pt x="0" y="0"/>
                </a:lnTo>
                <a:lnTo>
                  <a:pt x="285549" y="207464"/>
                </a:lnTo>
                <a:lnTo>
                  <a:pt x="394620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2" name="Freeform: Shape 511">
            <a:extLst>
              <a:ext uri="{FF2B5EF4-FFF2-40B4-BE49-F238E27FC236}">
                <a16:creationId xmlns:a16="http://schemas.microsoft.com/office/drawing/2014/main" id="{93DCD17B-4362-B568-04EC-933B760F6634}"/>
              </a:ext>
            </a:extLst>
          </p:cNvPr>
          <p:cNvSpPr/>
          <p:nvPr/>
        </p:nvSpPr>
        <p:spPr>
          <a:xfrm>
            <a:off x="81703" y="2464222"/>
            <a:ext cx="394619" cy="543147"/>
          </a:xfrm>
          <a:custGeom>
            <a:avLst/>
            <a:gdLst>
              <a:gd name="connsiteX0" fmla="*/ 109070 w 394619"/>
              <a:gd name="connsiteY0" fmla="*/ 335683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20 w 394619"/>
              <a:gd name="connsiteY3" fmla="*/ 543147 h 543147"/>
              <a:gd name="connsiteX4" fmla="*/ 109070 w 394619"/>
              <a:gd name="connsiteY4" fmla="*/ 335683 h 543147"/>
              <a:gd name="connsiteX5" fmla="*/ 10907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3"/>
                </a:moveTo>
                <a:lnTo>
                  <a:pt x="0" y="0"/>
                </a:lnTo>
                <a:lnTo>
                  <a:pt x="285549" y="207464"/>
                </a:lnTo>
                <a:lnTo>
                  <a:pt x="394620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3" name="Freeform: Shape 512">
            <a:extLst>
              <a:ext uri="{FF2B5EF4-FFF2-40B4-BE49-F238E27FC236}">
                <a16:creationId xmlns:a16="http://schemas.microsoft.com/office/drawing/2014/main" id="{80C194E1-BB58-B8D8-685E-AF4DBB04F5D4}"/>
              </a:ext>
            </a:extLst>
          </p:cNvPr>
          <p:cNvSpPr/>
          <p:nvPr/>
        </p:nvSpPr>
        <p:spPr>
          <a:xfrm>
            <a:off x="-951423" y="2799905"/>
            <a:ext cx="394619" cy="543147"/>
          </a:xfrm>
          <a:custGeom>
            <a:avLst/>
            <a:gdLst>
              <a:gd name="connsiteX0" fmla="*/ 109070 w 394619"/>
              <a:gd name="connsiteY0" fmla="*/ 335683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20 w 394619"/>
              <a:gd name="connsiteY3" fmla="*/ 543147 h 543147"/>
              <a:gd name="connsiteX4" fmla="*/ 109070 w 394619"/>
              <a:gd name="connsiteY4" fmla="*/ 335683 h 543147"/>
              <a:gd name="connsiteX5" fmla="*/ 10907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3"/>
                </a:moveTo>
                <a:lnTo>
                  <a:pt x="0" y="0"/>
                </a:lnTo>
                <a:lnTo>
                  <a:pt x="285549" y="207464"/>
                </a:lnTo>
                <a:lnTo>
                  <a:pt x="394620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4" name="Freeform: Shape 513">
            <a:extLst>
              <a:ext uri="{FF2B5EF4-FFF2-40B4-BE49-F238E27FC236}">
                <a16:creationId xmlns:a16="http://schemas.microsoft.com/office/drawing/2014/main" id="{0189115A-9682-3180-C843-F665862A345A}"/>
              </a:ext>
            </a:extLst>
          </p:cNvPr>
          <p:cNvSpPr/>
          <p:nvPr/>
        </p:nvSpPr>
        <p:spPr>
          <a:xfrm>
            <a:off x="-665873" y="2671686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5" name="Freeform: Shape 514">
            <a:extLst>
              <a:ext uri="{FF2B5EF4-FFF2-40B4-BE49-F238E27FC236}">
                <a16:creationId xmlns:a16="http://schemas.microsoft.com/office/drawing/2014/main" id="{8E8DCD56-D912-8856-BBC1-89C7AFA7F282}"/>
              </a:ext>
            </a:extLst>
          </p:cNvPr>
          <p:cNvSpPr/>
          <p:nvPr/>
        </p:nvSpPr>
        <p:spPr>
          <a:xfrm>
            <a:off x="2038888" y="1792855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6" name="Freeform: Shape 515">
            <a:extLst>
              <a:ext uri="{FF2B5EF4-FFF2-40B4-BE49-F238E27FC236}">
                <a16:creationId xmlns:a16="http://schemas.microsoft.com/office/drawing/2014/main" id="{DB270EC0-E887-E66C-68C4-973FF5A7B6DC}"/>
              </a:ext>
            </a:extLst>
          </p:cNvPr>
          <p:cNvSpPr/>
          <p:nvPr/>
        </p:nvSpPr>
        <p:spPr>
          <a:xfrm>
            <a:off x="3710523" y="1249708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7" name="Freeform: Shape 516">
            <a:extLst>
              <a:ext uri="{FF2B5EF4-FFF2-40B4-BE49-F238E27FC236}">
                <a16:creationId xmlns:a16="http://schemas.microsoft.com/office/drawing/2014/main" id="{A45A90A0-86EB-203D-7F34-923F4A19E339}"/>
              </a:ext>
            </a:extLst>
          </p:cNvPr>
          <p:cNvSpPr/>
          <p:nvPr/>
        </p:nvSpPr>
        <p:spPr>
          <a:xfrm>
            <a:off x="6415285" y="370877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8" name="Freeform: Shape 517">
            <a:extLst>
              <a:ext uri="{FF2B5EF4-FFF2-40B4-BE49-F238E27FC236}">
                <a16:creationId xmlns:a16="http://schemas.microsoft.com/office/drawing/2014/main" id="{202EB85C-0692-62C2-FDFF-21040497BB25}"/>
              </a:ext>
            </a:extLst>
          </p:cNvPr>
          <p:cNvSpPr/>
          <p:nvPr/>
        </p:nvSpPr>
        <p:spPr>
          <a:xfrm>
            <a:off x="8086920" y="-172269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9" name="Freeform: Shape 518">
            <a:extLst>
              <a:ext uri="{FF2B5EF4-FFF2-40B4-BE49-F238E27FC236}">
                <a16:creationId xmlns:a16="http://schemas.microsoft.com/office/drawing/2014/main" id="{399C55FB-B574-D39D-F1EB-1FB15F845D9A}"/>
              </a:ext>
            </a:extLst>
          </p:cNvPr>
          <p:cNvSpPr/>
          <p:nvPr/>
        </p:nvSpPr>
        <p:spPr>
          <a:xfrm>
            <a:off x="9120048" y="-507952"/>
            <a:ext cx="218139" cy="671366"/>
          </a:xfrm>
          <a:custGeom>
            <a:avLst/>
            <a:gdLst>
              <a:gd name="connsiteX0" fmla="*/ 0 w 218139"/>
              <a:gd name="connsiteY0" fmla="*/ 335683 h 671366"/>
              <a:gd name="connsiteX1" fmla="*/ 109070 w 218139"/>
              <a:gd name="connsiteY1" fmla="*/ 0 h 671366"/>
              <a:gd name="connsiteX2" fmla="*/ 218140 w 218139"/>
              <a:gd name="connsiteY2" fmla="*/ 335683 h 671366"/>
              <a:gd name="connsiteX3" fmla="*/ 109070 w 218139"/>
              <a:gd name="connsiteY3" fmla="*/ 671367 h 671366"/>
              <a:gd name="connsiteX4" fmla="*/ 0 w 218139"/>
              <a:gd name="connsiteY4" fmla="*/ 335683 h 671366"/>
              <a:gd name="connsiteX5" fmla="*/ 0 w 218139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39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0" name="Freeform: Shape 519">
            <a:extLst>
              <a:ext uri="{FF2B5EF4-FFF2-40B4-BE49-F238E27FC236}">
                <a16:creationId xmlns:a16="http://schemas.microsoft.com/office/drawing/2014/main" id="{DD1F17AC-174E-1281-C4EE-3745C24E11A9}"/>
              </a:ext>
            </a:extLst>
          </p:cNvPr>
          <p:cNvSpPr/>
          <p:nvPr/>
        </p:nvSpPr>
        <p:spPr>
          <a:xfrm>
            <a:off x="6238806" y="5643861"/>
            <a:ext cx="680168" cy="750610"/>
          </a:xfrm>
          <a:custGeom>
            <a:avLst/>
            <a:gdLst>
              <a:gd name="connsiteX0" fmla="*/ 109070 w 680168"/>
              <a:gd name="connsiteY0" fmla="*/ 543147 h 750610"/>
              <a:gd name="connsiteX1" fmla="*/ 0 w 680168"/>
              <a:gd name="connsiteY1" fmla="*/ 207464 h 750610"/>
              <a:gd name="connsiteX2" fmla="*/ 285550 w 680168"/>
              <a:gd name="connsiteY2" fmla="*/ 0 h 750610"/>
              <a:gd name="connsiteX3" fmla="*/ 571099 w 680168"/>
              <a:gd name="connsiteY3" fmla="*/ 207464 h 750610"/>
              <a:gd name="connsiteX4" fmla="*/ 680169 w 680168"/>
              <a:gd name="connsiteY4" fmla="*/ 543147 h 750610"/>
              <a:gd name="connsiteX5" fmla="*/ 394619 w 680168"/>
              <a:gd name="connsiteY5" fmla="*/ 750611 h 750610"/>
              <a:gd name="connsiteX6" fmla="*/ 109070 w 680168"/>
              <a:gd name="connsiteY6" fmla="*/ 543147 h 750610"/>
              <a:gd name="connsiteX7" fmla="*/ 109070 w 680168"/>
              <a:gd name="connsiteY7" fmla="*/ 543147 h 750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168" h="750610">
                <a:moveTo>
                  <a:pt x="109070" y="543147"/>
                </a:moveTo>
                <a:lnTo>
                  <a:pt x="0" y="207464"/>
                </a:lnTo>
                <a:lnTo>
                  <a:pt x="285550" y="0"/>
                </a:lnTo>
                <a:lnTo>
                  <a:pt x="571099" y="207464"/>
                </a:lnTo>
                <a:lnTo>
                  <a:pt x="680169" y="543147"/>
                </a:lnTo>
                <a:lnTo>
                  <a:pt x="394619" y="750611"/>
                </a:lnTo>
                <a:lnTo>
                  <a:pt x="109070" y="543147"/>
                </a:lnTo>
                <a:lnTo>
                  <a:pt x="109070" y="5431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1" name="Freeform: Shape 520">
            <a:extLst>
              <a:ext uri="{FF2B5EF4-FFF2-40B4-BE49-F238E27FC236}">
                <a16:creationId xmlns:a16="http://schemas.microsoft.com/office/drawing/2014/main" id="{F4CA88A8-DC37-24C4-D694-ED3DA4AF6678}"/>
              </a:ext>
            </a:extLst>
          </p:cNvPr>
          <p:cNvSpPr/>
          <p:nvPr/>
        </p:nvSpPr>
        <p:spPr>
          <a:xfrm>
            <a:off x="7162863" y="5643861"/>
            <a:ext cx="394618" cy="543147"/>
          </a:xfrm>
          <a:custGeom>
            <a:avLst/>
            <a:gdLst>
              <a:gd name="connsiteX0" fmla="*/ 0 w 394618"/>
              <a:gd name="connsiteY0" fmla="*/ 207464 h 543147"/>
              <a:gd name="connsiteX1" fmla="*/ 285549 w 394618"/>
              <a:gd name="connsiteY1" fmla="*/ 0 h 543147"/>
              <a:gd name="connsiteX2" fmla="*/ 394619 w 394618"/>
              <a:gd name="connsiteY2" fmla="*/ 335684 h 543147"/>
              <a:gd name="connsiteX3" fmla="*/ 109070 w 394618"/>
              <a:gd name="connsiteY3" fmla="*/ 543147 h 543147"/>
              <a:gd name="connsiteX4" fmla="*/ 0 w 394618"/>
              <a:gd name="connsiteY4" fmla="*/ 207464 h 543147"/>
              <a:gd name="connsiteX5" fmla="*/ 0 w 394618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0" y="207464"/>
                </a:moveTo>
                <a:lnTo>
                  <a:pt x="285549" y="0"/>
                </a:lnTo>
                <a:lnTo>
                  <a:pt x="394619" y="335684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2" name="Freeform: Shape 521">
            <a:extLst>
              <a:ext uri="{FF2B5EF4-FFF2-40B4-BE49-F238E27FC236}">
                <a16:creationId xmlns:a16="http://schemas.microsoft.com/office/drawing/2014/main" id="{2DF67F97-31AC-84A6-8219-AFC180520D9C}"/>
              </a:ext>
            </a:extLst>
          </p:cNvPr>
          <p:cNvSpPr/>
          <p:nvPr/>
        </p:nvSpPr>
        <p:spPr>
          <a:xfrm>
            <a:off x="5491228" y="6187008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50 w 394619"/>
              <a:gd name="connsiteY1" fmla="*/ 0 h 543147"/>
              <a:gd name="connsiteX2" fmla="*/ 394620 w 394619"/>
              <a:gd name="connsiteY2" fmla="*/ 335684 h 543147"/>
              <a:gd name="connsiteX3" fmla="*/ 109070 w 394619"/>
              <a:gd name="connsiteY3" fmla="*/ 543148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50" y="0"/>
                </a:lnTo>
                <a:lnTo>
                  <a:pt x="394620" y="335684"/>
                </a:lnTo>
                <a:lnTo>
                  <a:pt x="109070" y="54314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3" name="Freeform: Shape 522">
            <a:extLst>
              <a:ext uri="{FF2B5EF4-FFF2-40B4-BE49-F238E27FC236}">
                <a16:creationId xmlns:a16="http://schemas.microsoft.com/office/drawing/2014/main" id="{44C443AC-E76D-A15C-F327-B7B65033DE86}"/>
              </a:ext>
            </a:extLst>
          </p:cNvPr>
          <p:cNvSpPr/>
          <p:nvPr/>
        </p:nvSpPr>
        <p:spPr>
          <a:xfrm>
            <a:off x="8195990" y="5308177"/>
            <a:ext cx="394619" cy="543147"/>
          </a:xfrm>
          <a:custGeom>
            <a:avLst/>
            <a:gdLst>
              <a:gd name="connsiteX0" fmla="*/ 0 w 394619"/>
              <a:gd name="connsiteY0" fmla="*/ 207463 h 543147"/>
              <a:gd name="connsiteX1" fmla="*/ 285550 w 394619"/>
              <a:gd name="connsiteY1" fmla="*/ 0 h 543147"/>
              <a:gd name="connsiteX2" fmla="*/ 394620 w 394619"/>
              <a:gd name="connsiteY2" fmla="*/ 335683 h 543147"/>
              <a:gd name="connsiteX3" fmla="*/ 109071 w 394619"/>
              <a:gd name="connsiteY3" fmla="*/ 543147 h 543147"/>
              <a:gd name="connsiteX4" fmla="*/ 0 w 394619"/>
              <a:gd name="connsiteY4" fmla="*/ 207463 h 543147"/>
              <a:gd name="connsiteX5" fmla="*/ 0 w 394619"/>
              <a:gd name="connsiteY5" fmla="*/ 20746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3"/>
                </a:moveTo>
                <a:lnTo>
                  <a:pt x="285550" y="0"/>
                </a:lnTo>
                <a:lnTo>
                  <a:pt x="394620" y="335683"/>
                </a:lnTo>
                <a:lnTo>
                  <a:pt x="109071" y="54314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4" name="Freeform: Shape 523">
            <a:extLst>
              <a:ext uri="{FF2B5EF4-FFF2-40B4-BE49-F238E27FC236}">
                <a16:creationId xmlns:a16="http://schemas.microsoft.com/office/drawing/2014/main" id="{3ECE04E4-6C0C-6780-A67E-E95EFCB81A68}"/>
              </a:ext>
            </a:extLst>
          </p:cNvPr>
          <p:cNvSpPr/>
          <p:nvPr/>
        </p:nvSpPr>
        <p:spPr>
          <a:xfrm>
            <a:off x="4458101" y="6522691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19 w 394619"/>
              <a:gd name="connsiteY2" fmla="*/ 335684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19" y="335684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5" name="Freeform: Shape 524">
            <a:extLst>
              <a:ext uri="{FF2B5EF4-FFF2-40B4-BE49-F238E27FC236}">
                <a16:creationId xmlns:a16="http://schemas.microsoft.com/office/drawing/2014/main" id="{7949E7FA-6509-7D3B-6385-6A05B8AE5319}"/>
              </a:ext>
            </a:extLst>
          </p:cNvPr>
          <p:cNvSpPr/>
          <p:nvPr/>
        </p:nvSpPr>
        <p:spPr>
          <a:xfrm>
            <a:off x="8834498" y="4765030"/>
            <a:ext cx="503689" cy="878830"/>
          </a:xfrm>
          <a:custGeom>
            <a:avLst/>
            <a:gdLst>
              <a:gd name="connsiteX0" fmla="*/ 0 w 503689"/>
              <a:gd name="connsiteY0" fmla="*/ 543147 h 878830"/>
              <a:gd name="connsiteX1" fmla="*/ 109071 w 503689"/>
              <a:gd name="connsiteY1" fmla="*/ 207463 h 878830"/>
              <a:gd name="connsiteX2" fmla="*/ 394620 w 503689"/>
              <a:gd name="connsiteY2" fmla="*/ 0 h 878830"/>
              <a:gd name="connsiteX3" fmla="*/ 503690 w 503689"/>
              <a:gd name="connsiteY3" fmla="*/ 335683 h 878830"/>
              <a:gd name="connsiteX4" fmla="*/ 394620 w 503689"/>
              <a:gd name="connsiteY4" fmla="*/ 671366 h 878830"/>
              <a:gd name="connsiteX5" fmla="*/ 109071 w 503689"/>
              <a:gd name="connsiteY5" fmla="*/ 878830 h 878830"/>
              <a:gd name="connsiteX6" fmla="*/ 0 w 503689"/>
              <a:gd name="connsiteY6" fmla="*/ 543147 h 878830"/>
              <a:gd name="connsiteX7" fmla="*/ 0 w 503689"/>
              <a:gd name="connsiteY7" fmla="*/ 543147 h 878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3689" h="878830">
                <a:moveTo>
                  <a:pt x="0" y="543147"/>
                </a:moveTo>
                <a:lnTo>
                  <a:pt x="109071" y="207463"/>
                </a:lnTo>
                <a:lnTo>
                  <a:pt x="394620" y="0"/>
                </a:lnTo>
                <a:lnTo>
                  <a:pt x="503690" y="335683"/>
                </a:lnTo>
                <a:lnTo>
                  <a:pt x="394620" y="671366"/>
                </a:lnTo>
                <a:lnTo>
                  <a:pt x="109071" y="878830"/>
                </a:lnTo>
                <a:lnTo>
                  <a:pt x="0" y="543147"/>
                </a:lnTo>
                <a:lnTo>
                  <a:pt x="0" y="5431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6" name="Freeform: Shape 525">
            <a:extLst>
              <a:ext uri="{FF2B5EF4-FFF2-40B4-BE49-F238E27FC236}">
                <a16:creationId xmlns:a16="http://schemas.microsoft.com/office/drawing/2014/main" id="{5663589D-2137-DD7D-37F0-2C4383A8DA60}"/>
              </a:ext>
            </a:extLst>
          </p:cNvPr>
          <p:cNvSpPr/>
          <p:nvPr/>
        </p:nvSpPr>
        <p:spPr>
          <a:xfrm>
            <a:off x="3819593" y="6730155"/>
            <a:ext cx="394619" cy="543146"/>
          </a:xfrm>
          <a:custGeom>
            <a:avLst/>
            <a:gdLst>
              <a:gd name="connsiteX0" fmla="*/ 0 w 394619"/>
              <a:gd name="connsiteY0" fmla="*/ 207463 h 543146"/>
              <a:gd name="connsiteX1" fmla="*/ 285550 w 394619"/>
              <a:gd name="connsiteY1" fmla="*/ 0 h 543146"/>
              <a:gd name="connsiteX2" fmla="*/ 394619 w 394619"/>
              <a:gd name="connsiteY2" fmla="*/ 335683 h 543146"/>
              <a:gd name="connsiteX3" fmla="*/ 109070 w 394619"/>
              <a:gd name="connsiteY3" fmla="*/ 543147 h 543146"/>
              <a:gd name="connsiteX4" fmla="*/ 0 w 394619"/>
              <a:gd name="connsiteY4" fmla="*/ 207463 h 543146"/>
              <a:gd name="connsiteX5" fmla="*/ 0 w 394619"/>
              <a:gd name="connsiteY5" fmla="*/ 20746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0" y="207463"/>
                </a:moveTo>
                <a:lnTo>
                  <a:pt x="285550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7" name="Freeform: Shape 526">
            <a:extLst>
              <a:ext uri="{FF2B5EF4-FFF2-40B4-BE49-F238E27FC236}">
                <a16:creationId xmlns:a16="http://schemas.microsoft.com/office/drawing/2014/main" id="{991A4D4E-CA5B-95BD-BD74-0E7D90FB0D79}"/>
              </a:ext>
            </a:extLst>
          </p:cNvPr>
          <p:cNvSpPr/>
          <p:nvPr/>
        </p:nvSpPr>
        <p:spPr>
          <a:xfrm>
            <a:off x="9867625" y="4765030"/>
            <a:ext cx="394619" cy="543147"/>
          </a:xfrm>
          <a:custGeom>
            <a:avLst/>
            <a:gdLst>
              <a:gd name="connsiteX0" fmla="*/ 0 w 394619"/>
              <a:gd name="connsiteY0" fmla="*/ 207463 h 543147"/>
              <a:gd name="connsiteX1" fmla="*/ 285549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3 h 543147"/>
              <a:gd name="connsiteX5" fmla="*/ 0 w 394619"/>
              <a:gd name="connsiteY5" fmla="*/ 20746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3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8" name="Freeform: Shape 527">
            <a:extLst>
              <a:ext uri="{FF2B5EF4-FFF2-40B4-BE49-F238E27FC236}">
                <a16:creationId xmlns:a16="http://schemas.microsoft.com/office/drawing/2014/main" id="{C93E4772-3420-85A3-6B7E-509A508EBD2C}"/>
              </a:ext>
            </a:extLst>
          </p:cNvPr>
          <p:cNvSpPr/>
          <p:nvPr/>
        </p:nvSpPr>
        <p:spPr>
          <a:xfrm>
            <a:off x="2786466" y="7065838"/>
            <a:ext cx="394619" cy="543146"/>
          </a:xfrm>
          <a:custGeom>
            <a:avLst/>
            <a:gdLst>
              <a:gd name="connsiteX0" fmla="*/ 0 w 394619"/>
              <a:gd name="connsiteY0" fmla="*/ 207463 h 543146"/>
              <a:gd name="connsiteX1" fmla="*/ 285549 w 394619"/>
              <a:gd name="connsiteY1" fmla="*/ 0 h 543146"/>
              <a:gd name="connsiteX2" fmla="*/ 394619 w 394619"/>
              <a:gd name="connsiteY2" fmla="*/ 335683 h 543146"/>
              <a:gd name="connsiteX3" fmla="*/ 109070 w 394619"/>
              <a:gd name="connsiteY3" fmla="*/ 543147 h 543146"/>
              <a:gd name="connsiteX4" fmla="*/ 0 w 394619"/>
              <a:gd name="connsiteY4" fmla="*/ 207463 h 543146"/>
              <a:gd name="connsiteX5" fmla="*/ 0 w 394619"/>
              <a:gd name="connsiteY5" fmla="*/ 20746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0" y="207463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9" name="Freeform: Shape 528">
            <a:extLst>
              <a:ext uri="{FF2B5EF4-FFF2-40B4-BE49-F238E27FC236}">
                <a16:creationId xmlns:a16="http://schemas.microsoft.com/office/drawing/2014/main" id="{22534D32-83F2-FEDC-D770-BE24D1156F10}"/>
              </a:ext>
            </a:extLst>
          </p:cNvPr>
          <p:cNvSpPr/>
          <p:nvPr/>
        </p:nvSpPr>
        <p:spPr>
          <a:xfrm>
            <a:off x="10900753" y="4429347"/>
            <a:ext cx="394618" cy="543147"/>
          </a:xfrm>
          <a:custGeom>
            <a:avLst/>
            <a:gdLst>
              <a:gd name="connsiteX0" fmla="*/ 0 w 394618"/>
              <a:gd name="connsiteY0" fmla="*/ 207464 h 543147"/>
              <a:gd name="connsiteX1" fmla="*/ 285549 w 394618"/>
              <a:gd name="connsiteY1" fmla="*/ 0 h 543147"/>
              <a:gd name="connsiteX2" fmla="*/ 394619 w 394618"/>
              <a:gd name="connsiteY2" fmla="*/ 335684 h 543147"/>
              <a:gd name="connsiteX3" fmla="*/ 109070 w 394618"/>
              <a:gd name="connsiteY3" fmla="*/ 543147 h 543147"/>
              <a:gd name="connsiteX4" fmla="*/ 0 w 394618"/>
              <a:gd name="connsiteY4" fmla="*/ 207464 h 543147"/>
              <a:gd name="connsiteX5" fmla="*/ 0 w 394618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0" y="207464"/>
                </a:moveTo>
                <a:lnTo>
                  <a:pt x="285549" y="0"/>
                </a:lnTo>
                <a:lnTo>
                  <a:pt x="394619" y="335684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0" name="Freeform: Shape 529">
            <a:extLst>
              <a:ext uri="{FF2B5EF4-FFF2-40B4-BE49-F238E27FC236}">
                <a16:creationId xmlns:a16="http://schemas.microsoft.com/office/drawing/2014/main" id="{2B25DC62-C402-BF27-9E0A-D9BA50F091C5}"/>
              </a:ext>
            </a:extLst>
          </p:cNvPr>
          <p:cNvSpPr/>
          <p:nvPr/>
        </p:nvSpPr>
        <p:spPr>
          <a:xfrm>
            <a:off x="1862409" y="7065838"/>
            <a:ext cx="394619" cy="543146"/>
          </a:xfrm>
          <a:custGeom>
            <a:avLst/>
            <a:gdLst>
              <a:gd name="connsiteX0" fmla="*/ 0 w 394619"/>
              <a:gd name="connsiteY0" fmla="*/ 207463 h 543146"/>
              <a:gd name="connsiteX1" fmla="*/ 285549 w 394619"/>
              <a:gd name="connsiteY1" fmla="*/ 0 h 543146"/>
              <a:gd name="connsiteX2" fmla="*/ 394619 w 394619"/>
              <a:gd name="connsiteY2" fmla="*/ 335683 h 543146"/>
              <a:gd name="connsiteX3" fmla="*/ 109070 w 394619"/>
              <a:gd name="connsiteY3" fmla="*/ 543147 h 543146"/>
              <a:gd name="connsiteX4" fmla="*/ 0 w 394619"/>
              <a:gd name="connsiteY4" fmla="*/ 207463 h 543146"/>
              <a:gd name="connsiteX5" fmla="*/ 0 w 394619"/>
              <a:gd name="connsiteY5" fmla="*/ 20746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0" y="207463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1" name="Freeform: Shape 530">
            <a:extLst>
              <a:ext uri="{FF2B5EF4-FFF2-40B4-BE49-F238E27FC236}">
                <a16:creationId xmlns:a16="http://schemas.microsoft.com/office/drawing/2014/main" id="{9F9EC1B7-44EB-0E6B-B07F-144FCCA92F20}"/>
              </a:ext>
            </a:extLst>
          </p:cNvPr>
          <p:cNvSpPr/>
          <p:nvPr/>
        </p:nvSpPr>
        <p:spPr>
          <a:xfrm>
            <a:off x="1114831" y="7608985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4 h 543147"/>
              <a:gd name="connsiteX3" fmla="*/ 109070 w 394619"/>
              <a:gd name="connsiteY3" fmla="*/ 543148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4"/>
                </a:lnTo>
                <a:lnTo>
                  <a:pt x="109070" y="54314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2" name="Freeform: Shape 531">
            <a:extLst>
              <a:ext uri="{FF2B5EF4-FFF2-40B4-BE49-F238E27FC236}">
                <a16:creationId xmlns:a16="http://schemas.microsoft.com/office/drawing/2014/main" id="{9FBF35DD-85CB-2201-8A2B-0486CB28EDC5}"/>
              </a:ext>
            </a:extLst>
          </p:cNvPr>
          <p:cNvSpPr/>
          <p:nvPr/>
        </p:nvSpPr>
        <p:spPr>
          <a:xfrm>
            <a:off x="81703" y="7944669"/>
            <a:ext cx="394619" cy="543146"/>
          </a:xfrm>
          <a:custGeom>
            <a:avLst/>
            <a:gdLst>
              <a:gd name="connsiteX0" fmla="*/ 0 w 394619"/>
              <a:gd name="connsiteY0" fmla="*/ 207463 h 543146"/>
              <a:gd name="connsiteX1" fmla="*/ 285549 w 394619"/>
              <a:gd name="connsiteY1" fmla="*/ 0 h 543146"/>
              <a:gd name="connsiteX2" fmla="*/ 394620 w 394619"/>
              <a:gd name="connsiteY2" fmla="*/ 335683 h 543146"/>
              <a:gd name="connsiteX3" fmla="*/ 109070 w 394619"/>
              <a:gd name="connsiteY3" fmla="*/ 543147 h 543146"/>
              <a:gd name="connsiteX4" fmla="*/ 0 w 394619"/>
              <a:gd name="connsiteY4" fmla="*/ 207463 h 543146"/>
              <a:gd name="connsiteX5" fmla="*/ 0 w 394619"/>
              <a:gd name="connsiteY5" fmla="*/ 20746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0" y="207463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3" name="Freeform: Shape 532">
            <a:extLst>
              <a:ext uri="{FF2B5EF4-FFF2-40B4-BE49-F238E27FC236}">
                <a16:creationId xmlns:a16="http://schemas.microsoft.com/office/drawing/2014/main" id="{CAA883A6-1D92-E873-7626-82006D0AEFBC}"/>
              </a:ext>
            </a:extLst>
          </p:cNvPr>
          <p:cNvSpPr/>
          <p:nvPr/>
        </p:nvSpPr>
        <p:spPr>
          <a:xfrm>
            <a:off x="3534044" y="6730155"/>
            <a:ext cx="394619" cy="543146"/>
          </a:xfrm>
          <a:custGeom>
            <a:avLst/>
            <a:gdLst>
              <a:gd name="connsiteX0" fmla="*/ 109070 w 394619"/>
              <a:gd name="connsiteY0" fmla="*/ 335683 h 543146"/>
              <a:gd name="connsiteX1" fmla="*/ 0 w 394619"/>
              <a:gd name="connsiteY1" fmla="*/ 0 h 543146"/>
              <a:gd name="connsiteX2" fmla="*/ 285549 w 394619"/>
              <a:gd name="connsiteY2" fmla="*/ 207463 h 543146"/>
              <a:gd name="connsiteX3" fmla="*/ 394619 w 394619"/>
              <a:gd name="connsiteY3" fmla="*/ 543147 h 543146"/>
              <a:gd name="connsiteX4" fmla="*/ 109070 w 394619"/>
              <a:gd name="connsiteY4" fmla="*/ 335683 h 543146"/>
              <a:gd name="connsiteX5" fmla="*/ 109070 w 394619"/>
              <a:gd name="connsiteY5" fmla="*/ 33568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109070" y="335683"/>
                </a:moveTo>
                <a:lnTo>
                  <a:pt x="0" y="0"/>
                </a:lnTo>
                <a:lnTo>
                  <a:pt x="285549" y="207463"/>
                </a:lnTo>
                <a:lnTo>
                  <a:pt x="394619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4" name="Freeform: Shape 533">
            <a:extLst>
              <a:ext uri="{FF2B5EF4-FFF2-40B4-BE49-F238E27FC236}">
                <a16:creationId xmlns:a16="http://schemas.microsoft.com/office/drawing/2014/main" id="{BA1A011B-B419-7F9E-9476-FD542D3D69BE}"/>
              </a:ext>
            </a:extLst>
          </p:cNvPr>
          <p:cNvSpPr/>
          <p:nvPr/>
        </p:nvSpPr>
        <p:spPr>
          <a:xfrm>
            <a:off x="829281" y="7608985"/>
            <a:ext cx="394619" cy="543147"/>
          </a:xfrm>
          <a:custGeom>
            <a:avLst/>
            <a:gdLst>
              <a:gd name="connsiteX0" fmla="*/ 109070 w 394619"/>
              <a:gd name="connsiteY0" fmla="*/ 335684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20 w 394619"/>
              <a:gd name="connsiteY3" fmla="*/ 543148 h 543147"/>
              <a:gd name="connsiteX4" fmla="*/ 109070 w 394619"/>
              <a:gd name="connsiteY4" fmla="*/ 335684 h 543147"/>
              <a:gd name="connsiteX5" fmla="*/ 10907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4"/>
                </a:moveTo>
                <a:lnTo>
                  <a:pt x="0" y="0"/>
                </a:lnTo>
                <a:lnTo>
                  <a:pt x="285549" y="207464"/>
                </a:lnTo>
                <a:lnTo>
                  <a:pt x="394620" y="543148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5" name="Freeform: Shape 534">
            <a:extLst>
              <a:ext uri="{FF2B5EF4-FFF2-40B4-BE49-F238E27FC236}">
                <a16:creationId xmlns:a16="http://schemas.microsoft.com/office/drawing/2014/main" id="{D1547CB9-8A2E-9E20-AD86-8AF4EEBAE71B}"/>
              </a:ext>
            </a:extLst>
          </p:cNvPr>
          <p:cNvSpPr/>
          <p:nvPr/>
        </p:nvSpPr>
        <p:spPr>
          <a:xfrm>
            <a:off x="5205679" y="6187008"/>
            <a:ext cx="394619" cy="543147"/>
          </a:xfrm>
          <a:custGeom>
            <a:avLst/>
            <a:gdLst>
              <a:gd name="connsiteX0" fmla="*/ 109070 w 394619"/>
              <a:gd name="connsiteY0" fmla="*/ 335684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19 w 394619"/>
              <a:gd name="connsiteY3" fmla="*/ 543148 h 543147"/>
              <a:gd name="connsiteX4" fmla="*/ 109070 w 394619"/>
              <a:gd name="connsiteY4" fmla="*/ 335684 h 543147"/>
              <a:gd name="connsiteX5" fmla="*/ 10907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4"/>
                </a:moveTo>
                <a:lnTo>
                  <a:pt x="0" y="0"/>
                </a:lnTo>
                <a:lnTo>
                  <a:pt x="285549" y="207464"/>
                </a:lnTo>
                <a:lnTo>
                  <a:pt x="394619" y="543148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6" name="Freeform: Shape 535">
            <a:extLst>
              <a:ext uri="{FF2B5EF4-FFF2-40B4-BE49-F238E27FC236}">
                <a16:creationId xmlns:a16="http://schemas.microsoft.com/office/drawing/2014/main" id="{DF778671-98D0-0B5A-E118-42ADA772ABAD}"/>
              </a:ext>
            </a:extLst>
          </p:cNvPr>
          <p:cNvSpPr/>
          <p:nvPr/>
        </p:nvSpPr>
        <p:spPr>
          <a:xfrm>
            <a:off x="7910441" y="5308177"/>
            <a:ext cx="394619" cy="543147"/>
          </a:xfrm>
          <a:custGeom>
            <a:avLst/>
            <a:gdLst>
              <a:gd name="connsiteX0" fmla="*/ 109070 w 394619"/>
              <a:gd name="connsiteY0" fmla="*/ 335683 h 543147"/>
              <a:gd name="connsiteX1" fmla="*/ 0 w 394619"/>
              <a:gd name="connsiteY1" fmla="*/ 0 h 543147"/>
              <a:gd name="connsiteX2" fmla="*/ 285549 w 394619"/>
              <a:gd name="connsiteY2" fmla="*/ 207463 h 543147"/>
              <a:gd name="connsiteX3" fmla="*/ 394620 w 394619"/>
              <a:gd name="connsiteY3" fmla="*/ 543147 h 543147"/>
              <a:gd name="connsiteX4" fmla="*/ 109070 w 394619"/>
              <a:gd name="connsiteY4" fmla="*/ 335683 h 543147"/>
              <a:gd name="connsiteX5" fmla="*/ 10907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3"/>
                </a:moveTo>
                <a:lnTo>
                  <a:pt x="0" y="0"/>
                </a:lnTo>
                <a:lnTo>
                  <a:pt x="285549" y="207463"/>
                </a:lnTo>
                <a:lnTo>
                  <a:pt x="394620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7" name="Freeform: Shape 536">
            <a:extLst>
              <a:ext uri="{FF2B5EF4-FFF2-40B4-BE49-F238E27FC236}">
                <a16:creationId xmlns:a16="http://schemas.microsoft.com/office/drawing/2014/main" id="{3C501191-8255-A32A-3C9E-0F2B0A5602FD}"/>
              </a:ext>
            </a:extLst>
          </p:cNvPr>
          <p:cNvSpPr/>
          <p:nvPr/>
        </p:nvSpPr>
        <p:spPr>
          <a:xfrm>
            <a:off x="9582076" y="4765030"/>
            <a:ext cx="394618" cy="543147"/>
          </a:xfrm>
          <a:custGeom>
            <a:avLst/>
            <a:gdLst>
              <a:gd name="connsiteX0" fmla="*/ 109070 w 394618"/>
              <a:gd name="connsiteY0" fmla="*/ 335683 h 543147"/>
              <a:gd name="connsiteX1" fmla="*/ 0 w 394618"/>
              <a:gd name="connsiteY1" fmla="*/ 0 h 543147"/>
              <a:gd name="connsiteX2" fmla="*/ 285549 w 394618"/>
              <a:gd name="connsiteY2" fmla="*/ 207463 h 543147"/>
              <a:gd name="connsiteX3" fmla="*/ 394619 w 394618"/>
              <a:gd name="connsiteY3" fmla="*/ 543147 h 543147"/>
              <a:gd name="connsiteX4" fmla="*/ 109070 w 394618"/>
              <a:gd name="connsiteY4" fmla="*/ 335683 h 543147"/>
              <a:gd name="connsiteX5" fmla="*/ 109070 w 394618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109070" y="335683"/>
                </a:moveTo>
                <a:lnTo>
                  <a:pt x="0" y="0"/>
                </a:lnTo>
                <a:lnTo>
                  <a:pt x="285549" y="207463"/>
                </a:lnTo>
                <a:lnTo>
                  <a:pt x="394619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8" name="Freeform: Shape 537">
            <a:extLst>
              <a:ext uri="{FF2B5EF4-FFF2-40B4-BE49-F238E27FC236}">
                <a16:creationId xmlns:a16="http://schemas.microsoft.com/office/drawing/2014/main" id="{C1828073-2183-0226-61CB-7E3F7BC91407}"/>
              </a:ext>
            </a:extLst>
          </p:cNvPr>
          <p:cNvSpPr/>
          <p:nvPr/>
        </p:nvSpPr>
        <p:spPr>
          <a:xfrm>
            <a:off x="10615203" y="4429347"/>
            <a:ext cx="394619" cy="543147"/>
          </a:xfrm>
          <a:custGeom>
            <a:avLst/>
            <a:gdLst>
              <a:gd name="connsiteX0" fmla="*/ 109071 w 394619"/>
              <a:gd name="connsiteY0" fmla="*/ 335684 h 543147"/>
              <a:gd name="connsiteX1" fmla="*/ 0 w 394619"/>
              <a:gd name="connsiteY1" fmla="*/ 0 h 543147"/>
              <a:gd name="connsiteX2" fmla="*/ 285550 w 394619"/>
              <a:gd name="connsiteY2" fmla="*/ 207464 h 543147"/>
              <a:gd name="connsiteX3" fmla="*/ 394620 w 394619"/>
              <a:gd name="connsiteY3" fmla="*/ 543147 h 543147"/>
              <a:gd name="connsiteX4" fmla="*/ 109071 w 394619"/>
              <a:gd name="connsiteY4" fmla="*/ 335684 h 543147"/>
              <a:gd name="connsiteX5" fmla="*/ 109071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1" y="335684"/>
                </a:moveTo>
                <a:lnTo>
                  <a:pt x="0" y="0"/>
                </a:lnTo>
                <a:lnTo>
                  <a:pt x="285550" y="207464"/>
                </a:lnTo>
                <a:lnTo>
                  <a:pt x="394620" y="543147"/>
                </a:lnTo>
                <a:lnTo>
                  <a:pt x="109071" y="335684"/>
                </a:lnTo>
                <a:lnTo>
                  <a:pt x="109071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9" name="Freeform: Shape 538">
            <a:extLst>
              <a:ext uri="{FF2B5EF4-FFF2-40B4-BE49-F238E27FC236}">
                <a16:creationId xmlns:a16="http://schemas.microsoft.com/office/drawing/2014/main" id="{4F2C9FE2-6EF3-F2C9-C097-77D3A8A8A656}"/>
              </a:ext>
            </a:extLst>
          </p:cNvPr>
          <p:cNvSpPr/>
          <p:nvPr/>
        </p:nvSpPr>
        <p:spPr>
          <a:xfrm>
            <a:off x="7801371" y="5308177"/>
            <a:ext cx="218139" cy="671366"/>
          </a:xfrm>
          <a:custGeom>
            <a:avLst/>
            <a:gdLst>
              <a:gd name="connsiteX0" fmla="*/ 0 w 218139"/>
              <a:gd name="connsiteY0" fmla="*/ 335683 h 671366"/>
              <a:gd name="connsiteX1" fmla="*/ 109070 w 218139"/>
              <a:gd name="connsiteY1" fmla="*/ 0 h 671366"/>
              <a:gd name="connsiteX2" fmla="*/ 218140 w 218139"/>
              <a:gd name="connsiteY2" fmla="*/ 335683 h 671366"/>
              <a:gd name="connsiteX3" fmla="*/ 109070 w 218139"/>
              <a:gd name="connsiteY3" fmla="*/ 671367 h 671366"/>
              <a:gd name="connsiteX4" fmla="*/ 0 w 218139"/>
              <a:gd name="connsiteY4" fmla="*/ 335683 h 671366"/>
              <a:gd name="connsiteX5" fmla="*/ 0 w 218139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39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0" name="Freeform: Shape 539">
            <a:extLst>
              <a:ext uri="{FF2B5EF4-FFF2-40B4-BE49-F238E27FC236}">
                <a16:creationId xmlns:a16="http://schemas.microsoft.com/office/drawing/2014/main" id="{D4AAEE8C-9A10-E845-787B-823910724831}"/>
              </a:ext>
            </a:extLst>
          </p:cNvPr>
          <p:cNvSpPr/>
          <p:nvPr/>
        </p:nvSpPr>
        <p:spPr>
          <a:xfrm>
            <a:off x="10506133" y="4429347"/>
            <a:ext cx="218140" cy="671366"/>
          </a:xfrm>
          <a:custGeom>
            <a:avLst/>
            <a:gdLst>
              <a:gd name="connsiteX0" fmla="*/ 0 w 218140"/>
              <a:gd name="connsiteY0" fmla="*/ 335684 h 671366"/>
              <a:gd name="connsiteX1" fmla="*/ 109070 w 218140"/>
              <a:gd name="connsiteY1" fmla="*/ 0 h 671366"/>
              <a:gd name="connsiteX2" fmla="*/ 218140 w 218140"/>
              <a:gd name="connsiteY2" fmla="*/ 335684 h 671366"/>
              <a:gd name="connsiteX3" fmla="*/ 109070 w 218140"/>
              <a:gd name="connsiteY3" fmla="*/ 671367 h 671366"/>
              <a:gd name="connsiteX4" fmla="*/ 0 w 218140"/>
              <a:gd name="connsiteY4" fmla="*/ 335684 h 671366"/>
              <a:gd name="connsiteX5" fmla="*/ 0 w 218140"/>
              <a:gd name="connsiteY5" fmla="*/ 335684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4"/>
                </a:moveTo>
                <a:lnTo>
                  <a:pt x="109070" y="0"/>
                </a:lnTo>
                <a:lnTo>
                  <a:pt x="218140" y="335684"/>
                </a:lnTo>
                <a:lnTo>
                  <a:pt x="109070" y="671367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1" name="Freeform: Shape 540">
            <a:extLst>
              <a:ext uri="{FF2B5EF4-FFF2-40B4-BE49-F238E27FC236}">
                <a16:creationId xmlns:a16="http://schemas.microsoft.com/office/drawing/2014/main" id="{2D147284-92B7-5837-848B-6DD446D9B176}"/>
              </a:ext>
            </a:extLst>
          </p:cNvPr>
          <p:cNvSpPr/>
          <p:nvPr/>
        </p:nvSpPr>
        <p:spPr>
          <a:xfrm>
            <a:off x="6129736" y="5851324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2" name="Freeform: Shape 541">
            <a:extLst>
              <a:ext uri="{FF2B5EF4-FFF2-40B4-BE49-F238E27FC236}">
                <a16:creationId xmlns:a16="http://schemas.microsoft.com/office/drawing/2014/main" id="{A550E59F-9FBC-AE1D-E894-4ADBA0388994}"/>
              </a:ext>
            </a:extLst>
          </p:cNvPr>
          <p:cNvSpPr/>
          <p:nvPr/>
        </p:nvSpPr>
        <p:spPr>
          <a:xfrm>
            <a:off x="3424974" y="6730155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6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6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3" name="Freeform: Shape 542">
            <a:extLst>
              <a:ext uri="{FF2B5EF4-FFF2-40B4-BE49-F238E27FC236}">
                <a16:creationId xmlns:a16="http://schemas.microsoft.com/office/drawing/2014/main" id="{6361796A-4331-DD17-AA90-CE730CC8565B}"/>
              </a:ext>
            </a:extLst>
          </p:cNvPr>
          <p:cNvSpPr/>
          <p:nvPr/>
        </p:nvSpPr>
        <p:spPr>
          <a:xfrm>
            <a:off x="1753338" y="7273302"/>
            <a:ext cx="218140" cy="671367"/>
          </a:xfrm>
          <a:custGeom>
            <a:avLst/>
            <a:gdLst>
              <a:gd name="connsiteX0" fmla="*/ 0 w 218140"/>
              <a:gd name="connsiteY0" fmla="*/ 335683 h 671367"/>
              <a:gd name="connsiteX1" fmla="*/ 109070 w 218140"/>
              <a:gd name="connsiteY1" fmla="*/ 0 h 671367"/>
              <a:gd name="connsiteX2" fmla="*/ 218140 w 218140"/>
              <a:gd name="connsiteY2" fmla="*/ 335683 h 671367"/>
              <a:gd name="connsiteX3" fmla="*/ 109070 w 218140"/>
              <a:gd name="connsiteY3" fmla="*/ 671367 h 671367"/>
              <a:gd name="connsiteX4" fmla="*/ 0 w 218140"/>
              <a:gd name="connsiteY4" fmla="*/ 335683 h 671367"/>
              <a:gd name="connsiteX5" fmla="*/ 0 w 218140"/>
              <a:gd name="connsiteY5" fmla="*/ 335683 h 671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7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4" name="Freeform: Shape 543">
            <a:extLst>
              <a:ext uri="{FF2B5EF4-FFF2-40B4-BE49-F238E27FC236}">
                <a16:creationId xmlns:a16="http://schemas.microsoft.com/office/drawing/2014/main" id="{D5977752-420D-D5DE-1F49-634646BBD8FA}"/>
              </a:ext>
            </a:extLst>
          </p:cNvPr>
          <p:cNvSpPr/>
          <p:nvPr/>
        </p:nvSpPr>
        <p:spPr>
          <a:xfrm>
            <a:off x="720211" y="7608985"/>
            <a:ext cx="218140" cy="671367"/>
          </a:xfrm>
          <a:custGeom>
            <a:avLst/>
            <a:gdLst>
              <a:gd name="connsiteX0" fmla="*/ 0 w 218140"/>
              <a:gd name="connsiteY0" fmla="*/ 335684 h 671367"/>
              <a:gd name="connsiteX1" fmla="*/ 109070 w 218140"/>
              <a:gd name="connsiteY1" fmla="*/ 0 h 671367"/>
              <a:gd name="connsiteX2" fmla="*/ 218140 w 218140"/>
              <a:gd name="connsiteY2" fmla="*/ 335684 h 671367"/>
              <a:gd name="connsiteX3" fmla="*/ 109070 w 218140"/>
              <a:gd name="connsiteY3" fmla="*/ 671367 h 671367"/>
              <a:gd name="connsiteX4" fmla="*/ 0 w 218140"/>
              <a:gd name="connsiteY4" fmla="*/ 335684 h 671367"/>
              <a:gd name="connsiteX5" fmla="*/ 0 w 218140"/>
              <a:gd name="connsiteY5" fmla="*/ 335684 h 671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7">
                <a:moveTo>
                  <a:pt x="0" y="335684"/>
                </a:moveTo>
                <a:lnTo>
                  <a:pt x="109070" y="0"/>
                </a:lnTo>
                <a:lnTo>
                  <a:pt x="218140" y="335684"/>
                </a:lnTo>
                <a:lnTo>
                  <a:pt x="109070" y="671367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5" name="Freeform: Shape 544">
            <a:extLst>
              <a:ext uri="{FF2B5EF4-FFF2-40B4-BE49-F238E27FC236}">
                <a16:creationId xmlns:a16="http://schemas.microsoft.com/office/drawing/2014/main" id="{2EFF5A08-77D1-F167-75CB-CAE67E9CD393}"/>
              </a:ext>
            </a:extLst>
          </p:cNvPr>
          <p:cNvSpPr/>
          <p:nvPr/>
        </p:nvSpPr>
        <p:spPr>
          <a:xfrm>
            <a:off x="2500917" y="499097"/>
            <a:ext cx="680168" cy="750610"/>
          </a:xfrm>
          <a:custGeom>
            <a:avLst/>
            <a:gdLst>
              <a:gd name="connsiteX0" fmla="*/ 109070 w 680168"/>
              <a:gd name="connsiteY0" fmla="*/ 543147 h 750610"/>
              <a:gd name="connsiteX1" fmla="*/ 0 w 680168"/>
              <a:gd name="connsiteY1" fmla="*/ 207464 h 750610"/>
              <a:gd name="connsiteX2" fmla="*/ 285549 w 680168"/>
              <a:gd name="connsiteY2" fmla="*/ 0 h 750610"/>
              <a:gd name="connsiteX3" fmla="*/ 571099 w 680168"/>
              <a:gd name="connsiteY3" fmla="*/ 207464 h 750610"/>
              <a:gd name="connsiteX4" fmla="*/ 680169 w 680168"/>
              <a:gd name="connsiteY4" fmla="*/ 543147 h 750610"/>
              <a:gd name="connsiteX5" fmla="*/ 394619 w 680168"/>
              <a:gd name="connsiteY5" fmla="*/ 750611 h 750610"/>
              <a:gd name="connsiteX6" fmla="*/ 109070 w 680168"/>
              <a:gd name="connsiteY6" fmla="*/ 543147 h 750610"/>
              <a:gd name="connsiteX7" fmla="*/ 109070 w 680168"/>
              <a:gd name="connsiteY7" fmla="*/ 543147 h 750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168" h="750610">
                <a:moveTo>
                  <a:pt x="109070" y="543147"/>
                </a:moveTo>
                <a:lnTo>
                  <a:pt x="0" y="207464"/>
                </a:lnTo>
                <a:lnTo>
                  <a:pt x="285549" y="0"/>
                </a:lnTo>
                <a:lnTo>
                  <a:pt x="571099" y="207464"/>
                </a:lnTo>
                <a:lnTo>
                  <a:pt x="680169" y="543147"/>
                </a:lnTo>
                <a:lnTo>
                  <a:pt x="394619" y="750611"/>
                </a:lnTo>
                <a:lnTo>
                  <a:pt x="109070" y="543147"/>
                </a:lnTo>
                <a:lnTo>
                  <a:pt x="109070" y="5431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6" name="Freeform: Shape 545">
            <a:extLst>
              <a:ext uri="{FF2B5EF4-FFF2-40B4-BE49-F238E27FC236}">
                <a16:creationId xmlns:a16="http://schemas.microsoft.com/office/drawing/2014/main" id="{E5655350-0698-ADDA-8490-3A3752B70A13}"/>
              </a:ext>
            </a:extLst>
          </p:cNvPr>
          <p:cNvSpPr/>
          <p:nvPr/>
        </p:nvSpPr>
        <p:spPr>
          <a:xfrm>
            <a:off x="3534044" y="163414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19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7" name="Freeform: Shape 546">
            <a:extLst>
              <a:ext uri="{FF2B5EF4-FFF2-40B4-BE49-F238E27FC236}">
                <a16:creationId xmlns:a16="http://schemas.microsoft.com/office/drawing/2014/main" id="{CEA92596-1EC2-6A10-FE4B-14FF460E3B84}"/>
              </a:ext>
            </a:extLst>
          </p:cNvPr>
          <p:cNvSpPr/>
          <p:nvPr/>
        </p:nvSpPr>
        <p:spPr>
          <a:xfrm>
            <a:off x="1753338" y="1042244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8" name="Freeform: Shape 547">
            <a:extLst>
              <a:ext uri="{FF2B5EF4-FFF2-40B4-BE49-F238E27FC236}">
                <a16:creationId xmlns:a16="http://schemas.microsoft.com/office/drawing/2014/main" id="{4A767B2D-8520-5FD5-D1E3-E69BD4279653}"/>
              </a:ext>
            </a:extLst>
          </p:cNvPr>
          <p:cNvSpPr/>
          <p:nvPr/>
        </p:nvSpPr>
        <p:spPr>
          <a:xfrm>
            <a:off x="4458101" y="163414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19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9" name="Freeform: Shape 548">
            <a:extLst>
              <a:ext uri="{FF2B5EF4-FFF2-40B4-BE49-F238E27FC236}">
                <a16:creationId xmlns:a16="http://schemas.microsoft.com/office/drawing/2014/main" id="{25BADA1A-8C80-699A-1F25-9AA75F3964EB}"/>
              </a:ext>
            </a:extLst>
          </p:cNvPr>
          <p:cNvSpPr/>
          <p:nvPr/>
        </p:nvSpPr>
        <p:spPr>
          <a:xfrm>
            <a:off x="829281" y="1042244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0" name="Freeform: Shape 549">
            <a:extLst>
              <a:ext uri="{FF2B5EF4-FFF2-40B4-BE49-F238E27FC236}">
                <a16:creationId xmlns:a16="http://schemas.microsoft.com/office/drawing/2014/main" id="{DC632AC5-4044-72AC-5F0F-623604A5AFF0}"/>
              </a:ext>
            </a:extLst>
          </p:cNvPr>
          <p:cNvSpPr/>
          <p:nvPr/>
        </p:nvSpPr>
        <p:spPr>
          <a:xfrm>
            <a:off x="5205679" y="-379732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19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1" name="Freeform: Shape 550">
            <a:extLst>
              <a:ext uri="{FF2B5EF4-FFF2-40B4-BE49-F238E27FC236}">
                <a16:creationId xmlns:a16="http://schemas.microsoft.com/office/drawing/2014/main" id="{7F822BD7-ECCC-F79B-BE62-44F7C7FC7189}"/>
              </a:ext>
            </a:extLst>
          </p:cNvPr>
          <p:cNvSpPr/>
          <p:nvPr/>
        </p:nvSpPr>
        <p:spPr>
          <a:xfrm>
            <a:off x="81703" y="1585391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4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4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2" name="Freeform: Shape 551">
            <a:extLst>
              <a:ext uri="{FF2B5EF4-FFF2-40B4-BE49-F238E27FC236}">
                <a16:creationId xmlns:a16="http://schemas.microsoft.com/office/drawing/2014/main" id="{6AD31D9F-5B69-2977-94BA-3B5537BB2A08}"/>
              </a:ext>
            </a:extLst>
          </p:cNvPr>
          <p:cNvSpPr/>
          <p:nvPr/>
        </p:nvSpPr>
        <p:spPr>
          <a:xfrm>
            <a:off x="6129736" y="-379732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50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50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3" name="Freeform: Shape 552">
            <a:extLst>
              <a:ext uri="{FF2B5EF4-FFF2-40B4-BE49-F238E27FC236}">
                <a16:creationId xmlns:a16="http://schemas.microsoft.com/office/drawing/2014/main" id="{7CAE82D8-6F3D-CA6E-1C83-EC62824BFB18}"/>
              </a:ext>
            </a:extLst>
          </p:cNvPr>
          <p:cNvSpPr/>
          <p:nvPr/>
        </p:nvSpPr>
        <p:spPr>
          <a:xfrm>
            <a:off x="-951423" y="1585391"/>
            <a:ext cx="503689" cy="878830"/>
          </a:xfrm>
          <a:custGeom>
            <a:avLst/>
            <a:gdLst>
              <a:gd name="connsiteX0" fmla="*/ 0 w 503689"/>
              <a:gd name="connsiteY0" fmla="*/ 543147 h 878830"/>
              <a:gd name="connsiteX1" fmla="*/ 109070 w 503689"/>
              <a:gd name="connsiteY1" fmla="*/ 207464 h 878830"/>
              <a:gd name="connsiteX2" fmla="*/ 394620 w 503689"/>
              <a:gd name="connsiteY2" fmla="*/ 0 h 878830"/>
              <a:gd name="connsiteX3" fmla="*/ 503690 w 503689"/>
              <a:gd name="connsiteY3" fmla="*/ 335684 h 878830"/>
              <a:gd name="connsiteX4" fmla="*/ 394620 w 503689"/>
              <a:gd name="connsiteY4" fmla="*/ 671367 h 878830"/>
              <a:gd name="connsiteX5" fmla="*/ 109070 w 503689"/>
              <a:gd name="connsiteY5" fmla="*/ 878831 h 878830"/>
              <a:gd name="connsiteX6" fmla="*/ 0 w 503689"/>
              <a:gd name="connsiteY6" fmla="*/ 543147 h 878830"/>
              <a:gd name="connsiteX7" fmla="*/ 0 w 503689"/>
              <a:gd name="connsiteY7" fmla="*/ 543147 h 878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3689" h="878830">
                <a:moveTo>
                  <a:pt x="0" y="543147"/>
                </a:moveTo>
                <a:lnTo>
                  <a:pt x="109070" y="207464"/>
                </a:lnTo>
                <a:lnTo>
                  <a:pt x="394620" y="0"/>
                </a:lnTo>
                <a:lnTo>
                  <a:pt x="503690" y="335684"/>
                </a:lnTo>
                <a:lnTo>
                  <a:pt x="394620" y="671367"/>
                </a:lnTo>
                <a:lnTo>
                  <a:pt x="109070" y="878831"/>
                </a:lnTo>
                <a:lnTo>
                  <a:pt x="0" y="543147"/>
                </a:lnTo>
                <a:lnTo>
                  <a:pt x="0" y="5431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4" name="Freeform: Shape 553">
            <a:extLst>
              <a:ext uri="{FF2B5EF4-FFF2-40B4-BE49-F238E27FC236}">
                <a16:creationId xmlns:a16="http://schemas.microsoft.com/office/drawing/2014/main" id="{0C190219-276D-1C38-4BBB-C853F854CD79}"/>
              </a:ext>
            </a:extLst>
          </p:cNvPr>
          <p:cNvSpPr/>
          <p:nvPr/>
        </p:nvSpPr>
        <p:spPr>
          <a:xfrm>
            <a:off x="7162863" y="-715416"/>
            <a:ext cx="394618" cy="543147"/>
          </a:xfrm>
          <a:custGeom>
            <a:avLst/>
            <a:gdLst>
              <a:gd name="connsiteX0" fmla="*/ 0 w 394618"/>
              <a:gd name="connsiteY0" fmla="*/ 207464 h 543147"/>
              <a:gd name="connsiteX1" fmla="*/ 285549 w 394618"/>
              <a:gd name="connsiteY1" fmla="*/ 0 h 543147"/>
              <a:gd name="connsiteX2" fmla="*/ 394619 w 394618"/>
              <a:gd name="connsiteY2" fmla="*/ 335683 h 543147"/>
              <a:gd name="connsiteX3" fmla="*/ 109070 w 394618"/>
              <a:gd name="connsiteY3" fmla="*/ 543147 h 543147"/>
              <a:gd name="connsiteX4" fmla="*/ 0 w 394618"/>
              <a:gd name="connsiteY4" fmla="*/ 207464 h 543147"/>
              <a:gd name="connsiteX5" fmla="*/ 0 w 394618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0" y="207464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5" name="Freeform: Shape 554">
            <a:extLst>
              <a:ext uri="{FF2B5EF4-FFF2-40B4-BE49-F238E27FC236}">
                <a16:creationId xmlns:a16="http://schemas.microsoft.com/office/drawing/2014/main" id="{E1CA268F-1FDC-50ED-D858-08721A59B3B0}"/>
              </a:ext>
            </a:extLst>
          </p:cNvPr>
          <p:cNvSpPr/>
          <p:nvPr/>
        </p:nvSpPr>
        <p:spPr>
          <a:xfrm>
            <a:off x="7910441" y="-1258563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6" name="Freeform: Shape 555">
            <a:extLst>
              <a:ext uri="{FF2B5EF4-FFF2-40B4-BE49-F238E27FC236}">
                <a16:creationId xmlns:a16="http://schemas.microsoft.com/office/drawing/2014/main" id="{6BB58DC4-A353-48AD-4D05-9DFA54976E7F}"/>
              </a:ext>
            </a:extLst>
          </p:cNvPr>
          <p:cNvSpPr/>
          <p:nvPr/>
        </p:nvSpPr>
        <p:spPr>
          <a:xfrm>
            <a:off x="6877313" y="-715416"/>
            <a:ext cx="394619" cy="543147"/>
          </a:xfrm>
          <a:custGeom>
            <a:avLst/>
            <a:gdLst>
              <a:gd name="connsiteX0" fmla="*/ 109071 w 394619"/>
              <a:gd name="connsiteY0" fmla="*/ 335683 h 543147"/>
              <a:gd name="connsiteX1" fmla="*/ 0 w 394619"/>
              <a:gd name="connsiteY1" fmla="*/ 0 h 543147"/>
              <a:gd name="connsiteX2" fmla="*/ 285550 w 394619"/>
              <a:gd name="connsiteY2" fmla="*/ 207464 h 543147"/>
              <a:gd name="connsiteX3" fmla="*/ 394620 w 394619"/>
              <a:gd name="connsiteY3" fmla="*/ 543147 h 543147"/>
              <a:gd name="connsiteX4" fmla="*/ 109071 w 394619"/>
              <a:gd name="connsiteY4" fmla="*/ 335683 h 543147"/>
              <a:gd name="connsiteX5" fmla="*/ 109071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1" y="335683"/>
                </a:moveTo>
                <a:lnTo>
                  <a:pt x="0" y="0"/>
                </a:lnTo>
                <a:lnTo>
                  <a:pt x="285550" y="207464"/>
                </a:lnTo>
                <a:lnTo>
                  <a:pt x="394620" y="543147"/>
                </a:lnTo>
                <a:lnTo>
                  <a:pt x="109071" y="335683"/>
                </a:lnTo>
                <a:lnTo>
                  <a:pt x="109071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7" name="Freeform: Shape 556">
            <a:extLst>
              <a:ext uri="{FF2B5EF4-FFF2-40B4-BE49-F238E27FC236}">
                <a16:creationId xmlns:a16="http://schemas.microsoft.com/office/drawing/2014/main" id="{FAEC2EB6-B796-DE2A-2AF8-6DC86EB35531}"/>
              </a:ext>
            </a:extLst>
          </p:cNvPr>
          <p:cNvSpPr/>
          <p:nvPr/>
        </p:nvSpPr>
        <p:spPr>
          <a:xfrm>
            <a:off x="5491228" y="-379732"/>
            <a:ext cx="394619" cy="543147"/>
          </a:xfrm>
          <a:custGeom>
            <a:avLst/>
            <a:gdLst>
              <a:gd name="connsiteX0" fmla="*/ 109070 w 394619"/>
              <a:gd name="connsiteY0" fmla="*/ 335683 h 543147"/>
              <a:gd name="connsiteX1" fmla="*/ 0 w 394619"/>
              <a:gd name="connsiteY1" fmla="*/ 0 h 543147"/>
              <a:gd name="connsiteX2" fmla="*/ 285550 w 394619"/>
              <a:gd name="connsiteY2" fmla="*/ 207464 h 543147"/>
              <a:gd name="connsiteX3" fmla="*/ 394620 w 394619"/>
              <a:gd name="connsiteY3" fmla="*/ 543147 h 543147"/>
              <a:gd name="connsiteX4" fmla="*/ 109070 w 394619"/>
              <a:gd name="connsiteY4" fmla="*/ 335683 h 543147"/>
              <a:gd name="connsiteX5" fmla="*/ 10907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3"/>
                </a:moveTo>
                <a:lnTo>
                  <a:pt x="0" y="0"/>
                </a:lnTo>
                <a:lnTo>
                  <a:pt x="285550" y="207464"/>
                </a:lnTo>
                <a:lnTo>
                  <a:pt x="394620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8" name="Freeform: Shape 557">
            <a:extLst>
              <a:ext uri="{FF2B5EF4-FFF2-40B4-BE49-F238E27FC236}">
                <a16:creationId xmlns:a16="http://schemas.microsoft.com/office/drawing/2014/main" id="{53A1415B-F5C9-068A-1E0A-144F7FF16A62}"/>
              </a:ext>
            </a:extLst>
          </p:cNvPr>
          <p:cNvSpPr/>
          <p:nvPr/>
        </p:nvSpPr>
        <p:spPr>
          <a:xfrm>
            <a:off x="4172551" y="163414"/>
            <a:ext cx="394619" cy="543147"/>
          </a:xfrm>
          <a:custGeom>
            <a:avLst/>
            <a:gdLst>
              <a:gd name="connsiteX0" fmla="*/ 109070 w 394619"/>
              <a:gd name="connsiteY0" fmla="*/ 335683 h 543147"/>
              <a:gd name="connsiteX1" fmla="*/ 0 w 394619"/>
              <a:gd name="connsiteY1" fmla="*/ 0 h 543147"/>
              <a:gd name="connsiteX2" fmla="*/ 285550 w 394619"/>
              <a:gd name="connsiteY2" fmla="*/ 207464 h 543147"/>
              <a:gd name="connsiteX3" fmla="*/ 394620 w 394619"/>
              <a:gd name="connsiteY3" fmla="*/ 543147 h 543147"/>
              <a:gd name="connsiteX4" fmla="*/ 109070 w 394619"/>
              <a:gd name="connsiteY4" fmla="*/ 335683 h 543147"/>
              <a:gd name="connsiteX5" fmla="*/ 10907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3"/>
                </a:moveTo>
                <a:lnTo>
                  <a:pt x="0" y="0"/>
                </a:lnTo>
                <a:lnTo>
                  <a:pt x="285550" y="207464"/>
                </a:lnTo>
                <a:lnTo>
                  <a:pt x="394620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9" name="Freeform: Shape 558">
            <a:extLst>
              <a:ext uri="{FF2B5EF4-FFF2-40B4-BE49-F238E27FC236}">
                <a16:creationId xmlns:a16="http://schemas.microsoft.com/office/drawing/2014/main" id="{18957001-A48F-0311-1A41-907927DF93A2}"/>
              </a:ext>
            </a:extLst>
          </p:cNvPr>
          <p:cNvSpPr/>
          <p:nvPr/>
        </p:nvSpPr>
        <p:spPr>
          <a:xfrm>
            <a:off x="1114831" y="1042244"/>
            <a:ext cx="394619" cy="543147"/>
          </a:xfrm>
          <a:custGeom>
            <a:avLst/>
            <a:gdLst>
              <a:gd name="connsiteX0" fmla="*/ 109070 w 394619"/>
              <a:gd name="connsiteY0" fmla="*/ 335683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20 w 394619"/>
              <a:gd name="connsiteY3" fmla="*/ 543147 h 543147"/>
              <a:gd name="connsiteX4" fmla="*/ 109070 w 394619"/>
              <a:gd name="connsiteY4" fmla="*/ 335683 h 543147"/>
              <a:gd name="connsiteX5" fmla="*/ 10907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3"/>
                </a:moveTo>
                <a:lnTo>
                  <a:pt x="0" y="0"/>
                </a:lnTo>
                <a:lnTo>
                  <a:pt x="285549" y="207464"/>
                </a:lnTo>
                <a:lnTo>
                  <a:pt x="394620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0" name="Freeform: Shape 559">
            <a:extLst>
              <a:ext uri="{FF2B5EF4-FFF2-40B4-BE49-F238E27FC236}">
                <a16:creationId xmlns:a16="http://schemas.microsoft.com/office/drawing/2014/main" id="{488F423E-372C-3FC9-60DE-0E2B2E6D78A9}"/>
              </a:ext>
            </a:extLst>
          </p:cNvPr>
          <p:cNvSpPr/>
          <p:nvPr/>
        </p:nvSpPr>
        <p:spPr>
          <a:xfrm>
            <a:off x="-203845" y="1585391"/>
            <a:ext cx="394619" cy="543147"/>
          </a:xfrm>
          <a:custGeom>
            <a:avLst/>
            <a:gdLst>
              <a:gd name="connsiteX0" fmla="*/ 109070 w 394619"/>
              <a:gd name="connsiteY0" fmla="*/ 335684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20 w 394619"/>
              <a:gd name="connsiteY3" fmla="*/ 543147 h 543147"/>
              <a:gd name="connsiteX4" fmla="*/ 109070 w 394619"/>
              <a:gd name="connsiteY4" fmla="*/ 335684 h 543147"/>
              <a:gd name="connsiteX5" fmla="*/ 10907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4"/>
                </a:moveTo>
                <a:lnTo>
                  <a:pt x="0" y="0"/>
                </a:lnTo>
                <a:lnTo>
                  <a:pt x="285549" y="207464"/>
                </a:lnTo>
                <a:lnTo>
                  <a:pt x="394620" y="543147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1" name="Freeform: Shape 560">
            <a:extLst>
              <a:ext uri="{FF2B5EF4-FFF2-40B4-BE49-F238E27FC236}">
                <a16:creationId xmlns:a16="http://schemas.microsoft.com/office/drawing/2014/main" id="{6365D8A4-AD7E-2D35-9F6F-4831D8F53EFA}"/>
              </a:ext>
            </a:extLst>
          </p:cNvPr>
          <p:cNvSpPr/>
          <p:nvPr/>
        </p:nvSpPr>
        <p:spPr>
          <a:xfrm>
            <a:off x="720211" y="1249708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2" name="Freeform: Shape 561">
            <a:extLst>
              <a:ext uri="{FF2B5EF4-FFF2-40B4-BE49-F238E27FC236}">
                <a16:creationId xmlns:a16="http://schemas.microsoft.com/office/drawing/2014/main" id="{12D648E9-25B0-164F-2A40-17AC1554E698}"/>
              </a:ext>
            </a:extLst>
          </p:cNvPr>
          <p:cNvSpPr/>
          <p:nvPr/>
        </p:nvSpPr>
        <p:spPr>
          <a:xfrm>
            <a:off x="2038888" y="706561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3" name="Freeform: Shape 562">
            <a:extLst>
              <a:ext uri="{FF2B5EF4-FFF2-40B4-BE49-F238E27FC236}">
                <a16:creationId xmlns:a16="http://schemas.microsoft.com/office/drawing/2014/main" id="{8AE594BB-1D06-2462-A88C-3ED7AE868148}"/>
              </a:ext>
            </a:extLst>
          </p:cNvPr>
          <p:cNvSpPr/>
          <p:nvPr/>
        </p:nvSpPr>
        <p:spPr>
          <a:xfrm>
            <a:off x="3424974" y="370877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4" name="Freeform: Shape 563">
            <a:extLst>
              <a:ext uri="{FF2B5EF4-FFF2-40B4-BE49-F238E27FC236}">
                <a16:creationId xmlns:a16="http://schemas.microsoft.com/office/drawing/2014/main" id="{EA9ADE0E-EC22-39C3-CB83-EF51D13F25BF}"/>
              </a:ext>
            </a:extLst>
          </p:cNvPr>
          <p:cNvSpPr/>
          <p:nvPr/>
        </p:nvSpPr>
        <p:spPr>
          <a:xfrm>
            <a:off x="6415285" y="-715416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5" name="Freeform: Shape 564">
            <a:extLst>
              <a:ext uri="{FF2B5EF4-FFF2-40B4-BE49-F238E27FC236}">
                <a16:creationId xmlns:a16="http://schemas.microsoft.com/office/drawing/2014/main" id="{8CFB1D92-806F-FF4D-40A6-A5F16300B3CD}"/>
              </a:ext>
            </a:extLst>
          </p:cNvPr>
          <p:cNvSpPr/>
          <p:nvPr/>
        </p:nvSpPr>
        <p:spPr>
          <a:xfrm>
            <a:off x="7801371" y="-1051099"/>
            <a:ext cx="218139" cy="671366"/>
          </a:xfrm>
          <a:custGeom>
            <a:avLst/>
            <a:gdLst>
              <a:gd name="connsiteX0" fmla="*/ 0 w 218139"/>
              <a:gd name="connsiteY0" fmla="*/ 335683 h 671366"/>
              <a:gd name="connsiteX1" fmla="*/ 109070 w 218139"/>
              <a:gd name="connsiteY1" fmla="*/ 0 h 671366"/>
              <a:gd name="connsiteX2" fmla="*/ 218140 w 218139"/>
              <a:gd name="connsiteY2" fmla="*/ 335683 h 671366"/>
              <a:gd name="connsiteX3" fmla="*/ 109070 w 218139"/>
              <a:gd name="connsiteY3" fmla="*/ 671367 h 671366"/>
              <a:gd name="connsiteX4" fmla="*/ 0 w 218139"/>
              <a:gd name="connsiteY4" fmla="*/ 335683 h 671366"/>
              <a:gd name="connsiteX5" fmla="*/ 0 w 218139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39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6" name="Freeform: Shape 565">
            <a:extLst>
              <a:ext uri="{FF2B5EF4-FFF2-40B4-BE49-F238E27FC236}">
                <a16:creationId xmlns:a16="http://schemas.microsoft.com/office/drawing/2014/main" id="{E63735F2-8E9C-47D0-06C1-8509D776A5AA}"/>
              </a:ext>
            </a:extLst>
          </p:cNvPr>
          <p:cNvSpPr/>
          <p:nvPr/>
        </p:nvSpPr>
        <p:spPr>
          <a:xfrm>
            <a:off x="6877313" y="6522691"/>
            <a:ext cx="680168" cy="750610"/>
          </a:xfrm>
          <a:custGeom>
            <a:avLst/>
            <a:gdLst>
              <a:gd name="connsiteX0" fmla="*/ 109071 w 680168"/>
              <a:gd name="connsiteY0" fmla="*/ 543147 h 750610"/>
              <a:gd name="connsiteX1" fmla="*/ 0 w 680168"/>
              <a:gd name="connsiteY1" fmla="*/ 207464 h 750610"/>
              <a:gd name="connsiteX2" fmla="*/ 285550 w 680168"/>
              <a:gd name="connsiteY2" fmla="*/ 0 h 750610"/>
              <a:gd name="connsiteX3" fmla="*/ 571099 w 680168"/>
              <a:gd name="connsiteY3" fmla="*/ 207464 h 750610"/>
              <a:gd name="connsiteX4" fmla="*/ 680169 w 680168"/>
              <a:gd name="connsiteY4" fmla="*/ 543147 h 750610"/>
              <a:gd name="connsiteX5" fmla="*/ 394620 w 680168"/>
              <a:gd name="connsiteY5" fmla="*/ 750611 h 750610"/>
              <a:gd name="connsiteX6" fmla="*/ 109071 w 680168"/>
              <a:gd name="connsiteY6" fmla="*/ 543147 h 750610"/>
              <a:gd name="connsiteX7" fmla="*/ 109071 w 680168"/>
              <a:gd name="connsiteY7" fmla="*/ 543147 h 750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168" h="750610">
                <a:moveTo>
                  <a:pt x="109071" y="543147"/>
                </a:moveTo>
                <a:lnTo>
                  <a:pt x="0" y="207464"/>
                </a:lnTo>
                <a:lnTo>
                  <a:pt x="285550" y="0"/>
                </a:lnTo>
                <a:lnTo>
                  <a:pt x="571099" y="207464"/>
                </a:lnTo>
                <a:lnTo>
                  <a:pt x="680169" y="543147"/>
                </a:lnTo>
                <a:lnTo>
                  <a:pt x="394620" y="750611"/>
                </a:lnTo>
                <a:lnTo>
                  <a:pt x="109071" y="543147"/>
                </a:lnTo>
                <a:lnTo>
                  <a:pt x="109071" y="5431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7" name="Freeform: Shape 566">
            <a:extLst>
              <a:ext uri="{FF2B5EF4-FFF2-40B4-BE49-F238E27FC236}">
                <a16:creationId xmlns:a16="http://schemas.microsoft.com/office/drawing/2014/main" id="{461AF45D-645C-DFAD-B050-CFE28BB504A8}"/>
              </a:ext>
            </a:extLst>
          </p:cNvPr>
          <p:cNvSpPr/>
          <p:nvPr/>
        </p:nvSpPr>
        <p:spPr>
          <a:xfrm>
            <a:off x="7910441" y="6187008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4 h 543147"/>
              <a:gd name="connsiteX3" fmla="*/ 109070 w 394619"/>
              <a:gd name="connsiteY3" fmla="*/ 543148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4"/>
                </a:lnTo>
                <a:lnTo>
                  <a:pt x="109070" y="54314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8" name="Freeform: Shape 567">
            <a:extLst>
              <a:ext uri="{FF2B5EF4-FFF2-40B4-BE49-F238E27FC236}">
                <a16:creationId xmlns:a16="http://schemas.microsoft.com/office/drawing/2014/main" id="{EE18C714-A68E-CE67-32E3-528C15A3CD9E}"/>
              </a:ext>
            </a:extLst>
          </p:cNvPr>
          <p:cNvSpPr/>
          <p:nvPr/>
        </p:nvSpPr>
        <p:spPr>
          <a:xfrm>
            <a:off x="6129736" y="7065838"/>
            <a:ext cx="394619" cy="543146"/>
          </a:xfrm>
          <a:custGeom>
            <a:avLst/>
            <a:gdLst>
              <a:gd name="connsiteX0" fmla="*/ 0 w 394619"/>
              <a:gd name="connsiteY0" fmla="*/ 207463 h 543146"/>
              <a:gd name="connsiteX1" fmla="*/ 285550 w 394619"/>
              <a:gd name="connsiteY1" fmla="*/ 0 h 543146"/>
              <a:gd name="connsiteX2" fmla="*/ 394620 w 394619"/>
              <a:gd name="connsiteY2" fmla="*/ 335683 h 543146"/>
              <a:gd name="connsiteX3" fmla="*/ 109070 w 394619"/>
              <a:gd name="connsiteY3" fmla="*/ 543147 h 543146"/>
              <a:gd name="connsiteX4" fmla="*/ 0 w 394619"/>
              <a:gd name="connsiteY4" fmla="*/ 207463 h 543146"/>
              <a:gd name="connsiteX5" fmla="*/ 0 w 394619"/>
              <a:gd name="connsiteY5" fmla="*/ 20746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0" y="207463"/>
                </a:moveTo>
                <a:lnTo>
                  <a:pt x="285550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9" name="Freeform: Shape 568">
            <a:extLst>
              <a:ext uri="{FF2B5EF4-FFF2-40B4-BE49-F238E27FC236}">
                <a16:creationId xmlns:a16="http://schemas.microsoft.com/office/drawing/2014/main" id="{8C8F56FE-24C0-ADDB-107F-A294961DFACC}"/>
              </a:ext>
            </a:extLst>
          </p:cNvPr>
          <p:cNvSpPr/>
          <p:nvPr/>
        </p:nvSpPr>
        <p:spPr>
          <a:xfrm>
            <a:off x="8834498" y="6187008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50 w 394619"/>
              <a:gd name="connsiteY1" fmla="*/ 0 h 543147"/>
              <a:gd name="connsiteX2" fmla="*/ 394620 w 394619"/>
              <a:gd name="connsiteY2" fmla="*/ 335684 h 543147"/>
              <a:gd name="connsiteX3" fmla="*/ 109071 w 394619"/>
              <a:gd name="connsiteY3" fmla="*/ 543148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50" y="0"/>
                </a:lnTo>
                <a:lnTo>
                  <a:pt x="394620" y="335684"/>
                </a:lnTo>
                <a:lnTo>
                  <a:pt x="109071" y="54314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0" name="Freeform: Shape 569">
            <a:extLst>
              <a:ext uri="{FF2B5EF4-FFF2-40B4-BE49-F238E27FC236}">
                <a16:creationId xmlns:a16="http://schemas.microsoft.com/office/drawing/2014/main" id="{337C8853-A7E9-3FA4-7412-3164D6F6D306}"/>
              </a:ext>
            </a:extLst>
          </p:cNvPr>
          <p:cNvSpPr/>
          <p:nvPr/>
        </p:nvSpPr>
        <p:spPr>
          <a:xfrm>
            <a:off x="5205679" y="7065838"/>
            <a:ext cx="394619" cy="543146"/>
          </a:xfrm>
          <a:custGeom>
            <a:avLst/>
            <a:gdLst>
              <a:gd name="connsiteX0" fmla="*/ 0 w 394619"/>
              <a:gd name="connsiteY0" fmla="*/ 207463 h 543146"/>
              <a:gd name="connsiteX1" fmla="*/ 285549 w 394619"/>
              <a:gd name="connsiteY1" fmla="*/ 0 h 543146"/>
              <a:gd name="connsiteX2" fmla="*/ 394619 w 394619"/>
              <a:gd name="connsiteY2" fmla="*/ 335683 h 543146"/>
              <a:gd name="connsiteX3" fmla="*/ 109070 w 394619"/>
              <a:gd name="connsiteY3" fmla="*/ 543147 h 543146"/>
              <a:gd name="connsiteX4" fmla="*/ 0 w 394619"/>
              <a:gd name="connsiteY4" fmla="*/ 207463 h 543146"/>
              <a:gd name="connsiteX5" fmla="*/ 0 w 394619"/>
              <a:gd name="connsiteY5" fmla="*/ 20746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0" y="207463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1" name="Freeform: Shape 570">
            <a:extLst>
              <a:ext uri="{FF2B5EF4-FFF2-40B4-BE49-F238E27FC236}">
                <a16:creationId xmlns:a16="http://schemas.microsoft.com/office/drawing/2014/main" id="{F61D558F-9095-B1AF-7C07-C1C92AA9E833}"/>
              </a:ext>
            </a:extLst>
          </p:cNvPr>
          <p:cNvSpPr/>
          <p:nvPr/>
        </p:nvSpPr>
        <p:spPr>
          <a:xfrm>
            <a:off x="9582076" y="5643861"/>
            <a:ext cx="394618" cy="543147"/>
          </a:xfrm>
          <a:custGeom>
            <a:avLst/>
            <a:gdLst>
              <a:gd name="connsiteX0" fmla="*/ 0 w 394618"/>
              <a:gd name="connsiteY0" fmla="*/ 207464 h 543147"/>
              <a:gd name="connsiteX1" fmla="*/ 285549 w 394618"/>
              <a:gd name="connsiteY1" fmla="*/ 0 h 543147"/>
              <a:gd name="connsiteX2" fmla="*/ 394619 w 394618"/>
              <a:gd name="connsiteY2" fmla="*/ 335684 h 543147"/>
              <a:gd name="connsiteX3" fmla="*/ 109070 w 394618"/>
              <a:gd name="connsiteY3" fmla="*/ 543147 h 543147"/>
              <a:gd name="connsiteX4" fmla="*/ 0 w 394618"/>
              <a:gd name="connsiteY4" fmla="*/ 207464 h 543147"/>
              <a:gd name="connsiteX5" fmla="*/ 0 w 394618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0" y="207464"/>
                </a:moveTo>
                <a:lnTo>
                  <a:pt x="285549" y="0"/>
                </a:lnTo>
                <a:lnTo>
                  <a:pt x="394619" y="335684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2" name="Freeform: Shape 571">
            <a:extLst>
              <a:ext uri="{FF2B5EF4-FFF2-40B4-BE49-F238E27FC236}">
                <a16:creationId xmlns:a16="http://schemas.microsoft.com/office/drawing/2014/main" id="{C737031D-DAD9-FBF1-DD48-56D99E8A6AF8}"/>
              </a:ext>
            </a:extLst>
          </p:cNvPr>
          <p:cNvSpPr/>
          <p:nvPr/>
        </p:nvSpPr>
        <p:spPr>
          <a:xfrm>
            <a:off x="4458101" y="7608985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19 w 394619"/>
              <a:gd name="connsiteY2" fmla="*/ 335684 h 543147"/>
              <a:gd name="connsiteX3" fmla="*/ 109070 w 394619"/>
              <a:gd name="connsiteY3" fmla="*/ 543148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19" y="335684"/>
                </a:lnTo>
                <a:lnTo>
                  <a:pt x="109070" y="54314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3" name="Freeform: Shape 572">
            <a:extLst>
              <a:ext uri="{FF2B5EF4-FFF2-40B4-BE49-F238E27FC236}">
                <a16:creationId xmlns:a16="http://schemas.microsoft.com/office/drawing/2014/main" id="{914CCD37-2E72-CC80-ECC9-215677029774}"/>
              </a:ext>
            </a:extLst>
          </p:cNvPr>
          <p:cNvSpPr/>
          <p:nvPr/>
        </p:nvSpPr>
        <p:spPr>
          <a:xfrm>
            <a:off x="10506133" y="5308177"/>
            <a:ext cx="503689" cy="878830"/>
          </a:xfrm>
          <a:custGeom>
            <a:avLst/>
            <a:gdLst>
              <a:gd name="connsiteX0" fmla="*/ 0 w 503689"/>
              <a:gd name="connsiteY0" fmla="*/ 543147 h 878830"/>
              <a:gd name="connsiteX1" fmla="*/ 109070 w 503689"/>
              <a:gd name="connsiteY1" fmla="*/ 207463 h 878830"/>
              <a:gd name="connsiteX2" fmla="*/ 394620 w 503689"/>
              <a:gd name="connsiteY2" fmla="*/ 0 h 878830"/>
              <a:gd name="connsiteX3" fmla="*/ 503690 w 503689"/>
              <a:gd name="connsiteY3" fmla="*/ 335683 h 878830"/>
              <a:gd name="connsiteX4" fmla="*/ 394620 w 503689"/>
              <a:gd name="connsiteY4" fmla="*/ 671367 h 878830"/>
              <a:gd name="connsiteX5" fmla="*/ 109070 w 503689"/>
              <a:gd name="connsiteY5" fmla="*/ 878830 h 878830"/>
              <a:gd name="connsiteX6" fmla="*/ 0 w 503689"/>
              <a:gd name="connsiteY6" fmla="*/ 543147 h 878830"/>
              <a:gd name="connsiteX7" fmla="*/ 0 w 503689"/>
              <a:gd name="connsiteY7" fmla="*/ 543147 h 8788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03689" h="878830">
                <a:moveTo>
                  <a:pt x="0" y="543147"/>
                </a:moveTo>
                <a:lnTo>
                  <a:pt x="109070" y="207463"/>
                </a:lnTo>
                <a:lnTo>
                  <a:pt x="394620" y="0"/>
                </a:lnTo>
                <a:lnTo>
                  <a:pt x="503690" y="335683"/>
                </a:lnTo>
                <a:lnTo>
                  <a:pt x="394620" y="671367"/>
                </a:lnTo>
                <a:lnTo>
                  <a:pt x="109070" y="878830"/>
                </a:lnTo>
                <a:lnTo>
                  <a:pt x="0" y="543147"/>
                </a:lnTo>
                <a:lnTo>
                  <a:pt x="0" y="5431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4" name="Freeform: Shape 573">
            <a:extLst>
              <a:ext uri="{FF2B5EF4-FFF2-40B4-BE49-F238E27FC236}">
                <a16:creationId xmlns:a16="http://schemas.microsoft.com/office/drawing/2014/main" id="{211C9022-9B51-F498-6780-E6DFFEC52649}"/>
              </a:ext>
            </a:extLst>
          </p:cNvPr>
          <p:cNvSpPr/>
          <p:nvPr/>
        </p:nvSpPr>
        <p:spPr>
          <a:xfrm>
            <a:off x="3534044" y="7608985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19 w 394619"/>
              <a:gd name="connsiteY2" fmla="*/ 335684 h 543147"/>
              <a:gd name="connsiteX3" fmla="*/ 109070 w 394619"/>
              <a:gd name="connsiteY3" fmla="*/ 543148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19" y="335684"/>
                </a:lnTo>
                <a:lnTo>
                  <a:pt x="109070" y="54314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5" name="Freeform: Shape 574">
            <a:extLst>
              <a:ext uri="{FF2B5EF4-FFF2-40B4-BE49-F238E27FC236}">
                <a16:creationId xmlns:a16="http://schemas.microsoft.com/office/drawing/2014/main" id="{247B0970-D3BD-71B9-AAB7-2EB4F278E0BE}"/>
              </a:ext>
            </a:extLst>
          </p:cNvPr>
          <p:cNvSpPr/>
          <p:nvPr/>
        </p:nvSpPr>
        <p:spPr>
          <a:xfrm>
            <a:off x="2500917" y="7944669"/>
            <a:ext cx="394619" cy="543146"/>
          </a:xfrm>
          <a:custGeom>
            <a:avLst/>
            <a:gdLst>
              <a:gd name="connsiteX0" fmla="*/ 0 w 394619"/>
              <a:gd name="connsiteY0" fmla="*/ 207463 h 543146"/>
              <a:gd name="connsiteX1" fmla="*/ 285549 w 394619"/>
              <a:gd name="connsiteY1" fmla="*/ 0 h 543146"/>
              <a:gd name="connsiteX2" fmla="*/ 394619 w 394619"/>
              <a:gd name="connsiteY2" fmla="*/ 335683 h 543146"/>
              <a:gd name="connsiteX3" fmla="*/ 109070 w 394619"/>
              <a:gd name="connsiteY3" fmla="*/ 543147 h 543146"/>
              <a:gd name="connsiteX4" fmla="*/ 0 w 394619"/>
              <a:gd name="connsiteY4" fmla="*/ 207463 h 543146"/>
              <a:gd name="connsiteX5" fmla="*/ 0 w 394619"/>
              <a:gd name="connsiteY5" fmla="*/ 20746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0" y="207463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6" name="Freeform: Shape 575">
            <a:extLst>
              <a:ext uri="{FF2B5EF4-FFF2-40B4-BE49-F238E27FC236}">
                <a16:creationId xmlns:a16="http://schemas.microsoft.com/office/drawing/2014/main" id="{6A8E455D-1B08-5520-6D16-D6E6CB42C971}"/>
              </a:ext>
            </a:extLst>
          </p:cNvPr>
          <p:cNvSpPr/>
          <p:nvPr/>
        </p:nvSpPr>
        <p:spPr>
          <a:xfrm>
            <a:off x="1753338" y="8487816"/>
            <a:ext cx="394619" cy="543147"/>
          </a:xfrm>
          <a:custGeom>
            <a:avLst/>
            <a:gdLst>
              <a:gd name="connsiteX0" fmla="*/ 0 w 394619"/>
              <a:gd name="connsiteY0" fmla="*/ 207463 h 543147"/>
              <a:gd name="connsiteX1" fmla="*/ 285549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8 h 543147"/>
              <a:gd name="connsiteX4" fmla="*/ 0 w 394619"/>
              <a:gd name="connsiteY4" fmla="*/ 207463 h 543147"/>
              <a:gd name="connsiteX5" fmla="*/ 0 w 394619"/>
              <a:gd name="connsiteY5" fmla="*/ 20746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3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8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7" name="Freeform: Shape 576">
            <a:extLst>
              <a:ext uri="{FF2B5EF4-FFF2-40B4-BE49-F238E27FC236}">
                <a16:creationId xmlns:a16="http://schemas.microsoft.com/office/drawing/2014/main" id="{69567482-E2B0-D7F7-B84E-00ACDB52FD23}"/>
              </a:ext>
            </a:extLst>
          </p:cNvPr>
          <p:cNvSpPr/>
          <p:nvPr/>
        </p:nvSpPr>
        <p:spPr>
          <a:xfrm>
            <a:off x="2786466" y="7944669"/>
            <a:ext cx="394619" cy="543146"/>
          </a:xfrm>
          <a:custGeom>
            <a:avLst/>
            <a:gdLst>
              <a:gd name="connsiteX0" fmla="*/ 109070 w 394619"/>
              <a:gd name="connsiteY0" fmla="*/ 335683 h 543146"/>
              <a:gd name="connsiteX1" fmla="*/ 0 w 394619"/>
              <a:gd name="connsiteY1" fmla="*/ 0 h 543146"/>
              <a:gd name="connsiteX2" fmla="*/ 285549 w 394619"/>
              <a:gd name="connsiteY2" fmla="*/ 207463 h 543146"/>
              <a:gd name="connsiteX3" fmla="*/ 394619 w 394619"/>
              <a:gd name="connsiteY3" fmla="*/ 543147 h 543146"/>
              <a:gd name="connsiteX4" fmla="*/ 109070 w 394619"/>
              <a:gd name="connsiteY4" fmla="*/ 335683 h 543146"/>
              <a:gd name="connsiteX5" fmla="*/ 109070 w 394619"/>
              <a:gd name="connsiteY5" fmla="*/ 33568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109070" y="335683"/>
                </a:moveTo>
                <a:lnTo>
                  <a:pt x="0" y="0"/>
                </a:lnTo>
                <a:lnTo>
                  <a:pt x="285549" y="207463"/>
                </a:lnTo>
                <a:lnTo>
                  <a:pt x="394619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8" name="Freeform: Shape 577">
            <a:extLst>
              <a:ext uri="{FF2B5EF4-FFF2-40B4-BE49-F238E27FC236}">
                <a16:creationId xmlns:a16="http://schemas.microsoft.com/office/drawing/2014/main" id="{1D83FFB1-D427-2922-7E7B-1BE9EBB940BD}"/>
              </a:ext>
            </a:extLst>
          </p:cNvPr>
          <p:cNvSpPr/>
          <p:nvPr/>
        </p:nvSpPr>
        <p:spPr>
          <a:xfrm>
            <a:off x="4172551" y="7608985"/>
            <a:ext cx="394619" cy="543147"/>
          </a:xfrm>
          <a:custGeom>
            <a:avLst/>
            <a:gdLst>
              <a:gd name="connsiteX0" fmla="*/ 109070 w 394619"/>
              <a:gd name="connsiteY0" fmla="*/ 335684 h 543147"/>
              <a:gd name="connsiteX1" fmla="*/ 0 w 394619"/>
              <a:gd name="connsiteY1" fmla="*/ 0 h 543147"/>
              <a:gd name="connsiteX2" fmla="*/ 285550 w 394619"/>
              <a:gd name="connsiteY2" fmla="*/ 207464 h 543147"/>
              <a:gd name="connsiteX3" fmla="*/ 394620 w 394619"/>
              <a:gd name="connsiteY3" fmla="*/ 543148 h 543147"/>
              <a:gd name="connsiteX4" fmla="*/ 109070 w 394619"/>
              <a:gd name="connsiteY4" fmla="*/ 335684 h 543147"/>
              <a:gd name="connsiteX5" fmla="*/ 10907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4"/>
                </a:moveTo>
                <a:lnTo>
                  <a:pt x="0" y="0"/>
                </a:lnTo>
                <a:lnTo>
                  <a:pt x="285550" y="207464"/>
                </a:lnTo>
                <a:lnTo>
                  <a:pt x="394620" y="543148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9" name="Freeform: Shape 578">
            <a:extLst>
              <a:ext uri="{FF2B5EF4-FFF2-40B4-BE49-F238E27FC236}">
                <a16:creationId xmlns:a16="http://schemas.microsoft.com/office/drawing/2014/main" id="{9D4CD4BF-45C8-FDCB-0C70-AD14390E58B6}"/>
              </a:ext>
            </a:extLst>
          </p:cNvPr>
          <p:cNvSpPr/>
          <p:nvPr/>
        </p:nvSpPr>
        <p:spPr>
          <a:xfrm>
            <a:off x="5491228" y="7065838"/>
            <a:ext cx="394619" cy="543146"/>
          </a:xfrm>
          <a:custGeom>
            <a:avLst/>
            <a:gdLst>
              <a:gd name="connsiteX0" fmla="*/ 109070 w 394619"/>
              <a:gd name="connsiteY0" fmla="*/ 335683 h 543146"/>
              <a:gd name="connsiteX1" fmla="*/ 0 w 394619"/>
              <a:gd name="connsiteY1" fmla="*/ 0 h 543146"/>
              <a:gd name="connsiteX2" fmla="*/ 285550 w 394619"/>
              <a:gd name="connsiteY2" fmla="*/ 207463 h 543146"/>
              <a:gd name="connsiteX3" fmla="*/ 394620 w 394619"/>
              <a:gd name="connsiteY3" fmla="*/ 543147 h 543146"/>
              <a:gd name="connsiteX4" fmla="*/ 109070 w 394619"/>
              <a:gd name="connsiteY4" fmla="*/ 335683 h 543146"/>
              <a:gd name="connsiteX5" fmla="*/ 109070 w 394619"/>
              <a:gd name="connsiteY5" fmla="*/ 33568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109070" y="335683"/>
                </a:moveTo>
                <a:lnTo>
                  <a:pt x="0" y="0"/>
                </a:lnTo>
                <a:lnTo>
                  <a:pt x="285550" y="207463"/>
                </a:lnTo>
                <a:lnTo>
                  <a:pt x="394620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0" name="Freeform: Shape 579">
            <a:extLst>
              <a:ext uri="{FF2B5EF4-FFF2-40B4-BE49-F238E27FC236}">
                <a16:creationId xmlns:a16="http://schemas.microsoft.com/office/drawing/2014/main" id="{D21D356A-C012-CEDA-0CD6-691295F67C59}"/>
              </a:ext>
            </a:extLst>
          </p:cNvPr>
          <p:cNvSpPr/>
          <p:nvPr/>
        </p:nvSpPr>
        <p:spPr>
          <a:xfrm>
            <a:off x="8548949" y="6187008"/>
            <a:ext cx="394619" cy="543147"/>
          </a:xfrm>
          <a:custGeom>
            <a:avLst/>
            <a:gdLst>
              <a:gd name="connsiteX0" fmla="*/ 109070 w 394619"/>
              <a:gd name="connsiteY0" fmla="*/ 335684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20 w 394619"/>
              <a:gd name="connsiteY3" fmla="*/ 543148 h 543147"/>
              <a:gd name="connsiteX4" fmla="*/ 109070 w 394619"/>
              <a:gd name="connsiteY4" fmla="*/ 335684 h 543147"/>
              <a:gd name="connsiteX5" fmla="*/ 10907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4"/>
                </a:moveTo>
                <a:lnTo>
                  <a:pt x="0" y="0"/>
                </a:lnTo>
                <a:lnTo>
                  <a:pt x="285549" y="207464"/>
                </a:lnTo>
                <a:lnTo>
                  <a:pt x="394620" y="543148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1" name="Freeform: Shape 580">
            <a:extLst>
              <a:ext uri="{FF2B5EF4-FFF2-40B4-BE49-F238E27FC236}">
                <a16:creationId xmlns:a16="http://schemas.microsoft.com/office/drawing/2014/main" id="{211A2ACB-FAD9-38DD-DA6C-EB478CEBED13}"/>
              </a:ext>
            </a:extLst>
          </p:cNvPr>
          <p:cNvSpPr/>
          <p:nvPr/>
        </p:nvSpPr>
        <p:spPr>
          <a:xfrm>
            <a:off x="9867625" y="5643861"/>
            <a:ext cx="394619" cy="543147"/>
          </a:xfrm>
          <a:custGeom>
            <a:avLst/>
            <a:gdLst>
              <a:gd name="connsiteX0" fmla="*/ 109070 w 394619"/>
              <a:gd name="connsiteY0" fmla="*/ 335684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20 w 394619"/>
              <a:gd name="connsiteY3" fmla="*/ 543147 h 543147"/>
              <a:gd name="connsiteX4" fmla="*/ 109070 w 394619"/>
              <a:gd name="connsiteY4" fmla="*/ 335684 h 543147"/>
              <a:gd name="connsiteX5" fmla="*/ 10907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4"/>
                </a:moveTo>
                <a:lnTo>
                  <a:pt x="0" y="0"/>
                </a:lnTo>
                <a:lnTo>
                  <a:pt x="285549" y="207464"/>
                </a:lnTo>
                <a:lnTo>
                  <a:pt x="394620" y="543147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2" name="Freeform: Shape 581">
            <a:extLst>
              <a:ext uri="{FF2B5EF4-FFF2-40B4-BE49-F238E27FC236}">
                <a16:creationId xmlns:a16="http://schemas.microsoft.com/office/drawing/2014/main" id="{8119997A-9D47-5038-1229-D6DAAB4A4D43}"/>
              </a:ext>
            </a:extLst>
          </p:cNvPr>
          <p:cNvSpPr/>
          <p:nvPr/>
        </p:nvSpPr>
        <p:spPr>
          <a:xfrm>
            <a:off x="9120048" y="5851324"/>
            <a:ext cx="218139" cy="671366"/>
          </a:xfrm>
          <a:custGeom>
            <a:avLst/>
            <a:gdLst>
              <a:gd name="connsiteX0" fmla="*/ 0 w 218139"/>
              <a:gd name="connsiteY0" fmla="*/ 335683 h 671366"/>
              <a:gd name="connsiteX1" fmla="*/ 109070 w 218139"/>
              <a:gd name="connsiteY1" fmla="*/ 0 h 671366"/>
              <a:gd name="connsiteX2" fmla="*/ 218140 w 218139"/>
              <a:gd name="connsiteY2" fmla="*/ 335683 h 671366"/>
              <a:gd name="connsiteX3" fmla="*/ 109070 w 218139"/>
              <a:gd name="connsiteY3" fmla="*/ 671367 h 671366"/>
              <a:gd name="connsiteX4" fmla="*/ 0 w 218139"/>
              <a:gd name="connsiteY4" fmla="*/ 335683 h 671366"/>
              <a:gd name="connsiteX5" fmla="*/ 0 w 218139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39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3" name="Freeform: Shape 582">
            <a:extLst>
              <a:ext uri="{FF2B5EF4-FFF2-40B4-BE49-F238E27FC236}">
                <a16:creationId xmlns:a16="http://schemas.microsoft.com/office/drawing/2014/main" id="{97D757A2-9665-F9AA-8E7A-DEF06270FB58}"/>
              </a:ext>
            </a:extLst>
          </p:cNvPr>
          <p:cNvSpPr/>
          <p:nvPr/>
        </p:nvSpPr>
        <p:spPr>
          <a:xfrm>
            <a:off x="7801371" y="6394471"/>
            <a:ext cx="218139" cy="671366"/>
          </a:xfrm>
          <a:custGeom>
            <a:avLst/>
            <a:gdLst>
              <a:gd name="connsiteX0" fmla="*/ 0 w 218139"/>
              <a:gd name="connsiteY0" fmla="*/ 335684 h 671366"/>
              <a:gd name="connsiteX1" fmla="*/ 109070 w 218139"/>
              <a:gd name="connsiteY1" fmla="*/ 0 h 671366"/>
              <a:gd name="connsiteX2" fmla="*/ 218140 w 218139"/>
              <a:gd name="connsiteY2" fmla="*/ 335684 h 671366"/>
              <a:gd name="connsiteX3" fmla="*/ 109070 w 218139"/>
              <a:gd name="connsiteY3" fmla="*/ 671367 h 671366"/>
              <a:gd name="connsiteX4" fmla="*/ 0 w 218139"/>
              <a:gd name="connsiteY4" fmla="*/ 335684 h 671366"/>
              <a:gd name="connsiteX5" fmla="*/ 0 w 218139"/>
              <a:gd name="connsiteY5" fmla="*/ 335684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39" h="671366">
                <a:moveTo>
                  <a:pt x="0" y="335684"/>
                </a:moveTo>
                <a:lnTo>
                  <a:pt x="109070" y="0"/>
                </a:lnTo>
                <a:lnTo>
                  <a:pt x="218140" y="335684"/>
                </a:lnTo>
                <a:lnTo>
                  <a:pt x="109070" y="671367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4" name="Freeform: Shape 583">
            <a:extLst>
              <a:ext uri="{FF2B5EF4-FFF2-40B4-BE49-F238E27FC236}">
                <a16:creationId xmlns:a16="http://schemas.microsoft.com/office/drawing/2014/main" id="{3E395D9B-4AD0-5C1E-CB0B-4931B16F019A}"/>
              </a:ext>
            </a:extLst>
          </p:cNvPr>
          <p:cNvSpPr/>
          <p:nvPr/>
        </p:nvSpPr>
        <p:spPr>
          <a:xfrm>
            <a:off x="6415285" y="6730155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6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6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5" name="Freeform: Shape 584">
            <a:extLst>
              <a:ext uri="{FF2B5EF4-FFF2-40B4-BE49-F238E27FC236}">
                <a16:creationId xmlns:a16="http://schemas.microsoft.com/office/drawing/2014/main" id="{070AEF90-2E0E-DD2A-2500-3A887F35E6F5}"/>
              </a:ext>
            </a:extLst>
          </p:cNvPr>
          <p:cNvSpPr/>
          <p:nvPr/>
        </p:nvSpPr>
        <p:spPr>
          <a:xfrm>
            <a:off x="3424974" y="7816449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6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6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6" name="Freeform: Shape 585">
            <a:extLst>
              <a:ext uri="{FF2B5EF4-FFF2-40B4-BE49-F238E27FC236}">
                <a16:creationId xmlns:a16="http://schemas.microsoft.com/office/drawing/2014/main" id="{74D7316F-58F5-2AC3-7521-EE775F936401}"/>
              </a:ext>
            </a:extLst>
          </p:cNvPr>
          <p:cNvSpPr/>
          <p:nvPr/>
        </p:nvSpPr>
        <p:spPr>
          <a:xfrm>
            <a:off x="2038888" y="8152132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6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6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7" name="Freeform: Shape 586">
            <a:extLst>
              <a:ext uri="{FF2B5EF4-FFF2-40B4-BE49-F238E27FC236}">
                <a16:creationId xmlns:a16="http://schemas.microsoft.com/office/drawing/2014/main" id="{504772E4-7DC6-1A10-A9EE-5EAC7C85FC3F}"/>
              </a:ext>
            </a:extLst>
          </p:cNvPr>
          <p:cNvSpPr/>
          <p:nvPr/>
        </p:nvSpPr>
        <p:spPr>
          <a:xfrm>
            <a:off x="1862409" y="-379732"/>
            <a:ext cx="680168" cy="750610"/>
          </a:xfrm>
          <a:custGeom>
            <a:avLst/>
            <a:gdLst>
              <a:gd name="connsiteX0" fmla="*/ 109070 w 680168"/>
              <a:gd name="connsiteY0" fmla="*/ 543147 h 750610"/>
              <a:gd name="connsiteX1" fmla="*/ 0 w 680168"/>
              <a:gd name="connsiteY1" fmla="*/ 207464 h 750610"/>
              <a:gd name="connsiteX2" fmla="*/ 285549 w 680168"/>
              <a:gd name="connsiteY2" fmla="*/ 0 h 750610"/>
              <a:gd name="connsiteX3" fmla="*/ 571099 w 680168"/>
              <a:gd name="connsiteY3" fmla="*/ 207464 h 750610"/>
              <a:gd name="connsiteX4" fmla="*/ 680169 w 680168"/>
              <a:gd name="connsiteY4" fmla="*/ 543147 h 750610"/>
              <a:gd name="connsiteX5" fmla="*/ 394619 w 680168"/>
              <a:gd name="connsiteY5" fmla="*/ 750611 h 750610"/>
              <a:gd name="connsiteX6" fmla="*/ 109070 w 680168"/>
              <a:gd name="connsiteY6" fmla="*/ 543147 h 750610"/>
              <a:gd name="connsiteX7" fmla="*/ 109070 w 680168"/>
              <a:gd name="connsiteY7" fmla="*/ 543147 h 750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168" h="750610">
                <a:moveTo>
                  <a:pt x="109070" y="543147"/>
                </a:moveTo>
                <a:lnTo>
                  <a:pt x="0" y="207464"/>
                </a:lnTo>
                <a:lnTo>
                  <a:pt x="285549" y="0"/>
                </a:lnTo>
                <a:lnTo>
                  <a:pt x="571099" y="207464"/>
                </a:lnTo>
                <a:lnTo>
                  <a:pt x="680169" y="543147"/>
                </a:lnTo>
                <a:lnTo>
                  <a:pt x="394619" y="750611"/>
                </a:lnTo>
                <a:lnTo>
                  <a:pt x="109070" y="543147"/>
                </a:lnTo>
                <a:lnTo>
                  <a:pt x="109070" y="5431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8" name="Freeform: Shape 587">
            <a:extLst>
              <a:ext uri="{FF2B5EF4-FFF2-40B4-BE49-F238E27FC236}">
                <a16:creationId xmlns:a16="http://schemas.microsoft.com/office/drawing/2014/main" id="{2D0872B0-6EE8-321F-A1EA-DF60705DE31C}"/>
              </a:ext>
            </a:extLst>
          </p:cNvPr>
          <p:cNvSpPr/>
          <p:nvPr/>
        </p:nvSpPr>
        <p:spPr>
          <a:xfrm>
            <a:off x="2786466" y="-379732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19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9" name="Freeform: Shape 588">
            <a:extLst>
              <a:ext uri="{FF2B5EF4-FFF2-40B4-BE49-F238E27FC236}">
                <a16:creationId xmlns:a16="http://schemas.microsoft.com/office/drawing/2014/main" id="{DDCC9549-07DC-AB4E-790E-F3DFFBE4AFB7}"/>
              </a:ext>
            </a:extLst>
          </p:cNvPr>
          <p:cNvSpPr/>
          <p:nvPr/>
        </p:nvSpPr>
        <p:spPr>
          <a:xfrm>
            <a:off x="1114831" y="163414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0" name="Freeform: Shape 589">
            <a:extLst>
              <a:ext uri="{FF2B5EF4-FFF2-40B4-BE49-F238E27FC236}">
                <a16:creationId xmlns:a16="http://schemas.microsoft.com/office/drawing/2014/main" id="{A651D8EF-6979-E612-AA6C-833C16798616}"/>
              </a:ext>
            </a:extLst>
          </p:cNvPr>
          <p:cNvSpPr/>
          <p:nvPr/>
        </p:nvSpPr>
        <p:spPr>
          <a:xfrm>
            <a:off x="3819593" y="-715416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50 w 394619"/>
              <a:gd name="connsiteY1" fmla="*/ 0 h 543147"/>
              <a:gd name="connsiteX2" fmla="*/ 394619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50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1" name="Freeform: Shape 590">
            <a:extLst>
              <a:ext uri="{FF2B5EF4-FFF2-40B4-BE49-F238E27FC236}">
                <a16:creationId xmlns:a16="http://schemas.microsoft.com/office/drawing/2014/main" id="{0EA16EC9-DE04-2C39-192E-BE4A51272390}"/>
              </a:ext>
            </a:extLst>
          </p:cNvPr>
          <p:cNvSpPr/>
          <p:nvPr/>
        </p:nvSpPr>
        <p:spPr>
          <a:xfrm>
            <a:off x="81703" y="499097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2" name="Freeform: Shape 591">
            <a:extLst>
              <a:ext uri="{FF2B5EF4-FFF2-40B4-BE49-F238E27FC236}">
                <a16:creationId xmlns:a16="http://schemas.microsoft.com/office/drawing/2014/main" id="{AE9DCF33-E614-39AD-8B75-1C37328DCCB0}"/>
              </a:ext>
            </a:extLst>
          </p:cNvPr>
          <p:cNvSpPr/>
          <p:nvPr/>
        </p:nvSpPr>
        <p:spPr>
          <a:xfrm>
            <a:off x="4458101" y="-922880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19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3" name="Freeform: Shape 592">
            <a:extLst>
              <a:ext uri="{FF2B5EF4-FFF2-40B4-BE49-F238E27FC236}">
                <a16:creationId xmlns:a16="http://schemas.microsoft.com/office/drawing/2014/main" id="{88A1EACE-1B0E-5555-C737-E9CFEC2017BE}"/>
              </a:ext>
            </a:extLst>
          </p:cNvPr>
          <p:cNvSpPr/>
          <p:nvPr/>
        </p:nvSpPr>
        <p:spPr>
          <a:xfrm>
            <a:off x="-556803" y="706561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4" name="Freeform: Shape 593">
            <a:extLst>
              <a:ext uri="{FF2B5EF4-FFF2-40B4-BE49-F238E27FC236}">
                <a16:creationId xmlns:a16="http://schemas.microsoft.com/office/drawing/2014/main" id="{7F8315A1-33AF-6703-9224-D4D974B9489D}"/>
              </a:ext>
            </a:extLst>
          </p:cNvPr>
          <p:cNvSpPr/>
          <p:nvPr/>
        </p:nvSpPr>
        <p:spPr>
          <a:xfrm>
            <a:off x="5205679" y="-1258563"/>
            <a:ext cx="394619" cy="543147"/>
          </a:xfrm>
          <a:custGeom>
            <a:avLst/>
            <a:gdLst>
              <a:gd name="connsiteX0" fmla="*/ 109070 w 394619"/>
              <a:gd name="connsiteY0" fmla="*/ 335683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19 w 394619"/>
              <a:gd name="connsiteY3" fmla="*/ 543147 h 543147"/>
              <a:gd name="connsiteX4" fmla="*/ 109070 w 394619"/>
              <a:gd name="connsiteY4" fmla="*/ 335683 h 543147"/>
              <a:gd name="connsiteX5" fmla="*/ 10907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3"/>
                </a:moveTo>
                <a:lnTo>
                  <a:pt x="0" y="0"/>
                </a:lnTo>
                <a:lnTo>
                  <a:pt x="285549" y="207464"/>
                </a:lnTo>
                <a:lnTo>
                  <a:pt x="394619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5" name="Freeform: Shape 594">
            <a:extLst>
              <a:ext uri="{FF2B5EF4-FFF2-40B4-BE49-F238E27FC236}">
                <a16:creationId xmlns:a16="http://schemas.microsoft.com/office/drawing/2014/main" id="{240E694D-B171-FC1C-FB3A-9ECD2670B6BD}"/>
              </a:ext>
            </a:extLst>
          </p:cNvPr>
          <p:cNvSpPr/>
          <p:nvPr/>
        </p:nvSpPr>
        <p:spPr>
          <a:xfrm>
            <a:off x="3534044" y="-715416"/>
            <a:ext cx="394619" cy="543147"/>
          </a:xfrm>
          <a:custGeom>
            <a:avLst/>
            <a:gdLst>
              <a:gd name="connsiteX0" fmla="*/ 109070 w 394619"/>
              <a:gd name="connsiteY0" fmla="*/ 335683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19 w 394619"/>
              <a:gd name="connsiteY3" fmla="*/ 543147 h 543147"/>
              <a:gd name="connsiteX4" fmla="*/ 109070 w 394619"/>
              <a:gd name="connsiteY4" fmla="*/ 335683 h 543147"/>
              <a:gd name="connsiteX5" fmla="*/ 10907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3"/>
                </a:moveTo>
                <a:lnTo>
                  <a:pt x="0" y="0"/>
                </a:lnTo>
                <a:lnTo>
                  <a:pt x="285549" y="207464"/>
                </a:lnTo>
                <a:lnTo>
                  <a:pt x="394619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6" name="Freeform: Shape 595">
            <a:extLst>
              <a:ext uri="{FF2B5EF4-FFF2-40B4-BE49-F238E27FC236}">
                <a16:creationId xmlns:a16="http://schemas.microsoft.com/office/drawing/2014/main" id="{C7EC5D84-2D27-5BFD-5F10-D803A2280C8E}"/>
              </a:ext>
            </a:extLst>
          </p:cNvPr>
          <p:cNvSpPr/>
          <p:nvPr/>
        </p:nvSpPr>
        <p:spPr>
          <a:xfrm>
            <a:off x="829281" y="163414"/>
            <a:ext cx="394619" cy="543147"/>
          </a:xfrm>
          <a:custGeom>
            <a:avLst/>
            <a:gdLst>
              <a:gd name="connsiteX0" fmla="*/ 109070 w 394619"/>
              <a:gd name="connsiteY0" fmla="*/ 335683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20 w 394619"/>
              <a:gd name="connsiteY3" fmla="*/ 543147 h 543147"/>
              <a:gd name="connsiteX4" fmla="*/ 109070 w 394619"/>
              <a:gd name="connsiteY4" fmla="*/ 335683 h 543147"/>
              <a:gd name="connsiteX5" fmla="*/ 10907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3"/>
                </a:moveTo>
                <a:lnTo>
                  <a:pt x="0" y="0"/>
                </a:lnTo>
                <a:lnTo>
                  <a:pt x="285549" y="207464"/>
                </a:lnTo>
                <a:lnTo>
                  <a:pt x="394620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7" name="Freeform: Shape 596">
            <a:extLst>
              <a:ext uri="{FF2B5EF4-FFF2-40B4-BE49-F238E27FC236}">
                <a16:creationId xmlns:a16="http://schemas.microsoft.com/office/drawing/2014/main" id="{9BD4C5BA-5D14-B2D2-DF4D-81C9D2F8244D}"/>
              </a:ext>
            </a:extLst>
          </p:cNvPr>
          <p:cNvSpPr/>
          <p:nvPr/>
        </p:nvSpPr>
        <p:spPr>
          <a:xfrm>
            <a:off x="-842353" y="706561"/>
            <a:ext cx="394619" cy="543147"/>
          </a:xfrm>
          <a:custGeom>
            <a:avLst/>
            <a:gdLst>
              <a:gd name="connsiteX0" fmla="*/ 109070 w 394619"/>
              <a:gd name="connsiteY0" fmla="*/ 335683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20 w 394619"/>
              <a:gd name="connsiteY3" fmla="*/ 543147 h 543147"/>
              <a:gd name="connsiteX4" fmla="*/ 109070 w 394619"/>
              <a:gd name="connsiteY4" fmla="*/ 335683 h 543147"/>
              <a:gd name="connsiteX5" fmla="*/ 10907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3"/>
                </a:moveTo>
                <a:lnTo>
                  <a:pt x="0" y="0"/>
                </a:lnTo>
                <a:lnTo>
                  <a:pt x="285549" y="207464"/>
                </a:lnTo>
                <a:lnTo>
                  <a:pt x="394620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8" name="Freeform: Shape 597">
            <a:extLst>
              <a:ext uri="{FF2B5EF4-FFF2-40B4-BE49-F238E27FC236}">
                <a16:creationId xmlns:a16="http://schemas.microsoft.com/office/drawing/2014/main" id="{643C2B67-0776-D0F4-0A9C-1D253F1343D0}"/>
              </a:ext>
            </a:extLst>
          </p:cNvPr>
          <p:cNvSpPr/>
          <p:nvPr/>
        </p:nvSpPr>
        <p:spPr>
          <a:xfrm>
            <a:off x="-951423" y="706561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9" name="Freeform: Shape 598">
            <a:extLst>
              <a:ext uri="{FF2B5EF4-FFF2-40B4-BE49-F238E27FC236}">
                <a16:creationId xmlns:a16="http://schemas.microsoft.com/office/drawing/2014/main" id="{2331CB94-1C3D-B3FC-D110-13988CDF4423}"/>
              </a:ext>
            </a:extLst>
          </p:cNvPr>
          <p:cNvSpPr/>
          <p:nvPr/>
        </p:nvSpPr>
        <p:spPr>
          <a:xfrm>
            <a:off x="720211" y="163414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0" name="Freeform: Shape 599">
            <a:extLst>
              <a:ext uri="{FF2B5EF4-FFF2-40B4-BE49-F238E27FC236}">
                <a16:creationId xmlns:a16="http://schemas.microsoft.com/office/drawing/2014/main" id="{CBCEE7E5-B945-5070-2B5A-1AB3CA27403F}"/>
              </a:ext>
            </a:extLst>
          </p:cNvPr>
          <p:cNvSpPr/>
          <p:nvPr/>
        </p:nvSpPr>
        <p:spPr>
          <a:xfrm>
            <a:off x="1753338" y="-172269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1" name="Freeform: Shape 600">
            <a:extLst>
              <a:ext uri="{FF2B5EF4-FFF2-40B4-BE49-F238E27FC236}">
                <a16:creationId xmlns:a16="http://schemas.microsoft.com/office/drawing/2014/main" id="{E066D6CB-CC8E-7076-90C6-8DD89F9BD0CA}"/>
              </a:ext>
            </a:extLst>
          </p:cNvPr>
          <p:cNvSpPr/>
          <p:nvPr/>
        </p:nvSpPr>
        <p:spPr>
          <a:xfrm>
            <a:off x="3424974" y="-715416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2" name="Freeform: Shape 601">
            <a:extLst>
              <a:ext uri="{FF2B5EF4-FFF2-40B4-BE49-F238E27FC236}">
                <a16:creationId xmlns:a16="http://schemas.microsoft.com/office/drawing/2014/main" id="{0F870E25-1801-CB79-C062-52336C367DFD}"/>
              </a:ext>
            </a:extLst>
          </p:cNvPr>
          <p:cNvSpPr/>
          <p:nvPr/>
        </p:nvSpPr>
        <p:spPr>
          <a:xfrm>
            <a:off x="7515821" y="7401522"/>
            <a:ext cx="680168" cy="750610"/>
          </a:xfrm>
          <a:custGeom>
            <a:avLst/>
            <a:gdLst>
              <a:gd name="connsiteX0" fmla="*/ 109071 w 680168"/>
              <a:gd name="connsiteY0" fmla="*/ 543148 h 750610"/>
              <a:gd name="connsiteX1" fmla="*/ 0 w 680168"/>
              <a:gd name="connsiteY1" fmla="*/ 207463 h 750610"/>
              <a:gd name="connsiteX2" fmla="*/ 285550 w 680168"/>
              <a:gd name="connsiteY2" fmla="*/ 0 h 750610"/>
              <a:gd name="connsiteX3" fmla="*/ 571099 w 680168"/>
              <a:gd name="connsiteY3" fmla="*/ 207463 h 750610"/>
              <a:gd name="connsiteX4" fmla="*/ 680169 w 680168"/>
              <a:gd name="connsiteY4" fmla="*/ 543148 h 750610"/>
              <a:gd name="connsiteX5" fmla="*/ 394620 w 680168"/>
              <a:gd name="connsiteY5" fmla="*/ 750611 h 750610"/>
              <a:gd name="connsiteX6" fmla="*/ 109071 w 680168"/>
              <a:gd name="connsiteY6" fmla="*/ 543148 h 750610"/>
              <a:gd name="connsiteX7" fmla="*/ 109071 w 680168"/>
              <a:gd name="connsiteY7" fmla="*/ 543148 h 750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168" h="750610">
                <a:moveTo>
                  <a:pt x="109071" y="543148"/>
                </a:moveTo>
                <a:lnTo>
                  <a:pt x="0" y="207463"/>
                </a:lnTo>
                <a:lnTo>
                  <a:pt x="285550" y="0"/>
                </a:lnTo>
                <a:lnTo>
                  <a:pt x="571099" y="207463"/>
                </a:lnTo>
                <a:lnTo>
                  <a:pt x="680169" y="543148"/>
                </a:lnTo>
                <a:lnTo>
                  <a:pt x="394620" y="750611"/>
                </a:lnTo>
                <a:lnTo>
                  <a:pt x="109071" y="543148"/>
                </a:lnTo>
                <a:lnTo>
                  <a:pt x="109071" y="54314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3" name="Freeform: Shape 602">
            <a:extLst>
              <a:ext uri="{FF2B5EF4-FFF2-40B4-BE49-F238E27FC236}">
                <a16:creationId xmlns:a16="http://schemas.microsoft.com/office/drawing/2014/main" id="{253C2F21-3BC2-2C46-9BB8-CCE4C053FC15}"/>
              </a:ext>
            </a:extLst>
          </p:cNvPr>
          <p:cNvSpPr/>
          <p:nvPr/>
        </p:nvSpPr>
        <p:spPr>
          <a:xfrm>
            <a:off x="8548949" y="7065838"/>
            <a:ext cx="394619" cy="543146"/>
          </a:xfrm>
          <a:custGeom>
            <a:avLst/>
            <a:gdLst>
              <a:gd name="connsiteX0" fmla="*/ 0 w 394619"/>
              <a:gd name="connsiteY0" fmla="*/ 207463 h 543146"/>
              <a:gd name="connsiteX1" fmla="*/ 285549 w 394619"/>
              <a:gd name="connsiteY1" fmla="*/ 0 h 543146"/>
              <a:gd name="connsiteX2" fmla="*/ 394620 w 394619"/>
              <a:gd name="connsiteY2" fmla="*/ 335683 h 543146"/>
              <a:gd name="connsiteX3" fmla="*/ 109070 w 394619"/>
              <a:gd name="connsiteY3" fmla="*/ 543147 h 543146"/>
              <a:gd name="connsiteX4" fmla="*/ 0 w 394619"/>
              <a:gd name="connsiteY4" fmla="*/ 207463 h 543146"/>
              <a:gd name="connsiteX5" fmla="*/ 0 w 394619"/>
              <a:gd name="connsiteY5" fmla="*/ 20746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0" y="207463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4" name="Freeform: Shape 603">
            <a:extLst>
              <a:ext uri="{FF2B5EF4-FFF2-40B4-BE49-F238E27FC236}">
                <a16:creationId xmlns:a16="http://schemas.microsoft.com/office/drawing/2014/main" id="{7920EE97-EFB7-56F7-0FB0-F7D429EE8E45}"/>
              </a:ext>
            </a:extLst>
          </p:cNvPr>
          <p:cNvSpPr/>
          <p:nvPr/>
        </p:nvSpPr>
        <p:spPr>
          <a:xfrm>
            <a:off x="6877313" y="7608985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50 w 394619"/>
              <a:gd name="connsiteY1" fmla="*/ 0 h 543147"/>
              <a:gd name="connsiteX2" fmla="*/ 394620 w 394619"/>
              <a:gd name="connsiteY2" fmla="*/ 335684 h 543147"/>
              <a:gd name="connsiteX3" fmla="*/ 109071 w 394619"/>
              <a:gd name="connsiteY3" fmla="*/ 543148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50" y="0"/>
                </a:lnTo>
                <a:lnTo>
                  <a:pt x="394620" y="335684"/>
                </a:lnTo>
                <a:lnTo>
                  <a:pt x="109071" y="54314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5" name="Freeform: Shape 604">
            <a:extLst>
              <a:ext uri="{FF2B5EF4-FFF2-40B4-BE49-F238E27FC236}">
                <a16:creationId xmlns:a16="http://schemas.microsoft.com/office/drawing/2014/main" id="{4F4AA180-8F7A-0523-C686-714C9BE50455}"/>
              </a:ext>
            </a:extLst>
          </p:cNvPr>
          <p:cNvSpPr/>
          <p:nvPr/>
        </p:nvSpPr>
        <p:spPr>
          <a:xfrm>
            <a:off x="9582076" y="6730155"/>
            <a:ext cx="394618" cy="543146"/>
          </a:xfrm>
          <a:custGeom>
            <a:avLst/>
            <a:gdLst>
              <a:gd name="connsiteX0" fmla="*/ 0 w 394618"/>
              <a:gd name="connsiteY0" fmla="*/ 207463 h 543146"/>
              <a:gd name="connsiteX1" fmla="*/ 285549 w 394618"/>
              <a:gd name="connsiteY1" fmla="*/ 0 h 543146"/>
              <a:gd name="connsiteX2" fmla="*/ 394619 w 394618"/>
              <a:gd name="connsiteY2" fmla="*/ 335683 h 543146"/>
              <a:gd name="connsiteX3" fmla="*/ 109070 w 394618"/>
              <a:gd name="connsiteY3" fmla="*/ 543147 h 543146"/>
              <a:gd name="connsiteX4" fmla="*/ 0 w 394618"/>
              <a:gd name="connsiteY4" fmla="*/ 207463 h 543146"/>
              <a:gd name="connsiteX5" fmla="*/ 0 w 394618"/>
              <a:gd name="connsiteY5" fmla="*/ 20746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6">
                <a:moveTo>
                  <a:pt x="0" y="207463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6" name="Freeform: Shape 605">
            <a:extLst>
              <a:ext uri="{FF2B5EF4-FFF2-40B4-BE49-F238E27FC236}">
                <a16:creationId xmlns:a16="http://schemas.microsoft.com/office/drawing/2014/main" id="{65855045-DCB6-E976-FE94-1BF9766C7C80}"/>
              </a:ext>
            </a:extLst>
          </p:cNvPr>
          <p:cNvSpPr/>
          <p:nvPr/>
        </p:nvSpPr>
        <p:spPr>
          <a:xfrm>
            <a:off x="5844187" y="7944669"/>
            <a:ext cx="394619" cy="543146"/>
          </a:xfrm>
          <a:custGeom>
            <a:avLst/>
            <a:gdLst>
              <a:gd name="connsiteX0" fmla="*/ 0 w 394619"/>
              <a:gd name="connsiteY0" fmla="*/ 207463 h 543146"/>
              <a:gd name="connsiteX1" fmla="*/ 285549 w 394619"/>
              <a:gd name="connsiteY1" fmla="*/ 0 h 543146"/>
              <a:gd name="connsiteX2" fmla="*/ 394619 w 394619"/>
              <a:gd name="connsiteY2" fmla="*/ 335683 h 543146"/>
              <a:gd name="connsiteX3" fmla="*/ 109070 w 394619"/>
              <a:gd name="connsiteY3" fmla="*/ 543147 h 543146"/>
              <a:gd name="connsiteX4" fmla="*/ 0 w 394619"/>
              <a:gd name="connsiteY4" fmla="*/ 207463 h 543146"/>
              <a:gd name="connsiteX5" fmla="*/ 0 w 394619"/>
              <a:gd name="connsiteY5" fmla="*/ 20746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0" y="207463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7" name="Freeform: Shape 606">
            <a:extLst>
              <a:ext uri="{FF2B5EF4-FFF2-40B4-BE49-F238E27FC236}">
                <a16:creationId xmlns:a16="http://schemas.microsoft.com/office/drawing/2014/main" id="{E9A65033-7672-9EA6-1C26-A357EA535C8A}"/>
              </a:ext>
            </a:extLst>
          </p:cNvPr>
          <p:cNvSpPr/>
          <p:nvPr/>
        </p:nvSpPr>
        <p:spPr>
          <a:xfrm>
            <a:off x="10220584" y="6522691"/>
            <a:ext cx="394618" cy="543147"/>
          </a:xfrm>
          <a:custGeom>
            <a:avLst/>
            <a:gdLst>
              <a:gd name="connsiteX0" fmla="*/ 0 w 394618"/>
              <a:gd name="connsiteY0" fmla="*/ 207464 h 543147"/>
              <a:gd name="connsiteX1" fmla="*/ 285549 w 394618"/>
              <a:gd name="connsiteY1" fmla="*/ 0 h 543147"/>
              <a:gd name="connsiteX2" fmla="*/ 394619 w 394618"/>
              <a:gd name="connsiteY2" fmla="*/ 335684 h 543147"/>
              <a:gd name="connsiteX3" fmla="*/ 109070 w 394618"/>
              <a:gd name="connsiteY3" fmla="*/ 543147 h 543147"/>
              <a:gd name="connsiteX4" fmla="*/ 0 w 394618"/>
              <a:gd name="connsiteY4" fmla="*/ 207464 h 543147"/>
              <a:gd name="connsiteX5" fmla="*/ 0 w 394618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0" y="207464"/>
                </a:moveTo>
                <a:lnTo>
                  <a:pt x="285549" y="0"/>
                </a:lnTo>
                <a:lnTo>
                  <a:pt x="394619" y="335684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8" name="Freeform: Shape 607">
            <a:extLst>
              <a:ext uri="{FF2B5EF4-FFF2-40B4-BE49-F238E27FC236}">
                <a16:creationId xmlns:a16="http://schemas.microsoft.com/office/drawing/2014/main" id="{302E3607-1223-DFF9-BFA3-E41E9B7E7AB7}"/>
              </a:ext>
            </a:extLst>
          </p:cNvPr>
          <p:cNvSpPr/>
          <p:nvPr/>
        </p:nvSpPr>
        <p:spPr>
          <a:xfrm>
            <a:off x="5205679" y="8152132"/>
            <a:ext cx="394619" cy="543146"/>
          </a:xfrm>
          <a:custGeom>
            <a:avLst/>
            <a:gdLst>
              <a:gd name="connsiteX0" fmla="*/ 0 w 394619"/>
              <a:gd name="connsiteY0" fmla="*/ 207463 h 543146"/>
              <a:gd name="connsiteX1" fmla="*/ 285549 w 394619"/>
              <a:gd name="connsiteY1" fmla="*/ 0 h 543146"/>
              <a:gd name="connsiteX2" fmla="*/ 394619 w 394619"/>
              <a:gd name="connsiteY2" fmla="*/ 335683 h 543146"/>
              <a:gd name="connsiteX3" fmla="*/ 109070 w 394619"/>
              <a:gd name="connsiteY3" fmla="*/ 543147 h 543146"/>
              <a:gd name="connsiteX4" fmla="*/ 0 w 394619"/>
              <a:gd name="connsiteY4" fmla="*/ 207463 h 543146"/>
              <a:gd name="connsiteX5" fmla="*/ 0 w 394619"/>
              <a:gd name="connsiteY5" fmla="*/ 20746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0" y="207463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9" name="Freeform: Shape 608">
            <a:extLst>
              <a:ext uri="{FF2B5EF4-FFF2-40B4-BE49-F238E27FC236}">
                <a16:creationId xmlns:a16="http://schemas.microsoft.com/office/drawing/2014/main" id="{ACEB0965-F306-651B-4A0E-871D3189FD71}"/>
              </a:ext>
            </a:extLst>
          </p:cNvPr>
          <p:cNvSpPr/>
          <p:nvPr/>
        </p:nvSpPr>
        <p:spPr>
          <a:xfrm>
            <a:off x="4458101" y="8487816"/>
            <a:ext cx="394619" cy="543147"/>
          </a:xfrm>
          <a:custGeom>
            <a:avLst/>
            <a:gdLst>
              <a:gd name="connsiteX0" fmla="*/ 109070 w 394619"/>
              <a:gd name="connsiteY0" fmla="*/ 335683 h 543147"/>
              <a:gd name="connsiteX1" fmla="*/ 0 w 394619"/>
              <a:gd name="connsiteY1" fmla="*/ 0 h 543147"/>
              <a:gd name="connsiteX2" fmla="*/ 285549 w 394619"/>
              <a:gd name="connsiteY2" fmla="*/ 207463 h 543147"/>
              <a:gd name="connsiteX3" fmla="*/ 394619 w 394619"/>
              <a:gd name="connsiteY3" fmla="*/ 543148 h 543147"/>
              <a:gd name="connsiteX4" fmla="*/ 109070 w 394619"/>
              <a:gd name="connsiteY4" fmla="*/ 335683 h 543147"/>
              <a:gd name="connsiteX5" fmla="*/ 10907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3"/>
                </a:moveTo>
                <a:lnTo>
                  <a:pt x="0" y="0"/>
                </a:lnTo>
                <a:lnTo>
                  <a:pt x="285549" y="207463"/>
                </a:lnTo>
                <a:lnTo>
                  <a:pt x="394619" y="543148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0" name="Freeform: Shape 609">
            <a:extLst>
              <a:ext uri="{FF2B5EF4-FFF2-40B4-BE49-F238E27FC236}">
                <a16:creationId xmlns:a16="http://schemas.microsoft.com/office/drawing/2014/main" id="{0D4612C6-EF36-6D1D-74EC-168BEF3E514C}"/>
              </a:ext>
            </a:extLst>
          </p:cNvPr>
          <p:cNvSpPr/>
          <p:nvPr/>
        </p:nvSpPr>
        <p:spPr>
          <a:xfrm>
            <a:off x="6129736" y="7944669"/>
            <a:ext cx="394619" cy="543146"/>
          </a:xfrm>
          <a:custGeom>
            <a:avLst/>
            <a:gdLst>
              <a:gd name="connsiteX0" fmla="*/ 109070 w 394619"/>
              <a:gd name="connsiteY0" fmla="*/ 335683 h 543146"/>
              <a:gd name="connsiteX1" fmla="*/ 0 w 394619"/>
              <a:gd name="connsiteY1" fmla="*/ 0 h 543146"/>
              <a:gd name="connsiteX2" fmla="*/ 285550 w 394619"/>
              <a:gd name="connsiteY2" fmla="*/ 207463 h 543146"/>
              <a:gd name="connsiteX3" fmla="*/ 394620 w 394619"/>
              <a:gd name="connsiteY3" fmla="*/ 543147 h 543146"/>
              <a:gd name="connsiteX4" fmla="*/ 109070 w 394619"/>
              <a:gd name="connsiteY4" fmla="*/ 335683 h 543146"/>
              <a:gd name="connsiteX5" fmla="*/ 109070 w 394619"/>
              <a:gd name="connsiteY5" fmla="*/ 33568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109070" y="335683"/>
                </a:moveTo>
                <a:lnTo>
                  <a:pt x="0" y="0"/>
                </a:lnTo>
                <a:lnTo>
                  <a:pt x="285550" y="207463"/>
                </a:lnTo>
                <a:lnTo>
                  <a:pt x="394620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1" name="Freeform: Shape 610">
            <a:extLst>
              <a:ext uri="{FF2B5EF4-FFF2-40B4-BE49-F238E27FC236}">
                <a16:creationId xmlns:a16="http://schemas.microsoft.com/office/drawing/2014/main" id="{B5AA16C5-CCD5-F17B-EE92-7BA3719A60B6}"/>
              </a:ext>
            </a:extLst>
          </p:cNvPr>
          <p:cNvSpPr/>
          <p:nvPr/>
        </p:nvSpPr>
        <p:spPr>
          <a:xfrm>
            <a:off x="8834498" y="7065838"/>
            <a:ext cx="394619" cy="543146"/>
          </a:xfrm>
          <a:custGeom>
            <a:avLst/>
            <a:gdLst>
              <a:gd name="connsiteX0" fmla="*/ 109071 w 394619"/>
              <a:gd name="connsiteY0" fmla="*/ 335683 h 543146"/>
              <a:gd name="connsiteX1" fmla="*/ 0 w 394619"/>
              <a:gd name="connsiteY1" fmla="*/ 0 h 543146"/>
              <a:gd name="connsiteX2" fmla="*/ 285550 w 394619"/>
              <a:gd name="connsiteY2" fmla="*/ 207463 h 543146"/>
              <a:gd name="connsiteX3" fmla="*/ 394620 w 394619"/>
              <a:gd name="connsiteY3" fmla="*/ 543147 h 543146"/>
              <a:gd name="connsiteX4" fmla="*/ 109071 w 394619"/>
              <a:gd name="connsiteY4" fmla="*/ 335683 h 543146"/>
              <a:gd name="connsiteX5" fmla="*/ 109071 w 394619"/>
              <a:gd name="connsiteY5" fmla="*/ 33568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109071" y="335683"/>
                </a:moveTo>
                <a:lnTo>
                  <a:pt x="0" y="0"/>
                </a:lnTo>
                <a:lnTo>
                  <a:pt x="285550" y="207463"/>
                </a:lnTo>
                <a:lnTo>
                  <a:pt x="394620" y="543147"/>
                </a:lnTo>
                <a:lnTo>
                  <a:pt x="109071" y="335683"/>
                </a:lnTo>
                <a:lnTo>
                  <a:pt x="109071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2" name="Freeform: Shape 611">
            <a:extLst>
              <a:ext uri="{FF2B5EF4-FFF2-40B4-BE49-F238E27FC236}">
                <a16:creationId xmlns:a16="http://schemas.microsoft.com/office/drawing/2014/main" id="{DDC36A72-A64E-DB20-8303-B20B6485F30A}"/>
              </a:ext>
            </a:extLst>
          </p:cNvPr>
          <p:cNvSpPr/>
          <p:nvPr/>
        </p:nvSpPr>
        <p:spPr>
          <a:xfrm>
            <a:off x="10506133" y="6522691"/>
            <a:ext cx="394619" cy="543147"/>
          </a:xfrm>
          <a:custGeom>
            <a:avLst/>
            <a:gdLst>
              <a:gd name="connsiteX0" fmla="*/ 109070 w 394619"/>
              <a:gd name="connsiteY0" fmla="*/ 335684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20 w 394619"/>
              <a:gd name="connsiteY3" fmla="*/ 543147 h 543147"/>
              <a:gd name="connsiteX4" fmla="*/ 109070 w 394619"/>
              <a:gd name="connsiteY4" fmla="*/ 335684 h 543147"/>
              <a:gd name="connsiteX5" fmla="*/ 10907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4"/>
                </a:moveTo>
                <a:lnTo>
                  <a:pt x="0" y="0"/>
                </a:lnTo>
                <a:lnTo>
                  <a:pt x="285549" y="207464"/>
                </a:lnTo>
                <a:lnTo>
                  <a:pt x="394620" y="543147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3" name="Freeform: Shape 612">
            <a:extLst>
              <a:ext uri="{FF2B5EF4-FFF2-40B4-BE49-F238E27FC236}">
                <a16:creationId xmlns:a16="http://schemas.microsoft.com/office/drawing/2014/main" id="{27784E4C-3073-2D4A-0CB2-27E1D65CAF1E}"/>
              </a:ext>
            </a:extLst>
          </p:cNvPr>
          <p:cNvSpPr/>
          <p:nvPr/>
        </p:nvSpPr>
        <p:spPr>
          <a:xfrm>
            <a:off x="10791682" y="6394471"/>
            <a:ext cx="218140" cy="671366"/>
          </a:xfrm>
          <a:custGeom>
            <a:avLst/>
            <a:gdLst>
              <a:gd name="connsiteX0" fmla="*/ 0 w 218140"/>
              <a:gd name="connsiteY0" fmla="*/ 335684 h 671366"/>
              <a:gd name="connsiteX1" fmla="*/ 109071 w 218140"/>
              <a:gd name="connsiteY1" fmla="*/ 0 h 671366"/>
              <a:gd name="connsiteX2" fmla="*/ 218140 w 218140"/>
              <a:gd name="connsiteY2" fmla="*/ 335684 h 671366"/>
              <a:gd name="connsiteX3" fmla="*/ 109071 w 218140"/>
              <a:gd name="connsiteY3" fmla="*/ 671367 h 671366"/>
              <a:gd name="connsiteX4" fmla="*/ 0 w 218140"/>
              <a:gd name="connsiteY4" fmla="*/ 335684 h 671366"/>
              <a:gd name="connsiteX5" fmla="*/ 0 w 218140"/>
              <a:gd name="connsiteY5" fmla="*/ 335684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4"/>
                </a:moveTo>
                <a:lnTo>
                  <a:pt x="109071" y="0"/>
                </a:lnTo>
                <a:lnTo>
                  <a:pt x="218140" y="335684"/>
                </a:lnTo>
                <a:lnTo>
                  <a:pt x="109071" y="671367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4" name="Freeform: Shape 613">
            <a:extLst>
              <a:ext uri="{FF2B5EF4-FFF2-40B4-BE49-F238E27FC236}">
                <a16:creationId xmlns:a16="http://schemas.microsoft.com/office/drawing/2014/main" id="{41558B1A-9AF5-3AB5-6A64-A9212C757216}"/>
              </a:ext>
            </a:extLst>
          </p:cNvPr>
          <p:cNvSpPr/>
          <p:nvPr/>
        </p:nvSpPr>
        <p:spPr>
          <a:xfrm>
            <a:off x="9120048" y="6937619"/>
            <a:ext cx="218139" cy="671366"/>
          </a:xfrm>
          <a:custGeom>
            <a:avLst/>
            <a:gdLst>
              <a:gd name="connsiteX0" fmla="*/ 0 w 218139"/>
              <a:gd name="connsiteY0" fmla="*/ 335683 h 671366"/>
              <a:gd name="connsiteX1" fmla="*/ 109070 w 218139"/>
              <a:gd name="connsiteY1" fmla="*/ 0 h 671366"/>
              <a:gd name="connsiteX2" fmla="*/ 218140 w 218139"/>
              <a:gd name="connsiteY2" fmla="*/ 335683 h 671366"/>
              <a:gd name="connsiteX3" fmla="*/ 109070 w 218139"/>
              <a:gd name="connsiteY3" fmla="*/ 671366 h 671366"/>
              <a:gd name="connsiteX4" fmla="*/ 0 w 218139"/>
              <a:gd name="connsiteY4" fmla="*/ 335683 h 671366"/>
              <a:gd name="connsiteX5" fmla="*/ 0 w 218139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39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6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5" name="Freeform: Shape 614">
            <a:extLst>
              <a:ext uri="{FF2B5EF4-FFF2-40B4-BE49-F238E27FC236}">
                <a16:creationId xmlns:a16="http://schemas.microsoft.com/office/drawing/2014/main" id="{4EC488AD-AFD2-DB75-77AB-59F38281B6D5}"/>
              </a:ext>
            </a:extLst>
          </p:cNvPr>
          <p:cNvSpPr/>
          <p:nvPr/>
        </p:nvSpPr>
        <p:spPr>
          <a:xfrm>
            <a:off x="8086920" y="7273302"/>
            <a:ext cx="218140" cy="671367"/>
          </a:xfrm>
          <a:custGeom>
            <a:avLst/>
            <a:gdLst>
              <a:gd name="connsiteX0" fmla="*/ 0 w 218140"/>
              <a:gd name="connsiteY0" fmla="*/ 335683 h 671367"/>
              <a:gd name="connsiteX1" fmla="*/ 109070 w 218140"/>
              <a:gd name="connsiteY1" fmla="*/ 0 h 671367"/>
              <a:gd name="connsiteX2" fmla="*/ 218140 w 218140"/>
              <a:gd name="connsiteY2" fmla="*/ 335683 h 671367"/>
              <a:gd name="connsiteX3" fmla="*/ 109070 w 218140"/>
              <a:gd name="connsiteY3" fmla="*/ 671367 h 671367"/>
              <a:gd name="connsiteX4" fmla="*/ 0 w 218140"/>
              <a:gd name="connsiteY4" fmla="*/ 335683 h 671367"/>
              <a:gd name="connsiteX5" fmla="*/ 0 w 218140"/>
              <a:gd name="connsiteY5" fmla="*/ 335683 h 671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7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6" name="Freeform: Shape 615">
            <a:extLst>
              <a:ext uri="{FF2B5EF4-FFF2-40B4-BE49-F238E27FC236}">
                <a16:creationId xmlns:a16="http://schemas.microsoft.com/office/drawing/2014/main" id="{FBA3B550-B2FA-C333-F2D5-E5EF5DE3EB51}"/>
              </a:ext>
            </a:extLst>
          </p:cNvPr>
          <p:cNvSpPr/>
          <p:nvPr/>
        </p:nvSpPr>
        <p:spPr>
          <a:xfrm>
            <a:off x="6415285" y="7816449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6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6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7" name="Freeform: Shape 616">
            <a:extLst>
              <a:ext uri="{FF2B5EF4-FFF2-40B4-BE49-F238E27FC236}">
                <a16:creationId xmlns:a16="http://schemas.microsoft.com/office/drawing/2014/main" id="{E761EFA5-C19A-9098-C3E7-132B186FE13C}"/>
              </a:ext>
            </a:extLst>
          </p:cNvPr>
          <p:cNvSpPr/>
          <p:nvPr/>
        </p:nvSpPr>
        <p:spPr>
          <a:xfrm>
            <a:off x="1467789" y="-922880"/>
            <a:ext cx="680168" cy="750610"/>
          </a:xfrm>
          <a:custGeom>
            <a:avLst/>
            <a:gdLst>
              <a:gd name="connsiteX0" fmla="*/ 109070 w 680168"/>
              <a:gd name="connsiteY0" fmla="*/ 543147 h 750610"/>
              <a:gd name="connsiteX1" fmla="*/ 0 w 680168"/>
              <a:gd name="connsiteY1" fmla="*/ 207464 h 750610"/>
              <a:gd name="connsiteX2" fmla="*/ 285549 w 680168"/>
              <a:gd name="connsiteY2" fmla="*/ 0 h 750610"/>
              <a:gd name="connsiteX3" fmla="*/ 571099 w 680168"/>
              <a:gd name="connsiteY3" fmla="*/ 207464 h 750610"/>
              <a:gd name="connsiteX4" fmla="*/ 680169 w 680168"/>
              <a:gd name="connsiteY4" fmla="*/ 543147 h 750610"/>
              <a:gd name="connsiteX5" fmla="*/ 394620 w 680168"/>
              <a:gd name="connsiteY5" fmla="*/ 750611 h 750610"/>
              <a:gd name="connsiteX6" fmla="*/ 109070 w 680168"/>
              <a:gd name="connsiteY6" fmla="*/ 543147 h 750610"/>
              <a:gd name="connsiteX7" fmla="*/ 109070 w 680168"/>
              <a:gd name="connsiteY7" fmla="*/ 543147 h 750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168" h="750610">
                <a:moveTo>
                  <a:pt x="109070" y="543147"/>
                </a:moveTo>
                <a:lnTo>
                  <a:pt x="0" y="207464"/>
                </a:lnTo>
                <a:lnTo>
                  <a:pt x="285549" y="0"/>
                </a:lnTo>
                <a:lnTo>
                  <a:pt x="571099" y="207464"/>
                </a:lnTo>
                <a:lnTo>
                  <a:pt x="680169" y="543147"/>
                </a:lnTo>
                <a:lnTo>
                  <a:pt x="394620" y="750611"/>
                </a:lnTo>
                <a:lnTo>
                  <a:pt x="109070" y="543147"/>
                </a:lnTo>
                <a:lnTo>
                  <a:pt x="109070" y="5431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8" name="Freeform: Shape 617">
            <a:extLst>
              <a:ext uri="{FF2B5EF4-FFF2-40B4-BE49-F238E27FC236}">
                <a16:creationId xmlns:a16="http://schemas.microsoft.com/office/drawing/2014/main" id="{F44403F1-8E1E-4AA6-4183-CF3B987F6507}"/>
              </a:ext>
            </a:extLst>
          </p:cNvPr>
          <p:cNvSpPr/>
          <p:nvPr/>
        </p:nvSpPr>
        <p:spPr>
          <a:xfrm>
            <a:off x="829281" y="-715416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9" name="Freeform: Shape 618">
            <a:extLst>
              <a:ext uri="{FF2B5EF4-FFF2-40B4-BE49-F238E27FC236}">
                <a16:creationId xmlns:a16="http://schemas.microsoft.com/office/drawing/2014/main" id="{0DFBAA1B-2DA0-2851-8F76-CF224FB08F1E}"/>
              </a:ext>
            </a:extLst>
          </p:cNvPr>
          <p:cNvSpPr/>
          <p:nvPr/>
        </p:nvSpPr>
        <p:spPr>
          <a:xfrm>
            <a:off x="-203845" y="-379732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0" name="Freeform: Shape 619">
            <a:extLst>
              <a:ext uri="{FF2B5EF4-FFF2-40B4-BE49-F238E27FC236}">
                <a16:creationId xmlns:a16="http://schemas.microsoft.com/office/drawing/2014/main" id="{60A85917-75EC-5505-5ECF-3EC1A4D73F94}"/>
              </a:ext>
            </a:extLst>
          </p:cNvPr>
          <p:cNvSpPr/>
          <p:nvPr/>
        </p:nvSpPr>
        <p:spPr>
          <a:xfrm>
            <a:off x="-951423" y="163414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1" name="Freeform: Shape 620">
            <a:extLst>
              <a:ext uri="{FF2B5EF4-FFF2-40B4-BE49-F238E27FC236}">
                <a16:creationId xmlns:a16="http://schemas.microsoft.com/office/drawing/2014/main" id="{F5C60D1E-C77F-7730-B8C4-05087CFD785C}"/>
              </a:ext>
            </a:extLst>
          </p:cNvPr>
          <p:cNvSpPr/>
          <p:nvPr/>
        </p:nvSpPr>
        <p:spPr>
          <a:xfrm>
            <a:off x="81703" y="-379732"/>
            <a:ext cx="394619" cy="543147"/>
          </a:xfrm>
          <a:custGeom>
            <a:avLst/>
            <a:gdLst>
              <a:gd name="connsiteX0" fmla="*/ 109070 w 394619"/>
              <a:gd name="connsiteY0" fmla="*/ 335683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20 w 394619"/>
              <a:gd name="connsiteY3" fmla="*/ 543147 h 543147"/>
              <a:gd name="connsiteX4" fmla="*/ 109070 w 394619"/>
              <a:gd name="connsiteY4" fmla="*/ 335683 h 543147"/>
              <a:gd name="connsiteX5" fmla="*/ 10907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3"/>
                </a:moveTo>
                <a:lnTo>
                  <a:pt x="0" y="0"/>
                </a:lnTo>
                <a:lnTo>
                  <a:pt x="285549" y="207464"/>
                </a:lnTo>
                <a:lnTo>
                  <a:pt x="394620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2" name="Freeform: Shape 621">
            <a:extLst>
              <a:ext uri="{FF2B5EF4-FFF2-40B4-BE49-F238E27FC236}">
                <a16:creationId xmlns:a16="http://schemas.microsoft.com/office/drawing/2014/main" id="{16C53BC0-4562-A946-16A7-3DD4E98F6D0A}"/>
              </a:ext>
            </a:extLst>
          </p:cNvPr>
          <p:cNvSpPr/>
          <p:nvPr/>
        </p:nvSpPr>
        <p:spPr>
          <a:xfrm>
            <a:off x="-665873" y="-172269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3" name="Freeform: Shape 622">
            <a:extLst>
              <a:ext uri="{FF2B5EF4-FFF2-40B4-BE49-F238E27FC236}">
                <a16:creationId xmlns:a16="http://schemas.microsoft.com/office/drawing/2014/main" id="{6D7460CA-BA3B-F017-BE71-AE9F410EA71E}"/>
              </a:ext>
            </a:extLst>
          </p:cNvPr>
          <p:cNvSpPr/>
          <p:nvPr/>
        </p:nvSpPr>
        <p:spPr>
          <a:xfrm>
            <a:off x="720211" y="-507952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4" name="Freeform: Shape 623">
            <a:extLst>
              <a:ext uri="{FF2B5EF4-FFF2-40B4-BE49-F238E27FC236}">
                <a16:creationId xmlns:a16="http://schemas.microsoft.com/office/drawing/2014/main" id="{140C064D-ED30-7D53-8170-4424BC96360E}"/>
              </a:ext>
            </a:extLst>
          </p:cNvPr>
          <p:cNvSpPr/>
          <p:nvPr/>
        </p:nvSpPr>
        <p:spPr>
          <a:xfrm>
            <a:off x="2038888" y="-1051099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5" name="Freeform: Shape 624">
            <a:extLst>
              <a:ext uri="{FF2B5EF4-FFF2-40B4-BE49-F238E27FC236}">
                <a16:creationId xmlns:a16="http://schemas.microsoft.com/office/drawing/2014/main" id="{ACE2CC34-3051-6965-AB5F-3A5D16A4220C}"/>
              </a:ext>
            </a:extLst>
          </p:cNvPr>
          <p:cNvSpPr/>
          <p:nvPr/>
        </p:nvSpPr>
        <p:spPr>
          <a:xfrm>
            <a:off x="7910441" y="7944669"/>
            <a:ext cx="680168" cy="750610"/>
          </a:xfrm>
          <a:custGeom>
            <a:avLst/>
            <a:gdLst>
              <a:gd name="connsiteX0" fmla="*/ 109070 w 680168"/>
              <a:gd name="connsiteY0" fmla="*/ 543147 h 750610"/>
              <a:gd name="connsiteX1" fmla="*/ 0 w 680168"/>
              <a:gd name="connsiteY1" fmla="*/ 207463 h 750610"/>
              <a:gd name="connsiteX2" fmla="*/ 285549 w 680168"/>
              <a:gd name="connsiteY2" fmla="*/ 0 h 750610"/>
              <a:gd name="connsiteX3" fmla="*/ 571099 w 680168"/>
              <a:gd name="connsiteY3" fmla="*/ 207463 h 750610"/>
              <a:gd name="connsiteX4" fmla="*/ 680169 w 680168"/>
              <a:gd name="connsiteY4" fmla="*/ 543147 h 750610"/>
              <a:gd name="connsiteX5" fmla="*/ 394620 w 680168"/>
              <a:gd name="connsiteY5" fmla="*/ 750610 h 750610"/>
              <a:gd name="connsiteX6" fmla="*/ 109070 w 680168"/>
              <a:gd name="connsiteY6" fmla="*/ 543147 h 750610"/>
              <a:gd name="connsiteX7" fmla="*/ 109070 w 680168"/>
              <a:gd name="connsiteY7" fmla="*/ 543147 h 750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168" h="750610">
                <a:moveTo>
                  <a:pt x="109070" y="543147"/>
                </a:moveTo>
                <a:lnTo>
                  <a:pt x="0" y="207463"/>
                </a:lnTo>
                <a:lnTo>
                  <a:pt x="285549" y="0"/>
                </a:lnTo>
                <a:lnTo>
                  <a:pt x="571099" y="207463"/>
                </a:lnTo>
                <a:lnTo>
                  <a:pt x="680169" y="543147"/>
                </a:lnTo>
                <a:lnTo>
                  <a:pt x="394620" y="750610"/>
                </a:lnTo>
                <a:lnTo>
                  <a:pt x="109070" y="543147"/>
                </a:lnTo>
                <a:lnTo>
                  <a:pt x="109070" y="5431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6" name="Freeform: Shape 625">
            <a:extLst>
              <a:ext uri="{FF2B5EF4-FFF2-40B4-BE49-F238E27FC236}">
                <a16:creationId xmlns:a16="http://schemas.microsoft.com/office/drawing/2014/main" id="{9CF8F132-4D9A-47D7-F448-43B58294341E}"/>
              </a:ext>
            </a:extLst>
          </p:cNvPr>
          <p:cNvSpPr/>
          <p:nvPr/>
        </p:nvSpPr>
        <p:spPr>
          <a:xfrm>
            <a:off x="8834498" y="7944669"/>
            <a:ext cx="394619" cy="543146"/>
          </a:xfrm>
          <a:custGeom>
            <a:avLst/>
            <a:gdLst>
              <a:gd name="connsiteX0" fmla="*/ 0 w 394619"/>
              <a:gd name="connsiteY0" fmla="*/ 207463 h 543146"/>
              <a:gd name="connsiteX1" fmla="*/ 285550 w 394619"/>
              <a:gd name="connsiteY1" fmla="*/ 0 h 543146"/>
              <a:gd name="connsiteX2" fmla="*/ 394620 w 394619"/>
              <a:gd name="connsiteY2" fmla="*/ 335683 h 543146"/>
              <a:gd name="connsiteX3" fmla="*/ 109071 w 394619"/>
              <a:gd name="connsiteY3" fmla="*/ 543147 h 543146"/>
              <a:gd name="connsiteX4" fmla="*/ 0 w 394619"/>
              <a:gd name="connsiteY4" fmla="*/ 207463 h 543146"/>
              <a:gd name="connsiteX5" fmla="*/ 0 w 394619"/>
              <a:gd name="connsiteY5" fmla="*/ 20746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0" y="207463"/>
                </a:moveTo>
                <a:lnTo>
                  <a:pt x="285550" y="0"/>
                </a:lnTo>
                <a:lnTo>
                  <a:pt x="394620" y="335683"/>
                </a:lnTo>
                <a:lnTo>
                  <a:pt x="109071" y="54314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7" name="Freeform: Shape 626">
            <a:extLst>
              <a:ext uri="{FF2B5EF4-FFF2-40B4-BE49-F238E27FC236}">
                <a16:creationId xmlns:a16="http://schemas.microsoft.com/office/drawing/2014/main" id="{DFF982F0-C44F-2619-BAB7-45AB37BE863F}"/>
              </a:ext>
            </a:extLst>
          </p:cNvPr>
          <p:cNvSpPr/>
          <p:nvPr/>
        </p:nvSpPr>
        <p:spPr>
          <a:xfrm>
            <a:off x="9867625" y="7608985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4 h 543147"/>
              <a:gd name="connsiteX3" fmla="*/ 109070 w 394619"/>
              <a:gd name="connsiteY3" fmla="*/ 543148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4"/>
                </a:lnTo>
                <a:lnTo>
                  <a:pt x="109070" y="54314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8" name="Freeform: Shape 627">
            <a:extLst>
              <a:ext uri="{FF2B5EF4-FFF2-40B4-BE49-F238E27FC236}">
                <a16:creationId xmlns:a16="http://schemas.microsoft.com/office/drawing/2014/main" id="{A899C633-A905-E607-1D18-C51D37C235EE}"/>
              </a:ext>
            </a:extLst>
          </p:cNvPr>
          <p:cNvSpPr/>
          <p:nvPr/>
        </p:nvSpPr>
        <p:spPr>
          <a:xfrm>
            <a:off x="10615203" y="7065838"/>
            <a:ext cx="394619" cy="543146"/>
          </a:xfrm>
          <a:custGeom>
            <a:avLst/>
            <a:gdLst>
              <a:gd name="connsiteX0" fmla="*/ 0 w 394619"/>
              <a:gd name="connsiteY0" fmla="*/ 207463 h 543146"/>
              <a:gd name="connsiteX1" fmla="*/ 285550 w 394619"/>
              <a:gd name="connsiteY1" fmla="*/ 0 h 543146"/>
              <a:gd name="connsiteX2" fmla="*/ 394620 w 394619"/>
              <a:gd name="connsiteY2" fmla="*/ 335683 h 543146"/>
              <a:gd name="connsiteX3" fmla="*/ 109071 w 394619"/>
              <a:gd name="connsiteY3" fmla="*/ 543147 h 543146"/>
              <a:gd name="connsiteX4" fmla="*/ 0 w 394619"/>
              <a:gd name="connsiteY4" fmla="*/ 207463 h 543146"/>
              <a:gd name="connsiteX5" fmla="*/ 0 w 394619"/>
              <a:gd name="connsiteY5" fmla="*/ 20746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0" y="207463"/>
                </a:moveTo>
                <a:lnTo>
                  <a:pt x="285550" y="0"/>
                </a:lnTo>
                <a:lnTo>
                  <a:pt x="394620" y="335683"/>
                </a:lnTo>
                <a:lnTo>
                  <a:pt x="109071" y="54314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9" name="Freeform: Shape 628">
            <a:extLst>
              <a:ext uri="{FF2B5EF4-FFF2-40B4-BE49-F238E27FC236}">
                <a16:creationId xmlns:a16="http://schemas.microsoft.com/office/drawing/2014/main" id="{26212907-216E-2399-88F6-413F64062952}"/>
              </a:ext>
            </a:extLst>
          </p:cNvPr>
          <p:cNvSpPr/>
          <p:nvPr/>
        </p:nvSpPr>
        <p:spPr>
          <a:xfrm>
            <a:off x="9582076" y="7608985"/>
            <a:ext cx="394618" cy="543147"/>
          </a:xfrm>
          <a:custGeom>
            <a:avLst/>
            <a:gdLst>
              <a:gd name="connsiteX0" fmla="*/ 109070 w 394618"/>
              <a:gd name="connsiteY0" fmla="*/ 335684 h 543147"/>
              <a:gd name="connsiteX1" fmla="*/ 0 w 394618"/>
              <a:gd name="connsiteY1" fmla="*/ 0 h 543147"/>
              <a:gd name="connsiteX2" fmla="*/ 285549 w 394618"/>
              <a:gd name="connsiteY2" fmla="*/ 207464 h 543147"/>
              <a:gd name="connsiteX3" fmla="*/ 394619 w 394618"/>
              <a:gd name="connsiteY3" fmla="*/ 543148 h 543147"/>
              <a:gd name="connsiteX4" fmla="*/ 109070 w 394618"/>
              <a:gd name="connsiteY4" fmla="*/ 335684 h 543147"/>
              <a:gd name="connsiteX5" fmla="*/ 109070 w 394618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109070" y="335684"/>
                </a:moveTo>
                <a:lnTo>
                  <a:pt x="0" y="0"/>
                </a:lnTo>
                <a:lnTo>
                  <a:pt x="285549" y="207464"/>
                </a:lnTo>
                <a:lnTo>
                  <a:pt x="394619" y="543148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0" name="Freeform: Shape 629">
            <a:extLst>
              <a:ext uri="{FF2B5EF4-FFF2-40B4-BE49-F238E27FC236}">
                <a16:creationId xmlns:a16="http://schemas.microsoft.com/office/drawing/2014/main" id="{5EAED568-0CE8-83F0-F1AB-021E56C6E12F}"/>
              </a:ext>
            </a:extLst>
          </p:cNvPr>
          <p:cNvSpPr/>
          <p:nvPr/>
        </p:nvSpPr>
        <p:spPr>
          <a:xfrm>
            <a:off x="10506133" y="7273302"/>
            <a:ext cx="218140" cy="671367"/>
          </a:xfrm>
          <a:custGeom>
            <a:avLst/>
            <a:gdLst>
              <a:gd name="connsiteX0" fmla="*/ 0 w 218140"/>
              <a:gd name="connsiteY0" fmla="*/ 335683 h 671367"/>
              <a:gd name="connsiteX1" fmla="*/ 109070 w 218140"/>
              <a:gd name="connsiteY1" fmla="*/ 0 h 671367"/>
              <a:gd name="connsiteX2" fmla="*/ 218140 w 218140"/>
              <a:gd name="connsiteY2" fmla="*/ 335683 h 671367"/>
              <a:gd name="connsiteX3" fmla="*/ 109070 w 218140"/>
              <a:gd name="connsiteY3" fmla="*/ 671367 h 671367"/>
              <a:gd name="connsiteX4" fmla="*/ 0 w 218140"/>
              <a:gd name="connsiteY4" fmla="*/ 335683 h 671367"/>
              <a:gd name="connsiteX5" fmla="*/ 0 w 218140"/>
              <a:gd name="connsiteY5" fmla="*/ 335683 h 671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7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1" name="Freeform: Shape 630">
            <a:extLst>
              <a:ext uri="{FF2B5EF4-FFF2-40B4-BE49-F238E27FC236}">
                <a16:creationId xmlns:a16="http://schemas.microsoft.com/office/drawing/2014/main" id="{C4E567A3-6174-F392-D8AD-334C66437084}"/>
              </a:ext>
            </a:extLst>
          </p:cNvPr>
          <p:cNvSpPr/>
          <p:nvPr/>
        </p:nvSpPr>
        <p:spPr>
          <a:xfrm>
            <a:off x="9120048" y="7608985"/>
            <a:ext cx="218139" cy="671367"/>
          </a:xfrm>
          <a:custGeom>
            <a:avLst/>
            <a:gdLst>
              <a:gd name="connsiteX0" fmla="*/ 0 w 218139"/>
              <a:gd name="connsiteY0" fmla="*/ 335684 h 671367"/>
              <a:gd name="connsiteX1" fmla="*/ 109070 w 218139"/>
              <a:gd name="connsiteY1" fmla="*/ 0 h 671367"/>
              <a:gd name="connsiteX2" fmla="*/ 218140 w 218139"/>
              <a:gd name="connsiteY2" fmla="*/ 335684 h 671367"/>
              <a:gd name="connsiteX3" fmla="*/ 109070 w 218139"/>
              <a:gd name="connsiteY3" fmla="*/ 671367 h 671367"/>
              <a:gd name="connsiteX4" fmla="*/ 0 w 218139"/>
              <a:gd name="connsiteY4" fmla="*/ 335684 h 671367"/>
              <a:gd name="connsiteX5" fmla="*/ 0 w 218139"/>
              <a:gd name="connsiteY5" fmla="*/ 335684 h 671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39" h="671367">
                <a:moveTo>
                  <a:pt x="0" y="335684"/>
                </a:moveTo>
                <a:lnTo>
                  <a:pt x="109070" y="0"/>
                </a:lnTo>
                <a:lnTo>
                  <a:pt x="218140" y="335684"/>
                </a:lnTo>
                <a:lnTo>
                  <a:pt x="109070" y="671367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2" name="Freeform: Shape 631">
            <a:extLst>
              <a:ext uri="{FF2B5EF4-FFF2-40B4-BE49-F238E27FC236}">
                <a16:creationId xmlns:a16="http://schemas.microsoft.com/office/drawing/2014/main" id="{88AF0EBD-1F1E-F32B-815A-7DE91314E086}"/>
              </a:ext>
            </a:extLst>
          </p:cNvPr>
          <p:cNvSpPr/>
          <p:nvPr/>
        </p:nvSpPr>
        <p:spPr>
          <a:xfrm>
            <a:off x="7801371" y="8152132"/>
            <a:ext cx="218139" cy="671366"/>
          </a:xfrm>
          <a:custGeom>
            <a:avLst/>
            <a:gdLst>
              <a:gd name="connsiteX0" fmla="*/ 0 w 218139"/>
              <a:gd name="connsiteY0" fmla="*/ 335683 h 671366"/>
              <a:gd name="connsiteX1" fmla="*/ 109070 w 218139"/>
              <a:gd name="connsiteY1" fmla="*/ 0 h 671366"/>
              <a:gd name="connsiteX2" fmla="*/ 218140 w 218139"/>
              <a:gd name="connsiteY2" fmla="*/ 335683 h 671366"/>
              <a:gd name="connsiteX3" fmla="*/ 109070 w 218139"/>
              <a:gd name="connsiteY3" fmla="*/ 671366 h 671366"/>
              <a:gd name="connsiteX4" fmla="*/ 0 w 218139"/>
              <a:gd name="connsiteY4" fmla="*/ 335683 h 671366"/>
              <a:gd name="connsiteX5" fmla="*/ 0 w 218139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39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6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3" name="Freeform: Shape 632">
            <a:extLst>
              <a:ext uri="{FF2B5EF4-FFF2-40B4-BE49-F238E27FC236}">
                <a16:creationId xmlns:a16="http://schemas.microsoft.com/office/drawing/2014/main" id="{73003507-0759-CE6D-4BC8-D01132B14C1D}"/>
              </a:ext>
            </a:extLst>
          </p:cNvPr>
          <p:cNvSpPr/>
          <p:nvPr/>
        </p:nvSpPr>
        <p:spPr>
          <a:xfrm>
            <a:off x="5205679" y="2799905"/>
            <a:ext cx="680168" cy="750610"/>
          </a:xfrm>
          <a:custGeom>
            <a:avLst/>
            <a:gdLst>
              <a:gd name="connsiteX0" fmla="*/ 0 w 680168"/>
              <a:gd name="connsiteY0" fmla="*/ 543147 h 750610"/>
              <a:gd name="connsiteX1" fmla="*/ 109070 w 680168"/>
              <a:gd name="connsiteY1" fmla="*/ 207464 h 750610"/>
              <a:gd name="connsiteX2" fmla="*/ 394619 w 680168"/>
              <a:gd name="connsiteY2" fmla="*/ 0 h 750610"/>
              <a:gd name="connsiteX3" fmla="*/ 680169 w 680168"/>
              <a:gd name="connsiteY3" fmla="*/ 207464 h 750610"/>
              <a:gd name="connsiteX4" fmla="*/ 571099 w 680168"/>
              <a:gd name="connsiteY4" fmla="*/ 543147 h 750610"/>
              <a:gd name="connsiteX5" fmla="*/ 285549 w 680168"/>
              <a:gd name="connsiteY5" fmla="*/ 750611 h 750610"/>
              <a:gd name="connsiteX6" fmla="*/ 0 w 680168"/>
              <a:gd name="connsiteY6" fmla="*/ 543147 h 750610"/>
              <a:gd name="connsiteX7" fmla="*/ 0 w 680168"/>
              <a:gd name="connsiteY7" fmla="*/ 543147 h 750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168" h="750610">
                <a:moveTo>
                  <a:pt x="0" y="543147"/>
                </a:moveTo>
                <a:lnTo>
                  <a:pt x="109070" y="207464"/>
                </a:lnTo>
                <a:lnTo>
                  <a:pt x="394619" y="0"/>
                </a:lnTo>
                <a:lnTo>
                  <a:pt x="680169" y="207464"/>
                </a:lnTo>
                <a:lnTo>
                  <a:pt x="571099" y="543147"/>
                </a:lnTo>
                <a:lnTo>
                  <a:pt x="285549" y="750611"/>
                </a:lnTo>
                <a:lnTo>
                  <a:pt x="0" y="543147"/>
                </a:lnTo>
                <a:lnTo>
                  <a:pt x="0" y="5431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4" name="Freeform: Shape 633">
            <a:extLst>
              <a:ext uri="{FF2B5EF4-FFF2-40B4-BE49-F238E27FC236}">
                <a16:creationId xmlns:a16="http://schemas.microsoft.com/office/drawing/2014/main" id="{166847ED-0880-0A35-9C9B-15E612D01651}"/>
              </a:ext>
            </a:extLst>
          </p:cNvPr>
          <p:cNvSpPr/>
          <p:nvPr/>
        </p:nvSpPr>
        <p:spPr>
          <a:xfrm>
            <a:off x="5953256" y="3678736"/>
            <a:ext cx="571099" cy="414927"/>
          </a:xfrm>
          <a:custGeom>
            <a:avLst/>
            <a:gdLst>
              <a:gd name="connsiteX0" fmla="*/ 0 w 571099"/>
              <a:gd name="connsiteY0" fmla="*/ 207464 h 414927"/>
              <a:gd name="connsiteX1" fmla="*/ 285550 w 571099"/>
              <a:gd name="connsiteY1" fmla="*/ 0 h 414927"/>
              <a:gd name="connsiteX2" fmla="*/ 571099 w 571099"/>
              <a:gd name="connsiteY2" fmla="*/ 207464 h 414927"/>
              <a:gd name="connsiteX3" fmla="*/ 285550 w 571099"/>
              <a:gd name="connsiteY3" fmla="*/ 414928 h 414927"/>
              <a:gd name="connsiteX4" fmla="*/ 0 w 571099"/>
              <a:gd name="connsiteY4" fmla="*/ 207464 h 414927"/>
              <a:gd name="connsiteX5" fmla="*/ 0 w 571099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7">
                <a:moveTo>
                  <a:pt x="0" y="207464"/>
                </a:moveTo>
                <a:lnTo>
                  <a:pt x="285550" y="0"/>
                </a:lnTo>
                <a:lnTo>
                  <a:pt x="571099" y="207464"/>
                </a:lnTo>
                <a:lnTo>
                  <a:pt x="285550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5" name="Freeform: Shape 634">
            <a:extLst>
              <a:ext uri="{FF2B5EF4-FFF2-40B4-BE49-F238E27FC236}">
                <a16:creationId xmlns:a16="http://schemas.microsoft.com/office/drawing/2014/main" id="{7D54BB2E-7F05-A2E9-62A2-B9FFE0EBA336}"/>
              </a:ext>
            </a:extLst>
          </p:cNvPr>
          <p:cNvSpPr/>
          <p:nvPr/>
        </p:nvSpPr>
        <p:spPr>
          <a:xfrm>
            <a:off x="6238806" y="4557566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50 w 571098"/>
              <a:gd name="connsiteY1" fmla="*/ 0 h 414927"/>
              <a:gd name="connsiteX2" fmla="*/ 571099 w 571098"/>
              <a:gd name="connsiteY2" fmla="*/ 207464 h 414927"/>
              <a:gd name="connsiteX3" fmla="*/ 285550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50" y="0"/>
                </a:lnTo>
                <a:lnTo>
                  <a:pt x="571099" y="207464"/>
                </a:lnTo>
                <a:lnTo>
                  <a:pt x="285550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6" name="Freeform: Shape 635">
            <a:extLst>
              <a:ext uri="{FF2B5EF4-FFF2-40B4-BE49-F238E27FC236}">
                <a16:creationId xmlns:a16="http://schemas.microsoft.com/office/drawing/2014/main" id="{5ABAE590-1449-67BF-132B-9320ED4FA56A}"/>
              </a:ext>
            </a:extLst>
          </p:cNvPr>
          <p:cNvSpPr/>
          <p:nvPr/>
        </p:nvSpPr>
        <p:spPr>
          <a:xfrm>
            <a:off x="4281621" y="1377928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50 w 571098"/>
              <a:gd name="connsiteY1" fmla="*/ 0 h 414927"/>
              <a:gd name="connsiteX2" fmla="*/ 571099 w 571098"/>
              <a:gd name="connsiteY2" fmla="*/ 207464 h 414927"/>
              <a:gd name="connsiteX3" fmla="*/ 285550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50" y="0"/>
                </a:lnTo>
                <a:lnTo>
                  <a:pt x="571099" y="207464"/>
                </a:lnTo>
                <a:lnTo>
                  <a:pt x="285550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7" name="Freeform: Shape 636">
            <a:extLst>
              <a:ext uri="{FF2B5EF4-FFF2-40B4-BE49-F238E27FC236}">
                <a16:creationId xmlns:a16="http://schemas.microsoft.com/office/drawing/2014/main" id="{043757DC-0E0A-4A32-18B6-BC6B2CC27EC0}"/>
              </a:ext>
            </a:extLst>
          </p:cNvPr>
          <p:cNvSpPr/>
          <p:nvPr/>
        </p:nvSpPr>
        <p:spPr>
          <a:xfrm>
            <a:off x="6986384" y="5100713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8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8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8" name="Freeform: Shape 637">
            <a:extLst>
              <a:ext uri="{FF2B5EF4-FFF2-40B4-BE49-F238E27FC236}">
                <a16:creationId xmlns:a16="http://schemas.microsoft.com/office/drawing/2014/main" id="{CAC04083-BA70-2760-2BBF-8295CAF109A4}"/>
              </a:ext>
            </a:extLst>
          </p:cNvPr>
          <p:cNvSpPr/>
          <p:nvPr/>
        </p:nvSpPr>
        <p:spPr>
          <a:xfrm>
            <a:off x="3534044" y="834781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9" name="Freeform: Shape 638">
            <a:extLst>
              <a:ext uri="{FF2B5EF4-FFF2-40B4-BE49-F238E27FC236}">
                <a16:creationId xmlns:a16="http://schemas.microsoft.com/office/drawing/2014/main" id="{9E376EEC-21A2-7508-AB48-33F0C1C8ACE2}"/>
              </a:ext>
            </a:extLst>
          </p:cNvPr>
          <p:cNvSpPr/>
          <p:nvPr/>
        </p:nvSpPr>
        <p:spPr>
          <a:xfrm>
            <a:off x="7624892" y="5979544"/>
            <a:ext cx="571098" cy="414927"/>
          </a:xfrm>
          <a:custGeom>
            <a:avLst/>
            <a:gdLst>
              <a:gd name="connsiteX0" fmla="*/ 0 w 571098"/>
              <a:gd name="connsiteY0" fmla="*/ 207463 h 414927"/>
              <a:gd name="connsiteX1" fmla="*/ 285549 w 571098"/>
              <a:gd name="connsiteY1" fmla="*/ 0 h 414927"/>
              <a:gd name="connsiteX2" fmla="*/ 571098 w 571098"/>
              <a:gd name="connsiteY2" fmla="*/ 207463 h 414927"/>
              <a:gd name="connsiteX3" fmla="*/ 285549 w 571098"/>
              <a:gd name="connsiteY3" fmla="*/ 414927 h 414927"/>
              <a:gd name="connsiteX4" fmla="*/ 0 w 571098"/>
              <a:gd name="connsiteY4" fmla="*/ 207463 h 414927"/>
              <a:gd name="connsiteX5" fmla="*/ 0 w 571098"/>
              <a:gd name="connsiteY5" fmla="*/ 207463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3"/>
                </a:moveTo>
                <a:lnTo>
                  <a:pt x="285549" y="0"/>
                </a:lnTo>
                <a:lnTo>
                  <a:pt x="571098" y="207463"/>
                </a:lnTo>
                <a:lnTo>
                  <a:pt x="285549" y="41492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0" name="Freeform: Shape 639">
            <a:extLst>
              <a:ext uri="{FF2B5EF4-FFF2-40B4-BE49-F238E27FC236}">
                <a16:creationId xmlns:a16="http://schemas.microsoft.com/office/drawing/2014/main" id="{032BC9B0-490E-DD93-AF0D-9A3A5966AD04}"/>
              </a:ext>
            </a:extLst>
          </p:cNvPr>
          <p:cNvSpPr/>
          <p:nvPr/>
        </p:nvSpPr>
        <p:spPr>
          <a:xfrm>
            <a:off x="3248494" y="-44049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50 w 571098"/>
              <a:gd name="connsiteY1" fmla="*/ 0 h 414927"/>
              <a:gd name="connsiteX2" fmla="*/ 571099 w 571098"/>
              <a:gd name="connsiteY2" fmla="*/ 207464 h 414927"/>
              <a:gd name="connsiteX3" fmla="*/ 285550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50" y="0"/>
                </a:lnTo>
                <a:lnTo>
                  <a:pt x="571099" y="207464"/>
                </a:lnTo>
                <a:lnTo>
                  <a:pt x="285550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1" name="Freeform: Shape 640">
            <a:extLst>
              <a:ext uri="{FF2B5EF4-FFF2-40B4-BE49-F238E27FC236}">
                <a16:creationId xmlns:a16="http://schemas.microsoft.com/office/drawing/2014/main" id="{0DE093B4-688F-AC4E-FA14-23FBE1BAC042}"/>
              </a:ext>
            </a:extLst>
          </p:cNvPr>
          <p:cNvSpPr/>
          <p:nvPr/>
        </p:nvSpPr>
        <p:spPr>
          <a:xfrm>
            <a:off x="7910441" y="6858375"/>
            <a:ext cx="571099" cy="414926"/>
          </a:xfrm>
          <a:custGeom>
            <a:avLst/>
            <a:gdLst>
              <a:gd name="connsiteX0" fmla="*/ 0 w 571099"/>
              <a:gd name="connsiteY0" fmla="*/ 207463 h 414926"/>
              <a:gd name="connsiteX1" fmla="*/ 285549 w 571099"/>
              <a:gd name="connsiteY1" fmla="*/ 0 h 414926"/>
              <a:gd name="connsiteX2" fmla="*/ 571099 w 571099"/>
              <a:gd name="connsiteY2" fmla="*/ 207463 h 414926"/>
              <a:gd name="connsiteX3" fmla="*/ 285549 w 571099"/>
              <a:gd name="connsiteY3" fmla="*/ 414927 h 414926"/>
              <a:gd name="connsiteX4" fmla="*/ 0 w 571099"/>
              <a:gd name="connsiteY4" fmla="*/ 207463 h 414926"/>
              <a:gd name="connsiteX5" fmla="*/ 0 w 571099"/>
              <a:gd name="connsiteY5" fmla="*/ 207463 h 414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6">
                <a:moveTo>
                  <a:pt x="0" y="207463"/>
                </a:moveTo>
                <a:lnTo>
                  <a:pt x="285549" y="0"/>
                </a:lnTo>
                <a:lnTo>
                  <a:pt x="571099" y="207463"/>
                </a:lnTo>
                <a:lnTo>
                  <a:pt x="285549" y="41492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2" name="Freeform: Shape 641">
            <a:extLst>
              <a:ext uri="{FF2B5EF4-FFF2-40B4-BE49-F238E27FC236}">
                <a16:creationId xmlns:a16="http://schemas.microsoft.com/office/drawing/2014/main" id="{1B37F924-684B-FE39-402F-1A65CBE4204A}"/>
              </a:ext>
            </a:extLst>
          </p:cNvPr>
          <p:cNvSpPr/>
          <p:nvPr/>
        </p:nvSpPr>
        <p:spPr>
          <a:xfrm>
            <a:off x="2609987" y="-922880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8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3" name="Freeform: Shape 642">
            <a:extLst>
              <a:ext uri="{FF2B5EF4-FFF2-40B4-BE49-F238E27FC236}">
                <a16:creationId xmlns:a16="http://schemas.microsoft.com/office/drawing/2014/main" id="{7798FDCB-88AE-5DAB-E471-E595AE6F8156}"/>
              </a:ext>
            </a:extLst>
          </p:cNvPr>
          <p:cNvSpPr/>
          <p:nvPr/>
        </p:nvSpPr>
        <p:spPr>
          <a:xfrm>
            <a:off x="8658019" y="7401522"/>
            <a:ext cx="571099" cy="414927"/>
          </a:xfrm>
          <a:custGeom>
            <a:avLst/>
            <a:gdLst>
              <a:gd name="connsiteX0" fmla="*/ 0 w 571099"/>
              <a:gd name="connsiteY0" fmla="*/ 207463 h 414927"/>
              <a:gd name="connsiteX1" fmla="*/ 285550 w 571099"/>
              <a:gd name="connsiteY1" fmla="*/ 0 h 414927"/>
              <a:gd name="connsiteX2" fmla="*/ 571099 w 571099"/>
              <a:gd name="connsiteY2" fmla="*/ 207463 h 414927"/>
              <a:gd name="connsiteX3" fmla="*/ 285550 w 571099"/>
              <a:gd name="connsiteY3" fmla="*/ 414928 h 414927"/>
              <a:gd name="connsiteX4" fmla="*/ 0 w 571099"/>
              <a:gd name="connsiteY4" fmla="*/ 207463 h 414927"/>
              <a:gd name="connsiteX5" fmla="*/ 0 w 571099"/>
              <a:gd name="connsiteY5" fmla="*/ 207463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7">
                <a:moveTo>
                  <a:pt x="0" y="207463"/>
                </a:moveTo>
                <a:lnTo>
                  <a:pt x="285550" y="0"/>
                </a:lnTo>
                <a:lnTo>
                  <a:pt x="571099" y="207463"/>
                </a:lnTo>
                <a:lnTo>
                  <a:pt x="285550" y="414928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4" name="Freeform: Shape 643">
            <a:extLst>
              <a:ext uri="{FF2B5EF4-FFF2-40B4-BE49-F238E27FC236}">
                <a16:creationId xmlns:a16="http://schemas.microsoft.com/office/drawing/2014/main" id="{E1255564-8787-C9CA-B659-7630FB47C7A5}"/>
              </a:ext>
            </a:extLst>
          </p:cNvPr>
          <p:cNvSpPr/>
          <p:nvPr/>
        </p:nvSpPr>
        <p:spPr>
          <a:xfrm>
            <a:off x="8943568" y="8280352"/>
            <a:ext cx="571098" cy="414926"/>
          </a:xfrm>
          <a:custGeom>
            <a:avLst/>
            <a:gdLst>
              <a:gd name="connsiteX0" fmla="*/ 0 w 571098"/>
              <a:gd name="connsiteY0" fmla="*/ 207463 h 414926"/>
              <a:gd name="connsiteX1" fmla="*/ 285549 w 571098"/>
              <a:gd name="connsiteY1" fmla="*/ 0 h 414926"/>
              <a:gd name="connsiteX2" fmla="*/ 571098 w 571098"/>
              <a:gd name="connsiteY2" fmla="*/ 207463 h 414926"/>
              <a:gd name="connsiteX3" fmla="*/ 285549 w 571098"/>
              <a:gd name="connsiteY3" fmla="*/ 414927 h 414926"/>
              <a:gd name="connsiteX4" fmla="*/ 0 w 571098"/>
              <a:gd name="connsiteY4" fmla="*/ 207463 h 414926"/>
              <a:gd name="connsiteX5" fmla="*/ 0 w 571098"/>
              <a:gd name="connsiteY5" fmla="*/ 207463 h 414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6">
                <a:moveTo>
                  <a:pt x="0" y="207463"/>
                </a:moveTo>
                <a:lnTo>
                  <a:pt x="285549" y="0"/>
                </a:lnTo>
                <a:lnTo>
                  <a:pt x="571098" y="207463"/>
                </a:lnTo>
                <a:lnTo>
                  <a:pt x="285549" y="41492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5" name="Freeform: Shape 644">
            <a:extLst>
              <a:ext uri="{FF2B5EF4-FFF2-40B4-BE49-F238E27FC236}">
                <a16:creationId xmlns:a16="http://schemas.microsoft.com/office/drawing/2014/main" id="{F992196A-52BF-E15D-B5BE-B398671C2102}"/>
              </a:ext>
            </a:extLst>
          </p:cNvPr>
          <p:cNvSpPr/>
          <p:nvPr/>
        </p:nvSpPr>
        <p:spPr>
          <a:xfrm>
            <a:off x="7162863" y="5308177"/>
            <a:ext cx="394618" cy="543147"/>
          </a:xfrm>
          <a:custGeom>
            <a:avLst/>
            <a:gdLst>
              <a:gd name="connsiteX0" fmla="*/ 109070 w 394618"/>
              <a:gd name="connsiteY0" fmla="*/ 207463 h 543147"/>
              <a:gd name="connsiteX1" fmla="*/ 394619 w 394618"/>
              <a:gd name="connsiteY1" fmla="*/ 0 h 543147"/>
              <a:gd name="connsiteX2" fmla="*/ 285549 w 394618"/>
              <a:gd name="connsiteY2" fmla="*/ 335683 h 543147"/>
              <a:gd name="connsiteX3" fmla="*/ 0 w 394618"/>
              <a:gd name="connsiteY3" fmla="*/ 543147 h 543147"/>
              <a:gd name="connsiteX4" fmla="*/ 109070 w 394618"/>
              <a:gd name="connsiteY4" fmla="*/ 207463 h 543147"/>
              <a:gd name="connsiteX5" fmla="*/ 109070 w 394618"/>
              <a:gd name="connsiteY5" fmla="*/ 20746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109070" y="207463"/>
                </a:moveTo>
                <a:lnTo>
                  <a:pt x="394619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3"/>
                </a:lnTo>
                <a:lnTo>
                  <a:pt x="10907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6" name="Freeform: Shape 645">
            <a:extLst>
              <a:ext uri="{FF2B5EF4-FFF2-40B4-BE49-F238E27FC236}">
                <a16:creationId xmlns:a16="http://schemas.microsoft.com/office/drawing/2014/main" id="{8510B55E-C8E7-80BA-CF7F-5830C7BB5263}"/>
              </a:ext>
            </a:extLst>
          </p:cNvPr>
          <p:cNvSpPr/>
          <p:nvPr/>
        </p:nvSpPr>
        <p:spPr>
          <a:xfrm>
            <a:off x="7910441" y="6522691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20 w 394619"/>
              <a:gd name="connsiteY1" fmla="*/ 0 h 543147"/>
              <a:gd name="connsiteX2" fmla="*/ 285549 w 394619"/>
              <a:gd name="connsiteY2" fmla="*/ 335684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20" y="0"/>
                </a:lnTo>
                <a:lnTo>
                  <a:pt x="285549" y="335684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7" name="Freeform: Shape 646">
            <a:extLst>
              <a:ext uri="{FF2B5EF4-FFF2-40B4-BE49-F238E27FC236}">
                <a16:creationId xmlns:a16="http://schemas.microsoft.com/office/drawing/2014/main" id="{C58E6E40-1FE0-4D06-1878-DE74120A461B}"/>
              </a:ext>
            </a:extLst>
          </p:cNvPr>
          <p:cNvSpPr/>
          <p:nvPr/>
        </p:nvSpPr>
        <p:spPr>
          <a:xfrm>
            <a:off x="4458101" y="1585391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19 w 394619"/>
              <a:gd name="connsiteY1" fmla="*/ 0 h 543147"/>
              <a:gd name="connsiteX2" fmla="*/ 285549 w 394619"/>
              <a:gd name="connsiteY2" fmla="*/ 335684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19" y="0"/>
                </a:lnTo>
                <a:lnTo>
                  <a:pt x="285549" y="335684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8" name="Freeform: Shape 647">
            <a:extLst>
              <a:ext uri="{FF2B5EF4-FFF2-40B4-BE49-F238E27FC236}">
                <a16:creationId xmlns:a16="http://schemas.microsoft.com/office/drawing/2014/main" id="{0571065A-160C-0C43-3AF0-C7194EC66084}"/>
              </a:ext>
            </a:extLst>
          </p:cNvPr>
          <p:cNvSpPr/>
          <p:nvPr/>
        </p:nvSpPr>
        <p:spPr>
          <a:xfrm>
            <a:off x="8834498" y="7608985"/>
            <a:ext cx="394619" cy="543147"/>
          </a:xfrm>
          <a:custGeom>
            <a:avLst/>
            <a:gdLst>
              <a:gd name="connsiteX0" fmla="*/ 109071 w 394619"/>
              <a:gd name="connsiteY0" fmla="*/ 207464 h 543147"/>
              <a:gd name="connsiteX1" fmla="*/ 394620 w 394619"/>
              <a:gd name="connsiteY1" fmla="*/ 0 h 543147"/>
              <a:gd name="connsiteX2" fmla="*/ 285550 w 394619"/>
              <a:gd name="connsiteY2" fmla="*/ 335684 h 543147"/>
              <a:gd name="connsiteX3" fmla="*/ 0 w 394619"/>
              <a:gd name="connsiteY3" fmla="*/ 543148 h 543147"/>
              <a:gd name="connsiteX4" fmla="*/ 109071 w 394619"/>
              <a:gd name="connsiteY4" fmla="*/ 207464 h 543147"/>
              <a:gd name="connsiteX5" fmla="*/ 109071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1" y="207464"/>
                </a:moveTo>
                <a:lnTo>
                  <a:pt x="394620" y="0"/>
                </a:lnTo>
                <a:lnTo>
                  <a:pt x="285550" y="335684"/>
                </a:lnTo>
                <a:lnTo>
                  <a:pt x="0" y="543148"/>
                </a:lnTo>
                <a:lnTo>
                  <a:pt x="109071" y="207464"/>
                </a:lnTo>
                <a:lnTo>
                  <a:pt x="109071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9" name="Freeform: Shape 648">
            <a:extLst>
              <a:ext uri="{FF2B5EF4-FFF2-40B4-BE49-F238E27FC236}">
                <a16:creationId xmlns:a16="http://schemas.microsoft.com/office/drawing/2014/main" id="{79781B55-2650-9E7E-0A76-DBF94521C2A7}"/>
              </a:ext>
            </a:extLst>
          </p:cNvPr>
          <p:cNvSpPr/>
          <p:nvPr/>
        </p:nvSpPr>
        <p:spPr>
          <a:xfrm>
            <a:off x="3534044" y="499097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19 w 394619"/>
              <a:gd name="connsiteY1" fmla="*/ 0 h 543147"/>
              <a:gd name="connsiteX2" fmla="*/ 285549 w 394619"/>
              <a:gd name="connsiteY2" fmla="*/ 335683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19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0" name="Freeform: Shape 649">
            <a:extLst>
              <a:ext uri="{FF2B5EF4-FFF2-40B4-BE49-F238E27FC236}">
                <a16:creationId xmlns:a16="http://schemas.microsoft.com/office/drawing/2014/main" id="{CA4D6AFA-7A2C-B863-345A-F04B6D8B213C}"/>
              </a:ext>
            </a:extLst>
          </p:cNvPr>
          <p:cNvSpPr/>
          <p:nvPr/>
        </p:nvSpPr>
        <p:spPr>
          <a:xfrm>
            <a:off x="2786466" y="-715416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19 w 394619"/>
              <a:gd name="connsiteY1" fmla="*/ 0 h 543147"/>
              <a:gd name="connsiteX2" fmla="*/ 285549 w 394619"/>
              <a:gd name="connsiteY2" fmla="*/ 335683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19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1" name="Freeform: Shape 650">
            <a:extLst>
              <a:ext uri="{FF2B5EF4-FFF2-40B4-BE49-F238E27FC236}">
                <a16:creationId xmlns:a16="http://schemas.microsoft.com/office/drawing/2014/main" id="{03A9EFFF-892C-1D97-B1D9-6B8DA1F53B61}"/>
              </a:ext>
            </a:extLst>
          </p:cNvPr>
          <p:cNvSpPr/>
          <p:nvPr/>
        </p:nvSpPr>
        <p:spPr>
          <a:xfrm>
            <a:off x="4172551" y="4221883"/>
            <a:ext cx="680168" cy="750610"/>
          </a:xfrm>
          <a:custGeom>
            <a:avLst/>
            <a:gdLst>
              <a:gd name="connsiteX0" fmla="*/ 0 w 680168"/>
              <a:gd name="connsiteY0" fmla="*/ 543148 h 750610"/>
              <a:gd name="connsiteX1" fmla="*/ 109070 w 680168"/>
              <a:gd name="connsiteY1" fmla="*/ 207464 h 750610"/>
              <a:gd name="connsiteX2" fmla="*/ 394620 w 680168"/>
              <a:gd name="connsiteY2" fmla="*/ 0 h 750610"/>
              <a:gd name="connsiteX3" fmla="*/ 680169 w 680168"/>
              <a:gd name="connsiteY3" fmla="*/ 207464 h 750610"/>
              <a:gd name="connsiteX4" fmla="*/ 571099 w 680168"/>
              <a:gd name="connsiteY4" fmla="*/ 543148 h 750610"/>
              <a:gd name="connsiteX5" fmla="*/ 285550 w 680168"/>
              <a:gd name="connsiteY5" fmla="*/ 750611 h 750610"/>
              <a:gd name="connsiteX6" fmla="*/ 0 w 680168"/>
              <a:gd name="connsiteY6" fmla="*/ 543148 h 750610"/>
              <a:gd name="connsiteX7" fmla="*/ 0 w 680168"/>
              <a:gd name="connsiteY7" fmla="*/ 543148 h 750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168" h="750610">
                <a:moveTo>
                  <a:pt x="0" y="543148"/>
                </a:moveTo>
                <a:lnTo>
                  <a:pt x="109070" y="207464"/>
                </a:lnTo>
                <a:lnTo>
                  <a:pt x="394620" y="0"/>
                </a:lnTo>
                <a:lnTo>
                  <a:pt x="680169" y="207464"/>
                </a:lnTo>
                <a:lnTo>
                  <a:pt x="571099" y="543148"/>
                </a:lnTo>
                <a:lnTo>
                  <a:pt x="285550" y="750611"/>
                </a:lnTo>
                <a:lnTo>
                  <a:pt x="0" y="543148"/>
                </a:lnTo>
                <a:lnTo>
                  <a:pt x="0" y="54314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2" name="Freeform: Shape 651">
            <a:extLst>
              <a:ext uri="{FF2B5EF4-FFF2-40B4-BE49-F238E27FC236}">
                <a16:creationId xmlns:a16="http://schemas.microsoft.com/office/drawing/2014/main" id="{0ED2800C-09DF-1CE9-4350-20118C4C173D}"/>
              </a:ext>
            </a:extLst>
          </p:cNvPr>
          <p:cNvSpPr/>
          <p:nvPr/>
        </p:nvSpPr>
        <p:spPr>
          <a:xfrm>
            <a:off x="3534044" y="3678736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8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3" name="Freeform: Shape 652">
            <a:extLst>
              <a:ext uri="{FF2B5EF4-FFF2-40B4-BE49-F238E27FC236}">
                <a16:creationId xmlns:a16="http://schemas.microsoft.com/office/drawing/2014/main" id="{4ED5AAD8-DBE2-FCED-4E60-0041FCED7028}"/>
              </a:ext>
            </a:extLst>
          </p:cNvPr>
          <p:cNvSpPr/>
          <p:nvPr/>
        </p:nvSpPr>
        <p:spPr>
          <a:xfrm>
            <a:off x="5205679" y="5979544"/>
            <a:ext cx="571098" cy="414927"/>
          </a:xfrm>
          <a:custGeom>
            <a:avLst/>
            <a:gdLst>
              <a:gd name="connsiteX0" fmla="*/ 0 w 571098"/>
              <a:gd name="connsiteY0" fmla="*/ 207463 h 414927"/>
              <a:gd name="connsiteX1" fmla="*/ 285549 w 571098"/>
              <a:gd name="connsiteY1" fmla="*/ 0 h 414927"/>
              <a:gd name="connsiteX2" fmla="*/ 571099 w 571098"/>
              <a:gd name="connsiteY2" fmla="*/ 207463 h 414927"/>
              <a:gd name="connsiteX3" fmla="*/ 285549 w 571098"/>
              <a:gd name="connsiteY3" fmla="*/ 414927 h 414927"/>
              <a:gd name="connsiteX4" fmla="*/ 0 w 571098"/>
              <a:gd name="connsiteY4" fmla="*/ 207463 h 414927"/>
              <a:gd name="connsiteX5" fmla="*/ 0 w 571098"/>
              <a:gd name="connsiteY5" fmla="*/ 207463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3"/>
                </a:moveTo>
                <a:lnTo>
                  <a:pt x="285549" y="0"/>
                </a:lnTo>
                <a:lnTo>
                  <a:pt x="571099" y="207463"/>
                </a:lnTo>
                <a:lnTo>
                  <a:pt x="285549" y="41492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4" name="Freeform: Shape 653">
            <a:extLst>
              <a:ext uri="{FF2B5EF4-FFF2-40B4-BE49-F238E27FC236}">
                <a16:creationId xmlns:a16="http://schemas.microsoft.com/office/drawing/2014/main" id="{68A79A87-ABA9-DC8B-6282-56FD7C05D8DB}"/>
              </a:ext>
            </a:extLst>
          </p:cNvPr>
          <p:cNvSpPr/>
          <p:nvPr/>
        </p:nvSpPr>
        <p:spPr>
          <a:xfrm>
            <a:off x="3248494" y="2799905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50 w 571098"/>
              <a:gd name="connsiteY1" fmla="*/ 0 h 414927"/>
              <a:gd name="connsiteX2" fmla="*/ 571099 w 571098"/>
              <a:gd name="connsiteY2" fmla="*/ 207464 h 414927"/>
              <a:gd name="connsiteX3" fmla="*/ 285550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50" y="0"/>
                </a:lnTo>
                <a:lnTo>
                  <a:pt x="571099" y="207464"/>
                </a:lnTo>
                <a:lnTo>
                  <a:pt x="285550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5" name="Freeform: Shape 654">
            <a:extLst>
              <a:ext uri="{FF2B5EF4-FFF2-40B4-BE49-F238E27FC236}">
                <a16:creationId xmlns:a16="http://schemas.microsoft.com/office/drawing/2014/main" id="{05FD438E-CB4B-CB6E-F6BD-F254B35ECB53}"/>
              </a:ext>
            </a:extLst>
          </p:cNvPr>
          <p:cNvSpPr/>
          <p:nvPr/>
        </p:nvSpPr>
        <p:spPr>
          <a:xfrm>
            <a:off x="5953256" y="6522691"/>
            <a:ext cx="571099" cy="414927"/>
          </a:xfrm>
          <a:custGeom>
            <a:avLst/>
            <a:gdLst>
              <a:gd name="connsiteX0" fmla="*/ 0 w 571099"/>
              <a:gd name="connsiteY0" fmla="*/ 207464 h 414927"/>
              <a:gd name="connsiteX1" fmla="*/ 285550 w 571099"/>
              <a:gd name="connsiteY1" fmla="*/ 0 h 414927"/>
              <a:gd name="connsiteX2" fmla="*/ 571099 w 571099"/>
              <a:gd name="connsiteY2" fmla="*/ 207464 h 414927"/>
              <a:gd name="connsiteX3" fmla="*/ 285550 w 571099"/>
              <a:gd name="connsiteY3" fmla="*/ 414927 h 414927"/>
              <a:gd name="connsiteX4" fmla="*/ 0 w 571099"/>
              <a:gd name="connsiteY4" fmla="*/ 207464 h 414927"/>
              <a:gd name="connsiteX5" fmla="*/ 0 w 571099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7">
                <a:moveTo>
                  <a:pt x="0" y="207464"/>
                </a:moveTo>
                <a:lnTo>
                  <a:pt x="285550" y="0"/>
                </a:lnTo>
                <a:lnTo>
                  <a:pt x="571099" y="207464"/>
                </a:lnTo>
                <a:lnTo>
                  <a:pt x="285550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6" name="Freeform: Shape 655">
            <a:extLst>
              <a:ext uri="{FF2B5EF4-FFF2-40B4-BE49-F238E27FC236}">
                <a16:creationId xmlns:a16="http://schemas.microsoft.com/office/drawing/2014/main" id="{1C96512A-6D1B-4DAC-9599-87B9F4A34BB7}"/>
              </a:ext>
            </a:extLst>
          </p:cNvPr>
          <p:cNvSpPr/>
          <p:nvPr/>
        </p:nvSpPr>
        <p:spPr>
          <a:xfrm>
            <a:off x="2500917" y="2256758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8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7" name="Freeform: Shape 656">
            <a:extLst>
              <a:ext uri="{FF2B5EF4-FFF2-40B4-BE49-F238E27FC236}">
                <a16:creationId xmlns:a16="http://schemas.microsoft.com/office/drawing/2014/main" id="{A21FA83C-D308-7DAA-8CF7-15E05A4786F1}"/>
              </a:ext>
            </a:extLst>
          </p:cNvPr>
          <p:cNvSpPr/>
          <p:nvPr/>
        </p:nvSpPr>
        <p:spPr>
          <a:xfrm>
            <a:off x="6238806" y="7401522"/>
            <a:ext cx="571098" cy="414927"/>
          </a:xfrm>
          <a:custGeom>
            <a:avLst/>
            <a:gdLst>
              <a:gd name="connsiteX0" fmla="*/ 0 w 571098"/>
              <a:gd name="connsiteY0" fmla="*/ 207463 h 414927"/>
              <a:gd name="connsiteX1" fmla="*/ 285550 w 571098"/>
              <a:gd name="connsiteY1" fmla="*/ 0 h 414927"/>
              <a:gd name="connsiteX2" fmla="*/ 571099 w 571098"/>
              <a:gd name="connsiteY2" fmla="*/ 207463 h 414927"/>
              <a:gd name="connsiteX3" fmla="*/ 285550 w 571098"/>
              <a:gd name="connsiteY3" fmla="*/ 414928 h 414927"/>
              <a:gd name="connsiteX4" fmla="*/ 0 w 571098"/>
              <a:gd name="connsiteY4" fmla="*/ 207463 h 414927"/>
              <a:gd name="connsiteX5" fmla="*/ 0 w 571098"/>
              <a:gd name="connsiteY5" fmla="*/ 207463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3"/>
                </a:moveTo>
                <a:lnTo>
                  <a:pt x="285550" y="0"/>
                </a:lnTo>
                <a:lnTo>
                  <a:pt x="571099" y="207463"/>
                </a:lnTo>
                <a:lnTo>
                  <a:pt x="285550" y="414928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8" name="Freeform: Shape 657">
            <a:extLst>
              <a:ext uri="{FF2B5EF4-FFF2-40B4-BE49-F238E27FC236}">
                <a16:creationId xmlns:a16="http://schemas.microsoft.com/office/drawing/2014/main" id="{988C8C39-A32B-01D8-A99D-C4D2E39A1FCA}"/>
              </a:ext>
            </a:extLst>
          </p:cNvPr>
          <p:cNvSpPr/>
          <p:nvPr/>
        </p:nvSpPr>
        <p:spPr>
          <a:xfrm>
            <a:off x="1862409" y="1377928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9" name="Freeform: Shape 658">
            <a:extLst>
              <a:ext uri="{FF2B5EF4-FFF2-40B4-BE49-F238E27FC236}">
                <a16:creationId xmlns:a16="http://schemas.microsoft.com/office/drawing/2014/main" id="{F2ED6DC9-B49F-F592-C8BC-A3B9DACEE8F2}"/>
              </a:ext>
            </a:extLst>
          </p:cNvPr>
          <p:cNvSpPr/>
          <p:nvPr/>
        </p:nvSpPr>
        <p:spPr>
          <a:xfrm>
            <a:off x="6877313" y="8280352"/>
            <a:ext cx="571099" cy="414926"/>
          </a:xfrm>
          <a:custGeom>
            <a:avLst/>
            <a:gdLst>
              <a:gd name="connsiteX0" fmla="*/ 0 w 571099"/>
              <a:gd name="connsiteY0" fmla="*/ 207463 h 414926"/>
              <a:gd name="connsiteX1" fmla="*/ 285550 w 571099"/>
              <a:gd name="connsiteY1" fmla="*/ 0 h 414926"/>
              <a:gd name="connsiteX2" fmla="*/ 571099 w 571099"/>
              <a:gd name="connsiteY2" fmla="*/ 207463 h 414926"/>
              <a:gd name="connsiteX3" fmla="*/ 285550 w 571099"/>
              <a:gd name="connsiteY3" fmla="*/ 414927 h 414926"/>
              <a:gd name="connsiteX4" fmla="*/ 0 w 571099"/>
              <a:gd name="connsiteY4" fmla="*/ 207463 h 414926"/>
              <a:gd name="connsiteX5" fmla="*/ 0 w 571099"/>
              <a:gd name="connsiteY5" fmla="*/ 207463 h 414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6">
                <a:moveTo>
                  <a:pt x="0" y="207463"/>
                </a:moveTo>
                <a:lnTo>
                  <a:pt x="285550" y="0"/>
                </a:lnTo>
                <a:lnTo>
                  <a:pt x="571099" y="207463"/>
                </a:lnTo>
                <a:lnTo>
                  <a:pt x="285550" y="41492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0" name="Freeform: Shape 659">
            <a:extLst>
              <a:ext uri="{FF2B5EF4-FFF2-40B4-BE49-F238E27FC236}">
                <a16:creationId xmlns:a16="http://schemas.microsoft.com/office/drawing/2014/main" id="{990E0654-7A76-BA80-2832-D6511AC6005D}"/>
              </a:ext>
            </a:extLst>
          </p:cNvPr>
          <p:cNvSpPr/>
          <p:nvPr/>
        </p:nvSpPr>
        <p:spPr>
          <a:xfrm>
            <a:off x="1576859" y="499097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1" name="Freeform: Shape 660">
            <a:extLst>
              <a:ext uri="{FF2B5EF4-FFF2-40B4-BE49-F238E27FC236}">
                <a16:creationId xmlns:a16="http://schemas.microsoft.com/office/drawing/2014/main" id="{F25D97A2-49F3-D897-8DCA-460A4893C76A}"/>
              </a:ext>
            </a:extLst>
          </p:cNvPr>
          <p:cNvSpPr/>
          <p:nvPr/>
        </p:nvSpPr>
        <p:spPr>
          <a:xfrm>
            <a:off x="829281" y="-44049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2" name="Freeform: Shape 661">
            <a:extLst>
              <a:ext uri="{FF2B5EF4-FFF2-40B4-BE49-F238E27FC236}">
                <a16:creationId xmlns:a16="http://schemas.microsoft.com/office/drawing/2014/main" id="{A540392C-3AA5-C779-866F-AD05E863956C}"/>
              </a:ext>
            </a:extLst>
          </p:cNvPr>
          <p:cNvSpPr/>
          <p:nvPr/>
        </p:nvSpPr>
        <p:spPr>
          <a:xfrm>
            <a:off x="543732" y="-922880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8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3" name="Freeform: Shape 662">
            <a:extLst>
              <a:ext uri="{FF2B5EF4-FFF2-40B4-BE49-F238E27FC236}">
                <a16:creationId xmlns:a16="http://schemas.microsoft.com/office/drawing/2014/main" id="{1720220E-D8FF-B3DC-24CD-CE250C44854F}"/>
              </a:ext>
            </a:extLst>
          </p:cNvPr>
          <p:cNvSpPr/>
          <p:nvPr/>
        </p:nvSpPr>
        <p:spPr>
          <a:xfrm>
            <a:off x="2500917" y="1921075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19 w 394619"/>
              <a:gd name="connsiteY1" fmla="*/ 0 h 543147"/>
              <a:gd name="connsiteX2" fmla="*/ 285549 w 394619"/>
              <a:gd name="connsiteY2" fmla="*/ 335683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19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4" name="Freeform: Shape 663">
            <a:extLst>
              <a:ext uri="{FF2B5EF4-FFF2-40B4-BE49-F238E27FC236}">
                <a16:creationId xmlns:a16="http://schemas.microsoft.com/office/drawing/2014/main" id="{EF067CA1-D5BC-F681-D69B-47ABEA683F1D}"/>
              </a:ext>
            </a:extLst>
          </p:cNvPr>
          <p:cNvSpPr/>
          <p:nvPr/>
        </p:nvSpPr>
        <p:spPr>
          <a:xfrm>
            <a:off x="5205679" y="5643861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19 w 394619"/>
              <a:gd name="connsiteY1" fmla="*/ 0 h 543147"/>
              <a:gd name="connsiteX2" fmla="*/ 285549 w 394619"/>
              <a:gd name="connsiteY2" fmla="*/ 335684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19" y="0"/>
                </a:lnTo>
                <a:lnTo>
                  <a:pt x="285549" y="335684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5" name="Freeform: Shape 664">
            <a:extLst>
              <a:ext uri="{FF2B5EF4-FFF2-40B4-BE49-F238E27FC236}">
                <a16:creationId xmlns:a16="http://schemas.microsoft.com/office/drawing/2014/main" id="{FE49C0FC-1A82-3DE2-D9E9-918B4EB9BCAD}"/>
              </a:ext>
            </a:extLst>
          </p:cNvPr>
          <p:cNvSpPr/>
          <p:nvPr/>
        </p:nvSpPr>
        <p:spPr>
          <a:xfrm>
            <a:off x="1753338" y="706561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20 w 394619"/>
              <a:gd name="connsiteY1" fmla="*/ 0 h 543147"/>
              <a:gd name="connsiteX2" fmla="*/ 285549 w 394619"/>
              <a:gd name="connsiteY2" fmla="*/ 335683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20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6" name="Freeform: Shape 665">
            <a:extLst>
              <a:ext uri="{FF2B5EF4-FFF2-40B4-BE49-F238E27FC236}">
                <a16:creationId xmlns:a16="http://schemas.microsoft.com/office/drawing/2014/main" id="{373279E6-7915-8B11-114C-9F4DCE7416DA}"/>
              </a:ext>
            </a:extLst>
          </p:cNvPr>
          <p:cNvSpPr/>
          <p:nvPr/>
        </p:nvSpPr>
        <p:spPr>
          <a:xfrm>
            <a:off x="6129736" y="6730155"/>
            <a:ext cx="394619" cy="543146"/>
          </a:xfrm>
          <a:custGeom>
            <a:avLst/>
            <a:gdLst>
              <a:gd name="connsiteX0" fmla="*/ 109070 w 394619"/>
              <a:gd name="connsiteY0" fmla="*/ 207463 h 543146"/>
              <a:gd name="connsiteX1" fmla="*/ 394620 w 394619"/>
              <a:gd name="connsiteY1" fmla="*/ 0 h 543146"/>
              <a:gd name="connsiteX2" fmla="*/ 285550 w 394619"/>
              <a:gd name="connsiteY2" fmla="*/ 335683 h 543146"/>
              <a:gd name="connsiteX3" fmla="*/ 0 w 394619"/>
              <a:gd name="connsiteY3" fmla="*/ 543147 h 543146"/>
              <a:gd name="connsiteX4" fmla="*/ 109070 w 394619"/>
              <a:gd name="connsiteY4" fmla="*/ 207463 h 543146"/>
              <a:gd name="connsiteX5" fmla="*/ 109070 w 394619"/>
              <a:gd name="connsiteY5" fmla="*/ 20746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109070" y="207463"/>
                </a:moveTo>
                <a:lnTo>
                  <a:pt x="394620" y="0"/>
                </a:lnTo>
                <a:lnTo>
                  <a:pt x="285550" y="335683"/>
                </a:lnTo>
                <a:lnTo>
                  <a:pt x="0" y="543147"/>
                </a:lnTo>
                <a:lnTo>
                  <a:pt x="109070" y="207463"/>
                </a:lnTo>
                <a:lnTo>
                  <a:pt x="10907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7" name="Freeform: Shape 666">
            <a:extLst>
              <a:ext uri="{FF2B5EF4-FFF2-40B4-BE49-F238E27FC236}">
                <a16:creationId xmlns:a16="http://schemas.microsoft.com/office/drawing/2014/main" id="{F4548E17-6C49-EBD0-DD2D-CDD15DDA08DA}"/>
              </a:ext>
            </a:extLst>
          </p:cNvPr>
          <p:cNvSpPr/>
          <p:nvPr/>
        </p:nvSpPr>
        <p:spPr>
          <a:xfrm>
            <a:off x="829281" y="-379732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20 w 394619"/>
              <a:gd name="connsiteY1" fmla="*/ 0 h 543147"/>
              <a:gd name="connsiteX2" fmla="*/ 285549 w 394619"/>
              <a:gd name="connsiteY2" fmla="*/ 335683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20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8" name="Freeform: Shape 667">
            <a:extLst>
              <a:ext uri="{FF2B5EF4-FFF2-40B4-BE49-F238E27FC236}">
                <a16:creationId xmlns:a16="http://schemas.microsoft.com/office/drawing/2014/main" id="{7A63042C-5EA3-B6C5-91E2-D9C5259DB2DC}"/>
              </a:ext>
            </a:extLst>
          </p:cNvPr>
          <p:cNvSpPr/>
          <p:nvPr/>
        </p:nvSpPr>
        <p:spPr>
          <a:xfrm>
            <a:off x="6877313" y="7944669"/>
            <a:ext cx="394619" cy="543146"/>
          </a:xfrm>
          <a:custGeom>
            <a:avLst/>
            <a:gdLst>
              <a:gd name="connsiteX0" fmla="*/ 109071 w 394619"/>
              <a:gd name="connsiteY0" fmla="*/ 207463 h 543146"/>
              <a:gd name="connsiteX1" fmla="*/ 394620 w 394619"/>
              <a:gd name="connsiteY1" fmla="*/ 0 h 543146"/>
              <a:gd name="connsiteX2" fmla="*/ 285550 w 394619"/>
              <a:gd name="connsiteY2" fmla="*/ 335683 h 543146"/>
              <a:gd name="connsiteX3" fmla="*/ 0 w 394619"/>
              <a:gd name="connsiteY3" fmla="*/ 543147 h 543146"/>
              <a:gd name="connsiteX4" fmla="*/ 109071 w 394619"/>
              <a:gd name="connsiteY4" fmla="*/ 207463 h 543146"/>
              <a:gd name="connsiteX5" fmla="*/ 109071 w 394619"/>
              <a:gd name="connsiteY5" fmla="*/ 20746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109071" y="207463"/>
                </a:moveTo>
                <a:lnTo>
                  <a:pt x="394620" y="0"/>
                </a:lnTo>
                <a:lnTo>
                  <a:pt x="285550" y="335683"/>
                </a:lnTo>
                <a:lnTo>
                  <a:pt x="0" y="543147"/>
                </a:lnTo>
                <a:lnTo>
                  <a:pt x="109071" y="207463"/>
                </a:lnTo>
                <a:lnTo>
                  <a:pt x="109071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9" name="Freeform: Shape 668">
            <a:extLst>
              <a:ext uri="{FF2B5EF4-FFF2-40B4-BE49-F238E27FC236}">
                <a16:creationId xmlns:a16="http://schemas.microsoft.com/office/drawing/2014/main" id="{49E458E0-F495-3E79-EEF4-1A6294E9BD62}"/>
              </a:ext>
            </a:extLst>
          </p:cNvPr>
          <p:cNvSpPr/>
          <p:nvPr/>
        </p:nvSpPr>
        <p:spPr>
          <a:xfrm>
            <a:off x="5844187" y="1921075"/>
            <a:ext cx="680168" cy="750610"/>
          </a:xfrm>
          <a:custGeom>
            <a:avLst/>
            <a:gdLst>
              <a:gd name="connsiteX0" fmla="*/ 0 w 680168"/>
              <a:gd name="connsiteY0" fmla="*/ 543147 h 750610"/>
              <a:gd name="connsiteX1" fmla="*/ 109070 w 680168"/>
              <a:gd name="connsiteY1" fmla="*/ 207464 h 750610"/>
              <a:gd name="connsiteX2" fmla="*/ 394619 w 680168"/>
              <a:gd name="connsiteY2" fmla="*/ 0 h 750610"/>
              <a:gd name="connsiteX3" fmla="*/ 680169 w 680168"/>
              <a:gd name="connsiteY3" fmla="*/ 207464 h 750610"/>
              <a:gd name="connsiteX4" fmla="*/ 571099 w 680168"/>
              <a:gd name="connsiteY4" fmla="*/ 543147 h 750610"/>
              <a:gd name="connsiteX5" fmla="*/ 285549 w 680168"/>
              <a:gd name="connsiteY5" fmla="*/ 750611 h 750610"/>
              <a:gd name="connsiteX6" fmla="*/ 0 w 680168"/>
              <a:gd name="connsiteY6" fmla="*/ 543147 h 750610"/>
              <a:gd name="connsiteX7" fmla="*/ 0 w 680168"/>
              <a:gd name="connsiteY7" fmla="*/ 543147 h 750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168" h="750610">
                <a:moveTo>
                  <a:pt x="0" y="543147"/>
                </a:moveTo>
                <a:lnTo>
                  <a:pt x="109070" y="207464"/>
                </a:lnTo>
                <a:lnTo>
                  <a:pt x="394619" y="0"/>
                </a:lnTo>
                <a:lnTo>
                  <a:pt x="680169" y="207464"/>
                </a:lnTo>
                <a:lnTo>
                  <a:pt x="571099" y="543147"/>
                </a:lnTo>
                <a:lnTo>
                  <a:pt x="285549" y="750611"/>
                </a:lnTo>
                <a:lnTo>
                  <a:pt x="0" y="543147"/>
                </a:lnTo>
                <a:lnTo>
                  <a:pt x="0" y="5431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0" name="Freeform: Shape 669">
            <a:extLst>
              <a:ext uri="{FF2B5EF4-FFF2-40B4-BE49-F238E27FC236}">
                <a16:creationId xmlns:a16="http://schemas.microsoft.com/office/drawing/2014/main" id="{3DF97B45-95F1-46E5-011B-5B99610A51AB}"/>
              </a:ext>
            </a:extLst>
          </p:cNvPr>
          <p:cNvSpPr/>
          <p:nvPr/>
        </p:nvSpPr>
        <p:spPr>
          <a:xfrm>
            <a:off x="6238806" y="2799905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50 w 571098"/>
              <a:gd name="connsiteY1" fmla="*/ 0 h 414927"/>
              <a:gd name="connsiteX2" fmla="*/ 571099 w 571098"/>
              <a:gd name="connsiteY2" fmla="*/ 207464 h 414927"/>
              <a:gd name="connsiteX3" fmla="*/ 285550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50" y="0"/>
                </a:lnTo>
                <a:lnTo>
                  <a:pt x="571099" y="207464"/>
                </a:lnTo>
                <a:lnTo>
                  <a:pt x="285550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1" name="Freeform: Shape 670">
            <a:extLst>
              <a:ext uri="{FF2B5EF4-FFF2-40B4-BE49-F238E27FC236}">
                <a16:creationId xmlns:a16="http://schemas.microsoft.com/office/drawing/2014/main" id="{DDAE98D7-6FA2-AD0D-59F6-A9DA67328FA0}"/>
              </a:ext>
            </a:extLst>
          </p:cNvPr>
          <p:cNvSpPr/>
          <p:nvPr/>
        </p:nvSpPr>
        <p:spPr>
          <a:xfrm>
            <a:off x="5205679" y="1377928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2" name="Freeform: Shape 671">
            <a:extLst>
              <a:ext uri="{FF2B5EF4-FFF2-40B4-BE49-F238E27FC236}">
                <a16:creationId xmlns:a16="http://schemas.microsoft.com/office/drawing/2014/main" id="{421FCB85-2632-0860-B360-ED19298B9213}"/>
              </a:ext>
            </a:extLst>
          </p:cNvPr>
          <p:cNvSpPr/>
          <p:nvPr/>
        </p:nvSpPr>
        <p:spPr>
          <a:xfrm>
            <a:off x="6877313" y="3678736"/>
            <a:ext cx="571099" cy="414927"/>
          </a:xfrm>
          <a:custGeom>
            <a:avLst/>
            <a:gdLst>
              <a:gd name="connsiteX0" fmla="*/ 0 w 571099"/>
              <a:gd name="connsiteY0" fmla="*/ 207464 h 414927"/>
              <a:gd name="connsiteX1" fmla="*/ 285550 w 571099"/>
              <a:gd name="connsiteY1" fmla="*/ 0 h 414927"/>
              <a:gd name="connsiteX2" fmla="*/ 571099 w 571099"/>
              <a:gd name="connsiteY2" fmla="*/ 207464 h 414927"/>
              <a:gd name="connsiteX3" fmla="*/ 285550 w 571099"/>
              <a:gd name="connsiteY3" fmla="*/ 414928 h 414927"/>
              <a:gd name="connsiteX4" fmla="*/ 0 w 571099"/>
              <a:gd name="connsiteY4" fmla="*/ 207464 h 414927"/>
              <a:gd name="connsiteX5" fmla="*/ 0 w 571099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7">
                <a:moveTo>
                  <a:pt x="0" y="207464"/>
                </a:moveTo>
                <a:lnTo>
                  <a:pt x="285550" y="0"/>
                </a:lnTo>
                <a:lnTo>
                  <a:pt x="571099" y="207464"/>
                </a:lnTo>
                <a:lnTo>
                  <a:pt x="285550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3" name="Freeform: Shape 672">
            <a:extLst>
              <a:ext uri="{FF2B5EF4-FFF2-40B4-BE49-F238E27FC236}">
                <a16:creationId xmlns:a16="http://schemas.microsoft.com/office/drawing/2014/main" id="{824009A5-F02F-4EEC-78F0-802C75C14F81}"/>
              </a:ext>
            </a:extLst>
          </p:cNvPr>
          <p:cNvSpPr/>
          <p:nvPr/>
        </p:nvSpPr>
        <p:spPr>
          <a:xfrm>
            <a:off x="7624892" y="4221883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8 w 571098"/>
              <a:gd name="connsiteY2" fmla="*/ 207464 h 414927"/>
              <a:gd name="connsiteX3" fmla="*/ 285549 w 571098"/>
              <a:gd name="connsiteY3" fmla="*/ 414928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8" y="207464"/>
                </a:lnTo>
                <a:lnTo>
                  <a:pt x="285549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4" name="Freeform: Shape 673">
            <a:extLst>
              <a:ext uri="{FF2B5EF4-FFF2-40B4-BE49-F238E27FC236}">
                <a16:creationId xmlns:a16="http://schemas.microsoft.com/office/drawing/2014/main" id="{D484FCD8-70AC-F526-B555-323AC7CA9177}"/>
              </a:ext>
            </a:extLst>
          </p:cNvPr>
          <p:cNvSpPr/>
          <p:nvPr/>
        </p:nvSpPr>
        <p:spPr>
          <a:xfrm>
            <a:off x="4172551" y="-44049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50 w 571098"/>
              <a:gd name="connsiteY1" fmla="*/ 0 h 414927"/>
              <a:gd name="connsiteX2" fmla="*/ 571099 w 571098"/>
              <a:gd name="connsiteY2" fmla="*/ 207464 h 414927"/>
              <a:gd name="connsiteX3" fmla="*/ 285550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50" y="0"/>
                </a:lnTo>
                <a:lnTo>
                  <a:pt x="571099" y="207464"/>
                </a:lnTo>
                <a:lnTo>
                  <a:pt x="285550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5" name="Freeform: Shape 674">
            <a:extLst>
              <a:ext uri="{FF2B5EF4-FFF2-40B4-BE49-F238E27FC236}">
                <a16:creationId xmlns:a16="http://schemas.microsoft.com/office/drawing/2014/main" id="{719292D1-9D1D-87AB-95E0-9FE4B666BB5D}"/>
              </a:ext>
            </a:extLst>
          </p:cNvPr>
          <p:cNvSpPr/>
          <p:nvPr/>
        </p:nvSpPr>
        <p:spPr>
          <a:xfrm>
            <a:off x="7910441" y="5100713"/>
            <a:ext cx="571099" cy="414927"/>
          </a:xfrm>
          <a:custGeom>
            <a:avLst/>
            <a:gdLst>
              <a:gd name="connsiteX0" fmla="*/ 0 w 571099"/>
              <a:gd name="connsiteY0" fmla="*/ 207464 h 414927"/>
              <a:gd name="connsiteX1" fmla="*/ 285549 w 571099"/>
              <a:gd name="connsiteY1" fmla="*/ 0 h 414927"/>
              <a:gd name="connsiteX2" fmla="*/ 571099 w 571099"/>
              <a:gd name="connsiteY2" fmla="*/ 207464 h 414927"/>
              <a:gd name="connsiteX3" fmla="*/ 285549 w 571099"/>
              <a:gd name="connsiteY3" fmla="*/ 414927 h 414927"/>
              <a:gd name="connsiteX4" fmla="*/ 0 w 571099"/>
              <a:gd name="connsiteY4" fmla="*/ 207464 h 414927"/>
              <a:gd name="connsiteX5" fmla="*/ 0 w 571099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6" name="Freeform: Shape 675">
            <a:extLst>
              <a:ext uri="{FF2B5EF4-FFF2-40B4-BE49-F238E27FC236}">
                <a16:creationId xmlns:a16="http://schemas.microsoft.com/office/drawing/2014/main" id="{367F4B6A-ABDB-FDEF-15C3-9168CD132E5A}"/>
              </a:ext>
            </a:extLst>
          </p:cNvPr>
          <p:cNvSpPr/>
          <p:nvPr/>
        </p:nvSpPr>
        <p:spPr>
          <a:xfrm>
            <a:off x="3534044" y="-922880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8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7" name="Freeform: Shape 676">
            <a:extLst>
              <a:ext uri="{FF2B5EF4-FFF2-40B4-BE49-F238E27FC236}">
                <a16:creationId xmlns:a16="http://schemas.microsoft.com/office/drawing/2014/main" id="{23D6A04F-52C4-8D3F-3025-FC3BF661FC54}"/>
              </a:ext>
            </a:extLst>
          </p:cNvPr>
          <p:cNvSpPr/>
          <p:nvPr/>
        </p:nvSpPr>
        <p:spPr>
          <a:xfrm>
            <a:off x="8548949" y="5979544"/>
            <a:ext cx="571099" cy="414927"/>
          </a:xfrm>
          <a:custGeom>
            <a:avLst/>
            <a:gdLst>
              <a:gd name="connsiteX0" fmla="*/ 0 w 571099"/>
              <a:gd name="connsiteY0" fmla="*/ 207463 h 414927"/>
              <a:gd name="connsiteX1" fmla="*/ 285549 w 571099"/>
              <a:gd name="connsiteY1" fmla="*/ 0 h 414927"/>
              <a:gd name="connsiteX2" fmla="*/ 571099 w 571099"/>
              <a:gd name="connsiteY2" fmla="*/ 207463 h 414927"/>
              <a:gd name="connsiteX3" fmla="*/ 285549 w 571099"/>
              <a:gd name="connsiteY3" fmla="*/ 414927 h 414927"/>
              <a:gd name="connsiteX4" fmla="*/ 0 w 571099"/>
              <a:gd name="connsiteY4" fmla="*/ 207463 h 414927"/>
              <a:gd name="connsiteX5" fmla="*/ 0 w 571099"/>
              <a:gd name="connsiteY5" fmla="*/ 207463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7">
                <a:moveTo>
                  <a:pt x="0" y="207463"/>
                </a:moveTo>
                <a:lnTo>
                  <a:pt x="285549" y="0"/>
                </a:lnTo>
                <a:lnTo>
                  <a:pt x="571099" y="207463"/>
                </a:lnTo>
                <a:lnTo>
                  <a:pt x="285549" y="41492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8" name="Freeform: Shape 677">
            <a:extLst>
              <a:ext uri="{FF2B5EF4-FFF2-40B4-BE49-F238E27FC236}">
                <a16:creationId xmlns:a16="http://schemas.microsoft.com/office/drawing/2014/main" id="{E7BD23B9-93D3-9CFB-6BFC-88BABB7B43AC}"/>
              </a:ext>
            </a:extLst>
          </p:cNvPr>
          <p:cNvSpPr/>
          <p:nvPr/>
        </p:nvSpPr>
        <p:spPr>
          <a:xfrm>
            <a:off x="8943568" y="6522691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8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8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9" name="Freeform: Shape 678">
            <a:extLst>
              <a:ext uri="{FF2B5EF4-FFF2-40B4-BE49-F238E27FC236}">
                <a16:creationId xmlns:a16="http://schemas.microsoft.com/office/drawing/2014/main" id="{1DA1452B-EEEC-1361-14AE-56CBC00141A7}"/>
              </a:ext>
            </a:extLst>
          </p:cNvPr>
          <p:cNvSpPr/>
          <p:nvPr/>
        </p:nvSpPr>
        <p:spPr>
          <a:xfrm>
            <a:off x="9582076" y="7401522"/>
            <a:ext cx="571098" cy="414927"/>
          </a:xfrm>
          <a:custGeom>
            <a:avLst/>
            <a:gdLst>
              <a:gd name="connsiteX0" fmla="*/ 0 w 571098"/>
              <a:gd name="connsiteY0" fmla="*/ 207463 h 414927"/>
              <a:gd name="connsiteX1" fmla="*/ 285549 w 571098"/>
              <a:gd name="connsiteY1" fmla="*/ 0 h 414927"/>
              <a:gd name="connsiteX2" fmla="*/ 571098 w 571098"/>
              <a:gd name="connsiteY2" fmla="*/ 207463 h 414927"/>
              <a:gd name="connsiteX3" fmla="*/ 285549 w 571098"/>
              <a:gd name="connsiteY3" fmla="*/ 414928 h 414927"/>
              <a:gd name="connsiteX4" fmla="*/ 0 w 571098"/>
              <a:gd name="connsiteY4" fmla="*/ 207463 h 414927"/>
              <a:gd name="connsiteX5" fmla="*/ 0 w 571098"/>
              <a:gd name="connsiteY5" fmla="*/ 207463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3"/>
                </a:moveTo>
                <a:lnTo>
                  <a:pt x="285549" y="0"/>
                </a:lnTo>
                <a:lnTo>
                  <a:pt x="571098" y="207463"/>
                </a:lnTo>
                <a:lnTo>
                  <a:pt x="285549" y="414928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0" name="Freeform: Shape 679">
            <a:extLst>
              <a:ext uri="{FF2B5EF4-FFF2-40B4-BE49-F238E27FC236}">
                <a16:creationId xmlns:a16="http://schemas.microsoft.com/office/drawing/2014/main" id="{91287A31-352F-85D3-E4F5-68D22D8028D7}"/>
              </a:ext>
            </a:extLst>
          </p:cNvPr>
          <p:cNvSpPr/>
          <p:nvPr/>
        </p:nvSpPr>
        <p:spPr>
          <a:xfrm>
            <a:off x="8548949" y="5643861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20 w 394619"/>
              <a:gd name="connsiteY1" fmla="*/ 0 h 543147"/>
              <a:gd name="connsiteX2" fmla="*/ 285549 w 394619"/>
              <a:gd name="connsiteY2" fmla="*/ 335684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20" y="0"/>
                </a:lnTo>
                <a:lnTo>
                  <a:pt x="285549" y="335684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1" name="Freeform: Shape 680">
            <a:extLst>
              <a:ext uri="{FF2B5EF4-FFF2-40B4-BE49-F238E27FC236}">
                <a16:creationId xmlns:a16="http://schemas.microsoft.com/office/drawing/2014/main" id="{E4E39002-D089-261C-ABBE-89F5444866FE}"/>
              </a:ext>
            </a:extLst>
          </p:cNvPr>
          <p:cNvSpPr/>
          <p:nvPr/>
        </p:nvSpPr>
        <p:spPr>
          <a:xfrm>
            <a:off x="6877313" y="3343052"/>
            <a:ext cx="394619" cy="543147"/>
          </a:xfrm>
          <a:custGeom>
            <a:avLst/>
            <a:gdLst>
              <a:gd name="connsiteX0" fmla="*/ 109071 w 394619"/>
              <a:gd name="connsiteY0" fmla="*/ 207464 h 543147"/>
              <a:gd name="connsiteX1" fmla="*/ 394620 w 394619"/>
              <a:gd name="connsiteY1" fmla="*/ 0 h 543147"/>
              <a:gd name="connsiteX2" fmla="*/ 285550 w 394619"/>
              <a:gd name="connsiteY2" fmla="*/ 335683 h 543147"/>
              <a:gd name="connsiteX3" fmla="*/ 0 w 394619"/>
              <a:gd name="connsiteY3" fmla="*/ 543147 h 543147"/>
              <a:gd name="connsiteX4" fmla="*/ 109071 w 394619"/>
              <a:gd name="connsiteY4" fmla="*/ 207464 h 543147"/>
              <a:gd name="connsiteX5" fmla="*/ 109071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1" y="207464"/>
                </a:moveTo>
                <a:lnTo>
                  <a:pt x="394620" y="0"/>
                </a:lnTo>
                <a:lnTo>
                  <a:pt x="285550" y="335683"/>
                </a:lnTo>
                <a:lnTo>
                  <a:pt x="0" y="543147"/>
                </a:lnTo>
                <a:lnTo>
                  <a:pt x="109071" y="207464"/>
                </a:lnTo>
                <a:lnTo>
                  <a:pt x="109071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2" name="Freeform: Shape 681">
            <a:extLst>
              <a:ext uri="{FF2B5EF4-FFF2-40B4-BE49-F238E27FC236}">
                <a16:creationId xmlns:a16="http://schemas.microsoft.com/office/drawing/2014/main" id="{32A6320F-213F-5867-3F09-31993E9D4CD9}"/>
              </a:ext>
            </a:extLst>
          </p:cNvPr>
          <p:cNvSpPr/>
          <p:nvPr/>
        </p:nvSpPr>
        <p:spPr>
          <a:xfrm>
            <a:off x="9582076" y="7065838"/>
            <a:ext cx="394618" cy="543146"/>
          </a:xfrm>
          <a:custGeom>
            <a:avLst/>
            <a:gdLst>
              <a:gd name="connsiteX0" fmla="*/ 109070 w 394618"/>
              <a:gd name="connsiteY0" fmla="*/ 207463 h 543146"/>
              <a:gd name="connsiteX1" fmla="*/ 394619 w 394618"/>
              <a:gd name="connsiteY1" fmla="*/ 0 h 543146"/>
              <a:gd name="connsiteX2" fmla="*/ 285549 w 394618"/>
              <a:gd name="connsiteY2" fmla="*/ 335683 h 543146"/>
              <a:gd name="connsiteX3" fmla="*/ 0 w 394618"/>
              <a:gd name="connsiteY3" fmla="*/ 543147 h 543146"/>
              <a:gd name="connsiteX4" fmla="*/ 109070 w 394618"/>
              <a:gd name="connsiteY4" fmla="*/ 207463 h 543146"/>
              <a:gd name="connsiteX5" fmla="*/ 109070 w 394618"/>
              <a:gd name="connsiteY5" fmla="*/ 20746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6">
                <a:moveTo>
                  <a:pt x="109070" y="207463"/>
                </a:moveTo>
                <a:lnTo>
                  <a:pt x="394619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3"/>
                </a:lnTo>
                <a:lnTo>
                  <a:pt x="10907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3" name="Freeform: Shape 682">
            <a:extLst>
              <a:ext uri="{FF2B5EF4-FFF2-40B4-BE49-F238E27FC236}">
                <a16:creationId xmlns:a16="http://schemas.microsoft.com/office/drawing/2014/main" id="{587B1FBD-062F-3B08-0026-7573BA1D5092}"/>
              </a:ext>
            </a:extLst>
          </p:cNvPr>
          <p:cNvSpPr/>
          <p:nvPr/>
        </p:nvSpPr>
        <p:spPr>
          <a:xfrm>
            <a:off x="5205679" y="1042244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19 w 394619"/>
              <a:gd name="connsiteY1" fmla="*/ 0 h 543147"/>
              <a:gd name="connsiteX2" fmla="*/ 285549 w 394619"/>
              <a:gd name="connsiteY2" fmla="*/ 335683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19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4" name="Freeform: Shape 683">
            <a:extLst>
              <a:ext uri="{FF2B5EF4-FFF2-40B4-BE49-F238E27FC236}">
                <a16:creationId xmlns:a16="http://schemas.microsoft.com/office/drawing/2014/main" id="{4107C7C8-9D11-D57B-7A32-5EBBA0DD1608}"/>
              </a:ext>
            </a:extLst>
          </p:cNvPr>
          <p:cNvSpPr/>
          <p:nvPr/>
        </p:nvSpPr>
        <p:spPr>
          <a:xfrm>
            <a:off x="4172551" y="-379732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20 w 394619"/>
              <a:gd name="connsiteY1" fmla="*/ 0 h 543147"/>
              <a:gd name="connsiteX2" fmla="*/ 285550 w 394619"/>
              <a:gd name="connsiteY2" fmla="*/ 335683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20" y="0"/>
                </a:lnTo>
                <a:lnTo>
                  <a:pt x="285550" y="335683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5" name="Freeform: Shape 684">
            <a:extLst>
              <a:ext uri="{FF2B5EF4-FFF2-40B4-BE49-F238E27FC236}">
                <a16:creationId xmlns:a16="http://schemas.microsoft.com/office/drawing/2014/main" id="{BB9A1CBA-7468-5569-A953-9583636FCBD1}"/>
              </a:ext>
            </a:extLst>
          </p:cNvPr>
          <p:cNvSpPr/>
          <p:nvPr/>
        </p:nvSpPr>
        <p:spPr>
          <a:xfrm>
            <a:off x="3534044" y="5100713"/>
            <a:ext cx="680168" cy="750610"/>
          </a:xfrm>
          <a:custGeom>
            <a:avLst/>
            <a:gdLst>
              <a:gd name="connsiteX0" fmla="*/ 0 w 680168"/>
              <a:gd name="connsiteY0" fmla="*/ 543147 h 750610"/>
              <a:gd name="connsiteX1" fmla="*/ 109070 w 680168"/>
              <a:gd name="connsiteY1" fmla="*/ 207464 h 750610"/>
              <a:gd name="connsiteX2" fmla="*/ 394619 w 680168"/>
              <a:gd name="connsiteY2" fmla="*/ 0 h 750610"/>
              <a:gd name="connsiteX3" fmla="*/ 680169 w 680168"/>
              <a:gd name="connsiteY3" fmla="*/ 207464 h 750610"/>
              <a:gd name="connsiteX4" fmla="*/ 571099 w 680168"/>
              <a:gd name="connsiteY4" fmla="*/ 543147 h 750610"/>
              <a:gd name="connsiteX5" fmla="*/ 285549 w 680168"/>
              <a:gd name="connsiteY5" fmla="*/ 750611 h 750610"/>
              <a:gd name="connsiteX6" fmla="*/ 0 w 680168"/>
              <a:gd name="connsiteY6" fmla="*/ 543147 h 750610"/>
              <a:gd name="connsiteX7" fmla="*/ 0 w 680168"/>
              <a:gd name="connsiteY7" fmla="*/ 543147 h 750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168" h="750610">
                <a:moveTo>
                  <a:pt x="0" y="543147"/>
                </a:moveTo>
                <a:lnTo>
                  <a:pt x="109070" y="207464"/>
                </a:lnTo>
                <a:lnTo>
                  <a:pt x="394619" y="0"/>
                </a:lnTo>
                <a:lnTo>
                  <a:pt x="680169" y="207464"/>
                </a:lnTo>
                <a:lnTo>
                  <a:pt x="571099" y="543147"/>
                </a:lnTo>
                <a:lnTo>
                  <a:pt x="285549" y="750611"/>
                </a:lnTo>
                <a:lnTo>
                  <a:pt x="0" y="543147"/>
                </a:lnTo>
                <a:lnTo>
                  <a:pt x="0" y="5431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6" name="Freeform: Shape 685">
            <a:extLst>
              <a:ext uri="{FF2B5EF4-FFF2-40B4-BE49-F238E27FC236}">
                <a16:creationId xmlns:a16="http://schemas.microsoft.com/office/drawing/2014/main" id="{E290B70C-4E53-72DF-9BDD-DBA985A71582}"/>
              </a:ext>
            </a:extLst>
          </p:cNvPr>
          <p:cNvSpPr/>
          <p:nvPr/>
        </p:nvSpPr>
        <p:spPr>
          <a:xfrm>
            <a:off x="4281621" y="5979544"/>
            <a:ext cx="571098" cy="414927"/>
          </a:xfrm>
          <a:custGeom>
            <a:avLst/>
            <a:gdLst>
              <a:gd name="connsiteX0" fmla="*/ 0 w 571098"/>
              <a:gd name="connsiteY0" fmla="*/ 207463 h 414927"/>
              <a:gd name="connsiteX1" fmla="*/ 285550 w 571098"/>
              <a:gd name="connsiteY1" fmla="*/ 0 h 414927"/>
              <a:gd name="connsiteX2" fmla="*/ 571099 w 571098"/>
              <a:gd name="connsiteY2" fmla="*/ 207463 h 414927"/>
              <a:gd name="connsiteX3" fmla="*/ 285550 w 571098"/>
              <a:gd name="connsiteY3" fmla="*/ 414927 h 414927"/>
              <a:gd name="connsiteX4" fmla="*/ 0 w 571098"/>
              <a:gd name="connsiteY4" fmla="*/ 207463 h 414927"/>
              <a:gd name="connsiteX5" fmla="*/ 0 w 571098"/>
              <a:gd name="connsiteY5" fmla="*/ 207463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3"/>
                </a:moveTo>
                <a:lnTo>
                  <a:pt x="285550" y="0"/>
                </a:lnTo>
                <a:lnTo>
                  <a:pt x="571099" y="207463"/>
                </a:lnTo>
                <a:lnTo>
                  <a:pt x="285550" y="41492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7" name="Freeform: Shape 686">
            <a:extLst>
              <a:ext uri="{FF2B5EF4-FFF2-40B4-BE49-F238E27FC236}">
                <a16:creationId xmlns:a16="http://schemas.microsoft.com/office/drawing/2014/main" id="{2694DC33-B656-7B06-17F1-A062A2C21FAF}"/>
              </a:ext>
            </a:extLst>
          </p:cNvPr>
          <p:cNvSpPr/>
          <p:nvPr/>
        </p:nvSpPr>
        <p:spPr>
          <a:xfrm>
            <a:off x="3248494" y="4557566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50 w 571098"/>
              <a:gd name="connsiteY1" fmla="*/ 0 h 414927"/>
              <a:gd name="connsiteX2" fmla="*/ 571099 w 571098"/>
              <a:gd name="connsiteY2" fmla="*/ 207464 h 414927"/>
              <a:gd name="connsiteX3" fmla="*/ 285550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50" y="0"/>
                </a:lnTo>
                <a:lnTo>
                  <a:pt x="571099" y="207464"/>
                </a:lnTo>
                <a:lnTo>
                  <a:pt x="285550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8" name="Freeform: Shape 687">
            <a:extLst>
              <a:ext uri="{FF2B5EF4-FFF2-40B4-BE49-F238E27FC236}">
                <a16:creationId xmlns:a16="http://schemas.microsoft.com/office/drawing/2014/main" id="{34EE9DE0-D4CD-210F-D08E-87A5DDDD03D4}"/>
              </a:ext>
            </a:extLst>
          </p:cNvPr>
          <p:cNvSpPr/>
          <p:nvPr/>
        </p:nvSpPr>
        <p:spPr>
          <a:xfrm>
            <a:off x="2609987" y="3678736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8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9" name="Freeform: Shape 688">
            <a:extLst>
              <a:ext uri="{FF2B5EF4-FFF2-40B4-BE49-F238E27FC236}">
                <a16:creationId xmlns:a16="http://schemas.microsoft.com/office/drawing/2014/main" id="{752913E1-7FC8-E610-F984-F3A20A1400C5}"/>
              </a:ext>
            </a:extLst>
          </p:cNvPr>
          <p:cNvSpPr/>
          <p:nvPr/>
        </p:nvSpPr>
        <p:spPr>
          <a:xfrm>
            <a:off x="5314749" y="7401522"/>
            <a:ext cx="571098" cy="414927"/>
          </a:xfrm>
          <a:custGeom>
            <a:avLst/>
            <a:gdLst>
              <a:gd name="connsiteX0" fmla="*/ 0 w 571098"/>
              <a:gd name="connsiteY0" fmla="*/ 207463 h 414927"/>
              <a:gd name="connsiteX1" fmla="*/ 285549 w 571098"/>
              <a:gd name="connsiteY1" fmla="*/ 0 h 414927"/>
              <a:gd name="connsiteX2" fmla="*/ 571099 w 571098"/>
              <a:gd name="connsiteY2" fmla="*/ 207463 h 414927"/>
              <a:gd name="connsiteX3" fmla="*/ 285549 w 571098"/>
              <a:gd name="connsiteY3" fmla="*/ 414928 h 414927"/>
              <a:gd name="connsiteX4" fmla="*/ 0 w 571098"/>
              <a:gd name="connsiteY4" fmla="*/ 207463 h 414927"/>
              <a:gd name="connsiteX5" fmla="*/ 0 w 571098"/>
              <a:gd name="connsiteY5" fmla="*/ 207463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3"/>
                </a:moveTo>
                <a:lnTo>
                  <a:pt x="285549" y="0"/>
                </a:lnTo>
                <a:lnTo>
                  <a:pt x="571099" y="207463"/>
                </a:lnTo>
                <a:lnTo>
                  <a:pt x="285549" y="414928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0" name="Freeform: Shape 689">
            <a:extLst>
              <a:ext uri="{FF2B5EF4-FFF2-40B4-BE49-F238E27FC236}">
                <a16:creationId xmlns:a16="http://schemas.microsoft.com/office/drawing/2014/main" id="{AB135EFA-4C35-4F2D-CCBA-C6BF6AEA9858}"/>
              </a:ext>
            </a:extLst>
          </p:cNvPr>
          <p:cNvSpPr/>
          <p:nvPr/>
        </p:nvSpPr>
        <p:spPr>
          <a:xfrm>
            <a:off x="1862409" y="3135589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8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1" name="Freeform: Shape 690">
            <a:extLst>
              <a:ext uri="{FF2B5EF4-FFF2-40B4-BE49-F238E27FC236}">
                <a16:creationId xmlns:a16="http://schemas.microsoft.com/office/drawing/2014/main" id="{3813872D-9D96-3EC2-B21D-215F82D2B525}"/>
              </a:ext>
            </a:extLst>
          </p:cNvPr>
          <p:cNvSpPr/>
          <p:nvPr/>
        </p:nvSpPr>
        <p:spPr>
          <a:xfrm>
            <a:off x="5953256" y="8280352"/>
            <a:ext cx="571099" cy="414926"/>
          </a:xfrm>
          <a:custGeom>
            <a:avLst/>
            <a:gdLst>
              <a:gd name="connsiteX0" fmla="*/ 0 w 571099"/>
              <a:gd name="connsiteY0" fmla="*/ 207463 h 414926"/>
              <a:gd name="connsiteX1" fmla="*/ 285550 w 571099"/>
              <a:gd name="connsiteY1" fmla="*/ 0 h 414926"/>
              <a:gd name="connsiteX2" fmla="*/ 571099 w 571099"/>
              <a:gd name="connsiteY2" fmla="*/ 207463 h 414926"/>
              <a:gd name="connsiteX3" fmla="*/ 285550 w 571099"/>
              <a:gd name="connsiteY3" fmla="*/ 414927 h 414926"/>
              <a:gd name="connsiteX4" fmla="*/ 0 w 571099"/>
              <a:gd name="connsiteY4" fmla="*/ 207463 h 414926"/>
              <a:gd name="connsiteX5" fmla="*/ 0 w 571099"/>
              <a:gd name="connsiteY5" fmla="*/ 207463 h 414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6">
                <a:moveTo>
                  <a:pt x="0" y="207463"/>
                </a:moveTo>
                <a:lnTo>
                  <a:pt x="285550" y="0"/>
                </a:lnTo>
                <a:lnTo>
                  <a:pt x="571099" y="207463"/>
                </a:lnTo>
                <a:lnTo>
                  <a:pt x="285550" y="41492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2" name="Freeform: Shape 691">
            <a:extLst>
              <a:ext uri="{FF2B5EF4-FFF2-40B4-BE49-F238E27FC236}">
                <a16:creationId xmlns:a16="http://schemas.microsoft.com/office/drawing/2014/main" id="{3ACAB664-9B58-D60E-045B-5F2A5C6DDEFD}"/>
              </a:ext>
            </a:extLst>
          </p:cNvPr>
          <p:cNvSpPr/>
          <p:nvPr/>
        </p:nvSpPr>
        <p:spPr>
          <a:xfrm>
            <a:off x="1576859" y="2256758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8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3" name="Freeform: Shape 692">
            <a:extLst>
              <a:ext uri="{FF2B5EF4-FFF2-40B4-BE49-F238E27FC236}">
                <a16:creationId xmlns:a16="http://schemas.microsoft.com/office/drawing/2014/main" id="{B1D59283-E4B1-1AE6-B817-C45695DEF9F6}"/>
              </a:ext>
            </a:extLst>
          </p:cNvPr>
          <p:cNvSpPr/>
          <p:nvPr/>
        </p:nvSpPr>
        <p:spPr>
          <a:xfrm>
            <a:off x="938352" y="1377928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4" name="Freeform: Shape 693">
            <a:extLst>
              <a:ext uri="{FF2B5EF4-FFF2-40B4-BE49-F238E27FC236}">
                <a16:creationId xmlns:a16="http://schemas.microsoft.com/office/drawing/2014/main" id="{FF2B536A-75CC-7EBD-9F5E-C2DB3F2370B3}"/>
              </a:ext>
            </a:extLst>
          </p:cNvPr>
          <p:cNvSpPr/>
          <p:nvPr/>
        </p:nvSpPr>
        <p:spPr>
          <a:xfrm>
            <a:off x="543732" y="834781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5" name="Freeform: Shape 694">
            <a:extLst>
              <a:ext uri="{FF2B5EF4-FFF2-40B4-BE49-F238E27FC236}">
                <a16:creationId xmlns:a16="http://schemas.microsoft.com/office/drawing/2014/main" id="{5F0FBBCE-B5E7-1FFC-1EB0-383D9D242314}"/>
              </a:ext>
            </a:extLst>
          </p:cNvPr>
          <p:cNvSpPr/>
          <p:nvPr/>
        </p:nvSpPr>
        <p:spPr>
          <a:xfrm>
            <a:off x="-94775" y="-44049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6" name="Freeform: Shape 695">
            <a:extLst>
              <a:ext uri="{FF2B5EF4-FFF2-40B4-BE49-F238E27FC236}">
                <a16:creationId xmlns:a16="http://schemas.microsoft.com/office/drawing/2014/main" id="{F7CBBB65-ED37-F65A-66D6-83F0FEB562F1}"/>
              </a:ext>
            </a:extLst>
          </p:cNvPr>
          <p:cNvSpPr/>
          <p:nvPr/>
        </p:nvSpPr>
        <p:spPr>
          <a:xfrm>
            <a:off x="2786466" y="3886200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19 w 394619"/>
              <a:gd name="connsiteY1" fmla="*/ 0 h 543147"/>
              <a:gd name="connsiteX2" fmla="*/ 285549 w 394619"/>
              <a:gd name="connsiteY2" fmla="*/ 335683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19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7" name="Freeform: Shape 696">
            <a:extLst>
              <a:ext uri="{FF2B5EF4-FFF2-40B4-BE49-F238E27FC236}">
                <a16:creationId xmlns:a16="http://schemas.microsoft.com/office/drawing/2014/main" id="{8C33ACFC-26AE-7308-4A25-6811A8704B75}"/>
              </a:ext>
            </a:extLst>
          </p:cNvPr>
          <p:cNvSpPr/>
          <p:nvPr/>
        </p:nvSpPr>
        <p:spPr>
          <a:xfrm>
            <a:off x="1114831" y="1585391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20 w 394619"/>
              <a:gd name="connsiteY1" fmla="*/ 0 h 543147"/>
              <a:gd name="connsiteX2" fmla="*/ 285549 w 394619"/>
              <a:gd name="connsiteY2" fmla="*/ 335684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20" y="0"/>
                </a:lnTo>
                <a:lnTo>
                  <a:pt x="285549" y="335684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8" name="Freeform: Shape 697">
            <a:extLst>
              <a:ext uri="{FF2B5EF4-FFF2-40B4-BE49-F238E27FC236}">
                <a16:creationId xmlns:a16="http://schemas.microsoft.com/office/drawing/2014/main" id="{452930C4-3C32-6C66-02DC-30F46A74206C}"/>
              </a:ext>
            </a:extLst>
          </p:cNvPr>
          <p:cNvSpPr/>
          <p:nvPr/>
        </p:nvSpPr>
        <p:spPr>
          <a:xfrm>
            <a:off x="81703" y="163414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20 w 394619"/>
              <a:gd name="connsiteY1" fmla="*/ 0 h 543147"/>
              <a:gd name="connsiteX2" fmla="*/ 285549 w 394619"/>
              <a:gd name="connsiteY2" fmla="*/ 335683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20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9" name="Freeform: Shape 698">
            <a:extLst>
              <a:ext uri="{FF2B5EF4-FFF2-40B4-BE49-F238E27FC236}">
                <a16:creationId xmlns:a16="http://schemas.microsoft.com/office/drawing/2014/main" id="{99B64E3C-25EA-B18C-1FCE-24CB02EE4BC4}"/>
              </a:ext>
            </a:extLst>
          </p:cNvPr>
          <p:cNvSpPr/>
          <p:nvPr/>
        </p:nvSpPr>
        <p:spPr>
          <a:xfrm>
            <a:off x="4458101" y="6187008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19 w 394619"/>
              <a:gd name="connsiteY1" fmla="*/ 0 h 543147"/>
              <a:gd name="connsiteX2" fmla="*/ 285549 w 394619"/>
              <a:gd name="connsiteY2" fmla="*/ 335684 h 543147"/>
              <a:gd name="connsiteX3" fmla="*/ 0 w 394619"/>
              <a:gd name="connsiteY3" fmla="*/ 543148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19" y="0"/>
                </a:lnTo>
                <a:lnTo>
                  <a:pt x="285549" y="335684"/>
                </a:lnTo>
                <a:lnTo>
                  <a:pt x="0" y="543148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0" name="Freeform: Shape 699">
            <a:extLst>
              <a:ext uri="{FF2B5EF4-FFF2-40B4-BE49-F238E27FC236}">
                <a16:creationId xmlns:a16="http://schemas.microsoft.com/office/drawing/2014/main" id="{539DAB2F-2DC1-75F2-81BD-BFD2AAC21F59}"/>
              </a:ext>
            </a:extLst>
          </p:cNvPr>
          <p:cNvSpPr/>
          <p:nvPr/>
        </p:nvSpPr>
        <p:spPr>
          <a:xfrm>
            <a:off x="5491228" y="7608985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20 w 394619"/>
              <a:gd name="connsiteY1" fmla="*/ 0 h 543147"/>
              <a:gd name="connsiteX2" fmla="*/ 285550 w 394619"/>
              <a:gd name="connsiteY2" fmla="*/ 335684 h 543147"/>
              <a:gd name="connsiteX3" fmla="*/ 0 w 394619"/>
              <a:gd name="connsiteY3" fmla="*/ 543148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20" y="0"/>
                </a:lnTo>
                <a:lnTo>
                  <a:pt x="285550" y="335684"/>
                </a:lnTo>
                <a:lnTo>
                  <a:pt x="0" y="543148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1" name="Freeform: Shape 700">
            <a:extLst>
              <a:ext uri="{FF2B5EF4-FFF2-40B4-BE49-F238E27FC236}">
                <a16:creationId xmlns:a16="http://schemas.microsoft.com/office/drawing/2014/main" id="{6C6B474A-E2BA-BCE1-5A0E-3889E793D01C}"/>
              </a:ext>
            </a:extLst>
          </p:cNvPr>
          <p:cNvSpPr/>
          <p:nvPr/>
        </p:nvSpPr>
        <p:spPr>
          <a:xfrm>
            <a:off x="6238806" y="1377928"/>
            <a:ext cx="680168" cy="750610"/>
          </a:xfrm>
          <a:custGeom>
            <a:avLst/>
            <a:gdLst>
              <a:gd name="connsiteX0" fmla="*/ 0 w 680168"/>
              <a:gd name="connsiteY0" fmla="*/ 543147 h 750610"/>
              <a:gd name="connsiteX1" fmla="*/ 109070 w 680168"/>
              <a:gd name="connsiteY1" fmla="*/ 207464 h 750610"/>
              <a:gd name="connsiteX2" fmla="*/ 394619 w 680168"/>
              <a:gd name="connsiteY2" fmla="*/ 0 h 750610"/>
              <a:gd name="connsiteX3" fmla="*/ 680169 w 680168"/>
              <a:gd name="connsiteY3" fmla="*/ 207464 h 750610"/>
              <a:gd name="connsiteX4" fmla="*/ 571099 w 680168"/>
              <a:gd name="connsiteY4" fmla="*/ 543147 h 750610"/>
              <a:gd name="connsiteX5" fmla="*/ 285550 w 680168"/>
              <a:gd name="connsiteY5" fmla="*/ 750611 h 750610"/>
              <a:gd name="connsiteX6" fmla="*/ 0 w 680168"/>
              <a:gd name="connsiteY6" fmla="*/ 543147 h 750610"/>
              <a:gd name="connsiteX7" fmla="*/ 0 w 680168"/>
              <a:gd name="connsiteY7" fmla="*/ 543147 h 750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168" h="750610">
                <a:moveTo>
                  <a:pt x="0" y="543147"/>
                </a:moveTo>
                <a:lnTo>
                  <a:pt x="109070" y="207464"/>
                </a:lnTo>
                <a:lnTo>
                  <a:pt x="394619" y="0"/>
                </a:lnTo>
                <a:lnTo>
                  <a:pt x="680169" y="207464"/>
                </a:lnTo>
                <a:lnTo>
                  <a:pt x="571099" y="543147"/>
                </a:lnTo>
                <a:lnTo>
                  <a:pt x="285550" y="750611"/>
                </a:lnTo>
                <a:lnTo>
                  <a:pt x="0" y="543147"/>
                </a:lnTo>
                <a:lnTo>
                  <a:pt x="0" y="5431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2" name="Freeform: Shape 701">
            <a:extLst>
              <a:ext uri="{FF2B5EF4-FFF2-40B4-BE49-F238E27FC236}">
                <a16:creationId xmlns:a16="http://schemas.microsoft.com/office/drawing/2014/main" id="{140F8D96-A27C-54DA-CB03-080C07A24C5B}"/>
              </a:ext>
            </a:extLst>
          </p:cNvPr>
          <p:cNvSpPr/>
          <p:nvPr/>
        </p:nvSpPr>
        <p:spPr>
          <a:xfrm>
            <a:off x="6986384" y="2256758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8 w 571098"/>
              <a:gd name="connsiteY2" fmla="*/ 207464 h 414927"/>
              <a:gd name="connsiteX3" fmla="*/ 285549 w 571098"/>
              <a:gd name="connsiteY3" fmla="*/ 414928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8" y="207464"/>
                </a:lnTo>
                <a:lnTo>
                  <a:pt x="285549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3" name="Freeform: Shape 702">
            <a:extLst>
              <a:ext uri="{FF2B5EF4-FFF2-40B4-BE49-F238E27FC236}">
                <a16:creationId xmlns:a16="http://schemas.microsoft.com/office/drawing/2014/main" id="{57D545AA-A05A-0C6E-BE08-050AE67CCA2B}"/>
              </a:ext>
            </a:extLst>
          </p:cNvPr>
          <p:cNvSpPr/>
          <p:nvPr/>
        </p:nvSpPr>
        <p:spPr>
          <a:xfrm>
            <a:off x="5953256" y="834781"/>
            <a:ext cx="571099" cy="414927"/>
          </a:xfrm>
          <a:custGeom>
            <a:avLst/>
            <a:gdLst>
              <a:gd name="connsiteX0" fmla="*/ 0 w 571099"/>
              <a:gd name="connsiteY0" fmla="*/ 207464 h 414927"/>
              <a:gd name="connsiteX1" fmla="*/ 285550 w 571099"/>
              <a:gd name="connsiteY1" fmla="*/ 0 h 414927"/>
              <a:gd name="connsiteX2" fmla="*/ 571099 w 571099"/>
              <a:gd name="connsiteY2" fmla="*/ 207464 h 414927"/>
              <a:gd name="connsiteX3" fmla="*/ 285550 w 571099"/>
              <a:gd name="connsiteY3" fmla="*/ 414927 h 414927"/>
              <a:gd name="connsiteX4" fmla="*/ 0 w 571099"/>
              <a:gd name="connsiteY4" fmla="*/ 207464 h 414927"/>
              <a:gd name="connsiteX5" fmla="*/ 0 w 571099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7">
                <a:moveTo>
                  <a:pt x="0" y="207464"/>
                </a:moveTo>
                <a:lnTo>
                  <a:pt x="285550" y="0"/>
                </a:lnTo>
                <a:lnTo>
                  <a:pt x="571099" y="207464"/>
                </a:lnTo>
                <a:lnTo>
                  <a:pt x="285550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4" name="Freeform: Shape 703">
            <a:extLst>
              <a:ext uri="{FF2B5EF4-FFF2-40B4-BE49-F238E27FC236}">
                <a16:creationId xmlns:a16="http://schemas.microsoft.com/office/drawing/2014/main" id="{6969B7B3-C720-2557-F027-C665DD3B548A}"/>
              </a:ext>
            </a:extLst>
          </p:cNvPr>
          <p:cNvSpPr/>
          <p:nvPr/>
        </p:nvSpPr>
        <p:spPr>
          <a:xfrm>
            <a:off x="7624892" y="3135589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8 w 571098"/>
              <a:gd name="connsiteY2" fmla="*/ 207464 h 414927"/>
              <a:gd name="connsiteX3" fmla="*/ 285549 w 571098"/>
              <a:gd name="connsiteY3" fmla="*/ 414928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8" y="207464"/>
                </a:lnTo>
                <a:lnTo>
                  <a:pt x="285549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5" name="Freeform: Shape 704">
            <a:extLst>
              <a:ext uri="{FF2B5EF4-FFF2-40B4-BE49-F238E27FC236}">
                <a16:creationId xmlns:a16="http://schemas.microsoft.com/office/drawing/2014/main" id="{F4777D74-D308-C563-3F40-56673526086C}"/>
              </a:ext>
            </a:extLst>
          </p:cNvPr>
          <p:cNvSpPr/>
          <p:nvPr/>
        </p:nvSpPr>
        <p:spPr>
          <a:xfrm>
            <a:off x="5314749" y="-44049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6" name="Freeform: Shape 705">
            <a:extLst>
              <a:ext uri="{FF2B5EF4-FFF2-40B4-BE49-F238E27FC236}">
                <a16:creationId xmlns:a16="http://schemas.microsoft.com/office/drawing/2014/main" id="{9819AC33-FF04-90A1-52A6-5C5294950C16}"/>
              </a:ext>
            </a:extLst>
          </p:cNvPr>
          <p:cNvSpPr/>
          <p:nvPr/>
        </p:nvSpPr>
        <p:spPr>
          <a:xfrm>
            <a:off x="8019511" y="3678736"/>
            <a:ext cx="571099" cy="414927"/>
          </a:xfrm>
          <a:custGeom>
            <a:avLst/>
            <a:gdLst>
              <a:gd name="connsiteX0" fmla="*/ 0 w 571099"/>
              <a:gd name="connsiteY0" fmla="*/ 207464 h 414927"/>
              <a:gd name="connsiteX1" fmla="*/ 285550 w 571099"/>
              <a:gd name="connsiteY1" fmla="*/ 0 h 414927"/>
              <a:gd name="connsiteX2" fmla="*/ 571099 w 571099"/>
              <a:gd name="connsiteY2" fmla="*/ 207464 h 414927"/>
              <a:gd name="connsiteX3" fmla="*/ 285550 w 571099"/>
              <a:gd name="connsiteY3" fmla="*/ 414928 h 414927"/>
              <a:gd name="connsiteX4" fmla="*/ 0 w 571099"/>
              <a:gd name="connsiteY4" fmla="*/ 207464 h 414927"/>
              <a:gd name="connsiteX5" fmla="*/ 0 w 571099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7">
                <a:moveTo>
                  <a:pt x="0" y="207464"/>
                </a:moveTo>
                <a:lnTo>
                  <a:pt x="285550" y="0"/>
                </a:lnTo>
                <a:lnTo>
                  <a:pt x="571099" y="207464"/>
                </a:lnTo>
                <a:lnTo>
                  <a:pt x="285550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7" name="Freeform: Shape 706">
            <a:extLst>
              <a:ext uri="{FF2B5EF4-FFF2-40B4-BE49-F238E27FC236}">
                <a16:creationId xmlns:a16="http://schemas.microsoft.com/office/drawing/2014/main" id="{14BCD01D-20A7-C620-F6CA-EBC4848EA09E}"/>
              </a:ext>
            </a:extLst>
          </p:cNvPr>
          <p:cNvSpPr/>
          <p:nvPr/>
        </p:nvSpPr>
        <p:spPr>
          <a:xfrm>
            <a:off x="8658019" y="4557566"/>
            <a:ext cx="571099" cy="414927"/>
          </a:xfrm>
          <a:custGeom>
            <a:avLst/>
            <a:gdLst>
              <a:gd name="connsiteX0" fmla="*/ 0 w 571099"/>
              <a:gd name="connsiteY0" fmla="*/ 207464 h 414927"/>
              <a:gd name="connsiteX1" fmla="*/ 285550 w 571099"/>
              <a:gd name="connsiteY1" fmla="*/ 0 h 414927"/>
              <a:gd name="connsiteX2" fmla="*/ 571099 w 571099"/>
              <a:gd name="connsiteY2" fmla="*/ 207464 h 414927"/>
              <a:gd name="connsiteX3" fmla="*/ 285550 w 571099"/>
              <a:gd name="connsiteY3" fmla="*/ 414927 h 414927"/>
              <a:gd name="connsiteX4" fmla="*/ 0 w 571099"/>
              <a:gd name="connsiteY4" fmla="*/ 207464 h 414927"/>
              <a:gd name="connsiteX5" fmla="*/ 0 w 571099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7">
                <a:moveTo>
                  <a:pt x="0" y="207464"/>
                </a:moveTo>
                <a:lnTo>
                  <a:pt x="285550" y="0"/>
                </a:lnTo>
                <a:lnTo>
                  <a:pt x="571099" y="207464"/>
                </a:lnTo>
                <a:lnTo>
                  <a:pt x="285550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8" name="Freeform: Shape 707">
            <a:extLst>
              <a:ext uri="{FF2B5EF4-FFF2-40B4-BE49-F238E27FC236}">
                <a16:creationId xmlns:a16="http://schemas.microsoft.com/office/drawing/2014/main" id="{32963C8D-1077-2147-727F-91B3190DF932}"/>
              </a:ext>
            </a:extLst>
          </p:cNvPr>
          <p:cNvSpPr/>
          <p:nvPr/>
        </p:nvSpPr>
        <p:spPr>
          <a:xfrm>
            <a:off x="8943568" y="5436397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8 w 571098"/>
              <a:gd name="connsiteY2" fmla="*/ 207464 h 414927"/>
              <a:gd name="connsiteX3" fmla="*/ 285549 w 571098"/>
              <a:gd name="connsiteY3" fmla="*/ 414928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8" y="207464"/>
                </a:lnTo>
                <a:lnTo>
                  <a:pt x="285549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9" name="Freeform: Shape 708">
            <a:extLst>
              <a:ext uri="{FF2B5EF4-FFF2-40B4-BE49-F238E27FC236}">
                <a16:creationId xmlns:a16="http://schemas.microsoft.com/office/drawing/2014/main" id="{A1C68A1A-835B-AE4C-2C22-173598D2A278}"/>
              </a:ext>
            </a:extLst>
          </p:cNvPr>
          <p:cNvSpPr/>
          <p:nvPr/>
        </p:nvSpPr>
        <p:spPr>
          <a:xfrm>
            <a:off x="9691146" y="5979544"/>
            <a:ext cx="571099" cy="414927"/>
          </a:xfrm>
          <a:custGeom>
            <a:avLst/>
            <a:gdLst>
              <a:gd name="connsiteX0" fmla="*/ 0 w 571099"/>
              <a:gd name="connsiteY0" fmla="*/ 207463 h 414927"/>
              <a:gd name="connsiteX1" fmla="*/ 285549 w 571099"/>
              <a:gd name="connsiteY1" fmla="*/ 0 h 414927"/>
              <a:gd name="connsiteX2" fmla="*/ 571099 w 571099"/>
              <a:gd name="connsiteY2" fmla="*/ 207463 h 414927"/>
              <a:gd name="connsiteX3" fmla="*/ 285549 w 571099"/>
              <a:gd name="connsiteY3" fmla="*/ 414927 h 414927"/>
              <a:gd name="connsiteX4" fmla="*/ 0 w 571099"/>
              <a:gd name="connsiteY4" fmla="*/ 207463 h 414927"/>
              <a:gd name="connsiteX5" fmla="*/ 0 w 571099"/>
              <a:gd name="connsiteY5" fmla="*/ 207463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7">
                <a:moveTo>
                  <a:pt x="0" y="207463"/>
                </a:moveTo>
                <a:lnTo>
                  <a:pt x="285549" y="0"/>
                </a:lnTo>
                <a:lnTo>
                  <a:pt x="571099" y="207463"/>
                </a:lnTo>
                <a:lnTo>
                  <a:pt x="285549" y="41492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0" name="Freeform: Shape 709">
            <a:extLst>
              <a:ext uri="{FF2B5EF4-FFF2-40B4-BE49-F238E27FC236}">
                <a16:creationId xmlns:a16="http://schemas.microsoft.com/office/drawing/2014/main" id="{AD39668E-DD9F-0537-5D0B-6E81EF2CE582}"/>
              </a:ext>
            </a:extLst>
          </p:cNvPr>
          <p:cNvSpPr/>
          <p:nvPr/>
        </p:nvSpPr>
        <p:spPr>
          <a:xfrm>
            <a:off x="10329654" y="6858375"/>
            <a:ext cx="571099" cy="414926"/>
          </a:xfrm>
          <a:custGeom>
            <a:avLst/>
            <a:gdLst>
              <a:gd name="connsiteX0" fmla="*/ 0 w 571099"/>
              <a:gd name="connsiteY0" fmla="*/ 207463 h 414926"/>
              <a:gd name="connsiteX1" fmla="*/ 285549 w 571099"/>
              <a:gd name="connsiteY1" fmla="*/ 0 h 414926"/>
              <a:gd name="connsiteX2" fmla="*/ 571099 w 571099"/>
              <a:gd name="connsiteY2" fmla="*/ 207463 h 414926"/>
              <a:gd name="connsiteX3" fmla="*/ 285549 w 571099"/>
              <a:gd name="connsiteY3" fmla="*/ 414927 h 414926"/>
              <a:gd name="connsiteX4" fmla="*/ 0 w 571099"/>
              <a:gd name="connsiteY4" fmla="*/ 207463 h 414926"/>
              <a:gd name="connsiteX5" fmla="*/ 0 w 571099"/>
              <a:gd name="connsiteY5" fmla="*/ 207463 h 414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6">
                <a:moveTo>
                  <a:pt x="0" y="207463"/>
                </a:moveTo>
                <a:lnTo>
                  <a:pt x="285549" y="0"/>
                </a:lnTo>
                <a:lnTo>
                  <a:pt x="571099" y="207463"/>
                </a:lnTo>
                <a:lnTo>
                  <a:pt x="285549" y="41492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1" name="Freeform: Shape 710">
            <a:extLst>
              <a:ext uri="{FF2B5EF4-FFF2-40B4-BE49-F238E27FC236}">
                <a16:creationId xmlns:a16="http://schemas.microsoft.com/office/drawing/2014/main" id="{4F07E56C-3137-8567-BED0-497EB7E02C3F}"/>
              </a:ext>
            </a:extLst>
          </p:cNvPr>
          <p:cNvSpPr/>
          <p:nvPr/>
        </p:nvSpPr>
        <p:spPr>
          <a:xfrm>
            <a:off x="9867625" y="6187008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20 w 394619"/>
              <a:gd name="connsiteY1" fmla="*/ 0 h 543147"/>
              <a:gd name="connsiteX2" fmla="*/ 285549 w 394619"/>
              <a:gd name="connsiteY2" fmla="*/ 335684 h 543147"/>
              <a:gd name="connsiteX3" fmla="*/ 0 w 394619"/>
              <a:gd name="connsiteY3" fmla="*/ 543148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20" y="0"/>
                </a:lnTo>
                <a:lnTo>
                  <a:pt x="285549" y="335684"/>
                </a:lnTo>
                <a:lnTo>
                  <a:pt x="0" y="543148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2" name="Freeform: Shape 711">
            <a:extLst>
              <a:ext uri="{FF2B5EF4-FFF2-40B4-BE49-F238E27FC236}">
                <a16:creationId xmlns:a16="http://schemas.microsoft.com/office/drawing/2014/main" id="{F44D9818-CE3B-B352-1519-969FF01F4BEE}"/>
              </a:ext>
            </a:extLst>
          </p:cNvPr>
          <p:cNvSpPr/>
          <p:nvPr/>
        </p:nvSpPr>
        <p:spPr>
          <a:xfrm>
            <a:off x="8195990" y="3886200"/>
            <a:ext cx="394619" cy="543147"/>
          </a:xfrm>
          <a:custGeom>
            <a:avLst/>
            <a:gdLst>
              <a:gd name="connsiteX0" fmla="*/ 109071 w 394619"/>
              <a:gd name="connsiteY0" fmla="*/ 207464 h 543147"/>
              <a:gd name="connsiteX1" fmla="*/ 394620 w 394619"/>
              <a:gd name="connsiteY1" fmla="*/ 0 h 543147"/>
              <a:gd name="connsiteX2" fmla="*/ 285550 w 394619"/>
              <a:gd name="connsiteY2" fmla="*/ 335683 h 543147"/>
              <a:gd name="connsiteX3" fmla="*/ 0 w 394619"/>
              <a:gd name="connsiteY3" fmla="*/ 543147 h 543147"/>
              <a:gd name="connsiteX4" fmla="*/ 109071 w 394619"/>
              <a:gd name="connsiteY4" fmla="*/ 207464 h 543147"/>
              <a:gd name="connsiteX5" fmla="*/ 109071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1" y="207464"/>
                </a:moveTo>
                <a:lnTo>
                  <a:pt x="394620" y="0"/>
                </a:lnTo>
                <a:lnTo>
                  <a:pt x="285550" y="335683"/>
                </a:lnTo>
                <a:lnTo>
                  <a:pt x="0" y="543147"/>
                </a:lnTo>
                <a:lnTo>
                  <a:pt x="109071" y="207464"/>
                </a:lnTo>
                <a:lnTo>
                  <a:pt x="109071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3" name="Freeform: Shape 712">
            <a:extLst>
              <a:ext uri="{FF2B5EF4-FFF2-40B4-BE49-F238E27FC236}">
                <a16:creationId xmlns:a16="http://schemas.microsoft.com/office/drawing/2014/main" id="{6F8F4595-2562-21EA-C4A0-EF0FA607511F}"/>
              </a:ext>
            </a:extLst>
          </p:cNvPr>
          <p:cNvSpPr/>
          <p:nvPr/>
        </p:nvSpPr>
        <p:spPr>
          <a:xfrm>
            <a:off x="7162863" y="2464222"/>
            <a:ext cx="394618" cy="543147"/>
          </a:xfrm>
          <a:custGeom>
            <a:avLst/>
            <a:gdLst>
              <a:gd name="connsiteX0" fmla="*/ 109070 w 394618"/>
              <a:gd name="connsiteY0" fmla="*/ 207464 h 543147"/>
              <a:gd name="connsiteX1" fmla="*/ 394619 w 394618"/>
              <a:gd name="connsiteY1" fmla="*/ 0 h 543147"/>
              <a:gd name="connsiteX2" fmla="*/ 285549 w 394618"/>
              <a:gd name="connsiteY2" fmla="*/ 335683 h 543147"/>
              <a:gd name="connsiteX3" fmla="*/ 0 w 394618"/>
              <a:gd name="connsiteY3" fmla="*/ 543147 h 543147"/>
              <a:gd name="connsiteX4" fmla="*/ 109070 w 394618"/>
              <a:gd name="connsiteY4" fmla="*/ 207464 h 543147"/>
              <a:gd name="connsiteX5" fmla="*/ 109070 w 394618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109070" y="207464"/>
                </a:moveTo>
                <a:lnTo>
                  <a:pt x="394619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4" name="Freeform: Shape 713">
            <a:extLst>
              <a:ext uri="{FF2B5EF4-FFF2-40B4-BE49-F238E27FC236}">
                <a16:creationId xmlns:a16="http://schemas.microsoft.com/office/drawing/2014/main" id="{97CA3DDD-9D66-D557-3FF1-3A815517CCD8}"/>
              </a:ext>
            </a:extLst>
          </p:cNvPr>
          <p:cNvSpPr/>
          <p:nvPr/>
        </p:nvSpPr>
        <p:spPr>
          <a:xfrm>
            <a:off x="5491228" y="163414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20 w 394619"/>
              <a:gd name="connsiteY1" fmla="*/ 0 h 543147"/>
              <a:gd name="connsiteX2" fmla="*/ 285550 w 394619"/>
              <a:gd name="connsiteY2" fmla="*/ 335683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20" y="0"/>
                </a:lnTo>
                <a:lnTo>
                  <a:pt x="285550" y="335683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5" name="Freeform: Shape 714">
            <a:extLst>
              <a:ext uri="{FF2B5EF4-FFF2-40B4-BE49-F238E27FC236}">
                <a16:creationId xmlns:a16="http://schemas.microsoft.com/office/drawing/2014/main" id="{516D72E6-49BE-C8A8-92B6-E4597B447B51}"/>
              </a:ext>
            </a:extLst>
          </p:cNvPr>
          <p:cNvSpPr/>
          <p:nvPr/>
        </p:nvSpPr>
        <p:spPr>
          <a:xfrm>
            <a:off x="4458101" y="-1258563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19 w 394619"/>
              <a:gd name="connsiteY1" fmla="*/ 0 h 543147"/>
              <a:gd name="connsiteX2" fmla="*/ 285549 w 394619"/>
              <a:gd name="connsiteY2" fmla="*/ 335683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19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6" name="Freeform: Shape 715">
            <a:extLst>
              <a:ext uri="{FF2B5EF4-FFF2-40B4-BE49-F238E27FC236}">
                <a16:creationId xmlns:a16="http://schemas.microsoft.com/office/drawing/2014/main" id="{B17BF6B4-5D7B-BC98-8BAA-D2E6095846F1}"/>
              </a:ext>
            </a:extLst>
          </p:cNvPr>
          <p:cNvSpPr/>
          <p:nvPr/>
        </p:nvSpPr>
        <p:spPr>
          <a:xfrm>
            <a:off x="3139424" y="5643861"/>
            <a:ext cx="680168" cy="750610"/>
          </a:xfrm>
          <a:custGeom>
            <a:avLst/>
            <a:gdLst>
              <a:gd name="connsiteX0" fmla="*/ 0 w 680168"/>
              <a:gd name="connsiteY0" fmla="*/ 543147 h 750610"/>
              <a:gd name="connsiteX1" fmla="*/ 109070 w 680168"/>
              <a:gd name="connsiteY1" fmla="*/ 207464 h 750610"/>
              <a:gd name="connsiteX2" fmla="*/ 394620 w 680168"/>
              <a:gd name="connsiteY2" fmla="*/ 0 h 750610"/>
              <a:gd name="connsiteX3" fmla="*/ 680169 w 680168"/>
              <a:gd name="connsiteY3" fmla="*/ 207464 h 750610"/>
              <a:gd name="connsiteX4" fmla="*/ 571099 w 680168"/>
              <a:gd name="connsiteY4" fmla="*/ 543147 h 750610"/>
              <a:gd name="connsiteX5" fmla="*/ 285550 w 680168"/>
              <a:gd name="connsiteY5" fmla="*/ 750611 h 750610"/>
              <a:gd name="connsiteX6" fmla="*/ 0 w 680168"/>
              <a:gd name="connsiteY6" fmla="*/ 543147 h 750610"/>
              <a:gd name="connsiteX7" fmla="*/ 0 w 680168"/>
              <a:gd name="connsiteY7" fmla="*/ 543147 h 750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168" h="750610">
                <a:moveTo>
                  <a:pt x="0" y="543147"/>
                </a:moveTo>
                <a:lnTo>
                  <a:pt x="109070" y="207464"/>
                </a:lnTo>
                <a:lnTo>
                  <a:pt x="394620" y="0"/>
                </a:lnTo>
                <a:lnTo>
                  <a:pt x="680169" y="207464"/>
                </a:lnTo>
                <a:lnTo>
                  <a:pt x="571099" y="543147"/>
                </a:lnTo>
                <a:lnTo>
                  <a:pt x="285550" y="750611"/>
                </a:lnTo>
                <a:lnTo>
                  <a:pt x="0" y="543147"/>
                </a:lnTo>
                <a:lnTo>
                  <a:pt x="0" y="5431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7" name="Freeform: Shape 716">
            <a:extLst>
              <a:ext uri="{FF2B5EF4-FFF2-40B4-BE49-F238E27FC236}">
                <a16:creationId xmlns:a16="http://schemas.microsoft.com/office/drawing/2014/main" id="{FEEE51D6-43AA-561C-83BB-4E39AA8FEC09}"/>
              </a:ext>
            </a:extLst>
          </p:cNvPr>
          <p:cNvSpPr/>
          <p:nvPr/>
        </p:nvSpPr>
        <p:spPr>
          <a:xfrm>
            <a:off x="3534044" y="6522691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8" name="Freeform: Shape 717">
            <a:extLst>
              <a:ext uri="{FF2B5EF4-FFF2-40B4-BE49-F238E27FC236}">
                <a16:creationId xmlns:a16="http://schemas.microsoft.com/office/drawing/2014/main" id="{6D7E1167-45B2-1E2A-D494-4F03A55FFBF7}"/>
              </a:ext>
            </a:extLst>
          </p:cNvPr>
          <p:cNvSpPr/>
          <p:nvPr/>
        </p:nvSpPr>
        <p:spPr>
          <a:xfrm>
            <a:off x="2500917" y="5100713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9" name="Freeform: Shape 718">
            <a:extLst>
              <a:ext uri="{FF2B5EF4-FFF2-40B4-BE49-F238E27FC236}">
                <a16:creationId xmlns:a16="http://schemas.microsoft.com/office/drawing/2014/main" id="{6AB7EE23-84A6-5416-F3B8-8687DB65C2FE}"/>
              </a:ext>
            </a:extLst>
          </p:cNvPr>
          <p:cNvSpPr/>
          <p:nvPr/>
        </p:nvSpPr>
        <p:spPr>
          <a:xfrm>
            <a:off x="4172551" y="7401522"/>
            <a:ext cx="571098" cy="414927"/>
          </a:xfrm>
          <a:custGeom>
            <a:avLst/>
            <a:gdLst>
              <a:gd name="connsiteX0" fmla="*/ 0 w 571098"/>
              <a:gd name="connsiteY0" fmla="*/ 207463 h 414927"/>
              <a:gd name="connsiteX1" fmla="*/ 285550 w 571098"/>
              <a:gd name="connsiteY1" fmla="*/ 0 h 414927"/>
              <a:gd name="connsiteX2" fmla="*/ 571099 w 571098"/>
              <a:gd name="connsiteY2" fmla="*/ 207463 h 414927"/>
              <a:gd name="connsiteX3" fmla="*/ 285550 w 571098"/>
              <a:gd name="connsiteY3" fmla="*/ 414928 h 414927"/>
              <a:gd name="connsiteX4" fmla="*/ 0 w 571098"/>
              <a:gd name="connsiteY4" fmla="*/ 207463 h 414927"/>
              <a:gd name="connsiteX5" fmla="*/ 0 w 571098"/>
              <a:gd name="connsiteY5" fmla="*/ 207463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3"/>
                </a:moveTo>
                <a:lnTo>
                  <a:pt x="285550" y="0"/>
                </a:lnTo>
                <a:lnTo>
                  <a:pt x="571099" y="207463"/>
                </a:lnTo>
                <a:lnTo>
                  <a:pt x="285550" y="414928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0" name="Freeform: Shape 719">
            <a:extLst>
              <a:ext uri="{FF2B5EF4-FFF2-40B4-BE49-F238E27FC236}">
                <a16:creationId xmlns:a16="http://schemas.microsoft.com/office/drawing/2014/main" id="{F385343C-4397-8713-E65E-B8513EA4C02C}"/>
              </a:ext>
            </a:extLst>
          </p:cNvPr>
          <p:cNvSpPr/>
          <p:nvPr/>
        </p:nvSpPr>
        <p:spPr>
          <a:xfrm>
            <a:off x="1862409" y="4221883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8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1" name="Freeform: Shape 720">
            <a:extLst>
              <a:ext uri="{FF2B5EF4-FFF2-40B4-BE49-F238E27FC236}">
                <a16:creationId xmlns:a16="http://schemas.microsoft.com/office/drawing/2014/main" id="{506D53F3-948C-E1CE-CD71-09B0D4EBDAFB}"/>
              </a:ext>
            </a:extLst>
          </p:cNvPr>
          <p:cNvSpPr/>
          <p:nvPr/>
        </p:nvSpPr>
        <p:spPr>
          <a:xfrm>
            <a:off x="1467789" y="3678736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8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2" name="Freeform: Shape 721">
            <a:extLst>
              <a:ext uri="{FF2B5EF4-FFF2-40B4-BE49-F238E27FC236}">
                <a16:creationId xmlns:a16="http://schemas.microsoft.com/office/drawing/2014/main" id="{4093EC5E-F10B-664B-5950-E25579C1A02A}"/>
              </a:ext>
            </a:extLst>
          </p:cNvPr>
          <p:cNvSpPr/>
          <p:nvPr/>
        </p:nvSpPr>
        <p:spPr>
          <a:xfrm>
            <a:off x="829281" y="2799905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3" name="Freeform: Shape 722">
            <a:extLst>
              <a:ext uri="{FF2B5EF4-FFF2-40B4-BE49-F238E27FC236}">
                <a16:creationId xmlns:a16="http://schemas.microsoft.com/office/drawing/2014/main" id="{BF12D3F3-20BC-3A07-E48F-9DD93FFDF757}"/>
              </a:ext>
            </a:extLst>
          </p:cNvPr>
          <p:cNvSpPr/>
          <p:nvPr/>
        </p:nvSpPr>
        <p:spPr>
          <a:xfrm>
            <a:off x="543732" y="1921075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4" name="Freeform: Shape 723">
            <a:extLst>
              <a:ext uri="{FF2B5EF4-FFF2-40B4-BE49-F238E27FC236}">
                <a16:creationId xmlns:a16="http://schemas.microsoft.com/office/drawing/2014/main" id="{5A933415-A4B1-0E9E-267B-2BBF7A0D7F37}"/>
              </a:ext>
            </a:extLst>
          </p:cNvPr>
          <p:cNvSpPr/>
          <p:nvPr/>
        </p:nvSpPr>
        <p:spPr>
          <a:xfrm>
            <a:off x="-203845" y="1377928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5" name="Freeform: Shape 724">
            <a:extLst>
              <a:ext uri="{FF2B5EF4-FFF2-40B4-BE49-F238E27FC236}">
                <a16:creationId xmlns:a16="http://schemas.microsoft.com/office/drawing/2014/main" id="{C34F644A-DFAF-BB0F-D910-818CEFDCC0B5}"/>
              </a:ext>
            </a:extLst>
          </p:cNvPr>
          <p:cNvSpPr/>
          <p:nvPr/>
        </p:nvSpPr>
        <p:spPr>
          <a:xfrm>
            <a:off x="-842353" y="499097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6" name="Freeform: Shape 725">
            <a:extLst>
              <a:ext uri="{FF2B5EF4-FFF2-40B4-BE49-F238E27FC236}">
                <a16:creationId xmlns:a16="http://schemas.microsoft.com/office/drawing/2014/main" id="{F115D4C3-D913-85A8-C4B5-B9E7CDA6EFAB}"/>
              </a:ext>
            </a:extLst>
          </p:cNvPr>
          <p:cNvSpPr/>
          <p:nvPr/>
        </p:nvSpPr>
        <p:spPr>
          <a:xfrm>
            <a:off x="1467789" y="3343052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20 w 394619"/>
              <a:gd name="connsiteY1" fmla="*/ 0 h 543147"/>
              <a:gd name="connsiteX2" fmla="*/ 285549 w 394619"/>
              <a:gd name="connsiteY2" fmla="*/ 335683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20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7" name="Freeform: Shape 726">
            <a:extLst>
              <a:ext uri="{FF2B5EF4-FFF2-40B4-BE49-F238E27FC236}">
                <a16:creationId xmlns:a16="http://schemas.microsoft.com/office/drawing/2014/main" id="{70DE2A0B-45DD-F397-C91D-981962941C84}"/>
              </a:ext>
            </a:extLst>
          </p:cNvPr>
          <p:cNvSpPr/>
          <p:nvPr/>
        </p:nvSpPr>
        <p:spPr>
          <a:xfrm>
            <a:off x="-203845" y="1042244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20 w 394619"/>
              <a:gd name="connsiteY1" fmla="*/ 0 h 543147"/>
              <a:gd name="connsiteX2" fmla="*/ 285549 w 394619"/>
              <a:gd name="connsiteY2" fmla="*/ 335683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20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8" name="Freeform: Shape 727">
            <a:extLst>
              <a:ext uri="{FF2B5EF4-FFF2-40B4-BE49-F238E27FC236}">
                <a16:creationId xmlns:a16="http://schemas.microsoft.com/office/drawing/2014/main" id="{E51CCDD4-4BD0-2C08-05CE-40261374E805}"/>
              </a:ext>
            </a:extLst>
          </p:cNvPr>
          <p:cNvSpPr/>
          <p:nvPr/>
        </p:nvSpPr>
        <p:spPr>
          <a:xfrm>
            <a:off x="2500917" y="4765030"/>
            <a:ext cx="394619" cy="543147"/>
          </a:xfrm>
          <a:custGeom>
            <a:avLst/>
            <a:gdLst>
              <a:gd name="connsiteX0" fmla="*/ 109070 w 394619"/>
              <a:gd name="connsiteY0" fmla="*/ 207463 h 543147"/>
              <a:gd name="connsiteX1" fmla="*/ 394619 w 394619"/>
              <a:gd name="connsiteY1" fmla="*/ 0 h 543147"/>
              <a:gd name="connsiteX2" fmla="*/ 285549 w 394619"/>
              <a:gd name="connsiteY2" fmla="*/ 335683 h 543147"/>
              <a:gd name="connsiteX3" fmla="*/ 0 w 394619"/>
              <a:gd name="connsiteY3" fmla="*/ 543147 h 543147"/>
              <a:gd name="connsiteX4" fmla="*/ 109070 w 394619"/>
              <a:gd name="connsiteY4" fmla="*/ 207463 h 543147"/>
              <a:gd name="connsiteX5" fmla="*/ 109070 w 394619"/>
              <a:gd name="connsiteY5" fmla="*/ 20746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3"/>
                </a:moveTo>
                <a:lnTo>
                  <a:pt x="394619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3"/>
                </a:lnTo>
                <a:lnTo>
                  <a:pt x="10907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9" name="Freeform: Shape 728">
            <a:extLst>
              <a:ext uri="{FF2B5EF4-FFF2-40B4-BE49-F238E27FC236}">
                <a16:creationId xmlns:a16="http://schemas.microsoft.com/office/drawing/2014/main" id="{4ECB1E83-F112-BEA4-A0B8-D989A21C576F}"/>
              </a:ext>
            </a:extLst>
          </p:cNvPr>
          <p:cNvSpPr/>
          <p:nvPr/>
        </p:nvSpPr>
        <p:spPr>
          <a:xfrm>
            <a:off x="4172551" y="7065838"/>
            <a:ext cx="394619" cy="543146"/>
          </a:xfrm>
          <a:custGeom>
            <a:avLst/>
            <a:gdLst>
              <a:gd name="connsiteX0" fmla="*/ 109070 w 394619"/>
              <a:gd name="connsiteY0" fmla="*/ 207463 h 543146"/>
              <a:gd name="connsiteX1" fmla="*/ 394620 w 394619"/>
              <a:gd name="connsiteY1" fmla="*/ 0 h 543146"/>
              <a:gd name="connsiteX2" fmla="*/ 285550 w 394619"/>
              <a:gd name="connsiteY2" fmla="*/ 335683 h 543146"/>
              <a:gd name="connsiteX3" fmla="*/ 0 w 394619"/>
              <a:gd name="connsiteY3" fmla="*/ 543147 h 543146"/>
              <a:gd name="connsiteX4" fmla="*/ 109070 w 394619"/>
              <a:gd name="connsiteY4" fmla="*/ 207463 h 543146"/>
              <a:gd name="connsiteX5" fmla="*/ 109070 w 394619"/>
              <a:gd name="connsiteY5" fmla="*/ 20746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109070" y="207463"/>
                </a:moveTo>
                <a:lnTo>
                  <a:pt x="394620" y="0"/>
                </a:lnTo>
                <a:lnTo>
                  <a:pt x="285550" y="335683"/>
                </a:lnTo>
                <a:lnTo>
                  <a:pt x="0" y="543147"/>
                </a:lnTo>
                <a:lnTo>
                  <a:pt x="109070" y="207463"/>
                </a:lnTo>
                <a:lnTo>
                  <a:pt x="10907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0" name="Freeform: Shape 729">
            <a:extLst>
              <a:ext uri="{FF2B5EF4-FFF2-40B4-BE49-F238E27FC236}">
                <a16:creationId xmlns:a16="http://schemas.microsoft.com/office/drawing/2014/main" id="{5CF04873-A200-7ED6-182E-5769B0099951}"/>
              </a:ext>
            </a:extLst>
          </p:cNvPr>
          <p:cNvSpPr/>
          <p:nvPr/>
        </p:nvSpPr>
        <p:spPr>
          <a:xfrm>
            <a:off x="5205679" y="8487816"/>
            <a:ext cx="394619" cy="543147"/>
          </a:xfrm>
          <a:custGeom>
            <a:avLst/>
            <a:gdLst>
              <a:gd name="connsiteX0" fmla="*/ 109070 w 394619"/>
              <a:gd name="connsiteY0" fmla="*/ 207463 h 543147"/>
              <a:gd name="connsiteX1" fmla="*/ 394619 w 394619"/>
              <a:gd name="connsiteY1" fmla="*/ 0 h 543147"/>
              <a:gd name="connsiteX2" fmla="*/ 285549 w 394619"/>
              <a:gd name="connsiteY2" fmla="*/ 335683 h 543147"/>
              <a:gd name="connsiteX3" fmla="*/ 0 w 394619"/>
              <a:gd name="connsiteY3" fmla="*/ 543148 h 543147"/>
              <a:gd name="connsiteX4" fmla="*/ 109070 w 394619"/>
              <a:gd name="connsiteY4" fmla="*/ 207463 h 543147"/>
              <a:gd name="connsiteX5" fmla="*/ 109070 w 394619"/>
              <a:gd name="connsiteY5" fmla="*/ 20746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3"/>
                </a:moveTo>
                <a:lnTo>
                  <a:pt x="394619" y="0"/>
                </a:lnTo>
                <a:lnTo>
                  <a:pt x="285549" y="335683"/>
                </a:lnTo>
                <a:lnTo>
                  <a:pt x="0" y="543148"/>
                </a:lnTo>
                <a:lnTo>
                  <a:pt x="109070" y="207463"/>
                </a:lnTo>
                <a:lnTo>
                  <a:pt x="10907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1" name="Freeform: Shape 730">
            <a:extLst>
              <a:ext uri="{FF2B5EF4-FFF2-40B4-BE49-F238E27FC236}">
                <a16:creationId xmlns:a16="http://schemas.microsoft.com/office/drawing/2014/main" id="{88D5D490-2FA1-810E-79F5-E3D2634EAD45}"/>
              </a:ext>
            </a:extLst>
          </p:cNvPr>
          <p:cNvSpPr/>
          <p:nvPr/>
        </p:nvSpPr>
        <p:spPr>
          <a:xfrm>
            <a:off x="6877313" y="499097"/>
            <a:ext cx="680168" cy="750610"/>
          </a:xfrm>
          <a:custGeom>
            <a:avLst/>
            <a:gdLst>
              <a:gd name="connsiteX0" fmla="*/ 0 w 680168"/>
              <a:gd name="connsiteY0" fmla="*/ 543147 h 750610"/>
              <a:gd name="connsiteX1" fmla="*/ 109071 w 680168"/>
              <a:gd name="connsiteY1" fmla="*/ 207464 h 750610"/>
              <a:gd name="connsiteX2" fmla="*/ 394620 w 680168"/>
              <a:gd name="connsiteY2" fmla="*/ 0 h 750610"/>
              <a:gd name="connsiteX3" fmla="*/ 680169 w 680168"/>
              <a:gd name="connsiteY3" fmla="*/ 207464 h 750610"/>
              <a:gd name="connsiteX4" fmla="*/ 571099 w 680168"/>
              <a:gd name="connsiteY4" fmla="*/ 543147 h 750610"/>
              <a:gd name="connsiteX5" fmla="*/ 285550 w 680168"/>
              <a:gd name="connsiteY5" fmla="*/ 750611 h 750610"/>
              <a:gd name="connsiteX6" fmla="*/ 0 w 680168"/>
              <a:gd name="connsiteY6" fmla="*/ 543147 h 750610"/>
              <a:gd name="connsiteX7" fmla="*/ 0 w 680168"/>
              <a:gd name="connsiteY7" fmla="*/ 543147 h 750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168" h="750610">
                <a:moveTo>
                  <a:pt x="0" y="543147"/>
                </a:moveTo>
                <a:lnTo>
                  <a:pt x="109071" y="207464"/>
                </a:lnTo>
                <a:lnTo>
                  <a:pt x="394620" y="0"/>
                </a:lnTo>
                <a:lnTo>
                  <a:pt x="680169" y="207464"/>
                </a:lnTo>
                <a:lnTo>
                  <a:pt x="571099" y="543147"/>
                </a:lnTo>
                <a:lnTo>
                  <a:pt x="285550" y="750611"/>
                </a:lnTo>
                <a:lnTo>
                  <a:pt x="0" y="543147"/>
                </a:lnTo>
                <a:lnTo>
                  <a:pt x="0" y="5431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2" name="Freeform: Shape 731">
            <a:extLst>
              <a:ext uri="{FF2B5EF4-FFF2-40B4-BE49-F238E27FC236}">
                <a16:creationId xmlns:a16="http://schemas.microsoft.com/office/drawing/2014/main" id="{B0810687-968B-A6CD-0E04-9A6F4DDEAC1C}"/>
              </a:ext>
            </a:extLst>
          </p:cNvPr>
          <p:cNvSpPr/>
          <p:nvPr/>
        </p:nvSpPr>
        <p:spPr>
          <a:xfrm>
            <a:off x="7624892" y="1377928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8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8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3" name="Freeform: Shape 732">
            <a:extLst>
              <a:ext uri="{FF2B5EF4-FFF2-40B4-BE49-F238E27FC236}">
                <a16:creationId xmlns:a16="http://schemas.microsoft.com/office/drawing/2014/main" id="{FF266DE9-6605-C13A-B5F8-E4A3EB3210B0}"/>
              </a:ext>
            </a:extLst>
          </p:cNvPr>
          <p:cNvSpPr/>
          <p:nvPr/>
        </p:nvSpPr>
        <p:spPr>
          <a:xfrm>
            <a:off x="6238806" y="-44049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50 w 571098"/>
              <a:gd name="connsiteY1" fmla="*/ 0 h 414927"/>
              <a:gd name="connsiteX2" fmla="*/ 571099 w 571098"/>
              <a:gd name="connsiteY2" fmla="*/ 207464 h 414927"/>
              <a:gd name="connsiteX3" fmla="*/ 285550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50" y="0"/>
                </a:lnTo>
                <a:lnTo>
                  <a:pt x="571099" y="207464"/>
                </a:lnTo>
                <a:lnTo>
                  <a:pt x="285550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4" name="Freeform: Shape 733">
            <a:extLst>
              <a:ext uri="{FF2B5EF4-FFF2-40B4-BE49-F238E27FC236}">
                <a16:creationId xmlns:a16="http://schemas.microsoft.com/office/drawing/2014/main" id="{0EA152C3-64F4-6980-C911-350CE5035750}"/>
              </a:ext>
            </a:extLst>
          </p:cNvPr>
          <p:cNvSpPr/>
          <p:nvPr/>
        </p:nvSpPr>
        <p:spPr>
          <a:xfrm>
            <a:off x="7910441" y="2256758"/>
            <a:ext cx="571099" cy="414927"/>
          </a:xfrm>
          <a:custGeom>
            <a:avLst/>
            <a:gdLst>
              <a:gd name="connsiteX0" fmla="*/ 0 w 571099"/>
              <a:gd name="connsiteY0" fmla="*/ 207464 h 414927"/>
              <a:gd name="connsiteX1" fmla="*/ 285549 w 571099"/>
              <a:gd name="connsiteY1" fmla="*/ 0 h 414927"/>
              <a:gd name="connsiteX2" fmla="*/ 571099 w 571099"/>
              <a:gd name="connsiteY2" fmla="*/ 207464 h 414927"/>
              <a:gd name="connsiteX3" fmla="*/ 285549 w 571099"/>
              <a:gd name="connsiteY3" fmla="*/ 414928 h 414927"/>
              <a:gd name="connsiteX4" fmla="*/ 0 w 571099"/>
              <a:gd name="connsiteY4" fmla="*/ 207464 h 414927"/>
              <a:gd name="connsiteX5" fmla="*/ 0 w 571099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5" name="Freeform: Shape 734">
            <a:extLst>
              <a:ext uri="{FF2B5EF4-FFF2-40B4-BE49-F238E27FC236}">
                <a16:creationId xmlns:a16="http://schemas.microsoft.com/office/drawing/2014/main" id="{DAFC47BC-D4D3-3228-DA09-A5D770D47D93}"/>
              </a:ext>
            </a:extLst>
          </p:cNvPr>
          <p:cNvSpPr/>
          <p:nvPr/>
        </p:nvSpPr>
        <p:spPr>
          <a:xfrm>
            <a:off x="5953256" y="-922880"/>
            <a:ext cx="571099" cy="414927"/>
          </a:xfrm>
          <a:custGeom>
            <a:avLst/>
            <a:gdLst>
              <a:gd name="connsiteX0" fmla="*/ 0 w 571099"/>
              <a:gd name="connsiteY0" fmla="*/ 207464 h 414927"/>
              <a:gd name="connsiteX1" fmla="*/ 285550 w 571099"/>
              <a:gd name="connsiteY1" fmla="*/ 0 h 414927"/>
              <a:gd name="connsiteX2" fmla="*/ 571099 w 571099"/>
              <a:gd name="connsiteY2" fmla="*/ 207464 h 414927"/>
              <a:gd name="connsiteX3" fmla="*/ 285550 w 571099"/>
              <a:gd name="connsiteY3" fmla="*/ 414928 h 414927"/>
              <a:gd name="connsiteX4" fmla="*/ 0 w 571099"/>
              <a:gd name="connsiteY4" fmla="*/ 207464 h 414927"/>
              <a:gd name="connsiteX5" fmla="*/ 0 w 571099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7">
                <a:moveTo>
                  <a:pt x="0" y="207464"/>
                </a:moveTo>
                <a:lnTo>
                  <a:pt x="285550" y="0"/>
                </a:lnTo>
                <a:lnTo>
                  <a:pt x="571099" y="207464"/>
                </a:lnTo>
                <a:lnTo>
                  <a:pt x="285550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6" name="Freeform: Shape 735">
            <a:extLst>
              <a:ext uri="{FF2B5EF4-FFF2-40B4-BE49-F238E27FC236}">
                <a16:creationId xmlns:a16="http://schemas.microsoft.com/office/drawing/2014/main" id="{FCACB007-F97A-96AF-1896-134CF599AF2C}"/>
              </a:ext>
            </a:extLst>
          </p:cNvPr>
          <p:cNvSpPr/>
          <p:nvPr/>
        </p:nvSpPr>
        <p:spPr>
          <a:xfrm>
            <a:off x="8658019" y="2799905"/>
            <a:ext cx="571099" cy="414927"/>
          </a:xfrm>
          <a:custGeom>
            <a:avLst/>
            <a:gdLst>
              <a:gd name="connsiteX0" fmla="*/ 0 w 571099"/>
              <a:gd name="connsiteY0" fmla="*/ 207464 h 414927"/>
              <a:gd name="connsiteX1" fmla="*/ 285550 w 571099"/>
              <a:gd name="connsiteY1" fmla="*/ 0 h 414927"/>
              <a:gd name="connsiteX2" fmla="*/ 571099 w 571099"/>
              <a:gd name="connsiteY2" fmla="*/ 207464 h 414927"/>
              <a:gd name="connsiteX3" fmla="*/ 285550 w 571099"/>
              <a:gd name="connsiteY3" fmla="*/ 414927 h 414927"/>
              <a:gd name="connsiteX4" fmla="*/ 0 w 571099"/>
              <a:gd name="connsiteY4" fmla="*/ 207464 h 414927"/>
              <a:gd name="connsiteX5" fmla="*/ 0 w 571099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7">
                <a:moveTo>
                  <a:pt x="0" y="207464"/>
                </a:moveTo>
                <a:lnTo>
                  <a:pt x="285550" y="0"/>
                </a:lnTo>
                <a:lnTo>
                  <a:pt x="571099" y="207464"/>
                </a:lnTo>
                <a:lnTo>
                  <a:pt x="285550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7" name="Freeform: Shape 736">
            <a:extLst>
              <a:ext uri="{FF2B5EF4-FFF2-40B4-BE49-F238E27FC236}">
                <a16:creationId xmlns:a16="http://schemas.microsoft.com/office/drawing/2014/main" id="{2D82BDB2-F09F-CDEC-0492-87381760BA29}"/>
              </a:ext>
            </a:extLst>
          </p:cNvPr>
          <p:cNvSpPr/>
          <p:nvPr/>
        </p:nvSpPr>
        <p:spPr>
          <a:xfrm>
            <a:off x="8943568" y="3678736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8 w 571098"/>
              <a:gd name="connsiteY2" fmla="*/ 207464 h 414927"/>
              <a:gd name="connsiteX3" fmla="*/ 285549 w 571098"/>
              <a:gd name="connsiteY3" fmla="*/ 414928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8" y="207464"/>
                </a:lnTo>
                <a:lnTo>
                  <a:pt x="285549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8" name="Freeform: Shape 737">
            <a:extLst>
              <a:ext uri="{FF2B5EF4-FFF2-40B4-BE49-F238E27FC236}">
                <a16:creationId xmlns:a16="http://schemas.microsoft.com/office/drawing/2014/main" id="{45330568-7F00-6C97-831B-5C1ACC2D19BD}"/>
              </a:ext>
            </a:extLst>
          </p:cNvPr>
          <p:cNvSpPr/>
          <p:nvPr/>
        </p:nvSpPr>
        <p:spPr>
          <a:xfrm>
            <a:off x="9582076" y="4557566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8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8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9" name="Freeform: Shape 738">
            <a:extLst>
              <a:ext uri="{FF2B5EF4-FFF2-40B4-BE49-F238E27FC236}">
                <a16:creationId xmlns:a16="http://schemas.microsoft.com/office/drawing/2014/main" id="{DE2F1011-A0D1-ACE2-EA54-832ED48EDAA2}"/>
              </a:ext>
            </a:extLst>
          </p:cNvPr>
          <p:cNvSpPr/>
          <p:nvPr/>
        </p:nvSpPr>
        <p:spPr>
          <a:xfrm>
            <a:off x="10329654" y="5100713"/>
            <a:ext cx="571099" cy="414927"/>
          </a:xfrm>
          <a:custGeom>
            <a:avLst/>
            <a:gdLst>
              <a:gd name="connsiteX0" fmla="*/ 0 w 571099"/>
              <a:gd name="connsiteY0" fmla="*/ 207464 h 414927"/>
              <a:gd name="connsiteX1" fmla="*/ 285549 w 571099"/>
              <a:gd name="connsiteY1" fmla="*/ 0 h 414927"/>
              <a:gd name="connsiteX2" fmla="*/ 571099 w 571099"/>
              <a:gd name="connsiteY2" fmla="*/ 207464 h 414927"/>
              <a:gd name="connsiteX3" fmla="*/ 285549 w 571099"/>
              <a:gd name="connsiteY3" fmla="*/ 414927 h 414927"/>
              <a:gd name="connsiteX4" fmla="*/ 0 w 571099"/>
              <a:gd name="connsiteY4" fmla="*/ 207464 h 414927"/>
              <a:gd name="connsiteX5" fmla="*/ 0 w 571099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0" name="Freeform: Shape 739">
            <a:extLst>
              <a:ext uri="{FF2B5EF4-FFF2-40B4-BE49-F238E27FC236}">
                <a16:creationId xmlns:a16="http://schemas.microsoft.com/office/drawing/2014/main" id="{E7595CBC-7F68-AF56-ED72-7BD6D43CE548}"/>
              </a:ext>
            </a:extLst>
          </p:cNvPr>
          <p:cNvSpPr/>
          <p:nvPr/>
        </p:nvSpPr>
        <p:spPr>
          <a:xfrm>
            <a:off x="10615203" y="5979544"/>
            <a:ext cx="571099" cy="414927"/>
          </a:xfrm>
          <a:custGeom>
            <a:avLst/>
            <a:gdLst>
              <a:gd name="connsiteX0" fmla="*/ 0 w 571099"/>
              <a:gd name="connsiteY0" fmla="*/ 207463 h 414927"/>
              <a:gd name="connsiteX1" fmla="*/ 285550 w 571099"/>
              <a:gd name="connsiteY1" fmla="*/ 0 h 414927"/>
              <a:gd name="connsiteX2" fmla="*/ 571099 w 571099"/>
              <a:gd name="connsiteY2" fmla="*/ 207463 h 414927"/>
              <a:gd name="connsiteX3" fmla="*/ 285550 w 571099"/>
              <a:gd name="connsiteY3" fmla="*/ 414927 h 414927"/>
              <a:gd name="connsiteX4" fmla="*/ 0 w 571099"/>
              <a:gd name="connsiteY4" fmla="*/ 207463 h 414927"/>
              <a:gd name="connsiteX5" fmla="*/ 0 w 571099"/>
              <a:gd name="connsiteY5" fmla="*/ 207463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7">
                <a:moveTo>
                  <a:pt x="0" y="207463"/>
                </a:moveTo>
                <a:lnTo>
                  <a:pt x="285550" y="0"/>
                </a:lnTo>
                <a:lnTo>
                  <a:pt x="571099" y="207463"/>
                </a:lnTo>
                <a:lnTo>
                  <a:pt x="285550" y="41492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1" name="Freeform: Shape 740">
            <a:extLst>
              <a:ext uri="{FF2B5EF4-FFF2-40B4-BE49-F238E27FC236}">
                <a16:creationId xmlns:a16="http://schemas.microsoft.com/office/drawing/2014/main" id="{6366B87B-508D-FE71-9B14-9977B29124FE}"/>
              </a:ext>
            </a:extLst>
          </p:cNvPr>
          <p:cNvSpPr/>
          <p:nvPr/>
        </p:nvSpPr>
        <p:spPr>
          <a:xfrm>
            <a:off x="9582076" y="4221883"/>
            <a:ext cx="394618" cy="543147"/>
          </a:xfrm>
          <a:custGeom>
            <a:avLst/>
            <a:gdLst>
              <a:gd name="connsiteX0" fmla="*/ 109070 w 394618"/>
              <a:gd name="connsiteY0" fmla="*/ 207464 h 543147"/>
              <a:gd name="connsiteX1" fmla="*/ 394619 w 394618"/>
              <a:gd name="connsiteY1" fmla="*/ 0 h 543147"/>
              <a:gd name="connsiteX2" fmla="*/ 285549 w 394618"/>
              <a:gd name="connsiteY2" fmla="*/ 335684 h 543147"/>
              <a:gd name="connsiteX3" fmla="*/ 0 w 394618"/>
              <a:gd name="connsiteY3" fmla="*/ 543148 h 543147"/>
              <a:gd name="connsiteX4" fmla="*/ 109070 w 394618"/>
              <a:gd name="connsiteY4" fmla="*/ 207464 h 543147"/>
              <a:gd name="connsiteX5" fmla="*/ 109070 w 394618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109070" y="207464"/>
                </a:moveTo>
                <a:lnTo>
                  <a:pt x="394619" y="0"/>
                </a:lnTo>
                <a:lnTo>
                  <a:pt x="285549" y="335684"/>
                </a:lnTo>
                <a:lnTo>
                  <a:pt x="0" y="543148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2" name="Freeform: Shape 741">
            <a:extLst>
              <a:ext uri="{FF2B5EF4-FFF2-40B4-BE49-F238E27FC236}">
                <a16:creationId xmlns:a16="http://schemas.microsoft.com/office/drawing/2014/main" id="{945879BD-6638-1D96-105C-4FC5097DDDA5}"/>
              </a:ext>
            </a:extLst>
          </p:cNvPr>
          <p:cNvSpPr/>
          <p:nvPr/>
        </p:nvSpPr>
        <p:spPr>
          <a:xfrm>
            <a:off x="8834498" y="3007369"/>
            <a:ext cx="394619" cy="543147"/>
          </a:xfrm>
          <a:custGeom>
            <a:avLst/>
            <a:gdLst>
              <a:gd name="connsiteX0" fmla="*/ 109071 w 394619"/>
              <a:gd name="connsiteY0" fmla="*/ 207464 h 543147"/>
              <a:gd name="connsiteX1" fmla="*/ 394620 w 394619"/>
              <a:gd name="connsiteY1" fmla="*/ 0 h 543147"/>
              <a:gd name="connsiteX2" fmla="*/ 285550 w 394619"/>
              <a:gd name="connsiteY2" fmla="*/ 335683 h 543147"/>
              <a:gd name="connsiteX3" fmla="*/ 0 w 394619"/>
              <a:gd name="connsiteY3" fmla="*/ 543147 h 543147"/>
              <a:gd name="connsiteX4" fmla="*/ 109071 w 394619"/>
              <a:gd name="connsiteY4" fmla="*/ 207464 h 543147"/>
              <a:gd name="connsiteX5" fmla="*/ 109071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1" y="207464"/>
                </a:moveTo>
                <a:lnTo>
                  <a:pt x="394620" y="0"/>
                </a:lnTo>
                <a:lnTo>
                  <a:pt x="285550" y="335683"/>
                </a:lnTo>
                <a:lnTo>
                  <a:pt x="0" y="543147"/>
                </a:lnTo>
                <a:lnTo>
                  <a:pt x="109071" y="207464"/>
                </a:lnTo>
                <a:lnTo>
                  <a:pt x="109071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3" name="Freeform: Shape 742">
            <a:extLst>
              <a:ext uri="{FF2B5EF4-FFF2-40B4-BE49-F238E27FC236}">
                <a16:creationId xmlns:a16="http://schemas.microsoft.com/office/drawing/2014/main" id="{FE4B9C0F-C4CB-A3DB-85BF-2DB13F2C8347}"/>
              </a:ext>
            </a:extLst>
          </p:cNvPr>
          <p:cNvSpPr/>
          <p:nvPr/>
        </p:nvSpPr>
        <p:spPr>
          <a:xfrm>
            <a:off x="7910441" y="1921075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20 w 394619"/>
              <a:gd name="connsiteY1" fmla="*/ 0 h 543147"/>
              <a:gd name="connsiteX2" fmla="*/ 285549 w 394619"/>
              <a:gd name="connsiteY2" fmla="*/ 335683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20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4" name="Freeform: Shape 743">
            <a:extLst>
              <a:ext uri="{FF2B5EF4-FFF2-40B4-BE49-F238E27FC236}">
                <a16:creationId xmlns:a16="http://schemas.microsoft.com/office/drawing/2014/main" id="{FFE98C79-5EAC-A983-2308-30BE6D4AD9CE}"/>
              </a:ext>
            </a:extLst>
          </p:cNvPr>
          <p:cNvSpPr/>
          <p:nvPr/>
        </p:nvSpPr>
        <p:spPr>
          <a:xfrm>
            <a:off x="6129736" y="-715416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20 w 394619"/>
              <a:gd name="connsiteY1" fmla="*/ 0 h 543147"/>
              <a:gd name="connsiteX2" fmla="*/ 285550 w 394619"/>
              <a:gd name="connsiteY2" fmla="*/ 335683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20" y="0"/>
                </a:lnTo>
                <a:lnTo>
                  <a:pt x="285550" y="335683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5" name="Freeform: Shape 744">
            <a:extLst>
              <a:ext uri="{FF2B5EF4-FFF2-40B4-BE49-F238E27FC236}">
                <a16:creationId xmlns:a16="http://schemas.microsoft.com/office/drawing/2014/main" id="{1A877947-999F-8829-8ED3-27EC2F569FBC}"/>
              </a:ext>
            </a:extLst>
          </p:cNvPr>
          <p:cNvSpPr/>
          <p:nvPr/>
        </p:nvSpPr>
        <p:spPr>
          <a:xfrm>
            <a:off x="2500917" y="6522691"/>
            <a:ext cx="680168" cy="750610"/>
          </a:xfrm>
          <a:custGeom>
            <a:avLst/>
            <a:gdLst>
              <a:gd name="connsiteX0" fmla="*/ 0 w 680168"/>
              <a:gd name="connsiteY0" fmla="*/ 543147 h 750610"/>
              <a:gd name="connsiteX1" fmla="*/ 109070 w 680168"/>
              <a:gd name="connsiteY1" fmla="*/ 207464 h 750610"/>
              <a:gd name="connsiteX2" fmla="*/ 394619 w 680168"/>
              <a:gd name="connsiteY2" fmla="*/ 0 h 750610"/>
              <a:gd name="connsiteX3" fmla="*/ 680169 w 680168"/>
              <a:gd name="connsiteY3" fmla="*/ 207464 h 750610"/>
              <a:gd name="connsiteX4" fmla="*/ 571099 w 680168"/>
              <a:gd name="connsiteY4" fmla="*/ 543147 h 750610"/>
              <a:gd name="connsiteX5" fmla="*/ 285549 w 680168"/>
              <a:gd name="connsiteY5" fmla="*/ 750611 h 750610"/>
              <a:gd name="connsiteX6" fmla="*/ 0 w 680168"/>
              <a:gd name="connsiteY6" fmla="*/ 543147 h 750610"/>
              <a:gd name="connsiteX7" fmla="*/ 0 w 680168"/>
              <a:gd name="connsiteY7" fmla="*/ 543147 h 750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168" h="750610">
                <a:moveTo>
                  <a:pt x="0" y="543147"/>
                </a:moveTo>
                <a:lnTo>
                  <a:pt x="109070" y="207464"/>
                </a:lnTo>
                <a:lnTo>
                  <a:pt x="394619" y="0"/>
                </a:lnTo>
                <a:lnTo>
                  <a:pt x="680169" y="207464"/>
                </a:lnTo>
                <a:lnTo>
                  <a:pt x="571099" y="543147"/>
                </a:lnTo>
                <a:lnTo>
                  <a:pt x="285549" y="750611"/>
                </a:lnTo>
                <a:lnTo>
                  <a:pt x="0" y="543147"/>
                </a:lnTo>
                <a:lnTo>
                  <a:pt x="0" y="5431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6" name="Freeform: Shape 745">
            <a:extLst>
              <a:ext uri="{FF2B5EF4-FFF2-40B4-BE49-F238E27FC236}">
                <a16:creationId xmlns:a16="http://schemas.microsoft.com/office/drawing/2014/main" id="{EB043594-ABD6-0F2F-6680-B665C044A0DB}"/>
              </a:ext>
            </a:extLst>
          </p:cNvPr>
          <p:cNvSpPr/>
          <p:nvPr/>
        </p:nvSpPr>
        <p:spPr>
          <a:xfrm>
            <a:off x="3248494" y="7401522"/>
            <a:ext cx="571098" cy="414927"/>
          </a:xfrm>
          <a:custGeom>
            <a:avLst/>
            <a:gdLst>
              <a:gd name="connsiteX0" fmla="*/ 0 w 571098"/>
              <a:gd name="connsiteY0" fmla="*/ 207463 h 414927"/>
              <a:gd name="connsiteX1" fmla="*/ 285550 w 571098"/>
              <a:gd name="connsiteY1" fmla="*/ 0 h 414927"/>
              <a:gd name="connsiteX2" fmla="*/ 571099 w 571098"/>
              <a:gd name="connsiteY2" fmla="*/ 207463 h 414927"/>
              <a:gd name="connsiteX3" fmla="*/ 285550 w 571098"/>
              <a:gd name="connsiteY3" fmla="*/ 414928 h 414927"/>
              <a:gd name="connsiteX4" fmla="*/ 0 w 571098"/>
              <a:gd name="connsiteY4" fmla="*/ 207463 h 414927"/>
              <a:gd name="connsiteX5" fmla="*/ 0 w 571098"/>
              <a:gd name="connsiteY5" fmla="*/ 207463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3"/>
                </a:moveTo>
                <a:lnTo>
                  <a:pt x="285550" y="0"/>
                </a:lnTo>
                <a:lnTo>
                  <a:pt x="571099" y="207463"/>
                </a:lnTo>
                <a:lnTo>
                  <a:pt x="285550" y="414928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7" name="Freeform: Shape 746">
            <a:extLst>
              <a:ext uri="{FF2B5EF4-FFF2-40B4-BE49-F238E27FC236}">
                <a16:creationId xmlns:a16="http://schemas.microsoft.com/office/drawing/2014/main" id="{0E9FF15F-E670-3C9C-34B5-786D9EBE9026}"/>
              </a:ext>
            </a:extLst>
          </p:cNvPr>
          <p:cNvSpPr/>
          <p:nvPr/>
        </p:nvSpPr>
        <p:spPr>
          <a:xfrm>
            <a:off x="1862409" y="5979544"/>
            <a:ext cx="571098" cy="414927"/>
          </a:xfrm>
          <a:custGeom>
            <a:avLst/>
            <a:gdLst>
              <a:gd name="connsiteX0" fmla="*/ 0 w 571098"/>
              <a:gd name="connsiteY0" fmla="*/ 207463 h 414927"/>
              <a:gd name="connsiteX1" fmla="*/ 285549 w 571098"/>
              <a:gd name="connsiteY1" fmla="*/ 0 h 414927"/>
              <a:gd name="connsiteX2" fmla="*/ 571099 w 571098"/>
              <a:gd name="connsiteY2" fmla="*/ 207463 h 414927"/>
              <a:gd name="connsiteX3" fmla="*/ 285549 w 571098"/>
              <a:gd name="connsiteY3" fmla="*/ 414927 h 414927"/>
              <a:gd name="connsiteX4" fmla="*/ 0 w 571098"/>
              <a:gd name="connsiteY4" fmla="*/ 207463 h 414927"/>
              <a:gd name="connsiteX5" fmla="*/ 0 w 571098"/>
              <a:gd name="connsiteY5" fmla="*/ 207463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3"/>
                </a:moveTo>
                <a:lnTo>
                  <a:pt x="285549" y="0"/>
                </a:lnTo>
                <a:lnTo>
                  <a:pt x="571099" y="207463"/>
                </a:lnTo>
                <a:lnTo>
                  <a:pt x="285549" y="41492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8" name="Freeform: Shape 747">
            <a:extLst>
              <a:ext uri="{FF2B5EF4-FFF2-40B4-BE49-F238E27FC236}">
                <a16:creationId xmlns:a16="http://schemas.microsoft.com/office/drawing/2014/main" id="{D15C0CD4-A89E-7857-AD0F-9B3A558394C1}"/>
              </a:ext>
            </a:extLst>
          </p:cNvPr>
          <p:cNvSpPr/>
          <p:nvPr/>
        </p:nvSpPr>
        <p:spPr>
          <a:xfrm>
            <a:off x="3534044" y="8280352"/>
            <a:ext cx="571098" cy="414926"/>
          </a:xfrm>
          <a:custGeom>
            <a:avLst/>
            <a:gdLst>
              <a:gd name="connsiteX0" fmla="*/ 0 w 571098"/>
              <a:gd name="connsiteY0" fmla="*/ 207463 h 414926"/>
              <a:gd name="connsiteX1" fmla="*/ 285549 w 571098"/>
              <a:gd name="connsiteY1" fmla="*/ 0 h 414926"/>
              <a:gd name="connsiteX2" fmla="*/ 571099 w 571098"/>
              <a:gd name="connsiteY2" fmla="*/ 207463 h 414926"/>
              <a:gd name="connsiteX3" fmla="*/ 285549 w 571098"/>
              <a:gd name="connsiteY3" fmla="*/ 414927 h 414926"/>
              <a:gd name="connsiteX4" fmla="*/ 0 w 571098"/>
              <a:gd name="connsiteY4" fmla="*/ 207463 h 414926"/>
              <a:gd name="connsiteX5" fmla="*/ 0 w 571098"/>
              <a:gd name="connsiteY5" fmla="*/ 207463 h 414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6">
                <a:moveTo>
                  <a:pt x="0" y="207463"/>
                </a:moveTo>
                <a:lnTo>
                  <a:pt x="285549" y="0"/>
                </a:lnTo>
                <a:lnTo>
                  <a:pt x="571099" y="207463"/>
                </a:lnTo>
                <a:lnTo>
                  <a:pt x="285549" y="41492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9" name="Freeform: Shape 748">
            <a:extLst>
              <a:ext uri="{FF2B5EF4-FFF2-40B4-BE49-F238E27FC236}">
                <a16:creationId xmlns:a16="http://schemas.microsoft.com/office/drawing/2014/main" id="{7AE963C5-3676-754A-A248-CBCA635A109F}"/>
              </a:ext>
            </a:extLst>
          </p:cNvPr>
          <p:cNvSpPr/>
          <p:nvPr/>
        </p:nvSpPr>
        <p:spPr>
          <a:xfrm>
            <a:off x="1576859" y="5100713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0" name="Freeform: Shape 749">
            <a:extLst>
              <a:ext uri="{FF2B5EF4-FFF2-40B4-BE49-F238E27FC236}">
                <a16:creationId xmlns:a16="http://schemas.microsoft.com/office/drawing/2014/main" id="{B7E0421D-21C8-06A7-1635-70065344ADA8}"/>
              </a:ext>
            </a:extLst>
          </p:cNvPr>
          <p:cNvSpPr/>
          <p:nvPr/>
        </p:nvSpPr>
        <p:spPr>
          <a:xfrm>
            <a:off x="829281" y="4557566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1" name="Freeform: Shape 750">
            <a:extLst>
              <a:ext uri="{FF2B5EF4-FFF2-40B4-BE49-F238E27FC236}">
                <a16:creationId xmlns:a16="http://schemas.microsoft.com/office/drawing/2014/main" id="{27CD1574-5550-B50C-EF38-D8EC3CD0C4AF}"/>
              </a:ext>
            </a:extLst>
          </p:cNvPr>
          <p:cNvSpPr/>
          <p:nvPr/>
        </p:nvSpPr>
        <p:spPr>
          <a:xfrm>
            <a:off x="543732" y="3678736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8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2" name="Freeform: Shape 751">
            <a:extLst>
              <a:ext uri="{FF2B5EF4-FFF2-40B4-BE49-F238E27FC236}">
                <a16:creationId xmlns:a16="http://schemas.microsoft.com/office/drawing/2014/main" id="{A572DE9A-4A48-D37D-C343-7FE3FAF91A19}"/>
              </a:ext>
            </a:extLst>
          </p:cNvPr>
          <p:cNvSpPr/>
          <p:nvPr/>
        </p:nvSpPr>
        <p:spPr>
          <a:xfrm>
            <a:off x="-94775" y="2799905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3" name="Freeform: Shape 752">
            <a:extLst>
              <a:ext uri="{FF2B5EF4-FFF2-40B4-BE49-F238E27FC236}">
                <a16:creationId xmlns:a16="http://schemas.microsoft.com/office/drawing/2014/main" id="{1FB72F3F-F58C-203F-0587-8A5102BE896B}"/>
              </a:ext>
            </a:extLst>
          </p:cNvPr>
          <p:cNvSpPr/>
          <p:nvPr/>
        </p:nvSpPr>
        <p:spPr>
          <a:xfrm>
            <a:off x="-842353" y="2256758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8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4" name="Freeform: Shape 753">
            <a:extLst>
              <a:ext uri="{FF2B5EF4-FFF2-40B4-BE49-F238E27FC236}">
                <a16:creationId xmlns:a16="http://schemas.microsoft.com/office/drawing/2014/main" id="{E0DB50A6-A82E-DE05-BB0D-A4B8586255A9}"/>
              </a:ext>
            </a:extLst>
          </p:cNvPr>
          <p:cNvSpPr/>
          <p:nvPr/>
        </p:nvSpPr>
        <p:spPr>
          <a:xfrm>
            <a:off x="-1127902" y="1377928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5" name="Freeform: Shape 754">
            <a:extLst>
              <a:ext uri="{FF2B5EF4-FFF2-40B4-BE49-F238E27FC236}">
                <a16:creationId xmlns:a16="http://schemas.microsoft.com/office/drawing/2014/main" id="{8CDA4E08-2C2C-9F46-94AF-413A97797617}"/>
              </a:ext>
            </a:extLst>
          </p:cNvPr>
          <p:cNvSpPr/>
          <p:nvPr/>
        </p:nvSpPr>
        <p:spPr>
          <a:xfrm>
            <a:off x="81703" y="3007369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20 w 394619"/>
              <a:gd name="connsiteY1" fmla="*/ 0 h 543147"/>
              <a:gd name="connsiteX2" fmla="*/ 285549 w 394619"/>
              <a:gd name="connsiteY2" fmla="*/ 335683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20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6" name="Freeform: Shape 755">
            <a:extLst>
              <a:ext uri="{FF2B5EF4-FFF2-40B4-BE49-F238E27FC236}">
                <a16:creationId xmlns:a16="http://schemas.microsoft.com/office/drawing/2014/main" id="{65A3B799-1D10-D91F-FA19-E03D97A517DE}"/>
              </a:ext>
            </a:extLst>
          </p:cNvPr>
          <p:cNvSpPr/>
          <p:nvPr/>
        </p:nvSpPr>
        <p:spPr>
          <a:xfrm>
            <a:off x="829281" y="4221883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20 w 394619"/>
              <a:gd name="connsiteY1" fmla="*/ 0 h 543147"/>
              <a:gd name="connsiteX2" fmla="*/ 285549 w 394619"/>
              <a:gd name="connsiteY2" fmla="*/ 335684 h 543147"/>
              <a:gd name="connsiteX3" fmla="*/ 0 w 394619"/>
              <a:gd name="connsiteY3" fmla="*/ 543148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20" y="0"/>
                </a:lnTo>
                <a:lnTo>
                  <a:pt x="285549" y="335684"/>
                </a:lnTo>
                <a:lnTo>
                  <a:pt x="0" y="543148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7" name="Freeform: Shape 756">
            <a:extLst>
              <a:ext uri="{FF2B5EF4-FFF2-40B4-BE49-F238E27FC236}">
                <a16:creationId xmlns:a16="http://schemas.microsoft.com/office/drawing/2014/main" id="{6E29A5DB-5547-E4BA-512F-BB5591617803}"/>
              </a:ext>
            </a:extLst>
          </p:cNvPr>
          <p:cNvSpPr/>
          <p:nvPr/>
        </p:nvSpPr>
        <p:spPr>
          <a:xfrm>
            <a:off x="1753338" y="5308177"/>
            <a:ext cx="394619" cy="543147"/>
          </a:xfrm>
          <a:custGeom>
            <a:avLst/>
            <a:gdLst>
              <a:gd name="connsiteX0" fmla="*/ 109070 w 394619"/>
              <a:gd name="connsiteY0" fmla="*/ 207463 h 543147"/>
              <a:gd name="connsiteX1" fmla="*/ 394620 w 394619"/>
              <a:gd name="connsiteY1" fmla="*/ 0 h 543147"/>
              <a:gd name="connsiteX2" fmla="*/ 285549 w 394619"/>
              <a:gd name="connsiteY2" fmla="*/ 335683 h 543147"/>
              <a:gd name="connsiteX3" fmla="*/ 0 w 394619"/>
              <a:gd name="connsiteY3" fmla="*/ 543147 h 543147"/>
              <a:gd name="connsiteX4" fmla="*/ 109070 w 394619"/>
              <a:gd name="connsiteY4" fmla="*/ 207463 h 543147"/>
              <a:gd name="connsiteX5" fmla="*/ 109070 w 394619"/>
              <a:gd name="connsiteY5" fmla="*/ 20746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3"/>
                </a:moveTo>
                <a:lnTo>
                  <a:pt x="394620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3"/>
                </a:lnTo>
                <a:lnTo>
                  <a:pt x="10907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8" name="Freeform: Shape 757">
            <a:extLst>
              <a:ext uri="{FF2B5EF4-FFF2-40B4-BE49-F238E27FC236}">
                <a16:creationId xmlns:a16="http://schemas.microsoft.com/office/drawing/2014/main" id="{50835E2D-0D51-1F46-D712-AAE6E4A236AC}"/>
              </a:ext>
            </a:extLst>
          </p:cNvPr>
          <p:cNvSpPr/>
          <p:nvPr/>
        </p:nvSpPr>
        <p:spPr>
          <a:xfrm>
            <a:off x="3534044" y="7944669"/>
            <a:ext cx="394619" cy="543146"/>
          </a:xfrm>
          <a:custGeom>
            <a:avLst/>
            <a:gdLst>
              <a:gd name="connsiteX0" fmla="*/ 109070 w 394619"/>
              <a:gd name="connsiteY0" fmla="*/ 207463 h 543146"/>
              <a:gd name="connsiteX1" fmla="*/ 394619 w 394619"/>
              <a:gd name="connsiteY1" fmla="*/ 0 h 543146"/>
              <a:gd name="connsiteX2" fmla="*/ 285549 w 394619"/>
              <a:gd name="connsiteY2" fmla="*/ 335683 h 543146"/>
              <a:gd name="connsiteX3" fmla="*/ 0 w 394619"/>
              <a:gd name="connsiteY3" fmla="*/ 543147 h 543146"/>
              <a:gd name="connsiteX4" fmla="*/ 109070 w 394619"/>
              <a:gd name="connsiteY4" fmla="*/ 207463 h 543146"/>
              <a:gd name="connsiteX5" fmla="*/ 109070 w 394619"/>
              <a:gd name="connsiteY5" fmla="*/ 20746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109070" y="207463"/>
                </a:moveTo>
                <a:lnTo>
                  <a:pt x="394619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3"/>
                </a:lnTo>
                <a:lnTo>
                  <a:pt x="10907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9" name="Freeform: Shape 758">
            <a:extLst>
              <a:ext uri="{FF2B5EF4-FFF2-40B4-BE49-F238E27FC236}">
                <a16:creationId xmlns:a16="http://schemas.microsoft.com/office/drawing/2014/main" id="{0C26CC38-6803-84DC-2F12-0ED6E23DCA39}"/>
              </a:ext>
            </a:extLst>
          </p:cNvPr>
          <p:cNvSpPr/>
          <p:nvPr/>
        </p:nvSpPr>
        <p:spPr>
          <a:xfrm>
            <a:off x="7515821" y="-379732"/>
            <a:ext cx="680168" cy="750610"/>
          </a:xfrm>
          <a:custGeom>
            <a:avLst/>
            <a:gdLst>
              <a:gd name="connsiteX0" fmla="*/ 0 w 680168"/>
              <a:gd name="connsiteY0" fmla="*/ 543147 h 750610"/>
              <a:gd name="connsiteX1" fmla="*/ 109071 w 680168"/>
              <a:gd name="connsiteY1" fmla="*/ 207464 h 750610"/>
              <a:gd name="connsiteX2" fmla="*/ 394620 w 680168"/>
              <a:gd name="connsiteY2" fmla="*/ 0 h 750610"/>
              <a:gd name="connsiteX3" fmla="*/ 680169 w 680168"/>
              <a:gd name="connsiteY3" fmla="*/ 207464 h 750610"/>
              <a:gd name="connsiteX4" fmla="*/ 571099 w 680168"/>
              <a:gd name="connsiteY4" fmla="*/ 543147 h 750610"/>
              <a:gd name="connsiteX5" fmla="*/ 285550 w 680168"/>
              <a:gd name="connsiteY5" fmla="*/ 750611 h 750610"/>
              <a:gd name="connsiteX6" fmla="*/ 0 w 680168"/>
              <a:gd name="connsiteY6" fmla="*/ 543147 h 750610"/>
              <a:gd name="connsiteX7" fmla="*/ 0 w 680168"/>
              <a:gd name="connsiteY7" fmla="*/ 543147 h 750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168" h="750610">
                <a:moveTo>
                  <a:pt x="0" y="543147"/>
                </a:moveTo>
                <a:lnTo>
                  <a:pt x="109071" y="207464"/>
                </a:lnTo>
                <a:lnTo>
                  <a:pt x="394620" y="0"/>
                </a:lnTo>
                <a:lnTo>
                  <a:pt x="680169" y="207464"/>
                </a:lnTo>
                <a:lnTo>
                  <a:pt x="571099" y="543147"/>
                </a:lnTo>
                <a:lnTo>
                  <a:pt x="285550" y="750611"/>
                </a:lnTo>
                <a:lnTo>
                  <a:pt x="0" y="543147"/>
                </a:lnTo>
                <a:lnTo>
                  <a:pt x="0" y="5431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0" name="Freeform: Shape 759">
            <a:extLst>
              <a:ext uri="{FF2B5EF4-FFF2-40B4-BE49-F238E27FC236}">
                <a16:creationId xmlns:a16="http://schemas.microsoft.com/office/drawing/2014/main" id="{4977BD36-7C8A-5929-DD15-600C98E412D1}"/>
              </a:ext>
            </a:extLst>
          </p:cNvPr>
          <p:cNvSpPr/>
          <p:nvPr/>
        </p:nvSpPr>
        <p:spPr>
          <a:xfrm>
            <a:off x="7910441" y="499097"/>
            <a:ext cx="571099" cy="414927"/>
          </a:xfrm>
          <a:custGeom>
            <a:avLst/>
            <a:gdLst>
              <a:gd name="connsiteX0" fmla="*/ 0 w 571099"/>
              <a:gd name="connsiteY0" fmla="*/ 207464 h 414927"/>
              <a:gd name="connsiteX1" fmla="*/ 285549 w 571099"/>
              <a:gd name="connsiteY1" fmla="*/ 0 h 414927"/>
              <a:gd name="connsiteX2" fmla="*/ 571099 w 571099"/>
              <a:gd name="connsiteY2" fmla="*/ 207464 h 414927"/>
              <a:gd name="connsiteX3" fmla="*/ 285549 w 571099"/>
              <a:gd name="connsiteY3" fmla="*/ 414927 h 414927"/>
              <a:gd name="connsiteX4" fmla="*/ 0 w 571099"/>
              <a:gd name="connsiteY4" fmla="*/ 207464 h 414927"/>
              <a:gd name="connsiteX5" fmla="*/ 0 w 571099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1" name="Freeform: Shape 760">
            <a:extLst>
              <a:ext uri="{FF2B5EF4-FFF2-40B4-BE49-F238E27FC236}">
                <a16:creationId xmlns:a16="http://schemas.microsoft.com/office/drawing/2014/main" id="{B221A401-90C3-81EC-D6B3-28075CF9AE2E}"/>
              </a:ext>
            </a:extLst>
          </p:cNvPr>
          <p:cNvSpPr/>
          <p:nvPr/>
        </p:nvSpPr>
        <p:spPr>
          <a:xfrm>
            <a:off x="6877313" y="-922880"/>
            <a:ext cx="571099" cy="414927"/>
          </a:xfrm>
          <a:custGeom>
            <a:avLst/>
            <a:gdLst>
              <a:gd name="connsiteX0" fmla="*/ 0 w 571099"/>
              <a:gd name="connsiteY0" fmla="*/ 207464 h 414927"/>
              <a:gd name="connsiteX1" fmla="*/ 285550 w 571099"/>
              <a:gd name="connsiteY1" fmla="*/ 0 h 414927"/>
              <a:gd name="connsiteX2" fmla="*/ 571099 w 571099"/>
              <a:gd name="connsiteY2" fmla="*/ 207464 h 414927"/>
              <a:gd name="connsiteX3" fmla="*/ 285550 w 571099"/>
              <a:gd name="connsiteY3" fmla="*/ 414928 h 414927"/>
              <a:gd name="connsiteX4" fmla="*/ 0 w 571099"/>
              <a:gd name="connsiteY4" fmla="*/ 207464 h 414927"/>
              <a:gd name="connsiteX5" fmla="*/ 0 w 571099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7">
                <a:moveTo>
                  <a:pt x="0" y="207464"/>
                </a:moveTo>
                <a:lnTo>
                  <a:pt x="285550" y="0"/>
                </a:lnTo>
                <a:lnTo>
                  <a:pt x="571099" y="207464"/>
                </a:lnTo>
                <a:lnTo>
                  <a:pt x="285550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2" name="Freeform: Shape 761">
            <a:extLst>
              <a:ext uri="{FF2B5EF4-FFF2-40B4-BE49-F238E27FC236}">
                <a16:creationId xmlns:a16="http://schemas.microsoft.com/office/drawing/2014/main" id="{0CF60D46-EFED-148F-F037-12BCF2AB9342}"/>
              </a:ext>
            </a:extLst>
          </p:cNvPr>
          <p:cNvSpPr/>
          <p:nvPr/>
        </p:nvSpPr>
        <p:spPr>
          <a:xfrm>
            <a:off x="8548949" y="1377928"/>
            <a:ext cx="571099" cy="414927"/>
          </a:xfrm>
          <a:custGeom>
            <a:avLst/>
            <a:gdLst>
              <a:gd name="connsiteX0" fmla="*/ 0 w 571099"/>
              <a:gd name="connsiteY0" fmla="*/ 207464 h 414927"/>
              <a:gd name="connsiteX1" fmla="*/ 285549 w 571099"/>
              <a:gd name="connsiteY1" fmla="*/ 0 h 414927"/>
              <a:gd name="connsiteX2" fmla="*/ 571099 w 571099"/>
              <a:gd name="connsiteY2" fmla="*/ 207464 h 414927"/>
              <a:gd name="connsiteX3" fmla="*/ 285549 w 571099"/>
              <a:gd name="connsiteY3" fmla="*/ 414927 h 414927"/>
              <a:gd name="connsiteX4" fmla="*/ 0 w 571099"/>
              <a:gd name="connsiteY4" fmla="*/ 207464 h 414927"/>
              <a:gd name="connsiteX5" fmla="*/ 0 w 571099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3" name="Freeform: Shape 762">
            <a:extLst>
              <a:ext uri="{FF2B5EF4-FFF2-40B4-BE49-F238E27FC236}">
                <a16:creationId xmlns:a16="http://schemas.microsoft.com/office/drawing/2014/main" id="{2E017ED6-0F4E-23B7-2518-CF1E42725DA0}"/>
              </a:ext>
            </a:extLst>
          </p:cNvPr>
          <p:cNvSpPr/>
          <p:nvPr/>
        </p:nvSpPr>
        <p:spPr>
          <a:xfrm>
            <a:off x="8943568" y="1921075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8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8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4" name="Freeform: Shape 763">
            <a:extLst>
              <a:ext uri="{FF2B5EF4-FFF2-40B4-BE49-F238E27FC236}">
                <a16:creationId xmlns:a16="http://schemas.microsoft.com/office/drawing/2014/main" id="{1B8CC460-F12D-46AB-0A59-711342C226FA}"/>
              </a:ext>
            </a:extLst>
          </p:cNvPr>
          <p:cNvSpPr/>
          <p:nvPr/>
        </p:nvSpPr>
        <p:spPr>
          <a:xfrm>
            <a:off x="9582076" y="2799905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8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8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5" name="Freeform: Shape 764">
            <a:extLst>
              <a:ext uri="{FF2B5EF4-FFF2-40B4-BE49-F238E27FC236}">
                <a16:creationId xmlns:a16="http://schemas.microsoft.com/office/drawing/2014/main" id="{9582A7C4-B609-CA5A-6BC3-A2507B76E352}"/>
              </a:ext>
            </a:extLst>
          </p:cNvPr>
          <p:cNvSpPr/>
          <p:nvPr/>
        </p:nvSpPr>
        <p:spPr>
          <a:xfrm>
            <a:off x="10220584" y="3678736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8 w 571098"/>
              <a:gd name="connsiteY2" fmla="*/ 207464 h 414927"/>
              <a:gd name="connsiteX3" fmla="*/ 285549 w 571098"/>
              <a:gd name="connsiteY3" fmla="*/ 414928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8" y="207464"/>
                </a:lnTo>
                <a:lnTo>
                  <a:pt x="285549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6" name="Freeform: Shape 765">
            <a:extLst>
              <a:ext uri="{FF2B5EF4-FFF2-40B4-BE49-F238E27FC236}">
                <a16:creationId xmlns:a16="http://schemas.microsoft.com/office/drawing/2014/main" id="{8B4F9570-428D-1BF7-B0E4-48CB7B755EDC}"/>
              </a:ext>
            </a:extLst>
          </p:cNvPr>
          <p:cNvSpPr/>
          <p:nvPr/>
        </p:nvSpPr>
        <p:spPr>
          <a:xfrm>
            <a:off x="10615203" y="4221883"/>
            <a:ext cx="571099" cy="414927"/>
          </a:xfrm>
          <a:custGeom>
            <a:avLst/>
            <a:gdLst>
              <a:gd name="connsiteX0" fmla="*/ 0 w 571099"/>
              <a:gd name="connsiteY0" fmla="*/ 207464 h 414927"/>
              <a:gd name="connsiteX1" fmla="*/ 285550 w 571099"/>
              <a:gd name="connsiteY1" fmla="*/ 0 h 414927"/>
              <a:gd name="connsiteX2" fmla="*/ 571099 w 571099"/>
              <a:gd name="connsiteY2" fmla="*/ 207464 h 414927"/>
              <a:gd name="connsiteX3" fmla="*/ 285550 w 571099"/>
              <a:gd name="connsiteY3" fmla="*/ 414928 h 414927"/>
              <a:gd name="connsiteX4" fmla="*/ 0 w 571099"/>
              <a:gd name="connsiteY4" fmla="*/ 207464 h 414927"/>
              <a:gd name="connsiteX5" fmla="*/ 0 w 571099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7">
                <a:moveTo>
                  <a:pt x="0" y="207464"/>
                </a:moveTo>
                <a:lnTo>
                  <a:pt x="285550" y="0"/>
                </a:lnTo>
                <a:lnTo>
                  <a:pt x="571099" y="207464"/>
                </a:lnTo>
                <a:lnTo>
                  <a:pt x="285550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7" name="Freeform: Shape 766">
            <a:extLst>
              <a:ext uri="{FF2B5EF4-FFF2-40B4-BE49-F238E27FC236}">
                <a16:creationId xmlns:a16="http://schemas.microsoft.com/office/drawing/2014/main" id="{A67C29FB-ABE3-4247-B971-7597ACD10338}"/>
              </a:ext>
            </a:extLst>
          </p:cNvPr>
          <p:cNvSpPr/>
          <p:nvPr/>
        </p:nvSpPr>
        <p:spPr>
          <a:xfrm>
            <a:off x="10220584" y="3343052"/>
            <a:ext cx="394618" cy="543147"/>
          </a:xfrm>
          <a:custGeom>
            <a:avLst/>
            <a:gdLst>
              <a:gd name="connsiteX0" fmla="*/ 109070 w 394618"/>
              <a:gd name="connsiteY0" fmla="*/ 207464 h 543147"/>
              <a:gd name="connsiteX1" fmla="*/ 394619 w 394618"/>
              <a:gd name="connsiteY1" fmla="*/ 0 h 543147"/>
              <a:gd name="connsiteX2" fmla="*/ 285549 w 394618"/>
              <a:gd name="connsiteY2" fmla="*/ 335683 h 543147"/>
              <a:gd name="connsiteX3" fmla="*/ 0 w 394618"/>
              <a:gd name="connsiteY3" fmla="*/ 543147 h 543147"/>
              <a:gd name="connsiteX4" fmla="*/ 109070 w 394618"/>
              <a:gd name="connsiteY4" fmla="*/ 207464 h 543147"/>
              <a:gd name="connsiteX5" fmla="*/ 109070 w 394618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109070" y="207464"/>
                </a:moveTo>
                <a:lnTo>
                  <a:pt x="394619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8" name="Freeform: Shape 767">
            <a:extLst>
              <a:ext uri="{FF2B5EF4-FFF2-40B4-BE49-F238E27FC236}">
                <a16:creationId xmlns:a16="http://schemas.microsoft.com/office/drawing/2014/main" id="{5EA4D50A-3DE4-9BAD-D821-1FC8CC449DD8}"/>
              </a:ext>
            </a:extLst>
          </p:cNvPr>
          <p:cNvSpPr/>
          <p:nvPr/>
        </p:nvSpPr>
        <p:spPr>
          <a:xfrm>
            <a:off x="9582076" y="2464222"/>
            <a:ext cx="394618" cy="543147"/>
          </a:xfrm>
          <a:custGeom>
            <a:avLst/>
            <a:gdLst>
              <a:gd name="connsiteX0" fmla="*/ 109070 w 394618"/>
              <a:gd name="connsiteY0" fmla="*/ 207464 h 543147"/>
              <a:gd name="connsiteX1" fmla="*/ 394619 w 394618"/>
              <a:gd name="connsiteY1" fmla="*/ 0 h 543147"/>
              <a:gd name="connsiteX2" fmla="*/ 285549 w 394618"/>
              <a:gd name="connsiteY2" fmla="*/ 335683 h 543147"/>
              <a:gd name="connsiteX3" fmla="*/ 0 w 394618"/>
              <a:gd name="connsiteY3" fmla="*/ 543147 h 543147"/>
              <a:gd name="connsiteX4" fmla="*/ 109070 w 394618"/>
              <a:gd name="connsiteY4" fmla="*/ 207464 h 543147"/>
              <a:gd name="connsiteX5" fmla="*/ 109070 w 394618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109070" y="207464"/>
                </a:moveTo>
                <a:lnTo>
                  <a:pt x="394619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9" name="Freeform: Shape 768">
            <a:extLst>
              <a:ext uri="{FF2B5EF4-FFF2-40B4-BE49-F238E27FC236}">
                <a16:creationId xmlns:a16="http://schemas.microsoft.com/office/drawing/2014/main" id="{65895F76-F32E-CC22-6884-CE30A807266D}"/>
              </a:ext>
            </a:extLst>
          </p:cNvPr>
          <p:cNvSpPr/>
          <p:nvPr/>
        </p:nvSpPr>
        <p:spPr>
          <a:xfrm>
            <a:off x="8548949" y="1042244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20 w 394619"/>
              <a:gd name="connsiteY1" fmla="*/ 0 h 543147"/>
              <a:gd name="connsiteX2" fmla="*/ 285549 w 394619"/>
              <a:gd name="connsiteY2" fmla="*/ 335683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20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0" name="Freeform: Shape 769">
            <a:extLst>
              <a:ext uri="{FF2B5EF4-FFF2-40B4-BE49-F238E27FC236}">
                <a16:creationId xmlns:a16="http://schemas.microsoft.com/office/drawing/2014/main" id="{0AE254C9-5B88-D11B-8A3A-E553C2E6008C}"/>
              </a:ext>
            </a:extLst>
          </p:cNvPr>
          <p:cNvSpPr/>
          <p:nvPr/>
        </p:nvSpPr>
        <p:spPr>
          <a:xfrm>
            <a:off x="1862409" y="7401522"/>
            <a:ext cx="680168" cy="750610"/>
          </a:xfrm>
          <a:custGeom>
            <a:avLst/>
            <a:gdLst>
              <a:gd name="connsiteX0" fmla="*/ 0 w 680168"/>
              <a:gd name="connsiteY0" fmla="*/ 543148 h 750610"/>
              <a:gd name="connsiteX1" fmla="*/ 109070 w 680168"/>
              <a:gd name="connsiteY1" fmla="*/ 207463 h 750610"/>
              <a:gd name="connsiteX2" fmla="*/ 394619 w 680168"/>
              <a:gd name="connsiteY2" fmla="*/ 0 h 750610"/>
              <a:gd name="connsiteX3" fmla="*/ 680169 w 680168"/>
              <a:gd name="connsiteY3" fmla="*/ 207463 h 750610"/>
              <a:gd name="connsiteX4" fmla="*/ 571099 w 680168"/>
              <a:gd name="connsiteY4" fmla="*/ 543148 h 750610"/>
              <a:gd name="connsiteX5" fmla="*/ 285549 w 680168"/>
              <a:gd name="connsiteY5" fmla="*/ 750611 h 750610"/>
              <a:gd name="connsiteX6" fmla="*/ 0 w 680168"/>
              <a:gd name="connsiteY6" fmla="*/ 543148 h 750610"/>
              <a:gd name="connsiteX7" fmla="*/ 0 w 680168"/>
              <a:gd name="connsiteY7" fmla="*/ 543148 h 750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168" h="750610">
                <a:moveTo>
                  <a:pt x="0" y="543148"/>
                </a:moveTo>
                <a:lnTo>
                  <a:pt x="109070" y="207463"/>
                </a:lnTo>
                <a:lnTo>
                  <a:pt x="394619" y="0"/>
                </a:lnTo>
                <a:lnTo>
                  <a:pt x="680169" y="207463"/>
                </a:lnTo>
                <a:lnTo>
                  <a:pt x="571099" y="543148"/>
                </a:lnTo>
                <a:lnTo>
                  <a:pt x="285549" y="750611"/>
                </a:lnTo>
                <a:lnTo>
                  <a:pt x="0" y="543148"/>
                </a:lnTo>
                <a:lnTo>
                  <a:pt x="0" y="54314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1" name="Freeform: Shape 770">
            <a:extLst>
              <a:ext uri="{FF2B5EF4-FFF2-40B4-BE49-F238E27FC236}">
                <a16:creationId xmlns:a16="http://schemas.microsoft.com/office/drawing/2014/main" id="{981C6775-8E0E-A9F6-C41A-413D2FCD02C4}"/>
              </a:ext>
            </a:extLst>
          </p:cNvPr>
          <p:cNvSpPr/>
          <p:nvPr/>
        </p:nvSpPr>
        <p:spPr>
          <a:xfrm>
            <a:off x="2609987" y="8280352"/>
            <a:ext cx="571098" cy="414926"/>
          </a:xfrm>
          <a:custGeom>
            <a:avLst/>
            <a:gdLst>
              <a:gd name="connsiteX0" fmla="*/ 0 w 571098"/>
              <a:gd name="connsiteY0" fmla="*/ 207463 h 414926"/>
              <a:gd name="connsiteX1" fmla="*/ 285549 w 571098"/>
              <a:gd name="connsiteY1" fmla="*/ 0 h 414926"/>
              <a:gd name="connsiteX2" fmla="*/ 571099 w 571098"/>
              <a:gd name="connsiteY2" fmla="*/ 207463 h 414926"/>
              <a:gd name="connsiteX3" fmla="*/ 285549 w 571098"/>
              <a:gd name="connsiteY3" fmla="*/ 414927 h 414926"/>
              <a:gd name="connsiteX4" fmla="*/ 0 w 571098"/>
              <a:gd name="connsiteY4" fmla="*/ 207463 h 414926"/>
              <a:gd name="connsiteX5" fmla="*/ 0 w 571098"/>
              <a:gd name="connsiteY5" fmla="*/ 207463 h 414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6">
                <a:moveTo>
                  <a:pt x="0" y="207463"/>
                </a:moveTo>
                <a:lnTo>
                  <a:pt x="285549" y="0"/>
                </a:lnTo>
                <a:lnTo>
                  <a:pt x="571099" y="207463"/>
                </a:lnTo>
                <a:lnTo>
                  <a:pt x="285549" y="41492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2" name="Freeform: Shape 771">
            <a:extLst>
              <a:ext uri="{FF2B5EF4-FFF2-40B4-BE49-F238E27FC236}">
                <a16:creationId xmlns:a16="http://schemas.microsoft.com/office/drawing/2014/main" id="{D2ABF19B-741F-EF31-D0A5-53723F99987D}"/>
              </a:ext>
            </a:extLst>
          </p:cNvPr>
          <p:cNvSpPr/>
          <p:nvPr/>
        </p:nvSpPr>
        <p:spPr>
          <a:xfrm>
            <a:off x="1576859" y="6858375"/>
            <a:ext cx="571098" cy="414926"/>
          </a:xfrm>
          <a:custGeom>
            <a:avLst/>
            <a:gdLst>
              <a:gd name="connsiteX0" fmla="*/ 0 w 571098"/>
              <a:gd name="connsiteY0" fmla="*/ 207463 h 414926"/>
              <a:gd name="connsiteX1" fmla="*/ 285549 w 571098"/>
              <a:gd name="connsiteY1" fmla="*/ 0 h 414926"/>
              <a:gd name="connsiteX2" fmla="*/ 571099 w 571098"/>
              <a:gd name="connsiteY2" fmla="*/ 207463 h 414926"/>
              <a:gd name="connsiteX3" fmla="*/ 285549 w 571098"/>
              <a:gd name="connsiteY3" fmla="*/ 414927 h 414926"/>
              <a:gd name="connsiteX4" fmla="*/ 0 w 571098"/>
              <a:gd name="connsiteY4" fmla="*/ 207463 h 414926"/>
              <a:gd name="connsiteX5" fmla="*/ 0 w 571098"/>
              <a:gd name="connsiteY5" fmla="*/ 207463 h 414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6">
                <a:moveTo>
                  <a:pt x="0" y="207463"/>
                </a:moveTo>
                <a:lnTo>
                  <a:pt x="285549" y="0"/>
                </a:lnTo>
                <a:lnTo>
                  <a:pt x="571099" y="207463"/>
                </a:lnTo>
                <a:lnTo>
                  <a:pt x="285549" y="41492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3" name="Freeform: Shape 772">
            <a:extLst>
              <a:ext uri="{FF2B5EF4-FFF2-40B4-BE49-F238E27FC236}">
                <a16:creationId xmlns:a16="http://schemas.microsoft.com/office/drawing/2014/main" id="{89D9BBAF-664E-6BA8-B1A7-D7A136813434}"/>
              </a:ext>
            </a:extLst>
          </p:cNvPr>
          <p:cNvSpPr/>
          <p:nvPr/>
        </p:nvSpPr>
        <p:spPr>
          <a:xfrm>
            <a:off x="938352" y="5979544"/>
            <a:ext cx="571098" cy="414927"/>
          </a:xfrm>
          <a:custGeom>
            <a:avLst/>
            <a:gdLst>
              <a:gd name="connsiteX0" fmla="*/ 0 w 571098"/>
              <a:gd name="connsiteY0" fmla="*/ 207463 h 414927"/>
              <a:gd name="connsiteX1" fmla="*/ 285549 w 571098"/>
              <a:gd name="connsiteY1" fmla="*/ 0 h 414927"/>
              <a:gd name="connsiteX2" fmla="*/ 571099 w 571098"/>
              <a:gd name="connsiteY2" fmla="*/ 207463 h 414927"/>
              <a:gd name="connsiteX3" fmla="*/ 285549 w 571098"/>
              <a:gd name="connsiteY3" fmla="*/ 414927 h 414927"/>
              <a:gd name="connsiteX4" fmla="*/ 0 w 571098"/>
              <a:gd name="connsiteY4" fmla="*/ 207463 h 414927"/>
              <a:gd name="connsiteX5" fmla="*/ 0 w 571098"/>
              <a:gd name="connsiteY5" fmla="*/ 207463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3"/>
                </a:moveTo>
                <a:lnTo>
                  <a:pt x="285549" y="0"/>
                </a:lnTo>
                <a:lnTo>
                  <a:pt x="571099" y="207463"/>
                </a:lnTo>
                <a:lnTo>
                  <a:pt x="285549" y="41492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4" name="Freeform: Shape 773">
            <a:extLst>
              <a:ext uri="{FF2B5EF4-FFF2-40B4-BE49-F238E27FC236}">
                <a16:creationId xmlns:a16="http://schemas.microsoft.com/office/drawing/2014/main" id="{D4187DA0-EA43-181C-DCAD-C94E7C4EDD39}"/>
              </a:ext>
            </a:extLst>
          </p:cNvPr>
          <p:cNvSpPr/>
          <p:nvPr/>
        </p:nvSpPr>
        <p:spPr>
          <a:xfrm>
            <a:off x="543732" y="5436397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8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5" name="Freeform: Shape 774">
            <a:extLst>
              <a:ext uri="{FF2B5EF4-FFF2-40B4-BE49-F238E27FC236}">
                <a16:creationId xmlns:a16="http://schemas.microsoft.com/office/drawing/2014/main" id="{D0363C0C-F84B-0FEB-2DD8-BE29A41C1FEC}"/>
              </a:ext>
            </a:extLst>
          </p:cNvPr>
          <p:cNvSpPr/>
          <p:nvPr/>
        </p:nvSpPr>
        <p:spPr>
          <a:xfrm>
            <a:off x="-94775" y="4557566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6" name="Freeform: Shape 775">
            <a:extLst>
              <a:ext uri="{FF2B5EF4-FFF2-40B4-BE49-F238E27FC236}">
                <a16:creationId xmlns:a16="http://schemas.microsoft.com/office/drawing/2014/main" id="{CE56A091-E11D-AFF5-D955-84240AF8F210}"/>
              </a:ext>
            </a:extLst>
          </p:cNvPr>
          <p:cNvSpPr/>
          <p:nvPr/>
        </p:nvSpPr>
        <p:spPr>
          <a:xfrm>
            <a:off x="-733282" y="3678736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8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7" name="Freeform: Shape 776">
            <a:extLst>
              <a:ext uri="{FF2B5EF4-FFF2-40B4-BE49-F238E27FC236}">
                <a16:creationId xmlns:a16="http://schemas.microsoft.com/office/drawing/2014/main" id="{88D74076-8191-1F43-CF4E-1637C1FF746C}"/>
              </a:ext>
            </a:extLst>
          </p:cNvPr>
          <p:cNvSpPr/>
          <p:nvPr/>
        </p:nvSpPr>
        <p:spPr>
          <a:xfrm>
            <a:off x="-1127902" y="3135589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8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8" name="Freeform: Shape 777">
            <a:extLst>
              <a:ext uri="{FF2B5EF4-FFF2-40B4-BE49-F238E27FC236}">
                <a16:creationId xmlns:a16="http://schemas.microsoft.com/office/drawing/2014/main" id="{EE12775F-C1FE-B272-4BC0-60D31483AEB5}"/>
              </a:ext>
            </a:extLst>
          </p:cNvPr>
          <p:cNvSpPr/>
          <p:nvPr/>
        </p:nvSpPr>
        <p:spPr>
          <a:xfrm>
            <a:off x="-556803" y="3886200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20 w 394619"/>
              <a:gd name="connsiteY1" fmla="*/ 0 h 543147"/>
              <a:gd name="connsiteX2" fmla="*/ 285549 w 394619"/>
              <a:gd name="connsiteY2" fmla="*/ 335683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20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9" name="Freeform: Shape 778">
            <a:extLst>
              <a:ext uri="{FF2B5EF4-FFF2-40B4-BE49-F238E27FC236}">
                <a16:creationId xmlns:a16="http://schemas.microsoft.com/office/drawing/2014/main" id="{B517B461-4197-BCB2-7B55-D3710338EC0E}"/>
              </a:ext>
            </a:extLst>
          </p:cNvPr>
          <p:cNvSpPr/>
          <p:nvPr/>
        </p:nvSpPr>
        <p:spPr>
          <a:xfrm>
            <a:off x="81703" y="4765030"/>
            <a:ext cx="394619" cy="543147"/>
          </a:xfrm>
          <a:custGeom>
            <a:avLst/>
            <a:gdLst>
              <a:gd name="connsiteX0" fmla="*/ 109070 w 394619"/>
              <a:gd name="connsiteY0" fmla="*/ 207463 h 543147"/>
              <a:gd name="connsiteX1" fmla="*/ 394620 w 394619"/>
              <a:gd name="connsiteY1" fmla="*/ 0 h 543147"/>
              <a:gd name="connsiteX2" fmla="*/ 285549 w 394619"/>
              <a:gd name="connsiteY2" fmla="*/ 335683 h 543147"/>
              <a:gd name="connsiteX3" fmla="*/ 0 w 394619"/>
              <a:gd name="connsiteY3" fmla="*/ 543147 h 543147"/>
              <a:gd name="connsiteX4" fmla="*/ 109070 w 394619"/>
              <a:gd name="connsiteY4" fmla="*/ 207463 h 543147"/>
              <a:gd name="connsiteX5" fmla="*/ 109070 w 394619"/>
              <a:gd name="connsiteY5" fmla="*/ 20746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3"/>
                </a:moveTo>
                <a:lnTo>
                  <a:pt x="394620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3"/>
                </a:lnTo>
                <a:lnTo>
                  <a:pt x="10907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0" name="Freeform: Shape 779">
            <a:extLst>
              <a:ext uri="{FF2B5EF4-FFF2-40B4-BE49-F238E27FC236}">
                <a16:creationId xmlns:a16="http://schemas.microsoft.com/office/drawing/2014/main" id="{C3DAA0D7-7373-B8A2-30BE-7B497EE731EE}"/>
              </a:ext>
            </a:extLst>
          </p:cNvPr>
          <p:cNvSpPr/>
          <p:nvPr/>
        </p:nvSpPr>
        <p:spPr>
          <a:xfrm>
            <a:off x="1114831" y="6187008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20 w 394619"/>
              <a:gd name="connsiteY1" fmla="*/ 0 h 543147"/>
              <a:gd name="connsiteX2" fmla="*/ 285549 w 394619"/>
              <a:gd name="connsiteY2" fmla="*/ 335684 h 543147"/>
              <a:gd name="connsiteX3" fmla="*/ 0 w 394619"/>
              <a:gd name="connsiteY3" fmla="*/ 543148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20" y="0"/>
                </a:lnTo>
                <a:lnTo>
                  <a:pt x="285549" y="335684"/>
                </a:lnTo>
                <a:lnTo>
                  <a:pt x="0" y="543148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1" name="Freeform: Shape 780">
            <a:extLst>
              <a:ext uri="{FF2B5EF4-FFF2-40B4-BE49-F238E27FC236}">
                <a16:creationId xmlns:a16="http://schemas.microsoft.com/office/drawing/2014/main" id="{A2686E38-6FFE-F1D4-71DF-EB12003DE417}"/>
              </a:ext>
            </a:extLst>
          </p:cNvPr>
          <p:cNvSpPr/>
          <p:nvPr/>
        </p:nvSpPr>
        <p:spPr>
          <a:xfrm>
            <a:off x="7910441" y="-922880"/>
            <a:ext cx="680168" cy="750610"/>
          </a:xfrm>
          <a:custGeom>
            <a:avLst/>
            <a:gdLst>
              <a:gd name="connsiteX0" fmla="*/ 0 w 680168"/>
              <a:gd name="connsiteY0" fmla="*/ 543147 h 750610"/>
              <a:gd name="connsiteX1" fmla="*/ 109070 w 680168"/>
              <a:gd name="connsiteY1" fmla="*/ 207464 h 750610"/>
              <a:gd name="connsiteX2" fmla="*/ 394620 w 680168"/>
              <a:gd name="connsiteY2" fmla="*/ 0 h 750610"/>
              <a:gd name="connsiteX3" fmla="*/ 680169 w 680168"/>
              <a:gd name="connsiteY3" fmla="*/ 207464 h 750610"/>
              <a:gd name="connsiteX4" fmla="*/ 571099 w 680168"/>
              <a:gd name="connsiteY4" fmla="*/ 543147 h 750610"/>
              <a:gd name="connsiteX5" fmla="*/ 285549 w 680168"/>
              <a:gd name="connsiteY5" fmla="*/ 750611 h 750610"/>
              <a:gd name="connsiteX6" fmla="*/ 0 w 680168"/>
              <a:gd name="connsiteY6" fmla="*/ 543147 h 750610"/>
              <a:gd name="connsiteX7" fmla="*/ 0 w 680168"/>
              <a:gd name="connsiteY7" fmla="*/ 543147 h 750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168" h="750610">
                <a:moveTo>
                  <a:pt x="0" y="543147"/>
                </a:moveTo>
                <a:lnTo>
                  <a:pt x="109070" y="207464"/>
                </a:lnTo>
                <a:lnTo>
                  <a:pt x="394620" y="0"/>
                </a:lnTo>
                <a:lnTo>
                  <a:pt x="680169" y="207464"/>
                </a:lnTo>
                <a:lnTo>
                  <a:pt x="571099" y="543147"/>
                </a:lnTo>
                <a:lnTo>
                  <a:pt x="285549" y="750611"/>
                </a:lnTo>
                <a:lnTo>
                  <a:pt x="0" y="543147"/>
                </a:lnTo>
                <a:lnTo>
                  <a:pt x="0" y="5431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2" name="Freeform: Shape 781">
            <a:extLst>
              <a:ext uri="{FF2B5EF4-FFF2-40B4-BE49-F238E27FC236}">
                <a16:creationId xmlns:a16="http://schemas.microsoft.com/office/drawing/2014/main" id="{DDE0463F-A41F-E3E4-7AB0-B42FF8FF55D8}"/>
              </a:ext>
            </a:extLst>
          </p:cNvPr>
          <p:cNvSpPr/>
          <p:nvPr/>
        </p:nvSpPr>
        <p:spPr>
          <a:xfrm>
            <a:off x="8658019" y="-44049"/>
            <a:ext cx="571099" cy="414927"/>
          </a:xfrm>
          <a:custGeom>
            <a:avLst/>
            <a:gdLst>
              <a:gd name="connsiteX0" fmla="*/ 0 w 571099"/>
              <a:gd name="connsiteY0" fmla="*/ 207464 h 414927"/>
              <a:gd name="connsiteX1" fmla="*/ 285550 w 571099"/>
              <a:gd name="connsiteY1" fmla="*/ 0 h 414927"/>
              <a:gd name="connsiteX2" fmla="*/ 571099 w 571099"/>
              <a:gd name="connsiteY2" fmla="*/ 207464 h 414927"/>
              <a:gd name="connsiteX3" fmla="*/ 285550 w 571099"/>
              <a:gd name="connsiteY3" fmla="*/ 414927 h 414927"/>
              <a:gd name="connsiteX4" fmla="*/ 0 w 571099"/>
              <a:gd name="connsiteY4" fmla="*/ 207464 h 414927"/>
              <a:gd name="connsiteX5" fmla="*/ 0 w 571099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7">
                <a:moveTo>
                  <a:pt x="0" y="207464"/>
                </a:moveTo>
                <a:lnTo>
                  <a:pt x="285550" y="0"/>
                </a:lnTo>
                <a:lnTo>
                  <a:pt x="571099" y="207464"/>
                </a:lnTo>
                <a:lnTo>
                  <a:pt x="285550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3" name="Freeform: Shape 782">
            <a:extLst>
              <a:ext uri="{FF2B5EF4-FFF2-40B4-BE49-F238E27FC236}">
                <a16:creationId xmlns:a16="http://schemas.microsoft.com/office/drawing/2014/main" id="{330AC20D-B6CF-50EE-D380-A9AEA090B91F}"/>
              </a:ext>
            </a:extLst>
          </p:cNvPr>
          <p:cNvSpPr/>
          <p:nvPr/>
        </p:nvSpPr>
        <p:spPr>
          <a:xfrm>
            <a:off x="8943568" y="834781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8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8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4" name="Freeform: Shape 783">
            <a:extLst>
              <a:ext uri="{FF2B5EF4-FFF2-40B4-BE49-F238E27FC236}">
                <a16:creationId xmlns:a16="http://schemas.microsoft.com/office/drawing/2014/main" id="{491F272E-4197-7652-D226-68D6BF3D65BA}"/>
              </a:ext>
            </a:extLst>
          </p:cNvPr>
          <p:cNvSpPr/>
          <p:nvPr/>
        </p:nvSpPr>
        <p:spPr>
          <a:xfrm>
            <a:off x="9691146" y="1377928"/>
            <a:ext cx="571099" cy="414927"/>
          </a:xfrm>
          <a:custGeom>
            <a:avLst/>
            <a:gdLst>
              <a:gd name="connsiteX0" fmla="*/ 0 w 571099"/>
              <a:gd name="connsiteY0" fmla="*/ 207464 h 414927"/>
              <a:gd name="connsiteX1" fmla="*/ 285549 w 571099"/>
              <a:gd name="connsiteY1" fmla="*/ 0 h 414927"/>
              <a:gd name="connsiteX2" fmla="*/ 571099 w 571099"/>
              <a:gd name="connsiteY2" fmla="*/ 207464 h 414927"/>
              <a:gd name="connsiteX3" fmla="*/ 285549 w 571099"/>
              <a:gd name="connsiteY3" fmla="*/ 414927 h 414927"/>
              <a:gd name="connsiteX4" fmla="*/ 0 w 571099"/>
              <a:gd name="connsiteY4" fmla="*/ 207464 h 414927"/>
              <a:gd name="connsiteX5" fmla="*/ 0 w 571099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5" name="Freeform: Shape 784">
            <a:extLst>
              <a:ext uri="{FF2B5EF4-FFF2-40B4-BE49-F238E27FC236}">
                <a16:creationId xmlns:a16="http://schemas.microsoft.com/office/drawing/2014/main" id="{D735B91D-33A7-D6B4-E168-CC4779F45FC8}"/>
              </a:ext>
            </a:extLst>
          </p:cNvPr>
          <p:cNvSpPr/>
          <p:nvPr/>
        </p:nvSpPr>
        <p:spPr>
          <a:xfrm>
            <a:off x="10329654" y="2256758"/>
            <a:ext cx="571099" cy="414927"/>
          </a:xfrm>
          <a:custGeom>
            <a:avLst/>
            <a:gdLst>
              <a:gd name="connsiteX0" fmla="*/ 0 w 571099"/>
              <a:gd name="connsiteY0" fmla="*/ 207464 h 414927"/>
              <a:gd name="connsiteX1" fmla="*/ 285549 w 571099"/>
              <a:gd name="connsiteY1" fmla="*/ 0 h 414927"/>
              <a:gd name="connsiteX2" fmla="*/ 571099 w 571099"/>
              <a:gd name="connsiteY2" fmla="*/ 207464 h 414927"/>
              <a:gd name="connsiteX3" fmla="*/ 285549 w 571099"/>
              <a:gd name="connsiteY3" fmla="*/ 414928 h 414927"/>
              <a:gd name="connsiteX4" fmla="*/ 0 w 571099"/>
              <a:gd name="connsiteY4" fmla="*/ 207464 h 414927"/>
              <a:gd name="connsiteX5" fmla="*/ 0 w 571099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6" name="Freeform: Shape 785">
            <a:extLst>
              <a:ext uri="{FF2B5EF4-FFF2-40B4-BE49-F238E27FC236}">
                <a16:creationId xmlns:a16="http://schemas.microsoft.com/office/drawing/2014/main" id="{D75D10C8-9469-736E-F3AF-B82AA4EE1285}"/>
              </a:ext>
            </a:extLst>
          </p:cNvPr>
          <p:cNvSpPr/>
          <p:nvPr/>
        </p:nvSpPr>
        <p:spPr>
          <a:xfrm>
            <a:off x="10615203" y="3135589"/>
            <a:ext cx="571099" cy="414927"/>
          </a:xfrm>
          <a:custGeom>
            <a:avLst/>
            <a:gdLst>
              <a:gd name="connsiteX0" fmla="*/ 0 w 571099"/>
              <a:gd name="connsiteY0" fmla="*/ 207464 h 414927"/>
              <a:gd name="connsiteX1" fmla="*/ 285550 w 571099"/>
              <a:gd name="connsiteY1" fmla="*/ 0 h 414927"/>
              <a:gd name="connsiteX2" fmla="*/ 571099 w 571099"/>
              <a:gd name="connsiteY2" fmla="*/ 207464 h 414927"/>
              <a:gd name="connsiteX3" fmla="*/ 285550 w 571099"/>
              <a:gd name="connsiteY3" fmla="*/ 414928 h 414927"/>
              <a:gd name="connsiteX4" fmla="*/ 0 w 571099"/>
              <a:gd name="connsiteY4" fmla="*/ 207464 h 414927"/>
              <a:gd name="connsiteX5" fmla="*/ 0 w 571099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7">
                <a:moveTo>
                  <a:pt x="0" y="207464"/>
                </a:moveTo>
                <a:lnTo>
                  <a:pt x="285550" y="0"/>
                </a:lnTo>
                <a:lnTo>
                  <a:pt x="571099" y="207464"/>
                </a:lnTo>
                <a:lnTo>
                  <a:pt x="285550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7" name="Freeform: Shape 786">
            <a:extLst>
              <a:ext uri="{FF2B5EF4-FFF2-40B4-BE49-F238E27FC236}">
                <a16:creationId xmlns:a16="http://schemas.microsoft.com/office/drawing/2014/main" id="{72EEFE58-896C-CB96-2094-A4EE65190CC3}"/>
              </a:ext>
            </a:extLst>
          </p:cNvPr>
          <p:cNvSpPr/>
          <p:nvPr/>
        </p:nvSpPr>
        <p:spPr>
          <a:xfrm>
            <a:off x="10615203" y="2799905"/>
            <a:ext cx="394619" cy="543147"/>
          </a:xfrm>
          <a:custGeom>
            <a:avLst/>
            <a:gdLst>
              <a:gd name="connsiteX0" fmla="*/ 109071 w 394619"/>
              <a:gd name="connsiteY0" fmla="*/ 207464 h 543147"/>
              <a:gd name="connsiteX1" fmla="*/ 394620 w 394619"/>
              <a:gd name="connsiteY1" fmla="*/ 0 h 543147"/>
              <a:gd name="connsiteX2" fmla="*/ 285550 w 394619"/>
              <a:gd name="connsiteY2" fmla="*/ 335683 h 543147"/>
              <a:gd name="connsiteX3" fmla="*/ 0 w 394619"/>
              <a:gd name="connsiteY3" fmla="*/ 543147 h 543147"/>
              <a:gd name="connsiteX4" fmla="*/ 109071 w 394619"/>
              <a:gd name="connsiteY4" fmla="*/ 207464 h 543147"/>
              <a:gd name="connsiteX5" fmla="*/ 109071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1" y="207464"/>
                </a:moveTo>
                <a:lnTo>
                  <a:pt x="394620" y="0"/>
                </a:lnTo>
                <a:lnTo>
                  <a:pt x="285550" y="335683"/>
                </a:lnTo>
                <a:lnTo>
                  <a:pt x="0" y="543147"/>
                </a:lnTo>
                <a:lnTo>
                  <a:pt x="109071" y="207464"/>
                </a:lnTo>
                <a:lnTo>
                  <a:pt x="109071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8" name="Freeform: Shape 787">
            <a:extLst>
              <a:ext uri="{FF2B5EF4-FFF2-40B4-BE49-F238E27FC236}">
                <a16:creationId xmlns:a16="http://schemas.microsoft.com/office/drawing/2014/main" id="{F6FDF2D3-DEC9-CD25-3B91-9D737DCDA91F}"/>
              </a:ext>
            </a:extLst>
          </p:cNvPr>
          <p:cNvSpPr/>
          <p:nvPr/>
        </p:nvSpPr>
        <p:spPr>
          <a:xfrm>
            <a:off x="9867625" y="1585391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20 w 394619"/>
              <a:gd name="connsiteY1" fmla="*/ 0 h 543147"/>
              <a:gd name="connsiteX2" fmla="*/ 285549 w 394619"/>
              <a:gd name="connsiteY2" fmla="*/ 335684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20" y="0"/>
                </a:lnTo>
                <a:lnTo>
                  <a:pt x="285549" y="335684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9" name="Freeform: Shape 788">
            <a:extLst>
              <a:ext uri="{FF2B5EF4-FFF2-40B4-BE49-F238E27FC236}">
                <a16:creationId xmlns:a16="http://schemas.microsoft.com/office/drawing/2014/main" id="{A75894E8-55D1-7043-BA12-03528D200816}"/>
              </a:ext>
            </a:extLst>
          </p:cNvPr>
          <p:cNvSpPr/>
          <p:nvPr/>
        </p:nvSpPr>
        <p:spPr>
          <a:xfrm>
            <a:off x="8834498" y="163414"/>
            <a:ext cx="394619" cy="543147"/>
          </a:xfrm>
          <a:custGeom>
            <a:avLst/>
            <a:gdLst>
              <a:gd name="connsiteX0" fmla="*/ 109071 w 394619"/>
              <a:gd name="connsiteY0" fmla="*/ 207464 h 543147"/>
              <a:gd name="connsiteX1" fmla="*/ 394620 w 394619"/>
              <a:gd name="connsiteY1" fmla="*/ 0 h 543147"/>
              <a:gd name="connsiteX2" fmla="*/ 285550 w 394619"/>
              <a:gd name="connsiteY2" fmla="*/ 335683 h 543147"/>
              <a:gd name="connsiteX3" fmla="*/ 0 w 394619"/>
              <a:gd name="connsiteY3" fmla="*/ 543147 h 543147"/>
              <a:gd name="connsiteX4" fmla="*/ 109071 w 394619"/>
              <a:gd name="connsiteY4" fmla="*/ 207464 h 543147"/>
              <a:gd name="connsiteX5" fmla="*/ 109071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1" y="207464"/>
                </a:moveTo>
                <a:lnTo>
                  <a:pt x="394620" y="0"/>
                </a:lnTo>
                <a:lnTo>
                  <a:pt x="285550" y="335683"/>
                </a:lnTo>
                <a:lnTo>
                  <a:pt x="0" y="543147"/>
                </a:lnTo>
                <a:lnTo>
                  <a:pt x="109071" y="207464"/>
                </a:lnTo>
                <a:lnTo>
                  <a:pt x="109071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0" name="Freeform: Shape 789">
            <a:extLst>
              <a:ext uri="{FF2B5EF4-FFF2-40B4-BE49-F238E27FC236}">
                <a16:creationId xmlns:a16="http://schemas.microsoft.com/office/drawing/2014/main" id="{854909CE-517E-1FFD-9C37-47F0D119A9CA}"/>
              </a:ext>
            </a:extLst>
          </p:cNvPr>
          <p:cNvSpPr/>
          <p:nvPr/>
        </p:nvSpPr>
        <p:spPr>
          <a:xfrm>
            <a:off x="1467789" y="7944669"/>
            <a:ext cx="680168" cy="750610"/>
          </a:xfrm>
          <a:custGeom>
            <a:avLst/>
            <a:gdLst>
              <a:gd name="connsiteX0" fmla="*/ 0 w 680168"/>
              <a:gd name="connsiteY0" fmla="*/ 543147 h 750610"/>
              <a:gd name="connsiteX1" fmla="*/ 109070 w 680168"/>
              <a:gd name="connsiteY1" fmla="*/ 207463 h 750610"/>
              <a:gd name="connsiteX2" fmla="*/ 394620 w 680168"/>
              <a:gd name="connsiteY2" fmla="*/ 0 h 750610"/>
              <a:gd name="connsiteX3" fmla="*/ 680169 w 680168"/>
              <a:gd name="connsiteY3" fmla="*/ 207463 h 750610"/>
              <a:gd name="connsiteX4" fmla="*/ 571099 w 680168"/>
              <a:gd name="connsiteY4" fmla="*/ 543147 h 750610"/>
              <a:gd name="connsiteX5" fmla="*/ 285549 w 680168"/>
              <a:gd name="connsiteY5" fmla="*/ 750610 h 750610"/>
              <a:gd name="connsiteX6" fmla="*/ 0 w 680168"/>
              <a:gd name="connsiteY6" fmla="*/ 543147 h 750610"/>
              <a:gd name="connsiteX7" fmla="*/ 0 w 680168"/>
              <a:gd name="connsiteY7" fmla="*/ 543147 h 750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168" h="750610">
                <a:moveTo>
                  <a:pt x="0" y="543147"/>
                </a:moveTo>
                <a:lnTo>
                  <a:pt x="109070" y="207463"/>
                </a:lnTo>
                <a:lnTo>
                  <a:pt x="394620" y="0"/>
                </a:lnTo>
                <a:lnTo>
                  <a:pt x="680169" y="207463"/>
                </a:lnTo>
                <a:lnTo>
                  <a:pt x="571099" y="543147"/>
                </a:lnTo>
                <a:lnTo>
                  <a:pt x="285549" y="750610"/>
                </a:lnTo>
                <a:lnTo>
                  <a:pt x="0" y="543147"/>
                </a:lnTo>
                <a:lnTo>
                  <a:pt x="0" y="54314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1" name="Freeform: Shape 790">
            <a:extLst>
              <a:ext uri="{FF2B5EF4-FFF2-40B4-BE49-F238E27FC236}">
                <a16:creationId xmlns:a16="http://schemas.microsoft.com/office/drawing/2014/main" id="{0A934909-0162-1033-F3E9-50E6AC50CD23}"/>
              </a:ext>
            </a:extLst>
          </p:cNvPr>
          <p:cNvSpPr/>
          <p:nvPr/>
        </p:nvSpPr>
        <p:spPr>
          <a:xfrm>
            <a:off x="829281" y="7401522"/>
            <a:ext cx="571098" cy="414927"/>
          </a:xfrm>
          <a:custGeom>
            <a:avLst/>
            <a:gdLst>
              <a:gd name="connsiteX0" fmla="*/ 0 w 571098"/>
              <a:gd name="connsiteY0" fmla="*/ 207463 h 414927"/>
              <a:gd name="connsiteX1" fmla="*/ 285549 w 571098"/>
              <a:gd name="connsiteY1" fmla="*/ 0 h 414927"/>
              <a:gd name="connsiteX2" fmla="*/ 571099 w 571098"/>
              <a:gd name="connsiteY2" fmla="*/ 207463 h 414927"/>
              <a:gd name="connsiteX3" fmla="*/ 285549 w 571098"/>
              <a:gd name="connsiteY3" fmla="*/ 414928 h 414927"/>
              <a:gd name="connsiteX4" fmla="*/ 0 w 571098"/>
              <a:gd name="connsiteY4" fmla="*/ 207463 h 414927"/>
              <a:gd name="connsiteX5" fmla="*/ 0 w 571098"/>
              <a:gd name="connsiteY5" fmla="*/ 207463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3"/>
                </a:moveTo>
                <a:lnTo>
                  <a:pt x="285549" y="0"/>
                </a:lnTo>
                <a:lnTo>
                  <a:pt x="571099" y="207463"/>
                </a:lnTo>
                <a:lnTo>
                  <a:pt x="285549" y="414928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2" name="Freeform: Shape 791">
            <a:extLst>
              <a:ext uri="{FF2B5EF4-FFF2-40B4-BE49-F238E27FC236}">
                <a16:creationId xmlns:a16="http://schemas.microsoft.com/office/drawing/2014/main" id="{DDF249B8-9866-8975-6EB5-6D1958D8FCAB}"/>
              </a:ext>
            </a:extLst>
          </p:cNvPr>
          <p:cNvSpPr/>
          <p:nvPr/>
        </p:nvSpPr>
        <p:spPr>
          <a:xfrm>
            <a:off x="543732" y="6522691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3" name="Freeform: Shape 792">
            <a:extLst>
              <a:ext uri="{FF2B5EF4-FFF2-40B4-BE49-F238E27FC236}">
                <a16:creationId xmlns:a16="http://schemas.microsoft.com/office/drawing/2014/main" id="{EAA19AD9-14AD-F067-9559-33722B782315}"/>
              </a:ext>
            </a:extLst>
          </p:cNvPr>
          <p:cNvSpPr/>
          <p:nvPr/>
        </p:nvSpPr>
        <p:spPr>
          <a:xfrm>
            <a:off x="-203845" y="5979544"/>
            <a:ext cx="571098" cy="414927"/>
          </a:xfrm>
          <a:custGeom>
            <a:avLst/>
            <a:gdLst>
              <a:gd name="connsiteX0" fmla="*/ 0 w 571098"/>
              <a:gd name="connsiteY0" fmla="*/ 207463 h 414927"/>
              <a:gd name="connsiteX1" fmla="*/ 285549 w 571098"/>
              <a:gd name="connsiteY1" fmla="*/ 0 h 414927"/>
              <a:gd name="connsiteX2" fmla="*/ 571099 w 571098"/>
              <a:gd name="connsiteY2" fmla="*/ 207463 h 414927"/>
              <a:gd name="connsiteX3" fmla="*/ 285549 w 571098"/>
              <a:gd name="connsiteY3" fmla="*/ 414927 h 414927"/>
              <a:gd name="connsiteX4" fmla="*/ 0 w 571098"/>
              <a:gd name="connsiteY4" fmla="*/ 207463 h 414927"/>
              <a:gd name="connsiteX5" fmla="*/ 0 w 571098"/>
              <a:gd name="connsiteY5" fmla="*/ 207463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3"/>
                </a:moveTo>
                <a:lnTo>
                  <a:pt x="285549" y="0"/>
                </a:lnTo>
                <a:lnTo>
                  <a:pt x="571099" y="207463"/>
                </a:lnTo>
                <a:lnTo>
                  <a:pt x="285549" y="41492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4" name="Freeform: Shape 793">
            <a:extLst>
              <a:ext uri="{FF2B5EF4-FFF2-40B4-BE49-F238E27FC236}">
                <a16:creationId xmlns:a16="http://schemas.microsoft.com/office/drawing/2014/main" id="{A858B03E-3192-0229-2F00-1842A1BC65AE}"/>
              </a:ext>
            </a:extLst>
          </p:cNvPr>
          <p:cNvSpPr/>
          <p:nvPr/>
        </p:nvSpPr>
        <p:spPr>
          <a:xfrm>
            <a:off x="-842353" y="5100713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5" name="Freeform: Shape 794">
            <a:extLst>
              <a:ext uri="{FF2B5EF4-FFF2-40B4-BE49-F238E27FC236}">
                <a16:creationId xmlns:a16="http://schemas.microsoft.com/office/drawing/2014/main" id="{051B8056-1434-21AA-7A0E-9EB79FB268DA}"/>
              </a:ext>
            </a:extLst>
          </p:cNvPr>
          <p:cNvSpPr/>
          <p:nvPr/>
        </p:nvSpPr>
        <p:spPr>
          <a:xfrm>
            <a:off x="-1127902" y="4221883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8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6" name="Freeform: Shape 795">
            <a:extLst>
              <a:ext uri="{FF2B5EF4-FFF2-40B4-BE49-F238E27FC236}">
                <a16:creationId xmlns:a16="http://schemas.microsoft.com/office/drawing/2014/main" id="{E4B8B1B0-A969-B722-453D-C399BF784077}"/>
              </a:ext>
            </a:extLst>
          </p:cNvPr>
          <p:cNvSpPr/>
          <p:nvPr/>
        </p:nvSpPr>
        <p:spPr>
          <a:xfrm>
            <a:off x="-951423" y="4429347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20 w 394619"/>
              <a:gd name="connsiteY1" fmla="*/ 0 h 543147"/>
              <a:gd name="connsiteX2" fmla="*/ 285549 w 394619"/>
              <a:gd name="connsiteY2" fmla="*/ 335684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20" y="0"/>
                </a:lnTo>
                <a:lnTo>
                  <a:pt x="285549" y="335684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7" name="Freeform: Shape 796">
            <a:extLst>
              <a:ext uri="{FF2B5EF4-FFF2-40B4-BE49-F238E27FC236}">
                <a16:creationId xmlns:a16="http://schemas.microsoft.com/office/drawing/2014/main" id="{B8134296-F88B-8D39-0FB5-F3961DD78CF1}"/>
              </a:ext>
            </a:extLst>
          </p:cNvPr>
          <p:cNvSpPr/>
          <p:nvPr/>
        </p:nvSpPr>
        <p:spPr>
          <a:xfrm>
            <a:off x="-203845" y="5643861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20 w 394619"/>
              <a:gd name="connsiteY1" fmla="*/ 0 h 543147"/>
              <a:gd name="connsiteX2" fmla="*/ 285549 w 394619"/>
              <a:gd name="connsiteY2" fmla="*/ 335684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20" y="0"/>
                </a:lnTo>
                <a:lnTo>
                  <a:pt x="285549" y="335684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8" name="Freeform: Shape 797">
            <a:extLst>
              <a:ext uri="{FF2B5EF4-FFF2-40B4-BE49-F238E27FC236}">
                <a16:creationId xmlns:a16="http://schemas.microsoft.com/office/drawing/2014/main" id="{7782DBB8-F488-DF59-4493-1A14D7101B19}"/>
              </a:ext>
            </a:extLst>
          </p:cNvPr>
          <p:cNvSpPr/>
          <p:nvPr/>
        </p:nvSpPr>
        <p:spPr>
          <a:xfrm>
            <a:off x="829281" y="7065838"/>
            <a:ext cx="394619" cy="543146"/>
          </a:xfrm>
          <a:custGeom>
            <a:avLst/>
            <a:gdLst>
              <a:gd name="connsiteX0" fmla="*/ 109070 w 394619"/>
              <a:gd name="connsiteY0" fmla="*/ 207463 h 543146"/>
              <a:gd name="connsiteX1" fmla="*/ 394620 w 394619"/>
              <a:gd name="connsiteY1" fmla="*/ 0 h 543146"/>
              <a:gd name="connsiteX2" fmla="*/ 285549 w 394619"/>
              <a:gd name="connsiteY2" fmla="*/ 335683 h 543146"/>
              <a:gd name="connsiteX3" fmla="*/ 0 w 394619"/>
              <a:gd name="connsiteY3" fmla="*/ 543147 h 543146"/>
              <a:gd name="connsiteX4" fmla="*/ 109070 w 394619"/>
              <a:gd name="connsiteY4" fmla="*/ 207463 h 543146"/>
              <a:gd name="connsiteX5" fmla="*/ 109070 w 394619"/>
              <a:gd name="connsiteY5" fmla="*/ 20746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109070" y="207463"/>
                </a:moveTo>
                <a:lnTo>
                  <a:pt x="394620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3"/>
                </a:lnTo>
                <a:lnTo>
                  <a:pt x="10907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9" name="Freeform: Shape 798">
            <a:extLst>
              <a:ext uri="{FF2B5EF4-FFF2-40B4-BE49-F238E27FC236}">
                <a16:creationId xmlns:a16="http://schemas.microsoft.com/office/drawing/2014/main" id="{817F5774-B9B3-BB84-0CBE-77AE27F601C1}"/>
              </a:ext>
            </a:extLst>
          </p:cNvPr>
          <p:cNvSpPr/>
          <p:nvPr/>
        </p:nvSpPr>
        <p:spPr>
          <a:xfrm>
            <a:off x="8943568" y="-922880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8 w 571098"/>
              <a:gd name="connsiteY2" fmla="*/ 207464 h 414927"/>
              <a:gd name="connsiteX3" fmla="*/ 285549 w 571098"/>
              <a:gd name="connsiteY3" fmla="*/ 414928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8" y="207464"/>
                </a:lnTo>
                <a:lnTo>
                  <a:pt x="285549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0" name="Freeform: Shape 799">
            <a:extLst>
              <a:ext uri="{FF2B5EF4-FFF2-40B4-BE49-F238E27FC236}">
                <a16:creationId xmlns:a16="http://schemas.microsoft.com/office/drawing/2014/main" id="{ABDCBFC8-4EEB-FD24-927F-69FAC838054D}"/>
              </a:ext>
            </a:extLst>
          </p:cNvPr>
          <p:cNvSpPr/>
          <p:nvPr/>
        </p:nvSpPr>
        <p:spPr>
          <a:xfrm>
            <a:off x="9582076" y="-44049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8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8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1" name="Freeform: Shape 800">
            <a:extLst>
              <a:ext uri="{FF2B5EF4-FFF2-40B4-BE49-F238E27FC236}">
                <a16:creationId xmlns:a16="http://schemas.microsoft.com/office/drawing/2014/main" id="{ECA2349B-4C0E-129E-08CA-303AFE7114F7}"/>
              </a:ext>
            </a:extLst>
          </p:cNvPr>
          <p:cNvSpPr/>
          <p:nvPr/>
        </p:nvSpPr>
        <p:spPr>
          <a:xfrm>
            <a:off x="10329654" y="499097"/>
            <a:ext cx="571099" cy="414927"/>
          </a:xfrm>
          <a:custGeom>
            <a:avLst/>
            <a:gdLst>
              <a:gd name="connsiteX0" fmla="*/ 0 w 571099"/>
              <a:gd name="connsiteY0" fmla="*/ 207464 h 414927"/>
              <a:gd name="connsiteX1" fmla="*/ 285549 w 571099"/>
              <a:gd name="connsiteY1" fmla="*/ 0 h 414927"/>
              <a:gd name="connsiteX2" fmla="*/ 571099 w 571099"/>
              <a:gd name="connsiteY2" fmla="*/ 207464 h 414927"/>
              <a:gd name="connsiteX3" fmla="*/ 285549 w 571099"/>
              <a:gd name="connsiteY3" fmla="*/ 414927 h 414927"/>
              <a:gd name="connsiteX4" fmla="*/ 0 w 571099"/>
              <a:gd name="connsiteY4" fmla="*/ 207464 h 414927"/>
              <a:gd name="connsiteX5" fmla="*/ 0 w 571099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2" name="Freeform: Shape 801">
            <a:extLst>
              <a:ext uri="{FF2B5EF4-FFF2-40B4-BE49-F238E27FC236}">
                <a16:creationId xmlns:a16="http://schemas.microsoft.com/office/drawing/2014/main" id="{59ED7F29-E4AC-5C94-E1A2-2CCF1B0B1484}"/>
              </a:ext>
            </a:extLst>
          </p:cNvPr>
          <p:cNvSpPr/>
          <p:nvPr/>
        </p:nvSpPr>
        <p:spPr>
          <a:xfrm>
            <a:off x="10615203" y="1377928"/>
            <a:ext cx="571099" cy="414927"/>
          </a:xfrm>
          <a:custGeom>
            <a:avLst/>
            <a:gdLst>
              <a:gd name="connsiteX0" fmla="*/ 0 w 571099"/>
              <a:gd name="connsiteY0" fmla="*/ 207464 h 414927"/>
              <a:gd name="connsiteX1" fmla="*/ 285550 w 571099"/>
              <a:gd name="connsiteY1" fmla="*/ 0 h 414927"/>
              <a:gd name="connsiteX2" fmla="*/ 571099 w 571099"/>
              <a:gd name="connsiteY2" fmla="*/ 207464 h 414927"/>
              <a:gd name="connsiteX3" fmla="*/ 285550 w 571099"/>
              <a:gd name="connsiteY3" fmla="*/ 414927 h 414927"/>
              <a:gd name="connsiteX4" fmla="*/ 0 w 571099"/>
              <a:gd name="connsiteY4" fmla="*/ 207464 h 414927"/>
              <a:gd name="connsiteX5" fmla="*/ 0 w 571099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7">
                <a:moveTo>
                  <a:pt x="0" y="207464"/>
                </a:moveTo>
                <a:lnTo>
                  <a:pt x="285550" y="0"/>
                </a:lnTo>
                <a:lnTo>
                  <a:pt x="571099" y="207464"/>
                </a:lnTo>
                <a:lnTo>
                  <a:pt x="285550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3" name="Freeform: Shape 802">
            <a:extLst>
              <a:ext uri="{FF2B5EF4-FFF2-40B4-BE49-F238E27FC236}">
                <a16:creationId xmlns:a16="http://schemas.microsoft.com/office/drawing/2014/main" id="{ACF025D1-FC28-7985-FD1A-2DB6B26DDCAD}"/>
              </a:ext>
            </a:extLst>
          </p:cNvPr>
          <p:cNvSpPr/>
          <p:nvPr/>
        </p:nvSpPr>
        <p:spPr>
          <a:xfrm>
            <a:off x="10506133" y="706561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20 w 394619"/>
              <a:gd name="connsiteY1" fmla="*/ 0 h 543147"/>
              <a:gd name="connsiteX2" fmla="*/ 285549 w 394619"/>
              <a:gd name="connsiteY2" fmla="*/ 335683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20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4" name="Freeform: Shape 803">
            <a:extLst>
              <a:ext uri="{FF2B5EF4-FFF2-40B4-BE49-F238E27FC236}">
                <a16:creationId xmlns:a16="http://schemas.microsoft.com/office/drawing/2014/main" id="{89DCE537-0316-A22E-0B05-E04E717BBB81}"/>
              </a:ext>
            </a:extLst>
          </p:cNvPr>
          <p:cNvSpPr/>
          <p:nvPr/>
        </p:nvSpPr>
        <p:spPr>
          <a:xfrm>
            <a:off x="9582076" y="-379732"/>
            <a:ext cx="394618" cy="543147"/>
          </a:xfrm>
          <a:custGeom>
            <a:avLst/>
            <a:gdLst>
              <a:gd name="connsiteX0" fmla="*/ 109070 w 394618"/>
              <a:gd name="connsiteY0" fmla="*/ 207464 h 543147"/>
              <a:gd name="connsiteX1" fmla="*/ 394619 w 394618"/>
              <a:gd name="connsiteY1" fmla="*/ 0 h 543147"/>
              <a:gd name="connsiteX2" fmla="*/ 285549 w 394618"/>
              <a:gd name="connsiteY2" fmla="*/ 335683 h 543147"/>
              <a:gd name="connsiteX3" fmla="*/ 0 w 394618"/>
              <a:gd name="connsiteY3" fmla="*/ 543147 h 543147"/>
              <a:gd name="connsiteX4" fmla="*/ 109070 w 394618"/>
              <a:gd name="connsiteY4" fmla="*/ 207464 h 543147"/>
              <a:gd name="connsiteX5" fmla="*/ 109070 w 394618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109070" y="207464"/>
                </a:moveTo>
                <a:lnTo>
                  <a:pt x="394619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5" name="Freeform: Shape 804">
            <a:extLst>
              <a:ext uri="{FF2B5EF4-FFF2-40B4-BE49-F238E27FC236}">
                <a16:creationId xmlns:a16="http://schemas.microsoft.com/office/drawing/2014/main" id="{A420AAD0-4C89-1C9D-8139-FAFD8A9C7968}"/>
              </a:ext>
            </a:extLst>
          </p:cNvPr>
          <p:cNvSpPr/>
          <p:nvPr/>
        </p:nvSpPr>
        <p:spPr>
          <a:xfrm>
            <a:off x="543732" y="8280352"/>
            <a:ext cx="571098" cy="414926"/>
          </a:xfrm>
          <a:custGeom>
            <a:avLst/>
            <a:gdLst>
              <a:gd name="connsiteX0" fmla="*/ 0 w 571098"/>
              <a:gd name="connsiteY0" fmla="*/ 207463 h 414926"/>
              <a:gd name="connsiteX1" fmla="*/ 285549 w 571098"/>
              <a:gd name="connsiteY1" fmla="*/ 0 h 414926"/>
              <a:gd name="connsiteX2" fmla="*/ 571099 w 571098"/>
              <a:gd name="connsiteY2" fmla="*/ 207463 h 414926"/>
              <a:gd name="connsiteX3" fmla="*/ 285549 w 571098"/>
              <a:gd name="connsiteY3" fmla="*/ 414927 h 414926"/>
              <a:gd name="connsiteX4" fmla="*/ 0 w 571098"/>
              <a:gd name="connsiteY4" fmla="*/ 207463 h 414926"/>
              <a:gd name="connsiteX5" fmla="*/ 0 w 571098"/>
              <a:gd name="connsiteY5" fmla="*/ 207463 h 414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6">
                <a:moveTo>
                  <a:pt x="0" y="207463"/>
                </a:moveTo>
                <a:lnTo>
                  <a:pt x="285549" y="0"/>
                </a:lnTo>
                <a:lnTo>
                  <a:pt x="571099" y="207463"/>
                </a:lnTo>
                <a:lnTo>
                  <a:pt x="285549" y="41492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6" name="Freeform: Shape 805">
            <a:extLst>
              <a:ext uri="{FF2B5EF4-FFF2-40B4-BE49-F238E27FC236}">
                <a16:creationId xmlns:a16="http://schemas.microsoft.com/office/drawing/2014/main" id="{EF552466-D6FA-720A-763C-0347D8F2E4BF}"/>
              </a:ext>
            </a:extLst>
          </p:cNvPr>
          <p:cNvSpPr/>
          <p:nvPr/>
        </p:nvSpPr>
        <p:spPr>
          <a:xfrm>
            <a:off x="-94775" y="7401522"/>
            <a:ext cx="571098" cy="414927"/>
          </a:xfrm>
          <a:custGeom>
            <a:avLst/>
            <a:gdLst>
              <a:gd name="connsiteX0" fmla="*/ 0 w 571098"/>
              <a:gd name="connsiteY0" fmla="*/ 207463 h 414927"/>
              <a:gd name="connsiteX1" fmla="*/ 285549 w 571098"/>
              <a:gd name="connsiteY1" fmla="*/ 0 h 414927"/>
              <a:gd name="connsiteX2" fmla="*/ 571099 w 571098"/>
              <a:gd name="connsiteY2" fmla="*/ 207463 h 414927"/>
              <a:gd name="connsiteX3" fmla="*/ 285549 w 571098"/>
              <a:gd name="connsiteY3" fmla="*/ 414928 h 414927"/>
              <a:gd name="connsiteX4" fmla="*/ 0 w 571098"/>
              <a:gd name="connsiteY4" fmla="*/ 207463 h 414927"/>
              <a:gd name="connsiteX5" fmla="*/ 0 w 571098"/>
              <a:gd name="connsiteY5" fmla="*/ 207463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3"/>
                </a:moveTo>
                <a:lnTo>
                  <a:pt x="285549" y="0"/>
                </a:lnTo>
                <a:lnTo>
                  <a:pt x="571099" y="207463"/>
                </a:lnTo>
                <a:lnTo>
                  <a:pt x="285549" y="414928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7" name="Freeform: Shape 806">
            <a:extLst>
              <a:ext uri="{FF2B5EF4-FFF2-40B4-BE49-F238E27FC236}">
                <a16:creationId xmlns:a16="http://schemas.microsoft.com/office/drawing/2014/main" id="{654088DD-517A-775A-7C84-533C74C94C4A}"/>
              </a:ext>
            </a:extLst>
          </p:cNvPr>
          <p:cNvSpPr/>
          <p:nvPr/>
        </p:nvSpPr>
        <p:spPr>
          <a:xfrm>
            <a:off x="-842353" y="6858375"/>
            <a:ext cx="571098" cy="414926"/>
          </a:xfrm>
          <a:custGeom>
            <a:avLst/>
            <a:gdLst>
              <a:gd name="connsiteX0" fmla="*/ 0 w 571098"/>
              <a:gd name="connsiteY0" fmla="*/ 207463 h 414926"/>
              <a:gd name="connsiteX1" fmla="*/ 285549 w 571098"/>
              <a:gd name="connsiteY1" fmla="*/ 0 h 414926"/>
              <a:gd name="connsiteX2" fmla="*/ 571099 w 571098"/>
              <a:gd name="connsiteY2" fmla="*/ 207463 h 414926"/>
              <a:gd name="connsiteX3" fmla="*/ 285549 w 571098"/>
              <a:gd name="connsiteY3" fmla="*/ 414927 h 414926"/>
              <a:gd name="connsiteX4" fmla="*/ 0 w 571098"/>
              <a:gd name="connsiteY4" fmla="*/ 207463 h 414926"/>
              <a:gd name="connsiteX5" fmla="*/ 0 w 571098"/>
              <a:gd name="connsiteY5" fmla="*/ 207463 h 414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6">
                <a:moveTo>
                  <a:pt x="0" y="207463"/>
                </a:moveTo>
                <a:lnTo>
                  <a:pt x="285549" y="0"/>
                </a:lnTo>
                <a:lnTo>
                  <a:pt x="571099" y="207463"/>
                </a:lnTo>
                <a:lnTo>
                  <a:pt x="285549" y="41492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8" name="Freeform: Shape 807">
            <a:extLst>
              <a:ext uri="{FF2B5EF4-FFF2-40B4-BE49-F238E27FC236}">
                <a16:creationId xmlns:a16="http://schemas.microsoft.com/office/drawing/2014/main" id="{F25035F2-E5EE-4257-1AB8-37B8612D4EDF}"/>
              </a:ext>
            </a:extLst>
          </p:cNvPr>
          <p:cNvSpPr/>
          <p:nvPr/>
        </p:nvSpPr>
        <p:spPr>
          <a:xfrm>
            <a:off x="-1127902" y="5979544"/>
            <a:ext cx="571098" cy="414927"/>
          </a:xfrm>
          <a:custGeom>
            <a:avLst/>
            <a:gdLst>
              <a:gd name="connsiteX0" fmla="*/ 0 w 571098"/>
              <a:gd name="connsiteY0" fmla="*/ 207463 h 414927"/>
              <a:gd name="connsiteX1" fmla="*/ 285549 w 571098"/>
              <a:gd name="connsiteY1" fmla="*/ 0 h 414927"/>
              <a:gd name="connsiteX2" fmla="*/ 571099 w 571098"/>
              <a:gd name="connsiteY2" fmla="*/ 207463 h 414927"/>
              <a:gd name="connsiteX3" fmla="*/ 285549 w 571098"/>
              <a:gd name="connsiteY3" fmla="*/ 414927 h 414927"/>
              <a:gd name="connsiteX4" fmla="*/ 0 w 571098"/>
              <a:gd name="connsiteY4" fmla="*/ 207463 h 414927"/>
              <a:gd name="connsiteX5" fmla="*/ 0 w 571098"/>
              <a:gd name="connsiteY5" fmla="*/ 207463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3"/>
                </a:moveTo>
                <a:lnTo>
                  <a:pt x="285549" y="0"/>
                </a:lnTo>
                <a:lnTo>
                  <a:pt x="571099" y="207463"/>
                </a:lnTo>
                <a:lnTo>
                  <a:pt x="285549" y="41492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9" name="Freeform: Shape 808">
            <a:extLst>
              <a:ext uri="{FF2B5EF4-FFF2-40B4-BE49-F238E27FC236}">
                <a16:creationId xmlns:a16="http://schemas.microsoft.com/office/drawing/2014/main" id="{1F087A04-FDED-C931-C7F4-9EF7BAE3844E}"/>
              </a:ext>
            </a:extLst>
          </p:cNvPr>
          <p:cNvSpPr/>
          <p:nvPr/>
        </p:nvSpPr>
        <p:spPr>
          <a:xfrm>
            <a:off x="-842353" y="6522691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20 w 394619"/>
              <a:gd name="connsiteY1" fmla="*/ 0 h 543147"/>
              <a:gd name="connsiteX2" fmla="*/ 285549 w 394619"/>
              <a:gd name="connsiteY2" fmla="*/ 335684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20" y="0"/>
                </a:lnTo>
                <a:lnTo>
                  <a:pt x="285549" y="335684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0" name="Freeform: Shape 809">
            <a:extLst>
              <a:ext uri="{FF2B5EF4-FFF2-40B4-BE49-F238E27FC236}">
                <a16:creationId xmlns:a16="http://schemas.microsoft.com/office/drawing/2014/main" id="{E12F4E7D-A0AE-30C1-50B6-62D33C67D3EF}"/>
              </a:ext>
            </a:extLst>
          </p:cNvPr>
          <p:cNvSpPr/>
          <p:nvPr/>
        </p:nvSpPr>
        <p:spPr>
          <a:xfrm>
            <a:off x="81703" y="7608985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20 w 394619"/>
              <a:gd name="connsiteY1" fmla="*/ 0 h 543147"/>
              <a:gd name="connsiteX2" fmla="*/ 285549 w 394619"/>
              <a:gd name="connsiteY2" fmla="*/ 335684 h 543147"/>
              <a:gd name="connsiteX3" fmla="*/ 0 w 394619"/>
              <a:gd name="connsiteY3" fmla="*/ 543148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20" y="0"/>
                </a:lnTo>
                <a:lnTo>
                  <a:pt x="285549" y="335684"/>
                </a:lnTo>
                <a:lnTo>
                  <a:pt x="0" y="543148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1" name="Freeform: Shape 810">
            <a:extLst>
              <a:ext uri="{FF2B5EF4-FFF2-40B4-BE49-F238E27FC236}">
                <a16:creationId xmlns:a16="http://schemas.microsoft.com/office/drawing/2014/main" id="{15442B4C-9BBC-13C5-50D7-5FFDA028F875}"/>
              </a:ext>
            </a:extLst>
          </p:cNvPr>
          <p:cNvSpPr/>
          <p:nvPr/>
        </p:nvSpPr>
        <p:spPr>
          <a:xfrm>
            <a:off x="5205679" y="4765030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19 w 394619"/>
              <a:gd name="connsiteY2" fmla="*/ 207463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19" y="207463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2" name="Freeform: Shape 811">
            <a:extLst>
              <a:ext uri="{FF2B5EF4-FFF2-40B4-BE49-F238E27FC236}">
                <a16:creationId xmlns:a16="http://schemas.microsoft.com/office/drawing/2014/main" id="{44F00AF5-D1F7-6CCC-7466-57B0EBBAAA60}"/>
              </a:ext>
            </a:extLst>
          </p:cNvPr>
          <p:cNvSpPr/>
          <p:nvPr/>
        </p:nvSpPr>
        <p:spPr>
          <a:xfrm>
            <a:off x="4458101" y="5308177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19 w 394619"/>
              <a:gd name="connsiteY2" fmla="*/ 207463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19" y="207463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3" name="Freeform: Shape 812">
            <a:extLst>
              <a:ext uri="{FF2B5EF4-FFF2-40B4-BE49-F238E27FC236}">
                <a16:creationId xmlns:a16="http://schemas.microsoft.com/office/drawing/2014/main" id="{309D28D3-3B15-4BCA-DC10-D65D605AB9D4}"/>
              </a:ext>
            </a:extLst>
          </p:cNvPr>
          <p:cNvSpPr/>
          <p:nvPr/>
        </p:nvSpPr>
        <p:spPr>
          <a:xfrm>
            <a:off x="6877313" y="2464222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1 w 394619"/>
              <a:gd name="connsiteY1" fmla="*/ 0 h 543147"/>
              <a:gd name="connsiteX2" fmla="*/ 394620 w 394619"/>
              <a:gd name="connsiteY2" fmla="*/ 207464 h 543147"/>
              <a:gd name="connsiteX3" fmla="*/ 285550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1" y="0"/>
                </a:lnTo>
                <a:lnTo>
                  <a:pt x="394620" y="207464"/>
                </a:lnTo>
                <a:lnTo>
                  <a:pt x="285550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4" name="Freeform: Shape 813">
            <a:extLst>
              <a:ext uri="{FF2B5EF4-FFF2-40B4-BE49-F238E27FC236}">
                <a16:creationId xmlns:a16="http://schemas.microsoft.com/office/drawing/2014/main" id="{BC64BE7C-B9D0-4BEE-BD5B-306B07D6902F}"/>
              </a:ext>
            </a:extLst>
          </p:cNvPr>
          <p:cNvSpPr/>
          <p:nvPr/>
        </p:nvSpPr>
        <p:spPr>
          <a:xfrm>
            <a:off x="4172551" y="6187008"/>
            <a:ext cx="394619" cy="543147"/>
          </a:xfrm>
          <a:custGeom>
            <a:avLst/>
            <a:gdLst>
              <a:gd name="connsiteX0" fmla="*/ 0 w 394619"/>
              <a:gd name="connsiteY0" fmla="*/ 335684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50 w 394619"/>
              <a:gd name="connsiteY3" fmla="*/ 543148 h 543147"/>
              <a:gd name="connsiteX4" fmla="*/ 0 w 394619"/>
              <a:gd name="connsiteY4" fmla="*/ 335684 h 543147"/>
              <a:gd name="connsiteX5" fmla="*/ 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4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50" y="543148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5" name="Freeform: Shape 814">
            <a:extLst>
              <a:ext uri="{FF2B5EF4-FFF2-40B4-BE49-F238E27FC236}">
                <a16:creationId xmlns:a16="http://schemas.microsoft.com/office/drawing/2014/main" id="{5899D585-88BE-830E-B4EB-38387398F9C7}"/>
              </a:ext>
            </a:extLst>
          </p:cNvPr>
          <p:cNvSpPr/>
          <p:nvPr/>
        </p:nvSpPr>
        <p:spPr>
          <a:xfrm>
            <a:off x="7162863" y="1585391"/>
            <a:ext cx="394618" cy="543147"/>
          </a:xfrm>
          <a:custGeom>
            <a:avLst/>
            <a:gdLst>
              <a:gd name="connsiteX0" fmla="*/ 0 w 394618"/>
              <a:gd name="connsiteY0" fmla="*/ 335684 h 543147"/>
              <a:gd name="connsiteX1" fmla="*/ 109070 w 394618"/>
              <a:gd name="connsiteY1" fmla="*/ 0 h 543147"/>
              <a:gd name="connsiteX2" fmla="*/ 394619 w 394618"/>
              <a:gd name="connsiteY2" fmla="*/ 207464 h 543147"/>
              <a:gd name="connsiteX3" fmla="*/ 285549 w 394618"/>
              <a:gd name="connsiteY3" fmla="*/ 543147 h 543147"/>
              <a:gd name="connsiteX4" fmla="*/ 0 w 394618"/>
              <a:gd name="connsiteY4" fmla="*/ 335684 h 543147"/>
              <a:gd name="connsiteX5" fmla="*/ 0 w 394618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0" y="335684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7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6" name="Freeform: Shape 815">
            <a:extLst>
              <a:ext uri="{FF2B5EF4-FFF2-40B4-BE49-F238E27FC236}">
                <a16:creationId xmlns:a16="http://schemas.microsoft.com/office/drawing/2014/main" id="{71246230-E17A-FB1B-CC54-7BBEC6D23C29}"/>
              </a:ext>
            </a:extLst>
          </p:cNvPr>
          <p:cNvSpPr/>
          <p:nvPr/>
        </p:nvSpPr>
        <p:spPr>
          <a:xfrm>
            <a:off x="3534044" y="7065838"/>
            <a:ext cx="394619" cy="543146"/>
          </a:xfrm>
          <a:custGeom>
            <a:avLst/>
            <a:gdLst>
              <a:gd name="connsiteX0" fmla="*/ 0 w 394619"/>
              <a:gd name="connsiteY0" fmla="*/ 335683 h 543146"/>
              <a:gd name="connsiteX1" fmla="*/ 109070 w 394619"/>
              <a:gd name="connsiteY1" fmla="*/ 0 h 543146"/>
              <a:gd name="connsiteX2" fmla="*/ 394619 w 394619"/>
              <a:gd name="connsiteY2" fmla="*/ 207463 h 543146"/>
              <a:gd name="connsiteX3" fmla="*/ 285549 w 394619"/>
              <a:gd name="connsiteY3" fmla="*/ 543147 h 543146"/>
              <a:gd name="connsiteX4" fmla="*/ 0 w 394619"/>
              <a:gd name="connsiteY4" fmla="*/ 335683 h 543146"/>
              <a:gd name="connsiteX5" fmla="*/ 0 w 394619"/>
              <a:gd name="connsiteY5" fmla="*/ 33568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0" y="335683"/>
                </a:moveTo>
                <a:lnTo>
                  <a:pt x="109070" y="0"/>
                </a:lnTo>
                <a:lnTo>
                  <a:pt x="394619" y="207463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7" name="Freeform: Shape 816">
            <a:extLst>
              <a:ext uri="{FF2B5EF4-FFF2-40B4-BE49-F238E27FC236}">
                <a16:creationId xmlns:a16="http://schemas.microsoft.com/office/drawing/2014/main" id="{B53587FB-1939-16CA-1AF7-209855137B5E}"/>
              </a:ext>
            </a:extLst>
          </p:cNvPr>
          <p:cNvSpPr/>
          <p:nvPr/>
        </p:nvSpPr>
        <p:spPr>
          <a:xfrm>
            <a:off x="7910441" y="1042244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8" name="Freeform: Shape 817">
            <a:extLst>
              <a:ext uri="{FF2B5EF4-FFF2-40B4-BE49-F238E27FC236}">
                <a16:creationId xmlns:a16="http://schemas.microsoft.com/office/drawing/2014/main" id="{FE21A78A-A66A-23CF-1A8A-CDB3FEBC30FF}"/>
              </a:ext>
            </a:extLst>
          </p:cNvPr>
          <p:cNvSpPr/>
          <p:nvPr/>
        </p:nvSpPr>
        <p:spPr>
          <a:xfrm>
            <a:off x="2786466" y="7608985"/>
            <a:ext cx="394619" cy="543147"/>
          </a:xfrm>
          <a:custGeom>
            <a:avLst/>
            <a:gdLst>
              <a:gd name="connsiteX0" fmla="*/ 0 w 394619"/>
              <a:gd name="connsiteY0" fmla="*/ 335684 h 543147"/>
              <a:gd name="connsiteX1" fmla="*/ 109070 w 394619"/>
              <a:gd name="connsiteY1" fmla="*/ 0 h 543147"/>
              <a:gd name="connsiteX2" fmla="*/ 394619 w 394619"/>
              <a:gd name="connsiteY2" fmla="*/ 207464 h 543147"/>
              <a:gd name="connsiteX3" fmla="*/ 285549 w 394619"/>
              <a:gd name="connsiteY3" fmla="*/ 543148 h 543147"/>
              <a:gd name="connsiteX4" fmla="*/ 0 w 394619"/>
              <a:gd name="connsiteY4" fmla="*/ 335684 h 543147"/>
              <a:gd name="connsiteX5" fmla="*/ 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4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8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9" name="Freeform: Shape 818">
            <a:extLst>
              <a:ext uri="{FF2B5EF4-FFF2-40B4-BE49-F238E27FC236}">
                <a16:creationId xmlns:a16="http://schemas.microsoft.com/office/drawing/2014/main" id="{A875B2B2-A4E2-A694-7CE7-0E6DC65CCFF9}"/>
              </a:ext>
            </a:extLst>
          </p:cNvPr>
          <p:cNvSpPr/>
          <p:nvPr/>
        </p:nvSpPr>
        <p:spPr>
          <a:xfrm>
            <a:off x="8548949" y="163414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0" name="Freeform: Shape 819">
            <a:extLst>
              <a:ext uri="{FF2B5EF4-FFF2-40B4-BE49-F238E27FC236}">
                <a16:creationId xmlns:a16="http://schemas.microsoft.com/office/drawing/2014/main" id="{3A9B53D5-AA8F-A79A-479C-14815CF3D5BE}"/>
              </a:ext>
            </a:extLst>
          </p:cNvPr>
          <p:cNvSpPr/>
          <p:nvPr/>
        </p:nvSpPr>
        <p:spPr>
          <a:xfrm>
            <a:off x="8834498" y="-715416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1 w 394619"/>
              <a:gd name="connsiteY1" fmla="*/ 0 h 543147"/>
              <a:gd name="connsiteX2" fmla="*/ 394620 w 394619"/>
              <a:gd name="connsiteY2" fmla="*/ 207464 h 543147"/>
              <a:gd name="connsiteX3" fmla="*/ 285550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1" y="0"/>
                </a:lnTo>
                <a:lnTo>
                  <a:pt x="394620" y="207464"/>
                </a:lnTo>
                <a:lnTo>
                  <a:pt x="285550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1" name="Freeform: Shape 820">
            <a:extLst>
              <a:ext uri="{FF2B5EF4-FFF2-40B4-BE49-F238E27FC236}">
                <a16:creationId xmlns:a16="http://schemas.microsoft.com/office/drawing/2014/main" id="{F0ABECB4-E8F1-045B-06DA-788A95FDB3FB}"/>
              </a:ext>
            </a:extLst>
          </p:cNvPr>
          <p:cNvSpPr/>
          <p:nvPr/>
        </p:nvSpPr>
        <p:spPr>
          <a:xfrm>
            <a:off x="4458101" y="2464222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19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2" name="Freeform: Shape 821">
            <a:extLst>
              <a:ext uri="{FF2B5EF4-FFF2-40B4-BE49-F238E27FC236}">
                <a16:creationId xmlns:a16="http://schemas.microsoft.com/office/drawing/2014/main" id="{5A86CA21-9828-0226-D018-6ACE013D1035}"/>
              </a:ext>
            </a:extLst>
          </p:cNvPr>
          <p:cNvSpPr/>
          <p:nvPr/>
        </p:nvSpPr>
        <p:spPr>
          <a:xfrm>
            <a:off x="2786466" y="4765030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19 w 394619"/>
              <a:gd name="connsiteY2" fmla="*/ 207463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19" y="207463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3" name="Freeform: Shape 822">
            <a:extLst>
              <a:ext uri="{FF2B5EF4-FFF2-40B4-BE49-F238E27FC236}">
                <a16:creationId xmlns:a16="http://schemas.microsoft.com/office/drawing/2014/main" id="{44F03685-96D4-A4DF-DF3B-2EAF789EB054}"/>
              </a:ext>
            </a:extLst>
          </p:cNvPr>
          <p:cNvSpPr/>
          <p:nvPr/>
        </p:nvSpPr>
        <p:spPr>
          <a:xfrm>
            <a:off x="5205679" y="1921075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19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4" name="Freeform: Shape 823">
            <a:extLst>
              <a:ext uri="{FF2B5EF4-FFF2-40B4-BE49-F238E27FC236}">
                <a16:creationId xmlns:a16="http://schemas.microsoft.com/office/drawing/2014/main" id="{E4D0EFFB-5A8F-648E-21D2-4F3D518DAA27}"/>
              </a:ext>
            </a:extLst>
          </p:cNvPr>
          <p:cNvSpPr/>
          <p:nvPr/>
        </p:nvSpPr>
        <p:spPr>
          <a:xfrm>
            <a:off x="2500917" y="5643861"/>
            <a:ext cx="394619" cy="543147"/>
          </a:xfrm>
          <a:custGeom>
            <a:avLst/>
            <a:gdLst>
              <a:gd name="connsiteX0" fmla="*/ 0 w 394619"/>
              <a:gd name="connsiteY0" fmla="*/ 335684 h 543147"/>
              <a:gd name="connsiteX1" fmla="*/ 109070 w 394619"/>
              <a:gd name="connsiteY1" fmla="*/ 0 h 543147"/>
              <a:gd name="connsiteX2" fmla="*/ 394619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4 h 543147"/>
              <a:gd name="connsiteX5" fmla="*/ 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4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7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5" name="Freeform: Shape 824">
            <a:extLst>
              <a:ext uri="{FF2B5EF4-FFF2-40B4-BE49-F238E27FC236}">
                <a16:creationId xmlns:a16="http://schemas.microsoft.com/office/drawing/2014/main" id="{C7D84EFC-049E-C3A0-4627-FF9E87833618}"/>
              </a:ext>
            </a:extLst>
          </p:cNvPr>
          <p:cNvSpPr/>
          <p:nvPr/>
        </p:nvSpPr>
        <p:spPr>
          <a:xfrm>
            <a:off x="5491228" y="1042244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50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50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6" name="Freeform: Shape 825">
            <a:extLst>
              <a:ext uri="{FF2B5EF4-FFF2-40B4-BE49-F238E27FC236}">
                <a16:creationId xmlns:a16="http://schemas.microsoft.com/office/drawing/2014/main" id="{686BC10F-FD01-3C12-8730-4477FCFDA8C5}"/>
              </a:ext>
            </a:extLst>
          </p:cNvPr>
          <p:cNvSpPr/>
          <p:nvPr/>
        </p:nvSpPr>
        <p:spPr>
          <a:xfrm>
            <a:off x="1753338" y="6187008"/>
            <a:ext cx="394619" cy="543147"/>
          </a:xfrm>
          <a:custGeom>
            <a:avLst/>
            <a:gdLst>
              <a:gd name="connsiteX0" fmla="*/ 0 w 394619"/>
              <a:gd name="connsiteY0" fmla="*/ 335684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8 h 543147"/>
              <a:gd name="connsiteX4" fmla="*/ 0 w 394619"/>
              <a:gd name="connsiteY4" fmla="*/ 335684 h 543147"/>
              <a:gd name="connsiteX5" fmla="*/ 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4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8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7" name="Freeform: Shape 826">
            <a:extLst>
              <a:ext uri="{FF2B5EF4-FFF2-40B4-BE49-F238E27FC236}">
                <a16:creationId xmlns:a16="http://schemas.microsoft.com/office/drawing/2014/main" id="{7C3B0996-258B-DEFE-676F-6731DC312F76}"/>
              </a:ext>
            </a:extLst>
          </p:cNvPr>
          <p:cNvSpPr/>
          <p:nvPr/>
        </p:nvSpPr>
        <p:spPr>
          <a:xfrm>
            <a:off x="6129736" y="163414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50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50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8" name="Freeform: Shape 827">
            <a:extLst>
              <a:ext uri="{FF2B5EF4-FFF2-40B4-BE49-F238E27FC236}">
                <a16:creationId xmlns:a16="http://schemas.microsoft.com/office/drawing/2014/main" id="{C5C1B54A-A332-5AE5-EDB8-D6D2B5E36A0A}"/>
              </a:ext>
            </a:extLst>
          </p:cNvPr>
          <p:cNvSpPr/>
          <p:nvPr/>
        </p:nvSpPr>
        <p:spPr>
          <a:xfrm>
            <a:off x="1114831" y="7065838"/>
            <a:ext cx="394619" cy="543146"/>
          </a:xfrm>
          <a:custGeom>
            <a:avLst/>
            <a:gdLst>
              <a:gd name="connsiteX0" fmla="*/ 0 w 394619"/>
              <a:gd name="connsiteY0" fmla="*/ 335683 h 543146"/>
              <a:gd name="connsiteX1" fmla="*/ 109070 w 394619"/>
              <a:gd name="connsiteY1" fmla="*/ 0 h 543146"/>
              <a:gd name="connsiteX2" fmla="*/ 394620 w 394619"/>
              <a:gd name="connsiteY2" fmla="*/ 207463 h 543146"/>
              <a:gd name="connsiteX3" fmla="*/ 285549 w 394619"/>
              <a:gd name="connsiteY3" fmla="*/ 543147 h 543146"/>
              <a:gd name="connsiteX4" fmla="*/ 0 w 394619"/>
              <a:gd name="connsiteY4" fmla="*/ 335683 h 543146"/>
              <a:gd name="connsiteX5" fmla="*/ 0 w 394619"/>
              <a:gd name="connsiteY5" fmla="*/ 33568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0" y="335683"/>
                </a:moveTo>
                <a:lnTo>
                  <a:pt x="109070" y="0"/>
                </a:lnTo>
                <a:lnTo>
                  <a:pt x="394620" y="207463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9" name="Freeform: Shape 828">
            <a:extLst>
              <a:ext uri="{FF2B5EF4-FFF2-40B4-BE49-F238E27FC236}">
                <a16:creationId xmlns:a16="http://schemas.microsoft.com/office/drawing/2014/main" id="{54E28AE1-C3DB-02C2-FD51-ED04F6613174}"/>
              </a:ext>
            </a:extLst>
          </p:cNvPr>
          <p:cNvSpPr/>
          <p:nvPr/>
        </p:nvSpPr>
        <p:spPr>
          <a:xfrm>
            <a:off x="6877313" y="-379732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1 w 394619"/>
              <a:gd name="connsiteY1" fmla="*/ 0 h 543147"/>
              <a:gd name="connsiteX2" fmla="*/ 394620 w 394619"/>
              <a:gd name="connsiteY2" fmla="*/ 207464 h 543147"/>
              <a:gd name="connsiteX3" fmla="*/ 285550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1" y="0"/>
                </a:lnTo>
                <a:lnTo>
                  <a:pt x="394620" y="207464"/>
                </a:lnTo>
                <a:lnTo>
                  <a:pt x="285550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0" name="Freeform: Shape 829">
            <a:extLst>
              <a:ext uri="{FF2B5EF4-FFF2-40B4-BE49-F238E27FC236}">
                <a16:creationId xmlns:a16="http://schemas.microsoft.com/office/drawing/2014/main" id="{4D5CB9E5-8C10-9B92-CF43-D5ABA6E014EE}"/>
              </a:ext>
            </a:extLst>
          </p:cNvPr>
          <p:cNvSpPr/>
          <p:nvPr/>
        </p:nvSpPr>
        <p:spPr>
          <a:xfrm>
            <a:off x="829281" y="7944669"/>
            <a:ext cx="394619" cy="543146"/>
          </a:xfrm>
          <a:custGeom>
            <a:avLst/>
            <a:gdLst>
              <a:gd name="connsiteX0" fmla="*/ 0 w 394619"/>
              <a:gd name="connsiteY0" fmla="*/ 335683 h 543146"/>
              <a:gd name="connsiteX1" fmla="*/ 109070 w 394619"/>
              <a:gd name="connsiteY1" fmla="*/ 0 h 543146"/>
              <a:gd name="connsiteX2" fmla="*/ 394620 w 394619"/>
              <a:gd name="connsiteY2" fmla="*/ 207463 h 543146"/>
              <a:gd name="connsiteX3" fmla="*/ 285549 w 394619"/>
              <a:gd name="connsiteY3" fmla="*/ 543147 h 543146"/>
              <a:gd name="connsiteX4" fmla="*/ 0 w 394619"/>
              <a:gd name="connsiteY4" fmla="*/ 335683 h 543146"/>
              <a:gd name="connsiteX5" fmla="*/ 0 w 394619"/>
              <a:gd name="connsiteY5" fmla="*/ 33568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0" y="335683"/>
                </a:moveTo>
                <a:lnTo>
                  <a:pt x="109070" y="0"/>
                </a:lnTo>
                <a:lnTo>
                  <a:pt x="394620" y="207463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1" name="Freeform: Shape 830">
            <a:extLst>
              <a:ext uri="{FF2B5EF4-FFF2-40B4-BE49-F238E27FC236}">
                <a16:creationId xmlns:a16="http://schemas.microsoft.com/office/drawing/2014/main" id="{27FC4D90-5818-69C5-A947-031A7FC0BCF8}"/>
              </a:ext>
            </a:extLst>
          </p:cNvPr>
          <p:cNvSpPr/>
          <p:nvPr/>
        </p:nvSpPr>
        <p:spPr>
          <a:xfrm>
            <a:off x="6129736" y="4765030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20 w 394619"/>
              <a:gd name="connsiteY2" fmla="*/ 207463 h 543147"/>
              <a:gd name="connsiteX3" fmla="*/ 285550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20" y="207463"/>
                </a:lnTo>
                <a:lnTo>
                  <a:pt x="285550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2" name="Freeform: Shape 831">
            <a:extLst>
              <a:ext uri="{FF2B5EF4-FFF2-40B4-BE49-F238E27FC236}">
                <a16:creationId xmlns:a16="http://schemas.microsoft.com/office/drawing/2014/main" id="{C402E5E9-78BF-3246-8583-7A2B21658829}"/>
              </a:ext>
            </a:extLst>
          </p:cNvPr>
          <p:cNvSpPr/>
          <p:nvPr/>
        </p:nvSpPr>
        <p:spPr>
          <a:xfrm>
            <a:off x="7162863" y="3343052"/>
            <a:ext cx="394618" cy="543147"/>
          </a:xfrm>
          <a:custGeom>
            <a:avLst/>
            <a:gdLst>
              <a:gd name="connsiteX0" fmla="*/ 0 w 394618"/>
              <a:gd name="connsiteY0" fmla="*/ 335683 h 543147"/>
              <a:gd name="connsiteX1" fmla="*/ 109070 w 394618"/>
              <a:gd name="connsiteY1" fmla="*/ 0 h 543147"/>
              <a:gd name="connsiteX2" fmla="*/ 394619 w 394618"/>
              <a:gd name="connsiteY2" fmla="*/ 207464 h 543147"/>
              <a:gd name="connsiteX3" fmla="*/ 285549 w 394618"/>
              <a:gd name="connsiteY3" fmla="*/ 543147 h 543147"/>
              <a:gd name="connsiteX4" fmla="*/ 0 w 394618"/>
              <a:gd name="connsiteY4" fmla="*/ 335683 h 543147"/>
              <a:gd name="connsiteX5" fmla="*/ 0 w 394618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0" y="335683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3" name="Freeform: Shape 832">
            <a:extLst>
              <a:ext uri="{FF2B5EF4-FFF2-40B4-BE49-F238E27FC236}">
                <a16:creationId xmlns:a16="http://schemas.microsoft.com/office/drawing/2014/main" id="{1C079FE8-1E5E-71E8-5609-5FCB4F31B900}"/>
              </a:ext>
            </a:extLst>
          </p:cNvPr>
          <p:cNvSpPr/>
          <p:nvPr/>
        </p:nvSpPr>
        <p:spPr>
          <a:xfrm>
            <a:off x="5491228" y="5643861"/>
            <a:ext cx="394619" cy="543147"/>
          </a:xfrm>
          <a:custGeom>
            <a:avLst/>
            <a:gdLst>
              <a:gd name="connsiteX0" fmla="*/ 0 w 394619"/>
              <a:gd name="connsiteY0" fmla="*/ 335684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50 w 394619"/>
              <a:gd name="connsiteY3" fmla="*/ 543147 h 543147"/>
              <a:gd name="connsiteX4" fmla="*/ 0 w 394619"/>
              <a:gd name="connsiteY4" fmla="*/ 335684 h 543147"/>
              <a:gd name="connsiteX5" fmla="*/ 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4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50" y="543147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4" name="Freeform: Shape 833">
            <a:extLst>
              <a:ext uri="{FF2B5EF4-FFF2-40B4-BE49-F238E27FC236}">
                <a16:creationId xmlns:a16="http://schemas.microsoft.com/office/drawing/2014/main" id="{75CEC942-AE07-B360-529E-8167B2F943CA}"/>
              </a:ext>
            </a:extLst>
          </p:cNvPr>
          <p:cNvSpPr/>
          <p:nvPr/>
        </p:nvSpPr>
        <p:spPr>
          <a:xfrm>
            <a:off x="5205679" y="6522691"/>
            <a:ext cx="394619" cy="543147"/>
          </a:xfrm>
          <a:custGeom>
            <a:avLst/>
            <a:gdLst>
              <a:gd name="connsiteX0" fmla="*/ 0 w 394619"/>
              <a:gd name="connsiteY0" fmla="*/ 335684 h 543147"/>
              <a:gd name="connsiteX1" fmla="*/ 109070 w 394619"/>
              <a:gd name="connsiteY1" fmla="*/ 0 h 543147"/>
              <a:gd name="connsiteX2" fmla="*/ 394619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4 h 543147"/>
              <a:gd name="connsiteX5" fmla="*/ 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4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7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5" name="Freeform: Shape 834">
            <a:extLst>
              <a:ext uri="{FF2B5EF4-FFF2-40B4-BE49-F238E27FC236}">
                <a16:creationId xmlns:a16="http://schemas.microsoft.com/office/drawing/2014/main" id="{3CF1A909-6791-CEAC-455E-996D6A2C990B}"/>
              </a:ext>
            </a:extLst>
          </p:cNvPr>
          <p:cNvSpPr/>
          <p:nvPr/>
        </p:nvSpPr>
        <p:spPr>
          <a:xfrm>
            <a:off x="8195990" y="1921075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1 w 394619"/>
              <a:gd name="connsiteY1" fmla="*/ 0 h 543147"/>
              <a:gd name="connsiteX2" fmla="*/ 394620 w 394619"/>
              <a:gd name="connsiteY2" fmla="*/ 207464 h 543147"/>
              <a:gd name="connsiteX3" fmla="*/ 285550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1" y="0"/>
                </a:lnTo>
                <a:lnTo>
                  <a:pt x="394620" y="207464"/>
                </a:lnTo>
                <a:lnTo>
                  <a:pt x="285550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6" name="Freeform: Shape 835">
            <a:extLst>
              <a:ext uri="{FF2B5EF4-FFF2-40B4-BE49-F238E27FC236}">
                <a16:creationId xmlns:a16="http://schemas.microsoft.com/office/drawing/2014/main" id="{00CD5B58-77F7-9604-2725-1D661B0FC93C}"/>
              </a:ext>
            </a:extLst>
          </p:cNvPr>
          <p:cNvSpPr/>
          <p:nvPr/>
        </p:nvSpPr>
        <p:spPr>
          <a:xfrm>
            <a:off x="4458101" y="7065838"/>
            <a:ext cx="394619" cy="543146"/>
          </a:xfrm>
          <a:custGeom>
            <a:avLst/>
            <a:gdLst>
              <a:gd name="connsiteX0" fmla="*/ 0 w 394619"/>
              <a:gd name="connsiteY0" fmla="*/ 335683 h 543146"/>
              <a:gd name="connsiteX1" fmla="*/ 109070 w 394619"/>
              <a:gd name="connsiteY1" fmla="*/ 0 h 543146"/>
              <a:gd name="connsiteX2" fmla="*/ 394619 w 394619"/>
              <a:gd name="connsiteY2" fmla="*/ 207463 h 543146"/>
              <a:gd name="connsiteX3" fmla="*/ 285549 w 394619"/>
              <a:gd name="connsiteY3" fmla="*/ 543147 h 543146"/>
              <a:gd name="connsiteX4" fmla="*/ 0 w 394619"/>
              <a:gd name="connsiteY4" fmla="*/ 335683 h 543146"/>
              <a:gd name="connsiteX5" fmla="*/ 0 w 394619"/>
              <a:gd name="connsiteY5" fmla="*/ 33568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0" y="335683"/>
                </a:moveTo>
                <a:lnTo>
                  <a:pt x="109070" y="0"/>
                </a:lnTo>
                <a:lnTo>
                  <a:pt x="394619" y="207463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7" name="Freeform: Shape 836">
            <a:extLst>
              <a:ext uri="{FF2B5EF4-FFF2-40B4-BE49-F238E27FC236}">
                <a16:creationId xmlns:a16="http://schemas.microsoft.com/office/drawing/2014/main" id="{E3554282-DC66-7C54-C4EE-B8A1F2FA5A5D}"/>
              </a:ext>
            </a:extLst>
          </p:cNvPr>
          <p:cNvSpPr/>
          <p:nvPr/>
        </p:nvSpPr>
        <p:spPr>
          <a:xfrm>
            <a:off x="8834498" y="1042244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1 w 394619"/>
              <a:gd name="connsiteY1" fmla="*/ 0 h 543147"/>
              <a:gd name="connsiteX2" fmla="*/ 394620 w 394619"/>
              <a:gd name="connsiteY2" fmla="*/ 207464 h 543147"/>
              <a:gd name="connsiteX3" fmla="*/ 285550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1" y="0"/>
                </a:lnTo>
                <a:lnTo>
                  <a:pt x="394620" y="207464"/>
                </a:lnTo>
                <a:lnTo>
                  <a:pt x="285550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8" name="Freeform: Shape 837">
            <a:extLst>
              <a:ext uri="{FF2B5EF4-FFF2-40B4-BE49-F238E27FC236}">
                <a16:creationId xmlns:a16="http://schemas.microsoft.com/office/drawing/2014/main" id="{5AFF3DDC-5CD3-FC47-6159-C465AF543050}"/>
              </a:ext>
            </a:extLst>
          </p:cNvPr>
          <p:cNvSpPr/>
          <p:nvPr/>
        </p:nvSpPr>
        <p:spPr>
          <a:xfrm>
            <a:off x="3819593" y="7944669"/>
            <a:ext cx="394619" cy="543146"/>
          </a:xfrm>
          <a:custGeom>
            <a:avLst/>
            <a:gdLst>
              <a:gd name="connsiteX0" fmla="*/ 0 w 394619"/>
              <a:gd name="connsiteY0" fmla="*/ 335683 h 543146"/>
              <a:gd name="connsiteX1" fmla="*/ 109070 w 394619"/>
              <a:gd name="connsiteY1" fmla="*/ 0 h 543146"/>
              <a:gd name="connsiteX2" fmla="*/ 394619 w 394619"/>
              <a:gd name="connsiteY2" fmla="*/ 207463 h 543146"/>
              <a:gd name="connsiteX3" fmla="*/ 285550 w 394619"/>
              <a:gd name="connsiteY3" fmla="*/ 543147 h 543146"/>
              <a:gd name="connsiteX4" fmla="*/ 0 w 394619"/>
              <a:gd name="connsiteY4" fmla="*/ 335683 h 543146"/>
              <a:gd name="connsiteX5" fmla="*/ 0 w 394619"/>
              <a:gd name="connsiteY5" fmla="*/ 33568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0" y="335683"/>
                </a:moveTo>
                <a:lnTo>
                  <a:pt x="109070" y="0"/>
                </a:lnTo>
                <a:lnTo>
                  <a:pt x="394619" y="207463"/>
                </a:lnTo>
                <a:lnTo>
                  <a:pt x="285550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9" name="Freeform: Shape 838">
            <a:extLst>
              <a:ext uri="{FF2B5EF4-FFF2-40B4-BE49-F238E27FC236}">
                <a16:creationId xmlns:a16="http://schemas.microsoft.com/office/drawing/2014/main" id="{96CF44BA-018A-C483-3A8B-9EABCEF810C2}"/>
              </a:ext>
            </a:extLst>
          </p:cNvPr>
          <p:cNvSpPr/>
          <p:nvPr/>
        </p:nvSpPr>
        <p:spPr>
          <a:xfrm>
            <a:off x="9582076" y="499097"/>
            <a:ext cx="394618" cy="543147"/>
          </a:xfrm>
          <a:custGeom>
            <a:avLst/>
            <a:gdLst>
              <a:gd name="connsiteX0" fmla="*/ 0 w 394618"/>
              <a:gd name="connsiteY0" fmla="*/ 335683 h 543147"/>
              <a:gd name="connsiteX1" fmla="*/ 109070 w 394618"/>
              <a:gd name="connsiteY1" fmla="*/ 0 h 543147"/>
              <a:gd name="connsiteX2" fmla="*/ 394619 w 394618"/>
              <a:gd name="connsiteY2" fmla="*/ 207464 h 543147"/>
              <a:gd name="connsiteX3" fmla="*/ 285549 w 394618"/>
              <a:gd name="connsiteY3" fmla="*/ 543147 h 543147"/>
              <a:gd name="connsiteX4" fmla="*/ 0 w 394618"/>
              <a:gd name="connsiteY4" fmla="*/ 335683 h 543147"/>
              <a:gd name="connsiteX5" fmla="*/ 0 w 394618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0" y="335683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0" name="Freeform: Shape 839">
            <a:extLst>
              <a:ext uri="{FF2B5EF4-FFF2-40B4-BE49-F238E27FC236}">
                <a16:creationId xmlns:a16="http://schemas.microsoft.com/office/drawing/2014/main" id="{2562A8BE-CED7-F9A9-7769-80F079EF213E}"/>
              </a:ext>
            </a:extLst>
          </p:cNvPr>
          <p:cNvSpPr/>
          <p:nvPr/>
        </p:nvSpPr>
        <p:spPr>
          <a:xfrm>
            <a:off x="9867625" y="-379732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1" name="Freeform: Shape 840">
            <a:extLst>
              <a:ext uri="{FF2B5EF4-FFF2-40B4-BE49-F238E27FC236}">
                <a16:creationId xmlns:a16="http://schemas.microsoft.com/office/drawing/2014/main" id="{D1AC2AED-5913-DFAE-EED8-37C84AD85BB8}"/>
              </a:ext>
            </a:extLst>
          </p:cNvPr>
          <p:cNvSpPr/>
          <p:nvPr/>
        </p:nvSpPr>
        <p:spPr>
          <a:xfrm>
            <a:off x="2500917" y="3886200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19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2" name="Freeform: Shape 841">
            <a:extLst>
              <a:ext uri="{FF2B5EF4-FFF2-40B4-BE49-F238E27FC236}">
                <a16:creationId xmlns:a16="http://schemas.microsoft.com/office/drawing/2014/main" id="{203F4FA1-3C7E-4D44-7FB8-DC74A6A26CDE}"/>
              </a:ext>
            </a:extLst>
          </p:cNvPr>
          <p:cNvSpPr/>
          <p:nvPr/>
        </p:nvSpPr>
        <p:spPr>
          <a:xfrm>
            <a:off x="3534044" y="2464222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19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3" name="Freeform: Shape 842">
            <a:extLst>
              <a:ext uri="{FF2B5EF4-FFF2-40B4-BE49-F238E27FC236}">
                <a16:creationId xmlns:a16="http://schemas.microsoft.com/office/drawing/2014/main" id="{9ACBEB72-5314-520D-B705-5A2ECEEEAB50}"/>
              </a:ext>
            </a:extLst>
          </p:cNvPr>
          <p:cNvSpPr/>
          <p:nvPr/>
        </p:nvSpPr>
        <p:spPr>
          <a:xfrm>
            <a:off x="4172551" y="1585391"/>
            <a:ext cx="394619" cy="543147"/>
          </a:xfrm>
          <a:custGeom>
            <a:avLst/>
            <a:gdLst>
              <a:gd name="connsiteX0" fmla="*/ 0 w 394619"/>
              <a:gd name="connsiteY0" fmla="*/ 335684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50 w 394619"/>
              <a:gd name="connsiteY3" fmla="*/ 543147 h 543147"/>
              <a:gd name="connsiteX4" fmla="*/ 0 w 394619"/>
              <a:gd name="connsiteY4" fmla="*/ 335684 h 543147"/>
              <a:gd name="connsiteX5" fmla="*/ 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4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50" y="543147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4" name="Freeform: Shape 843">
            <a:extLst>
              <a:ext uri="{FF2B5EF4-FFF2-40B4-BE49-F238E27FC236}">
                <a16:creationId xmlns:a16="http://schemas.microsoft.com/office/drawing/2014/main" id="{53F5C674-4C08-1280-9F01-DC3E43D43FA7}"/>
              </a:ext>
            </a:extLst>
          </p:cNvPr>
          <p:cNvSpPr/>
          <p:nvPr/>
        </p:nvSpPr>
        <p:spPr>
          <a:xfrm>
            <a:off x="1467789" y="5308177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20 w 394619"/>
              <a:gd name="connsiteY2" fmla="*/ 207463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20" y="207463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5" name="Freeform: Shape 844">
            <a:extLst>
              <a:ext uri="{FF2B5EF4-FFF2-40B4-BE49-F238E27FC236}">
                <a16:creationId xmlns:a16="http://schemas.microsoft.com/office/drawing/2014/main" id="{3C866C6D-A9DD-8DEC-0603-7425BFDF72C0}"/>
              </a:ext>
            </a:extLst>
          </p:cNvPr>
          <p:cNvSpPr/>
          <p:nvPr/>
        </p:nvSpPr>
        <p:spPr>
          <a:xfrm>
            <a:off x="4458101" y="706561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19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6" name="Freeform: Shape 845">
            <a:extLst>
              <a:ext uri="{FF2B5EF4-FFF2-40B4-BE49-F238E27FC236}">
                <a16:creationId xmlns:a16="http://schemas.microsoft.com/office/drawing/2014/main" id="{4D512985-736A-BC57-FA28-7A6E4987E4B2}"/>
              </a:ext>
            </a:extLst>
          </p:cNvPr>
          <p:cNvSpPr/>
          <p:nvPr/>
        </p:nvSpPr>
        <p:spPr>
          <a:xfrm>
            <a:off x="829281" y="6187008"/>
            <a:ext cx="394619" cy="543147"/>
          </a:xfrm>
          <a:custGeom>
            <a:avLst/>
            <a:gdLst>
              <a:gd name="connsiteX0" fmla="*/ 0 w 394619"/>
              <a:gd name="connsiteY0" fmla="*/ 335684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8 h 543147"/>
              <a:gd name="connsiteX4" fmla="*/ 0 w 394619"/>
              <a:gd name="connsiteY4" fmla="*/ 335684 h 543147"/>
              <a:gd name="connsiteX5" fmla="*/ 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4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8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7" name="Freeform: Shape 846">
            <a:extLst>
              <a:ext uri="{FF2B5EF4-FFF2-40B4-BE49-F238E27FC236}">
                <a16:creationId xmlns:a16="http://schemas.microsoft.com/office/drawing/2014/main" id="{A96B78B1-90EA-F82D-2FE1-7FD252019905}"/>
              </a:ext>
            </a:extLst>
          </p:cNvPr>
          <p:cNvSpPr/>
          <p:nvPr/>
        </p:nvSpPr>
        <p:spPr>
          <a:xfrm>
            <a:off x="5205679" y="163414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19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8" name="Freeform: Shape 847">
            <a:extLst>
              <a:ext uri="{FF2B5EF4-FFF2-40B4-BE49-F238E27FC236}">
                <a16:creationId xmlns:a16="http://schemas.microsoft.com/office/drawing/2014/main" id="{6D928E14-A359-F5D7-CF74-9B1BC9614CD6}"/>
              </a:ext>
            </a:extLst>
          </p:cNvPr>
          <p:cNvSpPr/>
          <p:nvPr/>
        </p:nvSpPr>
        <p:spPr>
          <a:xfrm>
            <a:off x="81703" y="6730155"/>
            <a:ext cx="394619" cy="543146"/>
          </a:xfrm>
          <a:custGeom>
            <a:avLst/>
            <a:gdLst>
              <a:gd name="connsiteX0" fmla="*/ 0 w 394619"/>
              <a:gd name="connsiteY0" fmla="*/ 335683 h 543146"/>
              <a:gd name="connsiteX1" fmla="*/ 109070 w 394619"/>
              <a:gd name="connsiteY1" fmla="*/ 0 h 543146"/>
              <a:gd name="connsiteX2" fmla="*/ 394620 w 394619"/>
              <a:gd name="connsiteY2" fmla="*/ 207463 h 543146"/>
              <a:gd name="connsiteX3" fmla="*/ 285549 w 394619"/>
              <a:gd name="connsiteY3" fmla="*/ 543147 h 543146"/>
              <a:gd name="connsiteX4" fmla="*/ 0 w 394619"/>
              <a:gd name="connsiteY4" fmla="*/ 335683 h 543146"/>
              <a:gd name="connsiteX5" fmla="*/ 0 w 394619"/>
              <a:gd name="connsiteY5" fmla="*/ 33568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0" y="335683"/>
                </a:moveTo>
                <a:lnTo>
                  <a:pt x="109070" y="0"/>
                </a:lnTo>
                <a:lnTo>
                  <a:pt x="394620" y="207463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9" name="Freeform: Shape 848">
            <a:extLst>
              <a:ext uri="{FF2B5EF4-FFF2-40B4-BE49-F238E27FC236}">
                <a16:creationId xmlns:a16="http://schemas.microsoft.com/office/drawing/2014/main" id="{FCB31857-6844-7CA9-B4F7-A1FBD04D0DFA}"/>
              </a:ext>
            </a:extLst>
          </p:cNvPr>
          <p:cNvSpPr/>
          <p:nvPr/>
        </p:nvSpPr>
        <p:spPr>
          <a:xfrm>
            <a:off x="5844187" y="-715416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19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0" name="Freeform: Shape 849">
            <a:extLst>
              <a:ext uri="{FF2B5EF4-FFF2-40B4-BE49-F238E27FC236}">
                <a16:creationId xmlns:a16="http://schemas.microsoft.com/office/drawing/2014/main" id="{4A63DA81-9DEC-EE49-7958-FD42ECD86462}"/>
              </a:ext>
            </a:extLst>
          </p:cNvPr>
          <p:cNvSpPr/>
          <p:nvPr/>
        </p:nvSpPr>
        <p:spPr>
          <a:xfrm>
            <a:off x="-203845" y="7608985"/>
            <a:ext cx="394619" cy="543147"/>
          </a:xfrm>
          <a:custGeom>
            <a:avLst/>
            <a:gdLst>
              <a:gd name="connsiteX0" fmla="*/ 0 w 394619"/>
              <a:gd name="connsiteY0" fmla="*/ 335684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8 h 543147"/>
              <a:gd name="connsiteX4" fmla="*/ 0 w 394619"/>
              <a:gd name="connsiteY4" fmla="*/ 335684 h 543147"/>
              <a:gd name="connsiteX5" fmla="*/ 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4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8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1" name="Freeform: Shape 850">
            <a:extLst>
              <a:ext uri="{FF2B5EF4-FFF2-40B4-BE49-F238E27FC236}">
                <a16:creationId xmlns:a16="http://schemas.microsoft.com/office/drawing/2014/main" id="{347C42BA-E16A-389F-BA03-BD56DEA112D1}"/>
              </a:ext>
            </a:extLst>
          </p:cNvPr>
          <p:cNvSpPr/>
          <p:nvPr/>
        </p:nvSpPr>
        <p:spPr>
          <a:xfrm>
            <a:off x="6877313" y="5308177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1 w 394619"/>
              <a:gd name="connsiteY1" fmla="*/ 0 h 543147"/>
              <a:gd name="connsiteX2" fmla="*/ 394620 w 394619"/>
              <a:gd name="connsiteY2" fmla="*/ 207463 h 543147"/>
              <a:gd name="connsiteX3" fmla="*/ 285550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1" y="0"/>
                </a:lnTo>
                <a:lnTo>
                  <a:pt x="394620" y="207463"/>
                </a:lnTo>
                <a:lnTo>
                  <a:pt x="285550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2" name="Freeform: Shape 851">
            <a:extLst>
              <a:ext uri="{FF2B5EF4-FFF2-40B4-BE49-F238E27FC236}">
                <a16:creationId xmlns:a16="http://schemas.microsoft.com/office/drawing/2014/main" id="{DEF94B1C-C685-3E55-AD33-CDA16529D1AE}"/>
              </a:ext>
            </a:extLst>
          </p:cNvPr>
          <p:cNvSpPr/>
          <p:nvPr/>
        </p:nvSpPr>
        <p:spPr>
          <a:xfrm>
            <a:off x="7910441" y="3886200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3" name="Freeform: Shape 852">
            <a:extLst>
              <a:ext uri="{FF2B5EF4-FFF2-40B4-BE49-F238E27FC236}">
                <a16:creationId xmlns:a16="http://schemas.microsoft.com/office/drawing/2014/main" id="{D01BEE43-5206-1AC8-B2EA-F2404E507325}"/>
              </a:ext>
            </a:extLst>
          </p:cNvPr>
          <p:cNvSpPr/>
          <p:nvPr/>
        </p:nvSpPr>
        <p:spPr>
          <a:xfrm>
            <a:off x="6238806" y="6187008"/>
            <a:ext cx="394619" cy="543147"/>
          </a:xfrm>
          <a:custGeom>
            <a:avLst/>
            <a:gdLst>
              <a:gd name="connsiteX0" fmla="*/ 0 w 394619"/>
              <a:gd name="connsiteY0" fmla="*/ 335684 h 543147"/>
              <a:gd name="connsiteX1" fmla="*/ 109070 w 394619"/>
              <a:gd name="connsiteY1" fmla="*/ 0 h 543147"/>
              <a:gd name="connsiteX2" fmla="*/ 394619 w 394619"/>
              <a:gd name="connsiteY2" fmla="*/ 207464 h 543147"/>
              <a:gd name="connsiteX3" fmla="*/ 285550 w 394619"/>
              <a:gd name="connsiteY3" fmla="*/ 543148 h 543147"/>
              <a:gd name="connsiteX4" fmla="*/ 0 w 394619"/>
              <a:gd name="connsiteY4" fmla="*/ 335684 h 543147"/>
              <a:gd name="connsiteX5" fmla="*/ 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4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50" y="543148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4" name="Freeform: Shape 853">
            <a:extLst>
              <a:ext uri="{FF2B5EF4-FFF2-40B4-BE49-F238E27FC236}">
                <a16:creationId xmlns:a16="http://schemas.microsoft.com/office/drawing/2014/main" id="{8647B17E-85B4-FB22-61F0-08FDC2A09FEF}"/>
              </a:ext>
            </a:extLst>
          </p:cNvPr>
          <p:cNvSpPr/>
          <p:nvPr/>
        </p:nvSpPr>
        <p:spPr>
          <a:xfrm>
            <a:off x="8548949" y="3007369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5" name="Freeform: Shape 854">
            <a:extLst>
              <a:ext uri="{FF2B5EF4-FFF2-40B4-BE49-F238E27FC236}">
                <a16:creationId xmlns:a16="http://schemas.microsoft.com/office/drawing/2014/main" id="{1A2DC176-7C67-127E-C3C5-71A26244D81A}"/>
              </a:ext>
            </a:extLst>
          </p:cNvPr>
          <p:cNvSpPr/>
          <p:nvPr/>
        </p:nvSpPr>
        <p:spPr>
          <a:xfrm>
            <a:off x="5844187" y="6730155"/>
            <a:ext cx="394619" cy="543146"/>
          </a:xfrm>
          <a:custGeom>
            <a:avLst/>
            <a:gdLst>
              <a:gd name="connsiteX0" fmla="*/ 0 w 394619"/>
              <a:gd name="connsiteY0" fmla="*/ 335683 h 543146"/>
              <a:gd name="connsiteX1" fmla="*/ 109070 w 394619"/>
              <a:gd name="connsiteY1" fmla="*/ 0 h 543146"/>
              <a:gd name="connsiteX2" fmla="*/ 394619 w 394619"/>
              <a:gd name="connsiteY2" fmla="*/ 207463 h 543146"/>
              <a:gd name="connsiteX3" fmla="*/ 285549 w 394619"/>
              <a:gd name="connsiteY3" fmla="*/ 543147 h 543146"/>
              <a:gd name="connsiteX4" fmla="*/ 0 w 394619"/>
              <a:gd name="connsiteY4" fmla="*/ 335683 h 543146"/>
              <a:gd name="connsiteX5" fmla="*/ 0 w 394619"/>
              <a:gd name="connsiteY5" fmla="*/ 33568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0" y="335683"/>
                </a:moveTo>
                <a:lnTo>
                  <a:pt x="109070" y="0"/>
                </a:lnTo>
                <a:lnTo>
                  <a:pt x="394619" y="207463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6" name="Freeform: Shape 855">
            <a:extLst>
              <a:ext uri="{FF2B5EF4-FFF2-40B4-BE49-F238E27FC236}">
                <a16:creationId xmlns:a16="http://schemas.microsoft.com/office/drawing/2014/main" id="{75287E4E-24FA-F532-5BD1-A95B90059B62}"/>
              </a:ext>
            </a:extLst>
          </p:cNvPr>
          <p:cNvSpPr/>
          <p:nvPr/>
        </p:nvSpPr>
        <p:spPr>
          <a:xfrm>
            <a:off x="5205679" y="7608985"/>
            <a:ext cx="394619" cy="543147"/>
          </a:xfrm>
          <a:custGeom>
            <a:avLst/>
            <a:gdLst>
              <a:gd name="connsiteX0" fmla="*/ 0 w 394619"/>
              <a:gd name="connsiteY0" fmla="*/ 335684 h 543147"/>
              <a:gd name="connsiteX1" fmla="*/ 109070 w 394619"/>
              <a:gd name="connsiteY1" fmla="*/ 0 h 543147"/>
              <a:gd name="connsiteX2" fmla="*/ 394619 w 394619"/>
              <a:gd name="connsiteY2" fmla="*/ 207464 h 543147"/>
              <a:gd name="connsiteX3" fmla="*/ 285549 w 394619"/>
              <a:gd name="connsiteY3" fmla="*/ 543148 h 543147"/>
              <a:gd name="connsiteX4" fmla="*/ 0 w 394619"/>
              <a:gd name="connsiteY4" fmla="*/ 335684 h 543147"/>
              <a:gd name="connsiteX5" fmla="*/ 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4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8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7" name="Freeform: Shape 856">
            <a:extLst>
              <a:ext uri="{FF2B5EF4-FFF2-40B4-BE49-F238E27FC236}">
                <a16:creationId xmlns:a16="http://schemas.microsoft.com/office/drawing/2014/main" id="{4F9D8AB0-26E1-C11D-41FC-BAF64D1F3BC2}"/>
              </a:ext>
            </a:extLst>
          </p:cNvPr>
          <p:cNvSpPr/>
          <p:nvPr/>
        </p:nvSpPr>
        <p:spPr>
          <a:xfrm>
            <a:off x="9582076" y="1585391"/>
            <a:ext cx="394618" cy="543147"/>
          </a:xfrm>
          <a:custGeom>
            <a:avLst/>
            <a:gdLst>
              <a:gd name="connsiteX0" fmla="*/ 0 w 394618"/>
              <a:gd name="connsiteY0" fmla="*/ 335684 h 543147"/>
              <a:gd name="connsiteX1" fmla="*/ 109070 w 394618"/>
              <a:gd name="connsiteY1" fmla="*/ 0 h 543147"/>
              <a:gd name="connsiteX2" fmla="*/ 394619 w 394618"/>
              <a:gd name="connsiteY2" fmla="*/ 207464 h 543147"/>
              <a:gd name="connsiteX3" fmla="*/ 285549 w 394618"/>
              <a:gd name="connsiteY3" fmla="*/ 543147 h 543147"/>
              <a:gd name="connsiteX4" fmla="*/ 0 w 394618"/>
              <a:gd name="connsiteY4" fmla="*/ 335684 h 543147"/>
              <a:gd name="connsiteX5" fmla="*/ 0 w 394618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0" y="335684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7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8" name="Freeform: Shape 857">
            <a:extLst>
              <a:ext uri="{FF2B5EF4-FFF2-40B4-BE49-F238E27FC236}">
                <a16:creationId xmlns:a16="http://schemas.microsoft.com/office/drawing/2014/main" id="{BD4D01AB-7973-8980-1214-40C8F580EC21}"/>
              </a:ext>
            </a:extLst>
          </p:cNvPr>
          <p:cNvSpPr/>
          <p:nvPr/>
        </p:nvSpPr>
        <p:spPr>
          <a:xfrm>
            <a:off x="4458101" y="8152132"/>
            <a:ext cx="394619" cy="543146"/>
          </a:xfrm>
          <a:custGeom>
            <a:avLst/>
            <a:gdLst>
              <a:gd name="connsiteX0" fmla="*/ 0 w 394619"/>
              <a:gd name="connsiteY0" fmla="*/ 335683 h 543146"/>
              <a:gd name="connsiteX1" fmla="*/ 109070 w 394619"/>
              <a:gd name="connsiteY1" fmla="*/ 0 h 543146"/>
              <a:gd name="connsiteX2" fmla="*/ 394619 w 394619"/>
              <a:gd name="connsiteY2" fmla="*/ 207463 h 543146"/>
              <a:gd name="connsiteX3" fmla="*/ 285549 w 394619"/>
              <a:gd name="connsiteY3" fmla="*/ 543147 h 543146"/>
              <a:gd name="connsiteX4" fmla="*/ 0 w 394619"/>
              <a:gd name="connsiteY4" fmla="*/ 335683 h 543146"/>
              <a:gd name="connsiteX5" fmla="*/ 0 w 394619"/>
              <a:gd name="connsiteY5" fmla="*/ 33568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0" y="335683"/>
                </a:moveTo>
                <a:lnTo>
                  <a:pt x="109070" y="0"/>
                </a:lnTo>
                <a:lnTo>
                  <a:pt x="394619" y="207463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9" name="Freeform: Shape 858">
            <a:extLst>
              <a:ext uri="{FF2B5EF4-FFF2-40B4-BE49-F238E27FC236}">
                <a16:creationId xmlns:a16="http://schemas.microsoft.com/office/drawing/2014/main" id="{74F3144E-BF7E-153D-4584-B65711D5B26A}"/>
              </a:ext>
            </a:extLst>
          </p:cNvPr>
          <p:cNvSpPr/>
          <p:nvPr/>
        </p:nvSpPr>
        <p:spPr>
          <a:xfrm>
            <a:off x="10220584" y="706561"/>
            <a:ext cx="394618" cy="543147"/>
          </a:xfrm>
          <a:custGeom>
            <a:avLst/>
            <a:gdLst>
              <a:gd name="connsiteX0" fmla="*/ 0 w 394618"/>
              <a:gd name="connsiteY0" fmla="*/ 335683 h 543147"/>
              <a:gd name="connsiteX1" fmla="*/ 109070 w 394618"/>
              <a:gd name="connsiteY1" fmla="*/ 0 h 543147"/>
              <a:gd name="connsiteX2" fmla="*/ 394619 w 394618"/>
              <a:gd name="connsiteY2" fmla="*/ 207464 h 543147"/>
              <a:gd name="connsiteX3" fmla="*/ 285549 w 394618"/>
              <a:gd name="connsiteY3" fmla="*/ 543147 h 543147"/>
              <a:gd name="connsiteX4" fmla="*/ 0 w 394618"/>
              <a:gd name="connsiteY4" fmla="*/ 335683 h 543147"/>
              <a:gd name="connsiteX5" fmla="*/ 0 w 394618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0" y="335683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0" name="Freeform: Shape 859">
            <a:extLst>
              <a:ext uri="{FF2B5EF4-FFF2-40B4-BE49-F238E27FC236}">
                <a16:creationId xmlns:a16="http://schemas.microsoft.com/office/drawing/2014/main" id="{45F5D64F-9353-5603-DB16-62DDE6F136F8}"/>
              </a:ext>
            </a:extLst>
          </p:cNvPr>
          <p:cNvSpPr/>
          <p:nvPr/>
        </p:nvSpPr>
        <p:spPr>
          <a:xfrm>
            <a:off x="10615203" y="163414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1 w 394619"/>
              <a:gd name="connsiteY1" fmla="*/ 0 h 543147"/>
              <a:gd name="connsiteX2" fmla="*/ 394620 w 394619"/>
              <a:gd name="connsiteY2" fmla="*/ 207464 h 543147"/>
              <a:gd name="connsiteX3" fmla="*/ 285550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1" y="0"/>
                </a:lnTo>
                <a:lnTo>
                  <a:pt x="394620" y="207464"/>
                </a:lnTo>
                <a:lnTo>
                  <a:pt x="285550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1" name="Freeform: Shape 860">
            <a:extLst>
              <a:ext uri="{FF2B5EF4-FFF2-40B4-BE49-F238E27FC236}">
                <a16:creationId xmlns:a16="http://schemas.microsoft.com/office/drawing/2014/main" id="{60737067-0FEB-7B79-32F8-E7F1CC05B1FB}"/>
              </a:ext>
            </a:extLst>
          </p:cNvPr>
          <p:cNvSpPr/>
          <p:nvPr/>
        </p:nvSpPr>
        <p:spPr>
          <a:xfrm>
            <a:off x="1753338" y="3343052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2" name="Freeform: Shape 861">
            <a:extLst>
              <a:ext uri="{FF2B5EF4-FFF2-40B4-BE49-F238E27FC236}">
                <a16:creationId xmlns:a16="http://schemas.microsoft.com/office/drawing/2014/main" id="{BBAC9B1C-C9DD-54C7-F4FC-BF2F18353F9D}"/>
              </a:ext>
            </a:extLst>
          </p:cNvPr>
          <p:cNvSpPr/>
          <p:nvPr/>
        </p:nvSpPr>
        <p:spPr>
          <a:xfrm>
            <a:off x="2786466" y="1921075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19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3" name="Freeform: Shape 862">
            <a:extLst>
              <a:ext uri="{FF2B5EF4-FFF2-40B4-BE49-F238E27FC236}">
                <a16:creationId xmlns:a16="http://schemas.microsoft.com/office/drawing/2014/main" id="{DB0F2C27-5292-9782-8719-7CD792A576B8}"/>
              </a:ext>
            </a:extLst>
          </p:cNvPr>
          <p:cNvSpPr/>
          <p:nvPr/>
        </p:nvSpPr>
        <p:spPr>
          <a:xfrm>
            <a:off x="1114831" y="4221883"/>
            <a:ext cx="394619" cy="543147"/>
          </a:xfrm>
          <a:custGeom>
            <a:avLst/>
            <a:gdLst>
              <a:gd name="connsiteX0" fmla="*/ 0 w 394619"/>
              <a:gd name="connsiteY0" fmla="*/ 335684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8 h 543147"/>
              <a:gd name="connsiteX4" fmla="*/ 0 w 394619"/>
              <a:gd name="connsiteY4" fmla="*/ 335684 h 543147"/>
              <a:gd name="connsiteX5" fmla="*/ 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4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8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4" name="Freeform: Shape 863">
            <a:extLst>
              <a:ext uri="{FF2B5EF4-FFF2-40B4-BE49-F238E27FC236}">
                <a16:creationId xmlns:a16="http://schemas.microsoft.com/office/drawing/2014/main" id="{A30925D3-C40D-242C-7A28-EE8AC894A90B}"/>
              </a:ext>
            </a:extLst>
          </p:cNvPr>
          <p:cNvSpPr/>
          <p:nvPr/>
        </p:nvSpPr>
        <p:spPr>
          <a:xfrm>
            <a:off x="3424974" y="1042244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19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5" name="Freeform: Shape 864">
            <a:extLst>
              <a:ext uri="{FF2B5EF4-FFF2-40B4-BE49-F238E27FC236}">
                <a16:creationId xmlns:a16="http://schemas.microsoft.com/office/drawing/2014/main" id="{0D158194-3836-10DE-4861-463111647B2E}"/>
              </a:ext>
            </a:extLst>
          </p:cNvPr>
          <p:cNvSpPr/>
          <p:nvPr/>
        </p:nvSpPr>
        <p:spPr>
          <a:xfrm>
            <a:off x="3819593" y="499097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19 w 394619"/>
              <a:gd name="connsiteY2" fmla="*/ 207464 h 543147"/>
              <a:gd name="connsiteX3" fmla="*/ 285550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50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6" name="Freeform: Shape 865">
            <a:extLst>
              <a:ext uri="{FF2B5EF4-FFF2-40B4-BE49-F238E27FC236}">
                <a16:creationId xmlns:a16="http://schemas.microsoft.com/office/drawing/2014/main" id="{747E41CA-9960-644C-B816-5C01D87A75B1}"/>
              </a:ext>
            </a:extLst>
          </p:cNvPr>
          <p:cNvSpPr/>
          <p:nvPr/>
        </p:nvSpPr>
        <p:spPr>
          <a:xfrm>
            <a:off x="81703" y="5643861"/>
            <a:ext cx="394619" cy="543147"/>
          </a:xfrm>
          <a:custGeom>
            <a:avLst/>
            <a:gdLst>
              <a:gd name="connsiteX0" fmla="*/ 0 w 394619"/>
              <a:gd name="connsiteY0" fmla="*/ 335684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4 h 543147"/>
              <a:gd name="connsiteX5" fmla="*/ 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4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7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7" name="Freeform: Shape 866">
            <a:extLst>
              <a:ext uri="{FF2B5EF4-FFF2-40B4-BE49-F238E27FC236}">
                <a16:creationId xmlns:a16="http://schemas.microsoft.com/office/drawing/2014/main" id="{D853F08D-464A-84F5-6A0B-FF4B879EFD9B}"/>
              </a:ext>
            </a:extLst>
          </p:cNvPr>
          <p:cNvSpPr/>
          <p:nvPr/>
        </p:nvSpPr>
        <p:spPr>
          <a:xfrm>
            <a:off x="4458101" y="-379732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19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8" name="Freeform: Shape 867">
            <a:extLst>
              <a:ext uri="{FF2B5EF4-FFF2-40B4-BE49-F238E27FC236}">
                <a16:creationId xmlns:a16="http://schemas.microsoft.com/office/drawing/2014/main" id="{4321F75F-7AFF-8625-A058-EF1EC997D9D9}"/>
              </a:ext>
            </a:extLst>
          </p:cNvPr>
          <p:cNvSpPr/>
          <p:nvPr/>
        </p:nvSpPr>
        <p:spPr>
          <a:xfrm>
            <a:off x="-556803" y="6522691"/>
            <a:ext cx="394619" cy="543147"/>
          </a:xfrm>
          <a:custGeom>
            <a:avLst/>
            <a:gdLst>
              <a:gd name="connsiteX0" fmla="*/ 0 w 394619"/>
              <a:gd name="connsiteY0" fmla="*/ 335684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4 h 543147"/>
              <a:gd name="connsiteX5" fmla="*/ 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4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7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9" name="Freeform: Shape 868">
            <a:extLst>
              <a:ext uri="{FF2B5EF4-FFF2-40B4-BE49-F238E27FC236}">
                <a16:creationId xmlns:a16="http://schemas.microsoft.com/office/drawing/2014/main" id="{C888B5AF-60F9-D508-8DB5-1CE62C94FAD3}"/>
              </a:ext>
            </a:extLst>
          </p:cNvPr>
          <p:cNvSpPr/>
          <p:nvPr/>
        </p:nvSpPr>
        <p:spPr>
          <a:xfrm>
            <a:off x="5205679" y="-922880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19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0" name="Freeform: Shape 869">
            <a:extLst>
              <a:ext uri="{FF2B5EF4-FFF2-40B4-BE49-F238E27FC236}">
                <a16:creationId xmlns:a16="http://schemas.microsoft.com/office/drawing/2014/main" id="{821A48A3-CE2B-8CBE-43BB-E79B8FC18020}"/>
              </a:ext>
            </a:extLst>
          </p:cNvPr>
          <p:cNvSpPr/>
          <p:nvPr/>
        </p:nvSpPr>
        <p:spPr>
          <a:xfrm>
            <a:off x="-951423" y="7065838"/>
            <a:ext cx="394619" cy="543146"/>
          </a:xfrm>
          <a:custGeom>
            <a:avLst/>
            <a:gdLst>
              <a:gd name="connsiteX0" fmla="*/ 0 w 394619"/>
              <a:gd name="connsiteY0" fmla="*/ 335683 h 543146"/>
              <a:gd name="connsiteX1" fmla="*/ 109070 w 394619"/>
              <a:gd name="connsiteY1" fmla="*/ 0 h 543146"/>
              <a:gd name="connsiteX2" fmla="*/ 394620 w 394619"/>
              <a:gd name="connsiteY2" fmla="*/ 207463 h 543146"/>
              <a:gd name="connsiteX3" fmla="*/ 285549 w 394619"/>
              <a:gd name="connsiteY3" fmla="*/ 543147 h 543146"/>
              <a:gd name="connsiteX4" fmla="*/ 0 w 394619"/>
              <a:gd name="connsiteY4" fmla="*/ 335683 h 543146"/>
              <a:gd name="connsiteX5" fmla="*/ 0 w 394619"/>
              <a:gd name="connsiteY5" fmla="*/ 33568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0" y="335683"/>
                </a:moveTo>
                <a:lnTo>
                  <a:pt x="109070" y="0"/>
                </a:lnTo>
                <a:lnTo>
                  <a:pt x="394620" y="207463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1" name="Freeform: Shape 870">
            <a:extLst>
              <a:ext uri="{FF2B5EF4-FFF2-40B4-BE49-F238E27FC236}">
                <a16:creationId xmlns:a16="http://schemas.microsoft.com/office/drawing/2014/main" id="{1CAD36CC-8449-4B7C-348E-80CDCC82A047}"/>
              </a:ext>
            </a:extLst>
          </p:cNvPr>
          <p:cNvSpPr/>
          <p:nvPr/>
        </p:nvSpPr>
        <p:spPr>
          <a:xfrm>
            <a:off x="7910441" y="5643861"/>
            <a:ext cx="394619" cy="543147"/>
          </a:xfrm>
          <a:custGeom>
            <a:avLst/>
            <a:gdLst>
              <a:gd name="connsiteX0" fmla="*/ 0 w 394619"/>
              <a:gd name="connsiteY0" fmla="*/ 335684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4 h 543147"/>
              <a:gd name="connsiteX5" fmla="*/ 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4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7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2" name="Freeform: Shape 871">
            <a:extLst>
              <a:ext uri="{FF2B5EF4-FFF2-40B4-BE49-F238E27FC236}">
                <a16:creationId xmlns:a16="http://schemas.microsoft.com/office/drawing/2014/main" id="{C95AD41A-3C8D-5D39-A7C0-36102A8E0036}"/>
              </a:ext>
            </a:extLst>
          </p:cNvPr>
          <p:cNvSpPr/>
          <p:nvPr/>
        </p:nvSpPr>
        <p:spPr>
          <a:xfrm>
            <a:off x="8834498" y="3886200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1 w 394619"/>
              <a:gd name="connsiteY1" fmla="*/ 0 h 543147"/>
              <a:gd name="connsiteX2" fmla="*/ 394620 w 394619"/>
              <a:gd name="connsiteY2" fmla="*/ 207464 h 543147"/>
              <a:gd name="connsiteX3" fmla="*/ 285550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1" y="0"/>
                </a:lnTo>
                <a:lnTo>
                  <a:pt x="394620" y="207464"/>
                </a:lnTo>
                <a:lnTo>
                  <a:pt x="285550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3" name="Freeform: Shape 872">
            <a:extLst>
              <a:ext uri="{FF2B5EF4-FFF2-40B4-BE49-F238E27FC236}">
                <a16:creationId xmlns:a16="http://schemas.microsoft.com/office/drawing/2014/main" id="{B6560B79-93DC-3A5D-ACEE-A1FCB124209D}"/>
              </a:ext>
            </a:extLst>
          </p:cNvPr>
          <p:cNvSpPr/>
          <p:nvPr/>
        </p:nvSpPr>
        <p:spPr>
          <a:xfrm>
            <a:off x="7162863" y="6187008"/>
            <a:ext cx="394618" cy="543147"/>
          </a:xfrm>
          <a:custGeom>
            <a:avLst/>
            <a:gdLst>
              <a:gd name="connsiteX0" fmla="*/ 0 w 394618"/>
              <a:gd name="connsiteY0" fmla="*/ 335684 h 543147"/>
              <a:gd name="connsiteX1" fmla="*/ 109070 w 394618"/>
              <a:gd name="connsiteY1" fmla="*/ 0 h 543147"/>
              <a:gd name="connsiteX2" fmla="*/ 394619 w 394618"/>
              <a:gd name="connsiteY2" fmla="*/ 207464 h 543147"/>
              <a:gd name="connsiteX3" fmla="*/ 285549 w 394618"/>
              <a:gd name="connsiteY3" fmla="*/ 543148 h 543147"/>
              <a:gd name="connsiteX4" fmla="*/ 0 w 394618"/>
              <a:gd name="connsiteY4" fmla="*/ 335684 h 543147"/>
              <a:gd name="connsiteX5" fmla="*/ 0 w 394618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0" y="335684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8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4" name="Freeform: Shape 873">
            <a:extLst>
              <a:ext uri="{FF2B5EF4-FFF2-40B4-BE49-F238E27FC236}">
                <a16:creationId xmlns:a16="http://schemas.microsoft.com/office/drawing/2014/main" id="{3786014C-E916-DDF7-7121-A45AEEA7E562}"/>
              </a:ext>
            </a:extLst>
          </p:cNvPr>
          <p:cNvSpPr/>
          <p:nvPr/>
        </p:nvSpPr>
        <p:spPr>
          <a:xfrm>
            <a:off x="9582076" y="3343052"/>
            <a:ext cx="394618" cy="543147"/>
          </a:xfrm>
          <a:custGeom>
            <a:avLst/>
            <a:gdLst>
              <a:gd name="connsiteX0" fmla="*/ 0 w 394618"/>
              <a:gd name="connsiteY0" fmla="*/ 335683 h 543147"/>
              <a:gd name="connsiteX1" fmla="*/ 109070 w 394618"/>
              <a:gd name="connsiteY1" fmla="*/ 0 h 543147"/>
              <a:gd name="connsiteX2" fmla="*/ 394619 w 394618"/>
              <a:gd name="connsiteY2" fmla="*/ 207464 h 543147"/>
              <a:gd name="connsiteX3" fmla="*/ 285549 w 394618"/>
              <a:gd name="connsiteY3" fmla="*/ 543147 h 543147"/>
              <a:gd name="connsiteX4" fmla="*/ 0 w 394618"/>
              <a:gd name="connsiteY4" fmla="*/ 335683 h 543147"/>
              <a:gd name="connsiteX5" fmla="*/ 0 w 394618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0" y="335683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5" name="Freeform: Shape 874">
            <a:extLst>
              <a:ext uri="{FF2B5EF4-FFF2-40B4-BE49-F238E27FC236}">
                <a16:creationId xmlns:a16="http://schemas.microsoft.com/office/drawing/2014/main" id="{AD8791AD-AAA6-F104-A08D-A276ADC4D303}"/>
              </a:ext>
            </a:extLst>
          </p:cNvPr>
          <p:cNvSpPr/>
          <p:nvPr/>
        </p:nvSpPr>
        <p:spPr>
          <a:xfrm>
            <a:off x="6877313" y="7065838"/>
            <a:ext cx="394619" cy="543146"/>
          </a:xfrm>
          <a:custGeom>
            <a:avLst/>
            <a:gdLst>
              <a:gd name="connsiteX0" fmla="*/ 0 w 394619"/>
              <a:gd name="connsiteY0" fmla="*/ 335683 h 543146"/>
              <a:gd name="connsiteX1" fmla="*/ 109071 w 394619"/>
              <a:gd name="connsiteY1" fmla="*/ 0 h 543146"/>
              <a:gd name="connsiteX2" fmla="*/ 394620 w 394619"/>
              <a:gd name="connsiteY2" fmla="*/ 207463 h 543146"/>
              <a:gd name="connsiteX3" fmla="*/ 285550 w 394619"/>
              <a:gd name="connsiteY3" fmla="*/ 543147 h 543146"/>
              <a:gd name="connsiteX4" fmla="*/ 0 w 394619"/>
              <a:gd name="connsiteY4" fmla="*/ 335683 h 543146"/>
              <a:gd name="connsiteX5" fmla="*/ 0 w 394619"/>
              <a:gd name="connsiteY5" fmla="*/ 33568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0" y="335683"/>
                </a:moveTo>
                <a:lnTo>
                  <a:pt x="109071" y="0"/>
                </a:lnTo>
                <a:lnTo>
                  <a:pt x="394620" y="207463"/>
                </a:lnTo>
                <a:lnTo>
                  <a:pt x="285550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6" name="Freeform: Shape 875">
            <a:extLst>
              <a:ext uri="{FF2B5EF4-FFF2-40B4-BE49-F238E27FC236}">
                <a16:creationId xmlns:a16="http://schemas.microsoft.com/office/drawing/2014/main" id="{21EE842C-41BD-CF00-93A2-42EE82003FBB}"/>
              </a:ext>
            </a:extLst>
          </p:cNvPr>
          <p:cNvSpPr/>
          <p:nvPr/>
        </p:nvSpPr>
        <p:spPr>
          <a:xfrm>
            <a:off x="9867625" y="2464222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7" name="Freeform: Shape 876">
            <a:extLst>
              <a:ext uri="{FF2B5EF4-FFF2-40B4-BE49-F238E27FC236}">
                <a16:creationId xmlns:a16="http://schemas.microsoft.com/office/drawing/2014/main" id="{D3EEE1FB-C606-67FC-28C5-EA5A3B1808BA}"/>
              </a:ext>
            </a:extLst>
          </p:cNvPr>
          <p:cNvSpPr/>
          <p:nvPr/>
        </p:nvSpPr>
        <p:spPr>
          <a:xfrm>
            <a:off x="6129736" y="7608985"/>
            <a:ext cx="394619" cy="543147"/>
          </a:xfrm>
          <a:custGeom>
            <a:avLst/>
            <a:gdLst>
              <a:gd name="connsiteX0" fmla="*/ 0 w 394619"/>
              <a:gd name="connsiteY0" fmla="*/ 335684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50 w 394619"/>
              <a:gd name="connsiteY3" fmla="*/ 543148 h 543147"/>
              <a:gd name="connsiteX4" fmla="*/ 0 w 394619"/>
              <a:gd name="connsiteY4" fmla="*/ 335684 h 543147"/>
              <a:gd name="connsiteX5" fmla="*/ 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4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50" y="543148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8" name="Freeform: Shape 877">
            <a:extLst>
              <a:ext uri="{FF2B5EF4-FFF2-40B4-BE49-F238E27FC236}">
                <a16:creationId xmlns:a16="http://schemas.microsoft.com/office/drawing/2014/main" id="{7A9ABFDE-053C-D448-81C6-C6CEC7CB344D}"/>
              </a:ext>
            </a:extLst>
          </p:cNvPr>
          <p:cNvSpPr/>
          <p:nvPr/>
        </p:nvSpPr>
        <p:spPr>
          <a:xfrm>
            <a:off x="829281" y="3343052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9" name="Freeform: Shape 878">
            <a:extLst>
              <a:ext uri="{FF2B5EF4-FFF2-40B4-BE49-F238E27FC236}">
                <a16:creationId xmlns:a16="http://schemas.microsoft.com/office/drawing/2014/main" id="{D574F805-7BBF-AC87-2BAB-0A919E30F95E}"/>
              </a:ext>
            </a:extLst>
          </p:cNvPr>
          <p:cNvSpPr/>
          <p:nvPr/>
        </p:nvSpPr>
        <p:spPr>
          <a:xfrm>
            <a:off x="1753338" y="1585391"/>
            <a:ext cx="394619" cy="543147"/>
          </a:xfrm>
          <a:custGeom>
            <a:avLst/>
            <a:gdLst>
              <a:gd name="connsiteX0" fmla="*/ 0 w 394619"/>
              <a:gd name="connsiteY0" fmla="*/ 335684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4 h 543147"/>
              <a:gd name="connsiteX5" fmla="*/ 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4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7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0" name="Freeform: Shape 879">
            <a:extLst>
              <a:ext uri="{FF2B5EF4-FFF2-40B4-BE49-F238E27FC236}">
                <a16:creationId xmlns:a16="http://schemas.microsoft.com/office/drawing/2014/main" id="{B00DEF86-5718-B5DC-2B67-A9B7600D1BBA}"/>
              </a:ext>
            </a:extLst>
          </p:cNvPr>
          <p:cNvSpPr/>
          <p:nvPr/>
        </p:nvSpPr>
        <p:spPr>
          <a:xfrm>
            <a:off x="81703" y="3886200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1" name="Freeform: Shape 880">
            <a:extLst>
              <a:ext uri="{FF2B5EF4-FFF2-40B4-BE49-F238E27FC236}">
                <a16:creationId xmlns:a16="http://schemas.microsoft.com/office/drawing/2014/main" id="{9E1D59B6-F041-3411-C0F4-0566E2735633}"/>
              </a:ext>
            </a:extLst>
          </p:cNvPr>
          <p:cNvSpPr/>
          <p:nvPr/>
        </p:nvSpPr>
        <p:spPr>
          <a:xfrm>
            <a:off x="2500917" y="1042244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19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2" name="Freeform: Shape 881">
            <a:extLst>
              <a:ext uri="{FF2B5EF4-FFF2-40B4-BE49-F238E27FC236}">
                <a16:creationId xmlns:a16="http://schemas.microsoft.com/office/drawing/2014/main" id="{C967F7DC-5533-754A-DA22-995BBC31723B}"/>
              </a:ext>
            </a:extLst>
          </p:cNvPr>
          <p:cNvSpPr/>
          <p:nvPr/>
        </p:nvSpPr>
        <p:spPr>
          <a:xfrm>
            <a:off x="-203845" y="4765030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20 w 394619"/>
              <a:gd name="connsiteY2" fmla="*/ 207463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20" y="207463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3" name="Freeform: Shape 882">
            <a:extLst>
              <a:ext uri="{FF2B5EF4-FFF2-40B4-BE49-F238E27FC236}">
                <a16:creationId xmlns:a16="http://schemas.microsoft.com/office/drawing/2014/main" id="{A407D1CC-2A9C-50CC-2975-3488DF4EAC4F}"/>
              </a:ext>
            </a:extLst>
          </p:cNvPr>
          <p:cNvSpPr/>
          <p:nvPr/>
        </p:nvSpPr>
        <p:spPr>
          <a:xfrm>
            <a:off x="2786466" y="163414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19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4" name="Freeform: Shape 883">
            <a:extLst>
              <a:ext uri="{FF2B5EF4-FFF2-40B4-BE49-F238E27FC236}">
                <a16:creationId xmlns:a16="http://schemas.microsoft.com/office/drawing/2014/main" id="{8BC53A9B-EC9F-18CC-B887-866BCD843CEE}"/>
              </a:ext>
            </a:extLst>
          </p:cNvPr>
          <p:cNvSpPr/>
          <p:nvPr/>
        </p:nvSpPr>
        <p:spPr>
          <a:xfrm>
            <a:off x="3534044" y="-379732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19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5" name="Freeform: Shape 884">
            <a:extLst>
              <a:ext uri="{FF2B5EF4-FFF2-40B4-BE49-F238E27FC236}">
                <a16:creationId xmlns:a16="http://schemas.microsoft.com/office/drawing/2014/main" id="{0654D6AA-9D71-75E7-88F4-881ADBCB5FF1}"/>
              </a:ext>
            </a:extLst>
          </p:cNvPr>
          <p:cNvSpPr/>
          <p:nvPr/>
        </p:nvSpPr>
        <p:spPr>
          <a:xfrm>
            <a:off x="8834498" y="5643861"/>
            <a:ext cx="394619" cy="543147"/>
          </a:xfrm>
          <a:custGeom>
            <a:avLst/>
            <a:gdLst>
              <a:gd name="connsiteX0" fmla="*/ 0 w 394619"/>
              <a:gd name="connsiteY0" fmla="*/ 335684 h 543147"/>
              <a:gd name="connsiteX1" fmla="*/ 109071 w 394619"/>
              <a:gd name="connsiteY1" fmla="*/ 0 h 543147"/>
              <a:gd name="connsiteX2" fmla="*/ 394620 w 394619"/>
              <a:gd name="connsiteY2" fmla="*/ 207464 h 543147"/>
              <a:gd name="connsiteX3" fmla="*/ 285550 w 394619"/>
              <a:gd name="connsiteY3" fmla="*/ 543147 h 543147"/>
              <a:gd name="connsiteX4" fmla="*/ 0 w 394619"/>
              <a:gd name="connsiteY4" fmla="*/ 335684 h 543147"/>
              <a:gd name="connsiteX5" fmla="*/ 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4"/>
                </a:moveTo>
                <a:lnTo>
                  <a:pt x="109071" y="0"/>
                </a:lnTo>
                <a:lnTo>
                  <a:pt x="394620" y="207464"/>
                </a:lnTo>
                <a:lnTo>
                  <a:pt x="285550" y="543147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6" name="Freeform: Shape 885">
            <a:extLst>
              <a:ext uri="{FF2B5EF4-FFF2-40B4-BE49-F238E27FC236}">
                <a16:creationId xmlns:a16="http://schemas.microsoft.com/office/drawing/2014/main" id="{154DEE10-A11F-98F2-AE5A-232C7A3E71A6}"/>
              </a:ext>
            </a:extLst>
          </p:cNvPr>
          <p:cNvSpPr/>
          <p:nvPr/>
        </p:nvSpPr>
        <p:spPr>
          <a:xfrm>
            <a:off x="9867625" y="4221883"/>
            <a:ext cx="394619" cy="543147"/>
          </a:xfrm>
          <a:custGeom>
            <a:avLst/>
            <a:gdLst>
              <a:gd name="connsiteX0" fmla="*/ 0 w 394619"/>
              <a:gd name="connsiteY0" fmla="*/ 335684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8 h 543147"/>
              <a:gd name="connsiteX4" fmla="*/ 0 w 394619"/>
              <a:gd name="connsiteY4" fmla="*/ 335684 h 543147"/>
              <a:gd name="connsiteX5" fmla="*/ 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4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8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7" name="Freeform: Shape 886">
            <a:extLst>
              <a:ext uri="{FF2B5EF4-FFF2-40B4-BE49-F238E27FC236}">
                <a16:creationId xmlns:a16="http://schemas.microsoft.com/office/drawing/2014/main" id="{8CBDDDA6-C23F-D0F6-8A08-E489D8110093}"/>
              </a:ext>
            </a:extLst>
          </p:cNvPr>
          <p:cNvSpPr/>
          <p:nvPr/>
        </p:nvSpPr>
        <p:spPr>
          <a:xfrm>
            <a:off x="8195990" y="6522691"/>
            <a:ext cx="394619" cy="543147"/>
          </a:xfrm>
          <a:custGeom>
            <a:avLst/>
            <a:gdLst>
              <a:gd name="connsiteX0" fmla="*/ 0 w 394619"/>
              <a:gd name="connsiteY0" fmla="*/ 335684 h 543147"/>
              <a:gd name="connsiteX1" fmla="*/ 109071 w 394619"/>
              <a:gd name="connsiteY1" fmla="*/ 0 h 543147"/>
              <a:gd name="connsiteX2" fmla="*/ 394620 w 394619"/>
              <a:gd name="connsiteY2" fmla="*/ 207464 h 543147"/>
              <a:gd name="connsiteX3" fmla="*/ 285550 w 394619"/>
              <a:gd name="connsiteY3" fmla="*/ 543147 h 543147"/>
              <a:gd name="connsiteX4" fmla="*/ 0 w 394619"/>
              <a:gd name="connsiteY4" fmla="*/ 335684 h 543147"/>
              <a:gd name="connsiteX5" fmla="*/ 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4"/>
                </a:moveTo>
                <a:lnTo>
                  <a:pt x="109071" y="0"/>
                </a:lnTo>
                <a:lnTo>
                  <a:pt x="394620" y="207464"/>
                </a:lnTo>
                <a:lnTo>
                  <a:pt x="285550" y="543147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8" name="Freeform: Shape 887">
            <a:extLst>
              <a:ext uri="{FF2B5EF4-FFF2-40B4-BE49-F238E27FC236}">
                <a16:creationId xmlns:a16="http://schemas.microsoft.com/office/drawing/2014/main" id="{5D1D369F-7A16-44E8-2D82-7AB0FA53C6DE}"/>
              </a:ext>
            </a:extLst>
          </p:cNvPr>
          <p:cNvSpPr/>
          <p:nvPr/>
        </p:nvSpPr>
        <p:spPr>
          <a:xfrm>
            <a:off x="10506133" y="3343052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9" name="Freeform: Shape 888">
            <a:extLst>
              <a:ext uri="{FF2B5EF4-FFF2-40B4-BE49-F238E27FC236}">
                <a16:creationId xmlns:a16="http://schemas.microsoft.com/office/drawing/2014/main" id="{1B8944F0-EFBF-CD7D-369E-FF2843514157}"/>
              </a:ext>
            </a:extLst>
          </p:cNvPr>
          <p:cNvSpPr/>
          <p:nvPr/>
        </p:nvSpPr>
        <p:spPr>
          <a:xfrm>
            <a:off x="7801371" y="7065838"/>
            <a:ext cx="394618" cy="543146"/>
          </a:xfrm>
          <a:custGeom>
            <a:avLst/>
            <a:gdLst>
              <a:gd name="connsiteX0" fmla="*/ 0 w 394618"/>
              <a:gd name="connsiteY0" fmla="*/ 335683 h 543146"/>
              <a:gd name="connsiteX1" fmla="*/ 109070 w 394618"/>
              <a:gd name="connsiteY1" fmla="*/ 0 h 543146"/>
              <a:gd name="connsiteX2" fmla="*/ 394619 w 394618"/>
              <a:gd name="connsiteY2" fmla="*/ 207463 h 543146"/>
              <a:gd name="connsiteX3" fmla="*/ 285549 w 394618"/>
              <a:gd name="connsiteY3" fmla="*/ 543147 h 543146"/>
              <a:gd name="connsiteX4" fmla="*/ 0 w 394618"/>
              <a:gd name="connsiteY4" fmla="*/ 335683 h 543146"/>
              <a:gd name="connsiteX5" fmla="*/ 0 w 394618"/>
              <a:gd name="connsiteY5" fmla="*/ 33568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6">
                <a:moveTo>
                  <a:pt x="0" y="335683"/>
                </a:moveTo>
                <a:lnTo>
                  <a:pt x="109070" y="0"/>
                </a:lnTo>
                <a:lnTo>
                  <a:pt x="394619" y="207463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0" name="Freeform: Shape 889">
            <a:extLst>
              <a:ext uri="{FF2B5EF4-FFF2-40B4-BE49-F238E27FC236}">
                <a16:creationId xmlns:a16="http://schemas.microsoft.com/office/drawing/2014/main" id="{A4715FDA-4043-1904-8068-A69B6200C80C}"/>
              </a:ext>
            </a:extLst>
          </p:cNvPr>
          <p:cNvSpPr/>
          <p:nvPr/>
        </p:nvSpPr>
        <p:spPr>
          <a:xfrm>
            <a:off x="10900753" y="2799905"/>
            <a:ext cx="394618" cy="543147"/>
          </a:xfrm>
          <a:custGeom>
            <a:avLst/>
            <a:gdLst>
              <a:gd name="connsiteX0" fmla="*/ 0 w 394618"/>
              <a:gd name="connsiteY0" fmla="*/ 335683 h 543147"/>
              <a:gd name="connsiteX1" fmla="*/ 109070 w 394618"/>
              <a:gd name="connsiteY1" fmla="*/ 0 h 543147"/>
              <a:gd name="connsiteX2" fmla="*/ 394619 w 394618"/>
              <a:gd name="connsiteY2" fmla="*/ 207464 h 543147"/>
              <a:gd name="connsiteX3" fmla="*/ 285549 w 394618"/>
              <a:gd name="connsiteY3" fmla="*/ 543147 h 543147"/>
              <a:gd name="connsiteX4" fmla="*/ 0 w 394618"/>
              <a:gd name="connsiteY4" fmla="*/ 335683 h 543147"/>
              <a:gd name="connsiteX5" fmla="*/ 0 w 394618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0" y="335683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1" name="Freeform: Shape 890">
            <a:extLst>
              <a:ext uri="{FF2B5EF4-FFF2-40B4-BE49-F238E27FC236}">
                <a16:creationId xmlns:a16="http://schemas.microsoft.com/office/drawing/2014/main" id="{16D27FB1-0F89-5881-40FD-E1B12223731B}"/>
              </a:ext>
            </a:extLst>
          </p:cNvPr>
          <p:cNvSpPr/>
          <p:nvPr/>
        </p:nvSpPr>
        <p:spPr>
          <a:xfrm>
            <a:off x="7162863" y="7944669"/>
            <a:ext cx="394618" cy="543146"/>
          </a:xfrm>
          <a:custGeom>
            <a:avLst/>
            <a:gdLst>
              <a:gd name="connsiteX0" fmla="*/ 0 w 394618"/>
              <a:gd name="connsiteY0" fmla="*/ 335683 h 543146"/>
              <a:gd name="connsiteX1" fmla="*/ 109070 w 394618"/>
              <a:gd name="connsiteY1" fmla="*/ 0 h 543146"/>
              <a:gd name="connsiteX2" fmla="*/ 394619 w 394618"/>
              <a:gd name="connsiteY2" fmla="*/ 207463 h 543146"/>
              <a:gd name="connsiteX3" fmla="*/ 285549 w 394618"/>
              <a:gd name="connsiteY3" fmla="*/ 543147 h 543146"/>
              <a:gd name="connsiteX4" fmla="*/ 0 w 394618"/>
              <a:gd name="connsiteY4" fmla="*/ 335683 h 543146"/>
              <a:gd name="connsiteX5" fmla="*/ 0 w 394618"/>
              <a:gd name="connsiteY5" fmla="*/ 33568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6">
                <a:moveTo>
                  <a:pt x="0" y="335683"/>
                </a:moveTo>
                <a:lnTo>
                  <a:pt x="109070" y="0"/>
                </a:lnTo>
                <a:lnTo>
                  <a:pt x="394619" y="207463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2" name="Freeform: Shape 891">
            <a:extLst>
              <a:ext uri="{FF2B5EF4-FFF2-40B4-BE49-F238E27FC236}">
                <a16:creationId xmlns:a16="http://schemas.microsoft.com/office/drawing/2014/main" id="{B4C91197-505E-339C-D5EC-931BAB364820}"/>
              </a:ext>
            </a:extLst>
          </p:cNvPr>
          <p:cNvSpPr/>
          <p:nvPr/>
        </p:nvSpPr>
        <p:spPr>
          <a:xfrm>
            <a:off x="-203845" y="3007369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3" name="Freeform: Shape 892">
            <a:extLst>
              <a:ext uri="{FF2B5EF4-FFF2-40B4-BE49-F238E27FC236}">
                <a16:creationId xmlns:a16="http://schemas.microsoft.com/office/drawing/2014/main" id="{EB21FFF1-AAE6-8321-849F-2208C1BE8F0E}"/>
              </a:ext>
            </a:extLst>
          </p:cNvPr>
          <p:cNvSpPr/>
          <p:nvPr/>
        </p:nvSpPr>
        <p:spPr>
          <a:xfrm>
            <a:off x="829281" y="1585391"/>
            <a:ext cx="394619" cy="543147"/>
          </a:xfrm>
          <a:custGeom>
            <a:avLst/>
            <a:gdLst>
              <a:gd name="connsiteX0" fmla="*/ 0 w 394619"/>
              <a:gd name="connsiteY0" fmla="*/ 335684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4 h 543147"/>
              <a:gd name="connsiteX5" fmla="*/ 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4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7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4" name="Freeform: Shape 893">
            <a:extLst>
              <a:ext uri="{FF2B5EF4-FFF2-40B4-BE49-F238E27FC236}">
                <a16:creationId xmlns:a16="http://schemas.microsoft.com/office/drawing/2014/main" id="{06896712-315C-C4AF-65E0-9D8A2FAF63C8}"/>
              </a:ext>
            </a:extLst>
          </p:cNvPr>
          <p:cNvSpPr/>
          <p:nvPr/>
        </p:nvSpPr>
        <p:spPr>
          <a:xfrm>
            <a:off x="-842353" y="3886200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5" name="Freeform: Shape 894">
            <a:extLst>
              <a:ext uri="{FF2B5EF4-FFF2-40B4-BE49-F238E27FC236}">
                <a16:creationId xmlns:a16="http://schemas.microsoft.com/office/drawing/2014/main" id="{FC199C7C-63B4-0274-91BE-BF38C0D6FB3B}"/>
              </a:ext>
            </a:extLst>
          </p:cNvPr>
          <p:cNvSpPr/>
          <p:nvPr/>
        </p:nvSpPr>
        <p:spPr>
          <a:xfrm>
            <a:off x="1467789" y="706561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6" name="Freeform: Shape 895">
            <a:extLst>
              <a:ext uri="{FF2B5EF4-FFF2-40B4-BE49-F238E27FC236}">
                <a16:creationId xmlns:a16="http://schemas.microsoft.com/office/drawing/2014/main" id="{DA8C85F9-2C1B-C73C-D716-418C349A057A}"/>
              </a:ext>
            </a:extLst>
          </p:cNvPr>
          <p:cNvSpPr/>
          <p:nvPr/>
        </p:nvSpPr>
        <p:spPr>
          <a:xfrm>
            <a:off x="-1236972" y="4429347"/>
            <a:ext cx="394619" cy="543147"/>
          </a:xfrm>
          <a:custGeom>
            <a:avLst/>
            <a:gdLst>
              <a:gd name="connsiteX0" fmla="*/ 0 w 394619"/>
              <a:gd name="connsiteY0" fmla="*/ 335684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4 h 543147"/>
              <a:gd name="connsiteX5" fmla="*/ 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4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7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7" name="Freeform: Shape 896">
            <a:extLst>
              <a:ext uri="{FF2B5EF4-FFF2-40B4-BE49-F238E27FC236}">
                <a16:creationId xmlns:a16="http://schemas.microsoft.com/office/drawing/2014/main" id="{4CB3BF2A-C79E-9D3C-8A34-DD003FE9B4CB}"/>
              </a:ext>
            </a:extLst>
          </p:cNvPr>
          <p:cNvSpPr/>
          <p:nvPr/>
        </p:nvSpPr>
        <p:spPr>
          <a:xfrm>
            <a:off x="1862409" y="163414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19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8" name="Freeform: Shape 897">
            <a:extLst>
              <a:ext uri="{FF2B5EF4-FFF2-40B4-BE49-F238E27FC236}">
                <a16:creationId xmlns:a16="http://schemas.microsoft.com/office/drawing/2014/main" id="{DD746498-AECE-D946-B51E-716623EEE81B}"/>
              </a:ext>
            </a:extLst>
          </p:cNvPr>
          <p:cNvSpPr/>
          <p:nvPr/>
        </p:nvSpPr>
        <p:spPr>
          <a:xfrm>
            <a:off x="2500917" y="-715416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19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9" name="Freeform: Shape 898">
            <a:extLst>
              <a:ext uri="{FF2B5EF4-FFF2-40B4-BE49-F238E27FC236}">
                <a16:creationId xmlns:a16="http://schemas.microsoft.com/office/drawing/2014/main" id="{1C07F298-5C76-528F-4F79-34897239ECE4}"/>
              </a:ext>
            </a:extLst>
          </p:cNvPr>
          <p:cNvSpPr/>
          <p:nvPr/>
        </p:nvSpPr>
        <p:spPr>
          <a:xfrm>
            <a:off x="9582076" y="6187008"/>
            <a:ext cx="394618" cy="543147"/>
          </a:xfrm>
          <a:custGeom>
            <a:avLst/>
            <a:gdLst>
              <a:gd name="connsiteX0" fmla="*/ 0 w 394618"/>
              <a:gd name="connsiteY0" fmla="*/ 335684 h 543147"/>
              <a:gd name="connsiteX1" fmla="*/ 109070 w 394618"/>
              <a:gd name="connsiteY1" fmla="*/ 0 h 543147"/>
              <a:gd name="connsiteX2" fmla="*/ 394619 w 394618"/>
              <a:gd name="connsiteY2" fmla="*/ 207464 h 543147"/>
              <a:gd name="connsiteX3" fmla="*/ 285549 w 394618"/>
              <a:gd name="connsiteY3" fmla="*/ 543148 h 543147"/>
              <a:gd name="connsiteX4" fmla="*/ 0 w 394618"/>
              <a:gd name="connsiteY4" fmla="*/ 335684 h 543147"/>
              <a:gd name="connsiteX5" fmla="*/ 0 w 394618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0" y="335684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8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0" name="Freeform: Shape 899">
            <a:extLst>
              <a:ext uri="{FF2B5EF4-FFF2-40B4-BE49-F238E27FC236}">
                <a16:creationId xmlns:a16="http://schemas.microsoft.com/office/drawing/2014/main" id="{64D2AAB6-0908-0ADC-09D3-1A7EB9A138EF}"/>
              </a:ext>
            </a:extLst>
          </p:cNvPr>
          <p:cNvSpPr/>
          <p:nvPr/>
        </p:nvSpPr>
        <p:spPr>
          <a:xfrm>
            <a:off x="10615203" y="4765030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1 w 394619"/>
              <a:gd name="connsiteY1" fmla="*/ 0 h 543147"/>
              <a:gd name="connsiteX2" fmla="*/ 394620 w 394619"/>
              <a:gd name="connsiteY2" fmla="*/ 207463 h 543147"/>
              <a:gd name="connsiteX3" fmla="*/ 285550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1" y="0"/>
                </a:lnTo>
                <a:lnTo>
                  <a:pt x="394620" y="207463"/>
                </a:lnTo>
                <a:lnTo>
                  <a:pt x="285550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1" name="Freeform: Shape 900">
            <a:extLst>
              <a:ext uri="{FF2B5EF4-FFF2-40B4-BE49-F238E27FC236}">
                <a16:creationId xmlns:a16="http://schemas.microsoft.com/office/drawing/2014/main" id="{5FFD8ABE-C372-AC3D-9456-9C16C6EEE9F7}"/>
              </a:ext>
            </a:extLst>
          </p:cNvPr>
          <p:cNvSpPr/>
          <p:nvPr/>
        </p:nvSpPr>
        <p:spPr>
          <a:xfrm>
            <a:off x="8834498" y="6730155"/>
            <a:ext cx="394619" cy="543146"/>
          </a:xfrm>
          <a:custGeom>
            <a:avLst/>
            <a:gdLst>
              <a:gd name="connsiteX0" fmla="*/ 0 w 394619"/>
              <a:gd name="connsiteY0" fmla="*/ 335683 h 543146"/>
              <a:gd name="connsiteX1" fmla="*/ 109071 w 394619"/>
              <a:gd name="connsiteY1" fmla="*/ 0 h 543146"/>
              <a:gd name="connsiteX2" fmla="*/ 394620 w 394619"/>
              <a:gd name="connsiteY2" fmla="*/ 207463 h 543146"/>
              <a:gd name="connsiteX3" fmla="*/ 285550 w 394619"/>
              <a:gd name="connsiteY3" fmla="*/ 543147 h 543146"/>
              <a:gd name="connsiteX4" fmla="*/ 0 w 394619"/>
              <a:gd name="connsiteY4" fmla="*/ 335683 h 543146"/>
              <a:gd name="connsiteX5" fmla="*/ 0 w 394619"/>
              <a:gd name="connsiteY5" fmla="*/ 33568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0" y="335683"/>
                </a:moveTo>
                <a:lnTo>
                  <a:pt x="109071" y="0"/>
                </a:lnTo>
                <a:lnTo>
                  <a:pt x="394620" y="207463"/>
                </a:lnTo>
                <a:lnTo>
                  <a:pt x="285550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2" name="Freeform: Shape 901">
            <a:extLst>
              <a:ext uri="{FF2B5EF4-FFF2-40B4-BE49-F238E27FC236}">
                <a16:creationId xmlns:a16="http://schemas.microsoft.com/office/drawing/2014/main" id="{BEAA530D-D7F7-8848-B53A-D2D745D1A77B}"/>
              </a:ext>
            </a:extLst>
          </p:cNvPr>
          <p:cNvSpPr/>
          <p:nvPr/>
        </p:nvSpPr>
        <p:spPr>
          <a:xfrm>
            <a:off x="8548949" y="7608985"/>
            <a:ext cx="394619" cy="543147"/>
          </a:xfrm>
          <a:custGeom>
            <a:avLst/>
            <a:gdLst>
              <a:gd name="connsiteX0" fmla="*/ 0 w 394619"/>
              <a:gd name="connsiteY0" fmla="*/ 335684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8 h 543147"/>
              <a:gd name="connsiteX4" fmla="*/ 0 w 394619"/>
              <a:gd name="connsiteY4" fmla="*/ 335684 h 543147"/>
              <a:gd name="connsiteX5" fmla="*/ 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4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8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3" name="Freeform: Shape 902">
            <a:extLst>
              <a:ext uri="{FF2B5EF4-FFF2-40B4-BE49-F238E27FC236}">
                <a16:creationId xmlns:a16="http://schemas.microsoft.com/office/drawing/2014/main" id="{A6FED1D1-85DC-D770-1E6B-93EDD3E4C6E1}"/>
              </a:ext>
            </a:extLst>
          </p:cNvPr>
          <p:cNvSpPr/>
          <p:nvPr/>
        </p:nvSpPr>
        <p:spPr>
          <a:xfrm>
            <a:off x="7910441" y="8487816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20 w 394619"/>
              <a:gd name="connsiteY2" fmla="*/ 207463 h 543147"/>
              <a:gd name="connsiteX3" fmla="*/ 285549 w 394619"/>
              <a:gd name="connsiteY3" fmla="*/ 543148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20" y="207463"/>
                </a:lnTo>
                <a:lnTo>
                  <a:pt x="285549" y="543148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4" name="Freeform: Shape 903">
            <a:extLst>
              <a:ext uri="{FF2B5EF4-FFF2-40B4-BE49-F238E27FC236}">
                <a16:creationId xmlns:a16="http://schemas.microsoft.com/office/drawing/2014/main" id="{82D3100B-F013-07BF-F70F-DA5D6C4244E9}"/>
              </a:ext>
            </a:extLst>
          </p:cNvPr>
          <p:cNvSpPr/>
          <p:nvPr/>
        </p:nvSpPr>
        <p:spPr>
          <a:xfrm>
            <a:off x="-951423" y="2464222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5" name="Freeform: Shape 904">
            <a:extLst>
              <a:ext uri="{FF2B5EF4-FFF2-40B4-BE49-F238E27FC236}">
                <a16:creationId xmlns:a16="http://schemas.microsoft.com/office/drawing/2014/main" id="{ECD5ED82-040F-F7AA-3563-FFFE2E8D80F4}"/>
              </a:ext>
            </a:extLst>
          </p:cNvPr>
          <p:cNvSpPr/>
          <p:nvPr/>
        </p:nvSpPr>
        <p:spPr>
          <a:xfrm>
            <a:off x="81703" y="1042244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6" name="Freeform: Shape 905">
            <a:extLst>
              <a:ext uri="{FF2B5EF4-FFF2-40B4-BE49-F238E27FC236}">
                <a16:creationId xmlns:a16="http://schemas.microsoft.com/office/drawing/2014/main" id="{E84376C9-CAC9-7FED-9353-FE1A043E9EB3}"/>
              </a:ext>
            </a:extLst>
          </p:cNvPr>
          <p:cNvSpPr/>
          <p:nvPr/>
        </p:nvSpPr>
        <p:spPr>
          <a:xfrm>
            <a:off x="829281" y="499097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7" name="Freeform: Shape 906">
            <a:extLst>
              <a:ext uri="{FF2B5EF4-FFF2-40B4-BE49-F238E27FC236}">
                <a16:creationId xmlns:a16="http://schemas.microsoft.com/office/drawing/2014/main" id="{9A570474-C4F5-6884-8EF2-CFDDB5C97314}"/>
              </a:ext>
            </a:extLst>
          </p:cNvPr>
          <p:cNvSpPr/>
          <p:nvPr/>
        </p:nvSpPr>
        <p:spPr>
          <a:xfrm>
            <a:off x="1114831" y="-379732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8" name="Freeform: Shape 907">
            <a:extLst>
              <a:ext uri="{FF2B5EF4-FFF2-40B4-BE49-F238E27FC236}">
                <a16:creationId xmlns:a16="http://schemas.microsoft.com/office/drawing/2014/main" id="{65E1CB71-290E-B674-9198-FCA47A66128C}"/>
              </a:ext>
            </a:extLst>
          </p:cNvPr>
          <p:cNvSpPr/>
          <p:nvPr/>
        </p:nvSpPr>
        <p:spPr>
          <a:xfrm>
            <a:off x="1753338" y="-1258563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9" name="Freeform: Shape 908">
            <a:extLst>
              <a:ext uri="{FF2B5EF4-FFF2-40B4-BE49-F238E27FC236}">
                <a16:creationId xmlns:a16="http://schemas.microsoft.com/office/drawing/2014/main" id="{3E548EA3-6EFD-7A00-CC45-241F7AF201A2}"/>
              </a:ext>
            </a:extLst>
          </p:cNvPr>
          <p:cNvSpPr/>
          <p:nvPr/>
        </p:nvSpPr>
        <p:spPr>
          <a:xfrm>
            <a:off x="10506133" y="6187008"/>
            <a:ext cx="394619" cy="543147"/>
          </a:xfrm>
          <a:custGeom>
            <a:avLst/>
            <a:gdLst>
              <a:gd name="connsiteX0" fmla="*/ 0 w 394619"/>
              <a:gd name="connsiteY0" fmla="*/ 335684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8 h 543147"/>
              <a:gd name="connsiteX4" fmla="*/ 0 w 394619"/>
              <a:gd name="connsiteY4" fmla="*/ 335684 h 543147"/>
              <a:gd name="connsiteX5" fmla="*/ 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4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8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0" name="Freeform: Shape 909">
            <a:extLst>
              <a:ext uri="{FF2B5EF4-FFF2-40B4-BE49-F238E27FC236}">
                <a16:creationId xmlns:a16="http://schemas.microsoft.com/office/drawing/2014/main" id="{08FA5A20-8A4D-B2F0-8523-D365FF5122C2}"/>
              </a:ext>
            </a:extLst>
          </p:cNvPr>
          <p:cNvSpPr/>
          <p:nvPr/>
        </p:nvSpPr>
        <p:spPr>
          <a:xfrm>
            <a:off x="9867625" y="7065838"/>
            <a:ext cx="394619" cy="543146"/>
          </a:xfrm>
          <a:custGeom>
            <a:avLst/>
            <a:gdLst>
              <a:gd name="connsiteX0" fmla="*/ 0 w 394619"/>
              <a:gd name="connsiteY0" fmla="*/ 335683 h 543146"/>
              <a:gd name="connsiteX1" fmla="*/ 109070 w 394619"/>
              <a:gd name="connsiteY1" fmla="*/ 0 h 543146"/>
              <a:gd name="connsiteX2" fmla="*/ 394620 w 394619"/>
              <a:gd name="connsiteY2" fmla="*/ 207463 h 543146"/>
              <a:gd name="connsiteX3" fmla="*/ 285549 w 394619"/>
              <a:gd name="connsiteY3" fmla="*/ 543147 h 543146"/>
              <a:gd name="connsiteX4" fmla="*/ 0 w 394619"/>
              <a:gd name="connsiteY4" fmla="*/ 335683 h 543146"/>
              <a:gd name="connsiteX5" fmla="*/ 0 w 394619"/>
              <a:gd name="connsiteY5" fmla="*/ 33568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0" y="335683"/>
                </a:moveTo>
                <a:lnTo>
                  <a:pt x="109070" y="0"/>
                </a:lnTo>
                <a:lnTo>
                  <a:pt x="394620" y="207463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1" name="Freeform: Shape 910">
            <a:extLst>
              <a:ext uri="{FF2B5EF4-FFF2-40B4-BE49-F238E27FC236}">
                <a16:creationId xmlns:a16="http://schemas.microsoft.com/office/drawing/2014/main" id="{76FC8745-5E1D-F5E8-550E-8B291D0F4562}"/>
              </a:ext>
            </a:extLst>
          </p:cNvPr>
          <p:cNvSpPr/>
          <p:nvPr/>
        </p:nvSpPr>
        <p:spPr>
          <a:xfrm>
            <a:off x="9582076" y="7944669"/>
            <a:ext cx="394618" cy="543146"/>
          </a:xfrm>
          <a:custGeom>
            <a:avLst/>
            <a:gdLst>
              <a:gd name="connsiteX0" fmla="*/ 0 w 394618"/>
              <a:gd name="connsiteY0" fmla="*/ 335683 h 543146"/>
              <a:gd name="connsiteX1" fmla="*/ 109070 w 394618"/>
              <a:gd name="connsiteY1" fmla="*/ 0 h 543146"/>
              <a:gd name="connsiteX2" fmla="*/ 394619 w 394618"/>
              <a:gd name="connsiteY2" fmla="*/ 207463 h 543146"/>
              <a:gd name="connsiteX3" fmla="*/ 285549 w 394618"/>
              <a:gd name="connsiteY3" fmla="*/ 543147 h 543146"/>
              <a:gd name="connsiteX4" fmla="*/ 0 w 394618"/>
              <a:gd name="connsiteY4" fmla="*/ 335683 h 543146"/>
              <a:gd name="connsiteX5" fmla="*/ 0 w 394618"/>
              <a:gd name="connsiteY5" fmla="*/ 33568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6">
                <a:moveTo>
                  <a:pt x="0" y="335683"/>
                </a:moveTo>
                <a:lnTo>
                  <a:pt x="109070" y="0"/>
                </a:lnTo>
                <a:lnTo>
                  <a:pt x="394619" y="207463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2" name="Freeform: Shape 911">
            <a:extLst>
              <a:ext uri="{FF2B5EF4-FFF2-40B4-BE49-F238E27FC236}">
                <a16:creationId xmlns:a16="http://schemas.microsoft.com/office/drawing/2014/main" id="{6F849AE1-C2B4-E922-28E2-F458DC08AE5C}"/>
              </a:ext>
            </a:extLst>
          </p:cNvPr>
          <p:cNvSpPr/>
          <p:nvPr/>
        </p:nvSpPr>
        <p:spPr>
          <a:xfrm>
            <a:off x="-842353" y="1042244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3" name="Freeform: Shape 912">
            <a:extLst>
              <a:ext uri="{FF2B5EF4-FFF2-40B4-BE49-F238E27FC236}">
                <a16:creationId xmlns:a16="http://schemas.microsoft.com/office/drawing/2014/main" id="{145900CE-F1D5-3DE7-509D-B6FF155E7E7E}"/>
              </a:ext>
            </a:extLst>
          </p:cNvPr>
          <p:cNvSpPr/>
          <p:nvPr/>
        </p:nvSpPr>
        <p:spPr>
          <a:xfrm>
            <a:off x="-203845" y="163414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4" name="Freeform: Shape 913">
            <a:extLst>
              <a:ext uri="{FF2B5EF4-FFF2-40B4-BE49-F238E27FC236}">
                <a16:creationId xmlns:a16="http://schemas.microsoft.com/office/drawing/2014/main" id="{C4ED0A41-BC86-72D7-7364-7CD62BE84E96}"/>
              </a:ext>
            </a:extLst>
          </p:cNvPr>
          <p:cNvSpPr/>
          <p:nvPr/>
        </p:nvSpPr>
        <p:spPr>
          <a:xfrm>
            <a:off x="81703" y="-715416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917" name="Picture 916" descr="A black text with a plus and a t&#10;&#10;AI-generated content may be incorrect.">
            <a:extLst>
              <a:ext uri="{FF2B5EF4-FFF2-40B4-BE49-F238E27FC236}">
                <a16:creationId xmlns:a16="http://schemas.microsoft.com/office/drawing/2014/main" id="{15163CCF-4D12-8222-9DF5-77B4A7150B80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29600" y="7315200"/>
            <a:ext cx="1387588" cy="1828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5991246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25BF06CF-5AB3-C0FB-46B3-C89D951A1C68}"/>
              </a:ext>
            </a:extLst>
          </p:cNvPr>
          <p:cNvSpPr/>
          <p:nvPr/>
        </p:nvSpPr>
        <p:spPr>
          <a:xfrm>
            <a:off x="-187176" y="0"/>
            <a:ext cx="10432752" cy="7772400"/>
          </a:xfrm>
          <a:custGeom>
            <a:avLst/>
            <a:gdLst>
              <a:gd name="connsiteX0" fmla="*/ 0 w 10432752"/>
              <a:gd name="connsiteY0" fmla="*/ 0 h 7772400"/>
              <a:gd name="connsiteX1" fmla="*/ 10432752 w 10432752"/>
              <a:gd name="connsiteY1" fmla="*/ 0 h 7772400"/>
              <a:gd name="connsiteX2" fmla="*/ 10432752 w 10432752"/>
              <a:gd name="connsiteY2" fmla="*/ 7772400 h 7772400"/>
              <a:gd name="connsiteX3" fmla="*/ 0 w 10432752"/>
              <a:gd name="connsiteY3" fmla="*/ 7772400 h 777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32752" h="7772400">
                <a:moveTo>
                  <a:pt x="0" y="0"/>
                </a:moveTo>
                <a:lnTo>
                  <a:pt x="10432752" y="0"/>
                </a:lnTo>
                <a:lnTo>
                  <a:pt x="10432752" y="7772400"/>
                </a:lnTo>
                <a:lnTo>
                  <a:pt x="0" y="7772400"/>
                </a:lnTo>
                <a:close/>
              </a:path>
            </a:pathLst>
          </a:custGeom>
          <a:solidFill>
            <a:schemeClr val="bg1"/>
          </a:solidFill>
          <a:ln w="13037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8179FA4D-0004-1EF1-DF9C-00FE8CB67A83}"/>
              </a:ext>
            </a:extLst>
          </p:cNvPr>
          <p:cNvSpPr/>
          <p:nvPr/>
        </p:nvSpPr>
        <p:spPr>
          <a:xfrm>
            <a:off x="5029200" y="3886200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1FE8764F-6834-87F8-35C7-8C269CAE2938}"/>
              </a:ext>
            </a:extLst>
          </p:cNvPr>
          <p:cNvSpPr/>
          <p:nvPr/>
        </p:nvSpPr>
        <p:spPr>
          <a:xfrm>
            <a:off x="4743650" y="3007369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9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9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D0A10BD1-BFF2-F484-5578-5FEA6F4F6E38}"/>
              </a:ext>
            </a:extLst>
          </p:cNvPr>
          <p:cNvSpPr/>
          <p:nvPr/>
        </p:nvSpPr>
        <p:spPr>
          <a:xfrm>
            <a:off x="4743650" y="4765030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9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9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BE529BD1-9F4D-552B-5B13-367C1F2CF254}"/>
              </a:ext>
            </a:extLst>
          </p:cNvPr>
          <p:cNvSpPr/>
          <p:nvPr/>
        </p:nvSpPr>
        <p:spPr>
          <a:xfrm>
            <a:off x="4743650" y="1921075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9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9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E734E95C-79C2-FB82-3E2C-FEEE4C3ADF80}"/>
              </a:ext>
            </a:extLst>
          </p:cNvPr>
          <p:cNvSpPr/>
          <p:nvPr/>
        </p:nvSpPr>
        <p:spPr>
          <a:xfrm>
            <a:off x="4743650" y="5851324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9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9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46126D39-D12F-9B86-88D6-1E3944448A35}"/>
              </a:ext>
            </a:extLst>
          </p:cNvPr>
          <p:cNvSpPr/>
          <p:nvPr/>
        </p:nvSpPr>
        <p:spPr>
          <a:xfrm>
            <a:off x="4743650" y="1249708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9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9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0FFF9ADC-6A6B-ADDB-CAA5-622404D07AA0}"/>
              </a:ext>
            </a:extLst>
          </p:cNvPr>
          <p:cNvSpPr/>
          <p:nvPr/>
        </p:nvSpPr>
        <p:spPr>
          <a:xfrm>
            <a:off x="4743650" y="6522691"/>
            <a:ext cx="462028" cy="335683"/>
          </a:xfrm>
          <a:custGeom>
            <a:avLst/>
            <a:gdLst>
              <a:gd name="connsiteX0" fmla="*/ 109070 w 462028"/>
              <a:gd name="connsiteY0" fmla="*/ 335684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9 w 462028"/>
              <a:gd name="connsiteY3" fmla="*/ 335684 h 335683"/>
              <a:gd name="connsiteX4" fmla="*/ 109070 w 462028"/>
              <a:gd name="connsiteY4" fmla="*/ 335684 h 335683"/>
              <a:gd name="connsiteX5" fmla="*/ 10907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4"/>
                </a:moveTo>
                <a:lnTo>
                  <a:pt x="0" y="0"/>
                </a:lnTo>
                <a:lnTo>
                  <a:pt x="352959" y="0"/>
                </a:lnTo>
                <a:lnTo>
                  <a:pt x="462029" y="335684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20586488-FF4F-505F-818A-CC88210F9756}"/>
              </a:ext>
            </a:extLst>
          </p:cNvPr>
          <p:cNvSpPr/>
          <p:nvPr/>
        </p:nvSpPr>
        <p:spPr>
          <a:xfrm>
            <a:off x="4743650" y="163414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9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9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03EDC3D6-A4C5-8234-BB72-23D9732A9B36}"/>
              </a:ext>
            </a:extLst>
          </p:cNvPr>
          <p:cNvSpPr/>
          <p:nvPr/>
        </p:nvSpPr>
        <p:spPr>
          <a:xfrm>
            <a:off x="4743650" y="7608985"/>
            <a:ext cx="462028" cy="335684"/>
          </a:xfrm>
          <a:custGeom>
            <a:avLst/>
            <a:gdLst>
              <a:gd name="connsiteX0" fmla="*/ 109070 w 462028"/>
              <a:gd name="connsiteY0" fmla="*/ 335684 h 335684"/>
              <a:gd name="connsiteX1" fmla="*/ 0 w 462028"/>
              <a:gd name="connsiteY1" fmla="*/ 0 h 335684"/>
              <a:gd name="connsiteX2" fmla="*/ 352959 w 462028"/>
              <a:gd name="connsiteY2" fmla="*/ 0 h 335684"/>
              <a:gd name="connsiteX3" fmla="*/ 462029 w 462028"/>
              <a:gd name="connsiteY3" fmla="*/ 335684 h 335684"/>
              <a:gd name="connsiteX4" fmla="*/ 109070 w 462028"/>
              <a:gd name="connsiteY4" fmla="*/ 335684 h 335684"/>
              <a:gd name="connsiteX5" fmla="*/ 109070 w 462028"/>
              <a:gd name="connsiteY5" fmla="*/ 335684 h 335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4">
                <a:moveTo>
                  <a:pt x="109070" y="335684"/>
                </a:moveTo>
                <a:lnTo>
                  <a:pt x="0" y="0"/>
                </a:lnTo>
                <a:lnTo>
                  <a:pt x="352959" y="0"/>
                </a:lnTo>
                <a:lnTo>
                  <a:pt x="462029" y="335684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C5C1FAFA-699A-CB5D-18BC-ED8813874FFD}"/>
              </a:ext>
            </a:extLst>
          </p:cNvPr>
          <p:cNvSpPr/>
          <p:nvPr/>
        </p:nvSpPr>
        <p:spPr>
          <a:xfrm>
            <a:off x="4743650" y="-922880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9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9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6BC642F1-71EF-E5B4-277C-35BBEA5FE741}"/>
              </a:ext>
            </a:extLst>
          </p:cNvPr>
          <p:cNvSpPr/>
          <p:nvPr/>
        </p:nvSpPr>
        <p:spPr>
          <a:xfrm>
            <a:off x="4743650" y="8695279"/>
            <a:ext cx="462028" cy="335684"/>
          </a:xfrm>
          <a:custGeom>
            <a:avLst/>
            <a:gdLst>
              <a:gd name="connsiteX0" fmla="*/ 109070 w 462028"/>
              <a:gd name="connsiteY0" fmla="*/ 335684 h 335684"/>
              <a:gd name="connsiteX1" fmla="*/ 0 w 462028"/>
              <a:gd name="connsiteY1" fmla="*/ 0 h 335684"/>
              <a:gd name="connsiteX2" fmla="*/ 352959 w 462028"/>
              <a:gd name="connsiteY2" fmla="*/ 0 h 335684"/>
              <a:gd name="connsiteX3" fmla="*/ 462029 w 462028"/>
              <a:gd name="connsiteY3" fmla="*/ 335684 h 335684"/>
              <a:gd name="connsiteX4" fmla="*/ 109070 w 462028"/>
              <a:gd name="connsiteY4" fmla="*/ 335684 h 335684"/>
              <a:gd name="connsiteX5" fmla="*/ 109070 w 462028"/>
              <a:gd name="connsiteY5" fmla="*/ 335684 h 335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4">
                <a:moveTo>
                  <a:pt x="109070" y="335684"/>
                </a:moveTo>
                <a:lnTo>
                  <a:pt x="0" y="0"/>
                </a:lnTo>
                <a:lnTo>
                  <a:pt x="352959" y="0"/>
                </a:lnTo>
                <a:lnTo>
                  <a:pt x="462029" y="335684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60C6B3C4-7255-FC93-4789-E7675995AB26}"/>
              </a:ext>
            </a:extLst>
          </p:cNvPr>
          <p:cNvSpPr/>
          <p:nvPr/>
        </p:nvSpPr>
        <p:spPr>
          <a:xfrm>
            <a:off x="4852720" y="4221883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50 w 638507"/>
              <a:gd name="connsiteY1" fmla="*/ 0 h 207463"/>
              <a:gd name="connsiteX2" fmla="*/ 638508 w 638507"/>
              <a:gd name="connsiteY2" fmla="*/ 0 h 207463"/>
              <a:gd name="connsiteX3" fmla="*/ 352959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50" y="0"/>
                </a:lnTo>
                <a:lnTo>
                  <a:pt x="638508" y="0"/>
                </a:lnTo>
                <a:lnTo>
                  <a:pt x="352959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A8308F4C-7C5A-14D4-F7DE-3DE414F014A9}"/>
              </a:ext>
            </a:extLst>
          </p:cNvPr>
          <p:cNvSpPr/>
          <p:nvPr/>
        </p:nvSpPr>
        <p:spPr>
          <a:xfrm>
            <a:off x="4852720" y="2464222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50 w 638507"/>
              <a:gd name="connsiteY1" fmla="*/ 0 h 207463"/>
              <a:gd name="connsiteX2" fmla="*/ 638508 w 638507"/>
              <a:gd name="connsiteY2" fmla="*/ 0 h 207463"/>
              <a:gd name="connsiteX3" fmla="*/ 352959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50" y="0"/>
                </a:lnTo>
                <a:lnTo>
                  <a:pt x="638508" y="0"/>
                </a:lnTo>
                <a:lnTo>
                  <a:pt x="352959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3EBEF7F4-558D-1E78-A0CC-796A569D88F7}"/>
              </a:ext>
            </a:extLst>
          </p:cNvPr>
          <p:cNvSpPr/>
          <p:nvPr/>
        </p:nvSpPr>
        <p:spPr>
          <a:xfrm>
            <a:off x="4852720" y="5308177"/>
            <a:ext cx="638507" cy="207463"/>
          </a:xfrm>
          <a:custGeom>
            <a:avLst/>
            <a:gdLst>
              <a:gd name="connsiteX0" fmla="*/ 0 w 638507"/>
              <a:gd name="connsiteY0" fmla="*/ 207463 h 207463"/>
              <a:gd name="connsiteX1" fmla="*/ 285550 w 638507"/>
              <a:gd name="connsiteY1" fmla="*/ 0 h 207463"/>
              <a:gd name="connsiteX2" fmla="*/ 638508 w 638507"/>
              <a:gd name="connsiteY2" fmla="*/ 0 h 207463"/>
              <a:gd name="connsiteX3" fmla="*/ 352959 w 638507"/>
              <a:gd name="connsiteY3" fmla="*/ 207463 h 207463"/>
              <a:gd name="connsiteX4" fmla="*/ 0 w 638507"/>
              <a:gd name="connsiteY4" fmla="*/ 207463 h 207463"/>
              <a:gd name="connsiteX5" fmla="*/ 0 w 638507"/>
              <a:gd name="connsiteY5" fmla="*/ 207463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3"/>
                </a:moveTo>
                <a:lnTo>
                  <a:pt x="285550" y="0"/>
                </a:lnTo>
                <a:lnTo>
                  <a:pt x="638508" y="0"/>
                </a:lnTo>
                <a:lnTo>
                  <a:pt x="352959" y="207463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79BC57EE-7039-65E9-2462-C42EE135B737}"/>
              </a:ext>
            </a:extLst>
          </p:cNvPr>
          <p:cNvSpPr/>
          <p:nvPr/>
        </p:nvSpPr>
        <p:spPr>
          <a:xfrm>
            <a:off x="4852720" y="706561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50 w 638507"/>
              <a:gd name="connsiteY1" fmla="*/ 0 h 207463"/>
              <a:gd name="connsiteX2" fmla="*/ 638508 w 638507"/>
              <a:gd name="connsiteY2" fmla="*/ 0 h 207463"/>
              <a:gd name="connsiteX3" fmla="*/ 352959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50" y="0"/>
                </a:lnTo>
                <a:lnTo>
                  <a:pt x="638508" y="0"/>
                </a:lnTo>
                <a:lnTo>
                  <a:pt x="352959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C9289FA4-E198-DFB1-F4AD-A7AD4C7E820A}"/>
              </a:ext>
            </a:extLst>
          </p:cNvPr>
          <p:cNvSpPr/>
          <p:nvPr/>
        </p:nvSpPr>
        <p:spPr>
          <a:xfrm>
            <a:off x="4852720" y="7065838"/>
            <a:ext cx="638507" cy="207463"/>
          </a:xfrm>
          <a:custGeom>
            <a:avLst/>
            <a:gdLst>
              <a:gd name="connsiteX0" fmla="*/ 0 w 638507"/>
              <a:gd name="connsiteY0" fmla="*/ 207463 h 207463"/>
              <a:gd name="connsiteX1" fmla="*/ 285550 w 638507"/>
              <a:gd name="connsiteY1" fmla="*/ 0 h 207463"/>
              <a:gd name="connsiteX2" fmla="*/ 638508 w 638507"/>
              <a:gd name="connsiteY2" fmla="*/ 0 h 207463"/>
              <a:gd name="connsiteX3" fmla="*/ 352959 w 638507"/>
              <a:gd name="connsiteY3" fmla="*/ 207463 h 207463"/>
              <a:gd name="connsiteX4" fmla="*/ 0 w 638507"/>
              <a:gd name="connsiteY4" fmla="*/ 207463 h 207463"/>
              <a:gd name="connsiteX5" fmla="*/ 0 w 638507"/>
              <a:gd name="connsiteY5" fmla="*/ 207463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3"/>
                </a:moveTo>
                <a:lnTo>
                  <a:pt x="285550" y="0"/>
                </a:lnTo>
                <a:lnTo>
                  <a:pt x="638508" y="0"/>
                </a:lnTo>
                <a:lnTo>
                  <a:pt x="352959" y="207463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2E77108E-59E4-8156-3303-26ACE54E20EF}"/>
              </a:ext>
            </a:extLst>
          </p:cNvPr>
          <p:cNvSpPr/>
          <p:nvPr/>
        </p:nvSpPr>
        <p:spPr>
          <a:xfrm>
            <a:off x="4852720" y="-379732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50 w 638507"/>
              <a:gd name="connsiteY1" fmla="*/ 0 h 207463"/>
              <a:gd name="connsiteX2" fmla="*/ 638508 w 638507"/>
              <a:gd name="connsiteY2" fmla="*/ 0 h 207463"/>
              <a:gd name="connsiteX3" fmla="*/ 352959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50" y="0"/>
                </a:lnTo>
                <a:lnTo>
                  <a:pt x="638508" y="0"/>
                </a:lnTo>
                <a:lnTo>
                  <a:pt x="352959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486ECDE9-6BA7-AE14-2C0F-F65BE67A5570}"/>
              </a:ext>
            </a:extLst>
          </p:cNvPr>
          <p:cNvSpPr/>
          <p:nvPr/>
        </p:nvSpPr>
        <p:spPr>
          <a:xfrm>
            <a:off x="4852720" y="8152132"/>
            <a:ext cx="638507" cy="207463"/>
          </a:xfrm>
          <a:custGeom>
            <a:avLst/>
            <a:gdLst>
              <a:gd name="connsiteX0" fmla="*/ 0 w 638507"/>
              <a:gd name="connsiteY0" fmla="*/ 207463 h 207463"/>
              <a:gd name="connsiteX1" fmla="*/ 285550 w 638507"/>
              <a:gd name="connsiteY1" fmla="*/ 0 h 207463"/>
              <a:gd name="connsiteX2" fmla="*/ 638508 w 638507"/>
              <a:gd name="connsiteY2" fmla="*/ 0 h 207463"/>
              <a:gd name="connsiteX3" fmla="*/ 352959 w 638507"/>
              <a:gd name="connsiteY3" fmla="*/ 207463 h 207463"/>
              <a:gd name="connsiteX4" fmla="*/ 0 w 638507"/>
              <a:gd name="connsiteY4" fmla="*/ 207463 h 207463"/>
              <a:gd name="connsiteX5" fmla="*/ 0 w 638507"/>
              <a:gd name="connsiteY5" fmla="*/ 207463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3"/>
                </a:moveTo>
                <a:lnTo>
                  <a:pt x="285550" y="0"/>
                </a:lnTo>
                <a:lnTo>
                  <a:pt x="638508" y="0"/>
                </a:lnTo>
                <a:lnTo>
                  <a:pt x="352959" y="207463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9DD09C4C-2F51-F0AB-8B5C-D1AB461DB930}"/>
              </a:ext>
            </a:extLst>
          </p:cNvPr>
          <p:cNvSpPr/>
          <p:nvPr/>
        </p:nvSpPr>
        <p:spPr>
          <a:xfrm>
            <a:off x="4852720" y="3343052"/>
            <a:ext cx="638507" cy="207463"/>
          </a:xfrm>
          <a:custGeom>
            <a:avLst/>
            <a:gdLst>
              <a:gd name="connsiteX0" fmla="*/ 285550 w 638507"/>
              <a:gd name="connsiteY0" fmla="*/ 207464 h 207463"/>
              <a:gd name="connsiteX1" fmla="*/ 0 w 638507"/>
              <a:gd name="connsiteY1" fmla="*/ 0 h 207463"/>
              <a:gd name="connsiteX2" fmla="*/ 352959 w 638507"/>
              <a:gd name="connsiteY2" fmla="*/ 0 h 207463"/>
              <a:gd name="connsiteX3" fmla="*/ 638508 w 638507"/>
              <a:gd name="connsiteY3" fmla="*/ 207464 h 207463"/>
              <a:gd name="connsiteX4" fmla="*/ 285550 w 638507"/>
              <a:gd name="connsiteY4" fmla="*/ 207464 h 207463"/>
              <a:gd name="connsiteX5" fmla="*/ 28555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50" y="207464"/>
                </a:moveTo>
                <a:lnTo>
                  <a:pt x="0" y="0"/>
                </a:lnTo>
                <a:lnTo>
                  <a:pt x="352959" y="0"/>
                </a:lnTo>
                <a:lnTo>
                  <a:pt x="638508" y="207464"/>
                </a:lnTo>
                <a:lnTo>
                  <a:pt x="285550" y="207464"/>
                </a:lnTo>
                <a:lnTo>
                  <a:pt x="28555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0633892F-D476-7A97-E311-26E4DC225459}"/>
              </a:ext>
            </a:extLst>
          </p:cNvPr>
          <p:cNvSpPr/>
          <p:nvPr/>
        </p:nvSpPr>
        <p:spPr>
          <a:xfrm>
            <a:off x="4852720" y="5100713"/>
            <a:ext cx="638507" cy="207463"/>
          </a:xfrm>
          <a:custGeom>
            <a:avLst/>
            <a:gdLst>
              <a:gd name="connsiteX0" fmla="*/ 285550 w 638507"/>
              <a:gd name="connsiteY0" fmla="*/ 207464 h 207463"/>
              <a:gd name="connsiteX1" fmla="*/ 0 w 638507"/>
              <a:gd name="connsiteY1" fmla="*/ 0 h 207463"/>
              <a:gd name="connsiteX2" fmla="*/ 352959 w 638507"/>
              <a:gd name="connsiteY2" fmla="*/ 0 h 207463"/>
              <a:gd name="connsiteX3" fmla="*/ 638508 w 638507"/>
              <a:gd name="connsiteY3" fmla="*/ 207464 h 207463"/>
              <a:gd name="connsiteX4" fmla="*/ 285550 w 638507"/>
              <a:gd name="connsiteY4" fmla="*/ 207464 h 207463"/>
              <a:gd name="connsiteX5" fmla="*/ 28555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50" y="207464"/>
                </a:moveTo>
                <a:lnTo>
                  <a:pt x="0" y="0"/>
                </a:lnTo>
                <a:lnTo>
                  <a:pt x="352959" y="0"/>
                </a:lnTo>
                <a:lnTo>
                  <a:pt x="638508" y="207464"/>
                </a:lnTo>
                <a:lnTo>
                  <a:pt x="285550" y="207464"/>
                </a:lnTo>
                <a:lnTo>
                  <a:pt x="28555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B527966C-69F5-6196-BBF8-C78CCE470AC8}"/>
              </a:ext>
            </a:extLst>
          </p:cNvPr>
          <p:cNvSpPr/>
          <p:nvPr/>
        </p:nvSpPr>
        <p:spPr>
          <a:xfrm>
            <a:off x="4852720" y="2256758"/>
            <a:ext cx="638507" cy="207463"/>
          </a:xfrm>
          <a:custGeom>
            <a:avLst/>
            <a:gdLst>
              <a:gd name="connsiteX0" fmla="*/ 285550 w 638507"/>
              <a:gd name="connsiteY0" fmla="*/ 207464 h 207463"/>
              <a:gd name="connsiteX1" fmla="*/ 0 w 638507"/>
              <a:gd name="connsiteY1" fmla="*/ 0 h 207463"/>
              <a:gd name="connsiteX2" fmla="*/ 352959 w 638507"/>
              <a:gd name="connsiteY2" fmla="*/ 0 h 207463"/>
              <a:gd name="connsiteX3" fmla="*/ 638508 w 638507"/>
              <a:gd name="connsiteY3" fmla="*/ 207464 h 207463"/>
              <a:gd name="connsiteX4" fmla="*/ 285550 w 638507"/>
              <a:gd name="connsiteY4" fmla="*/ 207464 h 207463"/>
              <a:gd name="connsiteX5" fmla="*/ 28555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50" y="207464"/>
                </a:moveTo>
                <a:lnTo>
                  <a:pt x="0" y="0"/>
                </a:lnTo>
                <a:lnTo>
                  <a:pt x="352959" y="0"/>
                </a:lnTo>
                <a:lnTo>
                  <a:pt x="638508" y="207464"/>
                </a:lnTo>
                <a:lnTo>
                  <a:pt x="285550" y="207464"/>
                </a:lnTo>
                <a:lnTo>
                  <a:pt x="28555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A365FCFE-670B-98DE-3EAF-B09BD7AC67E8}"/>
              </a:ext>
            </a:extLst>
          </p:cNvPr>
          <p:cNvSpPr/>
          <p:nvPr/>
        </p:nvSpPr>
        <p:spPr>
          <a:xfrm>
            <a:off x="4852720" y="6858375"/>
            <a:ext cx="638507" cy="207463"/>
          </a:xfrm>
          <a:custGeom>
            <a:avLst/>
            <a:gdLst>
              <a:gd name="connsiteX0" fmla="*/ 285550 w 638507"/>
              <a:gd name="connsiteY0" fmla="*/ 207463 h 207463"/>
              <a:gd name="connsiteX1" fmla="*/ 0 w 638507"/>
              <a:gd name="connsiteY1" fmla="*/ 0 h 207463"/>
              <a:gd name="connsiteX2" fmla="*/ 352959 w 638507"/>
              <a:gd name="connsiteY2" fmla="*/ 0 h 207463"/>
              <a:gd name="connsiteX3" fmla="*/ 638508 w 638507"/>
              <a:gd name="connsiteY3" fmla="*/ 207463 h 207463"/>
              <a:gd name="connsiteX4" fmla="*/ 285550 w 638507"/>
              <a:gd name="connsiteY4" fmla="*/ 207463 h 207463"/>
              <a:gd name="connsiteX5" fmla="*/ 285550 w 638507"/>
              <a:gd name="connsiteY5" fmla="*/ 207463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50" y="207463"/>
                </a:moveTo>
                <a:lnTo>
                  <a:pt x="0" y="0"/>
                </a:lnTo>
                <a:lnTo>
                  <a:pt x="352959" y="0"/>
                </a:lnTo>
                <a:lnTo>
                  <a:pt x="638508" y="207463"/>
                </a:lnTo>
                <a:lnTo>
                  <a:pt x="285550" y="207463"/>
                </a:lnTo>
                <a:lnTo>
                  <a:pt x="28555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9587EAE8-01DA-650F-2702-30A819B20374}"/>
              </a:ext>
            </a:extLst>
          </p:cNvPr>
          <p:cNvSpPr/>
          <p:nvPr/>
        </p:nvSpPr>
        <p:spPr>
          <a:xfrm>
            <a:off x="4852720" y="499097"/>
            <a:ext cx="638507" cy="207463"/>
          </a:xfrm>
          <a:custGeom>
            <a:avLst/>
            <a:gdLst>
              <a:gd name="connsiteX0" fmla="*/ 285550 w 638507"/>
              <a:gd name="connsiteY0" fmla="*/ 207464 h 207463"/>
              <a:gd name="connsiteX1" fmla="*/ 0 w 638507"/>
              <a:gd name="connsiteY1" fmla="*/ 0 h 207463"/>
              <a:gd name="connsiteX2" fmla="*/ 352959 w 638507"/>
              <a:gd name="connsiteY2" fmla="*/ 0 h 207463"/>
              <a:gd name="connsiteX3" fmla="*/ 638508 w 638507"/>
              <a:gd name="connsiteY3" fmla="*/ 207464 h 207463"/>
              <a:gd name="connsiteX4" fmla="*/ 285550 w 638507"/>
              <a:gd name="connsiteY4" fmla="*/ 207464 h 207463"/>
              <a:gd name="connsiteX5" fmla="*/ 28555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50" y="207464"/>
                </a:moveTo>
                <a:lnTo>
                  <a:pt x="0" y="0"/>
                </a:lnTo>
                <a:lnTo>
                  <a:pt x="352959" y="0"/>
                </a:lnTo>
                <a:lnTo>
                  <a:pt x="638508" y="207464"/>
                </a:lnTo>
                <a:lnTo>
                  <a:pt x="285550" y="207464"/>
                </a:lnTo>
                <a:lnTo>
                  <a:pt x="28555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6245124F-A918-2133-17E6-266136B44725}"/>
              </a:ext>
            </a:extLst>
          </p:cNvPr>
          <p:cNvSpPr/>
          <p:nvPr/>
        </p:nvSpPr>
        <p:spPr>
          <a:xfrm>
            <a:off x="4852720" y="7944669"/>
            <a:ext cx="638507" cy="207463"/>
          </a:xfrm>
          <a:custGeom>
            <a:avLst/>
            <a:gdLst>
              <a:gd name="connsiteX0" fmla="*/ 285550 w 638507"/>
              <a:gd name="connsiteY0" fmla="*/ 207463 h 207463"/>
              <a:gd name="connsiteX1" fmla="*/ 0 w 638507"/>
              <a:gd name="connsiteY1" fmla="*/ 0 h 207463"/>
              <a:gd name="connsiteX2" fmla="*/ 352959 w 638507"/>
              <a:gd name="connsiteY2" fmla="*/ 0 h 207463"/>
              <a:gd name="connsiteX3" fmla="*/ 638508 w 638507"/>
              <a:gd name="connsiteY3" fmla="*/ 207463 h 207463"/>
              <a:gd name="connsiteX4" fmla="*/ 285550 w 638507"/>
              <a:gd name="connsiteY4" fmla="*/ 207463 h 207463"/>
              <a:gd name="connsiteX5" fmla="*/ 285550 w 638507"/>
              <a:gd name="connsiteY5" fmla="*/ 207463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50" y="207463"/>
                </a:moveTo>
                <a:lnTo>
                  <a:pt x="0" y="0"/>
                </a:lnTo>
                <a:lnTo>
                  <a:pt x="352959" y="0"/>
                </a:lnTo>
                <a:lnTo>
                  <a:pt x="638508" y="207463"/>
                </a:lnTo>
                <a:lnTo>
                  <a:pt x="285550" y="207463"/>
                </a:lnTo>
                <a:lnTo>
                  <a:pt x="28555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BDEC7199-E566-0ABD-EC8B-4A46B149E48C}"/>
              </a:ext>
            </a:extLst>
          </p:cNvPr>
          <p:cNvSpPr/>
          <p:nvPr/>
        </p:nvSpPr>
        <p:spPr>
          <a:xfrm>
            <a:off x="4852720" y="-587196"/>
            <a:ext cx="638507" cy="207463"/>
          </a:xfrm>
          <a:custGeom>
            <a:avLst/>
            <a:gdLst>
              <a:gd name="connsiteX0" fmla="*/ 285550 w 638507"/>
              <a:gd name="connsiteY0" fmla="*/ 207464 h 207463"/>
              <a:gd name="connsiteX1" fmla="*/ 0 w 638507"/>
              <a:gd name="connsiteY1" fmla="*/ 0 h 207463"/>
              <a:gd name="connsiteX2" fmla="*/ 352959 w 638507"/>
              <a:gd name="connsiteY2" fmla="*/ 0 h 207463"/>
              <a:gd name="connsiteX3" fmla="*/ 638508 w 638507"/>
              <a:gd name="connsiteY3" fmla="*/ 207464 h 207463"/>
              <a:gd name="connsiteX4" fmla="*/ 285550 w 638507"/>
              <a:gd name="connsiteY4" fmla="*/ 207464 h 207463"/>
              <a:gd name="connsiteX5" fmla="*/ 28555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50" y="207464"/>
                </a:moveTo>
                <a:lnTo>
                  <a:pt x="0" y="0"/>
                </a:lnTo>
                <a:lnTo>
                  <a:pt x="352959" y="0"/>
                </a:lnTo>
                <a:lnTo>
                  <a:pt x="638508" y="207464"/>
                </a:lnTo>
                <a:lnTo>
                  <a:pt x="285550" y="207464"/>
                </a:lnTo>
                <a:lnTo>
                  <a:pt x="28555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BB403FB3-A57A-B5D2-1286-08F8F2D6A7B3}"/>
              </a:ext>
            </a:extLst>
          </p:cNvPr>
          <p:cNvSpPr/>
          <p:nvPr/>
        </p:nvSpPr>
        <p:spPr>
          <a:xfrm>
            <a:off x="5029200" y="3550516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89679019-8791-6AEB-E8DA-4535E55A3524}"/>
              </a:ext>
            </a:extLst>
          </p:cNvPr>
          <p:cNvSpPr/>
          <p:nvPr/>
        </p:nvSpPr>
        <p:spPr>
          <a:xfrm>
            <a:off x="4743650" y="4429347"/>
            <a:ext cx="462028" cy="335683"/>
          </a:xfrm>
          <a:custGeom>
            <a:avLst/>
            <a:gdLst>
              <a:gd name="connsiteX0" fmla="*/ 0 w 462028"/>
              <a:gd name="connsiteY0" fmla="*/ 335684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9 w 462028"/>
              <a:gd name="connsiteY3" fmla="*/ 335684 h 335683"/>
              <a:gd name="connsiteX4" fmla="*/ 0 w 462028"/>
              <a:gd name="connsiteY4" fmla="*/ 335684 h 335683"/>
              <a:gd name="connsiteX5" fmla="*/ 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4"/>
                </a:moveTo>
                <a:lnTo>
                  <a:pt x="109070" y="0"/>
                </a:lnTo>
                <a:lnTo>
                  <a:pt x="462029" y="0"/>
                </a:lnTo>
                <a:lnTo>
                  <a:pt x="352959" y="335684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2135CC00-7EEC-E391-7914-594A9EF3BF80}"/>
              </a:ext>
            </a:extLst>
          </p:cNvPr>
          <p:cNvSpPr/>
          <p:nvPr/>
        </p:nvSpPr>
        <p:spPr>
          <a:xfrm>
            <a:off x="4743650" y="2671686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9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9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3A6CF293-48B3-7A72-2FD1-9856B046ADC4}"/>
              </a:ext>
            </a:extLst>
          </p:cNvPr>
          <p:cNvSpPr/>
          <p:nvPr/>
        </p:nvSpPr>
        <p:spPr>
          <a:xfrm>
            <a:off x="4743650" y="5515641"/>
            <a:ext cx="462028" cy="335683"/>
          </a:xfrm>
          <a:custGeom>
            <a:avLst/>
            <a:gdLst>
              <a:gd name="connsiteX0" fmla="*/ 0 w 462028"/>
              <a:gd name="connsiteY0" fmla="*/ 335684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9 w 462028"/>
              <a:gd name="connsiteY3" fmla="*/ 335684 h 335683"/>
              <a:gd name="connsiteX4" fmla="*/ 0 w 462028"/>
              <a:gd name="connsiteY4" fmla="*/ 335684 h 335683"/>
              <a:gd name="connsiteX5" fmla="*/ 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4"/>
                </a:moveTo>
                <a:lnTo>
                  <a:pt x="109070" y="0"/>
                </a:lnTo>
                <a:lnTo>
                  <a:pt x="462029" y="0"/>
                </a:lnTo>
                <a:lnTo>
                  <a:pt x="352959" y="335684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2BBB41DD-39B0-B67D-8C6E-C1FC4EFBC7FE}"/>
              </a:ext>
            </a:extLst>
          </p:cNvPr>
          <p:cNvSpPr/>
          <p:nvPr/>
        </p:nvSpPr>
        <p:spPr>
          <a:xfrm>
            <a:off x="4743650" y="1585391"/>
            <a:ext cx="462028" cy="335683"/>
          </a:xfrm>
          <a:custGeom>
            <a:avLst/>
            <a:gdLst>
              <a:gd name="connsiteX0" fmla="*/ 0 w 462028"/>
              <a:gd name="connsiteY0" fmla="*/ 335684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9 w 462028"/>
              <a:gd name="connsiteY3" fmla="*/ 335684 h 335683"/>
              <a:gd name="connsiteX4" fmla="*/ 0 w 462028"/>
              <a:gd name="connsiteY4" fmla="*/ 335684 h 335683"/>
              <a:gd name="connsiteX5" fmla="*/ 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4"/>
                </a:moveTo>
                <a:lnTo>
                  <a:pt x="109070" y="0"/>
                </a:lnTo>
                <a:lnTo>
                  <a:pt x="462029" y="0"/>
                </a:lnTo>
                <a:lnTo>
                  <a:pt x="352959" y="335684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3D6D877D-9F79-3636-B155-DB1F56D05C4F}"/>
              </a:ext>
            </a:extLst>
          </p:cNvPr>
          <p:cNvSpPr/>
          <p:nvPr/>
        </p:nvSpPr>
        <p:spPr>
          <a:xfrm>
            <a:off x="4743650" y="6187008"/>
            <a:ext cx="462028" cy="335683"/>
          </a:xfrm>
          <a:custGeom>
            <a:avLst/>
            <a:gdLst>
              <a:gd name="connsiteX0" fmla="*/ 0 w 462028"/>
              <a:gd name="connsiteY0" fmla="*/ 335684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9 w 462028"/>
              <a:gd name="connsiteY3" fmla="*/ 335684 h 335683"/>
              <a:gd name="connsiteX4" fmla="*/ 0 w 462028"/>
              <a:gd name="connsiteY4" fmla="*/ 335684 h 335683"/>
              <a:gd name="connsiteX5" fmla="*/ 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4"/>
                </a:moveTo>
                <a:lnTo>
                  <a:pt x="109070" y="0"/>
                </a:lnTo>
                <a:lnTo>
                  <a:pt x="462029" y="0"/>
                </a:lnTo>
                <a:lnTo>
                  <a:pt x="352959" y="335684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8BAFDB84-0889-A519-8303-FCEF44D32F67}"/>
              </a:ext>
            </a:extLst>
          </p:cNvPr>
          <p:cNvSpPr/>
          <p:nvPr/>
        </p:nvSpPr>
        <p:spPr>
          <a:xfrm>
            <a:off x="4743650" y="914025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9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9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D2A9F578-98A6-23BE-4613-2C6A04323F86}"/>
              </a:ext>
            </a:extLst>
          </p:cNvPr>
          <p:cNvSpPr/>
          <p:nvPr/>
        </p:nvSpPr>
        <p:spPr>
          <a:xfrm>
            <a:off x="4743650" y="7273302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9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9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A97CE67D-1C19-C74E-05A8-6BA82A786843}"/>
              </a:ext>
            </a:extLst>
          </p:cNvPr>
          <p:cNvSpPr/>
          <p:nvPr/>
        </p:nvSpPr>
        <p:spPr>
          <a:xfrm>
            <a:off x="4743650" y="-172269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9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9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F0BAD9B2-9BD2-FB24-91E5-0DD08C043067}"/>
              </a:ext>
            </a:extLst>
          </p:cNvPr>
          <p:cNvSpPr/>
          <p:nvPr/>
        </p:nvSpPr>
        <p:spPr>
          <a:xfrm>
            <a:off x="4743650" y="8359596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9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9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0863BFD8-CD1D-C281-D089-C022D58DCBE3}"/>
              </a:ext>
            </a:extLst>
          </p:cNvPr>
          <p:cNvSpPr/>
          <p:nvPr/>
        </p:nvSpPr>
        <p:spPr>
          <a:xfrm>
            <a:off x="4743650" y="-1258563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9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9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CC3227D4-F86D-F862-4E43-B2FC7E76F23D}"/>
              </a:ext>
            </a:extLst>
          </p:cNvPr>
          <p:cNvSpPr/>
          <p:nvPr/>
        </p:nvSpPr>
        <p:spPr>
          <a:xfrm>
            <a:off x="4105143" y="3886200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47AB35B1-BE29-133B-7D76-F20404E57E1F}"/>
              </a:ext>
            </a:extLst>
          </p:cNvPr>
          <p:cNvSpPr/>
          <p:nvPr/>
        </p:nvSpPr>
        <p:spPr>
          <a:xfrm>
            <a:off x="3819593" y="3007369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4F94E846-8FD0-3922-C316-F1370FBB8D3F}"/>
              </a:ext>
            </a:extLst>
          </p:cNvPr>
          <p:cNvSpPr/>
          <p:nvPr/>
        </p:nvSpPr>
        <p:spPr>
          <a:xfrm>
            <a:off x="4105143" y="4972494"/>
            <a:ext cx="462028" cy="335683"/>
          </a:xfrm>
          <a:custGeom>
            <a:avLst/>
            <a:gdLst>
              <a:gd name="connsiteX0" fmla="*/ 109070 w 462028"/>
              <a:gd name="connsiteY0" fmla="*/ 335684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4 h 335683"/>
              <a:gd name="connsiteX4" fmla="*/ 109070 w 462028"/>
              <a:gd name="connsiteY4" fmla="*/ 335684 h 335683"/>
              <a:gd name="connsiteX5" fmla="*/ 10907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4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4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F5B6CE24-9781-F8FA-12CE-AD399C0E14EB}"/>
              </a:ext>
            </a:extLst>
          </p:cNvPr>
          <p:cNvSpPr/>
          <p:nvPr/>
        </p:nvSpPr>
        <p:spPr>
          <a:xfrm>
            <a:off x="4105143" y="2128538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6578A1E1-7CFE-0AFD-84C4-22A4F7F9C330}"/>
              </a:ext>
            </a:extLst>
          </p:cNvPr>
          <p:cNvSpPr/>
          <p:nvPr/>
        </p:nvSpPr>
        <p:spPr>
          <a:xfrm>
            <a:off x="3819593" y="5851324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C4945E67-C694-180F-E6D2-885F5099CC1C}"/>
              </a:ext>
            </a:extLst>
          </p:cNvPr>
          <p:cNvSpPr/>
          <p:nvPr/>
        </p:nvSpPr>
        <p:spPr>
          <a:xfrm>
            <a:off x="3819593" y="1249708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4A8E2A44-A7C1-5D76-49B2-84E42DE90AAA}"/>
              </a:ext>
            </a:extLst>
          </p:cNvPr>
          <p:cNvSpPr/>
          <p:nvPr/>
        </p:nvSpPr>
        <p:spPr>
          <a:xfrm>
            <a:off x="4105143" y="6730155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7D6C920-A1A6-1C15-F6E2-F352C64C34D8}"/>
              </a:ext>
            </a:extLst>
          </p:cNvPr>
          <p:cNvSpPr/>
          <p:nvPr/>
        </p:nvSpPr>
        <p:spPr>
          <a:xfrm>
            <a:off x="3819593" y="163414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D05A2DC2-1AAC-3958-C47C-15BA86EB119B}"/>
              </a:ext>
            </a:extLst>
          </p:cNvPr>
          <p:cNvSpPr/>
          <p:nvPr/>
        </p:nvSpPr>
        <p:spPr>
          <a:xfrm>
            <a:off x="3819593" y="7608985"/>
            <a:ext cx="462028" cy="335684"/>
          </a:xfrm>
          <a:custGeom>
            <a:avLst/>
            <a:gdLst>
              <a:gd name="connsiteX0" fmla="*/ 109070 w 462028"/>
              <a:gd name="connsiteY0" fmla="*/ 335684 h 335684"/>
              <a:gd name="connsiteX1" fmla="*/ 0 w 462028"/>
              <a:gd name="connsiteY1" fmla="*/ 0 h 335684"/>
              <a:gd name="connsiteX2" fmla="*/ 352958 w 462028"/>
              <a:gd name="connsiteY2" fmla="*/ 0 h 335684"/>
              <a:gd name="connsiteX3" fmla="*/ 462028 w 462028"/>
              <a:gd name="connsiteY3" fmla="*/ 335684 h 335684"/>
              <a:gd name="connsiteX4" fmla="*/ 109070 w 462028"/>
              <a:gd name="connsiteY4" fmla="*/ 335684 h 335684"/>
              <a:gd name="connsiteX5" fmla="*/ 109070 w 462028"/>
              <a:gd name="connsiteY5" fmla="*/ 335684 h 335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4">
                <a:moveTo>
                  <a:pt x="109070" y="335684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4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00E29D00-07EB-CA7E-112B-977E39BD7AEE}"/>
              </a:ext>
            </a:extLst>
          </p:cNvPr>
          <p:cNvSpPr/>
          <p:nvPr/>
        </p:nvSpPr>
        <p:spPr>
          <a:xfrm>
            <a:off x="4105143" y="-715416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C6838165-D8FE-01C0-0282-33383B95B03A}"/>
              </a:ext>
            </a:extLst>
          </p:cNvPr>
          <p:cNvSpPr/>
          <p:nvPr/>
        </p:nvSpPr>
        <p:spPr>
          <a:xfrm>
            <a:off x="3819593" y="2799905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50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50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A24CDCB0-C8D0-996A-D996-6C4CEAC61A4D}"/>
              </a:ext>
            </a:extLst>
          </p:cNvPr>
          <p:cNvSpPr/>
          <p:nvPr/>
        </p:nvSpPr>
        <p:spPr>
          <a:xfrm>
            <a:off x="3819593" y="1042244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50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50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43871AEE-961E-8F80-9841-B6E696892F96}"/>
              </a:ext>
            </a:extLst>
          </p:cNvPr>
          <p:cNvSpPr/>
          <p:nvPr/>
        </p:nvSpPr>
        <p:spPr>
          <a:xfrm>
            <a:off x="3928663" y="4221883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9A7C4B54-3416-4CDC-91F3-30ABDE2A8A9B}"/>
              </a:ext>
            </a:extLst>
          </p:cNvPr>
          <p:cNvSpPr/>
          <p:nvPr/>
        </p:nvSpPr>
        <p:spPr>
          <a:xfrm>
            <a:off x="3928663" y="-379732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ADA04424-4CB7-968C-E3C5-8A3E69B24506}"/>
              </a:ext>
            </a:extLst>
          </p:cNvPr>
          <p:cNvSpPr/>
          <p:nvPr/>
        </p:nvSpPr>
        <p:spPr>
          <a:xfrm>
            <a:off x="3819593" y="5643861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50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50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41C4796A-879B-D5C0-912F-5A7A1AC0004C}"/>
              </a:ext>
            </a:extLst>
          </p:cNvPr>
          <p:cNvSpPr/>
          <p:nvPr/>
        </p:nvSpPr>
        <p:spPr>
          <a:xfrm>
            <a:off x="3928663" y="7065838"/>
            <a:ext cx="638507" cy="207463"/>
          </a:xfrm>
          <a:custGeom>
            <a:avLst/>
            <a:gdLst>
              <a:gd name="connsiteX0" fmla="*/ 0 w 638507"/>
              <a:gd name="connsiteY0" fmla="*/ 207463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3 h 207463"/>
              <a:gd name="connsiteX4" fmla="*/ 0 w 638507"/>
              <a:gd name="connsiteY4" fmla="*/ 207463 h 207463"/>
              <a:gd name="connsiteX5" fmla="*/ 0 w 638507"/>
              <a:gd name="connsiteY5" fmla="*/ 207463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3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3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0D6770EE-9BAD-76D0-55EE-B1D6AB49B0E2}"/>
              </a:ext>
            </a:extLst>
          </p:cNvPr>
          <p:cNvSpPr/>
          <p:nvPr/>
        </p:nvSpPr>
        <p:spPr>
          <a:xfrm>
            <a:off x="3819593" y="4765030"/>
            <a:ext cx="638507" cy="207463"/>
          </a:xfrm>
          <a:custGeom>
            <a:avLst/>
            <a:gdLst>
              <a:gd name="connsiteX0" fmla="*/ 285550 w 638507"/>
              <a:gd name="connsiteY0" fmla="*/ 207463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3 h 207463"/>
              <a:gd name="connsiteX4" fmla="*/ 285550 w 638507"/>
              <a:gd name="connsiteY4" fmla="*/ 207463 h 207463"/>
              <a:gd name="connsiteX5" fmla="*/ 285550 w 638507"/>
              <a:gd name="connsiteY5" fmla="*/ 207463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50" y="207463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3"/>
                </a:lnTo>
                <a:lnTo>
                  <a:pt x="285550" y="207463"/>
                </a:lnTo>
                <a:lnTo>
                  <a:pt x="28555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EB947BA4-5D5D-D5F5-523F-BD37F72EECFC}"/>
              </a:ext>
            </a:extLst>
          </p:cNvPr>
          <p:cNvSpPr/>
          <p:nvPr/>
        </p:nvSpPr>
        <p:spPr>
          <a:xfrm>
            <a:off x="3819593" y="6522691"/>
            <a:ext cx="638507" cy="207463"/>
          </a:xfrm>
          <a:custGeom>
            <a:avLst/>
            <a:gdLst>
              <a:gd name="connsiteX0" fmla="*/ 285550 w 638507"/>
              <a:gd name="connsiteY0" fmla="*/ 207464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4 h 207463"/>
              <a:gd name="connsiteX4" fmla="*/ 285550 w 638507"/>
              <a:gd name="connsiteY4" fmla="*/ 207464 h 207463"/>
              <a:gd name="connsiteX5" fmla="*/ 28555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50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50" y="207464"/>
                </a:lnTo>
                <a:lnTo>
                  <a:pt x="28555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D625862C-2446-DF09-DBCB-CCE6085B5A5A}"/>
              </a:ext>
            </a:extLst>
          </p:cNvPr>
          <p:cNvSpPr/>
          <p:nvPr/>
        </p:nvSpPr>
        <p:spPr>
          <a:xfrm>
            <a:off x="3928663" y="3343052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D79053A1-E0FD-9B1B-3D4C-B4B2BB0685CC}"/>
              </a:ext>
            </a:extLst>
          </p:cNvPr>
          <p:cNvSpPr/>
          <p:nvPr/>
        </p:nvSpPr>
        <p:spPr>
          <a:xfrm>
            <a:off x="3928663" y="7944669"/>
            <a:ext cx="638507" cy="207463"/>
          </a:xfrm>
          <a:custGeom>
            <a:avLst/>
            <a:gdLst>
              <a:gd name="connsiteX0" fmla="*/ 285549 w 638507"/>
              <a:gd name="connsiteY0" fmla="*/ 207463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3 h 207463"/>
              <a:gd name="connsiteX4" fmla="*/ 285549 w 638507"/>
              <a:gd name="connsiteY4" fmla="*/ 207463 h 207463"/>
              <a:gd name="connsiteX5" fmla="*/ 285549 w 638507"/>
              <a:gd name="connsiteY5" fmla="*/ 207463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3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3"/>
                </a:lnTo>
                <a:lnTo>
                  <a:pt x="285549" y="207463"/>
                </a:lnTo>
                <a:lnTo>
                  <a:pt x="285549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84CD1D05-0D74-58E9-FBC6-04CA036A26A6}"/>
              </a:ext>
            </a:extLst>
          </p:cNvPr>
          <p:cNvSpPr/>
          <p:nvPr/>
        </p:nvSpPr>
        <p:spPr>
          <a:xfrm>
            <a:off x="3819593" y="1921075"/>
            <a:ext cx="638507" cy="207463"/>
          </a:xfrm>
          <a:custGeom>
            <a:avLst/>
            <a:gdLst>
              <a:gd name="connsiteX0" fmla="*/ 285550 w 638507"/>
              <a:gd name="connsiteY0" fmla="*/ 207464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4 h 207463"/>
              <a:gd name="connsiteX4" fmla="*/ 285550 w 638507"/>
              <a:gd name="connsiteY4" fmla="*/ 207464 h 207463"/>
              <a:gd name="connsiteX5" fmla="*/ 28555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50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50" y="207464"/>
                </a:lnTo>
                <a:lnTo>
                  <a:pt x="28555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6009701C-E84C-EE97-70FA-556913267D76}"/>
              </a:ext>
            </a:extLst>
          </p:cNvPr>
          <p:cNvSpPr/>
          <p:nvPr/>
        </p:nvSpPr>
        <p:spPr>
          <a:xfrm>
            <a:off x="3928663" y="499097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8B2ADC5D-E813-2C23-ACA5-03B9965C0697}"/>
              </a:ext>
            </a:extLst>
          </p:cNvPr>
          <p:cNvSpPr/>
          <p:nvPr/>
        </p:nvSpPr>
        <p:spPr>
          <a:xfrm>
            <a:off x="4105143" y="3550516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CCB2A35D-47B1-0AFC-A676-8A476A10295B}"/>
              </a:ext>
            </a:extLst>
          </p:cNvPr>
          <p:cNvSpPr/>
          <p:nvPr/>
        </p:nvSpPr>
        <p:spPr>
          <a:xfrm>
            <a:off x="3819593" y="4429347"/>
            <a:ext cx="462028" cy="335683"/>
          </a:xfrm>
          <a:custGeom>
            <a:avLst/>
            <a:gdLst>
              <a:gd name="connsiteX0" fmla="*/ 0 w 462028"/>
              <a:gd name="connsiteY0" fmla="*/ 335684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4 h 335683"/>
              <a:gd name="connsiteX4" fmla="*/ 0 w 462028"/>
              <a:gd name="connsiteY4" fmla="*/ 335684 h 335683"/>
              <a:gd name="connsiteX5" fmla="*/ 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4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4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DD113C07-87F2-AABF-F658-AE150129549B}"/>
              </a:ext>
            </a:extLst>
          </p:cNvPr>
          <p:cNvSpPr/>
          <p:nvPr/>
        </p:nvSpPr>
        <p:spPr>
          <a:xfrm>
            <a:off x="4105143" y="2464222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A08EBAC9-DA31-568A-438D-AF342485FBFB}"/>
              </a:ext>
            </a:extLst>
          </p:cNvPr>
          <p:cNvSpPr/>
          <p:nvPr/>
        </p:nvSpPr>
        <p:spPr>
          <a:xfrm>
            <a:off x="4105143" y="5308177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9ED3085F-B6C5-C725-1ECE-95F526A5A195}"/>
              </a:ext>
            </a:extLst>
          </p:cNvPr>
          <p:cNvSpPr/>
          <p:nvPr/>
        </p:nvSpPr>
        <p:spPr>
          <a:xfrm>
            <a:off x="3819593" y="1585391"/>
            <a:ext cx="462028" cy="335683"/>
          </a:xfrm>
          <a:custGeom>
            <a:avLst/>
            <a:gdLst>
              <a:gd name="connsiteX0" fmla="*/ 0 w 462028"/>
              <a:gd name="connsiteY0" fmla="*/ 335684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4 h 335683"/>
              <a:gd name="connsiteX4" fmla="*/ 0 w 462028"/>
              <a:gd name="connsiteY4" fmla="*/ 335684 h 335683"/>
              <a:gd name="connsiteX5" fmla="*/ 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4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4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C535C8B9-CE8B-21D8-A222-B8E837477688}"/>
              </a:ext>
            </a:extLst>
          </p:cNvPr>
          <p:cNvSpPr/>
          <p:nvPr/>
        </p:nvSpPr>
        <p:spPr>
          <a:xfrm>
            <a:off x="3819593" y="6187008"/>
            <a:ext cx="462028" cy="335683"/>
          </a:xfrm>
          <a:custGeom>
            <a:avLst/>
            <a:gdLst>
              <a:gd name="connsiteX0" fmla="*/ 0 w 462028"/>
              <a:gd name="connsiteY0" fmla="*/ 335684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4 h 335683"/>
              <a:gd name="connsiteX4" fmla="*/ 0 w 462028"/>
              <a:gd name="connsiteY4" fmla="*/ 335684 h 335683"/>
              <a:gd name="connsiteX5" fmla="*/ 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4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4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A74FABE1-F6F2-FBD4-7CD9-1F3E0C3375A6}"/>
              </a:ext>
            </a:extLst>
          </p:cNvPr>
          <p:cNvSpPr/>
          <p:nvPr/>
        </p:nvSpPr>
        <p:spPr>
          <a:xfrm>
            <a:off x="4105143" y="706561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0CF5A55E-D3A1-4BCC-D8B6-9F3C50F92F64}"/>
              </a:ext>
            </a:extLst>
          </p:cNvPr>
          <p:cNvSpPr/>
          <p:nvPr/>
        </p:nvSpPr>
        <p:spPr>
          <a:xfrm>
            <a:off x="3819593" y="7273302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E8925BBC-63D7-EE2F-50DA-60318CCF38E3}"/>
              </a:ext>
            </a:extLst>
          </p:cNvPr>
          <p:cNvSpPr/>
          <p:nvPr/>
        </p:nvSpPr>
        <p:spPr>
          <a:xfrm>
            <a:off x="3819593" y="-172269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EF158803-F92B-27FD-A60D-CC6AEA3D03AA}"/>
              </a:ext>
            </a:extLst>
          </p:cNvPr>
          <p:cNvSpPr/>
          <p:nvPr/>
        </p:nvSpPr>
        <p:spPr>
          <a:xfrm>
            <a:off x="4105143" y="8152132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AE0C7940-7074-6A4A-776D-53CD1766AB21}"/>
              </a:ext>
            </a:extLst>
          </p:cNvPr>
          <p:cNvSpPr/>
          <p:nvPr/>
        </p:nvSpPr>
        <p:spPr>
          <a:xfrm>
            <a:off x="5776778" y="3343052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" name="Freeform: Shape 76">
            <a:extLst>
              <a:ext uri="{FF2B5EF4-FFF2-40B4-BE49-F238E27FC236}">
                <a16:creationId xmlns:a16="http://schemas.microsoft.com/office/drawing/2014/main" id="{1B55BA8C-14DC-C98D-2389-02ABBE27E0FB}"/>
              </a:ext>
            </a:extLst>
          </p:cNvPr>
          <p:cNvSpPr/>
          <p:nvPr/>
        </p:nvSpPr>
        <p:spPr>
          <a:xfrm>
            <a:off x="5776778" y="2671686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1F597FD6-6558-4A2D-82D2-CFA91A2CF6A1}"/>
              </a:ext>
            </a:extLst>
          </p:cNvPr>
          <p:cNvSpPr/>
          <p:nvPr/>
        </p:nvSpPr>
        <p:spPr>
          <a:xfrm>
            <a:off x="5776778" y="4429347"/>
            <a:ext cx="462028" cy="335683"/>
          </a:xfrm>
          <a:custGeom>
            <a:avLst/>
            <a:gdLst>
              <a:gd name="connsiteX0" fmla="*/ 109070 w 462028"/>
              <a:gd name="connsiteY0" fmla="*/ 335684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4 h 335683"/>
              <a:gd name="connsiteX4" fmla="*/ 109070 w 462028"/>
              <a:gd name="connsiteY4" fmla="*/ 335684 h 335683"/>
              <a:gd name="connsiteX5" fmla="*/ 10907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4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4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25ABABEE-6779-00F9-3AC9-207592FA1471}"/>
              </a:ext>
            </a:extLst>
          </p:cNvPr>
          <p:cNvSpPr/>
          <p:nvPr/>
        </p:nvSpPr>
        <p:spPr>
          <a:xfrm>
            <a:off x="5776778" y="1585391"/>
            <a:ext cx="462028" cy="335683"/>
          </a:xfrm>
          <a:custGeom>
            <a:avLst/>
            <a:gdLst>
              <a:gd name="connsiteX0" fmla="*/ 109070 w 462028"/>
              <a:gd name="connsiteY0" fmla="*/ 335684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4 h 335683"/>
              <a:gd name="connsiteX4" fmla="*/ 109070 w 462028"/>
              <a:gd name="connsiteY4" fmla="*/ 335684 h 335683"/>
              <a:gd name="connsiteX5" fmla="*/ 10907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4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4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73F88250-EBFB-086B-649A-E2B2B86A8710}"/>
              </a:ext>
            </a:extLst>
          </p:cNvPr>
          <p:cNvSpPr/>
          <p:nvPr/>
        </p:nvSpPr>
        <p:spPr>
          <a:xfrm>
            <a:off x="5491228" y="5308177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DFF71C2F-5518-D759-FA8F-55E6D77D0244}"/>
              </a:ext>
            </a:extLst>
          </p:cNvPr>
          <p:cNvSpPr/>
          <p:nvPr/>
        </p:nvSpPr>
        <p:spPr>
          <a:xfrm>
            <a:off x="5491228" y="706561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689CD3D9-D343-F8EC-4EE8-BF1F81717C8D}"/>
              </a:ext>
            </a:extLst>
          </p:cNvPr>
          <p:cNvSpPr/>
          <p:nvPr/>
        </p:nvSpPr>
        <p:spPr>
          <a:xfrm>
            <a:off x="5776778" y="6187008"/>
            <a:ext cx="462028" cy="335683"/>
          </a:xfrm>
          <a:custGeom>
            <a:avLst/>
            <a:gdLst>
              <a:gd name="connsiteX0" fmla="*/ 109070 w 462028"/>
              <a:gd name="connsiteY0" fmla="*/ 335684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4 h 335683"/>
              <a:gd name="connsiteX4" fmla="*/ 109070 w 462028"/>
              <a:gd name="connsiteY4" fmla="*/ 335684 h 335683"/>
              <a:gd name="connsiteX5" fmla="*/ 10907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4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4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" name="Freeform: Shape 82">
            <a:extLst>
              <a:ext uri="{FF2B5EF4-FFF2-40B4-BE49-F238E27FC236}">
                <a16:creationId xmlns:a16="http://schemas.microsoft.com/office/drawing/2014/main" id="{FCC66D06-E3B8-7E36-B4A6-8CEF814ED070}"/>
              </a:ext>
            </a:extLst>
          </p:cNvPr>
          <p:cNvSpPr/>
          <p:nvPr/>
        </p:nvSpPr>
        <p:spPr>
          <a:xfrm>
            <a:off x="5776778" y="-172269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" name="Freeform: Shape 83">
            <a:extLst>
              <a:ext uri="{FF2B5EF4-FFF2-40B4-BE49-F238E27FC236}">
                <a16:creationId xmlns:a16="http://schemas.microsoft.com/office/drawing/2014/main" id="{08A17BA1-176F-DE59-9F4E-EAFC6B7862AB}"/>
              </a:ext>
            </a:extLst>
          </p:cNvPr>
          <p:cNvSpPr/>
          <p:nvPr/>
        </p:nvSpPr>
        <p:spPr>
          <a:xfrm>
            <a:off x="5776778" y="7273302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684161F5-EF7B-1B50-D625-C5096A441D0A}"/>
              </a:ext>
            </a:extLst>
          </p:cNvPr>
          <p:cNvSpPr/>
          <p:nvPr/>
        </p:nvSpPr>
        <p:spPr>
          <a:xfrm>
            <a:off x="5491228" y="8152132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53DA0C1C-4F17-127C-CFB7-1C5C156E4FEB}"/>
              </a:ext>
            </a:extLst>
          </p:cNvPr>
          <p:cNvSpPr/>
          <p:nvPr/>
        </p:nvSpPr>
        <p:spPr>
          <a:xfrm>
            <a:off x="5491228" y="5100713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50 w 638507"/>
              <a:gd name="connsiteY1" fmla="*/ 0 h 207463"/>
              <a:gd name="connsiteX2" fmla="*/ 638508 w 638507"/>
              <a:gd name="connsiteY2" fmla="*/ 0 h 207463"/>
              <a:gd name="connsiteX3" fmla="*/ 352959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50" y="0"/>
                </a:lnTo>
                <a:lnTo>
                  <a:pt x="638508" y="0"/>
                </a:lnTo>
                <a:lnTo>
                  <a:pt x="352959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" name="Freeform: Shape 86">
            <a:extLst>
              <a:ext uri="{FF2B5EF4-FFF2-40B4-BE49-F238E27FC236}">
                <a16:creationId xmlns:a16="http://schemas.microsoft.com/office/drawing/2014/main" id="{55FEC32E-AB96-80DF-646A-B7F0F25B1504}"/>
              </a:ext>
            </a:extLst>
          </p:cNvPr>
          <p:cNvSpPr/>
          <p:nvPr/>
        </p:nvSpPr>
        <p:spPr>
          <a:xfrm>
            <a:off x="5600298" y="3678736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50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50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" name="Freeform: Shape 87">
            <a:extLst>
              <a:ext uri="{FF2B5EF4-FFF2-40B4-BE49-F238E27FC236}">
                <a16:creationId xmlns:a16="http://schemas.microsoft.com/office/drawing/2014/main" id="{D74C8B32-61EF-266F-EEDD-2C4EA16D9EBB}"/>
              </a:ext>
            </a:extLst>
          </p:cNvPr>
          <p:cNvSpPr/>
          <p:nvPr/>
        </p:nvSpPr>
        <p:spPr>
          <a:xfrm>
            <a:off x="5600298" y="6522691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50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50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" name="Freeform: Shape 88">
            <a:extLst>
              <a:ext uri="{FF2B5EF4-FFF2-40B4-BE49-F238E27FC236}">
                <a16:creationId xmlns:a16="http://schemas.microsoft.com/office/drawing/2014/main" id="{7843B13C-69CC-E72B-650B-15886831F875}"/>
              </a:ext>
            </a:extLst>
          </p:cNvPr>
          <p:cNvSpPr/>
          <p:nvPr/>
        </p:nvSpPr>
        <p:spPr>
          <a:xfrm>
            <a:off x="5600298" y="1921075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50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50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2EF4BEB8-6D96-1C38-D5C4-15438CACE3C7}"/>
              </a:ext>
            </a:extLst>
          </p:cNvPr>
          <p:cNvSpPr/>
          <p:nvPr/>
        </p:nvSpPr>
        <p:spPr>
          <a:xfrm>
            <a:off x="5491228" y="7944669"/>
            <a:ext cx="638507" cy="207463"/>
          </a:xfrm>
          <a:custGeom>
            <a:avLst/>
            <a:gdLst>
              <a:gd name="connsiteX0" fmla="*/ 0 w 638507"/>
              <a:gd name="connsiteY0" fmla="*/ 207463 h 207463"/>
              <a:gd name="connsiteX1" fmla="*/ 285550 w 638507"/>
              <a:gd name="connsiteY1" fmla="*/ 0 h 207463"/>
              <a:gd name="connsiteX2" fmla="*/ 638508 w 638507"/>
              <a:gd name="connsiteY2" fmla="*/ 0 h 207463"/>
              <a:gd name="connsiteX3" fmla="*/ 352959 w 638507"/>
              <a:gd name="connsiteY3" fmla="*/ 207463 h 207463"/>
              <a:gd name="connsiteX4" fmla="*/ 0 w 638507"/>
              <a:gd name="connsiteY4" fmla="*/ 207463 h 207463"/>
              <a:gd name="connsiteX5" fmla="*/ 0 w 638507"/>
              <a:gd name="connsiteY5" fmla="*/ 207463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3"/>
                </a:moveTo>
                <a:lnTo>
                  <a:pt x="285550" y="0"/>
                </a:lnTo>
                <a:lnTo>
                  <a:pt x="638508" y="0"/>
                </a:lnTo>
                <a:lnTo>
                  <a:pt x="352959" y="207463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2FDE9DF9-92B6-8493-174B-2AACE7569AF2}"/>
              </a:ext>
            </a:extLst>
          </p:cNvPr>
          <p:cNvSpPr/>
          <p:nvPr/>
        </p:nvSpPr>
        <p:spPr>
          <a:xfrm>
            <a:off x="5491228" y="499097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50 w 638507"/>
              <a:gd name="connsiteY1" fmla="*/ 0 h 207463"/>
              <a:gd name="connsiteX2" fmla="*/ 638508 w 638507"/>
              <a:gd name="connsiteY2" fmla="*/ 0 h 207463"/>
              <a:gd name="connsiteX3" fmla="*/ 352959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50" y="0"/>
                </a:lnTo>
                <a:lnTo>
                  <a:pt x="638508" y="0"/>
                </a:lnTo>
                <a:lnTo>
                  <a:pt x="352959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" name="Freeform: Shape 91">
            <a:extLst>
              <a:ext uri="{FF2B5EF4-FFF2-40B4-BE49-F238E27FC236}">
                <a16:creationId xmlns:a16="http://schemas.microsoft.com/office/drawing/2014/main" id="{8A93880C-CA0A-33B5-EBB2-E9786E35ED2E}"/>
              </a:ext>
            </a:extLst>
          </p:cNvPr>
          <p:cNvSpPr/>
          <p:nvPr/>
        </p:nvSpPr>
        <p:spPr>
          <a:xfrm>
            <a:off x="5600298" y="-922880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50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50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" name="Freeform: Shape 92">
            <a:extLst>
              <a:ext uri="{FF2B5EF4-FFF2-40B4-BE49-F238E27FC236}">
                <a16:creationId xmlns:a16="http://schemas.microsoft.com/office/drawing/2014/main" id="{854EEEF7-35C8-DD4A-DA3F-6CBEF737B9F7}"/>
              </a:ext>
            </a:extLst>
          </p:cNvPr>
          <p:cNvSpPr/>
          <p:nvPr/>
        </p:nvSpPr>
        <p:spPr>
          <a:xfrm>
            <a:off x="5491228" y="2464222"/>
            <a:ext cx="638507" cy="207463"/>
          </a:xfrm>
          <a:custGeom>
            <a:avLst/>
            <a:gdLst>
              <a:gd name="connsiteX0" fmla="*/ 285550 w 638507"/>
              <a:gd name="connsiteY0" fmla="*/ 207464 h 207463"/>
              <a:gd name="connsiteX1" fmla="*/ 0 w 638507"/>
              <a:gd name="connsiteY1" fmla="*/ 0 h 207463"/>
              <a:gd name="connsiteX2" fmla="*/ 352959 w 638507"/>
              <a:gd name="connsiteY2" fmla="*/ 0 h 207463"/>
              <a:gd name="connsiteX3" fmla="*/ 638508 w 638507"/>
              <a:gd name="connsiteY3" fmla="*/ 207464 h 207463"/>
              <a:gd name="connsiteX4" fmla="*/ 285550 w 638507"/>
              <a:gd name="connsiteY4" fmla="*/ 207464 h 207463"/>
              <a:gd name="connsiteX5" fmla="*/ 28555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50" y="207464"/>
                </a:moveTo>
                <a:lnTo>
                  <a:pt x="0" y="0"/>
                </a:lnTo>
                <a:lnTo>
                  <a:pt x="352959" y="0"/>
                </a:lnTo>
                <a:lnTo>
                  <a:pt x="638508" y="207464"/>
                </a:lnTo>
                <a:lnTo>
                  <a:pt x="285550" y="207464"/>
                </a:lnTo>
                <a:lnTo>
                  <a:pt x="28555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" name="Freeform: Shape 93">
            <a:extLst>
              <a:ext uri="{FF2B5EF4-FFF2-40B4-BE49-F238E27FC236}">
                <a16:creationId xmlns:a16="http://schemas.microsoft.com/office/drawing/2014/main" id="{95C86F95-9361-C066-C6F4-E7C4CDA5FD97}"/>
              </a:ext>
            </a:extLst>
          </p:cNvPr>
          <p:cNvSpPr/>
          <p:nvPr/>
        </p:nvSpPr>
        <p:spPr>
          <a:xfrm>
            <a:off x="5600298" y="3886200"/>
            <a:ext cx="638507" cy="207463"/>
          </a:xfrm>
          <a:custGeom>
            <a:avLst/>
            <a:gdLst>
              <a:gd name="connsiteX0" fmla="*/ 285550 w 638507"/>
              <a:gd name="connsiteY0" fmla="*/ 207464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4 h 207463"/>
              <a:gd name="connsiteX4" fmla="*/ 285550 w 638507"/>
              <a:gd name="connsiteY4" fmla="*/ 207464 h 207463"/>
              <a:gd name="connsiteX5" fmla="*/ 28555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50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50" y="207464"/>
                </a:lnTo>
                <a:lnTo>
                  <a:pt x="28555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" name="Freeform: Shape 94">
            <a:extLst>
              <a:ext uri="{FF2B5EF4-FFF2-40B4-BE49-F238E27FC236}">
                <a16:creationId xmlns:a16="http://schemas.microsoft.com/office/drawing/2014/main" id="{3FA37A63-C7C2-22C4-94DE-ADC6B04741DB}"/>
              </a:ext>
            </a:extLst>
          </p:cNvPr>
          <p:cNvSpPr/>
          <p:nvPr/>
        </p:nvSpPr>
        <p:spPr>
          <a:xfrm>
            <a:off x="5600298" y="1042244"/>
            <a:ext cx="638507" cy="207463"/>
          </a:xfrm>
          <a:custGeom>
            <a:avLst/>
            <a:gdLst>
              <a:gd name="connsiteX0" fmla="*/ 285550 w 638507"/>
              <a:gd name="connsiteY0" fmla="*/ 207464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4 h 207463"/>
              <a:gd name="connsiteX4" fmla="*/ 285550 w 638507"/>
              <a:gd name="connsiteY4" fmla="*/ 207464 h 207463"/>
              <a:gd name="connsiteX5" fmla="*/ 28555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50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50" y="207464"/>
                </a:lnTo>
                <a:lnTo>
                  <a:pt x="28555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" name="Freeform: Shape 95">
            <a:extLst>
              <a:ext uri="{FF2B5EF4-FFF2-40B4-BE49-F238E27FC236}">
                <a16:creationId xmlns:a16="http://schemas.microsoft.com/office/drawing/2014/main" id="{77772297-7257-1D92-0EE9-1EEEBE335AF7}"/>
              </a:ext>
            </a:extLst>
          </p:cNvPr>
          <p:cNvSpPr/>
          <p:nvPr/>
        </p:nvSpPr>
        <p:spPr>
          <a:xfrm>
            <a:off x="5600298" y="5643861"/>
            <a:ext cx="638507" cy="207463"/>
          </a:xfrm>
          <a:custGeom>
            <a:avLst/>
            <a:gdLst>
              <a:gd name="connsiteX0" fmla="*/ 285550 w 638507"/>
              <a:gd name="connsiteY0" fmla="*/ 207464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4 h 207463"/>
              <a:gd name="connsiteX4" fmla="*/ 285550 w 638507"/>
              <a:gd name="connsiteY4" fmla="*/ 207464 h 207463"/>
              <a:gd name="connsiteX5" fmla="*/ 28555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50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50" y="207464"/>
                </a:lnTo>
                <a:lnTo>
                  <a:pt x="28555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" name="Freeform: Shape 96">
            <a:extLst>
              <a:ext uri="{FF2B5EF4-FFF2-40B4-BE49-F238E27FC236}">
                <a16:creationId xmlns:a16="http://schemas.microsoft.com/office/drawing/2014/main" id="{7DBBAB62-E3B4-B762-F6FD-EC40D7C461EC}"/>
              </a:ext>
            </a:extLst>
          </p:cNvPr>
          <p:cNvSpPr/>
          <p:nvPr/>
        </p:nvSpPr>
        <p:spPr>
          <a:xfrm>
            <a:off x="5491228" y="-379732"/>
            <a:ext cx="638507" cy="207463"/>
          </a:xfrm>
          <a:custGeom>
            <a:avLst/>
            <a:gdLst>
              <a:gd name="connsiteX0" fmla="*/ 285550 w 638507"/>
              <a:gd name="connsiteY0" fmla="*/ 207464 h 207463"/>
              <a:gd name="connsiteX1" fmla="*/ 0 w 638507"/>
              <a:gd name="connsiteY1" fmla="*/ 0 h 207463"/>
              <a:gd name="connsiteX2" fmla="*/ 352959 w 638507"/>
              <a:gd name="connsiteY2" fmla="*/ 0 h 207463"/>
              <a:gd name="connsiteX3" fmla="*/ 638508 w 638507"/>
              <a:gd name="connsiteY3" fmla="*/ 207464 h 207463"/>
              <a:gd name="connsiteX4" fmla="*/ 285550 w 638507"/>
              <a:gd name="connsiteY4" fmla="*/ 207464 h 207463"/>
              <a:gd name="connsiteX5" fmla="*/ 28555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50" y="207464"/>
                </a:moveTo>
                <a:lnTo>
                  <a:pt x="0" y="0"/>
                </a:lnTo>
                <a:lnTo>
                  <a:pt x="352959" y="0"/>
                </a:lnTo>
                <a:lnTo>
                  <a:pt x="638508" y="207464"/>
                </a:lnTo>
                <a:lnTo>
                  <a:pt x="285550" y="207464"/>
                </a:lnTo>
                <a:lnTo>
                  <a:pt x="28555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" name="Freeform: Shape 97">
            <a:extLst>
              <a:ext uri="{FF2B5EF4-FFF2-40B4-BE49-F238E27FC236}">
                <a16:creationId xmlns:a16="http://schemas.microsoft.com/office/drawing/2014/main" id="{233F7F6E-9560-26B0-9FF5-98E08850DC46}"/>
              </a:ext>
            </a:extLst>
          </p:cNvPr>
          <p:cNvSpPr/>
          <p:nvPr/>
        </p:nvSpPr>
        <p:spPr>
          <a:xfrm>
            <a:off x="5491228" y="7065838"/>
            <a:ext cx="638507" cy="207463"/>
          </a:xfrm>
          <a:custGeom>
            <a:avLst/>
            <a:gdLst>
              <a:gd name="connsiteX0" fmla="*/ 285550 w 638507"/>
              <a:gd name="connsiteY0" fmla="*/ 207463 h 207463"/>
              <a:gd name="connsiteX1" fmla="*/ 0 w 638507"/>
              <a:gd name="connsiteY1" fmla="*/ 0 h 207463"/>
              <a:gd name="connsiteX2" fmla="*/ 352959 w 638507"/>
              <a:gd name="connsiteY2" fmla="*/ 0 h 207463"/>
              <a:gd name="connsiteX3" fmla="*/ 638508 w 638507"/>
              <a:gd name="connsiteY3" fmla="*/ 207463 h 207463"/>
              <a:gd name="connsiteX4" fmla="*/ 285550 w 638507"/>
              <a:gd name="connsiteY4" fmla="*/ 207463 h 207463"/>
              <a:gd name="connsiteX5" fmla="*/ 285550 w 638507"/>
              <a:gd name="connsiteY5" fmla="*/ 207463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50" y="207463"/>
                </a:moveTo>
                <a:lnTo>
                  <a:pt x="0" y="0"/>
                </a:lnTo>
                <a:lnTo>
                  <a:pt x="352959" y="0"/>
                </a:lnTo>
                <a:lnTo>
                  <a:pt x="638508" y="207463"/>
                </a:lnTo>
                <a:lnTo>
                  <a:pt x="285550" y="207463"/>
                </a:lnTo>
                <a:lnTo>
                  <a:pt x="28555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" name="Freeform: Shape 98">
            <a:extLst>
              <a:ext uri="{FF2B5EF4-FFF2-40B4-BE49-F238E27FC236}">
                <a16:creationId xmlns:a16="http://schemas.microsoft.com/office/drawing/2014/main" id="{315E1C9D-9D1A-7D1F-174C-7EE54249CC95}"/>
              </a:ext>
            </a:extLst>
          </p:cNvPr>
          <p:cNvSpPr/>
          <p:nvPr/>
        </p:nvSpPr>
        <p:spPr>
          <a:xfrm>
            <a:off x="5600298" y="8487816"/>
            <a:ext cx="638507" cy="207463"/>
          </a:xfrm>
          <a:custGeom>
            <a:avLst/>
            <a:gdLst>
              <a:gd name="connsiteX0" fmla="*/ 285550 w 638507"/>
              <a:gd name="connsiteY0" fmla="*/ 207463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3 h 207463"/>
              <a:gd name="connsiteX4" fmla="*/ 285550 w 638507"/>
              <a:gd name="connsiteY4" fmla="*/ 207463 h 207463"/>
              <a:gd name="connsiteX5" fmla="*/ 285550 w 638507"/>
              <a:gd name="connsiteY5" fmla="*/ 207463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50" y="207463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3"/>
                </a:lnTo>
                <a:lnTo>
                  <a:pt x="285550" y="207463"/>
                </a:lnTo>
                <a:lnTo>
                  <a:pt x="28555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id="{9FB8C3CE-9768-5F83-B114-216547549AF9}"/>
              </a:ext>
            </a:extLst>
          </p:cNvPr>
          <p:cNvSpPr/>
          <p:nvPr/>
        </p:nvSpPr>
        <p:spPr>
          <a:xfrm>
            <a:off x="5776778" y="4093663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DFB6E6B3-B558-0682-D081-5A131A8E5107}"/>
              </a:ext>
            </a:extLst>
          </p:cNvPr>
          <p:cNvSpPr/>
          <p:nvPr/>
        </p:nvSpPr>
        <p:spPr>
          <a:xfrm>
            <a:off x="5776778" y="4765030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" name="Freeform: Shape 101">
            <a:extLst>
              <a:ext uri="{FF2B5EF4-FFF2-40B4-BE49-F238E27FC236}">
                <a16:creationId xmlns:a16="http://schemas.microsoft.com/office/drawing/2014/main" id="{860D30B2-2321-EF94-12F5-17DCD67331E3}"/>
              </a:ext>
            </a:extLst>
          </p:cNvPr>
          <p:cNvSpPr/>
          <p:nvPr/>
        </p:nvSpPr>
        <p:spPr>
          <a:xfrm>
            <a:off x="5776778" y="3007369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" name="Freeform: Shape 102">
            <a:extLst>
              <a:ext uri="{FF2B5EF4-FFF2-40B4-BE49-F238E27FC236}">
                <a16:creationId xmlns:a16="http://schemas.microsoft.com/office/drawing/2014/main" id="{43D303C2-231C-F1B6-D518-5DD283C23E24}"/>
              </a:ext>
            </a:extLst>
          </p:cNvPr>
          <p:cNvSpPr/>
          <p:nvPr/>
        </p:nvSpPr>
        <p:spPr>
          <a:xfrm>
            <a:off x="5776778" y="5851324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" name="Freeform: Shape 103">
            <a:extLst>
              <a:ext uri="{FF2B5EF4-FFF2-40B4-BE49-F238E27FC236}">
                <a16:creationId xmlns:a16="http://schemas.microsoft.com/office/drawing/2014/main" id="{EEDD9842-56FE-EDE0-B40A-0157341E014B}"/>
              </a:ext>
            </a:extLst>
          </p:cNvPr>
          <p:cNvSpPr/>
          <p:nvPr/>
        </p:nvSpPr>
        <p:spPr>
          <a:xfrm>
            <a:off x="5491228" y="2128538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9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id="{FECE510B-8C6A-25C3-75E9-5E00000CB57E}"/>
              </a:ext>
            </a:extLst>
          </p:cNvPr>
          <p:cNvSpPr/>
          <p:nvPr/>
        </p:nvSpPr>
        <p:spPr>
          <a:xfrm>
            <a:off x="5491228" y="6730155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9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" name="Freeform: Shape 105">
            <a:extLst>
              <a:ext uri="{FF2B5EF4-FFF2-40B4-BE49-F238E27FC236}">
                <a16:creationId xmlns:a16="http://schemas.microsoft.com/office/drawing/2014/main" id="{D73EFE0E-71EB-792E-0A3C-04D19BC78782}"/>
              </a:ext>
            </a:extLst>
          </p:cNvPr>
          <p:cNvSpPr/>
          <p:nvPr/>
        </p:nvSpPr>
        <p:spPr>
          <a:xfrm>
            <a:off x="5776778" y="1249708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" name="Freeform: Shape 106">
            <a:extLst>
              <a:ext uri="{FF2B5EF4-FFF2-40B4-BE49-F238E27FC236}">
                <a16:creationId xmlns:a16="http://schemas.microsoft.com/office/drawing/2014/main" id="{D275FD6F-9542-CABD-26B7-6D3FBF607F99}"/>
              </a:ext>
            </a:extLst>
          </p:cNvPr>
          <p:cNvSpPr/>
          <p:nvPr/>
        </p:nvSpPr>
        <p:spPr>
          <a:xfrm>
            <a:off x="5776778" y="7608985"/>
            <a:ext cx="462028" cy="335684"/>
          </a:xfrm>
          <a:custGeom>
            <a:avLst/>
            <a:gdLst>
              <a:gd name="connsiteX0" fmla="*/ 0 w 462028"/>
              <a:gd name="connsiteY0" fmla="*/ 335684 h 335684"/>
              <a:gd name="connsiteX1" fmla="*/ 109070 w 462028"/>
              <a:gd name="connsiteY1" fmla="*/ 0 h 335684"/>
              <a:gd name="connsiteX2" fmla="*/ 462028 w 462028"/>
              <a:gd name="connsiteY2" fmla="*/ 0 h 335684"/>
              <a:gd name="connsiteX3" fmla="*/ 352958 w 462028"/>
              <a:gd name="connsiteY3" fmla="*/ 335684 h 335684"/>
              <a:gd name="connsiteX4" fmla="*/ 0 w 462028"/>
              <a:gd name="connsiteY4" fmla="*/ 335684 h 335684"/>
              <a:gd name="connsiteX5" fmla="*/ 0 w 462028"/>
              <a:gd name="connsiteY5" fmla="*/ 335684 h 335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4">
                <a:moveTo>
                  <a:pt x="0" y="335684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4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" name="Freeform: Shape 107">
            <a:extLst>
              <a:ext uri="{FF2B5EF4-FFF2-40B4-BE49-F238E27FC236}">
                <a16:creationId xmlns:a16="http://schemas.microsoft.com/office/drawing/2014/main" id="{9CBDB229-6766-C1DF-EDDC-DB6257C2D80B}"/>
              </a:ext>
            </a:extLst>
          </p:cNvPr>
          <p:cNvSpPr/>
          <p:nvPr/>
        </p:nvSpPr>
        <p:spPr>
          <a:xfrm>
            <a:off x="5776778" y="163414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" name="Freeform: Shape 108">
            <a:extLst>
              <a:ext uri="{FF2B5EF4-FFF2-40B4-BE49-F238E27FC236}">
                <a16:creationId xmlns:a16="http://schemas.microsoft.com/office/drawing/2014/main" id="{6A9BC554-D142-480C-2191-D8D24938DD59}"/>
              </a:ext>
            </a:extLst>
          </p:cNvPr>
          <p:cNvSpPr/>
          <p:nvPr/>
        </p:nvSpPr>
        <p:spPr>
          <a:xfrm>
            <a:off x="5491228" y="-715416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9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" name="Freeform: Shape 109">
            <a:extLst>
              <a:ext uri="{FF2B5EF4-FFF2-40B4-BE49-F238E27FC236}">
                <a16:creationId xmlns:a16="http://schemas.microsoft.com/office/drawing/2014/main" id="{D1BC6C09-0132-89D9-27C4-AFB564A88563}"/>
              </a:ext>
            </a:extLst>
          </p:cNvPr>
          <p:cNvSpPr/>
          <p:nvPr/>
        </p:nvSpPr>
        <p:spPr>
          <a:xfrm>
            <a:off x="3072015" y="4221883"/>
            <a:ext cx="462028" cy="335683"/>
          </a:xfrm>
          <a:custGeom>
            <a:avLst/>
            <a:gdLst>
              <a:gd name="connsiteX0" fmla="*/ 109070 w 462028"/>
              <a:gd name="connsiteY0" fmla="*/ 335684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4 h 335683"/>
              <a:gd name="connsiteX4" fmla="*/ 109070 w 462028"/>
              <a:gd name="connsiteY4" fmla="*/ 335684 h 335683"/>
              <a:gd name="connsiteX5" fmla="*/ 10907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4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4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852DD998-40ED-CB76-15C7-DF093856186B}"/>
              </a:ext>
            </a:extLst>
          </p:cNvPr>
          <p:cNvSpPr/>
          <p:nvPr/>
        </p:nvSpPr>
        <p:spPr>
          <a:xfrm>
            <a:off x="3072015" y="3550516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4A46A3E0-6FE7-812B-E9EC-F99626F98BC1}"/>
              </a:ext>
            </a:extLst>
          </p:cNvPr>
          <p:cNvSpPr/>
          <p:nvPr/>
        </p:nvSpPr>
        <p:spPr>
          <a:xfrm>
            <a:off x="3072015" y="5308177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47431E5D-167D-CC04-6702-DB3A612561CA}"/>
              </a:ext>
            </a:extLst>
          </p:cNvPr>
          <p:cNvSpPr/>
          <p:nvPr/>
        </p:nvSpPr>
        <p:spPr>
          <a:xfrm>
            <a:off x="3072015" y="2464222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850DC1E1-1A85-2749-B7D9-2FA8BDCFB8D9}"/>
              </a:ext>
            </a:extLst>
          </p:cNvPr>
          <p:cNvSpPr/>
          <p:nvPr/>
        </p:nvSpPr>
        <p:spPr>
          <a:xfrm>
            <a:off x="3072015" y="6394471"/>
            <a:ext cx="462028" cy="335683"/>
          </a:xfrm>
          <a:custGeom>
            <a:avLst/>
            <a:gdLst>
              <a:gd name="connsiteX0" fmla="*/ 109070 w 462028"/>
              <a:gd name="connsiteY0" fmla="*/ 335684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4 h 335683"/>
              <a:gd name="connsiteX4" fmla="*/ 109070 w 462028"/>
              <a:gd name="connsiteY4" fmla="*/ 335684 h 335683"/>
              <a:gd name="connsiteX5" fmla="*/ 10907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4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4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B242DFBD-22E7-2439-3DE9-149A84794B5A}"/>
              </a:ext>
            </a:extLst>
          </p:cNvPr>
          <p:cNvSpPr/>
          <p:nvPr/>
        </p:nvSpPr>
        <p:spPr>
          <a:xfrm>
            <a:off x="2786466" y="1585391"/>
            <a:ext cx="462028" cy="335683"/>
          </a:xfrm>
          <a:custGeom>
            <a:avLst/>
            <a:gdLst>
              <a:gd name="connsiteX0" fmla="*/ 109070 w 462028"/>
              <a:gd name="connsiteY0" fmla="*/ 335684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4 h 335683"/>
              <a:gd name="connsiteX4" fmla="*/ 109070 w 462028"/>
              <a:gd name="connsiteY4" fmla="*/ 335684 h 335683"/>
              <a:gd name="connsiteX5" fmla="*/ 10907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4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4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421F456B-B2F7-F23D-C753-68D49732A889}"/>
              </a:ext>
            </a:extLst>
          </p:cNvPr>
          <p:cNvSpPr/>
          <p:nvPr/>
        </p:nvSpPr>
        <p:spPr>
          <a:xfrm>
            <a:off x="3072015" y="7065838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969CB4B8-4F33-00D4-E8DC-E4A43F150CF2}"/>
              </a:ext>
            </a:extLst>
          </p:cNvPr>
          <p:cNvSpPr/>
          <p:nvPr/>
        </p:nvSpPr>
        <p:spPr>
          <a:xfrm>
            <a:off x="3072015" y="706561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C9FBA517-9D21-0FA2-0C2F-CC27462FF06D}"/>
              </a:ext>
            </a:extLst>
          </p:cNvPr>
          <p:cNvSpPr/>
          <p:nvPr/>
        </p:nvSpPr>
        <p:spPr>
          <a:xfrm>
            <a:off x="3072015" y="8152132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9246A8DD-C4FB-803B-45CA-36FF55175A30}"/>
              </a:ext>
            </a:extLst>
          </p:cNvPr>
          <p:cNvSpPr/>
          <p:nvPr/>
        </p:nvSpPr>
        <p:spPr>
          <a:xfrm>
            <a:off x="3072015" y="-379732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59DA7026-A109-F979-2953-EC8217897528}"/>
              </a:ext>
            </a:extLst>
          </p:cNvPr>
          <p:cNvSpPr/>
          <p:nvPr/>
        </p:nvSpPr>
        <p:spPr>
          <a:xfrm>
            <a:off x="2786466" y="1377928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1" name="Freeform: Shape 120">
            <a:extLst>
              <a:ext uri="{FF2B5EF4-FFF2-40B4-BE49-F238E27FC236}">
                <a16:creationId xmlns:a16="http://schemas.microsoft.com/office/drawing/2014/main" id="{45141E54-BB87-45E0-4F35-3A1CB8349CCD}"/>
              </a:ext>
            </a:extLst>
          </p:cNvPr>
          <p:cNvSpPr/>
          <p:nvPr/>
        </p:nvSpPr>
        <p:spPr>
          <a:xfrm>
            <a:off x="2895536" y="-44049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CF44BDB8-3EA0-0825-61E9-2DF2F7A650D8}"/>
              </a:ext>
            </a:extLst>
          </p:cNvPr>
          <p:cNvSpPr/>
          <p:nvPr/>
        </p:nvSpPr>
        <p:spPr>
          <a:xfrm>
            <a:off x="2895536" y="2799905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id="{E193208D-E06A-AA7F-C882-7867E6F9320B}"/>
              </a:ext>
            </a:extLst>
          </p:cNvPr>
          <p:cNvSpPr/>
          <p:nvPr/>
        </p:nvSpPr>
        <p:spPr>
          <a:xfrm>
            <a:off x="2895536" y="4557566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4" name="Freeform: Shape 123">
            <a:extLst>
              <a:ext uri="{FF2B5EF4-FFF2-40B4-BE49-F238E27FC236}">
                <a16:creationId xmlns:a16="http://schemas.microsoft.com/office/drawing/2014/main" id="{EDA20D7E-393F-5163-8661-9E9146507504}"/>
              </a:ext>
            </a:extLst>
          </p:cNvPr>
          <p:cNvSpPr/>
          <p:nvPr/>
        </p:nvSpPr>
        <p:spPr>
          <a:xfrm>
            <a:off x="2895536" y="5643861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5" name="Freeform: Shape 124">
            <a:extLst>
              <a:ext uri="{FF2B5EF4-FFF2-40B4-BE49-F238E27FC236}">
                <a16:creationId xmlns:a16="http://schemas.microsoft.com/office/drawing/2014/main" id="{291E6B42-642F-A11E-6B29-7B15C21A7352}"/>
              </a:ext>
            </a:extLst>
          </p:cNvPr>
          <p:cNvSpPr/>
          <p:nvPr/>
        </p:nvSpPr>
        <p:spPr>
          <a:xfrm>
            <a:off x="2895536" y="7401522"/>
            <a:ext cx="638507" cy="207463"/>
          </a:xfrm>
          <a:custGeom>
            <a:avLst/>
            <a:gdLst>
              <a:gd name="connsiteX0" fmla="*/ 0 w 638507"/>
              <a:gd name="connsiteY0" fmla="*/ 207463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3 h 207463"/>
              <a:gd name="connsiteX4" fmla="*/ 0 w 638507"/>
              <a:gd name="connsiteY4" fmla="*/ 207463 h 207463"/>
              <a:gd name="connsiteX5" fmla="*/ 0 w 638507"/>
              <a:gd name="connsiteY5" fmla="*/ 207463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3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3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6" name="Freeform: Shape 125">
            <a:extLst>
              <a:ext uri="{FF2B5EF4-FFF2-40B4-BE49-F238E27FC236}">
                <a16:creationId xmlns:a16="http://schemas.microsoft.com/office/drawing/2014/main" id="{D4552583-9DDF-550D-2274-45E238F1868B}"/>
              </a:ext>
            </a:extLst>
          </p:cNvPr>
          <p:cNvSpPr/>
          <p:nvPr/>
        </p:nvSpPr>
        <p:spPr>
          <a:xfrm>
            <a:off x="2786466" y="6187008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id="{6E1A813D-26F8-EEAE-8BC5-682C089C42CE}"/>
              </a:ext>
            </a:extLst>
          </p:cNvPr>
          <p:cNvSpPr/>
          <p:nvPr/>
        </p:nvSpPr>
        <p:spPr>
          <a:xfrm>
            <a:off x="2895536" y="7608985"/>
            <a:ext cx="638507" cy="207464"/>
          </a:xfrm>
          <a:custGeom>
            <a:avLst/>
            <a:gdLst>
              <a:gd name="connsiteX0" fmla="*/ 285549 w 638507"/>
              <a:gd name="connsiteY0" fmla="*/ 207464 h 207464"/>
              <a:gd name="connsiteX1" fmla="*/ 0 w 638507"/>
              <a:gd name="connsiteY1" fmla="*/ 0 h 207464"/>
              <a:gd name="connsiteX2" fmla="*/ 352958 w 638507"/>
              <a:gd name="connsiteY2" fmla="*/ 0 h 207464"/>
              <a:gd name="connsiteX3" fmla="*/ 638508 w 638507"/>
              <a:gd name="connsiteY3" fmla="*/ 207464 h 207464"/>
              <a:gd name="connsiteX4" fmla="*/ 285549 w 638507"/>
              <a:gd name="connsiteY4" fmla="*/ 207464 h 207464"/>
              <a:gd name="connsiteX5" fmla="*/ 285549 w 638507"/>
              <a:gd name="connsiteY5" fmla="*/ 207464 h 207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4">
                <a:moveTo>
                  <a:pt x="285549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id="{C99C1611-6EEA-69CE-2F24-1D37EE11C066}"/>
              </a:ext>
            </a:extLst>
          </p:cNvPr>
          <p:cNvSpPr/>
          <p:nvPr/>
        </p:nvSpPr>
        <p:spPr>
          <a:xfrm>
            <a:off x="2895536" y="4765030"/>
            <a:ext cx="638507" cy="207463"/>
          </a:xfrm>
          <a:custGeom>
            <a:avLst/>
            <a:gdLst>
              <a:gd name="connsiteX0" fmla="*/ 285549 w 638507"/>
              <a:gd name="connsiteY0" fmla="*/ 207463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3 h 207463"/>
              <a:gd name="connsiteX4" fmla="*/ 285549 w 638507"/>
              <a:gd name="connsiteY4" fmla="*/ 207463 h 207463"/>
              <a:gd name="connsiteX5" fmla="*/ 285549 w 638507"/>
              <a:gd name="connsiteY5" fmla="*/ 207463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3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3"/>
                </a:lnTo>
                <a:lnTo>
                  <a:pt x="285549" y="207463"/>
                </a:lnTo>
                <a:lnTo>
                  <a:pt x="285549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18D8CFDE-B80F-BD2D-4B8D-195793A4ACBD}"/>
              </a:ext>
            </a:extLst>
          </p:cNvPr>
          <p:cNvSpPr/>
          <p:nvPr/>
        </p:nvSpPr>
        <p:spPr>
          <a:xfrm>
            <a:off x="2895536" y="3007369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0" name="Freeform: Shape 129">
            <a:extLst>
              <a:ext uri="{FF2B5EF4-FFF2-40B4-BE49-F238E27FC236}">
                <a16:creationId xmlns:a16="http://schemas.microsoft.com/office/drawing/2014/main" id="{B2C789DE-3389-5C96-0A0B-51B4FE1C20BB}"/>
              </a:ext>
            </a:extLst>
          </p:cNvPr>
          <p:cNvSpPr/>
          <p:nvPr/>
        </p:nvSpPr>
        <p:spPr>
          <a:xfrm>
            <a:off x="2895536" y="1921075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1" name="Freeform: Shape 130">
            <a:extLst>
              <a:ext uri="{FF2B5EF4-FFF2-40B4-BE49-F238E27FC236}">
                <a16:creationId xmlns:a16="http://schemas.microsoft.com/office/drawing/2014/main" id="{62CF43E9-D685-12E4-6092-78261D4525E2}"/>
              </a:ext>
            </a:extLst>
          </p:cNvPr>
          <p:cNvSpPr/>
          <p:nvPr/>
        </p:nvSpPr>
        <p:spPr>
          <a:xfrm>
            <a:off x="2895536" y="163414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2" name="Freeform: Shape 131">
            <a:extLst>
              <a:ext uri="{FF2B5EF4-FFF2-40B4-BE49-F238E27FC236}">
                <a16:creationId xmlns:a16="http://schemas.microsoft.com/office/drawing/2014/main" id="{4AE08474-737D-3CC3-B496-3E0B0E1630CF}"/>
              </a:ext>
            </a:extLst>
          </p:cNvPr>
          <p:cNvSpPr/>
          <p:nvPr/>
        </p:nvSpPr>
        <p:spPr>
          <a:xfrm>
            <a:off x="3072015" y="3214833"/>
            <a:ext cx="462028" cy="335683"/>
          </a:xfrm>
          <a:custGeom>
            <a:avLst/>
            <a:gdLst>
              <a:gd name="connsiteX0" fmla="*/ 0 w 462028"/>
              <a:gd name="connsiteY0" fmla="*/ 335684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4 h 335683"/>
              <a:gd name="connsiteX4" fmla="*/ 0 w 462028"/>
              <a:gd name="connsiteY4" fmla="*/ 335684 h 335683"/>
              <a:gd name="connsiteX5" fmla="*/ 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4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4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3" name="Freeform: Shape 132">
            <a:extLst>
              <a:ext uri="{FF2B5EF4-FFF2-40B4-BE49-F238E27FC236}">
                <a16:creationId xmlns:a16="http://schemas.microsoft.com/office/drawing/2014/main" id="{AEA7D687-A790-A84A-90CE-B078EA0DA0AD}"/>
              </a:ext>
            </a:extLst>
          </p:cNvPr>
          <p:cNvSpPr/>
          <p:nvPr/>
        </p:nvSpPr>
        <p:spPr>
          <a:xfrm>
            <a:off x="3072015" y="3886200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id="{A6F768DE-FA8F-AE26-082D-9FC81F0A2C93}"/>
              </a:ext>
            </a:extLst>
          </p:cNvPr>
          <p:cNvSpPr/>
          <p:nvPr/>
        </p:nvSpPr>
        <p:spPr>
          <a:xfrm>
            <a:off x="3072015" y="2128538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9F50E7C3-EAC1-849C-8A91-AD63B22C313B}"/>
              </a:ext>
            </a:extLst>
          </p:cNvPr>
          <p:cNvSpPr/>
          <p:nvPr/>
        </p:nvSpPr>
        <p:spPr>
          <a:xfrm>
            <a:off x="3072015" y="4972494"/>
            <a:ext cx="462028" cy="335683"/>
          </a:xfrm>
          <a:custGeom>
            <a:avLst/>
            <a:gdLst>
              <a:gd name="connsiteX0" fmla="*/ 0 w 462028"/>
              <a:gd name="connsiteY0" fmla="*/ 335684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4 h 335683"/>
              <a:gd name="connsiteX4" fmla="*/ 0 w 462028"/>
              <a:gd name="connsiteY4" fmla="*/ 335684 h 335683"/>
              <a:gd name="connsiteX5" fmla="*/ 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4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4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id="{F6819777-0FFC-6B09-656C-F97620123398}"/>
              </a:ext>
            </a:extLst>
          </p:cNvPr>
          <p:cNvSpPr/>
          <p:nvPr/>
        </p:nvSpPr>
        <p:spPr>
          <a:xfrm>
            <a:off x="3072015" y="1042244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3BDA5F74-9A4B-F05B-2DE3-15B09BFB58DD}"/>
              </a:ext>
            </a:extLst>
          </p:cNvPr>
          <p:cNvSpPr/>
          <p:nvPr/>
        </p:nvSpPr>
        <p:spPr>
          <a:xfrm>
            <a:off x="2786466" y="5851324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8" name="Freeform: Shape 137">
            <a:extLst>
              <a:ext uri="{FF2B5EF4-FFF2-40B4-BE49-F238E27FC236}">
                <a16:creationId xmlns:a16="http://schemas.microsoft.com/office/drawing/2014/main" id="{C4D5BACE-F529-1239-718C-494D14C7D99B}"/>
              </a:ext>
            </a:extLst>
          </p:cNvPr>
          <p:cNvSpPr/>
          <p:nvPr/>
        </p:nvSpPr>
        <p:spPr>
          <a:xfrm>
            <a:off x="3072015" y="370877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9" name="Freeform: Shape 138">
            <a:extLst>
              <a:ext uri="{FF2B5EF4-FFF2-40B4-BE49-F238E27FC236}">
                <a16:creationId xmlns:a16="http://schemas.microsoft.com/office/drawing/2014/main" id="{7A312FDE-9A81-C3A6-C4B3-21C03F0A0B88}"/>
              </a:ext>
            </a:extLst>
          </p:cNvPr>
          <p:cNvSpPr/>
          <p:nvPr/>
        </p:nvSpPr>
        <p:spPr>
          <a:xfrm>
            <a:off x="3072015" y="6730155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id="{2D392D19-C7FA-E726-1E72-59C1DEC9ABD6}"/>
              </a:ext>
            </a:extLst>
          </p:cNvPr>
          <p:cNvSpPr/>
          <p:nvPr/>
        </p:nvSpPr>
        <p:spPr>
          <a:xfrm>
            <a:off x="3072015" y="-715416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1" name="Freeform: Shape 140">
            <a:extLst>
              <a:ext uri="{FF2B5EF4-FFF2-40B4-BE49-F238E27FC236}">
                <a16:creationId xmlns:a16="http://schemas.microsoft.com/office/drawing/2014/main" id="{1B50DADA-CE6F-9115-F832-ACAF8A20AEF6}"/>
              </a:ext>
            </a:extLst>
          </p:cNvPr>
          <p:cNvSpPr/>
          <p:nvPr/>
        </p:nvSpPr>
        <p:spPr>
          <a:xfrm>
            <a:off x="3072015" y="7816449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2" name="Freeform: Shape 141">
            <a:extLst>
              <a:ext uri="{FF2B5EF4-FFF2-40B4-BE49-F238E27FC236}">
                <a16:creationId xmlns:a16="http://schemas.microsoft.com/office/drawing/2014/main" id="{6B7A25DE-8E2B-FD32-60FB-74272A8562F0}"/>
              </a:ext>
            </a:extLst>
          </p:cNvPr>
          <p:cNvSpPr/>
          <p:nvPr/>
        </p:nvSpPr>
        <p:spPr>
          <a:xfrm>
            <a:off x="6809905" y="3007369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26B6EF28-0125-6E68-F5EB-99822DF92AC7}"/>
              </a:ext>
            </a:extLst>
          </p:cNvPr>
          <p:cNvSpPr/>
          <p:nvPr/>
        </p:nvSpPr>
        <p:spPr>
          <a:xfrm>
            <a:off x="6524356" y="2128538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519693A1-92D3-0B54-921D-EF9D07372A34}"/>
              </a:ext>
            </a:extLst>
          </p:cNvPr>
          <p:cNvSpPr/>
          <p:nvPr/>
        </p:nvSpPr>
        <p:spPr>
          <a:xfrm>
            <a:off x="6524356" y="3886200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5" name="Freeform: Shape 144">
            <a:extLst>
              <a:ext uri="{FF2B5EF4-FFF2-40B4-BE49-F238E27FC236}">
                <a16:creationId xmlns:a16="http://schemas.microsoft.com/office/drawing/2014/main" id="{E874A6DF-DE7A-413A-91FE-793A8F340833}"/>
              </a:ext>
            </a:extLst>
          </p:cNvPr>
          <p:cNvSpPr/>
          <p:nvPr/>
        </p:nvSpPr>
        <p:spPr>
          <a:xfrm>
            <a:off x="6809905" y="1249708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6" name="Freeform: Shape 145">
            <a:extLst>
              <a:ext uri="{FF2B5EF4-FFF2-40B4-BE49-F238E27FC236}">
                <a16:creationId xmlns:a16="http://schemas.microsoft.com/office/drawing/2014/main" id="{F49C82D8-15A6-8518-7896-5CB34D6278CE}"/>
              </a:ext>
            </a:extLst>
          </p:cNvPr>
          <p:cNvSpPr/>
          <p:nvPr/>
        </p:nvSpPr>
        <p:spPr>
          <a:xfrm>
            <a:off x="6524356" y="4972494"/>
            <a:ext cx="462028" cy="335683"/>
          </a:xfrm>
          <a:custGeom>
            <a:avLst/>
            <a:gdLst>
              <a:gd name="connsiteX0" fmla="*/ 109070 w 462028"/>
              <a:gd name="connsiteY0" fmla="*/ 335684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4 h 335683"/>
              <a:gd name="connsiteX4" fmla="*/ 109070 w 462028"/>
              <a:gd name="connsiteY4" fmla="*/ 335684 h 335683"/>
              <a:gd name="connsiteX5" fmla="*/ 10907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4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4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id="{21F98798-9F85-4AF8-EDDA-91887A7330C5}"/>
              </a:ext>
            </a:extLst>
          </p:cNvPr>
          <p:cNvSpPr/>
          <p:nvPr/>
        </p:nvSpPr>
        <p:spPr>
          <a:xfrm>
            <a:off x="6524356" y="370877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8" name="Freeform: Shape 147">
            <a:extLst>
              <a:ext uri="{FF2B5EF4-FFF2-40B4-BE49-F238E27FC236}">
                <a16:creationId xmlns:a16="http://schemas.microsoft.com/office/drawing/2014/main" id="{BB587FA7-90C6-3AAA-76D1-A3FC792AE2A6}"/>
              </a:ext>
            </a:extLst>
          </p:cNvPr>
          <p:cNvSpPr/>
          <p:nvPr/>
        </p:nvSpPr>
        <p:spPr>
          <a:xfrm>
            <a:off x="6809905" y="5851324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9" name="Freeform: Shape 148">
            <a:extLst>
              <a:ext uri="{FF2B5EF4-FFF2-40B4-BE49-F238E27FC236}">
                <a16:creationId xmlns:a16="http://schemas.microsoft.com/office/drawing/2014/main" id="{9686A6DD-9C1D-9A87-C080-DEC1602B5D05}"/>
              </a:ext>
            </a:extLst>
          </p:cNvPr>
          <p:cNvSpPr/>
          <p:nvPr/>
        </p:nvSpPr>
        <p:spPr>
          <a:xfrm>
            <a:off x="6524356" y="-715416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0" name="Freeform: Shape 149">
            <a:extLst>
              <a:ext uri="{FF2B5EF4-FFF2-40B4-BE49-F238E27FC236}">
                <a16:creationId xmlns:a16="http://schemas.microsoft.com/office/drawing/2014/main" id="{57F0BCA5-3CA2-192D-D62B-9121D99604C0}"/>
              </a:ext>
            </a:extLst>
          </p:cNvPr>
          <p:cNvSpPr/>
          <p:nvPr/>
        </p:nvSpPr>
        <p:spPr>
          <a:xfrm>
            <a:off x="6524356" y="6730155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1" name="Freeform: Shape 150">
            <a:extLst>
              <a:ext uri="{FF2B5EF4-FFF2-40B4-BE49-F238E27FC236}">
                <a16:creationId xmlns:a16="http://schemas.microsoft.com/office/drawing/2014/main" id="{CF13C92A-0124-A696-9E4D-76B57C650AA3}"/>
              </a:ext>
            </a:extLst>
          </p:cNvPr>
          <p:cNvSpPr/>
          <p:nvPr/>
        </p:nvSpPr>
        <p:spPr>
          <a:xfrm>
            <a:off x="6524356" y="7816449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2" name="Freeform: Shape 151">
            <a:extLst>
              <a:ext uri="{FF2B5EF4-FFF2-40B4-BE49-F238E27FC236}">
                <a16:creationId xmlns:a16="http://schemas.microsoft.com/office/drawing/2014/main" id="{3462C52F-E061-1064-1BB7-6C7EAEF32789}"/>
              </a:ext>
            </a:extLst>
          </p:cNvPr>
          <p:cNvSpPr/>
          <p:nvPr/>
        </p:nvSpPr>
        <p:spPr>
          <a:xfrm>
            <a:off x="6524356" y="6522691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3" name="Freeform: Shape 152">
            <a:extLst>
              <a:ext uri="{FF2B5EF4-FFF2-40B4-BE49-F238E27FC236}">
                <a16:creationId xmlns:a16="http://schemas.microsoft.com/office/drawing/2014/main" id="{EE81471C-9033-4D6A-9E13-FD354C6D2139}"/>
              </a:ext>
            </a:extLst>
          </p:cNvPr>
          <p:cNvSpPr/>
          <p:nvPr/>
        </p:nvSpPr>
        <p:spPr>
          <a:xfrm>
            <a:off x="6524356" y="4765030"/>
            <a:ext cx="638507" cy="207463"/>
          </a:xfrm>
          <a:custGeom>
            <a:avLst/>
            <a:gdLst>
              <a:gd name="connsiteX0" fmla="*/ 0 w 638507"/>
              <a:gd name="connsiteY0" fmla="*/ 207463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3 h 207463"/>
              <a:gd name="connsiteX4" fmla="*/ 0 w 638507"/>
              <a:gd name="connsiteY4" fmla="*/ 207463 h 207463"/>
              <a:gd name="connsiteX5" fmla="*/ 0 w 638507"/>
              <a:gd name="connsiteY5" fmla="*/ 207463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3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3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4" name="Freeform: Shape 153">
            <a:extLst>
              <a:ext uri="{FF2B5EF4-FFF2-40B4-BE49-F238E27FC236}">
                <a16:creationId xmlns:a16="http://schemas.microsoft.com/office/drawing/2014/main" id="{1281FC52-8CB3-75F1-4E38-E347674E9542}"/>
              </a:ext>
            </a:extLst>
          </p:cNvPr>
          <p:cNvSpPr/>
          <p:nvPr/>
        </p:nvSpPr>
        <p:spPr>
          <a:xfrm>
            <a:off x="6524356" y="7608985"/>
            <a:ext cx="638507" cy="207464"/>
          </a:xfrm>
          <a:custGeom>
            <a:avLst/>
            <a:gdLst>
              <a:gd name="connsiteX0" fmla="*/ 0 w 638507"/>
              <a:gd name="connsiteY0" fmla="*/ 207464 h 207464"/>
              <a:gd name="connsiteX1" fmla="*/ 285549 w 638507"/>
              <a:gd name="connsiteY1" fmla="*/ 0 h 207464"/>
              <a:gd name="connsiteX2" fmla="*/ 638508 w 638507"/>
              <a:gd name="connsiteY2" fmla="*/ 0 h 207464"/>
              <a:gd name="connsiteX3" fmla="*/ 352958 w 638507"/>
              <a:gd name="connsiteY3" fmla="*/ 207464 h 207464"/>
              <a:gd name="connsiteX4" fmla="*/ 0 w 638507"/>
              <a:gd name="connsiteY4" fmla="*/ 207464 h 207464"/>
              <a:gd name="connsiteX5" fmla="*/ 0 w 638507"/>
              <a:gd name="connsiteY5" fmla="*/ 207464 h 207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4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5" name="Freeform: Shape 154">
            <a:extLst>
              <a:ext uri="{FF2B5EF4-FFF2-40B4-BE49-F238E27FC236}">
                <a16:creationId xmlns:a16="http://schemas.microsoft.com/office/drawing/2014/main" id="{E58032EA-DF25-3AB1-E872-CD81F7F6A98E}"/>
              </a:ext>
            </a:extLst>
          </p:cNvPr>
          <p:cNvSpPr/>
          <p:nvPr/>
        </p:nvSpPr>
        <p:spPr>
          <a:xfrm>
            <a:off x="6633425" y="3343052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9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9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6" name="Freeform: Shape 155">
            <a:extLst>
              <a:ext uri="{FF2B5EF4-FFF2-40B4-BE49-F238E27FC236}">
                <a16:creationId xmlns:a16="http://schemas.microsoft.com/office/drawing/2014/main" id="{CC3F0CB9-ABC6-A292-6E33-3D60070F39B4}"/>
              </a:ext>
            </a:extLst>
          </p:cNvPr>
          <p:cNvSpPr/>
          <p:nvPr/>
        </p:nvSpPr>
        <p:spPr>
          <a:xfrm>
            <a:off x="6524356" y="1921075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7" name="Freeform: Shape 156">
            <a:extLst>
              <a:ext uri="{FF2B5EF4-FFF2-40B4-BE49-F238E27FC236}">
                <a16:creationId xmlns:a16="http://schemas.microsoft.com/office/drawing/2014/main" id="{0DD87649-69A6-AE44-33C4-299A1B42C0DE}"/>
              </a:ext>
            </a:extLst>
          </p:cNvPr>
          <p:cNvSpPr/>
          <p:nvPr/>
        </p:nvSpPr>
        <p:spPr>
          <a:xfrm>
            <a:off x="6524356" y="163414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8" name="Freeform: Shape 157">
            <a:extLst>
              <a:ext uri="{FF2B5EF4-FFF2-40B4-BE49-F238E27FC236}">
                <a16:creationId xmlns:a16="http://schemas.microsoft.com/office/drawing/2014/main" id="{6DC1B3FE-70A0-1680-527B-D272AB9F4A43}"/>
              </a:ext>
            </a:extLst>
          </p:cNvPr>
          <p:cNvSpPr/>
          <p:nvPr/>
        </p:nvSpPr>
        <p:spPr>
          <a:xfrm>
            <a:off x="6524356" y="1042244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9" name="Freeform: Shape 158">
            <a:extLst>
              <a:ext uri="{FF2B5EF4-FFF2-40B4-BE49-F238E27FC236}">
                <a16:creationId xmlns:a16="http://schemas.microsoft.com/office/drawing/2014/main" id="{E1FFFEC4-3941-9E09-EF91-C78DA9D326A7}"/>
              </a:ext>
            </a:extLst>
          </p:cNvPr>
          <p:cNvSpPr/>
          <p:nvPr/>
        </p:nvSpPr>
        <p:spPr>
          <a:xfrm>
            <a:off x="6524356" y="2799905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0" name="Freeform: Shape 159">
            <a:extLst>
              <a:ext uri="{FF2B5EF4-FFF2-40B4-BE49-F238E27FC236}">
                <a16:creationId xmlns:a16="http://schemas.microsoft.com/office/drawing/2014/main" id="{BE94554E-3448-2901-9B6F-8744C60F5722}"/>
              </a:ext>
            </a:extLst>
          </p:cNvPr>
          <p:cNvSpPr/>
          <p:nvPr/>
        </p:nvSpPr>
        <p:spPr>
          <a:xfrm>
            <a:off x="6524356" y="-44049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1" name="Freeform: Shape 160">
            <a:extLst>
              <a:ext uri="{FF2B5EF4-FFF2-40B4-BE49-F238E27FC236}">
                <a16:creationId xmlns:a16="http://schemas.microsoft.com/office/drawing/2014/main" id="{CDB826D0-A7A5-BF47-C5F0-BE8BD1DC635A}"/>
              </a:ext>
            </a:extLst>
          </p:cNvPr>
          <p:cNvSpPr/>
          <p:nvPr/>
        </p:nvSpPr>
        <p:spPr>
          <a:xfrm>
            <a:off x="6633425" y="4221883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9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9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2" name="Freeform: Shape 161">
            <a:extLst>
              <a:ext uri="{FF2B5EF4-FFF2-40B4-BE49-F238E27FC236}">
                <a16:creationId xmlns:a16="http://schemas.microsoft.com/office/drawing/2014/main" id="{5E32009F-A808-7E63-BDAA-653073773C64}"/>
              </a:ext>
            </a:extLst>
          </p:cNvPr>
          <p:cNvSpPr/>
          <p:nvPr/>
        </p:nvSpPr>
        <p:spPr>
          <a:xfrm>
            <a:off x="6524356" y="5643861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3" name="Freeform: Shape 162">
            <a:extLst>
              <a:ext uri="{FF2B5EF4-FFF2-40B4-BE49-F238E27FC236}">
                <a16:creationId xmlns:a16="http://schemas.microsoft.com/office/drawing/2014/main" id="{9D851B4C-CD7E-A556-C312-334730662CCF}"/>
              </a:ext>
            </a:extLst>
          </p:cNvPr>
          <p:cNvSpPr/>
          <p:nvPr/>
        </p:nvSpPr>
        <p:spPr>
          <a:xfrm>
            <a:off x="6524356" y="7401522"/>
            <a:ext cx="638507" cy="207463"/>
          </a:xfrm>
          <a:custGeom>
            <a:avLst/>
            <a:gdLst>
              <a:gd name="connsiteX0" fmla="*/ 285549 w 638507"/>
              <a:gd name="connsiteY0" fmla="*/ 207463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3 h 207463"/>
              <a:gd name="connsiteX4" fmla="*/ 285549 w 638507"/>
              <a:gd name="connsiteY4" fmla="*/ 207463 h 207463"/>
              <a:gd name="connsiteX5" fmla="*/ 285549 w 638507"/>
              <a:gd name="connsiteY5" fmla="*/ 207463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3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3"/>
                </a:lnTo>
                <a:lnTo>
                  <a:pt x="285549" y="207463"/>
                </a:lnTo>
                <a:lnTo>
                  <a:pt x="285549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4" name="Freeform: Shape 163">
            <a:extLst>
              <a:ext uri="{FF2B5EF4-FFF2-40B4-BE49-F238E27FC236}">
                <a16:creationId xmlns:a16="http://schemas.microsoft.com/office/drawing/2014/main" id="{D7C694FA-0462-6FC9-7623-D2105DDA6DBF}"/>
              </a:ext>
            </a:extLst>
          </p:cNvPr>
          <p:cNvSpPr/>
          <p:nvPr/>
        </p:nvSpPr>
        <p:spPr>
          <a:xfrm>
            <a:off x="6809905" y="4429347"/>
            <a:ext cx="462028" cy="335683"/>
          </a:xfrm>
          <a:custGeom>
            <a:avLst/>
            <a:gdLst>
              <a:gd name="connsiteX0" fmla="*/ 0 w 462028"/>
              <a:gd name="connsiteY0" fmla="*/ 335684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4 h 335683"/>
              <a:gd name="connsiteX4" fmla="*/ 0 w 462028"/>
              <a:gd name="connsiteY4" fmla="*/ 335684 h 335683"/>
              <a:gd name="connsiteX5" fmla="*/ 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4"/>
                </a:moveTo>
                <a:lnTo>
                  <a:pt x="109070" y="0"/>
                </a:lnTo>
                <a:lnTo>
                  <a:pt x="462028" y="0"/>
                </a:lnTo>
                <a:lnTo>
                  <a:pt x="352959" y="335684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5" name="Freeform: Shape 164">
            <a:extLst>
              <a:ext uri="{FF2B5EF4-FFF2-40B4-BE49-F238E27FC236}">
                <a16:creationId xmlns:a16="http://schemas.microsoft.com/office/drawing/2014/main" id="{6C743CDB-7EAA-461E-3323-6B9A817FE4B9}"/>
              </a:ext>
            </a:extLst>
          </p:cNvPr>
          <p:cNvSpPr/>
          <p:nvPr/>
        </p:nvSpPr>
        <p:spPr>
          <a:xfrm>
            <a:off x="6524356" y="5308177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6" name="Freeform: Shape 165">
            <a:extLst>
              <a:ext uri="{FF2B5EF4-FFF2-40B4-BE49-F238E27FC236}">
                <a16:creationId xmlns:a16="http://schemas.microsoft.com/office/drawing/2014/main" id="{BEE96242-3DF4-5790-0F11-338C7D587067}"/>
              </a:ext>
            </a:extLst>
          </p:cNvPr>
          <p:cNvSpPr/>
          <p:nvPr/>
        </p:nvSpPr>
        <p:spPr>
          <a:xfrm>
            <a:off x="6524356" y="3550516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7" name="Freeform: Shape 166">
            <a:extLst>
              <a:ext uri="{FF2B5EF4-FFF2-40B4-BE49-F238E27FC236}">
                <a16:creationId xmlns:a16="http://schemas.microsoft.com/office/drawing/2014/main" id="{720CAFA0-9D56-16B9-5149-1730114C0BF4}"/>
              </a:ext>
            </a:extLst>
          </p:cNvPr>
          <p:cNvSpPr/>
          <p:nvPr/>
        </p:nvSpPr>
        <p:spPr>
          <a:xfrm>
            <a:off x="6809905" y="6187008"/>
            <a:ext cx="462028" cy="335683"/>
          </a:xfrm>
          <a:custGeom>
            <a:avLst/>
            <a:gdLst>
              <a:gd name="connsiteX0" fmla="*/ 0 w 462028"/>
              <a:gd name="connsiteY0" fmla="*/ 335684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4 h 335683"/>
              <a:gd name="connsiteX4" fmla="*/ 0 w 462028"/>
              <a:gd name="connsiteY4" fmla="*/ 335684 h 335683"/>
              <a:gd name="connsiteX5" fmla="*/ 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4"/>
                </a:moveTo>
                <a:lnTo>
                  <a:pt x="109070" y="0"/>
                </a:lnTo>
                <a:lnTo>
                  <a:pt x="462028" y="0"/>
                </a:lnTo>
                <a:lnTo>
                  <a:pt x="352959" y="335684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8" name="Freeform: Shape 167">
            <a:extLst>
              <a:ext uri="{FF2B5EF4-FFF2-40B4-BE49-F238E27FC236}">
                <a16:creationId xmlns:a16="http://schemas.microsoft.com/office/drawing/2014/main" id="{95555AC2-7FB0-ADC3-6308-1FD138A85E6C}"/>
              </a:ext>
            </a:extLst>
          </p:cNvPr>
          <p:cNvSpPr/>
          <p:nvPr/>
        </p:nvSpPr>
        <p:spPr>
          <a:xfrm>
            <a:off x="6524356" y="2464222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9" name="Freeform: Shape 168">
            <a:extLst>
              <a:ext uri="{FF2B5EF4-FFF2-40B4-BE49-F238E27FC236}">
                <a16:creationId xmlns:a16="http://schemas.microsoft.com/office/drawing/2014/main" id="{8B1634B2-0BF9-C0E3-801C-6D14C17498D6}"/>
              </a:ext>
            </a:extLst>
          </p:cNvPr>
          <p:cNvSpPr/>
          <p:nvPr/>
        </p:nvSpPr>
        <p:spPr>
          <a:xfrm>
            <a:off x="6524356" y="7065838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0" name="Freeform: Shape 169">
            <a:extLst>
              <a:ext uri="{FF2B5EF4-FFF2-40B4-BE49-F238E27FC236}">
                <a16:creationId xmlns:a16="http://schemas.microsoft.com/office/drawing/2014/main" id="{806D80D7-E366-EFB6-9602-62527E9C32E5}"/>
              </a:ext>
            </a:extLst>
          </p:cNvPr>
          <p:cNvSpPr/>
          <p:nvPr/>
        </p:nvSpPr>
        <p:spPr>
          <a:xfrm>
            <a:off x="6809905" y="1585391"/>
            <a:ext cx="462028" cy="335683"/>
          </a:xfrm>
          <a:custGeom>
            <a:avLst/>
            <a:gdLst>
              <a:gd name="connsiteX0" fmla="*/ 0 w 462028"/>
              <a:gd name="connsiteY0" fmla="*/ 335684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4 h 335683"/>
              <a:gd name="connsiteX4" fmla="*/ 0 w 462028"/>
              <a:gd name="connsiteY4" fmla="*/ 335684 h 335683"/>
              <a:gd name="connsiteX5" fmla="*/ 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4"/>
                </a:moveTo>
                <a:lnTo>
                  <a:pt x="109070" y="0"/>
                </a:lnTo>
                <a:lnTo>
                  <a:pt x="462028" y="0"/>
                </a:lnTo>
                <a:lnTo>
                  <a:pt x="352959" y="335684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1" name="Freeform: Shape 170">
            <a:extLst>
              <a:ext uri="{FF2B5EF4-FFF2-40B4-BE49-F238E27FC236}">
                <a16:creationId xmlns:a16="http://schemas.microsoft.com/office/drawing/2014/main" id="{38F1FAF5-3096-3F15-DFF8-38BF2F425EF6}"/>
              </a:ext>
            </a:extLst>
          </p:cNvPr>
          <p:cNvSpPr/>
          <p:nvPr/>
        </p:nvSpPr>
        <p:spPr>
          <a:xfrm>
            <a:off x="6524356" y="8152132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2" name="Freeform: Shape 171">
            <a:extLst>
              <a:ext uri="{FF2B5EF4-FFF2-40B4-BE49-F238E27FC236}">
                <a16:creationId xmlns:a16="http://schemas.microsoft.com/office/drawing/2014/main" id="{5206BD2B-C93F-9155-A2BF-A4EFB7DD4C76}"/>
              </a:ext>
            </a:extLst>
          </p:cNvPr>
          <p:cNvSpPr/>
          <p:nvPr/>
        </p:nvSpPr>
        <p:spPr>
          <a:xfrm>
            <a:off x="6524356" y="706561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3" name="Freeform: Shape 172">
            <a:extLst>
              <a:ext uri="{FF2B5EF4-FFF2-40B4-BE49-F238E27FC236}">
                <a16:creationId xmlns:a16="http://schemas.microsoft.com/office/drawing/2014/main" id="{127E7EC5-B99A-93AD-9F6C-ADD98E9B0333}"/>
              </a:ext>
            </a:extLst>
          </p:cNvPr>
          <p:cNvSpPr/>
          <p:nvPr/>
        </p:nvSpPr>
        <p:spPr>
          <a:xfrm>
            <a:off x="6524356" y="-379732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4" name="Freeform: Shape 173">
            <a:extLst>
              <a:ext uri="{FF2B5EF4-FFF2-40B4-BE49-F238E27FC236}">
                <a16:creationId xmlns:a16="http://schemas.microsoft.com/office/drawing/2014/main" id="{828D59B0-F08F-885D-DEC6-C5277FCAFDA5}"/>
              </a:ext>
            </a:extLst>
          </p:cNvPr>
          <p:cNvSpPr/>
          <p:nvPr/>
        </p:nvSpPr>
        <p:spPr>
          <a:xfrm>
            <a:off x="2433507" y="4429347"/>
            <a:ext cx="462028" cy="335683"/>
          </a:xfrm>
          <a:custGeom>
            <a:avLst/>
            <a:gdLst>
              <a:gd name="connsiteX0" fmla="*/ 109070 w 462028"/>
              <a:gd name="connsiteY0" fmla="*/ 335684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4 h 335683"/>
              <a:gd name="connsiteX4" fmla="*/ 109070 w 462028"/>
              <a:gd name="connsiteY4" fmla="*/ 335684 h 335683"/>
              <a:gd name="connsiteX5" fmla="*/ 10907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4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4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5" name="Freeform: Shape 174">
            <a:extLst>
              <a:ext uri="{FF2B5EF4-FFF2-40B4-BE49-F238E27FC236}">
                <a16:creationId xmlns:a16="http://schemas.microsoft.com/office/drawing/2014/main" id="{4030E561-AB02-58AC-FCBE-236CC6C4F259}"/>
              </a:ext>
            </a:extLst>
          </p:cNvPr>
          <p:cNvSpPr/>
          <p:nvPr/>
        </p:nvSpPr>
        <p:spPr>
          <a:xfrm>
            <a:off x="2147958" y="3550516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6" name="Freeform: Shape 175">
            <a:extLst>
              <a:ext uri="{FF2B5EF4-FFF2-40B4-BE49-F238E27FC236}">
                <a16:creationId xmlns:a16="http://schemas.microsoft.com/office/drawing/2014/main" id="{5544A42B-FDA6-5211-1C3A-F3CEAF4DBE55}"/>
              </a:ext>
            </a:extLst>
          </p:cNvPr>
          <p:cNvSpPr/>
          <p:nvPr/>
        </p:nvSpPr>
        <p:spPr>
          <a:xfrm>
            <a:off x="2147958" y="5308177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7" name="Freeform: Shape 176">
            <a:extLst>
              <a:ext uri="{FF2B5EF4-FFF2-40B4-BE49-F238E27FC236}">
                <a16:creationId xmlns:a16="http://schemas.microsoft.com/office/drawing/2014/main" id="{98EA406E-5333-8E6D-9A6A-DCBF8D1D42A3}"/>
              </a:ext>
            </a:extLst>
          </p:cNvPr>
          <p:cNvSpPr/>
          <p:nvPr/>
        </p:nvSpPr>
        <p:spPr>
          <a:xfrm>
            <a:off x="2147958" y="2464222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8" name="Freeform: Shape 177">
            <a:extLst>
              <a:ext uri="{FF2B5EF4-FFF2-40B4-BE49-F238E27FC236}">
                <a16:creationId xmlns:a16="http://schemas.microsoft.com/office/drawing/2014/main" id="{893239F7-39E6-EDE7-3287-F4403383AC55}"/>
              </a:ext>
            </a:extLst>
          </p:cNvPr>
          <p:cNvSpPr/>
          <p:nvPr/>
        </p:nvSpPr>
        <p:spPr>
          <a:xfrm>
            <a:off x="2147958" y="6394471"/>
            <a:ext cx="462028" cy="335683"/>
          </a:xfrm>
          <a:custGeom>
            <a:avLst/>
            <a:gdLst>
              <a:gd name="connsiteX0" fmla="*/ 109070 w 462028"/>
              <a:gd name="connsiteY0" fmla="*/ 335684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4 h 335683"/>
              <a:gd name="connsiteX4" fmla="*/ 109070 w 462028"/>
              <a:gd name="connsiteY4" fmla="*/ 335684 h 335683"/>
              <a:gd name="connsiteX5" fmla="*/ 10907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4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4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9" name="Freeform: Shape 178">
            <a:extLst>
              <a:ext uri="{FF2B5EF4-FFF2-40B4-BE49-F238E27FC236}">
                <a16:creationId xmlns:a16="http://schemas.microsoft.com/office/drawing/2014/main" id="{828ADA1A-F22B-35B6-A0E3-62E557CCCEAD}"/>
              </a:ext>
            </a:extLst>
          </p:cNvPr>
          <p:cNvSpPr/>
          <p:nvPr/>
        </p:nvSpPr>
        <p:spPr>
          <a:xfrm>
            <a:off x="2147958" y="1792855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0" name="Freeform: Shape 179">
            <a:extLst>
              <a:ext uri="{FF2B5EF4-FFF2-40B4-BE49-F238E27FC236}">
                <a16:creationId xmlns:a16="http://schemas.microsoft.com/office/drawing/2014/main" id="{4A256F6E-4ACC-1B46-8F84-3EDF0E8F08DD}"/>
              </a:ext>
            </a:extLst>
          </p:cNvPr>
          <p:cNvSpPr/>
          <p:nvPr/>
        </p:nvSpPr>
        <p:spPr>
          <a:xfrm>
            <a:off x="2433507" y="7273302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1" name="Freeform: Shape 180">
            <a:extLst>
              <a:ext uri="{FF2B5EF4-FFF2-40B4-BE49-F238E27FC236}">
                <a16:creationId xmlns:a16="http://schemas.microsoft.com/office/drawing/2014/main" id="{07FF3C9A-AB26-DF28-F73E-0C2249B21CC3}"/>
              </a:ext>
            </a:extLst>
          </p:cNvPr>
          <p:cNvSpPr/>
          <p:nvPr/>
        </p:nvSpPr>
        <p:spPr>
          <a:xfrm>
            <a:off x="2147958" y="706561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2" name="Freeform: Shape 181">
            <a:extLst>
              <a:ext uri="{FF2B5EF4-FFF2-40B4-BE49-F238E27FC236}">
                <a16:creationId xmlns:a16="http://schemas.microsoft.com/office/drawing/2014/main" id="{BA2786C0-D0F6-56AF-60C0-A99447E3E530}"/>
              </a:ext>
            </a:extLst>
          </p:cNvPr>
          <p:cNvSpPr/>
          <p:nvPr/>
        </p:nvSpPr>
        <p:spPr>
          <a:xfrm>
            <a:off x="2147958" y="8152132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3" name="Freeform: Shape 182">
            <a:extLst>
              <a:ext uri="{FF2B5EF4-FFF2-40B4-BE49-F238E27FC236}">
                <a16:creationId xmlns:a16="http://schemas.microsoft.com/office/drawing/2014/main" id="{734100AC-A148-F918-393B-D3D1F7D4AA97}"/>
              </a:ext>
            </a:extLst>
          </p:cNvPr>
          <p:cNvSpPr/>
          <p:nvPr/>
        </p:nvSpPr>
        <p:spPr>
          <a:xfrm>
            <a:off x="2433507" y="-172269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4" name="Freeform: Shape 183">
            <a:extLst>
              <a:ext uri="{FF2B5EF4-FFF2-40B4-BE49-F238E27FC236}">
                <a16:creationId xmlns:a16="http://schemas.microsoft.com/office/drawing/2014/main" id="{FD89C6A2-A569-9047-C2F5-19A94C18E4D6}"/>
              </a:ext>
            </a:extLst>
          </p:cNvPr>
          <p:cNvSpPr/>
          <p:nvPr/>
        </p:nvSpPr>
        <p:spPr>
          <a:xfrm>
            <a:off x="2147958" y="-1051099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5" name="Freeform: Shape 184">
            <a:extLst>
              <a:ext uri="{FF2B5EF4-FFF2-40B4-BE49-F238E27FC236}">
                <a16:creationId xmlns:a16="http://schemas.microsoft.com/office/drawing/2014/main" id="{715ED7BD-B51B-5401-CF0A-1F534EFDD1D3}"/>
              </a:ext>
            </a:extLst>
          </p:cNvPr>
          <p:cNvSpPr/>
          <p:nvPr/>
        </p:nvSpPr>
        <p:spPr>
          <a:xfrm>
            <a:off x="2147958" y="499097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6" name="Freeform: Shape 185">
            <a:extLst>
              <a:ext uri="{FF2B5EF4-FFF2-40B4-BE49-F238E27FC236}">
                <a16:creationId xmlns:a16="http://schemas.microsoft.com/office/drawing/2014/main" id="{17E49F55-0D1A-D0D6-BE14-63E9E8C7AB67}"/>
              </a:ext>
            </a:extLst>
          </p:cNvPr>
          <p:cNvSpPr/>
          <p:nvPr/>
        </p:nvSpPr>
        <p:spPr>
          <a:xfrm>
            <a:off x="2147958" y="1585391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7" name="Freeform: Shape 186">
            <a:extLst>
              <a:ext uri="{FF2B5EF4-FFF2-40B4-BE49-F238E27FC236}">
                <a16:creationId xmlns:a16="http://schemas.microsoft.com/office/drawing/2014/main" id="{BE7725C3-F0B7-B9C7-8DD1-AB40D486CD93}"/>
              </a:ext>
            </a:extLst>
          </p:cNvPr>
          <p:cNvSpPr/>
          <p:nvPr/>
        </p:nvSpPr>
        <p:spPr>
          <a:xfrm>
            <a:off x="2147958" y="3343052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8" name="Freeform: Shape 187">
            <a:extLst>
              <a:ext uri="{FF2B5EF4-FFF2-40B4-BE49-F238E27FC236}">
                <a16:creationId xmlns:a16="http://schemas.microsoft.com/office/drawing/2014/main" id="{BC358881-D165-1214-5BFB-0426D3F43138}"/>
              </a:ext>
            </a:extLst>
          </p:cNvPr>
          <p:cNvSpPr/>
          <p:nvPr/>
        </p:nvSpPr>
        <p:spPr>
          <a:xfrm>
            <a:off x="2257028" y="4765030"/>
            <a:ext cx="638507" cy="207463"/>
          </a:xfrm>
          <a:custGeom>
            <a:avLst/>
            <a:gdLst>
              <a:gd name="connsiteX0" fmla="*/ 0 w 638507"/>
              <a:gd name="connsiteY0" fmla="*/ 207463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3 h 207463"/>
              <a:gd name="connsiteX4" fmla="*/ 0 w 638507"/>
              <a:gd name="connsiteY4" fmla="*/ 207463 h 207463"/>
              <a:gd name="connsiteX5" fmla="*/ 0 w 638507"/>
              <a:gd name="connsiteY5" fmla="*/ 207463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3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3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9" name="Freeform: Shape 188">
            <a:extLst>
              <a:ext uri="{FF2B5EF4-FFF2-40B4-BE49-F238E27FC236}">
                <a16:creationId xmlns:a16="http://schemas.microsoft.com/office/drawing/2014/main" id="{9FE3C154-4CF5-A4E9-040D-2902B6FBEC4E}"/>
              </a:ext>
            </a:extLst>
          </p:cNvPr>
          <p:cNvSpPr/>
          <p:nvPr/>
        </p:nvSpPr>
        <p:spPr>
          <a:xfrm>
            <a:off x="2147958" y="6187008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0" name="Freeform: Shape 189">
            <a:extLst>
              <a:ext uri="{FF2B5EF4-FFF2-40B4-BE49-F238E27FC236}">
                <a16:creationId xmlns:a16="http://schemas.microsoft.com/office/drawing/2014/main" id="{2B2E071F-7DE7-49F2-2C11-D93866BC2B21}"/>
              </a:ext>
            </a:extLst>
          </p:cNvPr>
          <p:cNvSpPr/>
          <p:nvPr/>
        </p:nvSpPr>
        <p:spPr>
          <a:xfrm>
            <a:off x="2147958" y="7944669"/>
            <a:ext cx="638507" cy="207463"/>
          </a:xfrm>
          <a:custGeom>
            <a:avLst/>
            <a:gdLst>
              <a:gd name="connsiteX0" fmla="*/ 0 w 638507"/>
              <a:gd name="connsiteY0" fmla="*/ 207463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3 h 207463"/>
              <a:gd name="connsiteX4" fmla="*/ 0 w 638507"/>
              <a:gd name="connsiteY4" fmla="*/ 207463 h 207463"/>
              <a:gd name="connsiteX5" fmla="*/ 0 w 638507"/>
              <a:gd name="connsiteY5" fmla="*/ 207463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3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3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1" name="Freeform: Shape 190">
            <a:extLst>
              <a:ext uri="{FF2B5EF4-FFF2-40B4-BE49-F238E27FC236}">
                <a16:creationId xmlns:a16="http://schemas.microsoft.com/office/drawing/2014/main" id="{8DAAF24C-28DF-D889-0ECA-8ACE82DD95FB}"/>
              </a:ext>
            </a:extLst>
          </p:cNvPr>
          <p:cNvSpPr/>
          <p:nvPr/>
        </p:nvSpPr>
        <p:spPr>
          <a:xfrm>
            <a:off x="2147958" y="7065838"/>
            <a:ext cx="638507" cy="207463"/>
          </a:xfrm>
          <a:custGeom>
            <a:avLst/>
            <a:gdLst>
              <a:gd name="connsiteX0" fmla="*/ 285549 w 638507"/>
              <a:gd name="connsiteY0" fmla="*/ 207463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3 h 207463"/>
              <a:gd name="connsiteX4" fmla="*/ 285549 w 638507"/>
              <a:gd name="connsiteY4" fmla="*/ 207463 h 207463"/>
              <a:gd name="connsiteX5" fmla="*/ 285549 w 638507"/>
              <a:gd name="connsiteY5" fmla="*/ 207463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3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3"/>
                </a:lnTo>
                <a:lnTo>
                  <a:pt x="285549" y="207463"/>
                </a:lnTo>
                <a:lnTo>
                  <a:pt x="285549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2" name="Freeform: Shape 191">
            <a:extLst>
              <a:ext uri="{FF2B5EF4-FFF2-40B4-BE49-F238E27FC236}">
                <a16:creationId xmlns:a16="http://schemas.microsoft.com/office/drawing/2014/main" id="{1610678A-0B1B-D0D8-63B3-9AA3930EEC15}"/>
              </a:ext>
            </a:extLst>
          </p:cNvPr>
          <p:cNvSpPr/>
          <p:nvPr/>
        </p:nvSpPr>
        <p:spPr>
          <a:xfrm>
            <a:off x="2147958" y="5979544"/>
            <a:ext cx="638507" cy="207463"/>
          </a:xfrm>
          <a:custGeom>
            <a:avLst/>
            <a:gdLst>
              <a:gd name="connsiteX0" fmla="*/ 285549 w 638507"/>
              <a:gd name="connsiteY0" fmla="*/ 207463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3 h 207463"/>
              <a:gd name="connsiteX4" fmla="*/ 285549 w 638507"/>
              <a:gd name="connsiteY4" fmla="*/ 207463 h 207463"/>
              <a:gd name="connsiteX5" fmla="*/ 285549 w 638507"/>
              <a:gd name="connsiteY5" fmla="*/ 207463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3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3"/>
                </a:lnTo>
                <a:lnTo>
                  <a:pt x="285549" y="207463"/>
                </a:lnTo>
                <a:lnTo>
                  <a:pt x="285549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3" name="Freeform: Shape 192">
            <a:extLst>
              <a:ext uri="{FF2B5EF4-FFF2-40B4-BE49-F238E27FC236}">
                <a16:creationId xmlns:a16="http://schemas.microsoft.com/office/drawing/2014/main" id="{1E933113-4699-FF65-CFCC-0FCB590F1B52}"/>
              </a:ext>
            </a:extLst>
          </p:cNvPr>
          <p:cNvSpPr/>
          <p:nvPr/>
        </p:nvSpPr>
        <p:spPr>
          <a:xfrm>
            <a:off x="2147958" y="4221883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4" name="Freeform: Shape 193">
            <a:extLst>
              <a:ext uri="{FF2B5EF4-FFF2-40B4-BE49-F238E27FC236}">
                <a16:creationId xmlns:a16="http://schemas.microsoft.com/office/drawing/2014/main" id="{86C539C8-4E22-7630-8F19-D687212805E6}"/>
              </a:ext>
            </a:extLst>
          </p:cNvPr>
          <p:cNvSpPr/>
          <p:nvPr/>
        </p:nvSpPr>
        <p:spPr>
          <a:xfrm>
            <a:off x="2257028" y="2799905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5" name="Freeform: Shape 194">
            <a:extLst>
              <a:ext uri="{FF2B5EF4-FFF2-40B4-BE49-F238E27FC236}">
                <a16:creationId xmlns:a16="http://schemas.microsoft.com/office/drawing/2014/main" id="{0477E68C-2157-43DB-0702-BEA7943BBFEF}"/>
              </a:ext>
            </a:extLst>
          </p:cNvPr>
          <p:cNvSpPr/>
          <p:nvPr/>
        </p:nvSpPr>
        <p:spPr>
          <a:xfrm>
            <a:off x="2147958" y="1377928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6" name="Freeform: Shape 195">
            <a:extLst>
              <a:ext uri="{FF2B5EF4-FFF2-40B4-BE49-F238E27FC236}">
                <a16:creationId xmlns:a16="http://schemas.microsoft.com/office/drawing/2014/main" id="{9418D09B-C46C-0BC7-E237-A958779E20ED}"/>
              </a:ext>
            </a:extLst>
          </p:cNvPr>
          <p:cNvSpPr/>
          <p:nvPr/>
        </p:nvSpPr>
        <p:spPr>
          <a:xfrm>
            <a:off x="2147958" y="-379732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7" name="Freeform: Shape 196">
            <a:extLst>
              <a:ext uri="{FF2B5EF4-FFF2-40B4-BE49-F238E27FC236}">
                <a16:creationId xmlns:a16="http://schemas.microsoft.com/office/drawing/2014/main" id="{F6BDD4B6-BB45-386F-4C2C-9530793B788B}"/>
              </a:ext>
            </a:extLst>
          </p:cNvPr>
          <p:cNvSpPr/>
          <p:nvPr/>
        </p:nvSpPr>
        <p:spPr>
          <a:xfrm>
            <a:off x="2433507" y="3007369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8" name="Freeform: Shape 197">
            <a:extLst>
              <a:ext uri="{FF2B5EF4-FFF2-40B4-BE49-F238E27FC236}">
                <a16:creationId xmlns:a16="http://schemas.microsoft.com/office/drawing/2014/main" id="{7BE6A40E-2B32-5C0E-36A2-41249288E927}"/>
              </a:ext>
            </a:extLst>
          </p:cNvPr>
          <p:cNvSpPr/>
          <p:nvPr/>
        </p:nvSpPr>
        <p:spPr>
          <a:xfrm>
            <a:off x="2147958" y="3886200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9" name="Freeform: Shape 198">
            <a:extLst>
              <a:ext uri="{FF2B5EF4-FFF2-40B4-BE49-F238E27FC236}">
                <a16:creationId xmlns:a16="http://schemas.microsoft.com/office/drawing/2014/main" id="{FFA834CD-65E0-9565-CF77-D0F02C89B20F}"/>
              </a:ext>
            </a:extLst>
          </p:cNvPr>
          <p:cNvSpPr/>
          <p:nvPr/>
        </p:nvSpPr>
        <p:spPr>
          <a:xfrm>
            <a:off x="2147958" y="2128538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0" name="Freeform: Shape 199">
            <a:extLst>
              <a:ext uri="{FF2B5EF4-FFF2-40B4-BE49-F238E27FC236}">
                <a16:creationId xmlns:a16="http://schemas.microsoft.com/office/drawing/2014/main" id="{E264D2DC-756D-9624-5B76-34D28EBF2570}"/>
              </a:ext>
            </a:extLst>
          </p:cNvPr>
          <p:cNvSpPr/>
          <p:nvPr/>
        </p:nvSpPr>
        <p:spPr>
          <a:xfrm>
            <a:off x="2147958" y="4972494"/>
            <a:ext cx="462028" cy="335683"/>
          </a:xfrm>
          <a:custGeom>
            <a:avLst/>
            <a:gdLst>
              <a:gd name="connsiteX0" fmla="*/ 0 w 462028"/>
              <a:gd name="connsiteY0" fmla="*/ 335684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4 h 335683"/>
              <a:gd name="connsiteX4" fmla="*/ 0 w 462028"/>
              <a:gd name="connsiteY4" fmla="*/ 335684 h 335683"/>
              <a:gd name="connsiteX5" fmla="*/ 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4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4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1" name="Freeform: Shape 200">
            <a:extLst>
              <a:ext uri="{FF2B5EF4-FFF2-40B4-BE49-F238E27FC236}">
                <a16:creationId xmlns:a16="http://schemas.microsoft.com/office/drawing/2014/main" id="{A999CF4B-4B57-C249-9EAC-AE2B78C409BD}"/>
              </a:ext>
            </a:extLst>
          </p:cNvPr>
          <p:cNvSpPr/>
          <p:nvPr/>
        </p:nvSpPr>
        <p:spPr>
          <a:xfrm>
            <a:off x="2147958" y="1042244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2" name="Freeform: Shape 201">
            <a:extLst>
              <a:ext uri="{FF2B5EF4-FFF2-40B4-BE49-F238E27FC236}">
                <a16:creationId xmlns:a16="http://schemas.microsoft.com/office/drawing/2014/main" id="{89D81A37-7BAD-E720-F4F3-D7BF28E2034A}"/>
              </a:ext>
            </a:extLst>
          </p:cNvPr>
          <p:cNvSpPr/>
          <p:nvPr/>
        </p:nvSpPr>
        <p:spPr>
          <a:xfrm>
            <a:off x="2147958" y="5643861"/>
            <a:ext cx="462028" cy="335683"/>
          </a:xfrm>
          <a:custGeom>
            <a:avLst/>
            <a:gdLst>
              <a:gd name="connsiteX0" fmla="*/ 0 w 462028"/>
              <a:gd name="connsiteY0" fmla="*/ 335684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4 h 335683"/>
              <a:gd name="connsiteX4" fmla="*/ 0 w 462028"/>
              <a:gd name="connsiteY4" fmla="*/ 335684 h 335683"/>
              <a:gd name="connsiteX5" fmla="*/ 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4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4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3" name="Freeform: Shape 202">
            <a:extLst>
              <a:ext uri="{FF2B5EF4-FFF2-40B4-BE49-F238E27FC236}">
                <a16:creationId xmlns:a16="http://schemas.microsoft.com/office/drawing/2014/main" id="{23DE4FDC-9DD8-924F-7DAE-93195E2CAE17}"/>
              </a:ext>
            </a:extLst>
          </p:cNvPr>
          <p:cNvSpPr/>
          <p:nvPr/>
        </p:nvSpPr>
        <p:spPr>
          <a:xfrm>
            <a:off x="2433507" y="163414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4" name="Freeform: Shape 203">
            <a:extLst>
              <a:ext uri="{FF2B5EF4-FFF2-40B4-BE49-F238E27FC236}">
                <a16:creationId xmlns:a16="http://schemas.microsoft.com/office/drawing/2014/main" id="{D8FCBC18-50A7-F6D6-0F20-98B3BBF2C80D}"/>
              </a:ext>
            </a:extLst>
          </p:cNvPr>
          <p:cNvSpPr/>
          <p:nvPr/>
        </p:nvSpPr>
        <p:spPr>
          <a:xfrm>
            <a:off x="2147958" y="6730155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5" name="Freeform: Shape 204">
            <a:extLst>
              <a:ext uri="{FF2B5EF4-FFF2-40B4-BE49-F238E27FC236}">
                <a16:creationId xmlns:a16="http://schemas.microsoft.com/office/drawing/2014/main" id="{0220302A-6BF3-947F-0123-2FC2FC5EA16A}"/>
              </a:ext>
            </a:extLst>
          </p:cNvPr>
          <p:cNvSpPr/>
          <p:nvPr/>
        </p:nvSpPr>
        <p:spPr>
          <a:xfrm>
            <a:off x="2147958" y="-715416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6" name="Freeform: Shape 205">
            <a:extLst>
              <a:ext uri="{FF2B5EF4-FFF2-40B4-BE49-F238E27FC236}">
                <a16:creationId xmlns:a16="http://schemas.microsoft.com/office/drawing/2014/main" id="{B1E8B2E3-E6DD-C4B1-A508-F2E97263C27E}"/>
              </a:ext>
            </a:extLst>
          </p:cNvPr>
          <p:cNvSpPr/>
          <p:nvPr/>
        </p:nvSpPr>
        <p:spPr>
          <a:xfrm>
            <a:off x="2433507" y="7608985"/>
            <a:ext cx="462028" cy="335684"/>
          </a:xfrm>
          <a:custGeom>
            <a:avLst/>
            <a:gdLst>
              <a:gd name="connsiteX0" fmla="*/ 0 w 462028"/>
              <a:gd name="connsiteY0" fmla="*/ 335684 h 335684"/>
              <a:gd name="connsiteX1" fmla="*/ 109070 w 462028"/>
              <a:gd name="connsiteY1" fmla="*/ 0 h 335684"/>
              <a:gd name="connsiteX2" fmla="*/ 462028 w 462028"/>
              <a:gd name="connsiteY2" fmla="*/ 0 h 335684"/>
              <a:gd name="connsiteX3" fmla="*/ 352958 w 462028"/>
              <a:gd name="connsiteY3" fmla="*/ 335684 h 335684"/>
              <a:gd name="connsiteX4" fmla="*/ 0 w 462028"/>
              <a:gd name="connsiteY4" fmla="*/ 335684 h 335684"/>
              <a:gd name="connsiteX5" fmla="*/ 0 w 462028"/>
              <a:gd name="connsiteY5" fmla="*/ 335684 h 335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4">
                <a:moveTo>
                  <a:pt x="0" y="335684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4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7" name="Freeform: Shape 206">
            <a:extLst>
              <a:ext uri="{FF2B5EF4-FFF2-40B4-BE49-F238E27FC236}">
                <a16:creationId xmlns:a16="http://schemas.microsoft.com/office/drawing/2014/main" id="{0E7673B1-032F-A307-656F-3512E47B8A4D}"/>
              </a:ext>
            </a:extLst>
          </p:cNvPr>
          <p:cNvSpPr/>
          <p:nvPr/>
        </p:nvSpPr>
        <p:spPr>
          <a:xfrm>
            <a:off x="2147958" y="8487816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8" name="Freeform: Shape 207">
            <a:extLst>
              <a:ext uri="{FF2B5EF4-FFF2-40B4-BE49-F238E27FC236}">
                <a16:creationId xmlns:a16="http://schemas.microsoft.com/office/drawing/2014/main" id="{7AA2D8EE-80DF-1108-67B1-CD38C85E8CFB}"/>
              </a:ext>
            </a:extLst>
          </p:cNvPr>
          <p:cNvSpPr/>
          <p:nvPr/>
        </p:nvSpPr>
        <p:spPr>
          <a:xfrm>
            <a:off x="7448412" y="2799905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9" name="Freeform: Shape 208">
            <a:extLst>
              <a:ext uri="{FF2B5EF4-FFF2-40B4-BE49-F238E27FC236}">
                <a16:creationId xmlns:a16="http://schemas.microsoft.com/office/drawing/2014/main" id="{16C92E9E-1F55-46C6-2316-706E7642E7D9}"/>
              </a:ext>
            </a:extLst>
          </p:cNvPr>
          <p:cNvSpPr/>
          <p:nvPr/>
        </p:nvSpPr>
        <p:spPr>
          <a:xfrm>
            <a:off x="7448412" y="2128538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0" name="Freeform: Shape 209">
            <a:extLst>
              <a:ext uri="{FF2B5EF4-FFF2-40B4-BE49-F238E27FC236}">
                <a16:creationId xmlns:a16="http://schemas.microsoft.com/office/drawing/2014/main" id="{E9F51C68-15FF-37BE-182B-CDAF50089AC7}"/>
              </a:ext>
            </a:extLst>
          </p:cNvPr>
          <p:cNvSpPr/>
          <p:nvPr/>
        </p:nvSpPr>
        <p:spPr>
          <a:xfrm>
            <a:off x="7448412" y="3886200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1" name="Freeform: Shape 210">
            <a:extLst>
              <a:ext uri="{FF2B5EF4-FFF2-40B4-BE49-F238E27FC236}">
                <a16:creationId xmlns:a16="http://schemas.microsoft.com/office/drawing/2014/main" id="{79B2AC42-37F7-5CF5-4660-85F96DBB3BA6}"/>
              </a:ext>
            </a:extLst>
          </p:cNvPr>
          <p:cNvSpPr/>
          <p:nvPr/>
        </p:nvSpPr>
        <p:spPr>
          <a:xfrm>
            <a:off x="7448412" y="1042244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2" name="Freeform: Shape 211">
            <a:extLst>
              <a:ext uri="{FF2B5EF4-FFF2-40B4-BE49-F238E27FC236}">
                <a16:creationId xmlns:a16="http://schemas.microsoft.com/office/drawing/2014/main" id="{9038A643-5C75-5A29-EEDC-5C830EB5791D}"/>
              </a:ext>
            </a:extLst>
          </p:cNvPr>
          <p:cNvSpPr/>
          <p:nvPr/>
        </p:nvSpPr>
        <p:spPr>
          <a:xfrm>
            <a:off x="7448412" y="4972494"/>
            <a:ext cx="462028" cy="335683"/>
          </a:xfrm>
          <a:custGeom>
            <a:avLst/>
            <a:gdLst>
              <a:gd name="connsiteX0" fmla="*/ 109070 w 462028"/>
              <a:gd name="connsiteY0" fmla="*/ 335684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4 h 335683"/>
              <a:gd name="connsiteX4" fmla="*/ 109070 w 462028"/>
              <a:gd name="connsiteY4" fmla="*/ 335684 h 335683"/>
              <a:gd name="connsiteX5" fmla="*/ 10907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4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4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3" name="Freeform: Shape 212">
            <a:extLst>
              <a:ext uri="{FF2B5EF4-FFF2-40B4-BE49-F238E27FC236}">
                <a16:creationId xmlns:a16="http://schemas.microsoft.com/office/drawing/2014/main" id="{E7076D75-8B6E-B397-0782-EAC056FABE15}"/>
              </a:ext>
            </a:extLst>
          </p:cNvPr>
          <p:cNvSpPr/>
          <p:nvPr/>
        </p:nvSpPr>
        <p:spPr>
          <a:xfrm>
            <a:off x="7448412" y="370877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4" name="Freeform: Shape 213">
            <a:extLst>
              <a:ext uri="{FF2B5EF4-FFF2-40B4-BE49-F238E27FC236}">
                <a16:creationId xmlns:a16="http://schemas.microsoft.com/office/drawing/2014/main" id="{B78A652A-F1B4-6B52-D1FE-A306BEA3859D}"/>
              </a:ext>
            </a:extLst>
          </p:cNvPr>
          <p:cNvSpPr/>
          <p:nvPr/>
        </p:nvSpPr>
        <p:spPr>
          <a:xfrm>
            <a:off x="7448412" y="5643861"/>
            <a:ext cx="462028" cy="335683"/>
          </a:xfrm>
          <a:custGeom>
            <a:avLst/>
            <a:gdLst>
              <a:gd name="connsiteX0" fmla="*/ 109070 w 462028"/>
              <a:gd name="connsiteY0" fmla="*/ 335684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4 h 335683"/>
              <a:gd name="connsiteX4" fmla="*/ 109070 w 462028"/>
              <a:gd name="connsiteY4" fmla="*/ 335684 h 335683"/>
              <a:gd name="connsiteX5" fmla="*/ 10907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4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4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5" name="Freeform: Shape 214">
            <a:extLst>
              <a:ext uri="{FF2B5EF4-FFF2-40B4-BE49-F238E27FC236}">
                <a16:creationId xmlns:a16="http://schemas.microsoft.com/office/drawing/2014/main" id="{ADF397F1-7AA1-2D38-749D-74AE73874154}"/>
              </a:ext>
            </a:extLst>
          </p:cNvPr>
          <p:cNvSpPr/>
          <p:nvPr/>
        </p:nvSpPr>
        <p:spPr>
          <a:xfrm>
            <a:off x="7448412" y="-715416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6" name="Freeform: Shape 215">
            <a:extLst>
              <a:ext uri="{FF2B5EF4-FFF2-40B4-BE49-F238E27FC236}">
                <a16:creationId xmlns:a16="http://schemas.microsoft.com/office/drawing/2014/main" id="{B4640FEF-9011-A94E-063C-1C6DDBD2B24F}"/>
              </a:ext>
            </a:extLst>
          </p:cNvPr>
          <p:cNvSpPr/>
          <p:nvPr/>
        </p:nvSpPr>
        <p:spPr>
          <a:xfrm>
            <a:off x="7448412" y="6730155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7" name="Freeform: Shape 216">
            <a:extLst>
              <a:ext uri="{FF2B5EF4-FFF2-40B4-BE49-F238E27FC236}">
                <a16:creationId xmlns:a16="http://schemas.microsoft.com/office/drawing/2014/main" id="{7D9139BA-9B70-E341-C005-2BBC12477098}"/>
              </a:ext>
            </a:extLst>
          </p:cNvPr>
          <p:cNvSpPr/>
          <p:nvPr/>
        </p:nvSpPr>
        <p:spPr>
          <a:xfrm>
            <a:off x="7162863" y="7608985"/>
            <a:ext cx="462028" cy="335684"/>
          </a:xfrm>
          <a:custGeom>
            <a:avLst/>
            <a:gdLst>
              <a:gd name="connsiteX0" fmla="*/ 109070 w 462028"/>
              <a:gd name="connsiteY0" fmla="*/ 335684 h 335684"/>
              <a:gd name="connsiteX1" fmla="*/ 0 w 462028"/>
              <a:gd name="connsiteY1" fmla="*/ 0 h 335684"/>
              <a:gd name="connsiteX2" fmla="*/ 352958 w 462028"/>
              <a:gd name="connsiteY2" fmla="*/ 0 h 335684"/>
              <a:gd name="connsiteX3" fmla="*/ 462028 w 462028"/>
              <a:gd name="connsiteY3" fmla="*/ 335684 h 335684"/>
              <a:gd name="connsiteX4" fmla="*/ 109070 w 462028"/>
              <a:gd name="connsiteY4" fmla="*/ 335684 h 335684"/>
              <a:gd name="connsiteX5" fmla="*/ 109070 w 462028"/>
              <a:gd name="connsiteY5" fmla="*/ 335684 h 335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4">
                <a:moveTo>
                  <a:pt x="109070" y="335684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4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8" name="Freeform: Shape 217">
            <a:extLst>
              <a:ext uri="{FF2B5EF4-FFF2-40B4-BE49-F238E27FC236}">
                <a16:creationId xmlns:a16="http://schemas.microsoft.com/office/drawing/2014/main" id="{15D2B89A-63FC-EB5A-1DB6-9AC765B17127}"/>
              </a:ext>
            </a:extLst>
          </p:cNvPr>
          <p:cNvSpPr/>
          <p:nvPr/>
        </p:nvSpPr>
        <p:spPr>
          <a:xfrm>
            <a:off x="7448412" y="8487816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9" name="Freeform: Shape 218">
            <a:extLst>
              <a:ext uri="{FF2B5EF4-FFF2-40B4-BE49-F238E27FC236}">
                <a16:creationId xmlns:a16="http://schemas.microsoft.com/office/drawing/2014/main" id="{251ACC33-BF7B-9C26-1E03-6D1A026FFB84}"/>
              </a:ext>
            </a:extLst>
          </p:cNvPr>
          <p:cNvSpPr/>
          <p:nvPr/>
        </p:nvSpPr>
        <p:spPr>
          <a:xfrm>
            <a:off x="7162863" y="7401522"/>
            <a:ext cx="638507" cy="207463"/>
          </a:xfrm>
          <a:custGeom>
            <a:avLst/>
            <a:gdLst>
              <a:gd name="connsiteX0" fmla="*/ 0 w 638507"/>
              <a:gd name="connsiteY0" fmla="*/ 207463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3 h 207463"/>
              <a:gd name="connsiteX4" fmla="*/ 0 w 638507"/>
              <a:gd name="connsiteY4" fmla="*/ 207463 h 207463"/>
              <a:gd name="connsiteX5" fmla="*/ 0 w 638507"/>
              <a:gd name="connsiteY5" fmla="*/ 207463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3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3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0" name="Freeform: Shape 219">
            <a:extLst>
              <a:ext uri="{FF2B5EF4-FFF2-40B4-BE49-F238E27FC236}">
                <a16:creationId xmlns:a16="http://schemas.microsoft.com/office/drawing/2014/main" id="{AB319156-E056-F5B0-45C1-F53C33A696AD}"/>
              </a:ext>
            </a:extLst>
          </p:cNvPr>
          <p:cNvSpPr/>
          <p:nvPr/>
        </p:nvSpPr>
        <p:spPr>
          <a:xfrm>
            <a:off x="7271933" y="5979544"/>
            <a:ext cx="638507" cy="207463"/>
          </a:xfrm>
          <a:custGeom>
            <a:avLst/>
            <a:gdLst>
              <a:gd name="connsiteX0" fmla="*/ 0 w 638507"/>
              <a:gd name="connsiteY0" fmla="*/ 207463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9 w 638507"/>
              <a:gd name="connsiteY3" fmla="*/ 207463 h 207463"/>
              <a:gd name="connsiteX4" fmla="*/ 0 w 638507"/>
              <a:gd name="connsiteY4" fmla="*/ 207463 h 207463"/>
              <a:gd name="connsiteX5" fmla="*/ 0 w 638507"/>
              <a:gd name="connsiteY5" fmla="*/ 207463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3"/>
                </a:moveTo>
                <a:lnTo>
                  <a:pt x="285549" y="0"/>
                </a:lnTo>
                <a:lnTo>
                  <a:pt x="638508" y="0"/>
                </a:lnTo>
                <a:lnTo>
                  <a:pt x="352959" y="207463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1" name="Freeform: Shape 220">
            <a:extLst>
              <a:ext uri="{FF2B5EF4-FFF2-40B4-BE49-F238E27FC236}">
                <a16:creationId xmlns:a16="http://schemas.microsoft.com/office/drawing/2014/main" id="{86B5DF55-A76E-08E7-3918-693B85228412}"/>
              </a:ext>
            </a:extLst>
          </p:cNvPr>
          <p:cNvSpPr/>
          <p:nvPr/>
        </p:nvSpPr>
        <p:spPr>
          <a:xfrm>
            <a:off x="7271933" y="4221883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9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9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2" name="Freeform: Shape 221">
            <a:extLst>
              <a:ext uri="{FF2B5EF4-FFF2-40B4-BE49-F238E27FC236}">
                <a16:creationId xmlns:a16="http://schemas.microsoft.com/office/drawing/2014/main" id="{500BC555-77E4-2D5A-7B37-A2752B8EDA62}"/>
              </a:ext>
            </a:extLst>
          </p:cNvPr>
          <p:cNvSpPr/>
          <p:nvPr/>
        </p:nvSpPr>
        <p:spPr>
          <a:xfrm>
            <a:off x="7271933" y="3135589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9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9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3" name="Freeform: Shape 222">
            <a:extLst>
              <a:ext uri="{FF2B5EF4-FFF2-40B4-BE49-F238E27FC236}">
                <a16:creationId xmlns:a16="http://schemas.microsoft.com/office/drawing/2014/main" id="{27B65129-37B5-0C73-40F3-1E69794EE3F5}"/>
              </a:ext>
            </a:extLst>
          </p:cNvPr>
          <p:cNvSpPr/>
          <p:nvPr/>
        </p:nvSpPr>
        <p:spPr>
          <a:xfrm>
            <a:off x="7271933" y="1377928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9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9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4" name="Freeform: Shape 223">
            <a:extLst>
              <a:ext uri="{FF2B5EF4-FFF2-40B4-BE49-F238E27FC236}">
                <a16:creationId xmlns:a16="http://schemas.microsoft.com/office/drawing/2014/main" id="{43781E2D-153A-3981-63AB-34FC758C2971}"/>
              </a:ext>
            </a:extLst>
          </p:cNvPr>
          <p:cNvSpPr/>
          <p:nvPr/>
        </p:nvSpPr>
        <p:spPr>
          <a:xfrm>
            <a:off x="7271933" y="-379732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9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9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5" name="Freeform: Shape 224">
            <a:extLst>
              <a:ext uri="{FF2B5EF4-FFF2-40B4-BE49-F238E27FC236}">
                <a16:creationId xmlns:a16="http://schemas.microsoft.com/office/drawing/2014/main" id="{C3936318-FC7C-7758-4A1B-F127DBE1CA62}"/>
              </a:ext>
            </a:extLst>
          </p:cNvPr>
          <p:cNvSpPr/>
          <p:nvPr/>
        </p:nvSpPr>
        <p:spPr>
          <a:xfrm>
            <a:off x="7162863" y="163414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6" name="Freeform: Shape 225">
            <a:extLst>
              <a:ext uri="{FF2B5EF4-FFF2-40B4-BE49-F238E27FC236}">
                <a16:creationId xmlns:a16="http://schemas.microsoft.com/office/drawing/2014/main" id="{D979220F-DA9F-0B0B-7B54-39AE42396B62}"/>
              </a:ext>
            </a:extLst>
          </p:cNvPr>
          <p:cNvSpPr/>
          <p:nvPr/>
        </p:nvSpPr>
        <p:spPr>
          <a:xfrm>
            <a:off x="7271933" y="1585391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9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9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7" name="Freeform: Shape 226">
            <a:extLst>
              <a:ext uri="{FF2B5EF4-FFF2-40B4-BE49-F238E27FC236}">
                <a16:creationId xmlns:a16="http://schemas.microsoft.com/office/drawing/2014/main" id="{AF5C440A-5A49-F0CD-55FF-862918CE811E}"/>
              </a:ext>
            </a:extLst>
          </p:cNvPr>
          <p:cNvSpPr/>
          <p:nvPr/>
        </p:nvSpPr>
        <p:spPr>
          <a:xfrm>
            <a:off x="7271933" y="3343052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9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9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8" name="Freeform: Shape 227">
            <a:extLst>
              <a:ext uri="{FF2B5EF4-FFF2-40B4-BE49-F238E27FC236}">
                <a16:creationId xmlns:a16="http://schemas.microsoft.com/office/drawing/2014/main" id="{1DF3F08D-7799-8C66-3A8E-759AA9EE5679}"/>
              </a:ext>
            </a:extLst>
          </p:cNvPr>
          <p:cNvSpPr/>
          <p:nvPr/>
        </p:nvSpPr>
        <p:spPr>
          <a:xfrm>
            <a:off x="7271933" y="4429347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9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9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9" name="Freeform: Shape 228">
            <a:extLst>
              <a:ext uri="{FF2B5EF4-FFF2-40B4-BE49-F238E27FC236}">
                <a16:creationId xmlns:a16="http://schemas.microsoft.com/office/drawing/2014/main" id="{1EC1D9FD-8739-F6CE-019D-2BBE2BE59B7E}"/>
              </a:ext>
            </a:extLst>
          </p:cNvPr>
          <p:cNvSpPr/>
          <p:nvPr/>
        </p:nvSpPr>
        <p:spPr>
          <a:xfrm>
            <a:off x="7271933" y="6187008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9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9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0" name="Freeform: Shape 229">
            <a:extLst>
              <a:ext uri="{FF2B5EF4-FFF2-40B4-BE49-F238E27FC236}">
                <a16:creationId xmlns:a16="http://schemas.microsoft.com/office/drawing/2014/main" id="{8728CDAB-2D2A-879F-9BC1-096DDB607663}"/>
              </a:ext>
            </a:extLst>
          </p:cNvPr>
          <p:cNvSpPr/>
          <p:nvPr/>
        </p:nvSpPr>
        <p:spPr>
          <a:xfrm>
            <a:off x="7271933" y="7944669"/>
            <a:ext cx="638507" cy="207463"/>
          </a:xfrm>
          <a:custGeom>
            <a:avLst/>
            <a:gdLst>
              <a:gd name="connsiteX0" fmla="*/ 285549 w 638507"/>
              <a:gd name="connsiteY0" fmla="*/ 207463 h 207463"/>
              <a:gd name="connsiteX1" fmla="*/ 0 w 638507"/>
              <a:gd name="connsiteY1" fmla="*/ 0 h 207463"/>
              <a:gd name="connsiteX2" fmla="*/ 352959 w 638507"/>
              <a:gd name="connsiteY2" fmla="*/ 0 h 207463"/>
              <a:gd name="connsiteX3" fmla="*/ 638508 w 638507"/>
              <a:gd name="connsiteY3" fmla="*/ 207463 h 207463"/>
              <a:gd name="connsiteX4" fmla="*/ 285549 w 638507"/>
              <a:gd name="connsiteY4" fmla="*/ 207463 h 207463"/>
              <a:gd name="connsiteX5" fmla="*/ 285549 w 638507"/>
              <a:gd name="connsiteY5" fmla="*/ 207463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3"/>
                </a:moveTo>
                <a:lnTo>
                  <a:pt x="0" y="0"/>
                </a:lnTo>
                <a:lnTo>
                  <a:pt x="352959" y="0"/>
                </a:lnTo>
                <a:lnTo>
                  <a:pt x="638508" y="207463"/>
                </a:lnTo>
                <a:lnTo>
                  <a:pt x="285549" y="207463"/>
                </a:lnTo>
                <a:lnTo>
                  <a:pt x="285549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1" name="Freeform: Shape 230">
            <a:extLst>
              <a:ext uri="{FF2B5EF4-FFF2-40B4-BE49-F238E27FC236}">
                <a16:creationId xmlns:a16="http://schemas.microsoft.com/office/drawing/2014/main" id="{AFB73F07-1633-271A-1E85-4CF0FE29DA43}"/>
              </a:ext>
            </a:extLst>
          </p:cNvPr>
          <p:cNvSpPr/>
          <p:nvPr/>
        </p:nvSpPr>
        <p:spPr>
          <a:xfrm>
            <a:off x="7448412" y="4636810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9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2" name="Freeform: Shape 231">
            <a:extLst>
              <a:ext uri="{FF2B5EF4-FFF2-40B4-BE49-F238E27FC236}">
                <a16:creationId xmlns:a16="http://schemas.microsoft.com/office/drawing/2014/main" id="{A06D0680-B962-D640-2607-BAD241972ABF}"/>
              </a:ext>
            </a:extLst>
          </p:cNvPr>
          <p:cNvSpPr/>
          <p:nvPr/>
        </p:nvSpPr>
        <p:spPr>
          <a:xfrm>
            <a:off x="7448412" y="5308177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9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3" name="Freeform: Shape 232">
            <a:extLst>
              <a:ext uri="{FF2B5EF4-FFF2-40B4-BE49-F238E27FC236}">
                <a16:creationId xmlns:a16="http://schemas.microsoft.com/office/drawing/2014/main" id="{953CAF1F-B2F2-EB54-6A7B-9B4B9D81D65E}"/>
              </a:ext>
            </a:extLst>
          </p:cNvPr>
          <p:cNvSpPr/>
          <p:nvPr/>
        </p:nvSpPr>
        <p:spPr>
          <a:xfrm>
            <a:off x="7448412" y="3550516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9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4" name="Freeform: Shape 233">
            <a:extLst>
              <a:ext uri="{FF2B5EF4-FFF2-40B4-BE49-F238E27FC236}">
                <a16:creationId xmlns:a16="http://schemas.microsoft.com/office/drawing/2014/main" id="{A4800B60-4EA0-2FE6-E5E7-0C454BE0BAA0}"/>
              </a:ext>
            </a:extLst>
          </p:cNvPr>
          <p:cNvSpPr/>
          <p:nvPr/>
        </p:nvSpPr>
        <p:spPr>
          <a:xfrm>
            <a:off x="7448412" y="6394471"/>
            <a:ext cx="462028" cy="335683"/>
          </a:xfrm>
          <a:custGeom>
            <a:avLst/>
            <a:gdLst>
              <a:gd name="connsiteX0" fmla="*/ 0 w 462028"/>
              <a:gd name="connsiteY0" fmla="*/ 335684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4 h 335683"/>
              <a:gd name="connsiteX4" fmla="*/ 0 w 462028"/>
              <a:gd name="connsiteY4" fmla="*/ 335684 h 335683"/>
              <a:gd name="connsiteX5" fmla="*/ 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4"/>
                </a:moveTo>
                <a:lnTo>
                  <a:pt x="109070" y="0"/>
                </a:lnTo>
                <a:lnTo>
                  <a:pt x="462028" y="0"/>
                </a:lnTo>
                <a:lnTo>
                  <a:pt x="352959" y="335684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5" name="Freeform: Shape 234">
            <a:extLst>
              <a:ext uri="{FF2B5EF4-FFF2-40B4-BE49-F238E27FC236}">
                <a16:creationId xmlns:a16="http://schemas.microsoft.com/office/drawing/2014/main" id="{A711353E-5F83-CFBB-3905-F4DE002EB08C}"/>
              </a:ext>
            </a:extLst>
          </p:cNvPr>
          <p:cNvSpPr/>
          <p:nvPr/>
        </p:nvSpPr>
        <p:spPr>
          <a:xfrm>
            <a:off x="7448412" y="2464222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9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6" name="Freeform: Shape 235">
            <a:extLst>
              <a:ext uri="{FF2B5EF4-FFF2-40B4-BE49-F238E27FC236}">
                <a16:creationId xmlns:a16="http://schemas.microsoft.com/office/drawing/2014/main" id="{8CA0B870-68C4-1358-CFB4-C240DF6B5B07}"/>
              </a:ext>
            </a:extLst>
          </p:cNvPr>
          <p:cNvSpPr/>
          <p:nvPr/>
        </p:nvSpPr>
        <p:spPr>
          <a:xfrm>
            <a:off x="7448412" y="7065838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9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7" name="Freeform: Shape 236">
            <a:extLst>
              <a:ext uri="{FF2B5EF4-FFF2-40B4-BE49-F238E27FC236}">
                <a16:creationId xmlns:a16="http://schemas.microsoft.com/office/drawing/2014/main" id="{392BB815-12E2-4F2A-53D8-05550476B35D}"/>
              </a:ext>
            </a:extLst>
          </p:cNvPr>
          <p:cNvSpPr/>
          <p:nvPr/>
        </p:nvSpPr>
        <p:spPr>
          <a:xfrm>
            <a:off x="7448412" y="1792855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9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8" name="Freeform: Shape 237">
            <a:extLst>
              <a:ext uri="{FF2B5EF4-FFF2-40B4-BE49-F238E27FC236}">
                <a16:creationId xmlns:a16="http://schemas.microsoft.com/office/drawing/2014/main" id="{4C9AEF99-136B-2B1E-B234-A28AB1A9221B}"/>
              </a:ext>
            </a:extLst>
          </p:cNvPr>
          <p:cNvSpPr/>
          <p:nvPr/>
        </p:nvSpPr>
        <p:spPr>
          <a:xfrm>
            <a:off x="7448412" y="8152132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9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9" name="Freeform: Shape 238">
            <a:extLst>
              <a:ext uri="{FF2B5EF4-FFF2-40B4-BE49-F238E27FC236}">
                <a16:creationId xmlns:a16="http://schemas.microsoft.com/office/drawing/2014/main" id="{E13E49ED-B9D6-7D66-E85D-537EC066D754}"/>
              </a:ext>
            </a:extLst>
          </p:cNvPr>
          <p:cNvSpPr/>
          <p:nvPr/>
        </p:nvSpPr>
        <p:spPr>
          <a:xfrm>
            <a:off x="7448412" y="706561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9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0" name="Freeform: Shape 239">
            <a:extLst>
              <a:ext uri="{FF2B5EF4-FFF2-40B4-BE49-F238E27FC236}">
                <a16:creationId xmlns:a16="http://schemas.microsoft.com/office/drawing/2014/main" id="{22E9743E-7E6F-AA94-17CD-9F750170DCE8}"/>
              </a:ext>
            </a:extLst>
          </p:cNvPr>
          <p:cNvSpPr/>
          <p:nvPr/>
        </p:nvSpPr>
        <p:spPr>
          <a:xfrm>
            <a:off x="7162863" y="-172269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1" name="Freeform: Shape 240">
            <a:extLst>
              <a:ext uri="{FF2B5EF4-FFF2-40B4-BE49-F238E27FC236}">
                <a16:creationId xmlns:a16="http://schemas.microsoft.com/office/drawing/2014/main" id="{3CF9D68D-F338-10C7-DD1A-125A48846603}"/>
              </a:ext>
            </a:extLst>
          </p:cNvPr>
          <p:cNvSpPr/>
          <p:nvPr/>
        </p:nvSpPr>
        <p:spPr>
          <a:xfrm>
            <a:off x="7448412" y="-1051099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9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2" name="Freeform: Shape 241">
            <a:extLst>
              <a:ext uri="{FF2B5EF4-FFF2-40B4-BE49-F238E27FC236}">
                <a16:creationId xmlns:a16="http://schemas.microsoft.com/office/drawing/2014/main" id="{1F8381E1-06E0-8380-0A85-C4834862A24D}"/>
              </a:ext>
            </a:extLst>
          </p:cNvPr>
          <p:cNvSpPr/>
          <p:nvPr/>
        </p:nvSpPr>
        <p:spPr>
          <a:xfrm>
            <a:off x="1400380" y="4765030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3" name="Freeform: Shape 242">
            <a:extLst>
              <a:ext uri="{FF2B5EF4-FFF2-40B4-BE49-F238E27FC236}">
                <a16:creationId xmlns:a16="http://schemas.microsoft.com/office/drawing/2014/main" id="{D5C49668-7265-5D4C-3F61-8DDFE8323149}"/>
              </a:ext>
            </a:extLst>
          </p:cNvPr>
          <p:cNvSpPr/>
          <p:nvPr/>
        </p:nvSpPr>
        <p:spPr>
          <a:xfrm>
            <a:off x="1114831" y="3886200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4" name="Freeform: Shape 243">
            <a:extLst>
              <a:ext uri="{FF2B5EF4-FFF2-40B4-BE49-F238E27FC236}">
                <a16:creationId xmlns:a16="http://schemas.microsoft.com/office/drawing/2014/main" id="{0358279D-6E60-97FF-B0ED-3BDE6737FDA0}"/>
              </a:ext>
            </a:extLst>
          </p:cNvPr>
          <p:cNvSpPr/>
          <p:nvPr/>
        </p:nvSpPr>
        <p:spPr>
          <a:xfrm>
            <a:off x="1400380" y="5851324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5" name="Freeform: Shape 244">
            <a:extLst>
              <a:ext uri="{FF2B5EF4-FFF2-40B4-BE49-F238E27FC236}">
                <a16:creationId xmlns:a16="http://schemas.microsoft.com/office/drawing/2014/main" id="{B674595E-3B5C-040E-F408-90BA9CB7FC32}"/>
              </a:ext>
            </a:extLst>
          </p:cNvPr>
          <p:cNvSpPr/>
          <p:nvPr/>
        </p:nvSpPr>
        <p:spPr>
          <a:xfrm>
            <a:off x="1400380" y="3007369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6" name="Freeform: Shape 245">
            <a:extLst>
              <a:ext uri="{FF2B5EF4-FFF2-40B4-BE49-F238E27FC236}">
                <a16:creationId xmlns:a16="http://schemas.microsoft.com/office/drawing/2014/main" id="{25C1BE36-4878-6928-E89B-116E75537DF0}"/>
              </a:ext>
            </a:extLst>
          </p:cNvPr>
          <p:cNvSpPr/>
          <p:nvPr/>
        </p:nvSpPr>
        <p:spPr>
          <a:xfrm>
            <a:off x="1114831" y="6730155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7" name="Freeform: Shape 246">
            <a:extLst>
              <a:ext uri="{FF2B5EF4-FFF2-40B4-BE49-F238E27FC236}">
                <a16:creationId xmlns:a16="http://schemas.microsoft.com/office/drawing/2014/main" id="{10656040-F728-E27F-373E-6DE6721BB120}"/>
              </a:ext>
            </a:extLst>
          </p:cNvPr>
          <p:cNvSpPr/>
          <p:nvPr/>
        </p:nvSpPr>
        <p:spPr>
          <a:xfrm>
            <a:off x="1114831" y="2128538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8" name="Freeform: Shape 247">
            <a:extLst>
              <a:ext uri="{FF2B5EF4-FFF2-40B4-BE49-F238E27FC236}">
                <a16:creationId xmlns:a16="http://schemas.microsoft.com/office/drawing/2014/main" id="{D02472E9-B435-5AB6-4E59-1BB3DDEBC3E6}"/>
              </a:ext>
            </a:extLst>
          </p:cNvPr>
          <p:cNvSpPr/>
          <p:nvPr/>
        </p:nvSpPr>
        <p:spPr>
          <a:xfrm>
            <a:off x="1400380" y="7608985"/>
            <a:ext cx="462028" cy="335684"/>
          </a:xfrm>
          <a:custGeom>
            <a:avLst/>
            <a:gdLst>
              <a:gd name="connsiteX0" fmla="*/ 109070 w 462028"/>
              <a:gd name="connsiteY0" fmla="*/ 335684 h 335684"/>
              <a:gd name="connsiteX1" fmla="*/ 0 w 462028"/>
              <a:gd name="connsiteY1" fmla="*/ 0 h 335684"/>
              <a:gd name="connsiteX2" fmla="*/ 352958 w 462028"/>
              <a:gd name="connsiteY2" fmla="*/ 0 h 335684"/>
              <a:gd name="connsiteX3" fmla="*/ 462029 w 462028"/>
              <a:gd name="connsiteY3" fmla="*/ 335684 h 335684"/>
              <a:gd name="connsiteX4" fmla="*/ 109070 w 462028"/>
              <a:gd name="connsiteY4" fmla="*/ 335684 h 335684"/>
              <a:gd name="connsiteX5" fmla="*/ 109070 w 462028"/>
              <a:gd name="connsiteY5" fmla="*/ 335684 h 335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4">
                <a:moveTo>
                  <a:pt x="109070" y="335684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4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9" name="Freeform: Shape 248">
            <a:extLst>
              <a:ext uri="{FF2B5EF4-FFF2-40B4-BE49-F238E27FC236}">
                <a16:creationId xmlns:a16="http://schemas.microsoft.com/office/drawing/2014/main" id="{AB85C482-F49B-B910-C551-8588E11AAA70}"/>
              </a:ext>
            </a:extLst>
          </p:cNvPr>
          <p:cNvSpPr/>
          <p:nvPr/>
        </p:nvSpPr>
        <p:spPr>
          <a:xfrm>
            <a:off x="1400380" y="1249708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0" name="Freeform: Shape 249">
            <a:extLst>
              <a:ext uri="{FF2B5EF4-FFF2-40B4-BE49-F238E27FC236}">
                <a16:creationId xmlns:a16="http://schemas.microsoft.com/office/drawing/2014/main" id="{72592099-D463-E6F8-4139-D5008F609565}"/>
              </a:ext>
            </a:extLst>
          </p:cNvPr>
          <p:cNvSpPr/>
          <p:nvPr/>
        </p:nvSpPr>
        <p:spPr>
          <a:xfrm>
            <a:off x="1400380" y="163414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1" name="Freeform: Shape 250">
            <a:extLst>
              <a:ext uri="{FF2B5EF4-FFF2-40B4-BE49-F238E27FC236}">
                <a16:creationId xmlns:a16="http://schemas.microsoft.com/office/drawing/2014/main" id="{F85A5FE1-BC82-38DF-579C-50EF8ED626F5}"/>
              </a:ext>
            </a:extLst>
          </p:cNvPr>
          <p:cNvSpPr/>
          <p:nvPr/>
        </p:nvSpPr>
        <p:spPr>
          <a:xfrm>
            <a:off x="1114831" y="-715416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2" name="Freeform: Shape 251">
            <a:extLst>
              <a:ext uri="{FF2B5EF4-FFF2-40B4-BE49-F238E27FC236}">
                <a16:creationId xmlns:a16="http://schemas.microsoft.com/office/drawing/2014/main" id="{04633CB8-7747-65E8-836B-553562112C7D}"/>
              </a:ext>
            </a:extLst>
          </p:cNvPr>
          <p:cNvSpPr/>
          <p:nvPr/>
        </p:nvSpPr>
        <p:spPr>
          <a:xfrm>
            <a:off x="1223901" y="499097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3" name="Freeform: Shape 252">
            <a:extLst>
              <a:ext uri="{FF2B5EF4-FFF2-40B4-BE49-F238E27FC236}">
                <a16:creationId xmlns:a16="http://schemas.microsoft.com/office/drawing/2014/main" id="{133318D1-5D3C-6CC7-4416-FDE2AB4FF496}"/>
              </a:ext>
            </a:extLst>
          </p:cNvPr>
          <p:cNvSpPr/>
          <p:nvPr/>
        </p:nvSpPr>
        <p:spPr>
          <a:xfrm>
            <a:off x="1114831" y="1921075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4" name="Freeform: Shape 253">
            <a:extLst>
              <a:ext uri="{FF2B5EF4-FFF2-40B4-BE49-F238E27FC236}">
                <a16:creationId xmlns:a16="http://schemas.microsoft.com/office/drawing/2014/main" id="{D7F18C2A-E615-5017-0482-EB2F1ECE0457}"/>
              </a:ext>
            </a:extLst>
          </p:cNvPr>
          <p:cNvSpPr/>
          <p:nvPr/>
        </p:nvSpPr>
        <p:spPr>
          <a:xfrm>
            <a:off x="1223901" y="3343052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5" name="Freeform: Shape 254">
            <a:extLst>
              <a:ext uri="{FF2B5EF4-FFF2-40B4-BE49-F238E27FC236}">
                <a16:creationId xmlns:a16="http://schemas.microsoft.com/office/drawing/2014/main" id="{65D6CA59-26DC-D311-E967-151D849D08DA}"/>
              </a:ext>
            </a:extLst>
          </p:cNvPr>
          <p:cNvSpPr/>
          <p:nvPr/>
        </p:nvSpPr>
        <p:spPr>
          <a:xfrm>
            <a:off x="1223901" y="5100713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6" name="Freeform: Shape 255">
            <a:extLst>
              <a:ext uri="{FF2B5EF4-FFF2-40B4-BE49-F238E27FC236}">
                <a16:creationId xmlns:a16="http://schemas.microsoft.com/office/drawing/2014/main" id="{31A08EA9-BDE8-0BAF-99D7-7543248C6907}"/>
              </a:ext>
            </a:extLst>
          </p:cNvPr>
          <p:cNvSpPr/>
          <p:nvPr/>
        </p:nvSpPr>
        <p:spPr>
          <a:xfrm>
            <a:off x="1114831" y="6522691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7" name="Freeform: Shape 256">
            <a:extLst>
              <a:ext uri="{FF2B5EF4-FFF2-40B4-BE49-F238E27FC236}">
                <a16:creationId xmlns:a16="http://schemas.microsoft.com/office/drawing/2014/main" id="{4BF68CE1-F41C-4D86-89D2-EC336281527F}"/>
              </a:ext>
            </a:extLst>
          </p:cNvPr>
          <p:cNvSpPr/>
          <p:nvPr/>
        </p:nvSpPr>
        <p:spPr>
          <a:xfrm>
            <a:off x="1223901" y="7944669"/>
            <a:ext cx="638507" cy="207463"/>
          </a:xfrm>
          <a:custGeom>
            <a:avLst/>
            <a:gdLst>
              <a:gd name="connsiteX0" fmla="*/ 0 w 638507"/>
              <a:gd name="connsiteY0" fmla="*/ 207463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3 h 207463"/>
              <a:gd name="connsiteX4" fmla="*/ 0 w 638507"/>
              <a:gd name="connsiteY4" fmla="*/ 207463 h 207463"/>
              <a:gd name="connsiteX5" fmla="*/ 0 w 638507"/>
              <a:gd name="connsiteY5" fmla="*/ 207463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3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3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8" name="Freeform: Shape 257">
            <a:extLst>
              <a:ext uri="{FF2B5EF4-FFF2-40B4-BE49-F238E27FC236}">
                <a16:creationId xmlns:a16="http://schemas.microsoft.com/office/drawing/2014/main" id="{0BDDF99E-22E8-D978-B558-BC154B4ACF8E}"/>
              </a:ext>
            </a:extLst>
          </p:cNvPr>
          <p:cNvSpPr/>
          <p:nvPr/>
        </p:nvSpPr>
        <p:spPr>
          <a:xfrm>
            <a:off x="1223901" y="7065838"/>
            <a:ext cx="638507" cy="207463"/>
          </a:xfrm>
          <a:custGeom>
            <a:avLst/>
            <a:gdLst>
              <a:gd name="connsiteX0" fmla="*/ 285549 w 638507"/>
              <a:gd name="connsiteY0" fmla="*/ 207463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3 h 207463"/>
              <a:gd name="connsiteX4" fmla="*/ 285549 w 638507"/>
              <a:gd name="connsiteY4" fmla="*/ 207463 h 207463"/>
              <a:gd name="connsiteX5" fmla="*/ 285549 w 638507"/>
              <a:gd name="connsiteY5" fmla="*/ 207463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3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3"/>
                </a:lnTo>
                <a:lnTo>
                  <a:pt x="285549" y="207463"/>
                </a:lnTo>
                <a:lnTo>
                  <a:pt x="285549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9" name="Freeform: Shape 258">
            <a:extLst>
              <a:ext uri="{FF2B5EF4-FFF2-40B4-BE49-F238E27FC236}">
                <a16:creationId xmlns:a16="http://schemas.microsoft.com/office/drawing/2014/main" id="{E9356936-462C-DEC3-D11C-E1ACCCCA07CD}"/>
              </a:ext>
            </a:extLst>
          </p:cNvPr>
          <p:cNvSpPr/>
          <p:nvPr/>
        </p:nvSpPr>
        <p:spPr>
          <a:xfrm>
            <a:off x="1114831" y="5643861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0" name="Freeform: Shape 259">
            <a:extLst>
              <a:ext uri="{FF2B5EF4-FFF2-40B4-BE49-F238E27FC236}">
                <a16:creationId xmlns:a16="http://schemas.microsoft.com/office/drawing/2014/main" id="{EAF94E8B-76EA-AD71-954A-BAE202D7B46C}"/>
              </a:ext>
            </a:extLst>
          </p:cNvPr>
          <p:cNvSpPr/>
          <p:nvPr/>
        </p:nvSpPr>
        <p:spPr>
          <a:xfrm>
            <a:off x="1223901" y="4221883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1" name="Freeform: Shape 260">
            <a:extLst>
              <a:ext uri="{FF2B5EF4-FFF2-40B4-BE49-F238E27FC236}">
                <a16:creationId xmlns:a16="http://schemas.microsoft.com/office/drawing/2014/main" id="{F0907742-3854-7E77-B3BD-1C679163EDD8}"/>
              </a:ext>
            </a:extLst>
          </p:cNvPr>
          <p:cNvSpPr/>
          <p:nvPr/>
        </p:nvSpPr>
        <p:spPr>
          <a:xfrm>
            <a:off x="1223901" y="2464222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2" name="Freeform: Shape 261">
            <a:extLst>
              <a:ext uri="{FF2B5EF4-FFF2-40B4-BE49-F238E27FC236}">
                <a16:creationId xmlns:a16="http://schemas.microsoft.com/office/drawing/2014/main" id="{E7C91525-F444-46A8-352E-64A1D09916ED}"/>
              </a:ext>
            </a:extLst>
          </p:cNvPr>
          <p:cNvSpPr/>
          <p:nvPr/>
        </p:nvSpPr>
        <p:spPr>
          <a:xfrm>
            <a:off x="1114831" y="1042244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3" name="Freeform: Shape 262">
            <a:extLst>
              <a:ext uri="{FF2B5EF4-FFF2-40B4-BE49-F238E27FC236}">
                <a16:creationId xmlns:a16="http://schemas.microsoft.com/office/drawing/2014/main" id="{DFC27DA5-8071-C9FC-DB6F-7721F801913C}"/>
              </a:ext>
            </a:extLst>
          </p:cNvPr>
          <p:cNvSpPr/>
          <p:nvPr/>
        </p:nvSpPr>
        <p:spPr>
          <a:xfrm>
            <a:off x="1223901" y="-379732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4" name="Freeform: Shape 263">
            <a:extLst>
              <a:ext uri="{FF2B5EF4-FFF2-40B4-BE49-F238E27FC236}">
                <a16:creationId xmlns:a16="http://schemas.microsoft.com/office/drawing/2014/main" id="{7249157C-77A8-C464-8FD9-3525090F87E9}"/>
              </a:ext>
            </a:extLst>
          </p:cNvPr>
          <p:cNvSpPr/>
          <p:nvPr/>
        </p:nvSpPr>
        <p:spPr>
          <a:xfrm>
            <a:off x="1400380" y="2671686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5" name="Freeform: Shape 264">
            <a:extLst>
              <a:ext uri="{FF2B5EF4-FFF2-40B4-BE49-F238E27FC236}">
                <a16:creationId xmlns:a16="http://schemas.microsoft.com/office/drawing/2014/main" id="{16290EC1-A80A-5897-236E-66FBB5E07229}"/>
              </a:ext>
            </a:extLst>
          </p:cNvPr>
          <p:cNvSpPr/>
          <p:nvPr/>
        </p:nvSpPr>
        <p:spPr>
          <a:xfrm>
            <a:off x="1114831" y="3550516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6" name="Freeform: Shape 265">
            <a:extLst>
              <a:ext uri="{FF2B5EF4-FFF2-40B4-BE49-F238E27FC236}">
                <a16:creationId xmlns:a16="http://schemas.microsoft.com/office/drawing/2014/main" id="{88584DD6-F3B4-571A-4E02-A829AA4E5F34}"/>
              </a:ext>
            </a:extLst>
          </p:cNvPr>
          <p:cNvSpPr/>
          <p:nvPr/>
        </p:nvSpPr>
        <p:spPr>
          <a:xfrm>
            <a:off x="1400380" y="1585391"/>
            <a:ext cx="462028" cy="335683"/>
          </a:xfrm>
          <a:custGeom>
            <a:avLst/>
            <a:gdLst>
              <a:gd name="connsiteX0" fmla="*/ 0 w 462028"/>
              <a:gd name="connsiteY0" fmla="*/ 335684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4 h 335683"/>
              <a:gd name="connsiteX4" fmla="*/ 0 w 462028"/>
              <a:gd name="connsiteY4" fmla="*/ 335684 h 335683"/>
              <a:gd name="connsiteX5" fmla="*/ 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4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4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7" name="Freeform: Shape 266">
            <a:extLst>
              <a:ext uri="{FF2B5EF4-FFF2-40B4-BE49-F238E27FC236}">
                <a16:creationId xmlns:a16="http://schemas.microsoft.com/office/drawing/2014/main" id="{6CF48E2F-E49A-D7C7-470C-6D40A9B360E9}"/>
              </a:ext>
            </a:extLst>
          </p:cNvPr>
          <p:cNvSpPr/>
          <p:nvPr/>
        </p:nvSpPr>
        <p:spPr>
          <a:xfrm>
            <a:off x="1400380" y="4429347"/>
            <a:ext cx="462028" cy="335683"/>
          </a:xfrm>
          <a:custGeom>
            <a:avLst/>
            <a:gdLst>
              <a:gd name="connsiteX0" fmla="*/ 0 w 462028"/>
              <a:gd name="connsiteY0" fmla="*/ 335684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4 h 335683"/>
              <a:gd name="connsiteX4" fmla="*/ 0 w 462028"/>
              <a:gd name="connsiteY4" fmla="*/ 335684 h 335683"/>
              <a:gd name="connsiteX5" fmla="*/ 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4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4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8" name="Freeform: Shape 267">
            <a:extLst>
              <a:ext uri="{FF2B5EF4-FFF2-40B4-BE49-F238E27FC236}">
                <a16:creationId xmlns:a16="http://schemas.microsoft.com/office/drawing/2014/main" id="{BE0FAB02-8373-96EC-4EBD-C1FE64A14078}"/>
              </a:ext>
            </a:extLst>
          </p:cNvPr>
          <p:cNvSpPr/>
          <p:nvPr/>
        </p:nvSpPr>
        <p:spPr>
          <a:xfrm>
            <a:off x="1114831" y="706561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9" name="Freeform: Shape 268">
            <a:extLst>
              <a:ext uri="{FF2B5EF4-FFF2-40B4-BE49-F238E27FC236}">
                <a16:creationId xmlns:a16="http://schemas.microsoft.com/office/drawing/2014/main" id="{BF0F730D-B874-BE75-88E0-17F2EA8D73D2}"/>
              </a:ext>
            </a:extLst>
          </p:cNvPr>
          <p:cNvSpPr/>
          <p:nvPr/>
        </p:nvSpPr>
        <p:spPr>
          <a:xfrm>
            <a:off x="1114831" y="5308177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0" name="Freeform: Shape 269">
            <a:extLst>
              <a:ext uri="{FF2B5EF4-FFF2-40B4-BE49-F238E27FC236}">
                <a16:creationId xmlns:a16="http://schemas.microsoft.com/office/drawing/2014/main" id="{C0C23166-C6D3-4A2E-ABB8-76EDB7121BC4}"/>
              </a:ext>
            </a:extLst>
          </p:cNvPr>
          <p:cNvSpPr/>
          <p:nvPr/>
        </p:nvSpPr>
        <p:spPr>
          <a:xfrm>
            <a:off x="1400380" y="-172269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1" name="Freeform: Shape 270">
            <a:extLst>
              <a:ext uri="{FF2B5EF4-FFF2-40B4-BE49-F238E27FC236}">
                <a16:creationId xmlns:a16="http://schemas.microsoft.com/office/drawing/2014/main" id="{270E4EB4-47E9-DE01-C7FB-CAD0BA680A69}"/>
              </a:ext>
            </a:extLst>
          </p:cNvPr>
          <p:cNvSpPr/>
          <p:nvPr/>
        </p:nvSpPr>
        <p:spPr>
          <a:xfrm>
            <a:off x="1400380" y="6187008"/>
            <a:ext cx="462028" cy="335683"/>
          </a:xfrm>
          <a:custGeom>
            <a:avLst/>
            <a:gdLst>
              <a:gd name="connsiteX0" fmla="*/ 0 w 462028"/>
              <a:gd name="connsiteY0" fmla="*/ 335684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4 h 335683"/>
              <a:gd name="connsiteX4" fmla="*/ 0 w 462028"/>
              <a:gd name="connsiteY4" fmla="*/ 335684 h 335683"/>
              <a:gd name="connsiteX5" fmla="*/ 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4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4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2" name="Freeform: Shape 271">
            <a:extLst>
              <a:ext uri="{FF2B5EF4-FFF2-40B4-BE49-F238E27FC236}">
                <a16:creationId xmlns:a16="http://schemas.microsoft.com/office/drawing/2014/main" id="{712A9082-20E0-6C80-A629-5B64C0D92091}"/>
              </a:ext>
            </a:extLst>
          </p:cNvPr>
          <p:cNvSpPr/>
          <p:nvPr/>
        </p:nvSpPr>
        <p:spPr>
          <a:xfrm>
            <a:off x="1400380" y="7273302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3" name="Freeform: Shape 272">
            <a:extLst>
              <a:ext uri="{FF2B5EF4-FFF2-40B4-BE49-F238E27FC236}">
                <a16:creationId xmlns:a16="http://schemas.microsoft.com/office/drawing/2014/main" id="{68DF5CA9-23F5-AF57-5F1E-196715FEF160}"/>
              </a:ext>
            </a:extLst>
          </p:cNvPr>
          <p:cNvSpPr/>
          <p:nvPr/>
        </p:nvSpPr>
        <p:spPr>
          <a:xfrm>
            <a:off x="1114831" y="8152132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4" name="Freeform: Shape 273">
            <a:extLst>
              <a:ext uri="{FF2B5EF4-FFF2-40B4-BE49-F238E27FC236}">
                <a16:creationId xmlns:a16="http://schemas.microsoft.com/office/drawing/2014/main" id="{16015E87-EEBC-57FE-30DD-2B9993E001C2}"/>
              </a:ext>
            </a:extLst>
          </p:cNvPr>
          <p:cNvSpPr/>
          <p:nvPr/>
        </p:nvSpPr>
        <p:spPr>
          <a:xfrm>
            <a:off x="8481540" y="2464222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B42E45C4-24F8-FD08-22C5-6EFAC687F7FA}"/>
              </a:ext>
            </a:extLst>
          </p:cNvPr>
          <p:cNvSpPr/>
          <p:nvPr/>
        </p:nvSpPr>
        <p:spPr>
          <a:xfrm>
            <a:off x="8195990" y="1585391"/>
            <a:ext cx="462028" cy="335683"/>
          </a:xfrm>
          <a:custGeom>
            <a:avLst/>
            <a:gdLst>
              <a:gd name="connsiteX0" fmla="*/ 109071 w 462028"/>
              <a:gd name="connsiteY0" fmla="*/ 335684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4 h 335683"/>
              <a:gd name="connsiteX4" fmla="*/ 109071 w 462028"/>
              <a:gd name="connsiteY4" fmla="*/ 335684 h 335683"/>
              <a:gd name="connsiteX5" fmla="*/ 109071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1" y="335684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4"/>
                </a:lnTo>
                <a:lnTo>
                  <a:pt x="109071" y="335684"/>
                </a:lnTo>
                <a:lnTo>
                  <a:pt x="109071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AA537885-3D03-51A1-B0FA-C16CD9D7C6B1}"/>
              </a:ext>
            </a:extLst>
          </p:cNvPr>
          <p:cNvSpPr/>
          <p:nvPr/>
        </p:nvSpPr>
        <p:spPr>
          <a:xfrm>
            <a:off x="8481540" y="3550516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6C1C205D-46E5-15A8-45F1-E314756C3FDD}"/>
              </a:ext>
            </a:extLst>
          </p:cNvPr>
          <p:cNvSpPr/>
          <p:nvPr/>
        </p:nvSpPr>
        <p:spPr>
          <a:xfrm>
            <a:off x="8481540" y="706561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AD6AA75A-9175-9B3F-7155-A8BB55C2A6DB}"/>
              </a:ext>
            </a:extLst>
          </p:cNvPr>
          <p:cNvSpPr/>
          <p:nvPr/>
        </p:nvSpPr>
        <p:spPr>
          <a:xfrm>
            <a:off x="8195990" y="4429347"/>
            <a:ext cx="462028" cy="335683"/>
          </a:xfrm>
          <a:custGeom>
            <a:avLst/>
            <a:gdLst>
              <a:gd name="connsiteX0" fmla="*/ 109071 w 462028"/>
              <a:gd name="connsiteY0" fmla="*/ 335684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4 h 335683"/>
              <a:gd name="connsiteX4" fmla="*/ 109071 w 462028"/>
              <a:gd name="connsiteY4" fmla="*/ 335684 h 335683"/>
              <a:gd name="connsiteX5" fmla="*/ 109071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1" y="335684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4"/>
                </a:lnTo>
                <a:lnTo>
                  <a:pt x="109071" y="335684"/>
                </a:lnTo>
                <a:lnTo>
                  <a:pt x="109071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286EDA9A-9AE6-F68D-6C4B-62DC9E0B2864}"/>
              </a:ext>
            </a:extLst>
          </p:cNvPr>
          <p:cNvSpPr/>
          <p:nvPr/>
        </p:nvSpPr>
        <p:spPr>
          <a:xfrm>
            <a:off x="8195990" y="-172269"/>
            <a:ext cx="462028" cy="335683"/>
          </a:xfrm>
          <a:custGeom>
            <a:avLst/>
            <a:gdLst>
              <a:gd name="connsiteX0" fmla="*/ 109071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3 h 335683"/>
              <a:gd name="connsiteX4" fmla="*/ 109071 w 462028"/>
              <a:gd name="connsiteY4" fmla="*/ 335683 h 335683"/>
              <a:gd name="connsiteX5" fmla="*/ 109071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1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3"/>
                </a:lnTo>
                <a:lnTo>
                  <a:pt x="109071" y="335683"/>
                </a:lnTo>
                <a:lnTo>
                  <a:pt x="109071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9B42BF1C-2578-55B7-9873-D4DEBAB45476}"/>
              </a:ext>
            </a:extLst>
          </p:cNvPr>
          <p:cNvSpPr/>
          <p:nvPr/>
        </p:nvSpPr>
        <p:spPr>
          <a:xfrm>
            <a:off x="8481540" y="5308177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51197363-A3C6-9601-7535-D459C7AD79F3}"/>
              </a:ext>
            </a:extLst>
          </p:cNvPr>
          <p:cNvSpPr/>
          <p:nvPr/>
        </p:nvSpPr>
        <p:spPr>
          <a:xfrm>
            <a:off x="8195990" y="6187008"/>
            <a:ext cx="462028" cy="335683"/>
          </a:xfrm>
          <a:custGeom>
            <a:avLst/>
            <a:gdLst>
              <a:gd name="connsiteX0" fmla="*/ 109071 w 462028"/>
              <a:gd name="connsiteY0" fmla="*/ 335684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4 h 335683"/>
              <a:gd name="connsiteX4" fmla="*/ 109071 w 462028"/>
              <a:gd name="connsiteY4" fmla="*/ 335684 h 335683"/>
              <a:gd name="connsiteX5" fmla="*/ 109071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1" y="335684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4"/>
                </a:lnTo>
                <a:lnTo>
                  <a:pt x="109071" y="335684"/>
                </a:lnTo>
                <a:lnTo>
                  <a:pt x="109071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E1000A13-949C-AA2D-3228-1E6340850ADD}"/>
              </a:ext>
            </a:extLst>
          </p:cNvPr>
          <p:cNvSpPr/>
          <p:nvPr/>
        </p:nvSpPr>
        <p:spPr>
          <a:xfrm>
            <a:off x="8195990" y="7273302"/>
            <a:ext cx="462028" cy="335683"/>
          </a:xfrm>
          <a:custGeom>
            <a:avLst/>
            <a:gdLst>
              <a:gd name="connsiteX0" fmla="*/ 109071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3 h 335683"/>
              <a:gd name="connsiteX4" fmla="*/ 109071 w 462028"/>
              <a:gd name="connsiteY4" fmla="*/ 335683 h 335683"/>
              <a:gd name="connsiteX5" fmla="*/ 109071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1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3"/>
                </a:lnTo>
                <a:lnTo>
                  <a:pt x="109071" y="335683"/>
                </a:lnTo>
                <a:lnTo>
                  <a:pt x="109071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5E3CC829-5E3A-62F1-B86D-55AE66779354}"/>
              </a:ext>
            </a:extLst>
          </p:cNvPr>
          <p:cNvSpPr/>
          <p:nvPr/>
        </p:nvSpPr>
        <p:spPr>
          <a:xfrm>
            <a:off x="8481540" y="8152132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F6A2ECD7-5848-8602-FFE9-DF520F997EF7}"/>
              </a:ext>
            </a:extLst>
          </p:cNvPr>
          <p:cNvSpPr/>
          <p:nvPr/>
        </p:nvSpPr>
        <p:spPr>
          <a:xfrm>
            <a:off x="8195990" y="7065838"/>
            <a:ext cx="638507" cy="207463"/>
          </a:xfrm>
          <a:custGeom>
            <a:avLst/>
            <a:gdLst>
              <a:gd name="connsiteX0" fmla="*/ 0 w 638507"/>
              <a:gd name="connsiteY0" fmla="*/ 207463 h 207463"/>
              <a:gd name="connsiteX1" fmla="*/ 285550 w 638507"/>
              <a:gd name="connsiteY1" fmla="*/ 0 h 207463"/>
              <a:gd name="connsiteX2" fmla="*/ 638508 w 638507"/>
              <a:gd name="connsiteY2" fmla="*/ 0 h 207463"/>
              <a:gd name="connsiteX3" fmla="*/ 352959 w 638507"/>
              <a:gd name="connsiteY3" fmla="*/ 207463 h 207463"/>
              <a:gd name="connsiteX4" fmla="*/ 0 w 638507"/>
              <a:gd name="connsiteY4" fmla="*/ 207463 h 207463"/>
              <a:gd name="connsiteX5" fmla="*/ 0 w 638507"/>
              <a:gd name="connsiteY5" fmla="*/ 207463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3"/>
                </a:moveTo>
                <a:lnTo>
                  <a:pt x="285550" y="0"/>
                </a:lnTo>
                <a:lnTo>
                  <a:pt x="638508" y="0"/>
                </a:lnTo>
                <a:lnTo>
                  <a:pt x="352959" y="207463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38DAD26B-E0C0-3FE9-A4A0-8AC6BB6618A6}"/>
              </a:ext>
            </a:extLst>
          </p:cNvPr>
          <p:cNvSpPr/>
          <p:nvPr/>
        </p:nvSpPr>
        <p:spPr>
          <a:xfrm>
            <a:off x="8305061" y="5643861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57A8E82C-1A62-6D9E-CE44-C3D07F516E4A}"/>
              </a:ext>
            </a:extLst>
          </p:cNvPr>
          <p:cNvSpPr/>
          <p:nvPr/>
        </p:nvSpPr>
        <p:spPr>
          <a:xfrm>
            <a:off x="8195990" y="4221883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50 w 638507"/>
              <a:gd name="connsiteY1" fmla="*/ 0 h 207463"/>
              <a:gd name="connsiteX2" fmla="*/ 638508 w 638507"/>
              <a:gd name="connsiteY2" fmla="*/ 0 h 207463"/>
              <a:gd name="connsiteX3" fmla="*/ 352959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50" y="0"/>
                </a:lnTo>
                <a:lnTo>
                  <a:pt x="638508" y="0"/>
                </a:lnTo>
                <a:lnTo>
                  <a:pt x="352959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2980E307-ADDC-DE99-9E00-B488B0D894E3}"/>
              </a:ext>
            </a:extLst>
          </p:cNvPr>
          <p:cNvSpPr/>
          <p:nvPr/>
        </p:nvSpPr>
        <p:spPr>
          <a:xfrm>
            <a:off x="8305061" y="2799905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DA31B10D-1AA5-98C2-F331-0F4279995FA2}"/>
              </a:ext>
            </a:extLst>
          </p:cNvPr>
          <p:cNvSpPr/>
          <p:nvPr/>
        </p:nvSpPr>
        <p:spPr>
          <a:xfrm>
            <a:off x="8305061" y="1042244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3ABE3871-6F97-AF50-2A16-D03FC6CDCEA6}"/>
              </a:ext>
            </a:extLst>
          </p:cNvPr>
          <p:cNvSpPr/>
          <p:nvPr/>
        </p:nvSpPr>
        <p:spPr>
          <a:xfrm>
            <a:off x="8195990" y="-379732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50 w 638507"/>
              <a:gd name="connsiteY1" fmla="*/ 0 h 207463"/>
              <a:gd name="connsiteX2" fmla="*/ 638508 w 638507"/>
              <a:gd name="connsiteY2" fmla="*/ 0 h 207463"/>
              <a:gd name="connsiteX3" fmla="*/ 352959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50" y="0"/>
                </a:lnTo>
                <a:lnTo>
                  <a:pt x="638508" y="0"/>
                </a:lnTo>
                <a:lnTo>
                  <a:pt x="352959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1503C5B6-278B-EA6F-4BF7-5E97A78CBF89}"/>
              </a:ext>
            </a:extLst>
          </p:cNvPr>
          <p:cNvSpPr/>
          <p:nvPr/>
        </p:nvSpPr>
        <p:spPr>
          <a:xfrm>
            <a:off x="8195990" y="499097"/>
            <a:ext cx="638507" cy="207463"/>
          </a:xfrm>
          <a:custGeom>
            <a:avLst/>
            <a:gdLst>
              <a:gd name="connsiteX0" fmla="*/ 285550 w 638507"/>
              <a:gd name="connsiteY0" fmla="*/ 207464 h 207463"/>
              <a:gd name="connsiteX1" fmla="*/ 0 w 638507"/>
              <a:gd name="connsiteY1" fmla="*/ 0 h 207463"/>
              <a:gd name="connsiteX2" fmla="*/ 352959 w 638507"/>
              <a:gd name="connsiteY2" fmla="*/ 0 h 207463"/>
              <a:gd name="connsiteX3" fmla="*/ 638508 w 638507"/>
              <a:gd name="connsiteY3" fmla="*/ 207464 h 207463"/>
              <a:gd name="connsiteX4" fmla="*/ 285550 w 638507"/>
              <a:gd name="connsiteY4" fmla="*/ 207464 h 207463"/>
              <a:gd name="connsiteX5" fmla="*/ 28555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50" y="207464"/>
                </a:moveTo>
                <a:lnTo>
                  <a:pt x="0" y="0"/>
                </a:lnTo>
                <a:lnTo>
                  <a:pt x="352959" y="0"/>
                </a:lnTo>
                <a:lnTo>
                  <a:pt x="638508" y="207464"/>
                </a:lnTo>
                <a:lnTo>
                  <a:pt x="285550" y="207464"/>
                </a:lnTo>
                <a:lnTo>
                  <a:pt x="28555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1" name="Freeform: Shape 290">
            <a:extLst>
              <a:ext uri="{FF2B5EF4-FFF2-40B4-BE49-F238E27FC236}">
                <a16:creationId xmlns:a16="http://schemas.microsoft.com/office/drawing/2014/main" id="{76BBB8A3-B4DC-F33E-A1CE-A36900648296}"/>
              </a:ext>
            </a:extLst>
          </p:cNvPr>
          <p:cNvSpPr/>
          <p:nvPr/>
        </p:nvSpPr>
        <p:spPr>
          <a:xfrm>
            <a:off x="8305061" y="1921075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2" name="Freeform: Shape 291">
            <a:extLst>
              <a:ext uri="{FF2B5EF4-FFF2-40B4-BE49-F238E27FC236}">
                <a16:creationId xmlns:a16="http://schemas.microsoft.com/office/drawing/2014/main" id="{760995FE-9E01-7952-5686-0506D862D24C}"/>
              </a:ext>
            </a:extLst>
          </p:cNvPr>
          <p:cNvSpPr/>
          <p:nvPr/>
        </p:nvSpPr>
        <p:spPr>
          <a:xfrm>
            <a:off x="8195990" y="3343052"/>
            <a:ext cx="638507" cy="207463"/>
          </a:xfrm>
          <a:custGeom>
            <a:avLst/>
            <a:gdLst>
              <a:gd name="connsiteX0" fmla="*/ 285550 w 638507"/>
              <a:gd name="connsiteY0" fmla="*/ 207464 h 207463"/>
              <a:gd name="connsiteX1" fmla="*/ 0 w 638507"/>
              <a:gd name="connsiteY1" fmla="*/ 0 h 207463"/>
              <a:gd name="connsiteX2" fmla="*/ 352959 w 638507"/>
              <a:gd name="connsiteY2" fmla="*/ 0 h 207463"/>
              <a:gd name="connsiteX3" fmla="*/ 638508 w 638507"/>
              <a:gd name="connsiteY3" fmla="*/ 207464 h 207463"/>
              <a:gd name="connsiteX4" fmla="*/ 285550 w 638507"/>
              <a:gd name="connsiteY4" fmla="*/ 207464 h 207463"/>
              <a:gd name="connsiteX5" fmla="*/ 28555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50" y="207464"/>
                </a:moveTo>
                <a:lnTo>
                  <a:pt x="0" y="0"/>
                </a:lnTo>
                <a:lnTo>
                  <a:pt x="352959" y="0"/>
                </a:lnTo>
                <a:lnTo>
                  <a:pt x="638508" y="207464"/>
                </a:lnTo>
                <a:lnTo>
                  <a:pt x="285550" y="207464"/>
                </a:lnTo>
                <a:lnTo>
                  <a:pt x="28555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3" name="Freeform: Shape 292">
            <a:extLst>
              <a:ext uri="{FF2B5EF4-FFF2-40B4-BE49-F238E27FC236}">
                <a16:creationId xmlns:a16="http://schemas.microsoft.com/office/drawing/2014/main" id="{A719A086-F149-DD62-1CEF-DDAAC1E5F72A}"/>
              </a:ext>
            </a:extLst>
          </p:cNvPr>
          <p:cNvSpPr/>
          <p:nvPr/>
        </p:nvSpPr>
        <p:spPr>
          <a:xfrm>
            <a:off x="8305061" y="4765030"/>
            <a:ext cx="638507" cy="207463"/>
          </a:xfrm>
          <a:custGeom>
            <a:avLst/>
            <a:gdLst>
              <a:gd name="connsiteX0" fmla="*/ 285549 w 638507"/>
              <a:gd name="connsiteY0" fmla="*/ 207463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3 h 207463"/>
              <a:gd name="connsiteX4" fmla="*/ 285549 w 638507"/>
              <a:gd name="connsiteY4" fmla="*/ 207463 h 207463"/>
              <a:gd name="connsiteX5" fmla="*/ 285549 w 638507"/>
              <a:gd name="connsiteY5" fmla="*/ 207463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3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3"/>
                </a:lnTo>
                <a:lnTo>
                  <a:pt x="285549" y="207463"/>
                </a:lnTo>
                <a:lnTo>
                  <a:pt x="285549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4" name="Freeform: Shape 293">
            <a:extLst>
              <a:ext uri="{FF2B5EF4-FFF2-40B4-BE49-F238E27FC236}">
                <a16:creationId xmlns:a16="http://schemas.microsoft.com/office/drawing/2014/main" id="{084A54B8-8104-2CB3-2847-3FBF8FD88FCB}"/>
              </a:ext>
            </a:extLst>
          </p:cNvPr>
          <p:cNvSpPr/>
          <p:nvPr/>
        </p:nvSpPr>
        <p:spPr>
          <a:xfrm>
            <a:off x="8305061" y="6522691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5" name="Freeform: Shape 294">
            <a:extLst>
              <a:ext uri="{FF2B5EF4-FFF2-40B4-BE49-F238E27FC236}">
                <a16:creationId xmlns:a16="http://schemas.microsoft.com/office/drawing/2014/main" id="{B7D9EBDA-6EAB-9E59-33BC-1DADE901F8AA}"/>
              </a:ext>
            </a:extLst>
          </p:cNvPr>
          <p:cNvSpPr/>
          <p:nvPr/>
        </p:nvSpPr>
        <p:spPr>
          <a:xfrm>
            <a:off x="8195990" y="7944669"/>
            <a:ext cx="638507" cy="207463"/>
          </a:xfrm>
          <a:custGeom>
            <a:avLst/>
            <a:gdLst>
              <a:gd name="connsiteX0" fmla="*/ 285550 w 638507"/>
              <a:gd name="connsiteY0" fmla="*/ 207463 h 207463"/>
              <a:gd name="connsiteX1" fmla="*/ 0 w 638507"/>
              <a:gd name="connsiteY1" fmla="*/ 0 h 207463"/>
              <a:gd name="connsiteX2" fmla="*/ 352959 w 638507"/>
              <a:gd name="connsiteY2" fmla="*/ 0 h 207463"/>
              <a:gd name="connsiteX3" fmla="*/ 638508 w 638507"/>
              <a:gd name="connsiteY3" fmla="*/ 207463 h 207463"/>
              <a:gd name="connsiteX4" fmla="*/ 285550 w 638507"/>
              <a:gd name="connsiteY4" fmla="*/ 207463 h 207463"/>
              <a:gd name="connsiteX5" fmla="*/ 285550 w 638507"/>
              <a:gd name="connsiteY5" fmla="*/ 207463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50" y="207463"/>
                </a:moveTo>
                <a:lnTo>
                  <a:pt x="0" y="0"/>
                </a:lnTo>
                <a:lnTo>
                  <a:pt x="352959" y="0"/>
                </a:lnTo>
                <a:lnTo>
                  <a:pt x="638508" y="207463"/>
                </a:lnTo>
                <a:lnTo>
                  <a:pt x="285550" y="207463"/>
                </a:lnTo>
                <a:lnTo>
                  <a:pt x="28555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6" name="Freeform: Shape 295">
            <a:extLst>
              <a:ext uri="{FF2B5EF4-FFF2-40B4-BE49-F238E27FC236}">
                <a16:creationId xmlns:a16="http://schemas.microsoft.com/office/drawing/2014/main" id="{6C658926-E58E-0F91-6E83-B2479190AFC7}"/>
              </a:ext>
            </a:extLst>
          </p:cNvPr>
          <p:cNvSpPr/>
          <p:nvPr/>
        </p:nvSpPr>
        <p:spPr>
          <a:xfrm>
            <a:off x="8481540" y="4972494"/>
            <a:ext cx="462028" cy="335683"/>
          </a:xfrm>
          <a:custGeom>
            <a:avLst/>
            <a:gdLst>
              <a:gd name="connsiteX0" fmla="*/ 0 w 462028"/>
              <a:gd name="connsiteY0" fmla="*/ 335684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4 h 335683"/>
              <a:gd name="connsiteX4" fmla="*/ 0 w 462028"/>
              <a:gd name="connsiteY4" fmla="*/ 335684 h 335683"/>
              <a:gd name="connsiteX5" fmla="*/ 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4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4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7" name="Freeform: Shape 296">
            <a:extLst>
              <a:ext uri="{FF2B5EF4-FFF2-40B4-BE49-F238E27FC236}">
                <a16:creationId xmlns:a16="http://schemas.microsoft.com/office/drawing/2014/main" id="{90F596B8-B4A4-C91B-6D19-C36BCEC49F07}"/>
              </a:ext>
            </a:extLst>
          </p:cNvPr>
          <p:cNvSpPr/>
          <p:nvPr/>
        </p:nvSpPr>
        <p:spPr>
          <a:xfrm>
            <a:off x="8195990" y="5851324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1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1" y="0"/>
                </a:lnTo>
                <a:lnTo>
                  <a:pt x="462028" y="0"/>
                </a:lnTo>
                <a:lnTo>
                  <a:pt x="352959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8" name="Freeform: Shape 297">
            <a:extLst>
              <a:ext uri="{FF2B5EF4-FFF2-40B4-BE49-F238E27FC236}">
                <a16:creationId xmlns:a16="http://schemas.microsoft.com/office/drawing/2014/main" id="{0E10518C-95E4-C1F3-A6F9-D66F2E1E96AA}"/>
              </a:ext>
            </a:extLst>
          </p:cNvPr>
          <p:cNvSpPr/>
          <p:nvPr/>
        </p:nvSpPr>
        <p:spPr>
          <a:xfrm>
            <a:off x="8481540" y="3886200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9" name="Freeform: Shape 298">
            <a:extLst>
              <a:ext uri="{FF2B5EF4-FFF2-40B4-BE49-F238E27FC236}">
                <a16:creationId xmlns:a16="http://schemas.microsoft.com/office/drawing/2014/main" id="{97C4CCF5-C704-04C0-C5ED-F4FD5FADAFE9}"/>
              </a:ext>
            </a:extLst>
          </p:cNvPr>
          <p:cNvSpPr/>
          <p:nvPr/>
        </p:nvSpPr>
        <p:spPr>
          <a:xfrm>
            <a:off x="8481540" y="6730155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0" name="Freeform: Shape 299">
            <a:extLst>
              <a:ext uri="{FF2B5EF4-FFF2-40B4-BE49-F238E27FC236}">
                <a16:creationId xmlns:a16="http://schemas.microsoft.com/office/drawing/2014/main" id="{EC450FC5-B44A-1E16-904A-3F091CE49946}"/>
              </a:ext>
            </a:extLst>
          </p:cNvPr>
          <p:cNvSpPr/>
          <p:nvPr/>
        </p:nvSpPr>
        <p:spPr>
          <a:xfrm>
            <a:off x="8195990" y="3007369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1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1" y="0"/>
                </a:lnTo>
                <a:lnTo>
                  <a:pt x="462028" y="0"/>
                </a:lnTo>
                <a:lnTo>
                  <a:pt x="352959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1" name="Freeform: Shape 300">
            <a:extLst>
              <a:ext uri="{FF2B5EF4-FFF2-40B4-BE49-F238E27FC236}">
                <a16:creationId xmlns:a16="http://schemas.microsoft.com/office/drawing/2014/main" id="{F0EA401F-F9EF-89D2-0AB7-64EA92712035}"/>
              </a:ext>
            </a:extLst>
          </p:cNvPr>
          <p:cNvSpPr/>
          <p:nvPr/>
        </p:nvSpPr>
        <p:spPr>
          <a:xfrm>
            <a:off x="8195990" y="7608985"/>
            <a:ext cx="462028" cy="335684"/>
          </a:xfrm>
          <a:custGeom>
            <a:avLst/>
            <a:gdLst>
              <a:gd name="connsiteX0" fmla="*/ 0 w 462028"/>
              <a:gd name="connsiteY0" fmla="*/ 335684 h 335684"/>
              <a:gd name="connsiteX1" fmla="*/ 109071 w 462028"/>
              <a:gd name="connsiteY1" fmla="*/ 0 h 335684"/>
              <a:gd name="connsiteX2" fmla="*/ 462028 w 462028"/>
              <a:gd name="connsiteY2" fmla="*/ 0 h 335684"/>
              <a:gd name="connsiteX3" fmla="*/ 352959 w 462028"/>
              <a:gd name="connsiteY3" fmla="*/ 335684 h 335684"/>
              <a:gd name="connsiteX4" fmla="*/ 0 w 462028"/>
              <a:gd name="connsiteY4" fmla="*/ 335684 h 335684"/>
              <a:gd name="connsiteX5" fmla="*/ 0 w 462028"/>
              <a:gd name="connsiteY5" fmla="*/ 335684 h 335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4">
                <a:moveTo>
                  <a:pt x="0" y="335684"/>
                </a:moveTo>
                <a:lnTo>
                  <a:pt x="109071" y="0"/>
                </a:lnTo>
                <a:lnTo>
                  <a:pt x="462028" y="0"/>
                </a:lnTo>
                <a:lnTo>
                  <a:pt x="352959" y="335684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2" name="Freeform: Shape 301">
            <a:extLst>
              <a:ext uri="{FF2B5EF4-FFF2-40B4-BE49-F238E27FC236}">
                <a16:creationId xmlns:a16="http://schemas.microsoft.com/office/drawing/2014/main" id="{1C57DA22-0F74-B94C-7149-6009CBBD2388}"/>
              </a:ext>
            </a:extLst>
          </p:cNvPr>
          <p:cNvSpPr/>
          <p:nvPr/>
        </p:nvSpPr>
        <p:spPr>
          <a:xfrm>
            <a:off x="8481540" y="2128538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3" name="Freeform: Shape 302">
            <a:extLst>
              <a:ext uri="{FF2B5EF4-FFF2-40B4-BE49-F238E27FC236}">
                <a16:creationId xmlns:a16="http://schemas.microsoft.com/office/drawing/2014/main" id="{E39164F5-32F7-6585-7315-63EA66DC625C}"/>
              </a:ext>
            </a:extLst>
          </p:cNvPr>
          <p:cNvSpPr/>
          <p:nvPr/>
        </p:nvSpPr>
        <p:spPr>
          <a:xfrm>
            <a:off x="8195990" y="1249708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1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1" y="0"/>
                </a:lnTo>
                <a:lnTo>
                  <a:pt x="462028" y="0"/>
                </a:lnTo>
                <a:lnTo>
                  <a:pt x="352959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4" name="Freeform: Shape 303">
            <a:extLst>
              <a:ext uri="{FF2B5EF4-FFF2-40B4-BE49-F238E27FC236}">
                <a16:creationId xmlns:a16="http://schemas.microsoft.com/office/drawing/2014/main" id="{B60B9ECD-C5D2-8C45-9DD3-D38B4C3161F7}"/>
              </a:ext>
            </a:extLst>
          </p:cNvPr>
          <p:cNvSpPr/>
          <p:nvPr/>
        </p:nvSpPr>
        <p:spPr>
          <a:xfrm>
            <a:off x="8195990" y="163414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1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1" y="0"/>
                </a:lnTo>
                <a:lnTo>
                  <a:pt x="462028" y="0"/>
                </a:lnTo>
                <a:lnTo>
                  <a:pt x="352959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5" name="Freeform: Shape 304">
            <a:extLst>
              <a:ext uri="{FF2B5EF4-FFF2-40B4-BE49-F238E27FC236}">
                <a16:creationId xmlns:a16="http://schemas.microsoft.com/office/drawing/2014/main" id="{3A93C301-391C-7F64-141D-E7149955220A}"/>
              </a:ext>
            </a:extLst>
          </p:cNvPr>
          <p:cNvSpPr/>
          <p:nvPr/>
        </p:nvSpPr>
        <p:spPr>
          <a:xfrm>
            <a:off x="8481540" y="-715416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6" name="Freeform: Shape 305">
            <a:extLst>
              <a:ext uri="{FF2B5EF4-FFF2-40B4-BE49-F238E27FC236}">
                <a16:creationId xmlns:a16="http://schemas.microsoft.com/office/drawing/2014/main" id="{C8C74219-6D2E-F904-DDEE-9701D9B0F333}"/>
              </a:ext>
            </a:extLst>
          </p:cNvPr>
          <p:cNvSpPr/>
          <p:nvPr/>
        </p:nvSpPr>
        <p:spPr>
          <a:xfrm>
            <a:off x="367253" y="5100713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7" name="Freeform: Shape 306">
            <a:extLst>
              <a:ext uri="{FF2B5EF4-FFF2-40B4-BE49-F238E27FC236}">
                <a16:creationId xmlns:a16="http://schemas.microsoft.com/office/drawing/2014/main" id="{00B1651F-EF22-C11B-C7B1-3E1AE661805B}"/>
              </a:ext>
            </a:extLst>
          </p:cNvPr>
          <p:cNvSpPr/>
          <p:nvPr/>
        </p:nvSpPr>
        <p:spPr>
          <a:xfrm>
            <a:off x="367253" y="4429347"/>
            <a:ext cx="462028" cy="335683"/>
          </a:xfrm>
          <a:custGeom>
            <a:avLst/>
            <a:gdLst>
              <a:gd name="connsiteX0" fmla="*/ 109070 w 462028"/>
              <a:gd name="connsiteY0" fmla="*/ 335684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4 h 335683"/>
              <a:gd name="connsiteX4" fmla="*/ 109070 w 462028"/>
              <a:gd name="connsiteY4" fmla="*/ 335684 h 335683"/>
              <a:gd name="connsiteX5" fmla="*/ 10907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4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4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8" name="Freeform: Shape 307">
            <a:extLst>
              <a:ext uri="{FF2B5EF4-FFF2-40B4-BE49-F238E27FC236}">
                <a16:creationId xmlns:a16="http://schemas.microsoft.com/office/drawing/2014/main" id="{E68BB7DA-0BE0-5059-61B5-C3F8EFD314DB}"/>
              </a:ext>
            </a:extLst>
          </p:cNvPr>
          <p:cNvSpPr/>
          <p:nvPr/>
        </p:nvSpPr>
        <p:spPr>
          <a:xfrm>
            <a:off x="367253" y="6187008"/>
            <a:ext cx="462028" cy="335683"/>
          </a:xfrm>
          <a:custGeom>
            <a:avLst/>
            <a:gdLst>
              <a:gd name="connsiteX0" fmla="*/ 109070 w 462028"/>
              <a:gd name="connsiteY0" fmla="*/ 335684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4 h 335683"/>
              <a:gd name="connsiteX4" fmla="*/ 109070 w 462028"/>
              <a:gd name="connsiteY4" fmla="*/ 335684 h 335683"/>
              <a:gd name="connsiteX5" fmla="*/ 10907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4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4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9" name="Freeform: Shape 308">
            <a:extLst>
              <a:ext uri="{FF2B5EF4-FFF2-40B4-BE49-F238E27FC236}">
                <a16:creationId xmlns:a16="http://schemas.microsoft.com/office/drawing/2014/main" id="{12194F4D-A772-0C43-9A22-177E6DE9EA1B}"/>
              </a:ext>
            </a:extLst>
          </p:cNvPr>
          <p:cNvSpPr/>
          <p:nvPr/>
        </p:nvSpPr>
        <p:spPr>
          <a:xfrm>
            <a:off x="367253" y="3343052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0" name="Freeform: Shape 309">
            <a:extLst>
              <a:ext uri="{FF2B5EF4-FFF2-40B4-BE49-F238E27FC236}">
                <a16:creationId xmlns:a16="http://schemas.microsoft.com/office/drawing/2014/main" id="{14641486-8316-B93F-0FEF-1675140A40D1}"/>
              </a:ext>
            </a:extLst>
          </p:cNvPr>
          <p:cNvSpPr/>
          <p:nvPr/>
        </p:nvSpPr>
        <p:spPr>
          <a:xfrm>
            <a:off x="367253" y="7273302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1" name="Freeform: Shape 310">
            <a:extLst>
              <a:ext uri="{FF2B5EF4-FFF2-40B4-BE49-F238E27FC236}">
                <a16:creationId xmlns:a16="http://schemas.microsoft.com/office/drawing/2014/main" id="{DC16678C-C2DE-EF3A-BFA1-927EED16FA45}"/>
              </a:ext>
            </a:extLst>
          </p:cNvPr>
          <p:cNvSpPr/>
          <p:nvPr/>
        </p:nvSpPr>
        <p:spPr>
          <a:xfrm>
            <a:off x="367253" y="2671686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2" name="Freeform: Shape 311">
            <a:extLst>
              <a:ext uri="{FF2B5EF4-FFF2-40B4-BE49-F238E27FC236}">
                <a16:creationId xmlns:a16="http://schemas.microsoft.com/office/drawing/2014/main" id="{ED4942E9-5994-7AC6-49BA-FFBC78E1A3CC}"/>
              </a:ext>
            </a:extLst>
          </p:cNvPr>
          <p:cNvSpPr/>
          <p:nvPr/>
        </p:nvSpPr>
        <p:spPr>
          <a:xfrm>
            <a:off x="367253" y="7944669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3" name="Freeform: Shape 312">
            <a:extLst>
              <a:ext uri="{FF2B5EF4-FFF2-40B4-BE49-F238E27FC236}">
                <a16:creationId xmlns:a16="http://schemas.microsoft.com/office/drawing/2014/main" id="{567D9FCA-9A3E-8D3E-DC59-D8698EA4DD3C}"/>
              </a:ext>
            </a:extLst>
          </p:cNvPr>
          <p:cNvSpPr/>
          <p:nvPr/>
        </p:nvSpPr>
        <p:spPr>
          <a:xfrm>
            <a:off x="367253" y="1585391"/>
            <a:ext cx="462028" cy="335683"/>
          </a:xfrm>
          <a:custGeom>
            <a:avLst/>
            <a:gdLst>
              <a:gd name="connsiteX0" fmla="*/ 109070 w 462028"/>
              <a:gd name="connsiteY0" fmla="*/ 335684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4 h 335683"/>
              <a:gd name="connsiteX4" fmla="*/ 109070 w 462028"/>
              <a:gd name="connsiteY4" fmla="*/ 335684 h 335683"/>
              <a:gd name="connsiteX5" fmla="*/ 10907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4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4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4" name="Freeform: Shape 313">
            <a:extLst>
              <a:ext uri="{FF2B5EF4-FFF2-40B4-BE49-F238E27FC236}">
                <a16:creationId xmlns:a16="http://schemas.microsoft.com/office/drawing/2014/main" id="{54496A81-6639-03F8-66E7-42E60A7F26AB}"/>
              </a:ext>
            </a:extLst>
          </p:cNvPr>
          <p:cNvSpPr/>
          <p:nvPr/>
        </p:nvSpPr>
        <p:spPr>
          <a:xfrm>
            <a:off x="367253" y="499097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5" name="Freeform: Shape 314">
            <a:extLst>
              <a:ext uri="{FF2B5EF4-FFF2-40B4-BE49-F238E27FC236}">
                <a16:creationId xmlns:a16="http://schemas.microsoft.com/office/drawing/2014/main" id="{515F82EA-8654-B89B-2354-108F7FA735CA}"/>
              </a:ext>
            </a:extLst>
          </p:cNvPr>
          <p:cNvSpPr/>
          <p:nvPr/>
        </p:nvSpPr>
        <p:spPr>
          <a:xfrm>
            <a:off x="367253" y="-172269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6" name="Freeform: Shape 315">
            <a:extLst>
              <a:ext uri="{FF2B5EF4-FFF2-40B4-BE49-F238E27FC236}">
                <a16:creationId xmlns:a16="http://schemas.microsoft.com/office/drawing/2014/main" id="{F74759A4-BDD0-52ED-B069-A73CAB637242}"/>
              </a:ext>
            </a:extLst>
          </p:cNvPr>
          <p:cNvSpPr/>
          <p:nvPr/>
        </p:nvSpPr>
        <p:spPr>
          <a:xfrm>
            <a:off x="190774" y="-922880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7" name="Freeform: Shape 316">
            <a:extLst>
              <a:ext uri="{FF2B5EF4-FFF2-40B4-BE49-F238E27FC236}">
                <a16:creationId xmlns:a16="http://schemas.microsoft.com/office/drawing/2014/main" id="{59476BFA-3688-3AC7-CB11-086E1E886AF4}"/>
              </a:ext>
            </a:extLst>
          </p:cNvPr>
          <p:cNvSpPr/>
          <p:nvPr/>
        </p:nvSpPr>
        <p:spPr>
          <a:xfrm>
            <a:off x="190774" y="834781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8" name="Freeform: Shape 317">
            <a:extLst>
              <a:ext uri="{FF2B5EF4-FFF2-40B4-BE49-F238E27FC236}">
                <a16:creationId xmlns:a16="http://schemas.microsoft.com/office/drawing/2014/main" id="{70FB8FAB-3F62-D9CD-D8A7-A4352BD98B1C}"/>
              </a:ext>
            </a:extLst>
          </p:cNvPr>
          <p:cNvSpPr/>
          <p:nvPr/>
        </p:nvSpPr>
        <p:spPr>
          <a:xfrm>
            <a:off x="190774" y="1921075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9" name="Freeform: Shape 318">
            <a:extLst>
              <a:ext uri="{FF2B5EF4-FFF2-40B4-BE49-F238E27FC236}">
                <a16:creationId xmlns:a16="http://schemas.microsoft.com/office/drawing/2014/main" id="{F7C388A1-79FC-C57B-850E-D92FE6AB2072}"/>
              </a:ext>
            </a:extLst>
          </p:cNvPr>
          <p:cNvSpPr/>
          <p:nvPr/>
        </p:nvSpPr>
        <p:spPr>
          <a:xfrm>
            <a:off x="190774" y="3678736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0" name="Freeform: Shape 319">
            <a:extLst>
              <a:ext uri="{FF2B5EF4-FFF2-40B4-BE49-F238E27FC236}">
                <a16:creationId xmlns:a16="http://schemas.microsoft.com/office/drawing/2014/main" id="{314B9BD1-E505-BEE3-38CB-3DA24BBCD0F4}"/>
              </a:ext>
            </a:extLst>
          </p:cNvPr>
          <p:cNvSpPr/>
          <p:nvPr/>
        </p:nvSpPr>
        <p:spPr>
          <a:xfrm>
            <a:off x="190774" y="5436397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1" name="Freeform: Shape 320">
            <a:extLst>
              <a:ext uri="{FF2B5EF4-FFF2-40B4-BE49-F238E27FC236}">
                <a16:creationId xmlns:a16="http://schemas.microsoft.com/office/drawing/2014/main" id="{76774FCB-20F1-81F1-1F26-FF975A6ADC43}"/>
              </a:ext>
            </a:extLst>
          </p:cNvPr>
          <p:cNvSpPr/>
          <p:nvPr/>
        </p:nvSpPr>
        <p:spPr>
          <a:xfrm>
            <a:off x="190774" y="6522691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2" name="Freeform: Shape 321">
            <a:extLst>
              <a:ext uri="{FF2B5EF4-FFF2-40B4-BE49-F238E27FC236}">
                <a16:creationId xmlns:a16="http://schemas.microsoft.com/office/drawing/2014/main" id="{E357835D-4C60-8E49-38F1-3311D74BA211}"/>
              </a:ext>
            </a:extLst>
          </p:cNvPr>
          <p:cNvSpPr/>
          <p:nvPr/>
        </p:nvSpPr>
        <p:spPr>
          <a:xfrm>
            <a:off x="190774" y="8280352"/>
            <a:ext cx="638507" cy="207463"/>
          </a:xfrm>
          <a:custGeom>
            <a:avLst/>
            <a:gdLst>
              <a:gd name="connsiteX0" fmla="*/ 0 w 638507"/>
              <a:gd name="connsiteY0" fmla="*/ 207463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3 h 207463"/>
              <a:gd name="connsiteX4" fmla="*/ 0 w 638507"/>
              <a:gd name="connsiteY4" fmla="*/ 207463 h 207463"/>
              <a:gd name="connsiteX5" fmla="*/ 0 w 638507"/>
              <a:gd name="connsiteY5" fmla="*/ 207463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3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3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3" name="Freeform: Shape 322">
            <a:extLst>
              <a:ext uri="{FF2B5EF4-FFF2-40B4-BE49-F238E27FC236}">
                <a16:creationId xmlns:a16="http://schemas.microsoft.com/office/drawing/2014/main" id="{A7E353DF-C958-3B8B-83F5-818160657254}"/>
              </a:ext>
            </a:extLst>
          </p:cNvPr>
          <p:cNvSpPr/>
          <p:nvPr/>
        </p:nvSpPr>
        <p:spPr>
          <a:xfrm>
            <a:off x="190774" y="8487816"/>
            <a:ext cx="638507" cy="207463"/>
          </a:xfrm>
          <a:custGeom>
            <a:avLst/>
            <a:gdLst>
              <a:gd name="connsiteX0" fmla="*/ 285549 w 638507"/>
              <a:gd name="connsiteY0" fmla="*/ 207463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3 h 207463"/>
              <a:gd name="connsiteX4" fmla="*/ 285549 w 638507"/>
              <a:gd name="connsiteY4" fmla="*/ 207463 h 207463"/>
              <a:gd name="connsiteX5" fmla="*/ 285549 w 638507"/>
              <a:gd name="connsiteY5" fmla="*/ 207463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3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3"/>
                </a:lnTo>
                <a:lnTo>
                  <a:pt x="285549" y="207463"/>
                </a:lnTo>
                <a:lnTo>
                  <a:pt x="285549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4" name="Freeform: Shape 323">
            <a:extLst>
              <a:ext uri="{FF2B5EF4-FFF2-40B4-BE49-F238E27FC236}">
                <a16:creationId xmlns:a16="http://schemas.microsoft.com/office/drawing/2014/main" id="{2B3E9447-46A0-366D-6F93-ADEAB2297A17}"/>
              </a:ext>
            </a:extLst>
          </p:cNvPr>
          <p:cNvSpPr/>
          <p:nvPr/>
        </p:nvSpPr>
        <p:spPr>
          <a:xfrm>
            <a:off x="190774" y="6730155"/>
            <a:ext cx="638507" cy="207463"/>
          </a:xfrm>
          <a:custGeom>
            <a:avLst/>
            <a:gdLst>
              <a:gd name="connsiteX0" fmla="*/ 285549 w 638507"/>
              <a:gd name="connsiteY0" fmla="*/ 207463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3 h 207463"/>
              <a:gd name="connsiteX4" fmla="*/ 285549 w 638507"/>
              <a:gd name="connsiteY4" fmla="*/ 207463 h 207463"/>
              <a:gd name="connsiteX5" fmla="*/ 285549 w 638507"/>
              <a:gd name="connsiteY5" fmla="*/ 207463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3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3"/>
                </a:lnTo>
                <a:lnTo>
                  <a:pt x="285549" y="207463"/>
                </a:lnTo>
                <a:lnTo>
                  <a:pt x="285549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5" name="Freeform: Shape 324">
            <a:extLst>
              <a:ext uri="{FF2B5EF4-FFF2-40B4-BE49-F238E27FC236}">
                <a16:creationId xmlns:a16="http://schemas.microsoft.com/office/drawing/2014/main" id="{FEDA55F6-C836-E432-D648-98DA35B33D3A}"/>
              </a:ext>
            </a:extLst>
          </p:cNvPr>
          <p:cNvSpPr/>
          <p:nvPr/>
        </p:nvSpPr>
        <p:spPr>
          <a:xfrm>
            <a:off x="190774" y="5643861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6" name="Freeform: Shape 325">
            <a:extLst>
              <a:ext uri="{FF2B5EF4-FFF2-40B4-BE49-F238E27FC236}">
                <a16:creationId xmlns:a16="http://schemas.microsoft.com/office/drawing/2014/main" id="{E2E2774E-ADDA-D1D4-F09E-7C88CC29F4A0}"/>
              </a:ext>
            </a:extLst>
          </p:cNvPr>
          <p:cNvSpPr/>
          <p:nvPr/>
        </p:nvSpPr>
        <p:spPr>
          <a:xfrm>
            <a:off x="190774" y="3886200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7" name="Freeform: Shape 326">
            <a:extLst>
              <a:ext uri="{FF2B5EF4-FFF2-40B4-BE49-F238E27FC236}">
                <a16:creationId xmlns:a16="http://schemas.microsoft.com/office/drawing/2014/main" id="{AF44670C-ED32-6303-1641-21044E13E515}"/>
              </a:ext>
            </a:extLst>
          </p:cNvPr>
          <p:cNvSpPr/>
          <p:nvPr/>
        </p:nvSpPr>
        <p:spPr>
          <a:xfrm>
            <a:off x="190774" y="2128538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8" name="Freeform: Shape 327">
            <a:extLst>
              <a:ext uri="{FF2B5EF4-FFF2-40B4-BE49-F238E27FC236}">
                <a16:creationId xmlns:a16="http://schemas.microsoft.com/office/drawing/2014/main" id="{EDE6F60C-C8CB-8E99-D976-105A7BAEBF58}"/>
              </a:ext>
            </a:extLst>
          </p:cNvPr>
          <p:cNvSpPr/>
          <p:nvPr/>
        </p:nvSpPr>
        <p:spPr>
          <a:xfrm>
            <a:off x="190774" y="1042244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9" name="Freeform: Shape 328">
            <a:extLst>
              <a:ext uri="{FF2B5EF4-FFF2-40B4-BE49-F238E27FC236}">
                <a16:creationId xmlns:a16="http://schemas.microsoft.com/office/drawing/2014/main" id="{2CB31105-B4BE-F7C8-3385-6C4A6BE270F6}"/>
              </a:ext>
            </a:extLst>
          </p:cNvPr>
          <p:cNvSpPr/>
          <p:nvPr/>
        </p:nvSpPr>
        <p:spPr>
          <a:xfrm>
            <a:off x="190774" y="-715416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FF21A256-16A1-4938-39ED-AF222C740999}"/>
              </a:ext>
            </a:extLst>
          </p:cNvPr>
          <p:cNvSpPr/>
          <p:nvPr/>
        </p:nvSpPr>
        <p:spPr>
          <a:xfrm>
            <a:off x="367253" y="2336002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A84E84DF-3F31-CB43-91E9-2A9D03289E5E}"/>
              </a:ext>
            </a:extLst>
          </p:cNvPr>
          <p:cNvSpPr/>
          <p:nvPr/>
        </p:nvSpPr>
        <p:spPr>
          <a:xfrm>
            <a:off x="367253" y="3007369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CEF6A81F-A1A7-311C-94C8-183F3A1F3290}"/>
              </a:ext>
            </a:extLst>
          </p:cNvPr>
          <p:cNvSpPr/>
          <p:nvPr/>
        </p:nvSpPr>
        <p:spPr>
          <a:xfrm>
            <a:off x="367253" y="1249708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84460DE0-0CC7-3176-4990-7A1A68D81565}"/>
              </a:ext>
            </a:extLst>
          </p:cNvPr>
          <p:cNvSpPr/>
          <p:nvPr/>
        </p:nvSpPr>
        <p:spPr>
          <a:xfrm>
            <a:off x="367253" y="4093663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A3B44869-876F-9856-E3EB-BF9CF2E1EA92}"/>
              </a:ext>
            </a:extLst>
          </p:cNvPr>
          <p:cNvSpPr/>
          <p:nvPr/>
        </p:nvSpPr>
        <p:spPr>
          <a:xfrm>
            <a:off x="367253" y="163414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BAE6D68B-CA42-29D5-1B53-F69DCB62327E}"/>
              </a:ext>
            </a:extLst>
          </p:cNvPr>
          <p:cNvSpPr/>
          <p:nvPr/>
        </p:nvSpPr>
        <p:spPr>
          <a:xfrm>
            <a:off x="367253" y="4765030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0D5F4C3A-4D35-1DDE-2786-B42D17F2202D}"/>
              </a:ext>
            </a:extLst>
          </p:cNvPr>
          <p:cNvSpPr/>
          <p:nvPr/>
        </p:nvSpPr>
        <p:spPr>
          <a:xfrm>
            <a:off x="367253" y="-507952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BCA16FF4-D377-2831-AD36-8EACA4F59390}"/>
              </a:ext>
            </a:extLst>
          </p:cNvPr>
          <p:cNvSpPr/>
          <p:nvPr/>
        </p:nvSpPr>
        <p:spPr>
          <a:xfrm>
            <a:off x="367253" y="5851324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80D43601-BA6D-9252-108B-B2AF44A8C4F3}"/>
              </a:ext>
            </a:extLst>
          </p:cNvPr>
          <p:cNvSpPr/>
          <p:nvPr/>
        </p:nvSpPr>
        <p:spPr>
          <a:xfrm>
            <a:off x="367253" y="6937619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D4DE2873-DEB2-3699-E2AC-0ADC7D9AACFF}"/>
              </a:ext>
            </a:extLst>
          </p:cNvPr>
          <p:cNvSpPr/>
          <p:nvPr/>
        </p:nvSpPr>
        <p:spPr>
          <a:xfrm>
            <a:off x="367253" y="7608985"/>
            <a:ext cx="462028" cy="335684"/>
          </a:xfrm>
          <a:custGeom>
            <a:avLst/>
            <a:gdLst>
              <a:gd name="connsiteX0" fmla="*/ 0 w 462028"/>
              <a:gd name="connsiteY0" fmla="*/ 335684 h 335684"/>
              <a:gd name="connsiteX1" fmla="*/ 109070 w 462028"/>
              <a:gd name="connsiteY1" fmla="*/ 0 h 335684"/>
              <a:gd name="connsiteX2" fmla="*/ 462029 w 462028"/>
              <a:gd name="connsiteY2" fmla="*/ 0 h 335684"/>
              <a:gd name="connsiteX3" fmla="*/ 352958 w 462028"/>
              <a:gd name="connsiteY3" fmla="*/ 335684 h 335684"/>
              <a:gd name="connsiteX4" fmla="*/ 0 w 462028"/>
              <a:gd name="connsiteY4" fmla="*/ 335684 h 335684"/>
              <a:gd name="connsiteX5" fmla="*/ 0 w 462028"/>
              <a:gd name="connsiteY5" fmla="*/ 335684 h 335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4">
                <a:moveTo>
                  <a:pt x="0" y="335684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4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ABC04C83-A02E-8855-F25D-2C7C4D2BC83C}"/>
              </a:ext>
            </a:extLst>
          </p:cNvPr>
          <p:cNvSpPr/>
          <p:nvPr/>
        </p:nvSpPr>
        <p:spPr>
          <a:xfrm>
            <a:off x="9514667" y="2128538"/>
            <a:ext cx="462028" cy="335683"/>
          </a:xfrm>
          <a:custGeom>
            <a:avLst/>
            <a:gdLst>
              <a:gd name="connsiteX0" fmla="*/ 109071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3 h 335683"/>
              <a:gd name="connsiteX4" fmla="*/ 109071 w 462028"/>
              <a:gd name="connsiteY4" fmla="*/ 335683 h 335683"/>
              <a:gd name="connsiteX5" fmla="*/ 109071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1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3"/>
                </a:lnTo>
                <a:lnTo>
                  <a:pt x="109071" y="335683"/>
                </a:lnTo>
                <a:lnTo>
                  <a:pt x="109071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E73CDA24-DAF2-BDD4-28F1-41F6FF15A1D6}"/>
              </a:ext>
            </a:extLst>
          </p:cNvPr>
          <p:cNvSpPr/>
          <p:nvPr/>
        </p:nvSpPr>
        <p:spPr>
          <a:xfrm>
            <a:off x="9229118" y="1249708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F17DD8F3-854D-C4C1-4DEA-2EAEC12DE36C}"/>
              </a:ext>
            </a:extLst>
          </p:cNvPr>
          <p:cNvSpPr/>
          <p:nvPr/>
        </p:nvSpPr>
        <p:spPr>
          <a:xfrm>
            <a:off x="9229118" y="3007369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3914B1FC-4C0F-219A-6265-FD398BF29DF1}"/>
              </a:ext>
            </a:extLst>
          </p:cNvPr>
          <p:cNvSpPr/>
          <p:nvPr/>
        </p:nvSpPr>
        <p:spPr>
          <a:xfrm>
            <a:off x="9229118" y="163414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4BC1097E-2881-D411-6F7D-95CEF31F6950}"/>
              </a:ext>
            </a:extLst>
          </p:cNvPr>
          <p:cNvSpPr/>
          <p:nvPr/>
        </p:nvSpPr>
        <p:spPr>
          <a:xfrm>
            <a:off x="9229118" y="4093663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C6D568C7-4364-B3B1-0421-30DB99172A50}"/>
              </a:ext>
            </a:extLst>
          </p:cNvPr>
          <p:cNvSpPr/>
          <p:nvPr/>
        </p:nvSpPr>
        <p:spPr>
          <a:xfrm>
            <a:off x="9229118" y="-507952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F418B8D8-EDC7-2FAB-99E6-727E99342B4B}"/>
              </a:ext>
            </a:extLst>
          </p:cNvPr>
          <p:cNvSpPr/>
          <p:nvPr/>
        </p:nvSpPr>
        <p:spPr>
          <a:xfrm>
            <a:off x="9229118" y="4765030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FDADE1AC-B7EC-24CF-3B50-F2827302E13D}"/>
              </a:ext>
            </a:extLst>
          </p:cNvPr>
          <p:cNvSpPr/>
          <p:nvPr/>
        </p:nvSpPr>
        <p:spPr>
          <a:xfrm>
            <a:off x="9229118" y="5851324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83235D9B-8D64-2E62-22FF-B1570CE52243}"/>
              </a:ext>
            </a:extLst>
          </p:cNvPr>
          <p:cNvSpPr/>
          <p:nvPr/>
        </p:nvSpPr>
        <p:spPr>
          <a:xfrm>
            <a:off x="9229118" y="6937619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C5C807BA-6D97-26EF-BAC5-073DEA5AA10A}"/>
              </a:ext>
            </a:extLst>
          </p:cNvPr>
          <p:cNvSpPr/>
          <p:nvPr/>
        </p:nvSpPr>
        <p:spPr>
          <a:xfrm>
            <a:off x="9229118" y="7608985"/>
            <a:ext cx="462028" cy="335684"/>
          </a:xfrm>
          <a:custGeom>
            <a:avLst/>
            <a:gdLst>
              <a:gd name="connsiteX0" fmla="*/ 109070 w 462028"/>
              <a:gd name="connsiteY0" fmla="*/ 335684 h 335684"/>
              <a:gd name="connsiteX1" fmla="*/ 0 w 462028"/>
              <a:gd name="connsiteY1" fmla="*/ 0 h 335684"/>
              <a:gd name="connsiteX2" fmla="*/ 352959 w 462028"/>
              <a:gd name="connsiteY2" fmla="*/ 0 h 335684"/>
              <a:gd name="connsiteX3" fmla="*/ 462028 w 462028"/>
              <a:gd name="connsiteY3" fmla="*/ 335684 h 335684"/>
              <a:gd name="connsiteX4" fmla="*/ 109070 w 462028"/>
              <a:gd name="connsiteY4" fmla="*/ 335684 h 335684"/>
              <a:gd name="connsiteX5" fmla="*/ 109070 w 462028"/>
              <a:gd name="connsiteY5" fmla="*/ 335684 h 335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4">
                <a:moveTo>
                  <a:pt x="109070" y="335684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4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167CC738-8FAB-21A2-E8CD-DF6C263EB4DC}"/>
              </a:ext>
            </a:extLst>
          </p:cNvPr>
          <p:cNvSpPr/>
          <p:nvPr/>
        </p:nvSpPr>
        <p:spPr>
          <a:xfrm>
            <a:off x="9229118" y="8487816"/>
            <a:ext cx="638507" cy="207463"/>
          </a:xfrm>
          <a:custGeom>
            <a:avLst/>
            <a:gdLst>
              <a:gd name="connsiteX0" fmla="*/ 0 w 638507"/>
              <a:gd name="connsiteY0" fmla="*/ 207463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9 w 638507"/>
              <a:gd name="connsiteY3" fmla="*/ 207463 h 207463"/>
              <a:gd name="connsiteX4" fmla="*/ 0 w 638507"/>
              <a:gd name="connsiteY4" fmla="*/ 207463 h 207463"/>
              <a:gd name="connsiteX5" fmla="*/ 0 w 638507"/>
              <a:gd name="connsiteY5" fmla="*/ 207463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3"/>
                </a:moveTo>
                <a:lnTo>
                  <a:pt x="285549" y="0"/>
                </a:lnTo>
                <a:lnTo>
                  <a:pt x="638508" y="0"/>
                </a:lnTo>
                <a:lnTo>
                  <a:pt x="352959" y="207463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F727DED8-E625-C999-164B-EF1B5248B581}"/>
              </a:ext>
            </a:extLst>
          </p:cNvPr>
          <p:cNvSpPr/>
          <p:nvPr/>
        </p:nvSpPr>
        <p:spPr>
          <a:xfrm>
            <a:off x="9229118" y="6730155"/>
            <a:ext cx="638507" cy="207463"/>
          </a:xfrm>
          <a:custGeom>
            <a:avLst/>
            <a:gdLst>
              <a:gd name="connsiteX0" fmla="*/ 0 w 638507"/>
              <a:gd name="connsiteY0" fmla="*/ 207463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9 w 638507"/>
              <a:gd name="connsiteY3" fmla="*/ 207463 h 207463"/>
              <a:gd name="connsiteX4" fmla="*/ 0 w 638507"/>
              <a:gd name="connsiteY4" fmla="*/ 207463 h 207463"/>
              <a:gd name="connsiteX5" fmla="*/ 0 w 638507"/>
              <a:gd name="connsiteY5" fmla="*/ 207463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3"/>
                </a:moveTo>
                <a:lnTo>
                  <a:pt x="285549" y="0"/>
                </a:lnTo>
                <a:lnTo>
                  <a:pt x="638508" y="0"/>
                </a:lnTo>
                <a:lnTo>
                  <a:pt x="352959" y="207463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8A47ABCF-C150-2D85-F1C1-D655B2DA0405}"/>
              </a:ext>
            </a:extLst>
          </p:cNvPr>
          <p:cNvSpPr/>
          <p:nvPr/>
        </p:nvSpPr>
        <p:spPr>
          <a:xfrm>
            <a:off x="9229118" y="5643861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9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9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99EFD2B4-5774-2414-C761-94FCC13608E5}"/>
              </a:ext>
            </a:extLst>
          </p:cNvPr>
          <p:cNvSpPr/>
          <p:nvPr/>
        </p:nvSpPr>
        <p:spPr>
          <a:xfrm>
            <a:off x="9229118" y="3886200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9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9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BFB38428-A839-112C-CCD6-4E07B6B21B70}"/>
              </a:ext>
            </a:extLst>
          </p:cNvPr>
          <p:cNvSpPr/>
          <p:nvPr/>
        </p:nvSpPr>
        <p:spPr>
          <a:xfrm>
            <a:off x="9338187" y="2464222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50 w 638507"/>
              <a:gd name="connsiteY1" fmla="*/ 0 h 207463"/>
              <a:gd name="connsiteX2" fmla="*/ 638508 w 638507"/>
              <a:gd name="connsiteY2" fmla="*/ 0 h 207463"/>
              <a:gd name="connsiteX3" fmla="*/ 352959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50" y="0"/>
                </a:lnTo>
                <a:lnTo>
                  <a:pt x="638508" y="0"/>
                </a:lnTo>
                <a:lnTo>
                  <a:pt x="352959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96CF1A75-99D3-7921-F568-432ED15DE892}"/>
              </a:ext>
            </a:extLst>
          </p:cNvPr>
          <p:cNvSpPr/>
          <p:nvPr/>
        </p:nvSpPr>
        <p:spPr>
          <a:xfrm>
            <a:off x="9229118" y="1042244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9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9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1B85BD2B-B6BF-6D02-835A-32F287A5B3F4}"/>
              </a:ext>
            </a:extLst>
          </p:cNvPr>
          <p:cNvSpPr/>
          <p:nvPr/>
        </p:nvSpPr>
        <p:spPr>
          <a:xfrm>
            <a:off x="9229118" y="-715416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9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9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A0EF7D7C-6731-98C1-1F97-F69653973D63}"/>
              </a:ext>
            </a:extLst>
          </p:cNvPr>
          <p:cNvSpPr/>
          <p:nvPr/>
        </p:nvSpPr>
        <p:spPr>
          <a:xfrm>
            <a:off x="9229118" y="-922880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9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9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4224AF47-FC88-6059-9E0D-17DA27C4A38B}"/>
              </a:ext>
            </a:extLst>
          </p:cNvPr>
          <p:cNvSpPr/>
          <p:nvPr/>
        </p:nvSpPr>
        <p:spPr>
          <a:xfrm>
            <a:off x="9229118" y="834781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9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9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8AC943F3-C38E-B720-A341-63973A384DB3}"/>
              </a:ext>
            </a:extLst>
          </p:cNvPr>
          <p:cNvSpPr/>
          <p:nvPr/>
        </p:nvSpPr>
        <p:spPr>
          <a:xfrm>
            <a:off x="9229118" y="1921075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9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9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E3FE2558-D16D-AA54-8770-5EDD5FA45250}"/>
              </a:ext>
            </a:extLst>
          </p:cNvPr>
          <p:cNvSpPr/>
          <p:nvPr/>
        </p:nvSpPr>
        <p:spPr>
          <a:xfrm>
            <a:off x="9229118" y="3678736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9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9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EC9C0BA5-5204-3540-1526-A84ECA240078}"/>
              </a:ext>
            </a:extLst>
          </p:cNvPr>
          <p:cNvSpPr/>
          <p:nvPr/>
        </p:nvSpPr>
        <p:spPr>
          <a:xfrm>
            <a:off x="9338187" y="5100713"/>
            <a:ext cx="638507" cy="207463"/>
          </a:xfrm>
          <a:custGeom>
            <a:avLst/>
            <a:gdLst>
              <a:gd name="connsiteX0" fmla="*/ 285550 w 638507"/>
              <a:gd name="connsiteY0" fmla="*/ 207464 h 207463"/>
              <a:gd name="connsiteX1" fmla="*/ 0 w 638507"/>
              <a:gd name="connsiteY1" fmla="*/ 0 h 207463"/>
              <a:gd name="connsiteX2" fmla="*/ 352959 w 638507"/>
              <a:gd name="connsiteY2" fmla="*/ 0 h 207463"/>
              <a:gd name="connsiteX3" fmla="*/ 638508 w 638507"/>
              <a:gd name="connsiteY3" fmla="*/ 207464 h 207463"/>
              <a:gd name="connsiteX4" fmla="*/ 285550 w 638507"/>
              <a:gd name="connsiteY4" fmla="*/ 207464 h 207463"/>
              <a:gd name="connsiteX5" fmla="*/ 28555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50" y="207464"/>
                </a:moveTo>
                <a:lnTo>
                  <a:pt x="0" y="0"/>
                </a:lnTo>
                <a:lnTo>
                  <a:pt x="352959" y="0"/>
                </a:lnTo>
                <a:lnTo>
                  <a:pt x="638508" y="207464"/>
                </a:lnTo>
                <a:lnTo>
                  <a:pt x="285550" y="207464"/>
                </a:lnTo>
                <a:lnTo>
                  <a:pt x="28555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8243F8ED-FA4C-9C0D-D8FE-E32BDBF0DC90}"/>
              </a:ext>
            </a:extLst>
          </p:cNvPr>
          <p:cNvSpPr/>
          <p:nvPr/>
        </p:nvSpPr>
        <p:spPr>
          <a:xfrm>
            <a:off x="9229118" y="6522691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9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9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D97B912B-1580-6F83-F60A-467743187A40}"/>
              </a:ext>
            </a:extLst>
          </p:cNvPr>
          <p:cNvSpPr/>
          <p:nvPr/>
        </p:nvSpPr>
        <p:spPr>
          <a:xfrm>
            <a:off x="9229118" y="8280352"/>
            <a:ext cx="638507" cy="207463"/>
          </a:xfrm>
          <a:custGeom>
            <a:avLst/>
            <a:gdLst>
              <a:gd name="connsiteX0" fmla="*/ 285549 w 638507"/>
              <a:gd name="connsiteY0" fmla="*/ 207463 h 207463"/>
              <a:gd name="connsiteX1" fmla="*/ 0 w 638507"/>
              <a:gd name="connsiteY1" fmla="*/ 0 h 207463"/>
              <a:gd name="connsiteX2" fmla="*/ 352959 w 638507"/>
              <a:gd name="connsiteY2" fmla="*/ 0 h 207463"/>
              <a:gd name="connsiteX3" fmla="*/ 638508 w 638507"/>
              <a:gd name="connsiteY3" fmla="*/ 207463 h 207463"/>
              <a:gd name="connsiteX4" fmla="*/ 285549 w 638507"/>
              <a:gd name="connsiteY4" fmla="*/ 207463 h 207463"/>
              <a:gd name="connsiteX5" fmla="*/ 285549 w 638507"/>
              <a:gd name="connsiteY5" fmla="*/ 207463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3"/>
                </a:moveTo>
                <a:lnTo>
                  <a:pt x="0" y="0"/>
                </a:lnTo>
                <a:lnTo>
                  <a:pt x="352959" y="0"/>
                </a:lnTo>
                <a:lnTo>
                  <a:pt x="638508" y="207463"/>
                </a:lnTo>
                <a:lnTo>
                  <a:pt x="285549" y="207463"/>
                </a:lnTo>
                <a:lnTo>
                  <a:pt x="285549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A4E8E26F-0DF0-F6BA-AF58-D6F2219C6A14}"/>
              </a:ext>
            </a:extLst>
          </p:cNvPr>
          <p:cNvSpPr/>
          <p:nvPr/>
        </p:nvSpPr>
        <p:spPr>
          <a:xfrm>
            <a:off x="9514667" y="5308177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1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1" y="0"/>
                </a:lnTo>
                <a:lnTo>
                  <a:pt x="462028" y="0"/>
                </a:lnTo>
                <a:lnTo>
                  <a:pt x="352959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E4C8FDFF-1484-3064-41F4-86DB2787B332}"/>
              </a:ext>
            </a:extLst>
          </p:cNvPr>
          <p:cNvSpPr/>
          <p:nvPr/>
        </p:nvSpPr>
        <p:spPr>
          <a:xfrm>
            <a:off x="9229118" y="6187008"/>
            <a:ext cx="462028" cy="335683"/>
          </a:xfrm>
          <a:custGeom>
            <a:avLst/>
            <a:gdLst>
              <a:gd name="connsiteX0" fmla="*/ 0 w 462028"/>
              <a:gd name="connsiteY0" fmla="*/ 335684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4 h 335683"/>
              <a:gd name="connsiteX4" fmla="*/ 0 w 462028"/>
              <a:gd name="connsiteY4" fmla="*/ 335684 h 335683"/>
              <a:gd name="connsiteX5" fmla="*/ 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4"/>
                </a:moveTo>
                <a:lnTo>
                  <a:pt x="109070" y="0"/>
                </a:lnTo>
                <a:lnTo>
                  <a:pt x="462028" y="0"/>
                </a:lnTo>
                <a:lnTo>
                  <a:pt x="352959" y="335684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F455EFF3-377E-E6F2-2211-BA120BE81AE8}"/>
              </a:ext>
            </a:extLst>
          </p:cNvPr>
          <p:cNvSpPr/>
          <p:nvPr/>
        </p:nvSpPr>
        <p:spPr>
          <a:xfrm>
            <a:off x="9229118" y="4429347"/>
            <a:ext cx="462028" cy="335683"/>
          </a:xfrm>
          <a:custGeom>
            <a:avLst/>
            <a:gdLst>
              <a:gd name="connsiteX0" fmla="*/ 0 w 462028"/>
              <a:gd name="connsiteY0" fmla="*/ 335684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4 h 335683"/>
              <a:gd name="connsiteX4" fmla="*/ 0 w 462028"/>
              <a:gd name="connsiteY4" fmla="*/ 335684 h 335683"/>
              <a:gd name="connsiteX5" fmla="*/ 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4"/>
                </a:moveTo>
                <a:lnTo>
                  <a:pt x="109070" y="0"/>
                </a:lnTo>
                <a:lnTo>
                  <a:pt x="462028" y="0"/>
                </a:lnTo>
                <a:lnTo>
                  <a:pt x="352959" y="335684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DE970A60-D552-3F5F-75E1-DEB29D0F3241}"/>
              </a:ext>
            </a:extLst>
          </p:cNvPr>
          <p:cNvSpPr/>
          <p:nvPr/>
        </p:nvSpPr>
        <p:spPr>
          <a:xfrm>
            <a:off x="9229118" y="7273302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9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A55A3913-A166-87F2-F44D-0FFE6FA3B0E9}"/>
              </a:ext>
            </a:extLst>
          </p:cNvPr>
          <p:cNvSpPr/>
          <p:nvPr/>
        </p:nvSpPr>
        <p:spPr>
          <a:xfrm>
            <a:off x="9229118" y="3343052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9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9B0E13BB-AF85-52F7-6A74-43B8B3330029}"/>
              </a:ext>
            </a:extLst>
          </p:cNvPr>
          <p:cNvSpPr/>
          <p:nvPr/>
        </p:nvSpPr>
        <p:spPr>
          <a:xfrm>
            <a:off x="9229118" y="7944669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9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5502CF31-8B9A-734D-A4B8-BB19C8C6ACE0}"/>
              </a:ext>
            </a:extLst>
          </p:cNvPr>
          <p:cNvSpPr/>
          <p:nvPr/>
        </p:nvSpPr>
        <p:spPr>
          <a:xfrm>
            <a:off x="9229118" y="2671686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9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10F268CB-1FE2-787C-D637-FE278E2B9CA8}"/>
              </a:ext>
            </a:extLst>
          </p:cNvPr>
          <p:cNvSpPr/>
          <p:nvPr/>
        </p:nvSpPr>
        <p:spPr>
          <a:xfrm>
            <a:off x="9229118" y="1585391"/>
            <a:ext cx="462028" cy="335683"/>
          </a:xfrm>
          <a:custGeom>
            <a:avLst/>
            <a:gdLst>
              <a:gd name="connsiteX0" fmla="*/ 0 w 462028"/>
              <a:gd name="connsiteY0" fmla="*/ 335684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4 h 335683"/>
              <a:gd name="connsiteX4" fmla="*/ 0 w 462028"/>
              <a:gd name="connsiteY4" fmla="*/ 335684 h 335683"/>
              <a:gd name="connsiteX5" fmla="*/ 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4"/>
                </a:moveTo>
                <a:lnTo>
                  <a:pt x="109070" y="0"/>
                </a:lnTo>
                <a:lnTo>
                  <a:pt x="462028" y="0"/>
                </a:lnTo>
                <a:lnTo>
                  <a:pt x="352959" y="335684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D7BC9779-4F9C-7AB4-2F45-9397CCDA6006}"/>
              </a:ext>
            </a:extLst>
          </p:cNvPr>
          <p:cNvSpPr/>
          <p:nvPr/>
        </p:nvSpPr>
        <p:spPr>
          <a:xfrm>
            <a:off x="9229118" y="499097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9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368ECA7C-641F-137D-848E-93855950509C}"/>
              </a:ext>
            </a:extLst>
          </p:cNvPr>
          <p:cNvSpPr/>
          <p:nvPr/>
        </p:nvSpPr>
        <p:spPr>
          <a:xfrm>
            <a:off x="9229118" y="-172269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9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0007EDE1-A34F-1DF4-2145-DB6022EE4414}"/>
              </a:ext>
            </a:extLst>
          </p:cNvPr>
          <p:cNvSpPr/>
          <p:nvPr/>
        </p:nvSpPr>
        <p:spPr>
          <a:xfrm>
            <a:off x="-271254" y="5308177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AE914658-919E-1143-FBC5-41D7BACBF256}"/>
              </a:ext>
            </a:extLst>
          </p:cNvPr>
          <p:cNvSpPr/>
          <p:nvPr/>
        </p:nvSpPr>
        <p:spPr>
          <a:xfrm>
            <a:off x="-556803" y="4429347"/>
            <a:ext cx="462028" cy="335683"/>
          </a:xfrm>
          <a:custGeom>
            <a:avLst/>
            <a:gdLst>
              <a:gd name="connsiteX0" fmla="*/ 109070 w 462028"/>
              <a:gd name="connsiteY0" fmla="*/ 335684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4 h 335683"/>
              <a:gd name="connsiteX4" fmla="*/ 109070 w 462028"/>
              <a:gd name="connsiteY4" fmla="*/ 335684 h 335683"/>
              <a:gd name="connsiteX5" fmla="*/ 10907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4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4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CEBEED9D-94BB-AF03-F766-F170C8DA4686}"/>
              </a:ext>
            </a:extLst>
          </p:cNvPr>
          <p:cNvSpPr/>
          <p:nvPr/>
        </p:nvSpPr>
        <p:spPr>
          <a:xfrm>
            <a:off x="-556803" y="6187008"/>
            <a:ext cx="462028" cy="335683"/>
          </a:xfrm>
          <a:custGeom>
            <a:avLst/>
            <a:gdLst>
              <a:gd name="connsiteX0" fmla="*/ 109070 w 462028"/>
              <a:gd name="connsiteY0" fmla="*/ 335684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4 h 335683"/>
              <a:gd name="connsiteX4" fmla="*/ 109070 w 462028"/>
              <a:gd name="connsiteY4" fmla="*/ 335684 h 335683"/>
              <a:gd name="connsiteX5" fmla="*/ 10907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4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4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FD86D6D2-ADF6-3F5E-2883-78B09FCBB9A2}"/>
              </a:ext>
            </a:extLst>
          </p:cNvPr>
          <p:cNvSpPr/>
          <p:nvPr/>
        </p:nvSpPr>
        <p:spPr>
          <a:xfrm>
            <a:off x="-271254" y="3550516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FE5A1CA0-9141-8452-C7E3-E900D3EF3339}"/>
              </a:ext>
            </a:extLst>
          </p:cNvPr>
          <p:cNvSpPr/>
          <p:nvPr/>
        </p:nvSpPr>
        <p:spPr>
          <a:xfrm>
            <a:off x="-556803" y="7273302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C4F49B55-182E-6C4E-6EC7-10DF5575E8BC}"/>
              </a:ext>
            </a:extLst>
          </p:cNvPr>
          <p:cNvSpPr/>
          <p:nvPr/>
        </p:nvSpPr>
        <p:spPr>
          <a:xfrm>
            <a:off x="-556803" y="2671686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63C54BF9-0F2F-7809-0B12-1E597DD57818}"/>
              </a:ext>
            </a:extLst>
          </p:cNvPr>
          <p:cNvSpPr/>
          <p:nvPr/>
        </p:nvSpPr>
        <p:spPr>
          <a:xfrm>
            <a:off x="-271254" y="8152132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77C08261-82CE-7985-A242-1DD54C2F18CD}"/>
              </a:ext>
            </a:extLst>
          </p:cNvPr>
          <p:cNvSpPr/>
          <p:nvPr/>
        </p:nvSpPr>
        <p:spPr>
          <a:xfrm>
            <a:off x="-556803" y="1585391"/>
            <a:ext cx="462028" cy="335683"/>
          </a:xfrm>
          <a:custGeom>
            <a:avLst/>
            <a:gdLst>
              <a:gd name="connsiteX0" fmla="*/ 109070 w 462028"/>
              <a:gd name="connsiteY0" fmla="*/ 335684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4 h 335683"/>
              <a:gd name="connsiteX4" fmla="*/ 109070 w 462028"/>
              <a:gd name="connsiteY4" fmla="*/ 335684 h 335683"/>
              <a:gd name="connsiteX5" fmla="*/ 10907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4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4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5D131460-19D4-0EB3-1805-30005EE64658}"/>
              </a:ext>
            </a:extLst>
          </p:cNvPr>
          <p:cNvSpPr/>
          <p:nvPr/>
        </p:nvSpPr>
        <p:spPr>
          <a:xfrm>
            <a:off x="-271254" y="706561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11DD437B-227B-338E-2302-15FA05218F02}"/>
              </a:ext>
            </a:extLst>
          </p:cNvPr>
          <p:cNvSpPr/>
          <p:nvPr/>
        </p:nvSpPr>
        <p:spPr>
          <a:xfrm>
            <a:off x="-556803" y="-172269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8 w 462028"/>
              <a:gd name="connsiteY2" fmla="*/ 0 h 335683"/>
              <a:gd name="connsiteX3" fmla="*/ 462029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8" y="0"/>
                </a:lnTo>
                <a:lnTo>
                  <a:pt x="462029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805BFB03-DB17-1BBC-1F26-7A829E132EB0}"/>
              </a:ext>
            </a:extLst>
          </p:cNvPr>
          <p:cNvSpPr/>
          <p:nvPr/>
        </p:nvSpPr>
        <p:spPr>
          <a:xfrm>
            <a:off x="-556803" y="-379732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63702B8C-7697-C7E7-1AF8-BCB92A5B8022}"/>
              </a:ext>
            </a:extLst>
          </p:cNvPr>
          <p:cNvSpPr/>
          <p:nvPr/>
        </p:nvSpPr>
        <p:spPr>
          <a:xfrm>
            <a:off x="-447733" y="1042244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51B03731-FC5D-14C3-13D2-69A48E3386A2}"/>
              </a:ext>
            </a:extLst>
          </p:cNvPr>
          <p:cNvSpPr/>
          <p:nvPr/>
        </p:nvSpPr>
        <p:spPr>
          <a:xfrm>
            <a:off x="-556803" y="2464222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D7AC26BC-9A73-BDA8-8A09-376A3C4722C5}"/>
              </a:ext>
            </a:extLst>
          </p:cNvPr>
          <p:cNvSpPr/>
          <p:nvPr/>
        </p:nvSpPr>
        <p:spPr>
          <a:xfrm>
            <a:off x="-556803" y="4221883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EA84F166-9E54-4BFD-953F-566DA0D016C2}"/>
              </a:ext>
            </a:extLst>
          </p:cNvPr>
          <p:cNvSpPr/>
          <p:nvPr/>
        </p:nvSpPr>
        <p:spPr>
          <a:xfrm>
            <a:off x="-447733" y="5643861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7EE44098-3B68-AE37-FFFA-520D81D29A84}"/>
              </a:ext>
            </a:extLst>
          </p:cNvPr>
          <p:cNvSpPr/>
          <p:nvPr/>
        </p:nvSpPr>
        <p:spPr>
          <a:xfrm>
            <a:off x="-556803" y="7065838"/>
            <a:ext cx="638507" cy="207463"/>
          </a:xfrm>
          <a:custGeom>
            <a:avLst/>
            <a:gdLst>
              <a:gd name="connsiteX0" fmla="*/ 0 w 638507"/>
              <a:gd name="connsiteY0" fmla="*/ 207463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8 w 638507"/>
              <a:gd name="connsiteY3" fmla="*/ 207463 h 207463"/>
              <a:gd name="connsiteX4" fmla="*/ 0 w 638507"/>
              <a:gd name="connsiteY4" fmla="*/ 207463 h 207463"/>
              <a:gd name="connsiteX5" fmla="*/ 0 w 638507"/>
              <a:gd name="connsiteY5" fmla="*/ 207463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3"/>
                </a:moveTo>
                <a:lnTo>
                  <a:pt x="285549" y="0"/>
                </a:lnTo>
                <a:lnTo>
                  <a:pt x="638508" y="0"/>
                </a:lnTo>
                <a:lnTo>
                  <a:pt x="352958" y="207463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F0C4ED5F-4DD5-00EE-9694-6060FFF5B77D}"/>
              </a:ext>
            </a:extLst>
          </p:cNvPr>
          <p:cNvSpPr/>
          <p:nvPr/>
        </p:nvSpPr>
        <p:spPr>
          <a:xfrm>
            <a:off x="-556803" y="7944669"/>
            <a:ext cx="638507" cy="207463"/>
          </a:xfrm>
          <a:custGeom>
            <a:avLst/>
            <a:gdLst>
              <a:gd name="connsiteX0" fmla="*/ 285549 w 638507"/>
              <a:gd name="connsiteY0" fmla="*/ 207463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3 h 207463"/>
              <a:gd name="connsiteX4" fmla="*/ 285549 w 638507"/>
              <a:gd name="connsiteY4" fmla="*/ 207463 h 207463"/>
              <a:gd name="connsiteX5" fmla="*/ 285549 w 638507"/>
              <a:gd name="connsiteY5" fmla="*/ 207463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3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3"/>
                </a:lnTo>
                <a:lnTo>
                  <a:pt x="285549" y="207463"/>
                </a:lnTo>
                <a:lnTo>
                  <a:pt x="285549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EED745B0-323E-069F-82A2-0344E01C693B}"/>
              </a:ext>
            </a:extLst>
          </p:cNvPr>
          <p:cNvSpPr/>
          <p:nvPr/>
        </p:nvSpPr>
        <p:spPr>
          <a:xfrm>
            <a:off x="-447733" y="6522691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2623B6FC-F717-5E9B-18C8-A57FA2862E61}"/>
              </a:ext>
            </a:extLst>
          </p:cNvPr>
          <p:cNvSpPr/>
          <p:nvPr/>
        </p:nvSpPr>
        <p:spPr>
          <a:xfrm>
            <a:off x="-556803" y="5100713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3678913C-C3ED-B952-F511-F089632F2D5A}"/>
              </a:ext>
            </a:extLst>
          </p:cNvPr>
          <p:cNvSpPr/>
          <p:nvPr/>
        </p:nvSpPr>
        <p:spPr>
          <a:xfrm>
            <a:off x="-556803" y="3343052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B3D1790E-F6C4-01EC-331E-BCDC2172F86A}"/>
              </a:ext>
            </a:extLst>
          </p:cNvPr>
          <p:cNvSpPr/>
          <p:nvPr/>
        </p:nvSpPr>
        <p:spPr>
          <a:xfrm>
            <a:off x="-447733" y="1921075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AD624B55-74E8-B720-F988-C3FE7216AE40}"/>
              </a:ext>
            </a:extLst>
          </p:cNvPr>
          <p:cNvSpPr/>
          <p:nvPr/>
        </p:nvSpPr>
        <p:spPr>
          <a:xfrm>
            <a:off x="-556803" y="499097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8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8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A1A8FA22-3ADE-413A-CFB4-CCBB6F5FE003}"/>
              </a:ext>
            </a:extLst>
          </p:cNvPr>
          <p:cNvSpPr/>
          <p:nvPr/>
        </p:nvSpPr>
        <p:spPr>
          <a:xfrm>
            <a:off x="-271254" y="2128538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866E7992-901F-42D3-16D8-E068B8D11CD2}"/>
              </a:ext>
            </a:extLst>
          </p:cNvPr>
          <p:cNvSpPr/>
          <p:nvPr/>
        </p:nvSpPr>
        <p:spPr>
          <a:xfrm>
            <a:off x="-556803" y="3007369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2E1C7BF4-A5B2-6DAA-A54E-4DCC223DAE89}"/>
              </a:ext>
            </a:extLst>
          </p:cNvPr>
          <p:cNvSpPr/>
          <p:nvPr/>
        </p:nvSpPr>
        <p:spPr>
          <a:xfrm>
            <a:off x="-556803" y="1249708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2D9099B4-CFE7-CE19-702C-A71C239A779E}"/>
              </a:ext>
            </a:extLst>
          </p:cNvPr>
          <p:cNvSpPr/>
          <p:nvPr/>
        </p:nvSpPr>
        <p:spPr>
          <a:xfrm>
            <a:off x="-271254" y="3886200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86AF9054-33BB-4A26-B78D-06569FDC650A}"/>
              </a:ext>
            </a:extLst>
          </p:cNvPr>
          <p:cNvSpPr/>
          <p:nvPr/>
        </p:nvSpPr>
        <p:spPr>
          <a:xfrm>
            <a:off x="-556803" y="163414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1" name="Freeform: Shape 400">
            <a:extLst>
              <a:ext uri="{FF2B5EF4-FFF2-40B4-BE49-F238E27FC236}">
                <a16:creationId xmlns:a16="http://schemas.microsoft.com/office/drawing/2014/main" id="{17845E08-27BB-752D-5065-DAEDAE7D2EA2}"/>
              </a:ext>
            </a:extLst>
          </p:cNvPr>
          <p:cNvSpPr/>
          <p:nvPr/>
        </p:nvSpPr>
        <p:spPr>
          <a:xfrm>
            <a:off x="-556803" y="4765030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2" name="Freeform: Shape 401">
            <a:extLst>
              <a:ext uri="{FF2B5EF4-FFF2-40B4-BE49-F238E27FC236}">
                <a16:creationId xmlns:a16="http://schemas.microsoft.com/office/drawing/2014/main" id="{FCFC5487-4C90-5AB9-922D-A816B3F28673}"/>
              </a:ext>
            </a:extLst>
          </p:cNvPr>
          <p:cNvSpPr/>
          <p:nvPr/>
        </p:nvSpPr>
        <p:spPr>
          <a:xfrm>
            <a:off x="-271254" y="-715416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3" name="Freeform: Shape 402">
            <a:extLst>
              <a:ext uri="{FF2B5EF4-FFF2-40B4-BE49-F238E27FC236}">
                <a16:creationId xmlns:a16="http://schemas.microsoft.com/office/drawing/2014/main" id="{CC1E896D-3FF8-D660-8DE6-D78A0ED09FC5}"/>
              </a:ext>
            </a:extLst>
          </p:cNvPr>
          <p:cNvSpPr/>
          <p:nvPr/>
        </p:nvSpPr>
        <p:spPr>
          <a:xfrm>
            <a:off x="-556803" y="5851324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4" name="Freeform: Shape 403">
            <a:extLst>
              <a:ext uri="{FF2B5EF4-FFF2-40B4-BE49-F238E27FC236}">
                <a16:creationId xmlns:a16="http://schemas.microsoft.com/office/drawing/2014/main" id="{C0F18E2B-8364-D77A-E860-F9A1C23E71A0}"/>
              </a:ext>
            </a:extLst>
          </p:cNvPr>
          <p:cNvSpPr/>
          <p:nvPr/>
        </p:nvSpPr>
        <p:spPr>
          <a:xfrm>
            <a:off x="-271254" y="6730155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9 w 462028"/>
              <a:gd name="connsiteY2" fmla="*/ 0 h 335683"/>
              <a:gd name="connsiteX3" fmla="*/ 352958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5" name="Freeform: Shape 404">
            <a:extLst>
              <a:ext uri="{FF2B5EF4-FFF2-40B4-BE49-F238E27FC236}">
                <a16:creationId xmlns:a16="http://schemas.microsoft.com/office/drawing/2014/main" id="{53CE0F14-0EC5-22C4-E3D1-56E03E65BE3E}"/>
              </a:ext>
            </a:extLst>
          </p:cNvPr>
          <p:cNvSpPr/>
          <p:nvPr/>
        </p:nvSpPr>
        <p:spPr>
          <a:xfrm>
            <a:off x="-556803" y="7608985"/>
            <a:ext cx="462028" cy="335684"/>
          </a:xfrm>
          <a:custGeom>
            <a:avLst/>
            <a:gdLst>
              <a:gd name="connsiteX0" fmla="*/ 0 w 462028"/>
              <a:gd name="connsiteY0" fmla="*/ 335684 h 335684"/>
              <a:gd name="connsiteX1" fmla="*/ 109070 w 462028"/>
              <a:gd name="connsiteY1" fmla="*/ 0 h 335684"/>
              <a:gd name="connsiteX2" fmla="*/ 462029 w 462028"/>
              <a:gd name="connsiteY2" fmla="*/ 0 h 335684"/>
              <a:gd name="connsiteX3" fmla="*/ 352958 w 462028"/>
              <a:gd name="connsiteY3" fmla="*/ 335684 h 335684"/>
              <a:gd name="connsiteX4" fmla="*/ 0 w 462028"/>
              <a:gd name="connsiteY4" fmla="*/ 335684 h 335684"/>
              <a:gd name="connsiteX5" fmla="*/ 0 w 462028"/>
              <a:gd name="connsiteY5" fmla="*/ 335684 h 335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4">
                <a:moveTo>
                  <a:pt x="0" y="335684"/>
                </a:moveTo>
                <a:lnTo>
                  <a:pt x="109070" y="0"/>
                </a:lnTo>
                <a:lnTo>
                  <a:pt x="462029" y="0"/>
                </a:lnTo>
                <a:lnTo>
                  <a:pt x="352958" y="335684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6" name="Freeform: Shape 405">
            <a:extLst>
              <a:ext uri="{FF2B5EF4-FFF2-40B4-BE49-F238E27FC236}">
                <a16:creationId xmlns:a16="http://schemas.microsoft.com/office/drawing/2014/main" id="{DD48EDC6-0F52-4349-513A-40DD46354D9A}"/>
              </a:ext>
            </a:extLst>
          </p:cNvPr>
          <p:cNvSpPr/>
          <p:nvPr/>
        </p:nvSpPr>
        <p:spPr>
          <a:xfrm>
            <a:off x="10153175" y="1921075"/>
            <a:ext cx="462028" cy="335683"/>
          </a:xfrm>
          <a:custGeom>
            <a:avLst/>
            <a:gdLst>
              <a:gd name="connsiteX0" fmla="*/ 109071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3 h 335683"/>
              <a:gd name="connsiteX4" fmla="*/ 109071 w 462028"/>
              <a:gd name="connsiteY4" fmla="*/ 335683 h 335683"/>
              <a:gd name="connsiteX5" fmla="*/ 109071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1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3"/>
                </a:lnTo>
                <a:lnTo>
                  <a:pt x="109071" y="335683"/>
                </a:lnTo>
                <a:lnTo>
                  <a:pt x="109071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7" name="Freeform: Shape 406">
            <a:extLst>
              <a:ext uri="{FF2B5EF4-FFF2-40B4-BE49-F238E27FC236}">
                <a16:creationId xmlns:a16="http://schemas.microsoft.com/office/drawing/2014/main" id="{D70CB8F0-7ABD-0DEE-7040-EB23DF119A07}"/>
              </a:ext>
            </a:extLst>
          </p:cNvPr>
          <p:cNvSpPr/>
          <p:nvPr/>
        </p:nvSpPr>
        <p:spPr>
          <a:xfrm>
            <a:off x="10153175" y="1249708"/>
            <a:ext cx="462028" cy="335683"/>
          </a:xfrm>
          <a:custGeom>
            <a:avLst/>
            <a:gdLst>
              <a:gd name="connsiteX0" fmla="*/ 109071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3 h 335683"/>
              <a:gd name="connsiteX4" fmla="*/ 109071 w 462028"/>
              <a:gd name="connsiteY4" fmla="*/ 335683 h 335683"/>
              <a:gd name="connsiteX5" fmla="*/ 109071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1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3"/>
                </a:lnTo>
                <a:lnTo>
                  <a:pt x="109071" y="335683"/>
                </a:lnTo>
                <a:lnTo>
                  <a:pt x="109071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8" name="Freeform: Shape 407">
            <a:extLst>
              <a:ext uri="{FF2B5EF4-FFF2-40B4-BE49-F238E27FC236}">
                <a16:creationId xmlns:a16="http://schemas.microsoft.com/office/drawing/2014/main" id="{5EF0BA35-4DA7-B92E-A7CA-F965DD17F4BB}"/>
              </a:ext>
            </a:extLst>
          </p:cNvPr>
          <p:cNvSpPr/>
          <p:nvPr/>
        </p:nvSpPr>
        <p:spPr>
          <a:xfrm>
            <a:off x="10153175" y="3007369"/>
            <a:ext cx="462028" cy="335683"/>
          </a:xfrm>
          <a:custGeom>
            <a:avLst/>
            <a:gdLst>
              <a:gd name="connsiteX0" fmla="*/ 109071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3 h 335683"/>
              <a:gd name="connsiteX4" fmla="*/ 109071 w 462028"/>
              <a:gd name="connsiteY4" fmla="*/ 335683 h 335683"/>
              <a:gd name="connsiteX5" fmla="*/ 109071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1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3"/>
                </a:lnTo>
                <a:lnTo>
                  <a:pt x="109071" y="335683"/>
                </a:lnTo>
                <a:lnTo>
                  <a:pt x="109071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9" name="Freeform: Shape 408">
            <a:extLst>
              <a:ext uri="{FF2B5EF4-FFF2-40B4-BE49-F238E27FC236}">
                <a16:creationId xmlns:a16="http://schemas.microsoft.com/office/drawing/2014/main" id="{0FF3CF75-4EE3-5854-C47C-067E06657C21}"/>
              </a:ext>
            </a:extLst>
          </p:cNvPr>
          <p:cNvSpPr/>
          <p:nvPr/>
        </p:nvSpPr>
        <p:spPr>
          <a:xfrm>
            <a:off x="10153175" y="163414"/>
            <a:ext cx="462028" cy="335683"/>
          </a:xfrm>
          <a:custGeom>
            <a:avLst/>
            <a:gdLst>
              <a:gd name="connsiteX0" fmla="*/ 109071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3 h 335683"/>
              <a:gd name="connsiteX4" fmla="*/ 109071 w 462028"/>
              <a:gd name="connsiteY4" fmla="*/ 335683 h 335683"/>
              <a:gd name="connsiteX5" fmla="*/ 109071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1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3"/>
                </a:lnTo>
                <a:lnTo>
                  <a:pt x="109071" y="335683"/>
                </a:lnTo>
                <a:lnTo>
                  <a:pt x="109071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0" name="Freeform: Shape 409">
            <a:extLst>
              <a:ext uri="{FF2B5EF4-FFF2-40B4-BE49-F238E27FC236}">
                <a16:creationId xmlns:a16="http://schemas.microsoft.com/office/drawing/2014/main" id="{793235FA-AE53-C58D-CE4D-F97F26B81DC1}"/>
              </a:ext>
            </a:extLst>
          </p:cNvPr>
          <p:cNvSpPr/>
          <p:nvPr/>
        </p:nvSpPr>
        <p:spPr>
          <a:xfrm>
            <a:off x="9867625" y="3886200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1" name="Freeform: Shape 410">
            <a:extLst>
              <a:ext uri="{FF2B5EF4-FFF2-40B4-BE49-F238E27FC236}">
                <a16:creationId xmlns:a16="http://schemas.microsoft.com/office/drawing/2014/main" id="{92581E59-A341-3C9A-A595-5EEBC700D1E2}"/>
              </a:ext>
            </a:extLst>
          </p:cNvPr>
          <p:cNvSpPr/>
          <p:nvPr/>
        </p:nvSpPr>
        <p:spPr>
          <a:xfrm>
            <a:off x="9867625" y="-715416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2" name="Freeform: Shape 411">
            <a:extLst>
              <a:ext uri="{FF2B5EF4-FFF2-40B4-BE49-F238E27FC236}">
                <a16:creationId xmlns:a16="http://schemas.microsoft.com/office/drawing/2014/main" id="{679B088C-AAD1-6F24-833B-97A00D78E37F}"/>
              </a:ext>
            </a:extLst>
          </p:cNvPr>
          <p:cNvSpPr/>
          <p:nvPr/>
        </p:nvSpPr>
        <p:spPr>
          <a:xfrm>
            <a:off x="10153175" y="4765030"/>
            <a:ext cx="462028" cy="335683"/>
          </a:xfrm>
          <a:custGeom>
            <a:avLst/>
            <a:gdLst>
              <a:gd name="connsiteX0" fmla="*/ 109071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3 h 335683"/>
              <a:gd name="connsiteX4" fmla="*/ 109071 w 462028"/>
              <a:gd name="connsiteY4" fmla="*/ 335683 h 335683"/>
              <a:gd name="connsiteX5" fmla="*/ 109071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1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3"/>
                </a:lnTo>
                <a:lnTo>
                  <a:pt x="109071" y="335683"/>
                </a:lnTo>
                <a:lnTo>
                  <a:pt x="109071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3" name="Freeform: Shape 412">
            <a:extLst>
              <a:ext uri="{FF2B5EF4-FFF2-40B4-BE49-F238E27FC236}">
                <a16:creationId xmlns:a16="http://schemas.microsoft.com/office/drawing/2014/main" id="{B0170BB0-8CCF-880F-0E60-0EACDBBECE0C}"/>
              </a:ext>
            </a:extLst>
          </p:cNvPr>
          <p:cNvSpPr/>
          <p:nvPr/>
        </p:nvSpPr>
        <p:spPr>
          <a:xfrm>
            <a:off x="10153175" y="5851324"/>
            <a:ext cx="462028" cy="335683"/>
          </a:xfrm>
          <a:custGeom>
            <a:avLst/>
            <a:gdLst>
              <a:gd name="connsiteX0" fmla="*/ 109071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3 h 335683"/>
              <a:gd name="connsiteX4" fmla="*/ 109071 w 462028"/>
              <a:gd name="connsiteY4" fmla="*/ 335683 h 335683"/>
              <a:gd name="connsiteX5" fmla="*/ 109071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1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3"/>
                </a:lnTo>
                <a:lnTo>
                  <a:pt x="109071" y="335683"/>
                </a:lnTo>
                <a:lnTo>
                  <a:pt x="109071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4" name="Freeform: Shape 413">
            <a:extLst>
              <a:ext uri="{FF2B5EF4-FFF2-40B4-BE49-F238E27FC236}">
                <a16:creationId xmlns:a16="http://schemas.microsoft.com/office/drawing/2014/main" id="{3AE659D9-E9AF-B3B8-CEF7-DACBB3ECB251}"/>
              </a:ext>
            </a:extLst>
          </p:cNvPr>
          <p:cNvSpPr/>
          <p:nvPr/>
        </p:nvSpPr>
        <p:spPr>
          <a:xfrm>
            <a:off x="9867625" y="6730155"/>
            <a:ext cx="462028" cy="335683"/>
          </a:xfrm>
          <a:custGeom>
            <a:avLst/>
            <a:gdLst>
              <a:gd name="connsiteX0" fmla="*/ 109070 w 462028"/>
              <a:gd name="connsiteY0" fmla="*/ 335683 h 335683"/>
              <a:gd name="connsiteX1" fmla="*/ 0 w 462028"/>
              <a:gd name="connsiteY1" fmla="*/ 0 h 335683"/>
              <a:gd name="connsiteX2" fmla="*/ 352959 w 462028"/>
              <a:gd name="connsiteY2" fmla="*/ 0 h 335683"/>
              <a:gd name="connsiteX3" fmla="*/ 462028 w 462028"/>
              <a:gd name="connsiteY3" fmla="*/ 335683 h 335683"/>
              <a:gd name="connsiteX4" fmla="*/ 109070 w 462028"/>
              <a:gd name="connsiteY4" fmla="*/ 335683 h 335683"/>
              <a:gd name="connsiteX5" fmla="*/ 10907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109070" y="335683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3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5" name="Freeform: Shape 414">
            <a:extLst>
              <a:ext uri="{FF2B5EF4-FFF2-40B4-BE49-F238E27FC236}">
                <a16:creationId xmlns:a16="http://schemas.microsoft.com/office/drawing/2014/main" id="{E0B43EB5-7E5B-9994-0267-B185356072B2}"/>
              </a:ext>
            </a:extLst>
          </p:cNvPr>
          <p:cNvSpPr/>
          <p:nvPr/>
        </p:nvSpPr>
        <p:spPr>
          <a:xfrm>
            <a:off x="10153175" y="7608985"/>
            <a:ext cx="462028" cy="335684"/>
          </a:xfrm>
          <a:custGeom>
            <a:avLst/>
            <a:gdLst>
              <a:gd name="connsiteX0" fmla="*/ 109071 w 462028"/>
              <a:gd name="connsiteY0" fmla="*/ 335684 h 335684"/>
              <a:gd name="connsiteX1" fmla="*/ 0 w 462028"/>
              <a:gd name="connsiteY1" fmla="*/ 0 h 335684"/>
              <a:gd name="connsiteX2" fmla="*/ 352959 w 462028"/>
              <a:gd name="connsiteY2" fmla="*/ 0 h 335684"/>
              <a:gd name="connsiteX3" fmla="*/ 462028 w 462028"/>
              <a:gd name="connsiteY3" fmla="*/ 335684 h 335684"/>
              <a:gd name="connsiteX4" fmla="*/ 109071 w 462028"/>
              <a:gd name="connsiteY4" fmla="*/ 335684 h 335684"/>
              <a:gd name="connsiteX5" fmla="*/ 109071 w 462028"/>
              <a:gd name="connsiteY5" fmla="*/ 335684 h 3356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4">
                <a:moveTo>
                  <a:pt x="109071" y="335684"/>
                </a:moveTo>
                <a:lnTo>
                  <a:pt x="0" y="0"/>
                </a:lnTo>
                <a:lnTo>
                  <a:pt x="352959" y="0"/>
                </a:lnTo>
                <a:lnTo>
                  <a:pt x="462028" y="335684"/>
                </a:lnTo>
                <a:lnTo>
                  <a:pt x="109071" y="335684"/>
                </a:lnTo>
                <a:lnTo>
                  <a:pt x="109071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6" name="Freeform: Shape 415">
            <a:extLst>
              <a:ext uri="{FF2B5EF4-FFF2-40B4-BE49-F238E27FC236}">
                <a16:creationId xmlns:a16="http://schemas.microsoft.com/office/drawing/2014/main" id="{335FD1BE-13F4-42A6-B2C5-A89AA70E1093}"/>
              </a:ext>
            </a:extLst>
          </p:cNvPr>
          <p:cNvSpPr/>
          <p:nvPr/>
        </p:nvSpPr>
        <p:spPr>
          <a:xfrm>
            <a:off x="9976695" y="7944669"/>
            <a:ext cx="638507" cy="207463"/>
          </a:xfrm>
          <a:custGeom>
            <a:avLst/>
            <a:gdLst>
              <a:gd name="connsiteX0" fmla="*/ 0 w 638507"/>
              <a:gd name="connsiteY0" fmla="*/ 207463 h 207463"/>
              <a:gd name="connsiteX1" fmla="*/ 285550 w 638507"/>
              <a:gd name="connsiteY1" fmla="*/ 0 h 207463"/>
              <a:gd name="connsiteX2" fmla="*/ 638508 w 638507"/>
              <a:gd name="connsiteY2" fmla="*/ 0 h 207463"/>
              <a:gd name="connsiteX3" fmla="*/ 352959 w 638507"/>
              <a:gd name="connsiteY3" fmla="*/ 207463 h 207463"/>
              <a:gd name="connsiteX4" fmla="*/ 0 w 638507"/>
              <a:gd name="connsiteY4" fmla="*/ 207463 h 207463"/>
              <a:gd name="connsiteX5" fmla="*/ 0 w 638507"/>
              <a:gd name="connsiteY5" fmla="*/ 207463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3"/>
                </a:moveTo>
                <a:lnTo>
                  <a:pt x="285550" y="0"/>
                </a:lnTo>
                <a:lnTo>
                  <a:pt x="638508" y="0"/>
                </a:lnTo>
                <a:lnTo>
                  <a:pt x="352959" y="207463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7" name="Freeform: Shape 416">
            <a:extLst>
              <a:ext uri="{FF2B5EF4-FFF2-40B4-BE49-F238E27FC236}">
                <a16:creationId xmlns:a16="http://schemas.microsoft.com/office/drawing/2014/main" id="{57060B5F-7F08-BC25-D42F-65A708A0A650}"/>
              </a:ext>
            </a:extLst>
          </p:cNvPr>
          <p:cNvSpPr/>
          <p:nvPr/>
        </p:nvSpPr>
        <p:spPr>
          <a:xfrm>
            <a:off x="9867625" y="6522691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49 w 638507"/>
              <a:gd name="connsiteY1" fmla="*/ 0 h 207463"/>
              <a:gd name="connsiteX2" fmla="*/ 638508 w 638507"/>
              <a:gd name="connsiteY2" fmla="*/ 0 h 207463"/>
              <a:gd name="connsiteX3" fmla="*/ 352959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49" y="0"/>
                </a:lnTo>
                <a:lnTo>
                  <a:pt x="638508" y="0"/>
                </a:lnTo>
                <a:lnTo>
                  <a:pt x="352959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8" name="Freeform: Shape 417">
            <a:extLst>
              <a:ext uri="{FF2B5EF4-FFF2-40B4-BE49-F238E27FC236}">
                <a16:creationId xmlns:a16="http://schemas.microsoft.com/office/drawing/2014/main" id="{BCC3E396-3E41-0801-2D13-3085CD919EA8}"/>
              </a:ext>
            </a:extLst>
          </p:cNvPr>
          <p:cNvSpPr/>
          <p:nvPr/>
        </p:nvSpPr>
        <p:spPr>
          <a:xfrm>
            <a:off x="9976695" y="5100713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50 w 638507"/>
              <a:gd name="connsiteY1" fmla="*/ 0 h 207463"/>
              <a:gd name="connsiteX2" fmla="*/ 638508 w 638507"/>
              <a:gd name="connsiteY2" fmla="*/ 0 h 207463"/>
              <a:gd name="connsiteX3" fmla="*/ 352959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50" y="0"/>
                </a:lnTo>
                <a:lnTo>
                  <a:pt x="638508" y="0"/>
                </a:lnTo>
                <a:lnTo>
                  <a:pt x="352959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9" name="Freeform: Shape 418">
            <a:extLst>
              <a:ext uri="{FF2B5EF4-FFF2-40B4-BE49-F238E27FC236}">
                <a16:creationId xmlns:a16="http://schemas.microsoft.com/office/drawing/2014/main" id="{934B4AB7-1C66-0427-B80E-EA0B2AEB748C}"/>
              </a:ext>
            </a:extLst>
          </p:cNvPr>
          <p:cNvSpPr/>
          <p:nvPr/>
        </p:nvSpPr>
        <p:spPr>
          <a:xfrm>
            <a:off x="9976695" y="3343052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50 w 638507"/>
              <a:gd name="connsiteY1" fmla="*/ 0 h 207463"/>
              <a:gd name="connsiteX2" fmla="*/ 638508 w 638507"/>
              <a:gd name="connsiteY2" fmla="*/ 0 h 207463"/>
              <a:gd name="connsiteX3" fmla="*/ 352959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50" y="0"/>
                </a:lnTo>
                <a:lnTo>
                  <a:pt x="638508" y="0"/>
                </a:lnTo>
                <a:lnTo>
                  <a:pt x="352959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0" name="Freeform: Shape 419">
            <a:extLst>
              <a:ext uri="{FF2B5EF4-FFF2-40B4-BE49-F238E27FC236}">
                <a16:creationId xmlns:a16="http://schemas.microsoft.com/office/drawing/2014/main" id="{4E389F42-8802-5754-F0AF-C94EFF2838DC}"/>
              </a:ext>
            </a:extLst>
          </p:cNvPr>
          <p:cNvSpPr/>
          <p:nvPr/>
        </p:nvSpPr>
        <p:spPr>
          <a:xfrm>
            <a:off x="9976695" y="2256758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50 w 638507"/>
              <a:gd name="connsiteY1" fmla="*/ 0 h 207463"/>
              <a:gd name="connsiteX2" fmla="*/ 638508 w 638507"/>
              <a:gd name="connsiteY2" fmla="*/ 0 h 207463"/>
              <a:gd name="connsiteX3" fmla="*/ 352959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50" y="0"/>
                </a:lnTo>
                <a:lnTo>
                  <a:pt x="638508" y="0"/>
                </a:lnTo>
                <a:lnTo>
                  <a:pt x="352959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1" name="Freeform: Shape 420">
            <a:extLst>
              <a:ext uri="{FF2B5EF4-FFF2-40B4-BE49-F238E27FC236}">
                <a16:creationId xmlns:a16="http://schemas.microsoft.com/office/drawing/2014/main" id="{0495A560-53EA-C150-BBC8-306353312ED6}"/>
              </a:ext>
            </a:extLst>
          </p:cNvPr>
          <p:cNvSpPr/>
          <p:nvPr/>
        </p:nvSpPr>
        <p:spPr>
          <a:xfrm>
            <a:off x="9976695" y="499097"/>
            <a:ext cx="638507" cy="207463"/>
          </a:xfrm>
          <a:custGeom>
            <a:avLst/>
            <a:gdLst>
              <a:gd name="connsiteX0" fmla="*/ 0 w 638507"/>
              <a:gd name="connsiteY0" fmla="*/ 207464 h 207463"/>
              <a:gd name="connsiteX1" fmla="*/ 285550 w 638507"/>
              <a:gd name="connsiteY1" fmla="*/ 0 h 207463"/>
              <a:gd name="connsiteX2" fmla="*/ 638508 w 638507"/>
              <a:gd name="connsiteY2" fmla="*/ 0 h 207463"/>
              <a:gd name="connsiteX3" fmla="*/ 352959 w 638507"/>
              <a:gd name="connsiteY3" fmla="*/ 207464 h 207463"/>
              <a:gd name="connsiteX4" fmla="*/ 0 w 638507"/>
              <a:gd name="connsiteY4" fmla="*/ 207464 h 207463"/>
              <a:gd name="connsiteX5" fmla="*/ 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0" y="207464"/>
                </a:moveTo>
                <a:lnTo>
                  <a:pt x="285550" y="0"/>
                </a:lnTo>
                <a:lnTo>
                  <a:pt x="638508" y="0"/>
                </a:lnTo>
                <a:lnTo>
                  <a:pt x="352959" y="207464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2" name="Freeform: Shape 421">
            <a:extLst>
              <a:ext uri="{FF2B5EF4-FFF2-40B4-BE49-F238E27FC236}">
                <a16:creationId xmlns:a16="http://schemas.microsoft.com/office/drawing/2014/main" id="{57719ADA-E4A5-2925-8E82-65C9047474B4}"/>
              </a:ext>
            </a:extLst>
          </p:cNvPr>
          <p:cNvSpPr/>
          <p:nvPr/>
        </p:nvSpPr>
        <p:spPr>
          <a:xfrm>
            <a:off x="9976695" y="-379732"/>
            <a:ext cx="638507" cy="207463"/>
          </a:xfrm>
          <a:custGeom>
            <a:avLst/>
            <a:gdLst>
              <a:gd name="connsiteX0" fmla="*/ 285550 w 638507"/>
              <a:gd name="connsiteY0" fmla="*/ 207464 h 207463"/>
              <a:gd name="connsiteX1" fmla="*/ 0 w 638507"/>
              <a:gd name="connsiteY1" fmla="*/ 0 h 207463"/>
              <a:gd name="connsiteX2" fmla="*/ 352959 w 638507"/>
              <a:gd name="connsiteY2" fmla="*/ 0 h 207463"/>
              <a:gd name="connsiteX3" fmla="*/ 638508 w 638507"/>
              <a:gd name="connsiteY3" fmla="*/ 207464 h 207463"/>
              <a:gd name="connsiteX4" fmla="*/ 285550 w 638507"/>
              <a:gd name="connsiteY4" fmla="*/ 207464 h 207463"/>
              <a:gd name="connsiteX5" fmla="*/ 28555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50" y="207464"/>
                </a:moveTo>
                <a:lnTo>
                  <a:pt x="0" y="0"/>
                </a:lnTo>
                <a:lnTo>
                  <a:pt x="352959" y="0"/>
                </a:lnTo>
                <a:lnTo>
                  <a:pt x="638508" y="207464"/>
                </a:lnTo>
                <a:lnTo>
                  <a:pt x="285550" y="207464"/>
                </a:lnTo>
                <a:lnTo>
                  <a:pt x="28555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3" name="Freeform: Shape 422">
            <a:extLst>
              <a:ext uri="{FF2B5EF4-FFF2-40B4-BE49-F238E27FC236}">
                <a16:creationId xmlns:a16="http://schemas.microsoft.com/office/drawing/2014/main" id="{00938E5B-A16D-19A7-037C-C5C21EE0DDD7}"/>
              </a:ext>
            </a:extLst>
          </p:cNvPr>
          <p:cNvSpPr/>
          <p:nvPr/>
        </p:nvSpPr>
        <p:spPr>
          <a:xfrm>
            <a:off x="9867625" y="1042244"/>
            <a:ext cx="638507" cy="207463"/>
          </a:xfrm>
          <a:custGeom>
            <a:avLst/>
            <a:gdLst>
              <a:gd name="connsiteX0" fmla="*/ 285549 w 638507"/>
              <a:gd name="connsiteY0" fmla="*/ 207464 h 207463"/>
              <a:gd name="connsiteX1" fmla="*/ 0 w 638507"/>
              <a:gd name="connsiteY1" fmla="*/ 0 h 207463"/>
              <a:gd name="connsiteX2" fmla="*/ 352959 w 638507"/>
              <a:gd name="connsiteY2" fmla="*/ 0 h 207463"/>
              <a:gd name="connsiteX3" fmla="*/ 638508 w 638507"/>
              <a:gd name="connsiteY3" fmla="*/ 207464 h 207463"/>
              <a:gd name="connsiteX4" fmla="*/ 285549 w 638507"/>
              <a:gd name="connsiteY4" fmla="*/ 207464 h 207463"/>
              <a:gd name="connsiteX5" fmla="*/ 285549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49" y="207464"/>
                </a:moveTo>
                <a:lnTo>
                  <a:pt x="0" y="0"/>
                </a:lnTo>
                <a:lnTo>
                  <a:pt x="352959" y="0"/>
                </a:lnTo>
                <a:lnTo>
                  <a:pt x="638508" y="207464"/>
                </a:lnTo>
                <a:lnTo>
                  <a:pt x="285549" y="207464"/>
                </a:lnTo>
                <a:lnTo>
                  <a:pt x="285549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4" name="Freeform: Shape 423">
            <a:extLst>
              <a:ext uri="{FF2B5EF4-FFF2-40B4-BE49-F238E27FC236}">
                <a16:creationId xmlns:a16="http://schemas.microsoft.com/office/drawing/2014/main" id="{AE01A35E-38DB-BD96-24F6-A24BC192FA30}"/>
              </a:ext>
            </a:extLst>
          </p:cNvPr>
          <p:cNvSpPr/>
          <p:nvPr/>
        </p:nvSpPr>
        <p:spPr>
          <a:xfrm>
            <a:off x="9976695" y="2464222"/>
            <a:ext cx="638507" cy="207463"/>
          </a:xfrm>
          <a:custGeom>
            <a:avLst/>
            <a:gdLst>
              <a:gd name="connsiteX0" fmla="*/ 285550 w 638507"/>
              <a:gd name="connsiteY0" fmla="*/ 207464 h 207463"/>
              <a:gd name="connsiteX1" fmla="*/ 0 w 638507"/>
              <a:gd name="connsiteY1" fmla="*/ 0 h 207463"/>
              <a:gd name="connsiteX2" fmla="*/ 352959 w 638507"/>
              <a:gd name="connsiteY2" fmla="*/ 0 h 207463"/>
              <a:gd name="connsiteX3" fmla="*/ 638508 w 638507"/>
              <a:gd name="connsiteY3" fmla="*/ 207464 h 207463"/>
              <a:gd name="connsiteX4" fmla="*/ 285550 w 638507"/>
              <a:gd name="connsiteY4" fmla="*/ 207464 h 207463"/>
              <a:gd name="connsiteX5" fmla="*/ 28555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50" y="207464"/>
                </a:moveTo>
                <a:lnTo>
                  <a:pt x="0" y="0"/>
                </a:lnTo>
                <a:lnTo>
                  <a:pt x="352959" y="0"/>
                </a:lnTo>
                <a:lnTo>
                  <a:pt x="638508" y="207464"/>
                </a:lnTo>
                <a:lnTo>
                  <a:pt x="285550" y="207464"/>
                </a:lnTo>
                <a:lnTo>
                  <a:pt x="28555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5" name="Freeform: Shape 424">
            <a:extLst>
              <a:ext uri="{FF2B5EF4-FFF2-40B4-BE49-F238E27FC236}">
                <a16:creationId xmlns:a16="http://schemas.microsoft.com/office/drawing/2014/main" id="{4A914552-DD3F-4CEE-C6B7-6227809ED62A}"/>
              </a:ext>
            </a:extLst>
          </p:cNvPr>
          <p:cNvSpPr/>
          <p:nvPr/>
        </p:nvSpPr>
        <p:spPr>
          <a:xfrm>
            <a:off x="9976695" y="4221883"/>
            <a:ext cx="638507" cy="207463"/>
          </a:xfrm>
          <a:custGeom>
            <a:avLst/>
            <a:gdLst>
              <a:gd name="connsiteX0" fmla="*/ 285550 w 638507"/>
              <a:gd name="connsiteY0" fmla="*/ 207464 h 207463"/>
              <a:gd name="connsiteX1" fmla="*/ 0 w 638507"/>
              <a:gd name="connsiteY1" fmla="*/ 0 h 207463"/>
              <a:gd name="connsiteX2" fmla="*/ 352959 w 638507"/>
              <a:gd name="connsiteY2" fmla="*/ 0 h 207463"/>
              <a:gd name="connsiteX3" fmla="*/ 638508 w 638507"/>
              <a:gd name="connsiteY3" fmla="*/ 207464 h 207463"/>
              <a:gd name="connsiteX4" fmla="*/ 285550 w 638507"/>
              <a:gd name="connsiteY4" fmla="*/ 207464 h 207463"/>
              <a:gd name="connsiteX5" fmla="*/ 285550 w 638507"/>
              <a:gd name="connsiteY5" fmla="*/ 207464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50" y="207464"/>
                </a:moveTo>
                <a:lnTo>
                  <a:pt x="0" y="0"/>
                </a:lnTo>
                <a:lnTo>
                  <a:pt x="352959" y="0"/>
                </a:lnTo>
                <a:lnTo>
                  <a:pt x="638508" y="207464"/>
                </a:lnTo>
                <a:lnTo>
                  <a:pt x="285550" y="207464"/>
                </a:lnTo>
                <a:lnTo>
                  <a:pt x="28555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6" name="Freeform: Shape 425">
            <a:extLst>
              <a:ext uri="{FF2B5EF4-FFF2-40B4-BE49-F238E27FC236}">
                <a16:creationId xmlns:a16="http://schemas.microsoft.com/office/drawing/2014/main" id="{6DCA9346-B8C9-8990-B1C7-E24CADC1DD69}"/>
              </a:ext>
            </a:extLst>
          </p:cNvPr>
          <p:cNvSpPr/>
          <p:nvPr/>
        </p:nvSpPr>
        <p:spPr>
          <a:xfrm>
            <a:off x="9976695" y="5308177"/>
            <a:ext cx="638507" cy="207463"/>
          </a:xfrm>
          <a:custGeom>
            <a:avLst/>
            <a:gdLst>
              <a:gd name="connsiteX0" fmla="*/ 285550 w 638507"/>
              <a:gd name="connsiteY0" fmla="*/ 207463 h 207463"/>
              <a:gd name="connsiteX1" fmla="*/ 0 w 638507"/>
              <a:gd name="connsiteY1" fmla="*/ 0 h 207463"/>
              <a:gd name="connsiteX2" fmla="*/ 352959 w 638507"/>
              <a:gd name="connsiteY2" fmla="*/ 0 h 207463"/>
              <a:gd name="connsiteX3" fmla="*/ 638508 w 638507"/>
              <a:gd name="connsiteY3" fmla="*/ 207463 h 207463"/>
              <a:gd name="connsiteX4" fmla="*/ 285550 w 638507"/>
              <a:gd name="connsiteY4" fmla="*/ 207463 h 207463"/>
              <a:gd name="connsiteX5" fmla="*/ 285550 w 638507"/>
              <a:gd name="connsiteY5" fmla="*/ 207463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50" y="207463"/>
                </a:moveTo>
                <a:lnTo>
                  <a:pt x="0" y="0"/>
                </a:lnTo>
                <a:lnTo>
                  <a:pt x="352959" y="0"/>
                </a:lnTo>
                <a:lnTo>
                  <a:pt x="638508" y="207463"/>
                </a:lnTo>
                <a:lnTo>
                  <a:pt x="285550" y="207463"/>
                </a:lnTo>
                <a:lnTo>
                  <a:pt x="28555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7" name="Freeform: Shape 426">
            <a:extLst>
              <a:ext uri="{FF2B5EF4-FFF2-40B4-BE49-F238E27FC236}">
                <a16:creationId xmlns:a16="http://schemas.microsoft.com/office/drawing/2014/main" id="{36D1F7CB-ACC5-00FF-8348-F4314B4ED526}"/>
              </a:ext>
            </a:extLst>
          </p:cNvPr>
          <p:cNvSpPr/>
          <p:nvPr/>
        </p:nvSpPr>
        <p:spPr>
          <a:xfrm>
            <a:off x="9976695" y="7065838"/>
            <a:ext cx="638507" cy="207463"/>
          </a:xfrm>
          <a:custGeom>
            <a:avLst/>
            <a:gdLst>
              <a:gd name="connsiteX0" fmla="*/ 285550 w 638507"/>
              <a:gd name="connsiteY0" fmla="*/ 207463 h 207463"/>
              <a:gd name="connsiteX1" fmla="*/ 0 w 638507"/>
              <a:gd name="connsiteY1" fmla="*/ 0 h 207463"/>
              <a:gd name="connsiteX2" fmla="*/ 352959 w 638507"/>
              <a:gd name="connsiteY2" fmla="*/ 0 h 207463"/>
              <a:gd name="connsiteX3" fmla="*/ 638508 w 638507"/>
              <a:gd name="connsiteY3" fmla="*/ 207463 h 207463"/>
              <a:gd name="connsiteX4" fmla="*/ 285550 w 638507"/>
              <a:gd name="connsiteY4" fmla="*/ 207463 h 207463"/>
              <a:gd name="connsiteX5" fmla="*/ 285550 w 638507"/>
              <a:gd name="connsiteY5" fmla="*/ 207463 h 207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8507" h="207463">
                <a:moveTo>
                  <a:pt x="285550" y="207463"/>
                </a:moveTo>
                <a:lnTo>
                  <a:pt x="0" y="0"/>
                </a:lnTo>
                <a:lnTo>
                  <a:pt x="352959" y="0"/>
                </a:lnTo>
                <a:lnTo>
                  <a:pt x="638508" y="207463"/>
                </a:lnTo>
                <a:lnTo>
                  <a:pt x="285550" y="207463"/>
                </a:lnTo>
                <a:lnTo>
                  <a:pt x="28555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8" name="Freeform: Shape 427">
            <a:extLst>
              <a:ext uri="{FF2B5EF4-FFF2-40B4-BE49-F238E27FC236}">
                <a16:creationId xmlns:a16="http://schemas.microsoft.com/office/drawing/2014/main" id="{30CCBCFD-098F-3E2F-0C22-C02BDAE0C149}"/>
              </a:ext>
            </a:extLst>
          </p:cNvPr>
          <p:cNvSpPr/>
          <p:nvPr/>
        </p:nvSpPr>
        <p:spPr>
          <a:xfrm>
            <a:off x="10153175" y="5515641"/>
            <a:ext cx="462028" cy="335683"/>
          </a:xfrm>
          <a:custGeom>
            <a:avLst/>
            <a:gdLst>
              <a:gd name="connsiteX0" fmla="*/ 0 w 462028"/>
              <a:gd name="connsiteY0" fmla="*/ 335684 h 335683"/>
              <a:gd name="connsiteX1" fmla="*/ 109071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4 h 335683"/>
              <a:gd name="connsiteX4" fmla="*/ 0 w 462028"/>
              <a:gd name="connsiteY4" fmla="*/ 335684 h 335683"/>
              <a:gd name="connsiteX5" fmla="*/ 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4"/>
                </a:moveTo>
                <a:lnTo>
                  <a:pt x="109071" y="0"/>
                </a:lnTo>
                <a:lnTo>
                  <a:pt x="462028" y="0"/>
                </a:lnTo>
                <a:lnTo>
                  <a:pt x="352959" y="335684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9" name="Freeform: Shape 428">
            <a:extLst>
              <a:ext uri="{FF2B5EF4-FFF2-40B4-BE49-F238E27FC236}">
                <a16:creationId xmlns:a16="http://schemas.microsoft.com/office/drawing/2014/main" id="{816E3819-5770-2609-F539-594CD9AD1567}"/>
              </a:ext>
            </a:extLst>
          </p:cNvPr>
          <p:cNvSpPr/>
          <p:nvPr/>
        </p:nvSpPr>
        <p:spPr>
          <a:xfrm>
            <a:off x="10153175" y="6187008"/>
            <a:ext cx="462028" cy="335683"/>
          </a:xfrm>
          <a:custGeom>
            <a:avLst/>
            <a:gdLst>
              <a:gd name="connsiteX0" fmla="*/ 0 w 462028"/>
              <a:gd name="connsiteY0" fmla="*/ 335684 h 335683"/>
              <a:gd name="connsiteX1" fmla="*/ 109071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4 h 335683"/>
              <a:gd name="connsiteX4" fmla="*/ 0 w 462028"/>
              <a:gd name="connsiteY4" fmla="*/ 335684 h 335683"/>
              <a:gd name="connsiteX5" fmla="*/ 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4"/>
                </a:moveTo>
                <a:lnTo>
                  <a:pt x="109071" y="0"/>
                </a:lnTo>
                <a:lnTo>
                  <a:pt x="462028" y="0"/>
                </a:lnTo>
                <a:lnTo>
                  <a:pt x="352959" y="335684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0" name="Freeform: Shape 429">
            <a:extLst>
              <a:ext uri="{FF2B5EF4-FFF2-40B4-BE49-F238E27FC236}">
                <a16:creationId xmlns:a16="http://schemas.microsoft.com/office/drawing/2014/main" id="{5D72DBCF-C9D2-C4A4-A08D-D1A50EF20CDD}"/>
              </a:ext>
            </a:extLst>
          </p:cNvPr>
          <p:cNvSpPr/>
          <p:nvPr/>
        </p:nvSpPr>
        <p:spPr>
          <a:xfrm>
            <a:off x="10153175" y="4429347"/>
            <a:ext cx="462028" cy="335683"/>
          </a:xfrm>
          <a:custGeom>
            <a:avLst/>
            <a:gdLst>
              <a:gd name="connsiteX0" fmla="*/ 0 w 462028"/>
              <a:gd name="connsiteY0" fmla="*/ 335684 h 335683"/>
              <a:gd name="connsiteX1" fmla="*/ 109071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4 h 335683"/>
              <a:gd name="connsiteX4" fmla="*/ 0 w 462028"/>
              <a:gd name="connsiteY4" fmla="*/ 335684 h 335683"/>
              <a:gd name="connsiteX5" fmla="*/ 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4"/>
                </a:moveTo>
                <a:lnTo>
                  <a:pt x="109071" y="0"/>
                </a:lnTo>
                <a:lnTo>
                  <a:pt x="462028" y="0"/>
                </a:lnTo>
                <a:lnTo>
                  <a:pt x="352959" y="335684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1" name="Freeform: Shape 430">
            <a:extLst>
              <a:ext uri="{FF2B5EF4-FFF2-40B4-BE49-F238E27FC236}">
                <a16:creationId xmlns:a16="http://schemas.microsoft.com/office/drawing/2014/main" id="{B07298DE-7428-31E7-252E-5DC4ABDBE348}"/>
              </a:ext>
            </a:extLst>
          </p:cNvPr>
          <p:cNvSpPr/>
          <p:nvPr/>
        </p:nvSpPr>
        <p:spPr>
          <a:xfrm>
            <a:off x="10153175" y="7273302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1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1" y="0"/>
                </a:lnTo>
                <a:lnTo>
                  <a:pt x="462028" y="0"/>
                </a:lnTo>
                <a:lnTo>
                  <a:pt x="352959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2" name="Freeform: Shape 431">
            <a:extLst>
              <a:ext uri="{FF2B5EF4-FFF2-40B4-BE49-F238E27FC236}">
                <a16:creationId xmlns:a16="http://schemas.microsoft.com/office/drawing/2014/main" id="{ED7D0839-02F2-68F8-D18E-BCB4C55EA8B9}"/>
              </a:ext>
            </a:extLst>
          </p:cNvPr>
          <p:cNvSpPr/>
          <p:nvPr/>
        </p:nvSpPr>
        <p:spPr>
          <a:xfrm>
            <a:off x="9867625" y="3550516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9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3" name="Freeform: Shape 432">
            <a:extLst>
              <a:ext uri="{FF2B5EF4-FFF2-40B4-BE49-F238E27FC236}">
                <a16:creationId xmlns:a16="http://schemas.microsoft.com/office/drawing/2014/main" id="{4680C7E5-34A6-BC33-7A2A-07388029BAD8}"/>
              </a:ext>
            </a:extLst>
          </p:cNvPr>
          <p:cNvSpPr/>
          <p:nvPr/>
        </p:nvSpPr>
        <p:spPr>
          <a:xfrm>
            <a:off x="9867625" y="8152132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9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4" name="Freeform: Shape 433">
            <a:extLst>
              <a:ext uri="{FF2B5EF4-FFF2-40B4-BE49-F238E27FC236}">
                <a16:creationId xmlns:a16="http://schemas.microsoft.com/office/drawing/2014/main" id="{5729FEFE-0BA3-7AE5-2D94-F3E307B5771E}"/>
              </a:ext>
            </a:extLst>
          </p:cNvPr>
          <p:cNvSpPr/>
          <p:nvPr/>
        </p:nvSpPr>
        <p:spPr>
          <a:xfrm>
            <a:off x="10153175" y="2671686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1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1" y="0"/>
                </a:lnTo>
                <a:lnTo>
                  <a:pt x="462028" y="0"/>
                </a:lnTo>
                <a:lnTo>
                  <a:pt x="352959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5" name="Freeform: Shape 434">
            <a:extLst>
              <a:ext uri="{FF2B5EF4-FFF2-40B4-BE49-F238E27FC236}">
                <a16:creationId xmlns:a16="http://schemas.microsoft.com/office/drawing/2014/main" id="{E8302F3B-A981-5970-D996-EA1722C2DBCF}"/>
              </a:ext>
            </a:extLst>
          </p:cNvPr>
          <p:cNvSpPr/>
          <p:nvPr/>
        </p:nvSpPr>
        <p:spPr>
          <a:xfrm>
            <a:off x="10153175" y="1585391"/>
            <a:ext cx="462028" cy="335683"/>
          </a:xfrm>
          <a:custGeom>
            <a:avLst/>
            <a:gdLst>
              <a:gd name="connsiteX0" fmla="*/ 0 w 462028"/>
              <a:gd name="connsiteY0" fmla="*/ 335684 h 335683"/>
              <a:gd name="connsiteX1" fmla="*/ 109071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4 h 335683"/>
              <a:gd name="connsiteX4" fmla="*/ 0 w 462028"/>
              <a:gd name="connsiteY4" fmla="*/ 335684 h 335683"/>
              <a:gd name="connsiteX5" fmla="*/ 0 w 462028"/>
              <a:gd name="connsiteY5" fmla="*/ 335684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4"/>
                </a:moveTo>
                <a:lnTo>
                  <a:pt x="109071" y="0"/>
                </a:lnTo>
                <a:lnTo>
                  <a:pt x="462028" y="0"/>
                </a:lnTo>
                <a:lnTo>
                  <a:pt x="352959" y="335684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6" name="Freeform: Shape 435">
            <a:extLst>
              <a:ext uri="{FF2B5EF4-FFF2-40B4-BE49-F238E27FC236}">
                <a16:creationId xmlns:a16="http://schemas.microsoft.com/office/drawing/2014/main" id="{E85F17DA-A2CB-BE91-BE90-85F2DF7E57AF}"/>
              </a:ext>
            </a:extLst>
          </p:cNvPr>
          <p:cNvSpPr/>
          <p:nvPr/>
        </p:nvSpPr>
        <p:spPr>
          <a:xfrm>
            <a:off x="9867625" y="706561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0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0" y="0"/>
                </a:lnTo>
                <a:lnTo>
                  <a:pt x="462028" y="0"/>
                </a:lnTo>
                <a:lnTo>
                  <a:pt x="352959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7" name="Freeform: Shape 436">
            <a:extLst>
              <a:ext uri="{FF2B5EF4-FFF2-40B4-BE49-F238E27FC236}">
                <a16:creationId xmlns:a16="http://schemas.microsoft.com/office/drawing/2014/main" id="{BACAAA13-7B19-220F-0C9B-B8213B328BE1}"/>
              </a:ext>
            </a:extLst>
          </p:cNvPr>
          <p:cNvSpPr/>
          <p:nvPr/>
        </p:nvSpPr>
        <p:spPr>
          <a:xfrm>
            <a:off x="10153175" y="-172269"/>
            <a:ext cx="462028" cy="335683"/>
          </a:xfrm>
          <a:custGeom>
            <a:avLst/>
            <a:gdLst>
              <a:gd name="connsiteX0" fmla="*/ 0 w 462028"/>
              <a:gd name="connsiteY0" fmla="*/ 335683 h 335683"/>
              <a:gd name="connsiteX1" fmla="*/ 109071 w 462028"/>
              <a:gd name="connsiteY1" fmla="*/ 0 h 335683"/>
              <a:gd name="connsiteX2" fmla="*/ 462028 w 462028"/>
              <a:gd name="connsiteY2" fmla="*/ 0 h 335683"/>
              <a:gd name="connsiteX3" fmla="*/ 352959 w 462028"/>
              <a:gd name="connsiteY3" fmla="*/ 335683 h 335683"/>
              <a:gd name="connsiteX4" fmla="*/ 0 w 462028"/>
              <a:gd name="connsiteY4" fmla="*/ 335683 h 335683"/>
              <a:gd name="connsiteX5" fmla="*/ 0 w 462028"/>
              <a:gd name="connsiteY5" fmla="*/ 335683 h 3356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62028" h="335683">
                <a:moveTo>
                  <a:pt x="0" y="335683"/>
                </a:moveTo>
                <a:lnTo>
                  <a:pt x="109071" y="0"/>
                </a:lnTo>
                <a:lnTo>
                  <a:pt x="462028" y="0"/>
                </a:lnTo>
                <a:lnTo>
                  <a:pt x="352959" y="335683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8" name="Freeform: Shape 437">
            <a:extLst>
              <a:ext uri="{FF2B5EF4-FFF2-40B4-BE49-F238E27FC236}">
                <a16:creationId xmlns:a16="http://schemas.microsoft.com/office/drawing/2014/main" id="{0817656A-D84B-A1C6-143F-8E0A43872BF0}"/>
              </a:ext>
            </a:extLst>
          </p:cNvPr>
          <p:cNvSpPr/>
          <p:nvPr/>
        </p:nvSpPr>
        <p:spPr>
          <a:xfrm>
            <a:off x="4743650" y="3886200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50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50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9" name="Freeform: Shape 438">
            <a:extLst>
              <a:ext uri="{FF2B5EF4-FFF2-40B4-BE49-F238E27FC236}">
                <a16:creationId xmlns:a16="http://schemas.microsoft.com/office/drawing/2014/main" id="{05ADA89F-7AED-AB27-912E-C7392965EFED}"/>
              </a:ext>
            </a:extLst>
          </p:cNvPr>
          <p:cNvSpPr/>
          <p:nvPr/>
        </p:nvSpPr>
        <p:spPr>
          <a:xfrm>
            <a:off x="5491228" y="3343052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50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50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0" name="Freeform: Shape 439">
            <a:extLst>
              <a:ext uri="{FF2B5EF4-FFF2-40B4-BE49-F238E27FC236}">
                <a16:creationId xmlns:a16="http://schemas.microsoft.com/office/drawing/2014/main" id="{AFBEEE32-65F9-9D5D-167B-18C77223925B}"/>
              </a:ext>
            </a:extLst>
          </p:cNvPr>
          <p:cNvSpPr/>
          <p:nvPr/>
        </p:nvSpPr>
        <p:spPr>
          <a:xfrm>
            <a:off x="3819593" y="3886200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50 w 394619"/>
              <a:gd name="connsiteY1" fmla="*/ 0 h 543147"/>
              <a:gd name="connsiteX2" fmla="*/ 394619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50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1" name="Freeform: Shape 440">
            <a:extLst>
              <a:ext uri="{FF2B5EF4-FFF2-40B4-BE49-F238E27FC236}">
                <a16:creationId xmlns:a16="http://schemas.microsoft.com/office/drawing/2014/main" id="{3D36727E-2512-055C-46F0-9861A1ACA421}"/>
              </a:ext>
            </a:extLst>
          </p:cNvPr>
          <p:cNvSpPr/>
          <p:nvPr/>
        </p:nvSpPr>
        <p:spPr>
          <a:xfrm>
            <a:off x="6524356" y="3007369"/>
            <a:ext cx="394618" cy="543147"/>
          </a:xfrm>
          <a:custGeom>
            <a:avLst/>
            <a:gdLst>
              <a:gd name="connsiteX0" fmla="*/ 0 w 394618"/>
              <a:gd name="connsiteY0" fmla="*/ 207464 h 543147"/>
              <a:gd name="connsiteX1" fmla="*/ 285549 w 394618"/>
              <a:gd name="connsiteY1" fmla="*/ 0 h 543147"/>
              <a:gd name="connsiteX2" fmla="*/ 394619 w 394618"/>
              <a:gd name="connsiteY2" fmla="*/ 335683 h 543147"/>
              <a:gd name="connsiteX3" fmla="*/ 109070 w 394618"/>
              <a:gd name="connsiteY3" fmla="*/ 543147 h 543147"/>
              <a:gd name="connsiteX4" fmla="*/ 0 w 394618"/>
              <a:gd name="connsiteY4" fmla="*/ 207464 h 543147"/>
              <a:gd name="connsiteX5" fmla="*/ 0 w 394618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0" y="207464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2" name="Freeform: Shape 441">
            <a:extLst>
              <a:ext uri="{FF2B5EF4-FFF2-40B4-BE49-F238E27FC236}">
                <a16:creationId xmlns:a16="http://schemas.microsoft.com/office/drawing/2014/main" id="{921946ED-C525-2544-9501-671E951E7A60}"/>
              </a:ext>
            </a:extLst>
          </p:cNvPr>
          <p:cNvSpPr/>
          <p:nvPr/>
        </p:nvSpPr>
        <p:spPr>
          <a:xfrm>
            <a:off x="2786466" y="4221883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19 w 394619"/>
              <a:gd name="connsiteY2" fmla="*/ 335684 h 543147"/>
              <a:gd name="connsiteX3" fmla="*/ 109070 w 394619"/>
              <a:gd name="connsiteY3" fmla="*/ 543148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19" y="335684"/>
                </a:lnTo>
                <a:lnTo>
                  <a:pt x="109070" y="54314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3" name="Freeform: Shape 442">
            <a:extLst>
              <a:ext uri="{FF2B5EF4-FFF2-40B4-BE49-F238E27FC236}">
                <a16:creationId xmlns:a16="http://schemas.microsoft.com/office/drawing/2014/main" id="{9C698707-0001-40E2-3252-A682829D2AE0}"/>
              </a:ext>
            </a:extLst>
          </p:cNvPr>
          <p:cNvSpPr/>
          <p:nvPr/>
        </p:nvSpPr>
        <p:spPr>
          <a:xfrm>
            <a:off x="7162863" y="2799905"/>
            <a:ext cx="394618" cy="543147"/>
          </a:xfrm>
          <a:custGeom>
            <a:avLst/>
            <a:gdLst>
              <a:gd name="connsiteX0" fmla="*/ 0 w 394618"/>
              <a:gd name="connsiteY0" fmla="*/ 207464 h 543147"/>
              <a:gd name="connsiteX1" fmla="*/ 285549 w 394618"/>
              <a:gd name="connsiteY1" fmla="*/ 0 h 543147"/>
              <a:gd name="connsiteX2" fmla="*/ 394619 w 394618"/>
              <a:gd name="connsiteY2" fmla="*/ 335683 h 543147"/>
              <a:gd name="connsiteX3" fmla="*/ 109070 w 394618"/>
              <a:gd name="connsiteY3" fmla="*/ 543147 h 543147"/>
              <a:gd name="connsiteX4" fmla="*/ 0 w 394618"/>
              <a:gd name="connsiteY4" fmla="*/ 207464 h 543147"/>
              <a:gd name="connsiteX5" fmla="*/ 0 w 394618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0" y="207464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4" name="Freeform: Shape 443">
            <a:extLst>
              <a:ext uri="{FF2B5EF4-FFF2-40B4-BE49-F238E27FC236}">
                <a16:creationId xmlns:a16="http://schemas.microsoft.com/office/drawing/2014/main" id="{56A1B856-1494-67F0-1B6E-A7900A5477D6}"/>
              </a:ext>
            </a:extLst>
          </p:cNvPr>
          <p:cNvSpPr/>
          <p:nvPr/>
        </p:nvSpPr>
        <p:spPr>
          <a:xfrm>
            <a:off x="2147958" y="4429347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19 w 394619"/>
              <a:gd name="connsiteY2" fmla="*/ 335684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19" y="335684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5" name="Freeform: Shape 444">
            <a:extLst>
              <a:ext uri="{FF2B5EF4-FFF2-40B4-BE49-F238E27FC236}">
                <a16:creationId xmlns:a16="http://schemas.microsoft.com/office/drawing/2014/main" id="{CD566BB2-E8C5-629F-FCA0-C49C35565CF1}"/>
              </a:ext>
            </a:extLst>
          </p:cNvPr>
          <p:cNvSpPr/>
          <p:nvPr/>
        </p:nvSpPr>
        <p:spPr>
          <a:xfrm>
            <a:off x="8195990" y="2464222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50 w 394619"/>
              <a:gd name="connsiteY1" fmla="*/ 0 h 543147"/>
              <a:gd name="connsiteX2" fmla="*/ 394620 w 394619"/>
              <a:gd name="connsiteY2" fmla="*/ 335683 h 543147"/>
              <a:gd name="connsiteX3" fmla="*/ 109071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50" y="0"/>
                </a:lnTo>
                <a:lnTo>
                  <a:pt x="394620" y="335683"/>
                </a:lnTo>
                <a:lnTo>
                  <a:pt x="109071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6" name="Freeform: Shape 445">
            <a:extLst>
              <a:ext uri="{FF2B5EF4-FFF2-40B4-BE49-F238E27FC236}">
                <a16:creationId xmlns:a16="http://schemas.microsoft.com/office/drawing/2014/main" id="{31F9B55A-A2C1-1212-7F76-23178EF143DF}"/>
              </a:ext>
            </a:extLst>
          </p:cNvPr>
          <p:cNvSpPr/>
          <p:nvPr/>
        </p:nvSpPr>
        <p:spPr>
          <a:xfrm>
            <a:off x="1114831" y="4765030"/>
            <a:ext cx="394619" cy="543147"/>
          </a:xfrm>
          <a:custGeom>
            <a:avLst/>
            <a:gdLst>
              <a:gd name="connsiteX0" fmla="*/ 0 w 394619"/>
              <a:gd name="connsiteY0" fmla="*/ 207463 h 543147"/>
              <a:gd name="connsiteX1" fmla="*/ 285549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3 h 543147"/>
              <a:gd name="connsiteX5" fmla="*/ 0 w 394619"/>
              <a:gd name="connsiteY5" fmla="*/ 20746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3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7" name="Freeform: Shape 446">
            <a:extLst>
              <a:ext uri="{FF2B5EF4-FFF2-40B4-BE49-F238E27FC236}">
                <a16:creationId xmlns:a16="http://schemas.microsoft.com/office/drawing/2014/main" id="{6B5D6672-F83D-2525-5095-1B944B99D49B}"/>
              </a:ext>
            </a:extLst>
          </p:cNvPr>
          <p:cNvSpPr/>
          <p:nvPr/>
        </p:nvSpPr>
        <p:spPr>
          <a:xfrm>
            <a:off x="9229118" y="2128538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8" name="Freeform: Shape 447">
            <a:extLst>
              <a:ext uri="{FF2B5EF4-FFF2-40B4-BE49-F238E27FC236}">
                <a16:creationId xmlns:a16="http://schemas.microsoft.com/office/drawing/2014/main" id="{B3B14F4D-4A27-560D-F445-E64A1115C284}"/>
              </a:ext>
            </a:extLst>
          </p:cNvPr>
          <p:cNvSpPr/>
          <p:nvPr/>
        </p:nvSpPr>
        <p:spPr>
          <a:xfrm>
            <a:off x="81703" y="5100713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9" name="Freeform: Shape 448">
            <a:extLst>
              <a:ext uri="{FF2B5EF4-FFF2-40B4-BE49-F238E27FC236}">
                <a16:creationId xmlns:a16="http://schemas.microsoft.com/office/drawing/2014/main" id="{BB69629F-3880-CD5A-61CA-61E75D7596DB}"/>
              </a:ext>
            </a:extLst>
          </p:cNvPr>
          <p:cNvSpPr/>
          <p:nvPr/>
        </p:nvSpPr>
        <p:spPr>
          <a:xfrm>
            <a:off x="9867625" y="1921075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0" name="Freeform: Shape 449">
            <a:extLst>
              <a:ext uri="{FF2B5EF4-FFF2-40B4-BE49-F238E27FC236}">
                <a16:creationId xmlns:a16="http://schemas.microsoft.com/office/drawing/2014/main" id="{42B7ED0C-B3A2-5852-744F-0C96CDF49131}"/>
              </a:ext>
            </a:extLst>
          </p:cNvPr>
          <p:cNvSpPr/>
          <p:nvPr/>
        </p:nvSpPr>
        <p:spPr>
          <a:xfrm>
            <a:off x="-556803" y="5308177"/>
            <a:ext cx="394619" cy="543147"/>
          </a:xfrm>
          <a:custGeom>
            <a:avLst/>
            <a:gdLst>
              <a:gd name="connsiteX0" fmla="*/ 0 w 394619"/>
              <a:gd name="connsiteY0" fmla="*/ 207463 h 543147"/>
              <a:gd name="connsiteX1" fmla="*/ 285549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3 h 543147"/>
              <a:gd name="connsiteX5" fmla="*/ 0 w 394619"/>
              <a:gd name="connsiteY5" fmla="*/ 20746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3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1" name="Freeform: Shape 450">
            <a:extLst>
              <a:ext uri="{FF2B5EF4-FFF2-40B4-BE49-F238E27FC236}">
                <a16:creationId xmlns:a16="http://schemas.microsoft.com/office/drawing/2014/main" id="{6820D2E2-C790-1DDE-71B5-69152787C6CE}"/>
              </a:ext>
            </a:extLst>
          </p:cNvPr>
          <p:cNvSpPr/>
          <p:nvPr/>
        </p:nvSpPr>
        <p:spPr>
          <a:xfrm>
            <a:off x="4458101" y="3886200"/>
            <a:ext cx="394619" cy="543147"/>
          </a:xfrm>
          <a:custGeom>
            <a:avLst/>
            <a:gdLst>
              <a:gd name="connsiteX0" fmla="*/ 109070 w 394619"/>
              <a:gd name="connsiteY0" fmla="*/ 335683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19 w 394619"/>
              <a:gd name="connsiteY3" fmla="*/ 543147 h 543147"/>
              <a:gd name="connsiteX4" fmla="*/ 109070 w 394619"/>
              <a:gd name="connsiteY4" fmla="*/ 335683 h 543147"/>
              <a:gd name="connsiteX5" fmla="*/ 10907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3"/>
                </a:moveTo>
                <a:lnTo>
                  <a:pt x="0" y="0"/>
                </a:lnTo>
                <a:lnTo>
                  <a:pt x="285549" y="207464"/>
                </a:lnTo>
                <a:lnTo>
                  <a:pt x="394619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2" name="Freeform: Shape 451">
            <a:extLst>
              <a:ext uri="{FF2B5EF4-FFF2-40B4-BE49-F238E27FC236}">
                <a16:creationId xmlns:a16="http://schemas.microsoft.com/office/drawing/2014/main" id="{744D373F-3696-2A9A-0CF6-83D824371D4F}"/>
              </a:ext>
            </a:extLst>
          </p:cNvPr>
          <p:cNvSpPr/>
          <p:nvPr/>
        </p:nvSpPr>
        <p:spPr>
          <a:xfrm>
            <a:off x="6129736" y="3343052"/>
            <a:ext cx="394619" cy="543147"/>
          </a:xfrm>
          <a:custGeom>
            <a:avLst/>
            <a:gdLst>
              <a:gd name="connsiteX0" fmla="*/ 109070 w 394619"/>
              <a:gd name="connsiteY0" fmla="*/ 335683 h 543147"/>
              <a:gd name="connsiteX1" fmla="*/ 0 w 394619"/>
              <a:gd name="connsiteY1" fmla="*/ 0 h 543147"/>
              <a:gd name="connsiteX2" fmla="*/ 285550 w 394619"/>
              <a:gd name="connsiteY2" fmla="*/ 207464 h 543147"/>
              <a:gd name="connsiteX3" fmla="*/ 394620 w 394619"/>
              <a:gd name="connsiteY3" fmla="*/ 543147 h 543147"/>
              <a:gd name="connsiteX4" fmla="*/ 109070 w 394619"/>
              <a:gd name="connsiteY4" fmla="*/ 335683 h 543147"/>
              <a:gd name="connsiteX5" fmla="*/ 10907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3"/>
                </a:moveTo>
                <a:lnTo>
                  <a:pt x="0" y="0"/>
                </a:lnTo>
                <a:lnTo>
                  <a:pt x="285550" y="207464"/>
                </a:lnTo>
                <a:lnTo>
                  <a:pt x="394620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3" name="Freeform: Shape 452">
            <a:extLst>
              <a:ext uri="{FF2B5EF4-FFF2-40B4-BE49-F238E27FC236}">
                <a16:creationId xmlns:a16="http://schemas.microsoft.com/office/drawing/2014/main" id="{DB9071F1-F441-2A9C-1911-A9A455D3CF8F}"/>
              </a:ext>
            </a:extLst>
          </p:cNvPr>
          <p:cNvSpPr/>
          <p:nvPr/>
        </p:nvSpPr>
        <p:spPr>
          <a:xfrm>
            <a:off x="3424974" y="4221883"/>
            <a:ext cx="394619" cy="543147"/>
          </a:xfrm>
          <a:custGeom>
            <a:avLst/>
            <a:gdLst>
              <a:gd name="connsiteX0" fmla="*/ 109070 w 394619"/>
              <a:gd name="connsiteY0" fmla="*/ 335684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19 w 394619"/>
              <a:gd name="connsiteY3" fmla="*/ 543148 h 543147"/>
              <a:gd name="connsiteX4" fmla="*/ 109070 w 394619"/>
              <a:gd name="connsiteY4" fmla="*/ 335684 h 543147"/>
              <a:gd name="connsiteX5" fmla="*/ 10907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4"/>
                </a:moveTo>
                <a:lnTo>
                  <a:pt x="0" y="0"/>
                </a:lnTo>
                <a:lnTo>
                  <a:pt x="285549" y="207464"/>
                </a:lnTo>
                <a:lnTo>
                  <a:pt x="394619" y="543148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4" name="Freeform: Shape 453">
            <a:extLst>
              <a:ext uri="{FF2B5EF4-FFF2-40B4-BE49-F238E27FC236}">
                <a16:creationId xmlns:a16="http://schemas.microsoft.com/office/drawing/2014/main" id="{7C8EC1E6-8D73-E3B2-3B43-33F2B0BC3300}"/>
              </a:ext>
            </a:extLst>
          </p:cNvPr>
          <p:cNvSpPr/>
          <p:nvPr/>
        </p:nvSpPr>
        <p:spPr>
          <a:xfrm>
            <a:off x="7801371" y="2799905"/>
            <a:ext cx="394618" cy="543147"/>
          </a:xfrm>
          <a:custGeom>
            <a:avLst/>
            <a:gdLst>
              <a:gd name="connsiteX0" fmla="*/ 109070 w 394618"/>
              <a:gd name="connsiteY0" fmla="*/ 335683 h 543147"/>
              <a:gd name="connsiteX1" fmla="*/ 0 w 394618"/>
              <a:gd name="connsiteY1" fmla="*/ 0 h 543147"/>
              <a:gd name="connsiteX2" fmla="*/ 285549 w 394618"/>
              <a:gd name="connsiteY2" fmla="*/ 207464 h 543147"/>
              <a:gd name="connsiteX3" fmla="*/ 394619 w 394618"/>
              <a:gd name="connsiteY3" fmla="*/ 543147 h 543147"/>
              <a:gd name="connsiteX4" fmla="*/ 109070 w 394618"/>
              <a:gd name="connsiteY4" fmla="*/ 335683 h 543147"/>
              <a:gd name="connsiteX5" fmla="*/ 109070 w 394618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109070" y="335683"/>
                </a:moveTo>
                <a:lnTo>
                  <a:pt x="0" y="0"/>
                </a:lnTo>
                <a:lnTo>
                  <a:pt x="285549" y="207464"/>
                </a:lnTo>
                <a:lnTo>
                  <a:pt x="394619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5" name="Freeform: Shape 454">
            <a:extLst>
              <a:ext uri="{FF2B5EF4-FFF2-40B4-BE49-F238E27FC236}">
                <a16:creationId xmlns:a16="http://schemas.microsoft.com/office/drawing/2014/main" id="{75AB57E2-B2F0-D86F-D75E-C14CD6278570}"/>
              </a:ext>
            </a:extLst>
          </p:cNvPr>
          <p:cNvSpPr/>
          <p:nvPr/>
        </p:nvSpPr>
        <p:spPr>
          <a:xfrm>
            <a:off x="1753338" y="4765030"/>
            <a:ext cx="394619" cy="543147"/>
          </a:xfrm>
          <a:custGeom>
            <a:avLst/>
            <a:gdLst>
              <a:gd name="connsiteX0" fmla="*/ 109070 w 394619"/>
              <a:gd name="connsiteY0" fmla="*/ 335683 h 543147"/>
              <a:gd name="connsiteX1" fmla="*/ 0 w 394619"/>
              <a:gd name="connsiteY1" fmla="*/ 0 h 543147"/>
              <a:gd name="connsiteX2" fmla="*/ 285549 w 394619"/>
              <a:gd name="connsiteY2" fmla="*/ 207463 h 543147"/>
              <a:gd name="connsiteX3" fmla="*/ 394620 w 394619"/>
              <a:gd name="connsiteY3" fmla="*/ 543147 h 543147"/>
              <a:gd name="connsiteX4" fmla="*/ 109070 w 394619"/>
              <a:gd name="connsiteY4" fmla="*/ 335683 h 543147"/>
              <a:gd name="connsiteX5" fmla="*/ 10907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3"/>
                </a:moveTo>
                <a:lnTo>
                  <a:pt x="0" y="0"/>
                </a:lnTo>
                <a:lnTo>
                  <a:pt x="285549" y="207463"/>
                </a:lnTo>
                <a:lnTo>
                  <a:pt x="394620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6" name="Freeform: Shape 455">
            <a:extLst>
              <a:ext uri="{FF2B5EF4-FFF2-40B4-BE49-F238E27FC236}">
                <a16:creationId xmlns:a16="http://schemas.microsoft.com/office/drawing/2014/main" id="{3F476AB5-46FA-A747-8459-E3E5685C3FBC}"/>
              </a:ext>
            </a:extLst>
          </p:cNvPr>
          <p:cNvSpPr/>
          <p:nvPr/>
        </p:nvSpPr>
        <p:spPr>
          <a:xfrm>
            <a:off x="8834498" y="2464222"/>
            <a:ext cx="394619" cy="543147"/>
          </a:xfrm>
          <a:custGeom>
            <a:avLst/>
            <a:gdLst>
              <a:gd name="connsiteX0" fmla="*/ 109071 w 394619"/>
              <a:gd name="connsiteY0" fmla="*/ 335683 h 543147"/>
              <a:gd name="connsiteX1" fmla="*/ 0 w 394619"/>
              <a:gd name="connsiteY1" fmla="*/ 0 h 543147"/>
              <a:gd name="connsiteX2" fmla="*/ 285550 w 394619"/>
              <a:gd name="connsiteY2" fmla="*/ 207464 h 543147"/>
              <a:gd name="connsiteX3" fmla="*/ 394620 w 394619"/>
              <a:gd name="connsiteY3" fmla="*/ 543147 h 543147"/>
              <a:gd name="connsiteX4" fmla="*/ 109071 w 394619"/>
              <a:gd name="connsiteY4" fmla="*/ 335683 h 543147"/>
              <a:gd name="connsiteX5" fmla="*/ 109071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1" y="335683"/>
                </a:moveTo>
                <a:lnTo>
                  <a:pt x="0" y="0"/>
                </a:lnTo>
                <a:lnTo>
                  <a:pt x="285550" y="207464"/>
                </a:lnTo>
                <a:lnTo>
                  <a:pt x="394620" y="543147"/>
                </a:lnTo>
                <a:lnTo>
                  <a:pt x="109071" y="335683"/>
                </a:lnTo>
                <a:lnTo>
                  <a:pt x="109071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7" name="Freeform: Shape 456">
            <a:extLst>
              <a:ext uri="{FF2B5EF4-FFF2-40B4-BE49-F238E27FC236}">
                <a16:creationId xmlns:a16="http://schemas.microsoft.com/office/drawing/2014/main" id="{CAE1BDED-299F-58C4-6EE7-FE910D9D78AD}"/>
              </a:ext>
            </a:extLst>
          </p:cNvPr>
          <p:cNvSpPr/>
          <p:nvPr/>
        </p:nvSpPr>
        <p:spPr>
          <a:xfrm>
            <a:off x="720211" y="5100713"/>
            <a:ext cx="394619" cy="543147"/>
          </a:xfrm>
          <a:custGeom>
            <a:avLst/>
            <a:gdLst>
              <a:gd name="connsiteX0" fmla="*/ 109070 w 394619"/>
              <a:gd name="connsiteY0" fmla="*/ 335683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19 w 394619"/>
              <a:gd name="connsiteY3" fmla="*/ 543147 h 543147"/>
              <a:gd name="connsiteX4" fmla="*/ 109070 w 394619"/>
              <a:gd name="connsiteY4" fmla="*/ 335683 h 543147"/>
              <a:gd name="connsiteX5" fmla="*/ 10907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3"/>
                </a:moveTo>
                <a:lnTo>
                  <a:pt x="0" y="0"/>
                </a:lnTo>
                <a:lnTo>
                  <a:pt x="285549" y="207464"/>
                </a:lnTo>
                <a:lnTo>
                  <a:pt x="394619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8" name="Freeform: Shape 457">
            <a:extLst>
              <a:ext uri="{FF2B5EF4-FFF2-40B4-BE49-F238E27FC236}">
                <a16:creationId xmlns:a16="http://schemas.microsoft.com/office/drawing/2014/main" id="{89F99B2E-8972-275C-AD8D-1F2300E28CEF}"/>
              </a:ext>
            </a:extLst>
          </p:cNvPr>
          <p:cNvSpPr/>
          <p:nvPr/>
        </p:nvSpPr>
        <p:spPr>
          <a:xfrm>
            <a:off x="10506133" y="1921075"/>
            <a:ext cx="394619" cy="543147"/>
          </a:xfrm>
          <a:custGeom>
            <a:avLst/>
            <a:gdLst>
              <a:gd name="connsiteX0" fmla="*/ 109070 w 394619"/>
              <a:gd name="connsiteY0" fmla="*/ 335683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20 w 394619"/>
              <a:gd name="connsiteY3" fmla="*/ 543147 h 543147"/>
              <a:gd name="connsiteX4" fmla="*/ 109070 w 394619"/>
              <a:gd name="connsiteY4" fmla="*/ 335683 h 543147"/>
              <a:gd name="connsiteX5" fmla="*/ 10907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3"/>
                </a:moveTo>
                <a:lnTo>
                  <a:pt x="0" y="0"/>
                </a:lnTo>
                <a:lnTo>
                  <a:pt x="285549" y="207464"/>
                </a:lnTo>
                <a:lnTo>
                  <a:pt x="394620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9" name="Freeform: Shape 458">
            <a:extLst>
              <a:ext uri="{FF2B5EF4-FFF2-40B4-BE49-F238E27FC236}">
                <a16:creationId xmlns:a16="http://schemas.microsoft.com/office/drawing/2014/main" id="{4E7E6344-C322-34D6-D1AE-AC868C40A9D2}"/>
              </a:ext>
            </a:extLst>
          </p:cNvPr>
          <p:cNvSpPr/>
          <p:nvPr/>
        </p:nvSpPr>
        <p:spPr>
          <a:xfrm>
            <a:off x="-951423" y="5643861"/>
            <a:ext cx="394619" cy="543147"/>
          </a:xfrm>
          <a:custGeom>
            <a:avLst/>
            <a:gdLst>
              <a:gd name="connsiteX0" fmla="*/ 109070 w 394619"/>
              <a:gd name="connsiteY0" fmla="*/ 335684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20 w 394619"/>
              <a:gd name="connsiteY3" fmla="*/ 543147 h 543147"/>
              <a:gd name="connsiteX4" fmla="*/ 109070 w 394619"/>
              <a:gd name="connsiteY4" fmla="*/ 335684 h 543147"/>
              <a:gd name="connsiteX5" fmla="*/ 10907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4"/>
                </a:moveTo>
                <a:lnTo>
                  <a:pt x="0" y="0"/>
                </a:lnTo>
                <a:lnTo>
                  <a:pt x="285549" y="207464"/>
                </a:lnTo>
                <a:lnTo>
                  <a:pt x="394620" y="543147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0" name="Freeform: Shape 459">
            <a:extLst>
              <a:ext uri="{FF2B5EF4-FFF2-40B4-BE49-F238E27FC236}">
                <a16:creationId xmlns:a16="http://schemas.microsoft.com/office/drawing/2014/main" id="{3B78554A-5E92-B348-3D07-A725A9D2777D}"/>
              </a:ext>
            </a:extLst>
          </p:cNvPr>
          <p:cNvSpPr/>
          <p:nvPr/>
        </p:nvSpPr>
        <p:spPr>
          <a:xfrm>
            <a:off x="5382158" y="3550516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6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6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1" name="Freeform: Shape 460">
            <a:extLst>
              <a:ext uri="{FF2B5EF4-FFF2-40B4-BE49-F238E27FC236}">
                <a16:creationId xmlns:a16="http://schemas.microsoft.com/office/drawing/2014/main" id="{6ED6B8DF-2EC0-6B5B-7C36-8ED40A04087A}"/>
              </a:ext>
            </a:extLst>
          </p:cNvPr>
          <p:cNvSpPr/>
          <p:nvPr/>
        </p:nvSpPr>
        <p:spPr>
          <a:xfrm>
            <a:off x="3710523" y="4093663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2" name="Freeform: Shape 461">
            <a:extLst>
              <a:ext uri="{FF2B5EF4-FFF2-40B4-BE49-F238E27FC236}">
                <a16:creationId xmlns:a16="http://schemas.microsoft.com/office/drawing/2014/main" id="{3D5AE8B5-143F-DB0A-8F0F-A6007B704AFA}"/>
              </a:ext>
            </a:extLst>
          </p:cNvPr>
          <p:cNvSpPr/>
          <p:nvPr/>
        </p:nvSpPr>
        <p:spPr>
          <a:xfrm>
            <a:off x="6415285" y="3214833"/>
            <a:ext cx="218140" cy="671366"/>
          </a:xfrm>
          <a:custGeom>
            <a:avLst/>
            <a:gdLst>
              <a:gd name="connsiteX0" fmla="*/ 0 w 218140"/>
              <a:gd name="connsiteY0" fmla="*/ 335684 h 671366"/>
              <a:gd name="connsiteX1" fmla="*/ 109070 w 218140"/>
              <a:gd name="connsiteY1" fmla="*/ 0 h 671366"/>
              <a:gd name="connsiteX2" fmla="*/ 218140 w 218140"/>
              <a:gd name="connsiteY2" fmla="*/ 335684 h 671366"/>
              <a:gd name="connsiteX3" fmla="*/ 109070 w 218140"/>
              <a:gd name="connsiteY3" fmla="*/ 671367 h 671366"/>
              <a:gd name="connsiteX4" fmla="*/ 0 w 218140"/>
              <a:gd name="connsiteY4" fmla="*/ 335684 h 671366"/>
              <a:gd name="connsiteX5" fmla="*/ 0 w 218140"/>
              <a:gd name="connsiteY5" fmla="*/ 335684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4"/>
                </a:moveTo>
                <a:lnTo>
                  <a:pt x="109070" y="0"/>
                </a:lnTo>
                <a:lnTo>
                  <a:pt x="218140" y="335684"/>
                </a:lnTo>
                <a:lnTo>
                  <a:pt x="109070" y="671367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3" name="Freeform: Shape 462">
            <a:extLst>
              <a:ext uri="{FF2B5EF4-FFF2-40B4-BE49-F238E27FC236}">
                <a16:creationId xmlns:a16="http://schemas.microsoft.com/office/drawing/2014/main" id="{42FC6D1B-F1E8-E2E9-AC4B-D71DAF621532}"/>
              </a:ext>
            </a:extLst>
          </p:cNvPr>
          <p:cNvSpPr/>
          <p:nvPr/>
        </p:nvSpPr>
        <p:spPr>
          <a:xfrm>
            <a:off x="2038888" y="4636810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4" name="Freeform: Shape 463">
            <a:extLst>
              <a:ext uri="{FF2B5EF4-FFF2-40B4-BE49-F238E27FC236}">
                <a16:creationId xmlns:a16="http://schemas.microsoft.com/office/drawing/2014/main" id="{1E2C8E4D-29A3-D055-3E02-AFA196A6DCA0}"/>
              </a:ext>
            </a:extLst>
          </p:cNvPr>
          <p:cNvSpPr/>
          <p:nvPr/>
        </p:nvSpPr>
        <p:spPr>
          <a:xfrm>
            <a:off x="8086920" y="2671686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5" name="Freeform: Shape 464">
            <a:extLst>
              <a:ext uri="{FF2B5EF4-FFF2-40B4-BE49-F238E27FC236}">
                <a16:creationId xmlns:a16="http://schemas.microsoft.com/office/drawing/2014/main" id="{550F2858-E44C-C0BD-4FCE-975F096C4F35}"/>
              </a:ext>
            </a:extLst>
          </p:cNvPr>
          <p:cNvSpPr/>
          <p:nvPr/>
        </p:nvSpPr>
        <p:spPr>
          <a:xfrm>
            <a:off x="1005761" y="4972494"/>
            <a:ext cx="218140" cy="671366"/>
          </a:xfrm>
          <a:custGeom>
            <a:avLst/>
            <a:gdLst>
              <a:gd name="connsiteX0" fmla="*/ 0 w 218140"/>
              <a:gd name="connsiteY0" fmla="*/ 335684 h 671366"/>
              <a:gd name="connsiteX1" fmla="*/ 109070 w 218140"/>
              <a:gd name="connsiteY1" fmla="*/ 0 h 671366"/>
              <a:gd name="connsiteX2" fmla="*/ 218140 w 218140"/>
              <a:gd name="connsiteY2" fmla="*/ 335684 h 671366"/>
              <a:gd name="connsiteX3" fmla="*/ 109070 w 218140"/>
              <a:gd name="connsiteY3" fmla="*/ 671367 h 671366"/>
              <a:gd name="connsiteX4" fmla="*/ 0 w 218140"/>
              <a:gd name="connsiteY4" fmla="*/ 335684 h 671366"/>
              <a:gd name="connsiteX5" fmla="*/ 0 w 218140"/>
              <a:gd name="connsiteY5" fmla="*/ 335684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4"/>
                </a:moveTo>
                <a:lnTo>
                  <a:pt x="109070" y="0"/>
                </a:lnTo>
                <a:lnTo>
                  <a:pt x="218140" y="335684"/>
                </a:lnTo>
                <a:lnTo>
                  <a:pt x="109070" y="671367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6" name="Freeform: Shape 465">
            <a:extLst>
              <a:ext uri="{FF2B5EF4-FFF2-40B4-BE49-F238E27FC236}">
                <a16:creationId xmlns:a16="http://schemas.microsoft.com/office/drawing/2014/main" id="{E1C0A130-D38E-9CDE-A9D6-66CA4E891209}"/>
              </a:ext>
            </a:extLst>
          </p:cNvPr>
          <p:cNvSpPr/>
          <p:nvPr/>
        </p:nvSpPr>
        <p:spPr>
          <a:xfrm>
            <a:off x="9120048" y="2336002"/>
            <a:ext cx="218139" cy="671366"/>
          </a:xfrm>
          <a:custGeom>
            <a:avLst/>
            <a:gdLst>
              <a:gd name="connsiteX0" fmla="*/ 0 w 218139"/>
              <a:gd name="connsiteY0" fmla="*/ 335683 h 671366"/>
              <a:gd name="connsiteX1" fmla="*/ 109070 w 218139"/>
              <a:gd name="connsiteY1" fmla="*/ 0 h 671366"/>
              <a:gd name="connsiteX2" fmla="*/ 218140 w 218139"/>
              <a:gd name="connsiteY2" fmla="*/ 335683 h 671366"/>
              <a:gd name="connsiteX3" fmla="*/ 109070 w 218139"/>
              <a:gd name="connsiteY3" fmla="*/ 671367 h 671366"/>
              <a:gd name="connsiteX4" fmla="*/ 0 w 218139"/>
              <a:gd name="connsiteY4" fmla="*/ 335683 h 671366"/>
              <a:gd name="connsiteX5" fmla="*/ 0 w 218139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39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7" name="Freeform: Shape 466">
            <a:extLst>
              <a:ext uri="{FF2B5EF4-FFF2-40B4-BE49-F238E27FC236}">
                <a16:creationId xmlns:a16="http://schemas.microsoft.com/office/drawing/2014/main" id="{D51AF08A-5DF7-0C4F-5D7B-967E005E669D}"/>
              </a:ext>
            </a:extLst>
          </p:cNvPr>
          <p:cNvSpPr/>
          <p:nvPr/>
        </p:nvSpPr>
        <p:spPr>
          <a:xfrm>
            <a:off x="-665873" y="5515641"/>
            <a:ext cx="218140" cy="671366"/>
          </a:xfrm>
          <a:custGeom>
            <a:avLst/>
            <a:gdLst>
              <a:gd name="connsiteX0" fmla="*/ 0 w 218140"/>
              <a:gd name="connsiteY0" fmla="*/ 335684 h 671366"/>
              <a:gd name="connsiteX1" fmla="*/ 109070 w 218140"/>
              <a:gd name="connsiteY1" fmla="*/ 0 h 671366"/>
              <a:gd name="connsiteX2" fmla="*/ 218140 w 218140"/>
              <a:gd name="connsiteY2" fmla="*/ 335684 h 671366"/>
              <a:gd name="connsiteX3" fmla="*/ 109070 w 218140"/>
              <a:gd name="connsiteY3" fmla="*/ 671367 h 671366"/>
              <a:gd name="connsiteX4" fmla="*/ 0 w 218140"/>
              <a:gd name="connsiteY4" fmla="*/ 335684 h 671366"/>
              <a:gd name="connsiteX5" fmla="*/ 0 w 218140"/>
              <a:gd name="connsiteY5" fmla="*/ 335684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4"/>
                </a:moveTo>
                <a:lnTo>
                  <a:pt x="109070" y="0"/>
                </a:lnTo>
                <a:lnTo>
                  <a:pt x="218140" y="335684"/>
                </a:lnTo>
                <a:lnTo>
                  <a:pt x="109070" y="671367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8" name="Freeform: Shape 467">
            <a:extLst>
              <a:ext uri="{FF2B5EF4-FFF2-40B4-BE49-F238E27FC236}">
                <a16:creationId xmlns:a16="http://schemas.microsoft.com/office/drawing/2014/main" id="{7B65D57B-6EFD-5966-C340-0A306143A2DF}"/>
              </a:ext>
            </a:extLst>
          </p:cNvPr>
          <p:cNvSpPr/>
          <p:nvPr/>
        </p:nvSpPr>
        <p:spPr>
          <a:xfrm>
            <a:off x="10791682" y="1792855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1 w 218140"/>
              <a:gd name="connsiteY1" fmla="*/ 0 h 671366"/>
              <a:gd name="connsiteX2" fmla="*/ 218140 w 218140"/>
              <a:gd name="connsiteY2" fmla="*/ 335683 h 671366"/>
              <a:gd name="connsiteX3" fmla="*/ 109071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1" y="0"/>
                </a:lnTo>
                <a:lnTo>
                  <a:pt x="218140" y="335683"/>
                </a:lnTo>
                <a:lnTo>
                  <a:pt x="109071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9" name="Freeform: Shape 468">
            <a:extLst>
              <a:ext uri="{FF2B5EF4-FFF2-40B4-BE49-F238E27FC236}">
                <a16:creationId xmlns:a16="http://schemas.microsoft.com/office/drawing/2014/main" id="{7C2086A2-6CAF-B741-2077-D063A83AB057}"/>
              </a:ext>
            </a:extLst>
          </p:cNvPr>
          <p:cNvSpPr/>
          <p:nvPr/>
        </p:nvSpPr>
        <p:spPr>
          <a:xfrm>
            <a:off x="4458101" y="3007369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19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0" name="Freeform: Shape 469">
            <a:extLst>
              <a:ext uri="{FF2B5EF4-FFF2-40B4-BE49-F238E27FC236}">
                <a16:creationId xmlns:a16="http://schemas.microsoft.com/office/drawing/2014/main" id="{933E1C9B-9D98-1FE7-7592-2DA39E852AE0}"/>
              </a:ext>
            </a:extLst>
          </p:cNvPr>
          <p:cNvSpPr/>
          <p:nvPr/>
        </p:nvSpPr>
        <p:spPr>
          <a:xfrm>
            <a:off x="5205679" y="2464222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19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1" name="Freeform: Shape 470">
            <a:extLst>
              <a:ext uri="{FF2B5EF4-FFF2-40B4-BE49-F238E27FC236}">
                <a16:creationId xmlns:a16="http://schemas.microsoft.com/office/drawing/2014/main" id="{81089032-3AC7-FD85-965F-3790892EF74F}"/>
              </a:ext>
            </a:extLst>
          </p:cNvPr>
          <p:cNvSpPr/>
          <p:nvPr/>
        </p:nvSpPr>
        <p:spPr>
          <a:xfrm>
            <a:off x="3424974" y="3343052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19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2" name="Freeform: Shape 471">
            <a:extLst>
              <a:ext uri="{FF2B5EF4-FFF2-40B4-BE49-F238E27FC236}">
                <a16:creationId xmlns:a16="http://schemas.microsoft.com/office/drawing/2014/main" id="{FFEE5C71-425A-171B-8E30-26E4700C28A5}"/>
              </a:ext>
            </a:extLst>
          </p:cNvPr>
          <p:cNvSpPr/>
          <p:nvPr/>
        </p:nvSpPr>
        <p:spPr>
          <a:xfrm>
            <a:off x="6129736" y="2464222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50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50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3" name="Freeform: Shape 472">
            <a:extLst>
              <a:ext uri="{FF2B5EF4-FFF2-40B4-BE49-F238E27FC236}">
                <a16:creationId xmlns:a16="http://schemas.microsoft.com/office/drawing/2014/main" id="{DCD83535-47F3-3667-4996-387B5671A52C}"/>
              </a:ext>
            </a:extLst>
          </p:cNvPr>
          <p:cNvSpPr/>
          <p:nvPr/>
        </p:nvSpPr>
        <p:spPr>
          <a:xfrm>
            <a:off x="2500917" y="3343052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19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4" name="Freeform: Shape 473">
            <a:extLst>
              <a:ext uri="{FF2B5EF4-FFF2-40B4-BE49-F238E27FC236}">
                <a16:creationId xmlns:a16="http://schemas.microsoft.com/office/drawing/2014/main" id="{B4A24A67-12A8-63A2-E407-EEE8195C85E3}"/>
              </a:ext>
            </a:extLst>
          </p:cNvPr>
          <p:cNvSpPr/>
          <p:nvPr/>
        </p:nvSpPr>
        <p:spPr>
          <a:xfrm>
            <a:off x="6877313" y="1921075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50 w 394619"/>
              <a:gd name="connsiteY1" fmla="*/ 0 h 543147"/>
              <a:gd name="connsiteX2" fmla="*/ 394620 w 394619"/>
              <a:gd name="connsiteY2" fmla="*/ 335683 h 543147"/>
              <a:gd name="connsiteX3" fmla="*/ 109071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50" y="0"/>
                </a:lnTo>
                <a:lnTo>
                  <a:pt x="394620" y="335683"/>
                </a:lnTo>
                <a:lnTo>
                  <a:pt x="109071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5" name="Freeform: Shape 474">
            <a:extLst>
              <a:ext uri="{FF2B5EF4-FFF2-40B4-BE49-F238E27FC236}">
                <a16:creationId xmlns:a16="http://schemas.microsoft.com/office/drawing/2014/main" id="{6E418B8A-C646-C77C-F3E1-7CA88A037F0F}"/>
              </a:ext>
            </a:extLst>
          </p:cNvPr>
          <p:cNvSpPr/>
          <p:nvPr/>
        </p:nvSpPr>
        <p:spPr>
          <a:xfrm>
            <a:off x="1753338" y="3886200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6" name="Freeform: Shape 475">
            <a:extLst>
              <a:ext uri="{FF2B5EF4-FFF2-40B4-BE49-F238E27FC236}">
                <a16:creationId xmlns:a16="http://schemas.microsoft.com/office/drawing/2014/main" id="{08C05AA3-E147-4D77-0595-0656DDAE7EBD}"/>
              </a:ext>
            </a:extLst>
          </p:cNvPr>
          <p:cNvSpPr/>
          <p:nvPr/>
        </p:nvSpPr>
        <p:spPr>
          <a:xfrm>
            <a:off x="7910441" y="1585391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4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4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7" name="Freeform: Shape 476">
            <a:extLst>
              <a:ext uri="{FF2B5EF4-FFF2-40B4-BE49-F238E27FC236}">
                <a16:creationId xmlns:a16="http://schemas.microsoft.com/office/drawing/2014/main" id="{9D1A6E7D-3264-F0A6-8EC6-0E24BE683506}"/>
              </a:ext>
            </a:extLst>
          </p:cNvPr>
          <p:cNvSpPr/>
          <p:nvPr/>
        </p:nvSpPr>
        <p:spPr>
          <a:xfrm>
            <a:off x="829281" y="3886200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8" name="Freeform: Shape 477">
            <a:extLst>
              <a:ext uri="{FF2B5EF4-FFF2-40B4-BE49-F238E27FC236}">
                <a16:creationId xmlns:a16="http://schemas.microsoft.com/office/drawing/2014/main" id="{FE10B447-B976-4768-11E0-523ACBC504A4}"/>
              </a:ext>
            </a:extLst>
          </p:cNvPr>
          <p:cNvSpPr/>
          <p:nvPr/>
        </p:nvSpPr>
        <p:spPr>
          <a:xfrm>
            <a:off x="8834498" y="1585391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50 w 394619"/>
              <a:gd name="connsiteY1" fmla="*/ 0 h 543147"/>
              <a:gd name="connsiteX2" fmla="*/ 394620 w 394619"/>
              <a:gd name="connsiteY2" fmla="*/ 335684 h 543147"/>
              <a:gd name="connsiteX3" fmla="*/ 109071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50" y="0"/>
                </a:lnTo>
                <a:lnTo>
                  <a:pt x="394620" y="335684"/>
                </a:lnTo>
                <a:lnTo>
                  <a:pt x="109071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9" name="Freeform: Shape 478">
            <a:extLst>
              <a:ext uri="{FF2B5EF4-FFF2-40B4-BE49-F238E27FC236}">
                <a16:creationId xmlns:a16="http://schemas.microsoft.com/office/drawing/2014/main" id="{70F75694-63A2-CE41-4249-1FAB33C190A5}"/>
              </a:ext>
            </a:extLst>
          </p:cNvPr>
          <p:cNvSpPr/>
          <p:nvPr/>
        </p:nvSpPr>
        <p:spPr>
          <a:xfrm>
            <a:off x="-203845" y="4221883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4 h 543147"/>
              <a:gd name="connsiteX3" fmla="*/ 109070 w 394619"/>
              <a:gd name="connsiteY3" fmla="*/ 543148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4"/>
                </a:lnTo>
                <a:lnTo>
                  <a:pt x="109070" y="54314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0" name="Freeform: Shape 479">
            <a:extLst>
              <a:ext uri="{FF2B5EF4-FFF2-40B4-BE49-F238E27FC236}">
                <a16:creationId xmlns:a16="http://schemas.microsoft.com/office/drawing/2014/main" id="{3856544A-61F9-03AF-6585-BDA49F716929}"/>
              </a:ext>
            </a:extLst>
          </p:cNvPr>
          <p:cNvSpPr/>
          <p:nvPr/>
        </p:nvSpPr>
        <p:spPr>
          <a:xfrm>
            <a:off x="9582076" y="1042244"/>
            <a:ext cx="394618" cy="543147"/>
          </a:xfrm>
          <a:custGeom>
            <a:avLst/>
            <a:gdLst>
              <a:gd name="connsiteX0" fmla="*/ 0 w 394618"/>
              <a:gd name="connsiteY0" fmla="*/ 207464 h 543147"/>
              <a:gd name="connsiteX1" fmla="*/ 285549 w 394618"/>
              <a:gd name="connsiteY1" fmla="*/ 0 h 543147"/>
              <a:gd name="connsiteX2" fmla="*/ 394619 w 394618"/>
              <a:gd name="connsiteY2" fmla="*/ 335683 h 543147"/>
              <a:gd name="connsiteX3" fmla="*/ 109070 w 394618"/>
              <a:gd name="connsiteY3" fmla="*/ 543147 h 543147"/>
              <a:gd name="connsiteX4" fmla="*/ 0 w 394618"/>
              <a:gd name="connsiteY4" fmla="*/ 207464 h 543147"/>
              <a:gd name="connsiteX5" fmla="*/ 0 w 394618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0" y="207464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1" name="Freeform: Shape 480">
            <a:extLst>
              <a:ext uri="{FF2B5EF4-FFF2-40B4-BE49-F238E27FC236}">
                <a16:creationId xmlns:a16="http://schemas.microsoft.com/office/drawing/2014/main" id="{6CE51E23-2021-BE44-F490-DF9A73AEC900}"/>
              </a:ext>
            </a:extLst>
          </p:cNvPr>
          <p:cNvSpPr/>
          <p:nvPr/>
        </p:nvSpPr>
        <p:spPr>
          <a:xfrm>
            <a:off x="-951423" y="4765030"/>
            <a:ext cx="394619" cy="543147"/>
          </a:xfrm>
          <a:custGeom>
            <a:avLst/>
            <a:gdLst>
              <a:gd name="connsiteX0" fmla="*/ 0 w 394619"/>
              <a:gd name="connsiteY0" fmla="*/ 207463 h 543147"/>
              <a:gd name="connsiteX1" fmla="*/ 285549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3 h 543147"/>
              <a:gd name="connsiteX5" fmla="*/ 0 w 394619"/>
              <a:gd name="connsiteY5" fmla="*/ 20746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3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2" name="Freeform: Shape 481">
            <a:extLst>
              <a:ext uri="{FF2B5EF4-FFF2-40B4-BE49-F238E27FC236}">
                <a16:creationId xmlns:a16="http://schemas.microsoft.com/office/drawing/2014/main" id="{79385CF6-ADFF-C10D-8F06-E5A1F0F0F637}"/>
              </a:ext>
            </a:extLst>
          </p:cNvPr>
          <p:cNvSpPr/>
          <p:nvPr/>
        </p:nvSpPr>
        <p:spPr>
          <a:xfrm>
            <a:off x="10506133" y="1042244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3" name="Freeform: Shape 482">
            <a:extLst>
              <a:ext uri="{FF2B5EF4-FFF2-40B4-BE49-F238E27FC236}">
                <a16:creationId xmlns:a16="http://schemas.microsoft.com/office/drawing/2014/main" id="{1211074A-4EE4-DCD2-A6AE-858901F70CD2}"/>
              </a:ext>
            </a:extLst>
          </p:cNvPr>
          <p:cNvSpPr/>
          <p:nvPr/>
        </p:nvSpPr>
        <p:spPr>
          <a:xfrm>
            <a:off x="5491228" y="2464222"/>
            <a:ext cx="394619" cy="543147"/>
          </a:xfrm>
          <a:custGeom>
            <a:avLst/>
            <a:gdLst>
              <a:gd name="connsiteX0" fmla="*/ 109070 w 394619"/>
              <a:gd name="connsiteY0" fmla="*/ 335683 h 543147"/>
              <a:gd name="connsiteX1" fmla="*/ 0 w 394619"/>
              <a:gd name="connsiteY1" fmla="*/ 0 h 543147"/>
              <a:gd name="connsiteX2" fmla="*/ 285550 w 394619"/>
              <a:gd name="connsiteY2" fmla="*/ 207464 h 543147"/>
              <a:gd name="connsiteX3" fmla="*/ 394620 w 394619"/>
              <a:gd name="connsiteY3" fmla="*/ 543147 h 543147"/>
              <a:gd name="connsiteX4" fmla="*/ 109070 w 394619"/>
              <a:gd name="connsiteY4" fmla="*/ 335683 h 543147"/>
              <a:gd name="connsiteX5" fmla="*/ 10907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3"/>
                </a:moveTo>
                <a:lnTo>
                  <a:pt x="0" y="0"/>
                </a:lnTo>
                <a:lnTo>
                  <a:pt x="285550" y="207464"/>
                </a:lnTo>
                <a:lnTo>
                  <a:pt x="394620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4" name="Freeform: Shape 483">
            <a:extLst>
              <a:ext uri="{FF2B5EF4-FFF2-40B4-BE49-F238E27FC236}">
                <a16:creationId xmlns:a16="http://schemas.microsoft.com/office/drawing/2014/main" id="{56323503-EF62-95A6-E1BD-506543B7E9D2}"/>
              </a:ext>
            </a:extLst>
          </p:cNvPr>
          <p:cNvSpPr/>
          <p:nvPr/>
        </p:nvSpPr>
        <p:spPr>
          <a:xfrm>
            <a:off x="7162863" y="1921075"/>
            <a:ext cx="394618" cy="543147"/>
          </a:xfrm>
          <a:custGeom>
            <a:avLst/>
            <a:gdLst>
              <a:gd name="connsiteX0" fmla="*/ 109070 w 394618"/>
              <a:gd name="connsiteY0" fmla="*/ 335683 h 543147"/>
              <a:gd name="connsiteX1" fmla="*/ 0 w 394618"/>
              <a:gd name="connsiteY1" fmla="*/ 0 h 543147"/>
              <a:gd name="connsiteX2" fmla="*/ 285549 w 394618"/>
              <a:gd name="connsiteY2" fmla="*/ 207464 h 543147"/>
              <a:gd name="connsiteX3" fmla="*/ 394619 w 394618"/>
              <a:gd name="connsiteY3" fmla="*/ 543147 h 543147"/>
              <a:gd name="connsiteX4" fmla="*/ 109070 w 394618"/>
              <a:gd name="connsiteY4" fmla="*/ 335683 h 543147"/>
              <a:gd name="connsiteX5" fmla="*/ 109070 w 394618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109070" y="335683"/>
                </a:moveTo>
                <a:lnTo>
                  <a:pt x="0" y="0"/>
                </a:lnTo>
                <a:lnTo>
                  <a:pt x="285549" y="207464"/>
                </a:lnTo>
                <a:lnTo>
                  <a:pt x="394619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5" name="Freeform: Shape 484">
            <a:extLst>
              <a:ext uri="{FF2B5EF4-FFF2-40B4-BE49-F238E27FC236}">
                <a16:creationId xmlns:a16="http://schemas.microsoft.com/office/drawing/2014/main" id="{3FA18A19-F3F1-0E29-FB4C-BF5732A4492F}"/>
              </a:ext>
            </a:extLst>
          </p:cNvPr>
          <p:cNvSpPr/>
          <p:nvPr/>
        </p:nvSpPr>
        <p:spPr>
          <a:xfrm>
            <a:off x="4172551" y="3007369"/>
            <a:ext cx="394619" cy="543147"/>
          </a:xfrm>
          <a:custGeom>
            <a:avLst/>
            <a:gdLst>
              <a:gd name="connsiteX0" fmla="*/ 109070 w 394619"/>
              <a:gd name="connsiteY0" fmla="*/ 335683 h 543147"/>
              <a:gd name="connsiteX1" fmla="*/ 0 w 394619"/>
              <a:gd name="connsiteY1" fmla="*/ 0 h 543147"/>
              <a:gd name="connsiteX2" fmla="*/ 285550 w 394619"/>
              <a:gd name="connsiteY2" fmla="*/ 207464 h 543147"/>
              <a:gd name="connsiteX3" fmla="*/ 394620 w 394619"/>
              <a:gd name="connsiteY3" fmla="*/ 543147 h 543147"/>
              <a:gd name="connsiteX4" fmla="*/ 109070 w 394619"/>
              <a:gd name="connsiteY4" fmla="*/ 335683 h 543147"/>
              <a:gd name="connsiteX5" fmla="*/ 10907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3"/>
                </a:moveTo>
                <a:lnTo>
                  <a:pt x="0" y="0"/>
                </a:lnTo>
                <a:lnTo>
                  <a:pt x="285550" y="207464"/>
                </a:lnTo>
                <a:lnTo>
                  <a:pt x="394620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6" name="Freeform: Shape 485">
            <a:extLst>
              <a:ext uri="{FF2B5EF4-FFF2-40B4-BE49-F238E27FC236}">
                <a16:creationId xmlns:a16="http://schemas.microsoft.com/office/drawing/2014/main" id="{C965A586-1260-547C-F02B-C1D949CF3CC0}"/>
              </a:ext>
            </a:extLst>
          </p:cNvPr>
          <p:cNvSpPr/>
          <p:nvPr/>
        </p:nvSpPr>
        <p:spPr>
          <a:xfrm>
            <a:off x="8548949" y="1585391"/>
            <a:ext cx="394619" cy="543147"/>
          </a:xfrm>
          <a:custGeom>
            <a:avLst/>
            <a:gdLst>
              <a:gd name="connsiteX0" fmla="*/ 109070 w 394619"/>
              <a:gd name="connsiteY0" fmla="*/ 335684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20 w 394619"/>
              <a:gd name="connsiteY3" fmla="*/ 543147 h 543147"/>
              <a:gd name="connsiteX4" fmla="*/ 109070 w 394619"/>
              <a:gd name="connsiteY4" fmla="*/ 335684 h 543147"/>
              <a:gd name="connsiteX5" fmla="*/ 10907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4"/>
                </a:moveTo>
                <a:lnTo>
                  <a:pt x="0" y="0"/>
                </a:lnTo>
                <a:lnTo>
                  <a:pt x="285549" y="207464"/>
                </a:lnTo>
                <a:lnTo>
                  <a:pt x="394620" y="543147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7" name="Freeform: Shape 486">
            <a:extLst>
              <a:ext uri="{FF2B5EF4-FFF2-40B4-BE49-F238E27FC236}">
                <a16:creationId xmlns:a16="http://schemas.microsoft.com/office/drawing/2014/main" id="{5A97445D-9405-6ABD-1B3D-1B0CDF4D7F62}"/>
              </a:ext>
            </a:extLst>
          </p:cNvPr>
          <p:cNvSpPr/>
          <p:nvPr/>
        </p:nvSpPr>
        <p:spPr>
          <a:xfrm>
            <a:off x="2786466" y="3343052"/>
            <a:ext cx="394619" cy="543147"/>
          </a:xfrm>
          <a:custGeom>
            <a:avLst/>
            <a:gdLst>
              <a:gd name="connsiteX0" fmla="*/ 109070 w 394619"/>
              <a:gd name="connsiteY0" fmla="*/ 335683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19 w 394619"/>
              <a:gd name="connsiteY3" fmla="*/ 543147 h 543147"/>
              <a:gd name="connsiteX4" fmla="*/ 109070 w 394619"/>
              <a:gd name="connsiteY4" fmla="*/ 335683 h 543147"/>
              <a:gd name="connsiteX5" fmla="*/ 10907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3"/>
                </a:moveTo>
                <a:lnTo>
                  <a:pt x="0" y="0"/>
                </a:lnTo>
                <a:lnTo>
                  <a:pt x="285549" y="207464"/>
                </a:lnTo>
                <a:lnTo>
                  <a:pt x="394619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8" name="Freeform: Shape 487">
            <a:extLst>
              <a:ext uri="{FF2B5EF4-FFF2-40B4-BE49-F238E27FC236}">
                <a16:creationId xmlns:a16="http://schemas.microsoft.com/office/drawing/2014/main" id="{89D4C49E-DA24-A24E-7E4A-410B2DC1CAEB}"/>
              </a:ext>
            </a:extLst>
          </p:cNvPr>
          <p:cNvSpPr/>
          <p:nvPr/>
        </p:nvSpPr>
        <p:spPr>
          <a:xfrm>
            <a:off x="9867625" y="1042244"/>
            <a:ext cx="394619" cy="543147"/>
          </a:xfrm>
          <a:custGeom>
            <a:avLst/>
            <a:gdLst>
              <a:gd name="connsiteX0" fmla="*/ 109070 w 394619"/>
              <a:gd name="connsiteY0" fmla="*/ 335683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20 w 394619"/>
              <a:gd name="connsiteY3" fmla="*/ 543147 h 543147"/>
              <a:gd name="connsiteX4" fmla="*/ 109070 w 394619"/>
              <a:gd name="connsiteY4" fmla="*/ 335683 h 543147"/>
              <a:gd name="connsiteX5" fmla="*/ 10907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3"/>
                </a:moveTo>
                <a:lnTo>
                  <a:pt x="0" y="0"/>
                </a:lnTo>
                <a:lnTo>
                  <a:pt x="285549" y="207464"/>
                </a:lnTo>
                <a:lnTo>
                  <a:pt x="394620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9" name="Freeform: Shape 488">
            <a:extLst>
              <a:ext uri="{FF2B5EF4-FFF2-40B4-BE49-F238E27FC236}">
                <a16:creationId xmlns:a16="http://schemas.microsoft.com/office/drawing/2014/main" id="{2B054EC9-2D33-F2A0-04D0-7DD35019ABD4}"/>
              </a:ext>
            </a:extLst>
          </p:cNvPr>
          <p:cNvSpPr/>
          <p:nvPr/>
        </p:nvSpPr>
        <p:spPr>
          <a:xfrm>
            <a:off x="1467789" y="3886200"/>
            <a:ext cx="394619" cy="543147"/>
          </a:xfrm>
          <a:custGeom>
            <a:avLst/>
            <a:gdLst>
              <a:gd name="connsiteX0" fmla="*/ 109070 w 394619"/>
              <a:gd name="connsiteY0" fmla="*/ 335683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20 w 394619"/>
              <a:gd name="connsiteY3" fmla="*/ 543147 h 543147"/>
              <a:gd name="connsiteX4" fmla="*/ 109070 w 394619"/>
              <a:gd name="connsiteY4" fmla="*/ 335683 h 543147"/>
              <a:gd name="connsiteX5" fmla="*/ 10907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3"/>
                </a:moveTo>
                <a:lnTo>
                  <a:pt x="0" y="0"/>
                </a:lnTo>
                <a:lnTo>
                  <a:pt x="285549" y="207464"/>
                </a:lnTo>
                <a:lnTo>
                  <a:pt x="394620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0" name="Freeform: Shape 489">
            <a:extLst>
              <a:ext uri="{FF2B5EF4-FFF2-40B4-BE49-F238E27FC236}">
                <a16:creationId xmlns:a16="http://schemas.microsoft.com/office/drawing/2014/main" id="{FC35C4BA-A71C-7DD4-06AC-B5723A5EDD88}"/>
              </a:ext>
            </a:extLst>
          </p:cNvPr>
          <p:cNvSpPr/>
          <p:nvPr/>
        </p:nvSpPr>
        <p:spPr>
          <a:xfrm>
            <a:off x="81703" y="4221883"/>
            <a:ext cx="394619" cy="543147"/>
          </a:xfrm>
          <a:custGeom>
            <a:avLst/>
            <a:gdLst>
              <a:gd name="connsiteX0" fmla="*/ 109070 w 394619"/>
              <a:gd name="connsiteY0" fmla="*/ 335684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20 w 394619"/>
              <a:gd name="connsiteY3" fmla="*/ 543148 h 543147"/>
              <a:gd name="connsiteX4" fmla="*/ 109070 w 394619"/>
              <a:gd name="connsiteY4" fmla="*/ 335684 h 543147"/>
              <a:gd name="connsiteX5" fmla="*/ 10907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4"/>
                </a:moveTo>
                <a:lnTo>
                  <a:pt x="0" y="0"/>
                </a:lnTo>
                <a:lnTo>
                  <a:pt x="285549" y="207464"/>
                </a:lnTo>
                <a:lnTo>
                  <a:pt x="394620" y="543148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1" name="Freeform: Shape 490">
            <a:extLst>
              <a:ext uri="{FF2B5EF4-FFF2-40B4-BE49-F238E27FC236}">
                <a16:creationId xmlns:a16="http://schemas.microsoft.com/office/drawing/2014/main" id="{569D64F3-0766-791E-31D7-C7E3AF9E1F94}"/>
              </a:ext>
            </a:extLst>
          </p:cNvPr>
          <p:cNvSpPr/>
          <p:nvPr/>
        </p:nvSpPr>
        <p:spPr>
          <a:xfrm>
            <a:off x="3710523" y="3007369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2" name="Freeform: Shape 491">
            <a:extLst>
              <a:ext uri="{FF2B5EF4-FFF2-40B4-BE49-F238E27FC236}">
                <a16:creationId xmlns:a16="http://schemas.microsoft.com/office/drawing/2014/main" id="{BB6C9B88-7672-5188-2E1A-33B6E3E43289}"/>
              </a:ext>
            </a:extLst>
          </p:cNvPr>
          <p:cNvSpPr/>
          <p:nvPr/>
        </p:nvSpPr>
        <p:spPr>
          <a:xfrm>
            <a:off x="2038888" y="3550516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6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6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3" name="Freeform: Shape 492">
            <a:extLst>
              <a:ext uri="{FF2B5EF4-FFF2-40B4-BE49-F238E27FC236}">
                <a16:creationId xmlns:a16="http://schemas.microsoft.com/office/drawing/2014/main" id="{43A1D648-6A65-6620-9DEB-460CC223C910}"/>
              </a:ext>
            </a:extLst>
          </p:cNvPr>
          <p:cNvSpPr/>
          <p:nvPr/>
        </p:nvSpPr>
        <p:spPr>
          <a:xfrm>
            <a:off x="5096609" y="2671686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4" name="Freeform: Shape 493">
            <a:extLst>
              <a:ext uri="{FF2B5EF4-FFF2-40B4-BE49-F238E27FC236}">
                <a16:creationId xmlns:a16="http://schemas.microsoft.com/office/drawing/2014/main" id="{79804E64-B3CE-4504-2BDF-16FA8F295D2C}"/>
              </a:ext>
            </a:extLst>
          </p:cNvPr>
          <p:cNvSpPr/>
          <p:nvPr/>
        </p:nvSpPr>
        <p:spPr>
          <a:xfrm>
            <a:off x="720211" y="4093663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5" name="Freeform: Shape 494">
            <a:extLst>
              <a:ext uri="{FF2B5EF4-FFF2-40B4-BE49-F238E27FC236}">
                <a16:creationId xmlns:a16="http://schemas.microsoft.com/office/drawing/2014/main" id="{CB49D3DE-4F79-8821-791B-D131D7525AFC}"/>
              </a:ext>
            </a:extLst>
          </p:cNvPr>
          <p:cNvSpPr/>
          <p:nvPr/>
        </p:nvSpPr>
        <p:spPr>
          <a:xfrm>
            <a:off x="6415285" y="2128538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6" name="Freeform: Shape 495">
            <a:extLst>
              <a:ext uri="{FF2B5EF4-FFF2-40B4-BE49-F238E27FC236}">
                <a16:creationId xmlns:a16="http://schemas.microsoft.com/office/drawing/2014/main" id="{494DF207-9101-5F60-F3A4-D93533883634}"/>
              </a:ext>
            </a:extLst>
          </p:cNvPr>
          <p:cNvSpPr/>
          <p:nvPr/>
        </p:nvSpPr>
        <p:spPr>
          <a:xfrm>
            <a:off x="-665873" y="4429347"/>
            <a:ext cx="218140" cy="671366"/>
          </a:xfrm>
          <a:custGeom>
            <a:avLst/>
            <a:gdLst>
              <a:gd name="connsiteX0" fmla="*/ 0 w 218140"/>
              <a:gd name="connsiteY0" fmla="*/ 335684 h 671366"/>
              <a:gd name="connsiteX1" fmla="*/ 109070 w 218140"/>
              <a:gd name="connsiteY1" fmla="*/ 0 h 671366"/>
              <a:gd name="connsiteX2" fmla="*/ 218140 w 218140"/>
              <a:gd name="connsiteY2" fmla="*/ 335684 h 671366"/>
              <a:gd name="connsiteX3" fmla="*/ 109070 w 218140"/>
              <a:gd name="connsiteY3" fmla="*/ 671367 h 671366"/>
              <a:gd name="connsiteX4" fmla="*/ 0 w 218140"/>
              <a:gd name="connsiteY4" fmla="*/ 335684 h 671366"/>
              <a:gd name="connsiteX5" fmla="*/ 0 w 218140"/>
              <a:gd name="connsiteY5" fmla="*/ 335684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4"/>
                </a:moveTo>
                <a:lnTo>
                  <a:pt x="109070" y="0"/>
                </a:lnTo>
                <a:lnTo>
                  <a:pt x="218140" y="335684"/>
                </a:lnTo>
                <a:lnTo>
                  <a:pt x="109070" y="671367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7" name="Freeform: Shape 496">
            <a:extLst>
              <a:ext uri="{FF2B5EF4-FFF2-40B4-BE49-F238E27FC236}">
                <a16:creationId xmlns:a16="http://schemas.microsoft.com/office/drawing/2014/main" id="{1BFACF4A-3F49-59D3-F7A3-066586607F3E}"/>
              </a:ext>
            </a:extLst>
          </p:cNvPr>
          <p:cNvSpPr/>
          <p:nvPr/>
        </p:nvSpPr>
        <p:spPr>
          <a:xfrm>
            <a:off x="7801371" y="1792855"/>
            <a:ext cx="218139" cy="671366"/>
          </a:xfrm>
          <a:custGeom>
            <a:avLst/>
            <a:gdLst>
              <a:gd name="connsiteX0" fmla="*/ 0 w 218139"/>
              <a:gd name="connsiteY0" fmla="*/ 335683 h 671366"/>
              <a:gd name="connsiteX1" fmla="*/ 109070 w 218139"/>
              <a:gd name="connsiteY1" fmla="*/ 0 h 671366"/>
              <a:gd name="connsiteX2" fmla="*/ 218140 w 218139"/>
              <a:gd name="connsiteY2" fmla="*/ 335683 h 671366"/>
              <a:gd name="connsiteX3" fmla="*/ 109070 w 218139"/>
              <a:gd name="connsiteY3" fmla="*/ 671367 h 671366"/>
              <a:gd name="connsiteX4" fmla="*/ 0 w 218139"/>
              <a:gd name="connsiteY4" fmla="*/ 335683 h 671366"/>
              <a:gd name="connsiteX5" fmla="*/ 0 w 218139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39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8" name="Freeform: Shape 497">
            <a:extLst>
              <a:ext uri="{FF2B5EF4-FFF2-40B4-BE49-F238E27FC236}">
                <a16:creationId xmlns:a16="http://schemas.microsoft.com/office/drawing/2014/main" id="{9B73DC0B-E448-9ABD-8476-457E29736CC5}"/>
              </a:ext>
            </a:extLst>
          </p:cNvPr>
          <p:cNvSpPr/>
          <p:nvPr/>
        </p:nvSpPr>
        <p:spPr>
          <a:xfrm>
            <a:off x="9120048" y="1249708"/>
            <a:ext cx="218139" cy="671366"/>
          </a:xfrm>
          <a:custGeom>
            <a:avLst/>
            <a:gdLst>
              <a:gd name="connsiteX0" fmla="*/ 0 w 218139"/>
              <a:gd name="connsiteY0" fmla="*/ 335683 h 671366"/>
              <a:gd name="connsiteX1" fmla="*/ 109070 w 218139"/>
              <a:gd name="connsiteY1" fmla="*/ 0 h 671366"/>
              <a:gd name="connsiteX2" fmla="*/ 218140 w 218139"/>
              <a:gd name="connsiteY2" fmla="*/ 335683 h 671366"/>
              <a:gd name="connsiteX3" fmla="*/ 109070 w 218139"/>
              <a:gd name="connsiteY3" fmla="*/ 671367 h 671366"/>
              <a:gd name="connsiteX4" fmla="*/ 0 w 218139"/>
              <a:gd name="connsiteY4" fmla="*/ 335683 h 671366"/>
              <a:gd name="connsiteX5" fmla="*/ 0 w 218139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39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9" name="Freeform: Shape 498">
            <a:extLst>
              <a:ext uri="{FF2B5EF4-FFF2-40B4-BE49-F238E27FC236}">
                <a16:creationId xmlns:a16="http://schemas.microsoft.com/office/drawing/2014/main" id="{EB052B25-6E27-535E-42FA-C9F4FD9B1A40}"/>
              </a:ext>
            </a:extLst>
          </p:cNvPr>
          <p:cNvSpPr/>
          <p:nvPr/>
        </p:nvSpPr>
        <p:spPr>
          <a:xfrm>
            <a:off x="10791682" y="706561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1 w 218140"/>
              <a:gd name="connsiteY1" fmla="*/ 0 h 671366"/>
              <a:gd name="connsiteX2" fmla="*/ 218140 w 218140"/>
              <a:gd name="connsiteY2" fmla="*/ 335683 h 671366"/>
              <a:gd name="connsiteX3" fmla="*/ 109071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1" y="0"/>
                </a:lnTo>
                <a:lnTo>
                  <a:pt x="218140" y="335683"/>
                </a:lnTo>
                <a:lnTo>
                  <a:pt x="109071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0" name="Freeform: Shape 499">
            <a:extLst>
              <a:ext uri="{FF2B5EF4-FFF2-40B4-BE49-F238E27FC236}">
                <a16:creationId xmlns:a16="http://schemas.microsoft.com/office/drawing/2014/main" id="{1E571E9C-2349-107B-35F9-DEF954C43631}"/>
              </a:ext>
            </a:extLst>
          </p:cNvPr>
          <p:cNvSpPr/>
          <p:nvPr/>
        </p:nvSpPr>
        <p:spPr>
          <a:xfrm>
            <a:off x="5491228" y="4429347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50 w 394619"/>
              <a:gd name="connsiteY1" fmla="*/ 0 h 543147"/>
              <a:gd name="connsiteX2" fmla="*/ 394620 w 394619"/>
              <a:gd name="connsiteY2" fmla="*/ 335684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50" y="0"/>
                </a:lnTo>
                <a:lnTo>
                  <a:pt x="394620" y="335684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1" name="Freeform: Shape 500">
            <a:extLst>
              <a:ext uri="{FF2B5EF4-FFF2-40B4-BE49-F238E27FC236}">
                <a16:creationId xmlns:a16="http://schemas.microsoft.com/office/drawing/2014/main" id="{E91E9A43-F732-4BDA-7259-742F405430A6}"/>
              </a:ext>
            </a:extLst>
          </p:cNvPr>
          <p:cNvSpPr/>
          <p:nvPr/>
        </p:nvSpPr>
        <p:spPr>
          <a:xfrm>
            <a:off x="6129736" y="4221883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50 w 394619"/>
              <a:gd name="connsiteY1" fmla="*/ 0 h 543147"/>
              <a:gd name="connsiteX2" fmla="*/ 394620 w 394619"/>
              <a:gd name="connsiteY2" fmla="*/ 335684 h 543147"/>
              <a:gd name="connsiteX3" fmla="*/ 109070 w 394619"/>
              <a:gd name="connsiteY3" fmla="*/ 543148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50" y="0"/>
                </a:lnTo>
                <a:lnTo>
                  <a:pt x="394620" y="335684"/>
                </a:lnTo>
                <a:lnTo>
                  <a:pt x="109070" y="54314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2" name="Freeform: Shape 501">
            <a:extLst>
              <a:ext uri="{FF2B5EF4-FFF2-40B4-BE49-F238E27FC236}">
                <a16:creationId xmlns:a16="http://schemas.microsoft.com/office/drawing/2014/main" id="{C72A8F25-F61D-3EEF-259B-ED63FD598AD5}"/>
              </a:ext>
            </a:extLst>
          </p:cNvPr>
          <p:cNvSpPr/>
          <p:nvPr/>
        </p:nvSpPr>
        <p:spPr>
          <a:xfrm>
            <a:off x="4458101" y="4765030"/>
            <a:ext cx="394619" cy="543147"/>
          </a:xfrm>
          <a:custGeom>
            <a:avLst/>
            <a:gdLst>
              <a:gd name="connsiteX0" fmla="*/ 0 w 394619"/>
              <a:gd name="connsiteY0" fmla="*/ 207463 h 543147"/>
              <a:gd name="connsiteX1" fmla="*/ 285549 w 394619"/>
              <a:gd name="connsiteY1" fmla="*/ 0 h 543147"/>
              <a:gd name="connsiteX2" fmla="*/ 394619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3 h 543147"/>
              <a:gd name="connsiteX5" fmla="*/ 0 w 394619"/>
              <a:gd name="connsiteY5" fmla="*/ 20746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3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3" name="Freeform: Shape 502">
            <a:extLst>
              <a:ext uri="{FF2B5EF4-FFF2-40B4-BE49-F238E27FC236}">
                <a16:creationId xmlns:a16="http://schemas.microsoft.com/office/drawing/2014/main" id="{BD733564-B4A0-3263-3C35-C8050A030E90}"/>
              </a:ext>
            </a:extLst>
          </p:cNvPr>
          <p:cNvSpPr/>
          <p:nvPr/>
        </p:nvSpPr>
        <p:spPr>
          <a:xfrm>
            <a:off x="7162863" y="3886200"/>
            <a:ext cx="394618" cy="543147"/>
          </a:xfrm>
          <a:custGeom>
            <a:avLst/>
            <a:gdLst>
              <a:gd name="connsiteX0" fmla="*/ 0 w 394618"/>
              <a:gd name="connsiteY0" fmla="*/ 207464 h 543147"/>
              <a:gd name="connsiteX1" fmla="*/ 285549 w 394618"/>
              <a:gd name="connsiteY1" fmla="*/ 0 h 543147"/>
              <a:gd name="connsiteX2" fmla="*/ 394619 w 394618"/>
              <a:gd name="connsiteY2" fmla="*/ 335683 h 543147"/>
              <a:gd name="connsiteX3" fmla="*/ 109070 w 394618"/>
              <a:gd name="connsiteY3" fmla="*/ 543147 h 543147"/>
              <a:gd name="connsiteX4" fmla="*/ 0 w 394618"/>
              <a:gd name="connsiteY4" fmla="*/ 207464 h 543147"/>
              <a:gd name="connsiteX5" fmla="*/ 0 w 394618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0" y="207464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4" name="Freeform: Shape 503">
            <a:extLst>
              <a:ext uri="{FF2B5EF4-FFF2-40B4-BE49-F238E27FC236}">
                <a16:creationId xmlns:a16="http://schemas.microsoft.com/office/drawing/2014/main" id="{1CA6C51C-4315-E470-396B-EBD493C7EBD7}"/>
              </a:ext>
            </a:extLst>
          </p:cNvPr>
          <p:cNvSpPr/>
          <p:nvPr/>
        </p:nvSpPr>
        <p:spPr>
          <a:xfrm>
            <a:off x="3534044" y="4765030"/>
            <a:ext cx="394619" cy="543147"/>
          </a:xfrm>
          <a:custGeom>
            <a:avLst/>
            <a:gdLst>
              <a:gd name="connsiteX0" fmla="*/ 0 w 394619"/>
              <a:gd name="connsiteY0" fmla="*/ 207463 h 543147"/>
              <a:gd name="connsiteX1" fmla="*/ 285549 w 394619"/>
              <a:gd name="connsiteY1" fmla="*/ 0 h 543147"/>
              <a:gd name="connsiteX2" fmla="*/ 394619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3 h 543147"/>
              <a:gd name="connsiteX5" fmla="*/ 0 w 394619"/>
              <a:gd name="connsiteY5" fmla="*/ 20746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3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5" name="Freeform: Shape 504">
            <a:extLst>
              <a:ext uri="{FF2B5EF4-FFF2-40B4-BE49-F238E27FC236}">
                <a16:creationId xmlns:a16="http://schemas.microsoft.com/office/drawing/2014/main" id="{6AF28243-6BC8-F660-1433-E0B077D6949D}"/>
              </a:ext>
            </a:extLst>
          </p:cNvPr>
          <p:cNvSpPr/>
          <p:nvPr/>
        </p:nvSpPr>
        <p:spPr>
          <a:xfrm>
            <a:off x="7910441" y="3343052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6" name="Freeform: Shape 505">
            <a:extLst>
              <a:ext uri="{FF2B5EF4-FFF2-40B4-BE49-F238E27FC236}">
                <a16:creationId xmlns:a16="http://schemas.microsoft.com/office/drawing/2014/main" id="{763DE992-C6E2-FC24-80BA-DC7B9AA75C51}"/>
              </a:ext>
            </a:extLst>
          </p:cNvPr>
          <p:cNvSpPr/>
          <p:nvPr/>
        </p:nvSpPr>
        <p:spPr>
          <a:xfrm>
            <a:off x="2786466" y="5308177"/>
            <a:ext cx="394619" cy="543147"/>
          </a:xfrm>
          <a:custGeom>
            <a:avLst/>
            <a:gdLst>
              <a:gd name="connsiteX0" fmla="*/ 0 w 394619"/>
              <a:gd name="connsiteY0" fmla="*/ 207463 h 543147"/>
              <a:gd name="connsiteX1" fmla="*/ 285549 w 394619"/>
              <a:gd name="connsiteY1" fmla="*/ 0 h 543147"/>
              <a:gd name="connsiteX2" fmla="*/ 394619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3 h 543147"/>
              <a:gd name="connsiteX5" fmla="*/ 0 w 394619"/>
              <a:gd name="connsiteY5" fmla="*/ 20746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3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7" name="Freeform: Shape 506">
            <a:extLst>
              <a:ext uri="{FF2B5EF4-FFF2-40B4-BE49-F238E27FC236}">
                <a16:creationId xmlns:a16="http://schemas.microsoft.com/office/drawing/2014/main" id="{31C64CFF-8E70-8231-7F8C-CF4B6F04CCED}"/>
              </a:ext>
            </a:extLst>
          </p:cNvPr>
          <p:cNvSpPr/>
          <p:nvPr/>
        </p:nvSpPr>
        <p:spPr>
          <a:xfrm>
            <a:off x="8834498" y="3343052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50 w 394619"/>
              <a:gd name="connsiteY1" fmla="*/ 0 h 543147"/>
              <a:gd name="connsiteX2" fmla="*/ 394620 w 394619"/>
              <a:gd name="connsiteY2" fmla="*/ 335683 h 543147"/>
              <a:gd name="connsiteX3" fmla="*/ 109071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50" y="0"/>
                </a:lnTo>
                <a:lnTo>
                  <a:pt x="394620" y="335683"/>
                </a:lnTo>
                <a:lnTo>
                  <a:pt x="109071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8" name="Freeform: Shape 507">
            <a:extLst>
              <a:ext uri="{FF2B5EF4-FFF2-40B4-BE49-F238E27FC236}">
                <a16:creationId xmlns:a16="http://schemas.microsoft.com/office/drawing/2014/main" id="{95942653-B22C-A97D-CCA7-DF21D0698561}"/>
              </a:ext>
            </a:extLst>
          </p:cNvPr>
          <p:cNvSpPr/>
          <p:nvPr/>
        </p:nvSpPr>
        <p:spPr>
          <a:xfrm>
            <a:off x="1753338" y="5643861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4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4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9" name="Freeform: Shape 508">
            <a:extLst>
              <a:ext uri="{FF2B5EF4-FFF2-40B4-BE49-F238E27FC236}">
                <a16:creationId xmlns:a16="http://schemas.microsoft.com/office/drawing/2014/main" id="{B374CAE1-E0F1-6232-C83C-C72193E82A53}"/>
              </a:ext>
            </a:extLst>
          </p:cNvPr>
          <p:cNvSpPr/>
          <p:nvPr/>
        </p:nvSpPr>
        <p:spPr>
          <a:xfrm>
            <a:off x="9867625" y="3007369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0" name="Freeform: Shape 509">
            <a:extLst>
              <a:ext uri="{FF2B5EF4-FFF2-40B4-BE49-F238E27FC236}">
                <a16:creationId xmlns:a16="http://schemas.microsoft.com/office/drawing/2014/main" id="{B3833B33-3282-5F5E-F788-9187960AB101}"/>
              </a:ext>
            </a:extLst>
          </p:cNvPr>
          <p:cNvSpPr/>
          <p:nvPr/>
        </p:nvSpPr>
        <p:spPr>
          <a:xfrm>
            <a:off x="829281" y="5643861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4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4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1" name="Freeform: Shape 510">
            <a:extLst>
              <a:ext uri="{FF2B5EF4-FFF2-40B4-BE49-F238E27FC236}">
                <a16:creationId xmlns:a16="http://schemas.microsoft.com/office/drawing/2014/main" id="{DC3C7B12-CF74-4B0B-0903-38908C7E2516}"/>
              </a:ext>
            </a:extLst>
          </p:cNvPr>
          <p:cNvSpPr/>
          <p:nvPr/>
        </p:nvSpPr>
        <p:spPr>
          <a:xfrm>
            <a:off x="10615203" y="2464222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50 w 394619"/>
              <a:gd name="connsiteY1" fmla="*/ 0 h 543147"/>
              <a:gd name="connsiteX2" fmla="*/ 394620 w 394619"/>
              <a:gd name="connsiteY2" fmla="*/ 335683 h 543147"/>
              <a:gd name="connsiteX3" fmla="*/ 109071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50" y="0"/>
                </a:lnTo>
                <a:lnTo>
                  <a:pt x="394620" y="335683"/>
                </a:lnTo>
                <a:lnTo>
                  <a:pt x="109071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2" name="Freeform: Shape 511">
            <a:extLst>
              <a:ext uri="{FF2B5EF4-FFF2-40B4-BE49-F238E27FC236}">
                <a16:creationId xmlns:a16="http://schemas.microsoft.com/office/drawing/2014/main" id="{FCB806E2-C082-CAA5-56AC-F1FDE996AFB9}"/>
              </a:ext>
            </a:extLst>
          </p:cNvPr>
          <p:cNvSpPr/>
          <p:nvPr/>
        </p:nvSpPr>
        <p:spPr>
          <a:xfrm>
            <a:off x="81703" y="6187008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4 h 543147"/>
              <a:gd name="connsiteX3" fmla="*/ 109070 w 394619"/>
              <a:gd name="connsiteY3" fmla="*/ 543148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4"/>
                </a:lnTo>
                <a:lnTo>
                  <a:pt x="109070" y="54314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3" name="Freeform: Shape 512">
            <a:extLst>
              <a:ext uri="{FF2B5EF4-FFF2-40B4-BE49-F238E27FC236}">
                <a16:creationId xmlns:a16="http://schemas.microsoft.com/office/drawing/2014/main" id="{3B5542EB-3AB4-F3AD-479D-23E9EE26F13D}"/>
              </a:ext>
            </a:extLst>
          </p:cNvPr>
          <p:cNvSpPr/>
          <p:nvPr/>
        </p:nvSpPr>
        <p:spPr>
          <a:xfrm>
            <a:off x="-842353" y="6187008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4 h 543147"/>
              <a:gd name="connsiteX3" fmla="*/ 109070 w 394619"/>
              <a:gd name="connsiteY3" fmla="*/ 543148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4"/>
                </a:lnTo>
                <a:lnTo>
                  <a:pt x="109070" y="54314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4" name="Freeform: Shape 513">
            <a:extLst>
              <a:ext uri="{FF2B5EF4-FFF2-40B4-BE49-F238E27FC236}">
                <a16:creationId xmlns:a16="http://schemas.microsoft.com/office/drawing/2014/main" id="{B062FFB9-2B21-B6EB-DA7A-AA913B4C2ABE}"/>
              </a:ext>
            </a:extLst>
          </p:cNvPr>
          <p:cNvSpPr/>
          <p:nvPr/>
        </p:nvSpPr>
        <p:spPr>
          <a:xfrm>
            <a:off x="3819593" y="4765030"/>
            <a:ext cx="394619" cy="543147"/>
          </a:xfrm>
          <a:custGeom>
            <a:avLst/>
            <a:gdLst>
              <a:gd name="connsiteX0" fmla="*/ 109070 w 394619"/>
              <a:gd name="connsiteY0" fmla="*/ 335683 h 543147"/>
              <a:gd name="connsiteX1" fmla="*/ 0 w 394619"/>
              <a:gd name="connsiteY1" fmla="*/ 0 h 543147"/>
              <a:gd name="connsiteX2" fmla="*/ 285550 w 394619"/>
              <a:gd name="connsiteY2" fmla="*/ 207463 h 543147"/>
              <a:gd name="connsiteX3" fmla="*/ 394619 w 394619"/>
              <a:gd name="connsiteY3" fmla="*/ 543147 h 543147"/>
              <a:gd name="connsiteX4" fmla="*/ 109070 w 394619"/>
              <a:gd name="connsiteY4" fmla="*/ 335683 h 543147"/>
              <a:gd name="connsiteX5" fmla="*/ 10907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3"/>
                </a:moveTo>
                <a:lnTo>
                  <a:pt x="0" y="0"/>
                </a:lnTo>
                <a:lnTo>
                  <a:pt x="285550" y="207463"/>
                </a:lnTo>
                <a:lnTo>
                  <a:pt x="394619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5" name="Freeform: Shape 514">
            <a:extLst>
              <a:ext uri="{FF2B5EF4-FFF2-40B4-BE49-F238E27FC236}">
                <a16:creationId xmlns:a16="http://schemas.microsoft.com/office/drawing/2014/main" id="{50B01A21-61FE-7319-6335-6BE70E23A1F9}"/>
              </a:ext>
            </a:extLst>
          </p:cNvPr>
          <p:cNvSpPr/>
          <p:nvPr/>
        </p:nvSpPr>
        <p:spPr>
          <a:xfrm>
            <a:off x="5205679" y="4429347"/>
            <a:ext cx="394619" cy="543147"/>
          </a:xfrm>
          <a:custGeom>
            <a:avLst/>
            <a:gdLst>
              <a:gd name="connsiteX0" fmla="*/ 109070 w 394619"/>
              <a:gd name="connsiteY0" fmla="*/ 335684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19 w 394619"/>
              <a:gd name="connsiteY3" fmla="*/ 543147 h 543147"/>
              <a:gd name="connsiteX4" fmla="*/ 109070 w 394619"/>
              <a:gd name="connsiteY4" fmla="*/ 335684 h 543147"/>
              <a:gd name="connsiteX5" fmla="*/ 10907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4"/>
                </a:moveTo>
                <a:lnTo>
                  <a:pt x="0" y="0"/>
                </a:lnTo>
                <a:lnTo>
                  <a:pt x="285549" y="207464"/>
                </a:lnTo>
                <a:lnTo>
                  <a:pt x="394619" y="543147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6" name="Freeform: Shape 515">
            <a:extLst>
              <a:ext uri="{FF2B5EF4-FFF2-40B4-BE49-F238E27FC236}">
                <a16:creationId xmlns:a16="http://schemas.microsoft.com/office/drawing/2014/main" id="{AB3EE1FE-93D2-EFB8-4D39-45ADE3403191}"/>
              </a:ext>
            </a:extLst>
          </p:cNvPr>
          <p:cNvSpPr/>
          <p:nvPr/>
        </p:nvSpPr>
        <p:spPr>
          <a:xfrm>
            <a:off x="2500917" y="5308177"/>
            <a:ext cx="394619" cy="543147"/>
          </a:xfrm>
          <a:custGeom>
            <a:avLst/>
            <a:gdLst>
              <a:gd name="connsiteX0" fmla="*/ 109070 w 394619"/>
              <a:gd name="connsiteY0" fmla="*/ 335683 h 543147"/>
              <a:gd name="connsiteX1" fmla="*/ 0 w 394619"/>
              <a:gd name="connsiteY1" fmla="*/ 0 h 543147"/>
              <a:gd name="connsiteX2" fmla="*/ 285549 w 394619"/>
              <a:gd name="connsiteY2" fmla="*/ 207463 h 543147"/>
              <a:gd name="connsiteX3" fmla="*/ 394619 w 394619"/>
              <a:gd name="connsiteY3" fmla="*/ 543147 h 543147"/>
              <a:gd name="connsiteX4" fmla="*/ 109070 w 394619"/>
              <a:gd name="connsiteY4" fmla="*/ 335683 h 543147"/>
              <a:gd name="connsiteX5" fmla="*/ 10907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3"/>
                </a:moveTo>
                <a:lnTo>
                  <a:pt x="0" y="0"/>
                </a:lnTo>
                <a:lnTo>
                  <a:pt x="285549" y="207463"/>
                </a:lnTo>
                <a:lnTo>
                  <a:pt x="394619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7" name="Freeform: Shape 516">
            <a:extLst>
              <a:ext uri="{FF2B5EF4-FFF2-40B4-BE49-F238E27FC236}">
                <a16:creationId xmlns:a16="http://schemas.microsoft.com/office/drawing/2014/main" id="{543243C5-44C1-88B7-1480-A6FF9B8FB318}"/>
              </a:ext>
            </a:extLst>
          </p:cNvPr>
          <p:cNvSpPr/>
          <p:nvPr/>
        </p:nvSpPr>
        <p:spPr>
          <a:xfrm>
            <a:off x="6877313" y="3886200"/>
            <a:ext cx="394619" cy="543147"/>
          </a:xfrm>
          <a:custGeom>
            <a:avLst/>
            <a:gdLst>
              <a:gd name="connsiteX0" fmla="*/ 109071 w 394619"/>
              <a:gd name="connsiteY0" fmla="*/ 335683 h 543147"/>
              <a:gd name="connsiteX1" fmla="*/ 0 w 394619"/>
              <a:gd name="connsiteY1" fmla="*/ 0 h 543147"/>
              <a:gd name="connsiteX2" fmla="*/ 285550 w 394619"/>
              <a:gd name="connsiteY2" fmla="*/ 207464 h 543147"/>
              <a:gd name="connsiteX3" fmla="*/ 394620 w 394619"/>
              <a:gd name="connsiteY3" fmla="*/ 543147 h 543147"/>
              <a:gd name="connsiteX4" fmla="*/ 109071 w 394619"/>
              <a:gd name="connsiteY4" fmla="*/ 335683 h 543147"/>
              <a:gd name="connsiteX5" fmla="*/ 109071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1" y="335683"/>
                </a:moveTo>
                <a:lnTo>
                  <a:pt x="0" y="0"/>
                </a:lnTo>
                <a:lnTo>
                  <a:pt x="285550" y="207464"/>
                </a:lnTo>
                <a:lnTo>
                  <a:pt x="394620" y="543147"/>
                </a:lnTo>
                <a:lnTo>
                  <a:pt x="109071" y="335683"/>
                </a:lnTo>
                <a:lnTo>
                  <a:pt x="109071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8" name="Freeform: Shape 517">
            <a:extLst>
              <a:ext uri="{FF2B5EF4-FFF2-40B4-BE49-F238E27FC236}">
                <a16:creationId xmlns:a16="http://schemas.microsoft.com/office/drawing/2014/main" id="{464D4A1C-18F4-3130-1B8B-0C7F6866669D}"/>
              </a:ext>
            </a:extLst>
          </p:cNvPr>
          <p:cNvSpPr/>
          <p:nvPr/>
        </p:nvSpPr>
        <p:spPr>
          <a:xfrm>
            <a:off x="1114831" y="5643861"/>
            <a:ext cx="394619" cy="543147"/>
          </a:xfrm>
          <a:custGeom>
            <a:avLst/>
            <a:gdLst>
              <a:gd name="connsiteX0" fmla="*/ 109070 w 394619"/>
              <a:gd name="connsiteY0" fmla="*/ 335684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20 w 394619"/>
              <a:gd name="connsiteY3" fmla="*/ 543147 h 543147"/>
              <a:gd name="connsiteX4" fmla="*/ 109070 w 394619"/>
              <a:gd name="connsiteY4" fmla="*/ 335684 h 543147"/>
              <a:gd name="connsiteX5" fmla="*/ 10907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4"/>
                </a:moveTo>
                <a:lnTo>
                  <a:pt x="0" y="0"/>
                </a:lnTo>
                <a:lnTo>
                  <a:pt x="285549" y="207464"/>
                </a:lnTo>
                <a:lnTo>
                  <a:pt x="394620" y="543147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9" name="Freeform: Shape 518">
            <a:extLst>
              <a:ext uri="{FF2B5EF4-FFF2-40B4-BE49-F238E27FC236}">
                <a16:creationId xmlns:a16="http://schemas.microsoft.com/office/drawing/2014/main" id="{E43EAADE-5796-4B85-9E0A-6132946B5722}"/>
              </a:ext>
            </a:extLst>
          </p:cNvPr>
          <p:cNvSpPr/>
          <p:nvPr/>
        </p:nvSpPr>
        <p:spPr>
          <a:xfrm>
            <a:off x="8195990" y="3343052"/>
            <a:ext cx="394619" cy="543147"/>
          </a:xfrm>
          <a:custGeom>
            <a:avLst/>
            <a:gdLst>
              <a:gd name="connsiteX0" fmla="*/ 109071 w 394619"/>
              <a:gd name="connsiteY0" fmla="*/ 335683 h 543147"/>
              <a:gd name="connsiteX1" fmla="*/ 0 w 394619"/>
              <a:gd name="connsiteY1" fmla="*/ 0 h 543147"/>
              <a:gd name="connsiteX2" fmla="*/ 285550 w 394619"/>
              <a:gd name="connsiteY2" fmla="*/ 207464 h 543147"/>
              <a:gd name="connsiteX3" fmla="*/ 394620 w 394619"/>
              <a:gd name="connsiteY3" fmla="*/ 543147 h 543147"/>
              <a:gd name="connsiteX4" fmla="*/ 109071 w 394619"/>
              <a:gd name="connsiteY4" fmla="*/ 335683 h 543147"/>
              <a:gd name="connsiteX5" fmla="*/ 109071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1" y="335683"/>
                </a:moveTo>
                <a:lnTo>
                  <a:pt x="0" y="0"/>
                </a:lnTo>
                <a:lnTo>
                  <a:pt x="285550" y="207464"/>
                </a:lnTo>
                <a:lnTo>
                  <a:pt x="394620" y="543147"/>
                </a:lnTo>
                <a:lnTo>
                  <a:pt x="109071" y="335683"/>
                </a:lnTo>
                <a:lnTo>
                  <a:pt x="109071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0" name="Freeform: Shape 519">
            <a:extLst>
              <a:ext uri="{FF2B5EF4-FFF2-40B4-BE49-F238E27FC236}">
                <a16:creationId xmlns:a16="http://schemas.microsoft.com/office/drawing/2014/main" id="{ADBB6F02-DE2F-7327-EAAF-21B54231C745}"/>
              </a:ext>
            </a:extLst>
          </p:cNvPr>
          <p:cNvSpPr/>
          <p:nvPr/>
        </p:nvSpPr>
        <p:spPr>
          <a:xfrm>
            <a:off x="-203845" y="6187008"/>
            <a:ext cx="394619" cy="543147"/>
          </a:xfrm>
          <a:custGeom>
            <a:avLst/>
            <a:gdLst>
              <a:gd name="connsiteX0" fmla="*/ 109070 w 394619"/>
              <a:gd name="connsiteY0" fmla="*/ 335684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20 w 394619"/>
              <a:gd name="connsiteY3" fmla="*/ 543148 h 543147"/>
              <a:gd name="connsiteX4" fmla="*/ 109070 w 394619"/>
              <a:gd name="connsiteY4" fmla="*/ 335684 h 543147"/>
              <a:gd name="connsiteX5" fmla="*/ 10907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4"/>
                </a:moveTo>
                <a:lnTo>
                  <a:pt x="0" y="0"/>
                </a:lnTo>
                <a:lnTo>
                  <a:pt x="285549" y="207464"/>
                </a:lnTo>
                <a:lnTo>
                  <a:pt x="394620" y="543148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1" name="Freeform: Shape 520">
            <a:extLst>
              <a:ext uri="{FF2B5EF4-FFF2-40B4-BE49-F238E27FC236}">
                <a16:creationId xmlns:a16="http://schemas.microsoft.com/office/drawing/2014/main" id="{7C9E5B36-009E-99C6-535D-C5AE964F5DF5}"/>
              </a:ext>
            </a:extLst>
          </p:cNvPr>
          <p:cNvSpPr/>
          <p:nvPr/>
        </p:nvSpPr>
        <p:spPr>
          <a:xfrm>
            <a:off x="9582076" y="3007369"/>
            <a:ext cx="394618" cy="543147"/>
          </a:xfrm>
          <a:custGeom>
            <a:avLst/>
            <a:gdLst>
              <a:gd name="connsiteX0" fmla="*/ 109070 w 394618"/>
              <a:gd name="connsiteY0" fmla="*/ 335683 h 543147"/>
              <a:gd name="connsiteX1" fmla="*/ 0 w 394618"/>
              <a:gd name="connsiteY1" fmla="*/ 0 h 543147"/>
              <a:gd name="connsiteX2" fmla="*/ 285549 w 394618"/>
              <a:gd name="connsiteY2" fmla="*/ 207464 h 543147"/>
              <a:gd name="connsiteX3" fmla="*/ 394619 w 394618"/>
              <a:gd name="connsiteY3" fmla="*/ 543147 h 543147"/>
              <a:gd name="connsiteX4" fmla="*/ 109070 w 394618"/>
              <a:gd name="connsiteY4" fmla="*/ 335683 h 543147"/>
              <a:gd name="connsiteX5" fmla="*/ 109070 w 394618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109070" y="335683"/>
                </a:moveTo>
                <a:lnTo>
                  <a:pt x="0" y="0"/>
                </a:lnTo>
                <a:lnTo>
                  <a:pt x="285549" y="207464"/>
                </a:lnTo>
                <a:lnTo>
                  <a:pt x="394619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2" name="Freeform: Shape 521">
            <a:extLst>
              <a:ext uri="{FF2B5EF4-FFF2-40B4-BE49-F238E27FC236}">
                <a16:creationId xmlns:a16="http://schemas.microsoft.com/office/drawing/2014/main" id="{20477A7B-C6BC-4401-589D-29E344CBBAA2}"/>
              </a:ext>
            </a:extLst>
          </p:cNvPr>
          <p:cNvSpPr/>
          <p:nvPr/>
        </p:nvSpPr>
        <p:spPr>
          <a:xfrm>
            <a:off x="6415285" y="3886200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3" name="Freeform: Shape 522">
            <a:extLst>
              <a:ext uri="{FF2B5EF4-FFF2-40B4-BE49-F238E27FC236}">
                <a16:creationId xmlns:a16="http://schemas.microsoft.com/office/drawing/2014/main" id="{F11A2E65-C40D-D87D-7472-307D00544E9E}"/>
              </a:ext>
            </a:extLst>
          </p:cNvPr>
          <p:cNvSpPr/>
          <p:nvPr/>
        </p:nvSpPr>
        <p:spPr>
          <a:xfrm>
            <a:off x="5096609" y="4429347"/>
            <a:ext cx="218140" cy="671366"/>
          </a:xfrm>
          <a:custGeom>
            <a:avLst/>
            <a:gdLst>
              <a:gd name="connsiteX0" fmla="*/ 0 w 218140"/>
              <a:gd name="connsiteY0" fmla="*/ 335684 h 671366"/>
              <a:gd name="connsiteX1" fmla="*/ 109070 w 218140"/>
              <a:gd name="connsiteY1" fmla="*/ 0 h 671366"/>
              <a:gd name="connsiteX2" fmla="*/ 218140 w 218140"/>
              <a:gd name="connsiteY2" fmla="*/ 335684 h 671366"/>
              <a:gd name="connsiteX3" fmla="*/ 109070 w 218140"/>
              <a:gd name="connsiteY3" fmla="*/ 671367 h 671366"/>
              <a:gd name="connsiteX4" fmla="*/ 0 w 218140"/>
              <a:gd name="connsiteY4" fmla="*/ 335684 h 671366"/>
              <a:gd name="connsiteX5" fmla="*/ 0 w 218140"/>
              <a:gd name="connsiteY5" fmla="*/ 335684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4"/>
                </a:moveTo>
                <a:lnTo>
                  <a:pt x="109070" y="0"/>
                </a:lnTo>
                <a:lnTo>
                  <a:pt x="218140" y="335684"/>
                </a:lnTo>
                <a:lnTo>
                  <a:pt x="109070" y="671367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4" name="Freeform: Shape 523">
            <a:extLst>
              <a:ext uri="{FF2B5EF4-FFF2-40B4-BE49-F238E27FC236}">
                <a16:creationId xmlns:a16="http://schemas.microsoft.com/office/drawing/2014/main" id="{1D21B5B5-B54E-F210-2AA4-867F3B3579F0}"/>
              </a:ext>
            </a:extLst>
          </p:cNvPr>
          <p:cNvSpPr/>
          <p:nvPr/>
        </p:nvSpPr>
        <p:spPr>
          <a:xfrm>
            <a:off x="7801371" y="3550516"/>
            <a:ext cx="218139" cy="671366"/>
          </a:xfrm>
          <a:custGeom>
            <a:avLst/>
            <a:gdLst>
              <a:gd name="connsiteX0" fmla="*/ 0 w 218139"/>
              <a:gd name="connsiteY0" fmla="*/ 335683 h 671366"/>
              <a:gd name="connsiteX1" fmla="*/ 109070 w 218139"/>
              <a:gd name="connsiteY1" fmla="*/ 0 h 671366"/>
              <a:gd name="connsiteX2" fmla="*/ 218140 w 218139"/>
              <a:gd name="connsiteY2" fmla="*/ 335683 h 671366"/>
              <a:gd name="connsiteX3" fmla="*/ 109070 w 218139"/>
              <a:gd name="connsiteY3" fmla="*/ 671366 h 671366"/>
              <a:gd name="connsiteX4" fmla="*/ 0 w 218139"/>
              <a:gd name="connsiteY4" fmla="*/ 335683 h 671366"/>
              <a:gd name="connsiteX5" fmla="*/ 0 w 218139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39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6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5" name="Freeform: Shape 524">
            <a:extLst>
              <a:ext uri="{FF2B5EF4-FFF2-40B4-BE49-F238E27FC236}">
                <a16:creationId xmlns:a16="http://schemas.microsoft.com/office/drawing/2014/main" id="{62B3C7F9-8B6F-4914-5D8C-9F4E6F4515A3}"/>
              </a:ext>
            </a:extLst>
          </p:cNvPr>
          <p:cNvSpPr/>
          <p:nvPr/>
        </p:nvSpPr>
        <p:spPr>
          <a:xfrm>
            <a:off x="3424974" y="4972494"/>
            <a:ext cx="218140" cy="671366"/>
          </a:xfrm>
          <a:custGeom>
            <a:avLst/>
            <a:gdLst>
              <a:gd name="connsiteX0" fmla="*/ 0 w 218140"/>
              <a:gd name="connsiteY0" fmla="*/ 335684 h 671366"/>
              <a:gd name="connsiteX1" fmla="*/ 109070 w 218140"/>
              <a:gd name="connsiteY1" fmla="*/ 0 h 671366"/>
              <a:gd name="connsiteX2" fmla="*/ 218140 w 218140"/>
              <a:gd name="connsiteY2" fmla="*/ 335684 h 671366"/>
              <a:gd name="connsiteX3" fmla="*/ 109070 w 218140"/>
              <a:gd name="connsiteY3" fmla="*/ 671367 h 671366"/>
              <a:gd name="connsiteX4" fmla="*/ 0 w 218140"/>
              <a:gd name="connsiteY4" fmla="*/ 335684 h 671366"/>
              <a:gd name="connsiteX5" fmla="*/ 0 w 218140"/>
              <a:gd name="connsiteY5" fmla="*/ 335684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4"/>
                </a:moveTo>
                <a:lnTo>
                  <a:pt x="109070" y="0"/>
                </a:lnTo>
                <a:lnTo>
                  <a:pt x="218140" y="335684"/>
                </a:lnTo>
                <a:lnTo>
                  <a:pt x="109070" y="671367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6" name="Freeform: Shape 525">
            <a:extLst>
              <a:ext uri="{FF2B5EF4-FFF2-40B4-BE49-F238E27FC236}">
                <a16:creationId xmlns:a16="http://schemas.microsoft.com/office/drawing/2014/main" id="{B0A749C9-E459-83ED-D0AA-C7BD4881772C}"/>
              </a:ext>
            </a:extLst>
          </p:cNvPr>
          <p:cNvSpPr/>
          <p:nvPr/>
        </p:nvSpPr>
        <p:spPr>
          <a:xfrm>
            <a:off x="9120048" y="3007369"/>
            <a:ext cx="218139" cy="671366"/>
          </a:xfrm>
          <a:custGeom>
            <a:avLst/>
            <a:gdLst>
              <a:gd name="connsiteX0" fmla="*/ 0 w 218139"/>
              <a:gd name="connsiteY0" fmla="*/ 335683 h 671366"/>
              <a:gd name="connsiteX1" fmla="*/ 109070 w 218139"/>
              <a:gd name="connsiteY1" fmla="*/ 0 h 671366"/>
              <a:gd name="connsiteX2" fmla="*/ 218140 w 218139"/>
              <a:gd name="connsiteY2" fmla="*/ 335683 h 671366"/>
              <a:gd name="connsiteX3" fmla="*/ 109070 w 218139"/>
              <a:gd name="connsiteY3" fmla="*/ 671367 h 671366"/>
              <a:gd name="connsiteX4" fmla="*/ 0 w 218139"/>
              <a:gd name="connsiteY4" fmla="*/ 335683 h 671366"/>
              <a:gd name="connsiteX5" fmla="*/ 0 w 218139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39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7" name="Freeform: Shape 526">
            <a:extLst>
              <a:ext uri="{FF2B5EF4-FFF2-40B4-BE49-F238E27FC236}">
                <a16:creationId xmlns:a16="http://schemas.microsoft.com/office/drawing/2014/main" id="{DB176645-044A-1672-A402-5BB51037E03B}"/>
              </a:ext>
            </a:extLst>
          </p:cNvPr>
          <p:cNvSpPr/>
          <p:nvPr/>
        </p:nvSpPr>
        <p:spPr>
          <a:xfrm>
            <a:off x="2038888" y="5308177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8" name="Freeform: Shape 527">
            <a:extLst>
              <a:ext uri="{FF2B5EF4-FFF2-40B4-BE49-F238E27FC236}">
                <a16:creationId xmlns:a16="http://schemas.microsoft.com/office/drawing/2014/main" id="{CFDA3920-8FFE-F62A-80F1-AD70E1F68BBA}"/>
              </a:ext>
            </a:extLst>
          </p:cNvPr>
          <p:cNvSpPr/>
          <p:nvPr/>
        </p:nvSpPr>
        <p:spPr>
          <a:xfrm>
            <a:off x="10506133" y="2671686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9" name="Freeform: Shape 528">
            <a:extLst>
              <a:ext uri="{FF2B5EF4-FFF2-40B4-BE49-F238E27FC236}">
                <a16:creationId xmlns:a16="http://schemas.microsoft.com/office/drawing/2014/main" id="{34D4DD58-291F-F71F-CA96-9AA3D0DB686C}"/>
              </a:ext>
            </a:extLst>
          </p:cNvPr>
          <p:cNvSpPr/>
          <p:nvPr/>
        </p:nvSpPr>
        <p:spPr>
          <a:xfrm>
            <a:off x="720211" y="5851324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0" name="Freeform: Shape 529">
            <a:extLst>
              <a:ext uri="{FF2B5EF4-FFF2-40B4-BE49-F238E27FC236}">
                <a16:creationId xmlns:a16="http://schemas.microsoft.com/office/drawing/2014/main" id="{B140EAE3-0B25-C9A3-F922-6DC90EBA7FEF}"/>
              </a:ext>
            </a:extLst>
          </p:cNvPr>
          <p:cNvSpPr/>
          <p:nvPr/>
        </p:nvSpPr>
        <p:spPr>
          <a:xfrm>
            <a:off x="-951423" y="6394471"/>
            <a:ext cx="218140" cy="671366"/>
          </a:xfrm>
          <a:custGeom>
            <a:avLst/>
            <a:gdLst>
              <a:gd name="connsiteX0" fmla="*/ 0 w 218140"/>
              <a:gd name="connsiteY0" fmla="*/ 335684 h 671366"/>
              <a:gd name="connsiteX1" fmla="*/ 109070 w 218140"/>
              <a:gd name="connsiteY1" fmla="*/ 0 h 671366"/>
              <a:gd name="connsiteX2" fmla="*/ 218140 w 218140"/>
              <a:gd name="connsiteY2" fmla="*/ 335684 h 671366"/>
              <a:gd name="connsiteX3" fmla="*/ 109070 w 218140"/>
              <a:gd name="connsiteY3" fmla="*/ 671367 h 671366"/>
              <a:gd name="connsiteX4" fmla="*/ 0 w 218140"/>
              <a:gd name="connsiteY4" fmla="*/ 335684 h 671366"/>
              <a:gd name="connsiteX5" fmla="*/ 0 w 218140"/>
              <a:gd name="connsiteY5" fmla="*/ 335684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4"/>
                </a:moveTo>
                <a:lnTo>
                  <a:pt x="109070" y="0"/>
                </a:lnTo>
                <a:lnTo>
                  <a:pt x="218140" y="335684"/>
                </a:lnTo>
                <a:lnTo>
                  <a:pt x="109070" y="671367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1" name="Freeform: Shape 530">
            <a:extLst>
              <a:ext uri="{FF2B5EF4-FFF2-40B4-BE49-F238E27FC236}">
                <a16:creationId xmlns:a16="http://schemas.microsoft.com/office/drawing/2014/main" id="{8573ED22-EE84-841C-7623-035F8BB99702}"/>
              </a:ext>
            </a:extLst>
          </p:cNvPr>
          <p:cNvSpPr/>
          <p:nvPr/>
        </p:nvSpPr>
        <p:spPr>
          <a:xfrm>
            <a:off x="3819593" y="2128538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50 w 394619"/>
              <a:gd name="connsiteY1" fmla="*/ 0 h 543147"/>
              <a:gd name="connsiteX2" fmla="*/ 394619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50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2" name="Freeform: Shape 531">
            <a:extLst>
              <a:ext uri="{FF2B5EF4-FFF2-40B4-BE49-F238E27FC236}">
                <a16:creationId xmlns:a16="http://schemas.microsoft.com/office/drawing/2014/main" id="{D4D36FA9-3248-F37B-6423-B1C6A03BEBF9}"/>
              </a:ext>
            </a:extLst>
          </p:cNvPr>
          <p:cNvSpPr/>
          <p:nvPr/>
        </p:nvSpPr>
        <p:spPr>
          <a:xfrm>
            <a:off x="4458101" y="1921075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19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3" name="Freeform: Shape 532">
            <a:extLst>
              <a:ext uri="{FF2B5EF4-FFF2-40B4-BE49-F238E27FC236}">
                <a16:creationId xmlns:a16="http://schemas.microsoft.com/office/drawing/2014/main" id="{9891B38C-823D-0852-4835-3242ADAACBF5}"/>
              </a:ext>
            </a:extLst>
          </p:cNvPr>
          <p:cNvSpPr/>
          <p:nvPr/>
        </p:nvSpPr>
        <p:spPr>
          <a:xfrm>
            <a:off x="2786466" y="2464222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19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4" name="Freeform: Shape 533">
            <a:extLst>
              <a:ext uri="{FF2B5EF4-FFF2-40B4-BE49-F238E27FC236}">
                <a16:creationId xmlns:a16="http://schemas.microsoft.com/office/drawing/2014/main" id="{FF717080-426F-D467-25B0-4D9645826A31}"/>
              </a:ext>
            </a:extLst>
          </p:cNvPr>
          <p:cNvSpPr/>
          <p:nvPr/>
        </p:nvSpPr>
        <p:spPr>
          <a:xfrm>
            <a:off x="5491228" y="1585391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50 w 394619"/>
              <a:gd name="connsiteY1" fmla="*/ 0 h 543147"/>
              <a:gd name="connsiteX2" fmla="*/ 394620 w 394619"/>
              <a:gd name="connsiteY2" fmla="*/ 335684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50" y="0"/>
                </a:lnTo>
                <a:lnTo>
                  <a:pt x="394620" y="335684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5" name="Freeform: Shape 534">
            <a:extLst>
              <a:ext uri="{FF2B5EF4-FFF2-40B4-BE49-F238E27FC236}">
                <a16:creationId xmlns:a16="http://schemas.microsoft.com/office/drawing/2014/main" id="{55EB2C77-35E1-3B3E-6C45-BF12FE87C915}"/>
              </a:ext>
            </a:extLst>
          </p:cNvPr>
          <p:cNvSpPr/>
          <p:nvPr/>
        </p:nvSpPr>
        <p:spPr>
          <a:xfrm>
            <a:off x="1753338" y="2799905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6" name="Freeform: Shape 535">
            <a:extLst>
              <a:ext uri="{FF2B5EF4-FFF2-40B4-BE49-F238E27FC236}">
                <a16:creationId xmlns:a16="http://schemas.microsoft.com/office/drawing/2014/main" id="{04A29840-A871-731F-FF50-50B03129B0A7}"/>
              </a:ext>
            </a:extLst>
          </p:cNvPr>
          <p:cNvSpPr/>
          <p:nvPr/>
        </p:nvSpPr>
        <p:spPr>
          <a:xfrm>
            <a:off x="6238806" y="1042244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50 w 394619"/>
              <a:gd name="connsiteY1" fmla="*/ 0 h 543147"/>
              <a:gd name="connsiteX2" fmla="*/ 394619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50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7" name="Freeform: Shape 536">
            <a:extLst>
              <a:ext uri="{FF2B5EF4-FFF2-40B4-BE49-F238E27FC236}">
                <a16:creationId xmlns:a16="http://schemas.microsoft.com/office/drawing/2014/main" id="{FB5155CF-0D4A-F351-A71E-6983B46457A0}"/>
              </a:ext>
            </a:extLst>
          </p:cNvPr>
          <p:cNvSpPr/>
          <p:nvPr/>
        </p:nvSpPr>
        <p:spPr>
          <a:xfrm>
            <a:off x="1114831" y="3007369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8" name="Freeform: Shape 537">
            <a:extLst>
              <a:ext uri="{FF2B5EF4-FFF2-40B4-BE49-F238E27FC236}">
                <a16:creationId xmlns:a16="http://schemas.microsoft.com/office/drawing/2014/main" id="{88DAD23C-4D02-DA54-9DB8-7EB293C587C5}"/>
              </a:ext>
            </a:extLst>
          </p:cNvPr>
          <p:cNvSpPr/>
          <p:nvPr/>
        </p:nvSpPr>
        <p:spPr>
          <a:xfrm>
            <a:off x="7162863" y="1042244"/>
            <a:ext cx="394618" cy="543147"/>
          </a:xfrm>
          <a:custGeom>
            <a:avLst/>
            <a:gdLst>
              <a:gd name="connsiteX0" fmla="*/ 0 w 394618"/>
              <a:gd name="connsiteY0" fmla="*/ 207464 h 543147"/>
              <a:gd name="connsiteX1" fmla="*/ 285549 w 394618"/>
              <a:gd name="connsiteY1" fmla="*/ 0 h 543147"/>
              <a:gd name="connsiteX2" fmla="*/ 394619 w 394618"/>
              <a:gd name="connsiteY2" fmla="*/ 335683 h 543147"/>
              <a:gd name="connsiteX3" fmla="*/ 109070 w 394618"/>
              <a:gd name="connsiteY3" fmla="*/ 543147 h 543147"/>
              <a:gd name="connsiteX4" fmla="*/ 0 w 394618"/>
              <a:gd name="connsiteY4" fmla="*/ 207464 h 543147"/>
              <a:gd name="connsiteX5" fmla="*/ 0 w 394618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0" y="207464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9" name="Freeform: Shape 538">
            <a:extLst>
              <a:ext uri="{FF2B5EF4-FFF2-40B4-BE49-F238E27FC236}">
                <a16:creationId xmlns:a16="http://schemas.microsoft.com/office/drawing/2014/main" id="{3F510CED-5AC2-0D3A-C5F8-EA38B70F36A8}"/>
              </a:ext>
            </a:extLst>
          </p:cNvPr>
          <p:cNvSpPr/>
          <p:nvPr/>
        </p:nvSpPr>
        <p:spPr>
          <a:xfrm>
            <a:off x="81703" y="3343052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0" name="Freeform: Shape 539">
            <a:extLst>
              <a:ext uri="{FF2B5EF4-FFF2-40B4-BE49-F238E27FC236}">
                <a16:creationId xmlns:a16="http://schemas.microsoft.com/office/drawing/2014/main" id="{535A7A4D-6097-74F5-569D-86D907CBB0FC}"/>
              </a:ext>
            </a:extLst>
          </p:cNvPr>
          <p:cNvSpPr/>
          <p:nvPr/>
        </p:nvSpPr>
        <p:spPr>
          <a:xfrm>
            <a:off x="8195990" y="706561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50 w 394619"/>
              <a:gd name="connsiteY1" fmla="*/ 0 h 543147"/>
              <a:gd name="connsiteX2" fmla="*/ 394620 w 394619"/>
              <a:gd name="connsiteY2" fmla="*/ 335683 h 543147"/>
              <a:gd name="connsiteX3" fmla="*/ 109071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50" y="0"/>
                </a:lnTo>
                <a:lnTo>
                  <a:pt x="394620" y="335683"/>
                </a:lnTo>
                <a:lnTo>
                  <a:pt x="109071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1" name="Freeform: Shape 540">
            <a:extLst>
              <a:ext uri="{FF2B5EF4-FFF2-40B4-BE49-F238E27FC236}">
                <a16:creationId xmlns:a16="http://schemas.microsoft.com/office/drawing/2014/main" id="{3A83C220-ABE3-0A92-CB61-2AA488550C63}"/>
              </a:ext>
            </a:extLst>
          </p:cNvPr>
          <p:cNvSpPr/>
          <p:nvPr/>
        </p:nvSpPr>
        <p:spPr>
          <a:xfrm>
            <a:off x="-842353" y="3343052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2" name="Freeform: Shape 541">
            <a:extLst>
              <a:ext uri="{FF2B5EF4-FFF2-40B4-BE49-F238E27FC236}">
                <a16:creationId xmlns:a16="http://schemas.microsoft.com/office/drawing/2014/main" id="{D258BD97-F6C7-A48E-9EF6-5F24F6C6ED24}"/>
              </a:ext>
            </a:extLst>
          </p:cNvPr>
          <p:cNvSpPr/>
          <p:nvPr/>
        </p:nvSpPr>
        <p:spPr>
          <a:xfrm>
            <a:off x="8834498" y="499097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50 w 394619"/>
              <a:gd name="connsiteY1" fmla="*/ 0 h 543147"/>
              <a:gd name="connsiteX2" fmla="*/ 394620 w 394619"/>
              <a:gd name="connsiteY2" fmla="*/ 335683 h 543147"/>
              <a:gd name="connsiteX3" fmla="*/ 109071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50" y="0"/>
                </a:lnTo>
                <a:lnTo>
                  <a:pt x="394620" y="335683"/>
                </a:lnTo>
                <a:lnTo>
                  <a:pt x="109071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3" name="Freeform: Shape 542">
            <a:extLst>
              <a:ext uri="{FF2B5EF4-FFF2-40B4-BE49-F238E27FC236}">
                <a16:creationId xmlns:a16="http://schemas.microsoft.com/office/drawing/2014/main" id="{EC0A7DF6-4E72-F901-494A-27BB865C9197}"/>
              </a:ext>
            </a:extLst>
          </p:cNvPr>
          <p:cNvSpPr/>
          <p:nvPr/>
        </p:nvSpPr>
        <p:spPr>
          <a:xfrm>
            <a:off x="9867625" y="163414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4" name="Freeform: Shape 543">
            <a:extLst>
              <a:ext uri="{FF2B5EF4-FFF2-40B4-BE49-F238E27FC236}">
                <a16:creationId xmlns:a16="http://schemas.microsoft.com/office/drawing/2014/main" id="{367D15D6-0B9B-B01C-1378-E1900AA90980}"/>
              </a:ext>
            </a:extLst>
          </p:cNvPr>
          <p:cNvSpPr/>
          <p:nvPr/>
        </p:nvSpPr>
        <p:spPr>
          <a:xfrm>
            <a:off x="10615203" y="-379732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50 w 394619"/>
              <a:gd name="connsiteY1" fmla="*/ 0 h 543147"/>
              <a:gd name="connsiteX2" fmla="*/ 394620 w 394619"/>
              <a:gd name="connsiteY2" fmla="*/ 335683 h 543147"/>
              <a:gd name="connsiteX3" fmla="*/ 109071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50" y="0"/>
                </a:lnTo>
                <a:lnTo>
                  <a:pt x="394620" y="335683"/>
                </a:lnTo>
                <a:lnTo>
                  <a:pt x="109071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5" name="Freeform: Shape 544">
            <a:extLst>
              <a:ext uri="{FF2B5EF4-FFF2-40B4-BE49-F238E27FC236}">
                <a16:creationId xmlns:a16="http://schemas.microsoft.com/office/drawing/2014/main" id="{A2900360-91D2-C65D-7524-896448B61CEA}"/>
              </a:ext>
            </a:extLst>
          </p:cNvPr>
          <p:cNvSpPr/>
          <p:nvPr/>
        </p:nvSpPr>
        <p:spPr>
          <a:xfrm>
            <a:off x="6524356" y="1042244"/>
            <a:ext cx="394618" cy="543147"/>
          </a:xfrm>
          <a:custGeom>
            <a:avLst/>
            <a:gdLst>
              <a:gd name="connsiteX0" fmla="*/ 109070 w 394618"/>
              <a:gd name="connsiteY0" fmla="*/ 335683 h 543147"/>
              <a:gd name="connsiteX1" fmla="*/ 0 w 394618"/>
              <a:gd name="connsiteY1" fmla="*/ 0 h 543147"/>
              <a:gd name="connsiteX2" fmla="*/ 285549 w 394618"/>
              <a:gd name="connsiteY2" fmla="*/ 207464 h 543147"/>
              <a:gd name="connsiteX3" fmla="*/ 394619 w 394618"/>
              <a:gd name="connsiteY3" fmla="*/ 543147 h 543147"/>
              <a:gd name="connsiteX4" fmla="*/ 109070 w 394618"/>
              <a:gd name="connsiteY4" fmla="*/ 335683 h 543147"/>
              <a:gd name="connsiteX5" fmla="*/ 109070 w 394618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109070" y="335683"/>
                </a:moveTo>
                <a:lnTo>
                  <a:pt x="0" y="0"/>
                </a:lnTo>
                <a:lnTo>
                  <a:pt x="285549" y="207464"/>
                </a:lnTo>
                <a:lnTo>
                  <a:pt x="394619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6" name="Freeform: Shape 545">
            <a:extLst>
              <a:ext uri="{FF2B5EF4-FFF2-40B4-BE49-F238E27FC236}">
                <a16:creationId xmlns:a16="http://schemas.microsoft.com/office/drawing/2014/main" id="{47CECB40-F1D4-F126-7ED2-3D949DFD86D7}"/>
              </a:ext>
            </a:extLst>
          </p:cNvPr>
          <p:cNvSpPr/>
          <p:nvPr/>
        </p:nvSpPr>
        <p:spPr>
          <a:xfrm>
            <a:off x="7910441" y="706561"/>
            <a:ext cx="394619" cy="543147"/>
          </a:xfrm>
          <a:custGeom>
            <a:avLst/>
            <a:gdLst>
              <a:gd name="connsiteX0" fmla="*/ 109070 w 394619"/>
              <a:gd name="connsiteY0" fmla="*/ 335683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20 w 394619"/>
              <a:gd name="connsiteY3" fmla="*/ 543147 h 543147"/>
              <a:gd name="connsiteX4" fmla="*/ 109070 w 394619"/>
              <a:gd name="connsiteY4" fmla="*/ 335683 h 543147"/>
              <a:gd name="connsiteX5" fmla="*/ 10907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3"/>
                </a:moveTo>
                <a:lnTo>
                  <a:pt x="0" y="0"/>
                </a:lnTo>
                <a:lnTo>
                  <a:pt x="285549" y="207464"/>
                </a:lnTo>
                <a:lnTo>
                  <a:pt x="394620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7" name="Freeform: Shape 546">
            <a:extLst>
              <a:ext uri="{FF2B5EF4-FFF2-40B4-BE49-F238E27FC236}">
                <a16:creationId xmlns:a16="http://schemas.microsoft.com/office/drawing/2014/main" id="{9303DC17-21AD-673E-343C-6C7E90BB630D}"/>
              </a:ext>
            </a:extLst>
          </p:cNvPr>
          <p:cNvSpPr/>
          <p:nvPr/>
        </p:nvSpPr>
        <p:spPr>
          <a:xfrm>
            <a:off x="5205679" y="1585391"/>
            <a:ext cx="394619" cy="543147"/>
          </a:xfrm>
          <a:custGeom>
            <a:avLst/>
            <a:gdLst>
              <a:gd name="connsiteX0" fmla="*/ 109070 w 394619"/>
              <a:gd name="connsiteY0" fmla="*/ 335684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19 w 394619"/>
              <a:gd name="connsiteY3" fmla="*/ 543147 h 543147"/>
              <a:gd name="connsiteX4" fmla="*/ 109070 w 394619"/>
              <a:gd name="connsiteY4" fmla="*/ 335684 h 543147"/>
              <a:gd name="connsiteX5" fmla="*/ 10907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4"/>
                </a:moveTo>
                <a:lnTo>
                  <a:pt x="0" y="0"/>
                </a:lnTo>
                <a:lnTo>
                  <a:pt x="285549" y="207464"/>
                </a:lnTo>
                <a:lnTo>
                  <a:pt x="394619" y="543147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8" name="Freeform: Shape 547">
            <a:extLst>
              <a:ext uri="{FF2B5EF4-FFF2-40B4-BE49-F238E27FC236}">
                <a16:creationId xmlns:a16="http://schemas.microsoft.com/office/drawing/2014/main" id="{9FDFC526-1A9E-2208-A2F2-5410B80940B9}"/>
              </a:ext>
            </a:extLst>
          </p:cNvPr>
          <p:cNvSpPr/>
          <p:nvPr/>
        </p:nvSpPr>
        <p:spPr>
          <a:xfrm>
            <a:off x="9582076" y="163414"/>
            <a:ext cx="394618" cy="543147"/>
          </a:xfrm>
          <a:custGeom>
            <a:avLst/>
            <a:gdLst>
              <a:gd name="connsiteX0" fmla="*/ 109070 w 394618"/>
              <a:gd name="connsiteY0" fmla="*/ 335683 h 543147"/>
              <a:gd name="connsiteX1" fmla="*/ 0 w 394618"/>
              <a:gd name="connsiteY1" fmla="*/ 0 h 543147"/>
              <a:gd name="connsiteX2" fmla="*/ 285549 w 394618"/>
              <a:gd name="connsiteY2" fmla="*/ 207464 h 543147"/>
              <a:gd name="connsiteX3" fmla="*/ 394619 w 394618"/>
              <a:gd name="connsiteY3" fmla="*/ 543147 h 543147"/>
              <a:gd name="connsiteX4" fmla="*/ 109070 w 394618"/>
              <a:gd name="connsiteY4" fmla="*/ 335683 h 543147"/>
              <a:gd name="connsiteX5" fmla="*/ 109070 w 394618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109070" y="335683"/>
                </a:moveTo>
                <a:lnTo>
                  <a:pt x="0" y="0"/>
                </a:lnTo>
                <a:lnTo>
                  <a:pt x="285549" y="207464"/>
                </a:lnTo>
                <a:lnTo>
                  <a:pt x="394619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9" name="Freeform: Shape 548">
            <a:extLst>
              <a:ext uri="{FF2B5EF4-FFF2-40B4-BE49-F238E27FC236}">
                <a16:creationId xmlns:a16="http://schemas.microsoft.com/office/drawing/2014/main" id="{BBE61C91-9DEE-5FE2-3181-3673BA012788}"/>
              </a:ext>
            </a:extLst>
          </p:cNvPr>
          <p:cNvSpPr/>
          <p:nvPr/>
        </p:nvSpPr>
        <p:spPr>
          <a:xfrm>
            <a:off x="3534044" y="2128538"/>
            <a:ext cx="394619" cy="543147"/>
          </a:xfrm>
          <a:custGeom>
            <a:avLst/>
            <a:gdLst>
              <a:gd name="connsiteX0" fmla="*/ 109070 w 394619"/>
              <a:gd name="connsiteY0" fmla="*/ 335683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19 w 394619"/>
              <a:gd name="connsiteY3" fmla="*/ 543147 h 543147"/>
              <a:gd name="connsiteX4" fmla="*/ 109070 w 394619"/>
              <a:gd name="connsiteY4" fmla="*/ 335683 h 543147"/>
              <a:gd name="connsiteX5" fmla="*/ 10907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3"/>
                </a:moveTo>
                <a:lnTo>
                  <a:pt x="0" y="0"/>
                </a:lnTo>
                <a:lnTo>
                  <a:pt x="285549" y="207464"/>
                </a:lnTo>
                <a:lnTo>
                  <a:pt x="394619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0" name="Freeform: Shape 549">
            <a:extLst>
              <a:ext uri="{FF2B5EF4-FFF2-40B4-BE49-F238E27FC236}">
                <a16:creationId xmlns:a16="http://schemas.microsoft.com/office/drawing/2014/main" id="{09F8F6C2-124B-671A-1884-814271342F02}"/>
              </a:ext>
            </a:extLst>
          </p:cNvPr>
          <p:cNvSpPr/>
          <p:nvPr/>
        </p:nvSpPr>
        <p:spPr>
          <a:xfrm>
            <a:off x="2500917" y="2464222"/>
            <a:ext cx="394619" cy="543147"/>
          </a:xfrm>
          <a:custGeom>
            <a:avLst/>
            <a:gdLst>
              <a:gd name="connsiteX0" fmla="*/ 109070 w 394619"/>
              <a:gd name="connsiteY0" fmla="*/ 335683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19 w 394619"/>
              <a:gd name="connsiteY3" fmla="*/ 543147 h 543147"/>
              <a:gd name="connsiteX4" fmla="*/ 109070 w 394619"/>
              <a:gd name="connsiteY4" fmla="*/ 335683 h 543147"/>
              <a:gd name="connsiteX5" fmla="*/ 10907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3"/>
                </a:moveTo>
                <a:lnTo>
                  <a:pt x="0" y="0"/>
                </a:lnTo>
                <a:lnTo>
                  <a:pt x="285549" y="207464"/>
                </a:lnTo>
                <a:lnTo>
                  <a:pt x="394619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1" name="Freeform: Shape 550">
            <a:extLst>
              <a:ext uri="{FF2B5EF4-FFF2-40B4-BE49-F238E27FC236}">
                <a16:creationId xmlns:a16="http://schemas.microsoft.com/office/drawing/2014/main" id="{1B278100-1635-1794-B8CC-931BA6BF4F21}"/>
              </a:ext>
            </a:extLst>
          </p:cNvPr>
          <p:cNvSpPr/>
          <p:nvPr/>
        </p:nvSpPr>
        <p:spPr>
          <a:xfrm>
            <a:off x="829281" y="3007369"/>
            <a:ext cx="394619" cy="543147"/>
          </a:xfrm>
          <a:custGeom>
            <a:avLst/>
            <a:gdLst>
              <a:gd name="connsiteX0" fmla="*/ 109070 w 394619"/>
              <a:gd name="connsiteY0" fmla="*/ 335683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20 w 394619"/>
              <a:gd name="connsiteY3" fmla="*/ 543147 h 543147"/>
              <a:gd name="connsiteX4" fmla="*/ 109070 w 394619"/>
              <a:gd name="connsiteY4" fmla="*/ 335683 h 543147"/>
              <a:gd name="connsiteX5" fmla="*/ 10907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3"/>
                </a:moveTo>
                <a:lnTo>
                  <a:pt x="0" y="0"/>
                </a:lnTo>
                <a:lnTo>
                  <a:pt x="285549" y="207464"/>
                </a:lnTo>
                <a:lnTo>
                  <a:pt x="394620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2" name="Freeform: Shape 551">
            <a:extLst>
              <a:ext uri="{FF2B5EF4-FFF2-40B4-BE49-F238E27FC236}">
                <a16:creationId xmlns:a16="http://schemas.microsoft.com/office/drawing/2014/main" id="{E543E9C4-D5FB-E5C7-8E93-88CA2FC5DEF4}"/>
              </a:ext>
            </a:extLst>
          </p:cNvPr>
          <p:cNvSpPr/>
          <p:nvPr/>
        </p:nvSpPr>
        <p:spPr>
          <a:xfrm>
            <a:off x="-556803" y="3343052"/>
            <a:ext cx="394619" cy="543147"/>
          </a:xfrm>
          <a:custGeom>
            <a:avLst/>
            <a:gdLst>
              <a:gd name="connsiteX0" fmla="*/ 109070 w 394619"/>
              <a:gd name="connsiteY0" fmla="*/ 335683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20 w 394619"/>
              <a:gd name="connsiteY3" fmla="*/ 543147 h 543147"/>
              <a:gd name="connsiteX4" fmla="*/ 109070 w 394619"/>
              <a:gd name="connsiteY4" fmla="*/ 335683 h 543147"/>
              <a:gd name="connsiteX5" fmla="*/ 10907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3"/>
                </a:moveTo>
                <a:lnTo>
                  <a:pt x="0" y="0"/>
                </a:lnTo>
                <a:lnTo>
                  <a:pt x="285549" y="207464"/>
                </a:lnTo>
                <a:lnTo>
                  <a:pt x="394620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3" name="Freeform: Shape 552">
            <a:extLst>
              <a:ext uri="{FF2B5EF4-FFF2-40B4-BE49-F238E27FC236}">
                <a16:creationId xmlns:a16="http://schemas.microsoft.com/office/drawing/2014/main" id="{D0BDEEBB-AFDC-15D3-96C5-D82388D92E2C}"/>
              </a:ext>
            </a:extLst>
          </p:cNvPr>
          <p:cNvSpPr/>
          <p:nvPr/>
        </p:nvSpPr>
        <p:spPr>
          <a:xfrm>
            <a:off x="2038888" y="2464222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4" name="Freeform: Shape 553">
            <a:extLst>
              <a:ext uri="{FF2B5EF4-FFF2-40B4-BE49-F238E27FC236}">
                <a16:creationId xmlns:a16="http://schemas.microsoft.com/office/drawing/2014/main" id="{60C7474D-1457-993E-9C77-01655AEC19E2}"/>
              </a:ext>
            </a:extLst>
          </p:cNvPr>
          <p:cNvSpPr/>
          <p:nvPr/>
        </p:nvSpPr>
        <p:spPr>
          <a:xfrm>
            <a:off x="720211" y="3007369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5" name="Freeform: Shape 554">
            <a:extLst>
              <a:ext uri="{FF2B5EF4-FFF2-40B4-BE49-F238E27FC236}">
                <a16:creationId xmlns:a16="http://schemas.microsoft.com/office/drawing/2014/main" id="{32C4CBA1-7F54-E80D-4E13-A463CD42AE32}"/>
              </a:ext>
            </a:extLst>
          </p:cNvPr>
          <p:cNvSpPr/>
          <p:nvPr/>
        </p:nvSpPr>
        <p:spPr>
          <a:xfrm>
            <a:off x="3424974" y="2128538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6" name="Freeform: Shape 555">
            <a:extLst>
              <a:ext uri="{FF2B5EF4-FFF2-40B4-BE49-F238E27FC236}">
                <a16:creationId xmlns:a16="http://schemas.microsoft.com/office/drawing/2014/main" id="{B32B22ED-8AC5-4059-73FF-21FE3164AEA5}"/>
              </a:ext>
            </a:extLst>
          </p:cNvPr>
          <p:cNvSpPr/>
          <p:nvPr/>
        </p:nvSpPr>
        <p:spPr>
          <a:xfrm>
            <a:off x="-951423" y="3550516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6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6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7" name="Freeform: Shape 556">
            <a:extLst>
              <a:ext uri="{FF2B5EF4-FFF2-40B4-BE49-F238E27FC236}">
                <a16:creationId xmlns:a16="http://schemas.microsoft.com/office/drawing/2014/main" id="{B5585E10-2B8C-F1BF-84B3-E7828ACDAC2E}"/>
              </a:ext>
            </a:extLst>
          </p:cNvPr>
          <p:cNvSpPr/>
          <p:nvPr/>
        </p:nvSpPr>
        <p:spPr>
          <a:xfrm>
            <a:off x="5096609" y="1585391"/>
            <a:ext cx="218140" cy="671366"/>
          </a:xfrm>
          <a:custGeom>
            <a:avLst/>
            <a:gdLst>
              <a:gd name="connsiteX0" fmla="*/ 0 w 218140"/>
              <a:gd name="connsiteY0" fmla="*/ 335684 h 671366"/>
              <a:gd name="connsiteX1" fmla="*/ 109070 w 218140"/>
              <a:gd name="connsiteY1" fmla="*/ 0 h 671366"/>
              <a:gd name="connsiteX2" fmla="*/ 218140 w 218140"/>
              <a:gd name="connsiteY2" fmla="*/ 335684 h 671366"/>
              <a:gd name="connsiteX3" fmla="*/ 109070 w 218140"/>
              <a:gd name="connsiteY3" fmla="*/ 671367 h 671366"/>
              <a:gd name="connsiteX4" fmla="*/ 0 w 218140"/>
              <a:gd name="connsiteY4" fmla="*/ 335684 h 671366"/>
              <a:gd name="connsiteX5" fmla="*/ 0 w 218140"/>
              <a:gd name="connsiteY5" fmla="*/ 335684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4"/>
                </a:moveTo>
                <a:lnTo>
                  <a:pt x="109070" y="0"/>
                </a:lnTo>
                <a:lnTo>
                  <a:pt x="218140" y="335684"/>
                </a:lnTo>
                <a:lnTo>
                  <a:pt x="109070" y="671367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8" name="Freeform: Shape 557">
            <a:extLst>
              <a:ext uri="{FF2B5EF4-FFF2-40B4-BE49-F238E27FC236}">
                <a16:creationId xmlns:a16="http://schemas.microsoft.com/office/drawing/2014/main" id="{BAF8E650-1080-EFC4-21AF-EC8186FC076B}"/>
              </a:ext>
            </a:extLst>
          </p:cNvPr>
          <p:cNvSpPr/>
          <p:nvPr/>
        </p:nvSpPr>
        <p:spPr>
          <a:xfrm>
            <a:off x="6129736" y="1249708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9" name="Freeform: Shape 558">
            <a:extLst>
              <a:ext uri="{FF2B5EF4-FFF2-40B4-BE49-F238E27FC236}">
                <a16:creationId xmlns:a16="http://schemas.microsoft.com/office/drawing/2014/main" id="{0CB96953-4992-AA50-7828-3460B4168ED9}"/>
              </a:ext>
            </a:extLst>
          </p:cNvPr>
          <p:cNvSpPr/>
          <p:nvPr/>
        </p:nvSpPr>
        <p:spPr>
          <a:xfrm>
            <a:off x="7801371" y="706561"/>
            <a:ext cx="218139" cy="671366"/>
          </a:xfrm>
          <a:custGeom>
            <a:avLst/>
            <a:gdLst>
              <a:gd name="connsiteX0" fmla="*/ 0 w 218139"/>
              <a:gd name="connsiteY0" fmla="*/ 335683 h 671366"/>
              <a:gd name="connsiteX1" fmla="*/ 109070 w 218139"/>
              <a:gd name="connsiteY1" fmla="*/ 0 h 671366"/>
              <a:gd name="connsiteX2" fmla="*/ 218140 w 218139"/>
              <a:gd name="connsiteY2" fmla="*/ 335683 h 671366"/>
              <a:gd name="connsiteX3" fmla="*/ 109070 w 218139"/>
              <a:gd name="connsiteY3" fmla="*/ 671367 h 671366"/>
              <a:gd name="connsiteX4" fmla="*/ 0 w 218139"/>
              <a:gd name="connsiteY4" fmla="*/ 335683 h 671366"/>
              <a:gd name="connsiteX5" fmla="*/ 0 w 218139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39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0" name="Freeform: Shape 559">
            <a:extLst>
              <a:ext uri="{FF2B5EF4-FFF2-40B4-BE49-F238E27FC236}">
                <a16:creationId xmlns:a16="http://schemas.microsoft.com/office/drawing/2014/main" id="{DDB3F5B9-C839-EC61-7BD1-A41ED2502AEE}"/>
              </a:ext>
            </a:extLst>
          </p:cNvPr>
          <p:cNvSpPr/>
          <p:nvPr/>
        </p:nvSpPr>
        <p:spPr>
          <a:xfrm>
            <a:off x="9120048" y="163414"/>
            <a:ext cx="218139" cy="671366"/>
          </a:xfrm>
          <a:custGeom>
            <a:avLst/>
            <a:gdLst>
              <a:gd name="connsiteX0" fmla="*/ 0 w 218139"/>
              <a:gd name="connsiteY0" fmla="*/ 335683 h 671366"/>
              <a:gd name="connsiteX1" fmla="*/ 109070 w 218139"/>
              <a:gd name="connsiteY1" fmla="*/ 0 h 671366"/>
              <a:gd name="connsiteX2" fmla="*/ 218140 w 218139"/>
              <a:gd name="connsiteY2" fmla="*/ 335683 h 671366"/>
              <a:gd name="connsiteX3" fmla="*/ 109070 w 218139"/>
              <a:gd name="connsiteY3" fmla="*/ 671367 h 671366"/>
              <a:gd name="connsiteX4" fmla="*/ 0 w 218139"/>
              <a:gd name="connsiteY4" fmla="*/ 335683 h 671366"/>
              <a:gd name="connsiteX5" fmla="*/ 0 w 218139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39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1" name="Freeform: Shape 560">
            <a:extLst>
              <a:ext uri="{FF2B5EF4-FFF2-40B4-BE49-F238E27FC236}">
                <a16:creationId xmlns:a16="http://schemas.microsoft.com/office/drawing/2014/main" id="{8F0036D1-1915-CAE1-B005-6EE8C80815B5}"/>
              </a:ext>
            </a:extLst>
          </p:cNvPr>
          <p:cNvSpPr/>
          <p:nvPr/>
        </p:nvSpPr>
        <p:spPr>
          <a:xfrm>
            <a:off x="10506133" y="-172269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2" name="Freeform: Shape 561">
            <a:extLst>
              <a:ext uri="{FF2B5EF4-FFF2-40B4-BE49-F238E27FC236}">
                <a16:creationId xmlns:a16="http://schemas.microsoft.com/office/drawing/2014/main" id="{6EE99A14-448D-7ED5-7BF6-3B687F178913}"/>
              </a:ext>
            </a:extLst>
          </p:cNvPr>
          <p:cNvSpPr/>
          <p:nvPr/>
        </p:nvSpPr>
        <p:spPr>
          <a:xfrm>
            <a:off x="6129736" y="5308177"/>
            <a:ext cx="394619" cy="543147"/>
          </a:xfrm>
          <a:custGeom>
            <a:avLst/>
            <a:gdLst>
              <a:gd name="connsiteX0" fmla="*/ 0 w 394619"/>
              <a:gd name="connsiteY0" fmla="*/ 207463 h 543147"/>
              <a:gd name="connsiteX1" fmla="*/ 285550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3 h 543147"/>
              <a:gd name="connsiteX5" fmla="*/ 0 w 394619"/>
              <a:gd name="connsiteY5" fmla="*/ 20746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3"/>
                </a:moveTo>
                <a:lnTo>
                  <a:pt x="285550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3" name="Freeform: Shape 562">
            <a:extLst>
              <a:ext uri="{FF2B5EF4-FFF2-40B4-BE49-F238E27FC236}">
                <a16:creationId xmlns:a16="http://schemas.microsoft.com/office/drawing/2014/main" id="{B12C79CC-070D-B303-FBED-33B701729128}"/>
              </a:ext>
            </a:extLst>
          </p:cNvPr>
          <p:cNvSpPr/>
          <p:nvPr/>
        </p:nvSpPr>
        <p:spPr>
          <a:xfrm>
            <a:off x="6877313" y="4765030"/>
            <a:ext cx="394619" cy="543147"/>
          </a:xfrm>
          <a:custGeom>
            <a:avLst/>
            <a:gdLst>
              <a:gd name="connsiteX0" fmla="*/ 0 w 394619"/>
              <a:gd name="connsiteY0" fmla="*/ 207463 h 543147"/>
              <a:gd name="connsiteX1" fmla="*/ 285550 w 394619"/>
              <a:gd name="connsiteY1" fmla="*/ 0 h 543147"/>
              <a:gd name="connsiteX2" fmla="*/ 394620 w 394619"/>
              <a:gd name="connsiteY2" fmla="*/ 335683 h 543147"/>
              <a:gd name="connsiteX3" fmla="*/ 109071 w 394619"/>
              <a:gd name="connsiteY3" fmla="*/ 543147 h 543147"/>
              <a:gd name="connsiteX4" fmla="*/ 0 w 394619"/>
              <a:gd name="connsiteY4" fmla="*/ 207463 h 543147"/>
              <a:gd name="connsiteX5" fmla="*/ 0 w 394619"/>
              <a:gd name="connsiteY5" fmla="*/ 20746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3"/>
                </a:moveTo>
                <a:lnTo>
                  <a:pt x="285550" y="0"/>
                </a:lnTo>
                <a:lnTo>
                  <a:pt x="394620" y="335683"/>
                </a:lnTo>
                <a:lnTo>
                  <a:pt x="109071" y="54314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4" name="Freeform: Shape 563">
            <a:extLst>
              <a:ext uri="{FF2B5EF4-FFF2-40B4-BE49-F238E27FC236}">
                <a16:creationId xmlns:a16="http://schemas.microsoft.com/office/drawing/2014/main" id="{6E948651-4E21-F533-3FF9-F7D3869014A7}"/>
              </a:ext>
            </a:extLst>
          </p:cNvPr>
          <p:cNvSpPr/>
          <p:nvPr/>
        </p:nvSpPr>
        <p:spPr>
          <a:xfrm>
            <a:off x="5205679" y="5308177"/>
            <a:ext cx="394619" cy="543147"/>
          </a:xfrm>
          <a:custGeom>
            <a:avLst/>
            <a:gdLst>
              <a:gd name="connsiteX0" fmla="*/ 0 w 394619"/>
              <a:gd name="connsiteY0" fmla="*/ 207463 h 543147"/>
              <a:gd name="connsiteX1" fmla="*/ 285549 w 394619"/>
              <a:gd name="connsiteY1" fmla="*/ 0 h 543147"/>
              <a:gd name="connsiteX2" fmla="*/ 394619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3 h 543147"/>
              <a:gd name="connsiteX5" fmla="*/ 0 w 394619"/>
              <a:gd name="connsiteY5" fmla="*/ 20746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3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5" name="Freeform: Shape 564">
            <a:extLst>
              <a:ext uri="{FF2B5EF4-FFF2-40B4-BE49-F238E27FC236}">
                <a16:creationId xmlns:a16="http://schemas.microsoft.com/office/drawing/2014/main" id="{805E3F5E-7D65-9DA5-B8F9-354530FC419B}"/>
              </a:ext>
            </a:extLst>
          </p:cNvPr>
          <p:cNvSpPr/>
          <p:nvPr/>
        </p:nvSpPr>
        <p:spPr>
          <a:xfrm>
            <a:off x="7801371" y="4765030"/>
            <a:ext cx="394618" cy="543147"/>
          </a:xfrm>
          <a:custGeom>
            <a:avLst/>
            <a:gdLst>
              <a:gd name="connsiteX0" fmla="*/ 0 w 394618"/>
              <a:gd name="connsiteY0" fmla="*/ 207463 h 543147"/>
              <a:gd name="connsiteX1" fmla="*/ 285549 w 394618"/>
              <a:gd name="connsiteY1" fmla="*/ 0 h 543147"/>
              <a:gd name="connsiteX2" fmla="*/ 394619 w 394618"/>
              <a:gd name="connsiteY2" fmla="*/ 335683 h 543147"/>
              <a:gd name="connsiteX3" fmla="*/ 109070 w 394618"/>
              <a:gd name="connsiteY3" fmla="*/ 543147 h 543147"/>
              <a:gd name="connsiteX4" fmla="*/ 0 w 394618"/>
              <a:gd name="connsiteY4" fmla="*/ 207463 h 543147"/>
              <a:gd name="connsiteX5" fmla="*/ 0 w 394618"/>
              <a:gd name="connsiteY5" fmla="*/ 20746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0" y="207463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6" name="Freeform: Shape 565">
            <a:extLst>
              <a:ext uri="{FF2B5EF4-FFF2-40B4-BE49-F238E27FC236}">
                <a16:creationId xmlns:a16="http://schemas.microsoft.com/office/drawing/2014/main" id="{934CC541-8753-7947-1974-28111FB7CDC4}"/>
              </a:ext>
            </a:extLst>
          </p:cNvPr>
          <p:cNvSpPr/>
          <p:nvPr/>
        </p:nvSpPr>
        <p:spPr>
          <a:xfrm>
            <a:off x="4172551" y="5643861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50 w 394619"/>
              <a:gd name="connsiteY1" fmla="*/ 0 h 543147"/>
              <a:gd name="connsiteX2" fmla="*/ 394620 w 394619"/>
              <a:gd name="connsiteY2" fmla="*/ 335684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50" y="0"/>
                </a:lnTo>
                <a:lnTo>
                  <a:pt x="394620" y="335684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7" name="Freeform: Shape 566">
            <a:extLst>
              <a:ext uri="{FF2B5EF4-FFF2-40B4-BE49-F238E27FC236}">
                <a16:creationId xmlns:a16="http://schemas.microsoft.com/office/drawing/2014/main" id="{59EE055B-FFD9-7C5E-9239-7DFA425892CB}"/>
              </a:ext>
            </a:extLst>
          </p:cNvPr>
          <p:cNvSpPr/>
          <p:nvPr/>
        </p:nvSpPr>
        <p:spPr>
          <a:xfrm>
            <a:off x="8548949" y="4221883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4 h 543147"/>
              <a:gd name="connsiteX3" fmla="*/ 109070 w 394619"/>
              <a:gd name="connsiteY3" fmla="*/ 543148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4"/>
                </a:lnTo>
                <a:lnTo>
                  <a:pt x="109070" y="54314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8" name="Freeform: Shape 567">
            <a:extLst>
              <a:ext uri="{FF2B5EF4-FFF2-40B4-BE49-F238E27FC236}">
                <a16:creationId xmlns:a16="http://schemas.microsoft.com/office/drawing/2014/main" id="{265C20EC-0EE9-19D2-9F74-B2228B9592BA}"/>
              </a:ext>
            </a:extLst>
          </p:cNvPr>
          <p:cNvSpPr/>
          <p:nvPr/>
        </p:nvSpPr>
        <p:spPr>
          <a:xfrm>
            <a:off x="3424974" y="6187008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19 w 394619"/>
              <a:gd name="connsiteY2" fmla="*/ 335684 h 543147"/>
              <a:gd name="connsiteX3" fmla="*/ 109070 w 394619"/>
              <a:gd name="connsiteY3" fmla="*/ 543148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19" y="335684"/>
                </a:lnTo>
                <a:lnTo>
                  <a:pt x="109070" y="54314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9" name="Freeform: Shape 568">
            <a:extLst>
              <a:ext uri="{FF2B5EF4-FFF2-40B4-BE49-F238E27FC236}">
                <a16:creationId xmlns:a16="http://schemas.microsoft.com/office/drawing/2014/main" id="{1B274629-D713-6EF2-9FBF-5193BD0EB5EF}"/>
              </a:ext>
            </a:extLst>
          </p:cNvPr>
          <p:cNvSpPr/>
          <p:nvPr/>
        </p:nvSpPr>
        <p:spPr>
          <a:xfrm>
            <a:off x="9582076" y="3886200"/>
            <a:ext cx="394618" cy="543147"/>
          </a:xfrm>
          <a:custGeom>
            <a:avLst/>
            <a:gdLst>
              <a:gd name="connsiteX0" fmla="*/ 0 w 394618"/>
              <a:gd name="connsiteY0" fmla="*/ 207464 h 543147"/>
              <a:gd name="connsiteX1" fmla="*/ 285549 w 394618"/>
              <a:gd name="connsiteY1" fmla="*/ 0 h 543147"/>
              <a:gd name="connsiteX2" fmla="*/ 394619 w 394618"/>
              <a:gd name="connsiteY2" fmla="*/ 335683 h 543147"/>
              <a:gd name="connsiteX3" fmla="*/ 109070 w 394618"/>
              <a:gd name="connsiteY3" fmla="*/ 543147 h 543147"/>
              <a:gd name="connsiteX4" fmla="*/ 0 w 394618"/>
              <a:gd name="connsiteY4" fmla="*/ 207464 h 543147"/>
              <a:gd name="connsiteX5" fmla="*/ 0 w 394618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0" y="207464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0" name="Freeform: Shape 569">
            <a:extLst>
              <a:ext uri="{FF2B5EF4-FFF2-40B4-BE49-F238E27FC236}">
                <a16:creationId xmlns:a16="http://schemas.microsoft.com/office/drawing/2014/main" id="{2D5D52CB-E0D7-E091-410F-61CB96E0A2FA}"/>
              </a:ext>
            </a:extLst>
          </p:cNvPr>
          <p:cNvSpPr/>
          <p:nvPr/>
        </p:nvSpPr>
        <p:spPr>
          <a:xfrm>
            <a:off x="2500917" y="6187008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19 w 394619"/>
              <a:gd name="connsiteY2" fmla="*/ 335684 h 543147"/>
              <a:gd name="connsiteX3" fmla="*/ 109070 w 394619"/>
              <a:gd name="connsiteY3" fmla="*/ 543148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19" y="335684"/>
                </a:lnTo>
                <a:lnTo>
                  <a:pt x="109070" y="54314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1" name="Freeform: Shape 570">
            <a:extLst>
              <a:ext uri="{FF2B5EF4-FFF2-40B4-BE49-F238E27FC236}">
                <a16:creationId xmlns:a16="http://schemas.microsoft.com/office/drawing/2014/main" id="{A27CC2D1-1B3B-2355-D51F-11099D0CCC02}"/>
              </a:ext>
            </a:extLst>
          </p:cNvPr>
          <p:cNvSpPr/>
          <p:nvPr/>
        </p:nvSpPr>
        <p:spPr>
          <a:xfrm>
            <a:off x="10506133" y="3886200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2" name="Freeform: Shape 571">
            <a:extLst>
              <a:ext uri="{FF2B5EF4-FFF2-40B4-BE49-F238E27FC236}">
                <a16:creationId xmlns:a16="http://schemas.microsoft.com/office/drawing/2014/main" id="{C143CC51-A23C-940E-71C6-CDF3A1D74FDC}"/>
              </a:ext>
            </a:extLst>
          </p:cNvPr>
          <p:cNvSpPr/>
          <p:nvPr/>
        </p:nvSpPr>
        <p:spPr>
          <a:xfrm>
            <a:off x="1467789" y="6522691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4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4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3" name="Freeform: Shape 572">
            <a:extLst>
              <a:ext uri="{FF2B5EF4-FFF2-40B4-BE49-F238E27FC236}">
                <a16:creationId xmlns:a16="http://schemas.microsoft.com/office/drawing/2014/main" id="{9ED9E5AA-33CC-534F-4C53-FCD66EA18172}"/>
              </a:ext>
            </a:extLst>
          </p:cNvPr>
          <p:cNvSpPr/>
          <p:nvPr/>
        </p:nvSpPr>
        <p:spPr>
          <a:xfrm>
            <a:off x="829281" y="6730155"/>
            <a:ext cx="394619" cy="543146"/>
          </a:xfrm>
          <a:custGeom>
            <a:avLst/>
            <a:gdLst>
              <a:gd name="connsiteX0" fmla="*/ 0 w 394619"/>
              <a:gd name="connsiteY0" fmla="*/ 207463 h 543146"/>
              <a:gd name="connsiteX1" fmla="*/ 285549 w 394619"/>
              <a:gd name="connsiteY1" fmla="*/ 0 h 543146"/>
              <a:gd name="connsiteX2" fmla="*/ 394620 w 394619"/>
              <a:gd name="connsiteY2" fmla="*/ 335683 h 543146"/>
              <a:gd name="connsiteX3" fmla="*/ 109070 w 394619"/>
              <a:gd name="connsiteY3" fmla="*/ 543147 h 543146"/>
              <a:gd name="connsiteX4" fmla="*/ 0 w 394619"/>
              <a:gd name="connsiteY4" fmla="*/ 207463 h 543146"/>
              <a:gd name="connsiteX5" fmla="*/ 0 w 394619"/>
              <a:gd name="connsiteY5" fmla="*/ 20746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0" y="207463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4" name="Freeform: Shape 573">
            <a:extLst>
              <a:ext uri="{FF2B5EF4-FFF2-40B4-BE49-F238E27FC236}">
                <a16:creationId xmlns:a16="http://schemas.microsoft.com/office/drawing/2014/main" id="{2AE5C830-65ED-0B9A-1520-521F90721293}"/>
              </a:ext>
            </a:extLst>
          </p:cNvPr>
          <p:cNvSpPr/>
          <p:nvPr/>
        </p:nvSpPr>
        <p:spPr>
          <a:xfrm>
            <a:off x="-203845" y="7065838"/>
            <a:ext cx="394619" cy="543146"/>
          </a:xfrm>
          <a:custGeom>
            <a:avLst/>
            <a:gdLst>
              <a:gd name="connsiteX0" fmla="*/ 0 w 394619"/>
              <a:gd name="connsiteY0" fmla="*/ 207463 h 543146"/>
              <a:gd name="connsiteX1" fmla="*/ 285549 w 394619"/>
              <a:gd name="connsiteY1" fmla="*/ 0 h 543146"/>
              <a:gd name="connsiteX2" fmla="*/ 394620 w 394619"/>
              <a:gd name="connsiteY2" fmla="*/ 335683 h 543146"/>
              <a:gd name="connsiteX3" fmla="*/ 109070 w 394619"/>
              <a:gd name="connsiteY3" fmla="*/ 543147 h 543146"/>
              <a:gd name="connsiteX4" fmla="*/ 0 w 394619"/>
              <a:gd name="connsiteY4" fmla="*/ 207463 h 543146"/>
              <a:gd name="connsiteX5" fmla="*/ 0 w 394619"/>
              <a:gd name="connsiteY5" fmla="*/ 20746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0" y="207463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5" name="Freeform: Shape 574">
            <a:extLst>
              <a:ext uri="{FF2B5EF4-FFF2-40B4-BE49-F238E27FC236}">
                <a16:creationId xmlns:a16="http://schemas.microsoft.com/office/drawing/2014/main" id="{7397240A-3A49-E5FE-21D1-464488A75ACA}"/>
              </a:ext>
            </a:extLst>
          </p:cNvPr>
          <p:cNvSpPr/>
          <p:nvPr/>
        </p:nvSpPr>
        <p:spPr>
          <a:xfrm>
            <a:off x="2786466" y="6187008"/>
            <a:ext cx="394619" cy="543147"/>
          </a:xfrm>
          <a:custGeom>
            <a:avLst/>
            <a:gdLst>
              <a:gd name="connsiteX0" fmla="*/ 109070 w 394619"/>
              <a:gd name="connsiteY0" fmla="*/ 335684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19 w 394619"/>
              <a:gd name="connsiteY3" fmla="*/ 543148 h 543147"/>
              <a:gd name="connsiteX4" fmla="*/ 109070 w 394619"/>
              <a:gd name="connsiteY4" fmla="*/ 335684 h 543147"/>
              <a:gd name="connsiteX5" fmla="*/ 10907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4"/>
                </a:moveTo>
                <a:lnTo>
                  <a:pt x="0" y="0"/>
                </a:lnTo>
                <a:lnTo>
                  <a:pt x="285549" y="207464"/>
                </a:lnTo>
                <a:lnTo>
                  <a:pt x="394619" y="543148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6" name="Freeform: Shape 575">
            <a:extLst>
              <a:ext uri="{FF2B5EF4-FFF2-40B4-BE49-F238E27FC236}">
                <a16:creationId xmlns:a16="http://schemas.microsoft.com/office/drawing/2014/main" id="{00311174-B3AC-65A2-24B9-9AF8ACFAFE95}"/>
              </a:ext>
            </a:extLst>
          </p:cNvPr>
          <p:cNvSpPr/>
          <p:nvPr/>
        </p:nvSpPr>
        <p:spPr>
          <a:xfrm>
            <a:off x="4458101" y="5643861"/>
            <a:ext cx="394619" cy="543147"/>
          </a:xfrm>
          <a:custGeom>
            <a:avLst/>
            <a:gdLst>
              <a:gd name="connsiteX0" fmla="*/ 109070 w 394619"/>
              <a:gd name="connsiteY0" fmla="*/ 335684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19 w 394619"/>
              <a:gd name="connsiteY3" fmla="*/ 543147 h 543147"/>
              <a:gd name="connsiteX4" fmla="*/ 109070 w 394619"/>
              <a:gd name="connsiteY4" fmla="*/ 335684 h 543147"/>
              <a:gd name="connsiteX5" fmla="*/ 10907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4"/>
                </a:moveTo>
                <a:lnTo>
                  <a:pt x="0" y="0"/>
                </a:lnTo>
                <a:lnTo>
                  <a:pt x="285549" y="207464"/>
                </a:lnTo>
                <a:lnTo>
                  <a:pt x="394619" y="543147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7" name="Freeform: Shape 576">
            <a:extLst>
              <a:ext uri="{FF2B5EF4-FFF2-40B4-BE49-F238E27FC236}">
                <a16:creationId xmlns:a16="http://schemas.microsoft.com/office/drawing/2014/main" id="{24C16CFD-107A-C8F1-5550-E29DB7BCE6C7}"/>
              </a:ext>
            </a:extLst>
          </p:cNvPr>
          <p:cNvSpPr/>
          <p:nvPr/>
        </p:nvSpPr>
        <p:spPr>
          <a:xfrm>
            <a:off x="1753338" y="6522691"/>
            <a:ext cx="394619" cy="543147"/>
          </a:xfrm>
          <a:custGeom>
            <a:avLst/>
            <a:gdLst>
              <a:gd name="connsiteX0" fmla="*/ 109070 w 394619"/>
              <a:gd name="connsiteY0" fmla="*/ 335684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20 w 394619"/>
              <a:gd name="connsiteY3" fmla="*/ 543147 h 543147"/>
              <a:gd name="connsiteX4" fmla="*/ 109070 w 394619"/>
              <a:gd name="connsiteY4" fmla="*/ 335684 h 543147"/>
              <a:gd name="connsiteX5" fmla="*/ 10907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4"/>
                </a:moveTo>
                <a:lnTo>
                  <a:pt x="0" y="0"/>
                </a:lnTo>
                <a:lnTo>
                  <a:pt x="285549" y="207464"/>
                </a:lnTo>
                <a:lnTo>
                  <a:pt x="394620" y="543147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8" name="Freeform: Shape 577">
            <a:extLst>
              <a:ext uri="{FF2B5EF4-FFF2-40B4-BE49-F238E27FC236}">
                <a16:creationId xmlns:a16="http://schemas.microsoft.com/office/drawing/2014/main" id="{79A2ED4E-F734-DCB1-7FD0-6A62B165E41D}"/>
              </a:ext>
            </a:extLst>
          </p:cNvPr>
          <p:cNvSpPr/>
          <p:nvPr/>
        </p:nvSpPr>
        <p:spPr>
          <a:xfrm>
            <a:off x="5844187" y="5308177"/>
            <a:ext cx="394619" cy="543147"/>
          </a:xfrm>
          <a:custGeom>
            <a:avLst/>
            <a:gdLst>
              <a:gd name="connsiteX0" fmla="*/ 109070 w 394619"/>
              <a:gd name="connsiteY0" fmla="*/ 335683 h 543147"/>
              <a:gd name="connsiteX1" fmla="*/ 0 w 394619"/>
              <a:gd name="connsiteY1" fmla="*/ 0 h 543147"/>
              <a:gd name="connsiteX2" fmla="*/ 285549 w 394619"/>
              <a:gd name="connsiteY2" fmla="*/ 207463 h 543147"/>
              <a:gd name="connsiteX3" fmla="*/ 394619 w 394619"/>
              <a:gd name="connsiteY3" fmla="*/ 543147 h 543147"/>
              <a:gd name="connsiteX4" fmla="*/ 109070 w 394619"/>
              <a:gd name="connsiteY4" fmla="*/ 335683 h 543147"/>
              <a:gd name="connsiteX5" fmla="*/ 10907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3"/>
                </a:moveTo>
                <a:lnTo>
                  <a:pt x="0" y="0"/>
                </a:lnTo>
                <a:lnTo>
                  <a:pt x="285549" y="207463"/>
                </a:lnTo>
                <a:lnTo>
                  <a:pt x="394619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9" name="Freeform: Shape 578">
            <a:extLst>
              <a:ext uri="{FF2B5EF4-FFF2-40B4-BE49-F238E27FC236}">
                <a16:creationId xmlns:a16="http://schemas.microsoft.com/office/drawing/2014/main" id="{D4CBEAE9-4D5C-AFC0-AB71-C28ABC9603FA}"/>
              </a:ext>
            </a:extLst>
          </p:cNvPr>
          <p:cNvSpPr/>
          <p:nvPr/>
        </p:nvSpPr>
        <p:spPr>
          <a:xfrm>
            <a:off x="81703" y="7065838"/>
            <a:ext cx="394619" cy="543146"/>
          </a:xfrm>
          <a:custGeom>
            <a:avLst/>
            <a:gdLst>
              <a:gd name="connsiteX0" fmla="*/ 109070 w 394619"/>
              <a:gd name="connsiteY0" fmla="*/ 335683 h 543146"/>
              <a:gd name="connsiteX1" fmla="*/ 0 w 394619"/>
              <a:gd name="connsiteY1" fmla="*/ 0 h 543146"/>
              <a:gd name="connsiteX2" fmla="*/ 285549 w 394619"/>
              <a:gd name="connsiteY2" fmla="*/ 207463 h 543146"/>
              <a:gd name="connsiteX3" fmla="*/ 394620 w 394619"/>
              <a:gd name="connsiteY3" fmla="*/ 543147 h 543146"/>
              <a:gd name="connsiteX4" fmla="*/ 109070 w 394619"/>
              <a:gd name="connsiteY4" fmla="*/ 335683 h 543146"/>
              <a:gd name="connsiteX5" fmla="*/ 109070 w 394619"/>
              <a:gd name="connsiteY5" fmla="*/ 33568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109070" y="335683"/>
                </a:moveTo>
                <a:lnTo>
                  <a:pt x="0" y="0"/>
                </a:lnTo>
                <a:lnTo>
                  <a:pt x="285549" y="207463"/>
                </a:lnTo>
                <a:lnTo>
                  <a:pt x="394620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0" name="Freeform: Shape 579">
            <a:extLst>
              <a:ext uri="{FF2B5EF4-FFF2-40B4-BE49-F238E27FC236}">
                <a16:creationId xmlns:a16="http://schemas.microsoft.com/office/drawing/2014/main" id="{EE1EB009-4D33-1E77-54C3-37931967AB16}"/>
              </a:ext>
            </a:extLst>
          </p:cNvPr>
          <p:cNvSpPr/>
          <p:nvPr/>
        </p:nvSpPr>
        <p:spPr>
          <a:xfrm>
            <a:off x="7162863" y="4765030"/>
            <a:ext cx="394618" cy="543147"/>
          </a:xfrm>
          <a:custGeom>
            <a:avLst/>
            <a:gdLst>
              <a:gd name="connsiteX0" fmla="*/ 109070 w 394618"/>
              <a:gd name="connsiteY0" fmla="*/ 335683 h 543147"/>
              <a:gd name="connsiteX1" fmla="*/ 0 w 394618"/>
              <a:gd name="connsiteY1" fmla="*/ 0 h 543147"/>
              <a:gd name="connsiteX2" fmla="*/ 285549 w 394618"/>
              <a:gd name="connsiteY2" fmla="*/ 207463 h 543147"/>
              <a:gd name="connsiteX3" fmla="*/ 394619 w 394618"/>
              <a:gd name="connsiteY3" fmla="*/ 543147 h 543147"/>
              <a:gd name="connsiteX4" fmla="*/ 109070 w 394618"/>
              <a:gd name="connsiteY4" fmla="*/ 335683 h 543147"/>
              <a:gd name="connsiteX5" fmla="*/ 109070 w 394618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109070" y="335683"/>
                </a:moveTo>
                <a:lnTo>
                  <a:pt x="0" y="0"/>
                </a:lnTo>
                <a:lnTo>
                  <a:pt x="285549" y="207463"/>
                </a:lnTo>
                <a:lnTo>
                  <a:pt x="394619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1" name="Freeform: Shape 580">
            <a:extLst>
              <a:ext uri="{FF2B5EF4-FFF2-40B4-BE49-F238E27FC236}">
                <a16:creationId xmlns:a16="http://schemas.microsoft.com/office/drawing/2014/main" id="{DDF35456-3263-35BA-71EE-331126446768}"/>
              </a:ext>
            </a:extLst>
          </p:cNvPr>
          <p:cNvSpPr/>
          <p:nvPr/>
        </p:nvSpPr>
        <p:spPr>
          <a:xfrm>
            <a:off x="8834498" y="4221883"/>
            <a:ext cx="394619" cy="543147"/>
          </a:xfrm>
          <a:custGeom>
            <a:avLst/>
            <a:gdLst>
              <a:gd name="connsiteX0" fmla="*/ 109071 w 394619"/>
              <a:gd name="connsiteY0" fmla="*/ 335684 h 543147"/>
              <a:gd name="connsiteX1" fmla="*/ 0 w 394619"/>
              <a:gd name="connsiteY1" fmla="*/ 0 h 543147"/>
              <a:gd name="connsiteX2" fmla="*/ 285550 w 394619"/>
              <a:gd name="connsiteY2" fmla="*/ 207464 h 543147"/>
              <a:gd name="connsiteX3" fmla="*/ 394620 w 394619"/>
              <a:gd name="connsiteY3" fmla="*/ 543148 h 543147"/>
              <a:gd name="connsiteX4" fmla="*/ 109071 w 394619"/>
              <a:gd name="connsiteY4" fmla="*/ 335684 h 543147"/>
              <a:gd name="connsiteX5" fmla="*/ 109071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1" y="335684"/>
                </a:moveTo>
                <a:lnTo>
                  <a:pt x="0" y="0"/>
                </a:lnTo>
                <a:lnTo>
                  <a:pt x="285550" y="207464"/>
                </a:lnTo>
                <a:lnTo>
                  <a:pt x="394620" y="543148"/>
                </a:lnTo>
                <a:lnTo>
                  <a:pt x="109071" y="335684"/>
                </a:lnTo>
                <a:lnTo>
                  <a:pt x="109071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2" name="Freeform: Shape 581">
            <a:extLst>
              <a:ext uri="{FF2B5EF4-FFF2-40B4-BE49-F238E27FC236}">
                <a16:creationId xmlns:a16="http://schemas.microsoft.com/office/drawing/2014/main" id="{660D7222-0F61-0EA9-FEEE-816F57E9323C}"/>
              </a:ext>
            </a:extLst>
          </p:cNvPr>
          <p:cNvSpPr/>
          <p:nvPr/>
        </p:nvSpPr>
        <p:spPr>
          <a:xfrm>
            <a:off x="10220584" y="3886200"/>
            <a:ext cx="394618" cy="543147"/>
          </a:xfrm>
          <a:custGeom>
            <a:avLst/>
            <a:gdLst>
              <a:gd name="connsiteX0" fmla="*/ 109070 w 394618"/>
              <a:gd name="connsiteY0" fmla="*/ 335683 h 543147"/>
              <a:gd name="connsiteX1" fmla="*/ 0 w 394618"/>
              <a:gd name="connsiteY1" fmla="*/ 0 h 543147"/>
              <a:gd name="connsiteX2" fmla="*/ 285549 w 394618"/>
              <a:gd name="connsiteY2" fmla="*/ 207464 h 543147"/>
              <a:gd name="connsiteX3" fmla="*/ 394619 w 394618"/>
              <a:gd name="connsiteY3" fmla="*/ 543147 h 543147"/>
              <a:gd name="connsiteX4" fmla="*/ 109070 w 394618"/>
              <a:gd name="connsiteY4" fmla="*/ 335683 h 543147"/>
              <a:gd name="connsiteX5" fmla="*/ 109070 w 394618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109070" y="335683"/>
                </a:moveTo>
                <a:lnTo>
                  <a:pt x="0" y="0"/>
                </a:lnTo>
                <a:lnTo>
                  <a:pt x="285549" y="207464"/>
                </a:lnTo>
                <a:lnTo>
                  <a:pt x="394619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3" name="Freeform: Shape 582">
            <a:extLst>
              <a:ext uri="{FF2B5EF4-FFF2-40B4-BE49-F238E27FC236}">
                <a16:creationId xmlns:a16="http://schemas.microsoft.com/office/drawing/2014/main" id="{4B4D6964-BAEF-573B-A645-1C98EF92A1AE}"/>
              </a:ext>
            </a:extLst>
          </p:cNvPr>
          <p:cNvSpPr/>
          <p:nvPr/>
        </p:nvSpPr>
        <p:spPr>
          <a:xfrm>
            <a:off x="8086920" y="4429347"/>
            <a:ext cx="218140" cy="671366"/>
          </a:xfrm>
          <a:custGeom>
            <a:avLst/>
            <a:gdLst>
              <a:gd name="connsiteX0" fmla="*/ 0 w 218140"/>
              <a:gd name="connsiteY0" fmla="*/ 335684 h 671366"/>
              <a:gd name="connsiteX1" fmla="*/ 109070 w 218140"/>
              <a:gd name="connsiteY1" fmla="*/ 0 h 671366"/>
              <a:gd name="connsiteX2" fmla="*/ 218140 w 218140"/>
              <a:gd name="connsiteY2" fmla="*/ 335684 h 671366"/>
              <a:gd name="connsiteX3" fmla="*/ 109070 w 218140"/>
              <a:gd name="connsiteY3" fmla="*/ 671367 h 671366"/>
              <a:gd name="connsiteX4" fmla="*/ 0 w 218140"/>
              <a:gd name="connsiteY4" fmla="*/ 335684 h 671366"/>
              <a:gd name="connsiteX5" fmla="*/ 0 w 218140"/>
              <a:gd name="connsiteY5" fmla="*/ 335684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4"/>
                </a:moveTo>
                <a:lnTo>
                  <a:pt x="109070" y="0"/>
                </a:lnTo>
                <a:lnTo>
                  <a:pt x="218140" y="335684"/>
                </a:lnTo>
                <a:lnTo>
                  <a:pt x="109070" y="671367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4" name="Freeform: Shape 583">
            <a:extLst>
              <a:ext uri="{FF2B5EF4-FFF2-40B4-BE49-F238E27FC236}">
                <a16:creationId xmlns:a16="http://schemas.microsoft.com/office/drawing/2014/main" id="{8881F88A-3907-03ED-972A-08E32731F31F}"/>
              </a:ext>
            </a:extLst>
          </p:cNvPr>
          <p:cNvSpPr/>
          <p:nvPr/>
        </p:nvSpPr>
        <p:spPr>
          <a:xfrm>
            <a:off x="6415285" y="4972494"/>
            <a:ext cx="218140" cy="671366"/>
          </a:xfrm>
          <a:custGeom>
            <a:avLst/>
            <a:gdLst>
              <a:gd name="connsiteX0" fmla="*/ 0 w 218140"/>
              <a:gd name="connsiteY0" fmla="*/ 335684 h 671366"/>
              <a:gd name="connsiteX1" fmla="*/ 109070 w 218140"/>
              <a:gd name="connsiteY1" fmla="*/ 0 h 671366"/>
              <a:gd name="connsiteX2" fmla="*/ 218140 w 218140"/>
              <a:gd name="connsiteY2" fmla="*/ 335684 h 671366"/>
              <a:gd name="connsiteX3" fmla="*/ 109070 w 218140"/>
              <a:gd name="connsiteY3" fmla="*/ 671367 h 671366"/>
              <a:gd name="connsiteX4" fmla="*/ 0 w 218140"/>
              <a:gd name="connsiteY4" fmla="*/ 335684 h 671366"/>
              <a:gd name="connsiteX5" fmla="*/ 0 w 218140"/>
              <a:gd name="connsiteY5" fmla="*/ 335684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4"/>
                </a:moveTo>
                <a:lnTo>
                  <a:pt x="109070" y="0"/>
                </a:lnTo>
                <a:lnTo>
                  <a:pt x="218140" y="335684"/>
                </a:lnTo>
                <a:lnTo>
                  <a:pt x="109070" y="671367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5" name="Freeform: Shape 584">
            <a:extLst>
              <a:ext uri="{FF2B5EF4-FFF2-40B4-BE49-F238E27FC236}">
                <a16:creationId xmlns:a16="http://schemas.microsoft.com/office/drawing/2014/main" id="{C444F8ED-F2F9-ED5A-E51D-1CE0DB4C2D86}"/>
              </a:ext>
            </a:extLst>
          </p:cNvPr>
          <p:cNvSpPr/>
          <p:nvPr/>
        </p:nvSpPr>
        <p:spPr>
          <a:xfrm>
            <a:off x="9120048" y="4093663"/>
            <a:ext cx="218139" cy="671366"/>
          </a:xfrm>
          <a:custGeom>
            <a:avLst/>
            <a:gdLst>
              <a:gd name="connsiteX0" fmla="*/ 0 w 218139"/>
              <a:gd name="connsiteY0" fmla="*/ 335683 h 671366"/>
              <a:gd name="connsiteX1" fmla="*/ 109070 w 218139"/>
              <a:gd name="connsiteY1" fmla="*/ 0 h 671366"/>
              <a:gd name="connsiteX2" fmla="*/ 218140 w 218139"/>
              <a:gd name="connsiteY2" fmla="*/ 335683 h 671366"/>
              <a:gd name="connsiteX3" fmla="*/ 109070 w 218139"/>
              <a:gd name="connsiteY3" fmla="*/ 671367 h 671366"/>
              <a:gd name="connsiteX4" fmla="*/ 0 w 218139"/>
              <a:gd name="connsiteY4" fmla="*/ 335683 h 671366"/>
              <a:gd name="connsiteX5" fmla="*/ 0 w 218139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39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6" name="Freeform: Shape 585">
            <a:extLst>
              <a:ext uri="{FF2B5EF4-FFF2-40B4-BE49-F238E27FC236}">
                <a16:creationId xmlns:a16="http://schemas.microsoft.com/office/drawing/2014/main" id="{FA121C7C-47CE-CE96-8C92-A2D4E0820900}"/>
              </a:ext>
            </a:extLst>
          </p:cNvPr>
          <p:cNvSpPr/>
          <p:nvPr/>
        </p:nvSpPr>
        <p:spPr>
          <a:xfrm>
            <a:off x="5096609" y="5515641"/>
            <a:ext cx="218140" cy="671366"/>
          </a:xfrm>
          <a:custGeom>
            <a:avLst/>
            <a:gdLst>
              <a:gd name="connsiteX0" fmla="*/ 0 w 218140"/>
              <a:gd name="connsiteY0" fmla="*/ 335684 h 671366"/>
              <a:gd name="connsiteX1" fmla="*/ 109070 w 218140"/>
              <a:gd name="connsiteY1" fmla="*/ 0 h 671366"/>
              <a:gd name="connsiteX2" fmla="*/ 218140 w 218140"/>
              <a:gd name="connsiteY2" fmla="*/ 335684 h 671366"/>
              <a:gd name="connsiteX3" fmla="*/ 109070 w 218140"/>
              <a:gd name="connsiteY3" fmla="*/ 671367 h 671366"/>
              <a:gd name="connsiteX4" fmla="*/ 0 w 218140"/>
              <a:gd name="connsiteY4" fmla="*/ 335684 h 671366"/>
              <a:gd name="connsiteX5" fmla="*/ 0 w 218140"/>
              <a:gd name="connsiteY5" fmla="*/ 335684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4"/>
                </a:moveTo>
                <a:lnTo>
                  <a:pt x="109070" y="0"/>
                </a:lnTo>
                <a:lnTo>
                  <a:pt x="218140" y="335684"/>
                </a:lnTo>
                <a:lnTo>
                  <a:pt x="109070" y="671367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7" name="Freeform: Shape 586">
            <a:extLst>
              <a:ext uri="{FF2B5EF4-FFF2-40B4-BE49-F238E27FC236}">
                <a16:creationId xmlns:a16="http://schemas.microsoft.com/office/drawing/2014/main" id="{C3855F4E-AF05-0EAC-2A59-1E4350112A3B}"/>
              </a:ext>
            </a:extLst>
          </p:cNvPr>
          <p:cNvSpPr/>
          <p:nvPr/>
        </p:nvSpPr>
        <p:spPr>
          <a:xfrm>
            <a:off x="10791682" y="3550516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1 w 218140"/>
              <a:gd name="connsiteY1" fmla="*/ 0 h 671366"/>
              <a:gd name="connsiteX2" fmla="*/ 218140 w 218140"/>
              <a:gd name="connsiteY2" fmla="*/ 335683 h 671366"/>
              <a:gd name="connsiteX3" fmla="*/ 109071 w 218140"/>
              <a:gd name="connsiteY3" fmla="*/ 671366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1" y="0"/>
                </a:lnTo>
                <a:lnTo>
                  <a:pt x="218140" y="335683"/>
                </a:lnTo>
                <a:lnTo>
                  <a:pt x="109071" y="671366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8" name="Freeform: Shape 587">
            <a:extLst>
              <a:ext uri="{FF2B5EF4-FFF2-40B4-BE49-F238E27FC236}">
                <a16:creationId xmlns:a16="http://schemas.microsoft.com/office/drawing/2014/main" id="{52B462B4-55C3-FE6D-D19B-D662108FCE66}"/>
              </a:ext>
            </a:extLst>
          </p:cNvPr>
          <p:cNvSpPr/>
          <p:nvPr/>
        </p:nvSpPr>
        <p:spPr>
          <a:xfrm>
            <a:off x="3710523" y="5851324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9" name="Freeform: Shape 588">
            <a:extLst>
              <a:ext uri="{FF2B5EF4-FFF2-40B4-BE49-F238E27FC236}">
                <a16:creationId xmlns:a16="http://schemas.microsoft.com/office/drawing/2014/main" id="{4DE5062D-4376-DBBC-382C-090B6C02DDA9}"/>
              </a:ext>
            </a:extLst>
          </p:cNvPr>
          <p:cNvSpPr/>
          <p:nvPr/>
        </p:nvSpPr>
        <p:spPr>
          <a:xfrm>
            <a:off x="2038888" y="6394471"/>
            <a:ext cx="218140" cy="671366"/>
          </a:xfrm>
          <a:custGeom>
            <a:avLst/>
            <a:gdLst>
              <a:gd name="connsiteX0" fmla="*/ 0 w 218140"/>
              <a:gd name="connsiteY0" fmla="*/ 335684 h 671366"/>
              <a:gd name="connsiteX1" fmla="*/ 109070 w 218140"/>
              <a:gd name="connsiteY1" fmla="*/ 0 h 671366"/>
              <a:gd name="connsiteX2" fmla="*/ 218140 w 218140"/>
              <a:gd name="connsiteY2" fmla="*/ 335684 h 671366"/>
              <a:gd name="connsiteX3" fmla="*/ 109070 w 218140"/>
              <a:gd name="connsiteY3" fmla="*/ 671367 h 671366"/>
              <a:gd name="connsiteX4" fmla="*/ 0 w 218140"/>
              <a:gd name="connsiteY4" fmla="*/ 335684 h 671366"/>
              <a:gd name="connsiteX5" fmla="*/ 0 w 218140"/>
              <a:gd name="connsiteY5" fmla="*/ 335684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4"/>
                </a:moveTo>
                <a:lnTo>
                  <a:pt x="109070" y="0"/>
                </a:lnTo>
                <a:lnTo>
                  <a:pt x="218140" y="335684"/>
                </a:lnTo>
                <a:lnTo>
                  <a:pt x="109070" y="671367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0" name="Freeform: Shape 589">
            <a:extLst>
              <a:ext uri="{FF2B5EF4-FFF2-40B4-BE49-F238E27FC236}">
                <a16:creationId xmlns:a16="http://schemas.microsoft.com/office/drawing/2014/main" id="{CDA754F6-1A99-0617-94CF-394AEBE5BC09}"/>
              </a:ext>
            </a:extLst>
          </p:cNvPr>
          <p:cNvSpPr/>
          <p:nvPr/>
        </p:nvSpPr>
        <p:spPr>
          <a:xfrm>
            <a:off x="720211" y="6937619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6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6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1" name="Freeform: Shape 590">
            <a:extLst>
              <a:ext uri="{FF2B5EF4-FFF2-40B4-BE49-F238E27FC236}">
                <a16:creationId xmlns:a16="http://schemas.microsoft.com/office/drawing/2014/main" id="{9E848381-A58A-37EC-49F6-2976C57B59A5}"/>
              </a:ext>
            </a:extLst>
          </p:cNvPr>
          <p:cNvSpPr/>
          <p:nvPr/>
        </p:nvSpPr>
        <p:spPr>
          <a:xfrm>
            <a:off x="-665873" y="7273302"/>
            <a:ext cx="218140" cy="671367"/>
          </a:xfrm>
          <a:custGeom>
            <a:avLst/>
            <a:gdLst>
              <a:gd name="connsiteX0" fmla="*/ 0 w 218140"/>
              <a:gd name="connsiteY0" fmla="*/ 335683 h 671367"/>
              <a:gd name="connsiteX1" fmla="*/ 109070 w 218140"/>
              <a:gd name="connsiteY1" fmla="*/ 0 h 671367"/>
              <a:gd name="connsiteX2" fmla="*/ 218140 w 218140"/>
              <a:gd name="connsiteY2" fmla="*/ 335683 h 671367"/>
              <a:gd name="connsiteX3" fmla="*/ 109070 w 218140"/>
              <a:gd name="connsiteY3" fmla="*/ 671367 h 671367"/>
              <a:gd name="connsiteX4" fmla="*/ 0 w 218140"/>
              <a:gd name="connsiteY4" fmla="*/ 335683 h 671367"/>
              <a:gd name="connsiteX5" fmla="*/ 0 w 218140"/>
              <a:gd name="connsiteY5" fmla="*/ 335683 h 671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7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2" name="Freeform: Shape 591">
            <a:extLst>
              <a:ext uri="{FF2B5EF4-FFF2-40B4-BE49-F238E27FC236}">
                <a16:creationId xmlns:a16="http://schemas.microsoft.com/office/drawing/2014/main" id="{B84E80CC-6ECE-DCFC-9B4D-9A81096BAD42}"/>
              </a:ext>
            </a:extLst>
          </p:cNvPr>
          <p:cNvSpPr/>
          <p:nvPr/>
        </p:nvSpPr>
        <p:spPr>
          <a:xfrm>
            <a:off x="3424974" y="1585391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19 w 394619"/>
              <a:gd name="connsiteY2" fmla="*/ 335684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19" y="335684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3" name="Freeform: Shape 592">
            <a:extLst>
              <a:ext uri="{FF2B5EF4-FFF2-40B4-BE49-F238E27FC236}">
                <a16:creationId xmlns:a16="http://schemas.microsoft.com/office/drawing/2014/main" id="{C3521010-F792-E812-4576-D5692D7AEFE0}"/>
              </a:ext>
            </a:extLst>
          </p:cNvPr>
          <p:cNvSpPr/>
          <p:nvPr/>
        </p:nvSpPr>
        <p:spPr>
          <a:xfrm>
            <a:off x="4172551" y="1042244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50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50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4" name="Freeform: Shape 593">
            <a:extLst>
              <a:ext uri="{FF2B5EF4-FFF2-40B4-BE49-F238E27FC236}">
                <a16:creationId xmlns:a16="http://schemas.microsoft.com/office/drawing/2014/main" id="{8C74B725-9458-56AD-6C2B-2141EEFA5FB2}"/>
              </a:ext>
            </a:extLst>
          </p:cNvPr>
          <p:cNvSpPr/>
          <p:nvPr/>
        </p:nvSpPr>
        <p:spPr>
          <a:xfrm>
            <a:off x="2500917" y="1585391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19 w 394619"/>
              <a:gd name="connsiteY2" fmla="*/ 335684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19" y="335684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5" name="Freeform: Shape 594">
            <a:extLst>
              <a:ext uri="{FF2B5EF4-FFF2-40B4-BE49-F238E27FC236}">
                <a16:creationId xmlns:a16="http://schemas.microsoft.com/office/drawing/2014/main" id="{3ACE0AD1-7BD7-1F73-17E7-6BB9635E8456}"/>
              </a:ext>
            </a:extLst>
          </p:cNvPr>
          <p:cNvSpPr/>
          <p:nvPr/>
        </p:nvSpPr>
        <p:spPr>
          <a:xfrm>
            <a:off x="5205679" y="706561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19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6" name="Freeform: Shape 595">
            <a:extLst>
              <a:ext uri="{FF2B5EF4-FFF2-40B4-BE49-F238E27FC236}">
                <a16:creationId xmlns:a16="http://schemas.microsoft.com/office/drawing/2014/main" id="{E1EA742C-D539-F59F-D7AC-F19F9057B471}"/>
              </a:ext>
            </a:extLst>
          </p:cNvPr>
          <p:cNvSpPr/>
          <p:nvPr/>
        </p:nvSpPr>
        <p:spPr>
          <a:xfrm>
            <a:off x="1467789" y="1921075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7" name="Freeform: Shape 596">
            <a:extLst>
              <a:ext uri="{FF2B5EF4-FFF2-40B4-BE49-F238E27FC236}">
                <a16:creationId xmlns:a16="http://schemas.microsoft.com/office/drawing/2014/main" id="{C4B94B9E-4288-1160-0E66-257F1A588E38}"/>
              </a:ext>
            </a:extLst>
          </p:cNvPr>
          <p:cNvSpPr/>
          <p:nvPr/>
        </p:nvSpPr>
        <p:spPr>
          <a:xfrm>
            <a:off x="5844187" y="499097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19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8" name="Freeform: Shape 597">
            <a:extLst>
              <a:ext uri="{FF2B5EF4-FFF2-40B4-BE49-F238E27FC236}">
                <a16:creationId xmlns:a16="http://schemas.microsoft.com/office/drawing/2014/main" id="{FF3D10CD-3A9C-6DD8-A8CE-83E1A0B1A83D}"/>
              </a:ext>
            </a:extLst>
          </p:cNvPr>
          <p:cNvSpPr/>
          <p:nvPr/>
        </p:nvSpPr>
        <p:spPr>
          <a:xfrm>
            <a:off x="720211" y="2464222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19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9" name="Freeform: Shape 598">
            <a:extLst>
              <a:ext uri="{FF2B5EF4-FFF2-40B4-BE49-F238E27FC236}">
                <a16:creationId xmlns:a16="http://schemas.microsoft.com/office/drawing/2014/main" id="{58013643-2D9B-2B62-FF58-BD3A8945D583}"/>
              </a:ext>
            </a:extLst>
          </p:cNvPr>
          <p:cNvSpPr/>
          <p:nvPr/>
        </p:nvSpPr>
        <p:spPr>
          <a:xfrm>
            <a:off x="6877313" y="163414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50 w 394619"/>
              <a:gd name="connsiteY1" fmla="*/ 0 h 543147"/>
              <a:gd name="connsiteX2" fmla="*/ 394620 w 394619"/>
              <a:gd name="connsiteY2" fmla="*/ 335683 h 543147"/>
              <a:gd name="connsiteX3" fmla="*/ 109071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50" y="0"/>
                </a:lnTo>
                <a:lnTo>
                  <a:pt x="394620" y="335683"/>
                </a:lnTo>
                <a:lnTo>
                  <a:pt x="109071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0" name="Freeform: Shape 599">
            <a:extLst>
              <a:ext uri="{FF2B5EF4-FFF2-40B4-BE49-F238E27FC236}">
                <a16:creationId xmlns:a16="http://schemas.microsoft.com/office/drawing/2014/main" id="{945E3163-A606-75E5-1471-269BC4109F4A}"/>
              </a:ext>
            </a:extLst>
          </p:cNvPr>
          <p:cNvSpPr/>
          <p:nvPr/>
        </p:nvSpPr>
        <p:spPr>
          <a:xfrm>
            <a:off x="-203845" y="2464222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1" name="Freeform: Shape 600">
            <a:extLst>
              <a:ext uri="{FF2B5EF4-FFF2-40B4-BE49-F238E27FC236}">
                <a16:creationId xmlns:a16="http://schemas.microsoft.com/office/drawing/2014/main" id="{9AE95765-E75B-CD74-05D6-9BE9E384338E}"/>
              </a:ext>
            </a:extLst>
          </p:cNvPr>
          <p:cNvSpPr/>
          <p:nvPr/>
        </p:nvSpPr>
        <p:spPr>
          <a:xfrm>
            <a:off x="7801371" y="163414"/>
            <a:ext cx="394618" cy="543147"/>
          </a:xfrm>
          <a:custGeom>
            <a:avLst/>
            <a:gdLst>
              <a:gd name="connsiteX0" fmla="*/ 0 w 394618"/>
              <a:gd name="connsiteY0" fmla="*/ 207464 h 543147"/>
              <a:gd name="connsiteX1" fmla="*/ 285549 w 394618"/>
              <a:gd name="connsiteY1" fmla="*/ 0 h 543147"/>
              <a:gd name="connsiteX2" fmla="*/ 394619 w 394618"/>
              <a:gd name="connsiteY2" fmla="*/ 335683 h 543147"/>
              <a:gd name="connsiteX3" fmla="*/ 109070 w 394618"/>
              <a:gd name="connsiteY3" fmla="*/ 543147 h 543147"/>
              <a:gd name="connsiteX4" fmla="*/ 0 w 394618"/>
              <a:gd name="connsiteY4" fmla="*/ 207464 h 543147"/>
              <a:gd name="connsiteX5" fmla="*/ 0 w 394618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0" y="207464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2" name="Freeform: Shape 601">
            <a:extLst>
              <a:ext uri="{FF2B5EF4-FFF2-40B4-BE49-F238E27FC236}">
                <a16:creationId xmlns:a16="http://schemas.microsoft.com/office/drawing/2014/main" id="{E8115424-6695-D698-5E55-1EF8DFC5DF6E}"/>
              </a:ext>
            </a:extLst>
          </p:cNvPr>
          <p:cNvSpPr/>
          <p:nvPr/>
        </p:nvSpPr>
        <p:spPr>
          <a:xfrm>
            <a:off x="-1236972" y="2799905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3" name="Freeform: Shape 602">
            <a:extLst>
              <a:ext uri="{FF2B5EF4-FFF2-40B4-BE49-F238E27FC236}">
                <a16:creationId xmlns:a16="http://schemas.microsoft.com/office/drawing/2014/main" id="{C9D2F3BB-F0F4-A789-D993-E72DEE81D171}"/>
              </a:ext>
            </a:extLst>
          </p:cNvPr>
          <p:cNvSpPr/>
          <p:nvPr/>
        </p:nvSpPr>
        <p:spPr>
          <a:xfrm>
            <a:off x="8548949" y="-379732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4" name="Freeform: Shape 603">
            <a:extLst>
              <a:ext uri="{FF2B5EF4-FFF2-40B4-BE49-F238E27FC236}">
                <a16:creationId xmlns:a16="http://schemas.microsoft.com/office/drawing/2014/main" id="{D8B0A5E2-42BF-58F3-92E1-9E5A59D357C0}"/>
              </a:ext>
            </a:extLst>
          </p:cNvPr>
          <p:cNvSpPr/>
          <p:nvPr/>
        </p:nvSpPr>
        <p:spPr>
          <a:xfrm>
            <a:off x="9582076" y="-715416"/>
            <a:ext cx="394618" cy="543147"/>
          </a:xfrm>
          <a:custGeom>
            <a:avLst/>
            <a:gdLst>
              <a:gd name="connsiteX0" fmla="*/ 0 w 394618"/>
              <a:gd name="connsiteY0" fmla="*/ 207464 h 543147"/>
              <a:gd name="connsiteX1" fmla="*/ 285549 w 394618"/>
              <a:gd name="connsiteY1" fmla="*/ 0 h 543147"/>
              <a:gd name="connsiteX2" fmla="*/ 394619 w 394618"/>
              <a:gd name="connsiteY2" fmla="*/ 335683 h 543147"/>
              <a:gd name="connsiteX3" fmla="*/ 109070 w 394618"/>
              <a:gd name="connsiteY3" fmla="*/ 543147 h 543147"/>
              <a:gd name="connsiteX4" fmla="*/ 0 w 394618"/>
              <a:gd name="connsiteY4" fmla="*/ 207464 h 543147"/>
              <a:gd name="connsiteX5" fmla="*/ 0 w 394618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0" y="207464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5" name="Freeform: Shape 604">
            <a:extLst>
              <a:ext uri="{FF2B5EF4-FFF2-40B4-BE49-F238E27FC236}">
                <a16:creationId xmlns:a16="http://schemas.microsoft.com/office/drawing/2014/main" id="{E9686E7D-8E35-9DCF-C09E-3F8954D9505D}"/>
              </a:ext>
            </a:extLst>
          </p:cNvPr>
          <p:cNvSpPr/>
          <p:nvPr/>
        </p:nvSpPr>
        <p:spPr>
          <a:xfrm>
            <a:off x="10220584" y="-922880"/>
            <a:ext cx="394618" cy="543147"/>
          </a:xfrm>
          <a:custGeom>
            <a:avLst/>
            <a:gdLst>
              <a:gd name="connsiteX0" fmla="*/ 0 w 394618"/>
              <a:gd name="connsiteY0" fmla="*/ 207464 h 543147"/>
              <a:gd name="connsiteX1" fmla="*/ 285549 w 394618"/>
              <a:gd name="connsiteY1" fmla="*/ 0 h 543147"/>
              <a:gd name="connsiteX2" fmla="*/ 394619 w 394618"/>
              <a:gd name="connsiteY2" fmla="*/ 335683 h 543147"/>
              <a:gd name="connsiteX3" fmla="*/ 109070 w 394618"/>
              <a:gd name="connsiteY3" fmla="*/ 543147 h 543147"/>
              <a:gd name="connsiteX4" fmla="*/ 0 w 394618"/>
              <a:gd name="connsiteY4" fmla="*/ 207464 h 543147"/>
              <a:gd name="connsiteX5" fmla="*/ 0 w 394618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0" y="207464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6" name="Freeform: Shape 605">
            <a:extLst>
              <a:ext uri="{FF2B5EF4-FFF2-40B4-BE49-F238E27FC236}">
                <a16:creationId xmlns:a16="http://schemas.microsoft.com/office/drawing/2014/main" id="{1783F832-3DC3-E345-1A61-C3A364BD7A4B}"/>
              </a:ext>
            </a:extLst>
          </p:cNvPr>
          <p:cNvSpPr/>
          <p:nvPr/>
        </p:nvSpPr>
        <p:spPr>
          <a:xfrm>
            <a:off x="7162863" y="163414"/>
            <a:ext cx="394618" cy="543147"/>
          </a:xfrm>
          <a:custGeom>
            <a:avLst/>
            <a:gdLst>
              <a:gd name="connsiteX0" fmla="*/ 109070 w 394618"/>
              <a:gd name="connsiteY0" fmla="*/ 335683 h 543147"/>
              <a:gd name="connsiteX1" fmla="*/ 0 w 394618"/>
              <a:gd name="connsiteY1" fmla="*/ 0 h 543147"/>
              <a:gd name="connsiteX2" fmla="*/ 285549 w 394618"/>
              <a:gd name="connsiteY2" fmla="*/ 207464 h 543147"/>
              <a:gd name="connsiteX3" fmla="*/ 394619 w 394618"/>
              <a:gd name="connsiteY3" fmla="*/ 543147 h 543147"/>
              <a:gd name="connsiteX4" fmla="*/ 109070 w 394618"/>
              <a:gd name="connsiteY4" fmla="*/ 335683 h 543147"/>
              <a:gd name="connsiteX5" fmla="*/ 109070 w 394618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109070" y="335683"/>
                </a:moveTo>
                <a:lnTo>
                  <a:pt x="0" y="0"/>
                </a:lnTo>
                <a:lnTo>
                  <a:pt x="285549" y="207464"/>
                </a:lnTo>
                <a:lnTo>
                  <a:pt x="394619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7" name="Freeform: Shape 606">
            <a:extLst>
              <a:ext uri="{FF2B5EF4-FFF2-40B4-BE49-F238E27FC236}">
                <a16:creationId xmlns:a16="http://schemas.microsoft.com/office/drawing/2014/main" id="{9101919A-7385-E0BE-931B-008EC8C3C94F}"/>
              </a:ext>
            </a:extLst>
          </p:cNvPr>
          <p:cNvSpPr/>
          <p:nvPr/>
        </p:nvSpPr>
        <p:spPr>
          <a:xfrm>
            <a:off x="8834498" y="-379732"/>
            <a:ext cx="394619" cy="543147"/>
          </a:xfrm>
          <a:custGeom>
            <a:avLst/>
            <a:gdLst>
              <a:gd name="connsiteX0" fmla="*/ 109071 w 394619"/>
              <a:gd name="connsiteY0" fmla="*/ 335683 h 543147"/>
              <a:gd name="connsiteX1" fmla="*/ 0 w 394619"/>
              <a:gd name="connsiteY1" fmla="*/ 0 h 543147"/>
              <a:gd name="connsiteX2" fmla="*/ 285550 w 394619"/>
              <a:gd name="connsiteY2" fmla="*/ 207464 h 543147"/>
              <a:gd name="connsiteX3" fmla="*/ 394620 w 394619"/>
              <a:gd name="connsiteY3" fmla="*/ 543147 h 543147"/>
              <a:gd name="connsiteX4" fmla="*/ 109071 w 394619"/>
              <a:gd name="connsiteY4" fmla="*/ 335683 h 543147"/>
              <a:gd name="connsiteX5" fmla="*/ 109071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1" y="335683"/>
                </a:moveTo>
                <a:lnTo>
                  <a:pt x="0" y="0"/>
                </a:lnTo>
                <a:lnTo>
                  <a:pt x="285550" y="207464"/>
                </a:lnTo>
                <a:lnTo>
                  <a:pt x="394620" y="543147"/>
                </a:lnTo>
                <a:lnTo>
                  <a:pt x="109071" y="335683"/>
                </a:lnTo>
                <a:lnTo>
                  <a:pt x="109071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8" name="Freeform: Shape 607">
            <a:extLst>
              <a:ext uri="{FF2B5EF4-FFF2-40B4-BE49-F238E27FC236}">
                <a16:creationId xmlns:a16="http://schemas.microsoft.com/office/drawing/2014/main" id="{D7F5BA52-46BA-F7A2-F52A-3A1EB53A379E}"/>
              </a:ext>
            </a:extLst>
          </p:cNvPr>
          <p:cNvSpPr/>
          <p:nvPr/>
        </p:nvSpPr>
        <p:spPr>
          <a:xfrm>
            <a:off x="6129736" y="499097"/>
            <a:ext cx="394619" cy="543147"/>
          </a:xfrm>
          <a:custGeom>
            <a:avLst/>
            <a:gdLst>
              <a:gd name="connsiteX0" fmla="*/ 109070 w 394619"/>
              <a:gd name="connsiteY0" fmla="*/ 335683 h 543147"/>
              <a:gd name="connsiteX1" fmla="*/ 0 w 394619"/>
              <a:gd name="connsiteY1" fmla="*/ 0 h 543147"/>
              <a:gd name="connsiteX2" fmla="*/ 285550 w 394619"/>
              <a:gd name="connsiteY2" fmla="*/ 207464 h 543147"/>
              <a:gd name="connsiteX3" fmla="*/ 394620 w 394619"/>
              <a:gd name="connsiteY3" fmla="*/ 543147 h 543147"/>
              <a:gd name="connsiteX4" fmla="*/ 109070 w 394619"/>
              <a:gd name="connsiteY4" fmla="*/ 335683 h 543147"/>
              <a:gd name="connsiteX5" fmla="*/ 10907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3"/>
                </a:moveTo>
                <a:lnTo>
                  <a:pt x="0" y="0"/>
                </a:lnTo>
                <a:lnTo>
                  <a:pt x="285550" y="207464"/>
                </a:lnTo>
                <a:lnTo>
                  <a:pt x="394620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9" name="Freeform: Shape 608">
            <a:extLst>
              <a:ext uri="{FF2B5EF4-FFF2-40B4-BE49-F238E27FC236}">
                <a16:creationId xmlns:a16="http://schemas.microsoft.com/office/drawing/2014/main" id="{8580F4EE-A1C6-6B9D-364A-43DF97704149}"/>
              </a:ext>
            </a:extLst>
          </p:cNvPr>
          <p:cNvSpPr/>
          <p:nvPr/>
        </p:nvSpPr>
        <p:spPr>
          <a:xfrm>
            <a:off x="4458101" y="1042244"/>
            <a:ext cx="394619" cy="543147"/>
          </a:xfrm>
          <a:custGeom>
            <a:avLst/>
            <a:gdLst>
              <a:gd name="connsiteX0" fmla="*/ 109070 w 394619"/>
              <a:gd name="connsiteY0" fmla="*/ 335683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19 w 394619"/>
              <a:gd name="connsiteY3" fmla="*/ 543147 h 543147"/>
              <a:gd name="connsiteX4" fmla="*/ 109070 w 394619"/>
              <a:gd name="connsiteY4" fmla="*/ 335683 h 543147"/>
              <a:gd name="connsiteX5" fmla="*/ 10907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3"/>
                </a:moveTo>
                <a:lnTo>
                  <a:pt x="0" y="0"/>
                </a:lnTo>
                <a:lnTo>
                  <a:pt x="285549" y="207464"/>
                </a:lnTo>
                <a:lnTo>
                  <a:pt x="394619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0" name="Freeform: Shape 609">
            <a:extLst>
              <a:ext uri="{FF2B5EF4-FFF2-40B4-BE49-F238E27FC236}">
                <a16:creationId xmlns:a16="http://schemas.microsoft.com/office/drawing/2014/main" id="{4BF66DF3-D0DB-6B6F-9CDA-3B85ECBEC3E4}"/>
              </a:ext>
            </a:extLst>
          </p:cNvPr>
          <p:cNvSpPr/>
          <p:nvPr/>
        </p:nvSpPr>
        <p:spPr>
          <a:xfrm>
            <a:off x="3139424" y="1585391"/>
            <a:ext cx="394619" cy="543147"/>
          </a:xfrm>
          <a:custGeom>
            <a:avLst/>
            <a:gdLst>
              <a:gd name="connsiteX0" fmla="*/ 109070 w 394619"/>
              <a:gd name="connsiteY0" fmla="*/ 335684 h 543147"/>
              <a:gd name="connsiteX1" fmla="*/ 0 w 394619"/>
              <a:gd name="connsiteY1" fmla="*/ 0 h 543147"/>
              <a:gd name="connsiteX2" fmla="*/ 285550 w 394619"/>
              <a:gd name="connsiteY2" fmla="*/ 207464 h 543147"/>
              <a:gd name="connsiteX3" fmla="*/ 394620 w 394619"/>
              <a:gd name="connsiteY3" fmla="*/ 543147 h 543147"/>
              <a:gd name="connsiteX4" fmla="*/ 109070 w 394619"/>
              <a:gd name="connsiteY4" fmla="*/ 335684 h 543147"/>
              <a:gd name="connsiteX5" fmla="*/ 10907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4"/>
                </a:moveTo>
                <a:lnTo>
                  <a:pt x="0" y="0"/>
                </a:lnTo>
                <a:lnTo>
                  <a:pt x="285550" y="207464"/>
                </a:lnTo>
                <a:lnTo>
                  <a:pt x="394620" y="543147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1" name="Freeform: Shape 610">
            <a:extLst>
              <a:ext uri="{FF2B5EF4-FFF2-40B4-BE49-F238E27FC236}">
                <a16:creationId xmlns:a16="http://schemas.microsoft.com/office/drawing/2014/main" id="{D74A2E3D-E9B3-29D5-4730-23D501DAAC21}"/>
              </a:ext>
            </a:extLst>
          </p:cNvPr>
          <p:cNvSpPr/>
          <p:nvPr/>
        </p:nvSpPr>
        <p:spPr>
          <a:xfrm>
            <a:off x="1753338" y="1921075"/>
            <a:ext cx="394619" cy="543147"/>
          </a:xfrm>
          <a:custGeom>
            <a:avLst/>
            <a:gdLst>
              <a:gd name="connsiteX0" fmla="*/ 109070 w 394619"/>
              <a:gd name="connsiteY0" fmla="*/ 335683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20 w 394619"/>
              <a:gd name="connsiteY3" fmla="*/ 543147 h 543147"/>
              <a:gd name="connsiteX4" fmla="*/ 109070 w 394619"/>
              <a:gd name="connsiteY4" fmla="*/ 335683 h 543147"/>
              <a:gd name="connsiteX5" fmla="*/ 10907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3"/>
                </a:moveTo>
                <a:lnTo>
                  <a:pt x="0" y="0"/>
                </a:lnTo>
                <a:lnTo>
                  <a:pt x="285549" y="207464"/>
                </a:lnTo>
                <a:lnTo>
                  <a:pt x="394620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2" name="Freeform: Shape 611">
            <a:extLst>
              <a:ext uri="{FF2B5EF4-FFF2-40B4-BE49-F238E27FC236}">
                <a16:creationId xmlns:a16="http://schemas.microsoft.com/office/drawing/2014/main" id="{D550FEFD-2F3F-CE51-19B1-13D7A382C4EA}"/>
              </a:ext>
            </a:extLst>
          </p:cNvPr>
          <p:cNvSpPr/>
          <p:nvPr/>
        </p:nvSpPr>
        <p:spPr>
          <a:xfrm>
            <a:off x="81703" y="2464222"/>
            <a:ext cx="394619" cy="543147"/>
          </a:xfrm>
          <a:custGeom>
            <a:avLst/>
            <a:gdLst>
              <a:gd name="connsiteX0" fmla="*/ 109070 w 394619"/>
              <a:gd name="connsiteY0" fmla="*/ 335683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20 w 394619"/>
              <a:gd name="connsiteY3" fmla="*/ 543147 h 543147"/>
              <a:gd name="connsiteX4" fmla="*/ 109070 w 394619"/>
              <a:gd name="connsiteY4" fmla="*/ 335683 h 543147"/>
              <a:gd name="connsiteX5" fmla="*/ 10907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3"/>
                </a:moveTo>
                <a:lnTo>
                  <a:pt x="0" y="0"/>
                </a:lnTo>
                <a:lnTo>
                  <a:pt x="285549" y="207464"/>
                </a:lnTo>
                <a:lnTo>
                  <a:pt x="394620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3" name="Freeform: Shape 612">
            <a:extLst>
              <a:ext uri="{FF2B5EF4-FFF2-40B4-BE49-F238E27FC236}">
                <a16:creationId xmlns:a16="http://schemas.microsoft.com/office/drawing/2014/main" id="{C16F600C-1F6A-A1C4-64E7-E48D6F79E8FA}"/>
              </a:ext>
            </a:extLst>
          </p:cNvPr>
          <p:cNvSpPr/>
          <p:nvPr/>
        </p:nvSpPr>
        <p:spPr>
          <a:xfrm>
            <a:off x="-951423" y="2799905"/>
            <a:ext cx="394619" cy="543147"/>
          </a:xfrm>
          <a:custGeom>
            <a:avLst/>
            <a:gdLst>
              <a:gd name="connsiteX0" fmla="*/ 109070 w 394619"/>
              <a:gd name="connsiteY0" fmla="*/ 335683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20 w 394619"/>
              <a:gd name="connsiteY3" fmla="*/ 543147 h 543147"/>
              <a:gd name="connsiteX4" fmla="*/ 109070 w 394619"/>
              <a:gd name="connsiteY4" fmla="*/ 335683 h 543147"/>
              <a:gd name="connsiteX5" fmla="*/ 10907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3"/>
                </a:moveTo>
                <a:lnTo>
                  <a:pt x="0" y="0"/>
                </a:lnTo>
                <a:lnTo>
                  <a:pt x="285549" y="207464"/>
                </a:lnTo>
                <a:lnTo>
                  <a:pt x="394620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4" name="Freeform: Shape 613">
            <a:extLst>
              <a:ext uri="{FF2B5EF4-FFF2-40B4-BE49-F238E27FC236}">
                <a16:creationId xmlns:a16="http://schemas.microsoft.com/office/drawing/2014/main" id="{55C97E69-C404-9929-9FF2-4E04E55F867C}"/>
              </a:ext>
            </a:extLst>
          </p:cNvPr>
          <p:cNvSpPr/>
          <p:nvPr/>
        </p:nvSpPr>
        <p:spPr>
          <a:xfrm>
            <a:off x="1005761" y="2128538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5" name="Freeform: Shape 614">
            <a:extLst>
              <a:ext uri="{FF2B5EF4-FFF2-40B4-BE49-F238E27FC236}">
                <a16:creationId xmlns:a16="http://schemas.microsoft.com/office/drawing/2014/main" id="{6983B267-94F9-D127-531D-A27EC130F20B}"/>
              </a:ext>
            </a:extLst>
          </p:cNvPr>
          <p:cNvSpPr/>
          <p:nvPr/>
        </p:nvSpPr>
        <p:spPr>
          <a:xfrm>
            <a:off x="-665873" y="2671686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6" name="Freeform: Shape 615">
            <a:extLst>
              <a:ext uri="{FF2B5EF4-FFF2-40B4-BE49-F238E27FC236}">
                <a16:creationId xmlns:a16="http://schemas.microsoft.com/office/drawing/2014/main" id="{10CBD69E-5A94-2A8F-F4ED-7E516E6B75CD}"/>
              </a:ext>
            </a:extLst>
          </p:cNvPr>
          <p:cNvSpPr/>
          <p:nvPr/>
        </p:nvSpPr>
        <p:spPr>
          <a:xfrm>
            <a:off x="2038888" y="1792855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7" name="Freeform: Shape 616">
            <a:extLst>
              <a:ext uri="{FF2B5EF4-FFF2-40B4-BE49-F238E27FC236}">
                <a16:creationId xmlns:a16="http://schemas.microsoft.com/office/drawing/2014/main" id="{59718714-3054-FB4A-ACC5-F77C937685CB}"/>
              </a:ext>
            </a:extLst>
          </p:cNvPr>
          <p:cNvSpPr/>
          <p:nvPr/>
        </p:nvSpPr>
        <p:spPr>
          <a:xfrm>
            <a:off x="3710523" y="1249708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8" name="Freeform: Shape 617">
            <a:extLst>
              <a:ext uri="{FF2B5EF4-FFF2-40B4-BE49-F238E27FC236}">
                <a16:creationId xmlns:a16="http://schemas.microsoft.com/office/drawing/2014/main" id="{352C8F50-A5BC-3236-4D40-B36AAD9D5A78}"/>
              </a:ext>
            </a:extLst>
          </p:cNvPr>
          <p:cNvSpPr/>
          <p:nvPr/>
        </p:nvSpPr>
        <p:spPr>
          <a:xfrm>
            <a:off x="5096609" y="914025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9" name="Freeform: Shape 618">
            <a:extLst>
              <a:ext uri="{FF2B5EF4-FFF2-40B4-BE49-F238E27FC236}">
                <a16:creationId xmlns:a16="http://schemas.microsoft.com/office/drawing/2014/main" id="{3B57F615-86D7-0ABC-3D50-14443282C744}"/>
              </a:ext>
            </a:extLst>
          </p:cNvPr>
          <p:cNvSpPr/>
          <p:nvPr/>
        </p:nvSpPr>
        <p:spPr>
          <a:xfrm>
            <a:off x="6415285" y="370877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0" name="Freeform: Shape 619">
            <a:extLst>
              <a:ext uri="{FF2B5EF4-FFF2-40B4-BE49-F238E27FC236}">
                <a16:creationId xmlns:a16="http://schemas.microsoft.com/office/drawing/2014/main" id="{D79B4F07-4065-156D-F2AE-DCDA1D1C0781}"/>
              </a:ext>
            </a:extLst>
          </p:cNvPr>
          <p:cNvSpPr/>
          <p:nvPr/>
        </p:nvSpPr>
        <p:spPr>
          <a:xfrm>
            <a:off x="8086920" y="-172269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1" name="Freeform: Shape 620">
            <a:extLst>
              <a:ext uri="{FF2B5EF4-FFF2-40B4-BE49-F238E27FC236}">
                <a16:creationId xmlns:a16="http://schemas.microsoft.com/office/drawing/2014/main" id="{E29DDFD1-F509-582B-167C-1C4887DD1EEB}"/>
              </a:ext>
            </a:extLst>
          </p:cNvPr>
          <p:cNvSpPr/>
          <p:nvPr/>
        </p:nvSpPr>
        <p:spPr>
          <a:xfrm>
            <a:off x="9120048" y="-507952"/>
            <a:ext cx="218139" cy="671366"/>
          </a:xfrm>
          <a:custGeom>
            <a:avLst/>
            <a:gdLst>
              <a:gd name="connsiteX0" fmla="*/ 0 w 218139"/>
              <a:gd name="connsiteY0" fmla="*/ 335683 h 671366"/>
              <a:gd name="connsiteX1" fmla="*/ 109070 w 218139"/>
              <a:gd name="connsiteY1" fmla="*/ 0 h 671366"/>
              <a:gd name="connsiteX2" fmla="*/ 218140 w 218139"/>
              <a:gd name="connsiteY2" fmla="*/ 335683 h 671366"/>
              <a:gd name="connsiteX3" fmla="*/ 109070 w 218139"/>
              <a:gd name="connsiteY3" fmla="*/ 671367 h 671366"/>
              <a:gd name="connsiteX4" fmla="*/ 0 w 218139"/>
              <a:gd name="connsiteY4" fmla="*/ 335683 h 671366"/>
              <a:gd name="connsiteX5" fmla="*/ 0 w 218139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39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2" name="Freeform: Shape 621">
            <a:extLst>
              <a:ext uri="{FF2B5EF4-FFF2-40B4-BE49-F238E27FC236}">
                <a16:creationId xmlns:a16="http://schemas.microsoft.com/office/drawing/2014/main" id="{CDAE930B-1AB6-E432-F3FE-1589B40EE273}"/>
              </a:ext>
            </a:extLst>
          </p:cNvPr>
          <p:cNvSpPr/>
          <p:nvPr/>
        </p:nvSpPr>
        <p:spPr>
          <a:xfrm>
            <a:off x="6524356" y="5851324"/>
            <a:ext cx="394618" cy="543147"/>
          </a:xfrm>
          <a:custGeom>
            <a:avLst/>
            <a:gdLst>
              <a:gd name="connsiteX0" fmla="*/ 0 w 394618"/>
              <a:gd name="connsiteY0" fmla="*/ 207463 h 543147"/>
              <a:gd name="connsiteX1" fmla="*/ 285549 w 394618"/>
              <a:gd name="connsiteY1" fmla="*/ 0 h 543147"/>
              <a:gd name="connsiteX2" fmla="*/ 394619 w 394618"/>
              <a:gd name="connsiteY2" fmla="*/ 335683 h 543147"/>
              <a:gd name="connsiteX3" fmla="*/ 109070 w 394618"/>
              <a:gd name="connsiteY3" fmla="*/ 543147 h 543147"/>
              <a:gd name="connsiteX4" fmla="*/ 0 w 394618"/>
              <a:gd name="connsiteY4" fmla="*/ 207463 h 543147"/>
              <a:gd name="connsiteX5" fmla="*/ 0 w 394618"/>
              <a:gd name="connsiteY5" fmla="*/ 20746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0" y="207463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3" name="Freeform: Shape 622">
            <a:extLst>
              <a:ext uri="{FF2B5EF4-FFF2-40B4-BE49-F238E27FC236}">
                <a16:creationId xmlns:a16="http://schemas.microsoft.com/office/drawing/2014/main" id="{6E0034B3-7155-F9B7-58D3-4D5FAEA23AEF}"/>
              </a:ext>
            </a:extLst>
          </p:cNvPr>
          <p:cNvSpPr/>
          <p:nvPr/>
        </p:nvSpPr>
        <p:spPr>
          <a:xfrm>
            <a:off x="7162863" y="5643861"/>
            <a:ext cx="394618" cy="543147"/>
          </a:xfrm>
          <a:custGeom>
            <a:avLst/>
            <a:gdLst>
              <a:gd name="connsiteX0" fmla="*/ 0 w 394618"/>
              <a:gd name="connsiteY0" fmla="*/ 207464 h 543147"/>
              <a:gd name="connsiteX1" fmla="*/ 285549 w 394618"/>
              <a:gd name="connsiteY1" fmla="*/ 0 h 543147"/>
              <a:gd name="connsiteX2" fmla="*/ 394619 w 394618"/>
              <a:gd name="connsiteY2" fmla="*/ 335684 h 543147"/>
              <a:gd name="connsiteX3" fmla="*/ 109070 w 394618"/>
              <a:gd name="connsiteY3" fmla="*/ 543147 h 543147"/>
              <a:gd name="connsiteX4" fmla="*/ 0 w 394618"/>
              <a:gd name="connsiteY4" fmla="*/ 207464 h 543147"/>
              <a:gd name="connsiteX5" fmla="*/ 0 w 394618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0" y="207464"/>
                </a:moveTo>
                <a:lnTo>
                  <a:pt x="285549" y="0"/>
                </a:lnTo>
                <a:lnTo>
                  <a:pt x="394619" y="335684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4" name="Freeform: Shape 623">
            <a:extLst>
              <a:ext uri="{FF2B5EF4-FFF2-40B4-BE49-F238E27FC236}">
                <a16:creationId xmlns:a16="http://schemas.microsoft.com/office/drawing/2014/main" id="{5E9D79C7-216A-FE10-8ACF-FA4C7549416F}"/>
              </a:ext>
            </a:extLst>
          </p:cNvPr>
          <p:cNvSpPr/>
          <p:nvPr/>
        </p:nvSpPr>
        <p:spPr>
          <a:xfrm>
            <a:off x="5491228" y="6187008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50 w 394619"/>
              <a:gd name="connsiteY1" fmla="*/ 0 h 543147"/>
              <a:gd name="connsiteX2" fmla="*/ 394620 w 394619"/>
              <a:gd name="connsiteY2" fmla="*/ 335684 h 543147"/>
              <a:gd name="connsiteX3" fmla="*/ 109070 w 394619"/>
              <a:gd name="connsiteY3" fmla="*/ 543148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50" y="0"/>
                </a:lnTo>
                <a:lnTo>
                  <a:pt x="394620" y="335684"/>
                </a:lnTo>
                <a:lnTo>
                  <a:pt x="109070" y="54314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5" name="Freeform: Shape 624">
            <a:extLst>
              <a:ext uri="{FF2B5EF4-FFF2-40B4-BE49-F238E27FC236}">
                <a16:creationId xmlns:a16="http://schemas.microsoft.com/office/drawing/2014/main" id="{3E6F3BD2-0B97-A535-E637-4B6A0376F54C}"/>
              </a:ext>
            </a:extLst>
          </p:cNvPr>
          <p:cNvSpPr/>
          <p:nvPr/>
        </p:nvSpPr>
        <p:spPr>
          <a:xfrm>
            <a:off x="8195990" y="5308177"/>
            <a:ext cx="394619" cy="543147"/>
          </a:xfrm>
          <a:custGeom>
            <a:avLst/>
            <a:gdLst>
              <a:gd name="connsiteX0" fmla="*/ 0 w 394619"/>
              <a:gd name="connsiteY0" fmla="*/ 207463 h 543147"/>
              <a:gd name="connsiteX1" fmla="*/ 285550 w 394619"/>
              <a:gd name="connsiteY1" fmla="*/ 0 h 543147"/>
              <a:gd name="connsiteX2" fmla="*/ 394620 w 394619"/>
              <a:gd name="connsiteY2" fmla="*/ 335683 h 543147"/>
              <a:gd name="connsiteX3" fmla="*/ 109071 w 394619"/>
              <a:gd name="connsiteY3" fmla="*/ 543147 h 543147"/>
              <a:gd name="connsiteX4" fmla="*/ 0 w 394619"/>
              <a:gd name="connsiteY4" fmla="*/ 207463 h 543147"/>
              <a:gd name="connsiteX5" fmla="*/ 0 w 394619"/>
              <a:gd name="connsiteY5" fmla="*/ 20746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3"/>
                </a:moveTo>
                <a:lnTo>
                  <a:pt x="285550" y="0"/>
                </a:lnTo>
                <a:lnTo>
                  <a:pt x="394620" y="335683"/>
                </a:lnTo>
                <a:lnTo>
                  <a:pt x="109071" y="54314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6" name="Freeform: Shape 625">
            <a:extLst>
              <a:ext uri="{FF2B5EF4-FFF2-40B4-BE49-F238E27FC236}">
                <a16:creationId xmlns:a16="http://schemas.microsoft.com/office/drawing/2014/main" id="{094AD9C0-D585-468D-DE95-796C134D5857}"/>
              </a:ext>
            </a:extLst>
          </p:cNvPr>
          <p:cNvSpPr/>
          <p:nvPr/>
        </p:nvSpPr>
        <p:spPr>
          <a:xfrm>
            <a:off x="4458101" y="6522691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19 w 394619"/>
              <a:gd name="connsiteY2" fmla="*/ 335684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19" y="335684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7" name="Freeform: Shape 626">
            <a:extLst>
              <a:ext uri="{FF2B5EF4-FFF2-40B4-BE49-F238E27FC236}">
                <a16:creationId xmlns:a16="http://schemas.microsoft.com/office/drawing/2014/main" id="{527F13E4-0D37-79C0-9BA6-DE4C488EBA37}"/>
              </a:ext>
            </a:extLst>
          </p:cNvPr>
          <p:cNvSpPr/>
          <p:nvPr/>
        </p:nvSpPr>
        <p:spPr>
          <a:xfrm>
            <a:off x="8834498" y="5100713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50 w 394619"/>
              <a:gd name="connsiteY1" fmla="*/ 0 h 543147"/>
              <a:gd name="connsiteX2" fmla="*/ 394620 w 394619"/>
              <a:gd name="connsiteY2" fmla="*/ 335683 h 543147"/>
              <a:gd name="connsiteX3" fmla="*/ 109071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50" y="0"/>
                </a:lnTo>
                <a:lnTo>
                  <a:pt x="394620" y="335683"/>
                </a:lnTo>
                <a:lnTo>
                  <a:pt x="109071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8" name="Freeform: Shape 627">
            <a:extLst>
              <a:ext uri="{FF2B5EF4-FFF2-40B4-BE49-F238E27FC236}">
                <a16:creationId xmlns:a16="http://schemas.microsoft.com/office/drawing/2014/main" id="{A20BECBF-9E91-F9A5-E24B-551B04F68062}"/>
              </a:ext>
            </a:extLst>
          </p:cNvPr>
          <p:cNvSpPr/>
          <p:nvPr/>
        </p:nvSpPr>
        <p:spPr>
          <a:xfrm>
            <a:off x="3819593" y="6730155"/>
            <a:ext cx="394619" cy="543146"/>
          </a:xfrm>
          <a:custGeom>
            <a:avLst/>
            <a:gdLst>
              <a:gd name="connsiteX0" fmla="*/ 0 w 394619"/>
              <a:gd name="connsiteY0" fmla="*/ 207463 h 543146"/>
              <a:gd name="connsiteX1" fmla="*/ 285550 w 394619"/>
              <a:gd name="connsiteY1" fmla="*/ 0 h 543146"/>
              <a:gd name="connsiteX2" fmla="*/ 394619 w 394619"/>
              <a:gd name="connsiteY2" fmla="*/ 335683 h 543146"/>
              <a:gd name="connsiteX3" fmla="*/ 109070 w 394619"/>
              <a:gd name="connsiteY3" fmla="*/ 543147 h 543146"/>
              <a:gd name="connsiteX4" fmla="*/ 0 w 394619"/>
              <a:gd name="connsiteY4" fmla="*/ 207463 h 543146"/>
              <a:gd name="connsiteX5" fmla="*/ 0 w 394619"/>
              <a:gd name="connsiteY5" fmla="*/ 20746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0" y="207463"/>
                </a:moveTo>
                <a:lnTo>
                  <a:pt x="285550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9" name="Freeform: Shape 628">
            <a:extLst>
              <a:ext uri="{FF2B5EF4-FFF2-40B4-BE49-F238E27FC236}">
                <a16:creationId xmlns:a16="http://schemas.microsoft.com/office/drawing/2014/main" id="{1FB306D8-F174-98BF-B0EB-ACE49E379D33}"/>
              </a:ext>
            </a:extLst>
          </p:cNvPr>
          <p:cNvSpPr/>
          <p:nvPr/>
        </p:nvSpPr>
        <p:spPr>
          <a:xfrm>
            <a:off x="9867625" y="4765030"/>
            <a:ext cx="394619" cy="543147"/>
          </a:xfrm>
          <a:custGeom>
            <a:avLst/>
            <a:gdLst>
              <a:gd name="connsiteX0" fmla="*/ 0 w 394619"/>
              <a:gd name="connsiteY0" fmla="*/ 207463 h 543147"/>
              <a:gd name="connsiteX1" fmla="*/ 285549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3 h 543147"/>
              <a:gd name="connsiteX5" fmla="*/ 0 w 394619"/>
              <a:gd name="connsiteY5" fmla="*/ 20746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3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0" name="Freeform: Shape 629">
            <a:extLst>
              <a:ext uri="{FF2B5EF4-FFF2-40B4-BE49-F238E27FC236}">
                <a16:creationId xmlns:a16="http://schemas.microsoft.com/office/drawing/2014/main" id="{C4B437FD-9ECF-326E-11F9-814A2D160AA6}"/>
              </a:ext>
            </a:extLst>
          </p:cNvPr>
          <p:cNvSpPr/>
          <p:nvPr/>
        </p:nvSpPr>
        <p:spPr>
          <a:xfrm>
            <a:off x="2786466" y="7065838"/>
            <a:ext cx="394619" cy="543146"/>
          </a:xfrm>
          <a:custGeom>
            <a:avLst/>
            <a:gdLst>
              <a:gd name="connsiteX0" fmla="*/ 0 w 394619"/>
              <a:gd name="connsiteY0" fmla="*/ 207463 h 543146"/>
              <a:gd name="connsiteX1" fmla="*/ 285549 w 394619"/>
              <a:gd name="connsiteY1" fmla="*/ 0 h 543146"/>
              <a:gd name="connsiteX2" fmla="*/ 394619 w 394619"/>
              <a:gd name="connsiteY2" fmla="*/ 335683 h 543146"/>
              <a:gd name="connsiteX3" fmla="*/ 109070 w 394619"/>
              <a:gd name="connsiteY3" fmla="*/ 543147 h 543146"/>
              <a:gd name="connsiteX4" fmla="*/ 0 w 394619"/>
              <a:gd name="connsiteY4" fmla="*/ 207463 h 543146"/>
              <a:gd name="connsiteX5" fmla="*/ 0 w 394619"/>
              <a:gd name="connsiteY5" fmla="*/ 20746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0" y="207463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1" name="Freeform: Shape 630">
            <a:extLst>
              <a:ext uri="{FF2B5EF4-FFF2-40B4-BE49-F238E27FC236}">
                <a16:creationId xmlns:a16="http://schemas.microsoft.com/office/drawing/2014/main" id="{61E6209C-4103-BFB3-78A8-F5EF53DF6F03}"/>
              </a:ext>
            </a:extLst>
          </p:cNvPr>
          <p:cNvSpPr/>
          <p:nvPr/>
        </p:nvSpPr>
        <p:spPr>
          <a:xfrm>
            <a:off x="10900753" y="4429347"/>
            <a:ext cx="394618" cy="543147"/>
          </a:xfrm>
          <a:custGeom>
            <a:avLst/>
            <a:gdLst>
              <a:gd name="connsiteX0" fmla="*/ 0 w 394618"/>
              <a:gd name="connsiteY0" fmla="*/ 207464 h 543147"/>
              <a:gd name="connsiteX1" fmla="*/ 285549 w 394618"/>
              <a:gd name="connsiteY1" fmla="*/ 0 h 543147"/>
              <a:gd name="connsiteX2" fmla="*/ 394619 w 394618"/>
              <a:gd name="connsiteY2" fmla="*/ 335684 h 543147"/>
              <a:gd name="connsiteX3" fmla="*/ 109070 w 394618"/>
              <a:gd name="connsiteY3" fmla="*/ 543147 h 543147"/>
              <a:gd name="connsiteX4" fmla="*/ 0 w 394618"/>
              <a:gd name="connsiteY4" fmla="*/ 207464 h 543147"/>
              <a:gd name="connsiteX5" fmla="*/ 0 w 394618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0" y="207464"/>
                </a:moveTo>
                <a:lnTo>
                  <a:pt x="285549" y="0"/>
                </a:lnTo>
                <a:lnTo>
                  <a:pt x="394619" y="335684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2" name="Freeform: Shape 631">
            <a:extLst>
              <a:ext uri="{FF2B5EF4-FFF2-40B4-BE49-F238E27FC236}">
                <a16:creationId xmlns:a16="http://schemas.microsoft.com/office/drawing/2014/main" id="{BA6DA5A1-A311-313D-5F47-EDEEA52435B2}"/>
              </a:ext>
            </a:extLst>
          </p:cNvPr>
          <p:cNvSpPr/>
          <p:nvPr/>
        </p:nvSpPr>
        <p:spPr>
          <a:xfrm>
            <a:off x="1862409" y="7065838"/>
            <a:ext cx="394619" cy="543146"/>
          </a:xfrm>
          <a:custGeom>
            <a:avLst/>
            <a:gdLst>
              <a:gd name="connsiteX0" fmla="*/ 0 w 394619"/>
              <a:gd name="connsiteY0" fmla="*/ 207463 h 543146"/>
              <a:gd name="connsiteX1" fmla="*/ 285549 w 394619"/>
              <a:gd name="connsiteY1" fmla="*/ 0 h 543146"/>
              <a:gd name="connsiteX2" fmla="*/ 394619 w 394619"/>
              <a:gd name="connsiteY2" fmla="*/ 335683 h 543146"/>
              <a:gd name="connsiteX3" fmla="*/ 109070 w 394619"/>
              <a:gd name="connsiteY3" fmla="*/ 543147 h 543146"/>
              <a:gd name="connsiteX4" fmla="*/ 0 w 394619"/>
              <a:gd name="connsiteY4" fmla="*/ 207463 h 543146"/>
              <a:gd name="connsiteX5" fmla="*/ 0 w 394619"/>
              <a:gd name="connsiteY5" fmla="*/ 20746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0" y="207463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3" name="Freeform: Shape 632">
            <a:extLst>
              <a:ext uri="{FF2B5EF4-FFF2-40B4-BE49-F238E27FC236}">
                <a16:creationId xmlns:a16="http://schemas.microsoft.com/office/drawing/2014/main" id="{9C4BF965-ABC9-0F1E-7BF1-3DA08F11A825}"/>
              </a:ext>
            </a:extLst>
          </p:cNvPr>
          <p:cNvSpPr/>
          <p:nvPr/>
        </p:nvSpPr>
        <p:spPr>
          <a:xfrm>
            <a:off x="1114831" y="7608985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4 h 543147"/>
              <a:gd name="connsiteX3" fmla="*/ 109070 w 394619"/>
              <a:gd name="connsiteY3" fmla="*/ 543148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4"/>
                </a:lnTo>
                <a:lnTo>
                  <a:pt x="109070" y="54314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4" name="Freeform: Shape 633">
            <a:extLst>
              <a:ext uri="{FF2B5EF4-FFF2-40B4-BE49-F238E27FC236}">
                <a16:creationId xmlns:a16="http://schemas.microsoft.com/office/drawing/2014/main" id="{0E4BA4C2-D37F-A739-7C1D-1245AA7F228A}"/>
              </a:ext>
            </a:extLst>
          </p:cNvPr>
          <p:cNvSpPr/>
          <p:nvPr/>
        </p:nvSpPr>
        <p:spPr>
          <a:xfrm>
            <a:off x="81703" y="7944669"/>
            <a:ext cx="394619" cy="543146"/>
          </a:xfrm>
          <a:custGeom>
            <a:avLst/>
            <a:gdLst>
              <a:gd name="connsiteX0" fmla="*/ 0 w 394619"/>
              <a:gd name="connsiteY0" fmla="*/ 207463 h 543146"/>
              <a:gd name="connsiteX1" fmla="*/ 285549 w 394619"/>
              <a:gd name="connsiteY1" fmla="*/ 0 h 543146"/>
              <a:gd name="connsiteX2" fmla="*/ 394620 w 394619"/>
              <a:gd name="connsiteY2" fmla="*/ 335683 h 543146"/>
              <a:gd name="connsiteX3" fmla="*/ 109070 w 394619"/>
              <a:gd name="connsiteY3" fmla="*/ 543147 h 543146"/>
              <a:gd name="connsiteX4" fmla="*/ 0 w 394619"/>
              <a:gd name="connsiteY4" fmla="*/ 207463 h 543146"/>
              <a:gd name="connsiteX5" fmla="*/ 0 w 394619"/>
              <a:gd name="connsiteY5" fmla="*/ 20746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0" y="207463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5" name="Freeform: Shape 634">
            <a:extLst>
              <a:ext uri="{FF2B5EF4-FFF2-40B4-BE49-F238E27FC236}">
                <a16:creationId xmlns:a16="http://schemas.microsoft.com/office/drawing/2014/main" id="{5A8F5104-8EC3-0C33-5107-6ECA42AB7720}"/>
              </a:ext>
            </a:extLst>
          </p:cNvPr>
          <p:cNvSpPr/>
          <p:nvPr/>
        </p:nvSpPr>
        <p:spPr>
          <a:xfrm>
            <a:off x="2147958" y="7065838"/>
            <a:ext cx="394619" cy="543146"/>
          </a:xfrm>
          <a:custGeom>
            <a:avLst/>
            <a:gdLst>
              <a:gd name="connsiteX0" fmla="*/ 109070 w 394619"/>
              <a:gd name="connsiteY0" fmla="*/ 335683 h 543146"/>
              <a:gd name="connsiteX1" fmla="*/ 0 w 394619"/>
              <a:gd name="connsiteY1" fmla="*/ 0 h 543146"/>
              <a:gd name="connsiteX2" fmla="*/ 285549 w 394619"/>
              <a:gd name="connsiteY2" fmla="*/ 207463 h 543146"/>
              <a:gd name="connsiteX3" fmla="*/ 394619 w 394619"/>
              <a:gd name="connsiteY3" fmla="*/ 543147 h 543146"/>
              <a:gd name="connsiteX4" fmla="*/ 109070 w 394619"/>
              <a:gd name="connsiteY4" fmla="*/ 335683 h 543146"/>
              <a:gd name="connsiteX5" fmla="*/ 109070 w 394619"/>
              <a:gd name="connsiteY5" fmla="*/ 33568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109070" y="335683"/>
                </a:moveTo>
                <a:lnTo>
                  <a:pt x="0" y="0"/>
                </a:lnTo>
                <a:lnTo>
                  <a:pt x="285549" y="207463"/>
                </a:lnTo>
                <a:lnTo>
                  <a:pt x="394619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6" name="Freeform: Shape 635">
            <a:extLst>
              <a:ext uri="{FF2B5EF4-FFF2-40B4-BE49-F238E27FC236}">
                <a16:creationId xmlns:a16="http://schemas.microsoft.com/office/drawing/2014/main" id="{E7413DC6-34F9-F405-67BE-143982B97FEC}"/>
              </a:ext>
            </a:extLst>
          </p:cNvPr>
          <p:cNvSpPr/>
          <p:nvPr/>
        </p:nvSpPr>
        <p:spPr>
          <a:xfrm>
            <a:off x="3534044" y="6730155"/>
            <a:ext cx="394619" cy="543146"/>
          </a:xfrm>
          <a:custGeom>
            <a:avLst/>
            <a:gdLst>
              <a:gd name="connsiteX0" fmla="*/ 109070 w 394619"/>
              <a:gd name="connsiteY0" fmla="*/ 335683 h 543146"/>
              <a:gd name="connsiteX1" fmla="*/ 0 w 394619"/>
              <a:gd name="connsiteY1" fmla="*/ 0 h 543146"/>
              <a:gd name="connsiteX2" fmla="*/ 285549 w 394619"/>
              <a:gd name="connsiteY2" fmla="*/ 207463 h 543146"/>
              <a:gd name="connsiteX3" fmla="*/ 394619 w 394619"/>
              <a:gd name="connsiteY3" fmla="*/ 543147 h 543146"/>
              <a:gd name="connsiteX4" fmla="*/ 109070 w 394619"/>
              <a:gd name="connsiteY4" fmla="*/ 335683 h 543146"/>
              <a:gd name="connsiteX5" fmla="*/ 109070 w 394619"/>
              <a:gd name="connsiteY5" fmla="*/ 33568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109070" y="335683"/>
                </a:moveTo>
                <a:lnTo>
                  <a:pt x="0" y="0"/>
                </a:lnTo>
                <a:lnTo>
                  <a:pt x="285549" y="207463"/>
                </a:lnTo>
                <a:lnTo>
                  <a:pt x="394619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7" name="Freeform: Shape 636">
            <a:extLst>
              <a:ext uri="{FF2B5EF4-FFF2-40B4-BE49-F238E27FC236}">
                <a16:creationId xmlns:a16="http://schemas.microsoft.com/office/drawing/2014/main" id="{21FE4575-AC58-A5A1-DC8D-20216C2276BF}"/>
              </a:ext>
            </a:extLst>
          </p:cNvPr>
          <p:cNvSpPr/>
          <p:nvPr/>
        </p:nvSpPr>
        <p:spPr>
          <a:xfrm>
            <a:off x="829281" y="7608985"/>
            <a:ext cx="394619" cy="543147"/>
          </a:xfrm>
          <a:custGeom>
            <a:avLst/>
            <a:gdLst>
              <a:gd name="connsiteX0" fmla="*/ 109070 w 394619"/>
              <a:gd name="connsiteY0" fmla="*/ 335684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20 w 394619"/>
              <a:gd name="connsiteY3" fmla="*/ 543148 h 543147"/>
              <a:gd name="connsiteX4" fmla="*/ 109070 w 394619"/>
              <a:gd name="connsiteY4" fmla="*/ 335684 h 543147"/>
              <a:gd name="connsiteX5" fmla="*/ 10907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4"/>
                </a:moveTo>
                <a:lnTo>
                  <a:pt x="0" y="0"/>
                </a:lnTo>
                <a:lnTo>
                  <a:pt x="285549" y="207464"/>
                </a:lnTo>
                <a:lnTo>
                  <a:pt x="394620" y="543148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8" name="Freeform: Shape 637">
            <a:extLst>
              <a:ext uri="{FF2B5EF4-FFF2-40B4-BE49-F238E27FC236}">
                <a16:creationId xmlns:a16="http://schemas.microsoft.com/office/drawing/2014/main" id="{E59978EE-2028-574A-4A09-B1FD582FF7BA}"/>
              </a:ext>
            </a:extLst>
          </p:cNvPr>
          <p:cNvSpPr/>
          <p:nvPr/>
        </p:nvSpPr>
        <p:spPr>
          <a:xfrm>
            <a:off x="5205679" y="6187008"/>
            <a:ext cx="394619" cy="543147"/>
          </a:xfrm>
          <a:custGeom>
            <a:avLst/>
            <a:gdLst>
              <a:gd name="connsiteX0" fmla="*/ 109070 w 394619"/>
              <a:gd name="connsiteY0" fmla="*/ 335684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19 w 394619"/>
              <a:gd name="connsiteY3" fmla="*/ 543148 h 543147"/>
              <a:gd name="connsiteX4" fmla="*/ 109070 w 394619"/>
              <a:gd name="connsiteY4" fmla="*/ 335684 h 543147"/>
              <a:gd name="connsiteX5" fmla="*/ 10907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4"/>
                </a:moveTo>
                <a:lnTo>
                  <a:pt x="0" y="0"/>
                </a:lnTo>
                <a:lnTo>
                  <a:pt x="285549" y="207464"/>
                </a:lnTo>
                <a:lnTo>
                  <a:pt x="394619" y="543148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9" name="Freeform: Shape 638">
            <a:extLst>
              <a:ext uri="{FF2B5EF4-FFF2-40B4-BE49-F238E27FC236}">
                <a16:creationId xmlns:a16="http://schemas.microsoft.com/office/drawing/2014/main" id="{6BC1BE4E-C399-92CD-9A5F-93CB2F493360}"/>
              </a:ext>
            </a:extLst>
          </p:cNvPr>
          <p:cNvSpPr/>
          <p:nvPr/>
        </p:nvSpPr>
        <p:spPr>
          <a:xfrm>
            <a:off x="6238806" y="5851324"/>
            <a:ext cx="394619" cy="543147"/>
          </a:xfrm>
          <a:custGeom>
            <a:avLst/>
            <a:gdLst>
              <a:gd name="connsiteX0" fmla="*/ 109070 w 394619"/>
              <a:gd name="connsiteY0" fmla="*/ 335683 h 543147"/>
              <a:gd name="connsiteX1" fmla="*/ 0 w 394619"/>
              <a:gd name="connsiteY1" fmla="*/ 0 h 543147"/>
              <a:gd name="connsiteX2" fmla="*/ 285550 w 394619"/>
              <a:gd name="connsiteY2" fmla="*/ 207463 h 543147"/>
              <a:gd name="connsiteX3" fmla="*/ 394619 w 394619"/>
              <a:gd name="connsiteY3" fmla="*/ 543147 h 543147"/>
              <a:gd name="connsiteX4" fmla="*/ 109070 w 394619"/>
              <a:gd name="connsiteY4" fmla="*/ 335683 h 543147"/>
              <a:gd name="connsiteX5" fmla="*/ 10907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3"/>
                </a:moveTo>
                <a:lnTo>
                  <a:pt x="0" y="0"/>
                </a:lnTo>
                <a:lnTo>
                  <a:pt x="285550" y="207463"/>
                </a:lnTo>
                <a:lnTo>
                  <a:pt x="394619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0" name="Freeform: Shape 639">
            <a:extLst>
              <a:ext uri="{FF2B5EF4-FFF2-40B4-BE49-F238E27FC236}">
                <a16:creationId xmlns:a16="http://schemas.microsoft.com/office/drawing/2014/main" id="{ECE4EF3A-EDD8-AC0E-75B7-711FB9263D06}"/>
              </a:ext>
            </a:extLst>
          </p:cNvPr>
          <p:cNvSpPr/>
          <p:nvPr/>
        </p:nvSpPr>
        <p:spPr>
          <a:xfrm>
            <a:off x="7910441" y="5308177"/>
            <a:ext cx="394619" cy="543147"/>
          </a:xfrm>
          <a:custGeom>
            <a:avLst/>
            <a:gdLst>
              <a:gd name="connsiteX0" fmla="*/ 109070 w 394619"/>
              <a:gd name="connsiteY0" fmla="*/ 335683 h 543147"/>
              <a:gd name="connsiteX1" fmla="*/ 0 w 394619"/>
              <a:gd name="connsiteY1" fmla="*/ 0 h 543147"/>
              <a:gd name="connsiteX2" fmla="*/ 285549 w 394619"/>
              <a:gd name="connsiteY2" fmla="*/ 207463 h 543147"/>
              <a:gd name="connsiteX3" fmla="*/ 394620 w 394619"/>
              <a:gd name="connsiteY3" fmla="*/ 543147 h 543147"/>
              <a:gd name="connsiteX4" fmla="*/ 109070 w 394619"/>
              <a:gd name="connsiteY4" fmla="*/ 335683 h 543147"/>
              <a:gd name="connsiteX5" fmla="*/ 10907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3"/>
                </a:moveTo>
                <a:lnTo>
                  <a:pt x="0" y="0"/>
                </a:lnTo>
                <a:lnTo>
                  <a:pt x="285549" y="207463"/>
                </a:lnTo>
                <a:lnTo>
                  <a:pt x="394620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1" name="Freeform: Shape 640">
            <a:extLst>
              <a:ext uri="{FF2B5EF4-FFF2-40B4-BE49-F238E27FC236}">
                <a16:creationId xmlns:a16="http://schemas.microsoft.com/office/drawing/2014/main" id="{E4CC906D-80BA-D238-51B6-DF94CDA27BFC}"/>
              </a:ext>
            </a:extLst>
          </p:cNvPr>
          <p:cNvSpPr/>
          <p:nvPr/>
        </p:nvSpPr>
        <p:spPr>
          <a:xfrm>
            <a:off x="9582076" y="4765030"/>
            <a:ext cx="394618" cy="543147"/>
          </a:xfrm>
          <a:custGeom>
            <a:avLst/>
            <a:gdLst>
              <a:gd name="connsiteX0" fmla="*/ 109070 w 394618"/>
              <a:gd name="connsiteY0" fmla="*/ 335683 h 543147"/>
              <a:gd name="connsiteX1" fmla="*/ 0 w 394618"/>
              <a:gd name="connsiteY1" fmla="*/ 0 h 543147"/>
              <a:gd name="connsiteX2" fmla="*/ 285549 w 394618"/>
              <a:gd name="connsiteY2" fmla="*/ 207463 h 543147"/>
              <a:gd name="connsiteX3" fmla="*/ 394619 w 394618"/>
              <a:gd name="connsiteY3" fmla="*/ 543147 h 543147"/>
              <a:gd name="connsiteX4" fmla="*/ 109070 w 394618"/>
              <a:gd name="connsiteY4" fmla="*/ 335683 h 543147"/>
              <a:gd name="connsiteX5" fmla="*/ 109070 w 394618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109070" y="335683"/>
                </a:moveTo>
                <a:lnTo>
                  <a:pt x="0" y="0"/>
                </a:lnTo>
                <a:lnTo>
                  <a:pt x="285549" y="207463"/>
                </a:lnTo>
                <a:lnTo>
                  <a:pt x="394619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2" name="Freeform: Shape 641">
            <a:extLst>
              <a:ext uri="{FF2B5EF4-FFF2-40B4-BE49-F238E27FC236}">
                <a16:creationId xmlns:a16="http://schemas.microsoft.com/office/drawing/2014/main" id="{7EA22A80-2377-DC7A-7313-CD9ACABDF4FB}"/>
              </a:ext>
            </a:extLst>
          </p:cNvPr>
          <p:cNvSpPr/>
          <p:nvPr/>
        </p:nvSpPr>
        <p:spPr>
          <a:xfrm>
            <a:off x="10615203" y="4429347"/>
            <a:ext cx="394619" cy="543147"/>
          </a:xfrm>
          <a:custGeom>
            <a:avLst/>
            <a:gdLst>
              <a:gd name="connsiteX0" fmla="*/ 109071 w 394619"/>
              <a:gd name="connsiteY0" fmla="*/ 335684 h 543147"/>
              <a:gd name="connsiteX1" fmla="*/ 0 w 394619"/>
              <a:gd name="connsiteY1" fmla="*/ 0 h 543147"/>
              <a:gd name="connsiteX2" fmla="*/ 285550 w 394619"/>
              <a:gd name="connsiteY2" fmla="*/ 207464 h 543147"/>
              <a:gd name="connsiteX3" fmla="*/ 394620 w 394619"/>
              <a:gd name="connsiteY3" fmla="*/ 543147 h 543147"/>
              <a:gd name="connsiteX4" fmla="*/ 109071 w 394619"/>
              <a:gd name="connsiteY4" fmla="*/ 335684 h 543147"/>
              <a:gd name="connsiteX5" fmla="*/ 109071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1" y="335684"/>
                </a:moveTo>
                <a:lnTo>
                  <a:pt x="0" y="0"/>
                </a:lnTo>
                <a:lnTo>
                  <a:pt x="285550" y="207464"/>
                </a:lnTo>
                <a:lnTo>
                  <a:pt x="394620" y="543147"/>
                </a:lnTo>
                <a:lnTo>
                  <a:pt x="109071" y="335684"/>
                </a:lnTo>
                <a:lnTo>
                  <a:pt x="109071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3" name="Freeform: Shape 642">
            <a:extLst>
              <a:ext uri="{FF2B5EF4-FFF2-40B4-BE49-F238E27FC236}">
                <a16:creationId xmlns:a16="http://schemas.microsoft.com/office/drawing/2014/main" id="{3C3F5712-95BE-7313-1D04-A7EE1C2BAE58}"/>
              </a:ext>
            </a:extLst>
          </p:cNvPr>
          <p:cNvSpPr/>
          <p:nvPr/>
        </p:nvSpPr>
        <p:spPr>
          <a:xfrm>
            <a:off x="9120048" y="4765030"/>
            <a:ext cx="218139" cy="671366"/>
          </a:xfrm>
          <a:custGeom>
            <a:avLst/>
            <a:gdLst>
              <a:gd name="connsiteX0" fmla="*/ 0 w 218139"/>
              <a:gd name="connsiteY0" fmla="*/ 335683 h 671366"/>
              <a:gd name="connsiteX1" fmla="*/ 109070 w 218139"/>
              <a:gd name="connsiteY1" fmla="*/ 0 h 671366"/>
              <a:gd name="connsiteX2" fmla="*/ 218140 w 218139"/>
              <a:gd name="connsiteY2" fmla="*/ 335683 h 671366"/>
              <a:gd name="connsiteX3" fmla="*/ 109070 w 218139"/>
              <a:gd name="connsiteY3" fmla="*/ 671366 h 671366"/>
              <a:gd name="connsiteX4" fmla="*/ 0 w 218139"/>
              <a:gd name="connsiteY4" fmla="*/ 335683 h 671366"/>
              <a:gd name="connsiteX5" fmla="*/ 0 w 218139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39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6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4" name="Freeform: Shape 643">
            <a:extLst>
              <a:ext uri="{FF2B5EF4-FFF2-40B4-BE49-F238E27FC236}">
                <a16:creationId xmlns:a16="http://schemas.microsoft.com/office/drawing/2014/main" id="{A3D4CAD4-51AC-78DC-D0C3-0E68ADD8A8EF}"/>
              </a:ext>
            </a:extLst>
          </p:cNvPr>
          <p:cNvSpPr/>
          <p:nvPr/>
        </p:nvSpPr>
        <p:spPr>
          <a:xfrm>
            <a:off x="7801371" y="5308177"/>
            <a:ext cx="218139" cy="671366"/>
          </a:xfrm>
          <a:custGeom>
            <a:avLst/>
            <a:gdLst>
              <a:gd name="connsiteX0" fmla="*/ 0 w 218139"/>
              <a:gd name="connsiteY0" fmla="*/ 335683 h 671366"/>
              <a:gd name="connsiteX1" fmla="*/ 109070 w 218139"/>
              <a:gd name="connsiteY1" fmla="*/ 0 h 671366"/>
              <a:gd name="connsiteX2" fmla="*/ 218140 w 218139"/>
              <a:gd name="connsiteY2" fmla="*/ 335683 h 671366"/>
              <a:gd name="connsiteX3" fmla="*/ 109070 w 218139"/>
              <a:gd name="connsiteY3" fmla="*/ 671367 h 671366"/>
              <a:gd name="connsiteX4" fmla="*/ 0 w 218139"/>
              <a:gd name="connsiteY4" fmla="*/ 335683 h 671366"/>
              <a:gd name="connsiteX5" fmla="*/ 0 w 218139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39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5" name="Freeform: Shape 644">
            <a:extLst>
              <a:ext uri="{FF2B5EF4-FFF2-40B4-BE49-F238E27FC236}">
                <a16:creationId xmlns:a16="http://schemas.microsoft.com/office/drawing/2014/main" id="{0D5405F5-1751-EEF5-2287-7A733854ED28}"/>
              </a:ext>
            </a:extLst>
          </p:cNvPr>
          <p:cNvSpPr/>
          <p:nvPr/>
        </p:nvSpPr>
        <p:spPr>
          <a:xfrm>
            <a:off x="10506133" y="4429347"/>
            <a:ext cx="218140" cy="671366"/>
          </a:xfrm>
          <a:custGeom>
            <a:avLst/>
            <a:gdLst>
              <a:gd name="connsiteX0" fmla="*/ 0 w 218140"/>
              <a:gd name="connsiteY0" fmla="*/ 335684 h 671366"/>
              <a:gd name="connsiteX1" fmla="*/ 109070 w 218140"/>
              <a:gd name="connsiteY1" fmla="*/ 0 h 671366"/>
              <a:gd name="connsiteX2" fmla="*/ 218140 w 218140"/>
              <a:gd name="connsiteY2" fmla="*/ 335684 h 671366"/>
              <a:gd name="connsiteX3" fmla="*/ 109070 w 218140"/>
              <a:gd name="connsiteY3" fmla="*/ 671367 h 671366"/>
              <a:gd name="connsiteX4" fmla="*/ 0 w 218140"/>
              <a:gd name="connsiteY4" fmla="*/ 335684 h 671366"/>
              <a:gd name="connsiteX5" fmla="*/ 0 w 218140"/>
              <a:gd name="connsiteY5" fmla="*/ 335684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4"/>
                </a:moveTo>
                <a:lnTo>
                  <a:pt x="109070" y="0"/>
                </a:lnTo>
                <a:lnTo>
                  <a:pt x="218140" y="335684"/>
                </a:lnTo>
                <a:lnTo>
                  <a:pt x="109070" y="671367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6" name="Freeform: Shape 645">
            <a:extLst>
              <a:ext uri="{FF2B5EF4-FFF2-40B4-BE49-F238E27FC236}">
                <a16:creationId xmlns:a16="http://schemas.microsoft.com/office/drawing/2014/main" id="{F481547D-24A1-1833-38C2-2ACBB19C2E14}"/>
              </a:ext>
            </a:extLst>
          </p:cNvPr>
          <p:cNvSpPr/>
          <p:nvPr/>
        </p:nvSpPr>
        <p:spPr>
          <a:xfrm>
            <a:off x="6129736" y="5851324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7" name="Freeform: Shape 646">
            <a:extLst>
              <a:ext uri="{FF2B5EF4-FFF2-40B4-BE49-F238E27FC236}">
                <a16:creationId xmlns:a16="http://schemas.microsoft.com/office/drawing/2014/main" id="{4799FEA1-33E7-427D-ABAF-768E3A6EC158}"/>
              </a:ext>
            </a:extLst>
          </p:cNvPr>
          <p:cNvSpPr/>
          <p:nvPr/>
        </p:nvSpPr>
        <p:spPr>
          <a:xfrm>
            <a:off x="5096609" y="6187008"/>
            <a:ext cx="218140" cy="671367"/>
          </a:xfrm>
          <a:custGeom>
            <a:avLst/>
            <a:gdLst>
              <a:gd name="connsiteX0" fmla="*/ 0 w 218140"/>
              <a:gd name="connsiteY0" fmla="*/ 335684 h 671367"/>
              <a:gd name="connsiteX1" fmla="*/ 109070 w 218140"/>
              <a:gd name="connsiteY1" fmla="*/ 0 h 671367"/>
              <a:gd name="connsiteX2" fmla="*/ 218140 w 218140"/>
              <a:gd name="connsiteY2" fmla="*/ 335684 h 671367"/>
              <a:gd name="connsiteX3" fmla="*/ 109070 w 218140"/>
              <a:gd name="connsiteY3" fmla="*/ 671367 h 671367"/>
              <a:gd name="connsiteX4" fmla="*/ 0 w 218140"/>
              <a:gd name="connsiteY4" fmla="*/ 335684 h 671367"/>
              <a:gd name="connsiteX5" fmla="*/ 0 w 218140"/>
              <a:gd name="connsiteY5" fmla="*/ 335684 h 671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7">
                <a:moveTo>
                  <a:pt x="0" y="335684"/>
                </a:moveTo>
                <a:lnTo>
                  <a:pt x="109070" y="0"/>
                </a:lnTo>
                <a:lnTo>
                  <a:pt x="218140" y="335684"/>
                </a:lnTo>
                <a:lnTo>
                  <a:pt x="109070" y="671367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8" name="Freeform: Shape 647">
            <a:extLst>
              <a:ext uri="{FF2B5EF4-FFF2-40B4-BE49-F238E27FC236}">
                <a16:creationId xmlns:a16="http://schemas.microsoft.com/office/drawing/2014/main" id="{D01578A9-4EFD-8FCF-396D-42DF043D4E08}"/>
              </a:ext>
            </a:extLst>
          </p:cNvPr>
          <p:cNvSpPr/>
          <p:nvPr/>
        </p:nvSpPr>
        <p:spPr>
          <a:xfrm>
            <a:off x="3424974" y="6730155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6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6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9" name="Freeform: Shape 648">
            <a:extLst>
              <a:ext uri="{FF2B5EF4-FFF2-40B4-BE49-F238E27FC236}">
                <a16:creationId xmlns:a16="http://schemas.microsoft.com/office/drawing/2014/main" id="{AED95AD5-C74A-0669-0FCA-D5A7DC9E11C4}"/>
              </a:ext>
            </a:extLst>
          </p:cNvPr>
          <p:cNvSpPr/>
          <p:nvPr/>
        </p:nvSpPr>
        <p:spPr>
          <a:xfrm>
            <a:off x="1753338" y="7273302"/>
            <a:ext cx="218140" cy="671367"/>
          </a:xfrm>
          <a:custGeom>
            <a:avLst/>
            <a:gdLst>
              <a:gd name="connsiteX0" fmla="*/ 0 w 218140"/>
              <a:gd name="connsiteY0" fmla="*/ 335683 h 671367"/>
              <a:gd name="connsiteX1" fmla="*/ 109070 w 218140"/>
              <a:gd name="connsiteY1" fmla="*/ 0 h 671367"/>
              <a:gd name="connsiteX2" fmla="*/ 218140 w 218140"/>
              <a:gd name="connsiteY2" fmla="*/ 335683 h 671367"/>
              <a:gd name="connsiteX3" fmla="*/ 109070 w 218140"/>
              <a:gd name="connsiteY3" fmla="*/ 671367 h 671367"/>
              <a:gd name="connsiteX4" fmla="*/ 0 w 218140"/>
              <a:gd name="connsiteY4" fmla="*/ 335683 h 671367"/>
              <a:gd name="connsiteX5" fmla="*/ 0 w 218140"/>
              <a:gd name="connsiteY5" fmla="*/ 335683 h 671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7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0" name="Freeform: Shape 649">
            <a:extLst>
              <a:ext uri="{FF2B5EF4-FFF2-40B4-BE49-F238E27FC236}">
                <a16:creationId xmlns:a16="http://schemas.microsoft.com/office/drawing/2014/main" id="{83796185-C34C-BE16-106B-E873B9FC4BD5}"/>
              </a:ext>
            </a:extLst>
          </p:cNvPr>
          <p:cNvSpPr/>
          <p:nvPr/>
        </p:nvSpPr>
        <p:spPr>
          <a:xfrm>
            <a:off x="720211" y="7608985"/>
            <a:ext cx="218140" cy="671367"/>
          </a:xfrm>
          <a:custGeom>
            <a:avLst/>
            <a:gdLst>
              <a:gd name="connsiteX0" fmla="*/ 0 w 218140"/>
              <a:gd name="connsiteY0" fmla="*/ 335684 h 671367"/>
              <a:gd name="connsiteX1" fmla="*/ 109070 w 218140"/>
              <a:gd name="connsiteY1" fmla="*/ 0 h 671367"/>
              <a:gd name="connsiteX2" fmla="*/ 218140 w 218140"/>
              <a:gd name="connsiteY2" fmla="*/ 335684 h 671367"/>
              <a:gd name="connsiteX3" fmla="*/ 109070 w 218140"/>
              <a:gd name="connsiteY3" fmla="*/ 671367 h 671367"/>
              <a:gd name="connsiteX4" fmla="*/ 0 w 218140"/>
              <a:gd name="connsiteY4" fmla="*/ 335684 h 671367"/>
              <a:gd name="connsiteX5" fmla="*/ 0 w 218140"/>
              <a:gd name="connsiteY5" fmla="*/ 335684 h 671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7">
                <a:moveTo>
                  <a:pt x="0" y="335684"/>
                </a:moveTo>
                <a:lnTo>
                  <a:pt x="109070" y="0"/>
                </a:lnTo>
                <a:lnTo>
                  <a:pt x="218140" y="335684"/>
                </a:lnTo>
                <a:lnTo>
                  <a:pt x="109070" y="671367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1" name="Freeform: Shape 650">
            <a:extLst>
              <a:ext uri="{FF2B5EF4-FFF2-40B4-BE49-F238E27FC236}">
                <a16:creationId xmlns:a16="http://schemas.microsoft.com/office/drawing/2014/main" id="{ADE74D17-DEEE-42E2-3440-FB716FE012F2}"/>
              </a:ext>
            </a:extLst>
          </p:cNvPr>
          <p:cNvSpPr/>
          <p:nvPr/>
        </p:nvSpPr>
        <p:spPr>
          <a:xfrm>
            <a:off x="2786466" y="706561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19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2" name="Freeform: Shape 651">
            <a:extLst>
              <a:ext uri="{FF2B5EF4-FFF2-40B4-BE49-F238E27FC236}">
                <a16:creationId xmlns:a16="http://schemas.microsoft.com/office/drawing/2014/main" id="{7B48D39F-92A8-93A3-C5C9-AEB14B73264A}"/>
              </a:ext>
            </a:extLst>
          </p:cNvPr>
          <p:cNvSpPr/>
          <p:nvPr/>
        </p:nvSpPr>
        <p:spPr>
          <a:xfrm>
            <a:off x="3534044" y="163414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19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3" name="Freeform: Shape 652">
            <a:extLst>
              <a:ext uri="{FF2B5EF4-FFF2-40B4-BE49-F238E27FC236}">
                <a16:creationId xmlns:a16="http://schemas.microsoft.com/office/drawing/2014/main" id="{8728F589-6DD6-9E40-74A6-A7034DA8F8C8}"/>
              </a:ext>
            </a:extLst>
          </p:cNvPr>
          <p:cNvSpPr/>
          <p:nvPr/>
        </p:nvSpPr>
        <p:spPr>
          <a:xfrm>
            <a:off x="1753338" y="1042244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4" name="Freeform: Shape 653">
            <a:extLst>
              <a:ext uri="{FF2B5EF4-FFF2-40B4-BE49-F238E27FC236}">
                <a16:creationId xmlns:a16="http://schemas.microsoft.com/office/drawing/2014/main" id="{1F4E0105-45B1-D158-B1C9-D0B5273C7439}"/>
              </a:ext>
            </a:extLst>
          </p:cNvPr>
          <p:cNvSpPr/>
          <p:nvPr/>
        </p:nvSpPr>
        <p:spPr>
          <a:xfrm>
            <a:off x="4458101" y="163414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19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5" name="Freeform: Shape 654">
            <a:extLst>
              <a:ext uri="{FF2B5EF4-FFF2-40B4-BE49-F238E27FC236}">
                <a16:creationId xmlns:a16="http://schemas.microsoft.com/office/drawing/2014/main" id="{83DA595E-CAE9-DEA9-8F0E-C55C2E9055C5}"/>
              </a:ext>
            </a:extLst>
          </p:cNvPr>
          <p:cNvSpPr/>
          <p:nvPr/>
        </p:nvSpPr>
        <p:spPr>
          <a:xfrm>
            <a:off x="829281" y="1042244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6" name="Freeform: Shape 655">
            <a:extLst>
              <a:ext uri="{FF2B5EF4-FFF2-40B4-BE49-F238E27FC236}">
                <a16:creationId xmlns:a16="http://schemas.microsoft.com/office/drawing/2014/main" id="{EA3DC143-A6BC-68D2-D24A-78233F59C091}"/>
              </a:ext>
            </a:extLst>
          </p:cNvPr>
          <p:cNvSpPr/>
          <p:nvPr/>
        </p:nvSpPr>
        <p:spPr>
          <a:xfrm>
            <a:off x="5205679" y="-379732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19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7" name="Freeform: Shape 656">
            <a:extLst>
              <a:ext uri="{FF2B5EF4-FFF2-40B4-BE49-F238E27FC236}">
                <a16:creationId xmlns:a16="http://schemas.microsoft.com/office/drawing/2014/main" id="{D68CF286-08FE-B7DA-78BA-570BA72D1B46}"/>
              </a:ext>
            </a:extLst>
          </p:cNvPr>
          <p:cNvSpPr/>
          <p:nvPr/>
        </p:nvSpPr>
        <p:spPr>
          <a:xfrm>
            <a:off x="81703" y="1585391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4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4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8" name="Freeform: Shape 657">
            <a:extLst>
              <a:ext uri="{FF2B5EF4-FFF2-40B4-BE49-F238E27FC236}">
                <a16:creationId xmlns:a16="http://schemas.microsoft.com/office/drawing/2014/main" id="{1B5D50F1-C3AC-E950-EE60-43ED82E47D05}"/>
              </a:ext>
            </a:extLst>
          </p:cNvPr>
          <p:cNvSpPr/>
          <p:nvPr/>
        </p:nvSpPr>
        <p:spPr>
          <a:xfrm>
            <a:off x="6129736" y="-379732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50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50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9" name="Freeform: Shape 658">
            <a:extLst>
              <a:ext uri="{FF2B5EF4-FFF2-40B4-BE49-F238E27FC236}">
                <a16:creationId xmlns:a16="http://schemas.microsoft.com/office/drawing/2014/main" id="{F02AC35F-D86C-3196-C285-BE44903A4AE6}"/>
              </a:ext>
            </a:extLst>
          </p:cNvPr>
          <p:cNvSpPr/>
          <p:nvPr/>
        </p:nvSpPr>
        <p:spPr>
          <a:xfrm>
            <a:off x="-951423" y="1921075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0" name="Freeform: Shape 659">
            <a:extLst>
              <a:ext uri="{FF2B5EF4-FFF2-40B4-BE49-F238E27FC236}">
                <a16:creationId xmlns:a16="http://schemas.microsoft.com/office/drawing/2014/main" id="{B189D604-922C-194C-DFD1-310A58A09109}"/>
              </a:ext>
            </a:extLst>
          </p:cNvPr>
          <p:cNvSpPr/>
          <p:nvPr/>
        </p:nvSpPr>
        <p:spPr>
          <a:xfrm>
            <a:off x="7162863" y="-715416"/>
            <a:ext cx="394618" cy="543147"/>
          </a:xfrm>
          <a:custGeom>
            <a:avLst/>
            <a:gdLst>
              <a:gd name="connsiteX0" fmla="*/ 0 w 394618"/>
              <a:gd name="connsiteY0" fmla="*/ 207464 h 543147"/>
              <a:gd name="connsiteX1" fmla="*/ 285549 w 394618"/>
              <a:gd name="connsiteY1" fmla="*/ 0 h 543147"/>
              <a:gd name="connsiteX2" fmla="*/ 394619 w 394618"/>
              <a:gd name="connsiteY2" fmla="*/ 335683 h 543147"/>
              <a:gd name="connsiteX3" fmla="*/ 109070 w 394618"/>
              <a:gd name="connsiteY3" fmla="*/ 543147 h 543147"/>
              <a:gd name="connsiteX4" fmla="*/ 0 w 394618"/>
              <a:gd name="connsiteY4" fmla="*/ 207464 h 543147"/>
              <a:gd name="connsiteX5" fmla="*/ 0 w 394618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0" y="207464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1" name="Freeform: Shape 660">
            <a:extLst>
              <a:ext uri="{FF2B5EF4-FFF2-40B4-BE49-F238E27FC236}">
                <a16:creationId xmlns:a16="http://schemas.microsoft.com/office/drawing/2014/main" id="{5DF6D47C-67A3-8AD9-55EC-4DA936C03099}"/>
              </a:ext>
            </a:extLst>
          </p:cNvPr>
          <p:cNvSpPr/>
          <p:nvPr/>
        </p:nvSpPr>
        <p:spPr>
          <a:xfrm>
            <a:off x="7910441" y="-1258563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2" name="Freeform: Shape 661">
            <a:extLst>
              <a:ext uri="{FF2B5EF4-FFF2-40B4-BE49-F238E27FC236}">
                <a16:creationId xmlns:a16="http://schemas.microsoft.com/office/drawing/2014/main" id="{4D6FD4C8-1DEC-3E28-93D8-87CE749A5BF9}"/>
              </a:ext>
            </a:extLst>
          </p:cNvPr>
          <p:cNvSpPr/>
          <p:nvPr/>
        </p:nvSpPr>
        <p:spPr>
          <a:xfrm>
            <a:off x="6877313" y="-715416"/>
            <a:ext cx="394619" cy="543147"/>
          </a:xfrm>
          <a:custGeom>
            <a:avLst/>
            <a:gdLst>
              <a:gd name="connsiteX0" fmla="*/ 109071 w 394619"/>
              <a:gd name="connsiteY0" fmla="*/ 335683 h 543147"/>
              <a:gd name="connsiteX1" fmla="*/ 0 w 394619"/>
              <a:gd name="connsiteY1" fmla="*/ 0 h 543147"/>
              <a:gd name="connsiteX2" fmla="*/ 285550 w 394619"/>
              <a:gd name="connsiteY2" fmla="*/ 207464 h 543147"/>
              <a:gd name="connsiteX3" fmla="*/ 394620 w 394619"/>
              <a:gd name="connsiteY3" fmla="*/ 543147 h 543147"/>
              <a:gd name="connsiteX4" fmla="*/ 109071 w 394619"/>
              <a:gd name="connsiteY4" fmla="*/ 335683 h 543147"/>
              <a:gd name="connsiteX5" fmla="*/ 109071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1" y="335683"/>
                </a:moveTo>
                <a:lnTo>
                  <a:pt x="0" y="0"/>
                </a:lnTo>
                <a:lnTo>
                  <a:pt x="285550" y="207464"/>
                </a:lnTo>
                <a:lnTo>
                  <a:pt x="394620" y="543147"/>
                </a:lnTo>
                <a:lnTo>
                  <a:pt x="109071" y="335683"/>
                </a:lnTo>
                <a:lnTo>
                  <a:pt x="109071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3" name="Freeform: Shape 662">
            <a:extLst>
              <a:ext uri="{FF2B5EF4-FFF2-40B4-BE49-F238E27FC236}">
                <a16:creationId xmlns:a16="http://schemas.microsoft.com/office/drawing/2014/main" id="{DD765ACF-68E9-54BE-4A22-62D775BDD9AC}"/>
              </a:ext>
            </a:extLst>
          </p:cNvPr>
          <p:cNvSpPr/>
          <p:nvPr/>
        </p:nvSpPr>
        <p:spPr>
          <a:xfrm>
            <a:off x="5491228" y="-379732"/>
            <a:ext cx="394619" cy="543147"/>
          </a:xfrm>
          <a:custGeom>
            <a:avLst/>
            <a:gdLst>
              <a:gd name="connsiteX0" fmla="*/ 109070 w 394619"/>
              <a:gd name="connsiteY0" fmla="*/ 335683 h 543147"/>
              <a:gd name="connsiteX1" fmla="*/ 0 w 394619"/>
              <a:gd name="connsiteY1" fmla="*/ 0 h 543147"/>
              <a:gd name="connsiteX2" fmla="*/ 285550 w 394619"/>
              <a:gd name="connsiteY2" fmla="*/ 207464 h 543147"/>
              <a:gd name="connsiteX3" fmla="*/ 394620 w 394619"/>
              <a:gd name="connsiteY3" fmla="*/ 543147 h 543147"/>
              <a:gd name="connsiteX4" fmla="*/ 109070 w 394619"/>
              <a:gd name="connsiteY4" fmla="*/ 335683 h 543147"/>
              <a:gd name="connsiteX5" fmla="*/ 10907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3"/>
                </a:moveTo>
                <a:lnTo>
                  <a:pt x="0" y="0"/>
                </a:lnTo>
                <a:lnTo>
                  <a:pt x="285550" y="207464"/>
                </a:lnTo>
                <a:lnTo>
                  <a:pt x="394620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4" name="Freeform: Shape 663">
            <a:extLst>
              <a:ext uri="{FF2B5EF4-FFF2-40B4-BE49-F238E27FC236}">
                <a16:creationId xmlns:a16="http://schemas.microsoft.com/office/drawing/2014/main" id="{954C7087-B515-6683-4BA1-0200667D02A5}"/>
              </a:ext>
            </a:extLst>
          </p:cNvPr>
          <p:cNvSpPr/>
          <p:nvPr/>
        </p:nvSpPr>
        <p:spPr>
          <a:xfrm>
            <a:off x="4172551" y="163414"/>
            <a:ext cx="394619" cy="543147"/>
          </a:xfrm>
          <a:custGeom>
            <a:avLst/>
            <a:gdLst>
              <a:gd name="connsiteX0" fmla="*/ 109070 w 394619"/>
              <a:gd name="connsiteY0" fmla="*/ 335683 h 543147"/>
              <a:gd name="connsiteX1" fmla="*/ 0 w 394619"/>
              <a:gd name="connsiteY1" fmla="*/ 0 h 543147"/>
              <a:gd name="connsiteX2" fmla="*/ 285550 w 394619"/>
              <a:gd name="connsiteY2" fmla="*/ 207464 h 543147"/>
              <a:gd name="connsiteX3" fmla="*/ 394620 w 394619"/>
              <a:gd name="connsiteY3" fmla="*/ 543147 h 543147"/>
              <a:gd name="connsiteX4" fmla="*/ 109070 w 394619"/>
              <a:gd name="connsiteY4" fmla="*/ 335683 h 543147"/>
              <a:gd name="connsiteX5" fmla="*/ 10907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3"/>
                </a:moveTo>
                <a:lnTo>
                  <a:pt x="0" y="0"/>
                </a:lnTo>
                <a:lnTo>
                  <a:pt x="285550" y="207464"/>
                </a:lnTo>
                <a:lnTo>
                  <a:pt x="394620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5" name="Freeform: Shape 664">
            <a:extLst>
              <a:ext uri="{FF2B5EF4-FFF2-40B4-BE49-F238E27FC236}">
                <a16:creationId xmlns:a16="http://schemas.microsoft.com/office/drawing/2014/main" id="{C9AF4008-7EE0-9D45-C82D-3632ADA4AFA3}"/>
              </a:ext>
            </a:extLst>
          </p:cNvPr>
          <p:cNvSpPr/>
          <p:nvPr/>
        </p:nvSpPr>
        <p:spPr>
          <a:xfrm>
            <a:off x="2500917" y="706561"/>
            <a:ext cx="394619" cy="543147"/>
          </a:xfrm>
          <a:custGeom>
            <a:avLst/>
            <a:gdLst>
              <a:gd name="connsiteX0" fmla="*/ 109070 w 394619"/>
              <a:gd name="connsiteY0" fmla="*/ 335683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19 w 394619"/>
              <a:gd name="connsiteY3" fmla="*/ 543147 h 543147"/>
              <a:gd name="connsiteX4" fmla="*/ 109070 w 394619"/>
              <a:gd name="connsiteY4" fmla="*/ 335683 h 543147"/>
              <a:gd name="connsiteX5" fmla="*/ 10907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3"/>
                </a:moveTo>
                <a:lnTo>
                  <a:pt x="0" y="0"/>
                </a:lnTo>
                <a:lnTo>
                  <a:pt x="285549" y="207464"/>
                </a:lnTo>
                <a:lnTo>
                  <a:pt x="394619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6" name="Freeform: Shape 665">
            <a:extLst>
              <a:ext uri="{FF2B5EF4-FFF2-40B4-BE49-F238E27FC236}">
                <a16:creationId xmlns:a16="http://schemas.microsoft.com/office/drawing/2014/main" id="{4DD4CF15-15BC-60B3-E71D-4EC13F1F8D19}"/>
              </a:ext>
            </a:extLst>
          </p:cNvPr>
          <p:cNvSpPr/>
          <p:nvPr/>
        </p:nvSpPr>
        <p:spPr>
          <a:xfrm>
            <a:off x="1114831" y="1042244"/>
            <a:ext cx="394619" cy="543147"/>
          </a:xfrm>
          <a:custGeom>
            <a:avLst/>
            <a:gdLst>
              <a:gd name="connsiteX0" fmla="*/ 109070 w 394619"/>
              <a:gd name="connsiteY0" fmla="*/ 335683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20 w 394619"/>
              <a:gd name="connsiteY3" fmla="*/ 543147 h 543147"/>
              <a:gd name="connsiteX4" fmla="*/ 109070 w 394619"/>
              <a:gd name="connsiteY4" fmla="*/ 335683 h 543147"/>
              <a:gd name="connsiteX5" fmla="*/ 10907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3"/>
                </a:moveTo>
                <a:lnTo>
                  <a:pt x="0" y="0"/>
                </a:lnTo>
                <a:lnTo>
                  <a:pt x="285549" y="207464"/>
                </a:lnTo>
                <a:lnTo>
                  <a:pt x="394620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7" name="Freeform: Shape 666">
            <a:extLst>
              <a:ext uri="{FF2B5EF4-FFF2-40B4-BE49-F238E27FC236}">
                <a16:creationId xmlns:a16="http://schemas.microsoft.com/office/drawing/2014/main" id="{D087DE99-AFBE-8E3B-F771-44BB226E3B7A}"/>
              </a:ext>
            </a:extLst>
          </p:cNvPr>
          <p:cNvSpPr/>
          <p:nvPr/>
        </p:nvSpPr>
        <p:spPr>
          <a:xfrm>
            <a:off x="-203845" y="1585391"/>
            <a:ext cx="394619" cy="543147"/>
          </a:xfrm>
          <a:custGeom>
            <a:avLst/>
            <a:gdLst>
              <a:gd name="connsiteX0" fmla="*/ 109070 w 394619"/>
              <a:gd name="connsiteY0" fmla="*/ 335684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20 w 394619"/>
              <a:gd name="connsiteY3" fmla="*/ 543147 h 543147"/>
              <a:gd name="connsiteX4" fmla="*/ 109070 w 394619"/>
              <a:gd name="connsiteY4" fmla="*/ 335684 h 543147"/>
              <a:gd name="connsiteX5" fmla="*/ 10907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4"/>
                </a:moveTo>
                <a:lnTo>
                  <a:pt x="0" y="0"/>
                </a:lnTo>
                <a:lnTo>
                  <a:pt x="285549" y="207464"/>
                </a:lnTo>
                <a:lnTo>
                  <a:pt x="394620" y="543147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8" name="Freeform: Shape 667">
            <a:extLst>
              <a:ext uri="{FF2B5EF4-FFF2-40B4-BE49-F238E27FC236}">
                <a16:creationId xmlns:a16="http://schemas.microsoft.com/office/drawing/2014/main" id="{95127AEF-C530-A53F-1C3B-1D9FCA653270}"/>
              </a:ext>
            </a:extLst>
          </p:cNvPr>
          <p:cNvSpPr/>
          <p:nvPr/>
        </p:nvSpPr>
        <p:spPr>
          <a:xfrm>
            <a:off x="-665873" y="1585391"/>
            <a:ext cx="218140" cy="671366"/>
          </a:xfrm>
          <a:custGeom>
            <a:avLst/>
            <a:gdLst>
              <a:gd name="connsiteX0" fmla="*/ 0 w 218140"/>
              <a:gd name="connsiteY0" fmla="*/ 335684 h 671366"/>
              <a:gd name="connsiteX1" fmla="*/ 109070 w 218140"/>
              <a:gd name="connsiteY1" fmla="*/ 0 h 671366"/>
              <a:gd name="connsiteX2" fmla="*/ 218140 w 218140"/>
              <a:gd name="connsiteY2" fmla="*/ 335684 h 671366"/>
              <a:gd name="connsiteX3" fmla="*/ 109070 w 218140"/>
              <a:gd name="connsiteY3" fmla="*/ 671367 h 671366"/>
              <a:gd name="connsiteX4" fmla="*/ 0 w 218140"/>
              <a:gd name="connsiteY4" fmla="*/ 335684 h 671366"/>
              <a:gd name="connsiteX5" fmla="*/ 0 w 218140"/>
              <a:gd name="connsiteY5" fmla="*/ 335684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4"/>
                </a:moveTo>
                <a:lnTo>
                  <a:pt x="109070" y="0"/>
                </a:lnTo>
                <a:lnTo>
                  <a:pt x="218140" y="335684"/>
                </a:lnTo>
                <a:lnTo>
                  <a:pt x="109070" y="671367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9" name="Freeform: Shape 668">
            <a:extLst>
              <a:ext uri="{FF2B5EF4-FFF2-40B4-BE49-F238E27FC236}">
                <a16:creationId xmlns:a16="http://schemas.microsoft.com/office/drawing/2014/main" id="{10734BFA-7171-E902-0F82-6B7DBE6CAFBA}"/>
              </a:ext>
            </a:extLst>
          </p:cNvPr>
          <p:cNvSpPr/>
          <p:nvPr/>
        </p:nvSpPr>
        <p:spPr>
          <a:xfrm>
            <a:off x="720211" y="1249708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0" name="Freeform: Shape 669">
            <a:extLst>
              <a:ext uri="{FF2B5EF4-FFF2-40B4-BE49-F238E27FC236}">
                <a16:creationId xmlns:a16="http://schemas.microsoft.com/office/drawing/2014/main" id="{0A65D62A-7642-DC91-8B77-6A8659CFAC93}"/>
              </a:ext>
            </a:extLst>
          </p:cNvPr>
          <p:cNvSpPr/>
          <p:nvPr/>
        </p:nvSpPr>
        <p:spPr>
          <a:xfrm>
            <a:off x="2038888" y="706561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1" name="Freeform: Shape 670">
            <a:extLst>
              <a:ext uri="{FF2B5EF4-FFF2-40B4-BE49-F238E27FC236}">
                <a16:creationId xmlns:a16="http://schemas.microsoft.com/office/drawing/2014/main" id="{94895185-08F1-0B24-2423-16FF47894471}"/>
              </a:ext>
            </a:extLst>
          </p:cNvPr>
          <p:cNvSpPr/>
          <p:nvPr/>
        </p:nvSpPr>
        <p:spPr>
          <a:xfrm>
            <a:off x="3424974" y="370877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2" name="Freeform: Shape 671">
            <a:extLst>
              <a:ext uri="{FF2B5EF4-FFF2-40B4-BE49-F238E27FC236}">
                <a16:creationId xmlns:a16="http://schemas.microsoft.com/office/drawing/2014/main" id="{8E1E5673-FC68-65B1-456F-42061DCE2214}"/>
              </a:ext>
            </a:extLst>
          </p:cNvPr>
          <p:cNvSpPr/>
          <p:nvPr/>
        </p:nvSpPr>
        <p:spPr>
          <a:xfrm>
            <a:off x="5096609" y="-172269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3" name="Freeform: Shape 672">
            <a:extLst>
              <a:ext uri="{FF2B5EF4-FFF2-40B4-BE49-F238E27FC236}">
                <a16:creationId xmlns:a16="http://schemas.microsoft.com/office/drawing/2014/main" id="{F7C155A9-F1DB-9134-2703-A6ACD0E9BBB6}"/>
              </a:ext>
            </a:extLst>
          </p:cNvPr>
          <p:cNvSpPr/>
          <p:nvPr/>
        </p:nvSpPr>
        <p:spPr>
          <a:xfrm>
            <a:off x="6415285" y="-715416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4" name="Freeform: Shape 673">
            <a:extLst>
              <a:ext uri="{FF2B5EF4-FFF2-40B4-BE49-F238E27FC236}">
                <a16:creationId xmlns:a16="http://schemas.microsoft.com/office/drawing/2014/main" id="{70978C81-890A-69EB-649F-644FD0CE1F41}"/>
              </a:ext>
            </a:extLst>
          </p:cNvPr>
          <p:cNvSpPr/>
          <p:nvPr/>
        </p:nvSpPr>
        <p:spPr>
          <a:xfrm>
            <a:off x="7801371" y="-1051099"/>
            <a:ext cx="218139" cy="671366"/>
          </a:xfrm>
          <a:custGeom>
            <a:avLst/>
            <a:gdLst>
              <a:gd name="connsiteX0" fmla="*/ 0 w 218139"/>
              <a:gd name="connsiteY0" fmla="*/ 335683 h 671366"/>
              <a:gd name="connsiteX1" fmla="*/ 109070 w 218139"/>
              <a:gd name="connsiteY1" fmla="*/ 0 h 671366"/>
              <a:gd name="connsiteX2" fmla="*/ 218140 w 218139"/>
              <a:gd name="connsiteY2" fmla="*/ 335683 h 671366"/>
              <a:gd name="connsiteX3" fmla="*/ 109070 w 218139"/>
              <a:gd name="connsiteY3" fmla="*/ 671367 h 671366"/>
              <a:gd name="connsiteX4" fmla="*/ 0 w 218139"/>
              <a:gd name="connsiteY4" fmla="*/ 335683 h 671366"/>
              <a:gd name="connsiteX5" fmla="*/ 0 w 218139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39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5" name="Freeform: Shape 674">
            <a:extLst>
              <a:ext uri="{FF2B5EF4-FFF2-40B4-BE49-F238E27FC236}">
                <a16:creationId xmlns:a16="http://schemas.microsoft.com/office/drawing/2014/main" id="{45126B5B-9551-A734-7D2B-918383C727ED}"/>
              </a:ext>
            </a:extLst>
          </p:cNvPr>
          <p:cNvSpPr/>
          <p:nvPr/>
        </p:nvSpPr>
        <p:spPr>
          <a:xfrm>
            <a:off x="7162863" y="6730155"/>
            <a:ext cx="394618" cy="543146"/>
          </a:xfrm>
          <a:custGeom>
            <a:avLst/>
            <a:gdLst>
              <a:gd name="connsiteX0" fmla="*/ 0 w 394618"/>
              <a:gd name="connsiteY0" fmla="*/ 207463 h 543146"/>
              <a:gd name="connsiteX1" fmla="*/ 285549 w 394618"/>
              <a:gd name="connsiteY1" fmla="*/ 0 h 543146"/>
              <a:gd name="connsiteX2" fmla="*/ 394619 w 394618"/>
              <a:gd name="connsiteY2" fmla="*/ 335683 h 543146"/>
              <a:gd name="connsiteX3" fmla="*/ 109070 w 394618"/>
              <a:gd name="connsiteY3" fmla="*/ 543147 h 543146"/>
              <a:gd name="connsiteX4" fmla="*/ 0 w 394618"/>
              <a:gd name="connsiteY4" fmla="*/ 207463 h 543146"/>
              <a:gd name="connsiteX5" fmla="*/ 0 w 394618"/>
              <a:gd name="connsiteY5" fmla="*/ 20746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6">
                <a:moveTo>
                  <a:pt x="0" y="207463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6" name="Freeform: Shape 675">
            <a:extLst>
              <a:ext uri="{FF2B5EF4-FFF2-40B4-BE49-F238E27FC236}">
                <a16:creationId xmlns:a16="http://schemas.microsoft.com/office/drawing/2014/main" id="{074DEABC-D608-97B9-FD5F-49CE4CCA0FF6}"/>
              </a:ext>
            </a:extLst>
          </p:cNvPr>
          <p:cNvSpPr/>
          <p:nvPr/>
        </p:nvSpPr>
        <p:spPr>
          <a:xfrm>
            <a:off x="7910441" y="6187008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4 h 543147"/>
              <a:gd name="connsiteX3" fmla="*/ 109070 w 394619"/>
              <a:gd name="connsiteY3" fmla="*/ 543148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4"/>
                </a:lnTo>
                <a:lnTo>
                  <a:pt x="109070" y="54314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7" name="Freeform: Shape 676">
            <a:extLst>
              <a:ext uri="{FF2B5EF4-FFF2-40B4-BE49-F238E27FC236}">
                <a16:creationId xmlns:a16="http://schemas.microsoft.com/office/drawing/2014/main" id="{B26E016A-41E9-2386-A6FA-376C30802718}"/>
              </a:ext>
            </a:extLst>
          </p:cNvPr>
          <p:cNvSpPr/>
          <p:nvPr/>
        </p:nvSpPr>
        <p:spPr>
          <a:xfrm>
            <a:off x="6129736" y="7065838"/>
            <a:ext cx="394619" cy="543146"/>
          </a:xfrm>
          <a:custGeom>
            <a:avLst/>
            <a:gdLst>
              <a:gd name="connsiteX0" fmla="*/ 0 w 394619"/>
              <a:gd name="connsiteY0" fmla="*/ 207463 h 543146"/>
              <a:gd name="connsiteX1" fmla="*/ 285550 w 394619"/>
              <a:gd name="connsiteY1" fmla="*/ 0 h 543146"/>
              <a:gd name="connsiteX2" fmla="*/ 394620 w 394619"/>
              <a:gd name="connsiteY2" fmla="*/ 335683 h 543146"/>
              <a:gd name="connsiteX3" fmla="*/ 109070 w 394619"/>
              <a:gd name="connsiteY3" fmla="*/ 543147 h 543146"/>
              <a:gd name="connsiteX4" fmla="*/ 0 w 394619"/>
              <a:gd name="connsiteY4" fmla="*/ 207463 h 543146"/>
              <a:gd name="connsiteX5" fmla="*/ 0 w 394619"/>
              <a:gd name="connsiteY5" fmla="*/ 20746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0" y="207463"/>
                </a:moveTo>
                <a:lnTo>
                  <a:pt x="285550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8" name="Freeform: Shape 677">
            <a:extLst>
              <a:ext uri="{FF2B5EF4-FFF2-40B4-BE49-F238E27FC236}">
                <a16:creationId xmlns:a16="http://schemas.microsoft.com/office/drawing/2014/main" id="{F739DFC1-7446-2898-BE4E-A135128535DE}"/>
              </a:ext>
            </a:extLst>
          </p:cNvPr>
          <p:cNvSpPr/>
          <p:nvPr/>
        </p:nvSpPr>
        <p:spPr>
          <a:xfrm>
            <a:off x="8834498" y="6187008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50 w 394619"/>
              <a:gd name="connsiteY1" fmla="*/ 0 h 543147"/>
              <a:gd name="connsiteX2" fmla="*/ 394620 w 394619"/>
              <a:gd name="connsiteY2" fmla="*/ 335684 h 543147"/>
              <a:gd name="connsiteX3" fmla="*/ 109071 w 394619"/>
              <a:gd name="connsiteY3" fmla="*/ 543148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50" y="0"/>
                </a:lnTo>
                <a:lnTo>
                  <a:pt x="394620" y="335684"/>
                </a:lnTo>
                <a:lnTo>
                  <a:pt x="109071" y="54314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9" name="Freeform: Shape 678">
            <a:extLst>
              <a:ext uri="{FF2B5EF4-FFF2-40B4-BE49-F238E27FC236}">
                <a16:creationId xmlns:a16="http://schemas.microsoft.com/office/drawing/2014/main" id="{0A6B70D0-CEA6-F53B-A8EA-A0877E82EA9E}"/>
              </a:ext>
            </a:extLst>
          </p:cNvPr>
          <p:cNvSpPr/>
          <p:nvPr/>
        </p:nvSpPr>
        <p:spPr>
          <a:xfrm>
            <a:off x="5205679" y="7065838"/>
            <a:ext cx="394619" cy="543146"/>
          </a:xfrm>
          <a:custGeom>
            <a:avLst/>
            <a:gdLst>
              <a:gd name="connsiteX0" fmla="*/ 0 w 394619"/>
              <a:gd name="connsiteY0" fmla="*/ 207463 h 543146"/>
              <a:gd name="connsiteX1" fmla="*/ 285549 w 394619"/>
              <a:gd name="connsiteY1" fmla="*/ 0 h 543146"/>
              <a:gd name="connsiteX2" fmla="*/ 394619 w 394619"/>
              <a:gd name="connsiteY2" fmla="*/ 335683 h 543146"/>
              <a:gd name="connsiteX3" fmla="*/ 109070 w 394619"/>
              <a:gd name="connsiteY3" fmla="*/ 543147 h 543146"/>
              <a:gd name="connsiteX4" fmla="*/ 0 w 394619"/>
              <a:gd name="connsiteY4" fmla="*/ 207463 h 543146"/>
              <a:gd name="connsiteX5" fmla="*/ 0 w 394619"/>
              <a:gd name="connsiteY5" fmla="*/ 20746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0" y="207463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0" name="Freeform: Shape 679">
            <a:extLst>
              <a:ext uri="{FF2B5EF4-FFF2-40B4-BE49-F238E27FC236}">
                <a16:creationId xmlns:a16="http://schemas.microsoft.com/office/drawing/2014/main" id="{08EC37CF-2EA7-1830-17CE-D7164126162B}"/>
              </a:ext>
            </a:extLst>
          </p:cNvPr>
          <p:cNvSpPr/>
          <p:nvPr/>
        </p:nvSpPr>
        <p:spPr>
          <a:xfrm>
            <a:off x="9582076" y="5643861"/>
            <a:ext cx="394618" cy="543147"/>
          </a:xfrm>
          <a:custGeom>
            <a:avLst/>
            <a:gdLst>
              <a:gd name="connsiteX0" fmla="*/ 0 w 394618"/>
              <a:gd name="connsiteY0" fmla="*/ 207464 h 543147"/>
              <a:gd name="connsiteX1" fmla="*/ 285549 w 394618"/>
              <a:gd name="connsiteY1" fmla="*/ 0 h 543147"/>
              <a:gd name="connsiteX2" fmla="*/ 394619 w 394618"/>
              <a:gd name="connsiteY2" fmla="*/ 335684 h 543147"/>
              <a:gd name="connsiteX3" fmla="*/ 109070 w 394618"/>
              <a:gd name="connsiteY3" fmla="*/ 543147 h 543147"/>
              <a:gd name="connsiteX4" fmla="*/ 0 w 394618"/>
              <a:gd name="connsiteY4" fmla="*/ 207464 h 543147"/>
              <a:gd name="connsiteX5" fmla="*/ 0 w 394618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0" y="207464"/>
                </a:moveTo>
                <a:lnTo>
                  <a:pt x="285549" y="0"/>
                </a:lnTo>
                <a:lnTo>
                  <a:pt x="394619" y="335684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1" name="Freeform: Shape 680">
            <a:extLst>
              <a:ext uri="{FF2B5EF4-FFF2-40B4-BE49-F238E27FC236}">
                <a16:creationId xmlns:a16="http://schemas.microsoft.com/office/drawing/2014/main" id="{5022ACDF-C7F1-314E-9C91-1FDF28F3F6B2}"/>
              </a:ext>
            </a:extLst>
          </p:cNvPr>
          <p:cNvSpPr/>
          <p:nvPr/>
        </p:nvSpPr>
        <p:spPr>
          <a:xfrm>
            <a:off x="4458101" y="7608985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19 w 394619"/>
              <a:gd name="connsiteY2" fmla="*/ 335684 h 543147"/>
              <a:gd name="connsiteX3" fmla="*/ 109070 w 394619"/>
              <a:gd name="connsiteY3" fmla="*/ 543148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19" y="335684"/>
                </a:lnTo>
                <a:lnTo>
                  <a:pt x="109070" y="54314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2" name="Freeform: Shape 681">
            <a:extLst>
              <a:ext uri="{FF2B5EF4-FFF2-40B4-BE49-F238E27FC236}">
                <a16:creationId xmlns:a16="http://schemas.microsoft.com/office/drawing/2014/main" id="{40D4A332-9AAC-B07F-BE3F-BBCB775A2B9F}"/>
              </a:ext>
            </a:extLst>
          </p:cNvPr>
          <p:cNvSpPr/>
          <p:nvPr/>
        </p:nvSpPr>
        <p:spPr>
          <a:xfrm>
            <a:off x="10506133" y="5643861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4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4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3" name="Freeform: Shape 682">
            <a:extLst>
              <a:ext uri="{FF2B5EF4-FFF2-40B4-BE49-F238E27FC236}">
                <a16:creationId xmlns:a16="http://schemas.microsoft.com/office/drawing/2014/main" id="{E18FC0F4-07BC-A587-660F-A3935C78FF1B}"/>
              </a:ext>
            </a:extLst>
          </p:cNvPr>
          <p:cNvSpPr/>
          <p:nvPr/>
        </p:nvSpPr>
        <p:spPr>
          <a:xfrm>
            <a:off x="3534044" y="7608985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19 w 394619"/>
              <a:gd name="connsiteY2" fmla="*/ 335684 h 543147"/>
              <a:gd name="connsiteX3" fmla="*/ 109070 w 394619"/>
              <a:gd name="connsiteY3" fmla="*/ 543148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19" y="335684"/>
                </a:lnTo>
                <a:lnTo>
                  <a:pt x="109070" y="54314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4" name="Freeform: Shape 683">
            <a:extLst>
              <a:ext uri="{FF2B5EF4-FFF2-40B4-BE49-F238E27FC236}">
                <a16:creationId xmlns:a16="http://schemas.microsoft.com/office/drawing/2014/main" id="{8E0A7BDA-9353-B654-0921-B0A442E7CA56}"/>
              </a:ext>
            </a:extLst>
          </p:cNvPr>
          <p:cNvSpPr/>
          <p:nvPr/>
        </p:nvSpPr>
        <p:spPr>
          <a:xfrm>
            <a:off x="2500917" y="7944669"/>
            <a:ext cx="394619" cy="543146"/>
          </a:xfrm>
          <a:custGeom>
            <a:avLst/>
            <a:gdLst>
              <a:gd name="connsiteX0" fmla="*/ 0 w 394619"/>
              <a:gd name="connsiteY0" fmla="*/ 207463 h 543146"/>
              <a:gd name="connsiteX1" fmla="*/ 285549 w 394619"/>
              <a:gd name="connsiteY1" fmla="*/ 0 h 543146"/>
              <a:gd name="connsiteX2" fmla="*/ 394619 w 394619"/>
              <a:gd name="connsiteY2" fmla="*/ 335683 h 543146"/>
              <a:gd name="connsiteX3" fmla="*/ 109070 w 394619"/>
              <a:gd name="connsiteY3" fmla="*/ 543147 h 543146"/>
              <a:gd name="connsiteX4" fmla="*/ 0 w 394619"/>
              <a:gd name="connsiteY4" fmla="*/ 207463 h 543146"/>
              <a:gd name="connsiteX5" fmla="*/ 0 w 394619"/>
              <a:gd name="connsiteY5" fmla="*/ 20746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0" y="207463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5" name="Freeform: Shape 684">
            <a:extLst>
              <a:ext uri="{FF2B5EF4-FFF2-40B4-BE49-F238E27FC236}">
                <a16:creationId xmlns:a16="http://schemas.microsoft.com/office/drawing/2014/main" id="{848BC611-822E-3C7F-D87B-9FBF193744A5}"/>
              </a:ext>
            </a:extLst>
          </p:cNvPr>
          <p:cNvSpPr/>
          <p:nvPr/>
        </p:nvSpPr>
        <p:spPr>
          <a:xfrm>
            <a:off x="1753338" y="8487816"/>
            <a:ext cx="394619" cy="543147"/>
          </a:xfrm>
          <a:custGeom>
            <a:avLst/>
            <a:gdLst>
              <a:gd name="connsiteX0" fmla="*/ 0 w 394619"/>
              <a:gd name="connsiteY0" fmla="*/ 207463 h 543147"/>
              <a:gd name="connsiteX1" fmla="*/ 285549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8 h 543147"/>
              <a:gd name="connsiteX4" fmla="*/ 0 w 394619"/>
              <a:gd name="connsiteY4" fmla="*/ 207463 h 543147"/>
              <a:gd name="connsiteX5" fmla="*/ 0 w 394619"/>
              <a:gd name="connsiteY5" fmla="*/ 20746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3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8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6" name="Freeform: Shape 685">
            <a:extLst>
              <a:ext uri="{FF2B5EF4-FFF2-40B4-BE49-F238E27FC236}">
                <a16:creationId xmlns:a16="http://schemas.microsoft.com/office/drawing/2014/main" id="{C04ABA2E-D05F-7E6C-7692-3136F024BD16}"/>
              </a:ext>
            </a:extLst>
          </p:cNvPr>
          <p:cNvSpPr/>
          <p:nvPr/>
        </p:nvSpPr>
        <p:spPr>
          <a:xfrm>
            <a:off x="2786466" y="7944669"/>
            <a:ext cx="394619" cy="543146"/>
          </a:xfrm>
          <a:custGeom>
            <a:avLst/>
            <a:gdLst>
              <a:gd name="connsiteX0" fmla="*/ 109070 w 394619"/>
              <a:gd name="connsiteY0" fmla="*/ 335683 h 543146"/>
              <a:gd name="connsiteX1" fmla="*/ 0 w 394619"/>
              <a:gd name="connsiteY1" fmla="*/ 0 h 543146"/>
              <a:gd name="connsiteX2" fmla="*/ 285549 w 394619"/>
              <a:gd name="connsiteY2" fmla="*/ 207463 h 543146"/>
              <a:gd name="connsiteX3" fmla="*/ 394619 w 394619"/>
              <a:gd name="connsiteY3" fmla="*/ 543147 h 543146"/>
              <a:gd name="connsiteX4" fmla="*/ 109070 w 394619"/>
              <a:gd name="connsiteY4" fmla="*/ 335683 h 543146"/>
              <a:gd name="connsiteX5" fmla="*/ 109070 w 394619"/>
              <a:gd name="connsiteY5" fmla="*/ 33568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109070" y="335683"/>
                </a:moveTo>
                <a:lnTo>
                  <a:pt x="0" y="0"/>
                </a:lnTo>
                <a:lnTo>
                  <a:pt x="285549" y="207463"/>
                </a:lnTo>
                <a:lnTo>
                  <a:pt x="394619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7" name="Freeform: Shape 686">
            <a:extLst>
              <a:ext uri="{FF2B5EF4-FFF2-40B4-BE49-F238E27FC236}">
                <a16:creationId xmlns:a16="http://schemas.microsoft.com/office/drawing/2014/main" id="{88135A12-D095-FDDB-DEDD-12FD574E28BD}"/>
              </a:ext>
            </a:extLst>
          </p:cNvPr>
          <p:cNvSpPr/>
          <p:nvPr/>
        </p:nvSpPr>
        <p:spPr>
          <a:xfrm>
            <a:off x="4172551" y="7608985"/>
            <a:ext cx="394619" cy="543147"/>
          </a:xfrm>
          <a:custGeom>
            <a:avLst/>
            <a:gdLst>
              <a:gd name="connsiteX0" fmla="*/ 109070 w 394619"/>
              <a:gd name="connsiteY0" fmla="*/ 335684 h 543147"/>
              <a:gd name="connsiteX1" fmla="*/ 0 w 394619"/>
              <a:gd name="connsiteY1" fmla="*/ 0 h 543147"/>
              <a:gd name="connsiteX2" fmla="*/ 285550 w 394619"/>
              <a:gd name="connsiteY2" fmla="*/ 207464 h 543147"/>
              <a:gd name="connsiteX3" fmla="*/ 394620 w 394619"/>
              <a:gd name="connsiteY3" fmla="*/ 543148 h 543147"/>
              <a:gd name="connsiteX4" fmla="*/ 109070 w 394619"/>
              <a:gd name="connsiteY4" fmla="*/ 335684 h 543147"/>
              <a:gd name="connsiteX5" fmla="*/ 10907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4"/>
                </a:moveTo>
                <a:lnTo>
                  <a:pt x="0" y="0"/>
                </a:lnTo>
                <a:lnTo>
                  <a:pt x="285550" y="207464"/>
                </a:lnTo>
                <a:lnTo>
                  <a:pt x="394620" y="543148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8" name="Freeform: Shape 687">
            <a:extLst>
              <a:ext uri="{FF2B5EF4-FFF2-40B4-BE49-F238E27FC236}">
                <a16:creationId xmlns:a16="http://schemas.microsoft.com/office/drawing/2014/main" id="{D7213774-F639-4BC7-BF2B-995C6EE5E805}"/>
              </a:ext>
            </a:extLst>
          </p:cNvPr>
          <p:cNvSpPr/>
          <p:nvPr/>
        </p:nvSpPr>
        <p:spPr>
          <a:xfrm>
            <a:off x="5491228" y="7065838"/>
            <a:ext cx="394619" cy="543146"/>
          </a:xfrm>
          <a:custGeom>
            <a:avLst/>
            <a:gdLst>
              <a:gd name="connsiteX0" fmla="*/ 109070 w 394619"/>
              <a:gd name="connsiteY0" fmla="*/ 335683 h 543146"/>
              <a:gd name="connsiteX1" fmla="*/ 0 w 394619"/>
              <a:gd name="connsiteY1" fmla="*/ 0 h 543146"/>
              <a:gd name="connsiteX2" fmla="*/ 285550 w 394619"/>
              <a:gd name="connsiteY2" fmla="*/ 207463 h 543146"/>
              <a:gd name="connsiteX3" fmla="*/ 394620 w 394619"/>
              <a:gd name="connsiteY3" fmla="*/ 543147 h 543146"/>
              <a:gd name="connsiteX4" fmla="*/ 109070 w 394619"/>
              <a:gd name="connsiteY4" fmla="*/ 335683 h 543146"/>
              <a:gd name="connsiteX5" fmla="*/ 109070 w 394619"/>
              <a:gd name="connsiteY5" fmla="*/ 33568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109070" y="335683"/>
                </a:moveTo>
                <a:lnTo>
                  <a:pt x="0" y="0"/>
                </a:lnTo>
                <a:lnTo>
                  <a:pt x="285550" y="207463"/>
                </a:lnTo>
                <a:lnTo>
                  <a:pt x="394620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9" name="Freeform: Shape 688">
            <a:extLst>
              <a:ext uri="{FF2B5EF4-FFF2-40B4-BE49-F238E27FC236}">
                <a16:creationId xmlns:a16="http://schemas.microsoft.com/office/drawing/2014/main" id="{ABF6FF15-2C89-1728-69DB-F03EE1D329AC}"/>
              </a:ext>
            </a:extLst>
          </p:cNvPr>
          <p:cNvSpPr/>
          <p:nvPr/>
        </p:nvSpPr>
        <p:spPr>
          <a:xfrm>
            <a:off x="6877313" y="6730155"/>
            <a:ext cx="394619" cy="543146"/>
          </a:xfrm>
          <a:custGeom>
            <a:avLst/>
            <a:gdLst>
              <a:gd name="connsiteX0" fmla="*/ 109071 w 394619"/>
              <a:gd name="connsiteY0" fmla="*/ 335683 h 543146"/>
              <a:gd name="connsiteX1" fmla="*/ 0 w 394619"/>
              <a:gd name="connsiteY1" fmla="*/ 0 h 543146"/>
              <a:gd name="connsiteX2" fmla="*/ 285550 w 394619"/>
              <a:gd name="connsiteY2" fmla="*/ 207463 h 543146"/>
              <a:gd name="connsiteX3" fmla="*/ 394620 w 394619"/>
              <a:gd name="connsiteY3" fmla="*/ 543147 h 543146"/>
              <a:gd name="connsiteX4" fmla="*/ 109071 w 394619"/>
              <a:gd name="connsiteY4" fmla="*/ 335683 h 543146"/>
              <a:gd name="connsiteX5" fmla="*/ 109071 w 394619"/>
              <a:gd name="connsiteY5" fmla="*/ 33568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109071" y="335683"/>
                </a:moveTo>
                <a:lnTo>
                  <a:pt x="0" y="0"/>
                </a:lnTo>
                <a:lnTo>
                  <a:pt x="285550" y="207463"/>
                </a:lnTo>
                <a:lnTo>
                  <a:pt x="394620" y="543147"/>
                </a:lnTo>
                <a:lnTo>
                  <a:pt x="109071" y="335683"/>
                </a:lnTo>
                <a:lnTo>
                  <a:pt x="109071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0" name="Freeform: Shape 689">
            <a:extLst>
              <a:ext uri="{FF2B5EF4-FFF2-40B4-BE49-F238E27FC236}">
                <a16:creationId xmlns:a16="http://schemas.microsoft.com/office/drawing/2014/main" id="{822E0F1C-4255-B607-BFA4-B4CB1B1F96AB}"/>
              </a:ext>
            </a:extLst>
          </p:cNvPr>
          <p:cNvSpPr/>
          <p:nvPr/>
        </p:nvSpPr>
        <p:spPr>
          <a:xfrm>
            <a:off x="8548949" y="6187008"/>
            <a:ext cx="394619" cy="543147"/>
          </a:xfrm>
          <a:custGeom>
            <a:avLst/>
            <a:gdLst>
              <a:gd name="connsiteX0" fmla="*/ 109070 w 394619"/>
              <a:gd name="connsiteY0" fmla="*/ 335684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20 w 394619"/>
              <a:gd name="connsiteY3" fmla="*/ 543148 h 543147"/>
              <a:gd name="connsiteX4" fmla="*/ 109070 w 394619"/>
              <a:gd name="connsiteY4" fmla="*/ 335684 h 543147"/>
              <a:gd name="connsiteX5" fmla="*/ 10907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4"/>
                </a:moveTo>
                <a:lnTo>
                  <a:pt x="0" y="0"/>
                </a:lnTo>
                <a:lnTo>
                  <a:pt x="285549" y="207464"/>
                </a:lnTo>
                <a:lnTo>
                  <a:pt x="394620" y="543148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1" name="Freeform: Shape 690">
            <a:extLst>
              <a:ext uri="{FF2B5EF4-FFF2-40B4-BE49-F238E27FC236}">
                <a16:creationId xmlns:a16="http://schemas.microsoft.com/office/drawing/2014/main" id="{626CF046-1A45-F028-A107-149A14CE40A1}"/>
              </a:ext>
            </a:extLst>
          </p:cNvPr>
          <p:cNvSpPr/>
          <p:nvPr/>
        </p:nvSpPr>
        <p:spPr>
          <a:xfrm>
            <a:off x="9867625" y="5643861"/>
            <a:ext cx="394619" cy="543147"/>
          </a:xfrm>
          <a:custGeom>
            <a:avLst/>
            <a:gdLst>
              <a:gd name="connsiteX0" fmla="*/ 109070 w 394619"/>
              <a:gd name="connsiteY0" fmla="*/ 335684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20 w 394619"/>
              <a:gd name="connsiteY3" fmla="*/ 543147 h 543147"/>
              <a:gd name="connsiteX4" fmla="*/ 109070 w 394619"/>
              <a:gd name="connsiteY4" fmla="*/ 335684 h 543147"/>
              <a:gd name="connsiteX5" fmla="*/ 10907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4"/>
                </a:moveTo>
                <a:lnTo>
                  <a:pt x="0" y="0"/>
                </a:lnTo>
                <a:lnTo>
                  <a:pt x="285549" y="207464"/>
                </a:lnTo>
                <a:lnTo>
                  <a:pt x="394620" y="543147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2" name="Freeform: Shape 691">
            <a:extLst>
              <a:ext uri="{FF2B5EF4-FFF2-40B4-BE49-F238E27FC236}">
                <a16:creationId xmlns:a16="http://schemas.microsoft.com/office/drawing/2014/main" id="{5C5971B0-AD92-1CD7-B03B-C9F34A13FBDC}"/>
              </a:ext>
            </a:extLst>
          </p:cNvPr>
          <p:cNvSpPr/>
          <p:nvPr/>
        </p:nvSpPr>
        <p:spPr>
          <a:xfrm>
            <a:off x="10791682" y="5308177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1 w 218140"/>
              <a:gd name="connsiteY1" fmla="*/ 0 h 671366"/>
              <a:gd name="connsiteX2" fmla="*/ 218140 w 218140"/>
              <a:gd name="connsiteY2" fmla="*/ 335683 h 671366"/>
              <a:gd name="connsiteX3" fmla="*/ 109071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1" y="0"/>
                </a:lnTo>
                <a:lnTo>
                  <a:pt x="218140" y="335683"/>
                </a:lnTo>
                <a:lnTo>
                  <a:pt x="109071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3" name="Freeform: Shape 692">
            <a:extLst>
              <a:ext uri="{FF2B5EF4-FFF2-40B4-BE49-F238E27FC236}">
                <a16:creationId xmlns:a16="http://schemas.microsoft.com/office/drawing/2014/main" id="{5CC4FA98-D29E-D665-0FD0-44212726E36D}"/>
              </a:ext>
            </a:extLst>
          </p:cNvPr>
          <p:cNvSpPr/>
          <p:nvPr/>
        </p:nvSpPr>
        <p:spPr>
          <a:xfrm>
            <a:off x="9120048" y="5851324"/>
            <a:ext cx="218139" cy="671366"/>
          </a:xfrm>
          <a:custGeom>
            <a:avLst/>
            <a:gdLst>
              <a:gd name="connsiteX0" fmla="*/ 0 w 218139"/>
              <a:gd name="connsiteY0" fmla="*/ 335683 h 671366"/>
              <a:gd name="connsiteX1" fmla="*/ 109070 w 218139"/>
              <a:gd name="connsiteY1" fmla="*/ 0 h 671366"/>
              <a:gd name="connsiteX2" fmla="*/ 218140 w 218139"/>
              <a:gd name="connsiteY2" fmla="*/ 335683 h 671366"/>
              <a:gd name="connsiteX3" fmla="*/ 109070 w 218139"/>
              <a:gd name="connsiteY3" fmla="*/ 671367 h 671366"/>
              <a:gd name="connsiteX4" fmla="*/ 0 w 218139"/>
              <a:gd name="connsiteY4" fmla="*/ 335683 h 671366"/>
              <a:gd name="connsiteX5" fmla="*/ 0 w 218139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39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4" name="Freeform: Shape 693">
            <a:extLst>
              <a:ext uri="{FF2B5EF4-FFF2-40B4-BE49-F238E27FC236}">
                <a16:creationId xmlns:a16="http://schemas.microsoft.com/office/drawing/2014/main" id="{2B49CB34-8404-0089-52A5-D0A774820B95}"/>
              </a:ext>
            </a:extLst>
          </p:cNvPr>
          <p:cNvSpPr/>
          <p:nvPr/>
        </p:nvSpPr>
        <p:spPr>
          <a:xfrm>
            <a:off x="7801371" y="6394471"/>
            <a:ext cx="218139" cy="671366"/>
          </a:xfrm>
          <a:custGeom>
            <a:avLst/>
            <a:gdLst>
              <a:gd name="connsiteX0" fmla="*/ 0 w 218139"/>
              <a:gd name="connsiteY0" fmla="*/ 335684 h 671366"/>
              <a:gd name="connsiteX1" fmla="*/ 109070 w 218139"/>
              <a:gd name="connsiteY1" fmla="*/ 0 h 671366"/>
              <a:gd name="connsiteX2" fmla="*/ 218140 w 218139"/>
              <a:gd name="connsiteY2" fmla="*/ 335684 h 671366"/>
              <a:gd name="connsiteX3" fmla="*/ 109070 w 218139"/>
              <a:gd name="connsiteY3" fmla="*/ 671367 h 671366"/>
              <a:gd name="connsiteX4" fmla="*/ 0 w 218139"/>
              <a:gd name="connsiteY4" fmla="*/ 335684 h 671366"/>
              <a:gd name="connsiteX5" fmla="*/ 0 w 218139"/>
              <a:gd name="connsiteY5" fmla="*/ 335684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39" h="671366">
                <a:moveTo>
                  <a:pt x="0" y="335684"/>
                </a:moveTo>
                <a:lnTo>
                  <a:pt x="109070" y="0"/>
                </a:lnTo>
                <a:lnTo>
                  <a:pt x="218140" y="335684"/>
                </a:lnTo>
                <a:lnTo>
                  <a:pt x="109070" y="671367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5" name="Freeform: Shape 694">
            <a:extLst>
              <a:ext uri="{FF2B5EF4-FFF2-40B4-BE49-F238E27FC236}">
                <a16:creationId xmlns:a16="http://schemas.microsoft.com/office/drawing/2014/main" id="{84CD12FE-9685-522F-D75E-F9EB4C69AF31}"/>
              </a:ext>
            </a:extLst>
          </p:cNvPr>
          <p:cNvSpPr/>
          <p:nvPr/>
        </p:nvSpPr>
        <p:spPr>
          <a:xfrm>
            <a:off x="6415285" y="6730155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6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6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6" name="Freeform: Shape 695">
            <a:extLst>
              <a:ext uri="{FF2B5EF4-FFF2-40B4-BE49-F238E27FC236}">
                <a16:creationId xmlns:a16="http://schemas.microsoft.com/office/drawing/2014/main" id="{F46BC0D5-2157-409D-758C-93EEDEE7E5B1}"/>
              </a:ext>
            </a:extLst>
          </p:cNvPr>
          <p:cNvSpPr/>
          <p:nvPr/>
        </p:nvSpPr>
        <p:spPr>
          <a:xfrm>
            <a:off x="5096609" y="7273302"/>
            <a:ext cx="218140" cy="671367"/>
          </a:xfrm>
          <a:custGeom>
            <a:avLst/>
            <a:gdLst>
              <a:gd name="connsiteX0" fmla="*/ 0 w 218140"/>
              <a:gd name="connsiteY0" fmla="*/ 335683 h 671367"/>
              <a:gd name="connsiteX1" fmla="*/ 109070 w 218140"/>
              <a:gd name="connsiteY1" fmla="*/ 0 h 671367"/>
              <a:gd name="connsiteX2" fmla="*/ 218140 w 218140"/>
              <a:gd name="connsiteY2" fmla="*/ 335683 h 671367"/>
              <a:gd name="connsiteX3" fmla="*/ 109070 w 218140"/>
              <a:gd name="connsiteY3" fmla="*/ 671367 h 671367"/>
              <a:gd name="connsiteX4" fmla="*/ 0 w 218140"/>
              <a:gd name="connsiteY4" fmla="*/ 335683 h 671367"/>
              <a:gd name="connsiteX5" fmla="*/ 0 w 218140"/>
              <a:gd name="connsiteY5" fmla="*/ 335683 h 671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7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7" name="Freeform: Shape 696">
            <a:extLst>
              <a:ext uri="{FF2B5EF4-FFF2-40B4-BE49-F238E27FC236}">
                <a16:creationId xmlns:a16="http://schemas.microsoft.com/office/drawing/2014/main" id="{9A8977AE-5559-5E58-1CF4-DC672371F9F4}"/>
              </a:ext>
            </a:extLst>
          </p:cNvPr>
          <p:cNvSpPr/>
          <p:nvPr/>
        </p:nvSpPr>
        <p:spPr>
          <a:xfrm>
            <a:off x="3424974" y="7816449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6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6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8" name="Freeform: Shape 697">
            <a:extLst>
              <a:ext uri="{FF2B5EF4-FFF2-40B4-BE49-F238E27FC236}">
                <a16:creationId xmlns:a16="http://schemas.microsoft.com/office/drawing/2014/main" id="{69244DD0-B2B7-AB5B-47D0-59B6F7EC7CAB}"/>
              </a:ext>
            </a:extLst>
          </p:cNvPr>
          <p:cNvSpPr/>
          <p:nvPr/>
        </p:nvSpPr>
        <p:spPr>
          <a:xfrm>
            <a:off x="2038888" y="8152132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6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6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9" name="Freeform: Shape 698">
            <a:extLst>
              <a:ext uri="{FF2B5EF4-FFF2-40B4-BE49-F238E27FC236}">
                <a16:creationId xmlns:a16="http://schemas.microsoft.com/office/drawing/2014/main" id="{5CAD7F16-3CF1-0CDA-F884-5DE1753222CF}"/>
              </a:ext>
            </a:extLst>
          </p:cNvPr>
          <p:cNvSpPr/>
          <p:nvPr/>
        </p:nvSpPr>
        <p:spPr>
          <a:xfrm>
            <a:off x="2147958" y="-172269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19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0" name="Freeform: Shape 699">
            <a:extLst>
              <a:ext uri="{FF2B5EF4-FFF2-40B4-BE49-F238E27FC236}">
                <a16:creationId xmlns:a16="http://schemas.microsoft.com/office/drawing/2014/main" id="{416578C2-2411-5CE4-6C94-AF319ECF71A6}"/>
              </a:ext>
            </a:extLst>
          </p:cNvPr>
          <p:cNvSpPr/>
          <p:nvPr/>
        </p:nvSpPr>
        <p:spPr>
          <a:xfrm>
            <a:off x="2786466" y="-379732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19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1" name="Freeform: Shape 700">
            <a:extLst>
              <a:ext uri="{FF2B5EF4-FFF2-40B4-BE49-F238E27FC236}">
                <a16:creationId xmlns:a16="http://schemas.microsoft.com/office/drawing/2014/main" id="{D954E654-71AF-55B6-0B06-55E0CA7A1448}"/>
              </a:ext>
            </a:extLst>
          </p:cNvPr>
          <p:cNvSpPr/>
          <p:nvPr/>
        </p:nvSpPr>
        <p:spPr>
          <a:xfrm>
            <a:off x="1114831" y="163414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2" name="Freeform: Shape 701">
            <a:extLst>
              <a:ext uri="{FF2B5EF4-FFF2-40B4-BE49-F238E27FC236}">
                <a16:creationId xmlns:a16="http://schemas.microsoft.com/office/drawing/2014/main" id="{C8DBB2B3-1B56-9FE2-DC30-36E266521605}"/>
              </a:ext>
            </a:extLst>
          </p:cNvPr>
          <p:cNvSpPr/>
          <p:nvPr/>
        </p:nvSpPr>
        <p:spPr>
          <a:xfrm>
            <a:off x="3819593" y="-715416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50 w 394619"/>
              <a:gd name="connsiteY1" fmla="*/ 0 h 543147"/>
              <a:gd name="connsiteX2" fmla="*/ 394619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50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3" name="Freeform: Shape 702">
            <a:extLst>
              <a:ext uri="{FF2B5EF4-FFF2-40B4-BE49-F238E27FC236}">
                <a16:creationId xmlns:a16="http://schemas.microsoft.com/office/drawing/2014/main" id="{3E91C562-5DA0-C1D4-9B05-DA96A030E294}"/>
              </a:ext>
            </a:extLst>
          </p:cNvPr>
          <p:cNvSpPr/>
          <p:nvPr/>
        </p:nvSpPr>
        <p:spPr>
          <a:xfrm>
            <a:off x="81703" y="499097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4" name="Freeform: Shape 703">
            <a:extLst>
              <a:ext uri="{FF2B5EF4-FFF2-40B4-BE49-F238E27FC236}">
                <a16:creationId xmlns:a16="http://schemas.microsoft.com/office/drawing/2014/main" id="{A19A7B97-883A-99F0-83DD-3B8545349DD8}"/>
              </a:ext>
            </a:extLst>
          </p:cNvPr>
          <p:cNvSpPr/>
          <p:nvPr/>
        </p:nvSpPr>
        <p:spPr>
          <a:xfrm>
            <a:off x="4458101" y="-922880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19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5" name="Freeform: Shape 704">
            <a:extLst>
              <a:ext uri="{FF2B5EF4-FFF2-40B4-BE49-F238E27FC236}">
                <a16:creationId xmlns:a16="http://schemas.microsoft.com/office/drawing/2014/main" id="{3BA30A11-4E34-28D0-1E28-58BCE438636A}"/>
              </a:ext>
            </a:extLst>
          </p:cNvPr>
          <p:cNvSpPr/>
          <p:nvPr/>
        </p:nvSpPr>
        <p:spPr>
          <a:xfrm>
            <a:off x="-556803" y="706561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6" name="Freeform: Shape 705">
            <a:extLst>
              <a:ext uri="{FF2B5EF4-FFF2-40B4-BE49-F238E27FC236}">
                <a16:creationId xmlns:a16="http://schemas.microsoft.com/office/drawing/2014/main" id="{39BB9C48-9A7D-1BD2-C709-1FC652C3E7D4}"/>
              </a:ext>
            </a:extLst>
          </p:cNvPr>
          <p:cNvSpPr/>
          <p:nvPr/>
        </p:nvSpPr>
        <p:spPr>
          <a:xfrm>
            <a:off x="5205679" y="-1258563"/>
            <a:ext cx="394619" cy="543147"/>
          </a:xfrm>
          <a:custGeom>
            <a:avLst/>
            <a:gdLst>
              <a:gd name="connsiteX0" fmla="*/ 109070 w 394619"/>
              <a:gd name="connsiteY0" fmla="*/ 335683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19 w 394619"/>
              <a:gd name="connsiteY3" fmla="*/ 543147 h 543147"/>
              <a:gd name="connsiteX4" fmla="*/ 109070 w 394619"/>
              <a:gd name="connsiteY4" fmla="*/ 335683 h 543147"/>
              <a:gd name="connsiteX5" fmla="*/ 10907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3"/>
                </a:moveTo>
                <a:lnTo>
                  <a:pt x="0" y="0"/>
                </a:lnTo>
                <a:lnTo>
                  <a:pt x="285549" y="207464"/>
                </a:lnTo>
                <a:lnTo>
                  <a:pt x="394619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7" name="Freeform: Shape 706">
            <a:extLst>
              <a:ext uri="{FF2B5EF4-FFF2-40B4-BE49-F238E27FC236}">
                <a16:creationId xmlns:a16="http://schemas.microsoft.com/office/drawing/2014/main" id="{1C5B6C49-3350-1BE5-6E9A-4B6536C5B18F}"/>
              </a:ext>
            </a:extLst>
          </p:cNvPr>
          <p:cNvSpPr/>
          <p:nvPr/>
        </p:nvSpPr>
        <p:spPr>
          <a:xfrm>
            <a:off x="3534044" y="-715416"/>
            <a:ext cx="394619" cy="543147"/>
          </a:xfrm>
          <a:custGeom>
            <a:avLst/>
            <a:gdLst>
              <a:gd name="connsiteX0" fmla="*/ 109070 w 394619"/>
              <a:gd name="connsiteY0" fmla="*/ 335683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19 w 394619"/>
              <a:gd name="connsiteY3" fmla="*/ 543147 h 543147"/>
              <a:gd name="connsiteX4" fmla="*/ 109070 w 394619"/>
              <a:gd name="connsiteY4" fmla="*/ 335683 h 543147"/>
              <a:gd name="connsiteX5" fmla="*/ 10907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3"/>
                </a:moveTo>
                <a:lnTo>
                  <a:pt x="0" y="0"/>
                </a:lnTo>
                <a:lnTo>
                  <a:pt x="285549" y="207464"/>
                </a:lnTo>
                <a:lnTo>
                  <a:pt x="394619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8" name="Freeform: Shape 707">
            <a:extLst>
              <a:ext uri="{FF2B5EF4-FFF2-40B4-BE49-F238E27FC236}">
                <a16:creationId xmlns:a16="http://schemas.microsoft.com/office/drawing/2014/main" id="{D93C52DE-417D-54FF-E7F9-6804DE076179}"/>
              </a:ext>
            </a:extLst>
          </p:cNvPr>
          <p:cNvSpPr/>
          <p:nvPr/>
        </p:nvSpPr>
        <p:spPr>
          <a:xfrm>
            <a:off x="1862409" y="-172269"/>
            <a:ext cx="394619" cy="543147"/>
          </a:xfrm>
          <a:custGeom>
            <a:avLst/>
            <a:gdLst>
              <a:gd name="connsiteX0" fmla="*/ 109070 w 394619"/>
              <a:gd name="connsiteY0" fmla="*/ 335683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19 w 394619"/>
              <a:gd name="connsiteY3" fmla="*/ 543147 h 543147"/>
              <a:gd name="connsiteX4" fmla="*/ 109070 w 394619"/>
              <a:gd name="connsiteY4" fmla="*/ 335683 h 543147"/>
              <a:gd name="connsiteX5" fmla="*/ 10907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3"/>
                </a:moveTo>
                <a:lnTo>
                  <a:pt x="0" y="0"/>
                </a:lnTo>
                <a:lnTo>
                  <a:pt x="285549" y="207464"/>
                </a:lnTo>
                <a:lnTo>
                  <a:pt x="394619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9" name="Freeform: Shape 708">
            <a:extLst>
              <a:ext uri="{FF2B5EF4-FFF2-40B4-BE49-F238E27FC236}">
                <a16:creationId xmlns:a16="http://schemas.microsoft.com/office/drawing/2014/main" id="{CD56A00C-3762-C265-8C5D-70BA33C6992B}"/>
              </a:ext>
            </a:extLst>
          </p:cNvPr>
          <p:cNvSpPr/>
          <p:nvPr/>
        </p:nvSpPr>
        <p:spPr>
          <a:xfrm>
            <a:off x="829281" y="163414"/>
            <a:ext cx="394619" cy="543147"/>
          </a:xfrm>
          <a:custGeom>
            <a:avLst/>
            <a:gdLst>
              <a:gd name="connsiteX0" fmla="*/ 109070 w 394619"/>
              <a:gd name="connsiteY0" fmla="*/ 335683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20 w 394619"/>
              <a:gd name="connsiteY3" fmla="*/ 543147 h 543147"/>
              <a:gd name="connsiteX4" fmla="*/ 109070 w 394619"/>
              <a:gd name="connsiteY4" fmla="*/ 335683 h 543147"/>
              <a:gd name="connsiteX5" fmla="*/ 10907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3"/>
                </a:moveTo>
                <a:lnTo>
                  <a:pt x="0" y="0"/>
                </a:lnTo>
                <a:lnTo>
                  <a:pt x="285549" y="207464"/>
                </a:lnTo>
                <a:lnTo>
                  <a:pt x="394620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0" name="Freeform: Shape 709">
            <a:extLst>
              <a:ext uri="{FF2B5EF4-FFF2-40B4-BE49-F238E27FC236}">
                <a16:creationId xmlns:a16="http://schemas.microsoft.com/office/drawing/2014/main" id="{5B90BDE3-F991-579C-98EF-8D234A7807DD}"/>
              </a:ext>
            </a:extLst>
          </p:cNvPr>
          <p:cNvSpPr/>
          <p:nvPr/>
        </p:nvSpPr>
        <p:spPr>
          <a:xfrm>
            <a:off x="-842353" y="706561"/>
            <a:ext cx="394619" cy="543147"/>
          </a:xfrm>
          <a:custGeom>
            <a:avLst/>
            <a:gdLst>
              <a:gd name="connsiteX0" fmla="*/ 109070 w 394619"/>
              <a:gd name="connsiteY0" fmla="*/ 335683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20 w 394619"/>
              <a:gd name="connsiteY3" fmla="*/ 543147 h 543147"/>
              <a:gd name="connsiteX4" fmla="*/ 109070 w 394619"/>
              <a:gd name="connsiteY4" fmla="*/ 335683 h 543147"/>
              <a:gd name="connsiteX5" fmla="*/ 10907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3"/>
                </a:moveTo>
                <a:lnTo>
                  <a:pt x="0" y="0"/>
                </a:lnTo>
                <a:lnTo>
                  <a:pt x="285549" y="207464"/>
                </a:lnTo>
                <a:lnTo>
                  <a:pt x="394620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1" name="Freeform: Shape 710">
            <a:extLst>
              <a:ext uri="{FF2B5EF4-FFF2-40B4-BE49-F238E27FC236}">
                <a16:creationId xmlns:a16="http://schemas.microsoft.com/office/drawing/2014/main" id="{56C5C083-6C0F-B602-E63B-7D3B9A619A54}"/>
              </a:ext>
            </a:extLst>
          </p:cNvPr>
          <p:cNvSpPr/>
          <p:nvPr/>
        </p:nvSpPr>
        <p:spPr>
          <a:xfrm>
            <a:off x="-951423" y="706561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2" name="Freeform: Shape 711">
            <a:extLst>
              <a:ext uri="{FF2B5EF4-FFF2-40B4-BE49-F238E27FC236}">
                <a16:creationId xmlns:a16="http://schemas.microsoft.com/office/drawing/2014/main" id="{923FA743-780D-E005-5649-B8462B9046FC}"/>
              </a:ext>
            </a:extLst>
          </p:cNvPr>
          <p:cNvSpPr/>
          <p:nvPr/>
        </p:nvSpPr>
        <p:spPr>
          <a:xfrm>
            <a:off x="720211" y="163414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3" name="Freeform: Shape 712">
            <a:extLst>
              <a:ext uri="{FF2B5EF4-FFF2-40B4-BE49-F238E27FC236}">
                <a16:creationId xmlns:a16="http://schemas.microsoft.com/office/drawing/2014/main" id="{E1D9651B-9FA8-0CF2-3F4D-99E184AD12CA}"/>
              </a:ext>
            </a:extLst>
          </p:cNvPr>
          <p:cNvSpPr/>
          <p:nvPr/>
        </p:nvSpPr>
        <p:spPr>
          <a:xfrm>
            <a:off x="1753338" y="-172269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4" name="Freeform: Shape 713">
            <a:extLst>
              <a:ext uri="{FF2B5EF4-FFF2-40B4-BE49-F238E27FC236}">
                <a16:creationId xmlns:a16="http://schemas.microsoft.com/office/drawing/2014/main" id="{C51CBBB8-887A-7B5F-661A-AA0BE5C41DC1}"/>
              </a:ext>
            </a:extLst>
          </p:cNvPr>
          <p:cNvSpPr/>
          <p:nvPr/>
        </p:nvSpPr>
        <p:spPr>
          <a:xfrm>
            <a:off x="3424974" y="-715416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5" name="Freeform: Shape 714">
            <a:extLst>
              <a:ext uri="{FF2B5EF4-FFF2-40B4-BE49-F238E27FC236}">
                <a16:creationId xmlns:a16="http://schemas.microsoft.com/office/drawing/2014/main" id="{1D7198F4-960A-F804-FC86-63E71CA440B4}"/>
              </a:ext>
            </a:extLst>
          </p:cNvPr>
          <p:cNvSpPr/>
          <p:nvPr/>
        </p:nvSpPr>
        <p:spPr>
          <a:xfrm>
            <a:off x="5096609" y="-1258563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6" name="Freeform: Shape 715">
            <a:extLst>
              <a:ext uri="{FF2B5EF4-FFF2-40B4-BE49-F238E27FC236}">
                <a16:creationId xmlns:a16="http://schemas.microsoft.com/office/drawing/2014/main" id="{1D287326-82D2-7290-D92D-D1F80724B2AD}"/>
              </a:ext>
            </a:extLst>
          </p:cNvPr>
          <p:cNvSpPr/>
          <p:nvPr/>
        </p:nvSpPr>
        <p:spPr>
          <a:xfrm>
            <a:off x="7801371" y="7608985"/>
            <a:ext cx="394618" cy="543147"/>
          </a:xfrm>
          <a:custGeom>
            <a:avLst/>
            <a:gdLst>
              <a:gd name="connsiteX0" fmla="*/ 0 w 394618"/>
              <a:gd name="connsiteY0" fmla="*/ 207464 h 543147"/>
              <a:gd name="connsiteX1" fmla="*/ 285549 w 394618"/>
              <a:gd name="connsiteY1" fmla="*/ 0 h 543147"/>
              <a:gd name="connsiteX2" fmla="*/ 394619 w 394618"/>
              <a:gd name="connsiteY2" fmla="*/ 335684 h 543147"/>
              <a:gd name="connsiteX3" fmla="*/ 109070 w 394618"/>
              <a:gd name="connsiteY3" fmla="*/ 543148 h 543147"/>
              <a:gd name="connsiteX4" fmla="*/ 0 w 394618"/>
              <a:gd name="connsiteY4" fmla="*/ 207464 h 543147"/>
              <a:gd name="connsiteX5" fmla="*/ 0 w 394618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0" y="207464"/>
                </a:moveTo>
                <a:lnTo>
                  <a:pt x="285549" y="0"/>
                </a:lnTo>
                <a:lnTo>
                  <a:pt x="394619" y="335684"/>
                </a:lnTo>
                <a:lnTo>
                  <a:pt x="109070" y="54314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7" name="Freeform: Shape 716">
            <a:extLst>
              <a:ext uri="{FF2B5EF4-FFF2-40B4-BE49-F238E27FC236}">
                <a16:creationId xmlns:a16="http://schemas.microsoft.com/office/drawing/2014/main" id="{D1A06275-8647-30CC-CBEC-895734D8566A}"/>
              </a:ext>
            </a:extLst>
          </p:cNvPr>
          <p:cNvSpPr/>
          <p:nvPr/>
        </p:nvSpPr>
        <p:spPr>
          <a:xfrm>
            <a:off x="8548949" y="7065838"/>
            <a:ext cx="394619" cy="543146"/>
          </a:xfrm>
          <a:custGeom>
            <a:avLst/>
            <a:gdLst>
              <a:gd name="connsiteX0" fmla="*/ 0 w 394619"/>
              <a:gd name="connsiteY0" fmla="*/ 207463 h 543146"/>
              <a:gd name="connsiteX1" fmla="*/ 285549 w 394619"/>
              <a:gd name="connsiteY1" fmla="*/ 0 h 543146"/>
              <a:gd name="connsiteX2" fmla="*/ 394620 w 394619"/>
              <a:gd name="connsiteY2" fmla="*/ 335683 h 543146"/>
              <a:gd name="connsiteX3" fmla="*/ 109070 w 394619"/>
              <a:gd name="connsiteY3" fmla="*/ 543147 h 543146"/>
              <a:gd name="connsiteX4" fmla="*/ 0 w 394619"/>
              <a:gd name="connsiteY4" fmla="*/ 207463 h 543146"/>
              <a:gd name="connsiteX5" fmla="*/ 0 w 394619"/>
              <a:gd name="connsiteY5" fmla="*/ 20746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0" y="207463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8" name="Freeform: Shape 717">
            <a:extLst>
              <a:ext uri="{FF2B5EF4-FFF2-40B4-BE49-F238E27FC236}">
                <a16:creationId xmlns:a16="http://schemas.microsoft.com/office/drawing/2014/main" id="{97C58F41-BD08-181C-3AAE-FDE086016C59}"/>
              </a:ext>
            </a:extLst>
          </p:cNvPr>
          <p:cNvSpPr/>
          <p:nvPr/>
        </p:nvSpPr>
        <p:spPr>
          <a:xfrm>
            <a:off x="6877313" y="7608985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50 w 394619"/>
              <a:gd name="connsiteY1" fmla="*/ 0 h 543147"/>
              <a:gd name="connsiteX2" fmla="*/ 394620 w 394619"/>
              <a:gd name="connsiteY2" fmla="*/ 335684 h 543147"/>
              <a:gd name="connsiteX3" fmla="*/ 109071 w 394619"/>
              <a:gd name="connsiteY3" fmla="*/ 543148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50" y="0"/>
                </a:lnTo>
                <a:lnTo>
                  <a:pt x="394620" y="335684"/>
                </a:lnTo>
                <a:lnTo>
                  <a:pt x="109071" y="54314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9" name="Freeform: Shape 718">
            <a:extLst>
              <a:ext uri="{FF2B5EF4-FFF2-40B4-BE49-F238E27FC236}">
                <a16:creationId xmlns:a16="http://schemas.microsoft.com/office/drawing/2014/main" id="{3EED8D06-9ECA-DDE1-B915-244DE8CAE47C}"/>
              </a:ext>
            </a:extLst>
          </p:cNvPr>
          <p:cNvSpPr/>
          <p:nvPr/>
        </p:nvSpPr>
        <p:spPr>
          <a:xfrm>
            <a:off x="9582076" y="6730155"/>
            <a:ext cx="394618" cy="543146"/>
          </a:xfrm>
          <a:custGeom>
            <a:avLst/>
            <a:gdLst>
              <a:gd name="connsiteX0" fmla="*/ 0 w 394618"/>
              <a:gd name="connsiteY0" fmla="*/ 207463 h 543146"/>
              <a:gd name="connsiteX1" fmla="*/ 285549 w 394618"/>
              <a:gd name="connsiteY1" fmla="*/ 0 h 543146"/>
              <a:gd name="connsiteX2" fmla="*/ 394619 w 394618"/>
              <a:gd name="connsiteY2" fmla="*/ 335683 h 543146"/>
              <a:gd name="connsiteX3" fmla="*/ 109070 w 394618"/>
              <a:gd name="connsiteY3" fmla="*/ 543147 h 543146"/>
              <a:gd name="connsiteX4" fmla="*/ 0 w 394618"/>
              <a:gd name="connsiteY4" fmla="*/ 207463 h 543146"/>
              <a:gd name="connsiteX5" fmla="*/ 0 w 394618"/>
              <a:gd name="connsiteY5" fmla="*/ 20746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6">
                <a:moveTo>
                  <a:pt x="0" y="207463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0" name="Freeform: Shape 719">
            <a:extLst>
              <a:ext uri="{FF2B5EF4-FFF2-40B4-BE49-F238E27FC236}">
                <a16:creationId xmlns:a16="http://schemas.microsoft.com/office/drawing/2014/main" id="{65C8F134-3DC3-1EBA-5962-7C35FB9FCA17}"/>
              </a:ext>
            </a:extLst>
          </p:cNvPr>
          <p:cNvSpPr/>
          <p:nvPr/>
        </p:nvSpPr>
        <p:spPr>
          <a:xfrm>
            <a:off x="5844187" y="7944669"/>
            <a:ext cx="394619" cy="543146"/>
          </a:xfrm>
          <a:custGeom>
            <a:avLst/>
            <a:gdLst>
              <a:gd name="connsiteX0" fmla="*/ 0 w 394619"/>
              <a:gd name="connsiteY0" fmla="*/ 207463 h 543146"/>
              <a:gd name="connsiteX1" fmla="*/ 285549 w 394619"/>
              <a:gd name="connsiteY1" fmla="*/ 0 h 543146"/>
              <a:gd name="connsiteX2" fmla="*/ 394619 w 394619"/>
              <a:gd name="connsiteY2" fmla="*/ 335683 h 543146"/>
              <a:gd name="connsiteX3" fmla="*/ 109070 w 394619"/>
              <a:gd name="connsiteY3" fmla="*/ 543147 h 543146"/>
              <a:gd name="connsiteX4" fmla="*/ 0 w 394619"/>
              <a:gd name="connsiteY4" fmla="*/ 207463 h 543146"/>
              <a:gd name="connsiteX5" fmla="*/ 0 w 394619"/>
              <a:gd name="connsiteY5" fmla="*/ 20746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0" y="207463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1" name="Freeform: Shape 720">
            <a:extLst>
              <a:ext uri="{FF2B5EF4-FFF2-40B4-BE49-F238E27FC236}">
                <a16:creationId xmlns:a16="http://schemas.microsoft.com/office/drawing/2014/main" id="{42F84640-5560-7445-F16E-7DB6C88411AB}"/>
              </a:ext>
            </a:extLst>
          </p:cNvPr>
          <p:cNvSpPr/>
          <p:nvPr/>
        </p:nvSpPr>
        <p:spPr>
          <a:xfrm>
            <a:off x="10220584" y="6522691"/>
            <a:ext cx="394618" cy="543147"/>
          </a:xfrm>
          <a:custGeom>
            <a:avLst/>
            <a:gdLst>
              <a:gd name="connsiteX0" fmla="*/ 0 w 394618"/>
              <a:gd name="connsiteY0" fmla="*/ 207464 h 543147"/>
              <a:gd name="connsiteX1" fmla="*/ 285549 w 394618"/>
              <a:gd name="connsiteY1" fmla="*/ 0 h 543147"/>
              <a:gd name="connsiteX2" fmla="*/ 394619 w 394618"/>
              <a:gd name="connsiteY2" fmla="*/ 335684 h 543147"/>
              <a:gd name="connsiteX3" fmla="*/ 109070 w 394618"/>
              <a:gd name="connsiteY3" fmla="*/ 543147 h 543147"/>
              <a:gd name="connsiteX4" fmla="*/ 0 w 394618"/>
              <a:gd name="connsiteY4" fmla="*/ 207464 h 543147"/>
              <a:gd name="connsiteX5" fmla="*/ 0 w 394618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0" y="207464"/>
                </a:moveTo>
                <a:lnTo>
                  <a:pt x="285549" y="0"/>
                </a:lnTo>
                <a:lnTo>
                  <a:pt x="394619" y="335684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2" name="Freeform: Shape 721">
            <a:extLst>
              <a:ext uri="{FF2B5EF4-FFF2-40B4-BE49-F238E27FC236}">
                <a16:creationId xmlns:a16="http://schemas.microsoft.com/office/drawing/2014/main" id="{8A0DF2CC-018B-F935-20A4-24E2B61FB609}"/>
              </a:ext>
            </a:extLst>
          </p:cNvPr>
          <p:cNvSpPr/>
          <p:nvPr/>
        </p:nvSpPr>
        <p:spPr>
          <a:xfrm>
            <a:off x="5205679" y="8152132"/>
            <a:ext cx="394619" cy="543146"/>
          </a:xfrm>
          <a:custGeom>
            <a:avLst/>
            <a:gdLst>
              <a:gd name="connsiteX0" fmla="*/ 0 w 394619"/>
              <a:gd name="connsiteY0" fmla="*/ 207463 h 543146"/>
              <a:gd name="connsiteX1" fmla="*/ 285549 w 394619"/>
              <a:gd name="connsiteY1" fmla="*/ 0 h 543146"/>
              <a:gd name="connsiteX2" fmla="*/ 394619 w 394619"/>
              <a:gd name="connsiteY2" fmla="*/ 335683 h 543146"/>
              <a:gd name="connsiteX3" fmla="*/ 109070 w 394619"/>
              <a:gd name="connsiteY3" fmla="*/ 543147 h 543146"/>
              <a:gd name="connsiteX4" fmla="*/ 0 w 394619"/>
              <a:gd name="connsiteY4" fmla="*/ 207463 h 543146"/>
              <a:gd name="connsiteX5" fmla="*/ 0 w 394619"/>
              <a:gd name="connsiteY5" fmla="*/ 20746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0" y="207463"/>
                </a:moveTo>
                <a:lnTo>
                  <a:pt x="285549" y="0"/>
                </a:lnTo>
                <a:lnTo>
                  <a:pt x="394619" y="335683"/>
                </a:lnTo>
                <a:lnTo>
                  <a:pt x="109070" y="54314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3" name="Freeform: Shape 722">
            <a:extLst>
              <a:ext uri="{FF2B5EF4-FFF2-40B4-BE49-F238E27FC236}">
                <a16:creationId xmlns:a16="http://schemas.microsoft.com/office/drawing/2014/main" id="{FE883FE9-C8AE-330A-B018-AE15C2340067}"/>
              </a:ext>
            </a:extLst>
          </p:cNvPr>
          <p:cNvSpPr/>
          <p:nvPr/>
        </p:nvSpPr>
        <p:spPr>
          <a:xfrm>
            <a:off x="4458101" y="8487816"/>
            <a:ext cx="394619" cy="543147"/>
          </a:xfrm>
          <a:custGeom>
            <a:avLst/>
            <a:gdLst>
              <a:gd name="connsiteX0" fmla="*/ 109070 w 394619"/>
              <a:gd name="connsiteY0" fmla="*/ 335683 h 543147"/>
              <a:gd name="connsiteX1" fmla="*/ 0 w 394619"/>
              <a:gd name="connsiteY1" fmla="*/ 0 h 543147"/>
              <a:gd name="connsiteX2" fmla="*/ 285549 w 394619"/>
              <a:gd name="connsiteY2" fmla="*/ 207463 h 543147"/>
              <a:gd name="connsiteX3" fmla="*/ 394619 w 394619"/>
              <a:gd name="connsiteY3" fmla="*/ 543148 h 543147"/>
              <a:gd name="connsiteX4" fmla="*/ 109070 w 394619"/>
              <a:gd name="connsiteY4" fmla="*/ 335683 h 543147"/>
              <a:gd name="connsiteX5" fmla="*/ 10907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3"/>
                </a:moveTo>
                <a:lnTo>
                  <a:pt x="0" y="0"/>
                </a:lnTo>
                <a:lnTo>
                  <a:pt x="285549" y="207463"/>
                </a:lnTo>
                <a:lnTo>
                  <a:pt x="394619" y="543148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4" name="Freeform: Shape 723">
            <a:extLst>
              <a:ext uri="{FF2B5EF4-FFF2-40B4-BE49-F238E27FC236}">
                <a16:creationId xmlns:a16="http://schemas.microsoft.com/office/drawing/2014/main" id="{8DE0B68A-6063-5E9C-A6E7-CFC0746E4412}"/>
              </a:ext>
            </a:extLst>
          </p:cNvPr>
          <p:cNvSpPr/>
          <p:nvPr/>
        </p:nvSpPr>
        <p:spPr>
          <a:xfrm>
            <a:off x="6129736" y="7944669"/>
            <a:ext cx="394619" cy="543146"/>
          </a:xfrm>
          <a:custGeom>
            <a:avLst/>
            <a:gdLst>
              <a:gd name="connsiteX0" fmla="*/ 109070 w 394619"/>
              <a:gd name="connsiteY0" fmla="*/ 335683 h 543146"/>
              <a:gd name="connsiteX1" fmla="*/ 0 w 394619"/>
              <a:gd name="connsiteY1" fmla="*/ 0 h 543146"/>
              <a:gd name="connsiteX2" fmla="*/ 285550 w 394619"/>
              <a:gd name="connsiteY2" fmla="*/ 207463 h 543146"/>
              <a:gd name="connsiteX3" fmla="*/ 394620 w 394619"/>
              <a:gd name="connsiteY3" fmla="*/ 543147 h 543146"/>
              <a:gd name="connsiteX4" fmla="*/ 109070 w 394619"/>
              <a:gd name="connsiteY4" fmla="*/ 335683 h 543146"/>
              <a:gd name="connsiteX5" fmla="*/ 109070 w 394619"/>
              <a:gd name="connsiteY5" fmla="*/ 33568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109070" y="335683"/>
                </a:moveTo>
                <a:lnTo>
                  <a:pt x="0" y="0"/>
                </a:lnTo>
                <a:lnTo>
                  <a:pt x="285550" y="207463"/>
                </a:lnTo>
                <a:lnTo>
                  <a:pt x="394620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5" name="Freeform: Shape 724">
            <a:extLst>
              <a:ext uri="{FF2B5EF4-FFF2-40B4-BE49-F238E27FC236}">
                <a16:creationId xmlns:a16="http://schemas.microsoft.com/office/drawing/2014/main" id="{2799A389-D8F3-EED5-F63E-2AB058FB1CB5}"/>
              </a:ext>
            </a:extLst>
          </p:cNvPr>
          <p:cNvSpPr/>
          <p:nvPr/>
        </p:nvSpPr>
        <p:spPr>
          <a:xfrm>
            <a:off x="7515821" y="7608985"/>
            <a:ext cx="394619" cy="543147"/>
          </a:xfrm>
          <a:custGeom>
            <a:avLst/>
            <a:gdLst>
              <a:gd name="connsiteX0" fmla="*/ 109071 w 394619"/>
              <a:gd name="connsiteY0" fmla="*/ 335684 h 543147"/>
              <a:gd name="connsiteX1" fmla="*/ 0 w 394619"/>
              <a:gd name="connsiteY1" fmla="*/ 0 h 543147"/>
              <a:gd name="connsiteX2" fmla="*/ 285550 w 394619"/>
              <a:gd name="connsiteY2" fmla="*/ 207464 h 543147"/>
              <a:gd name="connsiteX3" fmla="*/ 394620 w 394619"/>
              <a:gd name="connsiteY3" fmla="*/ 543148 h 543147"/>
              <a:gd name="connsiteX4" fmla="*/ 109071 w 394619"/>
              <a:gd name="connsiteY4" fmla="*/ 335684 h 543147"/>
              <a:gd name="connsiteX5" fmla="*/ 109071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1" y="335684"/>
                </a:moveTo>
                <a:lnTo>
                  <a:pt x="0" y="0"/>
                </a:lnTo>
                <a:lnTo>
                  <a:pt x="285550" y="207464"/>
                </a:lnTo>
                <a:lnTo>
                  <a:pt x="394620" y="543148"/>
                </a:lnTo>
                <a:lnTo>
                  <a:pt x="109071" y="335684"/>
                </a:lnTo>
                <a:lnTo>
                  <a:pt x="109071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6" name="Freeform: Shape 725">
            <a:extLst>
              <a:ext uri="{FF2B5EF4-FFF2-40B4-BE49-F238E27FC236}">
                <a16:creationId xmlns:a16="http://schemas.microsoft.com/office/drawing/2014/main" id="{EEC0E6AB-70D7-08C8-CD9B-00CFFE02E62A}"/>
              </a:ext>
            </a:extLst>
          </p:cNvPr>
          <p:cNvSpPr/>
          <p:nvPr/>
        </p:nvSpPr>
        <p:spPr>
          <a:xfrm>
            <a:off x="8834498" y="7065838"/>
            <a:ext cx="394619" cy="543146"/>
          </a:xfrm>
          <a:custGeom>
            <a:avLst/>
            <a:gdLst>
              <a:gd name="connsiteX0" fmla="*/ 109071 w 394619"/>
              <a:gd name="connsiteY0" fmla="*/ 335683 h 543146"/>
              <a:gd name="connsiteX1" fmla="*/ 0 w 394619"/>
              <a:gd name="connsiteY1" fmla="*/ 0 h 543146"/>
              <a:gd name="connsiteX2" fmla="*/ 285550 w 394619"/>
              <a:gd name="connsiteY2" fmla="*/ 207463 h 543146"/>
              <a:gd name="connsiteX3" fmla="*/ 394620 w 394619"/>
              <a:gd name="connsiteY3" fmla="*/ 543147 h 543146"/>
              <a:gd name="connsiteX4" fmla="*/ 109071 w 394619"/>
              <a:gd name="connsiteY4" fmla="*/ 335683 h 543146"/>
              <a:gd name="connsiteX5" fmla="*/ 109071 w 394619"/>
              <a:gd name="connsiteY5" fmla="*/ 33568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109071" y="335683"/>
                </a:moveTo>
                <a:lnTo>
                  <a:pt x="0" y="0"/>
                </a:lnTo>
                <a:lnTo>
                  <a:pt x="285550" y="207463"/>
                </a:lnTo>
                <a:lnTo>
                  <a:pt x="394620" y="543147"/>
                </a:lnTo>
                <a:lnTo>
                  <a:pt x="109071" y="335683"/>
                </a:lnTo>
                <a:lnTo>
                  <a:pt x="109071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7" name="Freeform: Shape 726">
            <a:extLst>
              <a:ext uri="{FF2B5EF4-FFF2-40B4-BE49-F238E27FC236}">
                <a16:creationId xmlns:a16="http://schemas.microsoft.com/office/drawing/2014/main" id="{1BA6839A-D1EA-AC8F-3452-7DFD1B45DA2D}"/>
              </a:ext>
            </a:extLst>
          </p:cNvPr>
          <p:cNvSpPr/>
          <p:nvPr/>
        </p:nvSpPr>
        <p:spPr>
          <a:xfrm>
            <a:off x="10506133" y="6522691"/>
            <a:ext cx="394619" cy="543147"/>
          </a:xfrm>
          <a:custGeom>
            <a:avLst/>
            <a:gdLst>
              <a:gd name="connsiteX0" fmla="*/ 109070 w 394619"/>
              <a:gd name="connsiteY0" fmla="*/ 335684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20 w 394619"/>
              <a:gd name="connsiteY3" fmla="*/ 543147 h 543147"/>
              <a:gd name="connsiteX4" fmla="*/ 109070 w 394619"/>
              <a:gd name="connsiteY4" fmla="*/ 335684 h 543147"/>
              <a:gd name="connsiteX5" fmla="*/ 10907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4"/>
                </a:moveTo>
                <a:lnTo>
                  <a:pt x="0" y="0"/>
                </a:lnTo>
                <a:lnTo>
                  <a:pt x="285549" y="207464"/>
                </a:lnTo>
                <a:lnTo>
                  <a:pt x="394620" y="543147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8" name="Freeform: Shape 727">
            <a:extLst>
              <a:ext uri="{FF2B5EF4-FFF2-40B4-BE49-F238E27FC236}">
                <a16:creationId xmlns:a16="http://schemas.microsoft.com/office/drawing/2014/main" id="{60AC473D-3DF5-5FB3-7876-2DE46FA2CB48}"/>
              </a:ext>
            </a:extLst>
          </p:cNvPr>
          <p:cNvSpPr/>
          <p:nvPr/>
        </p:nvSpPr>
        <p:spPr>
          <a:xfrm>
            <a:off x="10791682" y="6394471"/>
            <a:ext cx="218140" cy="671366"/>
          </a:xfrm>
          <a:custGeom>
            <a:avLst/>
            <a:gdLst>
              <a:gd name="connsiteX0" fmla="*/ 0 w 218140"/>
              <a:gd name="connsiteY0" fmla="*/ 335684 h 671366"/>
              <a:gd name="connsiteX1" fmla="*/ 109071 w 218140"/>
              <a:gd name="connsiteY1" fmla="*/ 0 h 671366"/>
              <a:gd name="connsiteX2" fmla="*/ 218140 w 218140"/>
              <a:gd name="connsiteY2" fmla="*/ 335684 h 671366"/>
              <a:gd name="connsiteX3" fmla="*/ 109071 w 218140"/>
              <a:gd name="connsiteY3" fmla="*/ 671367 h 671366"/>
              <a:gd name="connsiteX4" fmla="*/ 0 w 218140"/>
              <a:gd name="connsiteY4" fmla="*/ 335684 h 671366"/>
              <a:gd name="connsiteX5" fmla="*/ 0 w 218140"/>
              <a:gd name="connsiteY5" fmla="*/ 335684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4"/>
                </a:moveTo>
                <a:lnTo>
                  <a:pt x="109071" y="0"/>
                </a:lnTo>
                <a:lnTo>
                  <a:pt x="218140" y="335684"/>
                </a:lnTo>
                <a:lnTo>
                  <a:pt x="109071" y="671367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9" name="Freeform: Shape 728">
            <a:extLst>
              <a:ext uri="{FF2B5EF4-FFF2-40B4-BE49-F238E27FC236}">
                <a16:creationId xmlns:a16="http://schemas.microsoft.com/office/drawing/2014/main" id="{866A7571-52BF-F580-7E86-15BDB209DE64}"/>
              </a:ext>
            </a:extLst>
          </p:cNvPr>
          <p:cNvSpPr/>
          <p:nvPr/>
        </p:nvSpPr>
        <p:spPr>
          <a:xfrm>
            <a:off x="9120048" y="6937619"/>
            <a:ext cx="218139" cy="671366"/>
          </a:xfrm>
          <a:custGeom>
            <a:avLst/>
            <a:gdLst>
              <a:gd name="connsiteX0" fmla="*/ 0 w 218139"/>
              <a:gd name="connsiteY0" fmla="*/ 335683 h 671366"/>
              <a:gd name="connsiteX1" fmla="*/ 109070 w 218139"/>
              <a:gd name="connsiteY1" fmla="*/ 0 h 671366"/>
              <a:gd name="connsiteX2" fmla="*/ 218140 w 218139"/>
              <a:gd name="connsiteY2" fmla="*/ 335683 h 671366"/>
              <a:gd name="connsiteX3" fmla="*/ 109070 w 218139"/>
              <a:gd name="connsiteY3" fmla="*/ 671366 h 671366"/>
              <a:gd name="connsiteX4" fmla="*/ 0 w 218139"/>
              <a:gd name="connsiteY4" fmla="*/ 335683 h 671366"/>
              <a:gd name="connsiteX5" fmla="*/ 0 w 218139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39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6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0" name="Freeform: Shape 729">
            <a:extLst>
              <a:ext uri="{FF2B5EF4-FFF2-40B4-BE49-F238E27FC236}">
                <a16:creationId xmlns:a16="http://schemas.microsoft.com/office/drawing/2014/main" id="{44EB51C2-F092-1163-5CAC-A97C1E96A48A}"/>
              </a:ext>
            </a:extLst>
          </p:cNvPr>
          <p:cNvSpPr/>
          <p:nvPr/>
        </p:nvSpPr>
        <p:spPr>
          <a:xfrm>
            <a:off x="8086920" y="7273302"/>
            <a:ext cx="218140" cy="671367"/>
          </a:xfrm>
          <a:custGeom>
            <a:avLst/>
            <a:gdLst>
              <a:gd name="connsiteX0" fmla="*/ 0 w 218140"/>
              <a:gd name="connsiteY0" fmla="*/ 335683 h 671367"/>
              <a:gd name="connsiteX1" fmla="*/ 109070 w 218140"/>
              <a:gd name="connsiteY1" fmla="*/ 0 h 671367"/>
              <a:gd name="connsiteX2" fmla="*/ 218140 w 218140"/>
              <a:gd name="connsiteY2" fmla="*/ 335683 h 671367"/>
              <a:gd name="connsiteX3" fmla="*/ 109070 w 218140"/>
              <a:gd name="connsiteY3" fmla="*/ 671367 h 671367"/>
              <a:gd name="connsiteX4" fmla="*/ 0 w 218140"/>
              <a:gd name="connsiteY4" fmla="*/ 335683 h 671367"/>
              <a:gd name="connsiteX5" fmla="*/ 0 w 218140"/>
              <a:gd name="connsiteY5" fmla="*/ 335683 h 671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7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1" name="Freeform: Shape 730">
            <a:extLst>
              <a:ext uri="{FF2B5EF4-FFF2-40B4-BE49-F238E27FC236}">
                <a16:creationId xmlns:a16="http://schemas.microsoft.com/office/drawing/2014/main" id="{F1410830-18DB-A14E-995F-B9359082B40D}"/>
              </a:ext>
            </a:extLst>
          </p:cNvPr>
          <p:cNvSpPr/>
          <p:nvPr/>
        </p:nvSpPr>
        <p:spPr>
          <a:xfrm>
            <a:off x="6415285" y="7816449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6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6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2" name="Freeform: Shape 731">
            <a:extLst>
              <a:ext uri="{FF2B5EF4-FFF2-40B4-BE49-F238E27FC236}">
                <a16:creationId xmlns:a16="http://schemas.microsoft.com/office/drawing/2014/main" id="{0638C525-ECA1-973A-8C0B-9B830C739A94}"/>
              </a:ext>
            </a:extLst>
          </p:cNvPr>
          <p:cNvSpPr/>
          <p:nvPr/>
        </p:nvSpPr>
        <p:spPr>
          <a:xfrm>
            <a:off x="5096609" y="8359596"/>
            <a:ext cx="218140" cy="671367"/>
          </a:xfrm>
          <a:custGeom>
            <a:avLst/>
            <a:gdLst>
              <a:gd name="connsiteX0" fmla="*/ 0 w 218140"/>
              <a:gd name="connsiteY0" fmla="*/ 335683 h 671367"/>
              <a:gd name="connsiteX1" fmla="*/ 109070 w 218140"/>
              <a:gd name="connsiteY1" fmla="*/ 0 h 671367"/>
              <a:gd name="connsiteX2" fmla="*/ 218140 w 218140"/>
              <a:gd name="connsiteY2" fmla="*/ 335683 h 671367"/>
              <a:gd name="connsiteX3" fmla="*/ 109070 w 218140"/>
              <a:gd name="connsiteY3" fmla="*/ 671367 h 671367"/>
              <a:gd name="connsiteX4" fmla="*/ 0 w 218140"/>
              <a:gd name="connsiteY4" fmla="*/ 335683 h 671367"/>
              <a:gd name="connsiteX5" fmla="*/ 0 w 218140"/>
              <a:gd name="connsiteY5" fmla="*/ 335683 h 671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7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3" name="Freeform: Shape 732">
            <a:extLst>
              <a:ext uri="{FF2B5EF4-FFF2-40B4-BE49-F238E27FC236}">
                <a16:creationId xmlns:a16="http://schemas.microsoft.com/office/drawing/2014/main" id="{A3535299-28E8-A103-25D2-69DBC50D99B5}"/>
              </a:ext>
            </a:extLst>
          </p:cNvPr>
          <p:cNvSpPr/>
          <p:nvPr/>
        </p:nvSpPr>
        <p:spPr>
          <a:xfrm>
            <a:off x="1753338" y="-715416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4" name="Freeform: Shape 733">
            <a:extLst>
              <a:ext uri="{FF2B5EF4-FFF2-40B4-BE49-F238E27FC236}">
                <a16:creationId xmlns:a16="http://schemas.microsoft.com/office/drawing/2014/main" id="{82D0F391-74DA-790C-B5E2-E50C6B440126}"/>
              </a:ext>
            </a:extLst>
          </p:cNvPr>
          <p:cNvSpPr/>
          <p:nvPr/>
        </p:nvSpPr>
        <p:spPr>
          <a:xfrm>
            <a:off x="829281" y="-715416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5" name="Freeform: Shape 734">
            <a:extLst>
              <a:ext uri="{FF2B5EF4-FFF2-40B4-BE49-F238E27FC236}">
                <a16:creationId xmlns:a16="http://schemas.microsoft.com/office/drawing/2014/main" id="{13B4EE51-E6C2-583F-6D20-B34BFC78E4D7}"/>
              </a:ext>
            </a:extLst>
          </p:cNvPr>
          <p:cNvSpPr/>
          <p:nvPr/>
        </p:nvSpPr>
        <p:spPr>
          <a:xfrm>
            <a:off x="-203845" y="-379732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6" name="Freeform: Shape 735">
            <a:extLst>
              <a:ext uri="{FF2B5EF4-FFF2-40B4-BE49-F238E27FC236}">
                <a16:creationId xmlns:a16="http://schemas.microsoft.com/office/drawing/2014/main" id="{EE160510-98D8-851D-F401-C4F5061D3F2E}"/>
              </a:ext>
            </a:extLst>
          </p:cNvPr>
          <p:cNvSpPr/>
          <p:nvPr/>
        </p:nvSpPr>
        <p:spPr>
          <a:xfrm>
            <a:off x="-951423" y="163414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3 h 543147"/>
              <a:gd name="connsiteX3" fmla="*/ 109070 w 394619"/>
              <a:gd name="connsiteY3" fmla="*/ 543147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3"/>
                </a:lnTo>
                <a:lnTo>
                  <a:pt x="109070" y="54314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7" name="Freeform: Shape 736">
            <a:extLst>
              <a:ext uri="{FF2B5EF4-FFF2-40B4-BE49-F238E27FC236}">
                <a16:creationId xmlns:a16="http://schemas.microsoft.com/office/drawing/2014/main" id="{E49CE108-A168-39BF-8BBF-6D4E7497E94A}"/>
              </a:ext>
            </a:extLst>
          </p:cNvPr>
          <p:cNvSpPr/>
          <p:nvPr/>
        </p:nvSpPr>
        <p:spPr>
          <a:xfrm>
            <a:off x="1467789" y="-715416"/>
            <a:ext cx="394619" cy="543147"/>
          </a:xfrm>
          <a:custGeom>
            <a:avLst/>
            <a:gdLst>
              <a:gd name="connsiteX0" fmla="*/ 109070 w 394619"/>
              <a:gd name="connsiteY0" fmla="*/ 335683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20 w 394619"/>
              <a:gd name="connsiteY3" fmla="*/ 543147 h 543147"/>
              <a:gd name="connsiteX4" fmla="*/ 109070 w 394619"/>
              <a:gd name="connsiteY4" fmla="*/ 335683 h 543147"/>
              <a:gd name="connsiteX5" fmla="*/ 10907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3"/>
                </a:moveTo>
                <a:lnTo>
                  <a:pt x="0" y="0"/>
                </a:lnTo>
                <a:lnTo>
                  <a:pt x="285549" y="207464"/>
                </a:lnTo>
                <a:lnTo>
                  <a:pt x="394620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8" name="Freeform: Shape 737">
            <a:extLst>
              <a:ext uri="{FF2B5EF4-FFF2-40B4-BE49-F238E27FC236}">
                <a16:creationId xmlns:a16="http://schemas.microsoft.com/office/drawing/2014/main" id="{298E5416-8A57-AA3E-35E2-D360EF33C5D7}"/>
              </a:ext>
            </a:extLst>
          </p:cNvPr>
          <p:cNvSpPr/>
          <p:nvPr/>
        </p:nvSpPr>
        <p:spPr>
          <a:xfrm>
            <a:off x="81703" y="-379732"/>
            <a:ext cx="394619" cy="543147"/>
          </a:xfrm>
          <a:custGeom>
            <a:avLst/>
            <a:gdLst>
              <a:gd name="connsiteX0" fmla="*/ 109070 w 394619"/>
              <a:gd name="connsiteY0" fmla="*/ 335683 h 543147"/>
              <a:gd name="connsiteX1" fmla="*/ 0 w 394619"/>
              <a:gd name="connsiteY1" fmla="*/ 0 h 543147"/>
              <a:gd name="connsiteX2" fmla="*/ 285549 w 394619"/>
              <a:gd name="connsiteY2" fmla="*/ 207464 h 543147"/>
              <a:gd name="connsiteX3" fmla="*/ 394620 w 394619"/>
              <a:gd name="connsiteY3" fmla="*/ 543147 h 543147"/>
              <a:gd name="connsiteX4" fmla="*/ 109070 w 394619"/>
              <a:gd name="connsiteY4" fmla="*/ 335683 h 543147"/>
              <a:gd name="connsiteX5" fmla="*/ 10907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335683"/>
                </a:moveTo>
                <a:lnTo>
                  <a:pt x="0" y="0"/>
                </a:lnTo>
                <a:lnTo>
                  <a:pt x="285549" y="207464"/>
                </a:lnTo>
                <a:lnTo>
                  <a:pt x="394620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9" name="Freeform: Shape 738">
            <a:extLst>
              <a:ext uri="{FF2B5EF4-FFF2-40B4-BE49-F238E27FC236}">
                <a16:creationId xmlns:a16="http://schemas.microsoft.com/office/drawing/2014/main" id="{7A4F23FC-34BE-7793-FB5C-7BDF333D04F1}"/>
              </a:ext>
            </a:extLst>
          </p:cNvPr>
          <p:cNvSpPr/>
          <p:nvPr/>
        </p:nvSpPr>
        <p:spPr>
          <a:xfrm>
            <a:off x="-665873" y="-172269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0" name="Freeform: Shape 739">
            <a:extLst>
              <a:ext uri="{FF2B5EF4-FFF2-40B4-BE49-F238E27FC236}">
                <a16:creationId xmlns:a16="http://schemas.microsoft.com/office/drawing/2014/main" id="{295A9764-6456-79F7-52D9-092ED2079980}"/>
              </a:ext>
            </a:extLst>
          </p:cNvPr>
          <p:cNvSpPr/>
          <p:nvPr/>
        </p:nvSpPr>
        <p:spPr>
          <a:xfrm>
            <a:off x="720211" y="-507952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1" name="Freeform: Shape 740">
            <a:extLst>
              <a:ext uri="{FF2B5EF4-FFF2-40B4-BE49-F238E27FC236}">
                <a16:creationId xmlns:a16="http://schemas.microsoft.com/office/drawing/2014/main" id="{041996C0-C7A4-C9AF-BFCB-CB87290C1ADB}"/>
              </a:ext>
            </a:extLst>
          </p:cNvPr>
          <p:cNvSpPr/>
          <p:nvPr/>
        </p:nvSpPr>
        <p:spPr>
          <a:xfrm>
            <a:off x="2038888" y="-1051099"/>
            <a:ext cx="218140" cy="671366"/>
          </a:xfrm>
          <a:custGeom>
            <a:avLst/>
            <a:gdLst>
              <a:gd name="connsiteX0" fmla="*/ 0 w 218140"/>
              <a:gd name="connsiteY0" fmla="*/ 335683 h 671366"/>
              <a:gd name="connsiteX1" fmla="*/ 109070 w 218140"/>
              <a:gd name="connsiteY1" fmla="*/ 0 h 671366"/>
              <a:gd name="connsiteX2" fmla="*/ 218140 w 218140"/>
              <a:gd name="connsiteY2" fmla="*/ 335683 h 671366"/>
              <a:gd name="connsiteX3" fmla="*/ 109070 w 218140"/>
              <a:gd name="connsiteY3" fmla="*/ 671367 h 671366"/>
              <a:gd name="connsiteX4" fmla="*/ 0 w 218140"/>
              <a:gd name="connsiteY4" fmla="*/ 335683 h 671366"/>
              <a:gd name="connsiteX5" fmla="*/ 0 w 218140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2" name="Freeform: Shape 741">
            <a:extLst>
              <a:ext uri="{FF2B5EF4-FFF2-40B4-BE49-F238E27FC236}">
                <a16:creationId xmlns:a16="http://schemas.microsoft.com/office/drawing/2014/main" id="{1A233BA1-4666-C4AB-1BFE-70D482F4F072}"/>
              </a:ext>
            </a:extLst>
          </p:cNvPr>
          <p:cNvSpPr/>
          <p:nvPr/>
        </p:nvSpPr>
        <p:spPr>
          <a:xfrm>
            <a:off x="8195990" y="8152132"/>
            <a:ext cx="394619" cy="543146"/>
          </a:xfrm>
          <a:custGeom>
            <a:avLst/>
            <a:gdLst>
              <a:gd name="connsiteX0" fmla="*/ 0 w 394619"/>
              <a:gd name="connsiteY0" fmla="*/ 207463 h 543146"/>
              <a:gd name="connsiteX1" fmla="*/ 285550 w 394619"/>
              <a:gd name="connsiteY1" fmla="*/ 0 h 543146"/>
              <a:gd name="connsiteX2" fmla="*/ 394620 w 394619"/>
              <a:gd name="connsiteY2" fmla="*/ 335683 h 543146"/>
              <a:gd name="connsiteX3" fmla="*/ 109071 w 394619"/>
              <a:gd name="connsiteY3" fmla="*/ 543147 h 543146"/>
              <a:gd name="connsiteX4" fmla="*/ 0 w 394619"/>
              <a:gd name="connsiteY4" fmla="*/ 207463 h 543146"/>
              <a:gd name="connsiteX5" fmla="*/ 0 w 394619"/>
              <a:gd name="connsiteY5" fmla="*/ 20746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0" y="207463"/>
                </a:moveTo>
                <a:lnTo>
                  <a:pt x="285550" y="0"/>
                </a:lnTo>
                <a:lnTo>
                  <a:pt x="394620" y="335683"/>
                </a:lnTo>
                <a:lnTo>
                  <a:pt x="109071" y="54314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3" name="Freeform: Shape 742">
            <a:extLst>
              <a:ext uri="{FF2B5EF4-FFF2-40B4-BE49-F238E27FC236}">
                <a16:creationId xmlns:a16="http://schemas.microsoft.com/office/drawing/2014/main" id="{4E54DA9B-E08C-33DA-5EA5-1BBC35340FF0}"/>
              </a:ext>
            </a:extLst>
          </p:cNvPr>
          <p:cNvSpPr/>
          <p:nvPr/>
        </p:nvSpPr>
        <p:spPr>
          <a:xfrm>
            <a:off x="8834498" y="7944669"/>
            <a:ext cx="394619" cy="543146"/>
          </a:xfrm>
          <a:custGeom>
            <a:avLst/>
            <a:gdLst>
              <a:gd name="connsiteX0" fmla="*/ 0 w 394619"/>
              <a:gd name="connsiteY0" fmla="*/ 207463 h 543146"/>
              <a:gd name="connsiteX1" fmla="*/ 285550 w 394619"/>
              <a:gd name="connsiteY1" fmla="*/ 0 h 543146"/>
              <a:gd name="connsiteX2" fmla="*/ 394620 w 394619"/>
              <a:gd name="connsiteY2" fmla="*/ 335683 h 543146"/>
              <a:gd name="connsiteX3" fmla="*/ 109071 w 394619"/>
              <a:gd name="connsiteY3" fmla="*/ 543147 h 543146"/>
              <a:gd name="connsiteX4" fmla="*/ 0 w 394619"/>
              <a:gd name="connsiteY4" fmla="*/ 207463 h 543146"/>
              <a:gd name="connsiteX5" fmla="*/ 0 w 394619"/>
              <a:gd name="connsiteY5" fmla="*/ 20746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0" y="207463"/>
                </a:moveTo>
                <a:lnTo>
                  <a:pt x="285550" y="0"/>
                </a:lnTo>
                <a:lnTo>
                  <a:pt x="394620" y="335683"/>
                </a:lnTo>
                <a:lnTo>
                  <a:pt x="109071" y="54314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4" name="Freeform: Shape 743">
            <a:extLst>
              <a:ext uri="{FF2B5EF4-FFF2-40B4-BE49-F238E27FC236}">
                <a16:creationId xmlns:a16="http://schemas.microsoft.com/office/drawing/2014/main" id="{553B8B6A-90AE-EC7B-B225-3E67110973EE}"/>
              </a:ext>
            </a:extLst>
          </p:cNvPr>
          <p:cNvSpPr/>
          <p:nvPr/>
        </p:nvSpPr>
        <p:spPr>
          <a:xfrm>
            <a:off x="9867625" y="7608985"/>
            <a:ext cx="394619" cy="543147"/>
          </a:xfrm>
          <a:custGeom>
            <a:avLst/>
            <a:gdLst>
              <a:gd name="connsiteX0" fmla="*/ 0 w 394619"/>
              <a:gd name="connsiteY0" fmla="*/ 207464 h 543147"/>
              <a:gd name="connsiteX1" fmla="*/ 285549 w 394619"/>
              <a:gd name="connsiteY1" fmla="*/ 0 h 543147"/>
              <a:gd name="connsiteX2" fmla="*/ 394620 w 394619"/>
              <a:gd name="connsiteY2" fmla="*/ 335684 h 543147"/>
              <a:gd name="connsiteX3" fmla="*/ 109070 w 394619"/>
              <a:gd name="connsiteY3" fmla="*/ 543148 h 543147"/>
              <a:gd name="connsiteX4" fmla="*/ 0 w 394619"/>
              <a:gd name="connsiteY4" fmla="*/ 207464 h 543147"/>
              <a:gd name="connsiteX5" fmla="*/ 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207464"/>
                </a:moveTo>
                <a:lnTo>
                  <a:pt x="285549" y="0"/>
                </a:lnTo>
                <a:lnTo>
                  <a:pt x="394620" y="335684"/>
                </a:lnTo>
                <a:lnTo>
                  <a:pt x="109070" y="54314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5" name="Freeform: Shape 744">
            <a:extLst>
              <a:ext uri="{FF2B5EF4-FFF2-40B4-BE49-F238E27FC236}">
                <a16:creationId xmlns:a16="http://schemas.microsoft.com/office/drawing/2014/main" id="{EA9FE313-9DD9-8FD2-EC3A-DDE2513E6D7D}"/>
              </a:ext>
            </a:extLst>
          </p:cNvPr>
          <p:cNvSpPr/>
          <p:nvPr/>
        </p:nvSpPr>
        <p:spPr>
          <a:xfrm>
            <a:off x="10615203" y="7065838"/>
            <a:ext cx="394619" cy="543146"/>
          </a:xfrm>
          <a:custGeom>
            <a:avLst/>
            <a:gdLst>
              <a:gd name="connsiteX0" fmla="*/ 0 w 394619"/>
              <a:gd name="connsiteY0" fmla="*/ 207463 h 543146"/>
              <a:gd name="connsiteX1" fmla="*/ 285550 w 394619"/>
              <a:gd name="connsiteY1" fmla="*/ 0 h 543146"/>
              <a:gd name="connsiteX2" fmla="*/ 394620 w 394619"/>
              <a:gd name="connsiteY2" fmla="*/ 335683 h 543146"/>
              <a:gd name="connsiteX3" fmla="*/ 109071 w 394619"/>
              <a:gd name="connsiteY3" fmla="*/ 543147 h 543146"/>
              <a:gd name="connsiteX4" fmla="*/ 0 w 394619"/>
              <a:gd name="connsiteY4" fmla="*/ 207463 h 543146"/>
              <a:gd name="connsiteX5" fmla="*/ 0 w 394619"/>
              <a:gd name="connsiteY5" fmla="*/ 20746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0" y="207463"/>
                </a:moveTo>
                <a:lnTo>
                  <a:pt x="285550" y="0"/>
                </a:lnTo>
                <a:lnTo>
                  <a:pt x="394620" y="335683"/>
                </a:lnTo>
                <a:lnTo>
                  <a:pt x="109071" y="54314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6" name="Freeform: Shape 745">
            <a:extLst>
              <a:ext uri="{FF2B5EF4-FFF2-40B4-BE49-F238E27FC236}">
                <a16:creationId xmlns:a16="http://schemas.microsoft.com/office/drawing/2014/main" id="{F3C96266-78A1-BA0E-AA41-424BE5C238FE}"/>
              </a:ext>
            </a:extLst>
          </p:cNvPr>
          <p:cNvSpPr/>
          <p:nvPr/>
        </p:nvSpPr>
        <p:spPr>
          <a:xfrm>
            <a:off x="7910441" y="8152132"/>
            <a:ext cx="394619" cy="543146"/>
          </a:xfrm>
          <a:custGeom>
            <a:avLst/>
            <a:gdLst>
              <a:gd name="connsiteX0" fmla="*/ 109070 w 394619"/>
              <a:gd name="connsiteY0" fmla="*/ 335683 h 543146"/>
              <a:gd name="connsiteX1" fmla="*/ 0 w 394619"/>
              <a:gd name="connsiteY1" fmla="*/ 0 h 543146"/>
              <a:gd name="connsiteX2" fmla="*/ 285549 w 394619"/>
              <a:gd name="connsiteY2" fmla="*/ 207463 h 543146"/>
              <a:gd name="connsiteX3" fmla="*/ 394620 w 394619"/>
              <a:gd name="connsiteY3" fmla="*/ 543147 h 543146"/>
              <a:gd name="connsiteX4" fmla="*/ 109070 w 394619"/>
              <a:gd name="connsiteY4" fmla="*/ 335683 h 543146"/>
              <a:gd name="connsiteX5" fmla="*/ 109070 w 394619"/>
              <a:gd name="connsiteY5" fmla="*/ 33568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109070" y="335683"/>
                </a:moveTo>
                <a:lnTo>
                  <a:pt x="0" y="0"/>
                </a:lnTo>
                <a:lnTo>
                  <a:pt x="285549" y="207463"/>
                </a:lnTo>
                <a:lnTo>
                  <a:pt x="394620" y="543147"/>
                </a:lnTo>
                <a:lnTo>
                  <a:pt x="109070" y="335683"/>
                </a:lnTo>
                <a:lnTo>
                  <a:pt x="10907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7" name="Freeform: Shape 746">
            <a:extLst>
              <a:ext uri="{FF2B5EF4-FFF2-40B4-BE49-F238E27FC236}">
                <a16:creationId xmlns:a16="http://schemas.microsoft.com/office/drawing/2014/main" id="{2DF2671D-EC4E-632D-6998-F2118A966F63}"/>
              </a:ext>
            </a:extLst>
          </p:cNvPr>
          <p:cNvSpPr/>
          <p:nvPr/>
        </p:nvSpPr>
        <p:spPr>
          <a:xfrm>
            <a:off x="9582076" y="7608985"/>
            <a:ext cx="394618" cy="543147"/>
          </a:xfrm>
          <a:custGeom>
            <a:avLst/>
            <a:gdLst>
              <a:gd name="connsiteX0" fmla="*/ 109070 w 394618"/>
              <a:gd name="connsiteY0" fmla="*/ 335684 h 543147"/>
              <a:gd name="connsiteX1" fmla="*/ 0 w 394618"/>
              <a:gd name="connsiteY1" fmla="*/ 0 h 543147"/>
              <a:gd name="connsiteX2" fmla="*/ 285549 w 394618"/>
              <a:gd name="connsiteY2" fmla="*/ 207464 h 543147"/>
              <a:gd name="connsiteX3" fmla="*/ 394619 w 394618"/>
              <a:gd name="connsiteY3" fmla="*/ 543148 h 543147"/>
              <a:gd name="connsiteX4" fmla="*/ 109070 w 394618"/>
              <a:gd name="connsiteY4" fmla="*/ 335684 h 543147"/>
              <a:gd name="connsiteX5" fmla="*/ 109070 w 394618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109070" y="335684"/>
                </a:moveTo>
                <a:lnTo>
                  <a:pt x="0" y="0"/>
                </a:lnTo>
                <a:lnTo>
                  <a:pt x="285549" y="207464"/>
                </a:lnTo>
                <a:lnTo>
                  <a:pt x="394619" y="543148"/>
                </a:lnTo>
                <a:lnTo>
                  <a:pt x="109070" y="335684"/>
                </a:lnTo>
                <a:lnTo>
                  <a:pt x="10907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8" name="Freeform: Shape 747">
            <a:extLst>
              <a:ext uri="{FF2B5EF4-FFF2-40B4-BE49-F238E27FC236}">
                <a16:creationId xmlns:a16="http://schemas.microsoft.com/office/drawing/2014/main" id="{D2C9A6DE-F5AF-0AA0-9D42-DA326530941D}"/>
              </a:ext>
            </a:extLst>
          </p:cNvPr>
          <p:cNvSpPr/>
          <p:nvPr/>
        </p:nvSpPr>
        <p:spPr>
          <a:xfrm>
            <a:off x="10506133" y="7273302"/>
            <a:ext cx="218140" cy="671367"/>
          </a:xfrm>
          <a:custGeom>
            <a:avLst/>
            <a:gdLst>
              <a:gd name="connsiteX0" fmla="*/ 0 w 218140"/>
              <a:gd name="connsiteY0" fmla="*/ 335683 h 671367"/>
              <a:gd name="connsiteX1" fmla="*/ 109070 w 218140"/>
              <a:gd name="connsiteY1" fmla="*/ 0 h 671367"/>
              <a:gd name="connsiteX2" fmla="*/ 218140 w 218140"/>
              <a:gd name="connsiteY2" fmla="*/ 335683 h 671367"/>
              <a:gd name="connsiteX3" fmla="*/ 109070 w 218140"/>
              <a:gd name="connsiteY3" fmla="*/ 671367 h 671367"/>
              <a:gd name="connsiteX4" fmla="*/ 0 w 218140"/>
              <a:gd name="connsiteY4" fmla="*/ 335683 h 671367"/>
              <a:gd name="connsiteX5" fmla="*/ 0 w 218140"/>
              <a:gd name="connsiteY5" fmla="*/ 335683 h 671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40" h="671367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9" name="Freeform: Shape 748">
            <a:extLst>
              <a:ext uri="{FF2B5EF4-FFF2-40B4-BE49-F238E27FC236}">
                <a16:creationId xmlns:a16="http://schemas.microsoft.com/office/drawing/2014/main" id="{B4FFF06B-EAB0-3BF6-175B-EC93CA55D1EF}"/>
              </a:ext>
            </a:extLst>
          </p:cNvPr>
          <p:cNvSpPr/>
          <p:nvPr/>
        </p:nvSpPr>
        <p:spPr>
          <a:xfrm>
            <a:off x="9120048" y="7608985"/>
            <a:ext cx="218139" cy="671367"/>
          </a:xfrm>
          <a:custGeom>
            <a:avLst/>
            <a:gdLst>
              <a:gd name="connsiteX0" fmla="*/ 0 w 218139"/>
              <a:gd name="connsiteY0" fmla="*/ 335684 h 671367"/>
              <a:gd name="connsiteX1" fmla="*/ 109070 w 218139"/>
              <a:gd name="connsiteY1" fmla="*/ 0 h 671367"/>
              <a:gd name="connsiteX2" fmla="*/ 218140 w 218139"/>
              <a:gd name="connsiteY2" fmla="*/ 335684 h 671367"/>
              <a:gd name="connsiteX3" fmla="*/ 109070 w 218139"/>
              <a:gd name="connsiteY3" fmla="*/ 671367 h 671367"/>
              <a:gd name="connsiteX4" fmla="*/ 0 w 218139"/>
              <a:gd name="connsiteY4" fmla="*/ 335684 h 671367"/>
              <a:gd name="connsiteX5" fmla="*/ 0 w 218139"/>
              <a:gd name="connsiteY5" fmla="*/ 335684 h 671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39" h="671367">
                <a:moveTo>
                  <a:pt x="0" y="335684"/>
                </a:moveTo>
                <a:lnTo>
                  <a:pt x="109070" y="0"/>
                </a:lnTo>
                <a:lnTo>
                  <a:pt x="218140" y="335684"/>
                </a:lnTo>
                <a:lnTo>
                  <a:pt x="109070" y="671367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0" name="Freeform: Shape 749">
            <a:extLst>
              <a:ext uri="{FF2B5EF4-FFF2-40B4-BE49-F238E27FC236}">
                <a16:creationId xmlns:a16="http://schemas.microsoft.com/office/drawing/2014/main" id="{5835E626-082B-33D1-8319-0562D705D15C}"/>
              </a:ext>
            </a:extLst>
          </p:cNvPr>
          <p:cNvSpPr/>
          <p:nvPr/>
        </p:nvSpPr>
        <p:spPr>
          <a:xfrm>
            <a:off x="7801371" y="8152132"/>
            <a:ext cx="218139" cy="671366"/>
          </a:xfrm>
          <a:custGeom>
            <a:avLst/>
            <a:gdLst>
              <a:gd name="connsiteX0" fmla="*/ 0 w 218139"/>
              <a:gd name="connsiteY0" fmla="*/ 335683 h 671366"/>
              <a:gd name="connsiteX1" fmla="*/ 109070 w 218139"/>
              <a:gd name="connsiteY1" fmla="*/ 0 h 671366"/>
              <a:gd name="connsiteX2" fmla="*/ 218140 w 218139"/>
              <a:gd name="connsiteY2" fmla="*/ 335683 h 671366"/>
              <a:gd name="connsiteX3" fmla="*/ 109070 w 218139"/>
              <a:gd name="connsiteY3" fmla="*/ 671366 h 671366"/>
              <a:gd name="connsiteX4" fmla="*/ 0 w 218139"/>
              <a:gd name="connsiteY4" fmla="*/ 335683 h 671366"/>
              <a:gd name="connsiteX5" fmla="*/ 0 w 218139"/>
              <a:gd name="connsiteY5" fmla="*/ 335683 h 6713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139" h="671366">
                <a:moveTo>
                  <a:pt x="0" y="335683"/>
                </a:moveTo>
                <a:lnTo>
                  <a:pt x="109070" y="0"/>
                </a:lnTo>
                <a:lnTo>
                  <a:pt x="218140" y="335683"/>
                </a:lnTo>
                <a:lnTo>
                  <a:pt x="109070" y="671366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1" name="Freeform: Shape 750">
            <a:extLst>
              <a:ext uri="{FF2B5EF4-FFF2-40B4-BE49-F238E27FC236}">
                <a16:creationId xmlns:a16="http://schemas.microsoft.com/office/drawing/2014/main" id="{9B5611F6-7009-FA02-F03E-9275F2F050E9}"/>
              </a:ext>
            </a:extLst>
          </p:cNvPr>
          <p:cNvSpPr/>
          <p:nvPr/>
        </p:nvSpPr>
        <p:spPr>
          <a:xfrm>
            <a:off x="4458101" y="3678736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8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2" name="Freeform: Shape 751">
            <a:extLst>
              <a:ext uri="{FF2B5EF4-FFF2-40B4-BE49-F238E27FC236}">
                <a16:creationId xmlns:a16="http://schemas.microsoft.com/office/drawing/2014/main" id="{A5009508-AFB1-F927-CCF4-AF531270B3AA}"/>
              </a:ext>
            </a:extLst>
          </p:cNvPr>
          <p:cNvSpPr/>
          <p:nvPr/>
        </p:nvSpPr>
        <p:spPr>
          <a:xfrm>
            <a:off x="5205679" y="4221883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8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3" name="Freeform: Shape 752">
            <a:extLst>
              <a:ext uri="{FF2B5EF4-FFF2-40B4-BE49-F238E27FC236}">
                <a16:creationId xmlns:a16="http://schemas.microsoft.com/office/drawing/2014/main" id="{C701EA23-A4BF-3267-3EAB-E9957B107CAC}"/>
              </a:ext>
            </a:extLst>
          </p:cNvPr>
          <p:cNvSpPr/>
          <p:nvPr/>
        </p:nvSpPr>
        <p:spPr>
          <a:xfrm>
            <a:off x="4172551" y="2799905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50 w 571098"/>
              <a:gd name="connsiteY1" fmla="*/ 0 h 414927"/>
              <a:gd name="connsiteX2" fmla="*/ 571099 w 571098"/>
              <a:gd name="connsiteY2" fmla="*/ 207464 h 414927"/>
              <a:gd name="connsiteX3" fmla="*/ 285550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50" y="0"/>
                </a:lnTo>
                <a:lnTo>
                  <a:pt x="571099" y="207464"/>
                </a:lnTo>
                <a:lnTo>
                  <a:pt x="285550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4" name="Freeform: Shape 753">
            <a:extLst>
              <a:ext uri="{FF2B5EF4-FFF2-40B4-BE49-F238E27FC236}">
                <a16:creationId xmlns:a16="http://schemas.microsoft.com/office/drawing/2014/main" id="{ADD86A46-153A-9D63-80CB-0E289F73144F}"/>
              </a:ext>
            </a:extLst>
          </p:cNvPr>
          <p:cNvSpPr/>
          <p:nvPr/>
        </p:nvSpPr>
        <p:spPr>
          <a:xfrm>
            <a:off x="5844187" y="5100713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5" name="Freeform: Shape 754">
            <a:extLst>
              <a:ext uri="{FF2B5EF4-FFF2-40B4-BE49-F238E27FC236}">
                <a16:creationId xmlns:a16="http://schemas.microsoft.com/office/drawing/2014/main" id="{57CC5CA2-CD1E-0D3F-0F2E-F2DC6F20EFFC}"/>
              </a:ext>
            </a:extLst>
          </p:cNvPr>
          <p:cNvSpPr/>
          <p:nvPr/>
        </p:nvSpPr>
        <p:spPr>
          <a:xfrm>
            <a:off x="3534044" y="1921075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6" name="Freeform: Shape 755">
            <a:extLst>
              <a:ext uri="{FF2B5EF4-FFF2-40B4-BE49-F238E27FC236}">
                <a16:creationId xmlns:a16="http://schemas.microsoft.com/office/drawing/2014/main" id="{AE42C29A-9624-445F-C5AE-57D8DBCC874C}"/>
              </a:ext>
            </a:extLst>
          </p:cNvPr>
          <p:cNvSpPr/>
          <p:nvPr/>
        </p:nvSpPr>
        <p:spPr>
          <a:xfrm>
            <a:off x="6238806" y="5643861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50 w 571098"/>
              <a:gd name="connsiteY1" fmla="*/ 0 h 414927"/>
              <a:gd name="connsiteX2" fmla="*/ 571099 w 571098"/>
              <a:gd name="connsiteY2" fmla="*/ 207464 h 414927"/>
              <a:gd name="connsiteX3" fmla="*/ 285550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50" y="0"/>
                </a:lnTo>
                <a:lnTo>
                  <a:pt x="571099" y="207464"/>
                </a:lnTo>
                <a:lnTo>
                  <a:pt x="285550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7" name="Freeform: Shape 756">
            <a:extLst>
              <a:ext uri="{FF2B5EF4-FFF2-40B4-BE49-F238E27FC236}">
                <a16:creationId xmlns:a16="http://schemas.microsoft.com/office/drawing/2014/main" id="{6C62DAA4-3FAD-4179-9565-BC1622D8DD86}"/>
              </a:ext>
            </a:extLst>
          </p:cNvPr>
          <p:cNvSpPr/>
          <p:nvPr/>
        </p:nvSpPr>
        <p:spPr>
          <a:xfrm>
            <a:off x="3139424" y="1377928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50 w 571098"/>
              <a:gd name="connsiteY1" fmla="*/ 0 h 414927"/>
              <a:gd name="connsiteX2" fmla="*/ 571099 w 571098"/>
              <a:gd name="connsiteY2" fmla="*/ 207464 h 414927"/>
              <a:gd name="connsiteX3" fmla="*/ 285550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50" y="0"/>
                </a:lnTo>
                <a:lnTo>
                  <a:pt x="571099" y="207464"/>
                </a:lnTo>
                <a:lnTo>
                  <a:pt x="285550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8" name="Freeform: Shape 757">
            <a:extLst>
              <a:ext uri="{FF2B5EF4-FFF2-40B4-BE49-F238E27FC236}">
                <a16:creationId xmlns:a16="http://schemas.microsoft.com/office/drawing/2014/main" id="{D650CE6E-90D4-0EC4-BDD9-35C3F28A594D}"/>
              </a:ext>
            </a:extLst>
          </p:cNvPr>
          <p:cNvSpPr/>
          <p:nvPr/>
        </p:nvSpPr>
        <p:spPr>
          <a:xfrm>
            <a:off x="6877313" y="6522691"/>
            <a:ext cx="571099" cy="414927"/>
          </a:xfrm>
          <a:custGeom>
            <a:avLst/>
            <a:gdLst>
              <a:gd name="connsiteX0" fmla="*/ 0 w 571099"/>
              <a:gd name="connsiteY0" fmla="*/ 207464 h 414927"/>
              <a:gd name="connsiteX1" fmla="*/ 285550 w 571099"/>
              <a:gd name="connsiteY1" fmla="*/ 0 h 414927"/>
              <a:gd name="connsiteX2" fmla="*/ 571099 w 571099"/>
              <a:gd name="connsiteY2" fmla="*/ 207464 h 414927"/>
              <a:gd name="connsiteX3" fmla="*/ 285550 w 571099"/>
              <a:gd name="connsiteY3" fmla="*/ 414927 h 414927"/>
              <a:gd name="connsiteX4" fmla="*/ 0 w 571099"/>
              <a:gd name="connsiteY4" fmla="*/ 207464 h 414927"/>
              <a:gd name="connsiteX5" fmla="*/ 0 w 571099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7">
                <a:moveTo>
                  <a:pt x="0" y="207464"/>
                </a:moveTo>
                <a:lnTo>
                  <a:pt x="285550" y="0"/>
                </a:lnTo>
                <a:lnTo>
                  <a:pt x="571099" y="207464"/>
                </a:lnTo>
                <a:lnTo>
                  <a:pt x="285550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9" name="Freeform: Shape 758">
            <a:extLst>
              <a:ext uri="{FF2B5EF4-FFF2-40B4-BE49-F238E27FC236}">
                <a16:creationId xmlns:a16="http://schemas.microsoft.com/office/drawing/2014/main" id="{4D66BCA3-C261-3248-F906-7D7CC960211F}"/>
              </a:ext>
            </a:extLst>
          </p:cNvPr>
          <p:cNvSpPr/>
          <p:nvPr/>
        </p:nvSpPr>
        <p:spPr>
          <a:xfrm>
            <a:off x="2500917" y="499097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0" name="Freeform: Shape 759">
            <a:extLst>
              <a:ext uri="{FF2B5EF4-FFF2-40B4-BE49-F238E27FC236}">
                <a16:creationId xmlns:a16="http://schemas.microsoft.com/office/drawing/2014/main" id="{16CDC160-CF58-336C-90A4-FB001E8480C4}"/>
              </a:ext>
            </a:extLst>
          </p:cNvPr>
          <p:cNvSpPr/>
          <p:nvPr/>
        </p:nvSpPr>
        <p:spPr>
          <a:xfrm>
            <a:off x="7515821" y="7401522"/>
            <a:ext cx="571099" cy="414927"/>
          </a:xfrm>
          <a:custGeom>
            <a:avLst/>
            <a:gdLst>
              <a:gd name="connsiteX0" fmla="*/ 0 w 571099"/>
              <a:gd name="connsiteY0" fmla="*/ 207463 h 414927"/>
              <a:gd name="connsiteX1" fmla="*/ 285550 w 571099"/>
              <a:gd name="connsiteY1" fmla="*/ 0 h 414927"/>
              <a:gd name="connsiteX2" fmla="*/ 571099 w 571099"/>
              <a:gd name="connsiteY2" fmla="*/ 207463 h 414927"/>
              <a:gd name="connsiteX3" fmla="*/ 285550 w 571099"/>
              <a:gd name="connsiteY3" fmla="*/ 414928 h 414927"/>
              <a:gd name="connsiteX4" fmla="*/ 0 w 571099"/>
              <a:gd name="connsiteY4" fmla="*/ 207463 h 414927"/>
              <a:gd name="connsiteX5" fmla="*/ 0 w 571099"/>
              <a:gd name="connsiteY5" fmla="*/ 207463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7">
                <a:moveTo>
                  <a:pt x="0" y="207463"/>
                </a:moveTo>
                <a:lnTo>
                  <a:pt x="285550" y="0"/>
                </a:lnTo>
                <a:lnTo>
                  <a:pt x="571099" y="207463"/>
                </a:lnTo>
                <a:lnTo>
                  <a:pt x="285550" y="414928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1" name="Freeform: Shape 760">
            <a:extLst>
              <a:ext uri="{FF2B5EF4-FFF2-40B4-BE49-F238E27FC236}">
                <a16:creationId xmlns:a16="http://schemas.microsoft.com/office/drawing/2014/main" id="{0F746833-6F38-B06C-7B52-E71D0E8D7571}"/>
              </a:ext>
            </a:extLst>
          </p:cNvPr>
          <p:cNvSpPr/>
          <p:nvPr/>
        </p:nvSpPr>
        <p:spPr>
          <a:xfrm>
            <a:off x="1862409" y="-379732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2" name="Freeform: Shape 761">
            <a:extLst>
              <a:ext uri="{FF2B5EF4-FFF2-40B4-BE49-F238E27FC236}">
                <a16:creationId xmlns:a16="http://schemas.microsoft.com/office/drawing/2014/main" id="{F8CBFCA0-8679-F0AB-8925-C7E0A7547FFE}"/>
              </a:ext>
            </a:extLst>
          </p:cNvPr>
          <p:cNvSpPr/>
          <p:nvPr/>
        </p:nvSpPr>
        <p:spPr>
          <a:xfrm>
            <a:off x="7910441" y="7944669"/>
            <a:ext cx="571099" cy="414926"/>
          </a:xfrm>
          <a:custGeom>
            <a:avLst/>
            <a:gdLst>
              <a:gd name="connsiteX0" fmla="*/ 0 w 571099"/>
              <a:gd name="connsiteY0" fmla="*/ 207463 h 414926"/>
              <a:gd name="connsiteX1" fmla="*/ 285549 w 571099"/>
              <a:gd name="connsiteY1" fmla="*/ 0 h 414926"/>
              <a:gd name="connsiteX2" fmla="*/ 571099 w 571099"/>
              <a:gd name="connsiteY2" fmla="*/ 207463 h 414926"/>
              <a:gd name="connsiteX3" fmla="*/ 285549 w 571099"/>
              <a:gd name="connsiteY3" fmla="*/ 414927 h 414926"/>
              <a:gd name="connsiteX4" fmla="*/ 0 w 571099"/>
              <a:gd name="connsiteY4" fmla="*/ 207463 h 414926"/>
              <a:gd name="connsiteX5" fmla="*/ 0 w 571099"/>
              <a:gd name="connsiteY5" fmla="*/ 207463 h 414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6">
                <a:moveTo>
                  <a:pt x="0" y="207463"/>
                </a:moveTo>
                <a:lnTo>
                  <a:pt x="285549" y="0"/>
                </a:lnTo>
                <a:lnTo>
                  <a:pt x="571099" y="207463"/>
                </a:lnTo>
                <a:lnTo>
                  <a:pt x="285549" y="41492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3" name="Freeform: Shape 762">
            <a:extLst>
              <a:ext uri="{FF2B5EF4-FFF2-40B4-BE49-F238E27FC236}">
                <a16:creationId xmlns:a16="http://schemas.microsoft.com/office/drawing/2014/main" id="{E4C956FA-FE4B-DEB0-BD55-49AA5047E90D}"/>
              </a:ext>
            </a:extLst>
          </p:cNvPr>
          <p:cNvSpPr/>
          <p:nvPr/>
        </p:nvSpPr>
        <p:spPr>
          <a:xfrm>
            <a:off x="1467789" y="-922880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8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4" name="Freeform: Shape 763">
            <a:extLst>
              <a:ext uri="{FF2B5EF4-FFF2-40B4-BE49-F238E27FC236}">
                <a16:creationId xmlns:a16="http://schemas.microsoft.com/office/drawing/2014/main" id="{63314296-DC76-E430-60CC-97A2980A00F4}"/>
              </a:ext>
            </a:extLst>
          </p:cNvPr>
          <p:cNvSpPr/>
          <p:nvPr/>
        </p:nvSpPr>
        <p:spPr>
          <a:xfrm>
            <a:off x="4458101" y="3343052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19 w 394619"/>
              <a:gd name="connsiteY1" fmla="*/ 0 h 543147"/>
              <a:gd name="connsiteX2" fmla="*/ 285549 w 394619"/>
              <a:gd name="connsiteY2" fmla="*/ 335683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19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5" name="Freeform: Shape 764">
            <a:extLst>
              <a:ext uri="{FF2B5EF4-FFF2-40B4-BE49-F238E27FC236}">
                <a16:creationId xmlns:a16="http://schemas.microsoft.com/office/drawing/2014/main" id="{BFF9CB87-F22A-2A74-B033-62E63BF84489}"/>
              </a:ext>
            </a:extLst>
          </p:cNvPr>
          <p:cNvSpPr/>
          <p:nvPr/>
        </p:nvSpPr>
        <p:spPr>
          <a:xfrm>
            <a:off x="5491228" y="4765030"/>
            <a:ext cx="394619" cy="543147"/>
          </a:xfrm>
          <a:custGeom>
            <a:avLst/>
            <a:gdLst>
              <a:gd name="connsiteX0" fmla="*/ 109070 w 394619"/>
              <a:gd name="connsiteY0" fmla="*/ 207463 h 543147"/>
              <a:gd name="connsiteX1" fmla="*/ 394620 w 394619"/>
              <a:gd name="connsiteY1" fmla="*/ 0 h 543147"/>
              <a:gd name="connsiteX2" fmla="*/ 285550 w 394619"/>
              <a:gd name="connsiteY2" fmla="*/ 335683 h 543147"/>
              <a:gd name="connsiteX3" fmla="*/ 0 w 394619"/>
              <a:gd name="connsiteY3" fmla="*/ 543147 h 543147"/>
              <a:gd name="connsiteX4" fmla="*/ 109070 w 394619"/>
              <a:gd name="connsiteY4" fmla="*/ 207463 h 543147"/>
              <a:gd name="connsiteX5" fmla="*/ 109070 w 394619"/>
              <a:gd name="connsiteY5" fmla="*/ 20746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3"/>
                </a:moveTo>
                <a:lnTo>
                  <a:pt x="394620" y="0"/>
                </a:lnTo>
                <a:lnTo>
                  <a:pt x="285550" y="335683"/>
                </a:lnTo>
                <a:lnTo>
                  <a:pt x="0" y="543147"/>
                </a:lnTo>
                <a:lnTo>
                  <a:pt x="109070" y="207463"/>
                </a:lnTo>
                <a:lnTo>
                  <a:pt x="10907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6" name="Freeform: Shape 765">
            <a:extLst>
              <a:ext uri="{FF2B5EF4-FFF2-40B4-BE49-F238E27FC236}">
                <a16:creationId xmlns:a16="http://schemas.microsoft.com/office/drawing/2014/main" id="{7BD780F4-A3B6-03DE-CEBC-37516FC38830}"/>
              </a:ext>
            </a:extLst>
          </p:cNvPr>
          <p:cNvSpPr/>
          <p:nvPr/>
        </p:nvSpPr>
        <p:spPr>
          <a:xfrm>
            <a:off x="3819593" y="2464222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19 w 394619"/>
              <a:gd name="connsiteY1" fmla="*/ 0 h 543147"/>
              <a:gd name="connsiteX2" fmla="*/ 285550 w 394619"/>
              <a:gd name="connsiteY2" fmla="*/ 335683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19" y="0"/>
                </a:lnTo>
                <a:lnTo>
                  <a:pt x="285550" y="335683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7" name="Freeform: Shape 766">
            <a:extLst>
              <a:ext uri="{FF2B5EF4-FFF2-40B4-BE49-F238E27FC236}">
                <a16:creationId xmlns:a16="http://schemas.microsoft.com/office/drawing/2014/main" id="{1E0D9BAA-6696-9F72-1BF8-C534D1FD849C}"/>
              </a:ext>
            </a:extLst>
          </p:cNvPr>
          <p:cNvSpPr/>
          <p:nvPr/>
        </p:nvSpPr>
        <p:spPr>
          <a:xfrm>
            <a:off x="6524356" y="6187008"/>
            <a:ext cx="394618" cy="543147"/>
          </a:xfrm>
          <a:custGeom>
            <a:avLst/>
            <a:gdLst>
              <a:gd name="connsiteX0" fmla="*/ 109070 w 394618"/>
              <a:gd name="connsiteY0" fmla="*/ 207464 h 543147"/>
              <a:gd name="connsiteX1" fmla="*/ 394619 w 394618"/>
              <a:gd name="connsiteY1" fmla="*/ 0 h 543147"/>
              <a:gd name="connsiteX2" fmla="*/ 285549 w 394618"/>
              <a:gd name="connsiteY2" fmla="*/ 335684 h 543147"/>
              <a:gd name="connsiteX3" fmla="*/ 0 w 394618"/>
              <a:gd name="connsiteY3" fmla="*/ 543148 h 543147"/>
              <a:gd name="connsiteX4" fmla="*/ 109070 w 394618"/>
              <a:gd name="connsiteY4" fmla="*/ 207464 h 543147"/>
              <a:gd name="connsiteX5" fmla="*/ 109070 w 394618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109070" y="207464"/>
                </a:moveTo>
                <a:lnTo>
                  <a:pt x="394619" y="0"/>
                </a:lnTo>
                <a:lnTo>
                  <a:pt x="285549" y="335684"/>
                </a:lnTo>
                <a:lnTo>
                  <a:pt x="0" y="543148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8" name="Freeform: Shape 767">
            <a:extLst>
              <a:ext uri="{FF2B5EF4-FFF2-40B4-BE49-F238E27FC236}">
                <a16:creationId xmlns:a16="http://schemas.microsoft.com/office/drawing/2014/main" id="{DCE4A321-5AFA-F8CB-7835-6C4EA888CE5B}"/>
              </a:ext>
            </a:extLst>
          </p:cNvPr>
          <p:cNvSpPr/>
          <p:nvPr/>
        </p:nvSpPr>
        <p:spPr>
          <a:xfrm>
            <a:off x="2786466" y="1042244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19 w 394619"/>
              <a:gd name="connsiteY1" fmla="*/ 0 h 543147"/>
              <a:gd name="connsiteX2" fmla="*/ 285549 w 394619"/>
              <a:gd name="connsiteY2" fmla="*/ 335683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19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9" name="Freeform: Shape 768">
            <a:extLst>
              <a:ext uri="{FF2B5EF4-FFF2-40B4-BE49-F238E27FC236}">
                <a16:creationId xmlns:a16="http://schemas.microsoft.com/office/drawing/2014/main" id="{1DD1CEFE-F36E-C724-8749-2ADF944AAB0A}"/>
              </a:ext>
            </a:extLst>
          </p:cNvPr>
          <p:cNvSpPr/>
          <p:nvPr/>
        </p:nvSpPr>
        <p:spPr>
          <a:xfrm>
            <a:off x="7162863" y="7065838"/>
            <a:ext cx="394618" cy="543146"/>
          </a:xfrm>
          <a:custGeom>
            <a:avLst/>
            <a:gdLst>
              <a:gd name="connsiteX0" fmla="*/ 109070 w 394618"/>
              <a:gd name="connsiteY0" fmla="*/ 207463 h 543146"/>
              <a:gd name="connsiteX1" fmla="*/ 394619 w 394618"/>
              <a:gd name="connsiteY1" fmla="*/ 0 h 543146"/>
              <a:gd name="connsiteX2" fmla="*/ 285549 w 394618"/>
              <a:gd name="connsiteY2" fmla="*/ 335683 h 543146"/>
              <a:gd name="connsiteX3" fmla="*/ 0 w 394618"/>
              <a:gd name="connsiteY3" fmla="*/ 543147 h 543146"/>
              <a:gd name="connsiteX4" fmla="*/ 109070 w 394618"/>
              <a:gd name="connsiteY4" fmla="*/ 207463 h 543146"/>
              <a:gd name="connsiteX5" fmla="*/ 109070 w 394618"/>
              <a:gd name="connsiteY5" fmla="*/ 20746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6">
                <a:moveTo>
                  <a:pt x="109070" y="207463"/>
                </a:moveTo>
                <a:lnTo>
                  <a:pt x="394619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3"/>
                </a:lnTo>
                <a:lnTo>
                  <a:pt x="10907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0" name="Freeform: Shape 769">
            <a:extLst>
              <a:ext uri="{FF2B5EF4-FFF2-40B4-BE49-F238E27FC236}">
                <a16:creationId xmlns:a16="http://schemas.microsoft.com/office/drawing/2014/main" id="{20C582FA-A9A3-371B-1852-8645BAD788A1}"/>
              </a:ext>
            </a:extLst>
          </p:cNvPr>
          <p:cNvSpPr/>
          <p:nvPr/>
        </p:nvSpPr>
        <p:spPr>
          <a:xfrm>
            <a:off x="2147958" y="163414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19 w 394619"/>
              <a:gd name="connsiteY1" fmla="*/ 0 h 543147"/>
              <a:gd name="connsiteX2" fmla="*/ 285549 w 394619"/>
              <a:gd name="connsiteY2" fmla="*/ 335683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19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1" name="Freeform: Shape 770">
            <a:extLst>
              <a:ext uri="{FF2B5EF4-FFF2-40B4-BE49-F238E27FC236}">
                <a16:creationId xmlns:a16="http://schemas.microsoft.com/office/drawing/2014/main" id="{6F2A1987-FAEA-87D8-BFC4-CA4188447300}"/>
              </a:ext>
            </a:extLst>
          </p:cNvPr>
          <p:cNvSpPr/>
          <p:nvPr/>
        </p:nvSpPr>
        <p:spPr>
          <a:xfrm>
            <a:off x="5205679" y="3135589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8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2" name="Freeform: Shape 771">
            <a:extLst>
              <a:ext uri="{FF2B5EF4-FFF2-40B4-BE49-F238E27FC236}">
                <a16:creationId xmlns:a16="http://schemas.microsoft.com/office/drawing/2014/main" id="{F73ECD3E-B385-6104-D403-9FC308982751}"/>
              </a:ext>
            </a:extLst>
          </p:cNvPr>
          <p:cNvSpPr/>
          <p:nvPr/>
        </p:nvSpPr>
        <p:spPr>
          <a:xfrm>
            <a:off x="5953256" y="3678736"/>
            <a:ext cx="571099" cy="414927"/>
          </a:xfrm>
          <a:custGeom>
            <a:avLst/>
            <a:gdLst>
              <a:gd name="connsiteX0" fmla="*/ 0 w 571099"/>
              <a:gd name="connsiteY0" fmla="*/ 207464 h 414927"/>
              <a:gd name="connsiteX1" fmla="*/ 285550 w 571099"/>
              <a:gd name="connsiteY1" fmla="*/ 0 h 414927"/>
              <a:gd name="connsiteX2" fmla="*/ 571099 w 571099"/>
              <a:gd name="connsiteY2" fmla="*/ 207464 h 414927"/>
              <a:gd name="connsiteX3" fmla="*/ 285550 w 571099"/>
              <a:gd name="connsiteY3" fmla="*/ 414928 h 414927"/>
              <a:gd name="connsiteX4" fmla="*/ 0 w 571099"/>
              <a:gd name="connsiteY4" fmla="*/ 207464 h 414927"/>
              <a:gd name="connsiteX5" fmla="*/ 0 w 571099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7">
                <a:moveTo>
                  <a:pt x="0" y="207464"/>
                </a:moveTo>
                <a:lnTo>
                  <a:pt x="285550" y="0"/>
                </a:lnTo>
                <a:lnTo>
                  <a:pt x="571099" y="207464"/>
                </a:lnTo>
                <a:lnTo>
                  <a:pt x="285550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3" name="Freeform: Shape 772">
            <a:extLst>
              <a:ext uri="{FF2B5EF4-FFF2-40B4-BE49-F238E27FC236}">
                <a16:creationId xmlns:a16="http://schemas.microsoft.com/office/drawing/2014/main" id="{5C04ECAF-6811-8248-9F61-A447588C1859}"/>
              </a:ext>
            </a:extLst>
          </p:cNvPr>
          <p:cNvSpPr/>
          <p:nvPr/>
        </p:nvSpPr>
        <p:spPr>
          <a:xfrm>
            <a:off x="4567171" y="2256758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8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4" name="Freeform: Shape 773">
            <a:extLst>
              <a:ext uri="{FF2B5EF4-FFF2-40B4-BE49-F238E27FC236}">
                <a16:creationId xmlns:a16="http://schemas.microsoft.com/office/drawing/2014/main" id="{4AE6039C-8FD4-CD0B-3F9C-01B6B91C3A61}"/>
              </a:ext>
            </a:extLst>
          </p:cNvPr>
          <p:cNvSpPr/>
          <p:nvPr/>
        </p:nvSpPr>
        <p:spPr>
          <a:xfrm>
            <a:off x="6238806" y="4557566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50 w 571098"/>
              <a:gd name="connsiteY1" fmla="*/ 0 h 414927"/>
              <a:gd name="connsiteX2" fmla="*/ 571099 w 571098"/>
              <a:gd name="connsiteY2" fmla="*/ 207464 h 414927"/>
              <a:gd name="connsiteX3" fmla="*/ 285550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50" y="0"/>
                </a:lnTo>
                <a:lnTo>
                  <a:pt x="571099" y="207464"/>
                </a:lnTo>
                <a:lnTo>
                  <a:pt x="285550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5" name="Freeform: Shape 774">
            <a:extLst>
              <a:ext uri="{FF2B5EF4-FFF2-40B4-BE49-F238E27FC236}">
                <a16:creationId xmlns:a16="http://schemas.microsoft.com/office/drawing/2014/main" id="{F4118C6F-DA43-336F-530D-B2DDEEFB1FB1}"/>
              </a:ext>
            </a:extLst>
          </p:cNvPr>
          <p:cNvSpPr/>
          <p:nvPr/>
        </p:nvSpPr>
        <p:spPr>
          <a:xfrm>
            <a:off x="4281621" y="1377928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50 w 571098"/>
              <a:gd name="connsiteY1" fmla="*/ 0 h 414927"/>
              <a:gd name="connsiteX2" fmla="*/ 571099 w 571098"/>
              <a:gd name="connsiteY2" fmla="*/ 207464 h 414927"/>
              <a:gd name="connsiteX3" fmla="*/ 285550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50" y="0"/>
                </a:lnTo>
                <a:lnTo>
                  <a:pt x="571099" y="207464"/>
                </a:lnTo>
                <a:lnTo>
                  <a:pt x="285550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6" name="Freeform: Shape 775">
            <a:extLst>
              <a:ext uri="{FF2B5EF4-FFF2-40B4-BE49-F238E27FC236}">
                <a16:creationId xmlns:a16="http://schemas.microsoft.com/office/drawing/2014/main" id="{C50C6BA5-59F7-929D-8213-E3BB09EDA2B5}"/>
              </a:ext>
            </a:extLst>
          </p:cNvPr>
          <p:cNvSpPr/>
          <p:nvPr/>
        </p:nvSpPr>
        <p:spPr>
          <a:xfrm>
            <a:off x="6986384" y="5100713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8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8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7" name="Freeform: Shape 776">
            <a:extLst>
              <a:ext uri="{FF2B5EF4-FFF2-40B4-BE49-F238E27FC236}">
                <a16:creationId xmlns:a16="http://schemas.microsoft.com/office/drawing/2014/main" id="{C8CC3D60-0E12-C62F-5C7B-0EE49573D51D}"/>
              </a:ext>
            </a:extLst>
          </p:cNvPr>
          <p:cNvSpPr/>
          <p:nvPr/>
        </p:nvSpPr>
        <p:spPr>
          <a:xfrm>
            <a:off x="3534044" y="834781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8" name="Freeform: Shape 777">
            <a:extLst>
              <a:ext uri="{FF2B5EF4-FFF2-40B4-BE49-F238E27FC236}">
                <a16:creationId xmlns:a16="http://schemas.microsoft.com/office/drawing/2014/main" id="{9C14E84A-8FB9-2FFF-8961-EF8698FC546F}"/>
              </a:ext>
            </a:extLst>
          </p:cNvPr>
          <p:cNvSpPr/>
          <p:nvPr/>
        </p:nvSpPr>
        <p:spPr>
          <a:xfrm>
            <a:off x="7624892" y="5979544"/>
            <a:ext cx="571098" cy="414927"/>
          </a:xfrm>
          <a:custGeom>
            <a:avLst/>
            <a:gdLst>
              <a:gd name="connsiteX0" fmla="*/ 0 w 571098"/>
              <a:gd name="connsiteY0" fmla="*/ 207463 h 414927"/>
              <a:gd name="connsiteX1" fmla="*/ 285549 w 571098"/>
              <a:gd name="connsiteY1" fmla="*/ 0 h 414927"/>
              <a:gd name="connsiteX2" fmla="*/ 571098 w 571098"/>
              <a:gd name="connsiteY2" fmla="*/ 207463 h 414927"/>
              <a:gd name="connsiteX3" fmla="*/ 285549 w 571098"/>
              <a:gd name="connsiteY3" fmla="*/ 414927 h 414927"/>
              <a:gd name="connsiteX4" fmla="*/ 0 w 571098"/>
              <a:gd name="connsiteY4" fmla="*/ 207463 h 414927"/>
              <a:gd name="connsiteX5" fmla="*/ 0 w 571098"/>
              <a:gd name="connsiteY5" fmla="*/ 207463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3"/>
                </a:moveTo>
                <a:lnTo>
                  <a:pt x="285549" y="0"/>
                </a:lnTo>
                <a:lnTo>
                  <a:pt x="571098" y="207463"/>
                </a:lnTo>
                <a:lnTo>
                  <a:pt x="285549" y="41492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9" name="Freeform: Shape 778">
            <a:extLst>
              <a:ext uri="{FF2B5EF4-FFF2-40B4-BE49-F238E27FC236}">
                <a16:creationId xmlns:a16="http://schemas.microsoft.com/office/drawing/2014/main" id="{33D0F4F0-9B3B-F793-DD23-DE6661111134}"/>
              </a:ext>
            </a:extLst>
          </p:cNvPr>
          <p:cNvSpPr/>
          <p:nvPr/>
        </p:nvSpPr>
        <p:spPr>
          <a:xfrm>
            <a:off x="3248494" y="-44049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50 w 571098"/>
              <a:gd name="connsiteY1" fmla="*/ 0 h 414927"/>
              <a:gd name="connsiteX2" fmla="*/ 571099 w 571098"/>
              <a:gd name="connsiteY2" fmla="*/ 207464 h 414927"/>
              <a:gd name="connsiteX3" fmla="*/ 285550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50" y="0"/>
                </a:lnTo>
                <a:lnTo>
                  <a:pt x="571099" y="207464"/>
                </a:lnTo>
                <a:lnTo>
                  <a:pt x="285550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0" name="Freeform: Shape 779">
            <a:extLst>
              <a:ext uri="{FF2B5EF4-FFF2-40B4-BE49-F238E27FC236}">
                <a16:creationId xmlns:a16="http://schemas.microsoft.com/office/drawing/2014/main" id="{D88C635B-2CD2-331D-157E-E06A6E3CDCBA}"/>
              </a:ext>
            </a:extLst>
          </p:cNvPr>
          <p:cNvSpPr/>
          <p:nvPr/>
        </p:nvSpPr>
        <p:spPr>
          <a:xfrm>
            <a:off x="7910441" y="6858375"/>
            <a:ext cx="571099" cy="414926"/>
          </a:xfrm>
          <a:custGeom>
            <a:avLst/>
            <a:gdLst>
              <a:gd name="connsiteX0" fmla="*/ 0 w 571099"/>
              <a:gd name="connsiteY0" fmla="*/ 207463 h 414926"/>
              <a:gd name="connsiteX1" fmla="*/ 285549 w 571099"/>
              <a:gd name="connsiteY1" fmla="*/ 0 h 414926"/>
              <a:gd name="connsiteX2" fmla="*/ 571099 w 571099"/>
              <a:gd name="connsiteY2" fmla="*/ 207463 h 414926"/>
              <a:gd name="connsiteX3" fmla="*/ 285549 w 571099"/>
              <a:gd name="connsiteY3" fmla="*/ 414927 h 414926"/>
              <a:gd name="connsiteX4" fmla="*/ 0 w 571099"/>
              <a:gd name="connsiteY4" fmla="*/ 207463 h 414926"/>
              <a:gd name="connsiteX5" fmla="*/ 0 w 571099"/>
              <a:gd name="connsiteY5" fmla="*/ 207463 h 414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6">
                <a:moveTo>
                  <a:pt x="0" y="207463"/>
                </a:moveTo>
                <a:lnTo>
                  <a:pt x="285549" y="0"/>
                </a:lnTo>
                <a:lnTo>
                  <a:pt x="571099" y="207463"/>
                </a:lnTo>
                <a:lnTo>
                  <a:pt x="285549" y="41492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1" name="Freeform: Shape 780">
            <a:extLst>
              <a:ext uri="{FF2B5EF4-FFF2-40B4-BE49-F238E27FC236}">
                <a16:creationId xmlns:a16="http://schemas.microsoft.com/office/drawing/2014/main" id="{26DCC87F-38B8-6EF1-D3C4-F74BCC1F3C44}"/>
              </a:ext>
            </a:extLst>
          </p:cNvPr>
          <p:cNvSpPr/>
          <p:nvPr/>
        </p:nvSpPr>
        <p:spPr>
          <a:xfrm>
            <a:off x="2609987" y="-922880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8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2" name="Freeform: Shape 781">
            <a:extLst>
              <a:ext uri="{FF2B5EF4-FFF2-40B4-BE49-F238E27FC236}">
                <a16:creationId xmlns:a16="http://schemas.microsoft.com/office/drawing/2014/main" id="{5E2F73F7-DDEB-8416-C3CB-276BE71705E9}"/>
              </a:ext>
            </a:extLst>
          </p:cNvPr>
          <p:cNvSpPr/>
          <p:nvPr/>
        </p:nvSpPr>
        <p:spPr>
          <a:xfrm>
            <a:off x="8658019" y="7401522"/>
            <a:ext cx="571099" cy="414927"/>
          </a:xfrm>
          <a:custGeom>
            <a:avLst/>
            <a:gdLst>
              <a:gd name="connsiteX0" fmla="*/ 0 w 571099"/>
              <a:gd name="connsiteY0" fmla="*/ 207463 h 414927"/>
              <a:gd name="connsiteX1" fmla="*/ 285550 w 571099"/>
              <a:gd name="connsiteY1" fmla="*/ 0 h 414927"/>
              <a:gd name="connsiteX2" fmla="*/ 571099 w 571099"/>
              <a:gd name="connsiteY2" fmla="*/ 207463 h 414927"/>
              <a:gd name="connsiteX3" fmla="*/ 285550 w 571099"/>
              <a:gd name="connsiteY3" fmla="*/ 414928 h 414927"/>
              <a:gd name="connsiteX4" fmla="*/ 0 w 571099"/>
              <a:gd name="connsiteY4" fmla="*/ 207463 h 414927"/>
              <a:gd name="connsiteX5" fmla="*/ 0 w 571099"/>
              <a:gd name="connsiteY5" fmla="*/ 207463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7">
                <a:moveTo>
                  <a:pt x="0" y="207463"/>
                </a:moveTo>
                <a:lnTo>
                  <a:pt x="285550" y="0"/>
                </a:lnTo>
                <a:lnTo>
                  <a:pt x="571099" y="207463"/>
                </a:lnTo>
                <a:lnTo>
                  <a:pt x="285550" y="414928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3" name="Freeform: Shape 782">
            <a:extLst>
              <a:ext uri="{FF2B5EF4-FFF2-40B4-BE49-F238E27FC236}">
                <a16:creationId xmlns:a16="http://schemas.microsoft.com/office/drawing/2014/main" id="{9AD37583-8E63-7C02-896F-C4927967658E}"/>
              </a:ext>
            </a:extLst>
          </p:cNvPr>
          <p:cNvSpPr/>
          <p:nvPr/>
        </p:nvSpPr>
        <p:spPr>
          <a:xfrm>
            <a:off x="8943568" y="8280352"/>
            <a:ext cx="571098" cy="414926"/>
          </a:xfrm>
          <a:custGeom>
            <a:avLst/>
            <a:gdLst>
              <a:gd name="connsiteX0" fmla="*/ 0 w 571098"/>
              <a:gd name="connsiteY0" fmla="*/ 207463 h 414926"/>
              <a:gd name="connsiteX1" fmla="*/ 285549 w 571098"/>
              <a:gd name="connsiteY1" fmla="*/ 0 h 414926"/>
              <a:gd name="connsiteX2" fmla="*/ 571098 w 571098"/>
              <a:gd name="connsiteY2" fmla="*/ 207463 h 414926"/>
              <a:gd name="connsiteX3" fmla="*/ 285549 w 571098"/>
              <a:gd name="connsiteY3" fmla="*/ 414927 h 414926"/>
              <a:gd name="connsiteX4" fmla="*/ 0 w 571098"/>
              <a:gd name="connsiteY4" fmla="*/ 207463 h 414926"/>
              <a:gd name="connsiteX5" fmla="*/ 0 w 571098"/>
              <a:gd name="connsiteY5" fmla="*/ 207463 h 414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6">
                <a:moveTo>
                  <a:pt x="0" y="207463"/>
                </a:moveTo>
                <a:lnTo>
                  <a:pt x="285549" y="0"/>
                </a:lnTo>
                <a:lnTo>
                  <a:pt x="571098" y="207463"/>
                </a:lnTo>
                <a:lnTo>
                  <a:pt x="285549" y="41492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4" name="Freeform: Shape 783">
            <a:extLst>
              <a:ext uri="{FF2B5EF4-FFF2-40B4-BE49-F238E27FC236}">
                <a16:creationId xmlns:a16="http://schemas.microsoft.com/office/drawing/2014/main" id="{A0A223D9-22AA-44B0-6AB9-A14D08E9F1CB}"/>
              </a:ext>
            </a:extLst>
          </p:cNvPr>
          <p:cNvSpPr/>
          <p:nvPr/>
        </p:nvSpPr>
        <p:spPr>
          <a:xfrm>
            <a:off x="6129736" y="3886200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20 w 394619"/>
              <a:gd name="connsiteY1" fmla="*/ 0 h 543147"/>
              <a:gd name="connsiteX2" fmla="*/ 285550 w 394619"/>
              <a:gd name="connsiteY2" fmla="*/ 335683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20" y="0"/>
                </a:lnTo>
                <a:lnTo>
                  <a:pt x="285550" y="335683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5" name="Freeform: Shape 784">
            <a:extLst>
              <a:ext uri="{FF2B5EF4-FFF2-40B4-BE49-F238E27FC236}">
                <a16:creationId xmlns:a16="http://schemas.microsoft.com/office/drawing/2014/main" id="{8F8DE12F-7349-5BFB-345B-211E68A5165E}"/>
              </a:ext>
            </a:extLst>
          </p:cNvPr>
          <p:cNvSpPr/>
          <p:nvPr/>
        </p:nvSpPr>
        <p:spPr>
          <a:xfrm>
            <a:off x="7162863" y="5308177"/>
            <a:ext cx="394618" cy="543147"/>
          </a:xfrm>
          <a:custGeom>
            <a:avLst/>
            <a:gdLst>
              <a:gd name="connsiteX0" fmla="*/ 109070 w 394618"/>
              <a:gd name="connsiteY0" fmla="*/ 207463 h 543147"/>
              <a:gd name="connsiteX1" fmla="*/ 394619 w 394618"/>
              <a:gd name="connsiteY1" fmla="*/ 0 h 543147"/>
              <a:gd name="connsiteX2" fmla="*/ 285549 w 394618"/>
              <a:gd name="connsiteY2" fmla="*/ 335683 h 543147"/>
              <a:gd name="connsiteX3" fmla="*/ 0 w 394618"/>
              <a:gd name="connsiteY3" fmla="*/ 543147 h 543147"/>
              <a:gd name="connsiteX4" fmla="*/ 109070 w 394618"/>
              <a:gd name="connsiteY4" fmla="*/ 207463 h 543147"/>
              <a:gd name="connsiteX5" fmla="*/ 109070 w 394618"/>
              <a:gd name="connsiteY5" fmla="*/ 20746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109070" y="207463"/>
                </a:moveTo>
                <a:lnTo>
                  <a:pt x="394619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3"/>
                </a:lnTo>
                <a:lnTo>
                  <a:pt x="10907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6" name="Freeform: Shape 785">
            <a:extLst>
              <a:ext uri="{FF2B5EF4-FFF2-40B4-BE49-F238E27FC236}">
                <a16:creationId xmlns:a16="http://schemas.microsoft.com/office/drawing/2014/main" id="{6A411376-009D-A5EA-81DC-E1AC6165C2B1}"/>
              </a:ext>
            </a:extLst>
          </p:cNvPr>
          <p:cNvSpPr/>
          <p:nvPr/>
        </p:nvSpPr>
        <p:spPr>
          <a:xfrm>
            <a:off x="5205679" y="2799905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19 w 394619"/>
              <a:gd name="connsiteY1" fmla="*/ 0 h 543147"/>
              <a:gd name="connsiteX2" fmla="*/ 285549 w 394619"/>
              <a:gd name="connsiteY2" fmla="*/ 335683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19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7" name="Freeform: Shape 786">
            <a:extLst>
              <a:ext uri="{FF2B5EF4-FFF2-40B4-BE49-F238E27FC236}">
                <a16:creationId xmlns:a16="http://schemas.microsoft.com/office/drawing/2014/main" id="{D76F7390-E397-7AD1-A28B-B7E748390390}"/>
              </a:ext>
            </a:extLst>
          </p:cNvPr>
          <p:cNvSpPr/>
          <p:nvPr/>
        </p:nvSpPr>
        <p:spPr>
          <a:xfrm>
            <a:off x="7910441" y="6522691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20 w 394619"/>
              <a:gd name="connsiteY1" fmla="*/ 0 h 543147"/>
              <a:gd name="connsiteX2" fmla="*/ 285549 w 394619"/>
              <a:gd name="connsiteY2" fmla="*/ 335684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20" y="0"/>
                </a:lnTo>
                <a:lnTo>
                  <a:pt x="285549" y="335684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8" name="Freeform: Shape 787">
            <a:extLst>
              <a:ext uri="{FF2B5EF4-FFF2-40B4-BE49-F238E27FC236}">
                <a16:creationId xmlns:a16="http://schemas.microsoft.com/office/drawing/2014/main" id="{D291C41D-5288-9B3F-4812-E2DCB99F501F}"/>
              </a:ext>
            </a:extLst>
          </p:cNvPr>
          <p:cNvSpPr/>
          <p:nvPr/>
        </p:nvSpPr>
        <p:spPr>
          <a:xfrm>
            <a:off x="4458101" y="1585391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19 w 394619"/>
              <a:gd name="connsiteY1" fmla="*/ 0 h 543147"/>
              <a:gd name="connsiteX2" fmla="*/ 285549 w 394619"/>
              <a:gd name="connsiteY2" fmla="*/ 335684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19" y="0"/>
                </a:lnTo>
                <a:lnTo>
                  <a:pt x="285549" y="335684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9" name="Freeform: Shape 788">
            <a:extLst>
              <a:ext uri="{FF2B5EF4-FFF2-40B4-BE49-F238E27FC236}">
                <a16:creationId xmlns:a16="http://schemas.microsoft.com/office/drawing/2014/main" id="{412D2F72-DD1F-C4D6-42AA-0AA370E696C3}"/>
              </a:ext>
            </a:extLst>
          </p:cNvPr>
          <p:cNvSpPr/>
          <p:nvPr/>
        </p:nvSpPr>
        <p:spPr>
          <a:xfrm>
            <a:off x="8834498" y="7608985"/>
            <a:ext cx="394619" cy="543147"/>
          </a:xfrm>
          <a:custGeom>
            <a:avLst/>
            <a:gdLst>
              <a:gd name="connsiteX0" fmla="*/ 109071 w 394619"/>
              <a:gd name="connsiteY0" fmla="*/ 207464 h 543147"/>
              <a:gd name="connsiteX1" fmla="*/ 394620 w 394619"/>
              <a:gd name="connsiteY1" fmla="*/ 0 h 543147"/>
              <a:gd name="connsiteX2" fmla="*/ 285550 w 394619"/>
              <a:gd name="connsiteY2" fmla="*/ 335684 h 543147"/>
              <a:gd name="connsiteX3" fmla="*/ 0 w 394619"/>
              <a:gd name="connsiteY3" fmla="*/ 543148 h 543147"/>
              <a:gd name="connsiteX4" fmla="*/ 109071 w 394619"/>
              <a:gd name="connsiteY4" fmla="*/ 207464 h 543147"/>
              <a:gd name="connsiteX5" fmla="*/ 109071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1" y="207464"/>
                </a:moveTo>
                <a:lnTo>
                  <a:pt x="394620" y="0"/>
                </a:lnTo>
                <a:lnTo>
                  <a:pt x="285550" y="335684"/>
                </a:lnTo>
                <a:lnTo>
                  <a:pt x="0" y="543148"/>
                </a:lnTo>
                <a:lnTo>
                  <a:pt x="109071" y="207464"/>
                </a:lnTo>
                <a:lnTo>
                  <a:pt x="109071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0" name="Freeform: Shape 789">
            <a:extLst>
              <a:ext uri="{FF2B5EF4-FFF2-40B4-BE49-F238E27FC236}">
                <a16:creationId xmlns:a16="http://schemas.microsoft.com/office/drawing/2014/main" id="{8B3FFFE8-CABB-F1D4-5070-F6D5F61A4400}"/>
              </a:ext>
            </a:extLst>
          </p:cNvPr>
          <p:cNvSpPr/>
          <p:nvPr/>
        </p:nvSpPr>
        <p:spPr>
          <a:xfrm>
            <a:off x="3534044" y="499097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19 w 394619"/>
              <a:gd name="connsiteY1" fmla="*/ 0 h 543147"/>
              <a:gd name="connsiteX2" fmla="*/ 285549 w 394619"/>
              <a:gd name="connsiteY2" fmla="*/ 335683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19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1" name="Freeform: Shape 790">
            <a:extLst>
              <a:ext uri="{FF2B5EF4-FFF2-40B4-BE49-F238E27FC236}">
                <a16:creationId xmlns:a16="http://schemas.microsoft.com/office/drawing/2014/main" id="{FD4F7601-DA0E-AA79-FAD0-BCB29E9BB4C4}"/>
              </a:ext>
            </a:extLst>
          </p:cNvPr>
          <p:cNvSpPr/>
          <p:nvPr/>
        </p:nvSpPr>
        <p:spPr>
          <a:xfrm>
            <a:off x="2786466" y="-715416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19 w 394619"/>
              <a:gd name="connsiteY1" fmla="*/ 0 h 543147"/>
              <a:gd name="connsiteX2" fmla="*/ 285549 w 394619"/>
              <a:gd name="connsiteY2" fmla="*/ 335683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19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2" name="Freeform: Shape 791">
            <a:extLst>
              <a:ext uri="{FF2B5EF4-FFF2-40B4-BE49-F238E27FC236}">
                <a16:creationId xmlns:a16="http://schemas.microsoft.com/office/drawing/2014/main" id="{453DACB1-2788-B15E-EFA1-C086EA95010F}"/>
              </a:ext>
            </a:extLst>
          </p:cNvPr>
          <p:cNvSpPr/>
          <p:nvPr/>
        </p:nvSpPr>
        <p:spPr>
          <a:xfrm>
            <a:off x="4172551" y="4557566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50 w 571098"/>
              <a:gd name="connsiteY1" fmla="*/ 0 h 414927"/>
              <a:gd name="connsiteX2" fmla="*/ 571099 w 571098"/>
              <a:gd name="connsiteY2" fmla="*/ 207464 h 414927"/>
              <a:gd name="connsiteX3" fmla="*/ 285550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50" y="0"/>
                </a:lnTo>
                <a:lnTo>
                  <a:pt x="571099" y="207464"/>
                </a:lnTo>
                <a:lnTo>
                  <a:pt x="285550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3" name="Freeform: Shape 792">
            <a:extLst>
              <a:ext uri="{FF2B5EF4-FFF2-40B4-BE49-F238E27FC236}">
                <a16:creationId xmlns:a16="http://schemas.microsoft.com/office/drawing/2014/main" id="{AFE1666C-568D-9012-B82B-30567BC3352C}"/>
              </a:ext>
            </a:extLst>
          </p:cNvPr>
          <p:cNvSpPr/>
          <p:nvPr/>
        </p:nvSpPr>
        <p:spPr>
          <a:xfrm>
            <a:off x="4567171" y="5100713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4" name="Freeform: Shape 793">
            <a:extLst>
              <a:ext uri="{FF2B5EF4-FFF2-40B4-BE49-F238E27FC236}">
                <a16:creationId xmlns:a16="http://schemas.microsoft.com/office/drawing/2014/main" id="{2C8A7E3D-B8EF-1C0C-A0E5-BDC8A5057ABD}"/>
              </a:ext>
            </a:extLst>
          </p:cNvPr>
          <p:cNvSpPr/>
          <p:nvPr/>
        </p:nvSpPr>
        <p:spPr>
          <a:xfrm>
            <a:off x="3534044" y="3678736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8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5" name="Freeform: Shape 794">
            <a:extLst>
              <a:ext uri="{FF2B5EF4-FFF2-40B4-BE49-F238E27FC236}">
                <a16:creationId xmlns:a16="http://schemas.microsoft.com/office/drawing/2014/main" id="{3C83A10B-6745-E12A-5351-61C64648B283}"/>
              </a:ext>
            </a:extLst>
          </p:cNvPr>
          <p:cNvSpPr/>
          <p:nvPr/>
        </p:nvSpPr>
        <p:spPr>
          <a:xfrm>
            <a:off x="5205679" y="5979544"/>
            <a:ext cx="571098" cy="414927"/>
          </a:xfrm>
          <a:custGeom>
            <a:avLst/>
            <a:gdLst>
              <a:gd name="connsiteX0" fmla="*/ 0 w 571098"/>
              <a:gd name="connsiteY0" fmla="*/ 207463 h 414927"/>
              <a:gd name="connsiteX1" fmla="*/ 285549 w 571098"/>
              <a:gd name="connsiteY1" fmla="*/ 0 h 414927"/>
              <a:gd name="connsiteX2" fmla="*/ 571099 w 571098"/>
              <a:gd name="connsiteY2" fmla="*/ 207463 h 414927"/>
              <a:gd name="connsiteX3" fmla="*/ 285549 w 571098"/>
              <a:gd name="connsiteY3" fmla="*/ 414927 h 414927"/>
              <a:gd name="connsiteX4" fmla="*/ 0 w 571098"/>
              <a:gd name="connsiteY4" fmla="*/ 207463 h 414927"/>
              <a:gd name="connsiteX5" fmla="*/ 0 w 571098"/>
              <a:gd name="connsiteY5" fmla="*/ 207463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3"/>
                </a:moveTo>
                <a:lnTo>
                  <a:pt x="285549" y="0"/>
                </a:lnTo>
                <a:lnTo>
                  <a:pt x="571099" y="207463"/>
                </a:lnTo>
                <a:lnTo>
                  <a:pt x="285549" y="41492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6" name="Freeform: Shape 795">
            <a:extLst>
              <a:ext uri="{FF2B5EF4-FFF2-40B4-BE49-F238E27FC236}">
                <a16:creationId xmlns:a16="http://schemas.microsoft.com/office/drawing/2014/main" id="{D917DB2F-78E5-1F08-4BC5-480B9D4E1B11}"/>
              </a:ext>
            </a:extLst>
          </p:cNvPr>
          <p:cNvSpPr/>
          <p:nvPr/>
        </p:nvSpPr>
        <p:spPr>
          <a:xfrm>
            <a:off x="3248494" y="2799905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50 w 571098"/>
              <a:gd name="connsiteY1" fmla="*/ 0 h 414927"/>
              <a:gd name="connsiteX2" fmla="*/ 571099 w 571098"/>
              <a:gd name="connsiteY2" fmla="*/ 207464 h 414927"/>
              <a:gd name="connsiteX3" fmla="*/ 285550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50" y="0"/>
                </a:lnTo>
                <a:lnTo>
                  <a:pt x="571099" y="207464"/>
                </a:lnTo>
                <a:lnTo>
                  <a:pt x="285550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7" name="Freeform: Shape 796">
            <a:extLst>
              <a:ext uri="{FF2B5EF4-FFF2-40B4-BE49-F238E27FC236}">
                <a16:creationId xmlns:a16="http://schemas.microsoft.com/office/drawing/2014/main" id="{1966C874-EA96-E2B2-4202-CD77A3172D3B}"/>
              </a:ext>
            </a:extLst>
          </p:cNvPr>
          <p:cNvSpPr/>
          <p:nvPr/>
        </p:nvSpPr>
        <p:spPr>
          <a:xfrm>
            <a:off x="5953256" y="6522691"/>
            <a:ext cx="571099" cy="414927"/>
          </a:xfrm>
          <a:custGeom>
            <a:avLst/>
            <a:gdLst>
              <a:gd name="connsiteX0" fmla="*/ 0 w 571099"/>
              <a:gd name="connsiteY0" fmla="*/ 207464 h 414927"/>
              <a:gd name="connsiteX1" fmla="*/ 285550 w 571099"/>
              <a:gd name="connsiteY1" fmla="*/ 0 h 414927"/>
              <a:gd name="connsiteX2" fmla="*/ 571099 w 571099"/>
              <a:gd name="connsiteY2" fmla="*/ 207464 h 414927"/>
              <a:gd name="connsiteX3" fmla="*/ 285550 w 571099"/>
              <a:gd name="connsiteY3" fmla="*/ 414927 h 414927"/>
              <a:gd name="connsiteX4" fmla="*/ 0 w 571099"/>
              <a:gd name="connsiteY4" fmla="*/ 207464 h 414927"/>
              <a:gd name="connsiteX5" fmla="*/ 0 w 571099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7">
                <a:moveTo>
                  <a:pt x="0" y="207464"/>
                </a:moveTo>
                <a:lnTo>
                  <a:pt x="285550" y="0"/>
                </a:lnTo>
                <a:lnTo>
                  <a:pt x="571099" y="207464"/>
                </a:lnTo>
                <a:lnTo>
                  <a:pt x="285550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8" name="Freeform: Shape 797">
            <a:extLst>
              <a:ext uri="{FF2B5EF4-FFF2-40B4-BE49-F238E27FC236}">
                <a16:creationId xmlns:a16="http://schemas.microsoft.com/office/drawing/2014/main" id="{7B834D12-5C22-8A71-FC99-2775FF176DA4}"/>
              </a:ext>
            </a:extLst>
          </p:cNvPr>
          <p:cNvSpPr/>
          <p:nvPr/>
        </p:nvSpPr>
        <p:spPr>
          <a:xfrm>
            <a:off x="2500917" y="2256758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8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9" name="Freeform: Shape 798">
            <a:extLst>
              <a:ext uri="{FF2B5EF4-FFF2-40B4-BE49-F238E27FC236}">
                <a16:creationId xmlns:a16="http://schemas.microsoft.com/office/drawing/2014/main" id="{73C40628-E327-D225-68E9-B91A20B90994}"/>
              </a:ext>
            </a:extLst>
          </p:cNvPr>
          <p:cNvSpPr/>
          <p:nvPr/>
        </p:nvSpPr>
        <p:spPr>
          <a:xfrm>
            <a:off x="6238806" y="7401522"/>
            <a:ext cx="571098" cy="414927"/>
          </a:xfrm>
          <a:custGeom>
            <a:avLst/>
            <a:gdLst>
              <a:gd name="connsiteX0" fmla="*/ 0 w 571098"/>
              <a:gd name="connsiteY0" fmla="*/ 207463 h 414927"/>
              <a:gd name="connsiteX1" fmla="*/ 285550 w 571098"/>
              <a:gd name="connsiteY1" fmla="*/ 0 h 414927"/>
              <a:gd name="connsiteX2" fmla="*/ 571099 w 571098"/>
              <a:gd name="connsiteY2" fmla="*/ 207463 h 414927"/>
              <a:gd name="connsiteX3" fmla="*/ 285550 w 571098"/>
              <a:gd name="connsiteY3" fmla="*/ 414928 h 414927"/>
              <a:gd name="connsiteX4" fmla="*/ 0 w 571098"/>
              <a:gd name="connsiteY4" fmla="*/ 207463 h 414927"/>
              <a:gd name="connsiteX5" fmla="*/ 0 w 571098"/>
              <a:gd name="connsiteY5" fmla="*/ 207463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3"/>
                </a:moveTo>
                <a:lnTo>
                  <a:pt x="285550" y="0"/>
                </a:lnTo>
                <a:lnTo>
                  <a:pt x="571099" y="207463"/>
                </a:lnTo>
                <a:lnTo>
                  <a:pt x="285550" y="414928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0" name="Freeform: Shape 799">
            <a:extLst>
              <a:ext uri="{FF2B5EF4-FFF2-40B4-BE49-F238E27FC236}">
                <a16:creationId xmlns:a16="http://schemas.microsoft.com/office/drawing/2014/main" id="{2833C38E-2276-30CA-4195-6C4ABBA0B4F7}"/>
              </a:ext>
            </a:extLst>
          </p:cNvPr>
          <p:cNvSpPr/>
          <p:nvPr/>
        </p:nvSpPr>
        <p:spPr>
          <a:xfrm>
            <a:off x="1862409" y="1377928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1" name="Freeform: Shape 800">
            <a:extLst>
              <a:ext uri="{FF2B5EF4-FFF2-40B4-BE49-F238E27FC236}">
                <a16:creationId xmlns:a16="http://schemas.microsoft.com/office/drawing/2014/main" id="{79030474-BD57-0E1C-8CAB-2C629C8F461B}"/>
              </a:ext>
            </a:extLst>
          </p:cNvPr>
          <p:cNvSpPr/>
          <p:nvPr/>
        </p:nvSpPr>
        <p:spPr>
          <a:xfrm>
            <a:off x="6877313" y="8280352"/>
            <a:ext cx="571099" cy="414926"/>
          </a:xfrm>
          <a:custGeom>
            <a:avLst/>
            <a:gdLst>
              <a:gd name="connsiteX0" fmla="*/ 0 w 571099"/>
              <a:gd name="connsiteY0" fmla="*/ 207463 h 414926"/>
              <a:gd name="connsiteX1" fmla="*/ 285550 w 571099"/>
              <a:gd name="connsiteY1" fmla="*/ 0 h 414926"/>
              <a:gd name="connsiteX2" fmla="*/ 571099 w 571099"/>
              <a:gd name="connsiteY2" fmla="*/ 207463 h 414926"/>
              <a:gd name="connsiteX3" fmla="*/ 285550 w 571099"/>
              <a:gd name="connsiteY3" fmla="*/ 414927 h 414926"/>
              <a:gd name="connsiteX4" fmla="*/ 0 w 571099"/>
              <a:gd name="connsiteY4" fmla="*/ 207463 h 414926"/>
              <a:gd name="connsiteX5" fmla="*/ 0 w 571099"/>
              <a:gd name="connsiteY5" fmla="*/ 207463 h 414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6">
                <a:moveTo>
                  <a:pt x="0" y="207463"/>
                </a:moveTo>
                <a:lnTo>
                  <a:pt x="285550" y="0"/>
                </a:lnTo>
                <a:lnTo>
                  <a:pt x="571099" y="207463"/>
                </a:lnTo>
                <a:lnTo>
                  <a:pt x="285550" y="41492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2" name="Freeform: Shape 801">
            <a:extLst>
              <a:ext uri="{FF2B5EF4-FFF2-40B4-BE49-F238E27FC236}">
                <a16:creationId xmlns:a16="http://schemas.microsoft.com/office/drawing/2014/main" id="{6C51E490-7A0D-B872-83AB-3AEB50C5F5FE}"/>
              </a:ext>
            </a:extLst>
          </p:cNvPr>
          <p:cNvSpPr/>
          <p:nvPr/>
        </p:nvSpPr>
        <p:spPr>
          <a:xfrm>
            <a:off x="1576859" y="499097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3" name="Freeform: Shape 802">
            <a:extLst>
              <a:ext uri="{FF2B5EF4-FFF2-40B4-BE49-F238E27FC236}">
                <a16:creationId xmlns:a16="http://schemas.microsoft.com/office/drawing/2014/main" id="{98F29304-869B-0A51-57D6-8F621BC86492}"/>
              </a:ext>
            </a:extLst>
          </p:cNvPr>
          <p:cNvSpPr/>
          <p:nvPr/>
        </p:nvSpPr>
        <p:spPr>
          <a:xfrm>
            <a:off x="829281" y="-44049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4" name="Freeform: Shape 803">
            <a:extLst>
              <a:ext uri="{FF2B5EF4-FFF2-40B4-BE49-F238E27FC236}">
                <a16:creationId xmlns:a16="http://schemas.microsoft.com/office/drawing/2014/main" id="{D332BB5A-B7DB-7815-3272-D6600F335690}"/>
              </a:ext>
            </a:extLst>
          </p:cNvPr>
          <p:cNvSpPr/>
          <p:nvPr/>
        </p:nvSpPr>
        <p:spPr>
          <a:xfrm>
            <a:off x="543732" y="-922880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8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5" name="Freeform: Shape 804">
            <a:extLst>
              <a:ext uri="{FF2B5EF4-FFF2-40B4-BE49-F238E27FC236}">
                <a16:creationId xmlns:a16="http://schemas.microsoft.com/office/drawing/2014/main" id="{E71086D2-8166-C6C1-ECFC-0FF324FA5860}"/>
              </a:ext>
            </a:extLst>
          </p:cNvPr>
          <p:cNvSpPr/>
          <p:nvPr/>
        </p:nvSpPr>
        <p:spPr>
          <a:xfrm>
            <a:off x="3424974" y="3007369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19 w 394619"/>
              <a:gd name="connsiteY1" fmla="*/ 0 h 543147"/>
              <a:gd name="connsiteX2" fmla="*/ 285549 w 394619"/>
              <a:gd name="connsiteY2" fmla="*/ 335683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19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6" name="Freeform: Shape 805">
            <a:extLst>
              <a:ext uri="{FF2B5EF4-FFF2-40B4-BE49-F238E27FC236}">
                <a16:creationId xmlns:a16="http://schemas.microsoft.com/office/drawing/2014/main" id="{C923130E-4DDA-B9ED-CB9D-F1D1B799FD56}"/>
              </a:ext>
            </a:extLst>
          </p:cNvPr>
          <p:cNvSpPr/>
          <p:nvPr/>
        </p:nvSpPr>
        <p:spPr>
          <a:xfrm>
            <a:off x="4172551" y="4221883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20 w 394619"/>
              <a:gd name="connsiteY1" fmla="*/ 0 h 543147"/>
              <a:gd name="connsiteX2" fmla="*/ 285550 w 394619"/>
              <a:gd name="connsiteY2" fmla="*/ 335684 h 543147"/>
              <a:gd name="connsiteX3" fmla="*/ 0 w 394619"/>
              <a:gd name="connsiteY3" fmla="*/ 543148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20" y="0"/>
                </a:lnTo>
                <a:lnTo>
                  <a:pt x="285550" y="335684"/>
                </a:lnTo>
                <a:lnTo>
                  <a:pt x="0" y="543148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7" name="Freeform: Shape 806">
            <a:extLst>
              <a:ext uri="{FF2B5EF4-FFF2-40B4-BE49-F238E27FC236}">
                <a16:creationId xmlns:a16="http://schemas.microsoft.com/office/drawing/2014/main" id="{88A0291D-01FC-EA27-A4FB-60BBC393B122}"/>
              </a:ext>
            </a:extLst>
          </p:cNvPr>
          <p:cNvSpPr/>
          <p:nvPr/>
        </p:nvSpPr>
        <p:spPr>
          <a:xfrm>
            <a:off x="2500917" y="1921075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19 w 394619"/>
              <a:gd name="connsiteY1" fmla="*/ 0 h 543147"/>
              <a:gd name="connsiteX2" fmla="*/ 285549 w 394619"/>
              <a:gd name="connsiteY2" fmla="*/ 335683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19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8" name="Freeform: Shape 807">
            <a:extLst>
              <a:ext uri="{FF2B5EF4-FFF2-40B4-BE49-F238E27FC236}">
                <a16:creationId xmlns:a16="http://schemas.microsoft.com/office/drawing/2014/main" id="{ACF387EE-7D79-7883-2FE1-3FEBC32ECED6}"/>
              </a:ext>
            </a:extLst>
          </p:cNvPr>
          <p:cNvSpPr/>
          <p:nvPr/>
        </p:nvSpPr>
        <p:spPr>
          <a:xfrm>
            <a:off x="5205679" y="5643861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19 w 394619"/>
              <a:gd name="connsiteY1" fmla="*/ 0 h 543147"/>
              <a:gd name="connsiteX2" fmla="*/ 285549 w 394619"/>
              <a:gd name="connsiteY2" fmla="*/ 335684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19" y="0"/>
                </a:lnTo>
                <a:lnTo>
                  <a:pt x="285549" y="335684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9" name="Freeform: Shape 808">
            <a:extLst>
              <a:ext uri="{FF2B5EF4-FFF2-40B4-BE49-F238E27FC236}">
                <a16:creationId xmlns:a16="http://schemas.microsoft.com/office/drawing/2014/main" id="{EAAC5F0B-5257-FFE7-B775-2C6F6AD13466}"/>
              </a:ext>
            </a:extLst>
          </p:cNvPr>
          <p:cNvSpPr/>
          <p:nvPr/>
        </p:nvSpPr>
        <p:spPr>
          <a:xfrm>
            <a:off x="1753338" y="706561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20 w 394619"/>
              <a:gd name="connsiteY1" fmla="*/ 0 h 543147"/>
              <a:gd name="connsiteX2" fmla="*/ 285549 w 394619"/>
              <a:gd name="connsiteY2" fmla="*/ 335683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20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0" name="Freeform: Shape 809">
            <a:extLst>
              <a:ext uri="{FF2B5EF4-FFF2-40B4-BE49-F238E27FC236}">
                <a16:creationId xmlns:a16="http://schemas.microsoft.com/office/drawing/2014/main" id="{8448819D-261A-E81C-47F0-63F4D93D9294}"/>
              </a:ext>
            </a:extLst>
          </p:cNvPr>
          <p:cNvSpPr/>
          <p:nvPr/>
        </p:nvSpPr>
        <p:spPr>
          <a:xfrm>
            <a:off x="6129736" y="6730155"/>
            <a:ext cx="394619" cy="543146"/>
          </a:xfrm>
          <a:custGeom>
            <a:avLst/>
            <a:gdLst>
              <a:gd name="connsiteX0" fmla="*/ 109070 w 394619"/>
              <a:gd name="connsiteY0" fmla="*/ 207463 h 543146"/>
              <a:gd name="connsiteX1" fmla="*/ 394620 w 394619"/>
              <a:gd name="connsiteY1" fmla="*/ 0 h 543146"/>
              <a:gd name="connsiteX2" fmla="*/ 285550 w 394619"/>
              <a:gd name="connsiteY2" fmla="*/ 335683 h 543146"/>
              <a:gd name="connsiteX3" fmla="*/ 0 w 394619"/>
              <a:gd name="connsiteY3" fmla="*/ 543147 h 543146"/>
              <a:gd name="connsiteX4" fmla="*/ 109070 w 394619"/>
              <a:gd name="connsiteY4" fmla="*/ 207463 h 543146"/>
              <a:gd name="connsiteX5" fmla="*/ 109070 w 394619"/>
              <a:gd name="connsiteY5" fmla="*/ 20746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109070" y="207463"/>
                </a:moveTo>
                <a:lnTo>
                  <a:pt x="394620" y="0"/>
                </a:lnTo>
                <a:lnTo>
                  <a:pt x="285550" y="335683"/>
                </a:lnTo>
                <a:lnTo>
                  <a:pt x="0" y="543147"/>
                </a:lnTo>
                <a:lnTo>
                  <a:pt x="109070" y="207463"/>
                </a:lnTo>
                <a:lnTo>
                  <a:pt x="10907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1" name="Freeform: Shape 810">
            <a:extLst>
              <a:ext uri="{FF2B5EF4-FFF2-40B4-BE49-F238E27FC236}">
                <a16:creationId xmlns:a16="http://schemas.microsoft.com/office/drawing/2014/main" id="{4BB4F2BF-FB0E-915D-78CF-BF2E15333DC0}"/>
              </a:ext>
            </a:extLst>
          </p:cNvPr>
          <p:cNvSpPr/>
          <p:nvPr/>
        </p:nvSpPr>
        <p:spPr>
          <a:xfrm>
            <a:off x="829281" y="-379732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20 w 394619"/>
              <a:gd name="connsiteY1" fmla="*/ 0 h 543147"/>
              <a:gd name="connsiteX2" fmla="*/ 285549 w 394619"/>
              <a:gd name="connsiteY2" fmla="*/ 335683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20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2" name="Freeform: Shape 811">
            <a:extLst>
              <a:ext uri="{FF2B5EF4-FFF2-40B4-BE49-F238E27FC236}">
                <a16:creationId xmlns:a16="http://schemas.microsoft.com/office/drawing/2014/main" id="{2AB77F12-6459-E9D0-A017-53862ECA8CB6}"/>
              </a:ext>
            </a:extLst>
          </p:cNvPr>
          <p:cNvSpPr/>
          <p:nvPr/>
        </p:nvSpPr>
        <p:spPr>
          <a:xfrm>
            <a:off x="6877313" y="7944669"/>
            <a:ext cx="394619" cy="543146"/>
          </a:xfrm>
          <a:custGeom>
            <a:avLst/>
            <a:gdLst>
              <a:gd name="connsiteX0" fmla="*/ 109071 w 394619"/>
              <a:gd name="connsiteY0" fmla="*/ 207463 h 543146"/>
              <a:gd name="connsiteX1" fmla="*/ 394620 w 394619"/>
              <a:gd name="connsiteY1" fmla="*/ 0 h 543146"/>
              <a:gd name="connsiteX2" fmla="*/ 285550 w 394619"/>
              <a:gd name="connsiteY2" fmla="*/ 335683 h 543146"/>
              <a:gd name="connsiteX3" fmla="*/ 0 w 394619"/>
              <a:gd name="connsiteY3" fmla="*/ 543147 h 543146"/>
              <a:gd name="connsiteX4" fmla="*/ 109071 w 394619"/>
              <a:gd name="connsiteY4" fmla="*/ 207463 h 543146"/>
              <a:gd name="connsiteX5" fmla="*/ 109071 w 394619"/>
              <a:gd name="connsiteY5" fmla="*/ 20746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109071" y="207463"/>
                </a:moveTo>
                <a:lnTo>
                  <a:pt x="394620" y="0"/>
                </a:lnTo>
                <a:lnTo>
                  <a:pt x="285550" y="335683"/>
                </a:lnTo>
                <a:lnTo>
                  <a:pt x="0" y="543147"/>
                </a:lnTo>
                <a:lnTo>
                  <a:pt x="109071" y="207463"/>
                </a:lnTo>
                <a:lnTo>
                  <a:pt x="109071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3" name="Freeform: Shape 812">
            <a:extLst>
              <a:ext uri="{FF2B5EF4-FFF2-40B4-BE49-F238E27FC236}">
                <a16:creationId xmlns:a16="http://schemas.microsoft.com/office/drawing/2014/main" id="{9807FFE9-2EE9-56BC-40CC-7A4841C9AAC8}"/>
              </a:ext>
            </a:extLst>
          </p:cNvPr>
          <p:cNvSpPr/>
          <p:nvPr/>
        </p:nvSpPr>
        <p:spPr>
          <a:xfrm>
            <a:off x="5844187" y="2256758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8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4" name="Freeform: Shape 813">
            <a:extLst>
              <a:ext uri="{FF2B5EF4-FFF2-40B4-BE49-F238E27FC236}">
                <a16:creationId xmlns:a16="http://schemas.microsoft.com/office/drawing/2014/main" id="{CB3F5174-9EDA-3EC4-F5FC-33D4B09E20DE}"/>
              </a:ext>
            </a:extLst>
          </p:cNvPr>
          <p:cNvSpPr/>
          <p:nvPr/>
        </p:nvSpPr>
        <p:spPr>
          <a:xfrm>
            <a:off x="6238806" y="2799905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50 w 571098"/>
              <a:gd name="connsiteY1" fmla="*/ 0 h 414927"/>
              <a:gd name="connsiteX2" fmla="*/ 571099 w 571098"/>
              <a:gd name="connsiteY2" fmla="*/ 207464 h 414927"/>
              <a:gd name="connsiteX3" fmla="*/ 285550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50" y="0"/>
                </a:lnTo>
                <a:lnTo>
                  <a:pt x="571099" y="207464"/>
                </a:lnTo>
                <a:lnTo>
                  <a:pt x="285550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5" name="Freeform: Shape 814">
            <a:extLst>
              <a:ext uri="{FF2B5EF4-FFF2-40B4-BE49-F238E27FC236}">
                <a16:creationId xmlns:a16="http://schemas.microsoft.com/office/drawing/2014/main" id="{BBCC1706-84C2-48BA-D0F0-5B61CE62A029}"/>
              </a:ext>
            </a:extLst>
          </p:cNvPr>
          <p:cNvSpPr/>
          <p:nvPr/>
        </p:nvSpPr>
        <p:spPr>
          <a:xfrm>
            <a:off x="5205679" y="1377928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6" name="Freeform: Shape 815">
            <a:extLst>
              <a:ext uri="{FF2B5EF4-FFF2-40B4-BE49-F238E27FC236}">
                <a16:creationId xmlns:a16="http://schemas.microsoft.com/office/drawing/2014/main" id="{302BFD04-E2B4-FDE0-30DE-D92C1A6C9D16}"/>
              </a:ext>
            </a:extLst>
          </p:cNvPr>
          <p:cNvSpPr/>
          <p:nvPr/>
        </p:nvSpPr>
        <p:spPr>
          <a:xfrm>
            <a:off x="6877313" y="3678736"/>
            <a:ext cx="571099" cy="414927"/>
          </a:xfrm>
          <a:custGeom>
            <a:avLst/>
            <a:gdLst>
              <a:gd name="connsiteX0" fmla="*/ 0 w 571099"/>
              <a:gd name="connsiteY0" fmla="*/ 207464 h 414927"/>
              <a:gd name="connsiteX1" fmla="*/ 285550 w 571099"/>
              <a:gd name="connsiteY1" fmla="*/ 0 h 414927"/>
              <a:gd name="connsiteX2" fmla="*/ 571099 w 571099"/>
              <a:gd name="connsiteY2" fmla="*/ 207464 h 414927"/>
              <a:gd name="connsiteX3" fmla="*/ 285550 w 571099"/>
              <a:gd name="connsiteY3" fmla="*/ 414928 h 414927"/>
              <a:gd name="connsiteX4" fmla="*/ 0 w 571099"/>
              <a:gd name="connsiteY4" fmla="*/ 207464 h 414927"/>
              <a:gd name="connsiteX5" fmla="*/ 0 w 571099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7">
                <a:moveTo>
                  <a:pt x="0" y="207464"/>
                </a:moveTo>
                <a:lnTo>
                  <a:pt x="285550" y="0"/>
                </a:lnTo>
                <a:lnTo>
                  <a:pt x="571099" y="207464"/>
                </a:lnTo>
                <a:lnTo>
                  <a:pt x="285550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7" name="Freeform: Shape 816">
            <a:extLst>
              <a:ext uri="{FF2B5EF4-FFF2-40B4-BE49-F238E27FC236}">
                <a16:creationId xmlns:a16="http://schemas.microsoft.com/office/drawing/2014/main" id="{49CE09C1-A0BC-0CAD-5553-71FAC1BE2E77}"/>
              </a:ext>
            </a:extLst>
          </p:cNvPr>
          <p:cNvSpPr/>
          <p:nvPr/>
        </p:nvSpPr>
        <p:spPr>
          <a:xfrm>
            <a:off x="4567171" y="499097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8" name="Freeform: Shape 817">
            <a:extLst>
              <a:ext uri="{FF2B5EF4-FFF2-40B4-BE49-F238E27FC236}">
                <a16:creationId xmlns:a16="http://schemas.microsoft.com/office/drawing/2014/main" id="{BD31FA08-6A59-C5A3-DE03-0F006D542942}"/>
              </a:ext>
            </a:extLst>
          </p:cNvPr>
          <p:cNvSpPr/>
          <p:nvPr/>
        </p:nvSpPr>
        <p:spPr>
          <a:xfrm>
            <a:off x="7624892" y="4221883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8 w 571098"/>
              <a:gd name="connsiteY2" fmla="*/ 207464 h 414927"/>
              <a:gd name="connsiteX3" fmla="*/ 285549 w 571098"/>
              <a:gd name="connsiteY3" fmla="*/ 414928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8" y="207464"/>
                </a:lnTo>
                <a:lnTo>
                  <a:pt x="285549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9" name="Freeform: Shape 818">
            <a:extLst>
              <a:ext uri="{FF2B5EF4-FFF2-40B4-BE49-F238E27FC236}">
                <a16:creationId xmlns:a16="http://schemas.microsoft.com/office/drawing/2014/main" id="{91CF320F-C78C-79C0-0F02-81D23059E326}"/>
              </a:ext>
            </a:extLst>
          </p:cNvPr>
          <p:cNvSpPr/>
          <p:nvPr/>
        </p:nvSpPr>
        <p:spPr>
          <a:xfrm>
            <a:off x="4172551" y="-44049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50 w 571098"/>
              <a:gd name="connsiteY1" fmla="*/ 0 h 414927"/>
              <a:gd name="connsiteX2" fmla="*/ 571099 w 571098"/>
              <a:gd name="connsiteY2" fmla="*/ 207464 h 414927"/>
              <a:gd name="connsiteX3" fmla="*/ 285550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50" y="0"/>
                </a:lnTo>
                <a:lnTo>
                  <a:pt x="571099" y="207464"/>
                </a:lnTo>
                <a:lnTo>
                  <a:pt x="285550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0" name="Freeform: Shape 819">
            <a:extLst>
              <a:ext uri="{FF2B5EF4-FFF2-40B4-BE49-F238E27FC236}">
                <a16:creationId xmlns:a16="http://schemas.microsoft.com/office/drawing/2014/main" id="{4F587125-5FBD-E1FD-3793-3323782671CF}"/>
              </a:ext>
            </a:extLst>
          </p:cNvPr>
          <p:cNvSpPr/>
          <p:nvPr/>
        </p:nvSpPr>
        <p:spPr>
          <a:xfrm>
            <a:off x="7910441" y="5100713"/>
            <a:ext cx="571099" cy="414927"/>
          </a:xfrm>
          <a:custGeom>
            <a:avLst/>
            <a:gdLst>
              <a:gd name="connsiteX0" fmla="*/ 0 w 571099"/>
              <a:gd name="connsiteY0" fmla="*/ 207464 h 414927"/>
              <a:gd name="connsiteX1" fmla="*/ 285549 w 571099"/>
              <a:gd name="connsiteY1" fmla="*/ 0 h 414927"/>
              <a:gd name="connsiteX2" fmla="*/ 571099 w 571099"/>
              <a:gd name="connsiteY2" fmla="*/ 207464 h 414927"/>
              <a:gd name="connsiteX3" fmla="*/ 285549 w 571099"/>
              <a:gd name="connsiteY3" fmla="*/ 414927 h 414927"/>
              <a:gd name="connsiteX4" fmla="*/ 0 w 571099"/>
              <a:gd name="connsiteY4" fmla="*/ 207464 h 414927"/>
              <a:gd name="connsiteX5" fmla="*/ 0 w 571099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1" name="Freeform: Shape 820">
            <a:extLst>
              <a:ext uri="{FF2B5EF4-FFF2-40B4-BE49-F238E27FC236}">
                <a16:creationId xmlns:a16="http://schemas.microsoft.com/office/drawing/2014/main" id="{76DC8A2A-F6BA-2D27-92FC-2E391780D97E}"/>
              </a:ext>
            </a:extLst>
          </p:cNvPr>
          <p:cNvSpPr/>
          <p:nvPr/>
        </p:nvSpPr>
        <p:spPr>
          <a:xfrm>
            <a:off x="3534044" y="-922880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8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2" name="Freeform: Shape 821">
            <a:extLst>
              <a:ext uri="{FF2B5EF4-FFF2-40B4-BE49-F238E27FC236}">
                <a16:creationId xmlns:a16="http://schemas.microsoft.com/office/drawing/2014/main" id="{1C2C0F00-D16A-D7FC-72C2-09C36D99D4E9}"/>
              </a:ext>
            </a:extLst>
          </p:cNvPr>
          <p:cNvSpPr/>
          <p:nvPr/>
        </p:nvSpPr>
        <p:spPr>
          <a:xfrm>
            <a:off x="8548949" y="5979544"/>
            <a:ext cx="571099" cy="414927"/>
          </a:xfrm>
          <a:custGeom>
            <a:avLst/>
            <a:gdLst>
              <a:gd name="connsiteX0" fmla="*/ 0 w 571099"/>
              <a:gd name="connsiteY0" fmla="*/ 207463 h 414927"/>
              <a:gd name="connsiteX1" fmla="*/ 285549 w 571099"/>
              <a:gd name="connsiteY1" fmla="*/ 0 h 414927"/>
              <a:gd name="connsiteX2" fmla="*/ 571099 w 571099"/>
              <a:gd name="connsiteY2" fmla="*/ 207463 h 414927"/>
              <a:gd name="connsiteX3" fmla="*/ 285549 w 571099"/>
              <a:gd name="connsiteY3" fmla="*/ 414927 h 414927"/>
              <a:gd name="connsiteX4" fmla="*/ 0 w 571099"/>
              <a:gd name="connsiteY4" fmla="*/ 207463 h 414927"/>
              <a:gd name="connsiteX5" fmla="*/ 0 w 571099"/>
              <a:gd name="connsiteY5" fmla="*/ 207463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7">
                <a:moveTo>
                  <a:pt x="0" y="207463"/>
                </a:moveTo>
                <a:lnTo>
                  <a:pt x="285549" y="0"/>
                </a:lnTo>
                <a:lnTo>
                  <a:pt x="571099" y="207463"/>
                </a:lnTo>
                <a:lnTo>
                  <a:pt x="285549" y="41492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3" name="Freeform: Shape 822">
            <a:extLst>
              <a:ext uri="{FF2B5EF4-FFF2-40B4-BE49-F238E27FC236}">
                <a16:creationId xmlns:a16="http://schemas.microsoft.com/office/drawing/2014/main" id="{7AC60C48-E58F-90A7-97CE-AFD9839E831E}"/>
              </a:ext>
            </a:extLst>
          </p:cNvPr>
          <p:cNvSpPr/>
          <p:nvPr/>
        </p:nvSpPr>
        <p:spPr>
          <a:xfrm>
            <a:off x="8943568" y="6522691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8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8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4" name="Freeform: Shape 823">
            <a:extLst>
              <a:ext uri="{FF2B5EF4-FFF2-40B4-BE49-F238E27FC236}">
                <a16:creationId xmlns:a16="http://schemas.microsoft.com/office/drawing/2014/main" id="{74548F66-5A30-00A9-0E03-58C580B6DEA1}"/>
              </a:ext>
            </a:extLst>
          </p:cNvPr>
          <p:cNvSpPr/>
          <p:nvPr/>
        </p:nvSpPr>
        <p:spPr>
          <a:xfrm>
            <a:off x="9582076" y="7401522"/>
            <a:ext cx="571098" cy="414927"/>
          </a:xfrm>
          <a:custGeom>
            <a:avLst/>
            <a:gdLst>
              <a:gd name="connsiteX0" fmla="*/ 0 w 571098"/>
              <a:gd name="connsiteY0" fmla="*/ 207463 h 414927"/>
              <a:gd name="connsiteX1" fmla="*/ 285549 w 571098"/>
              <a:gd name="connsiteY1" fmla="*/ 0 h 414927"/>
              <a:gd name="connsiteX2" fmla="*/ 571098 w 571098"/>
              <a:gd name="connsiteY2" fmla="*/ 207463 h 414927"/>
              <a:gd name="connsiteX3" fmla="*/ 285549 w 571098"/>
              <a:gd name="connsiteY3" fmla="*/ 414928 h 414927"/>
              <a:gd name="connsiteX4" fmla="*/ 0 w 571098"/>
              <a:gd name="connsiteY4" fmla="*/ 207463 h 414927"/>
              <a:gd name="connsiteX5" fmla="*/ 0 w 571098"/>
              <a:gd name="connsiteY5" fmla="*/ 207463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3"/>
                </a:moveTo>
                <a:lnTo>
                  <a:pt x="285549" y="0"/>
                </a:lnTo>
                <a:lnTo>
                  <a:pt x="571098" y="207463"/>
                </a:lnTo>
                <a:lnTo>
                  <a:pt x="285549" y="414928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5" name="Freeform: Shape 824">
            <a:extLst>
              <a:ext uri="{FF2B5EF4-FFF2-40B4-BE49-F238E27FC236}">
                <a16:creationId xmlns:a16="http://schemas.microsoft.com/office/drawing/2014/main" id="{EE91EC10-D2AF-27AC-6CEA-8E29C45A6EBE}"/>
              </a:ext>
            </a:extLst>
          </p:cNvPr>
          <p:cNvSpPr/>
          <p:nvPr/>
        </p:nvSpPr>
        <p:spPr>
          <a:xfrm>
            <a:off x="10329654" y="7944669"/>
            <a:ext cx="571099" cy="414926"/>
          </a:xfrm>
          <a:custGeom>
            <a:avLst/>
            <a:gdLst>
              <a:gd name="connsiteX0" fmla="*/ 0 w 571099"/>
              <a:gd name="connsiteY0" fmla="*/ 207463 h 414926"/>
              <a:gd name="connsiteX1" fmla="*/ 285549 w 571099"/>
              <a:gd name="connsiteY1" fmla="*/ 0 h 414926"/>
              <a:gd name="connsiteX2" fmla="*/ 571099 w 571099"/>
              <a:gd name="connsiteY2" fmla="*/ 207463 h 414926"/>
              <a:gd name="connsiteX3" fmla="*/ 285549 w 571099"/>
              <a:gd name="connsiteY3" fmla="*/ 414927 h 414926"/>
              <a:gd name="connsiteX4" fmla="*/ 0 w 571099"/>
              <a:gd name="connsiteY4" fmla="*/ 207463 h 414926"/>
              <a:gd name="connsiteX5" fmla="*/ 0 w 571099"/>
              <a:gd name="connsiteY5" fmla="*/ 207463 h 414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6">
                <a:moveTo>
                  <a:pt x="0" y="207463"/>
                </a:moveTo>
                <a:lnTo>
                  <a:pt x="285549" y="0"/>
                </a:lnTo>
                <a:lnTo>
                  <a:pt x="571099" y="207463"/>
                </a:lnTo>
                <a:lnTo>
                  <a:pt x="285549" y="41492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6" name="Freeform: Shape 825">
            <a:extLst>
              <a:ext uri="{FF2B5EF4-FFF2-40B4-BE49-F238E27FC236}">
                <a16:creationId xmlns:a16="http://schemas.microsoft.com/office/drawing/2014/main" id="{9B1933B0-6915-FA5D-296C-246DFE881592}"/>
              </a:ext>
            </a:extLst>
          </p:cNvPr>
          <p:cNvSpPr/>
          <p:nvPr/>
        </p:nvSpPr>
        <p:spPr>
          <a:xfrm>
            <a:off x="7801371" y="4429347"/>
            <a:ext cx="394618" cy="543147"/>
          </a:xfrm>
          <a:custGeom>
            <a:avLst/>
            <a:gdLst>
              <a:gd name="connsiteX0" fmla="*/ 109070 w 394618"/>
              <a:gd name="connsiteY0" fmla="*/ 207464 h 543147"/>
              <a:gd name="connsiteX1" fmla="*/ 394619 w 394618"/>
              <a:gd name="connsiteY1" fmla="*/ 0 h 543147"/>
              <a:gd name="connsiteX2" fmla="*/ 285549 w 394618"/>
              <a:gd name="connsiteY2" fmla="*/ 335684 h 543147"/>
              <a:gd name="connsiteX3" fmla="*/ 0 w 394618"/>
              <a:gd name="connsiteY3" fmla="*/ 543147 h 543147"/>
              <a:gd name="connsiteX4" fmla="*/ 109070 w 394618"/>
              <a:gd name="connsiteY4" fmla="*/ 207464 h 543147"/>
              <a:gd name="connsiteX5" fmla="*/ 109070 w 394618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109070" y="207464"/>
                </a:moveTo>
                <a:lnTo>
                  <a:pt x="394619" y="0"/>
                </a:lnTo>
                <a:lnTo>
                  <a:pt x="285549" y="335684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7" name="Freeform: Shape 826">
            <a:extLst>
              <a:ext uri="{FF2B5EF4-FFF2-40B4-BE49-F238E27FC236}">
                <a16:creationId xmlns:a16="http://schemas.microsoft.com/office/drawing/2014/main" id="{591C3094-B6ED-31AD-7BB9-023066B6FA3A}"/>
              </a:ext>
            </a:extLst>
          </p:cNvPr>
          <p:cNvSpPr/>
          <p:nvPr/>
        </p:nvSpPr>
        <p:spPr>
          <a:xfrm>
            <a:off x="8548949" y="5643861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20 w 394619"/>
              <a:gd name="connsiteY1" fmla="*/ 0 h 543147"/>
              <a:gd name="connsiteX2" fmla="*/ 285549 w 394619"/>
              <a:gd name="connsiteY2" fmla="*/ 335684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20" y="0"/>
                </a:lnTo>
                <a:lnTo>
                  <a:pt x="285549" y="335684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8" name="Freeform: Shape 827">
            <a:extLst>
              <a:ext uri="{FF2B5EF4-FFF2-40B4-BE49-F238E27FC236}">
                <a16:creationId xmlns:a16="http://schemas.microsoft.com/office/drawing/2014/main" id="{73635904-D66E-1200-BFDE-5DF369F39E9F}"/>
              </a:ext>
            </a:extLst>
          </p:cNvPr>
          <p:cNvSpPr/>
          <p:nvPr/>
        </p:nvSpPr>
        <p:spPr>
          <a:xfrm>
            <a:off x="6877313" y="3343052"/>
            <a:ext cx="394619" cy="543147"/>
          </a:xfrm>
          <a:custGeom>
            <a:avLst/>
            <a:gdLst>
              <a:gd name="connsiteX0" fmla="*/ 109071 w 394619"/>
              <a:gd name="connsiteY0" fmla="*/ 207464 h 543147"/>
              <a:gd name="connsiteX1" fmla="*/ 394620 w 394619"/>
              <a:gd name="connsiteY1" fmla="*/ 0 h 543147"/>
              <a:gd name="connsiteX2" fmla="*/ 285550 w 394619"/>
              <a:gd name="connsiteY2" fmla="*/ 335683 h 543147"/>
              <a:gd name="connsiteX3" fmla="*/ 0 w 394619"/>
              <a:gd name="connsiteY3" fmla="*/ 543147 h 543147"/>
              <a:gd name="connsiteX4" fmla="*/ 109071 w 394619"/>
              <a:gd name="connsiteY4" fmla="*/ 207464 h 543147"/>
              <a:gd name="connsiteX5" fmla="*/ 109071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1" y="207464"/>
                </a:moveTo>
                <a:lnTo>
                  <a:pt x="394620" y="0"/>
                </a:lnTo>
                <a:lnTo>
                  <a:pt x="285550" y="335683"/>
                </a:lnTo>
                <a:lnTo>
                  <a:pt x="0" y="543147"/>
                </a:lnTo>
                <a:lnTo>
                  <a:pt x="109071" y="207464"/>
                </a:lnTo>
                <a:lnTo>
                  <a:pt x="109071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9" name="Freeform: Shape 828">
            <a:extLst>
              <a:ext uri="{FF2B5EF4-FFF2-40B4-BE49-F238E27FC236}">
                <a16:creationId xmlns:a16="http://schemas.microsoft.com/office/drawing/2014/main" id="{E3CE2116-5B53-1D11-C8A0-C4CBC477EAC7}"/>
              </a:ext>
            </a:extLst>
          </p:cNvPr>
          <p:cNvSpPr/>
          <p:nvPr/>
        </p:nvSpPr>
        <p:spPr>
          <a:xfrm>
            <a:off x="9582076" y="7065838"/>
            <a:ext cx="394618" cy="543146"/>
          </a:xfrm>
          <a:custGeom>
            <a:avLst/>
            <a:gdLst>
              <a:gd name="connsiteX0" fmla="*/ 109070 w 394618"/>
              <a:gd name="connsiteY0" fmla="*/ 207463 h 543146"/>
              <a:gd name="connsiteX1" fmla="*/ 394619 w 394618"/>
              <a:gd name="connsiteY1" fmla="*/ 0 h 543146"/>
              <a:gd name="connsiteX2" fmla="*/ 285549 w 394618"/>
              <a:gd name="connsiteY2" fmla="*/ 335683 h 543146"/>
              <a:gd name="connsiteX3" fmla="*/ 0 w 394618"/>
              <a:gd name="connsiteY3" fmla="*/ 543147 h 543146"/>
              <a:gd name="connsiteX4" fmla="*/ 109070 w 394618"/>
              <a:gd name="connsiteY4" fmla="*/ 207463 h 543146"/>
              <a:gd name="connsiteX5" fmla="*/ 109070 w 394618"/>
              <a:gd name="connsiteY5" fmla="*/ 20746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6">
                <a:moveTo>
                  <a:pt x="109070" y="207463"/>
                </a:moveTo>
                <a:lnTo>
                  <a:pt x="394619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3"/>
                </a:lnTo>
                <a:lnTo>
                  <a:pt x="10907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0" name="Freeform: Shape 829">
            <a:extLst>
              <a:ext uri="{FF2B5EF4-FFF2-40B4-BE49-F238E27FC236}">
                <a16:creationId xmlns:a16="http://schemas.microsoft.com/office/drawing/2014/main" id="{5E1773DE-3B4F-3F7D-61E7-C81B75086C66}"/>
              </a:ext>
            </a:extLst>
          </p:cNvPr>
          <p:cNvSpPr/>
          <p:nvPr/>
        </p:nvSpPr>
        <p:spPr>
          <a:xfrm>
            <a:off x="5844187" y="1921075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19 w 394619"/>
              <a:gd name="connsiteY1" fmla="*/ 0 h 543147"/>
              <a:gd name="connsiteX2" fmla="*/ 285549 w 394619"/>
              <a:gd name="connsiteY2" fmla="*/ 335683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19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1" name="Freeform: Shape 830">
            <a:extLst>
              <a:ext uri="{FF2B5EF4-FFF2-40B4-BE49-F238E27FC236}">
                <a16:creationId xmlns:a16="http://schemas.microsoft.com/office/drawing/2014/main" id="{67C8BE33-1B0A-DA1E-641C-960B78014713}"/>
              </a:ext>
            </a:extLst>
          </p:cNvPr>
          <p:cNvSpPr/>
          <p:nvPr/>
        </p:nvSpPr>
        <p:spPr>
          <a:xfrm>
            <a:off x="5205679" y="1042244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19 w 394619"/>
              <a:gd name="connsiteY1" fmla="*/ 0 h 543147"/>
              <a:gd name="connsiteX2" fmla="*/ 285549 w 394619"/>
              <a:gd name="connsiteY2" fmla="*/ 335683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19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2" name="Freeform: Shape 831">
            <a:extLst>
              <a:ext uri="{FF2B5EF4-FFF2-40B4-BE49-F238E27FC236}">
                <a16:creationId xmlns:a16="http://schemas.microsoft.com/office/drawing/2014/main" id="{70EC7B85-9A84-907F-CA7B-C7A4AF3D09DF}"/>
              </a:ext>
            </a:extLst>
          </p:cNvPr>
          <p:cNvSpPr/>
          <p:nvPr/>
        </p:nvSpPr>
        <p:spPr>
          <a:xfrm>
            <a:off x="4172551" y="-379732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20 w 394619"/>
              <a:gd name="connsiteY1" fmla="*/ 0 h 543147"/>
              <a:gd name="connsiteX2" fmla="*/ 285550 w 394619"/>
              <a:gd name="connsiteY2" fmla="*/ 335683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20" y="0"/>
                </a:lnTo>
                <a:lnTo>
                  <a:pt x="285550" y="335683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3" name="Freeform: Shape 832">
            <a:extLst>
              <a:ext uri="{FF2B5EF4-FFF2-40B4-BE49-F238E27FC236}">
                <a16:creationId xmlns:a16="http://schemas.microsoft.com/office/drawing/2014/main" id="{AB560269-59FE-BBD9-9510-5BABB3AFC274}"/>
              </a:ext>
            </a:extLst>
          </p:cNvPr>
          <p:cNvSpPr/>
          <p:nvPr/>
        </p:nvSpPr>
        <p:spPr>
          <a:xfrm>
            <a:off x="3534044" y="5436397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8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4" name="Freeform: Shape 833">
            <a:extLst>
              <a:ext uri="{FF2B5EF4-FFF2-40B4-BE49-F238E27FC236}">
                <a16:creationId xmlns:a16="http://schemas.microsoft.com/office/drawing/2014/main" id="{E2BE8A81-09C0-8E9C-251B-2025520D2988}"/>
              </a:ext>
            </a:extLst>
          </p:cNvPr>
          <p:cNvSpPr/>
          <p:nvPr/>
        </p:nvSpPr>
        <p:spPr>
          <a:xfrm>
            <a:off x="4281621" y="5979544"/>
            <a:ext cx="571098" cy="414927"/>
          </a:xfrm>
          <a:custGeom>
            <a:avLst/>
            <a:gdLst>
              <a:gd name="connsiteX0" fmla="*/ 0 w 571098"/>
              <a:gd name="connsiteY0" fmla="*/ 207463 h 414927"/>
              <a:gd name="connsiteX1" fmla="*/ 285550 w 571098"/>
              <a:gd name="connsiteY1" fmla="*/ 0 h 414927"/>
              <a:gd name="connsiteX2" fmla="*/ 571099 w 571098"/>
              <a:gd name="connsiteY2" fmla="*/ 207463 h 414927"/>
              <a:gd name="connsiteX3" fmla="*/ 285550 w 571098"/>
              <a:gd name="connsiteY3" fmla="*/ 414927 h 414927"/>
              <a:gd name="connsiteX4" fmla="*/ 0 w 571098"/>
              <a:gd name="connsiteY4" fmla="*/ 207463 h 414927"/>
              <a:gd name="connsiteX5" fmla="*/ 0 w 571098"/>
              <a:gd name="connsiteY5" fmla="*/ 207463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3"/>
                </a:moveTo>
                <a:lnTo>
                  <a:pt x="285550" y="0"/>
                </a:lnTo>
                <a:lnTo>
                  <a:pt x="571099" y="207463"/>
                </a:lnTo>
                <a:lnTo>
                  <a:pt x="285550" y="41492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5" name="Freeform: Shape 834">
            <a:extLst>
              <a:ext uri="{FF2B5EF4-FFF2-40B4-BE49-F238E27FC236}">
                <a16:creationId xmlns:a16="http://schemas.microsoft.com/office/drawing/2014/main" id="{EB8E685A-80E4-F706-156E-3345AE168AC6}"/>
              </a:ext>
            </a:extLst>
          </p:cNvPr>
          <p:cNvSpPr/>
          <p:nvPr/>
        </p:nvSpPr>
        <p:spPr>
          <a:xfrm>
            <a:off x="3248494" y="4557566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50 w 571098"/>
              <a:gd name="connsiteY1" fmla="*/ 0 h 414927"/>
              <a:gd name="connsiteX2" fmla="*/ 571099 w 571098"/>
              <a:gd name="connsiteY2" fmla="*/ 207464 h 414927"/>
              <a:gd name="connsiteX3" fmla="*/ 285550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50" y="0"/>
                </a:lnTo>
                <a:lnTo>
                  <a:pt x="571099" y="207464"/>
                </a:lnTo>
                <a:lnTo>
                  <a:pt x="285550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6" name="Freeform: Shape 835">
            <a:extLst>
              <a:ext uri="{FF2B5EF4-FFF2-40B4-BE49-F238E27FC236}">
                <a16:creationId xmlns:a16="http://schemas.microsoft.com/office/drawing/2014/main" id="{F165CCC2-669F-50FD-9593-DE679C93AA73}"/>
              </a:ext>
            </a:extLst>
          </p:cNvPr>
          <p:cNvSpPr/>
          <p:nvPr/>
        </p:nvSpPr>
        <p:spPr>
          <a:xfrm>
            <a:off x="4567171" y="6858375"/>
            <a:ext cx="571098" cy="414926"/>
          </a:xfrm>
          <a:custGeom>
            <a:avLst/>
            <a:gdLst>
              <a:gd name="connsiteX0" fmla="*/ 0 w 571098"/>
              <a:gd name="connsiteY0" fmla="*/ 207463 h 414926"/>
              <a:gd name="connsiteX1" fmla="*/ 285549 w 571098"/>
              <a:gd name="connsiteY1" fmla="*/ 0 h 414926"/>
              <a:gd name="connsiteX2" fmla="*/ 571099 w 571098"/>
              <a:gd name="connsiteY2" fmla="*/ 207463 h 414926"/>
              <a:gd name="connsiteX3" fmla="*/ 285549 w 571098"/>
              <a:gd name="connsiteY3" fmla="*/ 414927 h 414926"/>
              <a:gd name="connsiteX4" fmla="*/ 0 w 571098"/>
              <a:gd name="connsiteY4" fmla="*/ 207463 h 414926"/>
              <a:gd name="connsiteX5" fmla="*/ 0 w 571098"/>
              <a:gd name="connsiteY5" fmla="*/ 207463 h 414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6">
                <a:moveTo>
                  <a:pt x="0" y="207463"/>
                </a:moveTo>
                <a:lnTo>
                  <a:pt x="285549" y="0"/>
                </a:lnTo>
                <a:lnTo>
                  <a:pt x="571099" y="207463"/>
                </a:lnTo>
                <a:lnTo>
                  <a:pt x="285549" y="41492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7" name="Freeform: Shape 836">
            <a:extLst>
              <a:ext uri="{FF2B5EF4-FFF2-40B4-BE49-F238E27FC236}">
                <a16:creationId xmlns:a16="http://schemas.microsoft.com/office/drawing/2014/main" id="{4951959B-B2C0-DA6F-607D-A7EA64BB1634}"/>
              </a:ext>
            </a:extLst>
          </p:cNvPr>
          <p:cNvSpPr/>
          <p:nvPr/>
        </p:nvSpPr>
        <p:spPr>
          <a:xfrm>
            <a:off x="2609987" y="3678736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8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8" name="Freeform: Shape 837">
            <a:extLst>
              <a:ext uri="{FF2B5EF4-FFF2-40B4-BE49-F238E27FC236}">
                <a16:creationId xmlns:a16="http://schemas.microsoft.com/office/drawing/2014/main" id="{B7CE6CF4-3930-A54D-DCB9-06E60CD729F6}"/>
              </a:ext>
            </a:extLst>
          </p:cNvPr>
          <p:cNvSpPr/>
          <p:nvPr/>
        </p:nvSpPr>
        <p:spPr>
          <a:xfrm>
            <a:off x="5314749" y="7401522"/>
            <a:ext cx="571098" cy="414927"/>
          </a:xfrm>
          <a:custGeom>
            <a:avLst/>
            <a:gdLst>
              <a:gd name="connsiteX0" fmla="*/ 0 w 571098"/>
              <a:gd name="connsiteY0" fmla="*/ 207463 h 414927"/>
              <a:gd name="connsiteX1" fmla="*/ 285549 w 571098"/>
              <a:gd name="connsiteY1" fmla="*/ 0 h 414927"/>
              <a:gd name="connsiteX2" fmla="*/ 571099 w 571098"/>
              <a:gd name="connsiteY2" fmla="*/ 207463 h 414927"/>
              <a:gd name="connsiteX3" fmla="*/ 285549 w 571098"/>
              <a:gd name="connsiteY3" fmla="*/ 414928 h 414927"/>
              <a:gd name="connsiteX4" fmla="*/ 0 w 571098"/>
              <a:gd name="connsiteY4" fmla="*/ 207463 h 414927"/>
              <a:gd name="connsiteX5" fmla="*/ 0 w 571098"/>
              <a:gd name="connsiteY5" fmla="*/ 207463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3"/>
                </a:moveTo>
                <a:lnTo>
                  <a:pt x="285549" y="0"/>
                </a:lnTo>
                <a:lnTo>
                  <a:pt x="571099" y="207463"/>
                </a:lnTo>
                <a:lnTo>
                  <a:pt x="285549" y="414928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9" name="Freeform: Shape 838">
            <a:extLst>
              <a:ext uri="{FF2B5EF4-FFF2-40B4-BE49-F238E27FC236}">
                <a16:creationId xmlns:a16="http://schemas.microsoft.com/office/drawing/2014/main" id="{FE962AB4-8ADA-5EEA-68FB-D5DB3DFF0F2F}"/>
              </a:ext>
            </a:extLst>
          </p:cNvPr>
          <p:cNvSpPr/>
          <p:nvPr/>
        </p:nvSpPr>
        <p:spPr>
          <a:xfrm>
            <a:off x="1862409" y="3135589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8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0" name="Freeform: Shape 839">
            <a:extLst>
              <a:ext uri="{FF2B5EF4-FFF2-40B4-BE49-F238E27FC236}">
                <a16:creationId xmlns:a16="http://schemas.microsoft.com/office/drawing/2014/main" id="{560D0484-7296-6928-7BDD-CB69A8DBB884}"/>
              </a:ext>
            </a:extLst>
          </p:cNvPr>
          <p:cNvSpPr/>
          <p:nvPr/>
        </p:nvSpPr>
        <p:spPr>
          <a:xfrm>
            <a:off x="5953256" y="8280352"/>
            <a:ext cx="571099" cy="414926"/>
          </a:xfrm>
          <a:custGeom>
            <a:avLst/>
            <a:gdLst>
              <a:gd name="connsiteX0" fmla="*/ 0 w 571099"/>
              <a:gd name="connsiteY0" fmla="*/ 207463 h 414926"/>
              <a:gd name="connsiteX1" fmla="*/ 285550 w 571099"/>
              <a:gd name="connsiteY1" fmla="*/ 0 h 414926"/>
              <a:gd name="connsiteX2" fmla="*/ 571099 w 571099"/>
              <a:gd name="connsiteY2" fmla="*/ 207463 h 414926"/>
              <a:gd name="connsiteX3" fmla="*/ 285550 w 571099"/>
              <a:gd name="connsiteY3" fmla="*/ 414927 h 414926"/>
              <a:gd name="connsiteX4" fmla="*/ 0 w 571099"/>
              <a:gd name="connsiteY4" fmla="*/ 207463 h 414926"/>
              <a:gd name="connsiteX5" fmla="*/ 0 w 571099"/>
              <a:gd name="connsiteY5" fmla="*/ 207463 h 414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6">
                <a:moveTo>
                  <a:pt x="0" y="207463"/>
                </a:moveTo>
                <a:lnTo>
                  <a:pt x="285550" y="0"/>
                </a:lnTo>
                <a:lnTo>
                  <a:pt x="571099" y="207463"/>
                </a:lnTo>
                <a:lnTo>
                  <a:pt x="285550" y="41492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1" name="Freeform: Shape 840">
            <a:extLst>
              <a:ext uri="{FF2B5EF4-FFF2-40B4-BE49-F238E27FC236}">
                <a16:creationId xmlns:a16="http://schemas.microsoft.com/office/drawing/2014/main" id="{1B2498E3-321F-A414-90F9-70AAFDEAAF37}"/>
              </a:ext>
            </a:extLst>
          </p:cNvPr>
          <p:cNvSpPr/>
          <p:nvPr/>
        </p:nvSpPr>
        <p:spPr>
          <a:xfrm>
            <a:off x="1576859" y="2256758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8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2" name="Freeform: Shape 841">
            <a:extLst>
              <a:ext uri="{FF2B5EF4-FFF2-40B4-BE49-F238E27FC236}">
                <a16:creationId xmlns:a16="http://schemas.microsoft.com/office/drawing/2014/main" id="{8FB8C286-E7F2-E6B5-7FEB-B2679B964C47}"/>
              </a:ext>
            </a:extLst>
          </p:cNvPr>
          <p:cNvSpPr/>
          <p:nvPr/>
        </p:nvSpPr>
        <p:spPr>
          <a:xfrm>
            <a:off x="938352" y="1377928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3" name="Freeform: Shape 842">
            <a:extLst>
              <a:ext uri="{FF2B5EF4-FFF2-40B4-BE49-F238E27FC236}">
                <a16:creationId xmlns:a16="http://schemas.microsoft.com/office/drawing/2014/main" id="{A390C5C6-C888-5827-2EA2-54512122431C}"/>
              </a:ext>
            </a:extLst>
          </p:cNvPr>
          <p:cNvSpPr/>
          <p:nvPr/>
        </p:nvSpPr>
        <p:spPr>
          <a:xfrm>
            <a:off x="543732" y="834781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4" name="Freeform: Shape 843">
            <a:extLst>
              <a:ext uri="{FF2B5EF4-FFF2-40B4-BE49-F238E27FC236}">
                <a16:creationId xmlns:a16="http://schemas.microsoft.com/office/drawing/2014/main" id="{2A99D862-BDBD-DDA1-9BFD-FA2AC5F45671}"/>
              </a:ext>
            </a:extLst>
          </p:cNvPr>
          <p:cNvSpPr/>
          <p:nvPr/>
        </p:nvSpPr>
        <p:spPr>
          <a:xfrm>
            <a:off x="-94775" y="-44049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5" name="Freeform: Shape 844">
            <a:extLst>
              <a:ext uri="{FF2B5EF4-FFF2-40B4-BE49-F238E27FC236}">
                <a16:creationId xmlns:a16="http://schemas.microsoft.com/office/drawing/2014/main" id="{BB9010A3-0DB8-F142-AFC0-BE7E64DB4AEE}"/>
              </a:ext>
            </a:extLst>
          </p:cNvPr>
          <p:cNvSpPr/>
          <p:nvPr/>
        </p:nvSpPr>
        <p:spPr>
          <a:xfrm>
            <a:off x="1753338" y="2464222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20 w 394619"/>
              <a:gd name="connsiteY1" fmla="*/ 0 h 543147"/>
              <a:gd name="connsiteX2" fmla="*/ 285549 w 394619"/>
              <a:gd name="connsiteY2" fmla="*/ 335683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20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6" name="Freeform: Shape 845">
            <a:extLst>
              <a:ext uri="{FF2B5EF4-FFF2-40B4-BE49-F238E27FC236}">
                <a16:creationId xmlns:a16="http://schemas.microsoft.com/office/drawing/2014/main" id="{98B28F01-C69D-A3D1-63C9-09B8E7735487}"/>
              </a:ext>
            </a:extLst>
          </p:cNvPr>
          <p:cNvSpPr/>
          <p:nvPr/>
        </p:nvSpPr>
        <p:spPr>
          <a:xfrm>
            <a:off x="2786466" y="3886200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19 w 394619"/>
              <a:gd name="connsiteY1" fmla="*/ 0 h 543147"/>
              <a:gd name="connsiteX2" fmla="*/ 285549 w 394619"/>
              <a:gd name="connsiteY2" fmla="*/ 335683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19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7" name="Freeform: Shape 846">
            <a:extLst>
              <a:ext uri="{FF2B5EF4-FFF2-40B4-BE49-F238E27FC236}">
                <a16:creationId xmlns:a16="http://schemas.microsoft.com/office/drawing/2014/main" id="{91F1B28E-8B5C-E1BB-AB0C-E7FDE53DC57F}"/>
              </a:ext>
            </a:extLst>
          </p:cNvPr>
          <p:cNvSpPr/>
          <p:nvPr/>
        </p:nvSpPr>
        <p:spPr>
          <a:xfrm>
            <a:off x="1114831" y="1585391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20 w 394619"/>
              <a:gd name="connsiteY1" fmla="*/ 0 h 543147"/>
              <a:gd name="connsiteX2" fmla="*/ 285549 w 394619"/>
              <a:gd name="connsiteY2" fmla="*/ 335684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20" y="0"/>
                </a:lnTo>
                <a:lnTo>
                  <a:pt x="285549" y="335684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8" name="Freeform: Shape 847">
            <a:extLst>
              <a:ext uri="{FF2B5EF4-FFF2-40B4-BE49-F238E27FC236}">
                <a16:creationId xmlns:a16="http://schemas.microsoft.com/office/drawing/2014/main" id="{43C13A54-D8B9-0990-322C-A5D0919284FF}"/>
              </a:ext>
            </a:extLst>
          </p:cNvPr>
          <p:cNvSpPr/>
          <p:nvPr/>
        </p:nvSpPr>
        <p:spPr>
          <a:xfrm>
            <a:off x="3534044" y="5100713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19 w 394619"/>
              <a:gd name="connsiteY1" fmla="*/ 0 h 543147"/>
              <a:gd name="connsiteX2" fmla="*/ 285549 w 394619"/>
              <a:gd name="connsiteY2" fmla="*/ 335683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19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9" name="Freeform: Shape 848">
            <a:extLst>
              <a:ext uri="{FF2B5EF4-FFF2-40B4-BE49-F238E27FC236}">
                <a16:creationId xmlns:a16="http://schemas.microsoft.com/office/drawing/2014/main" id="{25AB261F-493B-993B-D74C-831D0287299D}"/>
              </a:ext>
            </a:extLst>
          </p:cNvPr>
          <p:cNvSpPr/>
          <p:nvPr/>
        </p:nvSpPr>
        <p:spPr>
          <a:xfrm>
            <a:off x="81703" y="163414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20 w 394619"/>
              <a:gd name="connsiteY1" fmla="*/ 0 h 543147"/>
              <a:gd name="connsiteX2" fmla="*/ 285549 w 394619"/>
              <a:gd name="connsiteY2" fmla="*/ 335683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20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0" name="Freeform: Shape 849">
            <a:extLst>
              <a:ext uri="{FF2B5EF4-FFF2-40B4-BE49-F238E27FC236}">
                <a16:creationId xmlns:a16="http://schemas.microsoft.com/office/drawing/2014/main" id="{94F31EDC-F1E1-7F5C-7A3D-612071E96ED7}"/>
              </a:ext>
            </a:extLst>
          </p:cNvPr>
          <p:cNvSpPr/>
          <p:nvPr/>
        </p:nvSpPr>
        <p:spPr>
          <a:xfrm>
            <a:off x="4458101" y="6187008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19 w 394619"/>
              <a:gd name="connsiteY1" fmla="*/ 0 h 543147"/>
              <a:gd name="connsiteX2" fmla="*/ 285549 w 394619"/>
              <a:gd name="connsiteY2" fmla="*/ 335684 h 543147"/>
              <a:gd name="connsiteX3" fmla="*/ 0 w 394619"/>
              <a:gd name="connsiteY3" fmla="*/ 543148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19" y="0"/>
                </a:lnTo>
                <a:lnTo>
                  <a:pt x="285549" y="335684"/>
                </a:lnTo>
                <a:lnTo>
                  <a:pt x="0" y="543148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1" name="Freeform: Shape 850">
            <a:extLst>
              <a:ext uri="{FF2B5EF4-FFF2-40B4-BE49-F238E27FC236}">
                <a16:creationId xmlns:a16="http://schemas.microsoft.com/office/drawing/2014/main" id="{D21C6280-E922-AB2B-B24B-38A75D3BC437}"/>
              </a:ext>
            </a:extLst>
          </p:cNvPr>
          <p:cNvSpPr/>
          <p:nvPr/>
        </p:nvSpPr>
        <p:spPr>
          <a:xfrm>
            <a:off x="5491228" y="7608985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20 w 394619"/>
              <a:gd name="connsiteY1" fmla="*/ 0 h 543147"/>
              <a:gd name="connsiteX2" fmla="*/ 285550 w 394619"/>
              <a:gd name="connsiteY2" fmla="*/ 335684 h 543147"/>
              <a:gd name="connsiteX3" fmla="*/ 0 w 394619"/>
              <a:gd name="connsiteY3" fmla="*/ 543148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20" y="0"/>
                </a:lnTo>
                <a:lnTo>
                  <a:pt x="285550" y="335684"/>
                </a:lnTo>
                <a:lnTo>
                  <a:pt x="0" y="543148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2" name="Freeform: Shape 851">
            <a:extLst>
              <a:ext uri="{FF2B5EF4-FFF2-40B4-BE49-F238E27FC236}">
                <a16:creationId xmlns:a16="http://schemas.microsoft.com/office/drawing/2014/main" id="{BA94C47E-C32A-B863-CD7F-51CBEC6E51D1}"/>
              </a:ext>
            </a:extLst>
          </p:cNvPr>
          <p:cNvSpPr/>
          <p:nvPr/>
        </p:nvSpPr>
        <p:spPr>
          <a:xfrm>
            <a:off x="6238806" y="1713611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50 w 571098"/>
              <a:gd name="connsiteY1" fmla="*/ 0 h 414927"/>
              <a:gd name="connsiteX2" fmla="*/ 571099 w 571098"/>
              <a:gd name="connsiteY2" fmla="*/ 207464 h 414927"/>
              <a:gd name="connsiteX3" fmla="*/ 285550 w 571098"/>
              <a:gd name="connsiteY3" fmla="*/ 414928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50" y="0"/>
                </a:lnTo>
                <a:lnTo>
                  <a:pt x="571099" y="207464"/>
                </a:lnTo>
                <a:lnTo>
                  <a:pt x="285550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3" name="Freeform: Shape 852">
            <a:extLst>
              <a:ext uri="{FF2B5EF4-FFF2-40B4-BE49-F238E27FC236}">
                <a16:creationId xmlns:a16="http://schemas.microsoft.com/office/drawing/2014/main" id="{C4FD1B44-F884-0424-8147-20BE1F32C15E}"/>
              </a:ext>
            </a:extLst>
          </p:cNvPr>
          <p:cNvSpPr/>
          <p:nvPr/>
        </p:nvSpPr>
        <p:spPr>
          <a:xfrm>
            <a:off x="6986384" y="2256758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8 w 571098"/>
              <a:gd name="connsiteY2" fmla="*/ 207464 h 414927"/>
              <a:gd name="connsiteX3" fmla="*/ 285549 w 571098"/>
              <a:gd name="connsiteY3" fmla="*/ 414928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8" y="207464"/>
                </a:lnTo>
                <a:lnTo>
                  <a:pt x="285549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4" name="Freeform: Shape 853">
            <a:extLst>
              <a:ext uri="{FF2B5EF4-FFF2-40B4-BE49-F238E27FC236}">
                <a16:creationId xmlns:a16="http://schemas.microsoft.com/office/drawing/2014/main" id="{EFC72794-A9EF-A5E6-8187-2E36AF7848F3}"/>
              </a:ext>
            </a:extLst>
          </p:cNvPr>
          <p:cNvSpPr/>
          <p:nvPr/>
        </p:nvSpPr>
        <p:spPr>
          <a:xfrm>
            <a:off x="5953256" y="834781"/>
            <a:ext cx="571099" cy="414927"/>
          </a:xfrm>
          <a:custGeom>
            <a:avLst/>
            <a:gdLst>
              <a:gd name="connsiteX0" fmla="*/ 0 w 571099"/>
              <a:gd name="connsiteY0" fmla="*/ 207464 h 414927"/>
              <a:gd name="connsiteX1" fmla="*/ 285550 w 571099"/>
              <a:gd name="connsiteY1" fmla="*/ 0 h 414927"/>
              <a:gd name="connsiteX2" fmla="*/ 571099 w 571099"/>
              <a:gd name="connsiteY2" fmla="*/ 207464 h 414927"/>
              <a:gd name="connsiteX3" fmla="*/ 285550 w 571099"/>
              <a:gd name="connsiteY3" fmla="*/ 414927 h 414927"/>
              <a:gd name="connsiteX4" fmla="*/ 0 w 571099"/>
              <a:gd name="connsiteY4" fmla="*/ 207464 h 414927"/>
              <a:gd name="connsiteX5" fmla="*/ 0 w 571099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7">
                <a:moveTo>
                  <a:pt x="0" y="207464"/>
                </a:moveTo>
                <a:lnTo>
                  <a:pt x="285550" y="0"/>
                </a:lnTo>
                <a:lnTo>
                  <a:pt x="571099" y="207464"/>
                </a:lnTo>
                <a:lnTo>
                  <a:pt x="285550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5" name="Freeform: Shape 854">
            <a:extLst>
              <a:ext uri="{FF2B5EF4-FFF2-40B4-BE49-F238E27FC236}">
                <a16:creationId xmlns:a16="http://schemas.microsoft.com/office/drawing/2014/main" id="{1C27CF50-3079-03B3-8269-CE3C4A0CF980}"/>
              </a:ext>
            </a:extLst>
          </p:cNvPr>
          <p:cNvSpPr/>
          <p:nvPr/>
        </p:nvSpPr>
        <p:spPr>
          <a:xfrm>
            <a:off x="7624892" y="3135589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8 w 571098"/>
              <a:gd name="connsiteY2" fmla="*/ 207464 h 414927"/>
              <a:gd name="connsiteX3" fmla="*/ 285549 w 571098"/>
              <a:gd name="connsiteY3" fmla="*/ 414928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8" y="207464"/>
                </a:lnTo>
                <a:lnTo>
                  <a:pt x="285549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6" name="Freeform: Shape 855">
            <a:extLst>
              <a:ext uri="{FF2B5EF4-FFF2-40B4-BE49-F238E27FC236}">
                <a16:creationId xmlns:a16="http://schemas.microsoft.com/office/drawing/2014/main" id="{DDEEFD8B-473C-003A-BEEB-EC83311EB252}"/>
              </a:ext>
            </a:extLst>
          </p:cNvPr>
          <p:cNvSpPr/>
          <p:nvPr/>
        </p:nvSpPr>
        <p:spPr>
          <a:xfrm>
            <a:off x="5314749" y="-44049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7" name="Freeform: Shape 856">
            <a:extLst>
              <a:ext uri="{FF2B5EF4-FFF2-40B4-BE49-F238E27FC236}">
                <a16:creationId xmlns:a16="http://schemas.microsoft.com/office/drawing/2014/main" id="{3B59ED89-D8AA-BDA1-5AB0-29092AA302B8}"/>
              </a:ext>
            </a:extLst>
          </p:cNvPr>
          <p:cNvSpPr/>
          <p:nvPr/>
        </p:nvSpPr>
        <p:spPr>
          <a:xfrm>
            <a:off x="8019511" y="3678736"/>
            <a:ext cx="571099" cy="414927"/>
          </a:xfrm>
          <a:custGeom>
            <a:avLst/>
            <a:gdLst>
              <a:gd name="connsiteX0" fmla="*/ 0 w 571099"/>
              <a:gd name="connsiteY0" fmla="*/ 207464 h 414927"/>
              <a:gd name="connsiteX1" fmla="*/ 285550 w 571099"/>
              <a:gd name="connsiteY1" fmla="*/ 0 h 414927"/>
              <a:gd name="connsiteX2" fmla="*/ 571099 w 571099"/>
              <a:gd name="connsiteY2" fmla="*/ 207464 h 414927"/>
              <a:gd name="connsiteX3" fmla="*/ 285550 w 571099"/>
              <a:gd name="connsiteY3" fmla="*/ 414928 h 414927"/>
              <a:gd name="connsiteX4" fmla="*/ 0 w 571099"/>
              <a:gd name="connsiteY4" fmla="*/ 207464 h 414927"/>
              <a:gd name="connsiteX5" fmla="*/ 0 w 571099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7">
                <a:moveTo>
                  <a:pt x="0" y="207464"/>
                </a:moveTo>
                <a:lnTo>
                  <a:pt x="285550" y="0"/>
                </a:lnTo>
                <a:lnTo>
                  <a:pt x="571099" y="207464"/>
                </a:lnTo>
                <a:lnTo>
                  <a:pt x="285550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8" name="Freeform: Shape 857">
            <a:extLst>
              <a:ext uri="{FF2B5EF4-FFF2-40B4-BE49-F238E27FC236}">
                <a16:creationId xmlns:a16="http://schemas.microsoft.com/office/drawing/2014/main" id="{38E56166-3302-0C5F-3638-8E6CA9076376}"/>
              </a:ext>
            </a:extLst>
          </p:cNvPr>
          <p:cNvSpPr/>
          <p:nvPr/>
        </p:nvSpPr>
        <p:spPr>
          <a:xfrm>
            <a:off x="4567171" y="-587196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8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9" name="Freeform: Shape 858">
            <a:extLst>
              <a:ext uri="{FF2B5EF4-FFF2-40B4-BE49-F238E27FC236}">
                <a16:creationId xmlns:a16="http://schemas.microsoft.com/office/drawing/2014/main" id="{DC3BCED8-707B-94A7-3B5D-24A9770AAD8B}"/>
              </a:ext>
            </a:extLst>
          </p:cNvPr>
          <p:cNvSpPr/>
          <p:nvPr/>
        </p:nvSpPr>
        <p:spPr>
          <a:xfrm>
            <a:off x="8658019" y="4557566"/>
            <a:ext cx="571099" cy="414927"/>
          </a:xfrm>
          <a:custGeom>
            <a:avLst/>
            <a:gdLst>
              <a:gd name="connsiteX0" fmla="*/ 0 w 571099"/>
              <a:gd name="connsiteY0" fmla="*/ 207464 h 414927"/>
              <a:gd name="connsiteX1" fmla="*/ 285550 w 571099"/>
              <a:gd name="connsiteY1" fmla="*/ 0 h 414927"/>
              <a:gd name="connsiteX2" fmla="*/ 571099 w 571099"/>
              <a:gd name="connsiteY2" fmla="*/ 207464 h 414927"/>
              <a:gd name="connsiteX3" fmla="*/ 285550 w 571099"/>
              <a:gd name="connsiteY3" fmla="*/ 414927 h 414927"/>
              <a:gd name="connsiteX4" fmla="*/ 0 w 571099"/>
              <a:gd name="connsiteY4" fmla="*/ 207464 h 414927"/>
              <a:gd name="connsiteX5" fmla="*/ 0 w 571099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7">
                <a:moveTo>
                  <a:pt x="0" y="207464"/>
                </a:moveTo>
                <a:lnTo>
                  <a:pt x="285550" y="0"/>
                </a:lnTo>
                <a:lnTo>
                  <a:pt x="571099" y="207464"/>
                </a:lnTo>
                <a:lnTo>
                  <a:pt x="285550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0" name="Freeform: Shape 859">
            <a:extLst>
              <a:ext uri="{FF2B5EF4-FFF2-40B4-BE49-F238E27FC236}">
                <a16:creationId xmlns:a16="http://schemas.microsoft.com/office/drawing/2014/main" id="{2D96BF1B-DF6C-A7B4-9496-B77574F7724F}"/>
              </a:ext>
            </a:extLst>
          </p:cNvPr>
          <p:cNvSpPr/>
          <p:nvPr/>
        </p:nvSpPr>
        <p:spPr>
          <a:xfrm>
            <a:off x="8943568" y="5436397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8 w 571098"/>
              <a:gd name="connsiteY2" fmla="*/ 207464 h 414927"/>
              <a:gd name="connsiteX3" fmla="*/ 285549 w 571098"/>
              <a:gd name="connsiteY3" fmla="*/ 414928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8" y="207464"/>
                </a:lnTo>
                <a:lnTo>
                  <a:pt x="285549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1" name="Freeform: Shape 860">
            <a:extLst>
              <a:ext uri="{FF2B5EF4-FFF2-40B4-BE49-F238E27FC236}">
                <a16:creationId xmlns:a16="http://schemas.microsoft.com/office/drawing/2014/main" id="{C7DA18BF-3959-8E40-F8DF-36282643FA3F}"/>
              </a:ext>
            </a:extLst>
          </p:cNvPr>
          <p:cNvSpPr/>
          <p:nvPr/>
        </p:nvSpPr>
        <p:spPr>
          <a:xfrm>
            <a:off x="9691146" y="5979544"/>
            <a:ext cx="571099" cy="414927"/>
          </a:xfrm>
          <a:custGeom>
            <a:avLst/>
            <a:gdLst>
              <a:gd name="connsiteX0" fmla="*/ 0 w 571099"/>
              <a:gd name="connsiteY0" fmla="*/ 207463 h 414927"/>
              <a:gd name="connsiteX1" fmla="*/ 285549 w 571099"/>
              <a:gd name="connsiteY1" fmla="*/ 0 h 414927"/>
              <a:gd name="connsiteX2" fmla="*/ 571099 w 571099"/>
              <a:gd name="connsiteY2" fmla="*/ 207463 h 414927"/>
              <a:gd name="connsiteX3" fmla="*/ 285549 w 571099"/>
              <a:gd name="connsiteY3" fmla="*/ 414927 h 414927"/>
              <a:gd name="connsiteX4" fmla="*/ 0 w 571099"/>
              <a:gd name="connsiteY4" fmla="*/ 207463 h 414927"/>
              <a:gd name="connsiteX5" fmla="*/ 0 w 571099"/>
              <a:gd name="connsiteY5" fmla="*/ 207463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7">
                <a:moveTo>
                  <a:pt x="0" y="207463"/>
                </a:moveTo>
                <a:lnTo>
                  <a:pt x="285549" y="0"/>
                </a:lnTo>
                <a:lnTo>
                  <a:pt x="571099" y="207463"/>
                </a:lnTo>
                <a:lnTo>
                  <a:pt x="285549" y="41492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2" name="Freeform: Shape 861">
            <a:extLst>
              <a:ext uri="{FF2B5EF4-FFF2-40B4-BE49-F238E27FC236}">
                <a16:creationId xmlns:a16="http://schemas.microsoft.com/office/drawing/2014/main" id="{009C022D-B5A9-11DA-6529-68E94A759843}"/>
              </a:ext>
            </a:extLst>
          </p:cNvPr>
          <p:cNvSpPr/>
          <p:nvPr/>
        </p:nvSpPr>
        <p:spPr>
          <a:xfrm>
            <a:off x="10329654" y="6858375"/>
            <a:ext cx="571099" cy="414926"/>
          </a:xfrm>
          <a:custGeom>
            <a:avLst/>
            <a:gdLst>
              <a:gd name="connsiteX0" fmla="*/ 0 w 571099"/>
              <a:gd name="connsiteY0" fmla="*/ 207463 h 414926"/>
              <a:gd name="connsiteX1" fmla="*/ 285549 w 571099"/>
              <a:gd name="connsiteY1" fmla="*/ 0 h 414926"/>
              <a:gd name="connsiteX2" fmla="*/ 571099 w 571099"/>
              <a:gd name="connsiteY2" fmla="*/ 207463 h 414926"/>
              <a:gd name="connsiteX3" fmla="*/ 285549 w 571099"/>
              <a:gd name="connsiteY3" fmla="*/ 414927 h 414926"/>
              <a:gd name="connsiteX4" fmla="*/ 0 w 571099"/>
              <a:gd name="connsiteY4" fmla="*/ 207463 h 414926"/>
              <a:gd name="connsiteX5" fmla="*/ 0 w 571099"/>
              <a:gd name="connsiteY5" fmla="*/ 207463 h 414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6">
                <a:moveTo>
                  <a:pt x="0" y="207463"/>
                </a:moveTo>
                <a:lnTo>
                  <a:pt x="285549" y="0"/>
                </a:lnTo>
                <a:lnTo>
                  <a:pt x="571099" y="207463"/>
                </a:lnTo>
                <a:lnTo>
                  <a:pt x="285549" y="41492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3" name="Freeform: Shape 862">
            <a:extLst>
              <a:ext uri="{FF2B5EF4-FFF2-40B4-BE49-F238E27FC236}">
                <a16:creationId xmlns:a16="http://schemas.microsoft.com/office/drawing/2014/main" id="{D45ACEEF-E3B8-4EDA-BB42-15C0EC084574}"/>
              </a:ext>
            </a:extLst>
          </p:cNvPr>
          <p:cNvSpPr/>
          <p:nvPr/>
        </p:nvSpPr>
        <p:spPr>
          <a:xfrm>
            <a:off x="10724274" y="7401522"/>
            <a:ext cx="571098" cy="414927"/>
          </a:xfrm>
          <a:custGeom>
            <a:avLst/>
            <a:gdLst>
              <a:gd name="connsiteX0" fmla="*/ 0 w 571098"/>
              <a:gd name="connsiteY0" fmla="*/ 207463 h 414927"/>
              <a:gd name="connsiteX1" fmla="*/ 285549 w 571098"/>
              <a:gd name="connsiteY1" fmla="*/ 0 h 414927"/>
              <a:gd name="connsiteX2" fmla="*/ 571098 w 571098"/>
              <a:gd name="connsiteY2" fmla="*/ 207463 h 414927"/>
              <a:gd name="connsiteX3" fmla="*/ 285549 w 571098"/>
              <a:gd name="connsiteY3" fmla="*/ 414928 h 414927"/>
              <a:gd name="connsiteX4" fmla="*/ 0 w 571098"/>
              <a:gd name="connsiteY4" fmla="*/ 207463 h 414927"/>
              <a:gd name="connsiteX5" fmla="*/ 0 w 571098"/>
              <a:gd name="connsiteY5" fmla="*/ 207463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3"/>
                </a:moveTo>
                <a:lnTo>
                  <a:pt x="285549" y="0"/>
                </a:lnTo>
                <a:lnTo>
                  <a:pt x="571098" y="207463"/>
                </a:lnTo>
                <a:lnTo>
                  <a:pt x="285549" y="414928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4" name="Freeform: Shape 863">
            <a:extLst>
              <a:ext uri="{FF2B5EF4-FFF2-40B4-BE49-F238E27FC236}">
                <a16:creationId xmlns:a16="http://schemas.microsoft.com/office/drawing/2014/main" id="{06C3C874-80D7-9318-2B2D-4CDA11DA1738}"/>
              </a:ext>
            </a:extLst>
          </p:cNvPr>
          <p:cNvSpPr/>
          <p:nvPr/>
        </p:nvSpPr>
        <p:spPr>
          <a:xfrm>
            <a:off x="8834498" y="4765030"/>
            <a:ext cx="394619" cy="543147"/>
          </a:xfrm>
          <a:custGeom>
            <a:avLst/>
            <a:gdLst>
              <a:gd name="connsiteX0" fmla="*/ 109071 w 394619"/>
              <a:gd name="connsiteY0" fmla="*/ 207463 h 543147"/>
              <a:gd name="connsiteX1" fmla="*/ 394620 w 394619"/>
              <a:gd name="connsiteY1" fmla="*/ 0 h 543147"/>
              <a:gd name="connsiteX2" fmla="*/ 285550 w 394619"/>
              <a:gd name="connsiteY2" fmla="*/ 335683 h 543147"/>
              <a:gd name="connsiteX3" fmla="*/ 0 w 394619"/>
              <a:gd name="connsiteY3" fmla="*/ 543147 h 543147"/>
              <a:gd name="connsiteX4" fmla="*/ 109071 w 394619"/>
              <a:gd name="connsiteY4" fmla="*/ 207463 h 543147"/>
              <a:gd name="connsiteX5" fmla="*/ 109071 w 394619"/>
              <a:gd name="connsiteY5" fmla="*/ 20746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1" y="207463"/>
                </a:moveTo>
                <a:lnTo>
                  <a:pt x="394620" y="0"/>
                </a:lnTo>
                <a:lnTo>
                  <a:pt x="285550" y="335683"/>
                </a:lnTo>
                <a:lnTo>
                  <a:pt x="0" y="543147"/>
                </a:lnTo>
                <a:lnTo>
                  <a:pt x="109071" y="207463"/>
                </a:lnTo>
                <a:lnTo>
                  <a:pt x="109071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5" name="Freeform: Shape 864">
            <a:extLst>
              <a:ext uri="{FF2B5EF4-FFF2-40B4-BE49-F238E27FC236}">
                <a16:creationId xmlns:a16="http://schemas.microsoft.com/office/drawing/2014/main" id="{18215A65-A6F9-9D49-3C2B-1358B2E05773}"/>
              </a:ext>
            </a:extLst>
          </p:cNvPr>
          <p:cNvSpPr/>
          <p:nvPr/>
        </p:nvSpPr>
        <p:spPr>
          <a:xfrm>
            <a:off x="9867625" y="6187008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20 w 394619"/>
              <a:gd name="connsiteY1" fmla="*/ 0 h 543147"/>
              <a:gd name="connsiteX2" fmla="*/ 285549 w 394619"/>
              <a:gd name="connsiteY2" fmla="*/ 335684 h 543147"/>
              <a:gd name="connsiteX3" fmla="*/ 0 w 394619"/>
              <a:gd name="connsiteY3" fmla="*/ 543148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20" y="0"/>
                </a:lnTo>
                <a:lnTo>
                  <a:pt x="285549" y="335684"/>
                </a:lnTo>
                <a:lnTo>
                  <a:pt x="0" y="543148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6" name="Freeform: Shape 865">
            <a:extLst>
              <a:ext uri="{FF2B5EF4-FFF2-40B4-BE49-F238E27FC236}">
                <a16:creationId xmlns:a16="http://schemas.microsoft.com/office/drawing/2014/main" id="{C927D9C5-5158-7F05-A7BB-0AAA373BB187}"/>
              </a:ext>
            </a:extLst>
          </p:cNvPr>
          <p:cNvSpPr/>
          <p:nvPr/>
        </p:nvSpPr>
        <p:spPr>
          <a:xfrm>
            <a:off x="8195990" y="3886200"/>
            <a:ext cx="394619" cy="543147"/>
          </a:xfrm>
          <a:custGeom>
            <a:avLst/>
            <a:gdLst>
              <a:gd name="connsiteX0" fmla="*/ 109071 w 394619"/>
              <a:gd name="connsiteY0" fmla="*/ 207464 h 543147"/>
              <a:gd name="connsiteX1" fmla="*/ 394620 w 394619"/>
              <a:gd name="connsiteY1" fmla="*/ 0 h 543147"/>
              <a:gd name="connsiteX2" fmla="*/ 285550 w 394619"/>
              <a:gd name="connsiteY2" fmla="*/ 335683 h 543147"/>
              <a:gd name="connsiteX3" fmla="*/ 0 w 394619"/>
              <a:gd name="connsiteY3" fmla="*/ 543147 h 543147"/>
              <a:gd name="connsiteX4" fmla="*/ 109071 w 394619"/>
              <a:gd name="connsiteY4" fmla="*/ 207464 h 543147"/>
              <a:gd name="connsiteX5" fmla="*/ 109071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1" y="207464"/>
                </a:moveTo>
                <a:lnTo>
                  <a:pt x="394620" y="0"/>
                </a:lnTo>
                <a:lnTo>
                  <a:pt x="285550" y="335683"/>
                </a:lnTo>
                <a:lnTo>
                  <a:pt x="0" y="543147"/>
                </a:lnTo>
                <a:lnTo>
                  <a:pt x="109071" y="207464"/>
                </a:lnTo>
                <a:lnTo>
                  <a:pt x="109071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7" name="Freeform: Shape 866">
            <a:extLst>
              <a:ext uri="{FF2B5EF4-FFF2-40B4-BE49-F238E27FC236}">
                <a16:creationId xmlns:a16="http://schemas.microsoft.com/office/drawing/2014/main" id="{DA811904-179C-0F5C-18AC-8B23FFBE40C1}"/>
              </a:ext>
            </a:extLst>
          </p:cNvPr>
          <p:cNvSpPr/>
          <p:nvPr/>
        </p:nvSpPr>
        <p:spPr>
          <a:xfrm>
            <a:off x="7162863" y="2464222"/>
            <a:ext cx="394618" cy="543147"/>
          </a:xfrm>
          <a:custGeom>
            <a:avLst/>
            <a:gdLst>
              <a:gd name="connsiteX0" fmla="*/ 109070 w 394618"/>
              <a:gd name="connsiteY0" fmla="*/ 207464 h 543147"/>
              <a:gd name="connsiteX1" fmla="*/ 394619 w 394618"/>
              <a:gd name="connsiteY1" fmla="*/ 0 h 543147"/>
              <a:gd name="connsiteX2" fmla="*/ 285549 w 394618"/>
              <a:gd name="connsiteY2" fmla="*/ 335683 h 543147"/>
              <a:gd name="connsiteX3" fmla="*/ 0 w 394618"/>
              <a:gd name="connsiteY3" fmla="*/ 543147 h 543147"/>
              <a:gd name="connsiteX4" fmla="*/ 109070 w 394618"/>
              <a:gd name="connsiteY4" fmla="*/ 207464 h 543147"/>
              <a:gd name="connsiteX5" fmla="*/ 109070 w 394618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109070" y="207464"/>
                </a:moveTo>
                <a:lnTo>
                  <a:pt x="394619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8" name="Freeform: Shape 867">
            <a:extLst>
              <a:ext uri="{FF2B5EF4-FFF2-40B4-BE49-F238E27FC236}">
                <a16:creationId xmlns:a16="http://schemas.microsoft.com/office/drawing/2014/main" id="{6801D840-4438-10B9-4EF0-489530F2D893}"/>
              </a:ext>
            </a:extLst>
          </p:cNvPr>
          <p:cNvSpPr/>
          <p:nvPr/>
        </p:nvSpPr>
        <p:spPr>
          <a:xfrm>
            <a:off x="6238806" y="1377928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19 w 394619"/>
              <a:gd name="connsiteY1" fmla="*/ 0 h 543147"/>
              <a:gd name="connsiteX2" fmla="*/ 285550 w 394619"/>
              <a:gd name="connsiteY2" fmla="*/ 335683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19" y="0"/>
                </a:lnTo>
                <a:lnTo>
                  <a:pt x="285550" y="335683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9" name="Freeform: Shape 868">
            <a:extLst>
              <a:ext uri="{FF2B5EF4-FFF2-40B4-BE49-F238E27FC236}">
                <a16:creationId xmlns:a16="http://schemas.microsoft.com/office/drawing/2014/main" id="{9DF50B1E-2AAB-0551-4CF8-A4778163335B}"/>
              </a:ext>
            </a:extLst>
          </p:cNvPr>
          <p:cNvSpPr/>
          <p:nvPr/>
        </p:nvSpPr>
        <p:spPr>
          <a:xfrm>
            <a:off x="5491228" y="163414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20 w 394619"/>
              <a:gd name="connsiteY1" fmla="*/ 0 h 543147"/>
              <a:gd name="connsiteX2" fmla="*/ 285550 w 394619"/>
              <a:gd name="connsiteY2" fmla="*/ 335683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20" y="0"/>
                </a:lnTo>
                <a:lnTo>
                  <a:pt x="285550" y="335683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0" name="Freeform: Shape 869">
            <a:extLst>
              <a:ext uri="{FF2B5EF4-FFF2-40B4-BE49-F238E27FC236}">
                <a16:creationId xmlns:a16="http://schemas.microsoft.com/office/drawing/2014/main" id="{C43100B1-23EA-A814-E94F-CA05558DE72B}"/>
              </a:ext>
            </a:extLst>
          </p:cNvPr>
          <p:cNvSpPr/>
          <p:nvPr/>
        </p:nvSpPr>
        <p:spPr>
          <a:xfrm>
            <a:off x="4458101" y="-1258563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19 w 394619"/>
              <a:gd name="connsiteY1" fmla="*/ 0 h 543147"/>
              <a:gd name="connsiteX2" fmla="*/ 285549 w 394619"/>
              <a:gd name="connsiteY2" fmla="*/ 335683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19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1" name="Freeform: Shape 870">
            <a:extLst>
              <a:ext uri="{FF2B5EF4-FFF2-40B4-BE49-F238E27FC236}">
                <a16:creationId xmlns:a16="http://schemas.microsoft.com/office/drawing/2014/main" id="{0F3E9D52-3A97-2A89-AECD-4745D0AEB494}"/>
              </a:ext>
            </a:extLst>
          </p:cNvPr>
          <p:cNvSpPr/>
          <p:nvPr/>
        </p:nvSpPr>
        <p:spPr>
          <a:xfrm>
            <a:off x="3139424" y="5979544"/>
            <a:ext cx="571098" cy="414927"/>
          </a:xfrm>
          <a:custGeom>
            <a:avLst/>
            <a:gdLst>
              <a:gd name="connsiteX0" fmla="*/ 0 w 571098"/>
              <a:gd name="connsiteY0" fmla="*/ 207463 h 414927"/>
              <a:gd name="connsiteX1" fmla="*/ 285550 w 571098"/>
              <a:gd name="connsiteY1" fmla="*/ 0 h 414927"/>
              <a:gd name="connsiteX2" fmla="*/ 571099 w 571098"/>
              <a:gd name="connsiteY2" fmla="*/ 207463 h 414927"/>
              <a:gd name="connsiteX3" fmla="*/ 285550 w 571098"/>
              <a:gd name="connsiteY3" fmla="*/ 414927 h 414927"/>
              <a:gd name="connsiteX4" fmla="*/ 0 w 571098"/>
              <a:gd name="connsiteY4" fmla="*/ 207463 h 414927"/>
              <a:gd name="connsiteX5" fmla="*/ 0 w 571098"/>
              <a:gd name="connsiteY5" fmla="*/ 207463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3"/>
                </a:moveTo>
                <a:lnTo>
                  <a:pt x="285550" y="0"/>
                </a:lnTo>
                <a:lnTo>
                  <a:pt x="571099" y="207463"/>
                </a:lnTo>
                <a:lnTo>
                  <a:pt x="285550" y="41492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2" name="Freeform: Shape 871">
            <a:extLst>
              <a:ext uri="{FF2B5EF4-FFF2-40B4-BE49-F238E27FC236}">
                <a16:creationId xmlns:a16="http://schemas.microsoft.com/office/drawing/2014/main" id="{B88E01A7-DC1A-7698-2322-57E13C1759F9}"/>
              </a:ext>
            </a:extLst>
          </p:cNvPr>
          <p:cNvSpPr/>
          <p:nvPr/>
        </p:nvSpPr>
        <p:spPr>
          <a:xfrm>
            <a:off x="3534044" y="6522691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3" name="Freeform: Shape 872">
            <a:extLst>
              <a:ext uri="{FF2B5EF4-FFF2-40B4-BE49-F238E27FC236}">
                <a16:creationId xmlns:a16="http://schemas.microsoft.com/office/drawing/2014/main" id="{18F6AF67-CC93-80BD-D80A-AB9294E6497C}"/>
              </a:ext>
            </a:extLst>
          </p:cNvPr>
          <p:cNvSpPr/>
          <p:nvPr/>
        </p:nvSpPr>
        <p:spPr>
          <a:xfrm>
            <a:off x="2500917" y="5100713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4" name="Freeform: Shape 873">
            <a:extLst>
              <a:ext uri="{FF2B5EF4-FFF2-40B4-BE49-F238E27FC236}">
                <a16:creationId xmlns:a16="http://schemas.microsoft.com/office/drawing/2014/main" id="{52A015E6-7059-7662-3270-4E2B3D38ABF4}"/>
              </a:ext>
            </a:extLst>
          </p:cNvPr>
          <p:cNvSpPr/>
          <p:nvPr/>
        </p:nvSpPr>
        <p:spPr>
          <a:xfrm>
            <a:off x="4172551" y="7401522"/>
            <a:ext cx="571098" cy="414927"/>
          </a:xfrm>
          <a:custGeom>
            <a:avLst/>
            <a:gdLst>
              <a:gd name="connsiteX0" fmla="*/ 0 w 571098"/>
              <a:gd name="connsiteY0" fmla="*/ 207463 h 414927"/>
              <a:gd name="connsiteX1" fmla="*/ 285550 w 571098"/>
              <a:gd name="connsiteY1" fmla="*/ 0 h 414927"/>
              <a:gd name="connsiteX2" fmla="*/ 571099 w 571098"/>
              <a:gd name="connsiteY2" fmla="*/ 207463 h 414927"/>
              <a:gd name="connsiteX3" fmla="*/ 285550 w 571098"/>
              <a:gd name="connsiteY3" fmla="*/ 414928 h 414927"/>
              <a:gd name="connsiteX4" fmla="*/ 0 w 571098"/>
              <a:gd name="connsiteY4" fmla="*/ 207463 h 414927"/>
              <a:gd name="connsiteX5" fmla="*/ 0 w 571098"/>
              <a:gd name="connsiteY5" fmla="*/ 207463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3"/>
                </a:moveTo>
                <a:lnTo>
                  <a:pt x="285550" y="0"/>
                </a:lnTo>
                <a:lnTo>
                  <a:pt x="571099" y="207463"/>
                </a:lnTo>
                <a:lnTo>
                  <a:pt x="285550" y="414928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5" name="Freeform: Shape 874">
            <a:extLst>
              <a:ext uri="{FF2B5EF4-FFF2-40B4-BE49-F238E27FC236}">
                <a16:creationId xmlns:a16="http://schemas.microsoft.com/office/drawing/2014/main" id="{697EE7E1-33D6-8152-D17F-DD3341986990}"/>
              </a:ext>
            </a:extLst>
          </p:cNvPr>
          <p:cNvSpPr/>
          <p:nvPr/>
        </p:nvSpPr>
        <p:spPr>
          <a:xfrm>
            <a:off x="1862409" y="4221883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8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6" name="Freeform: Shape 875">
            <a:extLst>
              <a:ext uri="{FF2B5EF4-FFF2-40B4-BE49-F238E27FC236}">
                <a16:creationId xmlns:a16="http://schemas.microsoft.com/office/drawing/2014/main" id="{FEFC6040-2E73-CF5B-F630-297641B53B1E}"/>
              </a:ext>
            </a:extLst>
          </p:cNvPr>
          <p:cNvSpPr/>
          <p:nvPr/>
        </p:nvSpPr>
        <p:spPr>
          <a:xfrm>
            <a:off x="4567171" y="7944669"/>
            <a:ext cx="571098" cy="414926"/>
          </a:xfrm>
          <a:custGeom>
            <a:avLst/>
            <a:gdLst>
              <a:gd name="connsiteX0" fmla="*/ 0 w 571098"/>
              <a:gd name="connsiteY0" fmla="*/ 207463 h 414926"/>
              <a:gd name="connsiteX1" fmla="*/ 285549 w 571098"/>
              <a:gd name="connsiteY1" fmla="*/ 0 h 414926"/>
              <a:gd name="connsiteX2" fmla="*/ 571099 w 571098"/>
              <a:gd name="connsiteY2" fmla="*/ 207463 h 414926"/>
              <a:gd name="connsiteX3" fmla="*/ 285549 w 571098"/>
              <a:gd name="connsiteY3" fmla="*/ 414927 h 414926"/>
              <a:gd name="connsiteX4" fmla="*/ 0 w 571098"/>
              <a:gd name="connsiteY4" fmla="*/ 207463 h 414926"/>
              <a:gd name="connsiteX5" fmla="*/ 0 w 571098"/>
              <a:gd name="connsiteY5" fmla="*/ 207463 h 414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6">
                <a:moveTo>
                  <a:pt x="0" y="207463"/>
                </a:moveTo>
                <a:lnTo>
                  <a:pt x="285549" y="0"/>
                </a:lnTo>
                <a:lnTo>
                  <a:pt x="571099" y="207463"/>
                </a:lnTo>
                <a:lnTo>
                  <a:pt x="285549" y="41492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7" name="Freeform: Shape 876">
            <a:extLst>
              <a:ext uri="{FF2B5EF4-FFF2-40B4-BE49-F238E27FC236}">
                <a16:creationId xmlns:a16="http://schemas.microsoft.com/office/drawing/2014/main" id="{403F4C3D-3EA5-4039-6368-FF445F887514}"/>
              </a:ext>
            </a:extLst>
          </p:cNvPr>
          <p:cNvSpPr/>
          <p:nvPr/>
        </p:nvSpPr>
        <p:spPr>
          <a:xfrm>
            <a:off x="1467789" y="3678736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8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8" name="Freeform: Shape 877">
            <a:extLst>
              <a:ext uri="{FF2B5EF4-FFF2-40B4-BE49-F238E27FC236}">
                <a16:creationId xmlns:a16="http://schemas.microsoft.com/office/drawing/2014/main" id="{12559F02-AA0A-7382-D529-695FB63B200F}"/>
              </a:ext>
            </a:extLst>
          </p:cNvPr>
          <p:cNvSpPr/>
          <p:nvPr/>
        </p:nvSpPr>
        <p:spPr>
          <a:xfrm>
            <a:off x="829281" y="2799905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9" name="Freeform: Shape 878">
            <a:extLst>
              <a:ext uri="{FF2B5EF4-FFF2-40B4-BE49-F238E27FC236}">
                <a16:creationId xmlns:a16="http://schemas.microsoft.com/office/drawing/2014/main" id="{8AEBEEF8-45DB-5C8C-4F3C-C88C9489AB44}"/>
              </a:ext>
            </a:extLst>
          </p:cNvPr>
          <p:cNvSpPr/>
          <p:nvPr/>
        </p:nvSpPr>
        <p:spPr>
          <a:xfrm>
            <a:off x="543732" y="1921075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0" name="Freeform: Shape 879">
            <a:extLst>
              <a:ext uri="{FF2B5EF4-FFF2-40B4-BE49-F238E27FC236}">
                <a16:creationId xmlns:a16="http://schemas.microsoft.com/office/drawing/2014/main" id="{E0036E89-D025-1F80-79F8-EAD812BB4444}"/>
              </a:ext>
            </a:extLst>
          </p:cNvPr>
          <p:cNvSpPr/>
          <p:nvPr/>
        </p:nvSpPr>
        <p:spPr>
          <a:xfrm>
            <a:off x="-203845" y="1377928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1" name="Freeform: Shape 880">
            <a:extLst>
              <a:ext uri="{FF2B5EF4-FFF2-40B4-BE49-F238E27FC236}">
                <a16:creationId xmlns:a16="http://schemas.microsoft.com/office/drawing/2014/main" id="{BD1837BA-65D8-BB16-4241-90E88C5430C3}"/>
              </a:ext>
            </a:extLst>
          </p:cNvPr>
          <p:cNvSpPr/>
          <p:nvPr/>
        </p:nvSpPr>
        <p:spPr>
          <a:xfrm>
            <a:off x="-842353" y="499097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2" name="Freeform: Shape 881">
            <a:extLst>
              <a:ext uri="{FF2B5EF4-FFF2-40B4-BE49-F238E27FC236}">
                <a16:creationId xmlns:a16="http://schemas.microsoft.com/office/drawing/2014/main" id="{D9E263B9-A118-7A98-348E-1637BA1602C9}"/>
              </a:ext>
            </a:extLst>
          </p:cNvPr>
          <p:cNvSpPr/>
          <p:nvPr/>
        </p:nvSpPr>
        <p:spPr>
          <a:xfrm>
            <a:off x="720211" y="2128538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19 w 394619"/>
              <a:gd name="connsiteY1" fmla="*/ 0 h 543147"/>
              <a:gd name="connsiteX2" fmla="*/ 285549 w 394619"/>
              <a:gd name="connsiteY2" fmla="*/ 335683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19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3" name="Freeform: Shape 882">
            <a:extLst>
              <a:ext uri="{FF2B5EF4-FFF2-40B4-BE49-F238E27FC236}">
                <a16:creationId xmlns:a16="http://schemas.microsoft.com/office/drawing/2014/main" id="{698E4E32-D7F9-65DD-B7C8-7D91719D2220}"/>
              </a:ext>
            </a:extLst>
          </p:cNvPr>
          <p:cNvSpPr/>
          <p:nvPr/>
        </p:nvSpPr>
        <p:spPr>
          <a:xfrm>
            <a:off x="1467789" y="3343052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20 w 394619"/>
              <a:gd name="connsiteY1" fmla="*/ 0 h 543147"/>
              <a:gd name="connsiteX2" fmla="*/ 285549 w 394619"/>
              <a:gd name="connsiteY2" fmla="*/ 335683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20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4" name="Freeform: Shape 883">
            <a:extLst>
              <a:ext uri="{FF2B5EF4-FFF2-40B4-BE49-F238E27FC236}">
                <a16:creationId xmlns:a16="http://schemas.microsoft.com/office/drawing/2014/main" id="{565CCEFD-3770-4723-9B20-0E85D0AC9980}"/>
              </a:ext>
            </a:extLst>
          </p:cNvPr>
          <p:cNvSpPr/>
          <p:nvPr/>
        </p:nvSpPr>
        <p:spPr>
          <a:xfrm>
            <a:off x="-203845" y="1042244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20 w 394619"/>
              <a:gd name="connsiteY1" fmla="*/ 0 h 543147"/>
              <a:gd name="connsiteX2" fmla="*/ 285549 w 394619"/>
              <a:gd name="connsiteY2" fmla="*/ 335683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20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5" name="Freeform: Shape 884">
            <a:extLst>
              <a:ext uri="{FF2B5EF4-FFF2-40B4-BE49-F238E27FC236}">
                <a16:creationId xmlns:a16="http://schemas.microsoft.com/office/drawing/2014/main" id="{C1D23979-DA4B-1BB6-EA0E-3F2952C02F24}"/>
              </a:ext>
            </a:extLst>
          </p:cNvPr>
          <p:cNvSpPr/>
          <p:nvPr/>
        </p:nvSpPr>
        <p:spPr>
          <a:xfrm>
            <a:off x="2500917" y="4765030"/>
            <a:ext cx="394619" cy="543147"/>
          </a:xfrm>
          <a:custGeom>
            <a:avLst/>
            <a:gdLst>
              <a:gd name="connsiteX0" fmla="*/ 109070 w 394619"/>
              <a:gd name="connsiteY0" fmla="*/ 207463 h 543147"/>
              <a:gd name="connsiteX1" fmla="*/ 394619 w 394619"/>
              <a:gd name="connsiteY1" fmla="*/ 0 h 543147"/>
              <a:gd name="connsiteX2" fmla="*/ 285549 w 394619"/>
              <a:gd name="connsiteY2" fmla="*/ 335683 h 543147"/>
              <a:gd name="connsiteX3" fmla="*/ 0 w 394619"/>
              <a:gd name="connsiteY3" fmla="*/ 543147 h 543147"/>
              <a:gd name="connsiteX4" fmla="*/ 109070 w 394619"/>
              <a:gd name="connsiteY4" fmla="*/ 207463 h 543147"/>
              <a:gd name="connsiteX5" fmla="*/ 109070 w 394619"/>
              <a:gd name="connsiteY5" fmla="*/ 20746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3"/>
                </a:moveTo>
                <a:lnTo>
                  <a:pt x="394619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3"/>
                </a:lnTo>
                <a:lnTo>
                  <a:pt x="10907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6" name="Freeform: Shape 885">
            <a:extLst>
              <a:ext uri="{FF2B5EF4-FFF2-40B4-BE49-F238E27FC236}">
                <a16:creationId xmlns:a16="http://schemas.microsoft.com/office/drawing/2014/main" id="{E14F02E2-9065-F41B-1EA0-DFBFC6B42152}"/>
              </a:ext>
            </a:extLst>
          </p:cNvPr>
          <p:cNvSpPr/>
          <p:nvPr/>
        </p:nvSpPr>
        <p:spPr>
          <a:xfrm>
            <a:off x="3139424" y="5643861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20 w 394619"/>
              <a:gd name="connsiteY1" fmla="*/ 0 h 543147"/>
              <a:gd name="connsiteX2" fmla="*/ 285550 w 394619"/>
              <a:gd name="connsiteY2" fmla="*/ 335684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20" y="0"/>
                </a:lnTo>
                <a:lnTo>
                  <a:pt x="285550" y="335684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7" name="Freeform: Shape 886">
            <a:extLst>
              <a:ext uri="{FF2B5EF4-FFF2-40B4-BE49-F238E27FC236}">
                <a16:creationId xmlns:a16="http://schemas.microsoft.com/office/drawing/2014/main" id="{610DC9C0-866E-0190-CFE7-14721DF6F3F8}"/>
              </a:ext>
            </a:extLst>
          </p:cNvPr>
          <p:cNvSpPr/>
          <p:nvPr/>
        </p:nvSpPr>
        <p:spPr>
          <a:xfrm>
            <a:off x="4172551" y="7065838"/>
            <a:ext cx="394619" cy="543146"/>
          </a:xfrm>
          <a:custGeom>
            <a:avLst/>
            <a:gdLst>
              <a:gd name="connsiteX0" fmla="*/ 109070 w 394619"/>
              <a:gd name="connsiteY0" fmla="*/ 207463 h 543146"/>
              <a:gd name="connsiteX1" fmla="*/ 394620 w 394619"/>
              <a:gd name="connsiteY1" fmla="*/ 0 h 543146"/>
              <a:gd name="connsiteX2" fmla="*/ 285550 w 394619"/>
              <a:gd name="connsiteY2" fmla="*/ 335683 h 543146"/>
              <a:gd name="connsiteX3" fmla="*/ 0 w 394619"/>
              <a:gd name="connsiteY3" fmla="*/ 543147 h 543146"/>
              <a:gd name="connsiteX4" fmla="*/ 109070 w 394619"/>
              <a:gd name="connsiteY4" fmla="*/ 207463 h 543146"/>
              <a:gd name="connsiteX5" fmla="*/ 109070 w 394619"/>
              <a:gd name="connsiteY5" fmla="*/ 20746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109070" y="207463"/>
                </a:moveTo>
                <a:lnTo>
                  <a:pt x="394620" y="0"/>
                </a:lnTo>
                <a:lnTo>
                  <a:pt x="285550" y="335683"/>
                </a:lnTo>
                <a:lnTo>
                  <a:pt x="0" y="543147"/>
                </a:lnTo>
                <a:lnTo>
                  <a:pt x="109070" y="207463"/>
                </a:lnTo>
                <a:lnTo>
                  <a:pt x="10907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8" name="Freeform: Shape 887">
            <a:extLst>
              <a:ext uri="{FF2B5EF4-FFF2-40B4-BE49-F238E27FC236}">
                <a16:creationId xmlns:a16="http://schemas.microsoft.com/office/drawing/2014/main" id="{7B9FB5F3-EB01-52FD-6501-8EF30DEA6430}"/>
              </a:ext>
            </a:extLst>
          </p:cNvPr>
          <p:cNvSpPr/>
          <p:nvPr/>
        </p:nvSpPr>
        <p:spPr>
          <a:xfrm>
            <a:off x="5205679" y="8487816"/>
            <a:ext cx="394619" cy="543147"/>
          </a:xfrm>
          <a:custGeom>
            <a:avLst/>
            <a:gdLst>
              <a:gd name="connsiteX0" fmla="*/ 109070 w 394619"/>
              <a:gd name="connsiteY0" fmla="*/ 207463 h 543147"/>
              <a:gd name="connsiteX1" fmla="*/ 394619 w 394619"/>
              <a:gd name="connsiteY1" fmla="*/ 0 h 543147"/>
              <a:gd name="connsiteX2" fmla="*/ 285549 w 394619"/>
              <a:gd name="connsiteY2" fmla="*/ 335683 h 543147"/>
              <a:gd name="connsiteX3" fmla="*/ 0 w 394619"/>
              <a:gd name="connsiteY3" fmla="*/ 543148 h 543147"/>
              <a:gd name="connsiteX4" fmla="*/ 109070 w 394619"/>
              <a:gd name="connsiteY4" fmla="*/ 207463 h 543147"/>
              <a:gd name="connsiteX5" fmla="*/ 109070 w 394619"/>
              <a:gd name="connsiteY5" fmla="*/ 20746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3"/>
                </a:moveTo>
                <a:lnTo>
                  <a:pt x="394619" y="0"/>
                </a:lnTo>
                <a:lnTo>
                  <a:pt x="285549" y="335683"/>
                </a:lnTo>
                <a:lnTo>
                  <a:pt x="0" y="543148"/>
                </a:lnTo>
                <a:lnTo>
                  <a:pt x="109070" y="207463"/>
                </a:lnTo>
                <a:lnTo>
                  <a:pt x="10907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9" name="Freeform: Shape 888">
            <a:extLst>
              <a:ext uri="{FF2B5EF4-FFF2-40B4-BE49-F238E27FC236}">
                <a16:creationId xmlns:a16="http://schemas.microsoft.com/office/drawing/2014/main" id="{B585F128-4907-56E5-2EC5-1C1DD0C7832B}"/>
              </a:ext>
            </a:extLst>
          </p:cNvPr>
          <p:cNvSpPr/>
          <p:nvPr/>
        </p:nvSpPr>
        <p:spPr>
          <a:xfrm>
            <a:off x="6877313" y="834781"/>
            <a:ext cx="571099" cy="414927"/>
          </a:xfrm>
          <a:custGeom>
            <a:avLst/>
            <a:gdLst>
              <a:gd name="connsiteX0" fmla="*/ 0 w 571099"/>
              <a:gd name="connsiteY0" fmla="*/ 207464 h 414927"/>
              <a:gd name="connsiteX1" fmla="*/ 285550 w 571099"/>
              <a:gd name="connsiteY1" fmla="*/ 0 h 414927"/>
              <a:gd name="connsiteX2" fmla="*/ 571099 w 571099"/>
              <a:gd name="connsiteY2" fmla="*/ 207464 h 414927"/>
              <a:gd name="connsiteX3" fmla="*/ 285550 w 571099"/>
              <a:gd name="connsiteY3" fmla="*/ 414927 h 414927"/>
              <a:gd name="connsiteX4" fmla="*/ 0 w 571099"/>
              <a:gd name="connsiteY4" fmla="*/ 207464 h 414927"/>
              <a:gd name="connsiteX5" fmla="*/ 0 w 571099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7">
                <a:moveTo>
                  <a:pt x="0" y="207464"/>
                </a:moveTo>
                <a:lnTo>
                  <a:pt x="285550" y="0"/>
                </a:lnTo>
                <a:lnTo>
                  <a:pt x="571099" y="207464"/>
                </a:lnTo>
                <a:lnTo>
                  <a:pt x="285550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0" name="Freeform: Shape 889">
            <a:extLst>
              <a:ext uri="{FF2B5EF4-FFF2-40B4-BE49-F238E27FC236}">
                <a16:creationId xmlns:a16="http://schemas.microsoft.com/office/drawing/2014/main" id="{CD5A2A0A-3771-1583-2E21-861E8F4C0AC5}"/>
              </a:ext>
            </a:extLst>
          </p:cNvPr>
          <p:cNvSpPr/>
          <p:nvPr/>
        </p:nvSpPr>
        <p:spPr>
          <a:xfrm>
            <a:off x="7624892" y="1377928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8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8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1" name="Freeform: Shape 890">
            <a:extLst>
              <a:ext uri="{FF2B5EF4-FFF2-40B4-BE49-F238E27FC236}">
                <a16:creationId xmlns:a16="http://schemas.microsoft.com/office/drawing/2014/main" id="{DEE5B111-4D4D-1FF8-410E-EC278F096695}"/>
              </a:ext>
            </a:extLst>
          </p:cNvPr>
          <p:cNvSpPr/>
          <p:nvPr/>
        </p:nvSpPr>
        <p:spPr>
          <a:xfrm>
            <a:off x="6238806" y="-44049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50 w 571098"/>
              <a:gd name="connsiteY1" fmla="*/ 0 h 414927"/>
              <a:gd name="connsiteX2" fmla="*/ 571099 w 571098"/>
              <a:gd name="connsiteY2" fmla="*/ 207464 h 414927"/>
              <a:gd name="connsiteX3" fmla="*/ 285550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50" y="0"/>
                </a:lnTo>
                <a:lnTo>
                  <a:pt x="571099" y="207464"/>
                </a:lnTo>
                <a:lnTo>
                  <a:pt x="285550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2" name="Freeform: Shape 891">
            <a:extLst>
              <a:ext uri="{FF2B5EF4-FFF2-40B4-BE49-F238E27FC236}">
                <a16:creationId xmlns:a16="http://schemas.microsoft.com/office/drawing/2014/main" id="{53B1F351-F282-C8A2-2D66-02A3A0733E08}"/>
              </a:ext>
            </a:extLst>
          </p:cNvPr>
          <p:cNvSpPr/>
          <p:nvPr/>
        </p:nvSpPr>
        <p:spPr>
          <a:xfrm>
            <a:off x="7910441" y="2256758"/>
            <a:ext cx="571099" cy="414927"/>
          </a:xfrm>
          <a:custGeom>
            <a:avLst/>
            <a:gdLst>
              <a:gd name="connsiteX0" fmla="*/ 0 w 571099"/>
              <a:gd name="connsiteY0" fmla="*/ 207464 h 414927"/>
              <a:gd name="connsiteX1" fmla="*/ 285549 w 571099"/>
              <a:gd name="connsiteY1" fmla="*/ 0 h 414927"/>
              <a:gd name="connsiteX2" fmla="*/ 571099 w 571099"/>
              <a:gd name="connsiteY2" fmla="*/ 207464 h 414927"/>
              <a:gd name="connsiteX3" fmla="*/ 285549 w 571099"/>
              <a:gd name="connsiteY3" fmla="*/ 414928 h 414927"/>
              <a:gd name="connsiteX4" fmla="*/ 0 w 571099"/>
              <a:gd name="connsiteY4" fmla="*/ 207464 h 414927"/>
              <a:gd name="connsiteX5" fmla="*/ 0 w 571099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3" name="Freeform: Shape 892">
            <a:extLst>
              <a:ext uri="{FF2B5EF4-FFF2-40B4-BE49-F238E27FC236}">
                <a16:creationId xmlns:a16="http://schemas.microsoft.com/office/drawing/2014/main" id="{5EAF1356-1166-AE7C-87C1-0E3E483B7AA3}"/>
              </a:ext>
            </a:extLst>
          </p:cNvPr>
          <p:cNvSpPr/>
          <p:nvPr/>
        </p:nvSpPr>
        <p:spPr>
          <a:xfrm>
            <a:off x="5953256" y="-922880"/>
            <a:ext cx="571099" cy="414927"/>
          </a:xfrm>
          <a:custGeom>
            <a:avLst/>
            <a:gdLst>
              <a:gd name="connsiteX0" fmla="*/ 0 w 571099"/>
              <a:gd name="connsiteY0" fmla="*/ 207464 h 414927"/>
              <a:gd name="connsiteX1" fmla="*/ 285550 w 571099"/>
              <a:gd name="connsiteY1" fmla="*/ 0 h 414927"/>
              <a:gd name="connsiteX2" fmla="*/ 571099 w 571099"/>
              <a:gd name="connsiteY2" fmla="*/ 207464 h 414927"/>
              <a:gd name="connsiteX3" fmla="*/ 285550 w 571099"/>
              <a:gd name="connsiteY3" fmla="*/ 414928 h 414927"/>
              <a:gd name="connsiteX4" fmla="*/ 0 w 571099"/>
              <a:gd name="connsiteY4" fmla="*/ 207464 h 414927"/>
              <a:gd name="connsiteX5" fmla="*/ 0 w 571099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7">
                <a:moveTo>
                  <a:pt x="0" y="207464"/>
                </a:moveTo>
                <a:lnTo>
                  <a:pt x="285550" y="0"/>
                </a:lnTo>
                <a:lnTo>
                  <a:pt x="571099" y="207464"/>
                </a:lnTo>
                <a:lnTo>
                  <a:pt x="285550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4" name="Freeform: Shape 893">
            <a:extLst>
              <a:ext uri="{FF2B5EF4-FFF2-40B4-BE49-F238E27FC236}">
                <a16:creationId xmlns:a16="http://schemas.microsoft.com/office/drawing/2014/main" id="{0EC54403-0CF6-8814-9691-9F80EFE83BED}"/>
              </a:ext>
            </a:extLst>
          </p:cNvPr>
          <p:cNvSpPr/>
          <p:nvPr/>
        </p:nvSpPr>
        <p:spPr>
          <a:xfrm>
            <a:off x="8658019" y="2799905"/>
            <a:ext cx="571099" cy="414927"/>
          </a:xfrm>
          <a:custGeom>
            <a:avLst/>
            <a:gdLst>
              <a:gd name="connsiteX0" fmla="*/ 0 w 571099"/>
              <a:gd name="connsiteY0" fmla="*/ 207464 h 414927"/>
              <a:gd name="connsiteX1" fmla="*/ 285550 w 571099"/>
              <a:gd name="connsiteY1" fmla="*/ 0 h 414927"/>
              <a:gd name="connsiteX2" fmla="*/ 571099 w 571099"/>
              <a:gd name="connsiteY2" fmla="*/ 207464 h 414927"/>
              <a:gd name="connsiteX3" fmla="*/ 285550 w 571099"/>
              <a:gd name="connsiteY3" fmla="*/ 414927 h 414927"/>
              <a:gd name="connsiteX4" fmla="*/ 0 w 571099"/>
              <a:gd name="connsiteY4" fmla="*/ 207464 h 414927"/>
              <a:gd name="connsiteX5" fmla="*/ 0 w 571099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7">
                <a:moveTo>
                  <a:pt x="0" y="207464"/>
                </a:moveTo>
                <a:lnTo>
                  <a:pt x="285550" y="0"/>
                </a:lnTo>
                <a:lnTo>
                  <a:pt x="571099" y="207464"/>
                </a:lnTo>
                <a:lnTo>
                  <a:pt x="285550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5" name="Freeform: Shape 894">
            <a:extLst>
              <a:ext uri="{FF2B5EF4-FFF2-40B4-BE49-F238E27FC236}">
                <a16:creationId xmlns:a16="http://schemas.microsoft.com/office/drawing/2014/main" id="{E620D33D-A45A-B780-74CA-E4488CF2D4C3}"/>
              </a:ext>
            </a:extLst>
          </p:cNvPr>
          <p:cNvSpPr/>
          <p:nvPr/>
        </p:nvSpPr>
        <p:spPr>
          <a:xfrm>
            <a:off x="8943568" y="3678736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8 w 571098"/>
              <a:gd name="connsiteY2" fmla="*/ 207464 h 414927"/>
              <a:gd name="connsiteX3" fmla="*/ 285549 w 571098"/>
              <a:gd name="connsiteY3" fmla="*/ 414928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8" y="207464"/>
                </a:lnTo>
                <a:lnTo>
                  <a:pt x="285549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6" name="Freeform: Shape 895">
            <a:extLst>
              <a:ext uri="{FF2B5EF4-FFF2-40B4-BE49-F238E27FC236}">
                <a16:creationId xmlns:a16="http://schemas.microsoft.com/office/drawing/2014/main" id="{6D181AAB-5360-C7F9-AE28-6490BFEA27EA}"/>
              </a:ext>
            </a:extLst>
          </p:cNvPr>
          <p:cNvSpPr/>
          <p:nvPr/>
        </p:nvSpPr>
        <p:spPr>
          <a:xfrm>
            <a:off x="9582076" y="4557566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8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8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7" name="Freeform: Shape 896">
            <a:extLst>
              <a:ext uri="{FF2B5EF4-FFF2-40B4-BE49-F238E27FC236}">
                <a16:creationId xmlns:a16="http://schemas.microsoft.com/office/drawing/2014/main" id="{26140F48-2E5B-0CC2-721D-C491D0F634AF}"/>
              </a:ext>
            </a:extLst>
          </p:cNvPr>
          <p:cNvSpPr/>
          <p:nvPr/>
        </p:nvSpPr>
        <p:spPr>
          <a:xfrm>
            <a:off x="10329654" y="5100713"/>
            <a:ext cx="571099" cy="414927"/>
          </a:xfrm>
          <a:custGeom>
            <a:avLst/>
            <a:gdLst>
              <a:gd name="connsiteX0" fmla="*/ 0 w 571099"/>
              <a:gd name="connsiteY0" fmla="*/ 207464 h 414927"/>
              <a:gd name="connsiteX1" fmla="*/ 285549 w 571099"/>
              <a:gd name="connsiteY1" fmla="*/ 0 h 414927"/>
              <a:gd name="connsiteX2" fmla="*/ 571099 w 571099"/>
              <a:gd name="connsiteY2" fmla="*/ 207464 h 414927"/>
              <a:gd name="connsiteX3" fmla="*/ 285549 w 571099"/>
              <a:gd name="connsiteY3" fmla="*/ 414927 h 414927"/>
              <a:gd name="connsiteX4" fmla="*/ 0 w 571099"/>
              <a:gd name="connsiteY4" fmla="*/ 207464 h 414927"/>
              <a:gd name="connsiteX5" fmla="*/ 0 w 571099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8" name="Freeform: Shape 897">
            <a:extLst>
              <a:ext uri="{FF2B5EF4-FFF2-40B4-BE49-F238E27FC236}">
                <a16:creationId xmlns:a16="http://schemas.microsoft.com/office/drawing/2014/main" id="{F6F2DEC9-1F45-E22E-2B8F-04A2C0B5AE1E}"/>
              </a:ext>
            </a:extLst>
          </p:cNvPr>
          <p:cNvSpPr/>
          <p:nvPr/>
        </p:nvSpPr>
        <p:spPr>
          <a:xfrm>
            <a:off x="10615203" y="5979544"/>
            <a:ext cx="571099" cy="414927"/>
          </a:xfrm>
          <a:custGeom>
            <a:avLst/>
            <a:gdLst>
              <a:gd name="connsiteX0" fmla="*/ 0 w 571099"/>
              <a:gd name="connsiteY0" fmla="*/ 207463 h 414927"/>
              <a:gd name="connsiteX1" fmla="*/ 285550 w 571099"/>
              <a:gd name="connsiteY1" fmla="*/ 0 h 414927"/>
              <a:gd name="connsiteX2" fmla="*/ 571099 w 571099"/>
              <a:gd name="connsiteY2" fmla="*/ 207463 h 414927"/>
              <a:gd name="connsiteX3" fmla="*/ 285550 w 571099"/>
              <a:gd name="connsiteY3" fmla="*/ 414927 h 414927"/>
              <a:gd name="connsiteX4" fmla="*/ 0 w 571099"/>
              <a:gd name="connsiteY4" fmla="*/ 207463 h 414927"/>
              <a:gd name="connsiteX5" fmla="*/ 0 w 571099"/>
              <a:gd name="connsiteY5" fmla="*/ 207463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7">
                <a:moveTo>
                  <a:pt x="0" y="207463"/>
                </a:moveTo>
                <a:lnTo>
                  <a:pt x="285550" y="0"/>
                </a:lnTo>
                <a:lnTo>
                  <a:pt x="571099" y="207463"/>
                </a:lnTo>
                <a:lnTo>
                  <a:pt x="285550" y="41492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9" name="Freeform: Shape 898">
            <a:extLst>
              <a:ext uri="{FF2B5EF4-FFF2-40B4-BE49-F238E27FC236}">
                <a16:creationId xmlns:a16="http://schemas.microsoft.com/office/drawing/2014/main" id="{E119CC6E-E138-E176-E9B1-11853205CE3F}"/>
              </a:ext>
            </a:extLst>
          </p:cNvPr>
          <p:cNvSpPr/>
          <p:nvPr/>
        </p:nvSpPr>
        <p:spPr>
          <a:xfrm>
            <a:off x="10506133" y="5308177"/>
            <a:ext cx="394619" cy="543147"/>
          </a:xfrm>
          <a:custGeom>
            <a:avLst/>
            <a:gdLst>
              <a:gd name="connsiteX0" fmla="*/ 109070 w 394619"/>
              <a:gd name="connsiteY0" fmla="*/ 207463 h 543147"/>
              <a:gd name="connsiteX1" fmla="*/ 394620 w 394619"/>
              <a:gd name="connsiteY1" fmla="*/ 0 h 543147"/>
              <a:gd name="connsiteX2" fmla="*/ 285549 w 394619"/>
              <a:gd name="connsiteY2" fmla="*/ 335683 h 543147"/>
              <a:gd name="connsiteX3" fmla="*/ 0 w 394619"/>
              <a:gd name="connsiteY3" fmla="*/ 543147 h 543147"/>
              <a:gd name="connsiteX4" fmla="*/ 109070 w 394619"/>
              <a:gd name="connsiteY4" fmla="*/ 207463 h 543147"/>
              <a:gd name="connsiteX5" fmla="*/ 109070 w 394619"/>
              <a:gd name="connsiteY5" fmla="*/ 20746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3"/>
                </a:moveTo>
                <a:lnTo>
                  <a:pt x="394620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3"/>
                </a:lnTo>
                <a:lnTo>
                  <a:pt x="10907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0" name="Freeform: Shape 899">
            <a:extLst>
              <a:ext uri="{FF2B5EF4-FFF2-40B4-BE49-F238E27FC236}">
                <a16:creationId xmlns:a16="http://schemas.microsoft.com/office/drawing/2014/main" id="{C980017C-CB36-254A-4A2E-47501A7E64BC}"/>
              </a:ext>
            </a:extLst>
          </p:cNvPr>
          <p:cNvSpPr/>
          <p:nvPr/>
        </p:nvSpPr>
        <p:spPr>
          <a:xfrm>
            <a:off x="9582076" y="4221883"/>
            <a:ext cx="394618" cy="543147"/>
          </a:xfrm>
          <a:custGeom>
            <a:avLst/>
            <a:gdLst>
              <a:gd name="connsiteX0" fmla="*/ 109070 w 394618"/>
              <a:gd name="connsiteY0" fmla="*/ 207464 h 543147"/>
              <a:gd name="connsiteX1" fmla="*/ 394619 w 394618"/>
              <a:gd name="connsiteY1" fmla="*/ 0 h 543147"/>
              <a:gd name="connsiteX2" fmla="*/ 285549 w 394618"/>
              <a:gd name="connsiteY2" fmla="*/ 335684 h 543147"/>
              <a:gd name="connsiteX3" fmla="*/ 0 w 394618"/>
              <a:gd name="connsiteY3" fmla="*/ 543148 h 543147"/>
              <a:gd name="connsiteX4" fmla="*/ 109070 w 394618"/>
              <a:gd name="connsiteY4" fmla="*/ 207464 h 543147"/>
              <a:gd name="connsiteX5" fmla="*/ 109070 w 394618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109070" y="207464"/>
                </a:moveTo>
                <a:lnTo>
                  <a:pt x="394619" y="0"/>
                </a:lnTo>
                <a:lnTo>
                  <a:pt x="285549" y="335684"/>
                </a:lnTo>
                <a:lnTo>
                  <a:pt x="0" y="543148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1" name="Freeform: Shape 900">
            <a:extLst>
              <a:ext uri="{FF2B5EF4-FFF2-40B4-BE49-F238E27FC236}">
                <a16:creationId xmlns:a16="http://schemas.microsoft.com/office/drawing/2014/main" id="{0587EDF4-4C7A-C15C-86A9-A79CE30D9DB7}"/>
              </a:ext>
            </a:extLst>
          </p:cNvPr>
          <p:cNvSpPr/>
          <p:nvPr/>
        </p:nvSpPr>
        <p:spPr>
          <a:xfrm>
            <a:off x="8834498" y="3007369"/>
            <a:ext cx="394619" cy="543147"/>
          </a:xfrm>
          <a:custGeom>
            <a:avLst/>
            <a:gdLst>
              <a:gd name="connsiteX0" fmla="*/ 109071 w 394619"/>
              <a:gd name="connsiteY0" fmla="*/ 207464 h 543147"/>
              <a:gd name="connsiteX1" fmla="*/ 394620 w 394619"/>
              <a:gd name="connsiteY1" fmla="*/ 0 h 543147"/>
              <a:gd name="connsiteX2" fmla="*/ 285550 w 394619"/>
              <a:gd name="connsiteY2" fmla="*/ 335683 h 543147"/>
              <a:gd name="connsiteX3" fmla="*/ 0 w 394619"/>
              <a:gd name="connsiteY3" fmla="*/ 543147 h 543147"/>
              <a:gd name="connsiteX4" fmla="*/ 109071 w 394619"/>
              <a:gd name="connsiteY4" fmla="*/ 207464 h 543147"/>
              <a:gd name="connsiteX5" fmla="*/ 109071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1" y="207464"/>
                </a:moveTo>
                <a:lnTo>
                  <a:pt x="394620" y="0"/>
                </a:lnTo>
                <a:lnTo>
                  <a:pt x="285550" y="335683"/>
                </a:lnTo>
                <a:lnTo>
                  <a:pt x="0" y="543147"/>
                </a:lnTo>
                <a:lnTo>
                  <a:pt x="109071" y="207464"/>
                </a:lnTo>
                <a:lnTo>
                  <a:pt x="109071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2" name="Freeform: Shape 901">
            <a:extLst>
              <a:ext uri="{FF2B5EF4-FFF2-40B4-BE49-F238E27FC236}">
                <a16:creationId xmlns:a16="http://schemas.microsoft.com/office/drawing/2014/main" id="{787B27AD-FAB5-6E9B-EF24-0236C7143053}"/>
              </a:ext>
            </a:extLst>
          </p:cNvPr>
          <p:cNvSpPr/>
          <p:nvPr/>
        </p:nvSpPr>
        <p:spPr>
          <a:xfrm>
            <a:off x="7910441" y="1921075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20 w 394619"/>
              <a:gd name="connsiteY1" fmla="*/ 0 h 543147"/>
              <a:gd name="connsiteX2" fmla="*/ 285549 w 394619"/>
              <a:gd name="connsiteY2" fmla="*/ 335683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20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3" name="Freeform: Shape 902">
            <a:extLst>
              <a:ext uri="{FF2B5EF4-FFF2-40B4-BE49-F238E27FC236}">
                <a16:creationId xmlns:a16="http://schemas.microsoft.com/office/drawing/2014/main" id="{5DD6DD76-2467-3D72-B66F-38EF2735948D}"/>
              </a:ext>
            </a:extLst>
          </p:cNvPr>
          <p:cNvSpPr/>
          <p:nvPr/>
        </p:nvSpPr>
        <p:spPr>
          <a:xfrm>
            <a:off x="6877313" y="499097"/>
            <a:ext cx="394619" cy="543147"/>
          </a:xfrm>
          <a:custGeom>
            <a:avLst/>
            <a:gdLst>
              <a:gd name="connsiteX0" fmla="*/ 109071 w 394619"/>
              <a:gd name="connsiteY0" fmla="*/ 207464 h 543147"/>
              <a:gd name="connsiteX1" fmla="*/ 394620 w 394619"/>
              <a:gd name="connsiteY1" fmla="*/ 0 h 543147"/>
              <a:gd name="connsiteX2" fmla="*/ 285550 w 394619"/>
              <a:gd name="connsiteY2" fmla="*/ 335683 h 543147"/>
              <a:gd name="connsiteX3" fmla="*/ 0 w 394619"/>
              <a:gd name="connsiteY3" fmla="*/ 543147 h 543147"/>
              <a:gd name="connsiteX4" fmla="*/ 109071 w 394619"/>
              <a:gd name="connsiteY4" fmla="*/ 207464 h 543147"/>
              <a:gd name="connsiteX5" fmla="*/ 109071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1" y="207464"/>
                </a:moveTo>
                <a:lnTo>
                  <a:pt x="394620" y="0"/>
                </a:lnTo>
                <a:lnTo>
                  <a:pt x="285550" y="335683"/>
                </a:lnTo>
                <a:lnTo>
                  <a:pt x="0" y="543147"/>
                </a:lnTo>
                <a:lnTo>
                  <a:pt x="109071" y="207464"/>
                </a:lnTo>
                <a:lnTo>
                  <a:pt x="109071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4" name="Freeform: Shape 903">
            <a:extLst>
              <a:ext uri="{FF2B5EF4-FFF2-40B4-BE49-F238E27FC236}">
                <a16:creationId xmlns:a16="http://schemas.microsoft.com/office/drawing/2014/main" id="{CA4864C3-D8A9-8B23-6653-7B8BE28C17E8}"/>
              </a:ext>
            </a:extLst>
          </p:cNvPr>
          <p:cNvSpPr/>
          <p:nvPr/>
        </p:nvSpPr>
        <p:spPr>
          <a:xfrm>
            <a:off x="6129736" y="-715416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20 w 394619"/>
              <a:gd name="connsiteY1" fmla="*/ 0 h 543147"/>
              <a:gd name="connsiteX2" fmla="*/ 285550 w 394619"/>
              <a:gd name="connsiteY2" fmla="*/ 335683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20" y="0"/>
                </a:lnTo>
                <a:lnTo>
                  <a:pt x="285550" y="335683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5" name="Freeform: Shape 904">
            <a:extLst>
              <a:ext uri="{FF2B5EF4-FFF2-40B4-BE49-F238E27FC236}">
                <a16:creationId xmlns:a16="http://schemas.microsoft.com/office/drawing/2014/main" id="{95AB7CDC-9896-B4DE-881A-FBFE528C6118}"/>
              </a:ext>
            </a:extLst>
          </p:cNvPr>
          <p:cNvSpPr/>
          <p:nvPr/>
        </p:nvSpPr>
        <p:spPr>
          <a:xfrm>
            <a:off x="2500917" y="6858375"/>
            <a:ext cx="571098" cy="414926"/>
          </a:xfrm>
          <a:custGeom>
            <a:avLst/>
            <a:gdLst>
              <a:gd name="connsiteX0" fmla="*/ 0 w 571098"/>
              <a:gd name="connsiteY0" fmla="*/ 207463 h 414926"/>
              <a:gd name="connsiteX1" fmla="*/ 285549 w 571098"/>
              <a:gd name="connsiteY1" fmla="*/ 0 h 414926"/>
              <a:gd name="connsiteX2" fmla="*/ 571099 w 571098"/>
              <a:gd name="connsiteY2" fmla="*/ 207463 h 414926"/>
              <a:gd name="connsiteX3" fmla="*/ 285549 w 571098"/>
              <a:gd name="connsiteY3" fmla="*/ 414927 h 414926"/>
              <a:gd name="connsiteX4" fmla="*/ 0 w 571098"/>
              <a:gd name="connsiteY4" fmla="*/ 207463 h 414926"/>
              <a:gd name="connsiteX5" fmla="*/ 0 w 571098"/>
              <a:gd name="connsiteY5" fmla="*/ 207463 h 414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6">
                <a:moveTo>
                  <a:pt x="0" y="207463"/>
                </a:moveTo>
                <a:lnTo>
                  <a:pt x="285549" y="0"/>
                </a:lnTo>
                <a:lnTo>
                  <a:pt x="571099" y="207463"/>
                </a:lnTo>
                <a:lnTo>
                  <a:pt x="285549" y="41492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6" name="Freeform: Shape 905">
            <a:extLst>
              <a:ext uri="{FF2B5EF4-FFF2-40B4-BE49-F238E27FC236}">
                <a16:creationId xmlns:a16="http://schemas.microsoft.com/office/drawing/2014/main" id="{BC3647EE-07B0-4001-C806-35E57BDF188D}"/>
              </a:ext>
            </a:extLst>
          </p:cNvPr>
          <p:cNvSpPr/>
          <p:nvPr/>
        </p:nvSpPr>
        <p:spPr>
          <a:xfrm>
            <a:off x="3248494" y="7401522"/>
            <a:ext cx="571098" cy="414927"/>
          </a:xfrm>
          <a:custGeom>
            <a:avLst/>
            <a:gdLst>
              <a:gd name="connsiteX0" fmla="*/ 0 w 571098"/>
              <a:gd name="connsiteY0" fmla="*/ 207463 h 414927"/>
              <a:gd name="connsiteX1" fmla="*/ 285550 w 571098"/>
              <a:gd name="connsiteY1" fmla="*/ 0 h 414927"/>
              <a:gd name="connsiteX2" fmla="*/ 571099 w 571098"/>
              <a:gd name="connsiteY2" fmla="*/ 207463 h 414927"/>
              <a:gd name="connsiteX3" fmla="*/ 285550 w 571098"/>
              <a:gd name="connsiteY3" fmla="*/ 414928 h 414927"/>
              <a:gd name="connsiteX4" fmla="*/ 0 w 571098"/>
              <a:gd name="connsiteY4" fmla="*/ 207463 h 414927"/>
              <a:gd name="connsiteX5" fmla="*/ 0 w 571098"/>
              <a:gd name="connsiteY5" fmla="*/ 207463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3"/>
                </a:moveTo>
                <a:lnTo>
                  <a:pt x="285550" y="0"/>
                </a:lnTo>
                <a:lnTo>
                  <a:pt x="571099" y="207463"/>
                </a:lnTo>
                <a:lnTo>
                  <a:pt x="285550" y="414928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7" name="Freeform: Shape 906">
            <a:extLst>
              <a:ext uri="{FF2B5EF4-FFF2-40B4-BE49-F238E27FC236}">
                <a16:creationId xmlns:a16="http://schemas.microsoft.com/office/drawing/2014/main" id="{CABBDD1F-93D1-05A2-2786-F8BC1C89FF31}"/>
              </a:ext>
            </a:extLst>
          </p:cNvPr>
          <p:cNvSpPr/>
          <p:nvPr/>
        </p:nvSpPr>
        <p:spPr>
          <a:xfrm>
            <a:off x="1862409" y="5979544"/>
            <a:ext cx="571098" cy="414927"/>
          </a:xfrm>
          <a:custGeom>
            <a:avLst/>
            <a:gdLst>
              <a:gd name="connsiteX0" fmla="*/ 0 w 571098"/>
              <a:gd name="connsiteY0" fmla="*/ 207463 h 414927"/>
              <a:gd name="connsiteX1" fmla="*/ 285549 w 571098"/>
              <a:gd name="connsiteY1" fmla="*/ 0 h 414927"/>
              <a:gd name="connsiteX2" fmla="*/ 571099 w 571098"/>
              <a:gd name="connsiteY2" fmla="*/ 207463 h 414927"/>
              <a:gd name="connsiteX3" fmla="*/ 285549 w 571098"/>
              <a:gd name="connsiteY3" fmla="*/ 414927 h 414927"/>
              <a:gd name="connsiteX4" fmla="*/ 0 w 571098"/>
              <a:gd name="connsiteY4" fmla="*/ 207463 h 414927"/>
              <a:gd name="connsiteX5" fmla="*/ 0 w 571098"/>
              <a:gd name="connsiteY5" fmla="*/ 207463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3"/>
                </a:moveTo>
                <a:lnTo>
                  <a:pt x="285549" y="0"/>
                </a:lnTo>
                <a:lnTo>
                  <a:pt x="571099" y="207463"/>
                </a:lnTo>
                <a:lnTo>
                  <a:pt x="285549" y="41492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8" name="Freeform: Shape 907">
            <a:extLst>
              <a:ext uri="{FF2B5EF4-FFF2-40B4-BE49-F238E27FC236}">
                <a16:creationId xmlns:a16="http://schemas.microsoft.com/office/drawing/2014/main" id="{D5DF0F27-975E-4896-BCA0-3B884FA26704}"/>
              </a:ext>
            </a:extLst>
          </p:cNvPr>
          <p:cNvSpPr/>
          <p:nvPr/>
        </p:nvSpPr>
        <p:spPr>
          <a:xfrm>
            <a:off x="3534044" y="8280352"/>
            <a:ext cx="571098" cy="414926"/>
          </a:xfrm>
          <a:custGeom>
            <a:avLst/>
            <a:gdLst>
              <a:gd name="connsiteX0" fmla="*/ 0 w 571098"/>
              <a:gd name="connsiteY0" fmla="*/ 207463 h 414926"/>
              <a:gd name="connsiteX1" fmla="*/ 285549 w 571098"/>
              <a:gd name="connsiteY1" fmla="*/ 0 h 414926"/>
              <a:gd name="connsiteX2" fmla="*/ 571099 w 571098"/>
              <a:gd name="connsiteY2" fmla="*/ 207463 h 414926"/>
              <a:gd name="connsiteX3" fmla="*/ 285549 w 571098"/>
              <a:gd name="connsiteY3" fmla="*/ 414927 h 414926"/>
              <a:gd name="connsiteX4" fmla="*/ 0 w 571098"/>
              <a:gd name="connsiteY4" fmla="*/ 207463 h 414926"/>
              <a:gd name="connsiteX5" fmla="*/ 0 w 571098"/>
              <a:gd name="connsiteY5" fmla="*/ 207463 h 414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6">
                <a:moveTo>
                  <a:pt x="0" y="207463"/>
                </a:moveTo>
                <a:lnTo>
                  <a:pt x="285549" y="0"/>
                </a:lnTo>
                <a:lnTo>
                  <a:pt x="571099" y="207463"/>
                </a:lnTo>
                <a:lnTo>
                  <a:pt x="285549" y="41492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9" name="Freeform: Shape 908">
            <a:extLst>
              <a:ext uri="{FF2B5EF4-FFF2-40B4-BE49-F238E27FC236}">
                <a16:creationId xmlns:a16="http://schemas.microsoft.com/office/drawing/2014/main" id="{2590C3DC-47A2-9E4C-191D-7B745934C766}"/>
              </a:ext>
            </a:extLst>
          </p:cNvPr>
          <p:cNvSpPr/>
          <p:nvPr/>
        </p:nvSpPr>
        <p:spPr>
          <a:xfrm>
            <a:off x="1576859" y="5100713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0" name="Freeform: Shape 909">
            <a:extLst>
              <a:ext uri="{FF2B5EF4-FFF2-40B4-BE49-F238E27FC236}">
                <a16:creationId xmlns:a16="http://schemas.microsoft.com/office/drawing/2014/main" id="{D4D6DE23-66EA-5EDA-2A72-1A5FAAA4D186}"/>
              </a:ext>
            </a:extLst>
          </p:cNvPr>
          <p:cNvSpPr/>
          <p:nvPr/>
        </p:nvSpPr>
        <p:spPr>
          <a:xfrm>
            <a:off x="829281" y="4557566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1" name="Freeform: Shape 910">
            <a:extLst>
              <a:ext uri="{FF2B5EF4-FFF2-40B4-BE49-F238E27FC236}">
                <a16:creationId xmlns:a16="http://schemas.microsoft.com/office/drawing/2014/main" id="{6051AF01-38B9-73EC-DE22-458A8465C830}"/>
              </a:ext>
            </a:extLst>
          </p:cNvPr>
          <p:cNvSpPr/>
          <p:nvPr/>
        </p:nvSpPr>
        <p:spPr>
          <a:xfrm>
            <a:off x="543732" y="3678736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8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2" name="Freeform: Shape 911">
            <a:extLst>
              <a:ext uri="{FF2B5EF4-FFF2-40B4-BE49-F238E27FC236}">
                <a16:creationId xmlns:a16="http://schemas.microsoft.com/office/drawing/2014/main" id="{6888B698-5742-E8BD-AA4C-150CE128D450}"/>
              </a:ext>
            </a:extLst>
          </p:cNvPr>
          <p:cNvSpPr/>
          <p:nvPr/>
        </p:nvSpPr>
        <p:spPr>
          <a:xfrm>
            <a:off x="-94775" y="2799905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3" name="Freeform: Shape 912">
            <a:extLst>
              <a:ext uri="{FF2B5EF4-FFF2-40B4-BE49-F238E27FC236}">
                <a16:creationId xmlns:a16="http://schemas.microsoft.com/office/drawing/2014/main" id="{26B3ADB6-5C73-BFBF-AA32-8C15225110DA}"/>
              </a:ext>
            </a:extLst>
          </p:cNvPr>
          <p:cNvSpPr/>
          <p:nvPr/>
        </p:nvSpPr>
        <p:spPr>
          <a:xfrm>
            <a:off x="-842353" y="2256758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8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4" name="Freeform: Shape 913">
            <a:extLst>
              <a:ext uri="{FF2B5EF4-FFF2-40B4-BE49-F238E27FC236}">
                <a16:creationId xmlns:a16="http://schemas.microsoft.com/office/drawing/2014/main" id="{32035A47-8B4D-F2B9-F34F-076A2BA2FC57}"/>
              </a:ext>
            </a:extLst>
          </p:cNvPr>
          <p:cNvSpPr/>
          <p:nvPr/>
        </p:nvSpPr>
        <p:spPr>
          <a:xfrm>
            <a:off x="-1127902" y="1377928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5" name="Freeform: Shape 914">
            <a:extLst>
              <a:ext uri="{FF2B5EF4-FFF2-40B4-BE49-F238E27FC236}">
                <a16:creationId xmlns:a16="http://schemas.microsoft.com/office/drawing/2014/main" id="{78A7CD88-1CD7-4D79-34DC-B709022D8853}"/>
              </a:ext>
            </a:extLst>
          </p:cNvPr>
          <p:cNvSpPr/>
          <p:nvPr/>
        </p:nvSpPr>
        <p:spPr>
          <a:xfrm>
            <a:off x="-951423" y="1585391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20 w 394619"/>
              <a:gd name="connsiteY1" fmla="*/ 0 h 543147"/>
              <a:gd name="connsiteX2" fmla="*/ 285549 w 394619"/>
              <a:gd name="connsiteY2" fmla="*/ 335684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20" y="0"/>
                </a:lnTo>
                <a:lnTo>
                  <a:pt x="285549" y="335684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6" name="Freeform: Shape 915">
            <a:extLst>
              <a:ext uri="{FF2B5EF4-FFF2-40B4-BE49-F238E27FC236}">
                <a16:creationId xmlns:a16="http://schemas.microsoft.com/office/drawing/2014/main" id="{E5820505-5B6C-0D55-3953-CFA0B6BF0AD1}"/>
              </a:ext>
            </a:extLst>
          </p:cNvPr>
          <p:cNvSpPr/>
          <p:nvPr/>
        </p:nvSpPr>
        <p:spPr>
          <a:xfrm>
            <a:off x="81703" y="3007369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20 w 394619"/>
              <a:gd name="connsiteY1" fmla="*/ 0 h 543147"/>
              <a:gd name="connsiteX2" fmla="*/ 285549 w 394619"/>
              <a:gd name="connsiteY2" fmla="*/ 335683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20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7" name="Freeform: Shape 916">
            <a:extLst>
              <a:ext uri="{FF2B5EF4-FFF2-40B4-BE49-F238E27FC236}">
                <a16:creationId xmlns:a16="http://schemas.microsoft.com/office/drawing/2014/main" id="{6DD1F849-AB90-9B90-7BEA-F88A8AD06A2D}"/>
              </a:ext>
            </a:extLst>
          </p:cNvPr>
          <p:cNvSpPr/>
          <p:nvPr/>
        </p:nvSpPr>
        <p:spPr>
          <a:xfrm>
            <a:off x="829281" y="4221883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20 w 394619"/>
              <a:gd name="connsiteY1" fmla="*/ 0 h 543147"/>
              <a:gd name="connsiteX2" fmla="*/ 285549 w 394619"/>
              <a:gd name="connsiteY2" fmla="*/ 335684 h 543147"/>
              <a:gd name="connsiteX3" fmla="*/ 0 w 394619"/>
              <a:gd name="connsiteY3" fmla="*/ 543148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20" y="0"/>
                </a:lnTo>
                <a:lnTo>
                  <a:pt x="285549" y="335684"/>
                </a:lnTo>
                <a:lnTo>
                  <a:pt x="0" y="543148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8" name="Freeform: Shape 917">
            <a:extLst>
              <a:ext uri="{FF2B5EF4-FFF2-40B4-BE49-F238E27FC236}">
                <a16:creationId xmlns:a16="http://schemas.microsoft.com/office/drawing/2014/main" id="{1F6808AC-5F07-1DA6-2F11-723A4685B29B}"/>
              </a:ext>
            </a:extLst>
          </p:cNvPr>
          <p:cNvSpPr/>
          <p:nvPr/>
        </p:nvSpPr>
        <p:spPr>
          <a:xfrm>
            <a:off x="1753338" y="5308177"/>
            <a:ext cx="394619" cy="543147"/>
          </a:xfrm>
          <a:custGeom>
            <a:avLst/>
            <a:gdLst>
              <a:gd name="connsiteX0" fmla="*/ 109070 w 394619"/>
              <a:gd name="connsiteY0" fmla="*/ 207463 h 543147"/>
              <a:gd name="connsiteX1" fmla="*/ 394620 w 394619"/>
              <a:gd name="connsiteY1" fmla="*/ 0 h 543147"/>
              <a:gd name="connsiteX2" fmla="*/ 285549 w 394619"/>
              <a:gd name="connsiteY2" fmla="*/ 335683 h 543147"/>
              <a:gd name="connsiteX3" fmla="*/ 0 w 394619"/>
              <a:gd name="connsiteY3" fmla="*/ 543147 h 543147"/>
              <a:gd name="connsiteX4" fmla="*/ 109070 w 394619"/>
              <a:gd name="connsiteY4" fmla="*/ 207463 h 543147"/>
              <a:gd name="connsiteX5" fmla="*/ 109070 w 394619"/>
              <a:gd name="connsiteY5" fmla="*/ 20746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3"/>
                </a:moveTo>
                <a:lnTo>
                  <a:pt x="394620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3"/>
                </a:lnTo>
                <a:lnTo>
                  <a:pt x="10907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9" name="Freeform: Shape 918">
            <a:extLst>
              <a:ext uri="{FF2B5EF4-FFF2-40B4-BE49-F238E27FC236}">
                <a16:creationId xmlns:a16="http://schemas.microsoft.com/office/drawing/2014/main" id="{E83D067C-67BC-C310-B888-DE946BB0FBB3}"/>
              </a:ext>
            </a:extLst>
          </p:cNvPr>
          <p:cNvSpPr/>
          <p:nvPr/>
        </p:nvSpPr>
        <p:spPr>
          <a:xfrm>
            <a:off x="2500917" y="6522691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19 w 394619"/>
              <a:gd name="connsiteY1" fmla="*/ 0 h 543147"/>
              <a:gd name="connsiteX2" fmla="*/ 285549 w 394619"/>
              <a:gd name="connsiteY2" fmla="*/ 335684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19" y="0"/>
                </a:lnTo>
                <a:lnTo>
                  <a:pt x="285549" y="335684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0" name="Freeform: Shape 919">
            <a:extLst>
              <a:ext uri="{FF2B5EF4-FFF2-40B4-BE49-F238E27FC236}">
                <a16:creationId xmlns:a16="http://schemas.microsoft.com/office/drawing/2014/main" id="{D514E555-7D84-CA2B-8124-4CB4BB3C9200}"/>
              </a:ext>
            </a:extLst>
          </p:cNvPr>
          <p:cNvSpPr/>
          <p:nvPr/>
        </p:nvSpPr>
        <p:spPr>
          <a:xfrm>
            <a:off x="3534044" y="7944669"/>
            <a:ext cx="394619" cy="543146"/>
          </a:xfrm>
          <a:custGeom>
            <a:avLst/>
            <a:gdLst>
              <a:gd name="connsiteX0" fmla="*/ 109070 w 394619"/>
              <a:gd name="connsiteY0" fmla="*/ 207463 h 543146"/>
              <a:gd name="connsiteX1" fmla="*/ 394619 w 394619"/>
              <a:gd name="connsiteY1" fmla="*/ 0 h 543146"/>
              <a:gd name="connsiteX2" fmla="*/ 285549 w 394619"/>
              <a:gd name="connsiteY2" fmla="*/ 335683 h 543146"/>
              <a:gd name="connsiteX3" fmla="*/ 0 w 394619"/>
              <a:gd name="connsiteY3" fmla="*/ 543147 h 543146"/>
              <a:gd name="connsiteX4" fmla="*/ 109070 w 394619"/>
              <a:gd name="connsiteY4" fmla="*/ 207463 h 543146"/>
              <a:gd name="connsiteX5" fmla="*/ 109070 w 394619"/>
              <a:gd name="connsiteY5" fmla="*/ 20746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109070" y="207463"/>
                </a:moveTo>
                <a:lnTo>
                  <a:pt x="394619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3"/>
                </a:lnTo>
                <a:lnTo>
                  <a:pt x="10907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1" name="Freeform: Shape 920">
            <a:extLst>
              <a:ext uri="{FF2B5EF4-FFF2-40B4-BE49-F238E27FC236}">
                <a16:creationId xmlns:a16="http://schemas.microsoft.com/office/drawing/2014/main" id="{C9CA816D-73E1-5E51-702E-A4ED6A0968FB}"/>
              </a:ext>
            </a:extLst>
          </p:cNvPr>
          <p:cNvSpPr/>
          <p:nvPr/>
        </p:nvSpPr>
        <p:spPr>
          <a:xfrm>
            <a:off x="7515821" y="-44049"/>
            <a:ext cx="571099" cy="414927"/>
          </a:xfrm>
          <a:custGeom>
            <a:avLst/>
            <a:gdLst>
              <a:gd name="connsiteX0" fmla="*/ 0 w 571099"/>
              <a:gd name="connsiteY0" fmla="*/ 207464 h 414927"/>
              <a:gd name="connsiteX1" fmla="*/ 285550 w 571099"/>
              <a:gd name="connsiteY1" fmla="*/ 0 h 414927"/>
              <a:gd name="connsiteX2" fmla="*/ 571099 w 571099"/>
              <a:gd name="connsiteY2" fmla="*/ 207464 h 414927"/>
              <a:gd name="connsiteX3" fmla="*/ 285550 w 571099"/>
              <a:gd name="connsiteY3" fmla="*/ 414927 h 414927"/>
              <a:gd name="connsiteX4" fmla="*/ 0 w 571099"/>
              <a:gd name="connsiteY4" fmla="*/ 207464 h 414927"/>
              <a:gd name="connsiteX5" fmla="*/ 0 w 571099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7">
                <a:moveTo>
                  <a:pt x="0" y="207464"/>
                </a:moveTo>
                <a:lnTo>
                  <a:pt x="285550" y="0"/>
                </a:lnTo>
                <a:lnTo>
                  <a:pt x="571099" y="207464"/>
                </a:lnTo>
                <a:lnTo>
                  <a:pt x="285550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2" name="Freeform: Shape 921">
            <a:extLst>
              <a:ext uri="{FF2B5EF4-FFF2-40B4-BE49-F238E27FC236}">
                <a16:creationId xmlns:a16="http://schemas.microsoft.com/office/drawing/2014/main" id="{3C996DDD-3811-D46C-01ED-DB39CA904505}"/>
              </a:ext>
            </a:extLst>
          </p:cNvPr>
          <p:cNvSpPr/>
          <p:nvPr/>
        </p:nvSpPr>
        <p:spPr>
          <a:xfrm>
            <a:off x="7910441" y="499097"/>
            <a:ext cx="571099" cy="414927"/>
          </a:xfrm>
          <a:custGeom>
            <a:avLst/>
            <a:gdLst>
              <a:gd name="connsiteX0" fmla="*/ 0 w 571099"/>
              <a:gd name="connsiteY0" fmla="*/ 207464 h 414927"/>
              <a:gd name="connsiteX1" fmla="*/ 285549 w 571099"/>
              <a:gd name="connsiteY1" fmla="*/ 0 h 414927"/>
              <a:gd name="connsiteX2" fmla="*/ 571099 w 571099"/>
              <a:gd name="connsiteY2" fmla="*/ 207464 h 414927"/>
              <a:gd name="connsiteX3" fmla="*/ 285549 w 571099"/>
              <a:gd name="connsiteY3" fmla="*/ 414927 h 414927"/>
              <a:gd name="connsiteX4" fmla="*/ 0 w 571099"/>
              <a:gd name="connsiteY4" fmla="*/ 207464 h 414927"/>
              <a:gd name="connsiteX5" fmla="*/ 0 w 571099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3" name="Freeform: Shape 922">
            <a:extLst>
              <a:ext uri="{FF2B5EF4-FFF2-40B4-BE49-F238E27FC236}">
                <a16:creationId xmlns:a16="http://schemas.microsoft.com/office/drawing/2014/main" id="{C594783E-F9BB-F712-D619-DD81A413F824}"/>
              </a:ext>
            </a:extLst>
          </p:cNvPr>
          <p:cNvSpPr/>
          <p:nvPr/>
        </p:nvSpPr>
        <p:spPr>
          <a:xfrm>
            <a:off x="6877313" y="-922880"/>
            <a:ext cx="571099" cy="414927"/>
          </a:xfrm>
          <a:custGeom>
            <a:avLst/>
            <a:gdLst>
              <a:gd name="connsiteX0" fmla="*/ 0 w 571099"/>
              <a:gd name="connsiteY0" fmla="*/ 207464 h 414927"/>
              <a:gd name="connsiteX1" fmla="*/ 285550 w 571099"/>
              <a:gd name="connsiteY1" fmla="*/ 0 h 414927"/>
              <a:gd name="connsiteX2" fmla="*/ 571099 w 571099"/>
              <a:gd name="connsiteY2" fmla="*/ 207464 h 414927"/>
              <a:gd name="connsiteX3" fmla="*/ 285550 w 571099"/>
              <a:gd name="connsiteY3" fmla="*/ 414928 h 414927"/>
              <a:gd name="connsiteX4" fmla="*/ 0 w 571099"/>
              <a:gd name="connsiteY4" fmla="*/ 207464 h 414927"/>
              <a:gd name="connsiteX5" fmla="*/ 0 w 571099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7">
                <a:moveTo>
                  <a:pt x="0" y="207464"/>
                </a:moveTo>
                <a:lnTo>
                  <a:pt x="285550" y="0"/>
                </a:lnTo>
                <a:lnTo>
                  <a:pt x="571099" y="207464"/>
                </a:lnTo>
                <a:lnTo>
                  <a:pt x="285550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4" name="Freeform: Shape 923">
            <a:extLst>
              <a:ext uri="{FF2B5EF4-FFF2-40B4-BE49-F238E27FC236}">
                <a16:creationId xmlns:a16="http://schemas.microsoft.com/office/drawing/2014/main" id="{BEAD9504-3AF3-F0F2-6048-80A734372045}"/>
              </a:ext>
            </a:extLst>
          </p:cNvPr>
          <p:cNvSpPr/>
          <p:nvPr/>
        </p:nvSpPr>
        <p:spPr>
          <a:xfrm>
            <a:off x="8548949" y="1377928"/>
            <a:ext cx="571099" cy="414927"/>
          </a:xfrm>
          <a:custGeom>
            <a:avLst/>
            <a:gdLst>
              <a:gd name="connsiteX0" fmla="*/ 0 w 571099"/>
              <a:gd name="connsiteY0" fmla="*/ 207464 h 414927"/>
              <a:gd name="connsiteX1" fmla="*/ 285549 w 571099"/>
              <a:gd name="connsiteY1" fmla="*/ 0 h 414927"/>
              <a:gd name="connsiteX2" fmla="*/ 571099 w 571099"/>
              <a:gd name="connsiteY2" fmla="*/ 207464 h 414927"/>
              <a:gd name="connsiteX3" fmla="*/ 285549 w 571099"/>
              <a:gd name="connsiteY3" fmla="*/ 414927 h 414927"/>
              <a:gd name="connsiteX4" fmla="*/ 0 w 571099"/>
              <a:gd name="connsiteY4" fmla="*/ 207464 h 414927"/>
              <a:gd name="connsiteX5" fmla="*/ 0 w 571099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5" name="Freeform: Shape 924">
            <a:extLst>
              <a:ext uri="{FF2B5EF4-FFF2-40B4-BE49-F238E27FC236}">
                <a16:creationId xmlns:a16="http://schemas.microsoft.com/office/drawing/2014/main" id="{18105C2A-017E-39B1-A0A5-B4990E7362EA}"/>
              </a:ext>
            </a:extLst>
          </p:cNvPr>
          <p:cNvSpPr/>
          <p:nvPr/>
        </p:nvSpPr>
        <p:spPr>
          <a:xfrm>
            <a:off x="8943568" y="1921075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8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8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6" name="Freeform: Shape 925">
            <a:extLst>
              <a:ext uri="{FF2B5EF4-FFF2-40B4-BE49-F238E27FC236}">
                <a16:creationId xmlns:a16="http://schemas.microsoft.com/office/drawing/2014/main" id="{A3094F7F-1A90-8AE7-4273-8DDFD4200367}"/>
              </a:ext>
            </a:extLst>
          </p:cNvPr>
          <p:cNvSpPr/>
          <p:nvPr/>
        </p:nvSpPr>
        <p:spPr>
          <a:xfrm>
            <a:off x="9582076" y="2799905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8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8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7" name="Freeform: Shape 926">
            <a:extLst>
              <a:ext uri="{FF2B5EF4-FFF2-40B4-BE49-F238E27FC236}">
                <a16:creationId xmlns:a16="http://schemas.microsoft.com/office/drawing/2014/main" id="{95A0657D-FAB5-FDFA-D20F-4412339D9EC7}"/>
              </a:ext>
            </a:extLst>
          </p:cNvPr>
          <p:cNvSpPr/>
          <p:nvPr/>
        </p:nvSpPr>
        <p:spPr>
          <a:xfrm>
            <a:off x="10220584" y="3678736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8 w 571098"/>
              <a:gd name="connsiteY2" fmla="*/ 207464 h 414927"/>
              <a:gd name="connsiteX3" fmla="*/ 285549 w 571098"/>
              <a:gd name="connsiteY3" fmla="*/ 414928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8" y="207464"/>
                </a:lnTo>
                <a:lnTo>
                  <a:pt x="285549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8" name="Freeform: Shape 927">
            <a:extLst>
              <a:ext uri="{FF2B5EF4-FFF2-40B4-BE49-F238E27FC236}">
                <a16:creationId xmlns:a16="http://schemas.microsoft.com/office/drawing/2014/main" id="{05883E01-1791-8A6D-3CBD-A84C3F55935F}"/>
              </a:ext>
            </a:extLst>
          </p:cNvPr>
          <p:cNvSpPr/>
          <p:nvPr/>
        </p:nvSpPr>
        <p:spPr>
          <a:xfrm>
            <a:off x="10615203" y="4221883"/>
            <a:ext cx="571099" cy="414927"/>
          </a:xfrm>
          <a:custGeom>
            <a:avLst/>
            <a:gdLst>
              <a:gd name="connsiteX0" fmla="*/ 0 w 571099"/>
              <a:gd name="connsiteY0" fmla="*/ 207464 h 414927"/>
              <a:gd name="connsiteX1" fmla="*/ 285550 w 571099"/>
              <a:gd name="connsiteY1" fmla="*/ 0 h 414927"/>
              <a:gd name="connsiteX2" fmla="*/ 571099 w 571099"/>
              <a:gd name="connsiteY2" fmla="*/ 207464 h 414927"/>
              <a:gd name="connsiteX3" fmla="*/ 285550 w 571099"/>
              <a:gd name="connsiteY3" fmla="*/ 414928 h 414927"/>
              <a:gd name="connsiteX4" fmla="*/ 0 w 571099"/>
              <a:gd name="connsiteY4" fmla="*/ 207464 h 414927"/>
              <a:gd name="connsiteX5" fmla="*/ 0 w 571099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7">
                <a:moveTo>
                  <a:pt x="0" y="207464"/>
                </a:moveTo>
                <a:lnTo>
                  <a:pt x="285550" y="0"/>
                </a:lnTo>
                <a:lnTo>
                  <a:pt x="571099" y="207464"/>
                </a:lnTo>
                <a:lnTo>
                  <a:pt x="285550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9" name="Freeform: Shape 928">
            <a:extLst>
              <a:ext uri="{FF2B5EF4-FFF2-40B4-BE49-F238E27FC236}">
                <a16:creationId xmlns:a16="http://schemas.microsoft.com/office/drawing/2014/main" id="{33F54618-DE3F-013D-6FB9-7556E8AD1BF6}"/>
              </a:ext>
            </a:extLst>
          </p:cNvPr>
          <p:cNvSpPr/>
          <p:nvPr/>
        </p:nvSpPr>
        <p:spPr>
          <a:xfrm>
            <a:off x="10220584" y="3343052"/>
            <a:ext cx="394618" cy="543147"/>
          </a:xfrm>
          <a:custGeom>
            <a:avLst/>
            <a:gdLst>
              <a:gd name="connsiteX0" fmla="*/ 109070 w 394618"/>
              <a:gd name="connsiteY0" fmla="*/ 207464 h 543147"/>
              <a:gd name="connsiteX1" fmla="*/ 394619 w 394618"/>
              <a:gd name="connsiteY1" fmla="*/ 0 h 543147"/>
              <a:gd name="connsiteX2" fmla="*/ 285549 w 394618"/>
              <a:gd name="connsiteY2" fmla="*/ 335683 h 543147"/>
              <a:gd name="connsiteX3" fmla="*/ 0 w 394618"/>
              <a:gd name="connsiteY3" fmla="*/ 543147 h 543147"/>
              <a:gd name="connsiteX4" fmla="*/ 109070 w 394618"/>
              <a:gd name="connsiteY4" fmla="*/ 207464 h 543147"/>
              <a:gd name="connsiteX5" fmla="*/ 109070 w 394618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109070" y="207464"/>
                </a:moveTo>
                <a:lnTo>
                  <a:pt x="394619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0" name="Freeform: Shape 929">
            <a:extLst>
              <a:ext uri="{FF2B5EF4-FFF2-40B4-BE49-F238E27FC236}">
                <a16:creationId xmlns:a16="http://schemas.microsoft.com/office/drawing/2014/main" id="{17C166B1-E806-B057-A720-41B4A55BBE55}"/>
              </a:ext>
            </a:extLst>
          </p:cNvPr>
          <p:cNvSpPr/>
          <p:nvPr/>
        </p:nvSpPr>
        <p:spPr>
          <a:xfrm>
            <a:off x="9582076" y="2464222"/>
            <a:ext cx="394618" cy="543147"/>
          </a:xfrm>
          <a:custGeom>
            <a:avLst/>
            <a:gdLst>
              <a:gd name="connsiteX0" fmla="*/ 109070 w 394618"/>
              <a:gd name="connsiteY0" fmla="*/ 207464 h 543147"/>
              <a:gd name="connsiteX1" fmla="*/ 394619 w 394618"/>
              <a:gd name="connsiteY1" fmla="*/ 0 h 543147"/>
              <a:gd name="connsiteX2" fmla="*/ 285549 w 394618"/>
              <a:gd name="connsiteY2" fmla="*/ 335683 h 543147"/>
              <a:gd name="connsiteX3" fmla="*/ 0 w 394618"/>
              <a:gd name="connsiteY3" fmla="*/ 543147 h 543147"/>
              <a:gd name="connsiteX4" fmla="*/ 109070 w 394618"/>
              <a:gd name="connsiteY4" fmla="*/ 207464 h 543147"/>
              <a:gd name="connsiteX5" fmla="*/ 109070 w 394618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109070" y="207464"/>
                </a:moveTo>
                <a:lnTo>
                  <a:pt x="394619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1" name="Freeform: Shape 930">
            <a:extLst>
              <a:ext uri="{FF2B5EF4-FFF2-40B4-BE49-F238E27FC236}">
                <a16:creationId xmlns:a16="http://schemas.microsoft.com/office/drawing/2014/main" id="{21CF35AB-75E9-2E49-6F65-3D3DDEB30E11}"/>
              </a:ext>
            </a:extLst>
          </p:cNvPr>
          <p:cNvSpPr/>
          <p:nvPr/>
        </p:nvSpPr>
        <p:spPr>
          <a:xfrm>
            <a:off x="8548949" y="1042244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20 w 394619"/>
              <a:gd name="connsiteY1" fmla="*/ 0 h 543147"/>
              <a:gd name="connsiteX2" fmla="*/ 285549 w 394619"/>
              <a:gd name="connsiteY2" fmla="*/ 335683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20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2" name="Freeform: Shape 931">
            <a:extLst>
              <a:ext uri="{FF2B5EF4-FFF2-40B4-BE49-F238E27FC236}">
                <a16:creationId xmlns:a16="http://schemas.microsoft.com/office/drawing/2014/main" id="{9C9FF859-FA9C-5B7C-65AF-BF94763E849A}"/>
              </a:ext>
            </a:extLst>
          </p:cNvPr>
          <p:cNvSpPr/>
          <p:nvPr/>
        </p:nvSpPr>
        <p:spPr>
          <a:xfrm>
            <a:off x="7515821" y="-379732"/>
            <a:ext cx="394619" cy="543147"/>
          </a:xfrm>
          <a:custGeom>
            <a:avLst/>
            <a:gdLst>
              <a:gd name="connsiteX0" fmla="*/ 109071 w 394619"/>
              <a:gd name="connsiteY0" fmla="*/ 207464 h 543147"/>
              <a:gd name="connsiteX1" fmla="*/ 394620 w 394619"/>
              <a:gd name="connsiteY1" fmla="*/ 0 h 543147"/>
              <a:gd name="connsiteX2" fmla="*/ 285550 w 394619"/>
              <a:gd name="connsiteY2" fmla="*/ 335683 h 543147"/>
              <a:gd name="connsiteX3" fmla="*/ 0 w 394619"/>
              <a:gd name="connsiteY3" fmla="*/ 543147 h 543147"/>
              <a:gd name="connsiteX4" fmla="*/ 109071 w 394619"/>
              <a:gd name="connsiteY4" fmla="*/ 207464 h 543147"/>
              <a:gd name="connsiteX5" fmla="*/ 109071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1" y="207464"/>
                </a:moveTo>
                <a:lnTo>
                  <a:pt x="394620" y="0"/>
                </a:lnTo>
                <a:lnTo>
                  <a:pt x="285550" y="335683"/>
                </a:lnTo>
                <a:lnTo>
                  <a:pt x="0" y="543147"/>
                </a:lnTo>
                <a:lnTo>
                  <a:pt x="109071" y="207464"/>
                </a:lnTo>
                <a:lnTo>
                  <a:pt x="109071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3" name="Freeform: Shape 932">
            <a:extLst>
              <a:ext uri="{FF2B5EF4-FFF2-40B4-BE49-F238E27FC236}">
                <a16:creationId xmlns:a16="http://schemas.microsoft.com/office/drawing/2014/main" id="{210B8C8C-89D0-6FD9-51DC-95A94D6A7050}"/>
              </a:ext>
            </a:extLst>
          </p:cNvPr>
          <p:cNvSpPr/>
          <p:nvPr/>
        </p:nvSpPr>
        <p:spPr>
          <a:xfrm>
            <a:off x="1862409" y="7737205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8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4" name="Freeform: Shape 933">
            <a:extLst>
              <a:ext uri="{FF2B5EF4-FFF2-40B4-BE49-F238E27FC236}">
                <a16:creationId xmlns:a16="http://schemas.microsoft.com/office/drawing/2014/main" id="{12283212-59C9-60F2-2A21-5775BF3008FA}"/>
              </a:ext>
            </a:extLst>
          </p:cNvPr>
          <p:cNvSpPr/>
          <p:nvPr/>
        </p:nvSpPr>
        <p:spPr>
          <a:xfrm>
            <a:off x="2609987" y="8280352"/>
            <a:ext cx="571098" cy="414926"/>
          </a:xfrm>
          <a:custGeom>
            <a:avLst/>
            <a:gdLst>
              <a:gd name="connsiteX0" fmla="*/ 0 w 571098"/>
              <a:gd name="connsiteY0" fmla="*/ 207463 h 414926"/>
              <a:gd name="connsiteX1" fmla="*/ 285549 w 571098"/>
              <a:gd name="connsiteY1" fmla="*/ 0 h 414926"/>
              <a:gd name="connsiteX2" fmla="*/ 571099 w 571098"/>
              <a:gd name="connsiteY2" fmla="*/ 207463 h 414926"/>
              <a:gd name="connsiteX3" fmla="*/ 285549 w 571098"/>
              <a:gd name="connsiteY3" fmla="*/ 414927 h 414926"/>
              <a:gd name="connsiteX4" fmla="*/ 0 w 571098"/>
              <a:gd name="connsiteY4" fmla="*/ 207463 h 414926"/>
              <a:gd name="connsiteX5" fmla="*/ 0 w 571098"/>
              <a:gd name="connsiteY5" fmla="*/ 207463 h 414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6">
                <a:moveTo>
                  <a:pt x="0" y="207463"/>
                </a:moveTo>
                <a:lnTo>
                  <a:pt x="285549" y="0"/>
                </a:lnTo>
                <a:lnTo>
                  <a:pt x="571099" y="207463"/>
                </a:lnTo>
                <a:lnTo>
                  <a:pt x="285549" y="41492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5" name="Freeform: Shape 934">
            <a:extLst>
              <a:ext uri="{FF2B5EF4-FFF2-40B4-BE49-F238E27FC236}">
                <a16:creationId xmlns:a16="http://schemas.microsoft.com/office/drawing/2014/main" id="{059E4BF1-B2F3-2170-9626-D511CBCAF963}"/>
              </a:ext>
            </a:extLst>
          </p:cNvPr>
          <p:cNvSpPr/>
          <p:nvPr/>
        </p:nvSpPr>
        <p:spPr>
          <a:xfrm>
            <a:off x="1576859" y="6858375"/>
            <a:ext cx="571098" cy="414926"/>
          </a:xfrm>
          <a:custGeom>
            <a:avLst/>
            <a:gdLst>
              <a:gd name="connsiteX0" fmla="*/ 0 w 571098"/>
              <a:gd name="connsiteY0" fmla="*/ 207463 h 414926"/>
              <a:gd name="connsiteX1" fmla="*/ 285549 w 571098"/>
              <a:gd name="connsiteY1" fmla="*/ 0 h 414926"/>
              <a:gd name="connsiteX2" fmla="*/ 571099 w 571098"/>
              <a:gd name="connsiteY2" fmla="*/ 207463 h 414926"/>
              <a:gd name="connsiteX3" fmla="*/ 285549 w 571098"/>
              <a:gd name="connsiteY3" fmla="*/ 414927 h 414926"/>
              <a:gd name="connsiteX4" fmla="*/ 0 w 571098"/>
              <a:gd name="connsiteY4" fmla="*/ 207463 h 414926"/>
              <a:gd name="connsiteX5" fmla="*/ 0 w 571098"/>
              <a:gd name="connsiteY5" fmla="*/ 207463 h 414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6">
                <a:moveTo>
                  <a:pt x="0" y="207463"/>
                </a:moveTo>
                <a:lnTo>
                  <a:pt x="285549" y="0"/>
                </a:lnTo>
                <a:lnTo>
                  <a:pt x="571099" y="207463"/>
                </a:lnTo>
                <a:lnTo>
                  <a:pt x="285549" y="41492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6" name="Freeform: Shape 935">
            <a:extLst>
              <a:ext uri="{FF2B5EF4-FFF2-40B4-BE49-F238E27FC236}">
                <a16:creationId xmlns:a16="http://schemas.microsoft.com/office/drawing/2014/main" id="{494BA1B2-A578-32B4-8860-F5F866B48A6C}"/>
              </a:ext>
            </a:extLst>
          </p:cNvPr>
          <p:cNvSpPr/>
          <p:nvPr/>
        </p:nvSpPr>
        <p:spPr>
          <a:xfrm>
            <a:off x="938352" y="5979544"/>
            <a:ext cx="571098" cy="414927"/>
          </a:xfrm>
          <a:custGeom>
            <a:avLst/>
            <a:gdLst>
              <a:gd name="connsiteX0" fmla="*/ 0 w 571098"/>
              <a:gd name="connsiteY0" fmla="*/ 207463 h 414927"/>
              <a:gd name="connsiteX1" fmla="*/ 285549 w 571098"/>
              <a:gd name="connsiteY1" fmla="*/ 0 h 414927"/>
              <a:gd name="connsiteX2" fmla="*/ 571099 w 571098"/>
              <a:gd name="connsiteY2" fmla="*/ 207463 h 414927"/>
              <a:gd name="connsiteX3" fmla="*/ 285549 w 571098"/>
              <a:gd name="connsiteY3" fmla="*/ 414927 h 414927"/>
              <a:gd name="connsiteX4" fmla="*/ 0 w 571098"/>
              <a:gd name="connsiteY4" fmla="*/ 207463 h 414927"/>
              <a:gd name="connsiteX5" fmla="*/ 0 w 571098"/>
              <a:gd name="connsiteY5" fmla="*/ 207463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3"/>
                </a:moveTo>
                <a:lnTo>
                  <a:pt x="285549" y="0"/>
                </a:lnTo>
                <a:lnTo>
                  <a:pt x="571099" y="207463"/>
                </a:lnTo>
                <a:lnTo>
                  <a:pt x="285549" y="41492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7" name="Freeform: Shape 936">
            <a:extLst>
              <a:ext uri="{FF2B5EF4-FFF2-40B4-BE49-F238E27FC236}">
                <a16:creationId xmlns:a16="http://schemas.microsoft.com/office/drawing/2014/main" id="{E3EFFF85-26CA-6687-2C7F-3DF5ACB249AC}"/>
              </a:ext>
            </a:extLst>
          </p:cNvPr>
          <p:cNvSpPr/>
          <p:nvPr/>
        </p:nvSpPr>
        <p:spPr>
          <a:xfrm>
            <a:off x="543732" y="5436397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8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8" name="Freeform: Shape 937">
            <a:extLst>
              <a:ext uri="{FF2B5EF4-FFF2-40B4-BE49-F238E27FC236}">
                <a16:creationId xmlns:a16="http://schemas.microsoft.com/office/drawing/2014/main" id="{46423F76-5FD0-6D28-70E6-E10AE8743B77}"/>
              </a:ext>
            </a:extLst>
          </p:cNvPr>
          <p:cNvSpPr/>
          <p:nvPr/>
        </p:nvSpPr>
        <p:spPr>
          <a:xfrm>
            <a:off x="-94775" y="4557566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9" name="Freeform: Shape 938">
            <a:extLst>
              <a:ext uri="{FF2B5EF4-FFF2-40B4-BE49-F238E27FC236}">
                <a16:creationId xmlns:a16="http://schemas.microsoft.com/office/drawing/2014/main" id="{34DA52BF-0E37-7EE4-552D-64D2A6309EB9}"/>
              </a:ext>
            </a:extLst>
          </p:cNvPr>
          <p:cNvSpPr/>
          <p:nvPr/>
        </p:nvSpPr>
        <p:spPr>
          <a:xfrm>
            <a:off x="-733282" y="3678736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8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0" name="Freeform: Shape 939">
            <a:extLst>
              <a:ext uri="{FF2B5EF4-FFF2-40B4-BE49-F238E27FC236}">
                <a16:creationId xmlns:a16="http://schemas.microsoft.com/office/drawing/2014/main" id="{AE6A99E2-F85D-B5A5-F5B4-45BF54679E35}"/>
              </a:ext>
            </a:extLst>
          </p:cNvPr>
          <p:cNvSpPr/>
          <p:nvPr/>
        </p:nvSpPr>
        <p:spPr>
          <a:xfrm>
            <a:off x="-1127902" y="3135589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8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1" name="Freeform: Shape 940">
            <a:extLst>
              <a:ext uri="{FF2B5EF4-FFF2-40B4-BE49-F238E27FC236}">
                <a16:creationId xmlns:a16="http://schemas.microsoft.com/office/drawing/2014/main" id="{7D72C19E-3EC6-97BF-99DF-8790D1205B2B}"/>
              </a:ext>
            </a:extLst>
          </p:cNvPr>
          <p:cNvSpPr/>
          <p:nvPr/>
        </p:nvSpPr>
        <p:spPr>
          <a:xfrm>
            <a:off x="-556803" y="3886200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20 w 394619"/>
              <a:gd name="connsiteY1" fmla="*/ 0 h 543147"/>
              <a:gd name="connsiteX2" fmla="*/ 285549 w 394619"/>
              <a:gd name="connsiteY2" fmla="*/ 335683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20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2" name="Freeform: Shape 941">
            <a:extLst>
              <a:ext uri="{FF2B5EF4-FFF2-40B4-BE49-F238E27FC236}">
                <a16:creationId xmlns:a16="http://schemas.microsoft.com/office/drawing/2014/main" id="{C77FC6D2-4985-4E21-67BF-6A886AC49220}"/>
              </a:ext>
            </a:extLst>
          </p:cNvPr>
          <p:cNvSpPr/>
          <p:nvPr/>
        </p:nvSpPr>
        <p:spPr>
          <a:xfrm>
            <a:off x="81703" y="4765030"/>
            <a:ext cx="394619" cy="543147"/>
          </a:xfrm>
          <a:custGeom>
            <a:avLst/>
            <a:gdLst>
              <a:gd name="connsiteX0" fmla="*/ 109070 w 394619"/>
              <a:gd name="connsiteY0" fmla="*/ 207463 h 543147"/>
              <a:gd name="connsiteX1" fmla="*/ 394620 w 394619"/>
              <a:gd name="connsiteY1" fmla="*/ 0 h 543147"/>
              <a:gd name="connsiteX2" fmla="*/ 285549 w 394619"/>
              <a:gd name="connsiteY2" fmla="*/ 335683 h 543147"/>
              <a:gd name="connsiteX3" fmla="*/ 0 w 394619"/>
              <a:gd name="connsiteY3" fmla="*/ 543147 h 543147"/>
              <a:gd name="connsiteX4" fmla="*/ 109070 w 394619"/>
              <a:gd name="connsiteY4" fmla="*/ 207463 h 543147"/>
              <a:gd name="connsiteX5" fmla="*/ 109070 w 394619"/>
              <a:gd name="connsiteY5" fmla="*/ 20746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3"/>
                </a:moveTo>
                <a:lnTo>
                  <a:pt x="394620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3"/>
                </a:lnTo>
                <a:lnTo>
                  <a:pt x="10907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3" name="Freeform: Shape 942">
            <a:extLst>
              <a:ext uri="{FF2B5EF4-FFF2-40B4-BE49-F238E27FC236}">
                <a16:creationId xmlns:a16="http://schemas.microsoft.com/office/drawing/2014/main" id="{F2C1176D-7828-E161-C5CF-C565A1700B92}"/>
              </a:ext>
            </a:extLst>
          </p:cNvPr>
          <p:cNvSpPr/>
          <p:nvPr/>
        </p:nvSpPr>
        <p:spPr>
          <a:xfrm>
            <a:off x="1114831" y="6187008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20 w 394619"/>
              <a:gd name="connsiteY1" fmla="*/ 0 h 543147"/>
              <a:gd name="connsiteX2" fmla="*/ 285549 w 394619"/>
              <a:gd name="connsiteY2" fmla="*/ 335684 h 543147"/>
              <a:gd name="connsiteX3" fmla="*/ 0 w 394619"/>
              <a:gd name="connsiteY3" fmla="*/ 543148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20" y="0"/>
                </a:lnTo>
                <a:lnTo>
                  <a:pt x="285549" y="335684"/>
                </a:lnTo>
                <a:lnTo>
                  <a:pt x="0" y="543148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4" name="Freeform: Shape 943">
            <a:extLst>
              <a:ext uri="{FF2B5EF4-FFF2-40B4-BE49-F238E27FC236}">
                <a16:creationId xmlns:a16="http://schemas.microsoft.com/office/drawing/2014/main" id="{9F0F6233-523A-0FFA-B1C1-0BBB33E26DD7}"/>
              </a:ext>
            </a:extLst>
          </p:cNvPr>
          <p:cNvSpPr/>
          <p:nvPr/>
        </p:nvSpPr>
        <p:spPr>
          <a:xfrm>
            <a:off x="1862409" y="7401522"/>
            <a:ext cx="394619" cy="543147"/>
          </a:xfrm>
          <a:custGeom>
            <a:avLst/>
            <a:gdLst>
              <a:gd name="connsiteX0" fmla="*/ 109070 w 394619"/>
              <a:gd name="connsiteY0" fmla="*/ 207463 h 543147"/>
              <a:gd name="connsiteX1" fmla="*/ 394619 w 394619"/>
              <a:gd name="connsiteY1" fmla="*/ 0 h 543147"/>
              <a:gd name="connsiteX2" fmla="*/ 285549 w 394619"/>
              <a:gd name="connsiteY2" fmla="*/ 335683 h 543147"/>
              <a:gd name="connsiteX3" fmla="*/ 0 w 394619"/>
              <a:gd name="connsiteY3" fmla="*/ 543148 h 543147"/>
              <a:gd name="connsiteX4" fmla="*/ 109070 w 394619"/>
              <a:gd name="connsiteY4" fmla="*/ 207463 h 543147"/>
              <a:gd name="connsiteX5" fmla="*/ 109070 w 394619"/>
              <a:gd name="connsiteY5" fmla="*/ 20746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3"/>
                </a:moveTo>
                <a:lnTo>
                  <a:pt x="394619" y="0"/>
                </a:lnTo>
                <a:lnTo>
                  <a:pt x="285549" y="335683"/>
                </a:lnTo>
                <a:lnTo>
                  <a:pt x="0" y="543148"/>
                </a:lnTo>
                <a:lnTo>
                  <a:pt x="109070" y="207463"/>
                </a:lnTo>
                <a:lnTo>
                  <a:pt x="10907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5" name="Freeform: Shape 944">
            <a:extLst>
              <a:ext uri="{FF2B5EF4-FFF2-40B4-BE49-F238E27FC236}">
                <a16:creationId xmlns:a16="http://schemas.microsoft.com/office/drawing/2014/main" id="{08D1BA92-B8AA-AADB-49CE-484B0C320287}"/>
              </a:ext>
            </a:extLst>
          </p:cNvPr>
          <p:cNvSpPr/>
          <p:nvPr/>
        </p:nvSpPr>
        <p:spPr>
          <a:xfrm>
            <a:off x="7910441" y="-587196"/>
            <a:ext cx="571099" cy="414927"/>
          </a:xfrm>
          <a:custGeom>
            <a:avLst/>
            <a:gdLst>
              <a:gd name="connsiteX0" fmla="*/ 0 w 571099"/>
              <a:gd name="connsiteY0" fmla="*/ 207464 h 414927"/>
              <a:gd name="connsiteX1" fmla="*/ 285549 w 571099"/>
              <a:gd name="connsiteY1" fmla="*/ 0 h 414927"/>
              <a:gd name="connsiteX2" fmla="*/ 571099 w 571099"/>
              <a:gd name="connsiteY2" fmla="*/ 207464 h 414927"/>
              <a:gd name="connsiteX3" fmla="*/ 285549 w 571099"/>
              <a:gd name="connsiteY3" fmla="*/ 414928 h 414927"/>
              <a:gd name="connsiteX4" fmla="*/ 0 w 571099"/>
              <a:gd name="connsiteY4" fmla="*/ 207464 h 414927"/>
              <a:gd name="connsiteX5" fmla="*/ 0 w 571099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6" name="Freeform: Shape 945">
            <a:extLst>
              <a:ext uri="{FF2B5EF4-FFF2-40B4-BE49-F238E27FC236}">
                <a16:creationId xmlns:a16="http://schemas.microsoft.com/office/drawing/2014/main" id="{279725F2-417E-A4FB-65D9-27184DA42589}"/>
              </a:ext>
            </a:extLst>
          </p:cNvPr>
          <p:cNvSpPr/>
          <p:nvPr/>
        </p:nvSpPr>
        <p:spPr>
          <a:xfrm>
            <a:off x="8658019" y="-44049"/>
            <a:ext cx="571099" cy="414927"/>
          </a:xfrm>
          <a:custGeom>
            <a:avLst/>
            <a:gdLst>
              <a:gd name="connsiteX0" fmla="*/ 0 w 571099"/>
              <a:gd name="connsiteY0" fmla="*/ 207464 h 414927"/>
              <a:gd name="connsiteX1" fmla="*/ 285550 w 571099"/>
              <a:gd name="connsiteY1" fmla="*/ 0 h 414927"/>
              <a:gd name="connsiteX2" fmla="*/ 571099 w 571099"/>
              <a:gd name="connsiteY2" fmla="*/ 207464 h 414927"/>
              <a:gd name="connsiteX3" fmla="*/ 285550 w 571099"/>
              <a:gd name="connsiteY3" fmla="*/ 414927 h 414927"/>
              <a:gd name="connsiteX4" fmla="*/ 0 w 571099"/>
              <a:gd name="connsiteY4" fmla="*/ 207464 h 414927"/>
              <a:gd name="connsiteX5" fmla="*/ 0 w 571099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7">
                <a:moveTo>
                  <a:pt x="0" y="207464"/>
                </a:moveTo>
                <a:lnTo>
                  <a:pt x="285550" y="0"/>
                </a:lnTo>
                <a:lnTo>
                  <a:pt x="571099" y="207464"/>
                </a:lnTo>
                <a:lnTo>
                  <a:pt x="285550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7" name="Freeform: Shape 946">
            <a:extLst>
              <a:ext uri="{FF2B5EF4-FFF2-40B4-BE49-F238E27FC236}">
                <a16:creationId xmlns:a16="http://schemas.microsoft.com/office/drawing/2014/main" id="{34404514-9295-044A-B5E7-2C939EB90B50}"/>
              </a:ext>
            </a:extLst>
          </p:cNvPr>
          <p:cNvSpPr/>
          <p:nvPr/>
        </p:nvSpPr>
        <p:spPr>
          <a:xfrm>
            <a:off x="8943568" y="834781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8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8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8" name="Freeform: Shape 947">
            <a:extLst>
              <a:ext uri="{FF2B5EF4-FFF2-40B4-BE49-F238E27FC236}">
                <a16:creationId xmlns:a16="http://schemas.microsoft.com/office/drawing/2014/main" id="{05557DF0-3FE4-1CD0-97CE-AABB8FCD8DEF}"/>
              </a:ext>
            </a:extLst>
          </p:cNvPr>
          <p:cNvSpPr/>
          <p:nvPr/>
        </p:nvSpPr>
        <p:spPr>
          <a:xfrm>
            <a:off x="9691146" y="1377928"/>
            <a:ext cx="571099" cy="414927"/>
          </a:xfrm>
          <a:custGeom>
            <a:avLst/>
            <a:gdLst>
              <a:gd name="connsiteX0" fmla="*/ 0 w 571099"/>
              <a:gd name="connsiteY0" fmla="*/ 207464 h 414927"/>
              <a:gd name="connsiteX1" fmla="*/ 285549 w 571099"/>
              <a:gd name="connsiteY1" fmla="*/ 0 h 414927"/>
              <a:gd name="connsiteX2" fmla="*/ 571099 w 571099"/>
              <a:gd name="connsiteY2" fmla="*/ 207464 h 414927"/>
              <a:gd name="connsiteX3" fmla="*/ 285549 w 571099"/>
              <a:gd name="connsiteY3" fmla="*/ 414927 h 414927"/>
              <a:gd name="connsiteX4" fmla="*/ 0 w 571099"/>
              <a:gd name="connsiteY4" fmla="*/ 207464 h 414927"/>
              <a:gd name="connsiteX5" fmla="*/ 0 w 571099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9" name="Freeform: Shape 948">
            <a:extLst>
              <a:ext uri="{FF2B5EF4-FFF2-40B4-BE49-F238E27FC236}">
                <a16:creationId xmlns:a16="http://schemas.microsoft.com/office/drawing/2014/main" id="{601E3516-264E-EEAC-796F-4298B489583F}"/>
              </a:ext>
            </a:extLst>
          </p:cNvPr>
          <p:cNvSpPr/>
          <p:nvPr/>
        </p:nvSpPr>
        <p:spPr>
          <a:xfrm>
            <a:off x="10329654" y="2256758"/>
            <a:ext cx="571099" cy="414927"/>
          </a:xfrm>
          <a:custGeom>
            <a:avLst/>
            <a:gdLst>
              <a:gd name="connsiteX0" fmla="*/ 0 w 571099"/>
              <a:gd name="connsiteY0" fmla="*/ 207464 h 414927"/>
              <a:gd name="connsiteX1" fmla="*/ 285549 w 571099"/>
              <a:gd name="connsiteY1" fmla="*/ 0 h 414927"/>
              <a:gd name="connsiteX2" fmla="*/ 571099 w 571099"/>
              <a:gd name="connsiteY2" fmla="*/ 207464 h 414927"/>
              <a:gd name="connsiteX3" fmla="*/ 285549 w 571099"/>
              <a:gd name="connsiteY3" fmla="*/ 414928 h 414927"/>
              <a:gd name="connsiteX4" fmla="*/ 0 w 571099"/>
              <a:gd name="connsiteY4" fmla="*/ 207464 h 414927"/>
              <a:gd name="connsiteX5" fmla="*/ 0 w 571099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0" name="Freeform: Shape 949">
            <a:extLst>
              <a:ext uri="{FF2B5EF4-FFF2-40B4-BE49-F238E27FC236}">
                <a16:creationId xmlns:a16="http://schemas.microsoft.com/office/drawing/2014/main" id="{E51AAC5A-31ED-F3B6-8622-0760C0B189DF}"/>
              </a:ext>
            </a:extLst>
          </p:cNvPr>
          <p:cNvSpPr/>
          <p:nvPr/>
        </p:nvSpPr>
        <p:spPr>
          <a:xfrm>
            <a:off x="10615203" y="3135589"/>
            <a:ext cx="571099" cy="414927"/>
          </a:xfrm>
          <a:custGeom>
            <a:avLst/>
            <a:gdLst>
              <a:gd name="connsiteX0" fmla="*/ 0 w 571099"/>
              <a:gd name="connsiteY0" fmla="*/ 207464 h 414927"/>
              <a:gd name="connsiteX1" fmla="*/ 285550 w 571099"/>
              <a:gd name="connsiteY1" fmla="*/ 0 h 414927"/>
              <a:gd name="connsiteX2" fmla="*/ 571099 w 571099"/>
              <a:gd name="connsiteY2" fmla="*/ 207464 h 414927"/>
              <a:gd name="connsiteX3" fmla="*/ 285550 w 571099"/>
              <a:gd name="connsiteY3" fmla="*/ 414928 h 414927"/>
              <a:gd name="connsiteX4" fmla="*/ 0 w 571099"/>
              <a:gd name="connsiteY4" fmla="*/ 207464 h 414927"/>
              <a:gd name="connsiteX5" fmla="*/ 0 w 571099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7">
                <a:moveTo>
                  <a:pt x="0" y="207464"/>
                </a:moveTo>
                <a:lnTo>
                  <a:pt x="285550" y="0"/>
                </a:lnTo>
                <a:lnTo>
                  <a:pt x="571099" y="207464"/>
                </a:lnTo>
                <a:lnTo>
                  <a:pt x="285550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1" name="Freeform: Shape 950">
            <a:extLst>
              <a:ext uri="{FF2B5EF4-FFF2-40B4-BE49-F238E27FC236}">
                <a16:creationId xmlns:a16="http://schemas.microsoft.com/office/drawing/2014/main" id="{041AE75D-25EC-84F0-7029-479123EFB7A9}"/>
              </a:ext>
            </a:extLst>
          </p:cNvPr>
          <p:cNvSpPr/>
          <p:nvPr/>
        </p:nvSpPr>
        <p:spPr>
          <a:xfrm>
            <a:off x="10615203" y="2799905"/>
            <a:ext cx="394619" cy="543147"/>
          </a:xfrm>
          <a:custGeom>
            <a:avLst/>
            <a:gdLst>
              <a:gd name="connsiteX0" fmla="*/ 109071 w 394619"/>
              <a:gd name="connsiteY0" fmla="*/ 207464 h 543147"/>
              <a:gd name="connsiteX1" fmla="*/ 394620 w 394619"/>
              <a:gd name="connsiteY1" fmla="*/ 0 h 543147"/>
              <a:gd name="connsiteX2" fmla="*/ 285550 w 394619"/>
              <a:gd name="connsiteY2" fmla="*/ 335683 h 543147"/>
              <a:gd name="connsiteX3" fmla="*/ 0 w 394619"/>
              <a:gd name="connsiteY3" fmla="*/ 543147 h 543147"/>
              <a:gd name="connsiteX4" fmla="*/ 109071 w 394619"/>
              <a:gd name="connsiteY4" fmla="*/ 207464 h 543147"/>
              <a:gd name="connsiteX5" fmla="*/ 109071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1" y="207464"/>
                </a:moveTo>
                <a:lnTo>
                  <a:pt x="394620" y="0"/>
                </a:lnTo>
                <a:lnTo>
                  <a:pt x="285550" y="335683"/>
                </a:lnTo>
                <a:lnTo>
                  <a:pt x="0" y="543147"/>
                </a:lnTo>
                <a:lnTo>
                  <a:pt x="109071" y="207464"/>
                </a:lnTo>
                <a:lnTo>
                  <a:pt x="109071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2" name="Freeform: Shape 951">
            <a:extLst>
              <a:ext uri="{FF2B5EF4-FFF2-40B4-BE49-F238E27FC236}">
                <a16:creationId xmlns:a16="http://schemas.microsoft.com/office/drawing/2014/main" id="{453685B2-81E0-C309-225B-D2631F354E0E}"/>
              </a:ext>
            </a:extLst>
          </p:cNvPr>
          <p:cNvSpPr/>
          <p:nvPr/>
        </p:nvSpPr>
        <p:spPr>
          <a:xfrm>
            <a:off x="9867625" y="1585391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20 w 394619"/>
              <a:gd name="connsiteY1" fmla="*/ 0 h 543147"/>
              <a:gd name="connsiteX2" fmla="*/ 285549 w 394619"/>
              <a:gd name="connsiteY2" fmla="*/ 335684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20" y="0"/>
                </a:lnTo>
                <a:lnTo>
                  <a:pt x="285549" y="335684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3" name="Freeform: Shape 952">
            <a:extLst>
              <a:ext uri="{FF2B5EF4-FFF2-40B4-BE49-F238E27FC236}">
                <a16:creationId xmlns:a16="http://schemas.microsoft.com/office/drawing/2014/main" id="{074FC4A0-4E34-C44B-9055-3182C54A2DB0}"/>
              </a:ext>
            </a:extLst>
          </p:cNvPr>
          <p:cNvSpPr/>
          <p:nvPr/>
        </p:nvSpPr>
        <p:spPr>
          <a:xfrm>
            <a:off x="8834498" y="163414"/>
            <a:ext cx="394619" cy="543147"/>
          </a:xfrm>
          <a:custGeom>
            <a:avLst/>
            <a:gdLst>
              <a:gd name="connsiteX0" fmla="*/ 109071 w 394619"/>
              <a:gd name="connsiteY0" fmla="*/ 207464 h 543147"/>
              <a:gd name="connsiteX1" fmla="*/ 394620 w 394619"/>
              <a:gd name="connsiteY1" fmla="*/ 0 h 543147"/>
              <a:gd name="connsiteX2" fmla="*/ 285550 w 394619"/>
              <a:gd name="connsiteY2" fmla="*/ 335683 h 543147"/>
              <a:gd name="connsiteX3" fmla="*/ 0 w 394619"/>
              <a:gd name="connsiteY3" fmla="*/ 543147 h 543147"/>
              <a:gd name="connsiteX4" fmla="*/ 109071 w 394619"/>
              <a:gd name="connsiteY4" fmla="*/ 207464 h 543147"/>
              <a:gd name="connsiteX5" fmla="*/ 109071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1" y="207464"/>
                </a:moveTo>
                <a:lnTo>
                  <a:pt x="394620" y="0"/>
                </a:lnTo>
                <a:lnTo>
                  <a:pt x="285550" y="335683"/>
                </a:lnTo>
                <a:lnTo>
                  <a:pt x="0" y="543147"/>
                </a:lnTo>
                <a:lnTo>
                  <a:pt x="109071" y="207464"/>
                </a:lnTo>
                <a:lnTo>
                  <a:pt x="109071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4" name="Freeform: Shape 953">
            <a:extLst>
              <a:ext uri="{FF2B5EF4-FFF2-40B4-BE49-F238E27FC236}">
                <a16:creationId xmlns:a16="http://schemas.microsoft.com/office/drawing/2014/main" id="{11E54A1F-C07D-215B-2F9A-B14A4A6CC16F}"/>
              </a:ext>
            </a:extLst>
          </p:cNvPr>
          <p:cNvSpPr/>
          <p:nvPr/>
        </p:nvSpPr>
        <p:spPr>
          <a:xfrm>
            <a:off x="7910441" y="-922880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20 w 394619"/>
              <a:gd name="connsiteY1" fmla="*/ 0 h 543147"/>
              <a:gd name="connsiteX2" fmla="*/ 285549 w 394619"/>
              <a:gd name="connsiteY2" fmla="*/ 335683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20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5" name="Freeform: Shape 954">
            <a:extLst>
              <a:ext uri="{FF2B5EF4-FFF2-40B4-BE49-F238E27FC236}">
                <a16:creationId xmlns:a16="http://schemas.microsoft.com/office/drawing/2014/main" id="{4177F9DE-E04C-AFFD-B2E4-00065767E8BE}"/>
              </a:ext>
            </a:extLst>
          </p:cNvPr>
          <p:cNvSpPr/>
          <p:nvPr/>
        </p:nvSpPr>
        <p:spPr>
          <a:xfrm>
            <a:off x="1467789" y="8280352"/>
            <a:ext cx="571098" cy="414926"/>
          </a:xfrm>
          <a:custGeom>
            <a:avLst/>
            <a:gdLst>
              <a:gd name="connsiteX0" fmla="*/ 0 w 571098"/>
              <a:gd name="connsiteY0" fmla="*/ 207463 h 414926"/>
              <a:gd name="connsiteX1" fmla="*/ 285549 w 571098"/>
              <a:gd name="connsiteY1" fmla="*/ 0 h 414926"/>
              <a:gd name="connsiteX2" fmla="*/ 571099 w 571098"/>
              <a:gd name="connsiteY2" fmla="*/ 207463 h 414926"/>
              <a:gd name="connsiteX3" fmla="*/ 285549 w 571098"/>
              <a:gd name="connsiteY3" fmla="*/ 414927 h 414926"/>
              <a:gd name="connsiteX4" fmla="*/ 0 w 571098"/>
              <a:gd name="connsiteY4" fmla="*/ 207463 h 414926"/>
              <a:gd name="connsiteX5" fmla="*/ 0 w 571098"/>
              <a:gd name="connsiteY5" fmla="*/ 207463 h 414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6">
                <a:moveTo>
                  <a:pt x="0" y="207463"/>
                </a:moveTo>
                <a:lnTo>
                  <a:pt x="285549" y="0"/>
                </a:lnTo>
                <a:lnTo>
                  <a:pt x="571099" y="207463"/>
                </a:lnTo>
                <a:lnTo>
                  <a:pt x="285549" y="41492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6" name="Freeform: Shape 955">
            <a:extLst>
              <a:ext uri="{FF2B5EF4-FFF2-40B4-BE49-F238E27FC236}">
                <a16:creationId xmlns:a16="http://schemas.microsoft.com/office/drawing/2014/main" id="{4ACE3312-3521-8EB1-B29C-DEEEE2CEA67B}"/>
              </a:ext>
            </a:extLst>
          </p:cNvPr>
          <p:cNvSpPr/>
          <p:nvPr/>
        </p:nvSpPr>
        <p:spPr>
          <a:xfrm>
            <a:off x="829281" y="7401522"/>
            <a:ext cx="571098" cy="414927"/>
          </a:xfrm>
          <a:custGeom>
            <a:avLst/>
            <a:gdLst>
              <a:gd name="connsiteX0" fmla="*/ 0 w 571098"/>
              <a:gd name="connsiteY0" fmla="*/ 207463 h 414927"/>
              <a:gd name="connsiteX1" fmla="*/ 285549 w 571098"/>
              <a:gd name="connsiteY1" fmla="*/ 0 h 414927"/>
              <a:gd name="connsiteX2" fmla="*/ 571099 w 571098"/>
              <a:gd name="connsiteY2" fmla="*/ 207463 h 414927"/>
              <a:gd name="connsiteX3" fmla="*/ 285549 w 571098"/>
              <a:gd name="connsiteY3" fmla="*/ 414928 h 414927"/>
              <a:gd name="connsiteX4" fmla="*/ 0 w 571098"/>
              <a:gd name="connsiteY4" fmla="*/ 207463 h 414927"/>
              <a:gd name="connsiteX5" fmla="*/ 0 w 571098"/>
              <a:gd name="connsiteY5" fmla="*/ 207463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3"/>
                </a:moveTo>
                <a:lnTo>
                  <a:pt x="285549" y="0"/>
                </a:lnTo>
                <a:lnTo>
                  <a:pt x="571099" y="207463"/>
                </a:lnTo>
                <a:lnTo>
                  <a:pt x="285549" y="414928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7" name="Freeform: Shape 956">
            <a:extLst>
              <a:ext uri="{FF2B5EF4-FFF2-40B4-BE49-F238E27FC236}">
                <a16:creationId xmlns:a16="http://schemas.microsoft.com/office/drawing/2014/main" id="{47083CD0-7DD4-D291-2EC2-68B29838FCB3}"/>
              </a:ext>
            </a:extLst>
          </p:cNvPr>
          <p:cNvSpPr/>
          <p:nvPr/>
        </p:nvSpPr>
        <p:spPr>
          <a:xfrm>
            <a:off x="543732" y="6522691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8" name="Freeform: Shape 957">
            <a:extLst>
              <a:ext uri="{FF2B5EF4-FFF2-40B4-BE49-F238E27FC236}">
                <a16:creationId xmlns:a16="http://schemas.microsoft.com/office/drawing/2014/main" id="{F951BA81-9CE7-790A-556E-6A1853A8972D}"/>
              </a:ext>
            </a:extLst>
          </p:cNvPr>
          <p:cNvSpPr/>
          <p:nvPr/>
        </p:nvSpPr>
        <p:spPr>
          <a:xfrm>
            <a:off x="-203845" y="5979544"/>
            <a:ext cx="571098" cy="414927"/>
          </a:xfrm>
          <a:custGeom>
            <a:avLst/>
            <a:gdLst>
              <a:gd name="connsiteX0" fmla="*/ 0 w 571098"/>
              <a:gd name="connsiteY0" fmla="*/ 207463 h 414927"/>
              <a:gd name="connsiteX1" fmla="*/ 285549 w 571098"/>
              <a:gd name="connsiteY1" fmla="*/ 0 h 414927"/>
              <a:gd name="connsiteX2" fmla="*/ 571099 w 571098"/>
              <a:gd name="connsiteY2" fmla="*/ 207463 h 414927"/>
              <a:gd name="connsiteX3" fmla="*/ 285549 w 571098"/>
              <a:gd name="connsiteY3" fmla="*/ 414927 h 414927"/>
              <a:gd name="connsiteX4" fmla="*/ 0 w 571098"/>
              <a:gd name="connsiteY4" fmla="*/ 207463 h 414927"/>
              <a:gd name="connsiteX5" fmla="*/ 0 w 571098"/>
              <a:gd name="connsiteY5" fmla="*/ 207463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3"/>
                </a:moveTo>
                <a:lnTo>
                  <a:pt x="285549" y="0"/>
                </a:lnTo>
                <a:lnTo>
                  <a:pt x="571099" y="207463"/>
                </a:lnTo>
                <a:lnTo>
                  <a:pt x="285549" y="41492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9" name="Freeform: Shape 958">
            <a:extLst>
              <a:ext uri="{FF2B5EF4-FFF2-40B4-BE49-F238E27FC236}">
                <a16:creationId xmlns:a16="http://schemas.microsoft.com/office/drawing/2014/main" id="{4E10C636-A8B8-B59B-6272-F45BA7C96A34}"/>
              </a:ext>
            </a:extLst>
          </p:cNvPr>
          <p:cNvSpPr/>
          <p:nvPr/>
        </p:nvSpPr>
        <p:spPr>
          <a:xfrm>
            <a:off x="-842353" y="5100713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0" name="Freeform: Shape 959">
            <a:extLst>
              <a:ext uri="{FF2B5EF4-FFF2-40B4-BE49-F238E27FC236}">
                <a16:creationId xmlns:a16="http://schemas.microsoft.com/office/drawing/2014/main" id="{8E34FEEB-76C1-C6F5-E415-6D431146A6B2}"/>
              </a:ext>
            </a:extLst>
          </p:cNvPr>
          <p:cNvSpPr/>
          <p:nvPr/>
        </p:nvSpPr>
        <p:spPr>
          <a:xfrm>
            <a:off x="-1127902" y="4221883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9 w 571098"/>
              <a:gd name="connsiteY2" fmla="*/ 207464 h 414927"/>
              <a:gd name="connsiteX3" fmla="*/ 285549 w 571098"/>
              <a:gd name="connsiteY3" fmla="*/ 414928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1" name="Freeform: Shape 960">
            <a:extLst>
              <a:ext uri="{FF2B5EF4-FFF2-40B4-BE49-F238E27FC236}">
                <a16:creationId xmlns:a16="http://schemas.microsoft.com/office/drawing/2014/main" id="{51D41596-A0CF-69A2-6422-A254C1549B2F}"/>
              </a:ext>
            </a:extLst>
          </p:cNvPr>
          <p:cNvSpPr/>
          <p:nvPr/>
        </p:nvSpPr>
        <p:spPr>
          <a:xfrm>
            <a:off x="-951423" y="4429347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20 w 394619"/>
              <a:gd name="connsiteY1" fmla="*/ 0 h 543147"/>
              <a:gd name="connsiteX2" fmla="*/ 285549 w 394619"/>
              <a:gd name="connsiteY2" fmla="*/ 335684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20" y="0"/>
                </a:lnTo>
                <a:lnTo>
                  <a:pt x="285549" y="335684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2" name="Freeform: Shape 961">
            <a:extLst>
              <a:ext uri="{FF2B5EF4-FFF2-40B4-BE49-F238E27FC236}">
                <a16:creationId xmlns:a16="http://schemas.microsoft.com/office/drawing/2014/main" id="{02B3E8FB-2654-AB89-7E8A-1E10DE0E0063}"/>
              </a:ext>
            </a:extLst>
          </p:cNvPr>
          <p:cNvSpPr/>
          <p:nvPr/>
        </p:nvSpPr>
        <p:spPr>
          <a:xfrm>
            <a:off x="-203845" y="5643861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20 w 394619"/>
              <a:gd name="connsiteY1" fmla="*/ 0 h 543147"/>
              <a:gd name="connsiteX2" fmla="*/ 285549 w 394619"/>
              <a:gd name="connsiteY2" fmla="*/ 335684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20" y="0"/>
                </a:lnTo>
                <a:lnTo>
                  <a:pt x="285549" y="335684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3" name="Freeform: Shape 962">
            <a:extLst>
              <a:ext uri="{FF2B5EF4-FFF2-40B4-BE49-F238E27FC236}">
                <a16:creationId xmlns:a16="http://schemas.microsoft.com/office/drawing/2014/main" id="{293B821F-2B2B-B47D-FE15-88548004CEE5}"/>
              </a:ext>
            </a:extLst>
          </p:cNvPr>
          <p:cNvSpPr/>
          <p:nvPr/>
        </p:nvSpPr>
        <p:spPr>
          <a:xfrm>
            <a:off x="829281" y="7065838"/>
            <a:ext cx="394619" cy="543146"/>
          </a:xfrm>
          <a:custGeom>
            <a:avLst/>
            <a:gdLst>
              <a:gd name="connsiteX0" fmla="*/ 109070 w 394619"/>
              <a:gd name="connsiteY0" fmla="*/ 207463 h 543146"/>
              <a:gd name="connsiteX1" fmla="*/ 394620 w 394619"/>
              <a:gd name="connsiteY1" fmla="*/ 0 h 543146"/>
              <a:gd name="connsiteX2" fmla="*/ 285549 w 394619"/>
              <a:gd name="connsiteY2" fmla="*/ 335683 h 543146"/>
              <a:gd name="connsiteX3" fmla="*/ 0 w 394619"/>
              <a:gd name="connsiteY3" fmla="*/ 543147 h 543146"/>
              <a:gd name="connsiteX4" fmla="*/ 109070 w 394619"/>
              <a:gd name="connsiteY4" fmla="*/ 207463 h 543146"/>
              <a:gd name="connsiteX5" fmla="*/ 109070 w 394619"/>
              <a:gd name="connsiteY5" fmla="*/ 20746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109070" y="207463"/>
                </a:moveTo>
                <a:lnTo>
                  <a:pt x="394620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3"/>
                </a:lnTo>
                <a:lnTo>
                  <a:pt x="10907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4" name="Freeform: Shape 963">
            <a:extLst>
              <a:ext uri="{FF2B5EF4-FFF2-40B4-BE49-F238E27FC236}">
                <a16:creationId xmlns:a16="http://schemas.microsoft.com/office/drawing/2014/main" id="{A16BDE69-213B-6116-C3F4-FE8FB369FD6E}"/>
              </a:ext>
            </a:extLst>
          </p:cNvPr>
          <p:cNvSpPr/>
          <p:nvPr/>
        </p:nvSpPr>
        <p:spPr>
          <a:xfrm>
            <a:off x="1467789" y="7944669"/>
            <a:ext cx="394619" cy="543146"/>
          </a:xfrm>
          <a:custGeom>
            <a:avLst/>
            <a:gdLst>
              <a:gd name="connsiteX0" fmla="*/ 109070 w 394619"/>
              <a:gd name="connsiteY0" fmla="*/ 207463 h 543146"/>
              <a:gd name="connsiteX1" fmla="*/ 394620 w 394619"/>
              <a:gd name="connsiteY1" fmla="*/ 0 h 543146"/>
              <a:gd name="connsiteX2" fmla="*/ 285549 w 394619"/>
              <a:gd name="connsiteY2" fmla="*/ 335683 h 543146"/>
              <a:gd name="connsiteX3" fmla="*/ 0 w 394619"/>
              <a:gd name="connsiteY3" fmla="*/ 543147 h 543146"/>
              <a:gd name="connsiteX4" fmla="*/ 109070 w 394619"/>
              <a:gd name="connsiteY4" fmla="*/ 207463 h 543146"/>
              <a:gd name="connsiteX5" fmla="*/ 109070 w 394619"/>
              <a:gd name="connsiteY5" fmla="*/ 20746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109070" y="207463"/>
                </a:moveTo>
                <a:lnTo>
                  <a:pt x="394620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3"/>
                </a:lnTo>
                <a:lnTo>
                  <a:pt x="10907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5" name="Freeform: Shape 964">
            <a:extLst>
              <a:ext uri="{FF2B5EF4-FFF2-40B4-BE49-F238E27FC236}">
                <a16:creationId xmlns:a16="http://schemas.microsoft.com/office/drawing/2014/main" id="{F50B55DA-4420-8427-69B9-F7EBF85CA3D5}"/>
              </a:ext>
            </a:extLst>
          </p:cNvPr>
          <p:cNvSpPr/>
          <p:nvPr/>
        </p:nvSpPr>
        <p:spPr>
          <a:xfrm>
            <a:off x="8943568" y="-922880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8 w 571098"/>
              <a:gd name="connsiteY2" fmla="*/ 207464 h 414927"/>
              <a:gd name="connsiteX3" fmla="*/ 285549 w 571098"/>
              <a:gd name="connsiteY3" fmla="*/ 414928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8" y="207464"/>
                </a:lnTo>
                <a:lnTo>
                  <a:pt x="285549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6" name="Freeform: Shape 965">
            <a:extLst>
              <a:ext uri="{FF2B5EF4-FFF2-40B4-BE49-F238E27FC236}">
                <a16:creationId xmlns:a16="http://schemas.microsoft.com/office/drawing/2014/main" id="{F5AC7E0C-3520-AA1F-B2ED-1074A3BE9BF0}"/>
              </a:ext>
            </a:extLst>
          </p:cNvPr>
          <p:cNvSpPr/>
          <p:nvPr/>
        </p:nvSpPr>
        <p:spPr>
          <a:xfrm>
            <a:off x="9582076" y="-44049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8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8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7" name="Freeform: Shape 966">
            <a:extLst>
              <a:ext uri="{FF2B5EF4-FFF2-40B4-BE49-F238E27FC236}">
                <a16:creationId xmlns:a16="http://schemas.microsoft.com/office/drawing/2014/main" id="{0EC15018-4ACB-48B0-B3C2-CDFD1324A9F8}"/>
              </a:ext>
            </a:extLst>
          </p:cNvPr>
          <p:cNvSpPr/>
          <p:nvPr/>
        </p:nvSpPr>
        <p:spPr>
          <a:xfrm>
            <a:off x="10329654" y="499097"/>
            <a:ext cx="571099" cy="414927"/>
          </a:xfrm>
          <a:custGeom>
            <a:avLst/>
            <a:gdLst>
              <a:gd name="connsiteX0" fmla="*/ 0 w 571099"/>
              <a:gd name="connsiteY0" fmla="*/ 207464 h 414927"/>
              <a:gd name="connsiteX1" fmla="*/ 285549 w 571099"/>
              <a:gd name="connsiteY1" fmla="*/ 0 h 414927"/>
              <a:gd name="connsiteX2" fmla="*/ 571099 w 571099"/>
              <a:gd name="connsiteY2" fmla="*/ 207464 h 414927"/>
              <a:gd name="connsiteX3" fmla="*/ 285549 w 571099"/>
              <a:gd name="connsiteY3" fmla="*/ 414927 h 414927"/>
              <a:gd name="connsiteX4" fmla="*/ 0 w 571099"/>
              <a:gd name="connsiteY4" fmla="*/ 207464 h 414927"/>
              <a:gd name="connsiteX5" fmla="*/ 0 w 571099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8" name="Freeform: Shape 967">
            <a:extLst>
              <a:ext uri="{FF2B5EF4-FFF2-40B4-BE49-F238E27FC236}">
                <a16:creationId xmlns:a16="http://schemas.microsoft.com/office/drawing/2014/main" id="{D22962DA-C526-3DA1-B6A9-B0440176311B}"/>
              </a:ext>
            </a:extLst>
          </p:cNvPr>
          <p:cNvSpPr/>
          <p:nvPr/>
        </p:nvSpPr>
        <p:spPr>
          <a:xfrm>
            <a:off x="10615203" y="1377928"/>
            <a:ext cx="571099" cy="414927"/>
          </a:xfrm>
          <a:custGeom>
            <a:avLst/>
            <a:gdLst>
              <a:gd name="connsiteX0" fmla="*/ 0 w 571099"/>
              <a:gd name="connsiteY0" fmla="*/ 207464 h 414927"/>
              <a:gd name="connsiteX1" fmla="*/ 285550 w 571099"/>
              <a:gd name="connsiteY1" fmla="*/ 0 h 414927"/>
              <a:gd name="connsiteX2" fmla="*/ 571099 w 571099"/>
              <a:gd name="connsiteY2" fmla="*/ 207464 h 414927"/>
              <a:gd name="connsiteX3" fmla="*/ 285550 w 571099"/>
              <a:gd name="connsiteY3" fmla="*/ 414927 h 414927"/>
              <a:gd name="connsiteX4" fmla="*/ 0 w 571099"/>
              <a:gd name="connsiteY4" fmla="*/ 207464 h 414927"/>
              <a:gd name="connsiteX5" fmla="*/ 0 w 571099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7">
                <a:moveTo>
                  <a:pt x="0" y="207464"/>
                </a:moveTo>
                <a:lnTo>
                  <a:pt x="285550" y="0"/>
                </a:lnTo>
                <a:lnTo>
                  <a:pt x="571099" y="207464"/>
                </a:lnTo>
                <a:lnTo>
                  <a:pt x="285550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9" name="Freeform: Shape 968">
            <a:extLst>
              <a:ext uri="{FF2B5EF4-FFF2-40B4-BE49-F238E27FC236}">
                <a16:creationId xmlns:a16="http://schemas.microsoft.com/office/drawing/2014/main" id="{5493C910-1F33-95FF-EF42-4609A0C6A12B}"/>
              </a:ext>
            </a:extLst>
          </p:cNvPr>
          <p:cNvSpPr/>
          <p:nvPr/>
        </p:nvSpPr>
        <p:spPr>
          <a:xfrm>
            <a:off x="10506133" y="706561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20 w 394619"/>
              <a:gd name="connsiteY1" fmla="*/ 0 h 543147"/>
              <a:gd name="connsiteX2" fmla="*/ 285549 w 394619"/>
              <a:gd name="connsiteY2" fmla="*/ 335683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20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0" name="Freeform: Shape 969">
            <a:extLst>
              <a:ext uri="{FF2B5EF4-FFF2-40B4-BE49-F238E27FC236}">
                <a16:creationId xmlns:a16="http://schemas.microsoft.com/office/drawing/2014/main" id="{F90999A3-BED6-C617-D566-5A0B88FD1AB4}"/>
              </a:ext>
            </a:extLst>
          </p:cNvPr>
          <p:cNvSpPr/>
          <p:nvPr/>
        </p:nvSpPr>
        <p:spPr>
          <a:xfrm>
            <a:off x="9582076" y="-379732"/>
            <a:ext cx="394618" cy="543147"/>
          </a:xfrm>
          <a:custGeom>
            <a:avLst/>
            <a:gdLst>
              <a:gd name="connsiteX0" fmla="*/ 109070 w 394618"/>
              <a:gd name="connsiteY0" fmla="*/ 207464 h 543147"/>
              <a:gd name="connsiteX1" fmla="*/ 394619 w 394618"/>
              <a:gd name="connsiteY1" fmla="*/ 0 h 543147"/>
              <a:gd name="connsiteX2" fmla="*/ 285549 w 394618"/>
              <a:gd name="connsiteY2" fmla="*/ 335683 h 543147"/>
              <a:gd name="connsiteX3" fmla="*/ 0 w 394618"/>
              <a:gd name="connsiteY3" fmla="*/ 543147 h 543147"/>
              <a:gd name="connsiteX4" fmla="*/ 109070 w 394618"/>
              <a:gd name="connsiteY4" fmla="*/ 207464 h 543147"/>
              <a:gd name="connsiteX5" fmla="*/ 109070 w 394618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109070" y="207464"/>
                </a:moveTo>
                <a:lnTo>
                  <a:pt x="394619" y="0"/>
                </a:lnTo>
                <a:lnTo>
                  <a:pt x="285549" y="335683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1" name="Freeform: Shape 970">
            <a:extLst>
              <a:ext uri="{FF2B5EF4-FFF2-40B4-BE49-F238E27FC236}">
                <a16:creationId xmlns:a16="http://schemas.microsoft.com/office/drawing/2014/main" id="{FEE2B4CF-B5DF-1DC5-D419-94A97868EA71}"/>
              </a:ext>
            </a:extLst>
          </p:cNvPr>
          <p:cNvSpPr/>
          <p:nvPr/>
        </p:nvSpPr>
        <p:spPr>
          <a:xfrm>
            <a:off x="543732" y="8280352"/>
            <a:ext cx="571098" cy="414926"/>
          </a:xfrm>
          <a:custGeom>
            <a:avLst/>
            <a:gdLst>
              <a:gd name="connsiteX0" fmla="*/ 0 w 571098"/>
              <a:gd name="connsiteY0" fmla="*/ 207463 h 414926"/>
              <a:gd name="connsiteX1" fmla="*/ 285549 w 571098"/>
              <a:gd name="connsiteY1" fmla="*/ 0 h 414926"/>
              <a:gd name="connsiteX2" fmla="*/ 571099 w 571098"/>
              <a:gd name="connsiteY2" fmla="*/ 207463 h 414926"/>
              <a:gd name="connsiteX3" fmla="*/ 285549 w 571098"/>
              <a:gd name="connsiteY3" fmla="*/ 414927 h 414926"/>
              <a:gd name="connsiteX4" fmla="*/ 0 w 571098"/>
              <a:gd name="connsiteY4" fmla="*/ 207463 h 414926"/>
              <a:gd name="connsiteX5" fmla="*/ 0 w 571098"/>
              <a:gd name="connsiteY5" fmla="*/ 207463 h 414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6">
                <a:moveTo>
                  <a:pt x="0" y="207463"/>
                </a:moveTo>
                <a:lnTo>
                  <a:pt x="285549" y="0"/>
                </a:lnTo>
                <a:lnTo>
                  <a:pt x="571099" y="207463"/>
                </a:lnTo>
                <a:lnTo>
                  <a:pt x="285549" y="41492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2" name="Freeform: Shape 971">
            <a:extLst>
              <a:ext uri="{FF2B5EF4-FFF2-40B4-BE49-F238E27FC236}">
                <a16:creationId xmlns:a16="http://schemas.microsoft.com/office/drawing/2014/main" id="{E2DEB215-6728-8C3F-228C-B4FF13A2E3EE}"/>
              </a:ext>
            </a:extLst>
          </p:cNvPr>
          <p:cNvSpPr/>
          <p:nvPr/>
        </p:nvSpPr>
        <p:spPr>
          <a:xfrm>
            <a:off x="-94775" y="7401522"/>
            <a:ext cx="571098" cy="414927"/>
          </a:xfrm>
          <a:custGeom>
            <a:avLst/>
            <a:gdLst>
              <a:gd name="connsiteX0" fmla="*/ 0 w 571098"/>
              <a:gd name="connsiteY0" fmla="*/ 207463 h 414927"/>
              <a:gd name="connsiteX1" fmla="*/ 285549 w 571098"/>
              <a:gd name="connsiteY1" fmla="*/ 0 h 414927"/>
              <a:gd name="connsiteX2" fmla="*/ 571099 w 571098"/>
              <a:gd name="connsiteY2" fmla="*/ 207463 h 414927"/>
              <a:gd name="connsiteX3" fmla="*/ 285549 w 571098"/>
              <a:gd name="connsiteY3" fmla="*/ 414928 h 414927"/>
              <a:gd name="connsiteX4" fmla="*/ 0 w 571098"/>
              <a:gd name="connsiteY4" fmla="*/ 207463 h 414927"/>
              <a:gd name="connsiteX5" fmla="*/ 0 w 571098"/>
              <a:gd name="connsiteY5" fmla="*/ 207463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3"/>
                </a:moveTo>
                <a:lnTo>
                  <a:pt x="285549" y="0"/>
                </a:lnTo>
                <a:lnTo>
                  <a:pt x="571099" y="207463"/>
                </a:lnTo>
                <a:lnTo>
                  <a:pt x="285549" y="414928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3" name="Freeform: Shape 972">
            <a:extLst>
              <a:ext uri="{FF2B5EF4-FFF2-40B4-BE49-F238E27FC236}">
                <a16:creationId xmlns:a16="http://schemas.microsoft.com/office/drawing/2014/main" id="{9B6750EB-6728-B6C8-03DC-5DFC7D9D3FCF}"/>
              </a:ext>
            </a:extLst>
          </p:cNvPr>
          <p:cNvSpPr/>
          <p:nvPr/>
        </p:nvSpPr>
        <p:spPr>
          <a:xfrm>
            <a:off x="-842353" y="6858375"/>
            <a:ext cx="571098" cy="414926"/>
          </a:xfrm>
          <a:custGeom>
            <a:avLst/>
            <a:gdLst>
              <a:gd name="connsiteX0" fmla="*/ 0 w 571098"/>
              <a:gd name="connsiteY0" fmla="*/ 207463 h 414926"/>
              <a:gd name="connsiteX1" fmla="*/ 285549 w 571098"/>
              <a:gd name="connsiteY1" fmla="*/ 0 h 414926"/>
              <a:gd name="connsiteX2" fmla="*/ 571099 w 571098"/>
              <a:gd name="connsiteY2" fmla="*/ 207463 h 414926"/>
              <a:gd name="connsiteX3" fmla="*/ 285549 w 571098"/>
              <a:gd name="connsiteY3" fmla="*/ 414927 h 414926"/>
              <a:gd name="connsiteX4" fmla="*/ 0 w 571098"/>
              <a:gd name="connsiteY4" fmla="*/ 207463 h 414926"/>
              <a:gd name="connsiteX5" fmla="*/ 0 w 571098"/>
              <a:gd name="connsiteY5" fmla="*/ 207463 h 414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6">
                <a:moveTo>
                  <a:pt x="0" y="207463"/>
                </a:moveTo>
                <a:lnTo>
                  <a:pt x="285549" y="0"/>
                </a:lnTo>
                <a:lnTo>
                  <a:pt x="571099" y="207463"/>
                </a:lnTo>
                <a:lnTo>
                  <a:pt x="285549" y="41492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4" name="Freeform: Shape 973">
            <a:extLst>
              <a:ext uri="{FF2B5EF4-FFF2-40B4-BE49-F238E27FC236}">
                <a16:creationId xmlns:a16="http://schemas.microsoft.com/office/drawing/2014/main" id="{B2931B1C-151C-9D9A-4CBB-6E3988CDF083}"/>
              </a:ext>
            </a:extLst>
          </p:cNvPr>
          <p:cNvSpPr/>
          <p:nvPr/>
        </p:nvSpPr>
        <p:spPr>
          <a:xfrm>
            <a:off x="-1127902" y="5979544"/>
            <a:ext cx="571098" cy="414927"/>
          </a:xfrm>
          <a:custGeom>
            <a:avLst/>
            <a:gdLst>
              <a:gd name="connsiteX0" fmla="*/ 0 w 571098"/>
              <a:gd name="connsiteY0" fmla="*/ 207463 h 414927"/>
              <a:gd name="connsiteX1" fmla="*/ 285549 w 571098"/>
              <a:gd name="connsiteY1" fmla="*/ 0 h 414927"/>
              <a:gd name="connsiteX2" fmla="*/ 571099 w 571098"/>
              <a:gd name="connsiteY2" fmla="*/ 207463 h 414927"/>
              <a:gd name="connsiteX3" fmla="*/ 285549 w 571098"/>
              <a:gd name="connsiteY3" fmla="*/ 414927 h 414927"/>
              <a:gd name="connsiteX4" fmla="*/ 0 w 571098"/>
              <a:gd name="connsiteY4" fmla="*/ 207463 h 414927"/>
              <a:gd name="connsiteX5" fmla="*/ 0 w 571098"/>
              <a:gd name="connsiteY5" fmla="*/ 207463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3"/>
                </a:moveTo>
                <a:lnTo>
                  <a:pt x="285549" y="0"/>
                </a:lnTo>
                <a:lnTo>
                  <a:pt x="571099" y="207463"/>
                </a:lnTo>
                <a:lnTo>
                  <a:pt x="285549" y="414927"/>
                </a:lnTo>
                <a:lnTo>
                  <a:pt x="0" y="207463"/>
                </a:lnTo>
                <a:lnTo>
                  <a:pt x="0" y="20746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5" name="Freeform: Shape 974">
            <a:extLst>
              <a:ext uri="{FF2B5EF4-FFF2-40B4-BE49-F238E27FC236}">
                <a16:creationId xmlns:a16="http://schemas.microsoft.com/office/drawing/2014/main" id="{C1547361-AFC2-D730-AAFC-F4E3E05AA594}"/>
              </a:ext>
            </a:extLst>
          </p:cNvPr>
          <p:cNvSpPr/>
          <p:nvPr/>
        </p:nvSpPr>
        <p:spPr>
          <a:xfrm>
            <a:off x="-842353" y="6522691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20 w 394619"/>
              <a:gd name="connsiteY1" fmla="*/ 0 h 543147"/>
              <a:gd name="connsiteX2" fmla="*/ 285549 w 394619"/>
              <a:gd name="connsiteY2" fmla="*/ 335684 h 543147"/>
              <a:gd name="connsiteX3" fmla="*/ 0 w 394619"/>
              <a:gd name="connsiteY3" fmla="*/ 543147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20" y="0"/>
                </a:lnTo>
                <a:lnTo>
                  <a:pt x="285549" y="335684"/>
                </a:lnTo>
                <a:lnTo>
                  <a:pt x="0" y="543147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6" name="Freeform: Shape 975">
            <a:extLst>
              <a:ext uri="{FF2B5EF4-FFF2-40B4-BE49-F238E27FC236}">
                <a16:creationId xmlns:a16="http://schemas.microsoft.com/office/drawing/2014/main" id="{6CCF0B92-20DF-39FA-BEC5-95FB24FCB626}"/>
              </a:ext>
            </a:extLst>
          </p:cNvPr>
          <p:cNvSpPr/>
          <p:nvPr/>
        </p:nvSpPr>
        <p:spPr>
          <a:xfrm>
            <a:off x="81703" y="7608985"/>
            <a:ext cx="394619" cy="543147"/>
          </a:xfrm>
          <a:custGeom>
            <a:avLst/>
            <a:gdLst>
              <a:gd name="connsiteX0" fmla="*/ 109070 w 394619"/>
              <a:gd name="connsiteY0" fmla="*/ 207464 h 543147"/>
              <a:gd name="connsiteX1" fmla="*/ 394620 w 394619"/>
              <a:gd name="connsiteY1" fmla="*/ 0 h 543147"/>
              <a:gd name="connsiteX2" fmla="*/ 285549 w 394619"/>
              <a:gd name="connsiteY2" fmla="*/ 335684 h 543147"/>
              <a:gd name="connsiteX3" fmla="*/ 0 w 394619"/>
              <a:gd name="connsiteY3" fmla="*/ 543148 h 543147"/>
              <a:gd name="connsiteX4" fmla="*/ 109070 w 394619"/>
              <a:gd name="connsiteY4" fmla="*/ 207464 h 543147"/>
              <a:gd name="connsiteX5" fmla="*/ 109070 w 394619"/>
              <a:gd name="connsiteY5" fmla="*/ 20746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109070" y="207464"/>
                </a:moveTo>
                <a:lnTo>
                  <a:pt x="394620" y="0"/>
                </a:lnTo>
                <a:lnTo>
                  <a:pt x="285549" y="335684"/>
                </a:lnTo>
                <a:lnTo>
                  <a:pt x="0" y="543148"/>
                </a:lnTo>
                <a:lnTo>
                  <a:pt x="109070" y="207464"/>
                </a:lnTo>
                <a:lnTo>
                  <a:pt x="10907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7" name="Freeform: Shape 976">
            <a:extLst>
              <a:ext uri="{FF2B5EF4-FFF2-40B4-BE49-F238E27FC236}">
                <a16:creationId xmlns:a16="http://schemas.microsoft.com/office/drawing/2014/main" id="{C000CEB3-9599-47AD-53B1-637842C2240A}"/>
              </a:ext>
            </a:extLst>
          </p:cNvPr>
          <p:cNvSpPr/>
          <p:nvPr/>
        </p:nvSpPr>
        <p:spPr>
          <a:xfrm>
            <a:off x="10329654" y="-587196"/>
            <a:ext cx="571099" cy="414927"/>
          </a:xfrm>
          <a:custGeom>
            <a:avLst/>
            <a:gdLst>
              <a:gd name="connsiteX0" fmla="*/ 0 w 571099"/>
              <a:gd name="connsiteY0" fmla="*/ 207464 h 414927"/>
              <a:gd name="connsiteX1" fmla="*/ 285549 w 571099"/>
              <a:gd name="connsiteY1" fmla="*/ 0 h 414927"/>
              <a:gd name="connsiteX2" fmla="*/ 571099 w 571099"/>
              <a:gd name="connsiteY2" fmla="*/ 207464 h 414927"/>
              <a:gd name="connsiteX3" fmla="*/ 285549 w 571099"/>
              <a:gd name="connsiteY3" fmla="*/ 414928 h 414927"/>
              <a:gd name="connsiteX4" fmla="*/ 0 w 571099"/>
              <a:gd name="connsiteY4" fmla="*/ 207464 h 414927"/>
              <a:gd name="connsiteX5" fmla="*/ 0 w 571099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9" h="414927">
                <a:moveTo>
                  <a:pt x="0" y="207464"/>
                </a:moveTo>
                <a:lnTo>
                  <a:pt x="285549" y="0"/>
                </a:lnTo>
                <a:lnTo>
                  <a:pt x="571099" y="207464"/>
                </a:lnTo>
                <a:lnTo>
                  <a:pt x="285549" y="414928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8" name="Freeform: Shape 977">
            <a:extLst>
              <a:ext uri="{FF2B5EF4-FFF2-40B4-BE49-F238E27FC236}">
                <a16:creationId xmlns:a16="http://schemas.microsoft.com/office/drawing/2014/main" id="{FE20891A-7642-F95F-5C50-AAC732AC50E8}"/>
              </a:ext>
            </a:extLst>
          </p:cNvPr>
          <p:cNvSpPr/>
          <p:nvPr/>
        </p:nvSpPr>
        <p:spPr>
          <a:xfrm>
            <a:off x="10724274" y="-44049"/>
            <a:ext cx="571098" cy="414927"/>
          </a:xfrm>
          <a:custGeom>
            <a:avLst/>
            <a:gdLst>
              <a:gd name="connsiteX0" fmla="*/ 0 w 571098"/>
              <a:gd name="connsiteY0" fmla="*/ 207464 h 414927"/>
              <a:gd name="connsiteX1" fmla="*/ 285549 w 571098"/>
              <a:gd name="connsiteY1" fmla="*/ 0 h 414927"/>
              <a:gd name="connsiteX2" fmla="*/ 571098 w 571098"/>
              <a:gd name="connsiteY2" fmla="*/ 207464 h 414927"/>
              <a:gd name="connsiteX3" fmla="*/ 285549 w 571098"/>
              <a:gd name="connsiteY3" fmla="*/ 414927 h 414927"/>
              <a:gd name="connsiteX4" fmla="*/ 0 w 571098"/>
              <a:gd name="connsiteY4" fmla="*/ 207464 h 414927"/>
              <a:gd name="connsiteX5" fmla="*/ 0 w 571098"/>
              <a:gd name="connsiteY5" fmla="*/ 207464 h 4149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1098" h="414927">
                <a:moveTo>
                  <a:pt x="0" y="207464"/>
                </a:moveTo>
                <a:lnTo>
                  <a:pt x="285549" y="0"/>
                </a:lnTo>
                <a:lnTo>
                  <a:pt x="571098" y="207464"/>
                </a:lnTo>
                <a:lnTo>
                  <a:pt x="285549" y="414927"/>
                </a:lnTo>
                <a:lnTo>
                  <a:pt x="0" y="207464"/>
                </a:lnTo>
                <a:lnTo>
                  <a:pt x="0" y="20746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9" name="Freeform: Shape 978">
            <a:extLst>
              <a:ext uri="{FF2B5EF4-FFF2-40B4-BE49-F238E27FC236}">
                <a16:creationId xmlns:a16="http://schemas.microsoft.com/office/drawing/2014/main" id="{33928913-C8FD-4C21-27F7-817EDCD8124D}"/>
              </a:ext>
            </a:extLst>
          </p:cNvPr>
          <p:cNvSpPr/>
          <p:nvPr/>
        </p:nvSpPr>
        <p:spPr>
          <a:xfrm>
            <a:off x="4743650" y="3343052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50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50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0" name="Freeform: Shape 979">
            <a:extLst>
              <a:ext uri="{FF2B5EF4-FFF2-40B4-BE49-F238E27FC236}">
                <a16:creationId xmlns:a16="http://schemas.microsoft.com/office/drawing/2014/main" id="{E7B704D4-35CB-8849-1ADB-4AD2412D7E4C}"/>
              </a:ext>
            </a:extLst>
          </p:cNvPr>
          <p:cNvSpPr/>
          <p:nvPr/>
        </p:nvSpPr>
        <p:spPr>
          <a:xfrm>
            <a:off x="4458101" y="4221883"/>
            <a:ext cx="394619" cy="543147"/>
          </a:xfrm>
          <a:custGeom>
            <a:avLst/>
            <a:gdLst>
              <a:gd name="connsiteX0" fmla="*/ 0 w 394619"/>
              <a:gd name="connsiteY0" fmla="*/ 335684 h 543147"/>
              <a:gd name="connsiteX1" fmla="*/ 109070 w 394619"/>
              <a:gd name="connsiteY1" fmla="*/ 0 h 543147"/>
              <a:gd name="connsiteX2" fmla="*/ 394619 w 394619"/>
              <a:gd name="connsiteY2" fmla="*/ 207464 h 543147"/>
              <a:gd name="connsiteX3" fmla="*/ 285549 w 394619"/>
              <a:gd name="connsiteY3" fmla="*/ 543148 h 543147"/>
              <a:gd name="connsiteX4" fmla="*/ 0 w 394619"/>
              <a:gd name="connsiteY4" fmla="*/ 335684 h 543147"/>
              <a:gd name="connsiteX5" fmla="*/ 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4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8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1" name="Freeform: Shape 980">
            <a:extLst>
              <a:ext uri="{FF2B5EF4-FFF2-40B4-BE49-F238E27FC236}">
                <a16:creationId xmlns:a16="http://schemas.microsoft.com/office/drawing/2014/main" id="{88DB3816-DA84-0160-1E37-BA954F0A3941}"/>
              </a:ext>
            </a:extLst>
          </p:cNvPr>
          <p:cNvSpPr/>
          <p:nvPr/>
        </p:nvSpPr>
        <p:spPr>
          <a:xfrm>
            <a:off x="5491228" y="2799905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50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50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2" name="Freeform: Shape 981">
            <a:extLst>
              <a:ext uri="{FF2B5EF4-FFF2-40B4-BE49-F238E27FC236}">
                <a16:creationId xmlns:a16="http://schemas.microsoft.com/office/drawing/2014/main" id="{6AE08B54-98B9-5000-6627-31CF2AE378B3}"/>
              </a:ext>
            </a:extLst>
          </p:cNvPr>
          <p:cNvSpPr/>
          <p:nvPr/>
        </p:nvSpPr>
        <p:spPr>
          <a:xfrm>
            <a:off x="3819593" y="5100713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19 w 394619"/>
              <a:gd name="connsiteY2" fmla="*/ 207464 h 543147"/>
              <a:gd name="connsiteX3" fmla="*/ 285550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50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3" name="Freeform: Shape 982">
            <a:extLst>
              <a:ext uri="{FF2B5EF4-FFF2-40B4-BE49-F238E27FC236}">
                <a16:creationId xmlns:a16="http://schemas.microsoft.com/office/drawing/2014/main" id="{26139B7F-A6A2-B1C5-7291-43D82FC00FCE}"/>
              </a:ext>
            </a:extLst>
          </p:cNvPr>
          <p:cNvSpPr/>
          <p:nvPr/>
        </p:nvSpPr>
        <p:spPr>
          <a:xfrm>
            <a:off x="6129736" y="1921075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50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50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4" name="Freeform: Shape 983">
            <a:extLst>
              <a:ext uri="{FF2B5EF4-FFF2-40B4-BE49-F238E27FC236}">
                <a16:creationId xmlns:a16="http://schemas.microsoft.com/office/drawing/2014/main" id="{0E210702-32B1-B590-006D-036EB34CD687}"/>
              </a:ext>
            </a:extLst>
          </p:cNvPr>
          <p:cNvSpPr/>
          <p:nvPr/>
        </p:nvSpPr>
        <p:spPr>
          <a:xfrm>
            <a:off x="3424974" y="5643861"/>
            <a:ext cx="394619" cy="543147"/>
          </a:xfrm>
          <a:custGeom>
            <a:avLst/>
            <a:gdLst>
              <a:gd name="connsiteX0" fmla="*/ 0 w 394619"/>
              <a:gd name="connsiteY0" fmla="*/ 335684 h 543147"/>
              <a:gd name="connsiteX1" fmla="*/ 109070 w 394619"/>
              <a:gd name="connsiteY1" fmla="*/ 0 h 543147"/>
              <a:gd name="connsiteX2" fmla="*/ 394619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4 h 543147"/>
              <a:gd name="connsiteX5" fmla="*/ 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4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7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5" name="Freeform: Shape 984">
            <a:extLst>
              <a:ext uri="{FF2B5EF4-FFF2-40B4-BE49-F238E27FC236}">
                <a16:creationId xmlns:a16="http://schemas.microsoft.com/office/drawing/2014/main" id="{3C9153F5-E417-0DBA-76B2-09C0D1CA3EF1}"/>
              </a:ext>
            </a:extLst>
          </p:cNvPr>
          <p:cNvSpPr/>
          <p:nvPr/>
        </p:nvSpPr>
        <p:spPr>
          <a:xfrm>
            <a:off x="6524356" y="1377928"/>
            <a:ext cx="394618" cy="543147"/>
          </a:xfrm>
          <a:custGeom>
            <a:avLst/>
            <a:gdLst>
              <a:gd name="connsiteX0" fmla="*/ 0 w 394618"/>
              <a:gd name="connsiteY0" fmla="*/ 335683 h 543147"/>
              <a:gd name="connsiteX1" fmla="*/ 109070 w 394618"/>
              <a:gd name="connsiteY1" fmla="*/ 0 h 543147"/>
              <a:gd name="connsiteX2" fmla="*/ 394619 w 394618"/>
              <a:gd name="connsiteY2" fmla="*/ 207464 h 543147"/>
              <a:gd name="connsiteX3" fmla="*/ 285549 w 394618"/>
              <a:gd name="connsiteY3" fmla="*/ 543147 h 543147"/>
              <a:gd name="connsiteX4" fmla="*/ 0 w 394618"/>
              <a:gd name="connsiteY4" fmla="*/ 335683 h 543147"/>
              <a:gd name="connsiteX5" fmla="*/ 0 w 394618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0" y="335683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6" name="Freeform: Shape 985">
            <a:extLst>
              <a:ext uri="{FF2B5EF4-FFF2-40B4-BE49-F238E27FC236}">
                <a16:creationId xmlns:a16="http://schemas.microsoft.com/office/drawing/2014/main" id="{E8BBAD0D-CD9F-037C-CF2A-940DD0123C8D}"/>
              </a:ext>
            </a:extLst>
          </p:cNvPr>
          <p:cNvSpPr/>
          <p:nvPr/>
        </p:nvSpPr>
        <p:spPr>
          <a:xfrm>
            <a:off x="2786466" y="6522691"/>
            <a:ext cx="394619" cy="543147"/>
          </a:xfrm>
          <a:custGeom>
            <a:avLst/>
            <a:gdLst>
              <a:gd name="connsiteX0" fmla="*/ 0 w 394619"/>
              <a:gd name="connsiteY0" fmla="*/ 335684 h 543147"/>
              <a:gd name="connsiteX1" fmla="*/ 109070 w 394619"/>
              <a:gd name="connsiteY1" fmla="*/ 0 h 543147"/>
              <a:gd name="connsiteX2" fmla="*/ 394619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4 h 543147"/>
              <a:gd name="connsiteX5" fmla="*/ 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4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7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7" name="Freeform: Shape 986">
            <a:extLst>
              <a:ext uri="{FF2B5EF4-FFF2-40B4-BE49-F238E27FC236}">
                <a16:creationId xmlns:a16="http://schemas.microsoft.com/office/drawing/2014/main" id="{0D0548C8-A932-89D6-FC99-E5C4ADB75E88}"/>
              </a:ext>
            </a:extLst>
          </p:cNvPr>
          <p:cNvSpPr/>
          <p:nvPr/>
        </p:nvSpPr>
        <p:spPr>
          <a:xfrm>
            <a:off x="7162863" y="499097"/>
            <a:ext cx="394618" cy="543147"/>
          </a:xfrm>
          <a:custGeom>
            <a:avLst/>
            <a:gdLst>
              <a:gd name="connsiteX0" fmla="*/ 0 w 394618"/>
              <a:gd name="connsiteY0" fmla="*/ 335683 h 543147"/>
              <a:gd name="connsiteX1" fmla="*/ 109070 w 394618"/>
              <a:gd name="connsiteY1" fmla="*/ 0 h 543147"/>
              <a:gd name="connsiteX2" fmla="*/ 394619 w 394618"/>
              <a:gd name="connsiteY2" fmla="*/ 207464 h 543147"/>
              <a:gd name="connsiteX3" fmla="*/ 285549 w 394618"/>
              <a:gd name="connsiteY3" fmla="*/ 543147 h 543147"/>
              <a:gd name="connsiteX4" fmla="*/ 0 w 394618"/>
              <a:gd name="connsiteY4" fmla="*/ 335683 h 543147"/>
              <a:gd name="connsiteX5" fmla="*/ 0 w 394618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0" y="335683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8" name="Freeform: Shape 987">
            <a:extLst>
              <a:ext uri="{FF2B5EF4-FFF2-40B4-BE49-F238E27FC236}">
                <a16:creationId xmlns:a16="http://schemas.microsoft.com/office/drawing/2014/main" id="{E439A66B-28D2-F841-E17D-14F561132180}"/>
              </a:ext>
            </a:extLst>
          </p:cNvPr>
          <p:cNvSpPr/>
          <p:nvPr/>
        </p:nvSpPr>
        <p:spPr>
          <a:xfrm>
            <a:off x="2147958" y="7401522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19 w 394619"/>
              <a:gd name="connsiteY2" fmla="*/ 207463 h 543147"/>
              <a:gd name="connsiteX3" fmla="*/ 285549 w 394619"/>
              <a:gd name="connsiteY3" fmla="*/ 543148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19" y="207463"/>
                </a:lnTo>
                <a:lnTo>
                  <a:pt x="285549" y="543148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9" name="Freeform: Shape 988">
            <a:extLst>
              <a:ext uri="{FF2B5EF4-FFF2-40B4-BE49-F238E27FC236}">
                <a16:creationId xmlns:a16="http://schemas.microsoft.com/office/drawing/2014/main" id="{51FC9A85-04C5-6764-EFAC-5A45C567804D}"/>
              </a:ext>
            </a:extLst>
          </p:cNvPr>
          <p:cNvSpPr/>
          <p:nvPr/>
        </p:nvSpPr>
        <p:spPr>
          <a:xfrm>
            <a:off x="7801371" y="-379732"/>
            <a:ext cx="394618" cy="543147"/>
          </a:xfrm>
          <a:custGeom>
            <a:avLst/>
            <a:gdLst>
              <a:gd name="connsiteX0" fmla="*/ 0 w 394618"/>
              <a:gd name="connsiteY0" fmla="*/ 335683 h 543147"/>
              <a:gd name="connsiteX1" fmla="*/ 109070 w 394618"/>
              <a:gd name="connsiteY1" fmla="*/ 0 h 543147"/>
              <a:gd name="connsiteX2" fmla="*/ 394619 w 394618"/>
              <a:gd name="connsiteY2" fmla="*/ 207464 h 543147"/>
              <a:gd name="connsiteX3" fmla="*/ 285549 w 394618"/>
              <a:gd name="connsiteY3" fmla="*/ 543147 h 543147"/>
              <a:gd name="connsiteX4" fmla="*/ 0 w 394618"/>
              <a:gd name="connsiteY4" fmla="*/ 335683 h 543147"/>
              <a:gd name="connsiteX5" fmla="*/ 0 w 394618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0" y="335683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0" name="Freeform: Shape 989">
            <a:extLst>
              <a:ext uri="{FF2B5EF4-FFF2-40B4-BE49-F238E27FC236}">
                <a16:creationId xmlns:a16="http://schemas.microsoft.com/office/drawing/2014/main" id="{40322526-E2FD-BE3E-DDF8-8760A1C0D852}"/>
              </a:ext>
            </a:extLst>
          </p:cNvPr>
          <p:cNvSpPr/>
          <p:nvPr/>
        </p:nvSpPr>
        <p:spPr>
          <a:xfrm>
            <a:off x="1753338" y="7944669"/>
            <a:ext cx="394619" cy="543146"/>
          </a:xfrm>
          <a:custGeom>
            <a:avLst/>
            <a:gdLst>
              <a:gd name="connsiteX0" fmla="*/ 0 w 394619"/>
              <a:gd name="connsiteY0" fmla="*/ 335683 h 543146"/>
              <a:gd name="connsiteX1" fmla="*/ 109070 w 394619"/>
              <a:gd name="connsiteY1" fmla="*/ 0 h 543146"/>
              <a:gd name="connsiteX2" fmla="*/ 394620 w 394619"/>
              <a:gd name="connsiteY2" fmla="*/ 207463 h 543146"/>
              <a:gd name="connsiteX3" fmla="*/ 285549 w 394619"/>
              <a:gd name="connsiteY3" fmla="*/ 543147 h 543146"/>
              <a:gd name="connsiteX4" fmla="*/ 0 w 394619"/>
              <a:gd name="connsiteY4" fmla="*/ 335683 h 543146"/>
              <a:gd name="connsiteX5" fmla="*/ 0 w 394619"/>
              <a:gd name="connsiteY5" fmla="*/ 33568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0" y="335683"/>
                </a:moveTo>
                <a:lnTo>
                  <a:pt x="109070" y="0"/>
                </a:lnTo>
                <a:lnTo>
                  <a:pt x="394620" y="207463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1" name="Freeform: Shape 990">
            <a:extLst>
              <a:ext uri="{FF2B5EF4-FFF2-40B4-BE49-F238E27FC236}">
                <a16:creationId xmlns:a16="http://schemas.microsoft.com/office/drawing/2014/main" id="{81B1BC4C-FE49-6147-2D36-ACDFB202B1EF}"/>
              </a:ext>
            </a:extLst>
          </p:cNvPr>
          <p:cNvSpPr/>
          <p:nvPr/>
        </p:nvSpPr>
        <p:spPr>
          <a:xfrm>
            <a:off x="8195990" y="-922880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1 w 394619"/>
              <a:gd name="connsiteY1" fmla="*/ 0 h 543147"/>
              <a:gd name="connsiteX2" fmla="*/ 394620 w 394619"/>
              <a:gd name="connsiteY2" fmla="*/ 207464 h 543147"/>
              <a:gd name="connsiteX3" fmla="*/ 285550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1" y="0"/>
                </a:lnTo>
                <a:lnTo>
                  <a:pt x="394620" y="207464"/>
                </a:lnTo>
                <a:lnTo>
                  <a:pt x="285550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2" name="Freeform: Shape 991">
            <a:extLst>
              <a:ext uri="{FF2B5EF4-FFF2-40B4-BE49-F238E27FC236}">
                <a16:creationId xmlns:a16="http://schemas.microsoft.com/office/drawing/2014/main" id="{036124C4-D3B2-2482-9E1A-524E1AAF71CE}"/>
              </a:ext>
            </a:extLst>
          </p:cNvPr>
          <p:cNvSpPr/>
          <p:nvPr/>
        </p:nvSpPr>
        <p:spPr>
          <a:xfrm>
            <a:off x="5491228" y="3886200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50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50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3" name="Freeform: Shape 992">
            <a:extLst>
              <a:ext uri="{FF2B5EF4-FFF2-40B4-BE49-F238E27FC236}">
                <a16:creationId xmlns:a16="http://schemas.microsoft.com/office/drawing/2014/main" id="{5434ACBA-C9D1-21ED-427D-70C85781E619}"/>
              </a:ext>
            </a:extLst>
          </p:cNvPr>
          <p:cNvSpPr/>
          <p:nvPr/>
        </p:nvSpPr>
        <p:spPr>
          <a:xfrm>
            <a:off x="5205679" y="4765030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19 w 394619"/>
              <a:gd name="connsiteY2" fmla="*/ 207463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19" y="207463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4" name="Freeform: Shape 993">
            <a:extLst>
              <a:ext uri="{FF2B5EF4-FFF2-40B4-BE49-F238E27FC236}">
                <a16:creationId xmlns:a16="http://schemas.microsoft.com/office/drawing/2014/main" id="{2EE64BE2-C6C6-1A0B-6991-03F91063799F}"/>
              </a:ext>
            </a:extLst>
          </p:cNvPr>
          <p:cNvSpPr/>
          <p:nvPr/>
        </p:nvSpPr>
        <p:spPr>
          <a:xfrm>
            <a:off x="6129736" y="3007369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50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50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5" name="Freeform: Shape 994">
            <a:extLst>
              <a:ext uri="{FF2B5EF4-FFF2-40B4-BE49-F238E27FC236}">
                <a16:creationId xmlns:a16="http://schemas.microsoft.com/office/drawing/2014/main" id="{F04D3B5C-7685-7731-D392-44E76B8ACAEC}"/>
              </a:ext>
            </a:extLst>
          </p:cNvPr>
          <p:cNvSpPr/>
          <p:nvPr/>
        </p:nvSpPr>
        <p:spPr>
          <a:xfrm>
            <a:off x="4458101" y="5308177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19 w 394619"/>
              <a:gd name="connsiteY2" fmla="*/ 207463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19" y="207463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6" name="Freeform: Shape 995">
            <a:extLst>
              <a:ext uri="{FF2B5EF4-FFF2-40B4-BE49-F238E27FC236}">
                <a16:creationId xmlns:a16="http://schemas.microsoft.com/office/drawing/2014/main" id="{3EBDEBEF-45AE-F00D-DAE1-2836856500BA}"/>
              </a:ext>
            </a:extLst>
          </p:cNvPr>
          <p:cNvSpPr/>
          <p:nvPr/>
        </p:nvSpPr>
        <p:spPr>
          <a:xfrm>
            <a:off x="6877313" y="2464222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1 w 394619"/>
              <a:gd name="connsiteY1" fmla="*/ 0 h 543147"/>
              <a:gd name="connsiteX2" fmla="*/ 394620 w 394619"/>
              <a:gd name="connsiteY2" fmla="*/ 207464 h 543147"/>
              <a:gd name="connsiteX3" fmla="*/ 285550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1" y="0"/>
                </a:lnTo>
                <a:lnTo>
                  <a:pt x="394620" y="207464"/>
                </a:lnTo>
                <a:lnTo>
                  <a:pt x="285550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7" name="Freeform: Shape 996">
            <a:extLst>
              <a:ext uri="{FF2B5EF4-FFF2-40B4-BE49-F238E27FC236}">
                <a16:creationId xmlns:a16="http://schemas.microsoft.com/office/drawing/2014/main" id="{D28BDF83-2859-1B7A-DAED-41CB5A5E6E0C}"/>
              </a:ext>
            </a:extLst>
          </p:cNvPr>
          <p:cNvSpPr/>
          <p:nvPr/>
        </p:nvSpPr>
        <p:spPr>
          <a:xfrm>
            <a:off x="4172551" y="6187008"/>
            <a:ext cx="394619" cy="543147"/>
          </a:xfrm>
          <a:custGeom>
            <a:avLst/>
            <a:gdLst>
              <a:gd name="connsiteX0" fmla="*/ 0 w 394619"/>
              <a:gd name="connsiteY0" fmla="*/ 335684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50 w 394619"/>
              <a:gd name="connsiteY3" fmla="*/ 543148 h 543147"/>
              <a:gd name="connsiteX4" fmla="*/ 0 w 394619"/>
              <a:gd name="connsiteY4" fmla="*/ 335684 h 543147"/>
              <a:gd name="connsiteX5" fmla="*/ 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4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50" y="543148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8" name="Freeform: Shape 997">
            <a:extLst>
              <a:ext uri="{FF2B5EF4-FFF2-40B4-BE49-F238E27FC236}">
                <a16:creationId xmlns:a16="http://schemas.microsoft.com/office/drawing/2014/main" id="{0D701D54-4186-3C20-EF2F-F34FA54E6562}"/>
              </a:ext>
            </a:extLst>
          </p:cNvPr>
          <p:cNvSpPr/>
          <p:nvPr/>
        </p:nvSpPr>
        <p:spPr>
          <a:xfrm>
            <a:off x="7162863" y="1585391"/>
            <a:ext cx="394618" cy="543147"/>
          </a:xfrm>
          <a:custGeom>
            <a:avLst/>
            <a:gdLst>
              <a:gd name="connsiteX0" fmla="*/ 0 w 394618"/>
              <a:gd name="connsiteY0" fmla="*/ 335684 h 543147"/>
              <a:gd name="connsiteX1" fmla="*/ 109070 w 394618"/>
              <a:gd name="connsiteY1" fmla="*/ 0 h 543147"/>
              <a:gd name="connsiteX2" fmla="*/ 394619 w 394618"/>
              <a:gd name="connsiteY2" fmla="*/ 207464 h 543147"/>
              <a:gd name="connsiteX3" fmla="*/ 285549 w 394618"/>
              <a:gd name="connsiteY3" fmla="*/ 543147 h 543147"/>
              <a:gd name="connsiteX4" fmla="*/ 0 w 394618"/>
              <a:gd name="connsiteY4" fmla="*/ 335684 h 543147"/>
              <a:gd name="connsiteX5" fmla="*/ 0 w 394618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0" y="335684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7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9" name="Freeform: Shape 998">
            <a:extLst>
              <a:ext uri="{FF2B5EF4-FFF2-40B4-BE49-F238E27FC236}">
                <a16:creationId xmlns:a16="http://schemas.microsoft.com/office/drawing/2014/main" id="{DEC563D5-0926-B8F8-5886-0FCA3CDEFC73}"/>
              </a:ext>
            </a:extLst>
          </p:cNvPr>
          <p:cNvSpPr/>
          <p:nvPr/>
        </p:nvSpPr>
        <p:spPr>
          <a:xfrm>
            <a:off x="3534044" y="7065838"/>
            <a:ext cx="394619" cy="543146"/>
          </a:xfrm>
          <a:custGeom>
            <a:avLst/>
            <a:gdLst>
              <a:gd name="connsiteX0" fmla="*/ 0 w 394619"/>
              <a:gd name="connsiteY0" fmla="*/ 335683 h 543146"/>
              <a:gd name="connsiteX1" fmla="*/ 109070 w 394619"/>
              <a:gd name="connsiteY1" fmla="*/ 0 h 543146"/>
              <a:gd name="connsiteX2" fmla="*/ 394619 w 394619"/>
              <a:gd name="connsiteY2" fmla="*/ 207463 h 543146"/>
              <a:gd name="connsiteX3" fmla="*/ 285549 w 394619"/>
              <a:gd name="connsiteY3" fmla="*/ 543147 h 543146"/>
              <a:gd name="connsiteX4" fmla="*/ 0 w 394619"/>
              <a:gd name="connsiteY4" fmla="*/ 335683 h 543146"/>
              <a:gd name="connsiteX5" fmla="*/ 0 w 394619"/>
              <a:gd name="connsiteY5" fmla="*/ 33568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0" y="335683"/>
                </a:moveTo>
                <a:lnTo>
                  <a:pt x="109070" y="0"/>
                </a:lnTo>
                <a:lnTo>
                  <a:pt x="394619" y="207463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0" name="Freeform: Shape 999">
            <a:extLst>
              <a:ext uri="{FF2B5EF4-FFF2-40B4-BE49-F238E27FC236}">
                <a16:creationId xmlns:a16="http://schemas.microsoft.com/office/drawing/2014/main" id="{ED12F8D8-2011-9BC2-69ED-B52BED053BE4}"/>
              </a:ext>
            </a:extLst>
          </p:cNvPr>
          <p:cNvSpPr/>
          <p:nvPr/>
        </p:nvSpPr>
        <p:spPr>
          <a:xfrm>
            <a:off x="7910441" y="1042244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1" name="Freeform: Shape 1000">
            <a:extLst>
              <a:ext uri="{FF2B5EF4-FFF2-40B4-BE49-F238E27FC236}">
                <a16:creationId xmlns:a16="http://schemas.microsoft.com/office/drawing/2014/main" id="{539EF548-1D85-7DD4-0B60-53A317FBDEBB}"/>
              </a:ext>
            </a:extLst>
          </p:cNvPr>
          <p:cNvSpPr/>
          <p:nvPr/>
        </p:nvSpPr>
        <p:spPr>
          <a:xfrm>
            <a:off x="2786466" y="7608985"/>
            <a:ext cx="394619" cy="543147"/>
          </a:xfrm>
          <a:custGeom>
            <a:avLst/>
            <a:gdLst>
              <a:gd name="connsiteX0" fmla="*/ 0 w 394619"/>
              <a:gd name="connsiteY0" fmla="*/ 335684 h 543147"/>
              <a:gd name="connsiteX1" fmla="*/ 109070 w 394619"/>
              <a:gd name="connsiteY1" fmla="*/ 0 h 543147"/>
              <a:gd name="connsiteX2" fmla="*/ 394619 w 394619"/>
              <a:gd name="connsiteY2" fmla="*/ 207464 h 543147"/>
              <a:gd name="connsiteX3" fmla="*/ 285549 w 394619"/>
              <a:gd name="connsiteY3" fmla="*/ 543148 h 543147"/>
              <a:gd name="connsiteX4" fmla="*/ 0 w 394619"/>
              <a:gd name="connsiteY4" fmla="*/ 335684 h 543147"/>
              <a:gd name="connsiteX5" fmla="*/ 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4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8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2" name="Freeform: Shape 1001">
            <a:extLst>
              <a:ext uri="{FF2B5EF4-FFF2-40B4-BE49-F238E27FC236}">
                <a16:creationId xmlns:a16="http://schemas.microsoft.com/office/drawing/2014/main" id="{A11952AB-CBBE-1D1A-03F2-696720F64205}"/>
              </a:ext>
            </a:extLst>
          </p:cNvPr>
          <p:cNvSpPr/>
          <p:nvPr/>
        </p:nvSpPr>
        <p:spPr>
          <a:xfrm>
            <a:off x="8548949" y="163414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3" name="Freeform: Shape 1002">
            <a:extLst>
              <a:ext uri="{FF2B5EF4-FFF2-40B4-BE49-F238E27FC236}">
                <a16:creationId xmlns:a16="http://schemas.microsoft.com/office/drawing/2014/main" id="{6B636351-08AB-92AC-09CF-9CAEE14C1FCA}"/>
              </a:ext>
            </a:extLst>
          </p:cNvPr>
          <p:cNvSpPr/>
          <p:nvPr/>
        </p:nvSpPr>
        <p:spPr>
          <a:xfrm>
            <a:off x="8834498" y="-715416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1 w 394619"/>
              <a:gd name="connsiteY1" fmla="*/ 0 h 543147"/>
              <a:gd name="connsiteX2" fmla="*/ 394620 w 394619"/>
              <a:gd name="connsiteY2" fmla="*/ 207464 h 543147"/>
              <a:gd name="connsiteX3" fmla="*/ 285550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1" y="0"/>
                </a:lnTo>
                <a:lnTo>
                  <a:pt x="394620" y="207464"/>
                </a:lnTo>
                <a:lnTo>
                  <a:pt x="285550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4" name="Freeform: Shape 1003">
            <a:extLst>
              <a:ext uri="{FF2B5EF4-FFF2-40B4-BE49-F238E27FC236}">
                <a16:creationId xmlns:a16="http://schemas.microsoft.com/office/drawing/2014/main" id="{451FB091-8B70-5106-9A9E-6687EACA63F0}"/>
              </a:ext>
            </a:extLst>
          </p:cNvPr>
          <p:cNvSpPr/>
          <p:nvPr/>
        </p:nvSpPr>
        <p:spPr>
          <a:xfrm>
            <a:off x="3819593" y="3343052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19 w 394619"/>
              <a:gd name="connsiteY2" fmla="*/ 207464 h 543147"/>
              <a:gd name="connsiteX3" fmla="*/ 285550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50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5" name="Freeform: Shape 1004">
            <a:extLst>
              <a:ext uri="{FF2B5EF4-FFF2-40B4-BE49-F238E27FC236}">
                <a16:creationId xmlns:a16="http://schemas.microsoft.com/office/drawing/2014/main" id="{2B6C5D19-D53B-8A92-E1A7-E465163612B0}"/>
              </a:ext>
            </a:extLst>
          </p:cNvPr>
          <p:cNvSpPr/>
          <p:nvPr/>
        </p:nvSpPr>
        <p:spPr>
          <a:xfrm>
            <a:off x="3424974" y="3886200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19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6" name="Freeform: Shape 1005">
            <a:extLst>
              <a:ext uri="{FF2B5EF4-FFF2-40B4-BE49-F238E27FC236}">
                <a16:creationId xmlns:a16="http://schemas.microsoft.com/office/drawing/2014/main" id="{9065CE1A-E51B-E8F8-8D32-4420E0858ABC}"/>
              </a:ext>
            </a:extLst>
          </p:cNvPr>
          <p:cNvSpPr/>
          <p:nvPr/>
        </p:nvSpPr>
        <p:spPr>
          <a:xfrm>
            <a:off x="4458101" y="2464222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19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7" name="Freeform: Shape 1006">
            <a:extLst>
              <a:ext uri="{FF2B5EF4-FFF2-40B4-BE49-F238E27FC236}">
                <a16:creationId xmlns:a16="http://schemas.microsoft.com/office/drawing/2014/main" id="{9D084A95-BE50-1142-56FB-28C637CE0772}"/>
              </a:ext>
            </a:extLst>
          </p:cNvPr>
          <p:cNvSpPr/>
          <p:nvPr/>
        </p:nvSpPr>
        <p:spPr>
          <a:xfrm>
            <a:off x="2786466" y="4765030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19 w 394619"/>
              <a:gd name="connsiteY2" fmla="*/ 207463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19" y="207463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8" name="Freeform: Shape 1007">
            <a:extLst>
              <a:ext uri="{FF2B5EF4-FFF2-40B4-BE49-F238E27FC236}">
                <a16:creationId xmlns:a16="http://schemas.microsoft.com/office/drawing/2014/main" id="{4E88E2F0-239C-1F6C-2EEC-B3BC2ECBF6C2}"/>
              </a:ext>
            </a:extLst>
          </p:cNvPr>
          <p:cNvSpPr/>
          <p:nvPr/>
        </p:nvSpPr>
        <p:spPr>
          <a:xfrm>
            <a:off x="5205679" y="1921075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19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9" name="Freeform: Shape 1008">
            <a:extLst>
              <a:ext uri="{FF2B5EF4-FFF2-40B4-BE49-F238E27FC236}">
                <a16:creationId xmlns:a16="http://schemas.microsoft.com/office/drawing/2014/main" id="{6A464608-2230-E839-7FDD-553599A71864}"/>
              </a:ext>
            </a:extLst>
          </p:cNvPr>
          <p:cNvSpPr/>
          <p:nvPr/>
        </p:nvSpPr>
        <p:spPr>
          <a:xfrm>
            <a:off x="2500917" y="5643861"/>
            <a:ext cx="394619" cy="543147"/>
          </a:xfrm>
          <a:custGeom>
            <a:avLst/>
            <a:gdLst>
              <a:gd name="connsiteX0" fmla="*/ 0 w 394619"/>
              <a:gd name="connsiteY0" fmla="*/ 335684 h 543147"/>
              <a:gd name="connsiteX1" fmla="*/ 109070 w 394619"/>
              <a:gd name="connsiteY1" fmla="*/ 0 h 543147"/>
              <a:gd name="connsiteX2" fmla="*/ 394619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4 h 543147"/>
              <a:gd name="connsiteX5" fmla="*/ 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4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7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0" name="Freeform: Shape 1009">
            <a:extLst>
              <a:ext uri="{FF2B5EF4-FFF2-40B4-BE49-F238E27FC236}">
                <a16:creationId xmlns:a16="http://schemas.microsoft.com/office/drawing/2014/main" id="{8C30518D-DAFB-D275-FEDA-3BD316D6969F}"/>
              </a:ext>
            </a:extLst>
          </p:cNvPr>
          <p:cNvSpPr/>
          <p:nvPr/>
        </p:nvSpPr>
        <p:spPr>
          <a:xfrm>
            <a:off x="5491228" y="1042244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50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50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1" name="Freeform: Shape 1010">
            <a:extLst>
              <a:ext uri="{FF2B5EF4-FFF2-40B4-BE49-F238E27FC236}">
                <a16:creationId xmlns:a16="http://schemas.microsoft.com/office/drawing/2014/main" id="{0EA2BF08-84EC-6146-238D-408B089C08A8}"/>
              </a:ext>
            </a:extLst>
          </p:cNvPr>
          <p:cNvSpPr/>
          <p:nvPr/>
        </p:nvSpPr>
        <p:spPr>
          <a:xfrm>
            <a:off x="1753338" y="6187008"/>
            <a:ext cx="394619" cy="543147"/>
          </a:xfrm>
          <a:custGeom>
            <a:avLst/>
            <a:gdLst>
              <a:gd name="connsiteX0" fmla="*/ 0 w 394619"/>
              <a:gd name="connsiteY0" fmla="*/ 335684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8 h 543147"/>
              <a:gd name="connsiteX4" fmla="*/ 0 w 394619"/>
              <a:gd name="connsiteY4" fmla="*/ 335684 h 543147"/>
              <a:gd name="connsiteX5" fmla="*/ 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4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8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2" name="Freeform: Shape 1011">
            <a:extLst>
              <a:ext uri="{FF2B5EF4-FFF2-40B4-BE49-F238E27FC236}">
                <a16:creationId xmlns:a16="http://schemas.microsoft.com/office/drawing/2014/main" id="{A82A9AA4-5D98-B5F0-2F24-D9C5D81346EC}"/>
              </a:ext>
            </a:extLst>
          </p:cNvPr>
          <p:cNvSpPr/>
          <p:nvPr/>
        </p:nvSpPr>
        <p:spPr>
          <a:xfrm>
            <a:off x="6129736" y="163414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50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50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3" name="Freeform: Shape 1012">
            <a:extLst>
              <a:ext uri="{FF2B5EF4-FFF2-40B4-BE49-F238E27FC236}">
                <a16:creationId xmlns:a16="http://schemas.microsoft.com/office/drawing/2014/main" id="{CD12D3EF-4B05-56C4-F7FC-9F129FEC1131}"/>
              </a:ext>
            </a:extLst>
          </p:cNvPr>
          <p:cNvSpPr/>
          <p:nvPr/>
        </p:nvSpPr>
        <p:spPr>
          <a:xfrm>
            <a:off x="1114831" y="7065838"/>
            <a:ext cx="394619" cy="543146"/>
          </a:xfrm>
          <a:custGeom>
            <a:avLst/>
            <a:gdLst>
              <a:gd name="connsiteX0" fmla="*/ 0 w 394619"/>
              <a:gd name="connsiteY0" fmla="*/ 335683 h 543146"/>
              <a:gd name="connsiteX1" fmla="*/ 109070 w 394619"/>
              <a:gd name="connsiteY1" fmla="*/ 0 h 543146"/>
              <a:gd name="connsiteX2" fmla="*/ 394620 w 394619"/>
              <a:gd name="connsiteY2" fmla="*/ 207463 h 543146"/>
              <a:gd name="connsiteX3" fmla="*/ 285549 w 394619"/>
              <a:gd name="connsiteY3" fmla="*/ 543147 h 543146"/>
              <a:gd name="connsiteX4" fmla="*/ 0 w 394619"/>
              <a:gd name="connsiteY4" fmla="*/ 335683 h 543146"/>
              <a:gd name="connsiteX5" fmla="*/ 0 w 394619"/>
              <a:gd name="connsiteY5" fmla="*/ 33568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0" y="335683"/>
                </a:moveTo>
                <a:lnTo>
                  <a:pt x="109070" y="0"/>
                </a:lnTo>
                <a:lnTo>
                  <a:pt x="394620" y="207463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4" name="Freeform: Shape 1013">
            <a:extLst>
              <a:ext uri="{FF2B5EF4-FFF2-40B4-BE49-F238E27FC236}">
                <a16:creationId xmlns:a16="http://schemas.microsoft.com/office/drawing/2014/main" id="{6BB720B7-6E70-A120-466B-D87FB04D4DEB}"/>
              </a:ext>
            </a:extLst>
          </p:cNvPr>
          <p:cNvSpPr/>
          <p:nvPr/>
        </p:nvSpPr>
        <p:spPr>
          <a:xfrm>
            <a:off x="6877313" y="-379732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1 w 394619"/>
              <a:gd name="connsiteY1" fmla="*/ 0 h 543147"/>
              <a:gd name="connsiteX2" fmla="*/ 394620 w 394619"/>
              <a:gd name="connsiteY2" fmla="*/ 207464 h 543147"/>
              <a:gd name="connsiteX3" fmla="*/ 285550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1" y="0"/>
                </a:lnTo>
                <a:lnTo>
                  <a:pt x="394620" y="207464"/>
                </a:lnTo>
                <a:lnTo>
                  <a:pt x="285550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5" name="Freeform: Shape 1014">
            <a:extLst>
              <a:ext uri="{FF2B5EF4-FFF2-40B4-BE49-F238E27FC236}">
                <a16:creationId xmlns:a16="http://schemas.microsoft.com/office/drawing/2014/main" id="{7F30446C-8B56-C333-BB1B-99B073B8F6A8}"/>
              </a:ext>
            </a:extLst>
          </p:cNvPr>
          <p:cNvSpPr/>
          <p:nvPr/>
        </p:nvSpPr>
        <p:spPr>
          <a:xfrm>
            <a:off x="829281" y="7944669"/>
            <a:ext cx="394619" cy="543146"/>
          </a:xfrm>
          <a:custGeom>
            <a:avLst/>
            <a:gdLst>
              <a:gd name="connsiteX0" fmla="*/ 0 w 394619"/>
              <a:gd name="connsiteY0" fmla="*/ 335683 h 543146"/>
              <a:gd name="connsiteX1" fmla="*/ 109070 w 394619"/>
              <a:gd name="connsiteY1" fmla="*/ 0 h 543146"/>
              <a:gd name="connsiteX2" fmla="*/ 394620 w 394619"/>
              <a:gd name="connsiteY2" fmla="*/ 207463 h 543146"/>
              <a:gd name="connsiteX3" fmla="*/ 285549 w 394619"/>
              <a:gd name="connsiteY3" fmla="*/ 543147 h 543146"/>
              <a:gd name="connsiteX4" fmla="*/ 0 w 394619"/>
              <a:gd name="connsiteY4" fmla="*/ 335683 h 543146"/>
              <a:gd name="connsiteX5" fmla="*/ 0 w 394619"/>
              <a:gd name="connsiteY5" fmla="*/ 33568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0" y="335683"/>
                </a:moveTo>
                <a:lnTo>
                  <a:pt x="109070" y="0"/>
                </a:lnTo>
                <a:lnTo>
                  <a:pt x="394620" y="207463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6" name="Freeform: Shape 1015">
            <a:extLst>
              <a:ext uri="{FF2B5EF4-FFF2-40B4-BE49-F238E27FC236}">
                <a16:creationId xmlns:a16="http://schemas.microsoft.com/office/drawing/2014/main" id="{C2A2B23B-7A48-67B3-0E23-8E388CFAC590}"/>
              </a:ext>
            </a:extLst>
          </p:cNvPr>
          <p:cNvSpPr/>
          <p:nvPr/>
        </p:nvSpPr>
        <p:spPr>
          <a:xfrm>
            <a:off x="6524356" y="4221883"/>
            <a:ext cx="394618" cy="543147"/>
          </a:xfrm>
          <a:custGeom>
            <a:avLst/>
            <a:gdLst>
              <a:gd name="connsiteX0" fmla="*/ 0 w 394618"/>
              <a:gd name="connsiteY0" fmla="*/ 335684 h 543147"/>
              <a:gd name="connsiteX1" fmla="*/ 109070 w 394618"/>
              <a:gd name="connsiteY1" fmla="*/ 0 h 543147"/>
              <a:gd name="connsiteX2" fmla="*/ 394619 w 394618"/>
              <a:gd name="connsiteY2" fmla="*/ 207464 h 543147"/>
              <a:gd name="connsiteX3" fmla="*/ 285549 w 394618"/>
              <a:gd name="connsiteY3" fmla="*/ 543148 h 543147"/>
              <a:gd name="connsiteX4" fmla="*/ 0 w 394618"/>
              <a:gd name="connsiteY4" fmla="*/ 335684 h 543147"/>
              <a:gd name="connsiteX5" fmla="*/ 0 w 394618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0" y="335684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8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7" name="Freeform: Shape 1016">
            <a:extLst>
              <a:ext uri="{FF2B5EF4-FFF2-40B4-BE49-F238E27FC236}">
                <a16:creationId xmlns:a16="http://schemas.microsoft.com/office/drawing/2014/main" id="{59C481CD-04E6-43F4-16F4-9503692703AC}"/>
              </a:ext>
            </a:extLst>
          </p:cNvPr>
          <p:cNvSpPr/>
          <p:nvPr/>
        </p:nvSpPr>
        <p:spPr>
          <a:xfrm>
            <a:off x="6129736" y="4765030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20 w 394619"/>
              <a:gd name="connsiteY2" fmla="*/ 207463 h 543147"/>
              <a:gd name="connsiteX3" fmla="*/ 285550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20" y="207463"/>
                </a:lnTo>
                <a:lnTo>
                  <a:pt x="285550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8" name="Freeform: Shape 1017">
            <a:extLst>
              <a:ext uri="{FF2B5EF4-FFF2-40B4-BE49-F238E27FC236}">
                <a16:creationId xmlns:a16="http://schemas.microsoft.com/office/drawing/2014/main" id="{40FFBD42-7C96-E040-B29D-72FAB8CD0765}"/>
              </a:ext>
            </a:extLst>
          </p:cNvPr>
          <p:cNvSpPr/>
          <p:nvPr/>
        </p:nvSpPr>
        <p:spPr>
          <a:xfrm>
            <a:off x="7162863" y="3343052"/>
            <a:ext cx="394618" cy="543147"/>
          </a:xfrm>
          <a:custGeom>
            <a:avLst/>
            <a:gdLst>
              <a:gd name="connsiteX0" fmla="*/ 0 w 394618"/>
              <a:gd name="connsiteY0" fmla="*/ 335683 h 543147"/>
              <a:gd name="connsiteX1" fmla="*/ 109070 w 394618"/>
              <a:gd name="connsiteY1" fmla="*/ 0 h 543147"/>
              <a:gd name="connsiteX2" fmla="*/ 394619 w 394618"/>
              <a:gd name="connsiteY2" fmla="*/ 207464 h 543147"/>
              <a:gd name="connsiteX3" fmla="*/ 285549 w 394618"/>
              <a:gd name="connsiteY3" fmla="*/ 543147 h 543147"/>
              <a:gd name="connsiteX4" fmla="*/ 0 w 394618"/>
              <a:gd name="connsiteY4" fmla="*/ 335683 h 543147"/>
              <a:gd name="connsiteX5" fmla="*/ 0 w 394618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0" y="335683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9" name="Freeform: Shape 1018">
            <a:extLst>
              <a:ext uri="{FF2B5EF4-FFF2-40B4-BE49-F238E27FC236}">
                <a16:creationId xmlns:a16="http://schemas.microsoft.com/office/drawing/2014/main" id="{47A6F422-6E52-3D94-D91F-C8FF626BC848}"/>
              </a:ext>
            </a:extLst>
          </p:cNvPr>
          <p:cNvSpPr/>
          <p:nvPr/>
        </p:nvSpPr>
        <p:spPr>
          <a:xfrm>
            <a:off x="5491228" y="5643861"/>
            <a:ext cx="394619" cy="543147"/>
          </a:xfrm>
          <a:custGeom>
            <a:avLst/>
            <a:gdLst>
              <a:gd name="connsiteX0" fmla="*/ 0 w 394619"/>
              <a:gd name="connsiteY0" fmla="*/ 335684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50 w 394619"/>
              <a:gd name="connsiteY3" fmla="*/ 543147 h 543147"/>
              <a:gd name="connsiteX4" fmla="*/ 0 w 394619"/>
              <a:gd name="connsiteY4" fmla="*/ 335684 h 543147"/>
              <a:gd name="connsiteX5" fmla="*/ 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4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50" y="543147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0" name="Freeform: Shape 1019">
            <a:extLst>
              <a:ext uri="{FF2B5EF4-FFF2-40B4-BE49-F238E27FC236}">
                <a16:creationId xmlns:a16="http://schemas.microsoft.com/office/drawing/2014/main" id="{C28F5A65-9203-7532-90A8-17B8C4692DB9}"/>
              </a:ext>
            </a:extLst>
          </p:cNvPr>
          <p:cNvSpPr/>
          <p:nvPr/>
        </p:nvSpPr>
        <p:spPr>
          <a:xfrm>
            <a:off x="7801371" y="2464222"/>
            <a:ext cx="394618" cy="543147"/>
          </a:xfrm>
          <a:custGeom>
            <a:avLst/>
            <a:gdLst>
              <a:gd name="connsiteX0" fmla="*/ 0 w 394618"/>
              <a:gd name="connsiteY0" fmla="*/ 335683 h 543147"/>
              <a:gd name="connsiteX1" fmla="*/ 109070 w 394618"/>
              <a:gd name="connsiteY1" fmla="*/ 0 h 543147"/>
              <a:gd name="connsiteX2" fmla="*/ 394619 w 394618"/>
              <a:gd name="connsiteY2" fmla="*/ 207464 h 543147"/>
              <a:gd name="connsiteX3" fmla="*/ 285549 w 394618"/>
              <a:gd name="connsiteY3" fmla="*/ 543147 h 543147"/>
              <a:gd name="connsiteX4" fmla="*/ 0 w 394618"/>
              <a:gd name="connsiteY4" fmla="*/ 335683 h 543147"/>
              <a:gd name="connsiteX5" fmla="*/ 0 w 394618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0" y="335683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1" name="Freeform: Shape 1020">
            <a:extLst>
              <a:ext uri="{FF2B5EF4-FFF2-40B4-BE49-F238E27FC236}">
                <a16:creationId xmlns:a16="http://schemas.microsoft.com/office/drawing/2014/main" id="{A8CB08B4-59D1-890C-3412-8C4B343ACB29}"/>
              </a:ext>
            </a:extLst>
          </p:cNvPr>
          <p:cNvSpPr/>
          <p:nvPr/>
        </p:nvSpPr>
        <p:spPr>
          <a:xfrm>
            <a:off x="5205679" y="6522691"/>
            <a:ext cx="394619" cy="543147"/>
          </a:xfrm>
          <a:custGeom>
            <a:avLst/>
            <a:gdLst>
              <a:gd name="connsiteX0" fmla="*/ 0 w 394619"/>
              <a:gd name="connsiteY0" fmla="*/ 335684 h 543147"/>
              <a:gd name="connsiteX1" fmla="*/ 109070 w 394619"/>
              <a:gd name="connsiteY1" fmla="*/ 0 h 543147"/>
              <a:gd name="connsiteX2" fmla="*/ 394619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4 h 543147"/>
              <a:gd name="connsiteX5" fmla="*/ 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4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7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2" name="Freeform: Shape 1021">
            <a:extLst>
              <a:ext uri="{FF2B5EF4-FFF2-40B4-BE49-F238E27FC236}">
                <a16:creationId xmlns:a16="http://schemas.microsoft.com/office/drawing/2014/main" id="{E8F33F40-9658-99A9-7AA3-4B949A186DD2}"/>
              </a:ext>
            </a:extLst>
          </p:cNvPr>
          <p:cNvSpPr/>
          <p:nvPr/>
        </p:nvSpPr>
        <p:spPr>
          <a:xfrm>
            <a:off x="8195990" y="1921075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1 w 394619"/>
              <a:gd name="connsiteY1" fmla="*/ 0 h 543147"/>
              <a:gd name="connsiteX2" fmla="*/ 394620 w 394619"/>
              <a:gd name="connsiteY2" fmla="*/ 207464 h 543147"/>
              <a:gd name="connsiteX3" fmla="*/ 285550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1" y="0"/>
                </a:lnTo>
                <a:lnTo>
                  <a:pt x="394620" y="207464"/>
                </a:lnTo>
                <a:lnTo>
                  <a:pt x="285550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3" name="Freeform: Shape 1022">
            <a:extLst>
              <a:ext uri="{FF2B5EF4-FFF2-40B4-BE49-F238E27FC236}">
                <a16:creationId xmlns:a16="http://schemas.microsoft.com/office/drawing/2014/main" id="{4A725C4B-9DD0-6A83-2F0C-66235B200533}"/>
              </a:ext>
            </a:extLst>
          </p:cNvPr>
          <p:cNvSpPr/>
          <p:nvPr/>
        </p:nvSpPr>
        <p:spPr>
          <a:xfrm>
            <a:off x="4458101" y="7065838"/>
            <a:ext cx="394619" cy="543146"/>
          </a:xfrm>
          <a:custGeom>
            <a:avLst/>
            <a:gdLst>
              <a:gd name="connsiteX0" fmla="*/ 0 w 394619"/>
              <a:gd name="connsiteY0" fmla="*/ 335683 h 543146"/>
              <a:gd name="connsiteX1" fmla="*/ 109070 w 394619"/>
              <a:gd name="connsiteY1" fmla="*/ 0 h 543146"/>
              <a:gd name="connsiteX2" fmla="*/ 394619 w 394619"/>
              <a:gd name="connsiteY2" fmla="*/ 207463 h 543146"/>
              <a:gd name="connsiteX3" fmla="*/ 285549 w 394619"/>
              <a:gd name="connsiteY3" fmla="*/ 543147 h 543146"/>
              <a:gd name="connsiteX4" fmla="*/ 0 w 394619"/>
              <a:gd name="connsiteY4" fmla="*/ 335683 h 543146"/>
              <a:gd name="connsiteX5" fmla="*/ 0 w 394619"/>
              <a:gd name="connsiteY5" fmla="*/ 33568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0" y="335683"/>
                </a:moveTo>
                <a:lnTo>
                  <a:pt x="109070" y="0"/>
                </a:lnTo>
                <a:lnTo>
                  <a:pt x="394619" y="207463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4" name="Freeform: Shape 1023">
            <a:extLst>
              <a:ext uri="{FF2B5EF4-FFF2-40B4-BE49-F238E27FC236}">
                <a16:creationId xmlns:a16="http://schemas.microsoft.com/office/drawing/2014/main" id="{35EDD226-0008-AC14-DB1E-7E37188AC861}"/>
              </a:ext>
            </a:extLst>
          </p:cNvPr>
          <p:cNvSpPr/>
          <p:nvPr/>
        </p:nvSpPr>
        <p:spPr>
          <a:xfrm>
            <a:off x="8834498" y="1042244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1 w 394619"/>
              <a:gd name="connsiteY1" fmla="*/ 0 h 543147"/>
              <a:gd name="connsiteX2" fmla="*/ 394620 w 394619"/>
              <a:gd name="connsiteY2" fmla="*/ 207464 h 543147"/>
              <a:gd name="connsiteX3" fmla="*/ 285550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1" y="0"/>
                </a:lnTo>
                <a:lnTo>
                  <a:pt x="394620" y="207464"/>
                </a:lnTo>
                <a:lnTo>
                  <a:pt x="285550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5" name="Freeform: Shape 1024">
            <a:extLst>
              <a:ext uri="{FF2B5EF4-FFF2-40B4-BE49-F238E27FC236}">
                <a16:creationId xmlns:a16="http://schemas.microsoft.com/office/drawing/2014/main" id="{6EBA043B-F4CF-0B78-C290-17A15B840971}"/>
              </a:ext>
            </a:extLst>
          </p:cNvPr>
          <p:cNvSpPr/>
          <p:nvPr/>
        </p:nvSpPr>
        <p:spPr>
          <a:xfrm>
            <a:off x="3819593" y="7944669"/>
            <a:ext cx="394619" cy="543146"/>
          </a:xfrm>
          <a:custGeom>
            <a:avLst/>
            <a:gdLst>
              <a:gd name="connsiteX0" fmla="*/ 0 w 394619"/>
              <a:gd name="connsiteY0" fmla="*/ 335683 h 543146"/>
              <a:gd name="connsiteX1" fmla="*/ 109070 w 394619"/>
              <a:gd name="connsiteY1" fmla="*/ 0 h 543146"/>
              <a:gd name="connsiteX2" fmla="*/ 394619 w 394619"/>
              <a:gd name="connsiteY2" fmla="*/ 207463 h 543146"/>
              <a:gd name="connsiteX3" fmla="*/ 285550 w 394619"/>
              <a:gd name="connsiteY3" fmla="*/ 543147 h 543146"/>
              <a:gd name="connsiteX4" fmla="*/ 0 w 394619"/>
              <a:gd name="connsiteY4" fmla="*/ 335683 h 543146"/>
              <a:gd name="connsiteX5" fmla="*/ 0 w 394619"/>
              <a:gd name="connsiteY5" fmla="*/ 33568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0" y="335683"/>
                </a:moveTo>
                <a:lnTo>
                  <a:pt x="109070" y="0"/>
                </a:lnTo>
                <a:lnTo>
                  <a:pt x="394619" y="207463"/>
                </a:lnTo>
                <a:lnTo>
                  <a:pt x="285550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6" name="Freeform: Shape 1025">
            <a:extLst>
              <a:ext uri="{FF2B5EF4-FFF2-40B4-BE49-F238E27FC236}">
                <a16:creationId xmlns:a16="http://schemas.microsoft.com/office/drawing/2014/main" id="{C52EAF14-16C2-A6F4-2E17-E3C6669908E6}"/>
              </a:ext>
            </a:extLst>
          </p:cNvPr>
          <p:cNvSpPr/>
          <p:nvPr/>
        </p:nvSpPr>
        <p:spPr>
          <a:xfrm>
            <a:off x="9582076" y="499097"/>
            <a:ext cx="394618" cy="543147"/>
          </a:xfrm>
          <a:custGeom>
            <a:avLst/>
            <a:gdLst>
              <a:gd name="connsiteX0" fmla="*/ 0 w 394618"/>
              <a:gd name="connsiteY0" fmla="*/ 335683 h 543147"/>
              <a:gd name="connsiteX1" fmla="*/ 109070 w 394618"/>
              <a:gd name="connsiteY1" fmla="*/ 0 h 543147"/>
              <a:gd name="connsiteX2" fmla="*/ 394619 w 394618"/>
              <a:gd name="connsiteY2" fmla="*/ 207464 h 543147"/>
              <a:gd name="connsiteX3" fmla="*/ 285549 w 394618"/>
              <a:gd name="connsiteY3" fmla="*/ 543147 h 543147"/>
              <a:gd name="connsiteX4" fmla="*/ 0 w 394618"/>
              <a:gd name="connsiteY4" fmla="*/ 335683 h 543147"/>
              <a:gd name="connsiteX5" fmla="*/ 0 w 394618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0" y="335683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7" name="Freeform: Shape 1026">
            <a:extLst>
              <a:ext uri="{FF2B5EF4-FFF2-40B4-BE49-F238E27FC236}">
                <a16:creationId xmlns:a16="http://schemas.microsoft.com/office/drawing/2014/main" id="{905E8053-A475-8FAF-CE04-423FF7C8CEEB}"/>
              </a:ext>
            </a:extLst>
          </p:cNvPr>
          <p:cNvSpPr/>
          <p:nvPr/>
        </p:nvSpPr>
        <p:spPr>
          <a:xfrm>
            <a:off x="9867625" y="-379732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8" name="Freeform: Shape 1027">
            <a:extLst>
              <a:ext uri="{FF2B5EF4-FFF2-40B4-BE49-F238E27FC236}">
                <a16:creationId xmlns:a16="http://schemas.microsoft.com/office/drawing/2014/main" id="{110CB6A0-B799-9F75-8095-FBEE65C83C57}"/>
              </a:ext>
            </a:extLst>
          </p:cNvPr>
          <p:cNvSpPr/>
          <p:nvPr/>
        </p:nvSpPr>
        <p:spPr>
          <a:xfrm>
            <a:off x="2786466" y="3007369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19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9" name="Freeform: Shape 1028">
            <a:extLst>
              <a:ext uri="{FF2B5EF4-FFF2-40B4-BE49-F238E27FC236}">
                <a16:creationId xmlns:a16="http://schemas.microsoft.com/office/drawing/2014/main" id="{A7598542-A3E2-F15D-69A4-21541DD55022}"/>
              </a:ext>
            </a:extLst>
          </p:cNvPr>
          <p:cNvSpPr/>
          <p:nvPr/>
        </p:nvSpPr>
        <p:spPr>
          <a:xfrm>
            <a:off x="2500917" y="3886200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19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0" name="Freeform: Shape 1029">
            <a:extLst>
              <a:ext uri="{FF2B5EF4-FFF2-40B4-BE49-F238E27FC236}">
                <a16:creationId xmlns:a16="http://schemas.microsoft.com/office/drawing/2014/main" id="{A584AD39-17B5-B2D8-E924-B0D0A90A619D}"/>
              </a:ext>
            </a:extLst>
          </p:cNvPr>
          <p:cNvSpPr/>
          <p:nvPr/>
        </p:nvSpPr>
        <p:spPr>
          <a:xfrm>
            <a:off x="3534044" y="2464222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19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1" name="Freeform: Shape 1030">
            <a:extLst>
              <a:ext uri="{FF2B5EF4-FFF2-40B4-BE49-F238E27FC236}">
                <a16:creationId xmlns:a16="http://schemas.microsoft.com/office/drawing/2014/main" id="{C5B028B3-6DD5-1DDD-2CD4-A639E514CF21}"/>
              </a:ext>
            </a:extLst>
          </p:cNvPr>
          <p:cNvSpPr/>
          <p:nvPr/>
        </p:nvSpPr>
        <p:spPr>
          <a:xfrm>
            <a:off x="1753338" y="4429347"/>
            <a:ext cx="394619" cy="543147"/>
          </a:xfrm>
          <a:custGeom>
            <a:avLst/>
            <a:gdLst>
              <a:gd name="connsiteX0" fmla="*/ 0 w 394619"/>
              <a:gd name="connsiteY0" fmla="*/ 335684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4 h 543147"/>
              <a:gd name="connsiteX5" fmla="*/ 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4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7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2" name="Freeform: Shape 1031">
            <a:extLst>
              <a:ext uri="{FF2B5EF4-FFF2-40B4-BE49-F238E27FC236}">
                <a16:creationId xmlns:a16="http://schemas.microsoft.com/office/drawing/2014/main" id="{9ECB8DA2-5C9B-01AE-BE0C-31898C02D927}"/>
              </a:ext>
            </a:extLst>
          </p:cNvPr>
          <p:cNvSpPr/>
          <p:nvPr/>
        </p:nvSpPr>
        <p:spPr>
          <a:xfrm>
            <a:off x="4172551" y="1585391"/>
            <a:ext cx="394619" cy="543147"/>
          </a:xfrm>
          <a:custGeom>
            <a:avLst/>
            <a:gdLst>
              <a:gd name="connsiteX0" fmla="*/ 0 w 394619"/>
              <a:gd name="connsiteY0" fmla="*/ 335684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50 w 394619"/>
              <a:gd name="connsiteY3" fmla="*/ 543147 h 543147"/>
              <a:gd name="connsiteX4" fmla="*/ 0 w 394619"/>
              <a:gd name="connsiteY4" fmla="*/ 335684 h 543147"/>
              <a:gd name="connsiteX5" fmla="*/ 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4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50" y="543147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3" name="Freeform: Shape 1032">
            <a:extLst>
              <a:ext uri="{FF2B5EF4-FFF2-40B4-BE49-F238E27FC236}">
                <a16:creationId xmlns:a16="http://schemas.microsoft.com/office/drawing/2014/main" id="{42B8497B-B0F0-2C55-42CF-2D5BEC278F89}"/>
              </a:ext>
            </a:extLst>
          </p:cNvPr>
          <p:cNvSpPr/>
          <p:nvPr/>
        </p:nvSpPr>
        <p:spPr>
          <a:xfrm>
            <a:off x="1467789" y="5308177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20 w 394619"/>
              <a:gd name="connsiteY2" fmla="*/ 207463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20" y="207463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4" name="Freeform: Shape 1033">
            <a:extLst>
              <a:ext uri="{FF2B5EF4-FFF2-40B4-BE49-F238E27FC236}">
                <a16:creationId xmlns:a16="http://schemas.microsoft.com/office/drawing/2014/main" id="{86CB4935-5F21-B178-C553-CF98B4FA4FB0}"/>
              </a:ext>
            </a:extLst>
          </p:cNvPr>
          <p:cNvSpPr/>
          <p:nvPr/>
        </p:nvSpPr>
        <p:spPr>
          <a:xfrm>
            <a:off x="4458101" y="706561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19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5" name="Freeform: Shape 1034">
            <a:extLst>
              <a:ext uri="{FF2B5EF4-FFF2-40B4-BE49-F238E27FC236}">
                <a16:creationId xmlns:a16="http://schemas.microsoft.com/office/drawing/2014/main" id="{4AC669AC-9602-9620-F3AD-A4C89457A7E4}"/>
              </a:ext>
            </a:extLst>
          </p:cNvPr>
          <p:cNvSpPr/>
          <p:nvPr/>
        </p:nvSpPr>
        <p:spPr>
          <a:xfrm>
            <a:off x="829281" y="6187008"/>
            <a:ext cx="394619" cy="543147"/>
          </a:xfrm>
          <a:custGeom>
            <a:avLst/>
            <a:gdLst>
              <a:gd name="connsiteX0" fmla="*/ 0 w 394619"/>
              <a:gd name="connsiteY0" fmla="*/ 335684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8 h 543147"/>
              <a:gd name="connsiteX4" fmla="*/ 0 w 394619"/>
              <a:gd name="connsiteY4" fmla="*/ 335684 h 543147"/>
              <a:gd name="connsiteX5" fmla="*/ 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4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8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6" name="Freeform: Shape 1035">
            <a:extLst>
              <a:ext uri="{FF2B5EF4-FFF2-40B4-BE49-F238E27FC236}">
                <a16:creationId xmlns:a16="http://schemas.microsoft.com/office/drawing/2014/main" id="{8DA5321C-CAD5-E578-420A-932B35D8D95A}"/>
              </a:ext>
            </a:extLst>
          </p:cNvPr>
          <p:cNvSpPr/>
          <p:nvPr/>
        </p:nvSpPr>
        <p:spPr>
          <a:xfrm>
            <a:off x="5205679" y="163414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19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7" name="Freeform: Shape 1036">
            <a:extLst>
              <a:ext uri="{FF2B5EF4-FFF2-40B4-BE49-F238E27FC236}">
                <a16:creationId xmlns:a16="http://schemas.microsoft.com/office/drawing/2014/main" id="{268377C9-A8AF-09B8-0162-BD7CDBF94541}"/>
              </a:ext>
            </a:extLst>
          </p:cNvPr>
          <p:cNvSpPr/>
          <p:nvPr/>
        </p:nvSpPr>
        <p:spPr>
          <a:xfrm>
            <a:off x="81703" y="6730155"/>
            <a:ext cx="394619" cy="543146"/>
          </a:xfrm>
          <a:custGeom>
            <a:avLst/>
            <a:gdLst>
              <a:gd name="connsiteX0" fmla="*/ 0 w 394619"/>
              <a:gd name="connsiteY0" fmla="*/ 335683 h 543146"/>
              <a:gd name="connsiteX1" fmla="*/ 109070 w 394619"/>
              <a:gd name="connsiteY1" fmla="*/ 0 h 543146"/>
              <a:gd name="connsiteX2" fmla="*/ 394620 w 394619"/>
              <a:gd name="connsiteY2" fmla="*/ 207463 h 543146"/>
              <a:gd name="connsiteX3" fmla="*/ 285549 w 394619"/>
              <a:gd name="connsiteY3" fmla="*/ 543147 h 543146"/>
              <a:gd name="connsiteX4" fmla="*/ 0 w 394619"/>
              <a:gd name="connsiteY4" fmla="*/ 335683 h 543146"/>
              <a:gd name="connsiteX5" fmla="*/ 0 w 394619"/>
              <a:gd name="connsiteY5" fmla="*/ 33568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0" y="335683"/>
                </a:moveTo>
                <a:lnTo>
                  <a:pt x="109070" y="0"/>
                </a:lnTo>
                <a:lnTo>
                  <a:pt x="394620" y="207463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8" name="Freeform: Shape 1037">
            <a:extLst>
              <a:ext uri="{FF2B5EF4-FFF2-40B4-BE49-F238E27FC236}">
                <a16:creationId xmlns:a16="http://schemas.microsoft.com/office/drawing/2014/main" id="{EA66763F-A583-DD57-8249-F2FCA99D4EF5}"/>
              </a:ext>
            </a:extLst>
          </p:cNvPr>
          <p:cNvSpPr/>
          <p:nvPr/>
        </p:nvSpPr>
        <p:spPr>
          <a:xfrm>
            <a:off x="5844187" y="-715416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19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9" name="Freeform: Shape 1038">
            <a:extLst>
              <a:ext uri="{FF2B5EF4-FFF2-40B4-BE49-F238E27FC236}">
                <a16:creationId xmlns:a16="http://schemas.microsoft.com/office/drawing/2014/main" id="{4693A078-A860-71AD-85D6-561A436A7B4A}"/>
              </a:ext>
            </a:extLst>
          </p:cNvPr>
          <p:cNvSpPr/>
          <p:nvPr/>
        </p:nvSpPr>
        <p:spPr>
          <a:xfrm>
            <a:off x="-203845" y="7608985"/>
            <a:ext cx="394619" cy="543147"/>
          </a:xfrm>
          <a:custGeom>
            <a:avLst/>
            <a:gdLst>
              <a:gd name="connsiteX0" fmla="*/ 0 w 394619"/>
              <a:gd name="connsiteY0" fmla="*/ 335684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8 h 543147"/>
              <a:gd name="connsiteX4" fmla="*/ 0 w 394619"/>
              <a:gd name="connsiteY4" fmla="*/ 335684 h 543147"/>
              <a:gd name="connsiteX5" fmla="*/ 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4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8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0" name="Freeform: Shape 1039">
            <a:extLst>
              <a:ext uri="{FF2B5EF4-FFF2-40B4-BE49-F238E27FC236}">
                <a16:creationId xmlns:a16="http://schemas.microsoft.com/office/drawing/2014/main" id="{9FAC3CE7-A910-9998-A9E8-4A7A5D1A17E9}"/>
              </a:ext>
            </a:extLst>
          </p:cNvPr>
          <p:cNvSpPr/>
          <p:nvPr/>
        </p:nvSpPr>
        <p:spPr>
          <a:xfrm>
            <a:off x="7162863" y="4429347"/>
            <a:ext cx="394618" cy="543147"/>
          </a:xfrm>
          <a:custGeom>
            <a:avLst/>
            <a:gdLst>
              <a:gd name="connsiteX0" fmla="*/ 0 w 394618"/>
              <a:gd name="connsiteY0" fmla="*/ 335684 h 543147"/>
              <a:gd name="connsiteX1" fmla="*/ 109070 w 394618"/>
              <a:gd name="connsiteY1" fmla="*/ 0 h 543147"/>
              <a:gd name="connsiteX2" fmla="*/ 394619 w 394618"/>
              <a:gd name="connsiteY2" fmla="*/ 207464 h 543147"/>
              <a:gd name="connsiteX3" fmla="*/ 285549 w 394618"/>
              <a:gd name="connsiteY3" fmla="*/ 543147 h 543147"/>
              <a:gd name="connsiteX4" fmla="*/ 0 w 394618"/>
              <a:gd name="connsiteY4" fmla="*/ 335684 h 543147"/>
              <a:gd name="connsiteX5" fmla="*/ 0 w 394618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0" y="335684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7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1" name="Freeform: Shape 1040">
            <a:extLst>
              <a:ext uri="{FF2B5EF4-FFF2-40B4-BE49-F238E27FC236}">
                <a16:creationId xmlns:a16="http://schemas.microsoft.com/office/drawing/2014/main" id="{6D371661-7289-D17F-37C8-C28A8105357C}"/>
              </a:ext>
            </a:extLst>
          </p:cNvPr>
          <p:cNvSpPr/>
          <p:nvPr/>
        </p:nvSpPr>
        <p:spPr>
          <a:xfrm>
            <a:off x="6877313" y="5308177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1 w 394619"/>
              <a:gd name="connsiteY1" fmla="*/ 0 h 543147"/>
              <a:gd name="connsiteX2" fmla="*/ 394620 w 394619"/>
              <a:gd name="connsiteY2" fmla="*/ 207463 h 543147"/>
              <a:gd name="connsiteX3" fmla="*/ 285550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1" y="0"/>
                </a:lnTo>
                <a:lnTo>
                  <a:pt x="394620" y="207463"/>
                </a:lnTo>
                <a:lnTo>
                  <a:pt x="285550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2" name="Freeform: Shape 1041">
            <a:extLst>
              <a:ext uri="{FF2B5EF4-FFF2-40B4-BE49-F238E27FC236}">
                <a16:creationId xmlns:a16="http://schemas.microsoft.com/office/drawing/2014/main" id="{E3601891-785C-624C-1F2F-3F10C397AEF8}"/>
              </a:ext>
            </a:extLst>
          </p:cNvPr>
          <p:cNvSpPr/>
          <p:nvPr/>
        </p:nvSpPr>
        <p:spPr>
          <a:xfrm>
            <a:off x="7910441" y="3886200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3" name="Freeform: Shape 1042">
            <a:extLst>
              <a:ext uri="{FF2B5EF4-FFF2-40B4-BE49-F238E27FC236}">
                <a16:creationId xmlns:a16="http://schemas.microsoft.com/office/drawing/2014/main" id="{5CA8BEDA-D81A-43E2-D1B2-7E5F9D6811A8}"/>
              </a:ext>
            </a:extLst>
          </p:cNvPr>
          <p:cNvSpPr/>
          <p:nvPr/>
        </p:nvSpPr>
        <p:spPr>
          <a:xfrm>
            <a:off x="6238806" y="6187008"/>
            <a:ext cx="394619" cy="543147"/>
          </a:xfrm>
          <a:custGeom>
            <a:avLst/>
            <a:gdLst>
              <a:gd name="connsiteX0" fmla="*/ 0 w 394619"/>
              <a:gd name="connsiteY0" fmla="*/ 335684 h 543147"/>
              <a:gd name="connsiteX1" fmla="*/ 109070 w 394619"/>
              <a:gd name="connsiteY1" fmla="*/ 0 h 543147"/>
              <a:gd name="connsiteX2" fmla="*/ 394619 w 394619"/>
              <a:gd name="connsiteY2" fmla="*/ 207464 h 543147"/>
              <a:gd name="connsiteX3" fmla="*/ 285550 w 394619"/>
              <a:gd name="connsiteY3" fmla="*/ 543148 h 543147"/>
              <a:gd name="connsiteX4" fmla="*/ 0 w 394619"/>
              <a:gd name="connsiteY4" fmla="*/ 335684 h 543147"/>
              <a:gd name="connsiteX5" fmla="*/ 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4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50" y="543148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4" name="Freeform: Shape 1043">
            <a:extLst>
              <a:ext uri="{FF2B5EF4-FFF2-40B4-BE49-F238E27FC236}">
                <a16:creationId xmlns:a16="http://schemas.microsoft.com/office/drawing/2014/main" id="{9751357B-99F4-BA31-15D3-937D41E5D99C}"/>
              </a:ext>
            </a:extLst>
          </p:cNvPr>
          <p:cNvSpPr/>
          <p:nvPr/>
        </p:nvSpPr>
        <p:spPr>
          <a:xfrm>
            <a:off x="8548949" y="3007369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5" name="Freeform: Shape 1044">
            <a:extLst>
              <a:ext uri="{FF2B5EF4-FFF2-40B4-BE49-F238E27FC236}">
                <a16:creationId xmlns:a16="http://schemas.microsoft.com/office/drawing/2014/main" id="{BCA629FF-B75E-95A9-63E1-9FEFE7E04B06}"/>
              </a:ext>
            </a:extLst>
          </p:cNvPr>
          <p:cNvSpPr/>
          <p:nvPr/>
        </p:nvSpPr>
        <p:spPr>
          <a:xfrm>
            <a:off x="5844187" y="6730155"/>
            <a:ext cx="394619" cy="543146"/>
          </a:xfrm>
          <a:custGeom>
            <a:avLst/>
            <a:gdLst>
              <a:gd name="connsiteX0" fmla="*/ 0 w 394619"/>
              <a:gd name="connsiteY0" fmla="*/ 335683 h 543146"/>
              <a:gd name="connsiteX1" fmla="*/ 109070 w 394619"/>
              <a:gd name="connsiteY1" fmla="*/ 0 h 543146"/>
              <a:gd name="connsiteX2" fmla="*/ 394619 w 394619"/>
              <a:gd name="connsiteY2" fmla="*/ 207463 h 543146"/>
              <a:gd name="connsiteX3" fmla="*/ 285549 w 394619"/>
              <a:gd name="connsiteY3" fmla="*/ 543147 h 543146"/>
              <a:gd name="connsiteX4" fmla="*/ 0 w 394619"/>
              <a:gd name="connsiteY4" fmla="*/ 335683 h 543146"/>
              <a:gd name="connsiteX5" fmla="*/ 0 w 394619"/>
              <a:gd name="connsiteY5" fmla="*/ 33568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0" y="335683"/>
                </a:moveTo>
                <a:lnTo>
                  <a:pt x="109070" y="0"/>
                </a:lnTo>
                <a:lnTo>
                  <a:pt x="394619" y="207463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6" name="Freeform: Shape 1045">
            <a:extLst>
              <a:ext uri="{FF2B5EF4-FFF2-40B4-BE49-F238E27FC236}">
                <a16:creationId xmlns:a16="http://schemas.microsoft.com/office/drawing/2014/main" id="{F5FB1A97-0285-B8E5-69FB-2404F6B505E8}"/>
              </a:ext>
            </a:extLst>
          </p:cNvPr>
          <p:cNvSpPr/>
          <p:nvPr/>
        </p:nvSpPr>
        <p:spPr>
          <a:xfrm>
            <a:off x="8834498" y="2128538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1 w 394619"/>
              <a:gd name="connsiteY1" fmla="*/ 0 h 543147"/>
              <a:gd name="connsiteX2" fmla="*/ 394620 w 394619"/>
              <a:gd name="connsiteY2" fmla="*/ 207464 h 543147"/>
              <a:gd name="connsiteX3" fmla="*/ 285550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1" y="0"/>
                </a:lnTo>
                <a:lnTo>
                  <a:pt x="394620" y="207464"/>
                </a:lnTo>
                <a:lnTo>
                  <a:pt x="285550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7" name="Freeform: Shape 1046">
            <a:extLst>
              <a:ext uri="{FF2B5EF4-FFF2-40B4-BE49-F238E27FC236}">
                <a16:creationId xmlns:a16="http://schemas.microsoft.com/office/drawing/2014/main" id="{E2AA1F64-4C0D-7774-67EA-DC8F200759F7}"/>
              </a:ext>
            </a:extLst>
          </p:cNvPr>
          <p:cNvSpPr/>
          <p:nvPr/>
        </p:nvSpPr>
        <p:spPr>
          <a:xfrm>
            <a:off x="5205679" y="7608985"/>
            <a:ext cx="394619" cy="543147"/>
          </a:xfrm>
          <a:custGeom>
            <a:avLst/>
            <a:gdLst>
              <a:gd name="connsiteX0" fmla="*/ 0 w 394619"/>
              <a:gd name="connsiteY0" fmla="*/ 335684 h 543147"/>
              <a:gd name="connsiteX1" fmla="*/ 109070 w 394619"/>
              <a:gd name="connsiteY1" fmla="*/ 0 h 543147"/>
              <a:gd name="connsiteX2" fmla="*/ 394619 w 394619"/>
              <a:gd name="connsiteY2" fmla="*/ 207464 h 543147"/>
              <a:gd name="connsiteX3" fmla="*/ 285549 w 394619"/>
              <a:gd name="connsiteY3" fmla="*/ 543148 h 543147"/>
              <a:gd name="connsiteX4" fmla="*/ 0 w 394619"/>
              <a:gd name="connsiteY4" fmla="*/ 335684 h 543147"/>
              <a:gd name="connsiteX5" fmla="*/ 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4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8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8" name="Freeform: Shape 1047">
            <a:extLst>
              <a:ext uri="{FF2B5EF4-FFF2-40B4-BE49-F238E27FC236}">
                <a16:creationId xmlns:a16="http://schemas.microsoft.com/office/drawing/2014/main" id="{4A5D1472-9249-F81F-1009-B630E4718812}"/>
              </a:ext>
            </a:extLst>
          </p:cNvPr>
          <p:cNvSpPr/>
          <p:nvPr/>
        </p:nvSpPr>
        <p:spPr>
          <a:xfrm>
            <a:off x="9582076" y="1585391"/>
            <a:ext cx="394618" cy="543147"/>
          </a:xfrm>
          <a:custGeom>
            <a:avLst/>
            <a:gdLst>
              <a:gd name="connsiteX0" fmla="*/ 0 w 394618"/>
              <a:gd name="connsiteY0" fmla="*/ 335684 h 543147"/>
              <a:gd name="connsiteX1" fmla="*/ 109070 w 394618"/>
              <a:gd name="connsiteY1" fmla="*/ 0 h 543147"/>
              <a:gd name="connsiteX2" fmla="*/ 394619 w 394618"/>
              <a:gd name="connsiteY2" fmla="*/ 207464 h 543147"/>
              <a:gd name="connsiteX3" fmla="*/ 285549 w 394618"/>
              <a:gd name="connsiteY3" fmla="*/ 543147 h 543147"/>
              <a:gd name="connsiteX4" fmla="*/ 0 w 394618"/>
              <a:gd name="connsiteY4" fmla="*/ 335684 h 543147"/>
              <a:gd name="connsiteX5" fmla="*/ 0 w 394618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0" y="335684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7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9" name="Freeform: Shape 1048">
            <a:extLst>
              <a:ext uri="{FF2B5EF4-FFF2-40B4-BE49-F238E27FC236}">
                <a16:creationId xmlns:a16="http://schemas.microsoft.com/office/drawing/2014/main" id="{DF2AF317-A290-DBFA-B0DE-5068D0D00953}"/>
              </a:ext>
            </a:extLst>
          </p:cNvPr>
          <p:cNvSpPr/>
          <p:nvPr/>
        </p:nvSpPr>
        <p:spPr>
          <a:xfrm>
            <a:off x="4458101" y="8152132"/>
            <a:ext cx="394619" cy="543146"/>
          </a:xfrm>
          <a:custGeom>
            <a:avLst/>
            <a:gdLst>
              <a:gd name="connsiteX0" fmla="*/ 0 w 394619"/>
              <a:gd name="connsiteY0" fmla="*/ 335683 h 543146"/>
              <a:gd name="connsiteX1" fmla="*/ 109070 w 394619"/>
              <a:gd name="connsiteY1" fmla="*/ 0 h 543146"/>
              <a:gd name="connsiteX2" fmla="*/ 394619 w 394619"/>
              <a:gd name="connsiteY2" fmla="*/ 207463 h 543146"/>
              <a:gd name="connsiteX3" fmla="*/ 285549 w 394619"/>
              <a:gd name="connsiteY3" fmla="*/ 543147 h 543146"/>
              <a:gd name="connsiteX4" fmla="*/ 0 w 394619"/>
              <a:gd name="connsiteY4" fmla="*/ 335683 h 543146"/>
              <a:gd name="connsiteX5" fmla="*/ 0 w 394619"/>
              <a:gd name="connsiteY5" fmla="*/ 33568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0" y="335683"/>
                </a:moveTo>
                <a:lnTo>
                  <a:pt x="109070" y="0"/>
                </a:lnTo>
                <a:lnTo>
                  <a:pt x="394619" y="207463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0" name="Freeform: Shape 1049">
            <a:extLst>
              <a:ext uri="{FF2B5EF4-FFF2-40B4-BE49-F238E27FC236}">
                <a16:creationId xmlns:a16="http://schemas.microsoft.com/office/drawing/2014/main" id="{42900039-0E7D-3E90-5219-59D2EB4AB2B2}"/>
              </a:ext>
            </a:extLst>
          </p:cNvPr>
          <p:cNvSpPr/>
          <p:nvPr/>
        </p:nvSpPr>
        <p:spPr>
          <a:xfrm>
            <a:off x="10220584" y="706561"/>
            <a:ext cx="394618" cy="543147"/>
          </a:xfrm>
          <a:custGeom>
            <a:avLst/>
            <a:gdLst>
              <a:gd name="connsiteX0" fmla="*/ 0 w 394618"/>
              <a:gd name="connsiteY0" fmla="*/ 335683 h 543147"/>
              <a:gd name="connsiteX1" fmla="*/ 109070 w 394618"/>
              <a:gd name="connsiteY1" fmla="*/ 0 h 543147"/>
              <a:gd name="connsiteX2" fmla="*/ 394619 w 394618"/>
              <a:gd name="connsiteY2" fmla="*/ 207464 h 543147"/>
              <a:gd name="connsiteX3" fmla="*/ 285549 w 394618"/>
              <a:gd name="connsiteY3" fmla="*/ 543147 h 543147"/>
              <a:gd name="connsiteX4" fmla="*/ 0 w 394618"/>
              <a:gd name="connsiteY4" fmla="*/ 335683 h 543147"/>
              <a:gd name="connsiteX5" fmla="*/ 0 w 394618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0" y="335683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1" name="Freeform: Shape 1050">
            <a:extLst>
              <a:ext uri="{FF2B5EF4-FFF2-40B4-BE49-F238E27FC236}">
                <a16:creationId xmlns:a16="http://schemas.microsoft.com/office/drawing/2014/main" id="{C72A40E7-EBAD-FB20-306F-D9C8FC6CD919}"/>
              </a:ext>
            </a:extLst>
          </p:cNvPr>
          <p:cNvSpPr/>
          <p:nvPr/>
        </p:nvSpPr>
        <p:spPr>
          <a:xfrm>
            <a:off x="10615203" y="163414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1 w 394619"/>
              <a:gd name="connsiteY1" fmla="*/ 0 h 543147"/>
              <a:gd name="connsiteX2" fmla="*/ 394620 w 394619"/>
              <a:gd name="connsiteY2" fmla="*/ 207464 h 543147"/>
              <a:gd name="connsiteX3" fmla="*/ 285550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1" y="0"/>
                </a:lnTo>
                <a:lnTo>
                  <a:pt x="394620" y="207464"/>
                </a:lnTo>
                <a:lnTo>
                  <a:pt x="285550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2" name="Freeform: Shape 1051">
            <a:extLst>
              <a:ext uri="{FF2B5EF4-FFF2-40B4-BE49-F238E27FC236}">
                <a16:creationId xmlns:a16="http://schemas.microsoft.com/office/drawing/2014/main" id="{F8272F80-3736-300F-43C3-876DF2E072AD}"/>
              </a:ext>
            </a:extLst>
          </p:cNvPr>
          <p:cNvSpPr/>
          <p:nvPr/>
        </p:nvSpPr>
        <p:spPr>
          <a:xfrm>
            <a:off x="2147958" y="2799905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19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3" name="Freeform: Shape 1052">
            <a:extLst>
              <a:ext uri="{FF2B5EF4-FFF2-40B4-BE49-F238E27FC236}">
                <a16:creationId xmlns:a16="http://schemas.microsoft.com/office/drawing/2014/main" id="{EF461590-1ADE-374D-AAD4-5F31E2CF24D8}"/>
              </a:ext>
            </a:extLst>
          </p:cNvPr>
          <p:cNvSpPr/>
          <p:nvPr/>
        </p:nvSpPr>
        <p:spPr>
          <a:xfrm>
            <a:off x="1753338" y="3343052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4" name="Freeform: Shape 1053">
            <a:extLst>
              <a:ext uri="{FF2B5EF4-FFF2-40B4-BE49-F238E27FC236}">
                <a16:creationId xmlns:a16="http://schemas.microsoft.com/office/drawing/2014/main" id="{F95D352F-48AA-89A1-8094-1F727701EEB3}"/>
              </a:ext>
            </a:extLst>
          </p:cNvPr>
          <p:cNvSpPr/>
          <p:nvPr/>
        </p:nvSpPr>
        <p:spPr>
          <a:xfrm>
            <a:off x="2786466" y="1921075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19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5" name="Freeform: Shape 1054">
            <a:extLst>
              <a:ext uri="{FF2B5EF4-FFF2-40B4-BE49-F238E27FC236}">
                <a16:creationId xmlns:a16="http://schemas.microsoft.com/office/drawing/2014/main" id="{0E66C7E1-1687-8877-EC7F-0FD156EA00AA}"/>
              </a:ext>
            </a:extLst>
          </p:cNvPr>
          <p:cNvSpPr/>
          <p:nvPr/>
        </p:nvSpPr>
        <p:spPr>
          <a:xfrm>
            <a:off x="1114831" y="4221883"/>
            <a:ext cx="394619" cy="543147"/>
          </a:xfrm>
          <a:custGeom>
            <a:avLst/>
            <a:gdLst>
              <a:gd name="connsiteX0" fmla="*/ 0 w 394619"/>
              <a:gd name="connsiteY0" fmla="*/ 335684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8 h 543147"/>
              <a:gd name="connsiteX4" fmla="*/ 0 w 394619"/>
              <a:gd name="connsiteY4" fmla="*/ 335684 h 543147"/>
              <a:gd name="connsiteX5" fmla="*/ 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4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8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6" name="Freeform: Shape 1055">
            <a:extLst>
              <a:ext uri="{FF2B5EF4-FFF2-40B4-BE49-F238E27FC236}">
                <a16:creationId xmlns:a16="http://schemas.microsoft.com/office/drawing/2014/main" id="{C59DD1A9-0FEA-F4DE-D2BC-6800D0A38E69}"/>
              </a:ext>
            </a:extLst>
          </p:cNvPr>
          <p:cNvSpPr/>
          <p:nvPr/>
        </p:nvSpPr>
        <p:spPr>
          <a:xfrm>
            <a:off x="3424974" y="1042244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19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7" name="Freeform: Shape 1056">
            <a:extLst>
              <a:ext uri="{FF2B5EF4-FFF2-40B4-BE49-F238E27FC236}">
                <a16:creationId xmlns:a16="http://schemas.microsoft.com/office/drawing/2014/main" id="{A42811BA-0159-5C85-70DB-179D83D1F88B}"/>
              </a:ext>
            </a:extLst>
          </p:cNvPr>
          <p:cNvSpPr/>
          <p:nvPr/>
        </p:nvSpPr>
        <p:spPr>
          <a:xfrm>
            <a:off x="720211" y="4765030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19 w 394619"/>
              <a:gd name="connsiteY2" fmla="*/ 207463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19" y="207463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8" name="Freeform: Shape 1057">
            <a:extLst>
              <a:ext uri="{FF2B5EF4-FFF2-40B4-BE49-F238E27FC236}">
                <a16:creationId xmlns:a16="http://schemas.microsoft.com/office/drawing/2014/main" id="{67107AFB-14AC-C1EA-FA80-ABE814333FE5}"/>
              </a:ext>
            </a:extLst>
          </p:cNvPr>
          <p:cNvSpPr/>
          <p:nvPr/>
        </p:nvSpPr>
        <p:spPr>
          <a:xfrm>
            <a:off x="3819593" y="499097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19 w 394619"/>
              <a:gd name="connsiteY2" fmla="*/ 207464 h 543147"/>
              <a:gd name="connsiteX3" fmla="*/ 285550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50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9" name="Freeform: Shape 1058">
            <a:extLst>
              <a:ext uri="{FF2B5EF4-FFF2-40B4-BE49-F238E27FC236}">
                <a16:creationId xmlns:a16="http://schemas.microsoft.com/office/drawing/2014/main" id="{3154904A-558F-7F5D-7984-47A57F050DD0}"/>
              </a:ext>
            </a:extLst>
          </p:cNvPr>
          <p:cNvSpPr/>
          <p:nvPr/>
        </p:nvSpPr>
        <p:spPr>
          <a:xfrm>
            <a:off x="81703" y="5643861"/>
            <a:ext cx="394619" cy="543147"/>
          </a:xfrm>
          <a:custGeom>
            <a:avLst/>
            <a:gdLst>
              <a:gd name="connsiteX0" fmla="*/ 0 w 394619"/>
              <a:gd name="connsiteY0" fmla="*/ 335684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4 h 543147"/>
              <a:gd name="connsiteX5" fmla="*/ 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4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7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0" name="Freeform: Shape 1059">
            <a:extLst>
              <a:ext uri="{FF2B5EF4-FFF2-40B4-BE49-F238E27FC236}">
                <a16:creationId xmlns:a16="http://schemas.microsoft.com/office/drawing/2014/main" id="{FFE22903-173A-BC49-DA46-F540E878A3B9}"/>
              </a:ext>
            </a:extLst>
          </p:cNvPr>
          <p:cNvSpPr/>
          <p:nvPr/>
        </p:nvSpPr>
        <p:spPr>
          <a:xfrm>
            <a:off x="4458101" y="-379732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19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1" name="Freeform: Shape 1060">
            <a:extLst>
              <a:ext uri="{FF2B5EF4-FFF2-40B4-BE49-F238E27FC236}">
                <a16:creationId xmlns:a16="http://schemas.microsoft.com/office/drawing/2014/main" id="{27282C76-6443-3D54-DD3C-A652949FA02A}"/>
              </a:ext>
            </a:extLst>
          </p:cNvPr>
          <p:cNvSpPr/>
          <p:nvPr/>
        </p:nvSpPr>
        <p:spPr>
          <a:xfrm>
            <a:off x="-556803" y="6522691"/>
            <a:ext cx="394619" cy="543147"/>
          </a:xfrm>
          <a:custGeom>
            <a:avLst/>
            <a:gdLst>
              <a:gd name="connsiteX0" fmla="*/ 0 w 394619"/>
              <a:gd name="connsiteY0" fmla="*/ 335684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4 h 543147"/>
              <a:gd name="connsiteX5" fmla="*/ 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4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7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2" name="Freeform: Shape 1061">
            <a:extLst>
              <a:ext uri="{FF2B5EF4-FFF2-40B4-BE49-F238E27FC236}">
                <a16:creationId xmlns:a16="http://schemas.microsoft.com/office/drawing/2014/main" id="{B8E0255D-A4B9-7F23-2CD0-24DCF7632B25}"/>
              </a:ext>
            </a:extLst>
          </p:cNvPr>
          <p:cNvSpPr/>
          <p:nvPr/>
        </p:nvSpPr>
        <p:spPr>
          <a:xfrm>
            <a:off x="5205679" y="-922880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19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3" name="Freeform: Shape 1062">
            <a:extLst>
              <a:ext uri="{FF2B5EF4-FFF2-40B4-BE49-F238E27FC236}">
                <a16:creationId xmlns:a16="http://schemas.microsoft.com/office/drawing/2014/main" id="{37EA14ED-008D-D1C6-0F94-1A237C78081F}"/>
              </a:ext>
            </a:extLst>
          </p:cNvPr>
          <p:cNvSpPr/>
          <p:nvPr/>
        </p:nvSpPr>
        <p:spPr>
          <a:xfrm>
            <a:off x="-951423" y="7065838"/>
            <a:ext cx="394619" cy="543146"/>
          </a:xfrm>
          <a:custGeom>
            <a:avLst/>
            <a:gdLst>
              <a:gd name="connsiteX0" fmla="*/ 0 w 394619"/>
              <a:gd name="connsiteY0" fmla="*/ 335683 h 543146"/>
              <a:gd name="connsiteX1" fmla="*/ 109070 w 394619"/>
              <a:gd name="connsiteY1" fmla="*/ 0 h 543146"/>
              <a:gd name="connsiteX2" fmla="*/ 394620 w 394619"/>
              <a:gd name="connsiteY2" fmla="*/ 207463 h 543146"/>
              <a:gd name="connsiteX3" fmla="*/ 285549 w 394619"/>
              <a:gd name="connsiteY3" fmla="*/ 543147 h 543146"/>
              <a:gd name="connsiteX4" fmla="*/ 0 w 394619"/>
              <a:gd name="connsiteY4" fmla="*/ 335683 h 543146"/>
              <a:gd name="connsiteX5" fmla="*/ 0 w 394619"/>
              <a:gd name="connsiteY5" fmla="*/ 33568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0" y="335683"/>
                </a:moveTo>
                <a:lnTo>
                  <a:pt x="109070" y="0"/>
                </a:lnTo>
                <a:lnTo>
                  <a:pt x="394620" y="207463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4" name="Freeform: Shape 1063">
            <a:extLst>
              <a:ext uri="{FF2B5EF4-FFF2-40B4-BE49-F238E27FC236}">
                <a16:creationId xmlns:a16="http://schemas.microsoft.com/office/drawing/2014/main" id="{2393977B-AF54-FD4A-32CE-544EEFA3EA32}"/>
              </a:ext>
            </a:extLst>
          </p:cNvPr>
          <p:cNvSpPr/>
          <p:nvPr/>
        </p:nvSpPr>
        <p:spPr>
          <a:xfrm>
            <a:off x="8195990" y="4765030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1 w 394619"/>
              <a:gd name="connsiteY1" fmla="*/ 0 h 543147"/>
              <a:gd name="connsiteX2" fmla="*/ 394620 w 394619"/>
              <a:gd name="connsiteY2" fmla="*/ 207463 h 543147"/>
              <a:gd name="connsiteX3" fmla="*/ 285550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1" y="0"/>
                </a:lnTo>
                <a:lnTo>
                  <a:pt x="394620" y="207463"/>
                </a:lnTo>
                <a:lnTo>
                  <a:pt x="285550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5" name="Freeform: Shape 1064">
            <a:extLst>
              <a:ext uri="{FF2B5EF4-FFF2-40B4-BE49-F238E27FC236}">
                <a16:creationId xmlns:a16="http://schemas.microsoft.com/office/drawing/2014/main" id="{F2DBD91A-36E0-A63E-1FD8-D6DE5B1A8185}"/>
              </a:ext>
            </a:extLst>
          </p:cNvPr>
          <p:cNvSpPr/>
          <p:nvPr/>
        </p:nvSpPr>
        <p:spPr>
          <a:xfrm>
            <a:off x="7910441" y="5643861"/>
            <a:ext cx="394619" cy="543147"/>
          </a:xfrm>
          <a:custGeom>
            <a:avLst/>
            <a:gdLst>
              <a:gd name="connsiteX0" fmla="*/ 0 w 394619"/>
              <a:gd name="connsiteY0" fmla="*/ 335684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4 h 543147"/>
              <a:gd name="connsiteX5" fmla="*/ 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4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7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6" name="Freeform: Shape 1065">
            <a:extLst>
              <a:ext uri="{FF2B5EF4-FFF2-40B4-BE49-F238E27FC236}">
                <a16:creationId xmlns:a16="http://schemas.microsoft.com/office/drawing/2014/main" id="{73110EFA-0D39-3A4E-6551-454DE35C3058}"/>
              </a:ext>
            </a:extLst>
          </p:cNvPr>
          <p:cNvSpPr/>
          <p:nvPr/>
        </p:nvSpPr>
        <p:spPr>
          <a:xfrm>
            <a:off x="8834498" y="3886200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1 w 394619"/>
              <a:gd name="connsiteY1" fmla="*/ 0 h 543147"/>
              <a:gd name="connsiteX2" fmla="*/ 394620 w 394619"/>
              <a:gd name="connsiteY2" fmla="*/ 207464 h 543147"/>
              <a:gd name="connsiteX3" fmla="*/ 285550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1" y="0"/>
                </a:lnTo>
                <a:lnTo>
                  <a:pt x="394620" y="207464"/>
                </a:lnTo>
                <a:lnTo>
                  <a:pt x="285550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7" name="Freeform: Shape 1066">
            <a:extLst>
              <a:ext uri="{FF2B5EF4-FFF2-40B4-BE49-F238E27FC236}">
                <a16:creationId xmlns:a16="http://schemas.microsoft.com/office/drawing/2014/main" id="{5FFB8948-81BE-3378-95A4-685DB3F743B1}"/>
              </a:ext>
            </a:extLst>
          </p:cNvPr>
          <p:cNvSpPr/>
          <p:nvPr/>
        </p:nvSpPr>
        <p:spPr>
          <a:xfrm>
            <a:off x="7162863" y="6187008"/>
            <a:ext cx="394618" cy="543147"/>
          </a:xfrm>
          <a:custGeom>
            <a:avLst/>
            <a:gdLst>
              <a:gd name="connsiteX0" fmla="*/ 0 w 394618"/>
              <a:gd name="connsiteY0" fmla="*/ 335684 h 543147"/>
              <a:gd name="connsiteX1" fmla="*/ 109070 w 394618"/>
              <a:gd name="connsiteY1" fmla="*/ 0 h 543147"/>
              <a:gd name="connsiteX2" fmla="*/ 394619 w 394618"/>
              <a:gd name="connsiteY2" fmla="*/ 207464 h 543147"/>
              <a:gd name="connsiteX3" fmla="*/ 285549 w 394618"/>
              <a:gd name="connsiteY3" fmla="*/ 543148 h 543147"/>
              <a:gd name="connsiteX4" fmla="*/ 0 w 394618"/>
              <a:gd name="connsiteY4" fmla="*/ 335684 h 543147"/>
              <a:gd name="connsiteX5" fmla="*/ 0 w 394618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0" y="335684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8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8" name="Freeform: Shape 1067">
            <a:extLst>
              <a:ext uri="{FF2B5EF4-FFF2-40B4-BE49-F238E27FC236}">
                <a16:creationId xmlns:a16="http://schemas.microsoft.com/office/drawing/2014/main" id="{A0B1F03F-7D0D-57BB-24D2-E519686AA480}"/>
              </a:ext>
            </a:extLst>
          </p:cNvPr>
          <p:cNvSpPr/>
          <p:nvPr/>
        </p:nvSpPr>
        <p:spPr>
          <a:xfrm>
            <a:off x="9582076" y="3343052"/>
            <a:ext cx="394618" cy="543147"/>
          </a:xfrm>
          <a:custGeom>
            <a:avLst/>
            <a:gdLst>
              <a:gd name="connsiteX0" fmla="*/ 0 w 394618"/>
              <a:gd name="connsiteY0" fmla="*/ 335683 h 543147"/>
              <a:gd name="connsiteX1" fmla="*/ 109070 w 394618"/>
              <a:gd name="connsiteY1" fmla="*/ 0 h 543147"/>
              <a:gd name="connsiteX2" fmla="*/ 394619 w 394618"/>
              <a:gd name="connsiteY2" fmla="*/ 207464 h 543147"/>
              <a:gd name="connsiteX3" fmla="*/ 285549 w 394618"/>
              <a:gd name="connsiteY3" fmla="*/ 543147 h 543147"/>
              <a:gd name="connsiteX4" fmla="*/ 0 w 394618"/>
              <a:gd name="connsiteY4" fmla="*/ 335683 h 543147"/>
              <a:gd name="connsiteX5" fmla="*/ 0 w 394618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0" y="335683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9" name="Freeform: Shape 1068">
            <a:extLst>
              <a:ext uri="{FF2B5EF4-FFF2-40B4-BE49-F238E27FC236}">
                <a16:creationId xmlns:a16="http://schemas.microsoft.com/office/drawing/2014/main" id="{09315385-1A83-B5C0-FA47-5C820B49EFDD}"/>
              </a:ext>
            </a:extLst>
          </p:cNvPr>
          <p:cNvSpPr/>
          <p:nvPr/>
        </p:nvSpPr>
        <p:spPr>
          <a:xfrm>
            <a:off x="6877313" y="7065838"/>
            <a:ext cx="394619" cy="543146"/>
          </a:xfrm>
          <a:custGeom>
            <a:avLst/>
            <a:gdLst>
              <a:gd name="connsiteX0" fmla="*/ 0 w 394619"/>
              <a:gd name="connsiteY0" fmla="*/ 335683 h 543146"/>
              <a:gd name="connsiteX1" fmla="*/ 109071 w 394619"/>
              <a:gd name="connsiteY1" fmla="*/ 0 h 543146"/>
              <a:gd name="connsiteX2" fmla="*/ 394620 w 394619"/>
              <a:gd name="connsiteY2" fmla="*/ 207463 h 543146"/>
              <a:gd name="connsiteX3" fmla="*/ 285550 w 394619"/>
              <a:gd name="connsiteY3" fmla="*/ 543147 h 543146"/>
              <a:gd name="connsiteX4" fmla="*/ 0 w 394619"/>
              <a:gd name="connsiteY4" fmla="*/ 335683 h 543146"/>
              <a:gd name="connsiteX5" fmla="*/ 0 w 394619"/>
              <a:gd name="connsiteY5" fmla="*/ 33568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0" y="335683"/>
                </a:moveTo>
                <a:lnTo>
                  <a:pt x="109071" y="0"/>
                </a:lnTo>
                <a:lnTo>
                  <a:pt x="394620" y="207463"/>
                </a:lnTo>
                <a:lnTo>
                  <a:pt x="285550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0" name="Freeform: Shape 1069">
            <a:extLst>
              <a:ext uri="{FF2B5EF4-FFF2-40B4-BE49-F238E27FC236}">
                <a16:creationId xmlns:a16="http://schemas.microsoft.com/office/drawing/2014/main" id="{EC8FCD53-53F7-3917-F595-F9267D2071EA}"/>
              </a:ext>
            </a:extLst>
          </p:cNvPr>
          <p:cNvSpPr/>
          <p:nvPr/>
        </p:nvSpPr>
        <p:spPr>
          <a:xfrm>
            <a:off x="9867625" y="2464222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1" name="Freeform: Shape 1070">
            <a:extLst>
              <a:ext uri="{FF2B5EF4-FFF2-40B4-BE49-F238E27FC236}">
                <a16:creationId xmlns:a16="http://schemas.microsoft.com/office/drawing/2014/main" id="{B199507F-D175-9973-36E1-EB77ABD2547A}"/>
              </a:ext>
            </a:extLst>
          </p:cNvPr>
          <p:cNvSpPr/>
          <p:nvPr/>
        </p:nvSpPr>
        <p:spPr>
          <a:xfrm>
            <a:off x="6129736" y="7608985"/>
            <a:ext cx="394619" cy="543147"/>
          </a:xfrm>
          <a:custGeom>
            <a:avLst/>
            <a:gdLst>
              <a:gd name="connsiteX0" fmla="*/ 0 w 394619"/>
              <a:gd name="connsiteY0" fmla="*/ 335684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50 w 394619"/>
              <a:gd name="connsiteY3" fmla="*/ 543148 h 543147"/>
              <a:gd name="connsiteX4" fmla="*/ 0 w 394619"/>
              <a:gd name="connsiteY4" fmla="*/ 335684 h 543147"/>
              <a:gd name="connsiteX5" fmla="*/ 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4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50" y="543148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2" name="Freeform: Shape 1071">
            <a:extLst>
              <a:ext uri="{FF2B5EF4-FFF2-40B4-BE49-F238E27FC236}">
                <a16:creationId xmlns:a16="http://schemas.microsoft.com/office/drawing/2014/main" id="{93C46DDC-A860-37E2-3ACA-5BAED63EB0A5}"/>
              </a:ext>
            </a:extLst>
          </p:cNvPr>
          <p:cNvSpPr/>
          <p:nvPr/>
        </p:nvSpPr>
        <p:spPr>
          <a:xfrm>
            <a:off x="10506133" y="1585391"/>
            <a:ext cx="394619" cy="543147"/>
          </a:xfrm>
          <a:custGeom>
            <a:avLst/>
            <a:gdLst>
              <a:gd name="connsiteX0" fmla="*/ 0 w 394619"/>
              <a:gd name="connsiteY0" fmla="*/ 335684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4 h 543147"/>
              <a:gd name="connsiteX5" fmla="*/ 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4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7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3" name="Freeform: Shape 1072">
            <a:extLst>
              <a:ext uri="{FF2B5EF4-FFF2-40B4-BE49-F238E27FC236}">
                <a16:creationId xmlns:a16="http://schemas.microsoft.com/office/drawing/2014/main" id="{D90BB21D-88E5-69A5-1F48-865700206D7A}"/>
              </a:ext>
            </a:extLst>
          </p:cNvPr>
          <p:cNvSpPr/>
          <p:nvPr/>
        </p:nvSpPr>
        <p:spPr>
          <a:xfrm>
            <a:off x="1114831" y="2464222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4" name="Freeform: Shape 1073">
            <a:extLst>
              <a:ext uri="{FF2B5EF4-FFF2-40B4-BE49-F238E27FC236}">
                <a16:creationId xmlns:a16="http://schemas.microsoft.com/office/drawing/2014/main" id="{349B5B13-6DDB-249E-33BC-37305282066B}"/>
              </a:ext>
            </a:extLst>
          </p:cNvPr>
          <p:cNvSpPr/>
          <p:nvPr/>
        </p:nvSpPr>
        <p:spPr>
          <a:xfrm>
            <a:off x="829281" y="3343052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5" name="Freeform: Shape 1074">
            <a:extLst>
              <a:ext uri="{FF2B5EF4-FFF2-40B4-BE49-F238E27FC236}">
                <a16:creationId xmlns:a16="http://schemas.microsoft.com/office/drawing/2014/main" id="{71C3237E-B79B-5167-8F07-28C507775FE0}"/>
              </a:ext>
            </a:extLst>
          </p:cNvPr>
          <p:cNvSpPr/>
          <p:nvPr/>
        </p:nvSpPr>
        <p:spPr>
          <a:xfrm>
            <a:off x="1753338" y="1585391"/>
            <a:ext cx="394619" cy="543147"/>
          </a:xfrm>
          <a:custGeom>
            <a:avLst/>
            <a:gdLst>
              <a:gd name="connsiteX0" fmla="*/ 0 w 394619"/>
              <a:gd name="connsiteY0" fmla="*/ 335684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4 h 543147"/>
              <a:gd name="connsiteX5" fmla="*/ 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4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7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6" name="Freeform: Shape 1075">
            <a:extLst>
              <a:ext uri="{FF2B5EF4-FFF2-40B4-BE49-F238E27FC236}">
                <a16:creationId xmlns:a16="http://schemas.microsoft.com/office/drawing/2014/main" id="{36EE5D24-DCF4-7E67-57AB-9F1A7C269F9F}"/>
              </a:ext>
            </a:extLst>
          </p:cNvPr>
          <p:cNvSpPr/>
          <p:nvPr/>
        </p:nvSpPr>
        <p:spPr>
          <a:xfrm>
            <a:off x="81703" y="3886200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7" name="Freeform: Shape 1076">
            <a:extLst>
              <a:ext uri="{FF2B5EF4-FFF2-40B4-BE49-F238E27FC236}">
                <a16:creationId xmlns:a16="http://schemas.microsoft.com/office/drawing/2014/main" id="{F639399E-7B85-E757-4C70-CFF242A78262}"/>
              </a:ext>
            </a:extLst>
          </p:cNvPr>
          <p:cNvSpPr/>
          <p:nvPr/>
        </p:nvSpPr>
        <p:spPr>
          <a:xfrm>
            <a:off x="2500917" y="1042244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19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8" name="Freeform: Shape 1077">
            <a:extLst>
              <a:ext uri="{FF2B5EF4-FFF2-40B4-BE49-F238E27FC236}">
                <a16:creationId xmlns:a16="http://schemas.microsoft.com/office/drawing/2014/main" id="{1C3EB84C-3E5E-3692-80FA-A7D05B16B175}"/>
              </a:ext>
            </a:extLst>
          </p:cNvPr>
          <p:cNvSpPr/>
          <p:nvPr/>
        </p:nvSpPr>
        <p:spPr>
          <a:xfrm>
            <a:off x="-203845" y="4765030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20 w 394619"/>
              <a:gd name="connsiteY2" fmla="*/ 207463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20" y="207463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9" name="Freeform: Shape 1078">
            <a:extLst>
              <a:ext uri="{FF2B5EF4-FFF2-40B4-BE49-F238E27FC236}">
                <a16:creationId xmlns:a16="http://schemas.microsoft.com/office/drawing/2014/main" id="{99AEC806-E216-2B80-D88F-6BFF136C4EB4}"/>
              </a:ext>
            </a:extLst>
          </p:cNvPr>
          <p:cNvSpPr/>
          <p:nvPr/>
        </p:nvSpPr>
        <p:spPr>
          <a:xfrm>
            <a:off x="2786466" y="163414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19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0" name="Freeform: Shape 1079">
            <a:extLst>
              <a:ext uri="{FF2B5EF4-FFF2-40B4-BE49-F238E27FC236}">
                <a16:creationId xmlns:a16="http://schemas.microsoft.com/office/drawing/2014/main" id="{C017BB1A-D418-D5D2-64D9-38661808EB35}"/>
              </a:ext>
            </a:extLst>
          </p:cNvPr>
          <p:cNvSpPr/>
          <p:nvPr/>
        </p:nvSpPr>
        <p:spPr>
          <a:xfrm>
            <a:off x="-951423" y="5308177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20 w 394619"/>
              <a:gd name="connsiteY2" fmla="*/ 207463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20" y="207463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1" name="Freeform: Shape 1080">
            <a:extLst>
              <a:ext uri="{FF2B5EF4-FFF2-40B4-BE49-F238E27FC236}">
                <a16:creationId xmlns:a16="http://schemas.microsoft.com/office/drawing/2014/main" id="{8A679E4F-C899-D088-FAD4-29F2492C54B8}"/>
              </a:ext>
            </a:extLst>
          </p:cNvPr>
          <p:cNvSpPr/>
          <p:nvPr/>
        </p:nvSpPr>
        <p:spPr>
          <a:xfrm>
            <a:off x="3534044" y="-379732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19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2" name="Freeform: Shape 1081">
            <a:extLst>
              <a:ext uri="{FF2B5EF4-FFF2-40B4-BE49-F238E27FC236}">
                <a16:creationId xmlns:a16="http://schemas.microsoft.com/office/drawing/2014/main" id="{7C6D1025-532B-5350-5515-135F02D68F57}"/>
              </a:ext>
            </a:extLst>
          </p:cNvPr>
          <p:cNvSpPr/>
          <p:nvPr/>
        </p:nvSpPr>
        <p:spPr>
          <a:xfrm>
            <a:off x="9229118" y="5100713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3" name="Freeform: Shape 1082">
            <a:extLst>
              <a:ext uri="{FF2B5EF4-FFF2-40B4-BE49-F238E27FC236}">
                <a16:creationId xmlns:a16="http://schemas.microsoft.com/office/drawing/2014/main" id="{BA7C4387-6909-9F95-14F9-3E7CF50ED778}"/>
              </a:ext>
            </a:extLst>
          </p:cNvPr>
          <p:cNvSpPr/>
          <p:nvPr/>
        </p:nvSpPr>
        <p:spPr>
          <a:xfrm>
            <a:off x="8834498" y="5643861"/>
            <a:ext cx="394619" cy="543147"/>
          </a:xfrm>
          <a:custGeom>
            <a:avLst/>
            <a:gdLst>
              <a:gd name="connsiteX0" fmla="*/ 0 w 394619"/>
              <a:gd name="connsiteY0" fmla="*/ 335684 h 543147"/>
              <a:gd name="connsiteX1" fmla="*/ 109071 w 394619"/>
              <a:gd name="connsiteY1" fmla="*/ 0 h 543147"/>
              <a:gd name="connsiteX2" fmla="*/ 394620 w 394619"/>
              <a:gd name="connsiteY2" fmla="*/ 207464 h 543147"/>
              <a:gd name="connsiteX3" fmla="*/ 285550 w 394619"/>
              <a:gd name="connsiteY3" fmla="*/ 543147 h 543147"/>
              <a:gd name="connsiteX4" fmla="*/ 0 w 394619"/>
              <a:gd name="connsiteY4" fmla="*/ 335684 h 543147"/>
              <a:gd name="connsiteX5" fmla="*/ 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4"/>
                </a:moveTo>
                <a:lnTo>
                  <a:pt x="109071" y="0"/>
                </a:lnTo>
                <a:lnTo>
                  <a:pt x="394620" y="207464"/>
                </a:lnTo>
                <a:lnTo>
                  <a:pt x="285550" y="543147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4" name="Freeform: Shape 1083">
            <a:extLst>
              <a:ext uri="{FF2B5EF4-FFF2-40B4-BE49-F238E27FC236}">
                <a16:creationId xmlns:a16="http://schemas.microsoft.com/office/drawing/2014/main" id="{52206341-D4C5-C48B-187A-6C4EEC3E2079}"/>
              </a:ext>
            </a:extLst>
          </p:cNvPr>
          <p:cNvSpPr/>
          <p:nvPr/>
        </p:nvSpPr>
        <p:spPr>
          <a:xfrm>
            <a:off x="9867625" y="4221883"/>
            <a:ext cx="394619" cy="543147"/>
          </a:xfrm>
          <a:custGeom>
            <a:avLst/>
            <a:gdLst>
              <a:gd name="connsiteX0" fmla="*/ 0 w 394619"/>
              <a:gd name="connsiteY0" fmla="*/ 335684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8 h 543147"/>
              <a:gd name="connsiteX4" fmla="*/ 0 w 394619"/>
              <a:gd name="connsiteY4" fmla="*/ 335684 h 543147"/>
              <a:gd name="connsiteX5" fmla="*/ 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4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8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5" name="Freeform: Shape 1084">
            <a:extLst>
              <a:ext uri="{FF2B5EF4-FFF2-40B4-BE49-F238E27FC236}">
                <a16:creationId xmlns:a16="http://schemas.microsoft.com/office/drawing/2014/main" id="{7ABE2D12-131A-D4A4-1AED-BFD8B85D6189}"/>
              </a:ext>
            </a:extLst>
          </p:cNvPr>
          <p:cNvSpPr/>
          <p:nvPr/>
        </p:nvSpPr>
        <p:spPr>
          <a:xfrm>
            <a:off x="8195990" y="6522691"/>
            <a:ext cx="394619" cy="543147"/>
          </a:xfrm>
          <a:custGeom>
            <a:avLst/>
            <a:gdLst>
              <a:gd name="connsiteX0" fmla="*/ 0 w 394619"/>
              <a:gd name="connsiteY0" fmla="*/ 335684 h 543147"/>
              <a:gd name="connsiteX1" fmla="*/ 109071 w 394619"/>
              <a:gd name="connsiteY1" fmla="*/ 0 h 543147"/>
              <a:gd name="connsiteX2" fmla="*/ 394620 w 394619"/>
              <a:gd name="connsiteY2" fmla="*/ 207464 h 543147"/>
              <a:gd name="connsiteX3" fmla="*/ 285550 w 394619"/>
              <a:gd name="connsiteY3" fmla="*/ 543147 h 543147"/>
              <a:gd name="connsiteX4" fmla="*/ 0 w 394619"/>
              <a:gd name="connsiteY4" fmla="*/ 335684 h 543147"/>
              <a:gd name="connsiteX5" fmla="*/ 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4"/>
                </a:moveTo>
                <a:lnTo>
                  <a:pt x="109071" y="0"/>
                </a:lnTo>
                <a:lnTo>
                  <a:pt x="394620" y="207464"/>
                </a:lnTo>
                <a:lnTo>
                  <a:pt x="285550" y="543147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6" name="Freeform: Shape 1085">
            <a:extLst>
              <a:ext uri="{FF2B5EF4-FFF2-40B4-BE49-F238E27FC236}">
                <a16:creationId xmlns:a16="http://schemas.microsoft.com/office/drawing/2014/main" id="{99BE3187-0715-BB01-343E-FC8B24B0EF46}"/>
              </a:ext>
            </a:extLst>
          </p:cNvPr>
          <p:cNvSpPr/>
          <p:nvPr/>
        </p:nvSpPr>
        <p:spPr>
          <a:xfrm>
            <a:off x="10506133" y="3343052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7" name="Freeform: Shape 1086">
            <a:extLst>
              <a:ext uri="{FF2B5EF4-FFF2-40B4-BE49-F238E27FC236}">
                <a16:creationId xmlns:a16="http://schemas.microsoft.com/office/drawing/2014/main" id="{A9BA44B0-27EE-11C1-3BC7-4F3D5531A0AD}"/>
              </a:ext>
            </a:extLst>
          </p:cNvPr>
          <p:cNvSpPr/>
          <p:nvPr/>
        </p:nvSpPr>
        <p:spPr>
          <a:xfrm>
            <a:off x="7801371" y="7065838"/>
            <a:ext cx="394618" cy="543146"/>
          </a:xfrm>
          <a:custGeom>
            <a:avLst/>
            <a:gdLst>
              <a:gd name="connsiteX0" fmla="*/ 0 w 394618"/>
              <a:gd name="connsiteY0" fmla="*/ 335683 h 543146"/>
              <a:gd name="connsiteX1" fmla="*/ 109070 w 394618"/>
              <a:gd name="connsiteY1" fmla="*/ 0 h 543146"/>
              <a:gd name="connsiteX2" fmla="*/ 394619 w 394618"/>
              <a:gd name="connsiteY2" fmla="*/ 207463 h 543146"/>
              <a:gd name="connsiteX3" fmla="*/ 285549 w 394618"/>
              <a:gd name="connsiteY3" fmla="*/ 543147 h 543146"/>
              <a:gd name="connsiteX4" fmla="*/ 0 w 394618"/>
              <a:gd name="connsiteY4" fmla="*/ 335683 h 543146"/>
              <a:gd name="connsiteX5" fmla="*/ 0 w 394618"/>
              <a:gd name="connsiteY5" fmla="*/ 33568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6">
                <a:moveTo>
                  <a:pt x="0" y="335683"/>
                </a:moveTo>
                <a:lnTo>
                  <a:pt x="109070" y="0"/>
                </a:lnTo>
                <a:lnTo>
                  <a:pt x="394619" y="207463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8" name="Freeform: Shape 1087">
            <a:extLst>
              <a:ext uri="{FF2B5EF4-FFF2-40B4-BE49-F238E27FC236}">
                <a16:creationId xmlns:a16="http://schemas.microsoft.com/office/drawing/2014/main" id="{5DEC3EFE-6413-5221-4CF0-6B86CDD44B9D}"/>
              </a:ext>
            </a:extLst>
          </p:cNvPr>
          <p:cNvSpPr/>
          <p:nvPr/>
        </p:nvSpPr>
        <p:spPr>
          <a:xfrm>
            <a:off x="10900753" y="2799905"/>
            <a:ext cx="394618" cy="543147"/>
          </a:xfrm>
          <a:custGeom>
            <a:avLst/>
            <a:gdLst>
              <a:gd name="connsiteX0" fmla="*/ 0 w 394618"/>
              <a:gd name="connsiteY0" fmla="*/ 335683 h 543147"/>
              <a:gd name="connsiteX1" fmla="*/ 109070 w 394618"/>
              <a:gd name="connsiteY1" fmla="*/ 0 h 543147"/>
              <a:gd name="connsiteX2" fmla="*/ 394619 w 394618"/>
              <a:gd name="connsiteY2" fmla="*/ 207464 h 543147"/>
              <a:gd name="connsiteX3" fmla="*/ 285549 w 394618"/>
              <a:gd name="connsiteY3" fmla="*/ 543147 h 543147"/>
              <a:gd name="connsiteX4" fmla="*/ 0 w 394618"/>
              <a:gd name="connsiteY4" fmla="*/ 335683 h 543147"/>
              <a:gd name="connsiteX5" fmla="*/ 0 w 394618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0" y="335683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9" name="Freeform: Shape 1088">
            <a:extLst>
              <a:ext uri="{FF2B5EF4-FFF2-40B4-BE49-F238E27FC236}">
                <a16:creationId xmlns:a16="http://schemas.microsoft.com/office/drawing/2014/main" id="{D15C61A9-B624-8F01-5E43-071CA5AAABB9}"/>
              </a:ext>
            </a:extLst>
          </p:cNvPr>
          <p:cNvSpPr/>
          <p:nvPr/>
        </p:nvSpPr>
        <p:spPr>
          <a:xfrm>
            <a:off x="7162863" y="7944669"/>
            <a:ext cx="394618" cy="543146"/>
          </a:xfrm>
          <a:custGeom>
            <a:avLst/>
            <a:gdLst>
              <a:gd name="connsiteX0" fmla="*/ 0 w 394618"/>
              <a:gd name="connsiteY0" fmla="*/ 335683 h 543146"/>
              <a:gd name="connsiteX1" fmla="*/ 109070 w 394618"/>
              <a:gd name="connsiteY1" fmla="*/ 0 h 543146"/>
              <a:gd name="connsiteX2" fmla="*/ 394619 w 394618"/>
              <a:gd name="connsiteY2" fmla="*/ 207463 h 543146"/>
              <a:gd name="connsiteX3" fmla="*/ 285549 w 394618"/>
              <a:gd name="connsiteY3" fmla="*/ 543147 h 543146"/>
              <a:gd name="connsiteX4" fmla="*/ 0 w 394618"/>
              <a:gd name="connsiteY4" fmla="*/ 335683 h 543146"/>
              <a:gd name="connsiteX5" fmla="*/ 0 w 394618"/>
              <a:gd name="connsiteY5" fmla="*/ 33568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6">
                <a:moveTo>
                  <a:pt x="0" y="335683"/>
                </a:moveTo>
                <a:lnTo>
                  <a:pt x="109070" y="0"/>
                </a:lnTo>
                <a:lnTo>
                  <a:pt x="394619" y="207463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0" name="Freeform: Shape 1089">
            <a:extLst>
              <a:ext uri="{FF2B5EF4-FFF2-40B4-BE49-F238E27FC236}">
                <a16:creationId xmlns:a16="http://schemas.microsoft.com/office/drawing/2014/main" id="{848D6BB8-A964-1261-740B-8B34988A1F0B}"/>
              </a:ext>
            </a:extLst>
          </p:cNvPr>
          <p:cNvSpPr/>
          <p:nvPr/>
        </p:nvSpPr>
        <p:spPr>
          <a:xfrm>
            <a:off x="81703" y="2128538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1" name="Freeform: Shape 1090">
            <a:extLst>
              <a:ext uri="{FF2B5EF4-FFF2-40B4-BE49-F238E27FC236}">
                <a16:creationId xmlns:a16="http://schemas.microsoft.com/office/drawing/2014/main" id="{E0429AC0-136B-2BCC-8A24-91ED9E5A2FAC}"/>
              </a:ext>
            </a:extLst>
          </p:cNvPr>
          <p:cNvSpPr/>
          <p:nvPr/>
        </p:nvSpPr>
        <p:spPr>
          <a:xfrm>
            <a:off x="-203845" y="3007369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2" name="Freeform: Shape 1091">
            <a:extLst>
              <a:ext uri="{FF2B5EF4-FFF2-40B4-BE49-F238E27FC236}">
                <a16:creationId xmlns:a16="http://schemas.microsoft.com/office/drawing/2014/main" id="{10063DAB-0F68-591A-6296-9269DC956B7D}"/>
              </a:ext>
            </a:extLst>
          </p:cNvPr>
          <p:cNvSpPr/>
          <p:nvPr/>
        </p:nvSpPr>
        <p:spPr>
          <a:xfrm>
            <a:off x="829281" y="1585391"/>
            <a:ext cx="394619" cy="543147"/>
          </a:xfrm>
          <a:custGeom>
            <a:avLst/>
            <a:gdLst>
              <a:gd name="connsiteX0" fmla="*/ 0 w 394619"/>
              <a:gd name="connsiteY0" fmla="*/ 335684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4 h 543147"/>
              <a:gd name="connsiteX5" fmla="*/ 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4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7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3" name="Freeform: Shape 1092">
            <a:extLst>
              <a:ext uri="{FF2B5EF4-FFF2-40B4-BE49-F238E27FC236}">
                <a16:creationId xmlns:a16="http://schemas.microsoft.com/office/drawing/2014/main" id="{F750DAE8-F5B5-F02A-BF78-D303245DBF0A}"/>
              </a:ext>
            </a:extLst>
          </p:cNvPr>
          <p:cNvSpPr/>
          <p:nvPr/>
        </p:nvSpPr>
        <p:spPr>
          <a:xfrm>
            <a:off x="-842353" y="3886200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4" name="Freeform: Shape 1093">
            <a:extLst>
              <a:ext uri="{FF2B5EF4-FFF2-40B4-BE49-F238E27FC236}">
                <a16:creationId xmlns:a16="http://schemas.microsoft.com/office/drawing/2014/main" id="{8CF725C9-E1E1-BB18-3CA6-A5F997544704}"/>
              </a:ext>
            </a:extLst>
          </p:cNvPr>
          <p:cNvSpPr/>
          <p:nvPr/>
        </p:nvSpPr>
        <p:spPr>
          <a:xfrm>
            <a:off x="1467789" y="706561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5" name="Freeform: Shape 1094">
            <a:extLst>
              <a:ext uri="{FF2B5EF4-FFF2-40B4-BE49-F238E27FC236}">
                <a16:creationId xmlns:a16="http://schemas.microsoft.com/office/drawing/2014/main" id="{1CE49B86-2AE6-C3A0-4E71-39D18DF3CA9B}"/>
              </a:ext>
            </a:extLst>
          </p:cNvPr>
          <p:cNvSpPr/>
          <p:nvPr/>
        </p:nvSpPr>
        <p:spPr>
          <a:xfrm>
            <a:off x="-1236972" y="4429347"/>
            <a:ext cx="394619" cy="543147"/>
          </a:xfrm>
          <a:custGeom>
            <a:avLst/>
            <a:gdLst>
              <a:gd name="connsiteX0" fmla="*/ 0 w 394619"/>
              <a:gd name="connsiteY0" fmla="*/ 335684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4 h 543147"/>
              <a:gd name="connsiteX5" fmla="*/ 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4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7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6" name="Freeform: Shape 1095">
            <a:extLst>
              <a:ext uri="{FF2B5EF4-FFF2-40B4-BE49-F238E27FC236}">
                <a16:creationId xmlns:a16="http://schemas.microsoft.com/office/drawing/2014/main" id="{CA473F36-EADE-68CC-4615-CC674B359376}"/>
              </a:ext>
            </a:extLst>
          </p:cNvPr>
          <p:cNvSpPr/>
          <p:nvPr/>
        </p:nvSpPr>
        <p:spPr>
          <a:xfrm>
            <a:off x="1862409" y="163414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19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7" name="Freeform: Shape 1096">
            <a:extLst>
              <a:ext uri="{FF2B5EF4-FFF2-40B4-BE49-F238E27FC236}">
                <a16:creationId xmlns:a16="http://schemas.microsoft.com/office/drawing/2014/main" id="{C5861A02-04D3-3CC0-6FA3-672899A4C84E}"/>
              </a:ext>
            </a:extLst>
          </p:cNvPr>
          <p:cNvSpPr/>
          <p:nvPr/>
        </p:nvSpPr>
        <p:spPr>
          <a:xfrm>
            <a:off x="2500917" y="-715416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19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8" name="Freeform: Shape 1097">
            <a:extLst>
              <a:ext uri="{FF2B5EF4-FFF2-40B4-BE49-F238E27FC236}">
                <a16:creationId xmlns:a16="http://schemas.microsoft.com/office/drawing/2014/main" id="{954061E2-A928-86BC-DCF7-0A705BF3D055}"/>
              </a:ext>
            </a:extLst>
          </p:cNvPr>
          <p:cNvSpPr/>
          <p:nvPr/>
        </p:nvSpPr>
        <p:spPr>
          <a:xfrm>
            <a:off x="9867625" y="5308177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20 w 394619"/>
              <a:gd name="connsiteY2" fmla="*/ 207463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20" y="207463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9" name="Freeform: Shape 1098">
            <a:extLst>
              <a:ext uri="{FF2B5EF4-FFF2-40B4-BE49-F238E27FC236}">
                <a16:creationId xmlns:a16="http://schemas.microsoft.com/office/drawing/2014/main" id="{AC286119-8757-A25F-1AFB-A1CDD5BDB179}"/>
              </a:ext>
            </a:extLst>
          </p:cNvPr>
          <p:cNvSpPr/>
          <p:nvPr/>
        </p:nvSpPr>
        <p:spPr>
          <a:xfrm>
            <a:off x="9582076" y="6187008"/>
            <a:ext cx="394618" cy="543147"/>
          </a:xfrm>
          <a:custGeom>
            <a:avLst/>
            <a:gdLst>
              <a:gd name="connsiteX0" fmla="*/ 0 w 394618"/>
              <a:gd name="connsiteY0" fmla="*/ 335684 h 543147"/>
              <a:gd name="connsiteX1" fmla="*/ 109070 w 394618"/>
              <a:gd name="connsiteY1" fmla="*/ 0 h 543147"/>
              <a:gd name="connsiteX2" fmla="*/ 394619 w 394618"/>
              <a:gd name="connsiteY2" fmla="*/ 207464 h 543147"/>
              <a:gd name="connsiteX3" fmla="*/ 285549 w 394618"/>
              <a:gd name="connsiteY3" fmla="*/ 543148 h 543147"/>
              <a:gd name="connsiteX4" fmla="*/ 0 w 394618"/>
              <a:gd name="connsiteY4" fmla="*/ 335684 h 543147"/>
              <a:gd name="connsiteX5" fmla="*/ 0 w 394618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7">
                <a:moveTo>
                  <a:pt x="0" y="335684"/>
                </a:moveTo>
                <a:lnTo>
                  <a:pt x="109070" y="0"/>
                </a:lnTo>
                <a:lnTo>
                  <a:pt x="394619" y="207464"/>
                </a:lnTo>
                <a:lnTo>
                  <a:pt x="285549" y="543148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0" name="Freeform: Shape 1099">
            <a:extLst>
              <a:ext uri="{FF2B5EF4-FFF2-40B4-BE49-F238E27FC236}">
                <a16:creationId xmlns:a16="http://schemas.microsoft.com/office/drawing/2014/main" id="{6A07D52F-6082-79E3-8F11-5E708F5E3327}"/>
              </a:ext>
            </a:extLst>
          </p:cNvPr>
          <p:cNvSpPr/>
          <p:nvPr/>
        </p:nvSpPr>
        <p:spPr>
          <a:xfrm>
            <a:off x="10615203" y="4765030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1 w 394619"/>
              <a:gd name="connsiteY1" fmla="*/ 0 h 543147"/>
              <a:gd name="connsiteX2" fmla="*/ 394620 w 394619"/>
              <a:gd name="connsiteY2" fmla="*/ 207463 h 543147"/>
              <a:gd name="connsiteX3" fmla="*/ 285550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1" y="0"/>
                </a:lnTo>
                <a:lnTo>
                  <a:pt x="394620" y="207463"/>
                </a:lnTo>
                <a:lnTo>
                  <a:pt x="285550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1" name="Freeform: Shape 1100">
            <a:extLst>
              <a:ext uri="{FF2B5EF4-FFF2-40B4-BE49-F238E27FC236}">
                <a16:creationId xmlns:a16="http://schemas.microsoft.com/office/drawing/2014/main" id="{2E888975-2391-BA3D-1C2F-97CA02BEA0AC}"/>
              </a:ext>
            </a:extLst>
          </p:cNvPr>
          <p:cNvSpPr/>
          <p:nvPr/>
        </p:nvSpPr>
        <p:spPr>
          <a:xfrm>
            <a:off x="8834498" y="6730155"/>
            <a:ext cx="394619" cy="543146"/>
          </a:xfrm>
          <a:custGeom>
            <a:avLst/>
            <a:gdLst>
              <a:gd name="connsiteX0" fmla="*/ 0 w 394619"/>
              <a:gd name="connsiteY0" fmla="*/ 335683 h 543146"/>
              <a:gd name="connsiteX1" fmla="*/ 109071 w 394619"/>
              <a:gd name="connsiteY1" fmla="*/ 0 h 543146"/>
              <a:gd name="connsiteX2" fmla="*/ 394620 w 394619"/>
              <a:gd name="connsiteY2" fmla="*/ 207463 h 543146"/>
              <a:gd name="connsiteX3" fmla="*/ 285550 w 394619"/>
              <a:gd name="connsiteY3" fmla="*/ 543147 h 543146"/>
              <a:gd name="connsiteX4" fmla="*/ 0 w 394619"/>
              <a:gd name="connsiteY4" fmla="*/ 335683 h 543146"/>
              <a:gd name="connsiteX5" fmla="*/ 0 w 394619"/>
              <a:gd name="connsiteY5" fmla="*/ 33568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0" y="335683"/>
                </a:moveTo>
                <a:lnTo>
                  <a:pt x="109071" y="0"/>
                </a:lnTo>
                <a:lnTo>
                  <a:pt x="394620" y="207463"/>
                </a:lnTo>
                <a:lnTo>
                  <a:pt x="285550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2" name="Freeform: Shape 1101">
            <a:extLst>
              <a:ext uri="{FF2B5EF4-FFF2-40B4-BE49-F238E27FC236}">
                <a16:creationId xmlns:a16="http://schemas.microsoft.com/office/drawing/2014/main" id="{4D6D4DB9-8C9E-513D-5FB2-49C9B6ADE858}"/>
              </a:ext>
            </a:extLst>
          </p:cNvPr>
          <p:cNvSpPr/>
          <p:nvPr/>
        </p:nvSpPr>
        <p:spPr>
          <a:xfrm>
            <a:off x="8548949" y="7608985"/>
            <a:ext cx="394619" cy="543147"/>
          </a:xfrm>
          <a:custGeom>
            <a:avLst/>
            <a:gdLst>
              <a:gd name="connsiteX0" fmla="*/ 0 w 394619"/>
              <a:gd name="connsiteY0" fmla="*/ 335684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8 h 543147"/>
              <a:gd name="connsiteX4" fmla="*/ 0 w 394619"/>
              <a:gd name="connsiteY4" fmla="*/ 335684 h 543147"/>
              <a:gd name="connsiteX5" fmla="*/ 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4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8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3" name="Freeform: Shape 1102">
            <a:extLst>
              <a:ext uri="{FF2B5EF4-FFF2-40B4-BE49-F238E27FC236}">
                <a16:creationId xmlns:a16="http://schemas.microsoft.com/office/drawing/2014/main" id="{1415CA04-0D13-28C4-2621-EE1DD8387F76}"/>
              </a:ext>
            </a:extLst>
          </p:cNvPr>
          <p:cNvSpPr/>
          <p:nvPr/>
        </p:nvSpPr>
        <p:spPr>
          <a:xfrm>
            <a:off x="7910441" y="8487816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20 w 394619"/>
              <a:gd name="connsiteY2" fmla="*/ 207463 h 543147"/>
              <a:gd name="connsiteX3" fmla="*/ 285549 w 394619"/>
              <a:gd name="connsiteY3" fmla="*/ 543148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20" y="207463"/>
                </a:lnTo>
                <a:lnTo>
                  <a:pt x="285549" y="543148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4" name="Freeform: Shape 1103">
            <a:extLst>
              <a:ext uri="{FF2B5EF4-FFF2-40B4-BE49-F238E27FC236}">
                <a16:creationId xmlns:a16="http://schemas.microsoft.com/office/drawing/2014/main" id="{0C52C062-8768-F5B4-81DE-35FC947353FA}"/>
              </a:ext>
            </a:extLst>
          </p:cNvPr>
          <p:cNvSpPr/>
          <p:nvPr/>
        </p:nvSpPr>
        <p:spPr>
          <a:xfrm>
            <a:off x="-556803" y="1921075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5" name="Freeform: Shape 1104">
            <a:extLst>
              <a:ext uri="{FF2B5EF4-FFF2-40B4-BE49-F238E27FC236}">
                <a16:creationId xmlns:a16="http://schemas.microsoft.com/office/drawing/2014/main" id="{63C96CE3-8D56-0E79-2CED-23985F93DD2B}"/>
              </a:ext>
            </a:extLst>
          </p:cNvPr>
          <p:cNvSpPr/>
          <p:nvPr/>
        </p:nvSpPr>
        <p:spPr>
          <a:xfrm>
            <a:off x="-951423" y="2464222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6" name="Freeform: Shape 1105">
            <a:extLst>
              <a:ext uri="{FF2B5EF4-FFF2-40B4-BE49-F238E27FC236}">
                <a16:creationId xmlns:a16="http://schemas.microsoft.com/office/drawing/2014/main" id="{E5693EEB-57E4-7815-BF17-0B2271651E8F}"/>
              </a:ext>
            </a:extLst>
          </p:cNvPr>
          <p:cNvSpPr/>
          <p:nvPr/>
        </p:nvSpPr>
        <p:spPr>
          <a:xfrm>
            <a:off x="81703" y="1042244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7" name="Freeform: Shape 1106">
            <a:extLst>
              <a:ext uri="{FF2B5EF4-FFF2-40B4-BE49-F238E27FC236}">
                <a16:creationId xmlns:a16="http://schemas.microsoft.com/office/drawing/2014/main" id="{EADDE24F-2249-E67A-5594-954E0C042EB1}"/>
              </a:ext>
            </a:extLst>
          </p:cNvPr>
          <p:cNvSpPr/>
          <p:nvPr/>
        </p:nvSpPr>
        <p:spPr>
          <a:xfrm>
            <a:off x="829281" y="499097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8" name="Freeform: Shape 1107">
            <a:extLst>
              <a:ext uri="{FF2B5EF4-FFF2-40B4-BE49-F238E27FC236}">
                <a16:creationId xmlns:a16="http://schemas.microsoft.com/office/drawing/2014/main" id="{2992B6E6-8507-4D31-1D1A-8ADDE0EB7650}"/>
              </a:ext>
            </a:extLst>
          </p:cNvPr>
          <p:cNvSpPr/>
          <p:nvPr/>
        </p:nvSpPr>
        <p:spPr>
          <a:xfrm>
            <a:off x="1114831" y="-379732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9" name="Freeform: Shape 1108">
            <a:extLst>
              <a:ext uri="{FF2B5EF4-FFF2-40B4-BE49-F238E27FC236}">
                <a16:creationId xmlns:a16="http://schemas.microsoft.com/office/drawing/2014/main" id="{369F5983-FCA8-7CFB-2999-5639BFBBD0D9}"/>
              </a:ext>
            </a:extLst>
          </p:cNvPr>
          <p:cNvSpPr/>
          <p:nvPr/>
        </p:nvSpPr>
        <p:spPr>
          <a:xfrm>
            <a:off x="1753338" y="-1258563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10" name="Freeform: Shape 1109">
            <a:extLst>
              <a:ext uri="{FF2B5EF4-FFF2-40B4-BE49-F238E27FC236}">
                <a16:creationId xmlns:a16="http://schemas.microsoft.com/office/drawing/2014/main" id="{ED8FF38B-61E1-4E64-50A6-426F55FE7F61}"/>
              </a:ext>
            </a:extLst>
          </p:cNvPr>
          <p:cNvSpPr/>
          <p:nvPr/>
        </p:nvSpPr>
        <p:spPr>
          <a:xfrm>
            <a:off x="10506133" y="6187008"/>
            <a:ext cx="394619" cy="543147"/>
          </a:xfrm>
          <a:custGeom>
            <a:avLst/>
            <a:gdLst>
              <a:gd name="connsiteX0" fmla="*/ 0 w 394619"/>
              <a:gd name="connsiteY0" fmla="*/ 335684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8 h 543147"/>
              <a:gd name="connsiteX4" fmla="*/ 0 w 394619"/>
              <a:gd name="connsiteY4" fmla="*/ 335684 h 543147"/>
              <a:gd name="connsiteX5" fmla="*/ 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4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8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11" name="Freeform: Shape 1110">
            <a:extLst>
              <a:ext uri="{FF2B5EF4-FFF2-40B4-BE49-F238E27FC236}">
                <a16:creationId xmlns:a16="http://schemas.microsoft.com/office/drawing/2014/main" id="{3B15BEE3-30A2-D30B-19FE-594B6D7615B1}"/>
              </a:ext>
            </a:extLst>
          </p:cNvPr>
          <p:cNvSpPr/>
          <p:nvPr/>
        </p:nvSpPr>
        <p:spPr>
          <a:xfrm>
            <a:off x="9867625" y="7065838"/>
            <a:ext cx="394619" cy="543146"/>
          </a:xfrm>
          <a:custGeom>
            <a:avLst/>
            <a:gdLst>
              <a:gd name="connsiteX0" fmla="*/ 0 w 394619"/>
              <a:gd name="connsiteY0" fmla="*/ 335683 h 543146"/>
              <a:gd name="connsiteX1" fmla="*/ 109070 w 394619"/>
              <a:gd name="connsiteY1" fmla="*/ 0 h 543146"/>
              <a:gd name="connsiteX2" fmla="*/ 394620 w 394619"/>
              <a:gd name="connsiteY2" fmla="*/ 207463 h 543146"/>
              <a:gd name="connsiteX3" fmla="*/ 285549 w 394619"/>
              <a:gd name="connsiteY3" fmla="*/ 543147 h 543146"/>
              <a:gd name="connsiteX4" fmla="*/ 0 w 394619"/>
              <a:gd name="connsiteY4" fmla="*/ 335683 h 543146"/>
              <a:gd name="connsiteX5" fmla="*/ 0 w 394619"/>
              <a:gd name="connsiteY5" fmla="*/ 33568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6">
                <a:moveTo>
                  <a:pt x="0" y="335683"/>
                </a:moveTo>
                <a:lnTo>
                  <a:pt x="109070" y="0"/>
                </a:lnTo>
                <a:lnTo>
                  <a:pt x="394620" y="207463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12" name="Freeform: Shape 1111">
            <a:extLst>
              <a:ext uri="{FF2B5EF4-FFF2-40B4-BE49-F238E27FC236}">
                <a16:creationId xmlns:a16="http://schemas.microsoft.com/office/drawing/2014/main" id="{50C8437C-1EEF-C3D4-0D1E-DB756C23DEC2}"/>
              </a:ext>
            </a:extLst>
          </p:cNvPr>
          <p:cNvSpPr/>
          <p:nvPr/>
        </p:nvSpPr>
        <p:spPr>
          <a:xfrm>
            <a:off x="9582076" y="7944669"/>
            <a:ext cx="394618" cy="543146"/>
          </a:xfrm>
          <a:custGeom>
            <a:avLst/>
            <a:gdLst>
              <a:gd name="connsiteX0" fmla="*/ 0 w 394618"/>
              <a:gd name="connsiteY0" fmla="*/ 335683 h 543146"/>
              <a:gd name="connsiteX1" fmla="*/ 109070 w 394618"/>
              <a:gd name="connsiteY1" fmla="*/ 0 h 543146"/>
              <a:gd name="connsiteX2" fmla="*/ 394619 w 394618"/>
              <a:gd name="connsiteY2" fmla="*/ 207463 h 543146"/>
              <a:gd name="connsiteX3" fmla="*/ 285549 w 394618"/>
              <a:gd name="connsiteY3" fmla="*/ 543147 h 543146"/>
              <a:gd name="connsiteX4" fmla="*/ 0 w 394618"/>
              <a:gd name="connsiteY4" fmla="*/ 335683 h 543146"/>
              <a:gd name="connsiteX5" fmla="*/ 0 w 394618"/>
              <a:gd name="connsiteY5" fmla="*/ 33568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6">
                <a:moveTo>
                  <a:pt x="0" y="335683"/>
                </a:moveTo>
                <a:lnTo>
                  <a:pt x="109070" y="0"/>
                </a:lnTo>
                <a:lnTo>
                  <a:pt x="394619" y="207463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13" name="Freeform: Shape 1112">
            <a:extLst>
              <a:ext uri="{FF2B5EF4-FFF2-40B4-BE49-F238E27FC236}">
                <a16:creationId xmlns:a16="http://schemas.microsoft.com/office/drawing/2014/main" id="{E047850D-CE3D-03E2-2D73-F3438F97691A}"/>
              </a:ext>
            </a:extLst>
          </p:cNvPr>
          <p:cNvSpPr/>
          <p:nvPr/>
        </p:nvSpPr>
        <p:spPr>
          <a:xfrm>
            <a:off x="-842353" y="1042244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14" name="Freeform: Shape 1113">
            <a:extLst>
              <a:ext uri="{FF2B5EF4-FFF2-40B4-BE49-F238E27FC236}">
                <a16:creationId xmlns:a16="http://schemas.microsoft.com/office/drawing/2014/main" id="{060811CA-A8F2-794F-754D-FA1740EA59A0}"/>
              </a:ext>
            </a:extLst>
          </p:cNvPr>
          <p:cNvSpPr/>
          <p:nvPr/>
        </p:nvSpPr>
        <p:spPr>
          <a:xfrm>
            <a:off x="-203845" y="163414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15" name="Freeform: Shape 1114">
            <a:extLst>
              <a:ext uri="{FF2B5EF4-FFF2-40B4-BE49-F238E27FC236}">
                <a16:creationId xmlns:a16="http://schemas.microsoft.com/office/drawing/2014/main" id="{E81966FE-F797-3AFE-B1C6-582F748AE992}"/>
              </a:ext>
            </a:extLst>
          </p:cNvPr>
          <p:cNvSpPr/>
          <p:nvPr/>
        </p:nvSpPr>
        <p:spPr>
          <a:xfrm>
            <a:off x="81703" y="-715416"/>
            <a:ext cx="394619" cy="543147"/>
          </a:xfrm>
          <a:custGeom>
            <a:avLst/>
            <a:gdLst>
              <a:gd name="connsiteX0" fmla="*/ 0 w 394619"/>
              <a:gd name="connsiteY0" fmla="*/ 335683 h 543147"/>
              <a:gd name="connsiteX1" fmla="*/ 109070 w 394619"/>
              <a:gd name="connsiteY1" fmla="*/ 0 h 543147"/>
              <a:gd name="connsiteX2" fmla="*/ 394620 w 394619"/>
              <a:gd name="connsiteY2" fmla="*/ 207464 h 543147"/>
              <a:gd name="connsiteX3" fmla="*/ 285549 w 394619"/>
              <a:gd name="connsiteY3" fmla="*/ 543147 h 543147"/>
              <a:gd name="connsiteX4" fmla="*/ 0 w 394619"/>
              <a:gd name="connsiteY4" fmla="*/ 335683 h 543147"/>
              <a:gd name="connsiteX5" fmla="*/ 0 w 394619"/>
              <a:gd name="connsiteY5" fmla="*/ 335683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3"/>
                </a:moveTo>
                <a:lnTo>
                  <a:pt x="109070" y="0"/>
                </a:lnTo>
                <a:lnTo>
                  <a:pt x="394620" y="207464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16" name="Freeform: Shape 1115">
            <a:extLst>
              <a:ext uri="{FF2B5EF4-FFF2-40B4-BE49-F238E27FC236}">
                <a16:creationId xmlns:a16="http://schemas.microsoft.com/office/drawing/2014/main" id="{161D9B06-4D38-594E-E83A-FE0C9C633CFB}"/>
              </a:ext>
            </a:extLst>
          </p:cNvPr>
          <p:cNvSpPr/>
          <p:nvPr/>
        </p:nvSpPr>
        <p:spPr>
          <a:xfrm>
            <a:off x="10615203" y="7608985"/>
            <a:ext cx="394619" cy="543147"/>
          </a:xfrm>
          <a:custGeom>
            <a:avLst/>
            <a:gdLst>
              <a:gd name="connsiteX0" fmla="*/ 0 w 394619"/>
              <a:gd name="connsiteY0" fmla="*/ 335684 h 543147"/>
              <a:gd name="connsiteX1" fmla="*/ 109071 w 394619"/>
              <a:gd name="connsiteY1" fmla="*/ 0 h 543147"/>
              <a:gd name="connsiteX2" fmla="*/ 394620 w 394619"/>
              <a:gd name="connsiteY2" fmla="*/ 207464 h 543147"/>
              <a:gd name="connsiteX3" fmla="*/ 285550 w 394619"/>
              <a:gd name="connsiteY3" fmla="*/ 543148 h 543147"/>
              <a:gd name="connsiteX4" fmla="*/ 0 w 394619"/>
              <a:gd name="connsiteY4" fmla="*/ 335684 h 543147"/>
              <a:gd name="connsiteX5" fmla="*/ 0 w 394619"/>
              <a:gd name="connsiteY5" fmla="*/ 335684 h 543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9" h="543147">
                <a:moveTo>
                  <a:pt x="0" y="335684"/>
                </a:moveTo>
                <a:lnTo>
                  <a:pt x="109071" y="0"/>
                </a:lnTo>
                <a:lnTo>
                  <a:pt x="394620" y="207464"/>
                </a:lnTo>
                <a:lnTo>
                  <a:pt x="285550" y="543148"/>
                </a:lnTo>
                <a:lnTo>
                  <a:pt x="0" y="335684"/>
                </a:lnTo>
                <a:lnTo>
                  <a:pt x="0" y="33568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17" name="Freeform: Shape 1116">
            <a:extLst>
              <a:ext uri="{FF2B5EF4-FFF2-40B4-BE49-F238E27FC236}">
                <a16:creationId xmlns:a16="http://schemas.microsoft.com/office/drawing/2014/main" id="{3AE45AD2-4A66-B048-2474-349D8A2E9AC5}"/>
              </a:ext>
            </a:extLst>
          </p:cNvPr>
          <p:cNvSpPr/>
          <p:nvPr/>
        </p:nvSpPr>
        <p:spPr>
          <a:xfrm>
            <a:off x="10220584" y="8152132"/>
            <a:ext cx="394618" cy="543146"/>
          </a:xfrm>
          <a:custGeom>
            <a:avLst/>
            <a:gdLst>
              <a:gd name="connsiteX0" fmla="*/ 0 w 394618"/>
              <a:gd name="connsiteY0" fmla="*/ 335683 h 543146"/>
              <a:gd name="connsiteX1" fmla="*/ 109070 w 394618"/>
              <a:gd name="connsiteY1" fmla="*/ 0 h 543146"/>
              <a:gd name="connsiteX2" fmla="*/ 394619 w 394618"/>
              <a:gd name="connsiteY2" fmla="*/ 207463 h 543146"/>
              <a:gd name="connsiteX3" fmla="*/ 285549 w 394618"/>
              <a:gd name="connsiteY3" fmla="*/ 543147 h 543146"/>
              <a:gd name="connsiteX4" fmla="*/ 0 w 394618"/>
              <a:gd name="connsiteY4" fmla="*/ 335683 h 543146"/>
              <a:gd name="connsiteX5" fmla="*/ 0 w 394618"/>
              <a:gd name="connsiteY5" fmla="*/ 335683 h 5431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4618" h="543146">
                <a:moveTo>
                  <a:pt x="0" y="335683"/>
                </a:moveTo>
                <a:lnTo>
                  <a:pt x="109070" y="0"/>
                </a:lnTo>
                <a:lnTo>
                  <a:pt x="394619" y="207463"/>
                </a:lnTo>
                <a:lnTo>
                  <a:pt x="285549" y="543147"/>
                </a:lnTo>
                <a:lnTo>
                  <a:pt x="0" y="335683"/>
                </a:lnTo>
                <a:lnTo>
                  <a:pt x="0" y="33568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118" name="Picture 1117" descr="A black text with a plus and a t&#10;&#10;AI-generated content may be incorrect.">
            <a:extLst>
              <a:ext uri="{FF2B5EF4-FFF2-40B4-BE49-F238E27FC236}">
                <a16:creationId xmlns:a16="http://schemas.microsoft.com/office/drawing/2014/main" id="{45C9AE72-F56F-6509-71A4-98544717E530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29600" y="7315200"/>
            <a:ext cx="1387588" cy="1828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8262188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B1F48F31-3316-9C3F-5198-D03397E69EEF}"/>
              </a:ext>
            </a:extLst>
          </p:cNvPr>
          <p:cNvSpPr/>
          <p:nvPr/>
        </p:nvSpPr>
        <p:spPr>
          <a:xfrm>
            <a:off x="-187176" y="0"/>
            <a:ext cx="10432752" cy="7772400"/>
          </a:xfrm>
          <a:custGeom>
            <a:avLst/>
            <a:gdLst>
              <a:gd name="connsiteX0" fmla="*/ 0 w 10432752"/>
              <a:gd name="connsiteY0" fmla="*/ 0 h 7772400"/>
              <a:gd name="connsiteX1" fmla="*/ 10432752 w 10432752"/>
              <a:gd name="connsiteY1" fmla="*/ 0 h 7772400"/>
              <a:gd name="connsiteX2" fmla="*/ 10432752 w 10432752"/>
              <a:gd name="connsiteY2" fmla="*/ 7772400 h 7772400"/>
              <a:gd name="connsiteX3" fmla="*/ 0 w 10432752"/>
              <a:gd name="connsiteY3" fmla="*/ 7772400 h 777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32752" h="7772400">
                <a:moveTo>
                  <a:pt x="0" y="0"/>
                </a:moveTo>
                <a:lnTo>
                  <a:pt x="10432752" y="0"/>
                </a:lnTo>
                <a:lnTo>
                  <a:pt x="10432752" y="7772400"/>
                </a:lnTo>
                <a:lnTo>
                  <a:pt x="0" y="7772400"/>
                </a:lnTo>
                <a:close/>
              </a:path>
            </a:pathLst>
          </a:custGeom>
          <a:solidFill>
            <a:schemeClr val="bg1"/>
          </a:solidFill>
          <a:ln w="13037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7ED1E4F5-D8CB-561E-5184-4331141A52C2}"/>
              </a:ext>
            </a:extLst>
          </p:cNvPr>
          <p:cNvSpPr/>
          <p:nvPr/>
        </p:nvSpPr>
        <p:spPr>
          <a:xfrm>
            <a:off x="5029200" y="3886200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4 w 576951"/>
              <a:gd name="connsiteY2" fmla="*/ 0 h 333103"/>
              <a:gd name="connsiteX3" fmla="*/ 576951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CA79ECE6-EF7E-6A5B-E3AA-14668A54CC18}"/>
              </a:ext>
            </a:extLst>
          </p:cNvPr>
          <p:cNvSpPr/>
          <p:nvPr/>
        </p:nvSpPr>
        <p:spPr>
          <a:xfrm>
            <a:off x="5029200" y="2553788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4 w 576951"/>
              <a:gd name="connsiteY2" fmla="*/ 0 h 333103"/>
              <a:gd name="connsiteX3" fmla="*/ 576951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2A1B72D7-0470-4686-DD2D-A19E14FFD7D4}"/>
              </a:ext>
            </a:extLst>
          </p:cNvPr>
          <p:cNvSpPr/>
          <p:nvPr/>
        </p:nvSpPr>
        <p:spPr>
          <a:xfrm>
            <a:off x="5029200" y="5218611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4 w 576951"/>
              <a:gd name="connsiteY2" fmla="*/ 0 h 333103"/>
              <a:gd name="connsiteX3" fmla="*/ 576951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B2D3F0CE-E847-E968-B262-B5F38803BF69}"/>
              </a:ext>
            </a:extLst>
          </p:cNvPr>
          <p:cNvSpPr/>
          <p:nvPr/>
        </p:nvSpPr>
        <p:spPr>
          <a:xfrm>
            <a:off x="5029200" y="1221376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6D88B678-EFC5-B5E2-BDB2-7510276D04C2}"/>
              </a:ext>
            </a:extLst>
          </p:cNvPr>
          <p:cNvSpPr/>
          <p:nvPr/>
        </p:nvSpPr>
        <p:spPr>
          <a:xfrm>
            <a:off x="5029200" y="6551023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4 w 576951"/>
              <a:gd name="connsiteY2" fmla="*/ 0 h 333103"/>
              <a:gd name="connsiteX3" fmla="*/ 576951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8DB9B509-F4A9-0005-5835-8C186D6B9915}"/>
              </a:ext>
            </a:extLst>
          </p:cNvPr>
          <p:cNvSpPr/>
          <p:nvPr/>
        </p:nvSpPr>
        <p:spPr>
          <a:xfrm>
            <a:off x="5029200" y="-111035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7C3E59CF-D3AB-41C2-8F01-6F6CE0E1A70A}"/>
              </a:ext>
            </a:extLst>
          </p:cNvPr>
          <p:cNvSpPr/>
          <p:nvPr/>
        </p:nvSpPr>
        <p:spPr>
          <a:xfrm>
            <a:off x="5029200" y="7883435"/>
            <a:ext cx="576951" cy="333103"/>
          </a:xfrm>
          <a:custGeom>
            <a:avLst/>
            <a:gdLst>
              <a:gd name="connsiteX0" fmla="*/ 192317 w 576951"/>
              <a:gd name="connsiteY0" fmla="*/ 333104 h 333103"/>
              <a:gd name="connsiteX1" fmla="*/ 0 w 576951"/>
              <a:gd name="connsiteY1" fmla="*/ 0 h 333103"/>
              <a:gd name="connsiteX2" fmla="*/ 384634 w 576951"/>
              <a:gd name="connsiteY2" fmla="*/ 0 h 333103"/>
              <a:gd name="connsiteX3" fmla="*/ 576951 w 576951"/>
              <a:gd name="connsiteY3" fmla="*/ 333104 h 333103"/>
              <a:gd name="connsiteX4" fmla="*/ 192317 w 576951"/>
              <a:gd name="connsiteY4" fmla="*/ 333104 h 333103"/>
              <a:gd name="connsiteX5" fmla="*/ 192317 w 576951"/>
              <a:gd name="connsiteY5" fmla="*/ 333104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4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4"/>
                </a:lnTo>
                <a:lnTo>
                  <a:pt x="192317" y="333104"/>
                </a:lnTo>
                <a:lnTo>
                  <a:pt x="192317" y="3331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44E20F52-4FBD-4206-B0C1-3408500AA54A}"/>
              </a:ext>
            </a:extLst>
          </p:cNvPr>
          <p:cNvSpPr/>
          <p:nvPr/>
        </p:nvSpPr>
        <p:spPr>
          <a:xfrm>
            <a:off x="5029200" y="4219303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9406706B-CB1B-3ED0-9925-0A2D08C00B87}"/>
              </a:ext>
            </a:extLst>
          </p:cNvPr>
          <p:cNvSpPr/>
          <p:nvPr/>
        </p:nvSpPr>
        <p:spPr>
          <a:xfrm>
            <a:off x="5029200" y="2886891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CF1AB200-FDBE-B855-F137-EDC1215903C4}"/>
              </a:ext>
            </a:extLst>
          </p:cNvPr>
          <p:cNvSpPr/>
          <p:nvPr/>
        </p:nvSpPr>
        <p:spPr>
          <a:xfrm>
            <a:off x="5029200" y="5551714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3D3A953B-B171-3AC1-1E1F-90124141EC1C}"/>
              </a:ext>
            </a:extLst>
          </p:cNvPr>
          <p:cNvSpPr/>
          <p:nvPr/>
        </p:nvSpPr>
        <p:spPr>
          <a:xfrm>
            <a:off x="5029200" y="1554479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082AFC08-5966-5A3D-D752-FA90B92AEA05}"/>
              </a:ext>
            </a:extLst>
          </p:cNvPr>
          <p:cNvSpPr/>
          <p:nvPr/>
        </p:nvSpPr>
        <p:spPr>
          <a:xfrm>
            <a:off x="5029200" y="6884126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356CC634-CA7E-8A41-1FE2-156C1FD1EFA0}"/>
              </a:ext>
            </a:extLst>
          </p:cNvPr>
          <p:cNvSpPr/>
          <p:nvPr/>
        </p:nvSpPr>
        <p:spPr>
          <a:xfrm>
            <a:off x="5029200" y="222067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EB20AAEC-9918-18E0-ED69-61C5251E4575}"/>
              </a:ext>
            </a:extLst>
          </p:cNvPr>
          <p:cNvSpPr/>
          <p:nvPr/>
        </p:nvSpPr>
        <p:spPr>
          <a:xfrm>
            <a:off x="5029200" y="8216538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1EDD9D12-CE17-A417-D2D5-A6172A13D24D}"/>
              </a:ext>
            </a:extLst>
          </p:cNvPr>
          <p:cNvSpPr/>
          <p:nvPr/>
        </p:nvSpPr>
        <p:spPr>
          <a:xfrm>
            <a:off x="5029200" y="3219994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69C1CEB7-292A-A576-99B5-55534C2F238D}"/>
              </a:ext>
            </a:extLst>
          </p:cNvPr>
          <p:cNvSpPr/>
          <p:nvPr/>
        </p:nvSpPr>
        <p:spPr>
          <a:xfrm>
            <a:off x="5029200" y="4552405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4 w 576951"/>
              <a:gd name="connsiteY2" fmla="*/ 0 h 333103"/>
              <a:gd name="connsiteX3" fmla="*/ 576951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D68F4CF0-25CF-A920-8834-AC6DA1FFFFE7}"/>
              </a:ext>
            </a:extLst>
          </p:cNvPr>
          <p:cNvSpPr/>
          <p:nvPr/>
        </p:nvSpPr>
        <p:spPr>
          <a:xfrm>
            <a:off x="5029200" y="1887582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EE031DEB-FABB-D080-87CD-DD1A2079971B}"/>
              </a:ext>
            </a:extLst>
          </p:cNvPr>
          <p:cNvSpPr/>
          <p:nvPr/>
        </p:nvSpPr>
        <p:spPr>
          <a:xfrm>
            <a:off x="5029200" y="5884817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4 w 576951"/>
              <a:gd name="connsiteY2" fmla="*/ 0 h 333103"/>
              <a:gd name="connsiteX3" fmla="*/ 576951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199651D8-4B9D-3FC9-796E-691A808CB503}"/>
              </a:ext>
            </a:extLst>
          </p:cNvPr>
          <p:cNvSpPr/>
          <p:nvPr/>
        </p:nvSpPr>
        <p:spPr>
          <a:xfrm>
            <a:off x="5029200" y="555170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492A4E89-75C8-7CAA-C5A6-54652449BE25}"/>
              </a:ext>
            </a:extLst>
          </p:cNvPr>
          <p:cNvSpPr/>
          <p:nvPr/>
        </p:nvSpPr>
        <p:spPr>
          <a:xfrm>
            <a:off x="5029200" y="7217229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F7F4B25D-2E9F-8E24-34D4-DFE365249E0A}"/>
              </a:ext>
            </a:extLst>
          </p:cNvPr>
          <p:cNvSpPr/>
          <p:nvPr/>
        </p:nvSpPr>
        <p:spPr>
          <a:xfrm>
            <a:off x="5029200" y="-777241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4663F1E5-7429-2677-E083-F3EEFBAF775F}"/>
              </a:ext>
            </a:extLst>
          </p:cNvPr>
          <p:cNvSpPr/>
          <p:nvPr/>
        </p:nvSpPr>
        <p:spPr>
          <a:xfrm>
            <a:off x="5029200" y="3553096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1 w 576951"/>
              <a:gd name="connsiteY2" fmla="*/ 0 h 333103"/>
              <a:gd name="connsiteX3" fmla="*/ 384634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66A40BE0-997B-2112-B808-790765355DCD}"/>
              </a:ext>
            </a:extLst>
          </p:cNvPr>
          <p:cNvSpPr/>
          <p:nvPr/>
        </p:nvSpPr>
        <p:spPr>
          <a:xfrm>
            <a:off x="5029200" y="4885508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C832D425-9D86-2C65-708E-291ED431138E}"/>
              </a:ext>
            </a:extLst>
          </p:cNvPr>
          <p:cNvSpPr/>
          <p:nvPr/>
        </p:nvSpPr>
        <p:spPr>
          <a:xfrm>
            <a:off x="5029200" y="2220685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D4C391E0-6F06-715C-1C2B-9B3E6FBE933D}"/>
              </a:ext>
            </a:extLst>
          </p:cNvPr>
          <p:cNvSpPr/>
          <p:nvPr/>
        </p:nvSpPr>
        <p:spPr>
          <a:xfrm>
            <a:off x="5029200" y="6217920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1 w 576951"/>
              <a:gd name="connsiteY2" fmla="*/ 0 h 333103"/>
              <a:gd name="connsiteX3" fmla="*/ 384634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E0CAB4FF-BD90-15E4-11F1-98336C00470D}"/>
              </a:ext>
            </a:extLst>
          </p:cNvPr>
          <p:cNvSpPr/>
          <p:nvPr/>
        </p:nvSpPr>
        <p:spPr>
          <a:xfrm>
            <a:off x="5029200" y="888273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1 w 576951"/>
              <a:gd name="connsiteY2" fmla="*/ 0 h 333103"/>
              <a:gd name="connsiteX3" fmla="*/ 384634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2E192312-3800-07AF-F2D8-83DFA5E8DA90}"/>
              </a:ext>
            </a:extLst>
          </p:cNvPr>
          <p:cNvSpPr/>
          <p:nvPr/>
        </p:nvSpPr>
        <p:spPr>
          <a:xfrm>
            <a:off x="5029200" y="7550332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67427CBC-D1A0-0271-47CD-A37CBED32D26}"/>
              </a:ext>
            </a:extLst>
          </p:cNvPr>
          <p:cNvSpPr/>
          <p:nvPr/>
        </p:nvSpPr>
        <p:spPr>
          <a:xfrm>
            <a:off x="5029200" y="-444138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FC0BAD64-06F0-E7F9-7052-2902656294FE}"/>
              </a:ext>
            </a:extLst>
          </p:cNvPr>
          <p:cNvSpPr/>
          <p:nvPr/>
        </p:nvSpPr>
        <p:spPr>
          <a:xfrm>
            <a:off x="3875297" y="4552405"/>
            <a:ext cx="576950" cy="333103"/>
          </a:xfrm>
          <a:custGeom>
            <a:avLst/>
            <a:gdLst>
              <a:gd name="connsiteX0" fmla="*/ 192317 w 576950"/>
              <a:gd name="connsiteY0" fmla="*/ 333103 h 333103"/>
              <a:gd name="connsiteX1" fmla="*/ 0 w 576950"/>
              <a:gd name="connsiteY1" fmla="*/ 0 h 333103"/>
              <a:gd name="connsiteX2" fmla="*/ 384634 w 576950"/>
              <a:gd name="connsiteY2" fmla="*/ 0 h 333103"/>
              <a:gd name="connsiteX3" fmla="*/ 576951 w 576950"/>
              <a:gd name="connsiteY3" fmla="*/ 333103 h 333103"/>
              <a:gd name="connsiteX4" fmla="*/ 192317 w 576950"/>
              <a:gd name="connsiteY4" fmla="*/ 333103 h 333103"/>
              <a:gd name="connsiteX5" fmla="*/ 192317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999DD55B-93A7-725C-40A8-F6F08CD58D88}"/>
              </a:ext>
            </a:extLst>
          </p:cNvPr>
          <p:cNvSpPr/>
          <p:nvPr/>
        </p:nvSpPr>
        <p:spPr>
          <a:xfrm>
            <a:off x="3875297" y="3219994"/>
            <a:ext cx="576950" cy="333102"/>
          </a:xfrm>
          <a:custGeom>
            <a:avLst/>
            <a:gdLst>
              <a:gd name="connsiteX0" fmla="*/ 192317 w 576950"/>
              <a:gd name="connsiteY0" fmla="*/ 333103 h 333102"/>
              <a:gd name="connsiteX1" fmla="*/ 0 w 576950"/>
              <a:gd name="connsiteY1" fmla="*/ 0 h 333102"/>
              <a:gd name="connsiteX2" fmla="*/ 384634 w 576950"/>
              <a:gd name="connsiteY2" fmla="*/ 0 h 333102"/>
              <a:gd name="connsiteX3" fmla="*/ 576951 w 576950"/>
              <a:gd name="connsiteY3" fmla="*/ 333103 h 333102"/>
              <a:gd name="connsiteX4" fmla="*/ 192317 w 576950"/>
              <a:gd name="connsiteY4" fmla="*/ 333103 h 333102"/>
              <a:gd name="connsiteX5" fmla="*/ 192317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FC24F21F-F011-24D0-E65F-1E4D804A21E3}"/>
              </a:ext>
            </a:extLst>
          </p:cNvPr>
          <p:cNvSpPr/>
          <p:nvPr/>
        </p:nvSpPr>
        <p:spPr>
          <a:xfrm>
            <a:off x="3875297" y="5884817"/>
            <a:ext cx="576950" cy="333103"/>
          </a:xfrm>
          <a:custGeom>
            <a:avLst/>
            <a:gdLst>
              <a:gd name="connsiteX0" fmla="*/ 192317 w 576950"/>
              <a:gd name="connsiteY0" fmla="*/ 333103 h 333103"/>
              <a:gd name="connsiteX1" fmla="*/ 0 w 576950"/>
              <a:gd name="connsiteY1" fmla="*/ 0 h 333103"/>
              <a:gd name="connsiteX2" fmla="*/ 384634 w 576950"/>
              <a:gd name="connsiteY2" fmla="*/ 0 h 333103"/>
              <a:gd name="connsiteX3" fmla="*/ 576951 w 576950"/>
              <a:gd name="connsiteY3" fmla="*/ 333103 h 333103"/>
              <a:gd name="connsiteX4" fmla="*/ 192317 w 576950"/>
              <a:gd name="connsiteY4" fmla="*/ 333103 h 333103"/>
              <a:gd name="connsiteX5" fmla="*/ 192317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7851FBE8-2FE8-501A-5913-F01C12FE0B90}"/>
              </a:ext>
            </a:extLst>
          </p:cNvPr>
          <p:cNvSpPr/>
          <p:nvPr/>
        </p:nvSpPr>
        <p:spPr>
          <a:xfrm>
            <a:off x="3875297" y="1887582"/>
            <a:ext cx="576950" cy="333102"/>
          </a:xfrm>
          <a:custGeom>
            <a:avLst/>
            <a:gdLst>
              <a:gd name="connsiteX0" fmla="*/ 192317 w 576950"/>
              <a:gd name="connsiteY0" fmla="*/ 333103 h 333102"/>
              <a:gd name="connsiteX1" fmla="*/ 0 w 576950"/>
              <a:gd name="connsiteY1" fmla="*/ 0 h 333102"/>
              <a:gd name="connsiteX2" fmla="*/ 384634 w 576950"/>
              <a:gd name="connsiteY2" fmla="*/ 0 h 333102"/>
              <a:gd name="connsiteX3" fmla="*/ 576951 w 576950"/>
              <a:gd name="connsiteY3" fmla="*/ 333103 h 333102"/>
              <a:gd name="connsiteX4" fmla="*/ 192317 w 576950"/>
              <a:gd name="connsiteY4" fmla="*/ 333103 h 333102"/>
              <a:gd name="connsiteX5" fmla="*/ 192317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9F524A02-4AB4-2EFB-8739-516C4AAEBFD0}"/>
              </a:ext>
            </a:extLst>
          </p:cNvPr>
          <p:cNvSpPr/>
          <p:nvPr/>
        </p:nvSpPr>
        <p:spPr>
          <a:xfrm>
            <a:off x="3875297" y="7217229"/>
            <a:ext cx="576950" cy="333102"/>
          </a:xfrm>
          <a:custGeom>
            <a:avLst/>
            <a:gdLst>
              <a:gd name="connsiteX0" fmla="*/ 192317 w 576950"/>
              <a:gd name="connsiteY0" fmla="*/ 333103 h 333102"/>
              <a:gd name="connsiteX1" fmla="*/ 0 w 576950"/>
              <a:gd name="connsiteY1" fmla="*/ 0 h 333102"/>
              <a:gd name="connsiteX2" fmla="*/ 384634 w 576950"/>
              <a:gd name="connsiteY2" fmla="*/ 0 h 333102"/>
              <a:gd name="connsiteX3" fmla="*/ 576951 w 576950"/>
              <a:gd name="connsiteY3" fmla="*/ 333103 h 333102"/>
              <a:gd name="connsiteX4" fmla="*/ 192317 w 576950"/>
              <a:gd name="connsiteY4" fmla="*/ 333103 h 333102"/>
              <a:gd name="connsiteX5" fmla="*/ 192317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EB4DF62C-1D74-0CC6-2E10-D3038A58714F}"/>
              </a:ext>
            </a:extLst>
          </p:cNvPr>
          <p:cNvSpPr/>
          <p:nvPr/>
        </p:nvSpPr>
        <p:spPr>
          <a:xfrm>
            <a:off x="3875297" y="555170"/>
            <a:ext cx="576950" cy="333102"/>
          </a:xfrm>
          <a:custGeom>
            <a:avLst/>
            <a:gdLst>
              <a:gd name="connsiteX0" fmla="*/ 192317 w 576950"/>
              <a:gd name="connsiteY0" fmla="*/ 333103 h 333102"/>
              <a:gd name="connsiteX1" fmla="*/ 0 w 576950"/>
              <a:gd name="connsiteY1" fmla="*/ 0 h 333102"/>
              <a:gd name="connsiteX2" fmla="*/ 384634 w 576950"/>
              <a:gd name="connsiteY2" fmla="*/ 0 h 333102"/>
              <a:gd name="connsiteX3" fmla="*/ 576951 w 576950"/>
              <a:gd name="connsiteY3" fmla="*/ 333103 h 333102"/>
              <a:gd name="connsiteX4" fmla="*/ 192317 w 576950"/>
              <a:gd name="connsiteY4" fmla="*/ 333103 h 333102"/>
              <a:gd name="connsiteX5" fmla="*/ 192317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54669443-6D00-F44B-491C-A93082D333B3}"/>
              </a:ext>
            </a:extLst>
          </p:cNvPr>
          <p:cNvSpPr/>
          <p:nvPr/>
        </p:nvSpPr>
        <p:spPr>
          <a:xfrm>
            <a:off x="3875297" y="8549641"/>
            <a:ext cx="576950" cy="333102"/>
          </a:xfrm>
          <a:custGeom>
            <a:avLst/>
            <a:gdLst>
              <a:gd name="connsiteX0" fmla="*/ 192317 w 576950"/>
              <a:gd name="connsiteY0" fmla="*/ 333103 h 333102"/>
              <a:gd name="connsiteX1" fmla="*/ 0 w 576950"/>
              <a:gd name="connsiteY1" fmla="*/ 0 h 333102"/>
              <a:gd name="connsiteX2" fmla="*/ 384634 w 576950"/>
              <a:gd name="connsiteY2" fmla="*/ 0 h 333102"/>
              <a:gd name="connsiteX3" fmla="*/ 576951 w 576950"/>
              <a:gd name="connsiteY3" fmla="*/ 333103 h 333102"/>
              <a:gd name="connsiteX4" fmla="*/ 192317 w 576950"/>
              <a:gd name="connsiteY4" fmla="*/ 333103 h 333102"/>
              <a:gd name="connsiteX5" fmla="*/ 192317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EA2976FA-3E2F-EE10-D7F5-FAE37DD3C829}"/>
              </a:ext>
            </a:extLst>
          </p:cNvPr>
          <p:cNvSpPr/>
          <p:nvPr/>
        </p:nvSpPr>
        <p:spPr>
          <a:xfrm>
            <a:off x="3875297" y="-777241"/>
            <a:ext cx="576950" cy="333102"/>
          </a:xfrm>
          <a:custGeom>
            <a:avLst/>
            <a:gdLst>
              <a:gd name="connsiteX0" fmla="*/ 192317 w 576950"/>
              <a:gd name="connsiteY0" fmla="*/ 333103 h 333102"/>
              <a:gd name="connsiteX1" fmla="*/ 0 w 576950"/>
              <a:gd name="connsiteY1" fmla="*/ 0 h 333102"/>
              <a:gd name="connsiteX2" fmla="*/ 384634 w 576950"/>
              <a:gd name="connsiteY2" fmla="*/ 0 h 333102"/>
              <a:gd name="connsiteX3" fmla="*/ 576951 w 576950"/>
              <a:gd name="connsiteY3" fmla="*/ 333103 h 333102"/>
              <a:gd name="connsiteX4" fmla="*/ 192317 w 576950"/>
              <a:gd name="connsiteY4" fmla="*/ 333103 h 333102"/>
              <a:gd name="connsiteX5" fmla="*/ 192317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42071E29-0692-9926-4A9B-F45200506C2B}"/>
              </a:ext>
            </a:extLst>
          </p:cNvPr>
          <p:cNvSpPr/>
          <p:nvPr/>
        </p:nvSpPr>
        <p:spPr>
          <a:xfrm>
            <a:off x="3875297" y="3553096"/>
            <a:ext cx="576950" cy="333103"/>
          </a:xfrm>
          <a:custGeom>
            <a:avLst/>
            <a:gdLst>
              <a:gd name="connsiteX0" fmla="*/ 0 w 576950"/>
              <a:gd name="connsiteY0" fmla="*/ 333103 h 333103"/>
              <a:gd name="connsiteX1" fmla="*/ 192317 w 576950"/>
              <a:gd name="connsiteY1" fmla="*/ 0 h 333103"/>
              <a:gd name="connsiteX2" fmla="*/ 576951 w 576950"/>
              <a:gd name="connsiteY2" fmla="*/ 0 h 333103"/>
              <a:gd name="connsiteX3" fmla="*/ 384634 w 576950"/>
              <a:gd name="connsiteY3" fmla="*/ 333103 h 333103"/>
              <a:gd name="connsiteX4" fmla="*/ 0 w 576950"/>
              <a:gd name="connsiteY4" fmla="*/ 333103 h 333103"/>
              <a:gd name="connsiteX5" fmla="*/ 0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ED2359F5-5BCC-8DEC-59E9-02EE59954AC9}"/>
              </a:ext>
            </a:extLst>
          </p:cNvPr>
          <p:cNvSpPr/>
          <p:nvPr/>
        </p:nvSpPr>
        <p:spPr>
          <a:xfrm>
            <a:off x="3875297" y="2220685"/>
            <a:ext cx="576950" cy="333102"/>
          </a:xfrm>
          <a:custGeom>
            <a:avLst/>
            <a:gdLst>
              <a:gd name="connsiteX0" fmla="*/ 0 w 576950"/>
              <a:gd name="connsiteY0" fmla="*/ 333103 h 333102"/>
              <a:gd name="connsiteX1" fmla="*/ 192317 w 576950"/>
              <a:gd name="connsiteY1" fmla="*/ 0 h 333102"/>
              <a:gd name="connsiteX2" fmla="*/ 576951 w 576950"/>
              <a:gd name="connsiteY2" fmla="*/ 0 h 333102"/>
              <a:gd name="connsiteX3" fmla="*/ 384634 w 576950"/>
              <a:gd name="connsiteY3" fmla="*/ 333103 h 333102"/>
              <a:gd name="connsiteX4" fmla="*/ 0 w 576950"/>
              <a:gd name="connsiteY4" fmla="*/ 333103 h 333102"/>
              <a:gd name="connsiteX5" fmla="*/ 0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6EF0F493-D5E5-F170-5DD1-227183C86F4B}"/>
              </a:ext>
            </a:extLst>
          </p:cNvPr>
          <p:cNvSpPr/>
          <p:nvPr/>
        </p:nvSpPr>
        <p:spPr>
          <a:xfrm>
            <a:off x="3875297" y="4885508"/>
            <a:ext cx="576950" cy="333102"/>
          </a:xfrm>
          <a:custGeom>
            <a:avLst/>
            <a:gdLst>
              <a:gd name="connsiteX0" fmla="*/ 0 w 576950"/>
              <a:gd name="connsiteY0" fmla="*/ 333103 h 333102"/>
              <a:gd name="connsiteX1" fmla="*/ 192317 w 576950"/>
              <a:gd name="connsiteY1" fmla="*/ 0 h 333102"/>
              <a:gd name="connsiteX2" fmla="*/ 576951 w 576950"/>
              <a:gd name="connsiteY2" fmla="*/ 0 h 333102"/>
              <a:gd name="connsiteX3" fmla="*/ 384634 w 576950"/>
              <a:gd name="connsiteY3" fmla="*/ 333103 h 333102"/>
              <a:gd name="connsiteX4" fmla="*/ 0 w 576950"/>
              <a:gd name="connsiteY4" fmla="*/ 333103 h 333102"/>
              <a:gd name="connsiteX5" fmla="*/ 0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E0D1B7F6-3B27-ADA5-6B07-3571535AA66B}"/>
              </a:ext>
            </a:extLst>
          </p:cNvPr>
          <p:cNvSpPr/>
          <p:nvPr/>
        </p:nvSpPr>
        <p:spPr>
          <a:xfrm>
            <a:off x="3875297" y="888273"/>
            <a:ext cx="576950" cy="333103"/>
          </a:xfrm>
          <a:custGeom>
            <a:avLst/>
            <a:gdLst>
              <a:gd name="connsiteX0" fmla="*/ 0 w 576950"/>
              <a:gd name="connsiteY0" fmla="*/ 333103 h 333103"/>
              <a:gd name="connsiteX1" fmla="*/ 192317 w 576950"/>
              <a:gd name="connsiteY1" fmla="*/ 0 h 333103"/>
              <a:gd name="connsiteX2" fmla="*/ 576951 w 576950"/>
              <a:gd name="connsiteY2" fmla="*/ 0 h 333103"/>
              <a:gd name="connsiteX3" fmla="*/ 384634 w 576950"/>
              <a:gd name="connsiteY3" fmla="*/ 333103 h 333103"/>
              <a:gd name="connsiteX4" fmla="*/ 0 w 576950"/>
              <a:gd name="connsiteY4" fmla="*/ 333103 h 333103"/>
              <a:gd name="connsiteX5" fmla="*/ 0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C6DE683C-25E4-0F68-CEA0-72A5C1B9803E}"/>
              </a:ext>
            </a:extLst>
          </p:cNvPr>
          <p:cNvSpPr/>
          <p:nvPr/>
        </p:nvSpPr>
        <p:spPr>
          <a:xfrm>
            <a:off x="3875297" y="6217920"/>
            <a:ext cx="576950" cy="333103"/>
          </a:xfrm>
          <a:custGeom>
            <a:avLst/>
            <a:gdLst>
              <a:gd name="connsiteX0" fmla="*/ 0 w 576950"/>
              <a:gd name="connsiteY0" fmla="*/ 333103 h 333103"/>
              <a:gd name="connsiteX1" fmla="*/ 192317 w 576950"/>
              <a:gd name="connsiteY1" fmla="*/ 0 h 333103"/>
              <a:gd name="connsiteX2" fmla="*/ 576951 w 576950"/>
              <a:gd name="connsiteY2" fmla="*/ 0 h 333103"/>
              <a:gd name="connsiteX3" fmla="*/ 384634 w 576950"/>
              <a:gd name="connsiteY3" fmla="*/ 333103 h 333103"/>
              <a:gd name="connsiteX4" fmla="*/ 0 w 576950"/>
              <a:gd name="connsiteY4" fmla="*/ 333103 h 333103"/>
              <a:gd name="connsiteX5" fmla="*/ 0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F6EEC803-9BB3-7AF0-07A2-A9D343DE9FE6}"/>
              </a:ext>
            </a:extLst>
          </p:cNvPr>
          <p:cNvSpPr/>
          <p:nvPr/>
        </p:nvSpPr>
        <p:spPr>
          <a:xfrm>
            <a:off x="3875297" y="-444138"/>
            <a:ext cx="576950" cy="333102"/>
          </a:xfrm>
          <a:custGeom>
            <a:avLst/>
            <a:gdLst>
              <a:gd name="connsiteX0" fmla="*/ 0 w 576950"/>
              <a:gd name="connsiteY0" fmla="*/ 333103 h 333102"/>
              <a:gd name="connsiteX1" fmla="*/ 192317 w 576950"/>
              <a:gd name="connsiteY1" fmla="*/ 0 h 333102"/>
              <a:gd name="connsiteX2" fmla="*/ 576951 w 576950"/>
              <a:gd name="connsiteY2" fmla="*/ 0 h 333102"/>
              <a:gd name="connsiteX3" fmla="*/ 384634 w 576950"/>
              <a:gd name="connsiteY3" fmla="*/ 333103 h 333102"/>
              <a:gd name="connsiteX4" fmla="*/ 0 w 576950"/>
              <a:gd name="connsiteY4" fmla="*/ 333103 h 333102"/>
              <a:gd name="connsiteX5" fmla="*/ 0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9002CABA-3A23-B530-0D14-FED40489C27A}"/>
              </a:ext>
            </a:extLst>
          </p:cNvPr>
          <p:cNvSpPr/>
          <p:nvPr/>
        </p:nvSpPr>
        <p:spPr>
          <a:xfrm>
            <a:off x="3875297" y="7550332"/>
            <a:ext cx="576950" cy="333102"/>
          </a:xfrm>
          <a:custGeom>
            <a:avLst/>
            <a:gdLst>
              <a:gd name="connsiteX0" fmla="*/ 0 w 576950"/>
              <a:gd name="connsiteY0" fmla="*/ 333103 h 333102"/>
              <a:gd name="connsiteX1" fmla="*/ 192317 w 576950"/>
              <a:gd name="connsiteY1" fmla="*/ 0 h 333102"/>
              <a:gd name="connsiteX2" fmla="*/ 576951 w 576950"/>
              <a:gd name="connsiteY2" fmla="*/ 0 h 333102"/>
              <a:gd name="connsiteX3" fmla="*/ 384634 w 576950"/>
              <a:gd name="connsiteY3" fmla="*/ 333103 h 333102"/>
              <a:gd name="connsiteX4" fmla="*/ 0 w 576950"/>
              <a:gd name="connsiteY4" fmla="*/ 333103 h 333102"/>
              <a:gd name="connsiteX5" fmla="*/ 0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9BA4227E-8DE1-1B74-2C1C-9E20FD538D23}"/>
              </a:ext>
            </a:extLst>
          </p:cNvPr>
          <p:cNvSpPr/>
          <p:nvPr/>
        </p:nvSpPr>
        <p:spPr>
          <a:xfrm>
            <a:off x="3875297" y="8882743"/>
            <a:ext cx="576950" cy="333103"/>
          </a:xfrm>
          <a:custGeom>
            <a:avLst/>
            <a:gdLst>
              <a:gd name="connsiteX0" fmla="*/ 0 w 576950"/>
              <a:gd name="connsiteY0" fmla="*/ 333104 h 333103"/>
              <a:gd name="connsiteX1" fmla="*/ 192317 w 576950"/>
              <a:gd name="connsiteY1" fmla="*/ 0 h 333103"/>
              <a:gd name="connsiteX2" fmla="*/ 576951 w 576950"/>
              <a:gd name="connsiteY2" fmla="*/ 0 h 333103"/>
              <a:gd name="connsiteX3" fmla="*/ 384634 w 576950"/>
              <a:gd name="connsiteY3" fmla="*/ 333104 h 333103"/>
              <a:gd name="connsiteX4" fmla="*/ 0 w 576950"/>
              <a:gd name="connsiteY4" fmla="*/ 333104 h 333103"/>
              <a:gd name="connsiteX5" fmla="*/ 0 w 576950"/>
              <a:gd name="connsiteY5" fmla="*/ 333104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0" y="333104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4"/>
                </a:lnTo>
                <a:lnTo>
                  <a:pt x="0" y="333104"/>
                </a:lnTo>
                <a:lnTo>
                  <a:pt x="0" y="3331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4D2EB3EE-E132-D8F6-77CB-F4473916D555}"/>
              </a:ext>
            </a:extLst>
          </p:cNvPr>
          <p:cNvSpPr/>
          <p:nvPr/>
        </p:nvSpPr>
        <p:spPr>
          <a:xfrm>
            <a:off x="3875297" y="3886200"/>
            <a:ext cx="576950" cy="333103"/>
          </a:xfrm>
          <a:custGeom>
            <a:avLst/>
            <a:gdLst>
              <a:gd name="connsiteX0" fmla="*/ 192317 w 576950"/>
              <a:gd name="connsiteY0" fmla="*/ 333103 h 333103"/>
              <a:gd name="connsiteX1" fmla="*/ 0 w 576950"/>
              <a:gd name="connsiteY1" fmla="*/ 0 h 333103"/>
              <a:gd name="connsiteX2" fmla="*/ 384634 w 576950"/>
              <a:gd name="connsiteY2" fmla="*/ 0 h 333103"/>
              <a:gd name="connsiteX3" fmla="*/ 576951 w 576950"/>
              <a:gd name="connsiteY3" fmla="*/ 333103 h 333103"/>
              <a:gd name="connsiteX4" fmla="*/ 192317 w 576950"/>
              <a:gd name="connsiteY4" fmla="*/ 333103 h 333103"/>
              <a:gd name="connsiteX5" fmla="*/ 192317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535F07F7-7A19-AB8E-2D10-B39EE7107C73}"/>
              </a:ext>
            </a:extLst>
          </p:cNvPr>
          <p:cNvSpPr/>
          <p:nvPr/>
        </p:nvSpPr>
        <p:spPr>
          <a:xfrm>
            <a:off x="3875297" y="5218611"/>
            <a:ext cx="576950" cy="333103"/>
          </a:xfrm>
          <a:custGeom>
            <a:avLst/>
            <a:gdLst>
              <a:gd name="connsiteX0" fmla="*/ 192317 w 576950"/>
              <a:gd name="connsiteY0" fmla="*/ 333103 h 333103"/>
              <a:gd name="connsiteX1" fmla="*/ 0 w 576950"/>
              <a:gd name="connsiteY1" fmla="*/ 0 h 333103"/>
              <a:gd name="connsiteX2" fmla="*/ 384634 w 576950"/>
              <a:gd name="connsiteY2" fmla="*/ 0 h 333103"/>
              <a:gd name="connsiteX3" fmla="*/ 576951 w 576950"/>
              <a:gd name="connsiteY3" fmla="*/ 333103 h 333103"/>
              <a:gd name="connsiteX4" fmla="*/ 192317 w 576950"/>
              <a:gd name="connsiteY4" fmla="*/ 333103 h 333103"/>
              <a:gd name="connsiteX5" fmla="*/ 192317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218EDB75-BCBA-0D1C-97EC-6DCAD02EEBD8}"/>
              </a:ext>
            </a:extLst>
          </p:cNvPr>
          <p:cNvSpPr/>
          <p:nvPr/>
        </p:nvSpPr>
        <p:spPr>
          <a:xfrm>
            <a:off x="3875297" y="2553788"/>
            <a:ext cx="576950" cy="333103"/>
          </a:xfrm>
          <a:custGeom>
            <a:avLst/>
            <a:gdLst>
              <a:gd name="connsiteX0" fmla="*/ 192317 w 576950"/>
              <a:gd name="connsiteY0" fmla="*/ 333103 h 333103"/>
              <a:gd name="connsiteX1" fmla="*/ 0 w 576950"/>
              <a:gd name="connsiteY1" fmla="*/ 0 h 333103"/>
              <a:gd name="connsiteX2" fmla="*/ 384634 w 576950"/>
              <a:gd name="connsiteY2" fmla="*/ 0 h 333103"/>
              <a:gd name="connsiteX3" fmla="*/ 576951 w 576950"/>
              <a:gd name="connsiteY3" fmla="*/ 333103 h 333103"/>
              <a:gd name="connsiteX4" fmla="*/ 192317 w 576950"/>
              <a:gd name="connsiteY4" fmla="*/ 333103 h 333103"/>
              <a:gd name="connsiteX5" fmla="*/ 192317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7D1576BA-6C47-423E-74C9-F1F0BCFAB852}"/>
              </a:ext>
            </a:extLst>
          </p:cNvPr>
          <p:cNvSpPr/>
          <p:nvPr/>
        </p:nvSpPr>
        <p:spPr>
          <a:xfrm>
            <a:off x="3875297" y="6551023"/>
            <a:ext cx="576950" cy="333103"/>
          </a:xfrm>
          <a:custGeom>
            <a:avLst/>
            <a:gdLst>
              <a:gd name="connsiteX0" fmla="*/ 192317 w 576950"/>
              <a:gd name="connsiteY0" fmla="*/ 333103 h 333103"/>
              <a:gd name="connsiteX1" fmla="*/ 0 w 576950"/>
              <a:gd name="connsiteY1" fmla="*/ 0 h 333103"/>
              <a:gd name="connsiteX2" fmla="*/ 384634 w 576950"/>
              <a:gd name="connsiteY2" fmla="*/ 0 h 333103"/>
              <a:gd name="connsiteX3" fmla="*/ 576951 w 576950"/>
              <a:gd name="connsiteY3" fmla="*/ 333103 h 333103"/>
              <a:gd name="connsiteX4" fmla="*/ 192317 w 576950"/>
              <a:gd name="connsiteY4" fmla="*/ 333103 h 333103"/>
              <a:gd name="connsiteX5" fmla="*/ 192317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559D22D6-A1A0-B3D1-5CA1-501DDA02C6D3}"/>
              </a:ext>
            </a:extLst>
          </p:cNvPr>
          <p:cNvSpPr/>
          <p:nvPr/>
        </p:nvSpPr>
        <p:spPr>
          <a:xfrm>
            <a:off x="3875297" y="1221376"/>
            <a:ext cx="576950" cy="333102"/>
          </a:xfrm>
          <a:custGeom>
            <a:avLst/>
            <a:gdLst>
              <a:gd name="connsiteX0" fmla="*/ 192317 w 576950"/>
              <a:gd name="connsiteY0" fmla="*/ 333103 h 333102"/>
              <a:gd name="connsiteX1" fmla="*/ 0 w 576950"/>
              <a:gd name="connsiteY1" fmla="*/ 0 h 333102"/>
              <a:gd name="connsiteX2" fmla="*/ 384634 w 576950"/>
              <a:gd name="connsiteY2" fmla="*/ 0 h 333102"/>
              <a:gd name="connsiteX3" fmla="*/ 576951 w 576950"/>
              <a:gd name="connsiteY3" fmla="*/ 333103 h 333102"/>
              <a:gd name="connsiteX4" fmla="*/ 192317 w 576950"/>
              <a:gd name="connsiteY4" fmla="*/ 333103 h 333102"/>
              <a:gd name="connsiteX5" fmla="*/ 192317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DA1E2C87-524C-9C29-8DBF-EEB0CFA2982B}"/>
              </a:ext>
            </a:extLst>
          </p:cNvPr>
          <p:cNvSpPr/>
          <p:nvPr/>
        </p:nvSpPr>
        <p:spPr>
          <a:xfrm>
            <a:off x="3875297" y="7883435"/>
            <a:ext cx="576950" cy="333103"/>
          </a:xfrm>
          <a:custGeom>
            <a:avLst/>
            <a:gdLst>
              <a:gd name="connsiteX0" fmla="*/ 192317 w 576950"/>
              <a:gd name="connsiteY0" fmla="*/ 333104 h 333103"/>
              <a:gd name="connsiteX1" fmla="*/ 0 w 576950"/>
              <a:gd name="connsiteY1" fmla="*/ 0 h 333103"/>
              <a:gd name="connsiteX2" fmla="*/ 384634 w 576950"/>
              <a:gd name="connsiteY2" fmla="*/ 0 h 333103"/>
              <a:gd name="connsiteX3" fmla="*/ 576951 w 576950"/>
              <a:gd name="connsiteY3" fmla="*/ 333104 h 333103"/>
              <a:gd name="connsiteX4" fmla="*/ 192317 w 576950"/>
              <a:gd name="connsiteY4" fmla="*/ 333104 h 333103"/>
              <a:gd name="connsiteX5" fmla="*/ 192317 w 576950"/>
              <a:gd name="connsiteY5" fmla="*/ 333104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192317" y="333104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4"/>
                </a:lnTo>
                <a:lnTo>
                  <a:pt x="192317" y="333104"/>
                </a:lnTo>
                <a:lnTo>
                  <a:pt x="192317" y="3331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E1534D77-B36A-21B8-14FE-F21DDA26784B}"/>
              </a:ext>
            </a:extLst>
          </p:cNvPr>
          <p:cNvSpPr/>
          <p:nvPr/>
        </p:nvSpPr>
        <p:spPr>
          <a:xfrm>
            <a:off x="3875297" y="-111035"/>
            <a:ext cx="576950" cy="333102"/>
          </a:xfrm>
          <a:custGeom>
            <a:avLst/>
            <a:gdLst>
              <a:gd name="connsiteX0" fmla="*/ 192317 w 576950"/>
              <a:gd name="connsiteY0" fmla="*/ 333103 h 333102"/>
              <a:gd name="connsiteX1" fmla="*/ 0 w 576950"/>
              <a:gd name="connsiteY1" fmla="*/ 0 h 333102"/>
              <a:gd name="connsiteX2" fmla="*/ 384634 w 576950"/>
              <a:gd name="connsiteY2" fmla="*/ 0 h 333102"/>
              <a:gd name="connsiteX3" fmla="*/ 576951 w 576950"/>
              <a:gd name="connsiteY3" fmla="*/ 333103 h 333102"/>
              <a:gd name="connsiteX4" fmla="*/ 192317 w 576950"/>
              <a:gd name="connsiteY4" fmla="*/ 333103 h 333102"/>
              <a:gd name="connsiteX5" fmla="*/ 192317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805D9CF2-F7C8-F94A-3D65-F0AD2AC1E707}"/>
              </a:ext>
            </a:extLst>
          </p:cNvPr>
          <p:cNvSpPr/>
          <p:nvPr/>
        </p:nvSpPr>
        <p:spPr>
          <a:xfrm>
            <a:off x="3875297" y="-1443447"/>
            <a:ext cx="576950" cy="333103"/>
          </a:xfrm>
          <a:custGeom>
            <a:avLst/>
            <a:gdLst>
              <a:gd name="connsiteX0" fmla="*/ 192317 w 576950"/>
              <a:gd name="connsiteY0" fmla="*/ 333103 h 333103"/>
              <a:gd name="connsiteX1" fmla="*/ 0 w 576950"/>
              <a:gd name="connsiteY1" fmla="*/ 0 h 333103"/>
              <a:gd name="connsiteX2" fmla="*/ 384634 w 576950"/>
              <a:gd name="connsiteY2" fmla="*/ 0 h 333103"/>
              <a:gd name="connsiteX3" fmla="*/ 576951 w 576950"/>
              <a:gd name="connsiteY3" fmla="*/ 333103 h 333103"/>
              <a:gd name="connsiteX4" fmla="*/ 192317 w 576950"/>
              <a:gd name="connsiteY4" fmla="*/ 333103 h 333103"/>
              <a:gd name="connsiteX5" fmla="*/ 192317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077242D4-CDAA-6CE1-AD45-65173DEA100D}"/>
              </a:ext>
            </a:extLst>
          </p:cNvPr>
          <p:cNvSpPr/>
          <p:nvPr/>
        </p:nvSpPr>
        <p:spPr>
          <a:xfrm>
            <a:off x="3875297" y="2886891"/>
            <a:ext cx="576950" cy="333102"/>
          </a:xfrm>
          <a:custGeom>
            <a:avLst/>
            <a:gdLst>
              <a:gd name="connsiteX0" fmla="*/ 0 w 576950"/>
              <a:gd name="connsiteY0" fmla="*/ 333103 h 333102"/>
              <a:gd name="connsiteX1" fmla="*/ 192317 w 576950"/>
              <a:gd name="connsiteY1" fmla="*/ 0 h 333102"/>
              <a:gd name="connsiteX2" fmla="*/ 576951 w 576950"/>
              <a:gd name="connsiteY2" fmla="*/ 0 h 333102"/>
              <a:gd name="connsiteX3" fmla="*/ 384634 w 576950"/>
              <a:gd name="connsiteY3" fmla="*/ 333103 h 333102"/>
              <a:gd name="connsiteX4" fmla="*/ 0 w 576950"/>
              <a:gd name="connsiteY4" fmla="*/ 333103 h 333102"/>
              <a:gd name="connsiteX5" fmla="*/ 0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AEB01A00-A0E7-3100-0751-8A6DAC8D1807}"/>
              </a:ext>
            </a:extLst>
          </p:cNvPr>
          <p:cNvSpPr/>
          <p:nvPr/>
        </p:nvSpPr>
        <p:spPr>
          <a:xfrm>
            <a:off x="3875297" y="4219303"/>
            <a:ext cx="576950" cy="333102"/>
          </a:xfrm>
          <a:custGeom>
            <a:avLst/>
            <a:gdLst>
              <a:gd name="connsiteX0" fmla="*/ 0 w 576950"/>
              <a:gd name="connsiteY0" fmla="*/ 333103 h 333102"/>
              <a:gd name="connsiteX1" fmla="*/ 192317 w 576950"/>
              <a:gd name="connsiteY1" fmla="*/ 0 h 333102"/>
              <a:gd name="connsiteX2" fmla="*/ 576951 w 576950"/>
              <a:gd name="connsiteY2" fmla="*/ 0 h 333102"/>
              <a:gd name="connsiteX3" fmla="*/ 384634 w 576950"/>
              <a:gd name="connsiteY3" fmla="*/ 333103 h 333102"/>
              <a:gd name="connsiteX4" fmla="*/ 0 w 576950"/>
              <a:gd name="connsiteY4" fmla="*/ 333103 h 333102"/>
              <a:gd name="connsiteX5" fmla="*/ 0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2DCE70AE-A002-468E-A740-813C01C74958}"/>
              </a:ext>
            </a:extLst>
          </p:cNvPr>
          <p:cNvSpPr/>
          <p:nvPr/>
        </p:nvSpPr>
        <p:spPr>
          <a:xfrm>
            <a:off x="3875297" y="1554479"/>
            <a:ext cx="576950" cy="333102"/>
          </a:xfrm>
          <a:custGeom>
            <a:avLst/>
            <a:gdLst>
              <a:gd name="connsiteX0" fmla="*/ 0 w 576950"/>
              <a:gd name="connsiteY0" fmla="*/ 333103 h 333102"/>
              <a:gd name="connsiteX1" fmla="*/ 192317 w 576950"/>
              <a:gd name="connsiteY1" fmla="*/ 0 h 333102"/>
              <a:gd name="connsiteX2" fmla="*/ 576951 w 576950"/>
              <a:gd name="connsiteY2" fmla="*/ 0 h 333102"/>
              <a:gd name="connsiteX3" fmla="*/ 384634 w 576950"/>
              <a:gd name="connsiteY3" fmla="*/ 333103 h 333102"/>
              <a:gd name="connsiteX4" fmla="*/ 0 w 576950"/>
              <a:gd name="connsiteY4" fmla="*/ 333103 h 333102"/>
              <a:gd name="connsiteX5" fmla="*/ 0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98D42EE1-D02A-6C51-1B34-0740F061A404}"/>
              </a:ext>
            </a:extLst>
          </p:cNvPr>
          <p:cNvSpPr/>
          <p:nvPr/>
        </p:nvSpPr>
        <p:spPr>
          <a:xfrm>
            <a:off x="3875297" y="5551714"/>
            <a:ext cx="576950" cy="333102"/>
          </a:xfrm>
          <a:custGeom>
            <a:avLst/>
            <a:gdLst>
              <a:gd name="connsiteX0" fmla="*/ 0 w 576950"/>
              <a:gd name="connsiteY0" fmla="*/ 333103 h 333102"/>
              <a:gd name="connsiteX1" fmla="*/ 192317 w 576950"/>
              <a:gd name="connsiteY1" fmla="*/ 0 h 333102"/>
              <a:gd name="connsiteX2" fmla="*/ 576951 w 576950"/>
              <a:gd name="connsiteY2" fmla="*/ 0 h 333102"/>
              <a:gd name="connsiteX3" fmla="*/ 384634 w 576950"/>
              <a:gd name="connsiteY3" fmla="*/ 333103 h 333102"/>
              <a:gd name="connsiteX4" fmla="*/ 0 w 576950"/>
              <a:gd name="connsiteY4" fmla="*/ 333103 h 333102"/>
              <a:gd name="connsiteX5" fmla="*/ 0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D57EB600-4026-29AE-5271-52662009CAA1}"/>
              </a:ext>
            </a:extLst>
          </p:cNvPr>
          <p:cNvSpPr/>
          <p:nvPr/>
        </p:nvSpPr>
        <p:spPr>
          <a:xfrm>
            <a:off x="3875297" y="222067"/>
            <a:ext cx="576950" cy="333102"/>
          </a:xfrm>
          <a:custGeom>
            <a:avLst/>
            <a:gdLst>
              <a:gd name="connsiteX0" fmla="*/ 0 w 576950"/>
              <a:gd name="connsiteY0" fmla="*/ 333103 h 333102"/>
              <a:gd name="connsiteX1" fmla="*/ 192317 w 576950"/>
              <a:gd name="connsiteY1" fmla="*/ 0 h 333102"/>
              <a:gd name="connsiteX2" fmla="*/ 576951 w 576950"/>
              <a:gd name="connsiteY2" fmla="*/ 0 h 333102"/>
              <a:gd name="connsiteX3" fmla="*/ 384634 w 576950"/>
              <a:gd name="connsiteY3" fmla="*/ 333103 h 333102"/>
              <a:gd name="connsiteX4" fmla="*/ 0 w 576950"/>
              <a:gd name="connsiteY4" fmla="*/ 333103 h 333102"/>
              <a:gd name="connsiteX5" fmla="*/ 0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634C9314-D967-642E-6AC6-86949B144D3B}"/>
              </a:ext>
            </a:extLst>
          </p:cNvPr>
          <p:cNvSpPr/>
          <p:nvPr/>
        </p:nvSpPr>
        <p:spPr>
          <a:xfrm>
            <a:off x="3875297" y="6884126"/>
            <a:ext cx="576950" cy="333102"/>
          </a:xfrm>
          <a:custGeom>
            <a:avLst/>
            <a:gdLst>
              <a:gd name="connsiteX0" fmla="*/ 0 w 576950"/>
              <a:gd name="connsiteY0" fmla="*/ 333103 h 333102"/>
              <a:gd name="connsiteX1" fmla="*/ 192317 w 576950"/>
              <a:gd name="connsiteY1" fmla="*/ 0 h 333102"/>
              <a:gd name="connsiteX2" fmla="*/ 576951 w 576950"/>
              <a:gd name="connsiteY2" fmla="*/ 0 h 333102"/>
              <a:gd name="connsiteX3" fmla="*/ 384634 w 576950"/>
              <a:gd name="connsiteY3" fmla="*/ 333103 h 333102"/>
              <a:gd name="connsiteX4" fmla="*/ 0 w 576950"/>
              <a:gd name="connsiteY4" fmla="*/ 333103 h 333102"/>
              <a:gd name="connsiteX5" fmla="*/ 0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846E642C-F595-1B3B-39A7-C0D5F825FCEB}"/>
              </a:ext>
            </a:extLst>
          </p:cNvPr>
          <p:cNvSpPr/>
          <p:nvPr/>
        </p:nvSpPr>
        <p:spPr>
          <a:xfrm>
            <a:off x="3875297" y="-1110344"/>
            <a:ext cx="576950" cy="333102"/>
          </a:xfrm>
          <a:custGeom>
            <a:avLst/>
            <a:gdLst>
              <a:gd name="connsiteX0" fmla="*/ 0 w 576950"/>
              <a:gd name="connsiteY0" fmla="*/ 333103 h 333102"/>
              <a:gd name="connsiteX1" fmla="*/ 192317 w 576950"/>
              <a:gd name="connsiteY1" fmla="*/ 0 h 333102"/>
              <a:gd name="connsiteX2" fmla="*/ 576951 w 576950"/>
              <a:gd name="connsiteY2" fmla="*/ 0 h 333102"/>
              <a:gd name="connsiteX3" fmla="*/ 384634 w 576950"/>
              <a:gd name="connsiteY3" fmla="*/ 333103 h 333102"/>
              <a:gd name="connsiteX4" fmla="*/ 0 w 576950"/>
              <a:gd name="connsiteY4" fmla="*/ 333103 h 333102"/>
              <a:gd name="connsiteX5" fmla="*/ 0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31B25AEF-AD73-8097-115C-8FDCB8E71A06}"/>
              </a:ext>
            </a:extLst>
          </p:cNvPr>
          <p:cNvSpPr/>
          <p:nvPr/>
        </p:nvSpPr>
        <p:spPr>
          <a:xfrm>
            <a:off x="3875297" y="8216538"/>
            <a:ext cx="576950" cy="333102"/>
          </a:xfrm>
          <a:custGeom>
            <a:avLst/>
            <a:gdLst>
              <a:gd name="connsiteX0" fmla="*/ 0 w 576950"/>
              <a:gd name="connsiteY0" fmla="*/ 333103 h 333102"/>
              <a:gd name="connsiteX1" fmla="*/ 192317 w 576950"/>
              <a:gd name="connsiteY1" fmla="*/ 0 h 333102"/>
              <a:gd name="connsiteX2" fmla="*/ 576951 w 576950"/>
              <a:gd name="connsiteY2" fmla="*/ 0 h 333102"/>
              <a:gd name="connsiteX3" fmla="*/ 384634 w 576950"/>
              <a:gd name="connsiteY3" fmla="*/ 333103 h 333102"/>
              <a:gd name="connsiteX4" fmla="*/ 0 w 576950"/>
              <a:gd name="connsiteY4" fmla="*/ 333103 h 333102"/>
              <a:gd name="connsiteX5" fmla="*/ 0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E97F3E4C-840E-37CC-166F-121B5EFCB569}"/>
              </a:ext>
            </a:extLst>
          </p:cNvPr>
          <p:cNvSpPr/>
          <p:nvPr/>
        </p:nvSpPr>
        <p:spPr>
          <a:xfrm>
            <a:off x="6183102" y="3219994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0A22A4C7-57E6-B082-F769-489E1607C6F0}"/>
              </a:ext>
            </a:extLst>
          </p:cNvPr>
          <p:cNvSpPr/>
          <p:nvPr/>
        </p:nvSpPr>
        <p:spPr>
          <a:xfrm>
            <a:off x="6183102" y="1887582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C2AE9377-0556-5142-665F-6BE1787ED50F}"/>
              </a:ext>
            </a:extLst>
          </p:cNvPr>
          <p:cNvSpPr/>
          <p:nvPr/>
        </p:nvSpPr>
        <p:spPr>
          <a:xfrm>
            <a:off x="6183102" y="4552405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4 w 576951"/>
              <a:gd name="connsiteY2" fmla="*/ 0 h 333103"/>
              <a:gd name="connsiteX3" fmla="*/ 576951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E8348C87-00B5-3F66-2580-33BAD652595E}"/>
              </a:ext>
            </a:extLst>
          </p:cNvPr>
          <p:cNvSpPr/>
          <p:nvPr/>
        </p:nvSpPr>
        <p:spPr>
          <a:xfrm>
            <a:off x="6183102" y="555170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875D5D68-6651-12BC-5CCC-050B72658654}"/>
              </a:ext>
            </a:extLst>
          </p:cNvPr>
          <p:cNvSpPr/>
          <p:nvPr/>
        </p:nvSpPr>
        <p:spPr>
          <a:xfrm>
            <a:off x="6183102" y="5884817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4 w 576951"/>
              <a:gd name="connsiteY2" fmla="*/ 0 h 333103"/>
              <a:gd name="connsiteX3" fmla="*/ 576951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437E0A7F-B14F-81EE-283A-1E6B20276240}"/>
              </a:ext>
            </a:extLst>
          </p:cNvPr>
          <p:cNvSpPr/>
          <p:nvPr/>
        </p:nvSpPr>
        <p:spPr>
          <a:xfrm>
            <a:off x="6183102" y="-777241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19E6963E-CE49-5099-FC54-FE99E8121230}"/>
              </a:ext>
            </a:extLst>
          </p:cNvPr>
          <p:cNvSpPr/>
          <p:nvPr/>
        </p:nvSpPr>
        <p:spPr>
          <a:xfrm>
            <a:off x="6183102" y="7217229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BD07BEA2-36B5-EE49-5719-E29280D7C3A9}"/>
              </a:ext>
            </a:extLst>
          </p:cNvPr>
          <p:cNvSpPr/>
          <p:nvPr/>
        </p:nvSpPr>
        <p:spPr>
          <a:xfrm>
            <a:off x="6183102" y="8549641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8A33C5DF-DE69-31FB-046D-E8BB07BC1361}"/>
              </a:ext>
            </a:extLst>
          </p:cNvPr>
          <p:cNvSpPr/>
          <p:nvPr/>
        </p:nvSpPr>
        <p:spPr>
          <a:xfrm>
            <a:off x="6183102" y="4885508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" name="Freeform: Shape 76">
            <a:extLst>
              <a:ext uri="{FF2B5EF4-FFF2-40B4-BE49-F238E27FC236}">
                <a16:creationId xmlns:a16="http://schemas.microsoft.com/office/drawing/2014/main" id="{1EB11DC6-A115-3908-675B-6757788F07A9}"/>
              </a:ext>
            </a:extLst>
          </p:cNvPr>
          <p:cNvSpPr/>
          <p:nvPr/>
        </p:nvSpPr>
        <p:spPr>
          <a:xfrm>
            <a:off x="6183102" y="3553096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1 w 576951"/>
              <a:gd name="connsiteY2" fmla="*/ 0 h 333103"/>
              <a:gd name="connsiteX3" fmla="*/ 384634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B6F6ACF4-5168-937A-78A0-1EC17CA0A96A}"/>
              </a:ext>
            </a:extLst>
          </p:cNvPr>
          <p:cNvSpPr/>
          <p:nvPr/>
        </p:nvSpPr>
        <p:spPr>
          <a:xfrm>
            <a:off x="6183102" y="6217920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1 w 576951"/>
              <a:gd name="connsiteY2" fmla="*/ 0 h 333103"/>
              <a:gd name="connsiteX3" fmla="*/ 384634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724ED01B-8DA6-F87B-95B9-3D1890350C5A}"/>
              </a:ext>
            </a:extLst>
          </p:cNvPr>
          <p:cNvSpPr/>
          <p:nvPr/>
        </p:nvSpPr>
        <p:spPr>
          <a:xfrm>
            <a:off x="6183102" y="2220685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A71F72F7-697B-9D3B-5B24-67AC75616954}"/>
              </a:ext>
            </a:extLst>
          </p:cNvPr>
          <p:cNvSpPr/>
          <p:nvPr/>
        </p:nvSpPr>
        <p:spPr>
          <a:xfrm>
            <a:off x="6183102" y="7550332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3788C091-6D67-EB05-B58D-F066C6783C03}"/>
              </a:ext>
            </a:extLst>
          </p:cNvPr>
          <p:cNvSpPr/>
          <p:nvPr/>
        </p:nvSpPr>
        <p:spPr>
          <a:xfrm>
            <a:off x="6183102" y="888273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1 w 576951"/>
              <a:gd name="connsiteY2" fmla="*/ 0 h 333103"/>
              <a:gd name="connsiteX3" fmla="*/ 384634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DAE5DF2B-196E-269E-7E44-FCD538565742}"/>
              </a:ext>
            </a:extLst>
          </p:cNvPr>
          <p:cNvSpPr/>
          <p:nvPr/>
        </p:nvSpPr>
        <p:spPr>
          <a:xfrm>
            <a:off x="6183102" y="8882743"/>
            <a:ext cx="576951" cy="333103"/>
          </a:xfrm>
          <a:custGeom>
            <a:avLst/>
            <a:gdLst>
              <a:gd name="connsiteX0" fmla="*/ 0 w 576951"/>
              <a:gd name="connsiteY0" fmla="*/ 333104 h 333103"/>
              <a:gd name="connsiteX1" fmla="*/ 192317 w 576951"/>
              <a:gd name="connsiteY1" fmla="*/ 0 h 333103"/>
              <a:gd name="connsiteX2" fmla="*/ 576951 w 576951"/>
              <a:gd name="connsiteY2" fmla="*/ 0 h 333103"/>
              <a:gd name="connsiteX3" fmla="*/ 384634 w 576951"/>
              <a:gd name="connsiteY3" fmla="*/ 333104 h 333103"/>
              <a:gd name="connsiteX4" fmla="*/ 0 w 576951"/>
              <a:gd name="connsiteY4" fmla="*/ 333104 h 333103"/>
              <a:gd name="connsiteX5" fmla="*/ 0 w 576951"/>
              <a:gd name="connsiteY5" fmla="*/ 333104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4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4"/>
                </a:lnTo>
                <a:lnTo>
                  <a:pt x="0" y="333104"/>
                </a:lnTo>
                <a:lnTo>
                  <a:pt x="0" y="3331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" name="Freeform: Shape 82">
            <a:extLst>
              <a:ext uri="{FF2B5EF4-FFF2-40B4-BE49-F238E27FC236}">
                <a16:creationId xmlns:a16="http://schemas.microsoft.com/office/drawing/2014/main" id="{A9BDA18C-A15C-DD7D-99D1-1A31D9E10F68}"/>
              </a:ext>
            </a:extLst>
          </p:cNvPr>
          <p:cNvSpPr/>
          <p:nvPr/>
        </p:nvSpPr>
        <p:spPr>
          <a:xfrm>
            <a:off x="6183102" y="-444138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" name="Freeform: Shape 83">
            <a:extLst>
              <a:ext uri="{FF2B5EF4-FFF2-40B4-BE49-F238E27FC236}">
                <a16:creationId xmlns:a16="http://schemas.microsoft.com/office/drawing/2014/main" id="{296CC420-D43F-B2FC-0016-3525084BE3A0}"/>
              </a:ext>
            </a:extLst>
          </p:cNvPr>
          <p:cNvSpPr/>
          <p:nvPr/>
        </p:nvSpPr>
        <p:spPr>
          <a:xfrm>
            <a:off x="6183102" y="2553788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4 w 576951"/>
              <a:gd name="connsiteY2" fmla="*/ 0 h 333103"/>
              <a:gd name="connsiteX3" fmla="*/ 576951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07D3D1E6-7188-6D44-0CFE-3DE5994B5B65}"/>
              </a:ext>
            </a:extLst>
          </p:cNvPr>
          <p:cNvSpPr/>
          <p:nvPr/>
        </p:nvSpPr>
        <p:spPr>
          <a:xfrm>
            <a:off x="6183102" y="3886200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4 w 576951"/>
              <a:gd name="connsiteY2" fmla="*/ 0 h 333103"/>
              <a:gd name="connsiteX3" fmla="*/ 576951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5384B2BF-CCB8-9F06-B99B-6782A36D0C98}"/>
              </a:ext>
            </a:extLst>
          </p:cNvPr>
          <p:cNvSpPr/>
          <p:nvPr/>
        </p:nvSpPr>
        <p:spPr>
          <a:xfrm>
            <a:off x="6183102" y="1221376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" name="Freeform: Shape 86">
            <a:extLst>
              <a:ext uri="{FF2B5EF4-FFF2-40B4-BE49-F238E27FC236}">
                <a16:creationId xmlns:a16="http://schemas.microsoft.com/office/drawing/2014/main" id="{58A68CD0-7C9E-373D-7CE3-571A6FF42013}"/>
              </a:ext>
            </a:extLst>
          </p:cNvPr>
          <p:cNvSpPr/>
          <p:nvPr/>
        </p:nvSpPr>
        <p:spPr>
          <a:xfrm>
            <a:off x="6183102" y="5218611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4 w 576951"/>
              <a:gd name="connsiteY2" fmla="*/ 0 h 333103"/>
              <a:gd name="connsiteX3" fmla="*/ 576951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" name="Freeform: Shape 87">
            <a:extLst>
              <a:ext uri="{FF2B5EF4-FFF2-40B4-BE49-F238E27FC236}">
                <a16:creationId xmlns:a16="http://schemas.microsoft.com/office/drawing/2014/main" id="{754BB3A8-FDA7-54E3-B128-4C4851C2FCAA}"/>
              </a:ext>
            </a:extLst>
          </p:cNvPr>
          <p:cNvSpPr/>
          <p:nvPr/>
        </p:nvSpPr>
        <p:spPr>
          <a:xfrm>
            <a:off x="6183102" y="-111035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" name="Freeform: Shape 88">
            <a:extLst>
              <a:ext uri="{FF2B5EF4-FFF2-40B4-BE49-F238E27FC236}">
                <a16:creationId xmlns:a16="http://schemas.microsoft.com/office/drawing/2014/main" id="{4A317A91-511A-B5DC-625F-44A95D38C350}"/>
              </a:ext>
            </a:extLst>
          </p:cNvPr>
          <p:cNvSpPr/>
          <p:nvPr/>
        </p:nvSpPr>
        <p:spPr>
          <a:xfrm>
            <a:off x="6183102" y="6551023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4 w 576951"/>
              <a:gd name="connsiteY2" fmla="*/ 0 h 333103"/>
              <a:gd name="connsiteX3" fmla="*/ 576951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D204668B-87B5-C134-3B77-8FC96D107EC3}"/>
              </a:ext>
            </a:extLst>
          </p:cNvPr>
          <p:cNvSpPr/>
          <p:nvPr/>
        </p:nvSpPr>
        <p:spPr>
          <a:xfrm>
            <a:off x="6183102" y="-1443447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4 w 576951"/>
              <a:gd name="connsiteY2" fmla="*/ 0 h 333103"/>
              <a:gd name="connsiteX3" fmla="*/ 576951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828A95AC-2096-832C-8640-7D4E9F3E3C9F}"/>
              </a:ext>
            </a:extLst>
          </p:cNvPr>
          <p:cNvSpPr/>
          <p:nvPr/>
        </p:nvSpPr>
        <p:spPr>
          <a:xfrm>
            <a:off x="6183102" y="7883435"/>
            <a:ext cx="576951" cy="333103"/>
          </a:xfrm>
          <a:custGeom>
            <a:avLst/>
            <a:gdLst>
              <a:gd name="connsiteX0" fmla="*/ 192317 w 576951"/>
              <a:gd name="connsiteY0" fmla="*/ 333104 h 333103"/>
              <a:gd name="connsiteX1" fmla="*/ 0 w 576951"/>
              <a:gd name="connsiteY1" fmla="*/ 0 h 333103"/>
              <a:gd name="connsiteX2" fmla="*/ 384634 w 576951"/>
              <a:gd name="connsiteY2" fmla="*/ 0 h 333103"/>
              <a:gd name="connsiteX3" fmla="*/ 576951 w 576951"/>
              <a:gd name="connsiteY3" fmla="*/ 333104 h 333103"/>
              <a:gd name="connsiteX4" fmla="*/ 192317 w 576951"/>
              <a:gd name="connsiteY4" fmla="*/ 333104 h 333103"/>
              <a:gd name="connsiteX5" fmla="*/ 192317 w 576951"/>
              <a:gd name="connsiteY5" fmla="*/ 333104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4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4"/>
                </a:lnTo>
                <a:lnTo>
                  <a:pt x="192317" y="333104"/>
                </a:lnTo>
                <a:lnTo>
                  <a:pt x="192317" y="3331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" name="Freeform: Shape 91">
            <a:extLst>
              <a:ext uri="{FF2B5EF4-FFF2-40B4-BE49-F238E27FC236}">
                <a16:creationId xmlns:a16="http://schemas.microsoft.com/office/drawing/2014/main" id="{FF141F45-391F-B66D-027C-966A87CA7AB7}"/>
              </a:ext>
            </a:extLst>
          </p:cNvPr>
          <p:cNvSpPr/>
          <p:nvPr/>
        </p:nvSpPr>
        <p:spPr>
          <a:xfrm>
            <a:off x="6183102" y="4219303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" name="Freeform: Shape 92">
            <a:extLst>
              <a:ext uri="{FF2B5EF4-FFF2-40B4-BE49-F238E27FC236}">
                <a16:creationId xmlns:a16="http://schemas.microsoft.com/office/drawing/2014/main" id="{DCD14FF3-34D8-9D51-CB8F-2B987081FDF3}"/>
              </a:ext>
            </a:extLst>
          </p:cNvPr>
          <p:cNvSpPr/>
          <p:nvPr/>
        </p:nvSpPr>
        <p:spPr>
          <a:xfrm>
            <a:off x="6183102" y="5551714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" name="Freeform: Shape 93">
            <a:extLst>
              <a:ext uri="{FF2B5EF4-FFF2-40B4-BE49-F238E27FC236}">
                <a16:creationId xmlns:a16="http://schemas.microsoft.com/office/drawing/2014/main" id="{81AA786D-89D9-EB86-CDE0-0AC3D81A888E}"/>
              </a:ext>
            </a:extLst>
          </p:cNvPr>
          <p:cNvSpPr/>
          <p:nvPr/>
        </p:nvSpPr>
        <p:spPr>
          <a:xfrm>
            <a:off x="6183102" y="2886891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" name="Freeform: Shape 94">
            <a:extLst>
              <a:ext uri="{FF2B5EF4-FFF2-40B4-BE49-F238E27FC236}">
                <a16:creationId xmlns:a16="http://schemas.microsoft.com/office/drawing/2014/main" id="{DA8DC539-E226-29AD-6F60-E7159E61D2EE}"/>
              </a:ext>
            </a:extLst>
          </p:cNvPr>
          <p:cNvSpPr/>
          <p:nvPr/>
        </p:nvSpPr>
        <p:spPr>
          <a:xfrm>
            <a:off x="6183102" y="6884126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" name="Freeform: Shape 95">
            <a:extLst>
              <a:ext uri="{FF2B5EF4-FFF2-40B4-BE49-F238E27FC236}">
                <a16:creationId xmlns:a16="http://schemas.microsoft.com/office/drawing/2014/main" id="{6FE3A26F-E1DF-46C5-6A40-4E6179B6766F}"/>
              </a:ext>
            </a:extLst>
          </p:cNvPr>
          <p:cNvSpPr/>
          <p:nvPr/>
        </p:nvSpPr>
        <p:spPr>
          <a:xfrm>
            <a:off x="6183102" y="1554479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" name="Freeform: Shape 96">
            <a:extLst>
              <a:ext uri="{FF2B5EF4-FFF2-40B4-BE49-F238E27FC236}">
                <a16:creationId xmlns:a16="http://schemas.microsoft.com/office/drawing/2014/main" id="{8F96B293-63D3-1E33-D16D-B321D916F3CD}"/>
              </a:ext>
            </a:extLst>
          </p:cNvPr>
          <p:cNvSpPr/>
          <p:nvPr/>
        </p:nvSpPr>
        <p:spPr>
          <a:xfrm>
            <a:off x="6183102" y="8216538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" name="Freeform: Shape 97">
            <a:extLst>
              <a:ext uri="{FF2B5EF4-FFF2-40B4-BE49-F238E27FC236}">
                <a16:creationId xmlns:a16="http://schemas.microsoft.com/office/drawing/2014/main" id="{8BCA0EB6-FDA1-3D4F-273B-AEB34DAC2B37}"/>
              </a:ext>
            </a:extLst>
          </p:cNvPr>
          <p:cNvSpPr/>
          <p:nvPr/>
        </p:nvSpPr>
        <p:spPr>
          <a:xfrm>
            <a:off x="6183102" y="222067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" name="Freeform: Shape 98">
            <a:extLst>
              <a:ext uri="{FF2B5EF4-FFF2-40B4-BE49-F238E27FC236}">
                <a16:creationId xmlns:a16="http://schemas.microsoft.com/office/drawing/2014/main" id="{4B65AF60-ED71-FDCD-119B-96CFFFD80D60}"/>
              </a:ext>
            </a:extLst>
          </p:cNvPr>
          <p:cNvSpPr/>
          <p:nvPr/>
        </p:nvSpPr>
        <p:spPr>
          <a:xfrm>
            <a:off x="6183102" y="-1110344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id="{0D29088F-EDC0-FF14-3FCE-FCD13EB3ABA3}"/>
              </a:ext>
            </a:extLst>
          </p:cNvPr>
          <p:cNvSpPr/>
          <p:nvPr/>
        </p:nvSpPr>
        <p:spPr>
          <a:xfrm>
            <a:off x="2721394" y="5218611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4 w 576951"/>
              <a:gd name="connsiteY2" fmla="*/ 0 h 333103"/>
              <a:gd name="connsiteX3" fmla="*/ 576951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5BF86AF7-B39B-AD4D-B453-679F2B44673B}"/>
              </a:ext>
            </a:extLst>
          </p:cNvPr>
          <p:cNvSpPr/>
          <p:nvPr/>
        </p:nvSpPr>
        <p:spPr>
          <a:xfrm>
            <a:off x="2721394" y="3886200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4 w 576951"/>
              <a:gd name="connsiteY2" fmla="*/ 0 h 333103"/>
              <a:gd name="connsiteX3" fmla="*/ 576951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" name="Freeform: Shape 101">
            <a:extLst>
              <a:ext uri="{FF2B5EF4-FFF2-40B4-BE49-F238E27FC236}">
                <a16:creationId xmlns:a16="http://schemas.microsoft.com/office/drawing/2014/main" id="{58D93826-3988-C074-A5CE-C9F0CF2CB7C7}"/>
              </a:ext>
            </a:extLst>
          </p:cNvPr>
          <p:cNvSpPr/>
          <p:nvPr/>
        </p:nvSpPr>
        <p:spPr>
          <a:xfrm>
            <a:off x="2721394" y="6551023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4 w 576951"/>
              <a:gd name="connsiteY2" fmla="*/ 0 h 333103"/>
              <a:gd name="connsiteX3" fmla="*/ 576951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" name="Freeform: Shape 102">
            <a:extLst>
              <a:ext uri="{FF2B5EF4-FFF2-40B4-BE49-F238E27FC236}">
                <a16:creationId xmlns:a16="http://schemas.microsoft.com/office/drawing/2014/main" id="{26CF9A74-BB71-605E-1640-AA194C222BFC}"/>
              </a:ext>
            </a:extLst>
          </p:cNvPr>
          <p:cNvSpPr/>
          <p:nvPr/>
        </p:nvSpPr>
        <p:spPr>
          <a:xfrm>
            <a:off x="2721394" y="2553788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4 w 576951"/>
              <a:gd name="connsiteY2" fmla="*/ 0 h 333103"/>
              <a:gd name="connsiteX3" fmla="*/ 576951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" name="Freeform: Shape 103">
            <a:extLst>
              <a:ext uri="{FF2B5EF4-FFF2-40B4-BE49-F238E27FC236}">
                <a16:creationId xmlns:a16="http://schemas.microsoft.com/office/drawing/2014/main" id="{19C06878-FBA7-6AC8-5676-75C8F790C042}"/>
              </a:ext>
            </a:extLst>
          </p:cNvPr>
          <p:cNvSpPr/>
          <p:nvPr/>
        </p:nvSpPr>
        <p:spPr>
          <a:xfrm>
            <a:off x="2721394" y="7883435"/>
            <a:ext cx="576951" cy="333103"/>
          </a:xfrm>
          <a:custGeom>
            <a:avLst/>
            <a:gdLst>
              <a:gd name="connsiteX0" fmla="*/ 192317 w 576951"/>
              <a:gd name="connsiteY0" fmla="*/ 333104 h 333103"/>
              <a:gd name="connsiteX1" fmla="*/ 0 w 576951"/>
              <a:gd name="connsiteY1" fmla="*/ 0 h 333103"/>
              <a:gd name="connsiteX2" fmla="*/ 384634 w 576951"/>
              <a:gd name="connsiteY2" fmla="*/ 0 h 333103"/>
              <a:gd name="connsiteX3" fmla="*/ 576951 w 576951"/>
              <a:gd name="connsiteY3" fmla="*/ 333104 h 333103"/>
              <a:gd name="connsiteX4" fmla="*/ 192317 w 576951"/>
              <a:gd name="connsiteY4" fmla="*/ 333104 h 333103"/>
              <a:gd name="connsiteX5" fmla="*/ 192317 w 576951"/>
              <a:gd name="connsiteY5" fmla="*/ 333104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4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4"/>
                </a:lnTo>
                <a:lnTo>
                  <a:pt x="192317" y="333104"/>
                </a:lnTo>
                <a:lnTo>
                  <a:pt x="192317" y="3331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id="{2B2B94A1-4A10-F9C0-EB69-21870B7EBC9C}"/>
              </a:ext>
            </a:extLst>
          </p:cNvPr>
          <p:cNvSpPr/>
          <p:nvPr/>
        </p:nvSpPr>
        <p:spPr>
          <a:xfrm>
            <a:off x="2721394" y="1221376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" name="Freeform: Shape 105">
            <a:extLst>
              <a:ext uri="{FF2B5EF4-FFF2-40B4-BE49-F238E27FC236}">
                <a16:creationId xmlns:a16="http://schemas.microsoft.com/office/drawing/2014/main" id="{3946BF89-F8FA-0041-A161-ED6E96155BD3}"/>
              </a:ext>
            </a:extLst>
          </p:cNvPr>
          <p:cNvSpPr/>
          <p:nvPr/>
        </p:nvSpPr>
        <p:spPr>
          <a:xfrm>
            <a:off x="2721394" y="-111035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" name="Freeform: Shape 106">
            <a:extLst>
              <a:ext uri="{FF2B5EF4-FFF2-40B4-BE49-F238E27FC236}">
                <a16:creationId xmlns:a16="http://schemas.microsoft.com/office/drawing/2014/main" id="{514938CE-CFCE-4AC6-E748-5D7916ACF415}"/>
              </a:ext>
            </a:extLst>
          </p:cNvPr>
          <p:cNvSpPr/>
          <p:nvPr/>
        </p:nvSpPr>
        <p:spPr>
          <a:xfrm>
            <a:off x="2721394" y="2886891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" name="Freeform: Shape 107">
            <a:extLst>
              <a:ext uri="{FF2B5EF4-FFF2-40B4-BE49-F238E27FC236}">
                <a16:creationId xmlns:a16="http://schemas.microsoft.com/office/drawing/2014/main" id="{DA73F4B3-70B7-907D-D812-22EB130B9E97}"/>
              </a:ext>
            </a:extLst>
          </p:cNvPr>
          <p:cNvSpPr/>
          <p:nvPr/>
        </p:nvSpPr>
        <p:spPr>
          <a:xfrm>
            <a:off x="2721394" y="1554479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" name="Freeform: Shape 108">
            <a:extLst>
              <a:ext uri="{FF2B5EF4-FFF2-40B4-BE49-F238E27FC236}">
                <a16:creationId xmlns:a16="http://schemas.microsoft.com/office/drawing/2014/main" id="{1E6E1CDF-AD31-296A-DD40-0B5B811569B4}"/>
              </a:ext>
            </a:extLst>
          </p:cNvPr>
          <p:cNvSpPr/>
          <p:nvPr/>
        </p:nvSpPr>
        <p:spPr>
          <a:xfrm>
            <a:off x="2721394" y="4219303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" name="Freeform: Shape 109">
            <a:extLst>
              <a:ext uri="{FF2B5EF4-FFF2-40B4-BE49-F238E27FC236}">
                <a16:creationId xmlns:a16="http://schemas.microsoft.com/office/drawing/2014/main" id="{68E2E4CC-07D8-E6F4-688F-6C1AB884D253}"/>
              </a:ext>
            </a:extLst>
          </p:cNvPr>
          <p:cNvSpPr/>
          <p:nvPr/>
        </p:nvSpPr>
        <p:spPr>
          <a:xfrm>
            <a:off x="2721394" y="222067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2D7EC922-53DC-83C5-88DC-6A22FCAEA87C}"/>
              </a:ext>
            </a:extLst>
          </p:cNvPr>
          <p:cNvSpPr/>
          <p:nvPr/>
        </p:nvSpPr>
        <p:spPr>
          <a:xfrm>
            <a:off x="2721394" y="5551714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FA46500C-94C1-71D7-2FED-B99667B18392}"/>
              </a:ext>
            </a:extLst>
          </p:cNvPr>
          <p:cNvSpPr/>
          <p:nvPr/>
        </p:nvSpPr>
        <p:spPr>
          <a:xfrm>
            <a:off x="2721394" y="6884126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5492FBDE-4F31-DD0A-49BC-21040F55C615}"/>
              </a:ext>
            </a:extLst>
          </p:cNvPr>
          <p:cNvSpPr/>
          <p:nvPr/>
        </p:nvSpPr>
        <p:spPr>
          <a:xfrm>
            <a:off x="2721394" y="8216538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A263154E-2E17-EA0E-A592-458819F4653D}"/>
              </a:ext>
            </a:extLst>
          </p:cNvPr>
          <p:cNvSpPr/>
          <p:nvPr/>
        </p:nvSpPr>
        <p:spPr>
          <a:xfrm>
            <a:off x="2721394" y="4552405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4 w 576951"/>
              <a:gd name="connsiteY2" fmla="*/ 0 h 333103"/>
              <a:gd name="connsiteX3" fmla="*/ 576951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B4046809-A7F0-F263-8777-F86CA2731862}"/>
              </a:ext>
            </a:extLst>
          </p:cNvPr>
          <p:cNvSpPr/>
          <p:nvPr/>
        </p:nvSpPr>
        <p:spPr>
          <a:xfrm>
            <a:off x="2721394" y="5884817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4 w 576951"/>
              <a:gd name="connsiteY2" fmla="*/ 0 h 333103"/>
              <a:gd name="connsiteX3" fmla="*/ 576951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54E6A9C7-D249-A227-316D-33AF0932861E}"/>
              </a:ext>
            </a:extLst>
          </p:cNvPr>
          <p:cNvSpPr/>
          <p:nvPr/>
        </p:nvSpPr>
        <p:spPr>
          <a:xfrm>
            <a:off x="2721394" y="3219994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8BE22842-CF59-742D-71E6-5585FF8158DF}"/>
              </a:ext>
            </a:extLst>
          </p:cNvPr>
          <p:cNvSpPr/>
          <p:nvPr/>
        </p:nvSpPr>
        <p:spPr>
          <a:xfrm>
            <a:off x="2721394" y="7217229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A3B9DBF6-1715-D1EC-6497-94D7DB96A172}"/>
              </a:ext>
            </a:extLst>
          </p:cNvPr>
          <p:cNvSpPr/>
          <p:nvPr/>
        </p:nvSpPr>
        <p:spPr>
          <a:xfrm>
            <a:off x="2721394" y="1887582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03552BD6-4633-667C-8DDC-F86A526E079C}"/>
              </a:ext>
            </a:extLst>
          </p:cNvPr>
          <p:cNvSpPr/>
          <p:nvPr/>
        </p:nvSpPr>
        <p:spPr>
          <a:xfrm>
            <a:off x="2721394" y="555170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48636959-DDBE-68ED-ED6E-DB6AEAD4DBC0}"/>
              </a:ext>
            </a:extLst>
          </p:cNvPr>
          <p:cNvSpPr/>
          <p:nvPr/>
        </p:nvSpPr>
        <p:spPr>
          <a:xfrm>
            <a:off x="2721394" y="-777241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1" name="Freeform: Shape 120">
            <a:extLst>
              <a:ext uri="{FF2B5EF4-FFF2-40B4-BE49-F238E27FC236}">
                <a16:creationId xmlns:a16="http://schemas.microsoft.com/office/drawing/2014/main" id="{C4BE99A1-D9B8-D449-4DE9-1D3C5B297050}"/>
              </a:ext>
            </a:extLst>
          </p:cNvPr>
          <p:cNvSpPr/>
          <p:nvPr/>
        </p:nvSpPr>
        <p:spPr>
          <a:xfrm>
            <a:off x="2721394" y="2220685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B00FF89D-36E6-DBD4-8D65-A6AA98D881A7}"/>
              </a:ext>
            </a:extLst>
          </p:cNvPr>
          <p:cNvSpPr/>
          <p:nvPr/>
        </p:nvSpPr>
        <p:spPr>
          <a:xfrm>
            <a:off x="2721394" y="3553096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1 w 576951"/>
              <a:gd name="connsiteY2" fmla="*/ 0 h 333103"/>
              <a:gd name="connsiteX3" fmla="*/ 384634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id="{1D95CE42-930B-B903-6995-4CD7E3217F4E}"/>
              </a:ext>
            </a:extLst>
          </p:cNvPr>
          <p:cNvSpPr/>
          <p:nvPr/>
        </p:nvSpPr>
        <p:spPr>
          <a:xfrm>
            <a:off x="2721394" y="888273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1 w 576951"/>
              <a:gd name="connsiteY2" fmla="*/ 0 h 333103"/>
              <a:gd name="connsiteX3" fmla="*/ 384634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4" name="Freeform: Shape 123">
            <a:extLst>
              <a:ext uri="{FF2B5EF4-FFF2-40B4-BE49-F238E27FC236}">
                <a16:creationId xmlns:a16="http://schemas.microsoft.com/office/drawing/2014/main" id="{AE5325ED-01CC-4F8F-1D55-C58BBC741310}"/>
              </a:ext>
            </a:extLst>
          </p:cNvPr>
          <p:cNvSpPr/>
          <p:nvPr/>
        </p:nvSpPr>
        <p:spPr>
          <a:xfrm>
            <a:off x="2721394" y="4885508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5" name="Freeform: Shape 124">
            <a:extLst>
              <a:ext uri="{FF2B5EF4-FFF2-40B4-BE49-F238E27FC236}">
                <a16:creationId xmlns:a16="http://schemas.microsoft.com/office/drawing/2014/main" id="{EF5C64B7-E41C-6105-627C-2C3773FD1F9E}"/>
              </a:ext>
            </a:extLst>
          </p:cNvPr>
          <p:cNvSpPr/>
          <p:nvPr/>
        </p:nvSpPr>
        <p:spPr>
          <a:xfrm>
            <a:off x="2721394" y="-444138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6" name="Freeform: Shape 125">
            <a:extLst>
              <a:ext uri="{FF2B5EF4-FFF2-40B4-BE49-F238E27FC236}">
                <a16:creationId xmlns:a16="http://schemas.microsoft.com/office/drawing/2014/main" id="{222939E6-379C-200C-54C5-8CAD50BB14B3}"/>
              </a:ext>
            </a:extLst>
          </p:cNvPr>
          <p:cNvSpPr/>
          <p:nvPr/>
        </p:nvSpPr>
        <p:spPr>
          <a:xfrm>
            <a:off x="2721394" y="6217920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1 w 576951"/>
              <a:gd name="connsiteY2" fmla="*/ 0 h 333103"/>
              <a:gd name="connsiteX3" fmla="*/ 384634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id="{6AE34622-D865-4A94-FC96-422808C6E4B1}"/>
              </a:ext>
            </a:extLst>
          </p:cNvPr>
          <p:cNvSpPr/>
          <p:nvPr/>
        </p:nvSpPr>
        <p:spPr>
          <a:xfrm>
            <a:off x="2721394" y="7550332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id="{250170A5-0A70-AAC6-4DC7-4D006E0FF7A4}"/>
              </a:ext>
            </a:extLst>
          </p:cNvPr>
          <p:cNvSpPr/>
          <p:nvPr/>
        </p:nvSpPr>
        <p:spPr>
          <a:xfrm>
            <a:off x="7337004" y="2553788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5 w 576951"/>
              <a:gd name="connsiteY2" fmla="*/ 0 h 333103"/>
              <a:gd name="connsiteX3" fmla="*/ 576952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2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34E7821E-5559-E65B-2E1B-65BFEEC29D14}"/>
              </a:ext>
            </a:extLst>
          </p:cNvPr>
          <p:cNvSpPr/>
          <p:nvPr/>
        </p:nvSpPr>
        <p:spPr>
          <a:xfrm>
            <a:off x="7337004" y="1221376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5 w 576951"/>
              <a:gd name="connsiteY2" fmla="*/ 0 h 333102"/>
              <a:gd name="connsiteX3" fmla="*/ 576952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2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0" name="Freeform: Shape 129">
            <a:extLst>
              <a:ext uri="{FF2B5EF4-FFF2-40B4-BE49-F238E27FC236}">
                <a16:creationId xmlns:a16="http://schemas.microsoft.com/office/drawing/2014/main" id="{8ADD97FB-124B-79DD-636A-03149C2683EC}"/>
              </a:ext>
            </a:extLst>
          </p:cNvPr>
          <p:cNvSpPr/>
          <p:nvPr/>
        </p:nvSpPr>
        <p:spPr>
          <a:xfrm>
            <a:off x="7337004" y="3886200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5 w 576951"/>
              <a:gd name="connsiteY2" fmla="*/ 0 h 333103"/>
              <a:gd name="connsiteX3" fmla="*/ 576952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2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1" name="Freeform: Shape 130">
            <a:extLst>
              <a:ext uri="{FF2B5EF4-FFF2-40B4-BE49-F238E27FC236}">
                <a16:creationId xmlns:a16="http://schemas.microsoft.com/office/drawing/2014/main" id="{63F51516-D411-9201-AB01-1C6024DA14AC}"/>
              </a:ext>
            </a:extLst>
          </p:cNvPr>
          <p:cNvSpPr/>
          <p:nvPr/>
        </p:nvSpPr>
        <p:spPr>
          <a:xfrm>
            <a:off x="7337004" y="-111035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5 w 576951"/>
              <a:gd name="connsiteY2" fmla="*/ 0 h 333102"/>
              <a:gd name="connsiteX3" fmla="*/ 576952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2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2" name="Freeform: Shape 131">
            <a:extLst>
              <a:ext uri="{FF2B5EF4-FFF2-40B4-BE49-F238E27FC236}">
                <a16:creationId xmlns:a16="http://schemas.microsoft.com/office/drawing/2014/main" id="{EBB60EA7-A9B1-191A-D999-B8DBD3343292}"/>
              </a:ext>
            </a:extLst>
          </p:cNvPr>
          <p:cNvSpPr/>
          <p:nvPr/>
        </p:nvSpPr>
        <p:spPr>
          <a:xfrm>
            <a:off x="7337004" y="5218611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5 w 576951"/>
              <a:gd name="connsiteY2" fmla="*/ 0 h 333103"/>
              <a:gd name="connsiteX3" fmla="*/ 576952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2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3" name="Freeform: Shape 132">
            <a:extLst>
              <a:ext uri="{FF2B5EF4-FFF2-40B4-BE49-F238E27FC236}">
                <a16:creationId xmlns:a16="http://schemas.microsoft.com/office/drawing/2014/main" id="{1D012081-92ED-61AA-08BD-01A6CE295786}"/>
              </a:ext>
            </a:extLst>
          </p:cNvPr>
          <p:cNvSpPr/>
          <p:nvPr/>
        </p:nvSpPr>
        <p:spPr>
          <a:xfrm>
            <a:off x="7337004" y="6551023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5 w 576951"/>
              <a:gd name="connsiteY2" fmla="*/ 0 h 333103"/>
              <a:gd name="connsiteX3" fmla="*/ 576952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2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id="{A250F0DC-66F7-F91D-2530-3DE71003ABAF}"/>
              </a:ext>
            </a:extLst>
          </p:cNvPr>
          <p:cNvSpPr/>
          <p:nvPr/>
        </p:nvSpPr>
        <p:spPr>
          <a:xfrm>
            <a:off x="7337004" y="7883435"/>
            <a:ext cx="576951" cy="333103"/>
          </a:xfrm>
          <a:custGeom>
            <a:avLst/>
            <a:gdLst>
              <a:gd name="connsiteX0" fmla="*/ 192317 w 576951"/>
              <a:gd name="connsiteY0" fmla="*/ 333104 h 333103"/>
              <a:gd name="connsiteX1" fmla="*/ 0 w 576951"/>
              <a:gd name="connsiteY1" fmla="*/ 0 h 333103"/>
              <a:gd name="connsiteX2" fmla="*/ 384635 w 576951"/>
              <a:gd name="connsiteY2" fmla="*/ 0 h 333103"/>
              <a:gd name="connsiteX3" fmla="*/ 576952 w 576951"/>
              <a:gd name="connsiteY3" fmla="*/ 333104 h 333103"/>
              <a:gd name="connsiteX4" fmla="*/ 192317 w 576951"/>
              <a:gd name="connsiteY4" fmla="*/ 333104 h 333103"/>
              <a:gd name="connsiteX5" fmla="*/ 192317 w 576951"/>
              <a:gd name="connsiteY5" fmla="*/ 333104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4"/>
                </a:moveTo>
                <a:lnTo>
                  <a:pt x="0" y="0"/>
                </a:lnTo>
                <a:lnTo>
                  <a:pt x="384635" y="0"/>
                </a:lnTo>
                <a:lnTo>
                  <a:pt x="576952" y="333104"/>
                </a:lnTo>
                <a:lnTo>
                  <a:pt x="192317" y="333104"/>
                </a:lnTo>
                <a:lnTo>
                  <a:pt x="192317" y="3331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AB117E2C-DC09-7F05-8F48-4FA023C512FE}"/>
              </a:ext>
            </a:extLst>
          </p:cNvPr>
          <p:cNvSpPr/>
          <p:nvPr/>
        </p:nvSpPr>
        <p:spPr>
          <a:xfrm>
            <a:off x="7337004" y="5551714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2 w 576951"/>
              <a:gd name="connsiteY2" fmla="*/ 0 h 333102"/>
              <a:gd name="connsiteX3" fmla="*/ 384635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2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id="{D4433654-C988-7886-1A62-6042EEA31C7A}"/>
              </a:ext>
            </a:extLst>
          </p:cNvPr>
          <p:cNvSpPr/>
          <p:nvPr/>
        </p:nvSpPr>
        <p:spPr>
          <a:xfrm>
            <a:off x="7337004" y="4219303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2 w 576951"/>
              <a:gd name="connsiteY2" fmla="*/ 0 h 333102"/>
              <a:gd name="connsiteX3" fmla="*/ 384635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2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4E7ADE1E-6CB7-CED7-3B4D-07ABFD59B648}"/>
              </a:ext>
            </a:extLst>
          </p:cNvPr>
          <p:cNvSpPr/>
          <p:nvPr/>
        </p:nvSpPr>
        <p:spPr>
          <a:xfrm>
            <a:off x="7337004" y="6884126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2 w 576951"/>
              <a:gd name="connsiteY2" fmla="*/ 0 h 333102"/>
              <a:gd name="connsiteX3" fmla="*/ 384635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2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8" name="Freeform: Shape 137">
            <a:extLst>
              <a:ext uri="{FF2B5EF4-FFF2-40B4-BE49-F238E27FC236}">
                <a16:creationId xmlns:a16="http://schemas.microsoft.com/office/drawing/2014/main" id="{5A717470-86DC-17CC-D74B-53EAA20A4E94}"/>
              </a:ext>
            </a:extLst>
          </p:cNvPr>
          <p:cNvSpPr/>
          <p:nvPr/>
        </p:nvSpPr>
        <p:spPr>
          <a:xfrm>
            <a:off x="7337004" y="2886891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2 w 576951"/>
              <a:gd name="connsiteY2" fmla="*/ 0 h 333102"/>
              <a:gd name="connsiteX3" fmla="*/ 384635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2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9" name="Freeform: Shape 138">
            <a:extLst>
              <a:ext uri="{FF2B5EF4-FFF2-40B4-BE49-F238E27FC236}">
                <a16:creationId xmlns:a16="http://schemas.microsoft.com/office/drawing/2014/main" id="{43A2486D-B9BE-D723-C687-08E5E88D5048}"/>
              </a:ext>
            </a:extLst>
          </p:cNvPr>
          <p:cNvSpPr/>
          <p:nvPr/>
        </p:nvSpPr>
        <p:spPr>
          <a:xfrm>
            <a:off x="7337004" y="8216538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2 w 576951"/>
              <a:gd name="connsiteY2" fmla="*/ 0 h 333102"/>
              <a:gd name="connsiteX3" fmla="*/ 384635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2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id="{1567D9AE-A620-A541-164F-D7ADA11F0C72}"/>
              </a:ext>
            </a:extLst>
          </p:cNvPr>
          <p:cNvSpPr/>
          <p:nvPr/>
        </p:nvSpPr>
        <p:spPr>
          <a:xfrm>
            <a:off x="7337004" y="1554479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2 w 576951"/>
              <a:gd name="connsiteY2" fmla="*/ 0 h 333102"/>
              <a:gd name="connsiteX3" fmla="*/ 384635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2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1" name="Freeform: Shape 140">
            <a:extLst>
              <a:ext uri="{FF2B5EF4-FFF2-40B4-BE49-F238E27FC236}">
                <a16:creationId xmlns:a16="http://schemas.microsoft.com/office/drawing/2014/main" id="{FCDC1416-E332-7C8E-06EB-E409CA750BAB}"/>
              </a:ext>
            </a:extLst>
          </p:cNvPr>
          <p:cNvSpPr/>
          <p:nvPr/>
        </p:nvSpPr>
        <p:spPr>
          <a:xfrm>
            <a:off x="7337004" y="222067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2 w 576951"/>
              <a:gd name="connsiteY2" fmla="*/ 0 h 333102"/>
              <a:gd name="connsiteX3" fmla="*/ 384635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2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2" name="Freeform: Shape 141">
            <a:extLst>
              <a:ext uri="{FF2B5EF4-FFF2-40B4-BE49-F238E27FC236}">
                <a16:creationId xmlns:a16="http://schemas.microsoft.com/office/drawing/2014/main" id="{E753194C-95B6-2ACF-5493-45F695F98DB8}"/>
              </a:ext>
            </a:extLst>
          </p:cNvPr>
          <p:cNvSpPr/>
          <p:nvPr/>
        </p:nvSpPr>
        <p:spPr>
          <a:xfrm>
            <a:off x="7337004" y="1887582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5 w 576951"/>
              <a:gd name="connsiteY2" fmla="*/ 0 h 333102"/>
              <a:gd name="connsiteX3" fmla="*/ 576952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2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770DD529-600D-5708-E7B3-2CEB50F4CF11}"/>
              </a:ext>
            </a:extLst>
          </p:cNvPr>
          <p:cNvSpPr/>
          <p:nvPr/>
        </p:nvSpPr>
        <p:spPr>
          <a:xfrm>
            <a:off x="7337004" y="3219994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5 w 576951"/>
              <a:gd name="connsiteY2" fmla="*/ 0 h 333102"/>
              <a:gd name="connsiteX3" fmla="*/ 576952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2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CCA763A1-EDE2-D6EF-DCD8-B01DEBB59F62}"/>
              </a:ext>
            </a:extLst>
          </p:cNvPr>
          <p:cNvSpPr/>
          <p:nvPr/>
        </p:nvSpPr>
        <p:spPr>
          <a:xfrm>
            <a:off x="7337004" y="555170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5 w 576951"/>
              <a:gd name="connsiteY2" fmla="*/ 0 h 333102"/>
              <a:gd name="connsiteX3" fmla="*/ 576952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2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5" name="Freeform: Shape 144">
            <a:extLst>
              <a:ext uri="{FF2B5EF4-FFF2-40B4-BE49-F238E27FC236}">
                <a16:creationId xmlns:a16="http://schemas.microsoft.com/office/drawing/2014/main" id="{337A182F-FD30-7F48-5FEA-D0E5C1F1683D}"/>
              </a:ext>
            </a:extLst>
          </p:cNvPr>
          <p:cNvSpPr/>
          <p:nvPr/>
        </p:nvSpPr>
        <p:spPr>
          <a:xfrm>
            <a:off x="7337004" y="4552405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5 w 576951"/>
              <a:gd name="connsiteY2" fmla="*/ 0 h 333103"/>
              <a:gd name="connsiteX3" fmla="*/ 576952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2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6" name="Freeform: Shape 145">
            <a:extLst>
              <a:ext uri="{FF2B5EF4-FFF2-40B4-BE49-F238E27FC236}">
                <a16:creationId xmlns:a16="http://schemas.microsoft.com/office/drawing/2014/main" id="{DC63692F-AA85-237C-B0DB-0EFEFB1E8588}"/>
              </a:ext>
            </a:extLst>
          </p:cNvPr>
          <p:cNvSpPr/>
          <p:nvPr/>
        </p:nvSpPr>
        <p:spPr>
          <a:xfrm>
            <a:off x="7337004" y="-777241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5 w 576951"/>
              <a:gd name="connsiteY2" fmla="*/ 0 h 333102"/>
              <a:gd name="connsiteX3" fmla="*/ 576952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2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id="{E5428BDC-9905-1A76-05FB-5D29D7BE950A}"/>
              </a:ext>
            </a:extLst>
          </p:cNvPr>
          <p:cNvSpPr/>
          <p:nvPr/>
        </p:nvSpPr>
        <p:spPr>
          <a:xfrm>
            <a:off x="7337004" y="5884817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5 w 576951"/>
              <a:gd name="connsiteY2" fmla="*/ 0 h 333103"/>
              <a:gd name="connsiteX3" fmla="*/ 576952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2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8" name="Freeform: Shape 147">
            <a:extLst>
              <a:ext uri="{FF2B5EF4-FFF2-40B4-BE49-F238E27FC236}">
                <a16:creationId xmlns:a16="http://schemas.microsoft.com/office/drawing/2014/main" id="{11873500-34C6-94C8-CF0C-025FF3D1275C}"/>
              </a:ext>
            </a:extLst>
          </p:cNvPr>
          <p:cNvSpPr/>
          <p:nvPr/>
        </p:nvSpPr>
        <p:spPr>
          <a:xfrm>
            <a:off x="7337004" y="7217229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5 w 576951"/>
              <a:gd name="connsiteY2" fmla="*/ 0 h 333102"/>
              <a:gd name="connsiteX3" fmla="*/ 576952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2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9" name="Freeform: Shape 148">
            <a:extLst>
              <a:ext uri="{FF2B5EF4-FFF2-40B4-BE49-F238E27FC236}">
                <a16:creationId xmlns:a16="http://schemas.microsoft.com/office/drawing/2014/main" id="{1868CBCD-A629-FC0B-30B4-9D58B249D2B8}"/>
              </a:ext>
            </a:extLst>
          </p:cNvPr>
          <p:cNvSpPr/>
          <p:nvPr/>
        </p:nvSpPr>
        <p:spPr>
          <a:xfrm>
            <a:off x="7337004" y="4885508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2 w 576951"/>
              <a:gd name="connsiteY2" fmla="*/ 0 h 333102"/>
              <a:gd name="connsiteX3" fmla="*/ 384635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2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0" name="Freeform: Shape 149">
            <a:extLst>
              <a:ext uri="{FF2B5EF4-FFF2-40B4-BE49-F238E27FC236}">
                <a16:creationId xmlns:a16="http://schemas.microsoft.com/office/drawing/2014/main" id="{703B41AB-6B05-6A6E-97FE-EEC4048A0154}"/>
              </a:ext>
            </a:extLst>
          </p:cNvPr>
          <p:cNvSpPr/>
          <p:nvPr/>
        </p:nvSpPr>
        <p:spPr>
          <a:xfrm>
            <a:off x="7337004" y="6217920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2 w 576951"/>
              <a:gd name="connsiteY2" fmla="*/ 0 h 333103"/>
              <a:gd name="connsiteX3" fmla="*/ 384635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2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1" name="Freeform: Shape 150">
            <a:extLst>
              <a:ext uri="{FF2B5EF4-FFF2-40B4-BE49-F238E27FC236}">
                <a16:creationId xmlns:a16="http://schemas.microsoft.com/office/drawing/2014/main" id="{EF64A964-5E2B-279C-2018-EBDEB7CE2865}"/>
              </a:ext>
            </a:extLst>
          </p:cNvPr>
          <p:cNvSpPr/>
          <p:nvPr/>
        </p:nvSpPr>
        <p:spPr>
          <a:xfrm>
            <a:off x="7337004" y="3553096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2 w 576951"/>
              <a:gd name="connsiteY2" fmla="*/ 0 h 333103"/>
              <a:gd name="connsiteX3" fmla="*/ 384635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2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2" name="Freeform: Shape 151">
            <a:extLst>
              <a:ext uri="{FF2B5EF4-FFF2-40B4-BE49-F238E27FC236}">
                <a16:creationId xmlns:a16="http://schemas.microsoft.com/office/drawing/2014/main" id="{17E9839C-B84D-58C5-7CFA-DBDA5B110B84}"/>
              </a:ext>
            </a:extLst>
          </p:cNvPr>
          <p:cNvSpPr/>
          <p:nvPr/>
        </p:nvSpPr>
        <p:spPr>
          <a:xfrm>
            <a:off x="7337004" y="7550332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2 w 576951"/>
              <a:gd name="connsiteY2" fmla="*/ 0 h 333102"/>
              <a:gd name="connsiteX3" fmla="*/ 384635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2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3" name="Freeform: Shape 152">
            <a:extLst>
              <a:ext uri="{FF2B5EF4-FFF2-40B4-BE49-F238E27FC236}">
                <a16:creationId xmlns:a16="http://schemas.microsoft.com/office/drawing/2014/main" id="{A9C88DFE-7726-3A4D-5250-2197A8EE86EB}"/>
              </a:ext>
            </a:extLst>
          </p:cNvPr>
          <p:cNvSpPr/>
          <p:nvPr/>
        </p:nvSpPr>
        <p:spPr>
          <a:xfrm>
            <a:off x="7337004" y="2220685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2 w 576951"/>
              <a:gd name="connsiteY2" fmla="*/ 0 h 333102"/>
              <a:gd name="connsiteX3" fmla="*/ 384635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2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4" name="Freeform: Shape 153">
            <a:extLst>
              <a:ext uri="{FF2B5EF4-FFF2-40B4-BE49-F238E27FC236}">
                <a16:creationId xmlns:a16="http://schemas.microsoft.com/office/drawing/2014/main" id="{9FF4E3EF-89FF-6115-EFB5-8BBA101AF1F8}"/>
              </a:ext>
            </a:extLst>
          </p:cNvPr>
          <p:cNvSpPr/>
          <p:nvPr/>
        </p:nvSpPr>
        <p:spPr>
          <a:xfrm>
            <a:off x="7337004" y="888273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2 w 576951"/>
              <a:gd name="connsiteY2" fmla="*/ 0 h 333103"/>
              <a:gd name="connsiteX3" fmla="*/ 384635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2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5" name="Freeform: Shape 154">
            <a:extLst>
              <a:ext uri="{FF2B5EF4-FFF2-40B4-BE49-F238E27FC236}">
                <a16:creationId xmlns:a16="http://schemas.microsoft.com/office/drawing/2014/main" id="{E98F0508-583C-4A0B-2DA4-9DB24557D0A9}"/>
              </a:ext>
            </a:extLst>
          </p:cNvPr>
          <p:cNvSpPr/>
          <p:nvPr/>
        </p:nvSpPr>
        <p:spPr>
          <a:xfrm>
            <a:off x="7337004" y="-444138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2 w 576951"/>
              <a:gd name="connsiteY2" fmla="*/ 0 h 333102"/>
              <a:gd name="connsiteX3" fmla="*/ 384635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2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6" name="Freeform: Shape 155">
            <a:extLst>
              <a:ext uri="{FF2B5EF4-FFF2-40B4-BE49-F238E27FC236}">
                <a16:creationId xmlns:a16="http://schemas.microsoft.com/office/drawing/2014/main" id="{28F92025-F8B5-FD99-731C-EEC4865EC482}"/>
              </a:ext>
            </a:extLst>
          </p:cNvPr>
          <p:cNvSpPr/>
          <p:nvPr/>
        </p:nvSpPr>
        <p:spPr>
          <a:xfrm>
            <a:off x="1567492" y="5884817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4 w 576951"/>
              <a:gd name="connsiteY2" fmla="*/ 0 h 333103"/>
              <a:gd name="connsiteX3" fmla="*/ 576951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7" name="Freeform: Shape 156">
            <a:extLst>
              <a:ext uri="{FF2B5EF4-FFF2-40B4-BE49-F238E27FC236}">
                <a16:creationId xmlns:a16="http://schemas.microsoft.com/office/drawing/2014/main" id="{6F37160F-8A42-9845-B02F-0D6205A9DEE4}"/>
              </a:ext>
            </a:extLst>
          </p:cNvPr>
          <p:cNvSpPr/>
          <p:nvPr/>
        </p:nvSpPr>
        <p:spPr>
          <a:xfrm>
            <a:off x="1567492" y="4552405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4 w 576951"/>
              <a:gd name="connsiteY2" fmla="*/ 0 h 333103"/>
              <a:gd name="connsiteX3" fmla="*/ 576951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8" name="Freeform: Shape 157">
            <a:extLst>
              <a:ext uri="{FF2B5EF4-FFF2-40B4-BE49-F238E27FC236}">
                <a16:creationId xmlns:a16="http://schemas.microsoft.com/office/drawing/2014/main" id="{FDA6113D-DCBE-AEE5-484D-52A879AAE395}"/>
              </a:ext>
            </a:extLst>
          </p:cNvPr>
          <p:cNvSpPr/>
          <p:nvPr/>
        </p:nvSpPr>
        <p:spPr>
          <a:xfrm>
            <a:off x="1567492" y="7217229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9" name="Freeform: Shape 158">
            <a:extLst>
              <a:ext uri="{FF2B5EF4-FFF2-40B4-BE49-F238E27FC236}">
                <a16:creationId xmlns:a16="http://schemas.microsoft.com/office/drawing/2014/main" id="{6D5786BF-1DCD-5E83-A4BC-21F809D47671}"/>
              </a:ext>
            </a:extLst>
          </p:cNvPr>
          <p:cNvSpPr/>
          <p:nvPr/>
        </p:nvSpPr>
        <p:spPr>
          <a:xfrm>
            <a:off x="1567492" y="3219994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0" name="Freeform: Shape 159">
            <a:extLst>
              <a:ext uri="{FF2B5EF4-FFF2-40B4-BE49-F238E27FC236}">
                <a16:creationId xmlns:a16="http://schemas.microsoft.com/office/drawing/2014/main" id="{4A75EFC4-60A9-6357-F292-14E55C205C1D}"/>
              </a:ext>
            </a:extLst>
          </p:cNvPr>
          <p:cNvSpPr/>
          <p:nvPr/>
        </p:nvSpPr>
        <p:spPr>
          <a:xfrm>
            <a:off x="1567492" y="8549641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1" name="Freeform: Shape 160">
            <a:extLst>
              <a:ext uri="{FF2B5EF4-FFF2-40B4-BE49-F238E27FC236}">
                <a16:creationId xmlns:a16="http://schemas.microsoft.com/office/drawing/2014/main" id="{1EDAC349-264E-BC8A-9705-6D776F247F3D}"/>
              </a:ext>
            </a:extLst>
          </p:cNvPr>
          <p:cNvSpPr/>
          <p:nvPr/>
        </p:nvSpPr>
        <p:spPr>
          <a:xfrm>
            <a:off x="1567492" y="1887582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2" name="Freeform: Shape 161">
            <a:extLst>
              <a:ext uri="{FF2B5EF4-FFF2-40B4-BE49-F238E27FC236}">
                <a16:creationId xmlns:a16="http://schemas.microsoft.com/office/drawing/2014/main" id="{88785FF9-7D84-5C0F-E549-31CD79E5CA6A}"/>
              </a:ext>
            </a:extLst>
          </p:cNvPr>
          <p:cNvSpPr/>
          <p:nvPr/>
        </p:nvSpPr>
        <p:spPr>
          <a:xfrm>
            <a:off x="1567492" y="555170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3" name="Freeform: Shape 162">
            <a:extLst>
              <a:ext uri="{FF2B5EF4-FFF2-40B4-BE49-F238E27FC236}">
                <a16:creationId xmlns:a16="http://schemas.microsoft.com/office/drawing/2014/main" id="{65108ED1-C152-8EF8-4EF6-2559915A467C}"/>
              </a:ext>
            </a:extLst>
          </p:cNvPr>
          <p:cNvSpPr/>
          <p:nvPr/>
        </p:nvSpPr>
        <p:spPr>
          <a:xfrm>
            <a:off x="1567492" y="-777241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4" name="Freeform: Shape 163">
            <a:extLst>
              <a:ext uri="{FF2B5EF4-FFF2-40B4-BE49-F238E27FC236}">
                <a16:creationId xmlns:a16="http://schemas.microsoft.com/office/drawing/2014/main" id="{FC3617BC-37AF-874A-2DA9-B323642B58A9}"/>
              </a:ext>
            </a:extLst>
          </p:cNvPr>
          <p:cNvSpPr/>
          <p:nvPr/>
        </p:nvSpPr>
        <p:spPr>
          <a:xfrm>
            <a:off x="1567492" y="2220685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5" name="Freeform: Shape 164">
            <a:extLst>
              <a:ext uri="{FF2B5EF4-FFF2-40B4-BE49-F238E27FC236}">
                <a16:creationId xmlns:a16="http://schemas.microsoft.com/office/drawing/2014/main" id="{C8BCB79A-9E13-7C79-C5C7-65953F4E9860}"/>
              </a:ext>
            </a:extLst>
          </p:cNvPr>
          <p:cNvSpPr/>
          <p:nvPr/>
        </p:nvSpPr>
        <p:spPr>
          <a:xfrm>
            <a:off x="1567492" y="888273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1 w 576951"/>
              <a:gd name="connsiteY2" fmla="*/ 0 h 333103"/>
              <a:gd name="connsiteX3" fmla="*/ 384634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6" name="Freeform: Shape 165">
            <a:extLst>
              <a:ext uri="{FF2B5EF4-FFF2-40B4-BE49-F238E27FC236}">
                <a16:creationId xmlns:a16="http://schemas.microsoft.com/office/drawing/2014/main" id="{633264B6-1A98-04A1-2DB0-0C3220EEC7A3}"/>
              </a:ext>
            </a:extLst>
          </p:cNvPr>
          <p:cNvSpPr/>
          <p:nvPr/>
        </p:nvSpPr>
        <p:spPr>
          <a:xfrm>
            <a:off x="1567492" y="3553096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1 w 576951"/>
              <a:gd name="connsiteY2" fmla="*/ 0 h 333103"/>
              <a:gd name="connsiteX3" fmla="*/ 384634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7" name="Freeform: Shape 166">
            <a:extLst>
              <a:ext uri="{FF2B5EF4-FFF2-40B4-BE49-F238E27FC236}">
                <a16:creationId xmlns:a16="http://schemas.microsoft.com/office/drawing/2014/main" id="{067836D1-5C2B-6A6A-3649-E658AF982F88}"/>
              </a:ext>
            </a:extLst>
          </p:cNvPr>
          <p:cNvSpPr/>
          <p:nvPr/>
        </p:nvSpPr>
        <p:spPr>
          <a:xfrm>
            <a:off x="1567492" y="-444138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8" name="Freeform: Shape 167">
            <a:extLst>
              <a:ext uri="{FF2B5EF4-FFF2-40B4-BE49-F238E27FC236}">
                <a16:creationId xmlns:a16="http://schemas.microsoft.com/office/drawing/2014/main" id="{6A53C65C-8C20-28E4-4E71-9C57A9A0337A}"/>
              </a:ext>
            </a:extLst>
          </p:cNvPr>
          <p:cNvSpPr/>
          <p:nvPr/>
        </p:nvSpPr>
        <p:spPr>
          <a:xfrm>
            <a:off x="1567492" y="4885508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9" name="Freeform: Shape 168">
            <a:extLst>
              <a:ext uri="{FF2B5EF4-FFF2-40B4-BE49-F238E27FC236}">
                <a16:creationId xmlns:a16="http://schemas.microsoft.com/office/drawing/2014/main" id="{B5FCB8CF-B665-92E8-ED68-0DF3CC63FA1B}"/>
              </a:ext>
            </a:extLst>
          </p:cNvPr>
          <p:cNvSpPr/>
          <p:nvPr/>
        </p:nvSpPr>
        <p:spPr>
          <a:xfrm>
            <a:off x="1567492" y="6217920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1 w 576951"/>
              <a:gd name="connsiteY2" fmla="*/ 0 h 333103"/>
              <a:gd name="connsiteX3" fmla="*/ 384634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0" name="Freeform: Shape 169">
            <a:extLst>
              <a:ext uri="{FF2B5EF4-FFF2-40B4-BE49-F238E27FC236}">
                <a16:creationId xmlns:a16="http://schemas.microsoft.com/office/drawing/2014/main" id="{0595E7FA-D344-076C-C681-B6B45755D66F}"/>
              </a:ext>
            </a:extLst>
          </p:cNvPr>
          <p:cNvSpPr/>
          <p:nvPr/>
        </p:nvSpPr>
        <p:spPr>
          <a:xfrm>
            <a:off x="1567492" y="7550332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1" name="Freeform: Shape 170">
            <a:extLst>
              <a:ext uri="{FF2B5EF4-FFF2-40B4-BE49-F238E27FC236}">
                <a16:creationId xmlns:a16="http://schemas.microsoft.com/office/drawing/2014/main" id="{85CCCB97-0DC9-D989-E64A-95CA549EA0C4}"/>
              </a:ext>
            </a:extLst>
          </p:cNvPr>
          <p:cNvSpPr/>
          <p:nvPr/>
        </p:nvSpPr>
        <p:spPr>
          <a:xfrm>
            <a:off x="1567492" y="8882743"/>
            <a:ext cx="576951" cy="333103"/>
          </a:xfrm>
          <a:custGeom>
            <a:avLst/>
            <a:gdLst>
              <a:gd name="connsiteX0" fmla="*/ 0 w 576951"/>
              <a:gd name="connsiteY0" fmla="*/ 333104 h 333103"/>
              <a:gd name="connsiteX1" fmla="*/ 192317 w 576951"/>
              <a:gd name="connsiteY1" fmla="*/ 0 h 333103"/>
              <a:gd name="connsiteX2" fmla="*/ 576951 w 576951"/>
              <a:gd name="connsiteY2" fmla="*/ 0 h 333103"/>
              <a:gd name="connsiteX3" fmla="*/ 384634 w 576951"/>
              <a:gd name="connsiteY3" fmla="*/ 333104 h 333103"/>
              <a:gd name="connsiteX4" fmla="*/ 0 w 576951"/>
              <a:gd name="connsiteY4" fmla="*/ 333104 h 333103"/>
              <a:gd name="connsiteX5" fmla="*/ 0 w 576951"/>
              <a:gd name="connsiteY5" fmla="*/ 333104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4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4"/>
                </a:lnTo>
                <a:lnTo>
                  <a:pt x="0" y="333104"/>
                </a:lnTo>
                <a:lnTo>
                  <a:pt x="0" y="3331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2" name="Freeform: Shape 171">
            <a:extLst>
              <a:ext uri="{FF2B5EF4-FFF2-40B4-BE49-F238E27FC236}">
                <a16:creationId xmlns:a16="http://schemas.microsoft.com/office/drawing/2014/main" id="{259245DA-9565-EE7A-57FC-56FBE490EF43}"/>
              </a:ext>
            </a:extLst>
          </p:cNvPr>
          <p:cNvSpPr/>
          <p:nvPr/>
        </p:nvSpPr>
        <p:spPr>
          <a:xfrm>
            <a:off x="1567492" y="5218611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4 w 576951"/>
              <a:gd name="connsiteY2" fmla="*/ 0 h 333103"/>
              <a:gd name="connsiteX3" fmla="*/ 576951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3" name="Freeform: Shape 172">
            <a:extLst>
              <a:ext uri="{FF2B5EF4-FFF2-40B4-BE49-F238E27FC236}">
                <a16:creationId xmlns:a16="http://schemas.microsoft.com/office/drawing/2014/main" id="{868727E1-2012-CBDF-FB86-9C2C137A0AA7}"/>
              </a:ext>
            </a:extLst>
          </p:cNvPr>
          <p:cNvSpPr/>
          <p:nvPr/>
        </p:nvSpPr>
        <p:spPr>
          <a:xfrm>
            <a:off x="1567492" y="6551023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4 w 576951"/>
              <a:gd name="connsiteY2" fmla="*/ 0 h 333103"/>
              <a:gd name="connsiteX3" fmla="*/ 576951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4" name="Freeform: Shape 173">
            <a:extLst>
              <a:ext uri="{FF2B5EF4-FFF2-40B4-BE49-F238E27FC236}">
                <a16:creationId xmlns:a16="http://schemas.microsoft.com/office/drawing/2014/main" id="{E64D3FE2-2E25-50C1-593A-E0F6F2DCA6F5}"/>
              </a:ext>
            </a:extLst>
          </p:cNvPr>
          <p:cNvSpPr/>
          <p:nvPr/>
        </p:nvSpPr>
        <p:spPr>
          <a:xfrm>
            <a:off x="1567492" y="3886200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4 w 576951"/>
              <a:gd name="connsiteY2" fmla="*/ 0 h 333103"/>
              <a:gd name="connsiteX3" fmla="*/ 576951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5" name="Freeform: Shape 174">
            <a:extLst>
              <a:ext uri="{FF2B5EF4-FFF2-40B4-BE49-F238E27FC236}">
                <a16:creationId xmlns:a16="http://schemas.microsoft.com/office/drawing/2014/main" id="{2203DB4B-E79D-BE7A-7617-E7AF1A97F39C}"/>
              </a:ext>
            </a:extLst>
          </p:cNvPr>
          <p:cNvSpPr/>
          <p:nvPr/>
        </p:nvSpPr>
        <p:spPr>
          <a:xfrm>
            <a:off x="1567492" y="7883435"/>
            <a:ext cx="576951" cy="333103"/>
          </a:xfrm>
          <a:custGeom>
            <a:avLst/>
            <a:gdLst>
              <a:gd name="connsiteX0" fmla="*/ 192317 w 576951"/>
              <a:gd name="connsiteY0" fmla="*/ 333104 h 333103"/>
              <a:gd name="connsiteX1" fmla="*/ 0 w 576951"/>
              <a:gd name="connsiteY1" fmla="*/ 0 h 333103"/>
              <a:gd name="connsiteX2" fmla="*/ 384634 w 576951"/>
              <a:gd name="connsiteY2" fmla="*/ 0 h 333103"/>
              <a:gd name="connsiteX3" fmla="*/ 576951 w 576951"/>
              <a:gd name="connsiteY3" fmla="*/ 333104 h 333103"/>
              <a:gd name="connsiteX4" fmla="*/ 192317 w 576951"/>
              <a:gd name="connsiteY4" fmla="*/ 333104 h 333103"/>
              <a:gd name="connsiteX5" fmla="*/ 192317 w 576951"/>
              <a:gd name="connsiteY5" fmla="*/ 333104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4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4"/>
                </a:lnTo>
                <a:lnTo>
                  <a:pt x="192317" y="333104"/>
                </a:lnTo>
                <a:lnTo>
                  <a:pt x="192317" y="3331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6" name="Freeform: Shape 175">
            <a:extLst>
              <a:ext uri="{FF2B5EF4-FFF2-40B4-BE49-F238E27FC236}">
                <a16:creationId xmlns:a16="http://schemas.microsoft.com/office/drawing/2014/main" id="{E33F4099-459C-0810-E807-20E7CE7A2401}"/>
              </a:ext>
            </a:extLst>
          </p:cNvPr>
          <p:cNvSpPr/>
          <p:nvPr/>
        </p:nvSpPr>
        <p:spPr>
          <a:xfrm>
            <a:off x="1567492" y="2553788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4 w 576951"/>
              <a:gd name="connsiteY2" fmla="*/ 0 h 333103"/>
              <a:gd name="connsiteX3" fmla="*/ 576951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7" name="Freeform: Shape 176">
            <a:extLst>
              <a:ext uri="{FF2B5EF4-FFF2-40B4-BE49-F238E27FC236}">
                <a16:creationId xmlns:a16="http://schemas.microsoft.com/office/drawing/2014/main" id="{C443A2BA-C378-66A2-DD5A-C9D3256351AC}"/>
              </a:ext>
            </a:extLst>
          </p:cNvPr>
          <p:cNvSpPr/>
          <p:nvPr/>
        </p:nvSpPr>
        <p:spPr>
          <a:xfrm>
            <a:off x="1567492" y="1221376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8" name="Freeform: Shape 177">
            <a:extLst>
              <a:ext uri="{FF2B5EF4-FFF2-40B4-BE49-F238E27FC236}">
                <a16:creationId xmlns:a16="http://schemas.microsoft.com/office/drawing/2014/main" id="{A53DA70B-9740-EA26-E439-01A98E1C6295}"/>
              </a:ext>
            </a:extLst>
          </p:cNvPr>
          <p:cNvSpPr/>
          <p:nvPr/>
        </p:nvSpPr>
        <p:spPr>
          <a:xfrm>
            <a:off x="1567492" y="-111035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9" name="Freeform: Shape 178">
            <a:extLst>
              <a:ext uri="{FF2B5EF4-FFF2-40B4-BE49-F238E27FC236}">
                <a16:creationId xmlns:a16="http://schemas.microsoft.com/office/drawing/2014/main" id="{80F6477C-7FB8-98C6-9646-11BCB5FEEE95}"/>
              </a:ext>
            </a:extLst>
          </p:cNvPr>
          <p:cNvSpPr/>
          <p:nvPr/>
        </p:nvSpPr>
        <p:spPr>
          <a:xfrm>
            <a:off x="1567492" y="-1443447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4 w 576951"/>
              <a:gd name="connsiteY2" fmla="*/ 0 h 333103"/>
              <a:gd name="connsiteX3" fmla="*/ 576951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0" name="Freeform: Shape 179">
            <a:extLst>
              <a:ext uri="{FF2B5EF4-FFF2-40B4-BE49-F238E27FC236}">
                <a16:creationId xmlns:a16="http://schemas.microsoft.com/office/drawing/2014/main" id="{C0212749-9807-B13D-FA63-A444D5C30F6E}"/>
              </a:ext>
            </a:extLst>
          </p:cNvPr>
          <p:cNvSpPr/>
          <p:nvPr/>
        </p:nvSpPr>
        <p:spPr>
          <a:xfrm>
            <a:off x="1567492" y="1554479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1" name="Freeform: Shape 180">
            <a:extLst>
              <a:ext uri="{FF2B5EF4-FFF2-40B4-BE49-F238E27FC236}">
                <a16:creationId xmlns:a16="http://schemas.microsoft.com/office/drawing/2014/main" id="{831E3452-1A65-335B-97F9-E71E36A2F64B}"/>
              </a:ext>
            </a:extLst>
          </p:cNvPr>
          <p:cNvSpPr/>
          <p:nvPr/>
        </p:nvSpPr>
        <p:spPr>
          <a:xfrm>
            <a:off x="1567492" y="2886891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2" name="Freeform: Shape 181">
            <a:extLst>
              <a:ext uri="{FF2B5EF4-FFF2-40B4-BE49-F238E27FC236}">
                <a16:creationId xmlns:a16="http://schemas.microsoft.com/office/drawing/2014/main" id="{C62812F1-2E11-A4ED-818D-98260DB7FCA2}"/>
              </a:ext>
            </a:extLst>
          </p:cNvPr>
          <p:cNvSpPr/>
          <p:nvPr/>
        </p:nvSpPr>
        <p:spPr>
          <a:xfrm>
            <a:off x="1567492" y="222067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3" name="Freeform: Shape 182">
            <a:extLst>
              <a:ext uri="{FF2B5EF4-FFF2-40B4-BE49-F238E27FC236}">
                <a16:creationId xmlns:a16="http://schemas.microsoft.com/office/drawing/2014/main" id="{4BFC9F8B-96C5-8BBD-FCE1-611C924705CA}"/>
              </a:ext>
            </a:extLst>
          </p:cNvPr>
          <p:cNvSpPr/>
          <p:nvPr/>
        </p:nvSpPr>
        <p:spPr>
          <a:xfrm>
            <a:off x="1567492" y="4219303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4" name="Freeform: Shape 183">
            <a:extLst>
              <a:ext uri="{FF2B5EF4-FFF2-40B4-BE49-F238E27FC236}">
                <a16:creationId xmlns:a16="http://schemas.microsoft.com/office/drawing/2014/main" id="{1FBFA0BE-2A36-EB5A-F5DA-7F285BD6C51E}"/>
              </a:ext>
            </a:extLst>
          </p:cNvPr>
          <p:cNvSpPr/>
          <p:nvPr/>
        </p:nvSpPr>
        <p:spPr>
          <a:xfrm>
            <a:off x="1567492" y="-1110344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5" name="Freeform: Shape 184">
            <a:extLst>
              <a:ext uri="{FF2B5EF4-FFF2-40B4-BE49-F238E27FC236}">
                <a16:creationId xmlns:a16="http://schemas.microsoft.com/office/drawing/2014/main" id="{E5F0733A-086C-16D1-1977-9A418769CC88}"/>
              </a:ext>
            </a:extLst>
          </p:cNvPr>
          <p:cNvSpPr/>
          <p:nvPr/>
        </p:nvSpPr>
        <p:spPr>
          <a:xfrm>
            <a:off x="1567492" y="5551714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6" name="Freeform: Shape 185">
            <a:extLst>
              <a:ext uri="{FF2B5EF4-FFF2-40B4-BE49-F238E27FC236}">
                <a16:creationId xmlns:a16="http://schemas.microsoft.com/office/drawing/2014/main" id="{500AB04E-65EE-9797-91C3-37D906B1E064}"/>
              </a:ext>
            </a:extLst>
          </p:cNvPr>
          <p:cNvSpPr/>
          <p:nvPr/>
        </p:nvSpPr>
        <p:spPr>
          <a:xfrm>
            <a:off x="1567492" y="6884126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7" name="Freeform: Shape 186">
            <a:extLst>
              <a:ext uri="{FF2B5EF4-FFF2-40B4-BE49-F238E27FC236}">
                <a16:creationId xmlns:a16="http://schemas.microsoft.com/office/drawing/2014/main" id="{B4858117-D760-C749-EB0A-418CF323D655}"/>
              </a:ext>
            </a:extLst>
          </p:cNvPr>
          <p:cNvSpPr/>
          <p:nvPr/>
        </p:nvSpPr>
        <p:spPr>
          <a:xfrm>
            <a:off x="1567492" y="8216538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8" name="Freeform: Shape 187">
            <a:extLst>
              <a:ext uri="{FF2B5EF4-FFF2-40B4-BE49-F238E27FC236}">
                <a16:creationId xmlns:a16="http://schemas.microsoft.com/office/drawing/2014/main" id="{F4FFD6F0-45DB-B35A-397F-1EAF03D875D0}"/>
              </a:ext>
            </a:extLst>
          </p:cNvPr>
          <p:cNvSpPr/>
          <p:nvPr/>
        </p:nvSpPr>
        <p:spPr>
          <a:xfrm>
            <a:off x="8490907" y="1887582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5 w 576951"/>
              <a:gd name="connsiteY2" fmla="*/ 0 h 333102"/>
              <a:gd name="connsiteX3" fmla="*/ 576952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2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9" name="Freeform: Shape 188">
            <a:extLst>
              <a:ext uri="{FF2B5EF4-FFF2-40B4-BE49-F238E27FC236}">
                <a16:creationId xmlns:a16="http://schemas.microsoft.com/office/drawing/2014/main" id="{0D32CE08-6252-858A-42EE-4E4D268F0C03}"/>
              </a:ext>
            </a:extLst>
          </p:cNvPr>
          <p:cNvSpPr/>
          <p:nvPr/>
        </p:nvSpPr>
        <p:spPr>
          <a:xfrm>
            <a:off x="8490907" y="555170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5 w 576951"/>
              <a:gd name="connsiteY2" fmla="*/ 0 h 333102"/>
              <a:gd name="connsiteX3" fmla="*/ 576952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2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0" name="Freeform: Shape 189">
            <a:extLst>
              <a:ext uri="{FF2B5EF4-FFF2-40B4-BE49-F238E27FC236}">
                <a16:creationId xmlns:a16="http://schemas.microsoft.com/office/drawing/2014/main" id="{47DB84F2-AAF6-F5B9-EC85-80267148A513}"/>
              </a:ext>
            </a:extLst>
          </p:cNvPr>
          <p:cNvSpPr/>
          <p:nvPr/>
        </p:nvSpPr>
        <p:spPr>
          <a:xfrm>
            <a:off x="8490907" y="3219994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5 w 576951"/>
              <a:gd name="connsiteY2" fmla="*/ 0 h 333102"/>
              <a:gd name="connsiteX3" fmla="*/ 576952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2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1" name="Freeform: Shape 190">
            <a:extLst>
              <a:ext uri="{FF2B5EF4-FFF2-40B4-BE49-F238E27FC236}">
                <a16:creationId xmlns:a16="http://schemas.microsoft.com/office/drawing/2014/main" id="{9FD4E646-2B85-97D8-3C11-7FD2148CA395}"/>
              </a:ext>
            </a:extLst>
          </p:cNvPr>
          <p:cNvSpPr/>
          <p:nvPr/>
        </p:nvSpPr>
        <p:spPr>
          <a:xfrm>
            <a:off x="8490907" y="-777241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5 w 576951"/>
              <a:gd name="connsiteY2" fmla="*/ 0 h 333102"/>
              <a:gd name="connsiteX3" fmla="*/ 576952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2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2" name="Freeform: Shape 191">
            <a:extLst>
              <a:ext uri="{FF2B5EF4-FFF2-40B4-BE49-F238E27FC236}">
                <a16:creationId xmlns:a16="http://schemas.microsoft.com/office/drawing/2014/main" id="{FD2C6B3A-3A6A-3E5F-6284-E83048CBFB44}"/>
              </a:ext>
            </a:extLst>
          </p:cNvPr>
          <p:cNvSpPr/>
          <p:nvPr/>
        </p:nvSpPr>
        <p:spPr>
          <a:xfrm>
            <a:off x="8490907" y="4552405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5 w 576951"/>
              <a:gd name="connsiteY2" fmla="*/ 0 h 333103"/>
              <a:gd name="connsiteX3" fmla="*/ 576952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2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3" name="Freeform: Shape 192">
            <a:extLst>
              <a:ext uri="{FF2B5EF4-FFF2-40B4-BE49-F238E27FC236}">
                <a16:creationId xmlns:a16="http://schemas.microsoft.com/office/drawing/2014/main" id="{D28F7596-E122-051D-2A30-D35311C09126}"/>
              </a:ext>
            </a:extLst>
          </p:cNvPr>
          <p:cNvSpPr/>
          <p:nvPr/>
        </p:nvSpPr>
        <p:spPr>
          <a:xfrm>
            <a:off x="8490907" y="5884817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5 w 576951"/>
              <a:gd name="connsiteY2" fmla="*/ 0 h 333103"/>
              <a:gd name="connsiteX3" fmla="*/ 576952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2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4" name="Freeform: Shape 193">
            <a:extLst>
              <a:ext uri="{FF2B5EF4-FFF2-40B4-BE49-F238E27FC236}">
                <a16:creationId xmlns:a16="http://schemas.microsoft.com/office/drawing/2014/main" id="{80CA800B-6896-13E9-4FC6-15B6E1A70302}"/>
              </a:ext>
            </a:extLst>
          </p:cNvPr>
          <p:cNvSpPr/>
          <p:nvPr/>
        </p:nvSpPr>
        <p:spPr>
          <a:xfrm>
            <a:off x="8490907" y="7217229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5 w 576951"/>
              <a:gd name="connsiteY2" fmla="*/ 0 h 333102"/>
              <a:gd name="connsiteX3" fmla="*/ 576952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2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5" name="Freeform: Shape 194">
            <a:extLst>
              <a:ext uri="{FF2B5EF4-FFF2-40B4-BE49-F238E27FC236}">
                <a16:creationId xmlns:a16="http://schemas.microsoft.com/office/drawing/2014/main" id="{A370BDCA-CE24-9B56-A64E-2CEC773245B1}"/>
              </a:ext>
            </a:extLst>
          </p:cNvPr>
          <p:cNvSpPr/>
          <p:nvPr/>
        </p:nvSpPr>
        <p:spPr>
          <a:xfrm>
            <a:off x="8490907" y="8549641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5 w 576951"/>
              <a:gd name="connsiteY2" fmla="*/ 0 h 333102"/>
              <a:gd name="connsiteX3" fmla="*/ 576952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2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6" name="Freeform: Shape 195">
            <a:extLst>
              <a:ext uri="{FF2B5EF4-FFF2-40B4-BE49-F238E27FC236}">
                <a16:creationId xmlns:a16="http://schemas.microsoft.com/office/drawing/2014/main" id="{376496FB-C2F9-33A6-04F3-A9E17C6913C1}"/>
              </a:ext>
            </a:extLst>
          </p:cNvPr>
          <p:cNvSpPr/>
          <p:nvPr/>
        </p:nvSpPr>
        <p:spPr>
          <a:xfrm>
            <a:off x="8490907" y="6217920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2 w 576951"/>
              <a:gd name="connsiteY2" fmla="*/ 0 h 333103"/>
              <a:gd name="connsiteX3" fmla="*/ 384635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2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7" name="Freeform: Shape 196">
            <a:extLst>
              <a:ext uri="{FF2B5EF4-FFF2-40B4-BE49-F238E27FC236}">
                <a16:creationId xmlns:a16="http://schemas.microsoft.com/office/drawing/2014/main" id="{27A40426-62C9-3D42-CD83-4E8799CEAAB9}"/>
              </a:ext>
            </a:extLst>
          </p:cNvPr>
          <p:cNvSpPr/>
          <p:nvPr/>
        </p:nvSpPr>
        <p:spPr>
          <a:xfrm>
            <a:off x="8490907" y="4885508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2 w 576951"/>
              <a:gd name="connsiteY2" fmla="*/ 0 h 333102"/>
              <a:gd name="connsiteX3" fmla="*/ 384635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2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8" name="Freeform: Shape 197">
            <a:extLst>
              <a:ext uri="{FF2B5EF4-FFF2-40B4-BE49-F238E27FC236}">
                <a16:creationId xmlns:a16="http://schemas.microsoft.com/office/drawing/2014/main" id="{81662F82-706C-B067-8E2B-A38B7F14F771}"/>
              </a:ext>
            </a:extLst>
          </p:cNvPr>
          <p:cNvSpPr/>
          <p:nvPr/>
        </p:nvSpPr>
        <p:spPr>
          <a:xfrm>
            <a:off x="8490907" y="7550332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2 w 576951"/>
              <a:gd name="connsiteY2" fmla="*/ 0 h 333102"/>
              <a:gd name="connsiteX3" fmla="*/ 384635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2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9" name="Freeform: Shape 198">
            <a:extLst>
              <a:ext uri="{FF2B5EF4-FFF2-40B4-BE49-F238E27FC236}">
                <a16:creationId xmlns:a16="http://schemas.microsoft.com/office/drawing/2014/main" id="{85485FF5-541D-EFCD-8BF8-7B497EE5C0D6}"/>
              </a:ext>
            </a:extLst>
          </p:cNvPr>
          <p:cNvSpPr/>
          <p:nvPr/>
        </p:nvSpPr>
        <p:spPr>
          <a:xfrm>
            <a:off x="8490907" y="3553096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2 w 576951"/>
              <a:gd name="connsiteY2" fmla="*/ 0 h 333103"/>
              <a:gd name="connsiteX3" fmla="*/ 384635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2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0" name="Freeform: Shape 199">
            <a:extLst>
              <a:ext uri="{FF2B5EF4-FFF2-40B4-BE49-F238E27FC236}">
                <a16:creationId xmlns:a16="http://schemas.microsoft.com/office/drawing/2014/main" id="{48B515DF-17A2-42C1-BDA1-FF46F6C80B42}"/>
              </a:ext>
            </a:extLst>
          </p:cNvPr>
          <p:cNvSpPr/>
          <p:nvPr/>
        </p:nvSpPr>
        <p:spPr>
          <a:xfrm>
            <a:off x="8490907" y="8882743"/>
            <a:ext cx="576951" cy="333103"/>
          </a:xfrm>
          <a:custGeom>
            <a:avLst/>
            <a:gdLst>
              <a:gd name="connsiteX0" fmla="*/ 0 w 576951"/>
              <a:gd name="connsiteY0" fmla="*/ 333104 h 333103"/>
              <a:gd name="connsiteX1" fmla="*/ 192317 w 576951"/>
              <a:gd name="connsiteY1" fmla="*/ 0 h 333103"/>
              <a:gd name="connsiteX2" fmla="*/ 576952 w 576951"/>
              <a:gd name="connsiteY2" fmla="*/ 0 h 333103"/>
              <a:gd name="connsiteX3" fmla="*/ 384635 w 576951"/>
              <a:gd name="connsiteY3" fmla="*/ 333104 h 333103"/>
              <a:gd name="connsiteX4" fmla="*/ 0 w 576951"/>
              <a:gd name="connsiteY4" fmla="*/ 333104 h 333103"/>
              <a:gd name="connsiteX5" fmla="*/ 0 w 576951"/>
              <a:gd name="connsiteY5" fmla="*/ 333104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4"/>
                </a:moveTo>
                <a:lnTo>
                  <a:pt x="192317" y="0"/>
                </a:lnTo>
                <a:lnTo>
                  <a:pt x="576952" y="0"/>
                </a:lnTo>
                <a:lnTo>
                  <a:pt x="384635" y="333104"/>
                </a:lnTo>
                <a:lnTo>
                  <a:pt x="0" y="333104"/>
                </a:lnTo>
                <a:lnTo>
                  <a:pt x="0" y="3331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1" name="Freeform: Shape 200">
            <a:extLst>
              <a:ext uri="{FF2B5EF4-FFF2-40B4-BE49-F238E27FC236}">
                <a16:creationId xmlns:a16="http://schemas.microsoft.com/office/drawing/2014/main" id="{4A7FA460-D051-8DD7-1ED6-D04A968C3B3E}"/>
              </a:ext>
            </a:extLst>
          </p:cNvPr>
          <p:cNvSpPr/>
          <p:nvPr/>
        </p:nvSpPr>
        <p:spPr>
          <a:xfrm>
            <a:off x="8490907" y="2220685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2 w 576951"/>
              <a:gd name="connsiteY2" fmla="*/ 0 h 333102"/>
              <a:gd name="connsiteX3" fmla="*/ 384635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2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2" name="Freeform: Shape 201">
            <a:extLst>
              <a:ext uri="{FF2B5EF4-FFF2-40B4-BE49-F238E27FC236}">
                <a16:creationId xmlns:a16="http://schemas.microsoft.com/office/drawing/2014/main" id="{ECD4866E-86E4-CB99-3F6F-71656EE466C8}"/>
              </a:ext>
            </a:extLst>
          </p:cNvPr>
          <p:cNvSpPr/>
          <p:nvPr/>
        </p:nvSpPr>
        <p:spPr>
          <a:xfrm>
            <a:off x="8490907" y="888273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2 w 576951"/>
              <a:gd name="connsiteY2" fmla="*/ 0 h 333103"/>
              <a:gd name="connsiteX3" fmla="*/ 384635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2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3" name="Freeform: Shape 202">
            <a:extLst>
              <a:ext uri="{FF2B5EF4-FFF2-40B4-BE49-F238E27FC236}">
                <a16:creationId xmlns:a16="http://schemas.microsoft.com/office/drawing/2014/main" id="{AC361AB9-8B56-DAB2-0256-C434E1C5B6B2}"/>
              </a:ext>
            </a:extLst>
          </p:cNvPr>
          <p:cNvSpPr/>
          <p:nvPr/>
        </p:nvSpPr>
        <p:spPr>
          <a:xfrm>
            <a:off x="8490907" y="-444138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2 w 576951"/>
              <a:gd name="connsiteY2" fmla="*/ 0 h 333102"/>
              <a:gd name="connsiteX3" fmla="*/ 384635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2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4" name="Freeform: Shape 203">
            <a:extLst>
              <a:ext uri="{FF2B5EF4-FFF2-40B4-BE49-F238E27FC236}">
                <a16:creationId xmlns:a16="http://schemas.microsoft.com/office/drawing/2014/main" id="{40B808B3-EF67-F679-0E8C-944FB7049363}"/>
              </a:ext>
            </a:extLst>
          </p:cNvPr>
          <p:cNvSpPr/>
          <p:nvPr/>
        </p:nvSpPr>
        <p:spPr>
          <a:xfrm>
            <a:off x="8490907" y="1221376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5 w 576951"/>
              <a:gd name="connsiteY2" fmla="*/ 0 h 333102"/>
              <a:gd name="connsiteX3" fmla="*/ 576952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2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5" name="Freeform: Shape 204">
            <a:extLst>
              <a:ext uri="{FF2B5EF4-FFF2-40B4-BE49-F238E27FC236}">
                <a16:creationId xmlns:a16="http://schemas.microsoft.com/office/drawing/2014/main" id="{1320A1A1-FC50-2FB3-6545-8F715C4847A4}"/>
              </a:ext>
            </a:extLst>
          </p:cNvPr>
          <p:cNvSpPr/>
          <p:nvPr/>
        </p:nvSpPr>
        <p:spPr>
          <a:xfrm>
            <a:off x="8490907" y="2553788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5 w 576951"/>
              <a:gd name="connsiteY2" fmla="*/ 0 h 333103"/>
              <a:gd name="connsiteX3" fmla="*/ 576952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2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6" name="Freeform: Shape 205">
            <a:extLst>
              <a:ext uri="{FF2B5EF4-FFF2-40B4-BE49-F238E27FC236}">
                <a16:creationId xmlns:a16="http://schemas.microsoft.com/office/drawing/2014/main" id="{3150DFDF-0931-5D12-F535-B6B18477EF1D}"/>
              </a:ext>
            </a:extLst>
          </p:cNvPr>
          <p:cNvSpPr/>
          <p:nvPr/>
        </p:nvSpPr>
        <p:spPr>
          <a:xfrm>
            <a:off x="8490907" y="-111035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5 w 576951"/>
              <a:gd name="connsiteY2" fmla="*/ 0 h 333102"/>
              <a:gd name="connsiteX3" fmla="*/ 576952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2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7" name="Freeform: Shape 206">
            <a:extLst>
              <a:ext uri="{FF2B5EF4-FFF2-40B4-BE49-F238E27FC236}">
                <a16:creationId xmlns:a16="http://schemas.microsoft.com/office/drawing/2014/main" id="{3038BD99-526F-6C33-07B2-16015E6C2CAE}"/>
              </a:ext>
            </a:extLst>
          </p:cNvPr>
          <p:cNvSpPr/>
          <p:nvPr/>
        </p:nvSpPr>
        <p:spPr>
          <a:xfrm>
            <a:off x="8490907" y="3886200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5 w 576951"/>
              <a:gd name="connsiteY2" fmla="*/ 0 h 333103"/>
              <a:gd name="connsiteX3" fmla="*/ 576952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2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8" name="Freeform: Shape 207">
            <a:extLst>
              <a:ext uri="{FF2B5EF4-FFF2-40B4-BE49-F238E27FC236}">
                <a16:creationId xmlns:a16="http://schemas.microsoft.com/office/drawing/2014/main" id="{5FF37B6E-322B-3283-8159-25362E455902}"/>
              </a:ext>
            </a:extLst>
          </p:cNvPr>
          <p:cNvSpPr/>
          <p:nvPr/>
        </p:nvSpPr>
        <p:spPr>
          <a:xfrm>
            <a:off x="8490907" y="-1443447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5 w 576951"/>
              <a:gd name="connsiteY2" fmla="*/ 0 h 333103"/>
              <a:gd name="connsiteX3" fmla="*/ 576952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2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9" name="Freeform: Shape 208">
            <a:extLst>
              <a:ext uri="{FF2B5EF4-FFF2-40B4-BE49-F238E27FC236}">
                <a16:creationId xmlns:a16="http://schemas.microsoft.com/office/drawing/2014/main" id="{D0128BE2-DCB9-B538-10E4-21EA5206A9A9}"/>
              </a:ext>
            </a:extLst>
          </p:cNvPr>
          <p:cNvSpPr/>
          <p:nvPr/>
        </p:nvSpPr>
        <p:spPr>
          <a:xfrm>
            <a:off x="8490907" y="5218611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5 w 576951"/>
              <a:gd name="connsiteY2" fmla="*/ 0 h 333103"/>
              <a:gd name="connsiteX3" fmla="*/ 576952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2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0" name="Freeform: Shape 209">
            <a:extLst>
              <a:ext uri="{FF2B5EF4-FFF2-40B4-BE49-F238E27FC236}">
                <a16:creationId xmlns:a16="http://schemas.microsoft.com/office/drawing/2014/main" id="{27660FB4-4531-7076-D4FB-173A5C17D30E}"/>
              </a:ext>
            </a:extLst>
          </p:cNvPr>
          <p:cNvSpPr/>
          <p:nvPr/>
        </p:nvSpPr>
        <p:spPr>
          <a:xfrm>
            <a:off x="8490907" y="6551023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5 w 576951"/>
              <a:gd name="connsiteY2" fmla="*/ 0 h 333103"/>
              <a:gd name="connsiteX3" fmla="*/ 576952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2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1" name="Freeform: Shape 210">
            <a:extLst>
              <a:ext uri="{FF2B5EF4-FFF2-40B4-BE49-F238E27FC236}">
                <a16:creationId xmlns:a16="http://schemas.microsoft.com/office/drawing/2014/main" id="{BB71A609-A4F6-29FD-84B6-1851FDD33AC3}"/>
              </a:ext>
            </a:extLst>
          </p:cNvPr>
          <p:cNvSpPr/>
          <p:nvPr/>
        </p:nvSpPr>
        <p:spPr>
          <a:xfrm>
            <a:off x="8490907" y="7883435"/>
            <a:ext cx="576951" cy="333103"/>
          </a:xfrm>
          <a:custGeom>
            <a:avLst/>
            <a:gdLst>
              <a:gd name="connsiteX0" fmla="*/ 192317 w 576951"/>
              <a:gd name="connsiteY0" fmla="*/ 333104 h 333103"/>
              <a:gd name="connsiteX1" fmla="*/ 0 w 576951"/>
              <a:gd name="connsiteY1" fmla="*/ 0 h 333103"/>
              <a:gd name="connsiteX2" fmla="*/ 384635 w 576951"/>
              <a:gd name="connsiteY2" fmla="*/ 0 h 333103"/>
              <a:gd name="connsiteX3" fmla="*/ 576952 w 576951"/>
              <a:gd name="connsiteY3" fmla="*/ 333104 h 333103"/>
              <a:gd name="connsiteX4" fmla="*/ 192317 w 576951"/>
              <a:gd name="connsiteY4" fmla="*/ 333104 h 333103"/>
              <a:gd name="connsiteX5" fmla="*/ 192317 w 576951"/>
              <a:gd name="connsiteY5" fmla="*/ 333104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4"/>
                </a:moveTo>
                <a:lnTo>
                  <a:pt x="0" y="0"/>
                </a:lnTo>
                <a:lnTo>
                  <a:pt x="384635" y="0"/>
                </a:lnTo>
                <a:lnTo>
                  <a:pt x="576952" y="333104"/>
                </a:lnTo>
                <a:lnTo>
                  <a:pt x="192317" y="333104"/>
                </a:lnTo>
                <a:lnTo>
                  <a:pt x="192317" y="3331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2" name="Freeform: Shape 211">
            <a:extLst>
              <a:ext uri="{FF2B5EF4-FFF2-40B4-BE49-F238E27FC236}">
                <a16:creationId xmlns:a16="http://schemas.microsoft.com/office/drawing/2014/main" id="{74DF6BCA-4005-582E-20DF-CFB41F6DC812}"/>
              </a:ext>
            </a:extLst>
          </p:cNvPr>
          <p:cNvSpPr/>
          <p:nvPr/>
        </p:nvSpPr>
        <p:spPr>
          <a:xfrm>
            <a:off x="8490907" y="5551714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2 w 576951"/>
              <a:gd name="connsiteY2" fmla="*/ 0 h 333102"/>
              <a:gd name="connsiteX3" fmla="*/ 384635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2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3" name="Freeform: Shape 212">
            <a:extLst>
              <a:ext uri="{FF2B5EF4-FFF2-40B4-BE49-F238E27FC236}">
                <a16:creationId xmlns:a16="http://schemas.microsoft.com/office/drawing/2014/main" id="{CD5C1B67-74F8-1F81-47E9-99F434D316AF}"/>
              </a:ext>
            </a:extLst>
          </p:cNvPr>
          <p:cNvSpPr/>
          <p:nvPr/>
        </p:nvSpPr>
        <p:spPr>
          <a:xfrm>
            <a:off x="8490907" y="6884126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2 w 576951"/>
              <a:gd name="connsiteY2" fmla="*/ 0 h 333102"/>
              <a:gd name="connsiteX3" fmla="*/ 384635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2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4" name="Freeform: Shape 213">
            <a:extLst>
              <a:ext uri="{FF2B5EF4-FFF2-40B4-BE49-F238E27FC236}">
                <a16:creationId xmlns:a16="http://schemas.microsoft.com/office/drawing/2014/main" id="{0C106CCF-C007-F9FE-C7B9-32A9BABC90F9}"/>
              </a:ext>
            </a:extLst>
          </p:cNvPr>
          <p:cNvSpPr/>
          <p:nvPr/>
        </p:nvSpPr>
        <p:spPr>
          <a:xfrm>
            <a:off x="8490907" y="4219303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2 w 576951"/>
              <a:gd name="connsiteY2" fmla="*/ 0 h 333102"/>
              <a:gd name="connsiteX3" fmla="*/ 384635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2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5" name="Freeform: Shape 214">
            <a:extLst>
              <a:ext uri="{FF2B5EF4-FFF2-40B4-BE49-F238E27FC236}">
                <a16:creationId xmlns:a16="http://schemas.microsoft.com/office/drawing/2014/main" id="{F2DD4975-A344-9ED5-ACAB-F0B66099E0B2}"/>
              </a:ext>
            </a:extLst>
          </p:cNvPr>
          <p:cNvSpPr/>
          <p:nvPr/>
        </p:nvSpPr>
        <p:spPr>
          <a:xfrm>
            <a:off x="8490907" y="8216538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2 w 576951"/>
              <a:gd name="connsiteY2" fmla="*/ 0 h 333102"/>
              <a:gd name="connsiteX3" fmla="*/ 384635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2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6" name="Freeform: Shape 215">
            <a:extLst>
              <a:ext uri="{FF2B5EF4-FFF2-40B4-BE49-F238E27FC236}">
                <a16:creationId xmlns:a16="http://schemas.microsoft.com/office/drawing/2014/main" id="{1FEE3CE6-644B-488B-189B-38723475C58F}"/>
              </a:ext>
            </a:extLst>
          </p:cNvPr>
          <p:cNvSpPr/>
          <p:nvPr/>
        </p:nvSpPr>
        <p:spPr>
          <a:xfrm>
            <a:off x="8490907" y="2886891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2 w 576951"/>
              <a:gd name="connsiteY2" fmla="*/ 0 h 333102"/>
              <a:gd name="connsiteX3" fmla="*/ 384635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2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7" name="Freeform: Shape 216">
            <a:extLst>
              <a:ext uri="{FF2B5EF4-FFF2-40B4-BE49-F238E27FC236}">
                <a16:creationId xmlns:a16="http://schemas.microsoft.com/office/drawing/2014/main" id="{BB9E49A9-B4A4-C503-7852-5A605E042C96}"/>
              </a:ext>
            </a:extLst>
          </p:cNvPr>
          <p:cNvSpPr/>
          <p:nvPr/>
        </p:nvSpPr>
        <p:spPr>
          <a:xfrm>
            <a:off x="8490907" y="1554479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2 w 576951"/>
              <a:gd name="connsiteY2" fmla="*/ 0 h 333102"/>
              <a:gd name="connsiteX3" fmla="*/ 384635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2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8" name="Freeform: Shape 217">
            <a:extLst>
              <a:ext uri="{FF2B5EF4-FFF2-40B4-BE49-F238E27FC236}">
                <a16:creationId xmlns:a16="http://schemas.microsoft.com/office/drawing/2014/main" id="{ACC8B7C8-0F15-815F-13B4-D6BD6C56D9E0}"/>
              </a:ext>
            </a:extLst>
          </p:cNvPr>
          <p:cNvSpPr/>
          <p:nvPr/>
        </p:nvSpPr>
        <p:spPr>
          <a:xfrm>
            <a:off x="8490907" y="222067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2 w 576951"/>
              <a:gd name="connsiteY2" fmla="*/ 0 h 333102"/>
              <a:gd name="connsiteX3" fmla="*/ 384635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2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9" name="Freeform: Shape 218">
            <a:extLst>
              <a:ext uri="{FF2B5EF4-FFF2-40B4-BE49-F238E27FC236}">
                <a16:creationId xmlns:a16="http://schemas.microsoft.com/office/drawing/2014/main" id="{04D3CC96-28E5-AD3E-33FE-3D52204C33F9}"/>
              </a:ext>
            </a:extLst>
          </p:cNvPr>
          <p:cNvSpPr/>
          <p:nvPr/>
        </p:nvSpPr>
        <p:spPr>
          <a:xfrm>
            <a:off x="8490907" y="-1110344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2 w 576951"/>
              <a:gd name="connsiteY2" fmla="*/ 0 h 333102"/>
              <a:gd name="connsiteX3" fmla="*/ 384635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2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0" name="Freeform: Shape 219">
            <a:extLst>
              <a:ext uri="{FF2B5EF4-FFF2-40B4-BE49-F238E27FC236}">
                <a16:creationId xmlns:a16="http://schemas.microsoft.com/office/drawing/2014/main" id="{2FDDA050-D81D-DCBE-0316-F463A1E9C3B5}"/>
              </a:ext>
            </a:extLst>
          </p:cNvPr>
          <p:cNvSpPr/>
          <p:nvPr/>
        </p:nvSpPr>
        <p:spPr>
          <a:xfrm>
            <a:off x="413590" y="6551023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4 w 576951"/>
              <a:gd name="connsiteY2" fmla="*/ 0 h 333103"/>
              <a:gd name="connsiteX3" fmla="*/ 576951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1" name="Freeform: Shape 220">
            <a:extLst>
              <a:ext uri="{FF2B5EF4-FFF2-40B4-BE49-F238E27FC236}">
                <a16:creationId xmlns:a16="http://schemas.microsoft.com/office/drawing/2014/main" id="{7DD3D371-C543-6343-7A2D-799B31706E11}"/>
              </a:ext>
            </a:extLst>
          </p:cNvPr>
          <p:cNvSpPr/>
          <p:nvPr/>
        </p:nvSpPr>
        <p:spPr>
          <a:xfrm>
            <a:off x="413590" y="5218611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4 w 576951"/>
              <a:gd name="connsiteY2" fmla="*/ 0 h 333103"/>
              <a:gd name="connsiteX3" fmla="*/ 576951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2" name="Freeform: Shape 221">
            <a:extLst>
              <a:ext uri="{FF2B5EF4-FFF2-40B4-BE49-F238E27FC236}">
                <a16:creationId xmlns:a16="http://schemas.microsoft.com/office/drawing/2014/main" id="{4767884D-7BB3-ABAC-475A-B495218B7B17}"/>
              </a:ext>
            </a:extLst>
          </p:cNvPr>
          <p:cNvSpPr/>
          <p:nvPr/>
        </p:nvSpPr>
        <p:spPr>
          <a:xfrm>
            <a:off x="413590" y="7883435"/>
            <a:ext cx="576951" cy="333103"/>
          </a:xfrm>
          <a:custGeom>
            <a:avLst/>
            <a:gdLst>
              <a:gd name="connsiteX0" fmla="*/ 192317 w 576951"/>
              <a:gd name="connsiteY0" fmla="*/ 333104 h 333103"/>
              <a:gd name="connsiteX1" fmla="*/ 0 w 576951"/>
              <a:gd name="connsiteY1" fmla="*/ 0 h 333103"/>
              <a:gd name="connsiteX2" fmla="*/ 384634 w 576951"/>
              <a:gd name="connsiteY2" fmla="*/ 0 h 333103"/>
              <a:gd name="connsiteX3" fmla="*/ 576951 w 576951"/>
              <a:gd name="connsiteY3" fmla="*/ 333104 h 333103"/>
              <a:gd name="connsiteX4" fmla="*/ 192317 w 576951"/>
              <a:gd name="connsiteY4" fmla="*/ 333104 h 333103"/>
              <a:gd name="connsiteX5" fmla="*/ 192317 w 576951"/>
              <a:gd name="connsiteY5" fmla="*/ 333104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4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4"/>
                </a:lnTo>
                <a:lnTo>
                  <a:pt x="192317" y="333104"/>
                </a:lnTo>
                <a:lnTo>
                  <a:pt x="192317" y="3331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3" name="Freeform: Shape 222">
            <a:extLst>
              <a:ext uri="{FF2B5EF4-FFF2-40B4-BE49-F238E27FC236}">
                <a16:creationId xmlns:a16="http://schemas.microsoft.com/office/drawing/2014/main" id="{0D3CBE08-5B57-357B-79D8-5BA7271E88C3}"/>
              </a:ext>
            </a:extLst>
          </p:cNvPr>
          <p:cNvSpPr/>
          <p:nvPr/>
        </p:nvSpPr>
        <p:spPr>
          <a:xfrm>
            <a:off x="413590" y="3886200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4 w 576951"/>
              <a:gd name="connsiteY2" fmla="*/ 0 h 333103"/>
              <a:gd name="connsiteX3" fmla="*/ 576951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4" name="Freeform: Shape 223">
            <a:extLst>
              <a:ext uri="{FF2B5EF4-FFF2-40B4-BE49-F238E27FC236}">
                <a16:creationId xmlns:a16="http://schemas.microsoft.com/office/drawing/2014/main" id="{38CF6016-E493-CFC8-B537-2F1759486338}"/>
              </a:ext>
            </a:extLst>
          </p:cNvPr>
          <p:cNvSpPr/>
          <p:nvPr/>
        </p:nvSpPr>
        <p:spPr>
          <a:xfrm>
            <a:off x="413590" y="2553788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4 w 576951"/>
              <a:gd name="connsiteY2" fmla="*/ 0 h 333103"/>
              <a:gd name="connsiteX3" fmla="*/ 576951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5" name="Freeform: Shape 224">
            <a:extLst>
              <a:ext uri="{FF2B5EF4-FFF2-40B4-BE49-F238E27FC236}">
                <a16:creationId xmlns:a16="http://schemas.microsoft.com/office/drawing/2014/main" id="{41DDA7FA-16F9-4451-DCAD-CB133106FC52}"/>
              </a:ext>
            </a:extLst>
          </p:cNvPr>
          <p:cNvSpPr/>
          <p:nvPr/>
        </p:nvSpPr>
        <p:spPr>
          <a:xfrm>
            <a:off x="413590" y="1221376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6" name="Freeform: Shape 225">
            <a:extLst>
              <a:ext uri="{FF2B5EF4-FFF2-40B4-BE49-F238E27FC236}">
                <a16:creationId xmlns:a16="http://schemas.microsoft.com/office/drawing/2014/main" id="{D2641E78-9CCE-A859-31B1-2302B69EB0B0}"/>
              </a:ext>
            </a:extLst>
          </p:cNvPr>
          <p:cNvSpPr/>
          <p:nvPr/>
        </p:nvSpPr>
        <p:spPr>
          <a:xfrm>
            <a:off x="413590" y="-111035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7" name="Freeform: Shape 226">
            <a:extLst>
              <a:ext uri="{FF2B5EF4-FFF2-40B4-BE49-F238E27FC236}">
                <a16:creationId xmlns:a16="http://schemas.microsoft.com/office/drawing/2014/main" id="{F8B6B830-E82E-3497-586A-2A4F524A890E}"/>
              </a:ext>
            </a:extLst>
          </p:cNvPr>
          <p:cNvSpPr/>
          <p:nvPr/>
        </p:nvSpPr>
        <p:spPr>
          <a:xfrm>
            <a:off x="413590" y="1554479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8" name="Freeform: Shape 227">
            <a:extLst>
              <a:ext uri="{FF2B5EF4-FFF2-40B4-BE49-F238E27FC236}">
                <a16:creationId xmlns:a16="http://schemas.microsoft.com/office/drawing/2014/main" id="{ED4BF910-2E7B-1E86-8500-6C380B42ED47}"/>
              </a:ext>
            </a:extLst>
          </p:cNvPr>
          <p:cNvSpPr/>
          <p:nvPr/>
        </p:nvSpPr>
        <p:spPr>
          <a:xfrm>
            <a:off x="413590" y="222067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9" name="Freeform: Shape 228">
            <a:extLst>
              <a:ext uri="{FF2B5EF4-FFF2-40B4-BE49-F238E27FC236}">
                <a16:creationId xmlns:a16="http://schemas.microsoft.com/office/drawing/2014/main" id="{043B2ECF-7BAC-52A9-FC43-3362931AC9ED}"/>
              </a:ext>
            </a:extLst>
          </p:cNvPr>
          <p:cNvSpPr/>
          <p:nvPr/>
        </p:nvSpPr>
        <p:spPr>
          <a:xfrm>
            <a:off x="413590" y="2886891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0" name="Freeform: Shape 229">
            <a:extLst>
              <a:ext uri="{FF2B5EF4-FFF2-40B4-BE49-F238E27FC236}">
                <a16:creationId xmlns:a16="http://schemas.microsoft.com/office/drawing/2014/main" id="{95D32404-7E57-B150-E87C-DE142B64625C}"/>
              </a:ext>
            </a:extLst>
          </p:cNvPr>
          <p:cNvSpPr/>
          <p:nvPr/>
        </p:nvSpPr>
        <p:spPr>
          <a:xfrm>
            <a:off x="413590" y="4219303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1" name="Freeform: Shape 230">
            <a:extLst>
              <a:ext uri="{FF2B5EF4-FFF2-40B4-BE49-F238E27FC236}">
                <a16:creationId xmlns:a16="http://schemas.microsoft.com/office/drawing/2014/main" id="{DBBBB386-3AE7-AF0C-12C5-4F89B2F810AE}"/>
              </a:ext>
            </a:extLst>
          </p:cNvPr>
          <p:cNvSpPr/>
          <p:nvPr/>
        </p:nvSpPr>
        <p:spPr>
          <a:xfrm>
            <a:off x="413590" y="5551714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2" name="Freeform: Shape 231">
            <a:extLst>
              <a:ext uri="{FF2B5EF4-FFF2-40B4-BE49-F238E27FC236}">
                <a16:creationId xmlns:a16="http://schemas.microsoft.com/office/drawing/2014/main" id="{F6C8F661-5550-853C-4086-F3D8900758F9}"/>
              </a:ext>
            </a:extLst>
          </p:cNvPr>
          <p:cNvSpPr/>
          <p:nvPr/>
        </p:nvSpPr>
        <p:spPr>
          <a:xfrm>
            <a:off x="413590" y="6884126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3" name="Freeform: Shape 232">
            <a:extLst>
              <a:ext uri="{FF2B5EF4-FFF2-40B4-BE49-F238E27FC236}">
                <a16:creationId xmlns:a16="http://schemas.microsoft.com/office/drawing/2014/main" id="{9C9F2F82-0EA1-852A-F357-FFD480FD9B05}"/>
              </a:ext>
            </a:extLst>
          </p:cNvPr>
          <p:cNvSpPr/>
          <p:nvPr/>
        </p:nvSpPr>
        <p:spPr>
          <a:xfrm>
            <a:off x="413590" y="8216538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4" name="Freeform: Shape 233">
            <a:extLst>
              <a:ext uri="{FF2B5EF4-FFF2-40B4-BE49-F238E27FC236}">
                <a16:creationId xmlns:a16="http://schemas.microsoft.com/office/drawing/2014/main" id="{51E99D37-3727-AF82-9464-6CBC690C1DCC}"/>
              </a:ext>
            </a:extLst>
          </p:cNvPr>
          <p:cNvSpPr/>
          <p:nvPr/>
        </p:nvSpPr>
        <p:spPr>
          <a:xfrm>
            <a:off x="413590" y="5884817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4 w 576951"/>
              <a:gd name="connsiteY2" fmla="*/ 0 h 333103"/>
              <a:gd name="connsiteX3" fmla="*/ 576951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5" name="Freeform: Shape 234">
            <a:extLst>
              <a:ext uri="{FF2B5EF4-FFF2-40B4-BE49-F238E27FC236}">
                <a16:creationId xmlns:a16="http://schemas.microsoft.com/office/drawing/2014/main" id="{BC78CD56-346E-99A9-DFC0-73252CE90070}"/>
              </a:ext>
            </a:extLst>
          </p:cNvPr>
          <p:cNvSpPr/>
          <p:nvPr/>
        </p:nvSpPr>
        <p:spPr>
          <a:xfrm>
            <a:off x="413590" y="7217229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6" name="Freeform: Shape 235">
            <a:extLst>
              <a:ext uri="{FF2B5EF4-FFF2-40B4-BE49-F238E27FC236}">
                <a16:creationId xmlns:a16="http://schemas.microsoft.com/office/drawing/2014/main" id="{B9C10744-00CC-FAC1-28F4-789B37FB574A}"/>
              </a:ext>
            </a:extLst>
          </p:cNvPr>
          <p:cNvSpPr/>
          <p:nvPr/>
        </p:nvSpPr>
        <p:spPr>
          <a:xfrm>
            <a:off x="413590" y="4552405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4 w 576951"/>
              <a:gd name="connsiteY2" fmla="*/ 0 h 333103"/>
              <a:gd name="connsiteX3" fmla="*/ 576951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7" name="Freeform: Shape 236">
            <a:extLst>
              <a:ext uri="{FF2B5EF4-FFF2-40B4-BE49-F238E27FC236}">
                <a16:creationId xmlns:a16="http://schemas.microsoft.com/office/drawing/2014/main" id="{FC643CF8-ECD1-24EA-6F27-71CC621E27E0}"/>
              </a:ext>
            </a:extLst>
          </p:cNvPr>
          <p:cNvSpPr/>
          <p:nvPr/>
        </p:nvSpPr>
        <p:spPr>
          <a:xfrm>
            <a:off x="413590" y="3219994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8" name="Freeform: Shape 237">
            <a:extLst>
              <a:ext uri="{FF2B5EF4-FFF2-40B4-BE49-F238E27FC236}">
                <a16:creationId xmlns:a16="http://schemas.microsoft.com/office/drawing/2014/main" id="{D1E561FF-1F4B-722B-6C7C-35572711C43F}"/>
              </a:ext>
            </a:extLst>
          </p:cNvPr>
          <p:cNvSpPr/>
          <p:nvPr/>
        </p:nvSpPr>
        <p:spPr>
          <a:xfrm>
            <a:off x="413590" y="1887582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9" name="Freeform: Shape 238">
            <a:extLst>
              <a:ext uri="{FF2B5EF4-FFF2-40B4-BE49-F238E27FC236}">
                <a16:creationId xmlns:a16="http://schemas.microsoft.com/office/drawing/2014/main" id="{345718B0-673D-2137-343D-F1B9BBC1F87D}"/>
              </a:ext>
            </a:extLst>
          </p:cNvPr>
          <p:cNvSpPr/>
          <p:nvPr/>
        </p:nvSpPr>
        <p:spPr>
          <a:xfrm>
            <a:off x="413590" y="555170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0" name="Freeform: Shape 239">
            <a:extLst>
              <a:ext uri="{FF2B5EF4-FFF2-40B4-BE49-F238E27FC236}">
                <a16:creationId xmlns:a16="http://schemas.microsoft.com/office/drawing/2014/main" id="{151B6C1C-EEB7-C0F5-22D5-6F045635A9D4}"/>
              </a:ext>
            </a:extLst>
          </p:cNvPr>
          <p:cNvSpPr/>
          <p:nvPr/>
        </p:nvSpPr>
        <p:spPr>
          <a:xfrm>
            <a:off x="413590" y="-777241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1" name="Freeform: Shape 240">
            <a:extLst>
              <a:ext uri="{FF2B5EF4-FFF2-40B4-BE49-F238E27FC236}">
                <a16:creationId xmlns:a16="http://schemas.microsoft.com/office/drawing/2014/main" id="{7D5A5E7F-5C45-65DC-E8ED-DDF2FEA7A43B}"/>
              </a:ext>
            </a:extLst>
          </p:cNvPr>
          <p:cNvSpPr/>
          <p:nvPr/>
        </p:nvSpPr>
        <p:spPr>
          <a:xfrm>
            <a:off x="413590" y="888273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1 w 576951"/>
              <a:gd name="connsiteY2" fmla="*/ 0 h 333103"/>
              <a:gd name="connsiteX3" fmla="*/ 384634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2" name="Freeform: Shape 241">
            <a:extLst>
              <a:ext uri="{FF2B5EF4-FFF2-40B4-BE49-F238E27FC236}">
                <a16:creationId xmlns:a16="http://schemas.microsoft.com/office/drawing/2014/main" id="{664520AB-2CFE-EE8F-785F-792376752D04}"/>
              </a:ext>
            </a:extLst>
          </p:cNvPr>
          <p:cNvSpPr/>
          <p:nvPr/>
        </p:nvSpPr>
        <p:spPr>
          <a:xfrm>
            <a:off x="413590" y="2220685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3" name="Freeform: Shape 242">
            <a:extLst>
              <a:ext uri="{FF2B5EF4-FFF2-40B4-BE49-F238E27FC236}">
                <a16:creationId xmlns:a16="http://schemas.microsoft.com/office/drawing/2014/main" id="{7A21F4C1-A7A5-B5C6-EE40-FA95766992C7}"/>
              </a:ext>
            </a:extLst>
          </p:cNvPr>
          <p:cNvSpPr/>
          <p:nvPr/>
        </p:nvSpPr>
        <p:spPr>
          <a:xfrm>
            <a:off x="413590" y="-444138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4" name="Freeform: Shape 243">
            <a:extLst>
              <a:ext uri="{FF2B5EF4-FFF2-40B4-BE49-F238E27FC236}">
                <a16:creationId xmlns:a16="http://schemas.microsoft.com/office/drawing/2014/main" id="{40039A5F-121D-7ED4-9CFA-9649C6BC9094}"/>
              </a:ext>
            </a:extLst>
          </p:cNvPr>
          <p:cNvSpPr/>
          <p:nvPr/>
        </p:nvSpPr>
        <p:spPr>
          <a:xfrm>
            <a:off x="413590" y="3553096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1 w 576951"/>
              <a:gd name="connsiteY2" fmla="*/ 0 h 333103"/>
              <a:gd name="connsiteX3" fmla="*/ 384634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5" name="Freeform: Shape 244">
            <a:extLst>
              <a:ext uri="{FF2B5EF4-FFF2-40B4-BE49-F238E27FC236}">
                <a16:creationId xmlns:a16="http://schemas.microsoft.com/office/drawing/2014/main" id="{03CC9263-CE82-A406-8A4F-461BD27062DF}"/>
              </a:ext>
            </a:extLst>
          </p:cNvPr>
          <p:cNvSpPr/>
          <p:nvPr/>
        </p:nvSpPr>
        <p:spPr>
          <a:xfrm>
            <a:off x="413590" y="4885508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6" name="Freeform: Shape 245">
            <a:extLst>
              <a:ext uri="{FF2B5EF4-FFF2-40B4-BE49-F238E27FC236}">
                <a16:creationId xmlns:a16="http://schemas.microsoft.com/office/drawing/2014/main" id="{DB8CE8FD-6D5B-58A5-5340-1FFD6A3AFD3F}"/>
              </a:ext>
            </a:extLst>
          </p:cNvPr>
          <p:cNvSpPr/>
          <p:nvPr/>
        </p:nvSpPr>
        <p:spPr>
          <a:xfrm>
            <a:off x="413590" y="6217920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1 w 576951"/>
              <a:gd name="connsiteY2" fmla="*/ 0 h 333103"/>
              <a:gd name="connsiteX3" fmla="*/ 384634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7" name="Freeform: Shape 246">
            <a:extLst>
              <a:ext uri="{FF2B5EF4-FFF2-40B4-BE49-F238E27FC236}">
                <a16:creationId xmlns:a16="http://schemas.microsoft.com/office/drawing/2014/main" id="{A7D84AB4-A577-192B-E9F8-F36C96F661A8}"/>
              </a:ext>
            </a:extLst>
          </p:cNvPr>
          <p:cNvSpPr/>
          <p:nvPr/>
        </p:nvSpPr>
        <p:spPr>
          <a:xfrm>
            <a:off x="413590" y="7550332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8" name="Freeform: Shape 247">
            <a:extLst>
              <a:ext uri="{FF2B5EF4-FFF2-40B4-BE49-F238E27FC236}">
                <a16:creationId xmlns:a16="http://schemas.microsoft.com/office/drawing/2014/main" id="{A24341ED-3C6B-99BA-9925-72247529FC1C}"/>
              </a:ext>
            </a:extLst>
          </p:cNvPr>
          <p:cNvSpPr/>
          <p:nvPr/>
        </p:nvSpPr>
        <p:spPr>
          <a:xfrm>
            <a:off x="9644810" y="1221376"/>
            <a:ext cx="576950" cy="333102"/>
          </a:xfrm>
          <a:custGeom>
            <a:avLst/>
            <a:gdLst>
              <a:gd name="connsiteX0" fmla="*/ 192317 w 576950"/>
              <a:gd name="connsiteY0" fmla="*/ 333103 h 333102"/>
              <a:gd name="connsiteX1" fmla="*/ 0 w 576950"/>
              <a:gd name="connsiteY1" fmla="*/ 0 h 333102"/>
              <a:gd name="connsiteX2" fmla="*/ 384635 w 576950"/>
              <a:gd name="connsiteY2" fmla="*/ 0 h 333102"/>
              <a:gd name="connsiteX3" fmla="*/ 576951 w 576950"/>
              <a:gd name="connsiteY3" fmla="*/ 333103 h 333102"/>
              <a:gd name="connsiteX4" fmla="*/ 192317 w 576950"/>
              <a:gd name="connsiteY4" fmla="*/ 333103 h 333102"/>
              <a:gd name="connsiteX5" fmla="*/ 192317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9" name="Freeform: Shape 248">
            <a:extLst>
              <a:ext uri="{FF2B5EF4-FFF2-40B4-BE49-F238E27FC236}">
                <a16:creationId xmlns:a16="http://schemas.microsoft.com/office/drawing/2014/main" id="{5F4B6E03-42D8-CB32-B691-4EAA7E91F1E7}"/>
              </a:ext>
            </a:extLst>
          </p:cNvPr>
          <p:cNvSpPr/>
          <p:nvPr/>
        </p:nvSpPr>
        <p:spPr>
          <a:xfrm>
            <a:off x="9644810" y="-111035"/>
            <a:ext cx="576950" cy="333102"/>
          </a:xfrm>
          <a:custGeom>
            <a:avLst/>
            <a:gdLst>
              <a:gd name="connsiteX0" fmla="*/ 192317 w 576950"/>
              <a:gd name="connsiteY0" fmla="*/ 333103 h 333102"/>
              <a:gd name="connsiteX1" fmla="*/ 0 w 576950"/>
              <a:gd name="connsiteY1" fmla="*/ 0 h 333102"/>
              <a:gd name="connsiteX2" fmla="*/ 384635 w 576950"/>
              <a:gd name="connsiteY2" fmla="*/ 0 h 333102"/>
              <a:gd name="connsiteX3" fmla="*/ 576951 w 576950"/>
              <a:gd name="connsiteY3" fmla="*/ 333103 h 333102"/>
              <a:gd name="connsiteX4" fmla="*/ 192317 w 576950"/>
              <a:gd name="connsiteY4" fmla="*/ 333103 h 333102"/>
              <a:gd name="connsiteX5" fmla="*/ 192317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0" name="Freeform: Shape 249">
            <a:extLst>
              <a:ext uri="{FF2B5EF4-FFF2-40B4-BE49-F238E27FC236}">
                <a16:creationId xmlns:a16="http://schemas.microsoft.com/office/drawing/2014/main" id="{7095C672-E47D-EC47-5042-6E9DC85B0BD6}"/>
              </a:ext>
            </a:extLst>
          </p:cNvPr>
          <p:cNvSpPr/>
          <p:nvPr/>
        </p:nvSpPr>
        <p:spPr>
          <a:xfrm>
            <a:off x="9644810" y="2553788"/>
            <a:ext cx="576950" cy="333103"/>
          </a:xfrm>
          <a:custGeom>
            <a:avLst/>
            <a:gdLst>
              <a:gd name="connsiteX0" fmla="*/ 192317 w 576950"/>
              <a:gd name="connsiteY0" fmla="*/ 333103 h 333103"/>
              <a:gd name="connsiteX1" fmla="*/ 0 w 576950"/>
              <a:gd name="connsiteY1" fmla="*/ 0 h 333103"/>
              <a:gd name="connsiteX2" fmla="*/ 384635 w 576950"/>
              <a:gd name="connsiteY2" fmla="*/ 0 h 333103"/>
              <a:gd name="connsiteX3" fmla="*/ 576951 w 576950"/>
              <a:gd name="connsiteY3" fmla="*/ 333103 h 333103"/>
              <a:gd name="connsiteX4" fmla="*/ 192317 w 576950"/>
              <a:gd name="connsiteY4" fmla="*/ 333103 h 333103"/>
              <a:gd name="connsiteX5" fmla="*/ 192317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1" name="Freeform: Shape 250">
            <a:extLst>
              <a:ext uri="{FF2B5EF4-FFF2-40B4-BE49-F238E27FC236}">
                <a16:creationId xmlns:a16="http://schemas.microsoft.com/office/drawing/2014/main" id="{DE078C2A-187F-96DD-EA86-DC0B45145F8B}"/>
              </a:ext>
            </a:extLst>
          </p:cNvPr>
          <p:cNvSpPr/>
          <p:nvPr/>
        </p:nvSpPr>
        <p:spPr>
          <a:xfrm>
            <a:off x="9644810" y="3886200"/>
            <a:ext cx="576950" cy="333103"/>
          </a:xfrm>
          <a:custGeom>
            <a:avLst/>
            <a:gdLst>
              <a:gd name="connsiteX0" fmla="*/ 192317 w 576950"/>
              <a:gd name="connsiteY0" fmla="*/ 333103 h 333103"/>
              <a:gd name="connsiteX1" fmla="*/ 0 w 576950"/>
              <a:gd name="connsiteY1" fmla="*/ 0 h 333103"/>
              <a:gd name="connsiteX2" fmla="*/ 384635 w 576950"/>
              <a:gd name="connsiteY2" fmla="*/ 0 h 333103"/>
              <a:gd name="connsiteX3" fmla="*/ 576951 w 576950"/>
              <a:gd name="connsiteY3" fmla="*/ 333103 h 333103"/>
              <a:gd name="connsiteX4" fmla="*/ 192317 w 576950"/>
              <a:gd name="connsiteY4" fmla="*/ 333103 h 333103"/>
              <a:gd name="connsiteX5" fmla="*/ 192317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2" name="Freeform: Shape 251">
            <a:extLst>
              <a:ext uri="{FF2B5EF4-FFF2-40B4-BE49-F238E27FC236}">
                <a16:creationId xmlns:a16="http://schemas.microsoft.com/office/drawing/2014/main" id="{7FD17A48-AC52-F242-44CD-4680DFFBFCCB}"/>
              </a:ext>
            </a:extLst>
          </p:cNvPr>
          <p:cNvSpPr/>
          <p:nvPr/>
        </p:nvSpPr>
        <p:spPr>
          <a:xfrm>
            <a:off x="9644810" y="5218611"/>
            <a:ext cx="576950" cy="333103"/>
          </a:xfrm>
          <a:custGeom>
            <a:avLst/>
            <a:gdLst>
              <a:gd name="connsiteX0" fmla="*/ 192317 w 576950"/>
              <a:gd name="connsiteY0" fmla="*/ 333103 h 333103"/>
              <a:gd name="connsiteX1" fmla="*/ 0 w 576950"/>
              <a:gd name="connsiteY1" fmla="*/ 0 h 333103"/>
              <a:gd name="connsiteX2" fmla="*/ 384635 w 576950"/>
              <a:gd name="connsiteY2" fmla="*/ 0 h 333103"/>
              <a:gd name="connsiteX3" fmla="*/ 576951 w 576950"/>
              <a:gd name="connsiteY3" fmla="*/ 333103 h 333103"/>
              <a:gd name="connsiteX4" fmla="*/ 192317 w 576950"/>
              <a:gd name="connsiteY4" fmla="*/ 333103 h 333103"/>
              <a:gd name="connsiteX5" fmla="*/ 192317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3" name="Freeform: Shape 252">
            <a:extLst>
              <a:ext uri="{FF2B5EF4-FFF2-40B4-BE49-F238E27FC236}">
                <a16:creationId xmlns:a16="http://schemas.microsoft.com/office/drawing/2014/main" id="{2D03F35F-E2FA-461E-2F4A-9A16C88A7076}"/>
              </a:ext>
            </a:extLst>
          </p:cNvPr>
          <p:cNvSpPr/>
          <p:nvPr/>
        </p:nvSpPr>
        <p:spPr>
          <a:xfrm>
            <a:off x="9644810" y="6551023"/>
            <a:ext cx="576950" cy="333103"/>
          </a:xfrm>
          <a:custGeom>
            <a:avLst/>
            <a:gdLst>
              <a:gd name="connsiteX0" fmla="*/ 192317 w 576950"/>
              <a:gd name="connsiteY0" fmla="*/ 333103 h 333103"/>
              <a:gd name="connsiteX1" fmla="*/ 0 w 576950"/>
              <a:gd name="connsiteY1" fmla="*/ 0 h 333103"/>
              <a:gd name="connsiteX2" fmla="*/ 384635 w 576950"/>
              <a:gd name="connsiteY2" fmla="*/ 0 h 333103"/>
              <a:gd name="connsiteX3" fmla="*/ 576951 w 576950"/>
              <a:gd name="connsiteY3" fmla="*/ 333103 h 333103"/>
              <a:gd name="connsiteX4" fmla="*/ 192317 w 576950"/>
              <a:gd name="connsiteY4" fmla="*/ 333103 h 333103"/>
              <a:gd name="connsiteX5" fmla="*/ 192317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4" name="Freeform: Shape 253">
            <a:extLst>
              <a:ext uri="{FF2B5EF4-FFF2-40B4-BE49-F238E27FC236}">
                <a16:creationId xmlns:a16="http://schemas.microsoft.com/office/drawing/2014/main" id="{1AA93BFD-7902-4A53-DA6F-5AFBA18BEC18}"/>
              </a:ext>
            </a:extLst>
          </p:cNvPr>
          <p:cNvSpPr/>
          <p:nvPr/>
        </p:nvSpPr>
        <p:spPr>
          <a:xfrm>
            <a:off x="9644810" y="7883435"/>
            <a:ext cx="576950" cy="333103"/>
          </a:xfrm>
          <a:custGeom>
            <a:avLst/>
            <a:gdLst>
              <a:gd name="connsiteX0" fmla="*/ 192317 w 576950"/>
              <a:gd name="connsiteY0" fmla="*/ 333104 h 333103"/>
              <a:gd name="connsiteX1" fmla="*/ 0 w 576950"/>
              <a:gd name="connsiteY1" fmla="*/ 0 h 333103"/>
              <a:gd name="connsiteX2" fmla="*/ 384635 w 576950"/>
              <a:gd name="connsiteY2" fmla="*/ 0 h 333103"/>
              <a:gd name="connsiteX3" fmla="*/ 576951 w 576950"/>
              <a:gd name="connsiteY3" fmla="*/ 333104 h 333103"/>
              <a:gd name="connsiteX4" fmla="*/ 192317 w 576950"/>
              <a:gd name="connsiteY4" fmla="*/ 333104 h 333103"/>
              <a:gd name="connsiteX5" fmla="*/ 192317 w 576950"/>
              <a:gd name="connsiteY5" fmla="*/ 333104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192317" y="333104"/>
                </a:moveTo>
                <a:lnTo>
                  <a:pt x="0" y="0"/>
                </a:lnTo>
                <a:lnTo>
                  <a:pt x="384635" y="0"/>
                </a:lnTo>
                <a:lnTo>
                  <a:pt x="576951" y="333104"/>
                </a:lnTo>
                <a:lnTo>
                  <a:pt x="192317" y="333104"/>
                </a:lnTo>
                <a:lnTo>
                  <a:pt x="192317" y="3331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5" name="Freeform: Shape 254">
            <a:extLst>
              <a:ext uri="{FF2B5EF4-FFF2-40B4-BE49-F238E27FC236}">
                <a16:creationId xmlns:a16="http://schemas.microsoft.com/office/drawing/2014/main" id="{242F5B13-CCC2-5916-F4AA-0AC02C9B61E2}"/>
              </a:ext>
            </a:extLst>
          </p:cNvPr>
          <p:cNvSpPr/>
          <p:nvPr/>
        </p:nvSpPr>
        <p:spPr>
          <a:xfrm>
            <a:off x="9644810" y="6884126"/>
            <a:ext cx="576950" cy="333102"/>
          </a:xfrm>
          <a:custGeom>
            <a:avLst/>
            <a:gdLst>
              <a:gd name="connsiteX0" fmla="*/ 0 w 576950"/>
              <a:gd name="connsiteY0" fmla="*/ 333103 h 333102"/>
              <a:gd name="connsiteX1" fmla="*/ 192317 w 576950"/>
              <a:gd name="connsiteY1" fmla="*/ 0 h 333102"/>
              <a:gd name="connsiteX2" fmla="*/ 576951 w 576950"/>
              <a:gd name="connsiteY2" fmla="*/ 0 h 333102"/>
              <a:gd name="connsiteX3" fmla="*/ 384635 w 576950"/>
              <a:gd name="connsiteY3" fmla="*/ 333103 h 333102"/>
              <a:gd name="connsiteX4" fmla="*/ 0 w 576950"/>
              <a:gd name="connsiteY4" fmla="*/ 333103 h 333102"/>
              <a:gd name="connsiteX5" fmla="*/ 0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6" name="Freeform: Shape 255">
            <a:extLst>
              <a:ext uri="{FF2B5EF4-FFF2-40B4-BE49-F238E27FC236}">
                <a16:creationId xmlns:a16="http://schemas.microsoft.com/office/drawing/2014/main" id="{001BD116-4CA6-3DC3-CDDC-7323639E242F}"/>
              </a:ext>
            </a:extLst>
          </p:cNvPr>
          <p:cNvSpPr/>
          <p:nvPr/>
        </p:nvSpPr>
        <p:spPr>
          <a:xfrm>
            <a:off x="9644810" y="5551714"/>
            <a:ext cx="576950" cy="333102"/>
          </a:xfrm>
          <a:custGeom>
            <a:avLst/>
            <a:gdLst>
              <a:gd name="connsiteX0" fmla="*/ 0 w 576950"/>
              <a:gd name="connsiteY0" fmla="*/ 333103 h 333102"/>
              <a:gd name="connsiteX1" fmla="*/ 192317 w 576950"/>
              <a:gd name="connsiteY1" fmla="*/ 0 h 333102"/>
              <a:gd name="connsiteX2" fmla="*/ 576951 w 576950"/>
              <a:gd name="connsiteY2" fmla="*/ 0 h 333102"/>
              <a:gd name="connsiteX3" fmla="*/ 384635 w 576950"/>
              <a:gd name="connsiteY3" fmla="*/ 333103 h 333102"/>
              <a:gd name="connsiteX4" fmla="*/ 0 w 576950"/>
              <a:gd name="connsiteY4" fmla="*/ 333103 h 333102"/>
              <a:gd name="connsiteX5" fmla="*/ 0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7" name="Freeform: Shape 256">
            <a:extLst>
              <a:ext uri="{FF2B5EF4-FFF2-40B4-BE49-F238E27FC236}">
                <a16:creationId xmlns:a16="http://schemas.microsoft.com/office/drawing/2014/main" id="{05FC6EE4-3D30-4397-6CEB-1EF870D4E4D1}"/>
              </a:ext>
            </a:extLst>
          </p:cNvPr>
          <p:cNvSpPr/>
          <p:nvPr/>
        </p:nvSpPr>
        <p:spPr>
          <a:xfrm>
            <a:off x="9644810" y="8216538"/>
            <a:ext cx="576950" cy="333102"/>
          </a:xfrm>
          <a:custGeom>
            <a:avLst/>
            <a:gdLst>
              <a:gd name="connsiteX0" fmla="*/ 0 w 576950"/>
              <a:gd name="connsiteY0" fmla="*/ 333103 h 333102"/>
              <a:gd name="connsiteX1" fmla="*/ 192317 w 576950"/>
              <a:gd name="connsiteY1" fmla="*/ 0 h 333102"/>
              <a:gd name="connsiteX2" fmla="*/ 576951 w 576950"/>
              <a:gd name="connsiteY2" fmla="*/ 0 h 333102"/>
              <a:gd name="connsiteX3" fmla="*/ 384635 w 576950"/>
              <a:gd name="connsiteY3" fmla="*/ 333103 h 333102"/>
              <a:gd name="connsiteX4" fmla="*/ 0 w 576950"/>
              <a:gd name="connsiteY4" fmla="*/ 333103 h 333102"/>
              <a:gd name="connsiteX5" fmla="*/ 0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8" name="Freeform: Shape 257">
            <a:extLst>
              <a:ext uri="{FF2B5EF4-FFF2-40B4-BE49-F238E27FC236}">
                <a16:creationId xmlns:a16="http://schemas.microsoft.com/office/drawing/2014/main" id="{14030562-941E-AE10-A70F-590DBF2C3478}"/>
              </a:ext>
            </a:extLst>
          </p:cNvPr>
          <p:cNvSpPr/>
          <p:nvPr/>
        </p:nvSpPr>
        <p:spPr>
          <a:xfrm>
            <a:off x="9644810" y="4219303"/>
            <a:ext cx="576950" cy="333102"/>
          </a:xfrm>
          <a:custGeom>
            <a:avLst/>
            <a:gdLst>
              <a:gd name="connsiteX0" fmla="*/ 0 w 576950"/>
              <a:gd name="connsiteY0" fmla="*/ 333103 h 333102"/>
              <a:gd name="connsiteX1" fmla="*/ 192317 w 576950"/>
              <a:gd name="connsiteY1" fmla="*/ 0 h 333102"/>
              <a:gd name="connsiteX2" fmla="*/ 576951 w 576950"/>
              <a:gd name="connsiteY2" fmla="*/ 0 h 333102"/>
              <a:gd name="connsiteX3" fmla="*/ 384635 w 576950"/>
              <a:gd name="connsiteY3" fmla="*/ 333103 h 333102"/>
              <a:gd name="connsiteX4" fmla="*/ 0 w 576950"/>
              <a:gd name="connsiteY4" fmla="*/ 333103 h 333102"/>
              <a:gd name="connsiteX5" fmla="*/ 0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9" name="Freeform: Shape 258">
            <a:extLst>
              <a:ext uri="{FF2B5EF4-FFF2-40B4-BE49-F238E27FC236}">
                <a16:creationId xmlns:a16="http://schemas.microsoft.com/office/drawing/2014/main" id="{48B6370A-3D1C-053C-6DFC-14B78A1A9E6F}"/>
              </a:ext>
            </a:extLst>
          </p:cNvPr>
          <p:cNvSpPr/>
          <p:nvPr/>
        </p:nvSpPr>
        <p:spPr>
          <a:xfrm>
            <a:off x="9644810" y="2886891"/>
            <a:ext cx="576950" cy="333102"/>
          </a:xfrm>
          <a:custGeom>
            <a:avLst/>
            <a:gdLst>
              <a:gd name="connsiteX0" fmla="*/ 0 w 576950"/>
              <a:gd name="connsiteY0" fmla="*/ 333103 h 333102"/>
              <a:gd name="connsiteX1" fmla="*/ 192317 w 576950"/>
              <a:gd name="connsiteY1" fmla="*/ 0 h 333102"/>
              <a:gd name="connsiteX2" fmla="*/ 576951 w 576950"/>
              <a:gd name="connsiteY2" fmla="*/ 0 h 333102"/>
              <a:gd name="connsiteX3" fmla="*/ 384635 w 576950"/>
              <a:gd name="connsiteY3" fmla="*/ 333103 h 333102"/>
              <a:gd name="connsiteX4" fmla="*/ 0 w 576950"/>
              <a:gd name="connsiteY4" fmla="*/ 333103 h 333102"/>
              <a:gd name="connsiteX5" fmla="*/ 0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0" name="Freeform: Shape 259">
            <a:extLst>
              <a:ext uri="{FF2B5EF4-FFF2-40B4-BE49-F238E27FC236}">
                <a16:creationId xmlns:a16="http://schemas.microsoft.com/office/drawing/2014/main" id="{307F87AC-AC16-5C10-30C0-30E6AF00D509}"/>
              </a:ext>
            </a:extLst>
          </p:cNvPr>
          <p:cNvSpPr/>
          <p:nvPr/>
        </p:nvSpPr>
        <p:spPr>
          <a:xfrm>
            <a:off x="9644810" y="1554479"/>
            <a:ext cx="576950" cy="333102"/>
          </a:xfrm>
          <a:custGeom>
            <a:avLst/>
            <a:gdLst>
              <a:gd name="connsiteX0" fmla="*/ 0 w 576950"/>
              <a:gd name="connsiteY0" fmla="*/ 333103 h 333102"/>
              <a:gd name="connsiteX1" fmla="*/ 192317 w 576950"/>
              <a:gd name="connsiteY1" fmla="*/ 0 h 333102"/>
              <a:gd name="connsiteX2" fmla="*/ 576951 w 576950"/>
              <a:gd name="connsiteY2" fmla="*/ 0 h 333102"/>
              <a:gd name="connsiteX3" fmla="*/ 384635 w 576950"/>
              <a:gd name="connsiteY3" fmla="*/ 333103 h 333102"/>
              <a:gd name="connsiteX4" fmla="*/ 0 w 576950"/>
              <a:gd name="connsiteY4" fmla="*/ 333103 h 333102"/>
              <a:gd name="connsiteX5" fmla="*/ 0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1" name="Freeform: Shape 260">
            <a:extLst>
              <a:ext uri="{FF2B5EF4-FFF2-40B4-BE49-F238E27FC236}">
                <a16:creationId xmlns:a16="http://schemas.microsoft.com/office/drawing/2014/main" id="{46D5DB95-7AC7-EBC0-7B4F-519A17890399}"/>
              </a:ext>
            </a:extLst>
          </p:cNvPr>
          <p:cNvSpPr/>
          <p:nvPr/>
        </p:nvSpPr>
        <p:spPr>
          <a:xfrm>
            <a:off x="9644810" y="222067"/>
            <a:ext cx="576950" cy="333102"/>
          </a:xfrm>
          <a:custGeom>
            <a:avLst/>
            <a:gdLst>
              <a:gd name="connsiteX0" fmla="*/ 0 w 576950"/>
              <a:gd name="connsiteY0" fmla="*/ 333103 h 333102"/>
              <a:gd name="connsiteX1" fmla="*/ 192317 w 576950"/>
              <a:gd name="connsiteY1" fmla="*/ 0 h 333102"/>
              <a:gd name="connsiteX2" fmla="*/ 576951 w 576950"/>
              <a:gd name="connsiteY2" fmla="*/ 0 h 333102"/>
              <a:gd name="connsiteX3" fmla="*/ 384635 w 576950"/>
              <a:gd name="connsiteY3" fmla="*/ 333103 h 333102"/>
              <a:gd name="connsiteX4" fmla="*/ 0 w 576950"/>
              <a:gd name="connsiteY4" fmla="*/ 333103 h 333102"/>
              <a:gd name="connsiteX5" fmla="*/ 0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2" name="Freeform: Shape 261">
            <a:extLst>
              <a:ext uri="{FF2B5EF4-FFF2-40B4-BE49-F238E27FC236}">
                <a16:creationId xmlns:a16="http://schemas.microsoft.com/office/drawing/2014/main" id="{B329BE14-D441-022B-6A52-0F92FC4CAA94}"/>
              </a:ext>
            </a:extLst>
          </p:cNvPr>
          <p:cNvSpPr/>
          <p:nvPr/>
        </p:nvSpPr>
        <p:spPr>
          <a:xfrm>
            <a:off x="9644810" y="555170"/>
            <a:ext cx="576950" cy="333102"/>
          </a:xfrm>
          <a:custGeom>
            <a:avLst/>
            <a:gdLst>
              <a:gd name="connsiteX0" fmla="*/ 192317 w 576950"/>
              <a:gd name="connsiteY0" fmla="*/ 333103 h 333102"/>
              <a:gd name="connsiteX1" fmla="*/ 0 w 576950"/>
              <a:gd name="connsiteY1" fmla="*/ 0 h 333102"/>
              <a:gd name="connsiteX2" fmla="*/ 384635 w 576950"/>
              <a:gd name="connsiteY2" fmla="*/ 0 h 333102"/>
              <a:gd name="connsiteX3" fmla="*/ 576951 w 576950"/>
              <a:gd name="connsiteY3" fmla="*/ 333103 h 333102"/>
              <a:gd name="connsiteX4" fmla="*/ 192317 w 576950"/>
              <a:gd name="connsiteY4" fmla="*/ 333103 h 333102"/>
              <a:gd name="connsiteX5" fmla="*/ 192317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3" name="Freeform: Shape 262">
            <a:extLst>
              <a:ext uri="{FF2B5EF4-FFF2-40B4-BE49-F238E27FC236}">
                <a16:creationId xmlns:a16="http://schemas.microsoft.com/office/drawing/2014/main" id="{A5600BA1-A117-CD98-60EB-0B2FA608F4A3}"/>
              </a:ext>
            </a:extLst>
          </p:cNvPr>
          <p:cNvSpPr/>
          <p:nvPr/>
        </p:nvSpPr>
        <p:spPr>
          <a:xfrm>
            <a:off x="9644810" y="1887582"/>
            <a:ext cx="576950" cy="333102"/>
          </a:xfrm>
          <a:custGeom>
            <a:avLst/>
            <a:gdLst>
              <a:gd name="connsiteX0" fmla="*/ 192317 w 576950"/>
              <a:gd name="connsiteY0" fmla="*/ 333103 h 333102"/>
              <a:gd name="connsiteX1" fmla="*/ 0 w 576950"/>
              <a:gd name="connsiteY1" fmla="*/ 0 h 333102"/>
              <a:gd name="connsiteX2" fmla="*/ 384635 w 576950"/>
              <a:gd name="connsiteY2" fmla="*/ 0 h 333102"/>
              <a:gd name="connsiteX3" fmla="*/ 576951 w 576950"/>
              <a:gd name="connsiteY3" fmla="*/ 333103 h 333102"/>
              <a:gd name="connsiteX4" fmla="*/ 192317 w 576950"/>
              <a:gd name="connsiteY4" fmla="*/ 333103 h 333102"/>
              <a:gd name="connsiteX5" fmla="*/ 192317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4" name="Freeform: Shape 263">
            <a:extLst>
              <a:ext uri="{FF2B5EF4-FFF2-40B4-BE49-F238E27FC236}">
                <a16:creationId xmlns:a16="http://schemas.microsoft.com/office/drawing/2014/main" id="{3B2E2A65-B39A-C4E9-FF6C-1F2E60204663}"/>
              </a:ext>
            </a:extLst>
          </p:cNvPr>
          <p:cNvSpPr/>
          <p:nvPr/>
        </p:nvSpPr>
        <p:spPr>
          <a:xfrm>
            <a:off x="9644810" y="-777241"/>
            <a:ext cx="576950" cy="333102"/>
          </a:xfrm>
          <a:custGeom>
            <a:avLst/>
            <a:gdLst>
              <a:gd name="connsiteX0" fmla="*/ 192317 w 576950"/>
              <a:gd name="connsiteY0" fmla="*/ 333103 h 333102"/>
              <a:gd name="connsiteX1" fmla="*/ 0 w 576950"/>
              <a:gd name="connsiteY1" fmla="*/ 0 h 333102"/>
              <a:gd name="connsiteX2" fmla="*/ 384635 w 576950"/>
              <a:gd name="connsiteY2" fmla="*/ 0 h 333102"/>
              <a:gd name="connsiteX3" fmla="*/ 576951 w 576950"/>
              <a:gd name="connsiteY3" fmla="*/ 333103 h 333102"/>
              <a:gd name="connsiteX4" fmla="*/ 192317 w 576950"/>
              <a:gd name="connsiteY4" fmla="*/ 333103 h 333102"/>
              <a:gd name="connsiteX5" fmla="*/ 192317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5" name="Freeform: Shape 264">
            <a:extLst>
              <a:ext uri="{FF2B5EF4-FFF2-40B4-BE49-F238E27FC236}">
                <a16:creationId xmlns:a16="http://schemas.microsoft.com/office/drawing/2014/main" id="{B52BB8CD-3615-B671-B844-0B77DC7E50DD}"/>
              </a:ext>
            </a:extLst>
          </p:cNvPr>
          <p:cNvSpPr/>
          <p:nvPr/>
        </p:nvSpPr>
        <p:spPr>
          <a:xfrm>
            <a:off x="9644810" y="3219994"/>
            <a:ext cx="576950" cy="333102"/>
          </a:xfrm>
          <a:custGeom>
            <a:avLst/>
            <a:gdLst>
              <a:gd name="connsiteX0" fmla="*/ 192317 w 576950"/>
              <a:gd name="connsiteY0" fmla="*/ 333103 h 333102"/>
              <a:gd name="connsiteX1" fmla="*/ 0 w 576950"/>
              <a:gd name="connsiteY1" fmla="*/ 0 h 333102"/>
              <a:gd name="connsiteX2" fmla="*/ 384635 w 576950"/>
              <a:gd name="connsiteY2" fmla="*/ 0 h 333102"/>
              <a:gd name="connsiteX3" fmla="*/ 576951 w 576950"/>
              <a:gd name="connsiteY3" fmla="*/ 333103 h 333102"/>
              <a:gd name="connsiteX4" fmla="*/ 192317 w 576950"/>
              <a:gd name="connsiteY4" fmla="*/ 333103 h 333102"/>
              <a:gd name="connsiteX5" fmla="*/ 192317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6" name="Freeform: Shape 265">
            <a:extLst>
              <a:ext uri="{FF2B5EF4-FFF2-40B4-BE49-F238E27FC236}">
                <a16:creationId xmlns:a16="http://schemas.microsoft.com/office/drawing/2014/main" id="{3C8C6679-B758-ECF6-960C-0C6B638FF742}"/>
              </a:ext>
            </a:extLst>
          </p:cNvPr>
          <p:cNvSpPr/>
          <p:nvPr/>
        </p:nvSpPr>
        <p:spPr>
          <a:xfrm>
            <a:off x="9644810" y="4552405"/>
            <a:ext cx="576950" cy="333103"/>
          </a:xfrm>
          <a:custGeom>
            <a:avLst/>
            <a:gdLst>
              <a:gd name="connsiteX0" fmla="*/ 192317 w 576950"/>
              <a:gd name="connsiteY0" fmla="*/ 333103 h 333103"/>
              <a:gd name="connsiteX1" fmla="*/ 0 w 576950"/>
              <a:gd name="connsiteY1" fmla="*/ 0 h 333103"/>
              <a:gd name="connsiteX2" fmla="*/ 384635 w 576950"/>
              <a:gd name="connsiteY2" fmla="*/ 0 h 333103"/>
              <a:gd name="connsiteX3" fmla="*/ 576951 w 576950"/>
              <a:gd name="connsiteY3" fmla="*/ 333103 h 333103"/>
              <a:gd name="connsiteX4" fmla="*/ 192317 w 576950"/>
              <a:gd name="connsiteY4" fmla="*/ 333103 h 333103"/>
              <a:gd name="connsiteX5" fmla="*/ 192317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7" name="Freeform: Shape 266">
            <a:extLst>
              <a:ext uri="{FF2B5EF4-FFF2-40B4-BE49-F238E27FC236}">
                <a16:creationId xmlns:a16="http://schemas.microsoft.com/office/drawing/2014/main" id="{7E650C20-F0BC-BCC3-2C3E-983C81E44811}"/>
              </a:ext>
            </a:extLst>
          </p:cNvPr>
          <p:cNvSpPr/>
          <p:nvPr/>
        </p:nvSpPr>
        <p:spPr>
          <a:xfrm>
            <a:off x="9644810" y="5884817"/>
            <a:ext cx="576950" cy="333103"/>
          </a:xfrm>
          <a:custGeom>
            <a:avLst/>
            <a:gdLst>
              <a:gd name="connsiteX0" fmla="*/ 192317 w 576950"/>
              <a:gd name="connsiteY0" fmla="*/ 333103 h 333103"/>
              <a:gd name="connsiteX1" fmla="*/ 0 w 576950"/>
              <a:gd name="connsiteY1" fmla="*/ 0 h 333103"/>
              <a:gd name="connsiteX2" fmla="*/ 384635 w 576950"/>
              <a:gd name="connsiteY2" fmla="*/ 0 h 333103"/>
              <a:gd name="connsiteX3" fmla="*/ 576951 w 576950"/>
              <a:gd name="connsiteY3" fmla="*/ 333103 h 333103"/>
              <a:gd name="connsiteX4" fmla="*/ 192317 w 576950"/>
              <a:gd name="connsiteY4" fmla="*/ 333103 h 333103"/>
              <a:gd name="connsiteX5" fmla="*/ 192317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8" name="Freeform: Shape 267">
            <a:extLst>
              <a:ext uri="{FF2B5EF4-FFF2-40B4-BE49-F238E27FC236}">
                <a16:creationId xmlns:a16="http://schemas.microsoft.com/office/drawing/2014/main" id="{E1C601AA-5811-FF9A-B0D7-C6EB833FD293}"/>
              </a:ext>
            </a:extLst>
          </p:cNvPr>
          <p:cNvSpPr/>
          <p:nvPr/>
        </p:nvSpPr>
        <p:spPr>
          <a:xfrm>
            <a:off x="9644810" y="7217229"/>
            <a:ext cx="576950" cy="333102"/>
          </a:xfrm>
          <a:custGeom>
            <a:avLst/>
            <a:gdLst>
              <a:gd name="connsiteX0" fmla="*/ 192317 w 576950"/>
              <a:gd name="connsiteY0" fmla="*/ 333103 h 333102"/>
              <a:gd name="connsiteX1" fmla="*/ 0 w 576950"/>
              <a:gd name="connsiteY1" fmla="*/ 0 h 333102"/>
              <a:gd name="connsiteX2" fmla="*/ 384635 w 576950"/>
              <a:gd name="connsiteY2" fmla="*/ 0 h 333102"/>
              <a:gd name="connsiteX3" fmla="*/ 576951 w 576950"/>
              <a:gd name="connsiteY3" fmla="*/ 333103 h 333102"/>
              <a:gd name="connsiteX4" fmla="*/ 192317 w 576950"/>
              <a:gd name="connsiteY4" fmla="*/ 333103 h 333102"/>
              <a:gd name="connsiteX5" fmla="*/ 192317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9" name="Freeform: Shape 268">
            <a:extLst>
              <a:ext uri="{FF2B5EF4-FFF2-40B4-BE49-F238E27FC236}">
                <a16:creationId xmlns:a16="http://schemas.microsoft.com/office/drawing/2014/main" id="{1929893D-B58D-1EEA-0547-A358F490531C}"/>
              </a:ext>
            </a:extLst>
          </p:cNvPr>
          <p:cNvSpPr/>
          <p:nvPr/>
        </p:nvSpPr>
        <p:spPr>
          <a:xfrm>
            <a:off x="9644810" y="6217920"/>
            <a:ext cx="576950" cy="333103"/>
          </a:xfrm>
          <a:custGeom>
            <a:avLst/>
            <a:gdLst>
              <a:gd name="connsiteX0" fmla="*/ 0 w 576950"/>
              <a:gd name="connsiteY0" fmla="*/ 333103 h 333103"/>
              <a:gd name="connsiteX1" fmla="*/ 192317 w 576950"/>
              <a:gd name="connsiteY1" fmla="*/ 0 h 333103"/>
              <a:gd name="connsiteX2" fmla="*/ 576951 w 576950"/>
              <a:gd name="connsiteY2" fmla="*/ 0 h 333103"/>
              <a:gd name="connsiteX3" fmla="*/ 384635 w 576950"/>
              <a:gd name="connsiteY3" fmla="*/ 333103 h 333103"/>
              <a:gd name="connsiteX4" fmla="*/ 0 w 576950"/>
              <a:gd name="connsiteY4" fmla="*/ 333103 h 333103"/>
              <a:gd name="connsiteX5" fmla="*/ 0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0" name="Freeform: Shape 269">
            <a:extLst>
              <a:ext uri="{FF2B5EF4-FFF2-40B4-BE49-F238E27FC236}">
                <a16:creationId xmlns:a16="http://schemas.microsoft.com/office/drawing/2014/main" id="{3A25EF2B-41BB-886E-9AB5-2C02568C62A7}"/>
              </a:ext>
            </a:extLst>
          </p:cNvPr>
          <p:cNvSpPr/>
          <p:nvPr/>
        </p:nvSpPr>
        <p:spPr>
          <a:xfrm>
            <a:off x="9644810" y="7550332"/>
            <a:ext cx="576950" cy="333102"/>
          </a:xfrm>
          <a:custGeom>
            <a:avLst/>
            <a:gdLst>
              <a:gd name="connsiteX0" fmla="*/ 0 w 576950"/>
              <a:gd name="connsiteY0" fmla="*/ 333103 h 333102"/>
              <a:gd name="connsiteX1" fmla="*/ 192317 w 576950"/>
              <a:gd name="connsiteY1" fmla="*/ 0 h 333102"/>
              <a:gd name="connsiteX2" fmla="*/ 576951 w 576950"/>
              <a:gd name="connsiteY2" fmla="*/ 0 h 333102"/>
              <a:gd name="connsiteX3" fmla="*/ 384635 w 576950"/>
              <a:gd name="connsiteY3" fmla="*/ 333103 h 333102"/>
              <a:gd name="connsiteX4" fmla="*/ 0 w 576950"/>
              <a:gd name="connsiteY4" fmla="*/ 333103 h 333102"/>
              <a:gd name="connsiteX5" fmla="*/ 0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1" name="Freeform: Shape 270">
            <a:extLst>
              <a:ext uri="{FF2B5EF4-FFF2-40B4-BE49-F238E27FC236}">
                <a16:creationId xmlns:a16="http://schemas.microsoft.com/office/drawing/2014/main" id="{66A51423-958A-D328-A35F-191D4642A4C8}"/>
              </a:ext>
            </a:extLst>
          </p:cNvPr>
          <p:cNvSpPr/>
          <p:nvPr/>
        </p:nvSpPr>
        <p:spPr>
          <a:xfrm>
            <a:off x="9644810" y="4885508"/>
            <a:ext cx="576950" cy="333102"/>
          </a:xfrm>
          <a:custGeom>
            <a:avLst/>
            <a:gdLst>
              <a:gd name="connsiteX0" fmla="*/ 0 w 576950"/>
              <a:gd name="connsiteY0" fmla="*/ 333103 h 333102"/>
              <a:gd name="connsiteX1" fmla="*/ 192317 w 576950"/>
              <a:gd name="connsiteY1" fmla="*/ 0 h 333102"/>
              <a:gd name="connsiteX2" fmla="*/ 576951 w 576950"/>
              <a:gd name="connsiteY2" fmla="*/ 0 h 333102"/>
              <a:gd name="connsiteX3" fmla="*/ 384635 w 576950"/>
              <a:gd name="connsiteY3" fmla="*/ 333103 h 333102"/>
              <a:gd name="connsiteX4" fmla="*/ 0 w 576950"/>
              <a:gd name="connsiteY4" fmla="*/ 333103 h 333102"/>
              <a:gd name="connsiteX5" fmla="*/ 0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2" name="Freeform: Shape 271">
            <a:extLst>
              <a:ext uri="{FF2B5EF4-FFF2-40B4-BE49-F238E27FC236}">
                <a16:creationId xmlns:a16="http://schemas.microsoft.com/office/drawing/2014/main" id="{7277719F-E195-62F5-6D33-33A5903CB2A0}"/>
              </a:ext>
            </a:extLst>
          </p:cNvPr>
          <p:cNvSpPr/>
          <p:nvPr/>
        </p:nvSpPr>
        <p:spPr>
          <a:xfrm>
            <a:off x="9644810" y="3553096"/>
            <a:ext cx="576950" cy="333103"/>
          </a:xfrm>
          <a:custGeom>
            <a:avLst/>
            <a:gdLst>
              <a:gd name="connsiteX0" fmla="*/ 0 w 576950"/>
              <a:gd name="connsiteY0" fmla="*/ 333103 h 333103"/>
              <a:gd name="connsiteX1" fmla="*/ 192317 w 576950"/>
              <a:gd name="connsiteY1" fmla="*/ 0 h 333103"/>
              <a:gd name="connsiteX2" fmla="*/ 576951 w 576950"/>
              <a:gd name="connsiteY2" fmla="*/ 0 h 333103"/>
              <a:gd name="connsiteX3" fmla="*/ 384635 w 576950"/>
              <a:gd name="connsiteY3" fmla="*/ 333103 h 333103"/>
              <a:gd name="connsiteX4" fmla="*/ 0 w 576950"/>
              <a:gd name="connsiteY4" fmla="*/ 333103 h 333103"/>
              <a:gd name="connsiteX5" fmla="*/ 0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3" name="Freeform: Shape 272">
            <a:extLst>
              <a:ext uri="{FF2B5EF4-FFF2-40B4-BE49-F238E27FC236}">
                <a16:creationId xmlns:a16="http://schemas.microsoft.com/office/drawing/2014/main" id="{F2B3BED7-E1B4-F76E-19F3-E93F43C45911}"/>
              </a:ext>
            </a:extLst>
          </p:cNvPr>
          <p:cNvSpPr/>
          <p:nvPr/>
        </p:nvSpPr>
        <p:spPr>
          <a:xfrm>
            <a:off x="9644810" y="2220685"/>
            <a:ext cx="576950" cy="333102"/>
          </a:xfrm>
          <a:custGeom>
            <a:avLst/>
            <a:gdLst>
              <a:gd name="connsiteX0" fmla="*/ 0 w 576950"/>
              <a:gd name="connsiteY0" fmla="*/ 333103 h 333102"/>
              <a:gd name="connsiteX1" fmla="*/ 192317 w 576950"/>
              <a:gd name="connsiteY1" fmla="*/ 0 h 333102"/>
              <a:gd name="connsiteX2" fmla="*/ 576951 w 576950"/>
              <a:gd name="connsiteY2" fmla="*/ 0 h 333102"/>
              <a:gd name="connsiteX3" fmla="*/ 384635 w 576950"/>
              <a:gd name="connsiteY3" fmla="*/ 333103 h 333102"/>
              <a:gd name="connsiteX4" fmla="*/ 0 w 576950"/>
              <a:gd name="connsiteY4" fmla="*/ 333103 h 333102"/>
              <a:gd name="connsiteX5" fmla="*/ 0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4" name="Freeform: Shape 273">
            <a:extLst>
              <a:ext uri="{FF2B5EF4-FFF2-40B4-BE49-F238E27FC236}">
                <a16:creationId xmlns:a16="http://schemas.microsoft.com/office/drawing/2014/main" id="{415C47DF-4EED-8EAF-816A-A45B7598FCA0}"/>
              </a:ext>
            </a:extLst>
          </p:cNvPr>
          <p:cNvSpPr/>
          <p:nvPr/>
        </p:nvSpPr>
        <p:spPr>
          <a:xfrm>
            <a:off x="9644810" y="888273"/>
            <a:ext cx="576950" cy="333103"/>
          </a:xfrm>
          <a:custGeom>
            <a:avLst/>
            <a:gdLst>
              <a:gd name="connsiteX0" fmla="*/ 0 w 576950"/>
              <a:gd name="connsiteY0" fmla="*/ 333103 h 333103"/>
              <a:gd name="connsiteX1" fmla="*/ 192317 w 576950"/>
              <a:gd name="connsiteY1" fmla="*/ 0 h 333103"/>
              <a:gd name="connsiteX2" fmla="*/ 576951 w 576950"/>
              <a:gd name="connsiteY2" fmla="*/ 0 h 333103"/>
              <a:gd name="connsiteX3" fmla="*/ 384635 w 576950"/>
              <a:gd name="connsiteY3" fmla="*/ 333103 h 333103"/>
              <a:gd name="connsiteX4" fmla="*/ 0 w 576950"/>
              <a:gd name="connsiteY4" fmla="*/ 333103 h 333103"/>
              <a:gd name="connsiteX5" fmla="*/ 0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168A291B-B80F-AB88-84E0-91B0C718610A}"/>
              </a:ext>
            </a:extLst>
          </p:cNvPr>
          <p:cNvSpPr/>
          <p:nvPr/>
        </p:nvSpPr>
        <p:spPr>
          <a:xfrm>
            <a:off x="9644810" y="-444138"/>
            <a:ext cx="576950" cy="333102"/>
          </a:xfrm>
          <a:custGeom>
            <a:avLst/>
            <a:gdLst>
              <a:gd name="connsiteX0" fmla="*/ 0 w 576950"/>
              <a:gd name="connsiteY0" fmla="*/ 333103 h 333102"/>
              <a:gd name="connsiteX1" fmla="*/ 192317 w 576950"/>
              <a:gd name="connsiteY1" fmla="*/ 0 h 333102"/>
              <a:gd name="connsiteX2" fmla="*/ 576951 w 576950"/>
              <a:gd name="connsiteY2" fmla="*/ 0 h 333102"/>
              <a:gd name="connsiteX3" fmla="*/ 384635 w 576950"/>
              <a:gd name="connsiteY3" fmla="*/ 333103 h 333102"/>
              <a:gd name="connsiteX4" fmla="*/ 0 w 576950"/>
              <a:gd name="connsiteY4" fmla="*/ 333103 h 333102"/>
              <a:gd name="connsiteX5" fmla="*/ 0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65D1717C-B4F0-9BA0-2A2D-43324B2E40DB}"/>
              </a:ext>
            </a:extLst>
          </p:cNvPr>
          <p:cNvSpPr/>
          <p:nvPr/>
        </p:nvSpPr>
        <p:spPr>
          <a:xfrm>
            <a:off x="-740312" y="7217229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5625CF91-6875-B4E5-8232-FBC82618458B}"/>
              </a:ext>
            </a:extLst>
          </p:cNvPr>
          <p:cNvSpPr/>
          <p:nvPr/>
        </p:nvSpPr>
        <p:spPr>
          <a:xfrm>
            <a:off x="-740312" y="5884817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4 w 576951"/>
              <a:gd name="connsiteY2" fmla="*/ 0 h 333103"/>
              <a:gd name="connsiteX3" fmla="*/ 576951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02422B49-0B54-BB70-1EEB-2D86F74CEC86}"/>
              </a:ext>
            </a:extLst>
          </p:cNvPr>
          <p:cNvSpPr/>
          <p:nvPr/>
        </p:nvSpPr>
        <p:spPr>
          <a:xfrm>
            <a:off x="-740312" y="4552405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4 w 576951"/>
              <a:gd name="connsiteY2" fmla="*/ 0 h 333103"/>
              <a:gd name="connsiteX3" fmla="*/ 576951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7D6A9EAC-E79F-A6CB-6E0A-DCBB8DA1F4EF}"/>
              </a:ext>
            </a:extLst>
          </p:cNvPr>
          <p:cNvSpPr/>
          <p:nvPr/>
        </p:nvSpPr>
        <p:spPr>
          <a:xfrm>
            <a:off x="-740312" y="3219994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F88876D1-69A5-B922-C0AA-01F8E7AA1D09}"/>
              </a:ext>
            </a:extLst>
          </p:cNvPr>
          <p:cNvSpPr/>
          <p:nvPr/>
        </p:nvSpPr>
        <p:spPr>
          <a:xfrm>
            <a:off x="-740312" y="1887582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E7E760F9-2BFC-AF51-9885-DFB9CCB2B86C}"/>
              </a:ext>
            </a:extLst>
          </p:cNvPr>
          <p:cNvSpPr/>
          <p:nvPr/>
        </p:nvSpPr>
        <p:spPr>
          <a:xfrm>
            <a:off x="-740312" y="555170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41890295-3DE1-362C-AB81-4E5BF6A1D4D2}"/>
              </a:ext>
            </a:extLst>
          </p:cNvPr>
          <p:cNvSpPr/>
          <p:nvPr/>
        </p:nvSpPr>
        <p:spPr>
          <a:xfrm>
            <a:off x="-740312" y="888273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1 w 576951"/>
              <a:gd name="connsiteY2" fmla="*/ 0 h 333103"/>
              <a:gd name="connsiteX3" fmla="*/ 384634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B10B34E8-2308-E768-7446-741082374478}"/>
              </a:ext>
            </a:extLst>
          </p:cNvPr>
          <p:cNvSpPr/>
          <p:nvPr/>
        </p:nvSpPr>
        <p:spPr>
          <a:xfrm>
            <a:off x="-740312" y="2220685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3A160E89-5BFF-B32A-A261-1637028B908E}"/>
              </a:ext>
            </a:extLst>
          </p:cNvPr>
          <p:cNvSpPr/>
          <p:nvPr/>
        </p:nvSpPr>
        <p:spPr>
          <a:xfrm>
            <a:off x="-740312" y="3553096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1 w 576951"/>
              <a:gd name="connsiteY2" fmla="*/ 0 h 333103"/>
              <a:gd name="connsiteX3" fmla="*/ 384634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E6BAA1BF-33B6-B6EC-6549-A81D2355D4BB}"/>
              </a:ext>
            </a:extLst>
          </p:cNvPr>
          <p:cNvSpPr/>
          <p:nvPr/>
        </p:nvSpPr>
        <p:spPr>
          <a:xfrm>
            <a:off x="-740312" y="4885508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7430AFF1-879C-97C3-BAB7-322501344344}"/>
              </a:ext>
            </a:extLst>
          </p:cNvPr>
          <p:cNvSpPr/>
          <p:nvPr/>
        </p:nvSpPr>
        <p:spPr>
          <a:xfrm>
            <a:off x="-740312" y="6217920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1 w 576951"/>
              <a:gd name="connsiteY2" fmla="*/ 0 h 333103"/>
              <a:gd name="connsiteX3" fmla="*/ 384634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02BD661B-3689-6C65-C1BD-EAEC32E909B0}"/>
              </a:ext>
            </a:extLst>
          </p:cNvPr>
          <p:cNvSpPr/>
          <p:nvPr/>
        </p:nvSpPr>
        <p:spPr>
          <a:xfrm>
            <a:off x="-740312" y="7550332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46CD107E-A10B-3B13-CB3F-4A846E68C117}"/>
              </a:ext>
            </a:extLst>
          </p:cNvPr>
          <p:cNvSpPr/>
          <p:nvPr/>
        </p:nvSpPr>
        <p:spPr>
          <a:xfrm>
            <a:off x="-740312" y="6551023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4 w 576951"/>
              <a:gd name="connsiteY2" fmla="*/ 0 h 333103"/>
              <a:gd name="connsiteX3" fmla="*/ 576951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93B12A7C-8937-751D-BB41-D1FA40221DC3}"/>
              </a:ext>
            </a:extLst>
          </p:cNvPr>
          <p:cNvSpPr/>
          <p:nvPr/>
        </p:nvSpPr>
        <p:spPr>
          <a:xfrm>
            <a:off x="-740312" y="5218611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4 w 576951"/>
              <a:gd name="connsiteY2" fmla="*/ 0 h 333103"/>
              <a:gd name="connsiteX3" fmla="*/ 576951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65D91CB8-3FB7-595D-1B53-81D7D7AB1D42}"/>
              </a:ext>
            </a:extLst>
          </p:cNvPr>
          <p:cNvSpPr/>
          <p:nvPr/>
        </p:nvSpPr>
        <p:spPr>
          <a:xfrm>
            <a:off x="-740312" y="3886200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4 w 576951"/>
              <a:gd name="connsiteY2" fmla="*/ 0 h 333103"/>
              <a:gd name="connsiteX3" fmla="*/ 576951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1" name="Freeform: Shape 290">
            <a:extLst>
              <a:ext uri="{FF2B5EF4-FFF2-40B4-BE49-F238E27FC236}">
                <a16:creationId xmlns:a16="http://schemas.microsoft.com/office/drawing/2014/main" id="{AE4C240C-E871-FA90-E422-12F176367D54}"/>
              </a:ext>
            </a:extLst>
          </p:cNvPr>
          <p:cNvSpPr/>
          <p:nvPr/>
        </p:nvSpPr>
        <p:spPr>
          <a:xfrm>
            <a:off x="-740312" y="2553788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4 w 576951"/>
              <a:gd name="connsiteY2" fmla="*/ 0 h 333103"/>
              <a:gd name="connsiteX3" fmla="*/ 576951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2" name="Freeform: Shape 291">
            <a:extLst>
              <a:ext uri="{FF2B5EF4-FFF2-40B4-BE49-F238E27FC236}">
                <a16:creationId xmlns:a16="http://schemas.microsoft.com/office/drawing/2014/main" id="{F0F14FE4-5C0D-932E-0DC5-423E741F9A79}"/>
              </a:ext>
            </a:extLst>
          </p:cNvPr>
          <p:cNvSpPr/>
          <p:nvPr/>
        </p:nvSpPr>
        <p:spPr>
          <a:xfrm>
            <a:off x="-740312" y="1221376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3" name="Freeform: Shape 292">
            <a:extLst>
              <a:ext uri="{FF2B5EF4-FFF2-40B4-BE49-F238E27FC236}">
                <a16:creationId xmlns:a16="http://schemas.microsoft.com/office/drawing/2014/main" id="{75D01223-BDF9-529B-BFFF-F687E7201A15}"/>
              </a:ext>
            </a:extLst>
          </p:cNvPr>
          <p:cNvSpPr/>
          <p:nvPr/>
        </p:nvSpPr>
        <p:spPr>
          <a:xfrm>
            <a:off x="-740312" y="-111035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4" name="Freeform: Shape 293">
            <a:extLst>
              <a:ext uri="{FF2B5EF4-FFF2-40B4-BE49-F238E27FC236}">
                <a16:creationId xmlns:a16="http://schemas.microsoft.com/office/drawing/2014/main" id="{48CB602D-37F0-AEFA-34B3-E5D135F4376E}"/>
              </a:ext>
            </a:extLst>
          </p:cNvPr>
          <p:cNvSpPr/>
          <p:nvPr/>
        </p:nvSpPr>
        <p:spPr>
          <a:xfrm>
            <a:off x="-740312" y="222067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5" name="Freeform: Shape 294">
            <a:extLst>
              <a:ext uri="{FF2B5EF4-FFF2-40B4-BE49-F238E27FC236}">
                <a16:creationId xmlns:a16="http://schemas.microsoft.com/office/drawing/2014/main" id="{BBB6363E-F409-443D-D62B-59688021EE27}"/>
              </a:ext>
            </a:extLst>
          </p:cNvPr>
          <p:cNvSpPr/>
          <p:nvPr/>
        </p:nvSpPr>
        <p:spPr>
          <a:xfrm>
            <a:off x="-740312" y="1554479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6" name="Freeform: Shape 295">
            <a:extLst>
              <a:ext uri="{FF2B5EF4-FFF2-40B4-BE49-F238E27FC236}">
                <a16:creationId xmlns:a16="http://schemas.microsoft.com/office/drawing/2014/main" id="{359B817F-219C-421D-1C8E-AB2FA749AC79}"/>
              </a:ext>
            </a:extLst>
          </p:cNvPr>
          <p:cNvSpPr/>
          <p:nvPr/>
        </p:nvSpPr>
        <p:spPr>
          <a:xfrm>
            <a:off x="-740312" y="2886891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7" name="Freeform: Shape 296">
            <a:extLst>
              <a:ext uri="{FF2B5EF4-FFF2-40B4-BE49-F238E27FC236}">
                <a16:creationId xmlns:a16="http://schemas.microsoft.com/office/drawing/2014/main" id="{84DE5690-B70A-207E-1469-8358D2974D33}"/>
              </a:ext>
            </a:extLst>
          </p:cNvPr>
          <p:cNvSpPr/>
          <p:nvPr/>
        </p:nvSpPr>
        <p:spPr>
          <a:xfrm>
            <a:off x="-740312" y="4219303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8" name="Freeform: Shape 297">
            <a:extLst>
              <a:ext uri="{FF2B5EF4-FFF2-40B4-BE49-F238E27FC236}">
                <a16:creationId xmlns:a16="http://schemas.microsoft.com/office/drawing/2014/main" id="{CE61AE90-E255-AB6F-C930-63E804AA2A1C}"/>
              </a:ext>
            </a:extLst>
          </p:cNvPr>
          <p:cNvSpPr/>
          <p:nvPr/>
        </p:nvSpPr>
        <p:spPr>
          <a:xfrm>
            <a:off x="-740312" y="5551714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9" name="Freeform: Shape 298">
            <a:extLst>
              <a:ext uri="{FF2B5EF4-FFF2-40B4-BE49-F238E27FC236}">
                <a16:creationId xmlns:a16="http://schemas.microsoft.com/office/drawing/2014/main" id="{19EB0E8C-BA6B-9E13-4796-DF122CC012E6}"/>
              </a:ext>
            </a:extLst>
          </p:cNvPr>
          <p:cNvSpPr/>
          <p:nvPr/>
        </p:nvSpPr>
        <p:spPr>
          <a:xfrm>
            <a:off x="-740312" y="6884126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0" name="Freeform: Shape 299">
            <a:extLst>
              <a:ext uri="{FF2B5EF4-FFF2-40B4-BE49-F238E27FC236}">
                <a16:creationId xmlns:a16="http://schemas.microsoft.com/office/drawing/2014/main" id="{F212048A-6DD3-1DD5-85F4-25CDCE50C695}"/>
              </a:ext>
            </a:extLst>
          </p:cNvPr>
          <p:cNvSpPr/>
          <p:nvPr/>
        </p:nvSpPr>
        <p:spPr>
          <a:xfrm>
            <a:off x="10798712" y="555170"/>
            <a:ext cx="576950" cy="333102"/>
          </a:xfrm>
          <a:custGeom>
            <a:avLst/>
            <a:gdLst>
              <a:gd name="connsiteX0" fmla="*/ 192316 w 576950"/>
              <a:gd name="connsiteY0" fmla="*/ 333103 h 333102"/>
              <a:gd name="connsiteX1" fmla="*/ 0 w 576950"/>
              <a:gd name="connsiteY1" fmla="*/ 0 h 333102"/>
              <a:gd name="connsiteX2" fmla="*/ 384634 w 576950"/>
              <a:gd name="connsiteY2" fmla="*/ 0 h 333102"/>
              <a:gd name="connsiteX3" fmla="*/ 576951 w 576950"/>
              <a:gd name="connsiteY3" fmla="*/ 333103 h 333102"/>
              <a:gd name="connsiteX4" fmla="*/ 192316 w 576950"/>
              <a:gd name="connsiteY4" fmla="*/ 333103 h 333102"/>
              <a:gd name="connsiteX5" fmla="*/ 192316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6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6" y="333103"/>
                </a:lnTo>
                <a:lnTo>
                  <a:pt x="192316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1" name="Freeform: Shape 300">
            <a:extLst>
              <a:ext uri="{FF2B5EF4-FFF2-40B4-BE49-F238E27FC236}">
                <a16:creationId xmlns:a16="http://schemas.microsoft.com/office/drawing/2014/main" id="{51AEBC1D-F6D7-6712-1EE9-5C0EE238EDFE}"/>
              </a:ext>
            </a:extLst>
          </p:cNvPr>
          <p:cNvSpPr/>
          <p:nvPr/>
        </p:nvSpPr>
        <p:spPr>
          <a:xfrm>
            <a:off x="10798712" y="1887582"/>
            <a:ext cx="576950" cy="333102"/>
          </a:xfrm>
          <a:custGeom>
            <a:avLst/>
            <a:gdLst>
              <a:gd name="connsiteX0" fmla="*/ 192316 w 576950"/>
              <a:gd name="connsiteY0" fmla="*/ 333103 h 333102"/>
              <a:gd name="connsiteX1" fmla="*/ 0 w 576950"/>
              <a:gd name="connsiteY1" fmla="*/ 0 h 333102"/>
              <a:gd name="connsiteX2" fmla="*/ 384634 w 576950"/>
              <a:gd name="connsiteY2" fmla="*/ 0 h 333102"/>
              <a:gd name="connsiteX3" fmla="*/ 576951 w 576950"/>
              <a:gd name="connsiteY3" fmla="*/ 333103 h 333102"/>
              <a:gd name="connsiteX4" fmla="*/ 192316 w 576950"/>
              <a:gd name="connsiteY4" fmla="*/ 333103 h 333102"/>
              <a:gd name="connsiteX5" fmla="*/ 192316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6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6" y="333103"/>
                </a:lnTo>
                <a:lnTo>
                  <a:pt x="192316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2" name="Freeform: Shape 301">
            <a:extLst>
              <a:ext uri="{FF2B5EF4-FFF2-40B4-BE49-F238E27FC236}">
                <a16:creationId xmlns:a16="http://schemas.microsoft.com/office/drawing/2014/main" id="{268C94B4-9DDA-3ADB-9F2E-246A3548440E}"/>
              </a:ext>
            </a:extLst>
          </p:cNvPr>
          <p:cNvSpPr/>
          <p:nvPr/>
        </p:nvSpPr>
        <p:spPr>
          <a:xfrm>
            <a:off x="10798712" y="3219994"/>
            <a:ext cx="576950" cy="333102"/>
          </a:xfrm>
          <a:custGeom>
            <a:avLst/>
            <a:gdLst>
              <a:gd name="connsiteX0" fmla="*/ 192316 w 576950"/>
              <a:gd name="connsiteY0" fmla="*/ 333103 h 333102"/>
              <a:gd name="connsiteX1" fmla="*/ 0 w 576950"/>
              <a:gd name="connsiteY1" fmla="*/ 0 h 333102"/>
              <a:gd name="connsiteX2" fmla="*/ 384634 w 576950"/>
              <a:gd name="connsiteY2" fmla="*/ 0 h 333102"/>
              <a:gd name="connsiteX3" fmla="*/ 576951 w 576950"/>
              <a:gd name="connsiteY3" fmla="*/ 333103 h 333102"/>
              <a:gd name="connsiteX4" fmla="*/ 192316 w 576950"/>
              <a:gd name="connsiteY4" fmla="*/ 333103 h 333102"/>
              <a:gd name="connsiteX5" fmla="*/ 192316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6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6" y="333103"/>
                </a:lnTo>
                <a:lnTo>
                  <a:pt x="192316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3" name="Freeform: Shape 302">
            <a:extLst>
              <a:ext uri="{FF2B5EF4-FFF2-40B4-BE49-F238E27FC236}">
                <a16:creationId xmlns:a16="http://schemas.microsoft.com/office/drawing/2014/main" id="{99CAC4EE-7F2D-C180-686A-E745118DECDE}"/>
              </a:ext>
            </a:extLst>
          </p:cNvPr>
          <p:cNvSpPr/>
          <p:nvPr/>
        </p:nvSpPr>
        <p:spPr>
          <a:xfrm>
            <a:off x="10798712" y="4552405"/>
            <a:ext cx="576950" cy="333103"/>
          </a:xfrm>
          <a:custGeom>
            <a:avLst/>
            <a:gdLst>
              <a:gd name="connsiteX0" fmla="*/ 192316 w 576950"/>
              <a:gd name="connsiteY0" fmla="*/ 333103 h 333103"/>
              <a:gd name="connsiteX1" fmla="*/ 0 w 576950"/>
              <a:gd name="connsiteY1" fmla="*/ 0 h 333103"/>
              <a:gd name="connsiteX2" fmla="*/ 384634 w 576950"/>
              <a:gd name="connsiteY2" fmla="*/ 0 h 333103"/>
              <a:gd name="connsiteX3" fmla="*/ 576951 w 576950"/>
              <a:gd name="connsiteY3" fmla="*/ 333103 h 333103"/>
              <a:gd name="connsiteX4" fmla="*/ 192316 w 576950"/>
              <a:gd name="connsiteY4" fmla="*/ 333103 h 333103"/>
              <a:gd name="connsiteX5" fmla="*/ 192316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192316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6" y="333103"/>
                </a:lnTo>
                <a:lnTo>
                  <a:pt x="192316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4" name="Freeform: Shape 303">
            <a:extLst>
              <a:ext uri="{FF2B5EF4-FFF2-40B4-BE49-F238E27FC236}">
                <a16:creationId xmlns:a16="http://schemas.microsoft.com/office/drawing/2014/main" id="{EA54256A-4C8E-925E-967E-C76129C456CD}"/>
              </a:ext>
            </a:extLst>
          </p:cNvPr>
          <p:cNvSpPr/>
          <p:nvPr/>
        </p:nvSpPr>
        <p:spPr>
          <a:xfrm>
            <a:off x="10798712" y="5884817"/>
            <a:ext cx="576950" cy="333103"/>
          </a:xfrm>
          <a:custGeom>
            <a:avLst/>
            <a:gdLst>
              <a:gd name="connsiteX0" fmla="*/ 192316 w 576950"/>
              <a:gd name="connsiteY0" fmla="*/ 333103 h 333103"/>
              <a:gd name="connsiteX1" fmla="*/ 0 w 576950"/>
              <a:gd name="connsiteY1" fmla="*/ 0 h 333103"/>
              <a:gd name="connsiteX2" fmla="*/ 384634 w 576950"/>
              <a:gd name="connsiteY2" fmla="*/ 0 h 333103"/>
              <a:gd name="connsiteX3" fmla="*/ 576951 w 576950"/>
              <a:gd name="connsiteY3" fmla="*/ 333103 h 333103"/>
              <a:gd name="connsiteX4" fmla="*/ 192316 w 576950"/>
              <a:gd name="connsiteY4" fmla="*/ 333103 h 333103"/>
              <a:gd name="connsiteX5" fmla="*/ 192316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192316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6" y="333103"/>
                </a:lnTo>
                <a:lnTo>
                  <a:pt x="192316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5" name="Freeform: Shape 304">
            <a:extLst>
              <a:ext uri="{FF2B5EF4-FFF2-40B4-BE49-F238E27FC236}">
                <a16:creationId xmlns:a16="http://schemas.microsoft.com/office/drawing/2014/main" id="{2FCB02C8-B621-A37E-F9E5-89AD9D0635B5}"/>
              </a:ext>
            </a:extLst>
          </p:cNvPr>
          <p:cNvSpPr/>
          <p:nvPr/>
        </p:nvSpPr>
        <p:spPr>
          <a:xfrm>
            <a:off x="10798712" y="7217229"/>
            <a:ext cx="576950" cy="333102"/>
          </a:xfrm>
          <a:custGeom>
            <a:avLst/>
            <a:gdLst>
              <a:gd name="connsiteX0" fmla="*/ 192316 w 576950"/>
              <a:gd name="connsiteY0" fmla="*/ 333103 h 333102"/>
              <a:gd name="connsiteX1" fmla="*/ 0 w 576950"/>
              <a:gd name="connsiteY1" fmla="*/ 0 h 333102"/>
              <a:gd name="connsiteX2" fmla="*/ 384634 w 576950"/>
              <a:gd name="connsiteY2" fmla="*/ 0 h 333102"/>
              <a:gd name="connsiteX3" fmla="*/ 576951 w 576950"/>
              <a:gd name="connsiteY3" fmla="*/ 333103 h 333102"/>
              <a:gd name="connsiteX4" fmla="*/ 192316 w 576950"/>
              <a:gd name="connsiteY4" fmla="*/ 333103 h 333102"/>
              <a:gd name="connsiteX5" fmla="*/ 192316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6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6" y="333103"/>
                </a:lnTo>
                <a:lnTo>
                  <a:pt x="192316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6" name="Freeform: Shape 305">
            <a:extLst>
              <a:ext uri="{FF2B5EF4-FFF2-40B4-BE49-F238E27FC236}">
                <a16:creationId xmlns:a16="http://schemas.microsoft.com/office/drawing/2014/main" id="{76F50A87-FFF5-C54F-2169-AFCE470DEC99}"/>
              </a:ext>
            </a:extLst>
          </p:cNvPr>
          <p:cNvSpPr/>
          <p:nvPr/>
        </p:nvSpPr>
        <p:spPr>
          <a:xfrm>
            <a:off x="10798712" y="7550332"/>
            <a:ext cx="576950" cy="333102"/>
          </a:xfrm>
          <a:custGeom>
            <a:avLst/>
            <a:gdLst>
              <a:gd name="connsiteX0" fmla="*/ 0 w 576950"/>
              <a:gd name="connsiteY0" fmla="*/ 333103 h 333102"/>
              <a:gd name="connsiteX1" fmla="*/ 192316 w 576950"/>
              <a:gd name="connsiteY1" fmla="*/ 0 h 333102"/>
              <a:gd name="connsiteX2" fmla="*/ 576951 w 576950"/>
              <a:gd name="connsiteY2" fmla="*/ 0 h 333102"/>
              <a:gd name="connsiteX3" fmla="*/ 384634 w 576950"/>
              <a:gd name="connsiteY3" fmla="*/ 333103 h 333102"/>
              <a:gd name="connsiteX4" fmla="*/ 0 w 576950"/>
              <a:gd name="connsiteY4" fmla="*/ 333103 h 333102"/>
              <a:gd name="connsiteX5" fmla="*/ 0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0" y="333103"/>
                </a:moveTo>
                <a:lnTo>
                  <a:pt x="192316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7" name="Freeform: Shape 306">
            <a:extLst>
              <a:ext uri="{FF2B5EF4-FFF2-40B4-BE49-F238E27FC236}">
                <a16:creationId xmlns:a16="http://schemas.microsoft.com/office/drawing/2014/main" id="{EAD7192C-71CB-5196-8A18-3CFBA5CF09A3}"/>
              </a:ext>
            </a:extLst>
          </p:cNvPr>
          <p:cNvSpPr/>
          <p:nvPr/>
        </p:nvSpPr>
        <p:spPr>
          <a:xfrm>
            <a:off x="10798712" y="6217920"/>
            <a:ext cx="576950" cy="333103"/>
          </a:xfrm>
          <a:custGeom>
            <a:avLst/>
            <a:gdLst>
              <a:gd name="connsiteX0" fmla="*/ 0 w 576950"/>
              <a:gd name="connsiteY0" fmla="*/ 333103 h 333103"/>
              <a:gd name="connsiteX1" fmla="*/ 192316 w 576950"/>
              <a:gd name="connsiteY1" fmla="*/ 0 h 333103"/>
              <a:gd name="connsiteX2" fmla="*/ 576951 w 576950"/>
              <a:gd name="connsiteY2" fmla="*/ 0 h 333103"/>
              <a:gd name="connsiteX3" fmla="*/ 384634 w 576950"/>
              <a:gd name="connsiteY3" fmla="*/ 333103 h 333103"/>
              <a:gd name="connsiteX4" fmla="*/ 0 w 576950"/>
              <a:gd name="connsiteY4" fmla="*/ 333103 h 333103"/>
              <a:gd name="connsiteX5" fmla="*/ 0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0" y="333103"/>
                </a:moveTo>
                <a:lnTo>
                  <a:pt x="192316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8" name="Freeform: Shape 307">
            <a:extLst>
              <a:ext uri="{FF2B5EF4-FFF2-40B4-BE49-F238E27FC236}">
                <a16:creationId xmlns:a16="http://schemas.microsoft.com/office/drawing/2014/main" id="{00B9993A-EAF2-81D4-D2F0-86FC5769A25A}"/>
              </a:ext>
            </a:extLst>
          </p:cNvPr>
          <p:cNvSpPr/>
          <p:nvPr/>
        </p:nvSpPr>
        <p:spPr>
          <a:xfrm>
            <a:off x="10798712" y="4885508"/>
            <a:ext cx="576950" cy="333102"/>
          </a:xfrm>
          <a:custGeom>
            <a:avLst/>
            <a:gdLst>
              <a:gd name="connsiteX0" fmla="*/ 0 w 576950"/>
              <a:gd name="connsiteY0" fmla="*/ 333103 h 333102"/>
              <a:gd name="connsiteX1" fmla="*/ 192316 w 576950"/>
              <a:gd name="connsiteY1" fmla="*/ 0 h 333102"/>
              <a:gd name="connsiteX2" fmla="*/ 576951 w 576950"/>
              <a:gd name="connsiteY2" fmla="*/ 0 h 333102"/>
              <a:gd name="connsiteX3" fmla="*/ 384634 w 576950"/>
              <a:gd name="connsiteY3" fmla="*/ 333103 h 333102"/>
              <a:gd name="connsiteX4" fmla="*/ 0 w 576950"/>
              <a:gd name="connsiteY4" fmla="*/ 333103 h 333102"/>
              <a:gd name="connsiteX5" fmla="*/ 0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0" y="333103"/>
                </a:moveTo>
                <a:lnTo>
                  <a:pt x="192316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9" name="Freeform: Shape 308">
            <a:extLst>
              <a:ext uri="{FF2B5EF4-FFF2-40B4-BE49-F238E27FC236}">
                <a16:creationId xmlns:a16="http://schemas.microsoft.com/office/drawing/2014/main" id="{6388565F-8C2C-851D-BB17-1BA4F1BECED5}"/>
              </a:ext>
            </a:extLst>
          </p:cNvPr>
          <p:cNvSpPr/>
          <p:nvPr/>
        </p:nvSpPr>
        <p:spPr>
          <a:xfrm>
            <a:off x="10798712" y="3553096"/>
            <a:ext cx="576950" cy="333103"/>
          </a:xfrm>
          <a:custGeom>
            <a:avLst/>
            <a:gdLst>
              <a:gd name="connsiteX0" fmla="*/ 0 w 576950"/>
              <a:gd name="connsiteY0" fmla="*/ 333103 h 333103"/>
              <a:gd name="connsiteX1" fmla="*/ 192316 w 576950"/>
              <a:gd name="connsiteY1" fmla="*/ 0 h 333103"/>
              <a:gd name="connsiteX2" fmla="*/ 576951 w 576950"/>
              <a:gd name="connsiteY2" fmla="*/ 0 h 333103"/>
              <a:gd name="connsiteX3" fmla="*/ 384634 w 576950"/>
              <a:gd name="connsiteY3" fmla="*/ 333103 h 333103"/>
              <a:gd name="connsiteX4" fmla="*/ 0 w 576950"/>
              <a:gd name="connsiteY4" fmla="*/ 333103 h 333103"/>
              <a:gd name="connsiteX5" fmla="*/ 0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0" y="333103"/>
                </a:moveTo>
                <a:lnTo>
                  <a:pt x="192316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0" name="Freeform: Shape 309">
            <a:extLst>
              <a:ext uri="{FF2B5EF4-FFF2-40B4-BE49-F238E27FC236}">
                <a16:creationId xmlns:a16="http://schemas.microsoft.com/office/drawing/2014/main" id="{C02774AD-6F0F-EFBA-677A-53690B175DB8}"/>
              </a:ext>
            </a:extLst>
          </p:cNvPr>
          <p:cNvSpPr/>
          <p:nvPr/>
        </p:nvSpPr>
        <p:spPr>
          <a:xfrm>
            <a:off x="10798712" y="2220685"/>
            <a:ext cx="576950" cy="333102"/>
          </a:xfrm>
          <a:custGeom>
            <a:avLst/>
            <a:gdLst>
              <a:gd name="connsiteX0" fmla="*/ 0 w 576950"/>
              <a:gd name="connsiteY0" fmla="*/ 333103 h 333102"/>
              <a:gd name="connsiteX1" fmla="*/ 192316 w 576950"/>
              <a:gd name="connsiteY1" fmla="*/ 0 h 333102"/>
              <a:gd name="connsiteX2" fmla="*/ 576951 w 576950"/>
              <a:gd name="connsiteY2" fmla="*/ 0 h 333102"/>
              <a:gd name="connsiteX3" fmla="*/ 384634 w 576950"/>
              <a:gd name="connsiteY3" fmla="*/ 333103 h 333102"/>
              <a:gd name="connsiteX4" fmla="*/ 0 w 576950"/>
              <a:gd name="connsiteY4" fmla="*/ 333103 h 333102"/>
              <a:gd name="connsiteX5" fmla="*/ 0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0" y="333103"/>
                </a:moveTo>
                <a:lnTo>
                  <a:pt x="192316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1" name="Freeform: Shape 310">
            <a:extLst>
              <a:ext uri="{FF2B5EF4-FFF2-40B4-BE49-F238E27FC236}">
                <a16:creationId xmlns:a16="http://schemas.microsoft.com/office/drawing/2014/main" id="{1169EA94-7562-51AF-5B10-14B995614862}"/>
              </a:ext>
            </a:extLst>
          </p:cNvPr>
          <p:cNvSpPr/>
          <p:nvPr/>
        </p:nvSpPr>
        <p:spPr>
          <a:xfrm>
            <a:off x="10798712" y="888273"/>
            <a:ext cx="576950" cy="333103"/>
          </a:xfrm>
          <a:custGeom>
            <a:avLst/>
            <a:gdLst>
              <a:gd name="connsiteX0" fmla="*/ 0 w 576950"/>
              <a:gd name="connsiteY0" fmla="*/ 333103 h 333103"/>
              <a:gd name="connsiteX1" fmla="*/ 192316 w 576950"/>
              <a:gd name="connsiteY1" fmla="*/ 0 h 333103"/>
              <a:gd name="connsiteX2" fmla="*/ 576951 w 576950"/>
              <a:gd name="connsiteY2" fmla="*/ 0 h 333103"/>
              <a:gd name="connsiteX3" fmla="*/ 384634 w 576950"/>
              <a:gd name="connsiteY3" fmla="*/ 333103 h 333103"/>
              <a:gd name="connsiteX4" fmla="*/ 0 w 576950"/>
              <a:gd name="connsiteY4" fmla="*/ 333103 h 333103"/>
              <a:gd name="connsiteX5" fmla="*/ 0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0" y="333103"/>
                </a:moveTo>
                <a:lnTo>
                  <a:pt x="192316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2" name="Freeform: Shape 311">
            <a:extLst>
              <a:ext uri="{FF2B5EF4-FFF2-40B4-BE49-F238E27FC236}">
                <a16:creationId xmlns:a16="http://schemas.microsoft.com/office/drawing/2014/main" id="{BF44AD90-31F3-6367-91B1-5C0E2B4EDBDD}"/>
              </a:ext>
            </a:extLst>
          </p:cNvPr>
          <p:cNvSpPr/>
          <p:nvPr/>
        </p:nvSpPr>
        <p:spPr>
          <a:xfrm>
            <a:off x="10798712" y="-111035"/>
            <a:ext cx="576950" cy="333102"/>
          </a:xfrm>
          <a:custGeom>
            <a:avLst/>
            <a:gdLst>
              <a:gd name="connsiteX0" fmla="*/ 192316 w 576950"/>
              <a:gd name="connsiteY0" fmla="*/ 333103 h 333102"/>
              <a:gd name="connsiteX1" fmla="*/ 0 w 576950"/>
              <a:gd name="connsiteY1" fmla="*/ 0 h 333102"/>
              <a:gd name="connsiteX2" fmla="*/ 384634 w 576950"/>
              <a:gd name="connsiteY2" fmla="*/ 0 h 333102"/>
              <a:gd name="connsiteX3" fmla="*/ 576951 w 576950"/>
              <a:gd name="connsiteY3" fmla="*/ 333103 h 333102"/>
              <a:gd name="connsiteX4" fmla="*/ 192316 w 576950"/>
              <a:gd name="connsiteY4" fmla="*/ 333103 h 333102"/>
              <a:gd name="connsiteX5" fmla="*/ 192316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6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6" y="333103"/>
                </a:lnTo>
                <a:lnTo>
                  <a:pt x="192316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3" name="Freeform: Shape 312">
            <a:extLst>
              <a:ext uri="{FF2B5EF4-FFF2-40B4-BE49-F238E27FC236}">
                <a16:creationId xmlns:a16="http://schemas.microsoft.com/office/drawing/2014/main" id="{7EF8B37E-576A-9F41-5713-E16F1A5D9AFC}"/>
              </a:ext>
            </a:extLst>
          </p:cNvPr>
          <p:cNvSpPr/>
          <p:nvPr/>
        </p:nvSpPr>
        <p:spPr>
          <a:xfrm>
            <a:off x="10798712" y="1221376"/>
            <a:ext cx="576950" cy="333102"/>
          </a:xfrm>
          <a:custGeom>
            <a:avLst/>
            <a:gdLst>
              <a:gd name="connsiteX0" fmla="*/ 192316 w 576950"/>
              <a:gd name="connsiteY0" fmla="*/ 333103 h 333102"/>
              <a:gd name="connsiteX1" fmla="*/ 0 w 576950"/>
              <a:gd name="connsiteY1" fmla="*/ 0 h 333102"/>
              <a:gd name="connsiteX2" fmla="*/ 384634 w 576950"/>
              <a:gd name="connsiteY2" fmla="*/ 0 h 333102"/>
              <a:gd name="connsiteX3" fmla="*/ 576951 w 576950"/>
              <a:gd name="connsiteY3" fmla="*/ 333103 h 333102"/>
              <a:gd name="connsiteX4" fmla="*/ 192316 w 576950"/>
              <a:gd name="connsiteY4" fmla="*/ 333103 h 333102"/>
              <a:gd name="connsiteX5" fmla="*/ 192316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6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6" y="333103"/>
                </a:lnTo>
                <a:lnTo>
                  <a:pt x="192316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4" name="Freeform: Shape 313">
            <a:extLst>
              <a:ext uri="{FF2B5EF4-FFF2-40B4-BE49-F238E27FC236}">
                <a16:creationId xmlns:a16="http://schemas.microsoft.com/office/drawing/2014/main" id="{52C3E974-6415-21F2-B5A8-116C4671CA7F}"/>
              </a:ext>
            </a:extLst>
          </p:cNvPr>
          <p:cNvSpPr/>
          <p:nvPr/>
        </p:nvSpPr>
        <p:spPr>
          <a:xfrm>
            <a:off x="10798712" y="2553788"/>
            <a:ext cx="576950" cy="333103"/>
          </a:xfrm>
          <a:custGeom>
            <a:avLst/>
            <a:gdLst>
              <a:gd name="connsiteX0" fmla="*/ 192316 w 576950"/>
              <a:gd name="connsiteY0" fmla="*/ 333103 h 333103"/>
              <a:gd name="connsiteX1" fmla="*/ 0 w 576950"/>
              <a:gd name="connsiteY1" fmla="*/ 0 h 333103"/>
              <a:gd name="connsiteX2" fmla="*/ 384634 w 576950"/>
              <a:gd name="connsiteY2" fmla="*/ 0 h 333103"/>
              <a:gd name="connsiteX3" fmla="*/ 576951 w 576950"/>
              <a:gd name="connsiteY3" fmla="*/ 333103 h 333103"/>
              <a:gd name="connsiteX4" fmla="*/ 192316 w 576950"/>
              <a:gd name="connsiteY4" fmla="*/ 333103 h 333103"/>
              <a:gd name="connsiteX5" fmla="*/ 192316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192316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6" y="333103"/>
                </a:lnTo>
                <a:lnTo>
                  <a:pt x="192316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5" name="Freeform: Shape 314">
            <a:extLst>
              <a:ext uri="{FF2B5EF4-FFF2-40B4-BE49-F238E27FC236}">
                <a16:creationId xmlns:a16="http://schemas.microsoft.com/office/drawing/2014/main" id="{6313EBDC-D8BA-C35F-AC60-B9B2164A7D4B}"/>
              </a:ext>
            </a:extLst>
          </p:cNvPr>
          <p:cNvSpPr/>
          <p:nvPr/>
        </p:nvSpPr>
        <p:spPr>
          <a:xfrm>
            <a:off x="10798712" y="3886200"/>
            <a:ext cx="576950" cy="333103"/>
          </a:xfrm>
          <a:custGeom>
            <a:avLst/>
            <a:gdLst>
              <a:gd name="connsiteX0" fmla="*/ 192316 w 576950"/>
              <a:gd name="connsiteY0" fmla="*/ 333103 h 333103"/>
              <a:gd name="connsiteX1" fmla="*/ 0 w 576950"/>
              <a:gd name="connsiteY1" fmla="*/ 0 h 333103"/>
              <a:gd name="connsiteX2" fmla="*/ 384634 w 576950"/>
              <a:gd name="connsiteY2" fmla="*/ 0 h 333103"/>
              <a:gd name="connsiteX3" fmla="*/ 576951 w 576950"/>
              <a:gd name="connsiteY3" fmla="*/ 333103 h 333103"/>
              <a:gd name="connsiteX4" fmla="*/ 192316 w 576950"/>
              <a:gd name="connsiteY4" fmla="*/ 333103 h 333103"/>
              <a:gd name="connsiteX5" fmla="*/ 192316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192316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6" y="333103"/>
                </a:lnTo>
                <a:lnTo>
                  <a:pt x="192316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6" name="Freeform: Shape 315">
            <a:extLst>
              <a:ext uri="{FF2B5EF4-FFF2-40B4-BE49-F238E27FC236}">
                <a16:creationId xmlns:a16="http://schemas.microsoft.com/office/drawing/2014/main" id="{AC4DD3AB-9D9D-5D0A-6A30-F004A5A32A12}"/>
              </a:ext>
            </a:extLst>
          </p:cNvPr>
          <p:cNvSpPr/>
          <p:nvPr/>
        </p:nvSpPr>
        <p:spPr>
          <a:xfrm>
            <a:off x="10798712" y="5218611"/>
            <a:ext cx="576950" cy="333103"/>
          </a:xfrm>
          <a:custGeom>
            <a:avLst/>
            <a:gdLst>
              <a:gd name="connsiteX0" fmla="*/ 192316 w 576950"/>
              <a:gd name="connsiteY0" fmla="*/ 333103 h 333103"/>
              <a:gd name="connsiteX1" fmla="*/ 0 w 576950"/>
              <a:gd name="connsiteY1" fmla="*/ 0 h 333103"/>
              <a:gd name="connsiteX2" fmla="*/ 384634 w 576950"/>
              <a:gd name="connsiteY2" fmla="*/ 0 h 333103"/>
              <a:gd name="connsiteX3" fmla="*/ 576951 w 576950"/>
              <a:gd name="connsiteY3" fmla="*/ 333103 h 333103"/>
              <a:gd name="connsiteX4" fmla="*/ 192316 w 576950"/>
              <a:gd name="connsiteY4" fmla="*/ 333103 h 333103"/>
              <a:gd name="connsiteX5" fmla="*/ 192316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192316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6" y="333103"/>
                </a:lnTo>
                <a:lnTo>
                  <a:pt x="192316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7" name="Freeform: Shape 316">
            <a:extLst>
              <a:ext uri="{FF2B5EF4-FFF2-40B4-BE49-F238E27FC236}">
                <a16:creationId xmlns:a16="http://schemas.microsoft.com/office/drawing/2014/main" id="{F7B6C30D-6094-6AE0-6410-9447C2CB1766}"/>
              </a:ext>
            </a:extLst>
          </p:cNvPr>
          <p:cNvSpPr/>
          <p:nvPr/>
        </p:nvSpPr>
        <p:spPr>
          <a:xfrm>
            <a:off x="10798712" y="6551023"/>
            <a:ext cx="576950" cy="333103"/>
          </a:xfrm>
          <a:custGeom>
            <a:avLst/>
            <a:gdLst>
              <a:gd name="connsiteX0" fmla="*/ 192316 w 576950"/>
              <a:gd name="connsiteY0" fmla="*/ 333103 h 333103"/>
              <a:gd name="connsiteX1" fmla="*/ 0 w 576950"/>
              <a:gd name="connsiteY1" fmla="*/ 0 h 333103"/>
              <a:gd name="connsiteX2" fmla="*/ 384634 w 576950"/>
              <a:gd name="connsiteY2" fmla="*/ 0 h 333103"/>
              <a:gd name="connsiteX3" fmla="*/ 576951 w 576950"/>
              <a:gd name="connsiteY3" fmla="*/ 333103 h 333103"/>
              <a:gd name="connsiteX4" fmla="*/ 192316 w 576950"/>
              <a:gd name="connsiteY4" fmla="*/ 333103 h 333103"/>
              <a:gd name="connsiteX5" fmla="*/ 192316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192316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6" y="333103"/>
                </a:lnTo>
                <a:lnTo>
                  <a:pt x="192316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8" name="Freeform: Shape 317">
            <a:extLst>
              <a:ext uri="{FF2B5EF4-FFF2-40B4-BE49-F238E27FC236}">
                <a16:creationId xmlns:a16="http://schemas.microsoft.com/office/drawing/2014/main" id="{2FF80610-C4B2-41F7-655B-F05F16BC1E34}"/>
              </a:ext>
            </a:extLst>
          </p:cNvPr>
          <p:cNvSpPr/>
          <p:nvPr/>
        </p:nvSpPr>
        <p:spPr>
          <a:xfrm>
            <a:off x="10798712" y="6884126"/>
            <a:ext cx="576950" cy="333102"/>
          </a:xfrm>
          <a:custGeom>
            <a:avLst/>
            <a:gdLst>
              <a:gd name="connsiteX0" fmla="*/ 0 w 576950"/>
              <a:gd name="connsiteY0" fmla="*/ 333103 h 333102"/>
              <a:gd name="connsiteX1" fmla="*/ 192316 w 576950"/>
              <a:gd name="connsiteY1" fmla="*/ 0 h 333102"/>
              <a:gd name="connsiteX2" fmla="*/ 576951 w 576950"/>
              <a:gd name="connsiteY2" fmla="*/ 0 h 333102"/>
              <a:gd name="connsiteX3" fmla="*/ 384634 w 576950"/>
              <a:gd name="connsiteY3" fmla="*/ 333103 h 333102"/>
              <a:gd name="connsiteX4" fmla="*/ 0 w 576950"/>
              <a:gd name="connsiteY4" fmla="*/ 333103 h 333102"/>
              <a:gd name="connsiteX5" fmla="*/ 0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0" y="333103"/>
                </a:moveTo>
                <a:lnTo>
                  <a:pt x="192316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9" name="Freeform: Shape 318">
            <a:extLst>
              <a:ext uri="{FF2B5EF4-FFF2-40B4-BE49-F238E27FC236}">
                <a16:creationId xmlns:a16="http://schemas.microsoft.com/office/drawing/2014/main" id="{94504E46-C65A-0B78-3844-986CC47C3BD8}"/>
              </a:ext>
            </a:extLst>
          </p:cNvPr>
          <p:cNvSpPr/>
          <p:nvPr/>
        </p:nvSpPr>
        <p:spPr>
          <a:xfrm>
            <a:off x="10798712" y="5551714"/>
            <a:ext cx="576950" cy="333102"/>
          </a:xfrm>
          <a:custGeom>
            <a:avLst/>
            <a:gdLst>
              <a:gd name="connsiteX0" fmla="*/ 0 w 576950"/>
              <a:gd name="connsiteY0" fmla="*/ 333103 h 333102"/>
              <a:gd name="connsiteX1" fmla="*/ 192316 w 576950"/>
              <a:gd name="connsiteY1" fmla="*/ 0 h 333102"/>
              <a:gd name="connsiteX2" fmla="*/ 576951 w 576950"/>
              <a:gd name="connsiteY2" fmla="*/ 0 h 333102"/>
              <a:gd name="connsiteX3" fmla="*/ 384634 w 576950"/>
              <a:gd name="connsiteY3" fmla="*/ 333103 h 333102"/>
              <a:gd name="connsiteX4" fmla="*/ 0 w 576950"/>
              <a:gd name="connsiteY4" fmla="*/ 333103 h 333102"/>
              <a:gd name="connsiteX5" fmla="*/ 0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0" y="333103"/>
                </a:moveTo>
                <a:lnTo>
                  <a:pt x="192316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0" name="Freeform: Shape 319">
            <a:extLst>
              <a:ext uri="{FF2B5EF4-FFF2-40B4-BE49-F238E27FC236}">
                <a16:creationId xmlns:a16="http://schemas.microsoft.com/office/drawing/2014/main" id="{5BCB0AE3-5B4C-F7B6-DE3B-10710EC8BB68}"/>
              </a:ext>
            </a:extLst>
          </p:cNvPr>
          <p:cNvSpPr/>
          <p:nvPr/>
        </p:nvSpPr>
        <p:spPr>
          <a:xfrm>
            <a:off x="10798712" y="4219303"/>
            <a:ext cx="576950" cy="333102"/>
          </a:xfrm>
          <a:custGeom>
            <a:avLst/>
            <a:gdLst>
              <a:gd name="connsiteX0" fmla="*/ 0 w 576950"/>
              <a:gd name="connsiteY0" fmla="*/ 333103 h 333102"/>
              <a:gd name="connsiteX1" fmla="*/ 192316 w 576950"/>
              <a:gd name="connsiteY1" fmla="*/ 0 h 333102"/>
              <a:gd name="connsiteX2" fmla="*/ 576951 w 576950"/>
              <a:gd name="connsiteY2" fmla="*/ 0 h 333102"/>
              <a:gd name="connsiteX3" fmla="*/ 384634 w 576950"/>
              <a:gd name="connsiteY3" fmla="*/ 333103 h 333102"/>
              <a:gd name="connsiteX4" fmla="*/ 0 w 576950"/>
              <a:gd name="connsiteY4" fmla="*/ 333103 h 333102"/>
              <a:gd name="connsiteX5" fmla="*/ 0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0" y="333103"/>
                </a:moveTo>
                <a:lnTo>
                  <a:pt x="192316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1" name="Freeform: Shape 320">
            <a:extLst>
              <a:ext uri="{FF2B5EF4-FFF2-40B4-BE49-F238E27FC236}">
                <a16:creationId xmlns:a16="http://schemas.microsoft.com/office/drawing/2014/main" id="{80359512-CAC2-521B-4F53-E2089090A79E}"/>
              </a:ext>
            </a:extLst>
          </p:cNvPr>
          <p:cNvSpPr/>
          <p:nvPr/>
        </p:nvSpPr>
        <p:spPr>
          <a:xfrm>
            <a:off x="10798712" y="2886891"/>
            <a:ext cx="576950" cy="333102"/>
          </a:xfrm>
          <a:custGeom>
            <a:avLst/>
            <a:gdLst>
              <a:gd name="connsiteX0" fmla="*/ 0 w 576950"/>
              <a:gd name="connsiteY0" fmla="*/ 333103 h 333102"/>
              <a:gd name="connsiteX1" fmla="*/ 192316 w 576950"/>
              <a:gd name="connsiteY1" fmla="*/ 0 h 333102"/>
              <a:gd name="connsiteX2" fmla="*/ 576951 w 576950"/>
              <a:gd name="connsiteY2" fmla="*/ 0 h 333102"/>
              <a:gd name="connsiteX3" fmla="*/ 384634 w 576950"/>
              <a:gd name="connsiteY3" fmla="*/ 333103 h 333102"/>
              <a:gd name="connsiteX4" fmla="*/ 0 w 576950"/>
              <a:gd name="connsiteY4" fmla="*/ 333103 h 333102"/>
              <a:gd name="connsiteX5" fmla="*/ 0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0" y="333103"/>
                </a:moveTo>
                <a:lnTo>
                  <a:pt x="192316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2" name="Freeform: Shape 321">
            <a:extLst>
              <a:ext uri="{FF2B5EF4-FFF2-40B4-BE49-F238E27FC236}">
                <a16:creationId xmlns:a16="http://schemas.microsoft.com/office/drawing/2014/main" id="{33D9C1E1-D2C4-FC54-5FD7-BB44C737AF91}"/>
              </a:ext>
            </a:extLst>
          </p:cNvPr>
          <p:cNvSpPr/>
          <p:nvPr/>
        </p:nvSpPr>
        <p:spPr>
          <a:xfrm>
            <a:off x="10798712" y="1554479"/>
            <a:ext cx="576950" cy="333102"/>
          </a:xfrm>
          <a:custGeom>
            <a:avLst/>
            <a:gdLst>
              <a:gd name="connsiteX0" fmla="*/ 0 w 576950"/>
              <a:gd name="connsiteY0" fmla="*/ 333103 h 333102"/>
              <a:gd name="connsiteX1" fmla="*/ 192316 w 576950"/>
              <a:gd name="connsiteY1" fmla="*/ 0 h 333102"/>
              <a:gd name="connsiteX2" fmla="*/ 576951 w 576950"/>
              <a:gd name="connsiteY2" fmla="*/ 0 h 333102"/>
              <a:gd name="connsiteX3" fmla="*/ 384634 w 576950"/>
              <a:gd name="connsiteY3" fmla="*/ 333103 h 333102"/>
              <a:gd name="connsiteX4" fmla="*/ 0 w 576950"/>
              <a:gd name="connsiteY4" fmla="*/ 333103 h 333102"/>
              <a:gd name="connsiteX5" fmla="*/ 0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0" y="333103"/>
                </a:moveTo>
                <a:lnTo>
                  <a:pt x="192316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3" name="Freeform: Shape 322">
            <a:extLst>
              <a:ext uri="{FF2B5EF4-FFF2-40B4-BE49-F238E27FC236}">
                <a16:creationId xmlns:a16="http://schemas.microsoft.com/office/drawing/2014/main" id="{032F0348-D68F-D340-AEEB-B14B4FBA542E}"/>
              </a:ext>
            </a:extLst>
          </p:cNvPr>
          <p:cNvSpPr/>
          <p:nvPr/>
        </p:nvSpPr>
        <p:spPr>
          <a:xfrm>
            <a:off x="10798712" y="222067"/>
            <a:ext cx="576950" cy="333102"/>
          </a:xfrm>
          <a:custGeom>
            <a:avLst/>
            <a:gdLst>
              <a:gd name="connsiteX0" fmla="*/ 0 w 576950"/>
              <a:gd name="connsiteY0" fmla="*/ 333103 h 333102"/>
              <a:gd name="connsiteX1" fmla="*/ 192316 w 576950"/>
              <a:gd name="connsiteY1" fmla="*/ 0 h 333102"/>
              <a:gd name="connsiteX2" fmla="*/ 576951 w 576950"/>
              <a:gd name="connsiteY2" fmla="*/ 0 h 333102"/>
              <a:gd name="connsiteX3" fmla="*/ 384634 w 576950"/>
              <a:gd name="connsiteY3" fmla="*/ 333103 h 333102"/>
              <a:gd name="connsiteX4" fmla="*/ 0 w 576950"/>
              <a:gd name="connsiteY4" fmla="*/ 333103 h 333102"/>
              <a:gd name="connsiteX5" fmla="*/ 0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0" y="333103"/>
                </a:moveTo>
                <a:lnTo>
                  <a:pt x="192316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4" name="Freeform: Shape 323">
            <a:extLst>
              <a:ext uri="{FF2B5EF4-FFF2-40B4-BE49-F238E27FC236}">
                <a16:creationId xmlns:a16="http://schemas.microsoft.com/office/drawing/2014/main" id="{43BE89C7-C6C5-843A-0EA0-A095CDA46360}"/>
              </a:ext>
            </a:extLst>
          </p:cNvPr>
          <p:cNvSpPr/>
          <p:nvPr/>
        </p:nvSpPr>
        <p:spPr>
          <a:xfrm>
            <a:off x="4836882" y="3886200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5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5" name="Freeform: Shape 324">
            <a:extLst>
              <a:ext uri="{FF2B5EF4-FFF2-40B4-BE49-F238E27FC236}">
                <a16:creationId xmlns:a16="http://schemas.microsoft.com/office/drawing/2014/main" id="{5920E534-D3F2-DD81-BB42-9CDFC19017C8}"/>
              </a:ext>
            </a:extLst>
          </p:cNvPr>
          <p:cNvSpPr/>
          <p:nvPr/>
        </p:nvSpPr>
        <p:spPr>
          <a:xfrm>
            <a:off x="5990785" y="3219994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6" name="Freeform: Shape 325">
            <a:extLst>
              <a:ext uri="{FF2B5EF4-FFF2-40B4-BE49-F238E27FC236}">
                <a16:creationId xmlns:a16="http://schemas.microsoft.com/office/drawing/2014/main" id="{190A443B-945C-B3C0-59BC-FFF9CE017D39}"/>
              </a:ext>
            </a:extLst>
          </p:cNvPr>
          <p:cNvSpPr/>
          <p:nvPr/>
        </p:nvSpPr>
        <p:spPr>
          <a:xfrm>
            <a:off x="3682980" y="4552405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7" name="Freeform: Shape 326">
            <a:extLst>
              <a:ext uri="{FF2B5EF4-FFF2-40B4-BE49-F238E27FC236}">
                <a16:creationId xmlns:a16="http://schemas.microsoft.com/office/drawing/2014/main" id="{F4D60CB1-B696-10AA-A2EA-755553A65E94}"/>
              </a:ext>
            </a:extLst>
          </p:cNvPr>
          <p:cNvSpPr/>
          <p:nvPr/>
        </p:nvSpPr>
        <p:spPr>
          <a:xfrm>
            <a:off x="7144688" y="2553788"/>
            <a:ext cx="384633" cy="666206"/>
          </a:xfrm>
          <a:custGeom>
            <a:avLst/>
            <a:gdLst>
              <a:gd name="connsiteX0" fmla="*/ 0 w 384633"/>
              <a:gd name="connsiteY0" fmla="*/ 333103 h 666206"/>
              <a:gd name="connsiteX1" fmla="*/ 192316 w 384633"/>
              <a:gd name="connsiteY1" fmla="*/ 0 h 666206"/>
              <a:gd name="connsiteX2" fmla="*/ 384634 w 384633"/>
              <a:gd name="connsiteY2" fmla="*/ 333103 h 666206"/>
              <a:gd name="connsiteX3" fmla="*/ 192316 w 384633"/>
              <a:gd name="connsiteY3" fmla="*/ 666206 h 666206"/>
              <a:gd name="connsiteX4" fmla="*/ 0 w 384633"/>
              <a:gd name="connsiteY4" fmla="*/ 333103 h 666206"/>
              <a:gd name="connsiteX5" fmla="*/ 0 w 384633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3" h="666206">
                <a:moveTo>
                  <a:pt x="0" y="333103"/>
                </a:moveTo>
                <a:lnTo>
                  <a:pt x="192316" y="0"/>
                </a:lnTo>
                <a:lnTo>
                  <a:pt x="384634" y="333103"/>
                </a:lnTo>
                <a:lnTo>
                  <a:pt x="192316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8" name="Freeform: Shape 327">
            <a:extLst>
              <a:ext uri="{FF2B5EF4-FFF2-40B4-BE49-F238E27FC236}">
                <a16:creationId xmlns:a16="http://schemas.microsoft.com/office/drawing/2014/main" id="{D4FBAA39-1969-CBDC-2A53-D890AB2F3469}"/>
              </a:ext>
            </a:extLst>
          </p:cNvPr>
          <p:cNvSpPr/>
          <p:nvPr/>
        </p:nvSpPr>
        <p:spPr>
          <a:xfrm>
            <a:off x="2529077" y="5218611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9" name="Freeform: Shape 328">
            <a:extLst>
              <a:ext uri="{FF2B5EF4-FFF2-40B4-BE49-F238E27FC236}">
                <a16:creationId xmlns:a16="http://schemas.microsoft.com/office/drawing/2014/main" id="{2664F1A5-1089-D790-2CC4-05C6E45ADC64}"/>
              </a:ext>
            </a:extLst>
          </p:cNvPr>
          <p:cNvSpPr/>
          <p:nvPr/>
        </p:nvSpPr>
        <p:spPr>
          <a:xfrm>
            <a:off x="8298590" y="1887582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5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17AD10DA-9ECE-F277-73A8-A7A261D82C0F}"/>
              </a:ext>
            </a:extLst>
          </p:cNvPr>
          <p:cNvSpPr/>
          <p:nvPr/>
        </p:nvSpPr>
        <p:spPr>
          <a:xfrm>
            <a:off x="1375175" y="5884817"/>
            <a:ext cx="384634" cy="666206"/>
          </a:xfrm>
          <a:custGeom>
            <a:avLst/>
            <a:gdLst>
              <a:gd name="connsiteX0" fmla="*/ 0 w 384634"/>
              <a:gd name="connsiteY0" fmla="*/ 333103 h 666206"/>
              <a:gd name="connsiteX1" fmla="*/ 192317 w 384634"/>
              <a:gd name="connsiteY1" fmla="*/ 0 h 666206"/>
              <a:gd name="connsiteX2" fmla="*/ 384634 w 384634"/>
              <a:gd name="connsiteY2" fmla="*/ 333103 h 666206"/>
              <a:gd name="connsiteX3" fmla="*/ 192317 w 384634"/>
              <a:gd name="connsiteY3" fmla="*/ 666206 h 666206"/>
              <a:gd name="connsiteX4" fmla="*/ 0 w 384634"/>
              <a:gd name="connsiteY4" fmla="*/ 333103 h 666206"/>
              <a:gd name="connsiteX5" fmla="*/ 0 w 384634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6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09561897-C933-BA83-A7DE-9FFAB1E4500B}"/>
              </a:ext>
            </a:extLst>
          </p:cNvPr>
          <p:cNvSpPr/>
          <p:nvPr/>
        </p:nvSpPr>
        <p:spPr>
          <a:xfrm>
            <a:off x="9452492" y="1221376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5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F41F9BDA-A975-32EF-BDFD-999D615C1D57}"/>
              </a:ext>
            </a:extLst>
          </p:cNvPr>
          <p:cNvSpPr/>
          <p:nvPr/>
        </p:nvSpPr>
        <p:spPr>
          <a:xfrm>
            <a:off x="221272" y="6551023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80EE701B-BB72-0737-07AA-A38E70F738C8}"/>
              </a:ext>
            </a:extLst>
          </p:cNvPr>
          <p:cNvSpPr/>
          <p:nvPr/>
        </p:nvSpPr>
        <p:spPr>
          <a:xfrm>
            <a:off x="10606395" y="555170"/>
            <a:ext cx="384633" cy="666205"/>
          </a:xfrm>
          <a:custGeom>
            <a:avLst/>
            <a:gdLst>
              <a:gd name="connsiteX0" fmla="*/ 0 w 384633"/>
              <a:gd name="connsiteY0" fmla="*/ 333103 h 666205"/>
              <a:gd name="connsiteX1" fmla="*/ 192317 w 384633"/>
              <a:gd name="connsiteY1" fmla="*/ 0 h 666205"/>
              <a:gd name="connsiteX2" fmla="*/ 384634 w 384633"/>
              <a:gd name="connsiteY2" fmla="*/ 333103 h 666205"/>
              <a:gd name="connsiteX3" fmla="*/ 192317 w 384633"/>
              <a:gd name="connsiteY3" fmla="*/ 666206 h 666205"/>
              <a:gd name="connsiteX4" fmla="*/ 0 w 384633"/>
              <a:gd name="connsiteY4" fmla="*/ 333103 h 666205"/>
              <a:gd name="connsiteX5" fmla="*/ 0 w 384633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3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7C2B6851-87FC-B54F-45B9-D99C81233E93}"/>
              </a:ext>
            </a:extLst>
          </p:cNvPr>
          <p:cNvSpPr/>
          <p:nvPr/>
        </p:nvSpPr>
        <p:spPr>
          <a:xfrm>
            <a:off x="-932629" y="7217229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5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5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8E3E0C31-E26E-6084-8316-C1A553441812}"/>
              </a:ext>
            </a:extLst>
          </p:cNvPr>
          <p:cNvSpPr/>
          <p:nvPr/>
        </p:nvSpPr>
        <p:spPr>
          <a:xfrm>
            <a:off x="4452248" y="4219303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21E84072-CFC9-05A2-981C-8A5D42442221}"/>
              </a:ext>
            </a:extLst>
          </p:cNvPr>
          <p:cNvSpPr/>
          <p:nvPr/>
        </p:nvSpPr>
        <p:spPr>
          <a:xfrm>
            <a:off x="5606151" y="3553096"/>
            <a:ext cx="576950" cy="333103"/>
          </a:xfrm>
          <a:custGeom>
            <a:avLst/>
            <a:gdLst>
              <a:gd name="connsiteX0" fmla="*/ 192317 w 576950"/>
              <a:gd name="connsiteY0" fmla="*/ 333103 h 333103"/>
              <a:gd name="connsiteX1" fmla="*/ 0 w 576950"/>
              <a:gd name="connsiteY1" fmla="*/ 0 h 333103"/>
              <a:gd name="connsiteX2" fmla="*/ 384634 w 576950"/>
              <a:gd name="connsiteY2" fmla="*/ 0 h 333103"/>
              <a:gd name="connsiteX3" fmla="*/ 576951 w 576950"/>
              <a:gd name="connsiteY3" fmla="*/ 333103 h 333103"/>
              <a:gd name="connsiteX4" fmla="*/ 192317 w 576950"/>
              <a:gd name="connsiteY4" fmla="*/ 333103 h 333103"/>
              <a:gd name="connsiteX5" fmla="*/ 192317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E4AD7A85-CA29-F199-1847-7906DFE71C35}"/>
              </a:ext>
            </a:extLst>
          </p:cNvPr>
          <p:cNvSpPr/>
          <p:nvPr/>
        </p:nvSpPr>
        <p:spPr>
          <a:xfrm>
            <a:off x="3298346" y="4885508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C69FC315-27A2-6F12-2D50-A0168D4F7F88}"/>
              </a:ext>
            </a:extLst>
          </p:cNvPr>
          <p:cNvSpPr/>
          <p:nvPr/>
        </p:nvSpPr>
        <p:spPr>
          <a:xfrm>
            <a:off x="6760053" y="2886891"/>
            <a:ext cx="576950" cy="333102"/>
          </a:xfrm>
          <a:custGeom>
            <a:avLst/>
            <a:gdLst>
              <a:gd name="connsiteX0" fmla="*/ 192317 w 576950"/>
              <a:gd name="connsiteY0" fmla="*/ 333103 h 333102"/>
              <a:gd name="connsiteX1" fmla="*/ 0 w 576950"/>
              <a:gd name="connsiteY1" fmla="*/ 0 h 333102"/>
              <a:gd name="connsiteX2" fmla="*/ 384635 w 576950"/>
              <a:gd name="connsiteY2" fmla="*/ 0 h 333102"/>
              <a:gd name="connsiteX3" fmla="*/ 576951 w 576950"/>
              <a:gd name="connsiteY3" fmla="*/ 333103 h 333102"/>
              <a:gd name="connsiteX4" fmla="*/ 192317 w 576950"/>
              <a:gd name="connsiteY4" fmla="*/ 333103 h 333102"/>
              <a:gd name="connsiteX5" fmla="*/ 192317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41469017-FCEE-D871-5AE7-9BDFE320E797}"/>
              </a:ext>
            </a:extLst>
          </p:cNvPr>
          <p:cNvSpPr/>
          <p:nvPr/>
        </p:nvSpPr>
        <p:spPr>
          <a:xfrm>
            <a:off x="2144443" y="5551714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1FE258F8-CBA1-9CC2-D72E-F1CA30298D33}"/>
              </a:ext>
            </a:extLst>
          </p:cNvPr>
          <p:cNvSpPr/>
          <p:nvPr/>
        </p:nvSpPr>
        <p:spPr>
          <a:xfrm>
            <a:off x="7913956" y="2220685"/>
            <a:ext cx="576950" cy="333102"/>
          </a:xfrm>
          <a:custGeom>
            <a:avLst/>
            <a:gdLst>
              <a:gd name="connsiteX0" fmla="*/ 192317 w 576950"/>
              <a:gd name="connsiteY0" fmla="*/ 333103 h 333102"/>
              <a:gd name="connsiteX1" fmla="*/ 0 w 576950"/>
              <a:gd name="connsiteY1" fmla="*/ 0 h 333102"/>
              <a:gd name="connsiteX2" fmla="*/ 384634 w 576950"/>
              <a:gd name="connsiteY2" fmla="*/ 0 h 333102"/>
              <a:gd name="connsiteX3" fmla="*/ 576951 w 576950"/>
              <a:gd name="connsiteY3" fmla="*/ 333103 h 333102"/>
              <a:gd name="connsiteX4" fmla="*/ 192317 w 576950"/>
              <a:gd name="connsiteY4" fmla="*/ 333103 h 333102"/>
              <a:gd name="connsiteX5" fmla="*/ 192317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180E714A-F5FE-9AB8-0C76-B0BA72D71374}"/>
              </a:ext>
            </a:extLst>
          </p:cNvPr>
          <p:cNvSpPr/>
          <p:nvPr/>
        </p:nvSpPr>
        <p:spPr>
          <a:xfrm>
            <a:off x="990541" y="6217920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4 w 576951"/>
              <a:gd name="connsiteY2" fmla="*/ 0 h 333103"/>
              <a:gd name="connsiteX3" fmla="*/ 576951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D4AD9523-31CE-B627-B0EE-CDDCF7F8578F}"/>
              </a:ext>
            </a:extLst>
          </p:cNvPr>
          <p:cNvSpPr/>
          <p:nvPr/>
        </p:nvSpPr>
        <p:spPr>
          <a:xfrm>
            <a:off x="9067859" y="1554479"/>
            <a:ext cx="576950" cy="333102"/>
          </a:xfrm>
          <a:custGeom>
            <a:avLst/>
            <a:gdLst>
              <a:gd name="connsiteX0" fmla="*/ 192316 w 576950"/>
              <a:gd name="connsiteY0" fmla="*/ 333103 h 333102"/>
              <a:gd name="connsiteX1" fmla="*/ 0 w 576950"/>
              <a:gd name="connsiteY1" fmla="*/ 0 h 333102"/>
              <a:gd name="connsiteX2" fmla="*/ 384634 w 576950"/>
              <a:gd name="connsiteY2" fmla="*/ 0 h 333102"/>
              <a:gd name="connsiteX3" fmla="*/ 576951 w 576950"/>
              <a:gd name="connsiteY3" fmla="*/ 333103 h 333102"/>
              <a:gd name="connsiteX4" fmla="*/ 192316 w 576950"/>
              <a:gd name="connsiteY4" fmla="*/ 333103 h 333102"/>
              <a:gd name="connsiteX5" fmla="*/ 192316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6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6" y="333103"/>
                </a:lnTo>
                <a:lnTo>
                  <a:pt x="192316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77412804-9432-3526-6965-AA70BF03CB8B}"/>
              </a:ext>
            </a:extLst>
          </p:cNvPr>
          <p:cNvSpPr/>
          <p:nvPr/>
        </p:nvSpPr>
        <p:spPr>
          <a:xfrm>
            <a:off x="-163361" y="6884126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7F8B4080-7F9F-D2DE-8AC0-111627316CBC}"/>
              </a:ext>
            </a:extLst>
          </p:cNvPr>
          <p:cNvSpPr/>
          <p:nvPr/>
        </p:nvSpPr>
        <p:spPr>
          <a:xfrm>
            <a:off x="10221761" y="888273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5 w 576951"/>
              <a:gd name="connsiteY2" fmla="*/ 0 h 333103"/>
              <a:gd name="connsiteX3" fmla="*/ 576952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2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0318522D-0204-9C45-474D-8C1042BC3455}"/>
              </a:ext>
            </a:extLst>
          </p:cNvPr>
          <p:cNvSpPr/>
          <p:nvPr/>
        </p:nvSpPr>
        <p:spPr>
          <a:xfrm>
            <a:off x="-1317263" y="7550332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DD38EC99-40B7-8AD7-3DAD-E1E11173802D}"/>
              </a:ext>
            </a:extLst>
          </p:cNvPr>
          <p:cNvSpPr/>
          <p:nvPr/>
        </p:nvSpPr>
        <p:spPr>
          <a:xfrm>
            <a:off x="5413834" y="3553096"/>
            <a:ext cx="384634" cy="666206"/>
          </a:xfrm>
          <a:custGeom>
            <a:avLst/>
            <a:gdLst>
              <a:gd name="connsiteX0" fmla="*/ 0 w 384634"/>
              <a:gd name="connsiteY0" fmla="*/ 333103 h 666206"/>
              <a:gd name="connsiteX1" fmla="*/ 192317 w 384634"/>
              <a:gd name="connsiteY1" fmla="*/ 0 h 666206"/>
              <a:gd name="connsiteX2" fmla="*/ 384634 w 384634"/>
              <a:gd name="connsiteY2" fmla="*/ 333103 h 666206"/>
              <a:gd name="connsiteX3" fmla="*/ 192317 w 384634"/>
              <a:gd name="connsiteY3" fmla="*/ 666206 h 666206"/>
              <a:gd name="connsiteX4" fmla="*/ 0 w 384634"/>
              <a:gd name="connsiteY4" fmla="*/ 333103 h 666206"/>
              <a:gd name="connsiteX5" fmla="*/ 0 w 384634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6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6C0C3818-2C99-DD8B-92B6-362AA6C8E0D1}"/>
              </a:ext>
            </a:extLst>
          </p:cNvPr>
          <p:cNvSpPr/>
          <p:nvPr/>
        </p:nvSpPr>
        <p:spPr>
          <a:xfrm>
            <a:off x="4259931" y="4219303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C2B75FB3-FAAE-1230-6DE7-319CFDF35AF1}"/>
              </a:ext>
            </a:extLst>
          </p:cNvPr>
          <p:cNvSpPr/>
          <p:nvPr/>
        </p:nvSpPr>
        <p:spPr>
          <a:xfrm>
            <a:off x="6567736" y="2886891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5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65D493A7-C762-DFFD-2C70-F7F0DF46845A}"/>
              </a:ext>
            </a:extLst>
          </p:cNvPr>
          <p:cNvSpPr/>
          <p:nvPr/>
        </p:nvSpPr>
        <p:spPr>
          <a:xfrm>
            <a:off x="3106029" y="4885508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DC2C3957-6B14-1F10-085D-F6594B56A431}"/>
              </a:ext>
            </a:extLst>
          </p:cNvPr>
          <p:cNvSpPr/>
          <p:nvPr/>
        </p:nvSpPr>
        <p:spPr>
          <a:xfrm>
            <a:off x="7721639" y="2220685"/>
            <a:ext cx="384634" cy="666206"/>
          </a:xfrm>
          <a:custGeom>
            <a:avLst/>
            <a:gdLst>
              <a:gd name="connsiteX0" fmla="*/ 0 w 384634"/>
              <a:gd name="connsiteY0" fmla="*/ 333103 h 666206"/>
              <a:gd name="connsiteX1" fmla="*/ 192317 w 384634"/>
              <a:gd name="connsiteY1" fmla="*/ 0 h 666206"/>
              <a:gd name="connsiteX2" fmla="*/ 384635 w 384634"/>
              <a:gd name="connsiteY2" fmla="*/ 333103 h 666206"/>
              <a:gd name="connsiteX3" fmla="*/ 192317 w 384634"/>
              <a:gd name="connsiteY3" fmla="*/ 666206 h 666206"/>
              <a:gd name="connsiteX4" fmla="*/ 0 w 384634"/>
              <a:gd name="connsiteY4" fmla="*/ 333103 h 666206"/>
              <a:gd name="connsiteX5" fmla="*/ 0 w 384634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6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3A20D453-38B2-10C2-94D2-1D34E42E2D41}"/>
              </a:ext>
            </a:extLst>
          </p:cNvPr>
          <p:cNvSpPr/>
          <p:nvPr/>
        </p:nvSpPr>
        <p:spPr>
          <a:xfrm>
            <a:off x="1952126" y="5551714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623099B6-B11D-BD0B-5365-7146B90812F4}"/>
              </a:ext>
            </a:extLst>
          </p:cNvPr>
          <p:cNvSpPr/>
          <p:nvPr/>
        </p:nvSpPr>
        <p:spPr>
          <a:xfrm>
            <a:off x="8875541" y="1554479"/>
            <a:ext cx="384633" cy="666205"/>
          </a:xfrm>
          <a:custGeom>
            <a:avLst/>
            <a:gdLst>
              <a:gd name="connsiteX0" fmla="*/ 0 w 384633"/>
              <a:gd name="connsiteY0" fmla="*/ 333103 h 666205"/>
              <a:gd name="connsiteX1" fmla="*/ 192317 w 384633"/>
              <a:gd name="connsiteY1" fmla="*/ 0 h 666205"/>
              <a:gd name="connsiteX2" fmla="*/ 384634 w 384633"/>
              <a:gd name="connsiteY2" fmla="*/ 333103 h 666205"/>
              <a:gd name="connsiteX3" fmla="*/ 192317 w 384633"/>
              <a:gd name="connsiteY3" fmla="*/ 666206 h 666205"/>
              <a:gd name="connsiteX4" fmla="*/ 0 w 384633"/>
              <a:gd name="connsiteY4" fmla="*/ 333103 h 666205"/>
              <a:gd name="connsiteX5" fmla="*/ 0 w 384633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3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208F2C0F-A4A9-7CFA-39F0-367E74A0FA0D}"/>
              </a:ext>
            </a:extLst>
          </p:cNvPr>
          <p:cNvSpPr/>
          <p:nvPr/>
        </p:nvSpPr>
        <p:spPr>
          <a:xfrm>
            <a:off x="798224" y="6217920"/>
            <a:ext cx="384634" cy="666206"/>
          </a:xfrm>
          <a:custGeom>
            <a:avLst/>
            <a:gdLst>
              <a:gd name="connsiteX0" fmla="*/ 0 w 384634"/>
              <a:gd name="connsiteY0" fmla="*/ 333103 h 666206"/>
              <a:gd name="connsiteX1" fmla="*/ 192317 w 384634"/>
              <a:gd name="connsiteY1" fmla="*/ 0 h 666206"/>
              <a:gd name="connsiteX2" fmla="*/ 384634 w 384634"/>
              <a:gd name="connsiteY2" fmla="*/ 333103 h 666206"/>
              <a:gd name="connsiteX3" fmla="*/ 192317 w 384634"/>
              <a:gd name="connsiteY3" fmla="*/ 666206 h 666206"/>
              <a:gd name="connsiteX4" fmla="*/ 0 w 384634"/>
              <a:gd name="connsiteY4" fmla="*/ 333103 h 666206"/>
              <a:gd name="connsiteX5" fmla="*/ 0 w 384634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6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5161FC03-A19A-617C-5F69-821508AE7BC4}"/>
              </a:ext>
            </a:extLst>
          </p:cNvPr>
          <p:cNvSpPr/>
          <p:nvPr/>
        </p:nvSpPr>
        <p:spPr>
          <a:xfrm>
            <a:off x="10029444" y="888273"/>
            <a:ext cx="384633" cy="666205"/>
          </a:xfrm>
          <a:custGeom>
            <a:avLst/>
            <a:gdLst>
              <a:gd name="connsiteX0" fmla="*/ 0 w 384633"/>
              <a:gd name="connsiteY0" fmla="*/ 333103 h 666205"/>
              <a:gd name="connsiteX1" fmla="*/ 192316 w 384633"/>
              <a:gd name="connsiteY1" fmla="*/ 0 h 666205"/>
              <a:gd name="connsiteX2" fmla="*/ 384634 w 384633"/>
              <a:gd name="connsiteY2" fmla="*/ 333103 h 666205"/>
              <a:gd name="connsiteX3" fmla="*/ 192316 w 384633"/>
              <a:gd name="connsiteY3" fmla="*/ 666206 h 666205"/>
              <a:gd name="connsiteX4" fmla="*/ 0 w 384633"/>
              <a:gd name="connsiteY4" fmla="*/ 333103 h 666205"/>
              <a:gd name="connsiteX5" fmla="*/ 0 w 384633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3" h="666205">
                <a:moveTo>
                  <a:pt x="0" y="333103"/>
                </a:moveTo>
                <a:lnTo>
                  <a:pt x="192316" y="0"/>
                </a:lnTo>
                <a:lnTo>
                  <a:pt x="384634" y="333103"/>
                </a:lnTo>
                <a:lnTo>
                  <a:pt x="192316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63E9A567-D585-DB89-18F0-BB72716F7DA5}"/>
              </a:ext>
            </a:extLst>
          </p:cNvPr>
          <p:cNvSpPr/>
          <p:nvPr/>
        </p:nvSpPr>
        <p:spPr>
          <a:xfrm>
            <a:off x="-355678" y="6884126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5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5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CC3534B3-A47D-FE92-064D-03C7B958F57A}"/>
              </a:ext>
            </a:extLst>
          </p:cNvPr>
          <p:cNvSpPr/>
          <p:nvPr/>
        </p:nvSpPr>
        <p:spPr>
          <a:xfrm>
            <a:off x="11183346" y="222067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5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86D4C23B-3102-61B4-2B57-409464C8778A}"/>
              </a:ext>
            </a:extLst>
          </p:cNvPr>
          <p:cNvSpPr/>
          <p:nvPr/>
        </p:nvSpPr>
        <p:spPr>
          <a:xfrm>
            <a:off x="3682980" y="3219994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D26048D6-D051-D25E-DEE3-AB83A66C0ADD}"/>
              </a:ext>
            </a:extLst>
          </p:cNvPr>
          <p:cNvSpPr/>
          <p:nvPr/>
        </p:nvSpPr>
        <p:spPr>
          <a:xfrm>
            <a:off x="4836882" y="2553788"/>
            <a:ext cx="384634" cy="666206"/>
          </a:xfrm>
          <a:custGeom>
            <a:avLst/>
            <a:gdLst>
              <a:gd name="connsiteX0" fmla="*/ 0 w 384634"/>
              <a:gd name="connsiteY0" fmla="*/ 333103 h 666206"/>
              <a:gd name="connsiteX1" fmla="*/ 192317 w 384634"/>
              <a:gd name="connsiteY1" fmla="*/ 0 h 666206"/>
              <a:gd name="connsiteX2" fmla="*/ 384635 w 384634"/>
              <a:gd name="connsiteY2" fmla="*/ 333103 h 666206"/>
              <a:gd name="connsiteX3" fmla="*/ 192317 w 384634"/>
              <a:gd name="connsiteY3" fmla="*/ 666206 h 666206"/>
              <a:gd name="connsiteX4" fmla="*/ 0 w 384634"/>
              <a:gd name="connsiteY4" fmla="*/ 333103 h 666206"/>
              <a:gd name="connsiteX5" fmla="*/ 0 w 384634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6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C8657A59-7A84-C235-A4B8-107DD33EDBB3}"/>
              </a:ext>
            </a:extLst>
          </p:cNvPr>
          <p:cNvSpPr/>
          <p:nvPr/>
        </p:nvSpPr>
        <p:spPr>
          <a:xfrm>
            <a:off x="2529077" y="3886200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A5979635-B15A-A9D0-5A7A-580960C018CC}"/>
              </a:ext>
            </a:extLst>
          </p:cNvPr>
          <p:cNvSpPr/>
          <p:nvPr/>
        </p:nvSpPr>
        <p:spPr>
          <a:xfrm>
            <a:off x="5990785" y="1887582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3EE7EAA6-3B0F-7890-68C8-9AFC15C4615F}"/>
              </a:ext>
            </a:extLst>
          </p:cNvPr>
          <p:cNvSpPr/>
          <p:nvPr/>
        </p:nvSpPr>
        <p:spPr>
          <a:xfrm>
            <a:off x="1375175" y="4552405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63481D91-71C7-0151-7357-15C5C7EA5945}"/>
              </a:ext>
            </a:extLst>
          </p:cNvPr>
          <p:cNvSpPr/>
          <p:nvPr/>
        </p:nvSpPr>
        <p:spPr>
          <a:xfrm>
            <a:off x="7144688" y="1221376"/>
            <a:ext cx="384633" cy="666205"/>
          </a:xfrm>
          <a:custGeom>
            <a:avLst/>
            <a:gdLst>
              <a:gd name="connsiteX0" fmla="*/ 0 w 384633"/>
              <a:gd name="connsiteY0" fmla="*/ 333103 h 666205"/>
              <a:gd name="connsiteX1" fmla="*/ 192316 w 384633"/>
              <a:gd name="connsiteY1" fmla="*/ 0 h 666205"/>
              <a:gd name="connsiteX2" fmla="*/ 384634 w 384633"/>
              <a:gd name="connsiteY2" fmla="*/ 333103 h 666205"/>
              <a:gd name="connsiteX3" fmla="*/ 192316 w 384633"/>
              <a:gd name="connsiteY3" fmla="*/ 666206 h 666205"/>
              <a:gd name="connsiteX4" fmla="*/ 0 w 384633"/>
              <a:gd name="connsiteY4" fmla="*/ 333103 h 666205"/>
              <a:gd name="connsiteX5" fmla="*/ 0 w 384633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3" h="666205">
                <a:moveTo>
                  <a:pt x="0" y="333103"/>
                </a:moveTo>
                <a:lnTo>
                  <a:pt x="192316" y="0"/>
                </a:lnTo>
                <a:lnTo>
                  <a:pt x="384634" y="333103"/>
                </a:lnTo>
                <a:lnTo>
                  <a:pt x="192316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47E275D6-F1AD-011F-AFB8-6B9FDA618E88}"/>
              </a:ext>
            </a:extLst>
          </p:cNvPr>
          <p:cNvSpPr/>
          <p:nvPr/>
        </p:nvSpPr>
        <p:spPr>
          <a:xfrm>
            <a:off x="221272" y="5218611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DDCF43D5-43EB-D060-7FAE-3E8F2EE0BD80}"/>
              </a:ext>
            </a:extLst>
          </p:cNvPr>
          <p:cNvSpPr/>
          <p:nvPr/>
        </p:nvSpPr>
        <p:spPr>
          <a:xfrm>
            <a:off x="8298590" y="555170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5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9AE6ADC3-6ED7-0A75-657B-81372F8D77E6}"/>
              </a:ext>
            </a:extLst>
          </p:cNvPr>
          <p:cNvSpPr/>
          <p:nvPr/>
        </p:nvSpPr>
        <p:spPr>
          <a:xfrm>
            <a:off x="-932629" y="5884817"/>
            <a:ext cx="384634" cy="666206"/>
          </a:xfrm>
          <a:custGeom>
            <a:avLst/>
            <a:gdLst>
              <a:gd name="connsiteX0" fmla="*/ 0 w 384634"/>
              <a:gd name="connsiteY0" fmla="*/ 333103 h 666206"/>
              <a:gd name="connsiteX1" fmla="*/ 192317 w 384634"/>
              <a:gd name="connsiteY1" fmla="*/ 0 h 666206"/>
              <a:gd name="connsiteX2" fmla="*/ 384634 w 384634"/>
              <a:gd name="connsiteY2" fmla="*/ 333103 h 666206"/>
              <a:gd name="connsiteX3" fmla="*/ 192317 w 384634"/>
              <a:gd name="connsiteY3" fmla="*/ 666206 h 666206"/>
              <a:gd name="connsiteX4" fmla="*/ 0 w 384634"/>
              <a:gd name="connsiteY4" fmla="*/ 333103 h 666206"/>
              <a:gd name="connsiteX5" fmla="*/ 0 w 384634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6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39394B9A-26E7-A9B4-88AF-287737BE2A23}"/>
              </a:ext>
            </a:extLst>
          </p:cNvPr>
          <p:cNvSpPr/>
          <p:nvPr/>
        </p:nvSpPr>
        <p:spPr>
          <a:xfrm>
            <a:off x="9452492" y="-111035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5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36FF4606-9FD9-FD26-86F3-5729E899FEDB}"/>
              </a:ext>
            </a:extLst>
          </p:cNvPr>
          <p:cNvSpPr/>
          <p:nvPr/>
        </p:nvSpPr>
        <p:spPr>
          <a:xfrm>
            <a:off x="4452248" y="2886891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5BFFDDDA-258F-B702-7099-44F448633362}"/>
              </a:ext>
            </a:extLst>
          </p:cNvPr>
          <p:cNvSpPr/>
          <p:nvPr/>
        </p:nvSpPr>
        <p:spPr>
          <a:xfrm>
            <a:off x="5606151" y="2220685"/>
            <a:ext cx="576950" cy="333102"/>
          </a:xfrm>
          <a:custGeom>
            <a:avLst/>
            <a:gdLst>
              <a:gd name="connsiteX0" fmla="*/ 192317 w 576950"/>
              <a:gd name="connsiteY0" fmla="*/ 333103 h 333102"/>
              <a:gd name="connsiteX1" fmla="*/ 0 w 576950"/>
              <a:gd name="connsiteY1" fmla="*/ 0 h 333102"/>
              <a:gd name="connsiteX2" fmla="*/ 384634 w 576950"/>
              <a:gd name="connsiteY2" fmla="*/ 0 h 333102"/>
              <a:gd name="connsiteX3" fmla="*/ 576951 w 576950"/>
              <a:gd name="connsiteY3" fmla="*/ 333103 h 333102"/>
              <a:gd name="connsiteX4" fmla="*/ 192317 w 576950"/>
              <a:gd name="connsiteY4" fmla="*/ 333103 h 333102"/>
              <a:gd name="connsiteX5" fmla="*/ 192317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46FB1737-F1C5-7A35-D314-FDF19B986B12}"/>
              </a:ext>
            </a:extLst>
          </p:cNvPr>
          <p:cNvSpPr/>
          <p:nvPr/>
        </p:nvSpPr>
        <p:spPr>
          <a:xfrm>
            <a:off x="3298346" y="3553096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4 w 576951"/>
              <a:gd name="connsiteY2" fmla="*/ 0 h 333103"/>
              <a:gd name="connsiteX3" fmla="*/ 576951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FEE3F442-CE06-D012-76B6-2916FB956904}"/>
              </a:ext>
            </a:extLst>
          </p:cNvPr>
          <p:cNvSpPr/>
          <p:nvPr/>
        </p:nvSpPr>
        <p:spPr>
          <a:xfrm>
            <a:off x="6760053" y="1554479"/>
            <a:ext cx="576950" cy="333102"/>
          </a:xfrm>
          <a:custGeom>
            <a:avLst/>
            <a:gdLst>
              <a:gd name="connsiteX0" fmla="*/ 192317 w 576950"/>
              <a:gd name="connsiteY0" fmla="*/ 333103 h 333102"/>
              <a:gd name="connsiteX1" fmla="*/ 0 w 576950"/>
              <a:gd name="connsiteY1" fmla="*/ 0 h 333102"/>
              <a:gd name="connsiteX2" fmla="*/ 384635 w 576950"/>
              <a:gd name="connsiteY2" fmla="*/ 0 h 333102"/>
              <a:gd name="connsiteX3" fmla="*/ 576951 w 576950"/>
              <a:gd name="connsiteY3" fmla="*/ 333103 h 333102"/>
              <a:gd name="connsiteX4" fmla="*/ 192317 w 576950"/>
              <a:gd name="connsiteY4" fmla="*/ 333103 h 333102"/>
              <a:gd name="connsiteX5" fmla="*/ 192317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7EDFB7AC-75D3-1855-35FA-FB23EE48E8AE}"/>
              </a:ext>
            </a:extLst>
          </p:cNvPr>
          <p:cNvSpPr/>
          <p:nvPr/>
        </p:nvSpPr>
        <p:spPr>
          <a:xfrm>
            <a:off x="2144443" y="4219303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DFB6E7B3-178E-925C-210D-EF685D34E9CD}"/>
              </a:ext>
            </a:extLst>
          </p:cNvPr>
          <p:cNvSpPr/>
          <p:nvPr/>
        </p:nvSpPr>
        <p:spPr>
          <a:xfrm>
            <a:off x="7913956" y="888273"/>
            <a:ext cx="576950" cy="333103"/>
          </a:xfrm>
          <a:custGeom>
            <a:avLst/>
            <a:gdLst>
              <a:gd name="connsiteX0" fmla="*/ 192317 w 576950"/>
              <a:gd name="connsiteY0" fmla="*/ 333103 h 333103"/>
              <a:gd name="connsiteX1" fmla="*/ 0 w 576950"/>
              <a:gd name="connsiteY1" fmla="*/ 0 h 333103"/>
              <a:gd name="connsiteX2" fmla="*/ 384634 w 576950"/>
              <a:gd name="connsiteY2" fmla="*/ 0 h 333103"/>
              <a:gd name="connsiteX3" fmla="*/ 576951 w 576950"/>
              <a:gd name="connsiteY3" fmla="*/ 333103 h 333103"/>
              <a:gd name="connsiteX4" fmla="*/ 192317 w 576950"/>
              <a:gd name="connsiteY4" fmla="*/ 333103 h 333103"/>
              <a:gd name="connsiteX5" fmla="*/ 192317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699F85B5-90F6-B9BD-102F-E6865ED94C07}"/>
              </a:ext>
            </a:extLst>
          </p:cNvPr>
          <p:cNvSpPr/>
          <p:nvPr/>
        </p:nvSpPr>
        <p:spPr>
          <a:xfrm>
            <a:off x="990541" y="4885508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824E48B5-CF2D-DC68-65F5-8FE4CBD66E7A}"/>
              </a:ext>
            </a:extLst>
          </p:cNvPr>
          <p:cNvSpPr/>
          <p:nvPr/>
        </p:nvSpPr>
        <p:spPr>
          <a:xfrm>
            <a:off x="9067859" y="222067"/>
            <a:ext cx="576950" cy="333102"/>
          </a:xfrm>
          <a:custGeom>
            <a:avLst/>
            <a:gdLst>
              <a:gd name="connsiteX0" fmla="*/ 192316 w 576950"/>
              <a:gd name="connsiteY0" fmla="*/ 333103 h 333102"/>
              <a:gd name="connsiteX1" fmla="*/ 0 w 576950"/>
              <a:gd name="connsiteY1" fmla="*/ 0 h 333102"/>
              <a:gd name="connsiteX2" fmla="*/ 384634 w 576950"/>
              <a:gd name="connsiteY2" fmla="*/ 0 h 333102"/>
              <a:gd name="connsiteX3" fmla="*/ 576951 w 576950"/>
              <a:gd name="connsiteY3" fmla="*/ 333103 h 333102"/>
              <a:gd name="connsiteX4" fmla="*/ 192316 w 576950"/>
              <a:gd name="connsiteY4" fmla="*/ 333103 h 333102"/>
              <a:gd name="connsiteX5" fmla="*/ 192316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6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6" y="333103"/>
                </a:lnTo>
                <a:lnTo>
                  <a:pt x="192316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84A57B76-ECB6-1C69-2DF9-AC5A49B037AE}"/>
              </a:ext>
            </a:extLst>
          </p:cNvPr>
          <p:cNvSpPr/>
          <p:nvPr/>
        </p:nvSpPr>
        <p:spPr>
          <a:xfrm>
            <a:off x="-163361" y="5551714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CF4F3F50-C04C-6E9B-DC49-705354BA6544}"/>
              </a:ext>
            </a:extLst>
          </p:cNvPr>
          <p:cNvSpPr/>
          <p:nvPr/>
        </p:nvSpPr>
        <p:spPr>
          <a:xfrm>
            <a:off x="-1317263" y="6217920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4 w 576951"/>
              <a:gd name="connsiteY2" fmla="*/ 0 h 333103"/>
              <a:gd name="connsiteX3" fmla="*/ 576951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7BBBD09B-0DDD-BF89-D661-61643AAD8F59}"/>
              </a:ext>
            </a:extLst>
          </p:cNvPr>
          <p:cNvSpPr/>
          <p:nvPr/>
        </p:nvSpPr>
        <p:spPr>
          <a:xfrm>
            <a:off x="4259931" y="2886891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71B2E2EB-E057-A677-6297-361E6FC5F20E}"/>
              </a:ext>
            </a:extLst>
          </p:cNvPr>
          <p:cNvSpPr/>
          <p:nvPr/>
        </p:nvSpPr>
        <p:spPr>
          <a:xfrm>
            <a:off x="3106029" y="3553096"/>
            <a:ext cx="384634" cy="666206"/>
          </a:xfrm>
          <a:custGeom>
            <a:avLst/>
            <a:gdLst>
              <a:gd name="connsiteX0" fmla="*/ 0 w 384634"/>
              <a:gd name="connsiteY0" fmla="*/ 333103 h 666206"/>
              <a:gd name="connsiteX1" fmla="*/ 192317 w 384634"/>
              <a:gd name="connsiteY1" fmla="*/ 0 h 666206"/>
              <a:gd name="connsiteX2" fmla="*/ 384634 w 384634"/>
              <a:gd name="connsiteY2" fmla="*/ 333103 h 666206"/>
              <a:gd name="connsiteX3" fmla="*/ 192317 w 384634"/>
              <a:gd name="connsiteY3" fmla="*/ 666206 h 666206"/>
              <a:gd name="connsiteX4" fmla="*/ 0 w 384634"/>
              <a:gd name="connsiteY4" fmla="*/ 333103 h 666206"/>
              <a:gd name="connsiteX5" fmla="*/ 0 w 384634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6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DCB5C39B-6501-6A8A-F326-F2838ECD1343}"/>
              </a:ext>
            </a:extLst>
          </p:cNvPr>
          <p:cNvSpPr/>
          <p:nvPr/>
        </p:nvSpPr>
        <p:spPr>
          <a:xfrm>
            <a:off x="5413834" y="2220685"/>
            <a:ext cx="384634" cy="666206"/>
          </a:xfrm>
          <a:custGeom>
            <a:avLst/>
            <a:gdLst>
              <a:gd name="connsiteX0" fmla="*/ 0 w 384634"/>
              <a:gd name="connsiteY0" fmla="*/ 333103 h 666206"/>
              <a:gd name="connsiteX1" fmla="*/ 192317 w 384634"/>
              <a:gd name="connsiteY1" fmla="*/ 0 h 666206"/>
              <a:gd name="connsiteX2" fmla="*/ 384634 w 384634"/>
              <a:gd name="connsiteY2" fmla="*/ 333103 h 666206"/>
              <a:gd name="connsiteX3" fmla="*/ 192317 w 384634"/>
              <a:gd name="connsiteY3" fmla="*/ 666206 h 666206"/>
              <a:gd name="connsiteX4" fmla="*/ 0 w 384634"/>
              <a:gd name="connsiteY4" fmla="*/ 333103 h 666206"/>
              <a:gd name="connsiteX5" fmla="*/ 0 w 384634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6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74F3D1D6-7D78-7B5E-A05C-5D253BB2D1B6}"/>
              </a:ext>
            </a:extLst>
          </p:cNvPr>
          <p:cNvSpPr/>
          <p:nvPr/>
        </p:nvSpPr>
        <p:spPr>
          <a:xfrm>
            <a:off x="1952126" y="4219303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F74C1296-D2F6-EB2D-480B-8C2FD8912EA9}"/>
              </a:ext>
            </a:extLst>
          </p:cNvPr>
          <p:cNvSpPr/>
          <p:nvPr/>
        </p:nvSpPr>
        <p:spPr>
          <a:xfrm>
            <a:off x="6567736" y="1554479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5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AAF8A4D7-ABF3-4185-7C0D-7EFA0EB607F2}"/>
              </a:ext>
            </a:extLst>
          </p:cNvPr>
          <p:cNvSpPr/>
          <p:nvPr/>
        </p:nvSpPr>
        <p:spPr>
          <a:xfrm>
            <a:off x="798224" y="4885508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90C827C4-4184-3C5D-B1A9-5FF5933E73D4}"/>
              </a:ext>
            </a:extLst>
          </p:cNvPr>
          <p:cNvSpPr/>
          <p:nvPr/>
        </p:nvSpPr>
        <p:spPr>
          <a:xfrm>
            <a:off x="7721639" y="888273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5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7AFDCB40-3DD9-8D69-E9D1-EA5C65EED085}"/>
              </a:ext>
            </a:extLst>
          </p:cNvPr>
          <p:cNvSpPr/>
          <p:nvPr/>
        </p:nvSpPr>
        <p:spPr>
          <a:xfrm>
            <a:off x="-355678" y="5551714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A708E288-EF8C-3540-AA0C-58C3C58D6AA9}"/>
              </a:ext>
            </a:extLst>
          </p:cNvPr>
          <p:cNvSpPr/>
          <p:nvPr/>
        </p:nvSpPr>
        <p:spPr>
          <a:xfrm>
            <a:off x="8875541" y="222067"/>
            <a:ext cx="384633" cy="666205"/>
          </a:xfrm>
          <a:custGeom>
            <a:avLst/>
            <a:gdLst>
              <a:gd name="connsiteX0" fmla="*/ 0 w 384633"/>
              <a:gd name="connsiteY0" fmla="*/ 333103 h 666205"/>
              <a:gd name="connsiteX1" fmla="*/ 192317 w 384633"/>
              <a:gd name="connsiteY1" fmla="*/ 0 h 666205"/>
              <a:gd name="connsiteX2" fmla="*/ 384634 w 384633"/>
              <a:gd name="connsiteY2" fmla="*/ 333103 h 666205"/>
              <a:gd name="connsiteX3" fmla="*/ 192317 w 384633"/>
              <a:gd name="connsiteY3" fmla="*/ 666206 h 666205"/>
              <a:gd name="connsiteX4" fmla="*/ 0 w 384633"/>
              <a:gd name="connsiteY4" fmla="*/ 333103 h 666205"/>
              <a:gd name="connsiteX5" fmla="*/ 0 w 384633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3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2A375BB5-BF15-75CD-4C0A-3C00928F1317}"/>
              </a:ext>
            </a:extLst>
          </p:cNvPr>
          <p:cNvSpPr/>
          <p:nvPr/>
        </p:nvSpPr>
        <p:spPr>
          <a:xfrm>
            <a:off x="10029444" y="-444138"/>
            <a:ext cx="384633" cy="666205"/>
          </a:xfrm>
          <a:custGeom>
            <a:avLst/>
            <a:gdLst>
              <a:gd name="connsiteX0" fmla="*/ 0 w 384633"/>
              <a:gd name="connsiteY0" fmla="*/ 333103 h 666205"/>
              <a:gd name="connsiteX1" fmla="*/ 192316 w 384633"/>
              <a:gd name="connsiteY1" fmla="*/ 0 h 666205"/>
              <a:gd name="connsiteX2" fmla="*/ 384634 w 384633"/>
              <a:gd name="connsiteY2" fmla="*/ 333103 h 666205"/>
              <a:gd name="connsiteX3" fmla="*/ 192316 w 384633"/>
              <a:gd name="connsiteY3" fmla="*/ 666206 h 666205"/>
              <a:gd name="connsiteX4" fmla="*/ 0 w 384633"/>
              <a:gd name="connsiteY4" fmla="*/ 333103 h 666205"/>
              <a:gd name="connsiteX5" fmla="*/ 0 w 384633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3" h="666205">
                <a:moveTo>
                  <a:pt x="0" y="333103"/>
                </a:moveTo>
                <a:lnTo>
                  <a:pt x="192316" y="0"/>
                </a:lnTo>
                <a:lnTo>
                  <a:pt x="384634" y="333103"/>
                </a:lnTo>
                <a:lnTo>
                  <a:pt x="192316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82664778-BB24-BFF4-C448-62151C027F40}"/>
              </a:ext>
            </a:extLst>
          </p:cNvPr>
          <p:cNvSpPr/>
          <p:nvPr/>
        </p:nvSpPr>
        <p:spPr>
          <a:xfrm>
            <a:off x="5990785" y="4552405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D477BA89-451A-3CC4-8DD3-FDDB1D8E3CC4}"/>
              </a:ext>
            </a:extLst>
          </p:cNvPr>
          <p:cNvSpPr/>
          <p:nvPr/>
        </p:nvSpPr>
        <p:spPr>
          <a:xfrm>
            <a:off x="7144688" y="3886200"/>
            <a:ext cx="384633" cy="666205"/>
          </a:xfrm>
          <a:custGeom>
            <a:avLst/>
            <a:gdLst>
              <a:gd name="connsiteX0" fmla="*/ 0 w 384633"/>
              <a:gd name="connsiteY0" fmla="*/ 333103 h 666205"/>
              <a:gd name="connsiteX1" fmla="*/ 192316 w 384633"/>
              <a:gd name="connsiteY1" fmla="*/ 0 h 666205"/>
              <a:gd name="connsiteX2" fmla="*/ 384634 w 384633"/>
              <a:gd name="connsiteY2" fmla="*/ 333103 h 666205"/>
              <a:gd name="connsiteX3" fmla="*/ 192316 w 384633"/>
              <a:gd name="connsiteY3" fmla="*/ 666206 h 666205"/>
              <a:gd name="connsiteX4" fmla="*/ 0 w 384633"/>
              <a:gd name="connsiteY4" fmla="*/ 333103 h 666205"/>
              <a:gd name="connsiteX5" fmla="*/ 0 w 384633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3" h="666205">
                <a:moveTo>
                  <a:pt x="0" y="333103"/>
                </a:moveTo>
                <a:lnTo>
                  <a:pt x="192316" y="0"/>
                </a:lnTo>
                <a:lnTo>
                  <a:pt x="384634" y="333103"/>
                </a:lnTo>
                <a:lnTo>
                  <a:pt x="192316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0CB47B2B-1464-B00F-D79A-BDB1A17B674B}"/>
              </a:ext>
            </a:extLst>
          </p:cNvPr>
          <p:cNvSpPr/>
          <p:nvPr/>
        </p:nvSpPr>
        <p:spPr>
          <a:xfrm>
            <a:off x="4836882" y="5218611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5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5C0983F4-49D0-D109-5930-FA555E13185B}"/>
              </a:ext>
            </a:extLst>
          </p:cNvPr>
          <p:cNvSpPr/>
          <p:nvPr/>
        </p:nvSpPr>
        <p:spPr>
          <a:xfrm>
            <a:off x="8298590" y="3219994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5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A5CBB9EA-7645-29A4-B229-2F75C764A097}"/>
              </a:ext>
            </a:extLst>
          </p:cNvPr>
          <p:cNvSpPr/>
          <p:nvPr/>
        </p:nvSpPr>
        <p:spPr>
          <a:xfrm>
            <a:off x="3682980" y="5884817"/>
            <a:ext cx="384634" cy="666206"/>
          </a:xfrm>
          <a:custGeom>
            <a:avLst/>
            <a:gdLst>
              <a:gd name="connsiteX0" fmla="*/ 0 w 384634"/>
              <a:gd name="connsiteY0" fmla="*/ 333103 h 666206"/>
              <a:gd name="connsiteX1" fmla="*/ 192317 w 384634"/>
              <a:gd name="connsiteY1" fmla="*/ 0 h 666206"/>
              <a:gd name="connsiteX2" fmla="*/ 384634 w 384634"/>
              <a:gd name="connsiteY2" fmla="*/ 333103 h 666206"/>
              <a:gd name="connsiteX3" fmla="*/ 192317 w 384634"/>
              <a:gd name="connsiteY3" fmla="*/ 666206 h 666206"/>
              <a:gd name="connsiteX4" fmla="*/ 0 w 384634"/>
              <a:gd name="connsiteY4" fmla="*/ 333103 h 666206"/>
              <a:gd name="connsiteX5" fmla="*/ 0 w 384634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6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96717979-6DF6-5D5E-6A78-D9ACAF77E5F7}"/>
              </a:ext>
            </a:extLst>
          </p:cNvPr>
          <p:cNvSpPr/>
          <p:nvPr/>
        </p:nvSpPr>
        <p:spPr>
          <a:xfrm>
            <a:off x="9452492" y="2553788"/>
            <a:ext cx="384634" cy="666206"/>
          </a:xfrm>
          <a:custGeom>
            <a:avLst/>
            <a:gdLst>
              <a:gd name="connsiteX0" fmla="*/ 0 w 384634"/>
              <a:gd name="connsiteY0" fmla="*/ 333103 h 666206"/>
              <a:gd name="connsiteX1" fmla="*/ 192317 w 384634"/>
              <a:gd name="connsiteY1" fmla="*/ 0 h 666206"/>
              <a:gd name="connsiteX2" fmla="*/ 384635 w 384634"/>
              <a:gd name="connsiteY2" fmla="*/ 333103 h 666206"/>
              <a:gd name="connsiteX3" fmla="*/ 192317 w 384634"/>
              <a:gd name="connsiteY3" fmla="*/ 666206 h 666206"/>
              <a:gd name="connsiteX4" fmla="*/ 0 w 384634"/>
              <a:gd name="connsiteY4" fmla="*/ 333103 h 666206"/>
              <a:gd name="connsiteX5" fmla="*/ 0 w 384634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6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D4852B4A-BDB8-2E32-2C1D-88FD218CCBF8}"/>
              </a:ext>
            </a:extLst>
          </p:cNvPr>
          <p:cNvSpPr/>
          <p:nvPr/>
        </p:nvSpPr>
        <p:spPr>
          <a:xfrm>
            <a:off x="2529077" y="6551023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BB2E29CC-57C1-DD19-10A2-5B2480994E0C}"/>
              </a:ext>
            </a:extLst>
          </p:cNvPr>
          <p:cNvSpPr/>
          <p:nvPr/>
        </p:nvSpPr>
        <p:spPr>
          <a:xfrm>
            <a:off x="10606395" y="1887582"/>
            <a:ext cx="384633" cy="666205"/>
          </a:xfrm>
          <a:custGeom>
            <a:avLst/>
            <a:gdLst>
              <a:gd name="connsiteX0" fmla="*/ 0 w 384633"/>
              <a:gd name="connsiteY0" fmla="*/ 333103 h 666205"/>
              <a:gd name="connsiteX1" fmla="*/ 192317 w 384633"/>
              <a:gd name="connsiteY1" fmla="*/ 0 h 666205"/>
              <a:gd name="connsiteX2" fmla="*/ 384634 w 384633"/>
              <a:gd name="connsiteY2" fmla="*/ 333103 h 666205"/>
              <a:gd name="connsiteX3" fmla="*/ 192317 w 384633"/>
              <a:gd name="connsiteY3" fmla="*/ 666206 h 666205"/>
              <a:gd name="connsiteX4" fmla="*/ 0 w 384633"/>
              <a:gd name="connsiteY4" fmla="*/ 333103 h 666205"/>
              <a:gd name="connsiteX5" fmla="*/ 0 w 384633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3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1B0B8067-EB9B-28F6-070D-2D0DE79BC56E}"/>
              </a:ext>
            </a:extLst>
          </p:cNvPr>
          <p:cNvSpPr/>
          <p:nvPr/>
        </p:nvSpPr>
        <p:spPr>
          <a:xfrm>
            <a:off x="1375175" y="7217229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5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5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A4BE76DC-57D8-6B87-8C34-01DDD62913B6}"/>
              </a:ext>
            </a:extLst>
          </p:cNvPr>
          <p:cNvSpPr/>
          <p:nvPr/>
        </p:nvSpPr>
        <p:spPr>
          <a:xfrm>
            <a:off x="221272" y="7883435"/>
            <a:ext cx="384634" cy="666206"/>
          </a:xfrm>
          <a:custGeom>
            <a:avLst/>
            <a:gdLst>
              <a:gd name="connsiteX0" fmla="*/ 0 w 384634"/>
              <a:gd name="connsiteY0" fmla="*/ 333104 h 666206"/>
              <a:gd name="connsiteX1" fmla="*/ 192317 w 384634"/>
              <a:gd name="connsiteY1" fmla="*/ 0 h 666206"/>
              <a:gd name="connsiteX2" fmla="*/ 384634 w 384634"/>
              <a:gd name="connsiteY2" fmla="*/ 333104 h 666206"/>
              <a:gd name="connsiteX3" fmla="*/ 192317 w 384634"/>
              <a:gd name="connsiteY3" fmla="*/ 666206 h 666206"/>
              <a:gd name="connsiteX4" fmla="*/ 0 w 384634"/>
              <a:gd name="connsiteY4" fmla="*/ 333104 h 666206"/>
              <a:gd name="connsiteX5" fmla="*/ 0 w 384634"/>
              <a:gd name="connsiteY5" fmla="*/ 333104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6">
                <a:moveTo>
                  <a:pt x="0" y="333104"/>
                </a:moveTo>
                <a:lnTo>
                  <a:pt x="192317" y="0"/>
                </a:lnTo>
                <a:lnTo>
                  <a:pt x="384634" y="333104"/>
                </a:lnTo>
                <a:lnTo>
                  <a:pt x="192317" y="666206"/>
                </a:lnTo>
                <a:lnTo>
                  <a:pt x="0" y="333104"/>
                </a:lnTo>
                <a:lnTo>
                  <a:pt x="0" y="3331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5ACEA1DF-F5A8-69A9-581C-D3612339F76B}"/>
              </a:ext>
            </a:extLst>
          </p:cNvPr>
          <p:cNvSpPr/>
          <p:nvPr/>
        </p:nvSpPr>
        <p:spPr>
          <a:xfrm>
            <a:off x="4452248" y="5551714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478B2984-2E1A-4363-4C14-FB05145E2790}"/>
              </a:ext>
            </a:extLst>
          </p:cNvPr>
          <p:cNvSpPr/>
          <p:nvPr/>
        </p:nvSpPr>
        <p:spPr>
          <a:xfrm>
            <a:off x="5606151" y="4885508"/>
            <a:ext cx="576950" cy="333102"/>
          </a:xfrm>
          <a:custGeom>
            <a:avLst/>
            <a:gdLst>
              <a:gd name="connsiteX0" fmla="*/ 192317 w 576950"/>
              <a:gd name="connsiteY0" fmla="*/ 333103 h 333102"/>
              <a:gd name="connsiteX1" fmla="*/ 0 w 576950"/>
              <a:gd name="connsiteY1" fmla="*/ 0 h 333102"/>
              <a:gd name="connsiteX2" fmla="*/ 384634 w 576950"/>
              <a:gd name="connsiteY2" fmla="*/ 0 h 333102"/>
              <a:gd name="connsiteX3" fmla="*/ 576951 w 576950"/>
              <a:gd name="connsiteY3" fmla="*/ 333103 h 333102"/>
              <a:gd name="connsiteX4" fmla="*/ 192317 w 576950"/>
              <a:gd name="connsiteY4" fmla="*/ 333103 h 333102"/>
              <a:gd name="connsiteX5" fmla="*/ 192317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FD6C76C7-5B83-D9B2-0DE9-0A49CBA8A503}"/>
              </a:ext>
            </a:extLst>
          </p:cNvPr>
          <p:cNvSpPr/>
          <p:nvPr/>
        </p:nvSpPr>
        <p:spPr>
          <a:xfrm>
            <a:off x="3298346" y="6217920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4 w 576951"/>
              <a:gd name="connsiteY2" fmla="*/ 0 h 333103"/>
              <a:gd name="connsiteX3" fmla="*/ 576951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D28C5FFE-CAB5-FF08-77FF-89FB083D4DFC}"/>
              </a:ext>
            </a:extLst>
          </p:cNvPr>
          <p:cNvSpPr/>
          <p:nvPr/>
        </p:nvSpPr>
        <p:spPr>
          <a:xfrm>
            <a:off x="6760053" y="4219303"/>
            <a:ext cx="576950" cy="333102"/>
          </a:xfrm>
          <a:custGeom>
            <a:avLst/>
            <a:gdLst>
              <a:gd name="connsiteX0" fmla="*/ 192317 w 576950"/>
              <a:gd name="connsiteY0" fmla="*/ 333103 h 333102"/>
              <a:gd name="connsiteX1" fmla="*/ 0 w 576950"/>
              <a:gd name="connsiteY1" fmla="*/ 0 h 333102"/>
              <a:gd name="connsiteX2" fmla="*/ 384635 w 576950"/>
              <a:gd name="connsiteY2" fmla="*/ 0 h 333102"/>
              <a:gd name="connsiteX3" fmla="*/ 576951 w 576950"/>
              <a:gd name="connsiteY3" fmla="*/ 333103 h 333102"/>
              <a:gd name="connsiteX4" fmla="*/ 192317 w 576950"/>
              <a:gd name="connsiteY4" fmla="*/ 333103 h 333102"/>
              <a:gd name="connsiteX5" fmla="*/ 192317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1" name="Freeform: Shape 400">
            <a:extLst>
              <a:ext uri="{FF2B5EF4-FFF2-40B4-BE49-F238E27FC236}">
                <a16:creationId xmlns:a16="http://schemas.microsoft.com/office/drawing/2014/main" id="{ADF68AFC-71C3-3860-2231-CE0F38EF819B}"/>
              </a:ext>
            </a:extLst>
          </p:cNvPr>
          <p:cNvSpPr/>
          <p:nvPr/>
        </p:nvSpPr>
        <p:spPr>
          <a:xfrm>
            <a:off x="2144443" y="6884126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2" name="Freeform: Shape 401">
            <a:extLst>
              <a:ext uri="{FF2B5EF4-FFF2-40B4-BE49-F238E27FC236}">
                <a16:creationId xmlns:a16="http://schemas.microsoft.com/office/drawing/2014/main" id="{DD3C5694-1B91-2E5B-4D7F-82C5CCD416B1}"/>
              </a:ext>
            </a:extLst>
          </p:cNvPr>
          <p:cNvSpPr/>
          <p:nvPr/>
        </p:nvSpPr>
        <p:spPr>
          <a:xfrm>
            <a:off x="7913956" y="3553096"/>
            <a:ext cx="576950" cy="333103"/>
          </a:xfrm>
          <a:custGeom>
            <a:avLst/>
            <a:gdLst>
              <a:gd name="connsiteX0" fmla="*/ 192317 w 576950"/>
              <a:gd name="connsiteY0" fmla="*/ 333103 h 333103"/>
              <a:gd name="connsiteX1" fmla="*/ 0 w 576950"/>
              <a:gd name="connsiteY1" fmla="*/ 0 h 333103"/>
              <a:gd name="connsiteX2" fmla="*/ 384634 w 576950"/>
              <a:gd name="connsiteY2" fmla="*/ 0 h 333103"/>
              <a:gd name="connsiteX3" fmla="*/ 576951 w 576950"/>
              <a:gd name="connsiteY3" fmla="*/ 333103 h 333103"/>
              <a:gd name="connsiteX4" fmla="*/ 192317 w 576950"/>
              <a:gd name="connsiteY4" fmla="*/ 333103 h 333103"/>
              <a:gd name="connsiteX5" fmla="*/ 192317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3" name="Freeform: Shape 402">
            <a:extLst>
              <a:ext uri="{FF2B5EF4-FFF2-40B4-BE49-F238E27FC236}">
                <a16:creationId xmlns:a16="http://schemas.microsoft.com/office/drawing/2014/main" id="{AC0F573B-0622-486A-1A1A-0DBDB7FE1163}"/>
              </a:ext>
            </a:extLst>
          </p:cNvPr>
          <p:cNvSpPr/>
          <p:nvPr/>
        </p:nvSpPr>
        <p:spPr>
          <a:xfrm>
            <a:off x="990541" y="7550332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4" name="Freeform: Shape 403">
            <a:extLst>
              <a:ext uri="{FF2B5EF4-FFF2-40B4-BE49-F238E27FC236}">
                <a16:creationId xmlns:a16="http://schemas.microsoft.com/office/drawing/2014/main" id="{D77DB766-B516-3ABD-FDF9-646C62083D2E}"/>
              </a:ext>
            </a:extLst>
          </p:cNvPr>
          <p:cNvSpPr/>
          <p:nvPr/>
        </p:nvSpPr>
        <p:spPr>
          <a:xfrm>
            <a:off x="9067859" y="2886891"/>
            <a:ext cx="576950" cy="333102"/>
          </a:xfrm>
          <a:custGeom>
            <a:avLst/>
            <a:gdLst>
              <a:gd name="connsiteX0" fmla="*/ 192316 w 576950"/>
              <a:gd name="connsiteY0" fmla="*/ 333103 h 333102"/>
              <a:gd name="connsiteX1" fmla="*/ 0 w 576950"/>
              <a:gd name="connsiteY1" fmla="*/ 0 h 333102"/>
              <a:gd name="connsiteX2" fmla="*/ 384634 w 576950"/>
              <a:gd name="connsiteY2" fmla="*/ 0 h 333102"/>
              <a:gd name="connsiteX3" fmla="*/ 576951 w 576950"/>
              <a:gd name="connsiteY3" fmla="*/ 333103 h 333102"/>
              <a:gd name="connsiteX4" fmla="*/ 192316 w 576950"/>
              <a:gd name="connsiteY4" fmla="*/ 333103 h 333102"/>
              <a:gd name="connsiteX5" fmla="*/ 192316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6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6" y="333103"/>
                </a:lnTo>
                <a:lnTo>
                  <a:pt x="192316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5" name="Freeform: Shape 404">
            <a:extLst>
              <a:ext uri="{FF2B5EF4-FFF2-40B4-BE49-F238E27FC236}">
                <a16:creationId xmlns:a16="http://schemas.microsoft.com/office/drawing/2014/main" id="{151A9C26-A95E-853B-63F2-3BD13A4C7F59}"/>
              </a:ext>
            </a:extLst>
          </p:cNvPr>
          <p:cNvSpPr/>
          <p:nvPr/>
        </p:nvSpPr>
        <p:spPr>
          <a:xfrm>
            <a:off x="-163361" y="8216538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6" name="Freeform: Shape 405">
            <a:extLst>
              <a:ext uri="{FF2B5EF4-FFF2-40B4-BE49-F238E27FC236}">
                <a16:creationId xmlns:a16="http://schemas.microsoft.com/office/drawing/2014/main" id="{32CD0710-ABF0-3E32-B78A-126D8D2BC6EB}"/>
              </a:ext>
            </a:extLst>
          </p:cNvPr>
          <p:cNvSpPr/>
          <p:nvPr/>
        </p:nvSpPr>
        <p:spPr>
          <a:xfrm>
            <a:off x="10221761" y="2220685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5 w 576951"/>
              <a:gd name="connsiteY2" fmla="*/ 0 h 333102"/>
              <a:gd name="connsiteX3" fmla="*/ 576952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2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7" name="Freeform: Shape 406">
            <a:extLst>
              <a:ext uri="{FF2B5EF4-FFF2-40B4-BE49-F238E27FC236}">
                <a16:creationId xmlns:a16="http://schemas.microsoft.com/office/drawing/2014/main" id="{3B285B0A-8680-AAEB-DF38-98A573062CC6}"/>
              </a:ext>
            </a:extLst>
          </p:cNvPr>
          <p:cNvSpPr/>
          <p:nvPr/>
        </p:nvSpPr>
        <p:spPr>
          <a:xfrm>
            <a:off x="6567736" y="4219303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5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8" name="Freeform: Shape 407">
            <a:extLst>
              <a:ext uri="{FF2B5EF4-FFF2-40B4-BE49-F238E27FC236}">
                <a16:creationId xmlns:a16="http://schemas.microsoft.com/office/drawing/2014/main" id="{8F0A31BA-3DFE-BFB7-3F29-050897745A4A}"/>
              </a:ext>
            </a:extLst>
          </p:cNvPr>
          <p:cNvSpPr/>
          <p:nvPr/>
        </p:nvSpPr>
        <p:spPr>
          <a:xfrm>
            <a:off x="5413834" y="4885508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9" name="Freeform: Shape 408">
            <a:extLst>
              <a:ext uri="{FF2B5EF4-FFF2-40B4-BE49-F238E27FC236}">
                <a16:creationId xmlns:a16="http://schemas.microsoft.com/office/drawing/2014/main" id="{D8102C38-73F6-C9A9-8994-8E688B8E911A}"/>
              </a:ext>
            </a:extLst>
          </p:cNvPr>
          <p:cNvSpPr/>
          <p:nvPr/>
        </p:nvSpPr>
        <p:spPr>
          <a:xfrm>
            <a:off x="7721639" y="3553096"/>
            <a:ext cx="384634" cy="666206"/>
          </a:xfrm>
          <a:custGeom>
            <a:avLst/>
            <a:gdLst>
              <a:gd name="connsiteX0" fmla="*/ 0 w 384634"/>
              <a:gd name="connsiteY0" fmla="*/ 333103 h 666206"/>
              <a:gd name="connsiteX1" fmla="*/ 192317 w 384634"/>
              <a:gd name="connsiteY1" fmla="*/ 0 h 666206"/>
              <a:gd name="connsiteX2" fmla="*/ 384635 w 384634"/>
              <a:gd name="connsiteY2" fmla="*/ 333103 h 666206"/>
              <a:gd name="connsiteX3" fmla="*/ 192317 w 384634"/>
              <a:gd name="connsiteY3" fmla="*/ 666206 h 666206"/>
              <a:gd name="connsiteX4" fmla="*/ 0 w 384634"/>
              <a:gd name="connsiteY4" fmla="*/ 333103 h 666206"/>
              <a:gd name="connsiteX5" fmla="*/ 0 w 384634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6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0" name="Freeform: Shape 409">
            <a:extLst>
              <a:ext uri="{FF2B5EF4-FFF2-40B4-BE49-F238E27FC236}">
                <a16:creationId xmlns:a16="http://schemas.microsoft.com/office/drawing/2014/main" id="{AFA6D441-65A6-D04B-1E35-142FE238DCAE}"/>
              </a:ext>
            </a:extLst>
          </p:cNvPr>
          <p:cNvSpPr/>
          <p:nvPr/>
        </p:nvSpPr>
        <p:spPr>
          <a:xfrm>
            <a:off x="4259931" y="5551714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1" name="Freeform: Shape 410">
            <a:extLst>
              <a:ext uri="{FF2B5EF4-FFF2-40B4-BE49-F238E27FC236}">
                <a16:creationId xmlns:a16="http://schemas.microsoft.com/office/drawing/2014/main" id="{BBB0F817-4B86-946F-EA29-CF4B3E5B4FE4}"/>
              </a:ext>
            </a:extLst>
          </p:cNvPr>
          <p:cNvSpPr/>
          <p:nvPr/>
        </p:nvSpPr>
        <p:spPr>
          <a:xfrm>
            <a:off x="8875541" y="2886891"/>
            <a:ext cx="384633" cy="666205"/>
          </a:xfrm>
          <a:custGeom>
            <a:avLst/>
            <a:gdLst>
              <a:gd name="connsiteX0" fmla="*/ 0 w 384633"/>
              <a:gd name="connsiteY0" fmla="*/ 333103 h 666205"/>
              <a:gd name="connsiteX1" fmla="*/ 192317 w 384633"/>
              <a:gd name="connsiteY1" fmla="*/ 0 h 666205"/>
              <a:gd name="connsiteX2" fmla="*/ 384634 w 384633"/>
              <a:gd name="connsiteY2" fmla="*/ 333103 h 666205"/>
              <a:gd name="connsiteX3" fmla="*/ 192317 w 384633"/>
              <a:gd name="connsiteY3" fmla="*/ 666206 h 666205"/>
              <a:gd name="connsiteX4" fmla="*/ 0 w 384633"/>
              <a:gd name="connsiteY4" fmla="*/ 333103 h 666205"/>
              <a:gd name="connsiteX5" fmla="*/ 0 w 384633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3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2" name="Freeform: Shape 411">
            <a:extLst>
              <a:ext uri="{FF2B5EF4-FFF2-40B4-BE49-F238E27FC236}">
                <a16:creationId xmlns:a16="http://schemas.microsoft.com/office/drawing/2014/main" id="{084AF663-79D3-F55B-273B-F9EE31192AA4}"/>
              </a:ext>
            </a:extLst>
          </p:cNvPr>
          <p:cNvSpPr/>
          <p:nvPr/>
        </p:nvSpPr>
        <p:spPr>
          <a:xfrm>
            <a:off x="3106029" y="6217920"/>
            <a:ext cx="384634" cy="666206"/>
          </a:xfrm>
          <a:custGeom>
            <a:avLst/>
            <a:gdLst>
              <a:gd name="connsiteX0" fmla="*/ 0 w 384634"/>
              <a:gd name="connsiteY0" fmla="*/ 333103 h 666206"/>
              <a:gd name="connsiteX1" fmla="*/ 192317 w 384634"/>
              <a:gd name="connsiteY1" fmla="*/ 0 h 666206"/>
              <a:gd name="connsiteX2" fmla="*/ 384634 w 384634"/>
              <a:gd name="connsiteY2" fmla="*/ 333103 h 666206"/>
              <a:gd name="connsiteX3" fmla="*/ 192317 w 384634"/>
              <a:gd name="connsiteY3" fmla="*/ 666206 h 666206"/>
              <a:gd name="connsiteX4" fmla="*/ 0 w 384634"/>
              <a:gd name="connsiteY4" fmla="*/ 333103 h 666206"/>
              <a:gd name="connsiteX5" fmla="*/ 0 w 384634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6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3" name="Freeform: Shape 412">
            <a:extLst>
              <a:ext uri="{FF2B5EF4-FFF2-40B4-BE49-F238E27FC236}">
                <a16:creationId xmlns:a16="http://schemas.microsoft.com/office/drawing/2014/main" id="{C54C5A06-9AEC-373D-8979-125E626024A8}"/>
              </a:ext>
            </a:extLst>
          </p:cNvPr>
          <p:cNvSpPr/>
          <p:nvPr/>
        </p:nvSpPr>
        <p:spPr>
          <a:xfrm>
            <a:off x="10029444" y="2220685"/>
            <a:ext cx="384633" cy="666206"/>
          </a:xfrm>
          <a:custGeom>
            <a:avLst/>
            <a:gdLst>
              <a:gd name="connsiteX0" fmla="*/ 0 w 384633"/>
              <a:gd name="connsiteY0" fmla="*/ 333103 h 666206"/>
              <a:gd name="connsiteX1" fmla="*/ 192316 w 384633"/>
              <a:gd name="connsiteY1" fmla="*/ 0 h 666206"/>
              <a:gd name="connsiteX2" fmla="*/ 384634 w 384633"/>
              <a:gd name="connsiteY2" fmla="*/ 333103 h 666206"/>
              <a:gd name="connsiteX3" fmla="*/ 192316 w 384633"/>
              <a:gd name="connsiteY3" fmla="*/ 666206 h 666206"/>
              <a:gd name="connsiteX4" fmla="*/ 0 w 384633"/>
              <a:gd name="connsiteY4" fmla="*/ 333103 h 666206"/>
              <a:gd name="connsiteX5" fmla="*/ 0 w 384633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3" h="666206">
                <a:moveTo>
                  <a:pt x="0" y="333103"/>
                </a:moveTo>
                <a:lnTo>
                  <a:pt x="192316" y="0"/>
                </a:lnTo>
                <a:lnTo>
                  <a:pt x="384634" y="333103"/>
                </a:lnTo>
                <a:lnTo>
                  <a:pt x="192316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4" name="Freeform: Shape 413">
            <a:extLst>
              <a:ext uri="{FF2B5EF4-FFF2-40B4-BE49-F238E27FC236}">
                <a16:creationId xmlns:a16="http://schemas.microsoft.com/office/drawing/2014/main" id="{42E5580B-A538-6CB5-5729-FB107D263530}"/>
              </a:ext>
            </a:extLst>
          </p:cNvPr>
          <p:cNvSpPr/>
          <p:nvPr/>
        </p:nvSpPr>
        <p:spPr>
          <a:xfrm>
            <a:off x="1952126" y="6884126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5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5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5" name="Freeform: Shape 414">
            <a:extLst>
              <a:ext uri="{FF2B5EF4-FFF2-40B4-BE49-F238E27FC236}">
                <a16:creationId xmlns:a16="http://schemas.microsoft.com/office/drawing/2014/main" id="{F946A599-282E-CF23-4F9A-784810F80AB1}"/>
              </a:ext>
            </a:extLst>
          </p:cNvPr>
          <p:cNvSpPr/>
          <p:nvPr/>
        </p:nvSpPr>
        <p:spPr>
          <a:xfrm>
            <a:off x="11183346" y="1554479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5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6" name="Freeform: Shape 415">
            <a:extLst>
              <a:ext uri="{FF2B5EF4-FFF2-40B4-BE49-F238E27FC236}">
                <a16:creationId xmlns:a16="http://schemas.microsoft.com/office/drawing/2014/main" id="{4DAEC7C6-3B6F-149B-76C7-B58A8B796984}"/>
              </a:ext>
            </a:extLst>
          </p:cNvPr>
          <p:cNvSpPr/>
          <p:nvPr/>
        </p:nvSpPr>
        <p:spPr>
          <a:xfrm>
            <a:off x="798224" y="7550332"/>
            <a:ext cx="384634" cy="666206"/>
          </a:xfrm>
          <a:custGeom>
            <a:avLst/>
            <a:gdLst>
              <a:gd name="connsiteX0" fmla="*/ 0 w 384634"/>
              <a:gd name="connsiteY0" fmla="*/ 333103 h 666206"/>
              <a:gd name="connsiteX1" fmla="*/ 192317 w 384634"/>
              <a:gd name="connsiteY1" fmla="*/ 0 h 666206"/>
              <a:gd name="connsiteX2" fmla="*/ 384634 w 384634"/>
              <a:gd name="connsiteY2" fmla="*/ 333103 h 666206"/>
              <a:gd name="connsiteX3" fmla="*/ 192317 w 384634"/>
              <a:gd name="connsiteY3" fmla="*/ 666206 h 666206"/>
              <a:gd name="connsiteX4" fmla="*/ 0 w 384634"/>
              <a:gd name="connsiteY4" fmla="*/ 333103 h 666206"/>
              <a:gd name="connsiteX5" fmla="*/ 0 w 384634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6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7" name="Freeform: Shape 416">
            <a:extLst>
              <a:ext uri="{FF2B5EF4-FFF2-40B4-BE49-F238E27FC236}">
                <a16:creationId xmlns:a16="http://schemas.microsoft.com/office/drawing/2014/main" id="{B7672900-AE95-5C38-FE75-6AF6C356072C}"/>
              </a:ext>
            </a:extLst>
          </p:cNvPr>
          <p:cNvSpPr/>
          <p:nvPr/>
        </p:nvSpPr>
        <p:spPr>
          <a:xfrm>
            <a:off x="2529077" y="2553788"/>
            <a:ext cx="384634" cy="666206"/>
          </a:xfrm>
          <a:custGeom>
            <a:avLst/>
            <a:gdLst>
              <a:gd name="connsiteX0" fmla="*/ 0 w 384634"/>
              <a:gd name="connsiteY0" fmla="*/ 333103 h 666206"/>
              <a:gd name="connsiteX1" fmla="*/ 192317 w 384634"/>
              <a:gd name="connsiteY1" fmla="*/ 0 h 666206"/>
              <a:gd name="connsiteX2" fmla="*/ 384634 w 384634"/>
              <a:gd name="connsiteY2" fmla="*/ 333103 h 666206"/>
              <a:gd name="connsiteX3" fmla="*/ 192317 w 384634"/>
              <a:gd name="connsiteY3" fmla="*/ 666206 h 666206"/>
              <a:gd name="connsiteX4" fmla="*/ 0 w 384634"/>
              <a:gd name="connsiteY4" fmla="*/ 333103 h 666206"/>
              <a:gd name="connsiteX5" fmla="*/ 0 w 384634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6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8" name="Freeform: Shape 417">
            <a:extLst>
              <a:ext uri="{FF2B5EF4-FFF2-40B4-BE49-F238E27FC236}">
                <a16:creationId xmlns:a16="http://schemas.microsoft.com/office/drawing/2014/main" id="{11D3B7D7-7CF8-A05E-25E5-7115B01DA48C}"/>
              </a:ext>
            </a:extLst>
          </p:cNvPr>
          <p:cNvSpPr/>
          <p:nvPr/>
        </p:nvSpPr>
        <p:spPr>
          <a:xfrm>
            <a:off x="3682980" y="1887582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9" name="Freeform: Shape 418">
            <a:extLst>
              <a:ext uri="{FF2B5EF4-FFF2-40B4-BE49-F238E27FC236}">
                <a16:creationId xmlns:a16="http://schemas.microsoft.com/office/drawing/2014/main" id="{87C96772-1295-FBCA-5764-A6EDFAEDD6F6}"/>
              </a:ext>
            </a:extLst>
          </p:cNvPr>
          <p:cNvSpPr/>
          <p:nvPr/>
        </p:nvSpPr>
        <p:spPr>
          <a:xfrm>
            <a:off x="1375175" y="3219994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0" name="Freeform: Shape 419">
            <a:extLst>
              <a:ext uri="{FF2B5EF4-FFF2-40B4-BE49-F238E27FC236}">
                <a16:creationId xmlns:a16="http://schemas.microsoft.com/office/drawing/2014/main" id="{2F1633B4-8E49-79DC-C316-C950A05D6818}"/>
              </a:ext>
            </a:extLst>
          </p:cNvPr>
          <p:cNvSpPr/>
          <p:nvPr/>
        </p:nvSpPr>
        <p:spPr>
          <a:xfrm>
            <a:off x="4836882" y="1221376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5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1" name="Freeform: Shape 420">
            <a:extLst>
              <a:ext uri="{FF2B5EF4-FFF2-40B4-BE49-F238E27FC236}">
                <a16:creationId xmlns:a16="http://schemas.microsoft.com/office/drawing/2014/main" id="{9652F741-6EA6-8CEB-41DE-4B4453A1DF89}"/>
              </a:ext>
            </a:extLst>
          </p:cNvPr>
          <p:cNvSpPr/>
          <p:nvPr/>
        </p:nvSpPr>
        <p:spPr>
          <a:xfrm>
            <a:off x="221272" y="3886200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2" name="Freeform: Shape 421">
            <a:extLst>
              <a:ext uri="{FF2B5EF4-FFF2-40B4-BE49-F238E27FC236}">
                <a16:creationId xmlns:a16="http://schemas.microsoft.com/office/drawing/2014/main" id="{053238CB-535F-2F33-80E5-1FF9273031B1}"/>
              </a:ext>
            </a:extLst>
          </p:cNvPr>
          <p:cNvSpPr/>
          <p:nvPr/>
        </p:nvSpPr>
        <p:spPr>
          <a:xfrm>
            <a:off x="5990785" y="555170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3" name="Freeform: Shape 422">
            <a:extLst>
              <a:ext uri="{FF2B5EF4-FFF2-40B4-BE49-F238E27FC236}">
                <a16:creationId xmlns:a16="http://schemas.microsoft.com/office/drawing/2014/main" id="{B81DE053-0045-EC38-B157-488DB89264A6}"/>
              </a:ext>
            </a:extLst>
          </p:cNvPr>
          <p:cNvSpPr/>
          <p:nvPr/>
        </p:nvSpPr>
        <p:spPr>
          <a:xfrm>
            <a:off x="-932629" y="4552405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4" name="Freeform: Shape 423">
            <a:extLst>
              <a:ext uri="{FF2B5EF4-FFF2-40B4-BE49-F238E27FC236}">
                <a16:creationId xmlns:a16="http://schemas.microsoft.com/office/drawing/2014/main" id="{A6EF3E08-942E-96F3-75DF-B02936DF9E33}"/>
              </a:ext>
            </a:extLst>
          </p:cNvPr>
          <p:cNvSpPr/>
          <p:nvPr/>
        </p:nvSpPr>
        <p:spPr>
          <a:xfrm>
            <a:off x="7144688" y="-111035"/>
            <a:ext cx="384633" cy="666205"/>
          </a:xfrm>
          <a:custGeom>
            <a:avLst/>
            <a:gdLst>
              <a:gd name="connsiteX0" fmla="*/ 0 w 384633"/>
              <a:gd name="connsiteY0" fmla="*/ 333103 h 666205"/>
              <a:gd name="connsiteX1" fmla="*/ 192316 w 384633"/>
              <a:gd name="connsiteY1" fmla="*/ 0 h 666205"/>
              <a:gd name="connsiteX2" fmla="*/ 384634 w 384633"/>
              <a:gd name="connsiteY2" fmla="*/ 333103 h 666205"/>
              <a:gd name="connsiteX3" fmla="*/ 192316 w 384633"/>
              <a:gd name="connsiteY3" fmla="*/ 666206 h 666205"/>
              <a:gd name="connsiteX4" fmla="*/ 0 w 384633"/>
              <a:gd name="connsiteY4" fmla="*/ 333103 h 666205"/>
              <a:gd name="connsiteX5" fmla="*/ 0 w 384633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3" h="666205">
                <a:moveTo>
                  <a:pt x="0" y="333103"/>
                </a:moveTo>
                <a:lnTo>
                  <a:pt x="192316" y="0"/>
                </a:lnTo>
                <a:lnTo>
                  <a:pt x="384634" y="333103"/>
                </a:lnTo>
                <a:lnTo>
                  <a:pt x="192316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5" name="Freeform: Shape 424">
            <a:extLst>
              <a:ext uri="{FF2B5EF4-FFF2-40B4-BE49-F238E27FC236}">
                <a16:creationId xmlns:a16="http://schemas.microsoft.com/office/drawing/2014/main" id="{71ED73EC-7386-01C2-3169-3DA3CE7B3D2C}"/>
              </a:ext>
            </a:extLst>
          </p:cNvPr>
          <p:cNvSpPr/>
          <p:nvPr/>
        </p:nvSpPr>
        <p:spPr>
          <a:xfrm>
            <a:off x="8298590" y="-777241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5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6" name="Freeform: Shape 425">
            <a:extLst>
              <a:ext uri="{FF2B5EF4-FFF2-40B4-BE49-F238E27FC236}">
                <a16:creationId xmlns:a16="http://schemas.microsoft.com/office/drawing/2014/main" id="{C090D8ED-17BB-57B8-817C-5962E1985BBD}"/>
              </a:ext>
            </a:extLst>
          </p:cNvPr>
          <p:cNvSpPr/>
          <p:nvPr/>
        </p:nvSpPr>
        <p:spPr>
          <a:xfrm>
            <a:off x="4452248" y="1554479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7" name="Freeform: Shape 426">
            <a:extLst>
              <a:ext uri="{FF2B5EF4-FFF2-40B4-BE49-F238E27FC236}">
                <a16:creationId xmlns:a16="http://schemas.microsoft.com/office/drawing/2014/main" id="{E5DD2297-2DB4-843B-11E9-58C31543FAA4}"/>
              </a:ext>
            </a:extLst>
          </p:cNvPr>
          <p:cNvSpPr/>
          <p:nvPr/>
        </p:nvSpPr>
        <p:spPr>
          <a:xfrm>
            <a:off x="5606151" y="888273"/>
            <a:ext cx="576950" cy="333103"/>
          </a:xfrm>
          <a:custGeom>
            <a:avLst/>
            <a:gdLst>
              <a:gd name="connsiteX0" fmla="*/ 192317 w 576950"/>
              <a:gd name="connsiteY0" fmla="*/ 333103 h 333103"/>
              <a:gd name="connsiteX1" fmla="*/ 0 w 576950"/>
              <a:gd name="connsiteY1" fmla="*/ 0 h 333103"/>
              <a:gd name="connsiteX2" fmla="*/ 384634 w 576950"/>
              <a:gd name="connsiteY2" fmla="*/ 0 h 333103"/>
              <a:gd name="connsiteX3" fmla="*/ 576951 w 576950"/>
              <a:gd name="connsiteY3" fmla="*/ 333103 h 333103"/>
              <a:gd name="connsiteX4" fmla="*/ 192317 w 576950"/>
              <a:gd name="connsiteY4" fmla="*/ 333103 h 333103"/>
              <a:gd name="connsiteX5" fmla="*/ 192317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8" name="Freeform: Shape 427">
            <a:extLst>
              <a:ext uri="{FF2B5EF4-FFF2-40B4-BE49-F238E27FC236}">
                <a16:creationId xmlns:a16="http://schemas.microsoft.com/office/drawing/2014/main" id="{16C345B9-0A2B-5B99-E30B-994507E6ACC6}"/>
              </a:ext>
            </a:extLst>
          </p:cNvPr>
          <p:cNvSpPr/>
          <p:nvPr/>
        </p:nvSpPr>
        <p:spPr>
          <a:xfrm>
            <a:off x="3298346" y="2220685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9" name="Freeform: Shape 428">
            <a:extLst>
              <a:ext uri="{FF2B5EF4-FFF2-40B4-BE49-F238E27FC236}">
                <a16:creationId xmlns:a16="http://schemas.microsoft.com/office/drawing/2014/main" id="{58396EF2-513C-09DE-3C6A-4CCFDF8855AD}"/>
              </a:ext>
            </a:extLst>
          </p:cNvPr>
          <p:cNvSpPr/>
          <p:nvPr/>
        </p:nvSpPr>
        <p:spPr>
          <a:xfrm>
            <a:off x="6760053" y="222067"/>
            <a:ext cx="576950" cy="333102"/>
          </a:xfrm>
          <a:custGeom>
            <a:avLst/>
            <a:gdLst>
              <a:gd name="connsiteX0" fmla="*/ 192317 w 576950"/>
              <a:gd name="connsiteY0" fmla="*/ 333103 h 333102"/>
              <a:gd name="connsiteX1" fmla="*/ 0 w 576950"/>
              <a:gd name="connsiteY1" fmla="*/ 0 h 333102"/>
              <a:gd name="connsiteX2" fmla="*/ 384635 w 576950"/>
              <a:gd name="connsiteY2" fmla="*/ 0 h 333102"/>
              <a:gd name="connsiteX3" fmla="*/ 576951 w 576950"/>
              <a:gd name="connsiteY3" fmla="*/ 333103 h 333102"/>
              <a:gd name="connsiteX4" fmla="*/ 192317 w 576950"/>
              <a:gd name="connsiteY4" fmla="*/ 333103 h 333102"/>
              <a:gd name="connsiteX5" fmla="*/ 192317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0" name="Freeform: Shape 429">
            <a:extLst>
              <a:ext uri="{FF2B5EF4-FFF2-40B4-BE49-F238E27FC236}">
                <a16:creationId xmlns:a16="http://schemas.microsoft.com/office/drawing/2014/main" id="{E6626060-AC0F-E376-6AFA-4845E1D6AAE1}"/>
              </a:ext>
            </a:extLst>
          </p:cNvPr>
          <p:cNvSpPr/>
          <p:nvPr/>
        </p:nvSpPr>
        <p:spPr>
          <a:xfrm>
            <a:off x="2144443" y="2886891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1" name="Freeform: Shape 430">
            <a:extLst>
              <a:ext uri="{FF2B5EF4-FFF2-40B4-BE49-F238E27FC236}">
                <a16:creationId xmlns:a16="http://schemas.microsoft.com/office/drawing/2014/main" id="{EB3C0237-C803-5FC7-BEC8-863844C49698}"/>
              </a:ext>
            </a:extLst>
          </p:cNvPr>
          <p:cNvSpPr/>
          <p:nvPr/>
        </p:nvSpPr>
        <p:spPr>
          <a:xfrm>
            <a:off x="7913956" y="-444138"/>
            <a:ext cx="576950" cy="333102"/>
          </a:xfrm>
          <a:custGeom>
            <a:avLst/>
            <a:gdLst>
              <a:gd name="connsiteX0" fmla="*/ 192317 w 576950"/>
              <a:gd name="connsiteY0" fmla="*/ 333103 h 333102"/>
              <a:gd name="connsiteX1" fmla="*/ 0 w 576950"/>
              <a:gd name="connsiteY1" fmla="*/ 0 h 333102"/>
              <a:gd name="connsiteX2" fmla="*/ 384634 w 576950"/>
              <a:gd name="connsiteY2" fmla="*/ 0 h 333102"/>
              <a:gd name="connsiteX3" fmla="*/ 576951 w 576950"/>
              <a:gd name="connsiteY3" fmla="*/ 333103 h 333102"/>
              <a:gd name="connsiteX4" fmla="*/ 192317 w 576950"/>
              <a:gd name="connsiteY4" fmla="*/ 333103 h 333102"/>
              <a:gd name="connsiteX5" fmla="*/ 192317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2" name="Freeform: Shape 431">
            <a:extLst>
              <a:ext uri="{FF2B5EF4-FFF2-40B4-BE49-F238E27FC236}">
                <a16:creationId xmlns:a16="http://schemas.microsoft.com/office/drawing/2014/main" id="{EA3E80CA-1DC9-C61E-A236-40E3F95632BB}"/>
              </a:ext>
            </a:extLst>
          </p:cNvPr>
          <p:cNvSpPr/>
          <p:nvPr/>
        </p:nvSpPr>
        <p:spPr>
          <a:xfrm>
            <a:off x="990541" y="3553096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4 w 576951"/>
              <a:gd name="connsiteY2" fmla="*/ 0 h 333103"/>
              <a:gd name="connsiteX3" fmla="*/ 576951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3" name="Freeform: Shape 432">
            <a:extLst>
              <a:ext uri="{FF2B5EF4-FFF2-40B4-BE49-F238E27FC236}">
                <a16:creationId xmlns:a16="http://schemas.microsoft.com/office/drawing/2014/main" id="{B4867690-5020-359E-6FC2-C4190D330FE5}"/>
              </a:ext>
            </a:extLst>
          </p:cNvPr>
          <p:cNvSpPr/>
          <p:nvPr/>
        </p:nvSpPr>
        <p:spPr>
          <a:xfrm>
            <a:off x="-163361" y="4219303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4" name="Freeform: Shape 433">
            <a:extLst>
              <a:ext uri="{FF2B5EF4-FFF2-40B4-BE49-F238E27FC236}">
                <a16:creationId xmlns:a16="http://schemas.microsoft.com/office/drawing/2014/main" id="{1404B13D-09A2-E610-CD34-49CC59FA8E7F}"/>
              </a:ext>
            </a:extLst>
          </p:cNvPr>
          <p:cNvSpPr/>
          <p:nvPr/>
        </p:nvSpPr>
        <p:spPr>
          <a:xfrm>
            <a:off x="-1317263" y="4885508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5" name="Freeform: Shape 434">
            <a:extLst>
              <a:ext uri="{FF2B5EF4-FFF2-40B4-BE49-F238E27FC236}">
                <a16:creationId xmlns:a16="http://schemas.microsoft.com/office/drawing/2014/main" id="{0CA0F56D-BEF6-318F-00EE-C661E0842283}"/>
              </a:ext>
            </a:extLst>
          </p:cNvPr>
          <p:cNvSpPr/>
          <p:nvPr/>
        </p:nvSpPr>
        <p:spPr>
          <a:xfrm>
            <a:off x="3106029" y="2220685"/>
            <a:ext cx="384634" cy="666206"/>
          </a:xfrm>
          <a:custGeom>
            <a:avLst/>
            <a:gdLst>
              <a:gd name="connsiteX0" fmla="*/ 0 w 384634"/>
              <a:gd name="connsiteY0" fmla="*/ 333103 h 666206"/>
              <a:gd name="connsiteX1" fmla="*/ 192317 w 384634"/>
              <a:gd name="connsiteY1" fmla="*/ 0 h 666206"/>
              <a:gd name="connsiteX2" fmla="*/ 384634 w 384634"/>
              <a:gd name="connsiteY2" fmla="*/ 333103 h 666206"/>
              <a:gd name="connsiteX3" fmla="*/ 192317 w 384634"/>
              <a:gd name="connsiteY3" fmla="*/ 666206 h 666206"/>
              <a:gd name="connsiteX4" fmla="*/ 0 w 384634"/>
              <a:gd name="connsiteY4" fmla="*/ 333103 h 666206"/>
              <a:gd name="connsiteX5" fmla="*/ 0 w 384634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6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6" name="Freeform: Shape 435">
            <a:extLst>
              <a:ext uri="{FF2B5EF4-FFF2-40B4-BE49-F238E27FC236}">
                <a16:creationId xmlns:a16="http://schemas.microsoft.com/office/drawing/2014/main" id="{CE90465E-5137-9B4A-CA02-04228300A46F}"/>
              </a:ext>
            </a:extLst>
          </p:cNvPr>
          <p:cNvSpPr/>
          <p:nvPr/>
        </p:nvSpPr>
        <p:spPr>
          <a:xfrm>
            <a:off x="1952126" y="2886891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7" name="Freeform: Shape 436">
            <a:extLst>
              <a:ext uri="{FF2B5EF4-FFF2-40B4-BE49-F238E27FC236}">
                <a16:creationId xmlns:a16="http://schemas.microsoft.com/office/drawing/2014/main" id="{301D59E6-FE08-F981-BDFD-24854652FD9B}"/>
              </a:ext>
            </a:extLst>
          </p:cNvPr>
          <p:cNvSpPr/>
          <p:nvPr/>
        </p:nvSpPr>
        <p:spPr>
          <a:xfrm>
            <a:off x="4259931" y="1554479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8" name="Freeform: Shape 437">
            <a:extLst>
              <a:ext uri="{FF2B5EF4-FFF2-40B4-BE49-F238E27FC236}">
                <a16:creationId xmlns:a16="http://schemas.microsoft.com/office/drawing/2014/main" id="{9B6FF5DC-FB97-4DC4-AF5B-643483058ED5}"/>
              </a:ext>
            </a:extLst>
          </p:cNvPr>
          <p:cNvSpPr/>
          <p:nvPr/>
        </p:nvSpPr>
        <p:spPr>
          <a:xfrm>
            <a:off x="798224" y="3553096"/>
            <a:ext cx="384634" cy="666206"/>
          </a:xfrm>
          <a:custGeom>
            <a:avLst/>
            <a:gdLst>
              <a:gd name="connsiteX0" fmla="*/ 0 w 384634"/>
              <a:gd name="connsiteY0" fmla="*/ 333103 h 666206"/>
              <a:gd name="connsiteX1" fmla="*/ 192317 w 384634"/>
              <a:gd name="connsiteY1" fmla="*/ 0 h 666206"/>
              <a:gd name="connsiteX2" fmla="*/ 384634 w 384634"/>
              <a:gd name="connsiteY2" fmla="*/ 333103 h 666206"/>
              <a:gd name="connsiteX3" fmla="*/ 192317 w 384634"/>
              <a:gd name="connsiteY3" fmla="*/ 666206 h 666206"/>
              <a:gd name="connsiteX4" fmla="*/ 0 w 384634"/>
              <a:gd name="connsiteY4" fmla="*/ 333103 h 666206"/>
              <a:gd name="connsiteX5" fmla="*/ 0 w 384634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6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9" name="Freeform: Shape 438">
            <a:extLst>
              <a:ext uri="{FF2B5EF4-FFF2-40B4-BE49-F238E27FC236}">
                <a16:creationId xmlns:a16="http://schemas.microsoft.com/office/drawing/2014/main" id="{7853B4FF-DBB1-B430-B81C-2BE25F798F14}"/>
              </a:ext>
            </a:extLst>
          </p:cNvPr>
          <p:cNvSpPr/>
          <p:nvPr/>
        </p:nvSpPr>
        <p:spPr>
          <a:xfrm>
            <a:off x="5413834" y="888273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0" name="Freeform: Shape 439">
            <a:extLst>
              <a:ext uri="{FF2B5EF4-FFF2-40B4-BE49-F238E27FC236}">
                <a16:creationId xmlns:a16="http://schemas.microsoft.com/office/drawing/2014/main" id="{60881707-D4F3-D007-7362-D6EC3830F131}"/>
              </a:ext>
            </a:extLst>
          </p:cNvPr>
          <p:cNvSpPr/>
          <p:nvPr/>
        </p:nvSpPr>
        <p:spPr>
          <a:xfrm>
            <a:off x="-355678" y="4219303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1" name="Freeform: Shape 440">
            <a:extLst>
              <a:ext uri="{FF2B5EF4-FFF2-40B4-BE49-F238E27FC236}">
                <a16:creationId xmlns:a16="http://schemas.microsoft.com/office/drawing/2014/main" id="{C2B20D4D-253C-7252-E522-5137182AF2C5}"/>
              </a:ext>
            </a:extLst>
          </p:cNvPr>
          <p:cNvSpPr/>
          <p:nvPr/>
        </p:nvSpPr>
        <p:spPr>
          <a:xfrm>
            <a:off x="6567736" y="222067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5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2" name="Freeform: Shape 441">
            <a:extLst>
              <a:ext uri="{FF2B5EF4-FFF2-40B4-BE49-F238E27FC236}">
                <a16:creationId xmlns:a16="http://schemas.microsoft.com/office/drawing/2014/main" id="{A9595C2F-F9FB-3BE8-9DFC-8F4CB334A733}"/>
              </a:ext>
            </a:extLst>
          </p:cNvPr>
          <p:cNvSpPr/>
          <p:nvPr/>
        </p:nvSpPr>
        <p:spPr>
          <a:xfrm>
            <a:off x="7721639" y="-444138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5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3" name="Freeform: Shape 442">
            <a:extLst>
              <a:ext uri="{FF2B5EF4-FFF2-40B4-BE49-F238E27FC236}">
                <a16:creationId xmlns:a16="http://schemas.microsoft.com/office/drawing/2014/main" id="{196F1F6F-0DF7-2AE6-DF06-1275AABA1C1C}"/>
              </a:ext>
            </a:extLst>
          </p:cNvPr>
          <p:cNvSpPr/>
          <p:nvPr/>
        </p:nvSpPr>
        <p:spPr>
          <a:xfrm>
            <a:off x="8875541" y="-1110344"/>
            <a:ext cx="384633" cy="666205"/>
          </a:xfrm>
          <a:custGeom>
            <a:avLst/>
            <a:gdLst>
              <a:gd name="connsiteX0" fmla="*/ 0 w 384633"/>
              <a:gd name="connsiteY0" fmla="*/ 333103 h 666205"/>
              <a:gd name="connsiteX1" fmla="*/ 192317 w 384633"/>
              <a:gd name="connsiteY1" fmla="*/ 0 h 666205"/>
              <a:gd name="connsiteX2" fmla="*/ 384634 w 384633"/>
              <a:gd name="connsiteY2" fmla="*/ 333103 h 666205"/>
              <a:gd name="connsiteX3" fmla="*/ 192317 w 384633"/>
              <a:gd name="connsiteY3" fmla="*/ 666206 h 666205"/>
              <a:gd name="connsiteX4" fmla="*/ 0 w 384633"/>
              <a:gd name="connsiteY4" fmla="*/ 333103 h 666205"/>
              <a:gd name="connsiteX5" fmla="*/ 0 w 384633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3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4" name="Freeform: Shape 443">
            <a:extLst>
              <a:ext uri="{FF2B5EF4-FFF2-40B4-BE49-F238E27FC236}">
                <a16:creationId xmlns:a16="http://schemas.microsoft.com/office/drawing/2014/main" id="{AEF21B1E-BEE0-E00F-6B90-053767F0174A}"/>
              </a:ext>
            </a:extLst>
          </p:cNvPr>
          <p:cNvSpPr/>
          <p:nvPr/>
        </p:nvSpPr>
        <p:spPr>
          <a:xfrm>
            <a:off x="7144688" y="5218611"/>
            <a:ext cx="384633" cy="666205"/>
          </a:xfrm>
          <a:custGeom>
            <a:avLst/>
            <a:gdLst>
              <a:gd name="connsiteX0" fmla="*/ 0 w 384633"/>
              <a:gd name="connsiteY0" fmla="*/ 333103 h 666205"/>
              <a:gd name="connsiteX1" fmla="*/ 192316 w 384633"/>
              <a:gd name="connsiteY1" fmla="*/ 0 h 666205"/>
              <a:gd name="connsiteX2" fmla="*/ 384634 w 384633"/>
              <a:gd name="connsiteY2" fmla="*/ 333103 h 666205"/>
              <a:gd name="connsiteX3" fmla="*/ 192316 w 384633"/>
              <a:gd name="connsiteY3" fmla="*/ 666206 h 666205"/>
              <a:gd name="connsiteX4" fmla="*/ 0 w 384633"/>
              <a:gd name="connsiteY4" fmla="*/ 333103 h 666205"/>
              <a:gd name="connsiteX5" fmla="*/ 0 w 384633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3" h="666205">
                <a:moveTo>
                  <a:pt x="0" y="333103"/>
                </a:moveTo>
                <a:lnTo>
                  <a:pt x="192316" y="0"/>
                </a:lnTo>
                <a:lnTo>
                  <a:pt x="384634" y="333103"/>
                </a:lnTo>
                <a:lnTo>
                  <a:pt x="192316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5" name="Freeform: Shape 444">
            <a:extLst>
              <a:ext uri="{FF2B5EF4-FFF2-40B4-BE49-F238E27FC236}">
                <a16:creationId xmlns:a16="http://schemas.microsoft.com/office/drawing/2014/main" id="{B2F5F2FE-0554-6DEF-6437-7DF38BB49EE5}"/>
              </a:ext>
            </a:extLst>
          </p:cNvPr>
          <p:cNvSpPr/>
          <p:nvPr/>
        </p:nvSpPr>
        <p:spPr>
          <a:xfrm>
            <a:off x="8298590" y="4552405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5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6" name="Freeform: Shape 445">
            <a:extLst>
              <a:ext uri="{FF2B5EF4-FFF2-40B4-BE49-F238E27FC236}">
                <a16:creationId xmlns:a16="http://schemas.microsoft.com/office/drawing/2014/main" id="{6055B15A-99AC-D458-3CEA-DD83C12D4A1F}"/>
              </a:ext>
            </a:extLst>
          </p:cNvPr>
          <p:cNvSpPr/>
          <p:nvPr/>
        </p:nvSpPr>
        <p:spPr>
          <a:xfrm>
            <a:off x="5990785" y="5884817"/>
            <a:ext cx="384634" cy="666206"/>
          </a:xfrm>
          <a:custGeom>
            <a:avLst/>
            <a:gdLst>
              <a:gd name="connsiteX0" fmla="*/ 0 w 384634"/>
              <a:gd name="connsiteY0" fmla="*/ 333103 h 666206"/>
              <a:gd name="connsiteX1" fmla="*/ 192317 w 384634"/>
              <a:gd name="connsiteY1" fmla="*/ 0 h 666206"/>
              <a:gd name="connsiteX2" fmla="*/ 384634 w 384634"/>
              <a:gd name="connsiteY2" fmla="*/ 333103 h 666206"/>
              <a:gd name="connsiteX3" fmla="*/ 192317 w 384634"/>
              <a:gd name="connsiteY3" fmla="*/ 666206 h 666206"/>
              <a:gd name="connsiteX4" fmla="*/ 0 w 384634"/>
              <a:gd name="connsiteY4" fmla="*/ 333103 h 666206"/>
              <a:gd name="connsiteX5" fmla="*/ 0 w 384634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6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7" name="Freeform: Shape 446">
            <a:extLst>
              <a:ext uri="{FF2B5EF4-FFF2-40B4-BE49-F238E27FC236}">
                <a16:creationId xmlns:a16="http://schemas.microsoft.com/office/drawing/2014/main" id="{6374C934-CBB2-42A7-9015-C8F8050F0FD0}"/>
              </a:ext>
            </a:extLst>
          </p:cNvPr>
          <p:cNvSpPr/>
          <p:nvPr/>
        </p:nvSpPr>
        <p:spPr>
          <a:xfrm>
            <a:off x="9452492" y="3886200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5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8" name="Freeform: Shape 447">
            <a:extLst>
              <a:ext uri="{FF2B5EF4-FFF2-40B4-BE49-F238E27FC236}">
                <a16:creationId xmlns:a16="http://schemas.microsoft.com/office/drawing/2014/main" id="{536AF815-8AE8-9F05-4E0F-9A4F8622EBF4}"/>
              </a:ext>
            </a:extLst>
          </p:cNvPr>
          <p:cNvSpPr/>
          <p:nvPr/>
        </p:nvSpPr>
        <p:spPr>
          <a:xfrm>
            <a:off x="4836882" y="6551023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5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9" name="Freeform: Shape 448">
            <a:extLst>
              <a:ext uri="{FF2B5EF4-FFF2-40B4-BE49-F238E27FC236}">
                <a16:creationId xmlns:a16="http://schemas.microsoft.com/office/drawing/2014/main" id="{32D7F928-9D93-BAC8-CFAC-9A1D69D8580A}"/>
              </a:ext>
            </a:extLst>
          </p:cNvPr>
          <p:cNvSpPr/>
          <p:nvPr/>
        </p:nvSpPr>
        <p:spPr>
          <a:xfrm>
            <a:off x="10606395" y="3219994"/>
            <a:ext cx="384633" cy="666205"/>
          </a:xfrm>
          <a:custGeom>
            <a:avLst/>
            <a:gdLst>
              <a:gd name="connsiteX0" fmla="*/ 0 w 384633"/>
              <a:gd name="connsiteY0" fmla="*/ 333103 h 666205"/>
              <a:gd name="connsiteX1" fmla="*/ 192317 w 384633"/>
              <a:gd name="connsiteY1" fmla="*/ 0 h 666205"/>
              <a:gd name="connsiteX2" fmla="*/ 384634 w 384633"/>
              <a:gd name="connsiteY2" fmla="*/ 333103 h 666205"/>
              <a:gd name="connsiteX3" fmla="*/ 192317 w 384633"/>
              <a:gd name="connsiteY3" fmla="*/ 666206 h 666205"/>
              <a:gd name="connsiteX4" fmla="*/ 0 w 384633"/>
              <a:gd name="connsiteY4" fmla="*/ 333103 h 666205"/>
              <a:gd name="connsiteX5" fmla="*/ 0 w 384633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3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0" name="Freeform: Shape 449">
            <a:extLst>
              <a:ext uri="{FF2B5EF4-FFF2-40B4-BE49-F238E27FC236}">
                <a16:creationId xmlns:a16="http://schemas.microsoft.com/office/drawing/2014/main" id="{AE55A216-5B1F-15B6-29DC-4B4FC041B36F}"/>
              </a:ext>
            </a:extLst>
          </p:cNvPr>
          <p:cNvSpPr/>
          <p:nvPr/>
        </p:nvSpPr>
        <p:spPr>
          <a:xfrm>
            <a:off x="3682980" y="7217229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5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5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1" name="Freeform: Shape 450">
            <a:extLst>
              <a:ext uri="{FF2B5EF4-FFF2-40B4-BE49-F238E27FC236}">
                <a16:creationId xmlns:a16="http://schemas.microsoft.com/office/drawing/2014/main" id="{1BD7AAF9-A77E-0998-CC78-574997AA2703}"/>
              </a:ext>
            </a:extLst>
          </p:cNvPr>
          <p:cNvSpPr/>
          <p:nvPr/>
        </p:nvSpPr>
        <p:spPr>
          <a:xfrm>
            <a:off x="2529077" y="7883435"/>
            <a:ext cx="384634" cy="666206"/>
          </a:xfrm>
          <a:custGeom>
            <a:avLst/>
            <a:gdLst>
              <a:gd name="connsiteX0" fmla="*/ 0 w 384634"/>
              <a:gd name="connsiteY0" fmla="*/ 333104 h 666206"/>
              <a:gd name="connsiteX1" fmla="*/ 192317 w 384634"/>
              <a:gd name="connsiteY1" fmla="*/ 0 h 666206"/>
              <a:gd name="connsiteX2" fmla="*/ 384634 w 384634"/>
              <a:gd name="connsiteY2" fmla="*/ 333104 h 666206"/>
              <a:gd name="connsiteX3" fmla="*/ 192317 w 384634"/>
              <a:gd name="connsiteY3" fmla="*/ 666206 h 666206"/>
              <a:gd name="connsiteX4" fmla="*/ 0 w 384634"/>
              <a:gd name="connsiteY4" fmla="*/ 333104 h 666206"/>
              <a:gd name="connsiteX5" fmla="*/ 0 w 384634"/>
              <a:gd name="connsiteY5" fmla="*/ 333104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6">
                <a:moveTo>
                  <a:pt x="0" y="333104"/>
                </a:moveTo>
                <a:lnTo>
                  <a:pt x="192317" y="0"/>
                </a:lnTo>
                <a:lnTo>
                  <a:pt x="384634" y="333104"/>
                </a:lnTo>
                <a:lnTo>
                  <a:pt x="192317" y="666206"/>
                </a:lnTo>
                <a:lnTo>
                  <a:pt x="0" y="333104"/>
                </a:lnTo>
                <a:lnTo>
                  <a:pt x="0" y="3331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2" name="Freeform: Shape 451">
            <a:extLst>
              <a:ext uri="{FF2B5EF4-FFF2-40B4-BE49-F238E27FC236}">
                <a16:creationId xmlns:a16="http://schemas.microsoft.com/office/drawing/2014/main" id="{2258138D-6066-A55F-E388-3C2BCD517246}"/>
              </a:ext>
            </a:extLst>
          </p:cNvPr>
          <p:cNvSpPr/>
          <p:nvPr/>
        </p:nvSpPr>
        <p:spPr>
          <a:xfrm>
            <a:off x="1375175" y="8549641"/>
            <a:ext cx="384634" cy="666206"/>
          </a:xfrm>
          <a:custGeom>
            <a:avLst/>
            <a:gdLst>
              <a:gd name="connsiteX0" fmla="*/ 0 w 384634"/>
              <a:gd name="connsiteY0" fmla="*/ 333103 h 666206"/>
              <a:gd name="connsiteX1" fmla="*/ 192317 w 384634"/>
              <a:gd name="connsiteY1" fmla="*/ 0 h 666206"/>
              <a:gd name="connsiteX2" fmla="*/ 384634 w 384634"/>
              <a:gd name="connsiteY2" fmla="*/ 333103 h 666206"/>
              <a:gd name="connsiteX3" fmla="*/ 192317 w 384634"/>
              <a:gd name="connsiteY3" fmla="*/ 666206 h 666206"/>
              <a:gd name="connsiteX4" fmla="*/ 0 w 384634"/>
              <a:gd name="connsiteY4" fmla="*/ 333103 h 666206"/>
              <a:gd name="connsiteX5" fmla="*/ 0 w 384634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6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3" name="Freeform: Shape 452">
            <a:extLst>
              <a:ext uri="{FF2B5EF4-FFF2-40B4-BE49-F238E27FC236}">
                <a16:creationId xmlns:a16="http://schemas.microsoft.com/office/drawing/2014/main" id="{D482711E-F287-CBF1-B75D-8EDC70215E32}"/>
              </a:ext>
            </a:extLst>
          </p:cNvPr>
          <p:cNvSpPr/>
          <p:nvPr/>
        </p:nvSpPr>
        <p:spPr>
          <a:xfrm>
            <a:off x="4452248" y="6884126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4" name="Freeform: Shape 453">
            <a:extLst>
              <a:ext uri="{FF2B5EF4-FFF2-40B4-BE49-F238E27FC236}">
                <a16:creationId xmlns:a16="http://schemas.microsoft.com/office/drawing/2014/main" id="{DD454BF3-F78F-A704-CF36-4671B0F0281F}"/>
              </a:ext>
            </a:extLst>
          </p:cNvPr>
          <p:cNvSpPr/>
          <p:nvPr/>
        </p:nvSpPr>
        <p:spPr>
          <a:xfrm>
            <a:off x="5606151" y="6217920"/>
            <a:ext cx="576950" cy="333103"/>
          </a:xfrm>
          <a:custGeom>
            <a:avLst/>
            <a:gdLst>
              <a:gd name="connsiteX0" fmla="*/ 192317 w 576950"/>
              <a:gd name="connsiteY0" fmla="*/ 333103 h 333103"/>
              <a:gd name="connsiteX1" fmla="*/ 0 w 576950"/>
              <a:gd name="connsiteY1" fmla="*/ 0 h 333103"/>
              <a:gd name="connsiteX2" fmla="*/ 384634 w 576950"/>
              <a:gd name="connsiteY2" fmla="*/ 0 h 333103"/>
              <a:gd name="connsiteX3" fmla="*/ 576951 w 576950"/>
              <a:gd name="connsiteY3" fmla="*/ 333103 h 333103"/>
              <a:gd name="connsiteX4" fmla="*/ 192317 w 576950"/>
              <a:gd name="connsiteY4" fmla="*/ 333103 h 333103"/>
              <a:gd name="connsiteX5" fmla="*/ 192317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5" name="Freeform: Shape 454">
            <a:extLst>
              <a:ext uri="{FF2B5EF4-FFF2-40B4-BE49-F238E27FC236}">
                <a16:creationId xmlns:a16="http://schemas.microsoft.com/office/drawing/2014/main" id="{7F2150A3-8E5A-A800-0C1B-41DD0966EF21}"/>
              </a:ext>
            </a:extLst>
          </p:cNvPr>
          <p:cNvSpPr/>
          <p:nvPr/>
        </p:nvSpPr>
        <p:spPr>
          <a:xfrm>
            <a:off x="3298346" y="7550332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6" name="Freeform: Shape 455">
            <a:extLst>
              <a:ext uri="{FF2B5EF4-FFF2-40B4-BE49-F238E27FC236}">
                <a16:creationId xmlns:a16="http://schemas.microsoft.com/office/drawing/2014/main" id="{E9B0E44E-C3AE-8487-4E86-AA369D3080C2}"/>
              </a:ext>
            </a:extLst>
          </p:cNvPr>
          <p:cNvSpPr/>
          <p:nvPr/>
        </p:nvSpPr>
        <p:spPr>
          <a:xfrm>
            <a:off x="6760053" y="5551714"/>
            <a:ext cx="576950" cy="333102"/>
          </a:xfrm>
          <a:custGeom>
            <a:avLst/>
            <a:gdLst>
              <a:gd name="connsiteX0" fmla="*/ 192317 w 576950"/>
              <a:gd name="connsiteY0" fmla="*/ 333103 h 333102"/>
              <a:gd name="connsiteX1" fmla="*/ 0 w 576950"/>
              <a:gd name="connsiteY1" fmla="*/ 0 h 333102"/>
              <a:gd name="connsiteX2" fmla="*/ 384635 w 576950"/>
              <a:gd name="connsiteY2" fmla="*/ 0 h 333102"/>
              <a:gd name="connsiteX3" fmla="*/ 576951 w 576950"/>
              <a:gd name="connsiteY3" fmla="*/ 333103 h 333102"/>
              <a:gd name="connsiteX4" fmla="*/ 192317 w 576950"/>
              <a:gd name="connsiteY4" fmla="*/ 333103 h 333102"/>
              <a:gd name="connsiteX5" fmla="*/ 192317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7" name="Freeform: Shape 456">
            <a:extLst>
              <a:ext uri="{FF2B5EF4-FFF2-40B4-BE49-F238E27FC236}">
                <a16:creationId xmlns:a16="http://schemas.microsoft.com/office/drawing/2014/main" id="{DC07FB27-FB1F-3956-78E7-6B0A8D870B7F}"/>
              </a:ext>
            </a:extLst>
          </p:cNvPr>
          <p:cNvSpPr/>
          <p:nvPr/>
        </p:nvSpPr>
        <p:spPr>
          <a:xfrm>
            <a:off x="2144443" y="8216538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8" name="Freeform: Shape 457">
            <a:extLst>
              <a:ext uri="{FF2B5EF4-FFF2-40B4-BE49-F238E27FC236}">
                <a16:creationId xmlns:a16="http://schemas.microsoft.com/office/drawing/2014/main" id="{5C2B0DE0-CF44-ED38-0D33-BD954ABE4942}"/>
              </a:ext>
            </a:extLst>
          </p:cNvPr>
          <p:cNvSpPr/>
          <p:nvPr/>
        </p:nvSpPr>
        <p:spPr>
          <a:xfrm>
            <a:off x="7913956" y="4885508"/>
            <a:ext cx="576950" cy="333102"/>
          </a:xfrm>
          <a:custGeom>
            <a:avLst/>
            <a:gdLst>
              <a:gd name="connsiteX0" fmla="*/ 192317 w 576950"/>
              <a:gd name="connsiteY0" fmla="*/ 333103 h 333102"/>
              <a:gd name="connsiteX1" fmla="*/ 0 w 576950"/>
              <a:gd name="connsiteY1" fmla="*/ 0 h 333102"/>
              <a:gd name="connsiteX2" fmla="*/ 384634 w 576950"/>
              <a:gd name="connsiteY2" fmla="*/ 0 h 333102"/>
              <a:gd name="connsiteX3" fmla="*/ 576951 w 576950"/>
              <a:gd name="connsiteY3" fmla="*/ 333103 h 333102"/>
              <a:gd name="connsiteX4" fmla="*/ 192317 w 576950"/>
              <a:gd name="connsiteY4" fmla="*/ 333103 h 333102"/>
              <a:gd name="connsiteX5" fmla="*/ 192317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9" name="Freeform: Shape 458">
            <a:extLst>
              <a:ext uri="{FF2B5EF4-FFF2-40B4-BE49-F238E27FC236}">
                <a16:creationId xmlns:a16="http://schemas.microsoft.com/office/drawing/2014/main" id="{49954FD4-F96E-BA3E-AC52-D3A9DE0FF7CE}"/>
              </a:ext>
            </a:extLst>
          </p:cNvPr>
          <p:cNvSpPr/>
          <p:nvPr/>
        </p:nvSpPr>
        <p:spPr>
          <a:xfrm>
            <a:off x="990541" y="8882743"/>
            <a:ext cx="576951" cy="333103"/>
          </a:xfrm>
          <a:custGeom>
            <a:avLst/>
            <a:gdLst>
              <a:gd name="connsiteX0" fmla="*/ 192317 w 576951"/>
              <a:gd name="connsiteY0" fmla="*/ 333104 h 333103"/>
              <a:gd name="connsiteX1" fmla="*/ 0 w 576951"/>
              <a:gd name="connsiteY1" fmla="*/ 0 h 333103"/>
              <a:gd name="connsiteX2" fmla="*/ 384634 w 576951"/>
              <a:gd name="connsiteY2" fmla="*/ 0 h 333103"/>
              <a:gd name="connsiteX3" fmla="*/ 576951 w 576951"/>
              <a:gd name="connsiteY3" fmla="*/ 333104 h 333103"/>
              <a:gd name="connsiteX4" fmla="*/ 192317 w 576951"/>
              <a:gd name="connsiteY4" fmla="*/ 333104 h 333103"/>
              <a:gd name="connsiteX5" fmla="*/ 192317 w 576951"/>
              <a:gd name="connsiteY5" fmla="*/ 333104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4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4"/>
                </a:lnTo>
                <a:lnTo>
                  <a:pt x="192317" y="333104"/>
                </a:lnTo>
                <a:lnTo>
                  <a:pt x="192317" y="3331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0" name="Freeform: Shape 459">
            <a:extLst>
              <a:ext uri="{FF2B5EF4-FFF2-40B4-BE49-F238E27FC236}">
                <a16:creationId xmlns:a16="http://schemas.microsoft.com/office/drawing/2014/main" id="{D30B3216-BDF2-470E-4E6F-3891B453FDAF}"/>
              </a:ext>
            </a:extLst>
          </p:cNvPr>
          <p:cNvSpPr/>
          <p:nvPr/>
        </p:nvSpPr>
        <p:spPr>
          <a:xfrm>
            <a:off x="9067859" y="4219303"/>
            <a:ext cx="576950" cy="333102"/>
          </a:xfrm>
          <a:custGeom>
            <a:avLst/>
            <a:gdLst>
              <a:gd name="connsiteX0" fmla="*/ 192316 w 576950"/>
              <a:gd name="connsiteY0" fmla="*/ 333103 h 333102"/>
              <a:gd name="connsiteX1" fmla="*/ 0 w 576950"/>
              <a:gd name="connsiteY1" fmla="*/ 0 h 333102"/>
              <a:gd name="connsiteX2" fmla="*/ 384634 w 576950"/>
              <a:gd name="connsiteY2" fmla="*/ 0 h 333102"/>
              <a:gd name="connsiteX3" fmla="*/ 576951 w 576950"/>
              <a:gd name="connsiteY3" fmla="*/ 333103 h 333102"/>
              <a:gd name="connsiteX4" fmla="*/ 192316 w 576950"/>
              <a:gd name="connsiteY4" fmla="*/ 333103 h 333102"/>
              <a:gd name="connsiteX5" fmla="*/ 192316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6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6" y="333103"/>
                </a:lnTo>
                <a:lnTo>
                  <a:pt x="192316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1" name="Freeform: Shape 460">
            <a:extLst>
              <a:ext uri="{FF2B5EF4-FFF2-40B4-BE49-F238E27FC236}">
                <a16:creationId xmlns:a16="http://schemas.microsoft.com/office/drawing/2014/main" id="{4BEE8165-65B4-843A-2A8F-11A5DA19E777}"/>
              </a:ext>
            </a:extLst>
          </p:cNvPr>
          <p:cNvSpPr/>
          <p:nvPr/>
        </p:nvSpPr>
        <p:spPr>
          <a:xfrm>
            <a:off x="10221761" y="3553096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5 w 576951"/>
              <a:gd name="connsiteY2" fmla="*/ 0 h 333103"/>
              <a:gd name="connsiteX3" fmla="*/ 576952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2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2" name="Freeform: Shape 461">
            <a:extLst>
              <a:ext uri="{FF2B5EF4-FFF2-40B4-BE49-F238E27FC236}">
                <a16:creationId xmlns:a16="http://schemas.microsoft.com/office/drawing/2014/main" id="{34EA0568-C75F-885E-CF19-264263A0A694}"/>
              </a:ext>
            </a:extLst>
          </p:cNvPr>
          <p:cNvSpPr/>
          <p:nvPr/>
        </p:nvSpPr>
        <p:spPr>
          <a:xfrm>
            <a:off x="7721639" y="4885508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5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3" name="Freeform: Shape 462">
            <a:extLst>
              <a:ext uri="{FF2B5EF4-FFF2-40B4-BE49-F238E27FC236}">
                <a16:creationId xmlns:a16="http://schemas.microsoft.com/office/drawing/2014/main" id="{78CD3068-E777-B4BF-26E1-EEB0889CBC05}"/>
              </a:ext>
            </a:extLst>
          </p:cNvPr>
          <p:cNvSpPr/>
          <p:nvPr/>
        </p:nvSpPr>
        <p:spPr>
          <a:xfrm>
            <a:off x="6567736" y="5551714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5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4" name="Freeform: Shape 463">
            <a:extLst>
              <a:ext uri="{FF2B5EF4-FFF2-40B4-BE49-F238E27FC236}">
                <a16:creationId xmlns:a16="http://schemas.microsoft.com/office/drawing/2014/main" id="{9CBD7896-DD29-0F60-7971-C29AD275A100}"/>
              </a:ext>
            </a:extLst>
          </p:cNvPr>
          <p:cNvSpPr/>
          <p:nvPr/>
        </p:nvSpPr>
        <p:spPr>
          <a:xfrm>
            <a:off x="8875541" y="4219303"/>
            <a:ext cx="384633" cy="666205"/>
          </a:xfrm>
          <a:custGeom>
            <a:avLst/>
            <a:gdLst>
              <a:gd name="connsiteX0" fmla="*/ 0 w 384633"/>
              <a:gd name="connsiteY0" fmla="*/ 333103 h 666205"/>
              <a:gd name="connsiteX1" fmla="*/ 192317 w 384633"/>
              <a:gd name="connsiteY1" fmla="*/ 0 h 666205"/>
              <a:gd name="connsiteX2" fmla="*/ 384634 w 384633"/>
              <a:gd name="connsiteY2" fmla="*/ 333103 h 666205"/>
              <a:gd name="connsiteX3" fmla="*/ 192317 w 384633"/>
              <a:gd name="connsiteY3" fmla="*/ 666206 h 666205"/>
              <a:gd name="connsiteX4" fmla="*/ 0 w 384633"/>
              <a:gd name="connsiteY4" fmla="*/ 333103 h 666205"/>
              <a:gd name="connsiteX5" fmla="*/ 0 w 384633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3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5" name="Freeform: Shape 464">
            <a:extLst>
              <a:ext uri="{FF2B5EF4-FFF2-40B4-BE49-F238E27FC236}">
                <a16:creationId xmlns:a16="http://schemas.microsoft.com/office/drawing/2014/main" id="{BF3902CB-2E88-85FC-C70A-BC913F5C657D}"/>
              </a:ext>
            </a:extLst>
          </p:cNvPr>
          <p:cNvSpPr/>
          <p:nvPr/>
        </p:nvSpPr>
        <p:spPr>
          <a:xfrm>
            <a:off x="5413834" y="6217920"/>
            <a:ext cx="384634" cy="666206"/>
          </a:xfrm>
          <a:custGeom>
            <a:avLst/>
            <a:gdLst>
              <a:gd name="connsiteX0" fmla="*/ 0 w 384634"/>
              <a:gd name="connsiteY0" fmla="*/ 333103 h 666206"/>
              <a:gd name="connsiteX1" fmla="*/ 192317 w 384634"/>
              <a:gd name="connsiteY1" fmla="*/ 0 h 666206"/>
              <a:gd name="connsiteX2" fmla="*/ 384634 w 384634"/>
              <a:gd name="connsiteY2" fmla="*/ 333103 h 666206"/>
              <a:gd name="connsiteX3" fmla="*/ 192317 w 384634"/>
              <a:gd name="connsiteY3" fmla="*/ 666206 h 666206"/>
              <a:gd name="connsiteX4" fmla="*/ 0 w 384634"/>
              <a:gd name="connsiteY4" fmla="*/ 333103 h 666206"/>
              <a:gd name="connsiteX5" fmla="*/ 0 w 384634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6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6" name="Freeform: Shape 465">
            <a:extLst>
              <a:ext uri="{FF2B5EF4-FFF2-40B4-BE49-F238E27FC236}">
                <a16:creationId xmlns:a16="http://schemas.microsoft.com/office/drawing/2014/main" id="{8ADAF240-6C49-4C23-62A5-24568677B339}"/>
              </a:ext>
            </a:extLst>
          </p:cNvPr>
          <p:cNvSpPr/>
          <p:nvPr/>
        </p:nvSpPr>
        <p:spPr>
          <a:xfrm>
            <a:off x="10029444" y="3553096"/>
            <a:ext cx="384633" cy="666206"/>
          </a:xfrm>
          <a:custGeom>
            <a:avLst/>
            <a:gdLst>
              <a:gd name="connsiteX0" fmla="*/ 0 w 384633"/>
              <a:gd name="connsiteY0" fmla="*/ 333103 h 666206"/>
              <a:gd name="connsiteX1" fmla="*/ 192316 w 384633"/>
              <a:gd name="connsiteY1" fmla="*/ 0 h 666206"/>
              <a:gd name="connsiteX2" fmla="*/ 384634 w 384633"/>
              <a:gd name="connsiteY2" fmla="*/ 333103 h 666206"/>
              <a:gd name="connsiteX3" fmla="*/ 192316 w 384633"/>
              <a:gd name="connsiteY3" fmla="*/ 666206 h 666206"/>
              <a:gd name="connsiteX4" fmla="*/ 0 w 384633"/>
              <a:gd name="connsiteY4" fmla="*/ 333103 h 666206"/>
              <a:gd name="connsiteX5" fmla="*/ 0 w 384633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3" h="666206">
                <a:moveTo>
                  <a:pt x="0" y="333103"/>
                </a:moveTo>
                <a:lnTo>
                  <a:pt x="192316" y="0"/>
                </a:lnTo>
                <a:lnTo>
                  <a:pt x="384634" y="333103"/>
                </a:lnTo>
                <a:lnTo>
                  <a:pt x="192316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7" name="Freeform: Shape 466">
            <a:extLst>
              <a:ext uri="{FF2B5EF4-FFF2-40B4-BE49-F238E27FC236}">
                <a16:creationId xmlns:a16="http://schemas.microsoft.com/office/drawing/2014/main" id="{9C049371-5E0A-7621-2FC6-A37A9C924CEC}"/>
              </a:ext>
            </a:extLst>
          </p:cNvPr>
          <p:cNvSpPr/>
          <p:nvPr/>
        </p:nvSpPr>
        <p:spPr>
          <a:xfrm>
            <a:off x="4259931" y="6884126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5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5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8" name="Freeform: Shape 467">
            <a:extLst>
              <a:ext uri="{FF2B5EF4-FFF2-40B4-BE49-F238E27FC236}">
                <a16:creationId xmlns:a16="http://schemas.microsoft.com/office/drawing/2014/main" id="{A9FADCAF-83A1-1AEE-F19F-25CE13F1A4FF}"/>
              </a:ext>
            </a:extLst>
          </p:cNvPr>
          <p:cNvSpPr/>
          <p:nvPr/>
        </p:nvSpPr>
        <p:spPr>
          <a:xfrm>
            <a:off x="11183346" y="2886891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5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9" name="Freeform: Shape 468">
            <a:extLst>
              <a:ext uri="{FF2B5EF4-FFF2-40B4-BE49-F238E27FC236}">
                <a16:creationId xmlns:a16="http://schemas.microsoft.com/office/drawing/2014/main" id="{6D47B224-6C15-50D0-60FD-9EBE1118D557}"/>
              </a:ext>
            </a:extLst>
          </p:cNvPr>
          <p:cNvSpPr/>
          <p:nvPr/>
        </p:nvSpPr>
        <p:spPr>
          <a:xfrm>
            <a:off x="3106029" y="7550332"/>
            <a:ext cx="384634" cy="666206"/>
          </a:xfrm>
          <a:custGeom>
            <a:avLst/>
            <a:gdLst>
              <a:gd name="connsiteX0" fmla="*/ 0 w 384634"/>
              <a:gd name="connsiteY0" fmla="*/ 333103 h 666206"/>
              <a:gd name="connsiteX1" fmla="*/ 192317 w 384634"/>
              <a:gd name="connsiteY1" fmla="*/ 0 h 666206"/>
              <a:gd name="connsiteX2" fmla="*/ 384634 w 384634"/>
              <a:gd name="connsiteY2" fmla="*/ 333103 h 666206"/>
              <a:gd name="connsiteX3" fmla="*/ 192317 w 384634"/>
              <a:gd name="connsiteY3" fmla="*/ 666206 h 666206"/>
              <a:gd name="connsiteX4" fmla="*/ 0 w 384634"/>
              <a:gd name="connsiteY4" fmla="*/ 333103 h 666206"/>
              <a:gd name="connsiteX5" fmla="*/ 0 w 384634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6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0" name="Freeform: Shape 469">
            <a:extLst>
              <a:ext uri="{FF2B5EF4-FFF2-40B4-BE49-F238E27FC236}">
                <a16:creationId xmlns:a16="http://schemas.microsoft.com/office/drawing/2014/main" id="{03BFC735-5FD9-4143-04FC-53AD550F3138}"/>
              </a:ext>
            </a:extLst>
          </p:cNvPr>
          <p:cNvSpPr/>
          <p:nvPr/>
        </p:nvSpPr>
        <p:spPr>
          <a:xfrm>
            <a:off x="1952126" y="8216538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5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5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1" name="Freeform: Shape 470">
            <a:extLst>
              <a:ext uri="{FF2B5EF4-FFF2-40B4-BE49-F238E27FC236}">
                <a16:creationId xmlns:a16="http://schemas.microsoft.com/office/drawing/2014/main" id="{4D551A38-6D97-E60F-740F-A8690DC964AF}"/>
              </a:ext>
            </a:extLst>
          </p:cNvPr>
          <p:cNvSpPr/>
          <p:nvPr/>
        </p:nvSpPr>
        <p:spPr>
          <a:xfrm>
            <a:off x="1375175" y="1887582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2" name="Freeform: Shape 471">
            <a:extLst>
              <a:ext uri="{FF2B5EF4-FFF2-40B4-BE49-F238E27FC236}">
                <a16:creationId xmlns:a16="http://schemas.microsoft.com/office/drawing/2014/main" id="{F1A7AAC8-86C3-72C6-3CCB-A3E4159C2298}"/>
              </a:ext>
            </a:extLst>
          </p:cNvPr>
          <p:cNvSpPr/>
          <p:nvPr/>
        </p:nvSpPr>
        <p:spPr>
          <a:xfrm>
            <a:off x="2529077" y="1221376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3" name="Freeform: Shape 472">
            <a:extLst>
              <a:ext uri="{FF2B5EF4-FFF2-40B4-BE49-F238E27FC236}">
                <a16:creationId xmlns:a16="http://schemas.microsoft.com/office/drawing/2014/main" id="{F0AC69DC-0C19-ECC5-6F7D-D488F05ADFFA}"/>
              </a:ext>
            </a:extLst>
          </p:cNvPr>
          <p:cNvSpPr/>
          <p:nvPr/>
        </p:nvSpPr>
        <p:spPr>
          <a:xfrm>
            <a:off x="221272" y="2553788"/>
            <a:ext cx="384634" cy="666206"/>
          </a:xfrm>
          <a:custGeom>
            <a:avLst/>
            <a:gdLst>
              <a:gd name="connsiteX0" fmla="*/ 0 w 384634"/>
              <a:gd name="connsiteY0" fmla="*/ 333103 h 666206"/>
              <a:gd name="connsiteX1" fmla="*/ 192317 w 384634"/>
              <a:gd name="connsiteY1" fmla="*/ 0 h 666206"/>
              <a:gd name="connsiteX2" fmla="*/ 384634 w 384634"/>
              <a:gd name="connsiteY2" fmla="*/ 333103 h 666206"/>
              <a:gd name="connsiteX3" fmla="*/ 192317 w 384634"/>
              <a:gd name="connsiteY3" fmla="*/ 666206 h 666206"/>
              <a:gd name="connsiteX4" fmla="*/ 0 w 384634"/>
              <a:gd name="connsiteY4" fmla="*/ 333103 h 666206"/>
              <a:gd name="connsiteX5" fmla="*/ 0 w 384634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6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4" name="Freeform: Shape 473">
            <a:extLst>
              <a:ext uri="{FF2B5EF4-FFF2-40B4-BE49-F238E27FC236}">
                <a16:creationId xmlns:a16="http://schemas.microsoft.com/office/drawing/2014/main" id="{85C32A41-728E-B9D6-AE82-A57E3BE1CD06}"/>
              </a:ext>
            </a:extLst>
          </p:cNvPr>
          <p:cNvSpPr/>
          <p:nvPr/>
        </p:nvSpPr>
        <p:spPr>
          <a:xfrm>
            <a:off x="3682980" y="555170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5" name="Freeform: Shape 474">
            <a:extLst>
              <a:ext uri="{FF2B5EF4-FFF2-40B4-BE49-F238E27FC236}">
                <a16:creationId xmlns:a16="http://schemas.microsoft.com/office/drawing/2014/main" id="{6F257C1E-3234-97E9-7FA7-8546C4F05121}"/>
              </a:ext>
            </a:extLst>
          </p:cNvPr>
          <p:cNvSpPr/>
          <p:nvPr/>
        </p:nvSpPr>
        <p:spPr>
          <a:xfrm>
            <a:off x="-932629" y="3219994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6" name="Freeform: Shape 475">
            <a:extLst>
              <a:ext uri="{FF2B5EF4-FFF2-40B4-BE49-F238E27FC236}">
                <a16:creationId xmlns:a16="http://schemas.microsoft.com/office/drawing/2014/main" id="{555D495D-CF35-D0AC-8BD6-14E02829E7F6}"/>
              </a:ext>
            </a:extLst>
          </p:cNvPr>
          <p:cNvSpPr/>
          <p:nvPr/>
        </p:nvSpPr>
        <p:spPr>
          <a:xfrm>
            <a:off x="4836882" y="-111035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5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7" name="Freeform: Shape 476">
            <a:extLst>
              <a:ext uri="{FF2B5EF4-FFF2-40B4-BE49-F238E27FC236}">
                <a16:creationId xmlns:a16="http://schemas.microsoft.com/office/drawing/2014/main" id="{B6BB141F-122E-A0E7-7560-5122655DBF24}"/>
              </a:ext>
            </a:extLst>
          </p:cNvPr>
          <p:cNvSpPr/>
          <p:nvPr/>
        </p:nvSpPr>
        <p:spPr>
          <a:xfrm>
            <a:off x="5990785" y="-777241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8" name="Freeform: Shape 477">
            <a:extLst>
              <a:ext uri="{FF2B5EF4-FFF2-40B4-BE49-F238E27FC236}">
                <a16:creationId xmlns:a16="http://schemas.microsoft.com/office/drawing/2014/main" id="{B3235C43-3EDC-EF4F-51F2-83D279711C94}"/>
              </a:ext>
            </a:extLst>
          </p:cNvPr>
          <p:cNvSpPr/>
          <p:nvPr/>
        </p:nvSpPr>
        <p:spPr>
          <a:xfrm>
            <a:off x="4452248" y="222067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9" name="Freeform: Shape 478">
            <a:extLst>
              <a:ext uri="{FF2B5EF4-FFF2-40B4-BE49-F238E27FC236}">
                <a16:creationId xmlns:a16="http://schemas.microsoft.com/office/drawing/2014/main" id="{3FB11125-58D1-2D69-25C9-11E2E97DC0C1}"/>
              </a:ext>
            </a:extLst>
          </p:cNvPr>
          <p:cNvSpPr/>
          <p:nvPr/>
        </p:nvSpPr>
        <p:spPr>
          <a:xfrm>
            <a:off x="5606151" y="-444138"/>
            <a:ext cx="576950" cy="333102"/>
          </a:xfrm>
          <a:custGeom>
            <a:avLst/>
            <a:gdLst>
              <a:gd name="connsiteX0" fmla="*/ 192317 w 576950"/>
              <a:gd name="connsiteY0" fmla="*/ 333103 h 333102"/>
              <a:gd name="connsiteX1" fmla="*/ 0 w 576950"/>
              <a:gd name="connsiteY1" fmla="*/ 0 h 333102"/>
              <a:gd name="connsiteX2" fmla="*/ 384634 w 576950"/>
              <a:gd name="connsiteY2" fmla="*/ 0 h 333102"/>
              <a:gd name="connsiteX3" fmla="*/ 576951 w 576950"/>
              <a:gd name="connsiteY3" fmla="*/ 333103 h 333102"/>
              <a:gd name="connsiteX4" fmla="*/ 192317 w 576950"/>
              <a:gd name="connsiteY4" fmla="*/ 333103 h 333102"/>
              <a:gd name="connsiteX5" fmla="*/ 192317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0" name="Freeform: Shape 479">
            <a:extLst>
              <a:ext uri="{FF2B5EF4-FFF2-40B4-BE49-F238E27FC236}">
                <a16:creationId xmlns:a16="http://schemas.microsoft.com/office/drawing/2014/main" id="{819A04CE-D7E6-95FD-D64F-CCD8B73A95BF}"/>
              </a:ext>
            </a:extLst>
          </p:cNvPr>
          <p:cNvSpPr/>
          <p:nvPr/>
        </p:nvSpPr>
        <p:spPr>
          <a:xfrm>
            <a:off x="3298346" y="888273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4 w 576951"/>
              <a:gd name="connsiteY2" fmla="*/ 0 h 333103"/>
              <a:gd name="connsiteX3" fmla="*/ 576951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1" name="Freeform: Shape 480">
            <a:extLst>
              <a:ext uri="{FF2B5EF4-FFF2-40B4-BE49-F238E27FC236}">
                <a16:creationId xmlns:a16="http://schemas.microsoft.com/office/drawing/2014/main" id="{EC37AB5D-BEC6-3CE0-C421-CFA174C4294E}"/>
              </a:ext>
            </a:extLst>
          </p:cNvPr>
          <p:cNvSpPr/>
          <p:nvPr/>
        </p:nvSpPr>
        <p:spPr>
          <a:xfrm>
            <a:off x="2144443" y="1554479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2" name="Freeform: Shape 481">
            <a:extLst>
              <a:ext uri="{FF2B5EF4-FFF2-40B4-BE49-F238E27FC236}">
                <a16:creationId xmlns:a16="http://schemas.microsoft.com/office/drawing/2014/main" id="{BD66AE65-7B7A-A5F0-A227-47D855FBCE78}"/>
              </a:ext>
            </a:extLst>
          </p:cNvPr>
          <p:cNvSpPr/>
          <p:nvPr/>
        </p:nvSpPr>
        <p:spPr>
          <a:xfrm>
            <a:off x="990541" y="2220685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3" name="Freeform: Shape 482">
            <a:extLst>
              <a:ext uri="{FF2B5EF4-FFF2-40B4-BE49-F238E27FC236}">
                <a16:creationId xmlns:a16="http://schemas.microsoft.com/office/drawing/2014/main" id="{5350BA9B-392D-EEA0-6F07-BBA8D5B14145}"/>
              </a:ext>
            </a:extLst>
          </p:cNvPr>
          <p:cNvSpPr/>
          <p:nvPr/>
        </p:nvSpPr>
        <p:spPr>
          <a:xfrm>
            <a:off x="-163361" y="2886891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4" name="Freeform: Shape 483">
            <a:extLst>
              <a:ext uri="{FF2B5EF4-FFF2-40B4-BE49-F238E27FC236}">
                <a16:creationId xmlns:a16="http://schemas.microsoft.com/office/drawing/2014/main" id="{CCCA284B-270B-6ED4-4C57-B0413C4C8BEC}"/>
              </a:ext>
            </a:extLst>
          </p:cNvPr>
          <p:cNvSpPr/>
          <p:nvPr/>
        </p:nvSpPr>
        <p:spPr>
          <a:xfrm>
            <a:off x="-1317263" y="3553096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4 w 576951"/>
              <a:gd name="connsiteY2" fmla="*/ 0 h 333103"/>
              <a:gd name="connsiteX3" fmla="*/ 576951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5" name="Freeform: Shape 484">
            <a:extLst>
              <a:ext uri="{FF2B5EF4-FFF2-40B4-BE49-F238E27FC236}">
                <a16:creationId xmlns:a16="http://schemas.microsoft.com/office/drawing/2014/main" id="{FDE676D5-4D0B-7B77-5707-6101A532DB0C}"/>
              </a:ext>
            </a:extLst>
          </p:cNvPr>
          <p:cNvSpPr/>
          <p:nvPr/>
        </p:nvSpPr>
        <p:spPr>
          <a:xfrm>
            <a:off x="1952126" y="1554479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6" name="Freeform: Shape 485">
            <a:extLst>
              <a:ext uri="{FF2B5EF4-FFF2-40B4-BE49-F238E27FC236}">
                <a16:creationId xmlns:a16="http://schemas.microsoft.com/office/drawing/2014/main" id="{E4BEA52C-C2B1-F641-0BEF-BF110AA7BA45}"/>
              </a:ext>
            </a:extLst>
          </p:cNvPr>
          <p:cNvSpPr/>
          <p:nvPr/>
        </p:nvSpPr>
        <p:spPr>
          <a:xfrm>
            <a:off x="798224" y="2220685"/>
            <a:ext cx="384634" cy="666206"/>
          </a:xfrm>
          <a:custGeom>
            <a:avLst/>
            <a:gdLst>
              <a:gd name="connsiteX0" fmla="*/ 0 w 384634"/>
              <a:gd name="connsiteY0" fmla="*/ 333103 h 666206"/>
              <a:gd name="connsiteX1" fmla="*/ 192317 w 384634"/>
              <a:gd name="connsiteY1" fmla="*/ 0 h 666206"/>
              <a:gd name="connsiteX2" fmla="*/ 384634 w 384634"/>
              <a:gd name="connsiteY2" fmla="*/ 333103 h 666206"/>
              <a:gd name="connsiteX3" fmla="*/ 192317 w 384634"/>
              <a:gd name="connsiteY3" fmla="*/ 666206 h 666206"/>
              <a:gd name="connsiteX4" fmla="*/ 0 w 384634"/>
              <a:gd name="connsiteY4" fmla="*/ 333103 h 666206"/>
              <a:gd name="connsiteX5" fmla="*/ 0 w 384634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6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7" name="Freeform: Shape 486">
            <a:extLst>
              <a:ext uri="{FF2B5EF4-FFF2-40B4-BE49-F238E27FC236}">
                <a16:creationId xmlns:a16="http://schemas.microsoft.com/office/drawing/2014/main" id="{62643A65-7376-E91A-E69C-3DCA590F867F}"/>
              </a:ext>
            </a:extLst>
          </p:cNvPr>
          <p:cNvSpPr/>
          <p:nvPr/>
        </p:nvSpPr>
        <p:spPr>
          <a:xfrm>
            <a:off x="3106029" y="888273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8" name="Freeform: Shape 487">
            <a:extLst>
              <a:ext uri="{FF2B5EF4-FFF2-40B4-BE49-F238E27FC236}">
                <a16:creationId xmlns:a16="http://schemas.microsoft.com/office/drawing/2014/main" id="{FD8C62FE-CE4B-C9E7-5A43-904E1DEE2861}"/>
              </a:ext>
            </a:extLst>
          </p:cNvPr>
          <p:cNvSpPr/>
          <p:nvPr/>
        </p:nvSpPr>
        <p:spPr>
          <a:xfrm>
            <a:off x="-355678" y="2886891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9" name="Freeform: Shape 488">
            <a:extLst>
              <a:ext uri="{FF2B5EF4-FFF2-40B4-BE49-F238E27FC236}">
                <a16:creationId xmlns:a16="http://schemas.microsoft.com/office/drawing/2014/main" id="{8C3BBEB9-DC6D-CD13-3BED-8E3A473DD86C}"/>
              </a:ext>
            </a:extLst>
          </p:cNvPr>
          <p:cNvSpPr/>
          <p:nvPr/>
        </p:nvSpPr>
        <p:spPr>
          <a:xfrm>
            <a:off x="4259931" y="222067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0" name="Freeform: Shape 489">
            <a:extLst>
              <a:ext uri="{FF2B5EF4-FFF2-40B4-BE49-F238E27FC236}">
                <a16:creationId xmlns:a16="http://schemas.microsoft.com/office/drawing/2014/main" id="{263F90C2-DDA0-DD13-C83F-E359211F5D5B}"/>
              </a:ext>
            </a:extLst>
          </p:cNvPr>
          <p:cNvSpPr/>
          <p:nvPr/>
        </p:nvSpPr>
        <p:spPr>
          <a:xfrm>
            <a:off x="5413834" y="-444138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1" name="Freeform: Shape 490">
            <a:extLst>
              <a:ext uri="{FF2B5EF4-FFF2-40B4-BE49-F238E27FC236}">
                <a16:creationId xmlns:a16="http://schemas.microsoft.com/office/drawing/2014/main" id="{FB952160-7999-6CF5-2E76-EC6F40F3AD71}"/>
              </a:ext>
            </a:extLst>
          </p:cNvPr>
          <p:cNvSpPr/>
          <p:nvPr/>
        </p:nvSpPr>
        <p:spPr>
          <a:xfrm>
            <a:off x="6567736" y="-1110344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5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2" name="Freeform: Shape 491">
            <a:extLst>
              <a:ext uri="{FF2B5EF4-FFF2-40B4-BE49-F238E27FC236}">
                <a16:creationId xmlns:a16="http://schemas.microsoft.com/office/drawing/2014/main" id="{AEB7FF4E-33CB-81E7-492D-8C8BC222C1D7}"/>
              </a:ext>
            </a:extLst>
          </p:cNvPr>
          <p:cNvSpPr/>
          <p:nvPr/>
        </p:nvSpPr>
        <p:spPr>
          <a:xfrm>
            <a:off x="8298590" y="5884817"/>
            <a:ext cx="384634" cy="666206"/>
          </a:xfrm>
          <a:custGeom>
            <a:avLst/>
            <a:gdLst>
              <a:gd name="connsiteX0" fmla="*/ 0 w 384634"/>
              <a:gd name="connsiteY0" fmla="*/ 333103 h 666206"/>
              <a:gd name="connsiteX1" fmla="*/ 192317 w 384634"/>
              <a:gd name="connsiteY1" fmla="*/ 0 h 666206"/>
              <a:gd name="connsiteX2" fmla="*/ 384635 w 384634"/>
              <a:gd name="connsiteY2" fmla="*/ 333103 h 666206"/>
              <a:gd name="connsiteX3" fmla="*/ 192317 w 384634"/>
              <a:gd name="connsiteY3" fmla="*/ 666206 h 666206"/>
              <a:gd name="connsiteX4" fmla="*/ 0 w 384634"/>
              <a:gd name="connsiteY4" fmla="*/ 333103 h 666206"/>
              <a:gd name="connsiteX5" fmla="*/ 0 w 384634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6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3" name="Freeform: Shape 492">
            <a:extLst>
              <a:ext uri="{FF2B5EF4-FFF2-40B4-BE49-F238E27FC236}">
                <a16:creationId xmlns:a16="http://schemas.microsoft.com/office/drawing/2014/main" id="{48C9A531-6FB1-AAE0-2764-3E6B7E90C52C}"/>
              </a:ext>
            </a:extLst>
          </p:cNvPr>
          <p:cNvSpPr/>
          <p:nvPr/>
        </p:nvSpPr>
        <p:spPr>
          <a:xfrm>
            <a:off x="9452492" y="5218611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5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4" name="Freeform: Shape 493">
            <a:extLst>
              <a:ext uri="{FF2B5EF4-FFF2-40B4-BE49-F238E27FC236}">
                <a16:creationId xmlns:a16="http://schemas.microsoft.com/office/drawing/2014/main" id="{B2164140-DB42-8727-3A25-A41FBD0D9E0A}"/>
              </a:ext>
            </a:extLst>
          </p:cNvPr>
          <p:cNvSpPr/>
          <p:nvPr/>
        </p:nvSpPr>
        <p:spPr>
          <a:xfrm>
            <a:off x="7144688" y="6551023"/>
            <a:ext cx="384633" cy="666205"/>
          </a:xfrm>
          <a:custGeom>
            <a:avLst/>
            <a:gdLst>
              <a:gd name="connsiteX0" fmla="*/ 0 w 384633"/>
              <a:gd name="connsiteY0" fmla="*/ 333103 h 666205"/>
              <a:gd name="connsiteX1" fmla="*/ 192316 w 384633"/>
              <a:gd name="connsiteY1" fmla="*/ 0 h 666205"/>
              <a:gd name="connsiteX2" fmla="*/ 384634 w 384633"/>
              <a:gd name="connsiteY2" fmla="*/ 333103 h 666205"/>
              <a:gd name="connsiteX3" fmla="*/ 192316 w 384633"/>
              <a:gd name="connsiteY3" fmla="*/ 666206 h 666205"/>
              <a:gd name="connsiteX4" fmla="*/ 0 w 384633"/>
              <a:gd name="connsiteY4" fmla="*/ 333103 h 666205"/>
              <a:gd name="connsiteX5" fmla="*/ 0 w 384633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3" h="666205">
                <a:moveTo>
                  <a:pt x="0" y="333103"/>
                </a:moveTo>
                <a:lnTo>
                  <a:pt x="192316" y="0"/>
                </a:lnTo>
                <a:lnTo>
                  <a:pt x="384634" y="333103"/>
                </a:lnTo>
                <a:lnTo>
                  <a:pt x="192316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5" name="Freeform: Shape 494">
            <a:extLst>
              <a:ext uri="{FF2B5EF4-FFF2-40B4-BE49-F238E27FC236}">
                <a16:creationId xmlns:a16="http://schemas.microsoft.com/office/drawing/2014/main" id="{156BE26F-8ACD-4822-41B9-6A1FF6A1AA85}"/>
              </a:ext>
            </a:extLst>
          </p:cNvPr>
          <p:cNvSpPr/>
          <p:nvPr/>
        </p:nvSpPr>
        <p:spPr>
          <a:xfrm>
            <a:off x="10606395" y="4552405"/>
            <a:ext cx="384633" cy="666205"/>
          </a:xfrm>
          <a:custGeom>
            <a:avLst/>
            <a:gdLst>
              <a:gd name="connsiteX0" fmla="*/ 0 w 384633"/>
              <a:gd name="connsiteY0" fmla="*/ 333103 h 666205"/>
              <a:gd name="connsiteX1" fmla="*/ 192317 w 384633"/>
              <a:gd name="connsiteY1" fmla="*/ 0 h 666205"/>
              <a:gd name="connsiteX2" fmla="*/ 384634 w 384633"/>
              <a:gd name="connsiteY2" fmla="*/ 333103 h 666205"/>
              <a:gd name="connsiteX3" fmla="*/ 192317 w 384633"/>
              <a:gd name="connsiteY3" fmla="*/ 666206 h 666205"/>
              <a:gd name="connsiteX4" fmla="*/ 0 w 384633"/>
              <a:gd name="connsiteY4" fmla="*/ 333103 h 666205"/>
              <a:gd name="connsiteX5" fmla="*/ 0 w 384633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3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6" name="Freeform: Shape 495">
            <a:extLst>
              <a:ext uri="{FF2B5EF4-FFF2-40B4-BE49-F238E27FC236}">
                <a16:creationId xmlns:a16="http://schemas.microsoft.com/office/drawing/2014/main" id="{138EC97A-A4D1-AFAC-5142-6B56D889122C}"/>
              </a:ext>
            </a:extLst>
          </p:cNvPr>
          <p:cNvSpPr/>
          <p:nvPr/>
        </p:nvSpPr>
        <p:spPr>
          <a:xfrm>
            <a:off x="5990785" y="7217229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5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5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7" name="Freeform: Shape 496">
            <a:extLst>
              <a:ext uri="{FF2B5EF4-FFF2-40B4-BE49-F238E27FC236}">
                <a16:creationId xmlns:a16="http://schemas.microsoft.com/office/drawing/2014/main" id="{EE4060ED-D223-188C-8646-F5B53BF50FC1}"/>
              </a:ext>
            </a:extLst>
          </p:cNvPr>
          <p:cNvSpPr/>
          <p:nvPr/>
        </p:nvSpPr>
        <p:spPr>
          <a:xfrm>
            <a:off x="4836882" y="7883435"/>
            <a:ext cx="384634" cy="666206"/>
          </a:xfrm>
          <a:custGeom>
            <a:avLst/>
            <a:gdLst>
              <a:gd name="connsiteX0" fmla="*/ 0 w 384634"/>
              <a:gd name="connsiteY0" fmla="*/ 333104 h 666206"/>
              <a:gd name="connsiteX1" fmla="*/ 192317 w 384634"/>
              <a:gd name="connsiteY1" fmla="*/ 0 h 666206"/>
              <a:gd name="connsiteX2" fmla="*/ 384635 w 384634"/>
              <a:gd name="connsiteY2" fmla="*/ 333104 h 666206"/>
              <a:gd name="connsiteX3" fmla="*/ 192317 w 384634"/>
              <a:gd name="connsiteY3" fmla="*/ 666206 h 666206"/>
              <a:gd name="connsiteX4" fmla="*/ 0 w 384634"/>
              <a:gd name="connsiteY4" fmla="*/ 333104 h 666206"/>
              <a:gd name="connsiteX5" fmla="*/ 0 w 384634"/>
              <a:gd name="connsiteY5" fmla="*/ 333104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6">
                <a:moveTo>
                  <a:pt x="0" y="333104"/>
                </a:moveTo>
                <a:lnTo>
                  <a:pt x="192317" y="0"/>
                </a:lnTo>
                <a:lnTo>
                  <a:pt x="384635" y="333104"/>
                </a:lnTo>
                <a:lnTo>
                  <a:pt x="192317" y="666206"/>
                </a:lnTo>
                <a:lnTo>
                  <a:pt x="0" y="333104"/>
                </a:lnTo>
                <a:lnTo>
                  <a:pt x="0" y="3331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8" name="Freeform: Shape 497">
            <a:extLst>
              <a:ext uri="{FF2B5EF4-FFF2-40B4-BE49-F238E27FC236}">
                <a16:creationId xmlns:a16="http://schemas.microsoft.com/office/drawing/2014/main" id="{49F4276D-3B49-755C-4748-4F530C012119}"/>
              </a:ext>
            </a:extLst>
          </p:cNvPr>
          <p:cNvSpPr/>
          <p:nvPr/>
        </p:nvSpPr>
        <p:spPr>
          <a:xfrm>
            <a:off x="3682980" y="8549641"/>
            <a:ext cx="384634" cy="666206"/>
          </a:xfrm>
          <a:custGeom>
            <a:avLst/>
            <a:gdLst>
              <a:gd name="connsiteX0" fmla="*/ 0 w 384634"/>
              <a:gd name="connsiteY0" fmla="*/ 333103 h 666206"/>
              <a:gd name="connsiteX1" fmla="*/ 192317 w 384634"/>
              <a:gd name="connsiteY1" fmla="*/ 0 h 666206"/>
              <a:gd name="connsiteX2" fmla="*/ 384634 w 384634"/>
              <a:gd name="connsiteY2" fmla="*/ 333103 h 666206"/>
              <a:gd name="connsiteX3" fmla="*/ 192317 w 384634"/>
              <a:gd name="connsiteY3" fmla="*/ 666206 h 666206"/>
              <a:gd name="connsiteX4" fmla="*/ 0 w 384634"/>
              <a:gd name="connsiteY4" fmla="*/ 333103 h 666206"/>
              <a:gd name="connsiteX5" fmla="*/ 0 w 384634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6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9" name="Freeform: Shape 498">
            <a:extLst>
              <a:ext uri="{FF2B5EF4-FFF2-40B4-BE49-F238E27FC236}">
                <a16:creationId xmlns:a16="http://schemas.microsoft.com/office/drawing/2014/main" id="{FBE334BD-49A4-7679-044E-AAD5E37F8938}"/>
              </a:ext>
            </a:extLst>
          </p:cNvPr>
          <p:cNvSpPr/>
          <p:nvPr/>
        </p:nvSpPr>
        <p:spPr>
          <a:xfrm>
            <a:off x="4452248" y="8216538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0" name="Freeform: Shape 499">
            <a:extLst>
              <a:ext uri="{FF2B5EF4-FFF2-40B4-BE49-F238E27FC236}">
                <a16:creationId xmlns:a16="http://schemas.microsoft.com/office/drawing/2014/main" id="{D4C1DDC9-C33E-4E53-F7B4-667F6CB9CF37}"/>
              </a:ext>
            </a:extLst>
          </p:cNvPr>
          <p:cNvSpPr/>
          <p:nvPr/>
        </p:nvSpPr>
        <p:spPr>
          <a:xfrm>
            <a:off x="5606151" y="7550332"/>
            <a:ext cx="576950" cy="333102"/>
          </a:xfrm>
          <a:custGeom>
            <a:avLst/>
            <a:gdLst>
              <a:gd name="connsiteX0" fmla="*/ 192317 w 576950"/>
              <a:gd name="connsiteY0" fmla="*/ 333103 h 333102"/>
              <a:gd name="connsiteX1" fmla="*/ 0 w 576950"/>
              <a:gd name="connsiteY1" fmla="*/ 0 h 333102"/>
              <a:gd name="connsiteX2" fmla="*/ 384634 w 576950"/>
              <a:gd name="connsiteY2" fmla="*/ 0 h 333102"/>
              <a:gd name="connsiteX3" fmla="*/ 576951 w 576950"/>
              <a:gd name="connsiteY3" fmla="*/ 333103 h 333102"/>
              <a:gd name="connsiteX4" fmla="*/ 192317 w 576950"/>
              <a:gd name="connsiteY4" fmla="*/ 333103 h 333102"/>
              <a:gd name="connsiteX5" fmla="*/ 192317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1" name="Freeform: Shape 500">
            <a:extLst>
              <a:ext uri="{FF2B5EF4-FFF2-40B4-BE49-F238E27FC236}">
                <a16:creationId xmlns:a16="http://schemas.microsoft.com/office/drawing/2014/main" id="{8CD0DA8D-D65A-9504-AEB2-1D2B7A1DFAD1}"/>
              </a:ext>
            </a:extLst>
          </p:cNvPr>
          <p:cNvSpPr/>
          <p:nvPr/>
        </p:nvSpPr>
        <p:spPr>
          <a:xfrm>
            <a:off x="3298346" y="8882743"/>
            <a:ext cx="576951" cy="333103"/>
          </a:xfrm>
          <a:custGeom>
            <a:avLst/>
            <a:gdLst>
              <a:gd name="connsiteX0" fmla="*/ 192317 w 576951"/>
              <a:gd name="connsiteY0" fmla="*/ 333104 h 333103"/>
              <a:gd name="connsiteX1" fmla="*/ 0 w 576951"/>
              <a:gd name="connsiteY1" fmla="*/ 0 h 333103"/>
              <a:gd name="connsiteX2" fmla="*/ 384634 w 576951"/>
              <a:gd name="connsiteY2" fmla="*/ 0 h 333103"/>
              <a:gd name="connsiteX3" fmla="*/ 576951 w 576951"/>
              <a:gd name="connsiteY3" fmla="*/ 333104 h 333103"/>
              <a:gd name="connsiteX4" fmla="*/ 192317 w 576951"/>
              <a:gd name="connsiteY4" fmla="*/ 333104 h 333103"/>
              <a:gd name="connsiteX5" fmla="*/ 192317 w 576951"/>
              <a:gd name="connsiteY5" fmla="*/ 333104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4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4"/>
                </a:lnTo>
                <a:lnTo>
                  <a:pt x="192317" y="333104"/>
                </a:lnTo>
                <a:lnTo>
                  <a:pt x="192317" y="3331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2" name="Freeform: Shape 501">
            <a:extLst>
              <a:ext uri="{FF2B5EF4-FFF2-40B4-BE49-F238E27FC236}">
                <a16:creationId xmlns:a16="http://schemas.microsoft.com/office/drawing/2014/main" id="{4C611E17-0DE7-EBB9-E1BB-8CC091FB967A}"/>
              </a:ext>
            </a:extLst>
          </p:cNvPr>
          <p:cNvSpPr/>
          <p:nvPr/>
        </p:nvSpPr>
        <p:spPr>
          <a:xfrm>
            <a:off x="6760053" y="6884126"/>
            <a:ext cx="576950" cy="333102"/>
          </a:xfrm>
          <a:custGeom>
            <a:avLst/>
            <a:gdLst>
              <a:gd name="connsiteX0" fmla="*/ 192317 w 576950"/>
              <a:gd name="connsiteY0" fmla="*/ 333103 h 333102"/>
              <a:gd name="connsiteX1" fmla="*/ 0 w 576950"/>
              <a:gd name="connsiteY1" fmla="*/ 0 h 333102"/>
              <a:gd name="connsiteX2" fmla="*/ 384635 w 576950"/>
              <a:gd name="connsiteY2" fmla="*/ 0 h 333102"/>
              <a:gd name="connsiteX3" fmla="*/ 576951 w 576950"/>
              <a:gd name="connsiteY3" fmla="*/ 333103 h 333102"/>
              <a:gd name="connsiteX4" fmla="*/ 192317 w 576950"/>
              <a:gd name="connsiteY4" fmla="*/ 333103 h 333102"/>
              <a:gd name="connsiteX5" fmla="*/ 192317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3" name="Freeform: Shape 502">
            <a:extLst>
              <a:ext uri="{FF2B5EF4-FFF2-40B4-BE49-F238E27FC236}">
                <a16:creationId xmlns:a16="http://schemas.microsoft.com/office/drawing/2014/main" id="{AC3FF8E2-1EFB-4660-56DD-7D8DB5DD32FB}"/>
              </a:ext>
            </a:extLst>
          </p:cNvPr>
          <p:cNvSpPr/>
          <p:nvPr/>
        </p:nvSpPr>
        <p:spPr>
          <a:xfrm>
            <a:off x="7913956" y="6217920"/>
            <a:ext cx="576950" cy="333103"/>
          </a:xfrm>
          <a:custGeom>
            <a:avLst/>
            <a:gdLst>
              <a:gd name="connsiteX0" fmla="*/ 192317 w 576950"/>
              <a:gd name="connsiteY0" fmla="*/ 333103 h 333103"/>
              <a:gd name="connsiteX1" fmla="*/ 0 w 576950"/>
              <a:gd name="connsiteY1" fmla="*/ 0 h 333103"/>
              <a:gd name="connsiteX2" fmla="*/ 384634 w 576950"/>
              <a:gd name="connsiteY2" fmla="*/ 0 h 333103"/>
              <a:gd name="connsiteX3" fmla="*/ 576951 w 576950"/>
              <a:gd name="connsiteY3" fmla="*/ 333103 h 333103"/>
              <a:gd name="connsiteX4" fmla="*/ 192317 w 576950"/>
              <a:gd name="connsiteY4" fmla="*/ 333103 h 333103"/>
              <a:gd name="connsiteX5" fmla="*/ 192317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4" name="Freeform: Shape 503">
            <a:extLst>
              <a:ext uri="{FF2B5EF4-FFF2-40B4-BE49-F238E27FC236}">
                <a16:creationId xmlns:a16="http://schemas.microsoft.com/office/drawing/2014/main" id="{830E3DB2-72EC-F37B-6956-2C5B9B7179ED}"/>
              </a:ext>
            </a:extLst>
          </p:cNvPr>
          <p:cNvSpPr/>
          <p:nvPr/>
        </p:nvSpPr>
        <p:spPr>
          <a:xfrm>
            <a:off x="9067859" y="5551714"/>
            <a:ext cx="576950" cy="333102"/>
          </a:xfrm>
          <a:custGeom>
            <a:avLst/>
            <a:gdLst>
              <a:gd name="connsiteX0" fmla="*/ 192316 w 576950"/>
              <a:gd name="connsiteY0" fmla="*/ 333103 h 333102"/>
              <a:gd name="connsiteX1" fmla="*/ 0 w 576950"/>
              <a:gd name="connsiteY1" fmla="*/ 0 h 333102"/>
              <a:gd name="connsiteX2" fmla="*/ 384634 w 576950"/>
              <a:gd name="connsiteY2" fmla="*/ 0 h 333102"/>
              <a:gd name="connsiteX3" fmla="*/ 576951 w 576950"/>
              <a:gd name="connsiteY3" fmla="*/ 333103 h 333102"/>
              <a:gd name="connsiteX4" fmla="*/ 192316 w 576950"/>
              <a:gd name="connsiteY4" fmla="*/ 333103 h 333102"/>
              <a:gd name="connsiteX5" fmla="*/ 192316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6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6" y="333103"/>
                </a:lnTo>
                <a:lnTo>
                  <a:pt x="192316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5" name="Freeform: Shape 504">
            <a:extLst>
              <a:ext uri="{FF2B5EF4-FFF2-40B4-BE49-F238E27FC236}">
                <a16:creationId xmlns:a16="http://schemas.microsoft.com/office/drawing/2014/main" id="{F27AC7E9-4205-2211-AFA2-F9A9A60E72C1}"/>
              </a:ext>
            </a:extLst>
          </p:cNvPr>
          <p:cNvSpPr/>
          <p:nvPr/>
        </p:nvSpPr>
        <p:spPr>
          <a:xfrm>
            <a:off x="10221761" y="4885508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5 w 576951"/>
              <a:gd name="connsiteY2" fmla="*/ 0 h 333102"/>
              <a:gd name="connsiteX3" fmla="*/ 576952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2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6" name="Freeform: Shape 505">
            <a:extLst>
              <a:ext uri="{FF2B5EF4-FFF2-40B4-BE49-F238E27FC236}">
                <a16:creationId xmlns:a16="http://schemas.microsoft.com/office/drawing/2014/main" id="{5A155877-41DE-1BB7-BE49-3BC933E37B35}"/>
              </a:ext>
            </a:extLst>
          </p:cNvPr>
          <p:cNvSpPr/>
          <p:nvPr/>
        </p:nvSpPr>
        <p:spPr>
          <a:xfrm>
            <a:off x="8875541" y="5551714"/>
            <a:ext cx="384633" cy="666205"/>
          </a:xfrm>
          <a:custGeom>
            <a:avLst/>
            <a:gdLst>
              <a:gd name="connsiteX0" fmla="*/ 0 w 384633"/>
              <a:gd name="connsiteY0" fmla="*/ 333103 h 666205"/>
              <a:gd name="connsiteX1" fmla="*/ 192317 w 384633"/>
              <a:gd name="connsiteY1" fmla="*/ 0 h 666205"/>
              <a:gd name="connsiteX2" fmla="*/ 384634 w 384633"/>
              <a:gd name="connsiteY2" fmla="*/ 333103 h 666205"/>
              <a:gd name="connsiteX3" fmla="*/ 192317 w 384633"/>
              <a:gd name="connsiteY3" fmla="*/ 666206 h 666205"/>
              <a:gd name="connsiteX4" fmla="*/ 0 w 384633"/>
              <a:gd name="connsiteY4" fmla="*/ 333103 h 666205"/>
              <a:gd name="connsiteX5" fmla="*/ 0 w 384633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3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7" name="Freeform: Shape 506">
            <a:extLst>
              <a:ext uri="{FF2B5EF4-FFF2-40B4-BE49-F238E27FC236}">
                <a16:creationId xmlns:a16="http://schemas.microsoft.com/office/drawing/2014/main" id="{5C0E87D6-8296-D944-B11F-5A89F6229F4F}"/>
              </a:ext>
            </a:extLst>
          </p:cNvPr>
          <p:cNvSpPr/>
          <p:nvPr/>
        </p:nvSpPr>
        <p:spPr>
          <a:xfrm>
            <a:off x="7721639" y="6217920"/>
            <a:ext cx="384634" cy="666206"/>
          </a:xfrm>
          <a:custGeom>
            <a:avLst/>
            <a:gdLst>
              <a:gd name="connsiteX0" fmla="*/ 0 w 384634"/>
              <a:gd name="connsiteY0" fmla="*/ 333103 h 666206"/>
              <a:gd name="connsiteX1" fmla="*/ 192317 w 384634"/>
              <a:gd name="connsiteY1" fmla="*/ 0 h 666206"/>
              <a:gd name="connsiteX2" fmla="*/ 384635 w 384634"/>
              <a:gd name="connsiteY2" fmla="*/ 333103 h 666206"/>
              <a:gd name="connsiteX3" fmla="*/ 192317 w 384634"/>
              <a:gd name="connsiteY3" fmla="*/ 666206 h 666206"/>
              <a:gd name="connsiteX4" fmla="*/ 0 w 384634"/>
              <a:gd name="connsiteY4" fmla="*/ 333103 h 666206"/>
              <a:gd name="connsiteX5" fmla="*/ 0 w 384634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6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8" name="Freeform: Shape 507">
            <a:extLst>
              <a:ext uri="{FF2B5EF4-FFF2-40B4-BE49-F238E27FC236}">
                <a16:creationId xmlns:a16="http://schemas.microsoft.com/office/drawing/2014/main" id="{37A7258E-83CA-474D-6C2D-F123C32316FD}"/>
              </a:ext>
            </a:extLst>
          </p:cNvPr>
          <p:cNvSpPr/>
          <p:nvPr/>
        </p:nvSpPr>
        <p:spPr>
          <a:xfrm>
            <a:off x="10029444" y="4885508"/>
            <a:ext cx="384633" cy="666205"/>
          </a:xfrm>
          <a:custGeom>
            <a:avLst/>
            <a:gdLst>
              <a:gd name="connsiteX0" fmla="*/ 0 w 384633"/>
              <a:gd name="connsiteY0" fmla="*/ 333103 h 666205"/>
              <a:gd name="connsiteX1" fmla="*/ 192316 w 384633"/>
              <a:gd name="connsiteY1" fmla="*/ 0 h 666205"/>
              <a:gd name="connsiteX2" fmla="*/ 384634 w 384633"/>
              <a:gd name="connsiteY2" fmla="*/ 333103 h 666205"/>
              <a:gd name="connsiteX3" fmla="*/ 192316 w 384633"/>
              <a:gd name="connsiteY3" fmla="*/ 666206 h 666205"/>
              <a:gd name="connsiteX4" fmla="*/ 0 w 384633"/>
              <a:gd name="connsiteY4" fmla="*/ 333103 h 666205"/>
              <a:gd name="connsiteX5" fmla="*/ 0 w 384633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3" h="666205">
                <a:moveTo>
                  <a:pt x="0" y="333103"/>
                </a:moveTo>
                <a:lnTo>
                  <a:pt x="192316" y="0"/>
                </a:lnTo>
                <a:lnTo>
                  <a:pt x="384634" y="333103"/>
                </a:lnTo>
                <a:lnTo>
                  <a:pt x="192316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9" name="Freeform: Shape 508">
            <a:extLst>
              <a:ext uri="{FF2B5EF4-FFF2-40B4-BE49-F238E27FC236}">
                <a16:creationId xmlns:a16="http://schemas.microsoft.com/office/drawing/2014/main" id="{4FE3002D-9E2C-7C45-25FB-34925FD91F4A}"/>
              </a:ext>
            </a:extLst>
          </p:cNvPr>
          <p:cNvSpPr/>
          <p:nvPr/>
        </p:nvSpPr>
        <p:spPr>
          <a:xfrm>
            <a:off x="6567736" y="6884126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5 w 384634"/>
              <a:gd name="connsiteY2" fmla="*/ 333103 h 666205"/>
              <a:gd name="connsiteX3" fmla="*/ 192317 w 384634"/>
              <a:gd name="connsiteY3" fmla="*/ 666205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5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0" name="Freeform: Shape 509">
            <a:extLst>
              <a:ext uri="{FF2B5EF4-FFF2-40B4-BE49-F238E27FC236}">
                <a16:creationId xmlns:a16="http://schemas.microsoft.com/office/drawing/2014/main" id="{B4160188-8176-A5AB-939A-0B241C1AF0C2}"/>
              </a:ext>
            </a:extLst>
          </p:cNvPr>
          <p:cNvSpPr/>
          <p:nvPr/>
        </p:nvSpPr>
        <p:spPr>
          <a:xfrm>
            <a:off x="11183346" y="4219303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5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1" name="Freeform: Shape 510">
            <a:extLst>
              <a:ext uri="{FF2B5EF4-FFF2-40B4-BE49-F238E27FC236}">
                <a16:creationId xmlns:a16="http://schemas.microsoft.com/office/drawing/2014/main" id="{D2371307-02D9-17AD-19C8-A6D7E5524871}"/>
              </a:ext>
            </a:extLst>
          </p:cNvPr>
          <p:cNvSpPr/>
          <p:nvPr/>
        </p:nvSpPr>
        <p:spPr>
          <a:xfrm>
            <a:off x="5413834" y="7550332"/>
            <a:ext cx="384634" cy="666206"/>
          </a:xfrm>
          <a:custGeom>
            <a:avLst/>
            <a:gdLst>
              <a:gd name="connsiteX0" fmla="*/ 0 w 384634"/>
              <a:gd name="connsiteY0" fmla="*/ 333103 h 666206"/>
              <a:gd name="connsiteX1" fmla="*/ 192317 w 384634"/>
              <a:gd name="connsiteY1" fmla="*/ 0 h 666206"/>
              <a:gd name="connsiteX2" fmla="*/ 384634 w 384634"/>
              <a:gd name="connsiteY2" fmla="*/ 333103 h 666206"/>
              <a:gd name="connsiteX3" fmla="*/ 192317 w 384634"/>
              <a:gd name="connsiteY3" fmla="*/ 666206 h 666206"/>
              <a:gd name="connsiteX4" fmla="*/ 0 w 384634"/>
              <a:gd name="connsiteY4" fmla="*/ 333103 h 666206"/>
              <a:gd name="connsiteX5" fmla="*/ 0 w 384634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6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2" name="Freeform: Shape 511">
            <a:extLst>
              <a:ext uri="{FF2B5EF4-FFF2-40B4-BE49-F238E27FC236}">
                <a16:creationId xmlns:a16="http://schemas.microsoft.com/office/drawing/2014/main" id="{F3ACA98D-0364-6801-7844-8D3E4F5B9F26}"/>
              </a:ext>
            </a:extLst>
          </p:cNvPr>
          <p:cNvSpPr/>
          <p:nvPr/>
        </p:nvSpPr>
        <p:spPr>
          <a:xfrm>
            <a:off x="4259931" y="8216538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5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5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3" name="Freeform: Shape 512">
            <a:extLst>
              <a:ext uri="{FF2B5EF4-FFF2-40B4-BE49-F238E27FC236}">
                <a16:creationId xmlns:a16="http://schemas.microsoft.com/office/drawing/2014/main" id="{E4E66C0E-52D7-FB0F-18A9-BB859E42238D}"/>
              </a:ext>
            </a:extLst>
          </p:cNvPr>
          <p:cNvSpPr/>
          <p:nvPr/>
        </p:nvSpPr>
        <p:spPr>
          <a:xfrm>
            <a:off x="221272" y="1221376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4" name="Freeform: Shape 513">
            <a:extLst>
              <a:ext uri="{FF2B5EF4-FFF2-40B4-BE49-F238E27FC236}">
                <a16:creationId xmlns:a16="http://schemas.microsoft.com/office/drawing/2014/main" id="{6D1F71C6-05CE-60BF-4642-99D6D9A38A1B}"/>
              </a:ext>
            </a:extLst>
          </p:cNvPr>
          <p:cNvSpPr/>
          <p:nvPr/>
        </p:nvSpPr>
        <p:spPr>
          <a:xfrm>
            <a:off x="1375175" y="555170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5" name="Freeform: Shape 514">
            <a:extLst>
              <a:ext uri="{FF2B5EF4-FFF2-40B4-BE49-F238E27FC236}">
                <a16:creationId xmlns:a16="http://schemas.microsoft.com/office/drawing/2014/main" id="{4DCA0353-A99F-F9DF-29B1-91D86586ADF2}"/>
              </a:ext>
            </a:extLst>
          </p:cNvPr>
          <p:cNvSpPr/>
          <p:nvPr/>
        </p:nvSpPr>
        <p:spPr>
          <a:xfrm>
            <a:off x="-932629" y="1887582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6" name="Freeform: Shape 515">
            <a:extLst>
              <a:ext uri="{FF2B5EF4-FFF2-40B4-BE49-F238E27FC236}">
                <a16:creationId xmlns:a16="http://schemas.microsoft.com/office/drawing/2014/main" id="{1B1712EF-9FA8-27C3-401F-403474A2797B}"/>
              </a:ext>
            </a:extLst>
          </p:cNvPr>
          <p:cNvSpPr/>
          <p:nvPr/>
        </p:nvSpPr>
        <p:spPr>
          <a:xfrm>
            <a:off x="2529077" y="-111035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7" name="Freeform: Shape 516">
            <a:extLst>
              <a:ext uri="{FF2B5EF4-FFF2-40B4-BE49-F238E27FC236}">
                <a16:creationId xmlns:a16="http://schemas.microsoft.com/office/drawing/2014/main" id="{3BC90B20-13F1-A43C-53DD-1910FA6BF14C}"/>
              </a:ext>
            </a:extLst>
          </p:cNvPr>
          <p:cNvSpPr/>
          <p:nvPr/>
        </p:nvSpPr>
        <p:spPr>
          <a:xfrm>
            <a:off x="3682980" y="-777241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8" name="Freeform: Shape 517">
            <a:extLst>
              <a:ext uri="{FF2B5EF4-FFF2-40B4-BE49-F238E27FC236}">
                <a16:creationId xmlns:a16="http://schemas.microsoft.com/office/drawing/2014/main" id="{299A8A1B-F465-C6BC-E00C-FB7A5606B91E}"/>
              </a:ext>
            </a:extLst>
          </p:cNvPr>
          <p:cNvSpPr/>
          <p:nvPr/>
        </p:nvSpPr>
        <p:spPr>
          <a:xfrm>
            <a:off x="3298346" y="-444138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9" name="Freeform: Shape 518">
            <a:extLst>
              <a:ext uri="{FF2B5EF4-FFF2-40B4-BE49-F238E27FC236}">
                <a16:creationId xmlns:a16="http://schemas.microsoft.com/office/drawing/2014/main" id="{2C0F71FC-5FD1-BCF6-F929-186F1015FE67}"/>
              </a:ext>
            </a:extLst>
          </p:cNvPr>
          <p:cNvSpPr/>
          <p:nvPr/>
        </p:nvSpPr>
        <p:spPr>
          <a:xfrm>
            <a:off x="2144443" y="222067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0" name="Freeform: Shape 519">
            <a:extLst>
              <a:ext uri="{FF2B5EF4-FFF2-40B4-BE49-F238E27FC236}">
                <a16:creationId xmlns:a16="http://schemas.microsoft.com/office/drawing/2014/main" id="{58829D18-C1C5-EE7D-0818-0F136CB2D76A}"/>
              </a:ext>
            </a:extLst>
          </p:cNvPr>
          <p:cNvSpPr/>
          <p:nvPr/>
        </p:nvSpPr>
        <p:spPr>
          <a:xfrm>
            <a:off x="990541" y="888273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4 w 576951"/>
              <a:gd name="connsiteY2" fmla="*/ 0 h 333103"/>
              <a:gd name="connsiteX3" fmla="*/ 576951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1" name="Freeform: Shape 520">
            <a:extLst>
              <a:ext uri="{FF2B5EF4-FFF2-40B4-BE49-F238E27FC236}">
                <a16:creationId xmlns:a16="http://schemas.microsoft.com/office/drawing/2014/main" id="{7720104D-ACE4-F308-743A-345DED3FEEFF}"/>
              </a:ext>
            </a:extLst>
          </p:cNvPr>
          <p:cNvSpPr/>
          <p:nvPr/>
        </p:nvSpPr>
        <p:spPr>
          <a:xfrm>
            <a:off x="-163361" y="1554479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2" name="Freeform: Shape 521">
            <a:extLst>
              <a:ext uri="{FF2B5EF4-FFF2-40B4-BE49-F238E27FC236}">
                <a16:creationId xmlns:a16="http://schemas.microsoft.com/office/drawing/2014/main" id="{80B462B3-4CB0-13D8-6721-92B0645F259E}"/>
              </a:ext>
            </a:extLst>
          </p:cNvPr>
          <p:cNvSpPr/>
          <p:nvPr/>
        </p:nvSpPr>
        <p:spPr>
          <a:xfrm>
            <a:off x="-1317263" y="2220685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3" name="Freeform: Shape 522">
            <a:extLst>
              <a:ext uri="{FF2B5EF4-FFF2-40B4-BE49-F238E27FC236}">
                <a16:creationId xmlns:a16="http://schemas.microsoft.com/office/drawing/2014/main" id="{F624A9C7-3D24-7C85-55DC-78C182857A63}"/>
              </a:ext>
            </a:extLst>
          </p:cNvPr>
          <p:cNvSpPr/>
          <p:nvPr/>
        </p:nvSpPr>
        <p:spPr>
          <a:xfrm>
            <a:off x="798224" y="888273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4" name="Freeform: Shape 523">
            <a:extLst>
              <a:ext uri="{FF2B5EF4-FFF2-40B4-BE49-F238E27FC236}">
                <a16:creationId xmlns:a16="http://schemas.microsoft.com/office/drawing/2014/main" id="{33489C68-F556-B986-FB8C-C1659F7D6A07}"/>
              </a:ext>
            </a:extLst>
          </p:cNvPr>
          <p:cNvSpPr/>
          <p:nvPr/>
        </p:nvSpPr>
        <p:spPr>
          <a:xfrm>
            <a:off x="-355678" y="1554479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5" name="Freeform: Shape 524">
            <a:extLst>
              <a:ext uri="{FF2B5EF4-FFF2-40B4-BE49-F238E27FC236}">
                <a16:creationId xmlns:a16="http://schemas.microsoft.com/office/drawing/2014/main" id="{89FF56E0-F8C4-832D-8C09-D96A2DB0A0D2}"/>
              </a:ext>
            </a:extLst>
          </p:cNvPr>
          <p:cNvSpPr/>
          <p:nvPr/>
        </p:nvSpPr>
        <p:spPr>
          <a:xfrm>
            <a:off x="1952126" y="222067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6" name="Freeform: Shape 525">
            <a:extLst>
              <a:ext uri="{FF2B5EF4-FFF2-40B4-BE49-F238E27FC236}">
                <a16:creationId xmlns:a16="http://schemas.microsoft.com/office/drawing/2014/main" id="{85920879-FE8E-39A3-4409-3E20C9BEBD52}"/>
              </a:ext>
            </a:extLst>
          </p:cNvPr>
          <p:cNvSpPr/>
          <p:nvPr/>
        </p:nvSpPr>
        <p:spPr>
          <a:xfrm>
            <a:off x="3106029" y="-444138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7" name="Freeform: Shape 526">
            <a:extLst>
              <a:ext uri="{FF2B5EF4-FFF2-40B4-BE49-F238E27FC236}">
                <a16:creationId xmlns:a16="http://schemas.microsoft.com/office/drawing/2014/main" id="{8CEBC8EF-615D-7715-F579-3F1385E70740}"/>
              </a:ext>
            </a:extLst>
          </p:cNvPr>
          <p:cNvSpPr/>
          <p:nvPr/>
        </p:nvSpPr>
        <p:spPr>
          <a:xfrm>
            <a:off x="4259931" y="-1110344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8" name="Freeform: Shape 527">
            <a:extLst>
              <a:ext uri="{FF2B5EF4-FFF2-40B4-BE49-F238E27FC236}">
                <a16:creationId xmlns:a16="http://schemas.microsoft.com/office/drawing/2014/main" id="{8E673DCF-FB5B-B862-5969-B2EE47DCBD66}"/>
              </a:ext>
            </a:extLst>
          </p:cNvPr>
          <p:cNvSpPr/>
          <p:nvPr/>
        </p:nvSpPr>
        <p:spPr>
          <a:xfrm>
            <a:off x="9452492" y="6551023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5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9" name="Freeform: Shape 528">
            <a:extLst>
              <a:ext uri="{FF2B5EF4-FFF2-40B4-BE49-F238E27FC236}">
                <a16:creationId xmlns:a16="http://schemas.microsoft.com/office/drawing/2014/main" id="{D1B84299-4010-BF14-4A3B-6EAFC7FFE7F6}"/>
              </a:ext>
            </a:extLst>
          </p:cNvPr>
          <p:cNvSpPr/>
          <p:nvPr/>
        </p:nvSpPr>
        <p:spPr>
          <a:xfrm>
            <a:off x="10606395" y="5884817"/>
            <a:ext cx="384633" cy="666206"/>
          </a:xfrm>
          <a:custGeom>
            <a:avLst/>
            <a:gdLst>
              <a:gd name="connsiteX0" fmla="*/ 0 w 384633"/>
              <a:gd name="connsiteY0" fmla="*/ 333103 h 666206"/>
              <a:gd name="connsiteX1" fmla="*/ 192317 w 384633"/>
              <a:gd name="connsiteY1" fmla="*/ 0 h 666206"/>
              <a:gd name="connsiteX2" fmla="*/ 384634 w 384633"/>
              <a:gd name="connsiteY2" fmla="*/ 333103 h 666206"/>
              <a:gd name="connsiteX3" fmla="*/ 192317 w 384633"/>
              <a:gd name="connsiteY3" fmla="*/ 666206 h 666206"/>
              <a:gd name="connsiteX4" fmla="*/ 0 w 384633"/>
              <a:gd name="connsiteY4" fmla="*/ 333103 h 666206"/>
              <a:gd name="connsiteX5" fmla="*/ 0 w 384633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3" h="666206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0" name="Freeform: Shape 529">
            <a:extLst>
              <a:ext uri="{FF2B5EF4-FFF2-40B4-BE49-F238E27FC236}">
                <a16:creationId xmlns:a16="http://schemas.microsoft.com/office/drawing/2014/main" id="{287C4ADF-F486-348D-DA21-DE00A7FD7BC6}"/>
              </a:ext>
            </a:extLst>
          </p:cNvPr>
          <p:cNvSpPr/>
          <p:nvPr/>
        </p:nvSpPr>
        <p:spPr>
          <a:xfrm>
            <a:off x="8298590" y="7217229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5 w 384634"/>
              <a:gd name="connsiteY2" fmla="*/ 333103 h 666205"/>
              <a:gd name="connsiteX3" fmla="*/ 192317 w 384634"/>
              <a:gd name="connsiteY3" fmla="*/ 666205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5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1" name="Freeform: Shape 530">
            <a:extLst>
              <a:ext uri="{FF2B5EF4-FFF2-40B4-BE49-F238E27FC236}">
                <a16:creationId xmlns:a16="http://schemas.microsoft.com/office/drawing/2014/main" id="{ADABE08A-BC5E-AB80-6376-2066160751C0}"/>
              </a:ext>
            </a:extLst>
          </p:cNvPr>
          <p:cNvSpPr/>
          <p:nvPr/>
        </p:nvSpPr>
        <p:spPr>
          <a:xfrm>
            <a:off x="7144688" y="7883435"/>
            <a:ext cx="384633" cy="666206"/>
          </a:xfrm>
          <a:custGeom>
            <a:avLst/>
            <a:gdLst>
              <a:gd name="connsiteX0" fmla="*/ 0 w 384633"/>
              <a:gd name="connsiteY0" fmla="*/ 333104 h 666206"/>
              <a:gd name="connsiteX1" fmla="*/ 192316 w 384633"/>
              <a:gd name="connsiteY1" fmla="*/ 0 h 666206"/>
              <a:gd name="connsiteX2" fmla="*/ 384634 w 384633"/>
              <a:gd name="connsiteY2" fmla="*/ 333104 h 666206"/>
              <a:gd name="connsiteX3" fmla="*/ 192316 w 384633"/>
              <a:gd name="connsiteY3" fmla="*/ 666206 h 666206"/>
              <a:gd name="connsiteX4" fmla="*/ 0 w 384633"/>
              <a:gd name="connsiteY4" fmla="*/ 333104 h 666206"/>
              <a:gd name="connsiteX5" fmla="*/ 0 w 384633"/>
              <a:gd name="connsiteY5" fmla="*/ 333104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3" h="666206">
                <a:moveTo>
                  <a:pt x="0" y="333104"/>
                </a:moveTo>
                <a:lnTo>
                  <a:pt x="192316" y="0"/>
                </a:lnTo>
                <a:lnTo>
                  <a:pt x="384634" y="333104"/>
                </a:lnTo>
                <a:lnTo>
                  <a:pt x="192316" y="666206"/>
                </a:lnTo>
                <a:lnTo>
                  <a:pt x="0" y="333104"/>
                </a:lnTo>
                <a:lnTo>
                  <a:pt x="0" y="3331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2" name="Freeform: Shape 531">
            <a:extLst>
              <a:ext uri="{FF2B5EF4-FFF2-40B4-BE49-F238E27FC236}">
                <a16:creationId xmlns:a16="http://schemas.microsoft.com/office/drawing/2014/main" id="{F5EC5C3D-4226-1521-E319-10509A6C5EA8}"/>
              </a:ext>
            </a:extLst>
          </p:cNvPr>
          <p:cNvSpPr/>
          <p:nvPr/>
        </p:nvSpPr>
        <p:spPr>
          <a:xfrm>
            <a:off x="5990785" y="8549641"/>
            <a:ext cx="384634" cy="666206"/>
          </a:xfrm>
          <a:custGeom>
            <a:avLst/>
            <a:gdLst>
              <a:gd name="connsiteX0" fmla="*/ 0 w 384634"/>
              <a:gd name="connsiteY0" fmla="*/ 333103 h 666206"/>
              <a:gd name="connsiteX1" fmla="*/ 192317 w 384634"/>
              <a:gd name="connsiteY1" fmla="*/ 0 h 666206"/>
              <a:gd name="connsiteX2" fmla="*/ 384634 w 384634"/>
              <a:gd name="connsiteY2" fmla="*/ 333103 h 666206"/>
              <a:gd name="connsiteX3" fmla="*/ 192317 w 384634"/>
              <a:gd name="connsiteY3" fmla="*/ 666206 h 666206"/>
              <a:gd name="connsiteX4" fmla="*/ 0 w 384634"/>
              <a:gd name="connsiteY4" fmla="*/ 333103 h 666206"/>
              <a:gd name="connsiteX5" fmla="*/ 0 w 384634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6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3" name="Freeform: Shape 532">
            <a:extLst>
              <a:ext uri="{FF2B5EF4-FFF2-40B4-BE49-F238E27FC236}">
                <a16:creationId xmlns:a16="http://schemas.microsoft.com/office/drawing/2014/main" id="{1BD3D57E-BC65-0032-B750-239DEF2F98A7}"/>
              </a:ext>
            </a:extLst>
          </p:cNvPr>
          <p:cNvSpPr/>
          <p:nvPr/>
        </p:nvSpPr>
        <p:spPr>
          <a:xfrm>
            <a:off x="5606151" y="8882743"/>
            <a:ext cx="576950" cy="333103"/>
          </a:xfrm>
          <a:custGeom>
            <a:avLst/>
            <a:gdLst>
              <a:gd name="connsiteX0" fmla="*/ 192317 w 576950"/>
              <a:gd name="connsiteY0" fmla="*/ 333104 h 333103"/>
              <a:gd name="connsiteX1" fmla="*/ 0 w 576950"/>
              <a:gd name="connsiteY1" fmla="*/ 0 h 333103"/>
              <a:gd name="connsiteX2" fmla="*/ 384634 w 576950"/>
              <a:gd name="connsiteY2" fmla="*/ 0 h 333103"/>
              <a:gd name="connsiteX3" fmla="*/ 576951 w 576950"/>
              <a:gd name="connsiteY3" fmla="*/ 333104 h 333103"/>
              <a:gd name="connsiteX4" fmla="*/ 192317 w 576950"/>
              <a:gd name="connsiteY4" fmla="*/ 333104 h 333103"/>
              <a:gd name="connsiteX5" fmla="*/ 192317 w 576950"/>
              <a:gd name="connsiteY5" fmla="*/ 333104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192317" y="333104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4"/>
                </a:lnTo>
                <a:lnTo>
                  <a:pt x="192317" y="333104"/>
                </a:lnTo>
                <a:lnTo>
                  <a:pt x="192317" y="3331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4" name="Freeform: Shape 533">
            <a:extLst>
              <a:ext uri="{FF2B5EF4-FFF2-40B4-BE49-F238E27FC236}">
                <a16:creationId xmlns:a16="http://schemas.microsoft.com/office/drawing/2014/main" id="{6CEEABE7-7ABC-2E18-B1A7-299FE7677ABC}"/>
              </a:ext>
            </a:extLst>
          </p:cNvPr>
          <p:cNvSpPr/>
          <p:nvPr/>
        </p:nvSpPr>
        <p:spPr>
          <a:xfrm>
            <a:off x="6760053" y="8216538"/>
            <a:ext cx="576950" cy="333102"/>
          </a:xfrm>
          <a:custGeom>
            <a:avLst/>
            <a:gdLst>
              <a:gd name="connsiteX0" fmla="*/ 192317 w 576950"/>
              <a:gd name="connsiteY0" fmla="*/ 333103 h 333102"/>
              <a:gd name="connsiteX1" fmla="*/ 0 w 576950"/>
              <a:gd name="connsiteY1" fmla="*/ 0 h 333102"/>
              <a:gd name="connsiteX2" fmla="*/ 384635 w 576950"/>
              <a:gd name="connsiteY2" fmla="*/ 0 h 333102"/>
              <a:gd name="connsiteX3" fmla="*/ 576951 w 576950"/>
              <a:gd name="connsiteY3" fmla="*/ 333103 h 333102"/>
              <a:gd name="connsiteX4" fmla="*/ 192317 w 576950"/>
              <a:gd name="connsiteY4" fmla="*/ 333103 h 333102"/>
              <a:gd name="connsiteX5" fmla="*/ 192317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5" name="Freeform: Shape 534">
            <a:extLst>
              <a:ext uri="{FF2B5EF4-FFF2-40B4-BE49-F238E27FC236}">
                <a16:creationId xmlns:a16="http://schemas.microsoft.com/office/drawing/2014/main" id="{49672100-701C-EADA-0AA1-FFB65E84C218}"/>
              </a:ext>
            </a:extLst>
          </p:cNvPr>
          <p:cNvSpPr/>
          <p:nvPr/>
        </p:nvSpPr>
        <p:spPr>
          <a:xfrm>
            <a:off x="7913956" y="7550332"/>
            <a:ext cx="576950" cy="333102"/>
          </a:xfrm>
          <a:custGeom>
            <a:avLst/>
            <a:gdLst>
              <a:gd name="connsiteX0" fmla="*/ 192317 w 576950"/>
              <a:gd name="connsiteY0" fmla="*/ 333103 h 333102"/>
              <a:gd name="connsiteX1" fmla="*/ 0 w 576950"/>
              <a:gd name="connsiteY1" fmla="*/ 0 h 333102"/>
              <a:gd name="connsiteX2" fmla="*/ 384634 w 576950"/>
              <a:gd name="connsiteY2" fmla="*/ 0 h 333102"/>
              <a:gd name="connsiteX3" fmla="*/ 576951 w 576950"/>
              <a:gd name="connsiteY3" fmla="*/ 333103 h 333102"/>
              <a:gd name="connsiteX4" fmla="*/ 192317 w 576950"/>
              <a:gd name="connsiteY4" fmla="*/ 333103 h 333102"/>
              <a:gd name="connsiteX5" fmla="*/ 192317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6" name="Freeform: Shape 535">
            <a:extLst>
              <a:ext uri="{FF2B5EF4-FFF2-40B4-BE49-F238E27FC236}">
                <a16:creationId xmlns:a16="http://schemas.microsoft.com/office/drawing/2014/main" id="{A657C261-1F41-606B-864E-15BBF9D65318}"/>
              </a:ext>
            </a:extLst>
          </p:cNvPr>
          <p:cNvSpPr/>
          <p:nvPr/>
        </p:nvSpPr>
        <p:spPr>
          <a:xfrm>
            <a:off x="9067859" y="6884126"/>
            <a:ext cx="576950" cy="333102"/>
          </a:xfrm>
          <a:custGeom>
            <a:avLst/>
            <a:gdLst>
              <a:gd name="connsiteX0" fmla="*/ 192316 w 576950"/>
              <a:gd name="connsiteY0" fmla="*/ 333103 h 333102"/>
              <a:gd name="connsiteX1" fmla="*/ 0 w 576950"/>
              <a:gd name="connsiteY1" fmla="*/ 0 h 333102"/>
              <a:gd name="connsiteX2" fmla="*/ 384634 w 576950"/>
              <a:gd name="connsiteY2" fmla="*/ 0 h 333102"/>
              <a:gd name="connsiteX3" fmla="*/ 576951 w 576950"/>
              <a:gd name="connsiteY3" fmla="*/ 333103 h 333102"/>
              <a:gd name="connsiteX4" fmla="*/ 192316 w 576950"/>
              <a:gd name="connsiteY4" fmla="*/ 333103 h 333102"/>
              <a:gd name="connsiteX5" fmla="*/ 192316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6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6" y="333103"/>
                </a:lnTo>
                <a:lnTo>
                  <a:pt x="192316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7" name="Freeform: Shape 536">
            <a:extLst>
              <a:ext uri="{FF2B5EF4-FFF2-40B4-BE49-F238E27FC236}">
                <a16:creationId xmlns:a16="http://schemas.microsoft.com/office/drawing/2014/main" id="{DF4378AC-614D-EC7D-3EC8-9C27CA780DAA}"/>
              </a:ext>
            </a:extLst>
          </p:cNvPr>
          <p:cNvSpPr/>
          <p:nvPr/>
        </p:nvSpPr>
        <p:spPr>
          <a:xfrm>
            <a:off x="10221761" y="6217920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5 w 576951"/>
              <a:gd name="connsiteY2" fmla="*/ 0 h 333103"/>
              <a:gd name="connsiteX3" fmla="*/ 576952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2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8" name="Freeform: Shape 537">
            <a:extLst>
              <a:ext uri="{FF2B5EF4-FFF2-40B4-BE49-F238E27FC236}">
                <a16:creationId xmlns:a16="http://schemas.microsoft.com/office/drawing/2014/main" id="{FF6315F4-12E4-75C1-3B2D-5637913429D7}"/>
              </a:ext>
            </a:extLst>
          </p:cNvPr>
          <p:cNvSpPr/>
          <p:nvPr/>
        </p:nvSpPr>
        <p:spPr>
          <a:xfrm>
            <a:off x="10029444" y="6217920"/>
            <a:ext cx="384633" cy="666206"/>
          </a:xfrm>
          <a:custGeom>
            <a:avLst/>
            <a:gdLst>
              <a:gd name="connsiteX0" fmla="*/ 0 w 384633"/>
              <a:gd name="connsiteY0" fmla="*/ 333103 h 666206"/>
              <a:gd name="connsiteX1" fmla="*/ 192316 w 384633"/>
              <a:gd name="connsiteY1" fmla="*/ 0 h 666206"/>
              <a:gd name="connsiteX2" fmla="*/ 384634 w 384633"/>
              <a:gd name="connsiteY2" fmla="*/ 333103 h 666206"/>
              <a:gd name="connsiteX3" fmla="*/ 192316 w 384633"/>
              <a:gd name="connsiteY3" fmla="*/ 666206 h 666206"/>
              <a:gd name="connsiteX4" fmla="*/ 0 w 384633"/>
              <a:gd name="connsiteY4" fmla="*/ 333103 h 666206"/>
              <a:gd name="connsiteX5" fmla="*/ 0 w 384633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3" h="666206">
                <a:moveTo>
                  <a:pt x="0" y="333103"/>
                </a:moveTo>
                <a:lnTo>
                  <a:pt x="192316" y="0"/>
                </a:lnTo>
                <a:lnTo>
                  <a:pt x="384634" y="333103"/>
                </a:lnTo>
                <a:lnTo>
                  <a:pt x="192316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9" name="Freeform: Shape 538">
            <a:extLst>
              <a:ext uri="{FF2B5EF4-FFF2-40B4-BE49-F238E27FC236}">
                <a16:creationId xmlns:a16="http://schemas.microsoft.com/office/drawing/2014/main" id="{03DAC472-CB2A-A296-D075-DCB14CC9AA9B}"/>
              </a:ext>
            </a:extLst>
          </p:cNvPr>
          <p:cNvSpPr/>
          <p:nvPr/>
        </p:nvSpPr>
        <p:spPr>
          <a:xfrm>
            <a:off x="8875541" y="6884126"/>
            <a:ext cx="384633" cy="666205"/>
          </a:xfrm>
          <a:custGeom>
            <a:avLst/>
            <a:gdLst>
              <a:gd name="connsiteX0" fmla="*/ 0 w 384633"/>
              <a:gd name="connsiteY0" fmla="*/ 333103 h 666205"/>
              <a:gd name="connsiteX1" fmla="*/ 192317 w 384633"/>
              <a:gd name="connsiteY1" fmla="*/ 0 h 666205"/>
              <a:gd name="connsiteX2" fmla="*/ 384634 w 384633"/>
              <a:gd name="connsiteY2" fmla="*/ 333103 h 666205"/>
              <a:gd name="connsiteX3" fmla="*/ 192317 w 384633"/>
              <a:gd name="connsiteY3" fmla="*/ 666205 h 666205"/>
              <a:gd name="connsiteX4" fmla="*/ 0 w 384633"/>
              <a:gd name="connsiteY4" fmla="*/ 333103 h 666205"/>
              <a:gd name="connsiteX5" fmla="*/ 0 w 384633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3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5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0" name="Freeform: Shape 539">
            <a:extLst>
              <a:ext uri="{FF2B5EF4-FFF2-40B4-BE49-F238E27FC236}">
                <a16:creationId xmlns:a16="http://schemas.microsoft.com/office/drawing/2014/main" id="{6F371851-1828-F60B-3873-6E3C8A4F8BE3}"/>
              </a:ext>
            </a:extLst>
          </p:cNvPr>
          <p:cNvSpPr/>
          <p:nvPr/>
        </p:nvSpPr>
        <p:spPr>
          <a:xfrm>
            <a:off x="11183346" y="5551714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5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1" name="Freeform: Shape 540">
            <a:extLst>
              <a:ext uri="{FF2B5EF4-FFF2-40B4-BE49-F238E27FC236}">
                <a16:creationId xmlns:a16="http://schemas.microsoft.com/office/drawing/2014/main" id="{1D682BBD-2230-8C7B-65FB-BCB40634F3AD}"/>
              </a:ext>
            </a:extLst>
          </p:cNvPr>
          <p:cNvSpPr/>
          <p:nvPr/>
        </p:nvSpPr>
        <p:spPr>
          <a:xfrm>
            <a:off x="7721639" y="7550332"/>
            <a:ext cx="384634" cy="666206"/>
          </a:xfrm>
          <a:custGeom>
            <a:avLst/>
            <a:gdLst>
              <a:gd name="connsiteX0" fmla="*/ 0 w 384634"/>
              <a:gd name="connsiteY0" fmla="*/ 333103 h 666206"/>
              <a:gd name="connsiteX1" fmla="*/ 192317 w 384634"/>
              <a:gd name="connsiteY1" fmla="*/ 0 h 666206"/>
              <a:gd name="connsiteX2" fmla="*/ 384635 w 384634"/>
              <a:gd name="connsiteY2" fmla="*/ 333103 h 666206"/>
              <a:gd name="connsiteX3" fmla="*/ 192317 w 384634"/>
              <a:gd name="connsiteY3" fmla="*/ 666206 h 666206"/>
              <a:gd name="connsiteX4" fmla="*/ 0 w 384634"/>
              <a:gd name="connsiteY4" fmla="*/ 333103 h 666206"/>
              <a:gd name="connsiteX5" fmla="*/ 0 w 384634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6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2" name="Freeform: Shape 541">
            <a:extLst>
              <a:ext uri="{FF2B5EF4-FFF2-40B4-BE49-F238E27FC236}">
                <a16:creationId xmlns:a16="http://schemas.microsoft.com/office/drawing/2014/main" id="{4BAAF418-1DE8-67CE-F247-5DFD7827A5EF}"/>
              </a:ext>
            </a:extLst>
          </p:cNvPr>
          <p:cNvSpPr/>
          <p:nvPr/>
        </p:nvSpPr>
        <p:spPr>
          <a:xfrm>
            <a:off x="6567736" y="8216538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5 w 384634"/>
              <a:gd name="connsiteY2" fmla="*/ 333103 h 666205"/>
              <a:gd name="connsiteX3" fmla="*/ 192317 w 384634"/>
              <a:gd name="connsiteY3" fmla="*/ 666205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5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3" name="Freeform: Shape 542">
            <a:extLst>
              <a:ext uri="{FF2B5EF4-FFF2-40B4-BE49-F238E27FC236}">
                <a16:creationId xmlns:a16="http://schemas.microsoft.com/office/drawing/2014/main" id="{80C819E5-9B80-4782-7CBB-B08DCE613501}"/>
              </a:ext>
            </a:extLst>
          </p:cNvPr>
          <p:cNvSpPr/>
          <p:nvPr/>
        </p:nvSpPr>
        <p:spPr>
          <a:xfrm>
            <a:off x="-932629" y="555170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4" name="Freeform: Shape 543">
            <a:extLst>
              <a:ext uri="{FF2B5EF4-FFF2-40B4-BE49-F238E27FC236}">
                <a16:creationId xmlns:a16="http://schemas.microsoft.com/office/drawing/2014/main" id="{0A3E4652-681E-96FB-07D5-0E0320F07192}"/>
              </a:ext>
            </a:extLst>
          </p:cNvPr>
          <p:cNvSpPr/>
          <p:nvPr/>
        </p:nvSpPr>
        <p:spPr>
          <a:xfrm>
            <a:off x="221272" y="-111035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5" name="Freeform: Shape 544">
            <a:extLst>
              <a:ext uri="{FF2B5EF4-FFF2-40B4-BE49-F238E27FC236}">
                <a16:creationId xmlns:a16="http://schemas.microsoft.com/office/drawing/2014/main" id="{A9AC121F-5089-03D3-7010-3BA5A3AA77F5}"/>
              </a:ext>
            </a:extLst>
          </p:cNvPr>
          <p:cNvSpPr/>
          <p:nvPr/>
        </p:nvSpPr>
        <p:spPr>
          <a:xfrm>
            <a:off x="1375175" y="-777241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6" name="Freeform: Shape 545">
            <a:extLst>
              <a:ext uri="{FF2B5EF4-FFF2-40B4-BE49-F238E27FC236}">
                <a16:creationId xmlns:a16="http://schemas.microsoft.com/office/drawing/2014/main" id="{CE854554-EE6E-D30D-91A8-6AEB534DE2C1}"/>
              </a:ext>
            </a:extLst>
          </p:cNvPr>
          <p:cNvSpPr/>
          <p:nvPr/>
        </p:nvSpPr>
        <p:spPr>
          <a:xfrm>
            <a:off x="990541" y="-444138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7" name="Freeform: Shape 546">
            <a:extLst>
              <a:ext uri="{FF2B5EF4-FFF2-40B4-BE49-F238E27FC236}">
                <a16:creationId xmlns:a16="http://schemas.microsoft.com/office/drawing/2014/main" id="{B9C7A74D-AA1F-3851-3534-6E7D5E0D9355}"/>
              </a:ext>
            </a:extLst>
          </p:cNvPr>
          <p:cNvSpPr/>
          <p:nvPr/>
        </p:nvSpPr>
        <p:spPr>
          <a:xfrm>
            <a:off x="-163361" y="222067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8" name="Freeform: Shape 547">
            <a:extLst>
              <a:ext uri="{FF2B5EF4-FFF2-40B4-BE49-F238E27FC236}">
                <a16:creationId xmlns:a16="http://schemas.microsoft.com/office/drawing/2014/main" id="{54C2848F-6CC9-73FE-EEC4-476DD4317B14}"/>
              </a:ext>
            </a:extLst>
          </p:cNvPr>
          <p:cNvSpPr/>
          <p:nvPr/>
        </p:nvSpPr>
        <p:spPr>
          <a:xfrm>
            <a:off x="-1317263" y="888273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4 w 576951"/>
              <a:gd name="connsiteY2" fmla="*/ 0 h 333103"/>
              <a:gd name="connsiteX3" fmla="*/ 576951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9" name="Freeform: Shape 548">
            <a:extLst>
              <a:ext uri="{FF2B5EF4-FFF2-40B4-BE49-F238E27FC236}">
                <a16:creationId xmlns:a16="http://schemas.microsoft.com/office/drawing/2014/main" id="{DE3ADA83-0C00-A320-DBB7-8E951188F1C7}"/>
              </a:ext>
            </a:extLst>
          </p:cNvPr>
          <p:cNvSpPr/>
          <p:nvPr/>
        </p:nvSpPr>
        <p:spPr>
          <a:xfrm>
            <a:off x="-355678" y="222067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0" name="Freeform: Shape 549">
            <a:extLst>
              <a:ext uri="{FF2B5EF4-FFF2-40B4-BE49-F238E27FC236}">
                <a16:creationId xmlns:a16="http://schemas.microsoft.com/office/drawing/2014/main" id="{19BEB9EF-011D-ECA1-B6BE-E58FFD727FAB}"/>
              </a:ext>
            </a:extLst>
          </p:cNvPr>
          <p:cNvSpPr/>
          <p:nvPr/>
        </p:nvSpPr>
        <p:spPr>
          <a:xfrm>
            <a:off x="798224" y="-444138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1" name="Freeform: Shape 550">
            <a:extLst>
              <a:ext uri="{FF2B5EF4-FFF2-40B4-BE49-F238E27FC236}">
                <a16:creationId xmlns:a16="http://schemas.microsoft.com/office/drawing/2014/main" id="{D6760DFC-9BE6-519A-8694-6BE522322092}"/>
              </a:ext>
            </a:extLst>
          </p:cNvPr>
          <p:cNvSpPr/>
          <p:nvPr/>
        </p:nvSpPr>
        <p:spPr>
          <a:xfrm>
            <a:off x="1952126" y="-1110344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2" name="Freeform: Shape 551">
            <a:extLst>
              <a:ext uri="{FF2B5EF4-FFF2-40B4-BE49-F238E27FC236}">
                <a16:creationId xmlns:a16="http://schemas.microsoft.com/office/drawing/2014/main" id="{56CE2D27-9745-D765-47E3-A41AEF7B6C45}"/>
              </a:ext>
            </a:extLst>
          </p:cNvPr>
          <p:cNvSpPr/>
          <p:nvPr/>
        </p:nvSpPr>
        <p:spPr>
          <a:xfrm>
            <a:off x="10606395" y="7217229"/>
            <a:ext cx="384633" cy="666205"/>
          </a:xfrm>
          <a:custGeom>
            <a:avLst/>
            <a:gdLst>
              <a:gd name="connsiteX0" fmla="*/ 0 w 384633"/>
              <a:gd name="connsiteY0" fmla="*/ 333103 h 666205"/>
              <a:gd name="connsiteX1" fmla="*/ 192317 w 384633"/>
              <a:gd name="connsiteY1" fmla="*/ 0 h 666205"/>
              <a:gd name="connsiteX2" fmla="*/ 384634 w 384633"/>
              <a:gd name="connsiteY2" fmla="*/ 333103 h 666205"/>
              <a:gd name="connsiteX3" fmla="*/ 192317 w 384633"/>
              <a:gd name="connsiteY3" fmla="*/ 666205 h 666205"/>
              <a:gd name="connsiteX4" fmla="*/ 0 w 384633"/>
              <a:gd name="connsiteY4" fmla="*/ 333103 h 666205"/>
              <a:gd name="connsiteX5" fmla="*/ 0 w 384633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3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5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3" name="Freeform: Shape 552">
            <a:extLst>
              <a:ext uri="{FF2B5EF4-FFF2-40B4-BE49-F238E27FC236}">
                <a16:creationId xmlns:a16="http://schemas.microsoft.com/office/drawing/2014/main" id="{9C378A75-BDD4-5C11-5C88-F0C033A89132}"/>
              </a:ext>
            </a:extLst>
          </p:cNvPr>
          <p:cNvSpPr/>
          <p:nvPr/>
        </p:nvSpPr>
        <p:spPr>
          <a:xfrm>
            <a:off x="9452492" y="7883435"/>
            <a:ext cx="384634" cy="666206"/>
          </a:xfrm>
          <a:custGeom>
            <a:avLst/>
            <a:gdLst>
              <a:gd name="connsiteX0" fmla="*/ 0 w 384634"/>
              <a:gd name="connsiteY0" fmla="*/ 333104 h 666206"/>
              <a:gd name="connsiteX1" fmla="*/ 192317 w 384634"/>
              <a:gd name="connsiteY1" fmla="*/ 0 h 666206"/>
              <a:gd name="connsiteX2" fmla="*/ 384635 w 384634"/>
              <a:gd name="connsiteY2" fmla="*/ 333104 h 666206"/>
              <a:gd name="connsiteX3" fmla="*/ 192317 w 384634"/>
              <a:gd name="connsiteY3" fmla="*/ 666206 h 666206"/>
              <a:gd name="connsiteX4" fmla="*/ 0 w 384634"/>
              <a:gd name="connsiteY4" fmla="*/ 333104 h 666206"/>
              <a:gd name="connsiteX5" fmla="*/ 0 w 384634"/>
              <a:gd name="connsiteY5" fmla="*/ 333104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6">
                <a:moveTo>
                  <a:pt x="0" y="333104"/>
                </a:moveTo>
                <a:lnTo>
                  <a:pt x="192317" y="0"/>
                </a:lnTo>
                <a:lnTo>
                  <a:pt x="384635" y="333104"/>
                </a:lnTo>
                <a:lnTo>
                  <a:pt x="192317" y="666206"/>
                </a:lnTo>
                <a:lnTo>
                  <a:pt x="0" y="333104"/>
                </a:lnTo>
                <a:lnTo>
                  <a:pt x="0" y="3331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4" name="Freeform: Shape 553">
            <a:extLst>
              <a:ext uri="{FF2B5EF4-FFF2-40B4-BE49-F238E27FC236}">
                <a16:creationId xmlns:a16="http://schemas.microsoft.com/office/drawing/2014/main" id="{6AFFF3DA-5B17-7561-A895-96459D0722BC}"/>
              </a:ext>
            </a:extLst>
          </p:cNvPr>
          <p:cNvSpPr/>
          <p:nvPr/>
        </p:nvSpPr>
        <p:spPr>
          <a:xfrm>
            <a:off x="8298590" y="8549641"/>
            <a:ext cx="384634" cy="666206"/>
          </a:xfrm>
          <a:custGeom>
            <a:avLst/>
            <a:gdLst>
              <a:gd name="connsiteX0" fmla="*/ 0 w 384634"/>
              <a:gd name="connsiteY0" fmla="*/ 333103 h 666206"/>
              <a:gd name="connsiteX1" fmla="*/ 192317 w 384634"/>
              <a:gd name="connsiteY1" fmla="*/ 0 h 666206"/>
              <a:gd name="connsiteX2" fmla="*/ 384635 w 384634"/>
              <a:gd name="connsiteY2" fmla="*/ 333103 h 666206"/>
              <a:gd name="connsiteX3" fmla="*/ 192317 w 384634"/>
              <a:gd name="connsiteY3" fmla="*/ 666206 h 666206"/>
              <a:gd name="connsiteX4" fmla="*/ 0 w 384634"/>
              <a:gd name="connsiteY4" fmla="*/ 333103 h 666206"/>
              <a:gd name="connsiteX5" fmla="*/ 0 w 384634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6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5" name="Freeform: Shape 554">
            <a:extLst>
              <a:ext uri="{FF2B5EF4-FFF2-40B4-BE49-F238E27FC236}">
                <a16:creationId xmlns:a16="http://schemas.microsoft.com/office/drawing/2014/main" id="{85FAD94B-7D27-2CE5-085F-82E7D87A2399}"/>
              </a:ext>
            </a:extLst>
          </p:cNvPr>
          <p:cNvSpPr/>
          <p:nvPr/>
        </p:nvSpPr>
        <p:spPr>
          <a:xfrm>
            <a:off x="7913956" y="8882743"/>
            <a:ext cx="576950" cy="333103"/>
          </a:xfrm>
          <a:custGeom>
            <a:avLst/>
            <a:gdLst>
              <a:gd name="connsiteX0" fmla="*/ 192317 w 576950"/>
              <a:gd name="connsiteY0" fmla="*/ 333104 h 333103"/>
              <a:gd name="connsiteX1" fmla="*/ 0 w 576950"/>
              <a:gd name="connsiteY1" fmla="*/ 0 h 333103"/>
              <a:gd name="connsiteX2" fmla="*/ 384634 w 576950"/>
              <a:gd name="connsiteY2" fmla="*/ 0 h 333103"/>
              <a:gd name="connsiteX3" fmla="*/ 576951 w 576950"/>
              <a:gd name="connsiteY3" fmla="*/ 333104 h 333103"/>
              <a:gd name="connsiteX4" fmla="*/ 192317 w 576950"/>
              <a:gd name="connsiteY4" fmla="*/ 333104 h 333103"/>
              <a:gd name="connsiteX5" fmla="*/ 192317 w 576950"/>
              <a:gd name="connsiteY5" fmla="*/ 333104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192317" y="333104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4"/>
                </a:lnTo>
                <a:lnTo>
                  <a:pt x="192317" y="333104"/>
                </a:lnTo>
                <a:lnTo>
                  <a:pt x="192317" y="3331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6" name="Freeform: Shape 555">
            <a:extLst>
              <a:ext uri="{FF2B5EF4-FFF2-40B4-BE49-F238E27FC236}">
                <a16:creationId xmlns:a16="http://schemas.microsoft.com/office/drawing/2014/main" id="{964680D6-4AE9-EDE8-1A20-EB1AD5A72483}"/>
              </a:ext>
            </a:extLst>
          </p:cNvPr>
          <p:cNvSpPr/>
          <p:nvPr/>
        </p:nvSpPr>
        <p:spPr>
          <a:xfrm>
            <a:off x="9067859" y="8216538"/>
            <a:ext cx="576950" cy="333102"/>
          </a:xfrm>
          <a:custGeom>
            <a:avLst/>
            <a:gdLst>
              <a:gd name="connsiteX0" fmla="*/ 192316 w 576950"/>
              <a:gd name="connsiteY0" fmla="*/ 333103 h 333102"/>
              <a:gd name="connsiteX1" fmla="*/ 0 w 576950"/>
              <a:gd name="connsiteY1" fmla="*/ 0 h 333102"/>
              <a:gd name="connsiteX2" fmla="*/ 384634 w 576950"/>
              <a:gd name="connsiteY2" fmla="*/ 0 h 333102"/>
              <a:gd name="connsiteX3" fmla="*/ 576951 w 576950"/>
              <a:gd name="connsiteY3" fmla="*/ 333103 h 333102"/>
              <a:gd name="connsiteX4" fmla="*/ 192316 w 576950"/>
              <a:gd name="connsiteY4" fmla="*/ 333103 h 333102"/>
              <a:gd name="connsiteX5" fmla="*/ 192316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6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6" y="333103"/>
                </a:lnTo>
                <a:lnTo>
                  <a:pt x="192316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7" name="Freeform: Shape 556">
            <a:extLst>
              <a:ext uri="{FF2B5EF4-FFF2-40B4-BE49-F238E27FC236}">
                <a16:creationId xmlns:a16="http://schemas.microsoft.com/office/drawing/2014/main" id="{A8F3401D-304B-D3DE-BB79-E6DC77CDE650}"/>
              </a:ext>
            </a:extLst>
          </p:cNvPr>
          <p:cNvSpPr/>
          <p:nvPr/>
        </p:nvSpPr>
        <p:spPr>
          <a:xfrm>
            <a:off x="10221761" y="7550332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5 w 576951"/>
              <a:gd name="connsiteY2" fmla="*/ 0 h 333102"/>
              <a:gd name="connsiteX3" fmla="*/ 576952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2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8" name="Freeform: Shape 557">
            <a:extLst>
              <a:ext uri="{FF2B5EF4-FFF2-40B4-BE49-F238E27FC236}">
                <a16:creationId xmlns:a16="http://schemas.microsoft.com/office/drawing/2014/main" id="{80B21493-B291-2D17-D4F3-A21E7BCE649F}"/>
              </a:ext>
            </a:extLst>
          </p:cNvPr>
          <p:cNvSpPr/>
          <p:nvPr/>
        </p:nvSpPr>
        <p:spPr>
          <a:xfrm>
            <a:off x="11183346" y="6884126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5 w 384634"/>
              <a:gd name="connsiteY2" fmla="*/ 333103 h 666205"/>
              <a:gd name="connsiteX3" fmla="*/ 192317 w 384634"/>
              <a:gd name="connsiteY3" fmla="*/ 666205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5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9" name="Freeform: Shape 558">
            <a:extLst>
              <a:ext uri="{FF2B5EF4-FFF2-40B4-BE49-F238E27FC236}">
                <a16:creationId xmlns:a16="http://schemas.microsoft.com/office/drawing/2014/main" id="{D56BC3CA-B965-5DFC-02C2-F3CD13FE762C}"/>
              </a:ext>
            </a:extLst>
          </p:cNvPr>
          <p:cNvSpPr/>
          <p:nvPr/>
        </p:nvSpPr>
        <p:spPr>
          <a:xfrm>
            <a:off x="10029444" y="7550332"/>
            <a:ext cx="384633" cy="666206"/>
          </a:xfrm>
          <a:custGeom>
            <a:avLst/>
            <a:gdLst>
              <a:gd name="connsiteX0" fmla="*/ 0 w 384633"/>
              <a:gd name="connsiteY0" fmla="*/ 333103 h 666206"/>
              <a:gd name="connsiteX1" fmla="*/ 192316 w 384633"/>
              <a:gd name="connsiteY1" fmla="*/ 0 h 666206"/>
              <a:gd name="connsiteX2" fmla="*/ 384634 w 384633"/>
              <a:gd name="connsiteY2" fmla="*/ 333103 h 666206"/>
              <a:gd name="connsiteX3" fmla="*/ 192316 w 384633"/>
              <a:gd name="connsiteY3" fmla="*/ 666206 h 666206"/>
              <a:gd name="connsiteX4" fmla="*/ 0 w 384633"/>
              <a:gd name="connsiteY4" fmla="*/ 333103 h 666206"/>
              <a:gd name="connsiteX5" fmla="*/ 0 w 384633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3" h="666206">
                <a:moveTo>
                  <a:pt x="0" y="333103"/>
                </a:moveTo>
                <a:lnTo>
                  <a:pt x="192316" y="0"/>
                </a:lnTo>
                <a:lnTo>
                  <a:pt x="384634" y="333103"/>
                </a:lnTo>
                <a:lnTo>
                  <a:pt x="192316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0" name="Freeform: Shape 559">
            <a:extLst>
              <a:ext uri="{FF2B5EF4-FFF2-40B4-BE49-F238E27FC236}">
                <a16:creationId xmlns:a16="http://schemas.microsoft.com/office/drawing/2014/main" id="{4F84D6A6-9B02-6207-0622-820F7A07581E}"/>
              </a:ext>
            </a:extLst>
          </p:cNvPr>
          <p:cNvSpPr/>
          <p:nvPr/>
        </p:nvSpPr>
        <p:spPr>
          <a:xfrm>
            <a:off x="8875541" y="8216538"/>
            <a:ext cx="384633" cy="666205"/>
          </a:xfrm>
          <a:custGeom>
            <a:avLst/>
            <a:gdLst>
              <a:gd name="connsiteX0" fmla="*/ 0 w 384633"/>
              <a:gd name="connsiteY0" fmla="*/ 333103 h 666205"/>
              <a:gd name="connsiteX1" fmla="*/ 192317 w 384633"/>
              <a:gd name="connsiteY1" fmla="*/ 0 h 666205"/>
              <a:gd name="connsiteX2" fmla="*/ 384634 w 384633"/>
              <a:gd name="connsiteY2" fmla="*/ 333103 h 666205"/>
              <a:gd name="connsiteX3" fmla="*/ 192317 w 384633"/>
              <a:gd name="connsiteY3" fmla="*/ 666205 h 666205"/>
              <a:gd name="connsiteX4" fmla="*/ 0 w 384633"/>
              <a:gd name="connsiteY4" fmla="*/ 333103 h 666205"/>
              <a:gd name="connsiteX5" fmla="*/ 0 w 384633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3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5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1" name="Freeform: Shape 560">
            <a:extLst>
              <a:ext uri="{FF2B5EF4-FFF2-40B4-BE49-F238E27FC236}">
                <a16:creationId xmlns:a16="http://schemas.microsoft.com/office/drawing/2014/main" id="{DEC6E5B1-0223-F4E3-90A0-51FCF2899A0D}"/>
              </a:ext>
            </a:extLst>
          </p:cNvPr>
          <p:cNvSpPr/>
          <p:nvPr/>
        </p:nvSpPr>
        <p:spPr>
          <a:xfrm>
            <a:off x="4452248" y="3886200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1 w 576951"/>
              <a:gd name="connsiteY2" fmla="*/ 0 h 333103"/>
              <a:gd name="connsiteX3" fmla="*/ 384634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2" name="Freeform: Shape 561">
            <a:extLst>
              <a:ext uri="{FF2B5EF4-FFF2-40B4-BE49-F238E27FC236}">
                <a16:creationId xmlns:a16="http://schemas.microsoft.com/office/drawing/2014/main" id="{0E02AA9F-6E33-3A65-866A-AD625A18B056}"/>
              </a:ext>
            </a:extLst>
          </p:cNvPr>
          <p:cNvSpPr/>
          <p:nvPr/>
        </p:nvSpPr>
        <p:spPr>
          <a:xfrm>
            <a:off x="5606151" y="4552405"/>
            <a:ext cx="576950" cy="333103"/>
          </a:xfrm>
          <a:custGeom>
            <a:avLst/>
            <a:gdLst>
              <a:gd name="connsiteX0" fmla="*/ 0 w 576950"/>
              <a:gd name="connsiteY0" fmla="*/ 333103 h 333103"/>
              <a:gd name="connsiteX1" fmla="*/ 192317 w 576950"/>
              <a:gd name="connsiteY1" fmla="*/ 0 h 333103"/>
              <a:gd name="connsiteX2" fmla="*/ 576951 w 576950"/>
              <a:gd name="connsiteY2" fmla="*/ 0 h 333103"/>
              <a:gd name="connsiteX3" fmla="*/ 384634 w 576950"/>
              <a:gd name="connsiteY3" fmla="*/ 333103 h 333103"/>
              <a:gd name="connsiteX4" fmla="*/ 0 w 576950"/>
              <a:gd name="connsiteY4" fmla="*/ 333103 h 333103"/>
              <a:gd name="connsiteX5" fmla="*/ 0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3" name="Freeform: Shape 562">
            <a:extLst>
              <a:ext uri="{FF2B5EF4-FFF2-40B4-BE49-F238E27FC236}">
                <a16:creationId xmlns:a16="http://schemas.microsoft.com/office/drawing/2014/main" id="{4E137AF7-D497-B85E-20BA-9250CE6C4BE0}"/>
              </a:ext>
            </a:extLst>
          </p:cNvPr>
          <p:cNvSpPr/>
          <p:nvPr/>
        </p:nvSpPr>
        <p:spPr>
          <a:xfrm>
            <a:off x="3298346" y="3219994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4" name="Freeform: Shape 563">
            <a:extLst>
              <a:ext uri="{FF2B5EF4-FFF2-40B4-BE49-F238E27FC236}">
                <a16:creationId xmlns:a16="http://schemas.microsoft.com/office/drawing/2014/main" id="{AC582B24-3D9C-09D7-B88B-E0977F2BBD2F}"/>
              </a:ext>
            </a:extLst>
          </p:cNvPr>
          <p:cNvSpPr/>
          <p:nvPr/>
        </p:nvSpPr>
        <p:spPr>
          <a:xfrm>
            <a:off x="6760053" y="5218611"/>
            <a:ext cx="576950" cy="333103"/>
          </a:xfrm>
          <a:custGeom>
            <a:avLst/>
            <a:gdLst>
              <a:gd name="connsiteX0" fmla="*/ 0 w 576950"/>
              <a:gd name="connsiteY0" fmla="*/ 333103 h 333103"/>
              <a:gd name="connsiteX1" fmla="*/ 192317 w 576950"/>
              <a:gd name="connsiteY1" fmla="*/ 0 h 333103"/>
              <a:gd name="connsiteX2" fmla="*/ 576951 w 576950"/>
              <a:gd name="connsiteY2" fmla="*/ 0 h 333103"/>
              <a:gd name="connsiteX3" fmla="*/ 384635 w 576950"/>
              <a:gd name="connsiteY3" fmla="*/ 333103 h 333103"/>
              <a:gd name="connsiteX4" fmla="*/ 0 w 576950"/>
              <a:gd name="connsiteY4" fmla="*/ 333103 h 333103"/>
              <a:gd name="connsiteX5" fmla="*/ 0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5" name="Freeform: Shape 564">
            <a:extLst>
              <a:ext uri="{FF2B5EF4-FFF2-40B4-BE49-F238E27FC236}">
                <a16:creationId xmlns:a16="http://schemas.microsoft.com/office/drawing/2014/main" id="{5D39F563-E136-0DD7-827D-CC858E987A86}"/>
              </a:ext>
            </a:extLst>
          </p:cNvPr>
          <p:cNvSpPr/>
          <p:nvPr/>
        </p:nvSpPr>
        <p:spPr>
          <a:xfrm>
            <a:off x="2144443" y="2553788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1 w 576951"/>
              <a:gd name="connsiteY2" fmla="*/ 0 h 333103"/>
              <a:gd name="connsiteX3" fmla="*/ 384634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6" name="Freeform: Shape 565">
            <a:extLst>
              <a:ext uri="{FF2B5EF4-FFF2-40B4-BE49-F238E27FC236}">
                <a16:creationId xmlns:a16="http://schemas.microsoft.com/office/drawing/2014/main" id="{35FE46EA-FECE-6F1F-FE4A-38FA3D9EF6F9}"/>
              </a:ext>
            </a:extLst>
          </p:cNvPr>
          <p:cNvSpPr/>
          <p:nvPr/>
        </p:nvSpPr>
        <p:spPr>
          <a:xfrm>
            <a:off x="7913956" y="5884817"/>
            <a:ext cx="576950" cy="333103"/>
          </a:xfrm>
          <a:custGeom>
            <a:avLst/>
            <a:gdLst>
              <a:gd name="connsiteX0" fmla="*/ 0 w 576950"/>
              <a:gd name="connsiteY0" fmla="*/ 333103 h 333103"/>
              <a:gd name="connsiteX1" fmla="*/ 192317 w 576950"/>
              <a:gd name="connsiteY1" fmla="*/ 0 h 333103"/>
              <a:gd name="connsiteX2" fmla="*/ 576951 w 576950"/>
              <a:gd name="connsiteY2" fmla="*/ 0 h 333103"/>
              <a:gd name="connsiteX3" fmla="*/ 384634 w 576950"/>
              <a:gd name="connsiteY3" fmla="*/ 333103 h 333103"/>
              <a:gd name="connsiteX4" fmla="*/ 0 w 576950"/>
              <a:gd name="connsiteY4" fmla="*/ 333103 h 333103"/>
              <a:gd name="connsiteX5" fmla="*/ 0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7" name="Freeform: Shape 566">
            <a:extLst>
              <a:ext uri="{FF2B5EF4-FFF2-40B4-BE49-F238E27FC236}">
                <a16:creationId xmlns:a16="http://schemas.microsoft.com/office/drawing/2014/main" id="{24B20809-7EB0-861F-9A69-706C070C4175}"/>
              </a:ext>
            </a:extLst>
          </p:cNvPr>
          <p:cNvSpPr/>
          <p:nvPr/>
        </p:nvSpPr>
        <p:spPr>
          <a:xfrm>
            <a:off x="990541" y="1887582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8" name="Freeform: Shape 567">
            <a:extLst>
              <a:ext uri="{FF2B5EF4-FFF2-40B4-BE49-F238E27FC236}">
                <a16:creationId xmlns:a16="http://schemas.microsoft.com/office/drawing/2014/main" id="{B3A0B91F-B08E-47E1-55E8-A78190BBE453}"/>
              </a:ext>
            </a:extLst>
          </p:cNvPr>
          <p:cNvSpPr/>
          <p:nvPr/>
        </p:nvSpPr>
        <p:spPr>
          <a:xfrm>
            <a:off x="9067859" y="6551023"/>
            <a:ext cx="576950" cy="333103"/>
          </a:xfrm>
          <a:custGeom>
            <a:avLst/>
            <a:gdLst>
              <a:gd name="connsiteX0" fmla="*/ 0 w 576950"/>
              <a:gd name="connsiteY0" fmla="*/ 333103 h 333103"/>
              <a:gd name="connsiteX1" fmla="*/ 192316 w 576950"/>
              <a:gd name="connsiteY1" fmla="*/ 0 h 333103"/>
              <a:gd name="connsiteX2" fmla="*/ 576951 w 576950"/>
              <a:gd name="connsiteY2" fmla="*/ 0 h 333103"/>
              <a:gd name="connsiteX3" fmla="*/ 384634 w 576950"/>
              <a:gd name="connsiteY3" fmla="*/ 333103 h 333103"/>
              <a:gd name="connsiteX4" fmla="*/ 0 w 576950"/>
              <a:gd name="connsiteY4" fmla="*/ 333103 h 333103"/>
              <a:gd name="connsiteX5" fmla="*/ 0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0" y="333103"/>
                </a:moveTo>
                <a:lnTo>
                  <a:pt x="192316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9" name="Freeform: Shape 568">
            <a:extLst>
              <a:ext uri="{FF2B5EF4-FFF2-40B4-BE49-F238E27FC236}">
                <a16:creationId xmlns:a16="http://schemas.microsoft.com/office/drawing/2014/main" id="{D08A1569-49EF-729B-0EF3-B76CB8DE23A8}"/>
              </a:ext>
            </a:extLst>
          </p:cNvPr>
          <p:cNvSpPr/>
          <p:nvPr/>
        </p:nvSpPr>
        <p:spPr>
          <a:xfrm>
            <a:off x="-163361" y="1221376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0" name="Freeform: Shape 569">
            <a:extLst>
              <a:ext uri="{FF2B5EF4-FFF2-40B4-BE49-F238E27FC236}">
                <a16:creationId xmlns:a16="http://schemas.microsoft.com/office/drawing/2014/main" id="{500FFAE9-CB89-F38B-EDBB-8B0C477AB812}"/>
              </a:ext>
            </a:extLst>
          </p:cNvPr>
          <p:cNvSpPr/>
          <p:nvPr/>
        </p:nvSpPr>
        <p:spPr>
          <a:xfrm>
            <a:off x="10221761" y="7217229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2 w 576951"/>
              <a:gd name="connsiteY2" fmla="*/ 0 h 333102"/>
              <a:gd name="connsiteX3" fmla="*/ 384635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2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1" name="Freeform: Shape 570">
            <a:extLst>
              <a:ext uri="{FF2B5EF4-FFF2-40B4-BE49-F238E27FC236}">
                <a16:creationId xmlns:a16="http://schemas.microsoft.com/office/drawing/2014/main" id="{46091D08-2429-8993-E801-C05CF521FC25}"/>
              </a:ext>
            </a:extLst>
          </p:cNvPr>
          <p:cNvSpPr/>
          <p:nvPr/>
        </p:nvSpPr>
        <p:spPr>
          <a:xfrm>
            <a:off x="-1317263" y="555170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2" name="Freeform: Shape 571">
            <a:extLst>
              <a:ext uri="{FF2B5EF4-FFF2-40B4-BE49-F238E27FC236}">
                <a16:creationId xmlns:a16="http://schemas.microsoft.com/office/drawing/2014/main" id="{96177486-CFDC-DEC0-DC28-CD1D17F671AA}"/>
              </a:ext>
            </a:extLst>
          </p:cNvPr>
          <p:cNvSpPr/>
          <p:nvPr/>
        </p:nvSpPr>
        <p:spPr>
          <a:xfrm>
            <a:off x="4259931" y="3553096"/>
            <a:ext cx="384634" cy="666206"/>
          </a:xfrm>
          <a:custGeom>
            <a:avLst/>
            <a:gdLst>
              <a:gd name="connsiteX0" fmla="*/ 0 w 384634"/>
              <a:gd name="connsiteY0" fmla="*/ 333103 h 666206"/>
              <a:gd name="connsiteX1" fmla="*/ 192317 w 384634"/>
              <a:gd name="connsiteY1" fmla="*/ 0 h 666206"/>
              <a:gd name="connsiteX2" fmla="*/ 384634 w 384634"/>
              <a:gd name="connsiteY2" fmla="*/ 333103 h 666206"/>
              <a:gd name="connsiteX3" fmla="*/ 192317 w 384634"/>
              <a:gd name="connsiteY3" fmla="*/ 666206 h 666206"/>
              <a:gd name="connsiteX4" fmla="*/ 0 w 384634"/>
              <a:gd name="connsiteY4" fmla="*/ 333103 h 666206"/>
              <a:gd name="connsiteX5" fmla="*/ 0 w 384634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6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3" name="Freeform: Shape 572">
            <a:extLst>
              <a:ext uri="{FF2B5EF4-FFF2-40B4-BE49-F238E27FC236}">
                <a16:creationId xmlns:a16="http://schemas.microsoft.com/office/drawing/2014/main" id="{D19C4600-A14E-360C-4597-AAC6D9E4B0E7}"/>
              </a:ext>
            </a:extLst>
          </p:cNvPr>
          <p:cNvSpPr/>
          <p:nvPr/>
        </p:nvSpPr>
        <p:spPr>
          <a:xfrm>
            <a:off x="5413834" y="4219303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4" name="Freeform: Shape 573">
            <a:extLst>
              <a:ext uri="{FF2B5EF4-FFF2-40B4-BE49-F238E27FC236}">
                <a16:creationId xmlns:a16="http://schemas.microsoft.com/office/drawing/2014/main" id="{6D268972-9316-6A0F-86FF-ACFCBDF4B57E}"/>
              </a:ext>
            </a:extLst>
          </p:cNvPr>
          <p:cNvSpPr/>
          <p:nvPr/>
        </p:nvSpPr>
        <p:spPr>
          <a:xfrm>
            <a:off x="3106029" y="2886891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5" name="Freeform: Shape 574">
            <a:extLst>
              <a:ext uri="{FF2B5EF4-FFF2-40B4-BE49-F238E27FC236}">
                <a16:creationId xmlns:a16="http://schemas.microsoft.com/office/drawing/2014/main" id="{42F98355-61C5-38ED-111C-DD58ED53386F}"/>
              </a:ext>
            </a:extLst>
          </p:cNvPr>
          <p:cNvSpPr/>
          <p:nvPr/>
        </p:nvSpPr>
        <p:spPr>
          <a:xfrm>
            <a:off x="6567736" y="4885508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5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6" name="Freeform: Shape 575">
            <a:extLst>
              <a:ext uri="{FF2B5EF4-FFF2-40B4-BE49-F238E27FC236}">
                <a16:creationId xmlns:a16="http://schemas.microsoft.com/office/drawing/2014/main" id="{BE1C3233-69DF-25D7-C6C5-59104C2C7F86}"/>
              </a:ext>
            </a:extLst>
          </p:cNvPr>
          <p:cNvSpPr/>
          <p:nvPr/>
        </p:nvSpPr>
        <p:spPr>
          <a:xfrm>
            <a:off x="1952126" y="2220685"/>
            <a:ext cx="384634" cy="666206"/>
          </a:xfrm>
          <a:custGeom>
            <a:avLst/>
            <a:gdLst>
              <a:gd name="connsiteX0" fmla="*/ 0 w 384634"/>
              <a:gd name="connsiteY0" fmla="*/ 333103 h 666206"/>
              <a:gd name="connsiteX1" fmla="*/ 192317 w 384634"/>
              <a:gd name="connsiteY1" fmla="*/ 0 h 666206"/>
              <a:gd name="connsiteX2" fmla="*/ 384634 w 384634"/>
              <a:gd name="connsiteY2" fmla="*/ 333103 h 666206"/>
              <a:gd name="connsiteX3" fmla="*/ 192317 w 384634"/>
              <a:gd name="connsiteY3" fmla="*/ 666206 h 666206"/>
              <a:gd name="connsiteX4" fmla="*/ 0 w 384634"/>
              <a:gd name="connsiteY4" fmla="*/ 333103 h 666206"/>
              <a:gd name="connsiteX5" fmla="*/ 0 w 384634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6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7" name="Freeform: Shape 576">
            <a:extLst>
              <a:ext uri="{FF2B5EF4-FFF2-40B4-BE49-F238E27FC236}">
                <a16:creationId xmlns:a16="http://schemas.microsoft.com/office/drawing/2014/main" id="{B3993AF9-076D-FBF6-7C0D-FECDF7970B52}"/>
              </a:ext>
            </a:extLst>
          </p:cNvPr>
          <p:cNvSpPr/>
          <p:nvPr/>
        </p:nvSpPr>
        <p:spPr>
          <a:xfrm>
            <a:off x="7721639" y="5551714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5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8" name="Freeform: Shape 577">
            <a:extLst>
              <a:ext uri="{FF2B5EF4-FFF2-40B4-BE49-F238E27FC236}">
                <a16:creationId xmlns:a16="http://schemas.microsoft.com/office/drawing/2014/main" id="{A3967366-4EC5-C6BA-A6B4-40714777E54B}"/>
              </a:ext>
            </a:extLst>
          </p:cNvPr>
          <p:cNvSpPr/>
          <p:nvPr/>
        </p:nvSpPr>
        <p:spPr>
          <a:xfrm>
            <a:off x="798224" y="1554479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9" name="Freeform: Shape 578">
            <a:extLst>
              <a:ext uri="{FF2B5EF4-FFF2-40B4-BE49-F238E27FC236}">
                <a16:creationId xmlns:a16="http://schemas.microsoft.com/office/drawing/2014/main" id="{105AF3AF-865E-6692-5F6D-5AAE86FE6C65}"/>
              </a:ext>
            </a:extLst>
          </p:cNvPr>
          <p:cNvSpPr/>
          <p:nvPr/>
        </p:nvSpPr>
        <p:spPr>
          <a:xfrm>
            <a:off x="8875541" y="6217920"/>
            <a:ext cx="384633" cy="666206"/>
          </a:xfrm>
          <a:custGeom>
            <a:avLst/>
            <a:gdLst>
              <a:gd name="connsiteX0" fmla="*/ 0 w 384633"/>
              <a:gd name="connsiteY0" fmla="*/ 333103 h 666206"/>
              <a:gd name="connsiteX1" fmla="*/ 192317 w 384633"/>
              <a:gd name="connsiteY1" fmla="*/ 0 h 666206"/>
              <a:gd name="connsiteX2" fmla="*/ 384634 w 384633"/>
              <a:gd name="connsiteY2" fmla="*/ 333103 h 666206"/>
              <a:gd name="connsiteX3" fmla="*/ 192317 w 384633"/>
              <a:gd name="connsiteY3" fmla="*/ 666206 h 666206"/>
              <a:gd name="connsiteX4" fmla="*/ 0 w 384633"/>
              <a:gd name="connsiteY4" fmla="*/ 333103 h 666206"/>
              <a:gd name="connsiteX5" fmla="*/ 0 w 384633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3" h="666206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0" name="Freeform: Shape 579">
            <a:extLst>
              <a:ext uri="{FF2B5EF4-FFF2-40B4-BE49-F238E27FC236}">
                <a16:creationId xmlns:a16="http://schemas.microsoft.com/office/drawing/2014/main" id="{B0F45DA3-38B0-BA08-DA10-D5B4B4CC6207}"/>
              </a:ext>
            </a:extLst>
          </p:cNvPr>
          <p:cNvSpPr/>
          <p:nvPr/>
        </p:nvSpPr>
        <p:spPr>
          <a:xfrm>
            <a:off x="-355678" y="888273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1" name="Freeform: Shape 580">
            <a:extLst>
              <a:ext uri="{FF2B5EF4-FFF2-40B4-BE49-F238E27FC236}">
                <a16:creationId xmlns:a16="http://schemas.microsoft.com/office/drawing/2014/main" id="{28BAE913-69D5-2180-6D17-C7F7FD5FF9E4}"/>
              </a:ext>
            </a:extLst>
          </p:cNvPr>
          <p:cNvSpPr/>
          <p:nvPr/>
        </p:nvSpPr>
        <p:spPr>
          <a:xfrm>
            <a:off x="10029444" y="6884126"/>
            <a:ext cx="384633" cy="666205"/>
          </a:xfrm>
          <a:custGeom>
            <a:avLst/>
            <a:gdLst>
              <a:gd name="connsiteX0" fmla="*/ 0 w 384633"/>
              <a:gd name="connsiteY0" fmla="*/ 333103 h 666205"/>
              <a:gd name="connsiteX1" fmla="*/ 192316 w 384633"/>
              <a:gd name="connsiteY1" fmla="*/ 0 h 666205"/>
              <a:gd name="connsiteX2" fmla="*/ 384634 w 384633"/>
              <a:gd name="connsiteY2" fmla="*/ 333103 h 666205"/>
              <a:gd name="connsiteX3" fmla="*/ 192316 w 384633"/>
              <a:gd name="connsiteY3" fmla="*/ 666205 h 666205"/>
              <a:gd name="connsiteX4" fmla="*/ 0 w 384633"/>
              <a:gd name="connsiteY4" fmla="*/ 333103 h 666205"/>
              <a:gd name="connsiteX5" fmla="*/ 0 w 384633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3" h="666205">
                <a:moveTo>
                  <a:pt x="0" y="333103"/>
                </a:moveTo>
                <a:lnTo>
                  <a:pt x="192316" y="0"/>
                </a:lnTo>
                <a:lnTo>
                  <a:pt x="384634" y="333103"/>
                </a:lnTo>
                <a:lnTo>
                  <a:pt x="192316" y="666205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2" name="Freeform: Shape 581">
            <a:extLst>
              <a:ext uri="{FF2B5EF4-FFF2-40B4-BE49-F238E27FC236}">
                <a16:creationId xmlns:a16="http://schemas.microsoft.com/office/drawing/2014/main" id="{F337C93B-6D87-E15C-5CDD-12F1132BCB4F}"/>
              </a:ext>
            </a:extLst>
          </p:cNvPr>
          <p:cNvSpPr/>
          <p:nvPr/>
        </p:nvSpPr>
        <p:spPr>
          <a:xfrm>
            <a:off x="-1509580" y="222067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3" name="Freeform: Shape 582">
            <a:extLst>
              <a:ext uri="{FF2B5EF4-FFF2-40B4-BE49-F238E27FC236}">
                <a16:creationId xmlns:a16="http://schemas.microsoft.com/office/drawing/2014/main" id="{60B2773D-524E-C91D-1482-8292283D9A87}"/>
              </a:ext>
            </a:extLst>
          </p:cNvPr>
          <p:cNvSpPr/>
          <p:nvPr/>
        </p:nvSpPr>
        <p:spPr>
          <a:xfrm>
            <a:off x="4452248" y="2553788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1 w 576951"/>
              <a:gd name="connsiteY2" fmla="*/ 0 h 333103"/>
              <a:gd name="connsiteX3" fmla="*/ 384634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4" name="Freeform: Shape 583">
            <a:extLst>
              <a:ext uri="{FF2B5EF4-FFF2-40B4-BE49-F238E27FC236}">
                <a16:creationId xmlns:a16="http://schemas.microsoft.com/office/drawing/2014/main" id="{71A30D05-303D-2E4C-68A1-E848257FE384}"/>
              </a:ext>
            </a:extLst>
          </p:cNvPr>
          <p:cNvSpPr/>
          <p:nvPr/>
        </p:nvSpPr>
        <p:spPr>
          <a:xfrm>
            <a:off x="5606151" y="3219994"/>
            <a:ext cx="576950" cy="333102"/>
          </a:xfrm>
          <a:custGeom>
            <a:avLst/>
            <a:gdLst>
              <a:gd name="connsiteX0" fmla="*/ 0 w 576950"/>
              <a:gd name="connsiteY0" fmla="*/ 333103 h 333102"/>
              <a:gd name="connsiteX1" fmla="*/ 192317 w 576950"/>
              <a:gd name="connsiteY1" fmla="*/ 0 h 333102"/>
              <a:gd name="connsiteX2" fmla="*/ 576951 w 576950"/>
              <a:gd name="connsiteY2" fmla="*/ 0 h 333102"/>
              <a:gd name="connsiteX3" fmla="*/ 384634 w 576950"/>
              <a:gd name="connsiteY3" fmla="*/ 333103 h 333102"/>
              <a:gd name="connsiteX4" fmla="*/ 0 w 576950"/>
              <a:gd name="connsiteY4" fmla="*/ 333103 h 333102"/>
              <a:gd name="connsiteX5" fmla="*/ 0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5" name="Freeform: Shape 584">
            <a:extLst>
              <a:ext uri="{FF2B5EF4-FFF2-40B4-BE49-F238E27FC236}">
                <a16:creationId xmlns:a16="http://schemas.microsoft.com/office/drawing/2014/main" id="{F6C5265F-FE80-BAED-FDC1-04076A960CF9}"/>
              </a:ext>
            </a:extLst>
          </p:cNvPr>
          <p:cNvSpPr/>
          <p:nvPr/>
        </p:nvSpPr>
        <p:spPr>
          <a:xfrm>
            <a:off x="3298346" y="1887582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6" name="Freeform: Shape 585">
            <a:extLst>
              <a:ext uri="{FF2B5EF4-FFF2-40B4-BE49-F238E27FC236}">
                <a16:creationId xmlns:a16="http://schemas.microsoft.com/office/drawing/2014/main" id="{AA9BE3A1-905A-F8E7-2F0E-E840BEA19E40}"/>
              </a:ext>
            </a:extLst>
          </p:cNvPr>
          <p:cNvSpPr/>
          <p:nvPr/>
        </p:nvSpPr>
        <p:spPr>
          <a:xfrm>
            <a:off x="6760053" y="3886200"/>
            <a:ext cx="576950" cy="333103"/>
          </a:xfrm>
          <a:custGeom>
            <a:avLst/>
            <a:gdLst>
              <a:gd name="connsiteX0" fmla="*/ 0 w 576950"/>
              <a:gd name="connsiteY0" fmla="*/ 333103 h 333103"/>
              <a:gd name="connsiteX1" fmla="*/ 192317 w 576950"/>
              <a:gd name="connsiteY1" fmla="*/ 0 h 333103"/>
              <a:gd name="connsiteX2" fmla="*/ 576951 w 576950"/>
              <a:gd name="connsiteY2" fmla="*/ 0 h 333103"/>
              <a:gd name="connsiteX3" fmla="*/ 384635 w 576950"/>
              <a:gd name="connsiteY3" fmla="*/ 333103 h 333103"/>
              <a:gd name="connsiteX4" fmla="*/ 0 w 576950"/>
              <a:gd name="connsiteY4" fmla="*/ 333103 h 333103"/>
              <a:gd name="connsiteX5" fmla="*/ 0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7" name="Freeform: Shape 586">
            <a:extLst>
              <a:ext uri="{FF2B5EF4-FFF2-40B4-BE49-F238E27FC236}">
                <a16:creationId xmlns:a16="http://schemas.microsoft.com/office/drawing/2014/main" id="{C5291DDE-8D00-0C01-4908-FB43C61AC8C8}"/>
              </a:ext>
            </a:extLst>
          </p:cNvPr>
          <p:cNvSpPr/>
          <p:nvPr/>
        </p:nvSpPr>
        <p:spPr>
          <a:xfrm>
            <a:off x="2144443" y="1221376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8" name="Freeform: Shape 587">
            <a:extLst>
              <a:ext uri="{FF2B5EF4-FFF2-40B4-BE49-F238E27FC236}">
                <a16:creationId xmlns:a16="http://schemas.microsoft.com/office/drawing/2014/main" id="{A1D6D956-1DF5-AAED-A4D5-E07F6AB2C218}"/>
              </a:ext>
            </a:extLst>
          </p:cNvPr>
          <p:cNvSpPr/>
          <p:nvPr/>
        </p:nvSpPr>
        <p:spPr>
          <a:xfrm>
            <a:off x="7913956" y="4552405"/>
            <a:ext cx="576950" cy="333103"/>
          </a:xfrm>
          <a:custGeom>
            <a:avLst/>
            <a:gdLst>
              <a:gd name="connsiteX0" fmla="*/ 0 w 576950"/>
              <a:gd name="connsiteY0" fmla="*/ 333103 h 333103"/>
              <a:gd name="connsiteX1" fmla="*/ 192317 w 576950"/>
              <a:gd name="connsiteY1" fmla="*/ 0 h 333103"/>
              <a:gd name="connsiteX2" fmla="*/ 576951 w 576950"/>
              <a:gd name="connsiteY2" fmla="*/ 0 h 333103"/>
              <a:gd name="connsiteX3" fmla="*/ 384634 w 576950"/>
              <a:gd name="connsiteY3" fmla="*/ 333103 h 333103"/>
              <a:gd name="connsiteX4" fmla="*/ 0 w 576950"/>
              <a:gd name="connsiteY4" fmla="*/ 333103 h 333103"/>
              <a:gd name="connsiteX5" fmla="*/ 0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9" name="Freeform: Shape 588">
            <a:extLst>
              <a:ext uri="{FF2B5EF4-FFF2-40B4-BE49-F238E27FC236}">
                <a16:creationId xmlns:a16="http://schemas.microsoft.com/office/drawing/2014/main" id="{EDCBABBB-A2FA-A288-70C6-5BBF30CA330A}"/>
              </a:ext>
            </a:extLst>
          </p:cNvPr>
          <p:cNvSpPr/>
          <p:nvPr/>
        </p:nvSpPr>
        <p:spPr>
          <a:xfrm>
            <a:off x="990541" y="555170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0" name="Freeform: Shape 589">
            <a:extLst>
              <a:ext uri="{FF2B5EF4-FFF2-40B4-BE49-F238E27FC236}">
                <a16:creationId xmlns:a16="http://schemas.microsoft.com/office/drawing/2014/main" id="{B3379B50-D258-F32B-7D77-FA44BCB88BB7}"/>
              </a:ext>
            </a:extLst>
          </p:cNvPr>
          <p:cNvSpPr/>
          <p:nvPr/>
        </p:nvSpPr>
        <p:spPr>
          <a:xfrm>
            <a:off x="9067859" y="5218611"/>
            <a:ext cx="576950" cy="333103"/>
          </a:xfrm>
          <a:custGeom>
            <a:avLst/>
            <a:gdLst>
              <a:gd name="connsiteX0" fmla="*/ 0 w 576950"/>
              <a:gd name="connsiteY0" fmla="*/ 333103 h 333103"/>
              <a:gd name="connsiteX1" fmla="*/ 192316 w 576950"/>
              <a:gd name="connsiteY1" fmla="*/ 0 h 333103"/>
              <a:gd name="connsiteX2" fmla="*/ 576951 w 576950"/>
              <a:gd name="connsiteY2" fmla="*/ 0 h 333103"/>
              <a:gd name="connsiteX3" fmla="*/ 384634 w 576950"/>
              <a:gd name="connsiteY3" fmla="*/ 333103 h 333103"/>
              <a:gd name="connsiteX4" fmla="*/ 0 w 576950"/>
              <a:gd name="connsiteY4" fmla="*/ 333103 h 333103"/>
              <a:gd name="connsiteX5" fmla="*/ 0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0" y="333103"/>
                </a:moveTo>
                <a:lnTo>
                  <a:pt x="192316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1" name="Freeform: Shape 590">
            <a:extLst>
              <a:ext uri="{FF2B5EF4-FFF2-40B4-BE49-F238E27FC236}">
                <a16:creationId xmlns:a16="http://schemas.microsoft.com/office/drawing/2014/main" id="{0C9945F3-0731-7F0C-AC12-2551D8441B03}"/>
              </a:ext>
            </a:extLst>
          </p:cNvPr>
          <p:cNvSpPr/>
          <p:nvPr/>
        </p:nvSpPr>
        <p:spPr>
          <a:xfrm>
            <a:off x="-163361" y="-111035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2" name="Freeform: Shape 591">
            <a:extLst>
              <a:ext uri="{FF2B5EF4-FFF2-40B4-BE49-F238E27FC236}">
                <a16:creationId xmlns:a16="http://schemas.microsoft.com/office/drawing/2014/main" id="{910FBF9D-D5D7-0A58-E626-66479543D7E9}"/>
              </a:ext>
            </a:extLst>
          </p:cNvPr>
          <p:cNvSpPr/>
          <p:nvPr/>
        </p:nvSpPr>
        <p:spPr>
          <a:xfrm>
            <a:off x="10221761" y="5884817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2 w 576951"/>
              <a:gd name="connsiteY2" fmla="*/ 0 h 333103"/>
              <a:gd name="connsiteX3" fmla="*/ 384635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2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3" name="Freeform: Shape 592">
            <a:extLst>
              <a:ext uri="{FF2B5EF4-FFF2-40B4-BE49-F238E27FC236}">
                <a16:creationId xmlns:a16="http://schemas.microsoft.com/office/drawing/2014/main" id="{CED9BAE2-73E7-72EB-8158-1083A00509F8}"/>
              </a:ext>
            </a:extLst>
          </p:cNvPr>
          <p:cNvSpPr/>
          <p:nvPr/>
        </p:nvSpPr>
        <p:spPr>
          <a:xfrm>
            <a:off x="5413834" y="2886891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4" name="Freeform: Shape 593">
            <a:extLst>
              <a:ext uri="{FF2B5EF4-FFF2-40B4-BE49-F238E27FC236}">
                <a16:creationId xmlns:a16="http://schemas.microsoft.com/office/drawing/2014/main" id="{CE7AB363-C63B-615A-2A35-7AB7FD024BB4}"/>
              </a:ext>
            </a:extLst>
          </p:cNvPr>
          <p:cNvSpPr/>
          <p:nvPr/>
        </p:nvSpPr>
        <p:spPr>
          <a:xfrm>
            <a:off x="6567736" y="3553096"/>
            <a:ext cx="384634" cy="666206"/>
          </a:xfrm>
          <a:custGeom>
            <a:avLst/>
            <a:gdLst>
              <a:gd name="connsiteX0" fmla="*/ 0 w 384634"/>
              <a:gd name="connsiteY0" fmla="*/ 333103 h 666206"/>
              <a:gd name="connsiteX1" fmla="*/ 192317 w 384634"/>
              <a:gd name="connsiteY1" fmla="*/ 0 h 666206"/>
              <a:gd name="connsiteX2" fmla="*/ 384635 w 384634"/>
              <a:gd name="connsiteY2" fmla="*/ 333103 h 666206"/>
              <a:gd name="connsiteX3" fmla="*/ 192317 w 384634"/>
              <a:gd name="connsiteY3" fmla="*/ 666206 h 666206"/>
              <a:gd name="connsiteX4" fmla="*/ 0 w 384634"/>
              <a:gd name="connsiteY4" fmla="*/ 333103 h 666206"/>
              <a:gd name="connsiteX5" fmla="*/ 0 w 384634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6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5" name="Freeform: Shape 594">
            <a:extLst>
              <a:ext uri="{FF2B5EF4-FFF2-40B4-BE49-F238E27FC236}">
                <a16:creationId xmlns:a16="http://schemas.microsoft.com/office/drawing/2014/main" id="{D71A1069-E924-574D-A091-5F2635CF01E4}"/>
              </a:ext>
            </a:extLst>
          </p:cNvPr>
          <p:cNvSpPr/>
          <p:nvPr/>
        </p:nvSpPr>
        <p:spPr>
          <a:xfrm>
            <a:off x="4259931" y="2220685"/>
            <a:ext cx="384634" cy="666206"/>
          </a:xfrm>
          <a:custGeom>
            <a:avLst/>
            <a:gdLst>
              <a:gd name="connsiteX0" fmla="*/ 0 w 384634"/>
              <a:gd name="connsiteY0" fmla="*/ 333103 h 666206"/>
              <a:gd name="connsiteX1" fmla="*/ 192317 w 384634"/>
              <a:gd name="connsiteY1" fmla="*/ 0 h 666206"/>
              <a:gd name="connsiteX2" fmla="*/ 384634 w 384634"/>
              <a:gd name="connsiteY2" fmla="*/ 333103 h 666206"/>
              <a:gd name="connsiteX3" fmla="*/ 192317 w 384634"/>
              <a:gd name="connsiteY3" fmla="*/ 666206 h 666206"/>
              <a:gd name="connsiteX4" fmla="*/ 0 w 384634"/>
              <a:gd name="connsiteY4" fmla="*/ 333103 h 666206"/>
              <a:gd name="connsiteX5" fmla="*/ 0 w 384634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6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6" name="Freeform: Shape 595">
            <a:extLst>
              <a:ext uri="{FF2B5EF4-FFF2-40B4-BE49-F238E27FC236}">
                <a16:creationId xmlns:a16="http://schemas.microsoft.com/office/drawing/2014/main" id="{7A929DAE-9D95-8C78-4CF6-863B3586AE72}"/>
              </a:ext>
            </a:extLst>
          </p:cNvPr>
          <p:cNvSpPr/>
          <p:nvPr/>
        </p:nvSpPr>
        <p:spPr>
          <a:xfrm>
            <a:off x="7721639" y="4219303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5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7" name="Freeform: Shape 596">
            <a:extLst>
              <a:ext uri="{FF2B5EF4-FFF2-40B4-BE49-F238E27FC236}">
                <a16:creationId xmlns:a16="http://schemas.microsoft.com/office/drawing/2014/main" id="{33E8635D-EEC3-2670-CD06-B257DFD0F79B}"/>
              </a:ext>
            </a:extLst>
          </p:cNvPr>
          <p:cNvSpPr/>
          <p:nvPr/>
        </p:nvSpPr>
        <p:spPr>
          <a:xfrm>
            <a:off x="3106029" y="1554479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8" name="Freeform: Shape 597">
            <a:extLst>
              <a:ext uri="{FF2B5EF4-FFF2-40B4-BE49-F238E27FC236}">
                <a16:creationId xmlns:a16="http://schemas.microsoft.com/office/drawing/2014/main" id="{6CE34B87-717B-C421-1F8D-82471204387A}"/>
              </a:ext>
            </a:extLst>
          </p:cNvPr>
          <p:cNvSpPr/>
          <p:nvPr/>
        </p:nvSpPr>
        <p:spPr>
          <a:xfrm>
            <a:off x="8875541" y="4885508"/>
            <a:ext cx="384633" cy="666205"/>
          </a:xfrm>
          <a:custGeom>
            <a:avLst/>
            <a:gdLst>
              <a:gd name="connsiteX0" fmla="*/ 0 w 384633"/>
              <a:gd name="connsiteY0" fmla="*/ 333103 h 666205"/>
              <a:gd name="connsiteX1" fmla="*/ 192317 w 384633"/>
              <a:gd name="connsiteY1" fmla="*/ 0 h 666205"/>
              <a:gd name="connsiteX2" fmla="*/ 384634 w 384633"/>
              <a:gd name="connsiteY2" fmla="*/ 333103 h 666205"/>
              <a:gd name="connsiteX3" fmla="*/ 192317 w 384633"/>
              <a:gd name="connsiteY3" fmla="*/ 666206 h 666205"/>
              <a:gd name="connsiteX4" fmla="*/ 0 w 384633"/>
              <a:gd name="connsiteY4" fmla="*/ 333103 h 666205"/>
              <a:gd name="connsiteX5" fmla="*/ 0 w 384633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3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9" name="Freeform: Shape 598">
            <a:extLst>
              <a:ext uri="{FF2B5EF4-FFF2-40B4-BE49-F238E27FC236}">
                <a16:creationId xmlns:a16="http://schemas.microsoft.com/office/drawing/2014/main" id="{8EDEC196-5908-6638-D662-3C9655055955}"/>
              </a:ext>
            </a:extLst>
          </p:cNvPr>
          <p:cNvSpPr/>
          <p:nvPr/>
        </p:nvSpPr>
        <p:spPr>
          <a:xfrm>
            <a:off x="1952126" y="888273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0" name="Freeform: Shape 599">
            <a:extLst>
              <a:ext uri="{FF2B5EF4-FFF2-40B4-BE49-F238E27FC236}">
                <a16:creationId xmlns:a16="http://schemas.microsoft.com/office/drawing/2014/main" id="{262781D2-9BF7-6B35-02CC-21FAAB6F59B0}"/>
              </a:ext>
            </a:extLst>
          </p:cNvPr>
          <p:cNvSpPr/>
          <p:nvPr/>
        </p:nvSpPr>
        <p:spPr>
          <a:xfrm>
            <a:off x="10029444" y="5551714"/>
            <a:ext cx="384633" cy="666205"/>
          </a:xfrm>
          <a:custGeom>
            <a:avLst/>
            <a:gdLst>
              <a:gd name="connsiteX0" fmla="*/ 0 w 384633"/>
              <a:gd name="connsiteY0" fmla="*/ 333103 h 666205"/>
              <a:gd name="connsiteX1" fmla="*/ 192316 w 384633"/>
              <a:gd name="connsiteY1" fmla="*/ 0 h 666205"/>
              <a:gd name="connsiteX2" fmla="*/ 384634 w 384633"/>
              <a:gd name="connsiteY2" fmla="*/ 333103 h 666205"/>
              <a:gd name="connsiteX3" fmla="*/ 192316 w 384633"/>
              <a:gd name="connsiteY3" fmla="*/ 666206 h 666205"/>
              <a:gd name="connsiteX4" fmla="*/ 0 w 384633"/>
              <a:gd name="connsiteY4" fmla="*/ 333103 h 666205"/>
              <a:gd name="connsiteX5" fmla="*/ 0 w 384633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3" h="666205">
                <a:moveTo>
                  <a:pt x="0" y="333103"/>
                </a:moveTo>
                <a:lnTo>
                  <a:pt x="192316" y="0"/>
                </a:lnTo>
                <a:lnTo>
                  <a:pt x="384634" y="333103"/>
                </a:lnTo>
                <a:lnTo>
                  <a:pt x="192316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1" name="Freeform: Shape 600">
            <a:extLst>
              <a:ext uri="{FF2B5EF4-FFF2-40B4-BE49-F238E27FC236}">
                <a16:creationId xmlns:a16="http://schemas.microsoft.com/office/drawing/2014/main" id="{FAD2148D-1E10-E6B8-A035-5A907A7E1528}"/>
              </a:ext>
            </a:extLst>
          </p:cNvPr>
          <p:cNvSpPr/>
          <p:nvPr/>
        </p:nvSpPr>
        <p:spPr>
          <a:xfrm>
            <a:off x="798224" y="222067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2" name="Freeform: Shape 601">
            <a:extLst>
              <a:ext uri="{FF2B5EF4-FFF2-40B4-BE49-F238E27FC236}">
                <a16:creationId xmlns:a16="http://schemas.microsoft.com/office/drawing/2014/main" id="{902403E7-2D45-E446-E067-7B869F27F369}"/>
              </a:ext>
            </a:extLst>
          </p:cNvPr>
          <p:cNvSpPr/>
          <p:nvPr/>
        </p:nvSpPr>
        <p:spPr>
          <a:xfrm>
            <a:off x="-355678" y="-444138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3" name="Freeform: Shape 602">
            <a:extLst>
              <a:ext uri="{FF2B5EF4-FFF2-40B4-BE49-F238E27FC236}">
                <a16:creationId xmlns:a16="http://schemas.microsoft.com/office/drawing/2014/main" id="{FAD4B4D3-2696-7AEB-A216-4793C0815CA1}"/>
              </a:ext>
            </a:extLst>
          </p:cNvPr>
          <p:cNvSpPr/>
          <p:nvPr/>
        </p:nvSpPr>
        <p:spPr>
          <a:xfrm>
            <a:off x="4452248" y="5218611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1 w 576951"/>
              <a:gd name="connsiteY2" fmla="*/ 0 h 333103"/>
              <a:gd name="connsiteX3" fmla="*/ 384634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4" name="Freeform: Shape 603">
            <a:extLst>
              <a:ext uri="{FF2B5EF4-FFF2-40B4-BE49-F238E27FC236}">
                <a16:creationId xmlns:a16="http://schemas.microsoft.com/office/drawing/2014/main" id="{96311FDC-C8D3-194E-84E9-B979D34568D0}"/>
              </a:ext>
            </a:extLst>
          </p:cNvPr>
          <p:cNvSpPr/>
          <p:nvPr/>
        </p:nvSpPr>
        <p:spPr>
          <a:xfrm>
            <a:off x="5606151" y="5884817"/>
            <a:ext cx="576950" cy="333103"/>
          </a:xfrm>
          <a:custGeom>
            <a:avLst/>
            <a:gdLst>
              <a:gd name="connsiteX0" fmla="*/ 0 w 576950"/>
              <a:gd name="connsiteY0" fmla="*/ 333103 h 333103"/>
              <a:gd name="connsiteX1" fmla="*/ 192317 w 576950"/>
              <a:gd name="connsiteY1" fmla="*/ 0 h 333103"/>
              <a:gd name="connsiteX2" fmla="*/ 576951 w 576950"/>
              <a:gd name="connsiteY2" fmla="*/ 0 h 333103"/>
              <a:gd name="connsiteX3" fmla="*/ 384634 w 576950"/>
              <a:gd name="connsiteY3" fmla="*/ 333103 h 333103"/>
              <a:gd name="connsiteX4" fmla="*/ 0 w 576950"/>
              <a:gd name="connsiteY4" fmla="*/ 333103 h 333103"/>
              <a:gd name="connsiteX5" fmla="*/ 0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5" name="Freeform: Shape 604">
            <a:extLst>
              <a:ext uri="{FF2B5EF4-FFF2-40B4-BE49-F238E27FC236}">
                <a16:creationId xmlns:a16="http://schemas.microsoft.com/office/drawing/2014/main" id="{A747900F-533B-F8D0-E351-31BB897A9012}"/>
              </a:ext>
            </a:extLst>
          </p:cNvPr>
          <p:cNvSpPr/>
          <p:nvPr/>
        </p:nvSpPr>
        <p:spPr>
          <a:xfrm>
            <a:off x="3298346" y="4552405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1 w 576951"/>
              <a:gd name="connsiteY2" fmla="*/ 0 h 333103"/>
              <a:gd name="connsiteX3" fmla="*/ 384634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6" name="Freeform: Shape 605">
            <a:extLst>
              <a:ext uri="{FF2B5EF4-FFF2-40B4-BE49-F238E27FC236}">
                <a16:creationId xmlns:a16="http://schemas.microsoft.com/office/drawing/2014/main" id="{FE4BDDA2-9948-DCD0-6B5A-B92E0C6C0198}"/>
              </a:ext>
            </a:extLst>
          </p:cNvPr>
          <p:cNvSpPr/>
          <p:nvPr/>
        </p:nvSpPr>
        <p:spPr>
          <a:xfrm>
            <a:off x="6760053" y="6551023"/>
            <a:ext cx="576950" cy="333103"/>
          </a:xfrm>
          <a:custGeom>
            <a:avLst/>
            <a:gdLst>
              <a:gd name="connsiteX0" fmla="*/ 0 w 576950"/>
              <a:gd name="connsiteY0" fmla="*/ 333103 h 333103"/>
              <a:gd name="connsiteX1" fmla="*/ 192317 w 576950"/>
              <a:gd name="connsiteY1" fmla="*/ 0 h 333103"/>
              <a:gd name="connsiteX2" fmla="*/ 576951 w 576950"/>
              <a:gd name="connsiteY2" fmla="*/ 0 h 333103"/>
              <a:gd name="connsiteX3" fmla="*/ 384635 w 576950"/>
              <a:gd name="connsiteY3" fmla="*/ 333103 h 333103"/>
              <a:gd name="connsiteX4" fmla="*/ 0 w 576950"/>
              <a:gd name="connsiteY4" fmla="*/ 333103 h 333103"/>
              <a:gd name="connsiteX5" fmla="*/ 0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7" name="Freeform: Shape 606">
            <a:extLst>
              <a:ext uri="{FF2B5EF4-FFF2-40B4-BE49-F238E27FC236}">
                <a16:creationId xmlns:a16="http://schemas.microsoft.com/office/drawing/2014/main" id="{A0571B84-8A80-12AC-AFAF-872653E9875F}"/>
              </a:ext>
            </a:extLst>
          </p:cNvPr>
          <p:cNvSpPr/>
          <p:nvPr/>
        </p:nvSpPr>
        <p:spPr>
          <a:xfrm>
            <a:off x="2144443" y="3886200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1 w 576951"/>
              <a:gd name="connsiteY2" fmla="*/ 0 h 333103"/>
              <a:gd name="connsiteX3" fmla="*/ 384634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8" name="Freeform: Shape 607">
            <a:extLst>
              <a:ext uri="{FF2B5EF4-FFF2-40B4-BE49-F238E27FC236}">
                <a16:creationId xmlns:a16="http://schemas.microsoft.com/office/drawing/2014/main" id="{60D43645-57CF-C2F2-D95D-E363C9182DBD}"/>
              </a:ext>
            </a:extLst>
          </p:cNvPr>
          <p:cNvSpPr/>
          <p:nvPr/>
        </p:nvSpPr>
        <p:spPr>
          <a:xfrm>
            <a:off x="7913956" y="7217229"/>
            <a:ext cx="576950" cy="333102"/>
          </a:xfrm>
          <a:custGeom>
            <a:avLst/>
            <a:gdLst>
              <a:gd name="connsiteX0" fmla="*/ 0 w 576950"/>
              <a:gd name="connsiteY0" fmla="*/ 333103 h 333102"/>
              <a:gd name="connsiteX1" fmla="*/ 192317 w 576950"/>
              <a:gd name="connsiteY1" fmla="*/ 0 h 333102"/>
              <a:gd name="connsiteX2" fmla="*/ 576951 w 576950"/>
              <a:gd name="connsiteY2" fmla="*/ 0 h 333102"/>
              <a:gd name="connsiteX3" fmla="*/ 384634 w 576950"/>
              <a:gd name="connsiteY3" fmla="*/ 333103 h 333102"/>
              <a:gd name="connsiteX4" fmla="*/ 0 w 576950"/>
              <a:gd name="connsiteY4" fmla="*/ 333103 h 333102"/>
              <a:gd name="connsiteX5" fmla="*/ 0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9" name="Freeform: Shape 608">
            <a:extLst>
              <a:ext uri="{FF2B5EF4-FFF2-40B4-BE49-F238E27FC236}">
                <a16:creationId xmlns:a16="http://schemas.microsoft.com/office/drawing/2014/main" id="{4E739D68-EDFE-39DB-3249-F834D0E441DE}"/>
              </a:ext>
            </a:extLst>
          </p:cNvPr>
          <p:cNvSpPr/>
          <p:nvPr/>
        </p:nvSpPr>
        <p:spPr>
          <a:xfrm>
            <a:off x="990541" y="3219994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0" name="Freeform: Shape 609">
            <a:extLst>
              <a:ext uri="{FF2B5EF4-FFF2-40B4-BE49-F238E27FC236}">
                <a16:creationId xmlns:a16="http://schemas.microsoft.com/office/drawing/2014/main" id="{61F5FEF1-7D24-C208-34F9-875917C8D56F}"/>
              </a:ext>
            </a:extLst>
          </p:cNvPr>
          <p:cNvSpPr/>
          <p:nvPr/>
        </p:nvSpPr>
        <p:spPr>
          <a:xfrm>
            <a:off x="9067859" y="7883435"/>
            <a:ext cx="576950" cy="333103"/>
          </a:xfrm>
          <a:custGeom>
            <a:avLst/>
            <a:gdLst>
              <a:gd name="connsiteX0" fmla="*/ 0 w 576950"/>
              <a:gd name="connsiteY0" fmla="*/ 333104 h 333103"/>
              <a:gd name="connsiteX1" fmla="*/ 192316 w 576950"/>
              <a:gd name="connsiteY1" fmla="*/ 0 h 333103"/>
              <a:gd name="connsiteX2" fmla="*/ 576951 w 576950"/>
              <a:gd name="connsiteY2" fmla="*/ 0 h 333103"/>
              <a:gd name="connsiteX3" fmla="*/ 384634 w 576950"/>
              <a:gd name="connsiteY3" fmla="*/ 333104 h 333103"/>
              <a:gd name="connsiteX4" fmla="*/ 0 w 576950"/>
              <a:gd name="connsiteY4" fmla="*/ 333104 h 333103"/>
              <a:gd name="connsiteX5" fmla="*/ 0 w 576950"/>
              <a:gd name="connsiteY5" fmla="*/ 333104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0" y="333104"/>
                </a:moveTo>
                <a:lnTo>
                  <a:pt x="192316" y="0"/>
                </a:lnTo>
                <a:lnTo>
                  <a:pt x="576951" y="0"/>
                </a:lnTo>
                <a:lnTo>
                  <a:pt x="384634" y="333104"/>
                </a:lnTo>
                <a:lnTo>
                  <a:pt x="0" y="333104"/>
                </a:lnTo>
                <a:lnTo>
                  <a:pt x="0" y="3331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1" name="Freeform: Shape 610">
            <a:extLst>
              <a:ext uri="{FF2B5EF4-FFF2-40B4-BE49-F238E27FC236}">
                <a16:creationId xmlns:a16="http://schemas.microsoft.com/office/drawing/2014/main" id="{BC64FD90-6709-7C96-9B35-153BF8FF3BF9}"/>
              </a:ext>
            </a:extLst>
          </p:cNvPr>
          <p:cNvSpPr/>
          <p:nvPr/>
        </p:nvSpPr>
        <p:spPr>
          <a:xfrm>
            <a:off x="-163361" y="2553788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1 w 576951"/>
              <a:gd name="connsiteY2" fmla="*/ 0 h 333103"/>
              <a:gd name="connsiteX3" fmla="*/ 384634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2" name="Freeform: Shape 611">
            <a:extLst>
              <a:ext uri="{FF2B5EF4-FFF2-40B4-BE49-F238E27FC236}">
                <a16:creationId xmlns:a16="http://schemas.microsoft.com/office/drawing/2014/main" id="{FE3FD01F-2606-BA1D-71F4-61BFAACC3765}"/>
              </a:ext>
            </a:extLst>
          </p:cNvPr>
          <p:cNvSpPr/>
          <p:nvPr/>
        </p:nvSpPr>
        <p:spPr>
          <a:xfrm>
            <a:off x="-1317263" y="1887582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3" name="Freeform: Shape 612">
            <a:extLst>
              <a:ext uri="{FF2B5EF4-FFF2-40B4-BE49-F238E27FC236}">
                <a16:creationId xmlns:a16="http://schemas.microsoft.com/office/drawing/2014/main" id="{0385F13A-CC96-E3E8-5BEB-D78B6F94BAD5}"/>
              </a:ext>
            </a:extLst>
          </p:cNvPr>
          <p:cNvSpPr/>
          <p:nvPr/>
        </p:nvSpPr>
        <p:spPr>
          <a:xfrm>
            <a:off x="3106029" y="4219303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4" name="Freeform: Shape 613">
            <a:extLst>
              <a:ext uri="{FF2B5EF4-FFF2-40B4-BE49-F238E27FC236}">
                <a16:creationId xmlns:a16="http://schemas.microsoft.com/office/drawing/2014/main" id="{066C3B59-2F45-D02E-8D98-2A68FD5BD54B}"/>
              </a:ext>
            </a:extLst>
          </p:cNvPr>
          <p:cNvSpPr/>
          <p:nvPr/>
        </p:nvSpPr>
        <p:spPr>
          <a:xfrm>
            <a:off x="4259931" y="4885508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5" name="Freeform: Shape 614">
            <a:extLst>
              <a:ext uri="{FF2B5EF4-FFF2-40B4-BE49-F238E27FC236}">
                <a16:creationId xmlns:a16="http://schemas.microsoft.com/office/drawing/2014/main" id="{D104B31F-7AAF-D607-2F3F-5C27AFE4B1AC}"/>
              </a:ext>
            </a:extLst>
          </p:cNvPr>
          <p:cNvSpPr/>
          <p:nvPr/>
        </p:nvSpPr>
        <p:spPr>
          <a:xfrm>
            <a:off x="1952126" y="3553096"/>
            <a:ext cx="384634" cy="666206"/>
          </a:xfrm>
          <a:custGeom>
            <a:avLst/>
            <a:gdLst>
              <a:gd name="connsiteX0" fmla="*/ 0 w 384634"/>
              <a:gd name="connsiteY0" fmla="*/ 333103 h 666206"/>
              <a:gd name="connsiteX1" fmla="*/ 192317 w 384634"/>
              <a:gd name="connsiteY1" fmla="*/ 0 h 666206"/>
              <a:gd name="connsiteX2" fmla="*/ 384634 w 384634"/>
              <a:gd name="connsiteY2" fmla="*/ 333103 h 666206"/>
              <a:gd name="connsiteX3" fmla="*/ 192317 w 384634"/>
              <a:gd name="connsiteY3" fmla="*/ 666206 h 666206"/>
              <a:gd name="connsiteX4" fmla="*/ 0 w 384634"/>
              <a:gd name="connsiteY4" fmla="*/ 333103 h 666206"/>
              <a:gd name="connsiteX5" fmla="*/ 0 w 384634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6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6" name="Freeform: Shape 615">
            <a:extLst>
              <a:ext uri="{FF2B5EF4-FFF2-40B4-BE49-F238E27FC236}">
                <a16:creationId xmlns:a16="http://schemas.microsoft.com/office/drawing/2014/main" id="{9F995D4E-7606-1766-6C7F-6142D869C404}"/>
              </a:ext>
            </a:extLst>
          </p:cNvPr>
          <p:cNvSpPr/>
          <p:nvPr/>
        </p:nvSpPr>
        <p:spPr>
          <a:xfrm>
            <a:off x="5413834" y="5551714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7" name="Freeform: Shape 616">
            <a:extLst>
              <a:ext uri="{FF2B5EF4-FFF2-40B4-BE49-F238E27FC236}">
                <a16:creationId xmlns:a16="http://schemas.microsoft.com/office/drawing/2014/main" id="{58AD1B2C-54B4-736E-C2CC-919B91931D50}"/>
              </a:ext>
            </a:extLst>
          </p:cNvPr>
          <p:cNvSpPr/>
          <p:nvPr/>
        </p:nvSpPr>
        <p:spPr>
          <a:xfrm>
            <a:off x="798224" y="2886891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8" name="Freeform: Shape 617">
            <a:extLst>
              <a:ext uri="{FF2B5EF4-FFF2-40B4-BE49-F238E27FC236}">
                <a16:creationId xmlns:a16="http://schemas.microsoft.com/office/drawing/2014/main" id="{1EDF10BD-21E3-0649-5F53-A72182288AFA}"/>
              </a:ext>
            </a:extLst>
          </p:cNvPr>
          <p:cNvSpPr/>
          <p:nvPr/>
        </p:nvSpPr>
        <p:spPr>
          <a:xfrm>
            <a:off x="6567736" y="6217920"/>
            <a:ext cx="384634" cy="666206"/>
          </a:xfrm>
          <a:custGeom>
            <a:avLst/>
            <a:gdLst>
              <a:gd name="connsiteX0" fmla="*/ 0 w 384634"/>
              <a:gd name="connsiteY0" fmla="*/ 333103 h 666206"/>
              <a:gd name="connsiteX1" fmla="*/ 192317 w 384634"/>
              <a:gd name="connsiteY1" fmla="*/ 0 h 666206"/>
              <a:gd name="connsiteX2" fmla="*/ 384635 w 384634"/>
              <a:gd name="connsiteY2" fmla="*/ 333103 h 666206"/>
              <a:gd name="connsiteX3" fmla="*/ 192317 w 384634"/>
              <a:gd name="connsiteY3" fmla="*/ 666206 h 666206"/>
              <a:gd name="connsiteX4" fmla="*/ 0 w 384634"/>
              <a:gd name="connsiteY4" fmla="*/ 333103 h 666206"/>
              <a:gd name="connsiteX5" fmla="*/ 0 w 384634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6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9" name="Freeform: Shape 618">
            <a:extLst>
              <a:ext uri="{FF2B5EF4-FFF2-40B4-BE49-F238E27FC236}">
                <a16:creationId xmlns:a16="http://schemas.microsoft.com/office/drawing/2014/main" id="{7B6460B0-96DF-D3F2-2C24-5CC33225C8B2}"/>
              </a:ext>
            </a:extLst>
          </p:cNvPr>
          <p:cNvSpPr/>
          <p:nvPr/>
        </p:nvSpPr>
        <p:spPr>
          <a:xfrm>
            <a:off x="-355678" y="2220685"/>
            <a:ext cx="384634" cy="666206"/>
          </a:xfrm>
          <a:custGeom>
            <a:avLst/>
            <a:gdLst>
              <a:gd name="connsiteX0" fmla="*/ 0 w 384634"/>
              <a:gd name="connsiteY0" fmla="*/ 333103 h 666206"/>
              <a:gd name="connsiteX1" fmla="*/ 192317 w 384634"/>
              <a:gd name="connsiteY1" fmla="*/ 0 h 666206"/>
              <a:gd name="connsiteX2" fmla="*/ 384634 w 384634"/>
              <a:gd name="connsiteY2" fmla="*/ 333103 h 666206"/>
              <a:gd name="connsiteX3" fmla="*/ 192317 w 384634"/>
              <a:gd name="connsiteY3" fmla="*/ 666206 h 666206"/>
              <a:gd name="connsiteX4" fmla="*/ 0 w 384634"/>
              <a:gd name="connsiteY4" fmla="*/ 333103 h 666206"/>
              <a:gd name="connsiteX5" fmla="*/ 0 w 384634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6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0" name="Freeform: Shape 619">
            <a:extLst>
              <a:ext uri="{FF2B5EF4-FFF2-40B4-BE49-F238E27FC236}">
                <a16:creationId xmlns:a16="http://schemas.microsoft.com/office/drawing/2014/main" id="{CE245215-4FF4-13CE-A859-208B4441EE4F}"/>
              </a:ext>
            </a:extLst>
          </p:cNvPr>
          <p:cNvSpPr/>
          <p:nvPr/>
        </p:nvSpPr>
        <p:spPr>
          <a:xfrm>
            <a:off x="7721639" y="6884126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5 w 384634"/>
              <a:gd name="connsiteY2" fmla="*/ 333103 h 666205"/>
              <a:gd name="connsiteX3" fmla="*/ 192317 w 384634"/>
              <a:gd name="connsiteY3" fmla="*/ 666205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5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1" name="Freeform: Shape 620">
            <a:extLst>
              <a:ext uri="{FF2B5EF4-FFF2-40B4-BE49-F238E27FC236}">
                <a16:creationId xmlns:a16="http://schemas.microsoft.com/office/drawing/2014/main" id="{5C65DB72-F93C-5BCB-AD1D-92DCEB3D37D6}"/>
              </a:ext>
            </a:extLst>
          </p:cNvPr>
          <p:cNvSpPr/>
          <p:nvPr/>
        </p:nvSpPr>
        <p:spPr>
          <a:xfrm>
            <a:off x="-1509580" y="1554479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2" name="Freeform: Shape 621">
            <a:extLst>
              <a:ext uri="{FF2B5EF4-FFF2-40B4-BE49-F238E27FC236}">
                <a16:creationId xmlns:a16="http://schemas.microsoft.com/office/drawing/2014/main" id="{C5C08EF1-3046-C62A-CED8-5EF55D8E2F9B}"/>
              </a:ext>
            </a:extLst>
          </p:cNvPr>
          <p:cNvSpPr/>
          <p:nvPr/>
        </p:nvSpPr>
        <p:spPr>
          <a:xfrm>
            <a:off x="8875541" y="7550332"/>
            <a:ext cx="384633" cy="666206"/>
          </a:xfrm>
          <a:custGeom>
            <a:avLst/>
            <a:gdLst>
              <a:gd name="connsiteX0" fmla="*/ 0 w 384633"/>
              <a:gd name="connsiteY0" fmla="*/ 333103 h 666206"/>
              <a:gd name="connsiteX1" fmla="*/ 192317 w 384633"/>
              <a:gd name="connsiteY1" fmla="*/ 0 h 666206"/>
              <a:gd name="connsiteX2" fmla="*/ 384634 w 384633"/>
              <a:gd name="connsiteY2" fmla="*/ 333103 h 666206"/>
              <a:gd name="connsiteX3" fmla="*/ 192317 w 384633"/>
              <a:gd name="connsiteY3" fmla="*/ 666206 h 666206"/>
              <a:gd name="connsiteX4" fmla="*/ 0 w 384633"/>
              <a:gd name="connsiteY4" fmla="*/ 333103 h 666206"/>
              <a:gd name="connsiteX5" fmla="*/ 0 w 384633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3" h="666206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3" name="Freeform: Shape 622">
            <a:extLst>
              <a:ext uri="{FF2B5EF4-FFF2-40B4-BE49-F238E27FC236}">
                <a16:creationId xmlns:a16="http://schemas.microsoft.com/office/drawing/2014/main" id="{5E28E0B7-A673-95E9-7A93-3AE8EA29E56D}"/>
              </a:ext>
            </a:extLst>
          </p:cNvPr>
          <p:cNvSpPr/>
          <p:nvPr/>
        </p:nvSpPr>
        <p:spPr>
          <a:xfrm>
            <a:off x="4452248" y="1221376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4" name="Freeform: Shape 623">
            <a:extLst>
              <a:ext uri="{FF2B5EF4-FFF2-40B4-BE49-F238E27FC236}">
                <a16:creationId xmlns:a16="http://schemas.microsoft.com/office/drawing/2014/main" id="{FD4816BC-B5A3-F8C9-9F87-0EBB4DAA8DB6}"/>
              </a:ext>
            </a:extLst>
          </p:cNvPr>
          <p:cNvSpPr/>
          <p:nvPr/>
        </p:nvSpPr>
        <p:spPr>
          <a:xfrm>
            <a:off x="5606151" y="1887582"/>
            <a:ext cx="576950" cy="333102"/>
          </a:xfrm>
          <a:custGeom>
            <a:avLst/>
            <a:gdLst>
              <a:gd name="connsiteX0" fmla="*/ 0 w 576950"/>
              <a:gd name="connsiteY0" fmla="*/ 333103 h 333102"/>
              <a:gd name="connsiteX1" fmla="*/ 192317 w 576950"/>
              <a:gd name="connsiteY1" fmla="*/ 0 h 333102"/>
              <a:gd name="connsiteX2" fmla="*/ 576951 w 576950"/>
              <a:gd name="connsiteY2" fmla="*/ 0 h 333102"/>
              <a:gd name="connsiteX3" fmla="*/ 384634 w 576950"/>
              <a:gd name="connsiteY3" fmla="*/ 333103 h 333102"/>
              <a:gd name="connsiteX4" fmla="*/ 0 w 576950"/>
              <a:gd name="connsiteY4" fmla="*/ 333103 h 333102"/>
              <a:gd name="connsiteX5" fmla="*/ 0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5" name="Freeform: Shape 624">
            <a:extLst>
              <a:ext uri="{FF2B5EF4-FFF2-40B4-BE49-F238E27FC236}">
                <a16:creationId xmlns:a16="http://schemas.microsoft.com/office/drawing/2014/main" id="{CD51ECE4-8371-3DB2-5350-843972BC13D1}"/>
              </a:ext>
            </a:extLst>
          </p:cNvPr>
          <p:cNvSpPr/>
          <p:nvPr/>
        </p:nvSpPr>
        <p:spPr>
          <a:xfrm>
            <a:off x="3298346" y="555170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6" name="Freeform: Shape 625">
            <a:extLst>
              <a:ext uri="{FF2B5EF4-FFF2-40B4-BE49-F238E27FC236}">
                <a16:creationId xmlns:a16="http://schemas.microsoft.com/office/drawing/2014/main" id="{24B5FEAB-6C39-BAEF-72ED-89FBE098E258}"/>
              </a:ext>
            </a:extLst>
          </p:cNvPr>
          <p:cNvSpPr/>
          <p:nvPr/>
        </p:nvSpPr>
        <p:spPr>
          <a:xfrm>
            <a:off x="6760053" y="2553788"/>
            <a:ext cx="576950" cy="333103"/>
          </a:xfrm>
          <a:custGeom>
            <a:avLst/>
            <a:gdLst>
              <a:gd name="connsiteX0" fmla="*/ 0 w 576950"/>
              <a:gd name="connsiteY0" fmla="*/ 333103 h 333103"/>
              <a:gd name="connsiteX1" fmla="*/ 192317 w 576950"/>
              <a:gd name="connsiteY1" fmla="*/ 0 h 333103"/>
              <a:gd name="connsiteX2" fmla="*/ 576951 w 576950"/>
              <a:gd name="connsiteY2" fmla="*/ 0 h 333103"/>
              <a:gd name="connsiteX3" fmla="*/ 384635 w 576950"/>
              <a:gd name="connsiteY3" fmla="*/ 333103 h 333103"/>
              <a:gd name="connsiteX4" fmla="*/ 0 w 576950"/>
              <a:gd name="connsiteY4" fmla="*/ 333103 h 333103"/>
              <a:gd name="connsiteX5" fmla="*/ 0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7" name="Freeform: Shape 626">
            <a:extLst>
              <a:ext uri="{FF2B5EF4-FFF2-40B4-BE49-F238E27FC236}">
                <a16:creationId xmlns:a16="http://schemas.microsoft.com/office/drawing/2014/main" id="{9A7B3104-B1E7-B37B-91A9-074A6425954E}"/>
              </a:ext>
            </a:extLst>
          </p:cNvPr>
          <p:cNvSpPr/>
          <p:nvPr/>
        </p:nvSpPr>
        <p:spPr>
          <a:xfrm>
            <a:off x="2144443" y="-111035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8" name="Freeform: Shape 627">
            <a:extLst>
              <a:ext uri="{FF2B5EF4-FFF2-40B4-BE49-F238E27FC236}">
                <a16:creationId xmlns:a16="http://schemas.microsoft.com/office/drawing/2014/main" id="{D1DAAEAD-A5D1-6235-9CF4-15574CBB5668}"/>
              </a:ext>
            </a:extLst>
          </p:cNvPr>
          <p:cNvSpPr/>
          <p:nvPr/>
        </p:nvSpPr>
        <p:spPr>
          <a:xfrm>
            <a:off x="7913956" y="3219994"/>
            <a:ext cx="576950" cy="333102"/>
          </a:xfrm>
          <a:custGeom>
            <a:avLst/>
            <a:gdLst>
              <a:gd name="connsiteX0" fmla="*/ 0 w 576950"/>
              <a:gd name="connsiteY0" fmla="*/ 333103 h 333102"/>
              <a:gd name="connsiteX1" fmla="*/ 192317 w 576950"/>
              <a:gd name="connsiteY1" fmla="*/ 0 h 333102"/>
              <a:gd name="connsiteX2" fmla="*/ 576951 w 576950"/>
              <a:gd name="connsiteY2" fmla="*/ 0 h 333102"/>
              <a:gd name="connsiteX3" fmla="*/ 384634 w 576950"/>
              <a:gd name="connsiteY3" fmla="*/ 333103 h 333102"/>
              <a:gd name="connsiteX4" fmla="*/ 0 w 576950"/>
              <a:gd name="connsiteY4" fmla="*/ 333103 h 333102"/>
              <a:gd name="connsiteX5" fmla="*/ 0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9" name="Freeform: Shape 628">
            <a:extLst>
              <a:ext uri="{FF2B5EF4-FFF2-40B4-BE49-F238E27FC236}">
                <a16:creationId xmlns:a16="http://schemas.microsoft.com/office/drawing/2014/main" id="{95D562A0-79C7-3051-12EE-4ABB4972A406}"/>
              </a:ext>
            </a:extLst>
          </p:cNvPr>
          <p:cNvSpPr/>
          <p:nvPr/>
        </p:nvSpPr>
        <p:spPr>
          <a:xfrm>
            <a:off x="990541" y="-777241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0" name="Freeform: Shape 629">
            <a:extLst>
              <a:ext uri="{FF2B5EF4-FFF2-40B4-BE49-F238E27FC236}">
                <a16:creationId xmlns:a16="http://schemas.microsoft.com/office/drawing/2014/main" id="{C45EE88E-180E-4FF8-6419-462309DB8808}"/>
              </a:ext>
            </a:extLst>
          </p:cNvPr>
          <p:cNvSpPr/>
          <p:nvPr/>
        </p:nvSpPr>
        <p:spPr>
          <a:xfrm>
            <a:off x="9067859" y="3886200"/>
            <a:ext cx="576950" cy="333103"/>
          </a:xfrm>
          <a:custGeom>
            <a:avLst/>
            <a:gdLst>
              <a:gd name="connsiteX0" fmla="*/ 0 w 576950"/>
              <a:gd name="connsiteY0" fmla="*/ 333103 h 333103"/>
              <a:gd name="connsiteX1" fmla="*/ 192316 w 576950"/>
              <a:gd name="connsiteY1" fmla="*/ 0 h 333103"/>
              <a:gd name="connsiteX2" fmla="*/ 576951 w 576950"/>
              <a:gd name="connsiteY2" fmla="*/ 0 h 333103"/>
              <a:gd name="connsiteX3" fmla="*/ 384634 w 576950"/>
              <a:gd name="connsiteY3" fmla="*/ 333103 h 333103"/>
              <a:gd name="connsiteX4" fmla="*/ 0 w 576950"/>
              <a:gd name="connsiteY4" fmla="*/ 333103 h 333103"/>
              <a:gd name="connsiteX5" fmla="*/ 0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0" y="333103"/>
                </a:moveTo>
                <a:lnTo>
                  <a:pt x="192316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1" name="Freeform: Shape 630">
            <a:extLst>
              <a:ext uri="{FF2B5EF4-FFF2-40B4-BE49-F238E27FC236}">
                <a16:creationId xmlns:a16="http://schemas.microsoft.com/office/drawing/2014/main" id="{17A2BAD0-EC9B-44D2-FAEE-E374138FF10B}"/>
              </a:ext>
            </a:extLst>
          </p:cNvPr>
          <p:cNvSpPr/>
          <p:nvPr/>
        </p:nvSpPr>
        <p:spPr>
          <a:xfrm>
            <a:off x="10221761" y="4552405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2 w 576951"/>
              <a:gd name="connsiteY2" fmla="*/ 0 h 333103"/>
              <a:gd name="connsiteX3" fmla="*/ 384635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2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2" name="Freeform: Shape 631">
            <a:extLst>
              <a:ext uri="{FF2B5EF4-FFF2-40B4-BE49-F238E27FC236}">
                <a16:creationId xmlns:a16="http://schemas.microsoft.com/office/drawing/2014/main" id="{69EC1EC0-C07B-41C2-27A8-BD979CC130E4}"/>
              </a:ext>
            </a:extLst>
          </p:cNvPr>
          <p:cNvSpPr/>
          <p:nvPr/>
        </p:nvSpPr>
        <p:spPr>
          <a:xfrm>
            <a:off x="6567736" y="2220685"/>
            <a:ext cx="384634" cy="666206"/>
          </a:xfrm>
          <a:custGeom>
            <a:avLst/>
            <a:gdLst>
              <a:gd name="connsiteX0" fmla="*/ 0 w 384634"/>
              <a:gd name="connsiteY0" fmla="*/ 333103 h 666206"/>
              <a:gd name="connsiteX1" fmla="*/ 192317 w 384634"/>
              <a:gd name="connsiteY1" fmla="*/ 0 h 666206"/>
              <a:gd name="connsiteX2" fmla="*/ 384635 w 384634"/>
              <a:gd name="connsiteY2" fmla="*/ 333103 h 666206"/>
              <a:gd name="connsiteX3" fmla="*/ 192317 w 384634"/>
              <a:gd name="connsiteY3" fmla="*/ 666206 h 666206"/>
              <a:gd name="connsiteX4" fmla="*/ 0 w 384634"/>
              <a:gd name="connsiteY4" fmla="*/ 333103 h 666206"/>
              <a:gd name="connsiteX5" fmla="*/ 0 w 384634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6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3" name="Freeform: Shape 632">
            <a:extLst>
              <a:ext uri="{FF2B5EF4-FFF2-40B4-BE49-F238E27FC236}">
                <a16:creationId xmlns:a16="http://schemas.microsoft.com/office/drawing/2014/main" id="{73972BD0-0828-294D-DE22-846E2EF22728}"/>
              </a:ext>
            </a:extLst>
          </p:cNvPr>
          <p:cNvSpPr/>
          <p:nvPr/>
        </p:nvSpPr>
        <p:spPr>
          <a:xfrm>
            <a:off x="7721639" y="2886891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5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4" name="Freeform: Shape 633">
            <a:extLst>
              <a:ext uri="{FF2B5EF4-FFF2-40B4-BE49-F238E27FC236}">
                <a16:creationId xmlns:a16="http://schemas.microsoft.com/office/drawing/2014/main" id="{0A501A23-01D9-10A3-9C29-EE55EDCB0813}"/>
              </a:ext>
            </a:extLst>
          </p:cNvPr>
          <p:cNvSpPr/>
          <p:nvPr/>
        </p:nvSpPr>
        <p:spPr>
          <a:xfrm>
            <a:off x="5413834" y="1554479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5" name="Freeform: Shape 634">
            <a:extLst>
              <a:ext uri="{FF2B5EF4-FFF2-40B4-BE49-F238E27FC236}">
                <a16:creationId xmlns:a16="http://schemas.microsoft.com/office/drawing/2014/main" id="{4300B38A-994D-358E-B12F-9E6E9A86A081}"/>
              </a:ext>
            </a:extLst>
          </p:cNvPr>
          <p:cNvSpPr/>
          <p:nvPr/>
        </p:nvSpPr>
        <p:spPr>
          <a:xfrm>
            <a:off x="8875541" y="3553096"/>
            <a:ext cx="384633" cy="666206"/>
          </a:xfrm>
          <a:custGeom>
            <a:avLst/>
            <a:gdLst>
              <a:gd name="connsiteX0" fmla="*/ 0 w 384633"/>
              <a:gd name="connsiteY0" fmla="*/ 333103 h 666206"/>
              <a:gd name="connsiteX1" fmla="*/ 192317 w 384633"/>
              <a:gd name="connsiteY1" fmla="*/ 0 h 666206"/>
              <a:gd name="connsiteX2" fmla="*/ 384634 w 384633"/>
              <a:gd name="connsiteY2" fmla="*/ 333103 h 666206"/>
              <a:gd name="connsiteX3" fmla="*/ 192317 w 384633"/>
              <a:gd name="connsiteY3" fmla="*/ 666206 h 666206"/>
              <a:gd name="connsiteX4" fmla="*/ 0 w 384633"/>
              <a:gd name="connsiteY4" fmla="*/ 333103 h 666206"/>
              <a:gd name="connsiteX5" fmla="*/ 0 w 384633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3" h="666206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6" name="Freeform: Shape 635">
            <a:extLst>
              <a:ext uri="{FF2B5EF4-FFF2-40B4-BE49-F238E27FC236}">
                <a16:creationId xmlns:a16="http://schemas.microsoft.com/office/drawing/2014/main" id="{063FE1F3-5148-3704-B5D5-7B762187719B}"/>
              </a:ext>
            </a:extLst>
          </p:cNvPr>
          <p:cNvSpPr/>
          <p:nvPr/>
        </p:nvSpPr>
        <p:spPr>
          <a:xfrm>
            <a:off x="4259931" y="888273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7" name="Freeform: Shape 636">
            <a:extLst>
              <a:ext uri="{FF2B5EF4-FFF2-40B4-BE49-F238E27FC236}">
                <a16:creationId xmlns:a16="http://schemas.microsoft.com/office/drawing/2014/main" id="{02044460-D5A1-6C48-BC02-A95AAC797042}"/>
              </a:ext>
            </a:extLst>
          </p:cNvPr>
          <p:cNvSpPr/>
          <p:nvPr/>
        </p:nvSpPr>
        <p:spPr>
          <a:xfrm>
            <a:off x="10029444" y="4219303"/>
            <a:ext cx="384633" cy="666205"/>
          </a:xfrm>
          <a:custGeom>
            <a:avLst/>
            <a:gdLst>
              <a:gd name="connsiteX0" fmla="*/ 0 w 384633"/>
              <a:gd name="connsiteY0" fmla="*/ 333103 h 666205"/>
              <a:gd name="connsiteX1" fmla="*/ 192316 w 384633"/>
              <a:gd name="connsiteY1" fmla="*/ 0 h 666205"/>
              <a:gd name="connsiteX2" fmla="*/ 384634 w 384633"/>
              <a:gd name="connsiteY2" fmla="*/ 333103 h 666205"/>
              <a:gd name="connsiteX3" fmla="*/ 192316 w 384633"/>
              <a:gd name="connsiteY3" fmla="*/ 666206 h 666205"/>
              <a:gd name="connsiteX4" fmla="*/ 0 w 384633"/>
              <a:gd name="connsiteY4" fmla="*/ 333103 h 666205"/>
              <a:gd name="connsiteX5" fmla="*/ 0 w 384633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3" h="666205">
                <a:moveTo>
                  <a:pt x="0" y="333103"/>
                </a:moveTo>
                <a:lnTo>
                  <a:pt x="192316" y="0"/>
                </a:lnTo>
                <a:lnTo>
                  <a:pt x="384634" y="333103"/>
                </a:lnTo>
                <a:lnTo>
                  <a:pt x="192316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8" name="Freeform: Shape 637">
            <a:extLst>
              <a:ext uri="{FF2B5EF4-FFF2-40B4-BE49-F238E27FC236}">
                <a16:creationId xmlns:a16="http://schemas.microsoft.com/office/drawing/2014/main" id="{C579956D-850C-7D94-3A6F-F575912C47E7}"/>
              </a:ext>
            </a:extLst>
          </p:cNvPr>
          <p:cNvSpPr/>
          <p:nvPr/>
        </p:nvSpPr>
        <p:spPr>
          <a:xfrm>
            <a:off x="3106029" y="222067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9" name="Freeform: Shape 638">
            <a:extLst>
              <a:ext uri="{FF2B5EF4-FFF2-40B4-BE49-F238E27FC236}">
                <a16:creationId xmlns:a16="http://schemas.microsoft.com/office/drawing/2014/main" id="{1971EC55-99BA-167D-0509-5BC1ED902CB1}"/>
              </a:ext>
            </a:extLst>
          </p:cNvPr>
          <p:cNvSpPr/>
          <p:nvPr/>
        </p:nvSpPr>
        <p:spPr>
          <a:xfrm>
            <a:off x="1952126" y="-444138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0" name="Freeform: Shape 639">
            <a:extLst>
              <a:ext uri="{FF2B5EF4-FFF2-40B4-BE49-F238E27FC236}">
                <a16:creationId xmlns:a16="http://schemas.microsoft.com/office/drawing/2014/main" id="{EF3F259A-235A-793B-DB24-501E9F6B2C42}"/>
              </a:ext>
            </a:extLst>
          </p:cNvPr>
          <p:cNvSpPr/>
          <p:nvPr/>
        </p:nvSpPr>
        <p:spPr>
          <a:xfrm>
            <a:off x="798224" y="-1110344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1" name="Freeform: Shape 640">
            <a:extLst>
              <a:ext uri="{FF2B5EF4-FFF2-40B4-BE49-F238E27FC236}">
                <a16:creationId xmlns:a16="http://schemas.microsoft.com/office/drawing/2014/main" id="{534725BB-1CA1-9FAF-E123-35A632000A37}"/>
              </a:ext>
            </a:extLst>
          </p:cNvPr>
          <p:cNvSpPr/>
          <p:nvPr/>
        </p:nvSpPr>
        <p:spPr>
          <a:xfrm>
            <a:off x="4452248" y="6551023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1 w 576951"/>
              <a:gd name="connsiteY2" fmla="*/ 0 h 333103"/>
              <a:gd name="connsiteX3" fmla="*/ 384634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2" name="Freeform: Shape 641">
            <a:extLst>
              <a:ext uri="{FF2B5EF4-FFF2-40B4-BE49-F238E27FC236}">
                <a16:creationId xmlns:a16="http://schemas.microsoft.com/office/drawing/2014/main" id="{9486979A-D2DA-2269-B734-01380C68518D}"/>
              </a:ext>
            </a:extLst>
          </p:cNvPr>
          <p:cNvSpPr/>
          <p:nvPr/>
        </p:nvSpPr>
        <p:spPr>
          <a:xfrm>
            <a:off x="5606151" y="7217229"/>
            <a:ext cx="576950" cy="333102"/>
          </a:xfrm>
          <a:custGeom>
            <a:avLst/>
            <a:gdLst>
              <a:gd name="connsiteX0" fmla="*/ 0 w 576950"/>
              <a:gd name="connsiteY0" fmla="*/ 333103 h 333102"/>
              <a:gd name="connsiteX1" fmla="*/ 192317 w 576950"/>
              <a:gd name="connsiteY1" fmla="*/ 0 h 333102"/>
              <a:gd name="connsiteX2" fmla="*/ 576951 w 576950"/>
              <a:gd name="connsiteY2" fmla="*/ 0 h 333102"/>
              <a:gd name="connsiteX3" fmla="*/ 384634 w 576950"/>
              <a:gd name="connsiteY3" fmla="*/ 333103 h 333102"/>
              <a:gd name="connsiteX4" fmla="*/ 0 w 576950"/>
              <a:gd name="connsiteY4" fmla="*/ 333103 h 333102"/>
              <a:gd name="connsiteX5" fmla="*/ 0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3" name="Freeform: Shape 642">
            <a:extLst>
              <a:ext uri="{FF2B5EF4-FFF2-40B4-BE49-F238E27FC236}">
                <a16:creationId xmlns:a16="http://schemas.microsoft.com/office/drawing/2014/main" id="{36879A67-02DD-14B0-C961-DABA33B4411A}"/>
              </a:ext>
            </a:extLst>
          </p:cNvPr>
          <p:cNvSpPr/>
          <p:nvPr/>
        </p:nvSpPr>
        <p:spPr>
          <a:xfrm>
            <a:off x="3298346" y="5884817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1 w 576951"/>
              <a:gd name="connsiteY2" fmla="*/ 0 h 333103"/>
              <a:gd name="connsiteX3" fmla="*/ 384634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4" name="Freeform: Shape 643">
            <a:extLst>
              <a:ext uri="{FF2B5EF4-FFF2-40B4-BE49-F238E27FC236}">
                <a16:creationId xmlns:a16="http://schemas.microsoft.com/office/drawing/2014/main" id="{D3E80ABC-E92C-5000-FB25-3A5DD45F50C0}"/>
              </a:ext>
            </a:extLst>
          </p:cNvPr>
          <p:cNvSpPr/>
          <p:nvPr/>
        </p:nvSpPr>
        <p:spPr>
          <a:xfrm>
            <a:off x="6760053" y="7883435"/>
            <a:ext cx="576950" cy="333103"/>
          </a:xfrm>
          <a:custGeom>
            <a:avLst/>
            <a:gdLst>
              <a:gd name="connsiteX0" fmla="*/ 0 w 576950"/>
              <a:gd name="connsiteY0" fmla="*/ 333104 h 333103"/>
              <a:gd name="connsiteX1" fmla="*/ 192317 w 576950"/>
              <a:gd name="connsiteY1" fmla="*/ 0 h 333103"/>
              <a:gd name="connsiteX2" fmla="*/ 576951 w 576950"/>
              <a:gd name="connsiteY2" fmla="*/ 0 h 333103"/>
              <a:gd name="connsiteX3" fmla="*/ 384635 w 576950"/>
              <a:gd name="connsiteY3" fmla="*/ 333104 h 333103"/>
              <a:gd name="connsiteX4" fmla="*/ 0 w 576950"/>
              <a:gd name="connsiteY4" fmla="*/ 333104 h 333103"/>
              <a:gd name="connsiteX5" fmla="*/ 0 w 576950"/>
              <a:gd name="connsiteY5" fmla="*/ 333104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0" y="333104"/>
                </a:moveTo>
                <a:lnTo>
                  <a:pt x="192317" y="0"/>
                </a:lnTo>
                <a:lnTo>
                  <a:pt x="576951" y="0"/>
                </a:lnTo>
                <a:lnTo>
                  <a:pt x="384635" y="333104"/>
                </a:lnTo>
                <a:lnTo>
                  <a:pt x="0" y="333104"/>
                </a:lnTo>
                <a:lnTo>
                  <a:pt x="0" y="3331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5" name="Freeform: Shape 644">
            <a:extLst>
              <a:ext uri="{FF2B5EF4-FFF2-40B4-BE49-F238E27FC236}">
                <a16:creationId xmlns:a16="http://schemas.microsoft.com/office/drawing/2014/main" id="{58792811-4FEF-6039-D483-0FF44BC63FF0}"/>
              </a:ext>
            </a:extLst>
          </p:cNvPr>
          <p:cNvSpPr/>
          <p:nvPr/>
        </p:nvSpPr>
        <p:spPr>
          <a:xfrm>
            <a:off x="2144443" y="5218611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1 w 576951"/>
              <a:gd name="connsiteY2" fmla="*/ 0 h 333103"/>
              <a:gd name="connsiteX3" fmla="*/ 384634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6" name="Freeform: Shape 645">
            <a:extLst>
              <a:ext uri="{FF2B5EF4-FFF2-40B4-BE49-F238E27FC236}">
                <a16:creationId xmlns:a16="http://schemas.microsoft.com/office/drawing/2014/main" id="{040A2E76-05CB-E9E2-D998-AC020E11C244}"/>
              </a:ext>
            </a:extLst>
          </p:cNvPr>
          <p:cNvSpPr/>
          <p:nvPr/>
        </p:nvSpPr>
        <p:spPr>
          <a:xfrm>
            <a:off x="7913956" y="8549641"/>
            <a:ext cx="576950" cy="333102"/>
          </a:xfrm>
          <a:custGeom>
            <a:avLst/>
            <a:gdLst>
              <a:gd name="connsiteX0" fmla="*/ 0 w 576950"/>
              <a:gd name="connsiteY0" fmla="*/ 333103 h 333102"/>
              <a:gd name="connsiteX1" fmla="*/ 192317 w 576950"/>
              <a:gd name="connsiteY1" fmla="*/ 0 h 333102"/>
              <a:gd name="connsiteX2" fmla="*/ 576951 w 576950"/>
              <a:gd name="connsiteY2" fmla="*/ 0 h 333102"/>
              <a:gd name="connsiteX3" fmla="*/ 384634 w 576950"/>
              <a:gd name="connsiteY3" fmla="*/ 333103 h 333102"/>
              <a:gd name="connsiteX4" fmla="*/ 0 w 576950"/>
              <a:gd name="connsiteY4" fmla="*/ 333103 h 333102"/>
              <a:gd name="connsiteX5" fmla="*/ 0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7" name="Freeform: Shape 646">
            <a:extLst>
              <a:ext uri="{FF2B5EF4-FFF2-40B4-BE49-F238E27FC236}">
                <a16:creationId xmlns:a16="http://schemas.microsoft.com/office/drawing/2014/main" id="{A3850168-86F2-5A28-AA40-7E36AC0D3C64}"/>
              </a:ext>
            </a:extLst>
          </p:cNvPr>
          <p:cNvSpPr/>
          <p:nvPr/>
        </p:nvSpPr>
        <p:spPr>
          <a:xfrm>
            <a:off x="990541" y="4552405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1 w 576951"/>
              <a:gd name="connsiteY2" fmla="*/ 0 h 333103"/>
              <a:gd name="connsiteX3" fmla="*/ 384634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8" name="Freeform: Shape 647">
            <a:extLst>
              <a:ext uri="{FF2B5EF4-FFF2-40B4-BE49-F238E27FC236}">
                <a16:creationId xmlns:a16="http://schemas.microsoft.com/office/drawing/2014/main" id="{8AA7CDB8-3349-3648-7B56-767F78AD77C8}"/>
              </a:ext>
            </a:extLst>
          </p:cNvPr>
          <p:cNvSpPr/>
          <p:nvPr/>
        </p:nvSpPr>
        <p:spPr>
          <a:xfrm>
            <a:off x="-163361" y="3886200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1 w 576951"/>
              <a:gd name="connsiteY2" fmla="*/ 0 h 333103"/>
              <a:gd name="connsiteX3" fmla="*/ 384634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9" name="Freeform: Shape 648">
            <a:extLst>
              <a:ext uri="{FF2B5EF4-FFF2-40B4-BE49-F238E27FC236}">
                <a16:creationId xmlns:a16="http://schemas.microsoft.com/office/drawing/2014/main" id="{99C3F47E-CE76-54CB-9E46-2BF0DD2B4AA9}"/>
              </a:ext>
            </a:extLst>
          </p:cNvPr>
          <p:cNvSpPr/>
          <p:nvPr/>
        </p:nvSpPr>
        <p:spPr>
          <a:xfrm>
            <a:off x="-1317263" y="3219994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0" name="Freeform: Shape 649">
            <a:extLst>
              <a:ext uri="{FF2B5EF4-FFF2-40B4-BE49-F238E27FC236}">
                <a16:creationId xmlns:a16="http://schemas.microsoft.com/office/drawing/2014/main" id="{286A523C-5778-C7B6-CABF-33843191D0B7}"/>
              </a:ext>
            </a:extLst>
          </p:cNvPr>
          <p:cNvSpPr/>
          <p:nvPr/>
        </p:nvSpPr>
        <p:spPr>
          <a:xfrm>
            <a:off x="1952126" y="4885508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1" name="Freeform: Shape 650">
            <a:extLst>
              <a:ext uri="{FF2B5EF4-FFF2-40B4-BE49-F238E27FC236}">
                <a16:creationId xmlns:a16="http://schemas.microsoft.com/office/drawing/2014/main" id="{E5869909-2D2B-396B-2D7A-2BE57631CD7C}"/>
              </a:ext>
            </a:extLst>
          </p:cNvPr>
          <p:cNvSpPr/>
          <p:nvPr/>
        </p:nvSpPr>
        <p:spPr>
          <a:xfrm>
            <a:off x="3106029" y="5551714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2" name="Freeform: Shape 651">
            <a:extLst>
              <a:ext uri="{FF2B5EF4-FFF2-40B4-BE49-F238E27FC236}">
                <a16:creationId xmlns:a16="http://schemas.microsoft.com/office/drawing/2014/main" id="{83FE93A2-D66B-BE05-11F8-6801B07C0494}"/>
              </a:ext>
            </a:extLst>
          </p:cNvPr>
          <p:cNvSpPr/>
          <p:nvPr/>
        </p:nvSpPr>
        <p:spPr>
          <a:xfrm>
            <a:off x="798224" y="4219303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3" name="Freeform: Shape 652">
            <a:extLst>
              <a:ext uri="{FF2B5EF4-FFF2-40B4-BE49-F238E27FC236}">
                <a16:creationId xmlns:a16="http://schemas.microsoft.com/office/drawing/2014/main" id="{95E8D21C-4CC0-B503-D0E3-CBFAF7458836}"/>
              </a:ext>
            </a:extLst>
          </p:cNvPr>
          <p:cNvSpPr/>
          <p:nvPr/>
        </p:nvSpPr>
        <p:spPr>
          <a:xfrm>
            <a:off x="4259931" y="6217920"/>
            <a:ext cx="384634" cy="666206"/>
          </a:xfrm>
          <a:custGeom>
            <a:avLst/>
            <a:gdLst>
              <a:gd name="connsiteX0" fmla="*/ 0 w 384634"/>
              <a:gd name="connsiteY0" fmla="*/ 333103 h 666206"/>
              <a:gd name="connsiteX1" fmla="*/ 192317 w 384634"/>
              <a:gd name="connsiteY1" fmla="*/ 0 h 666206"/>
              <a:gd name="connsiteX2" fmla="*/ 384634 w 384634"/>
              <a:gd name="connsiteY2" fmla="*/ 333103 h 666206"/>
              <a:gd name="connsiteX3" fmla="*/ 192317 w 384634"/>
              <a:gd name="connsiteY3" fmla="*/ 666206 h 666206"/>
              <a:gd name="connsiteX4" fmla="*/ 0 w 384634"/>
              <a:gd name="connsiteY4" fmla="*/ 333103 h 666206"/>
              <a:gd name="connsiteX5" fmla="*/ 0 w 384634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6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4" name="Freeform: Shape 653">
            <a:extLst>
              <a:ext uri="{FF2B5EF4-FFF2-40B4-BE49-F238E27FC236}">
                <a16:creationId xmlns:a16="http://schemas.microsoft.com/office/drawing/2014/main" id="{6906313A-5F03-B781-4C2E-352D3527B614}"/>
              </a:ext>
            </a:extLst>
          </p:cNvPr>
          <p:cNvSpPr/>
          <p:nvPr/>
        </p:nvSpPr>
        <p:spPr>
          <a:xfrm>
            <a:off x="-355678" y="3553096"/>
            <a:ext cx="384634" cy="666206"/>
          </a:xfrm>
          <a:custGeom>
            <a:avLst/>
            <a:gdLst>
              <a:gd name="connsiteX0" fmla="*/ 0 w 384634"/>
              <a:gd name="connsiteY0" fmla="*/ 333103 h 666206"/>
              <a:gd name="connsiteX1" fmla="*/ 192317 w 384634"/>
              <a:gd name="connsiteY1" fmla="*/ 0 h 666206"/>
              <a:gd name="connsiteX2" fmla="*/ 384634 w 384634"/>
              <a:gd name="connsiteY2" fmla="*/ 333103 h 666206"/>
              <a:gd name="connsiteX3" fmla="*/ 192317 w 384634"/>
              <a:gd name="connsiteY3" fmla="*/ 666206 h 666206"/>
              <a:gd name="connsiteX4" fmla="*/ 0 w 384634"/>
              <a:gd name="connsiteY4" fmla="*/ 333103 h 666206"/>
              <a:gd name="connsiteX5" fmla="*/ 0 w 384634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6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5" name="Freeform: Shape 654">
            <a:extLst>
              <a:ext uri="{FF2B5EF4-FFF2-40B4-BE49-F238E27FC236}">
                <a16:creationId xmlns:a16="http://schemas.microsoft.com/office/drawing/2014/main" id="{6E3037C9-509C-6594-E90D-2814F7120FA7}"/>
              </a:ext>
            </a:extLst>
          </p:cNvPr>
          <p:cNvSpPr/>
          <p:nvPr/>
        </p:nvSpPr>
        <p:spPr>
          <a:xfrm>
            <a:off x="5413834" y="6884126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5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5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6" name="Freeform: Shape 655">
            <a:extLst>
              <a:ext uri="{FF2B5EF4-FFF2-40B4-BE49-F238E27FC236}">
                <a16:creationId xmlns:a16="http://schemas.microsoft.com/office/drawing/2014/main" id="{8AE7EAFF-4B8E-4421-B9A8-D5F00BD5E323}"/>
              </a:ext>
            </a:extLst>
          </p:cNvPr>
          <p:cNvSpPr/>
          <p:nvPr/>
        </p:nvSpPr>
        <p:spPr>
          <a:xfrm>
            <a:off x="-1509580" y="2886891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7" name="Freeform: Shape 656">
            <a:extLst>
              <a:ext uri="{FF2B5EF4-FFF2-40B4-BE49-F238E27FC236}">
                <a16:creationId xmlns:a16="http://schemas.microsoft.com/office/drawing/2014/main" id="{A42FD31A-70D1-7372-A7C9-17205FA70E81}"/>
              </a:ext>
            </a:extLst>
          </p:cNvPr>
          <p:cNvSpPr/>
          <p:nvPr/>
        </p:nvSpPr>
        <p:spPr>
          <a:xfrm>
            <a:off x="6567736" y="7550332"/>
            <a:ext cx="384634" cy="666206"/>
          </a:xfrm>
          <a:custGeom>
            <a:avLst/>
            <a:gdLst>
              <a:gd name="connsiteX0" fmla="*/ 0 w 384634"/>
              <a:gd name="connsiteY0" fmla="*/ 333103 h 666206"/>
              <a:gd name="connsiteX1" fmla="*/ 192317 w 384634"/>
              <a:gd name="connsiteY1" fmla="*/ 0 h 666206"/>
              <a:gd name="connsiteX2" fmla="*/ 384635 w 384634"/>
              <a:gd name="connsiteY2" fmla="*/ 333103 h 666206"/>
              <a:gd name="connsiteX3" fmla="*/ 192317 w 384634"/>
              <a:gd name="connsiteY3" fmla="*/ 666206 h 666206"/>
              <a:gd name="connsiteX4" fmla="*/ 0 w 384634"/>
              <a:gd name="connsiteY4" fmla="*/ 333103 h 666206"/>
              <a:gd name="connsiteX5" fmla="*/ 0 w 384634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6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8" name="Freeform: Shape 657">
            <a:extLst>
              <a:ext uri="{FF2B5EF4-FFF2-40B4-BE49-F238E27FC236}">
                <a16:creationId xmlns:a16="http://schemas.microsoft.com/office/drawing/2014/main" id="{5799A1B9-D2F5-FE25-311F-59C4DB77072B}"/>
              </a:ext>
            </a:extLst>
          </p:cNvPr>
          <p:cNvSpPr/>
          <p:nvPr/>
        </p:nvSpPr>
        <p:spPr>
          <a:xfrm>
            <a:off x="7721639" y="8216538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5 w 384634"/>
              <a:gd name="connsiteY2" fmla="*/ 333103 h 666205"/>
              <a:gd name="connsiteX3" fmla="*/ 192317 w 384634"/>
              <a:gd name="connsiteY3" fmla="*/ 666205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5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9" name="Freeform: Shape 658">
            <a:extLst>
              <a:ext uri="{FF2B5EF4-FFF2-40B4-BE49-F238E27FC236}">
                <a16:creationId xmlns:a16="http://schemas.microsoft.com/office/drawing/2014/main" id="{F88A895C-C579-922E-38BC-5EE77BB07BFB}"/>
              </a:ext>
            </a:extLst>
          </p:cNvPr>
          <p:cNvSpPr/>
          <p:nvPr/>
        </p:nvSpPr>
        <p:spPr>
          <a:xfrm>
            <a:off x="4452248" y="-111035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0" name="Freeform: Shape 659">
            <a:extLst>
              <a:ext uri="{FF2B5EF4-FFF2-40B4-BE49-F238E27FC236}">
                <a16:creationId xmlns:a16="http://schemas.microsoft.com/office/drawing/2014/main" id="{8C7314C0-EA21-752F-5559-61D3E2A2B3E8}"/>
              </a:ext>
            </a:extLst>
          </p:cNvPr>
          <p:cNvSpPr/>
          <p:nvPr/>
        </p:nvSpPr>
        <p:spPr>
          <a:xfrm>
            <a:off x="5606151" y="555170"/>
            <a:ext cx="576950" cy="333102"/>
          </a:xfrm>
          <a:custGeom>
            <a:avLst/>
            <a:gdLst>
              <a:gd name="connsiteX0" fmla="*/ 0 w 576950"/>
              <a:gd name="connsiteY0" fmla="*/ 333103 h 333102"/>
              <a:gd name="connsiteX1" fmla="*/ 192317 w 576950"/>
              <a:gd name="connsiteY1" fmla="*/ 0 h 333102"/>
              <a:gd name="connsiteX2" fmla="*/ 576951 w 576950"/>
              <a:gd name="connsiteY2" fmla="*/ 0 h 333102"/>
              <a:gd name="connsiteX3" fmla="*/ 384634 w 576950"/>
              <a:gd name="connsiteY3" fmla="*/ 333103 h 333102"/>
              <a:gd name="connsiteX4" fmla="*/ 0 w 576950"/>
              <a:gd name="connsiteY4" fmla="*/ 333103 h 333102"/>
              <a:gd name="connsiteX5" fmla="*/ 0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1" name="Freeform: Shape 660">
            <a:extLst>
              <a:ext uri="{FF2B5EF4-FFF2-40B4-BE49-F238E27FC236}">
                <a16:creationId xmlns:a16="http://schemas.microsoft.com/office/drawing/2014/main" id="{6D665EC0-FAB4-6165-A81C-49C7835287F7}"/>
              </a:ext>
            </a:extLst>
          </p:cNvPr>
          <p:cNvSpPr/>
          <p:nvPr/>
        </p:nvSpPr>
        <p:spPr>
          <a:xfrm>
            <a:off x="3298346" y="-777241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2" name="Freeform: Shape 661">
            <a:extLst>
              <a:ext uri="{FF2B5EF4-FFF2-40B4-BE49-F238E27FC236}">
                <a16:creationId xmlns:a16="http://schemas.microsoft.com/office/drawing/2014/main" id="{539364AC-D888-4E1B-B29D-F57D8C9D456B}"/>
              </a:ext>
            </a:extLst>
          </p:cNvPr>
          <p:cNvSpPr/>
          <p:nvPr/>
        </p:nvSpPr>
        <p:spPr>
          <a:xfrm>
            <a:off x="6760053" y="1221376"/>
            <a:ext cx="576950" cy="333102"/>
          </a:xfrm>
          <a:custGeom>
            <a:avLst/>
            <a:gdLst>
              <a:gd name="connsiteX0" fmla="*/ 0 w 576950"/>
              <a:gd name="connsiteY0" fmla="*/ 333103 h 333102"/>
              <a:gd name="connsiteX1" fmla="*/ 192317 w 576950"/>
              <a:gd name="connsiteY1" fmla="*/ 0 h 333102"/>
              <a:gd name="connsiteX2" fmla="*/ 576951 w 576950"/>
              <a:gd name="connsiteY2" fmla="*/ 0 h 333102"/>
              <a:gd name="connsiteX3" fmla="*/ 384635 w 576950"/>
              <a:gd name="connsiteY3" fmla="*/ 333103 h 333102"/>
              <a:gd name="connsiteX4" fmla="*/ 0 w 576950"/>
              <a:gd name="connsiteY4" fmla="*/ 333103 h 333102"/>
              <a:gd name="connsiteX5" fmla="*/ 0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3" name="Freeform: Shape 662">
            <a:extLst>
              <a:ext uri="{FF2B5EF4-FFF2-40B4-BE49-F238E27FC236}">
                <a16:creationId xmlns:a16="http://schemas.microsoft.com/office/drawing/2014/main" id="{63B41199-F867-0FB3-E5EC-4F1F7BC471F0}"/>
              </a:ext>
            </a:extLst>
          </p:cNvPr>
          <p:cNvSpPr/>
          <p:nvPr/>
        </p:nvSpPr>
        <p:spPr>
          <a:xfrm>
            <a:off x="7913956" y="1887582"/>
            <a:ext cx="576950" cy="333102"/>
          </a:xfrm>
          <a:custGeom>
            <a:avLst/>
            <a:gdLst>
              <a:gd name="connsiteX0" fmla="*/ 0 w 576950"/>
              <a:gd name="connsiteY0" fmla="*/ 333103 h 333102"/>
              <a:gd name="connsiteX1" fmla="*/ 192317 w 576950"/>
              <a:gd name="connsiteY1" fmla="*/ 0 h 333102"/>
              <a:gd name="connsiteX2" fmla="*/ 576951 w 576950"/>
              <a:gd name="connsiteY2" fmla="*/ 0 h 333102"/>
              <a:gd name="connsiteX3" fmla="*/ 384634 w 576950"/>
              <a:gd name="connsiteY3" fmla="*/ 333103 h 333102"/>
              <a:gd name="connsiteX4" fmla="*/ 0 w 576950"/>
              <a:gd name="connsiteY4" fmla="*/ 333103 h 333102"/>
              <a:gd name="connsiteX5" fmla="*/ 0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4" name="Freeform: Shape 663">
            <a:extLst>
              <a:ext uri="{FF2B5EF4-FFF2-40B4-BE49-F238E27FC236}">
                <a16:creationId xmlns:a16="http://schemas.microsoft.com/office/drawing/2014/main" id="{553CA0D3-2297-FFBE-7275-A2597DC3DBD8}"/>
              </a:ext>
            </a:extLst>
          </p:cNvPr>
          <p:cNvSpPr/>
          <p:nvPr/>
        </p:nvSpPr>
        <p:spPr>
          <a:xfrm>
            <a:off x="9067859" y="2553788"/>
            <a:ext cx="576950" cy="333103"/>
          </a:xfrm>
          <a:custGeom>
            <a:avLst/>
            <a:gdLst>
              <a:gd name="connsiteX0" fmla="*/ 0 w 576950"/>
              <a:gd name="connsiteY0" fmla="*/ 333103 h 333103"/>
              <a:gd name="connsiteX1" fmla="*/ 192316 w 576950"/>
              <a:gd name="connsiteY1" fmla="*/ 0 h 333103"/>
              <a:gd name="connsiteX2" fmla="*/ 576951 w 576950"/>
              <a:gd name="connsiteY2" fmla="*/ 0 h 333103"/>
              <a:gd name="connsiteX3" fmla="*/ 384634 w 576950"/>
              <a:gd name="connsiteY3" fmla="*/ 333103 h 333103"/>
              <a:gd name="connsiteX4" fmla="*/ 0 w 576950"/>
              <a:gd name="connsiteY4" fmla="*/ 333103 h 333103"/>
              <a:gd name="connsiteX5" fmla="*/ 0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0" y="333103"/>
                </a:moveTo>
                <a:lnTo>
                  <a:pt x="192316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5" name="Freeform: Shape 664">
            <a:extLst>
              <a:ext uri="{FF2B5EF4-FFF2-40B4-BE49-F238E27FC236}">
                <a16:creationId xmlns:a16="http://schemas.microsoft.com/office/drawing/2014/main" id="{BEF5EEFD-7C7D-2AC8-49FA-2001C393D84D}"/>
              </a:ext>
            </a:extLst>
          </p:cNvPr>
          <p:cNvSpPr/>
          <p:nvPr/>
        </p:nvSpPr>
        <p:spPr>
          <a:xfrm>
            <a:off x="10221761" y="3219994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2 w 576951"/>
              <a:gd name="connsiteY2" fmla="*/ 0 h 333102"/>
              <a:gd name="connsiteX3" fmla="*/ 384635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2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6" name="Freeform: Shape 665">
            <a:extLst>
              <a:ext uri="{FF2B5EF4-FFF2-40B4-BE49-F238E27FC236}">
                <a16:creationId xmlns:a16="http://schemas.microsoft.com/office/drawing/2014/main" id="{BCA59DA4-1534-7ABD-5CD9-02FAA61D780B}"/>
              </a:ext>
            </a:extLst>
          </p:cNvPr>
          <p:cNvSpPr/>
          <p:nvPr/>
        </p:nvSpPr>
        <p:spPr>
          <a:xfrm>
            <a:off x="7721639" y="1554479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5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7" name="Freeform: Shape 666">
            <a:extLst>
              <a:ext uri="{FF2B5EF4-FFF2-40B4-BE49-F238E27FC236}">
                <a16:creationId xmlns:a16="http://schemas.microsoft.com/office/drawing/2014/main" id="{BD076CA9-2305-E8F9-8C44-D2AFEAE1CC45}"/>
              </a:ext>
            </a:extLst>
          </p:cNvPr>
          <p:cNvSpPr/>
          <p:nvPr/>
        </p:nvSpPr>
        <p:spPr>
          <a:xfrm>
            <a:off x="8875541" y="2220685"/>
            <a:ext cx="384633" cy="666206"/>
          </a:xfrm>
          <a:custGeom>
            <a:avLst/>
            <a:gdLst>
              <a:gd name="connsiteX0" fmla="*/ 0 w 384633"/>
              <a:gd name="connsiteY0" fmla="*/ 333103 h 666206"/>
              <a:gd name="connsiteX1" fmla="*/ 192317 w 384633"/>
              <a:gd name="connsiteY1" fmla="*/ 0 h 666206"/>
              <a:gd name="connsiteX2" fmla="*/ 384634 w 384633"/>
              <a:gd name="connsiteY2" fmla="*/ 333103 h 666206"/>
              <a:gd name="connsiteX3" fmla="*/ 192317 w 384633"/>
              <a:gd name="connsiteY3" fmla="*/ 666206 h 666206"/>
              <a:gd name="connsiteX4" fmla="*/ 0 w 384633"/>
              <a:gd name="connsiteY4" fmla="*/ 333103 h 666206"/>
              <a:gd name="connsiteX5" fmla="*/ 0 w 384633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3" h="666206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8" name="Freeform: Shape 667">
            <a:extLst>
              <a:ext uri="{FF2B5EF4-FFF2-40B4-BE49-F238E27FC236}">
                <a16:creationId xmlns:a16="http://schemas.microsoft.com/office/drawing/2014/main" id="{69AB2B16-7748-B970-06FF-FCAE441C4B4C}"/>
              </a:ext>
            </a:extLst>
          </p:cNvPr>
          <p:cNvSpPr/>
          <p:nvPr/>
        </p:nvSpPr>
        <p:spPr>
          <a:xfrm>
            <a:off x="6567736" y="888273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5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9" name="Freeform: Shape 668">
            <a:extLst>
              <a:ext uri="{FF2B5EF4-FFF2-40B4-BE49-F238E27FC236}">
                <a16:creationId xmlns:a16="http://schemas.microsoft.com/office/drawing/2014/main" id="{EEB48BB0-4C38-761E-CAC3-BB44553B7A7A}"/>
              </a:ext>
            </a:extLst>
          </p:cNvPr>
          <p:cNvSpPr/>
          <p:nvPr/>
        </p:nvSpPr>
        <p:spPr>
          <a:xfrm>
            <a:off x="10029444" y="2886891"/>
            <a:ext cx="384633" cy="666205"/>
          </a:xfrm>
          <a:custGeom>
            <a:avLst/>
            <a:gdLst>
              <a:gd name="connsiteX0" fmla="*/ 0 w 384633"/>
              <a:gd name="connsiteY0" fmla="*/ 333103 h 666205"/>
              <a:gd name="connsiteX1" fmla="*/ 192316 w 384633"/>
              <a:gd name="connsiteY1" fmla="*/ 0 h 666205"/>
              <a:gd name="connsiteX2" fmla="*/ 384634 w 384633"/>
              <a:gd name="connsiteY2" fmla="*/ 333103 h 666205"/>
              <a:gd name="connsiteX3" fmla="*/ 192316 w 384633"/>
              <a:gd name="connsiteY3" fmla="*/ 666206 h 666205"/>
              <a:gd name="connsiteX4" fmla="*/ 0 w 384633"/>
              <a:gd name="connsiteY4" fmla="*/ 333103 h 666205"/>
              <a:gd name="connsiteX5" fmla="*/ 0 w 384633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3" h="666205">
                <a:moveTo>
                  <a:pt x="0" y="333103"/>
                </a:moveTo>
                <a:lnTo>
                  <a:pt x="192316" y="0"/>
                </a:lnTo>
                <a:lnTo>
                  <a:pt x="384634" y="333103"/>
                </a:lnTo>
                <a:lnTo>
                  <a:pt x="192316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0" name="Freeform: Shape 669">
            <a:extLst>
              <a:ext uri="{FF2B5EF4-FFF2-40B4-BE49-F238E27FC236}">
                <a16:creationId xmlns:a16="http://schemas.microsoft.com/office/drawing/2014/main" id="{E00E4E28-DBD9-8DC0-0A0E-908CB5F2FD4E}"/>
              </a:ext>
            </a:extLst>
          </p:cNvPr>
          <p:cNvSpPr/>
          <p:nvPr/>
        </p:nvSpPr>
        <p:spPr>
          <a:xfrm>
            <a:off x="5413834" y="222067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1" name="Freeform: Shape 670">
            <a:extLst>
              <a:ext uri="{FF2B5EF4-FFF2-40B4-BE49-F238E27FC236}">
                <a16:creationId xmlns:a16="http://schemas.microsoft.com/office/drawing/2014/main" id="{50F5D468-5A07-AD6A-76F7-37F68C8AF76F}"/>
              </a:ext>
            </a:extLst>
          </p:cNvPr>
          <p:cNvSpPr/>
          <p:nvPr/>
        </p:nvSpPr>
        <p:spPr>
          <a:xfrm>
            <a:off x="4259931" y="-444138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2" name="Freeform: Shape 671">
            <a:extLst>
              <a:ext uri="{FF2B5EF4-FFF2-40B4-BE49-F238E27FC236}">
                <a16:creationId xmlns:a16="http://schemas.microsoft.com/office/drawing/2014/main" id="{D2F808D1-375E-7101-9A3B-4FE34A62B227}"/>
              </a:ext>
            </a:extLst>
          </p:cNvPr>
          <p:cNvSpPr/>
          <p:nvPr/>
        </p:nvSpPr>
        <p:spPr>
          <a:xfrm>
            <a:off x="3106029" y="-1110344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3" name="Freeform: Shape 672">
            <a:extLst>
              <a:ext uri="{FF2B5EF4-FFF2-40B4-BE49-F238E27FC236}">
                <a16:creationId xmlns:a16="http://schemas.microsoft.com/office/drawing/2014/main" id="{13F73B54-4079-9BE7-031E-20D8E47FDFA1}"/>
              </a:ext>
            </a:extLst>
          </p:cNvPr>
          <p:cNvSpPr/>
          <p:nvPr/>
        </p:nvSpPr>
        <p:spPr>
          <a:xfrm>
            <a:off x="4452248" y="7883435"/>
            <a:ext cx="576951" cy="333103"/>
          </a:xfrm>
          <a:custGeom>
            <a:avLst/>
            <a:gdLst>
              <a:gd name="connsiteX0" fmla="*/ 0 w 576951"/>
              <a:gd name="connsiteY0" fmla="*/ 333104 h 333103"/>
              <a:gd name="connsiteX1" fmla="*/ 192317 w 576951"/>
              <a:gd name="connsiteY1" fmla="*/ 0 h 333103"/>
              <a:gd name="connsiteX2" fmla="*/ 576951 w 576951"/>
              <a:gd name="connsiteY2" fmla="*/ 0 h 333103"/>
              <a:gd name="connsiteX3" fmla="*/ 384634 w 576951"/>
              <a:gd name="connsiteY3" fmla="*/ 333104 h 333103"/>
              <a:gd name="connsiteX4" fmla="*/ 0 w 576951"/>
              <a:gd name="connsiteY4" fmla="*/ 333104 h 333103"/>
              <a:gd name="connsiteX5" fmla="*/ 0 w 576951"/>
              <a:gd name="connsiteY5" fmla="*/ 333104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4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4"/>
                </a:lnTo>
                <a:lnTo>
                  <a:pt x="0" y="333104"/>
                </a:lnTo>
                <a:lnTo>
                  <a:pt x="0" y="3331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4" name="Freeform: Shape 673">
            <a:extLst>
              <a:ext uri="{FF2B5EF4-FFF2-40B4-BE49-F238E27FC236}">
                <a16:creationId xmlns:a16="http://schemas.microsoft.com/office/drawing/2014/main" id="{37003AD9-A174-53D8-1B72-ADB4F1B3A26C}"/>
              </a:ext>
            </a:extLst>
          </p:cNvPr>
          <p:cNvSpPr/>
          <p:nvPr/>
        </p:nvSpPr>
        <p:spPr>
          <a:xfrm>
            <a:off x="5606151" y="8549641"/>
            <a:ext cx="576950" cy="333102"/>
          </a:xfrm>
          <a:custGeom>
            <a:avLst/>
            <a:gdLst>
              <a:gd name="connsiteX0" fmla="*/ 0 w 576950"/>
              <a:gd name="connsiteY0" fmla="*/ 333103 h 333102"/>
              <a:gd name="connsiteX1" fmla="*/ 192317 w 576950"/>
              <a:gd name="connsiteY1" fmla="*/ 0 h 333102"/>
              <a:gd name="connsiteX2" fmla="*/ 576951 w 576950"/>
              <a:gd name="connsiteY2" fmla="*/ 0 h 333102"/>
              <a:gd name="connsiteX3" fmla="*/ 384634 w 576950"/>
              <a:gd name="connsiteY3" fmla="*/ 333103 h 333102"/>
              <a:gd name="connsiteX4" fmla="*/ 0 w 576950"/>
              <a:gd name="connsiteY4" fmla="*/ 333103 h 333102"/>
              <a:gd name="connsiteX5" fmla="*/ 0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5" name="Freeform: Shape 674">
            <a:extLst>
              <a:ext uri="{FF2B5EF4-FFF2-40B4-BE49-F238E27FC236}">
                <a16:creationId xmlns:a16="http://schemas.microsoft.com/office/drawing/2014/main" id="{FE72302A-68FA-8B49-2141-D2FE35432169}"/>
              </a:ext>
            </a:extLst>
          </p:cNvPr>
          <p:cNvSpPr/>
          <p:nvPr/>
        </p:nvSpPr>
        <p:spPr>
          <a:xfrm>
            <a:off x="3298346" y="7217229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6" name="Freeform: Shape 675">
            <a:extLst>
              <a:ext uri="{FF2B5EF4-FFF2-40B4-BE49-F238E27FC236}">
                <a16:creationId xmlns:a16="http://schemas.microsoft.com/office/drawing/2014/main" id="{A10966F3-6AE9-A67C-4901-535B3C617240}"/>
              </a:ext>
            </a:extLst>
          </p:cNvPr>
          <p:cNvSpPr/>
          <p:nvPr/>
        </p:nvSpPr>
        <p:spPr>
          <a:xfrm>
            <a:off x="2144443" y="6551023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1 w 576951"/>
              <a:gd name="connsiteY2" fmla="*/ 0 h 333103"/>
              <a:gd name="connsiteX3" fmla="*/ 384634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7" name="Freeform: Shape 676">
            <a:extLst>
              <a:ext uri="{FF2B5EF4-FFF2-40B4-BE49-F238E27FC236}">
                <a16:creationId xmlns:a16="http://schemas.microsoft.com/office/drawing/2014/main" id="{8599003F-56EC-E548-62FE-661E9B9B1E8A}"/>
              </a:ext>
            </a:extLst>
          </p:cNvPr>
          <p:cNvSpPr/>
          <p:nvPr/>
        </p:nvSpPr>
        <p:spPr>
          <a:xfrm>
            <a:off x="990541" y="5884817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1 w 576951"/>
              <a:gd name="connsiteY2" fmla="*/ 0 h 333103"/>
              <a:gd name="connsiteX3" fmla="*/ 384634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8" name="Freeform: Shape 677">
            <a:extLst>
              <a:ext uri="{FF2B5EF4-FFF2-40B4-BE49-F238E27FC236}">
                <a16:creationId xmlns:a16="http://schemas.microsoft.com/office/drawing/2014/main" id="{DF71C60A-AC7D-28DF-95DB-A9E416A981D8}"/>
              </a:ext>
            </a:extLst>
          </p:cNvPr>
          <p:cNvSpPr/>
          <p:nvPr/>
        </p:nvSpPr>
        <p:spPr>
          <a:xfrm>
            <a:off x="-163361" y="5218611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1 w 576951"/>
              <a:gd name="connsiteY2" fmla="*/ 0 h 333103"/>
              <a:gd name="connsiteX3" fmla="*/ 384634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9" name="Freeform: Shape 678">
            <a:extLst>
              <a:ext uri="{FF2B5EF4-FFF2-40B4-BE49-F238E27FC236}">
                <a16:creationId xmlns:a16="http://schemas.microsoft.com/office/drawing/2014/main" id="{8CF57392-C1C4-D0CB-8893-0EB6854DF54F}"/>
              </a:ext>
            </a:extLst>
          </p:cNvPr>
          <p:cNvSpPr/>
          <p:nvPr/>
        </p:nvSpPr>
        <p:spPr>
          <a:xfrm>
            <a:off x="-1317263" y="4552405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1 w 576951"/>
              <a:gd name="connsiteY2" fmla="*/ 0 h 333103"/>
              <a:gd name="connsiteX3" fmla="*/ 384634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0" name="Freeform: Shape 679">
            <a:extLst>
              <a:ext uri="{FF2B5EF4-FFF2-40B4-BE49-F238E27FC236}">
                <a16:creationId xmlns:a16="http://schemas.microsoft.com/office/drawing/2014/main" id="{422043AD-3B0A-6477-6D5B-27DFD0AE267F}"/>
              </a:ext>
            </a:extLst>
          </p:cNvPr>
          <p:cNvSpPr/>
          <p:nvPr/>
        </p:nvSpPr>
        <p:spPr>
          <a:xfrm>
            <a:off x="798224" y="5551714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1" name="Freeform: Shape 680">
            <a:extLst>
              <a:ext uri="{FF2B5EF4-FFF2-40B4-BE49-F238E27FC236}">
                <a16:creationId xmlns:a16="http://schemas.microsoft.com/office/drawing/2014/main" id="{73309370-A14C-103F-2F5B-017A788EE066}"/>
              </a:ext>
            </a:extLst>
          </p:cNvPr>
          <p:cNvSpPr/>
          <p:nvPr/>
        </p:nvSpPr>
        <p:spPr>
          <a:xfrm>
            <a:off x="1952126" y="6217920"/>
            <a:ext cx="384634" cy="666206"/>
          </a:xfrm>
          <a:custGeom>
            <a:avLst/>
            <a:gdLst>
              <a:gd name="connsiteX0" fmla="*/ 0 w 384634"/>
              <a:gd name="connsiteY0" fmla="*/ 333103 h 666206"/>
              <a:gd name="connsiteX1" fmla="*/ 192317 w 384634"/>
              <a:gd name="connsiteY1" fmla="*/ 0 h 666206"/>
              <a:gd name="connsiteX2" fmla="*/ 384634 w 384634"/>
              <a:gd name="connsiteY2" fmla="*/ 333103 h 666206"/>
              <a:gd name="connsiteX3" fmla="*/ 192317 w 384634"/>
              <a:gd name="connsiteY3" fmla="*/ 666206 h 666206"/>
              <a:gd name="connsiteX4" fmla="*/ 0 w 384634"/>
              <a:gd name="connsiteY4" fmla="*/ 333103 h 666206"/>
              <a:gd name="connsiteX5" fmla="*/ 0 w 384634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6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2" name="Freeform: Shape 681">
            <a:extLst>
              <a:ext uri="{FF2B5EF4-FFF2-40B4-BE49-F238E27FC236}">
                <a16:creationId xmlns:a16="http://schemas.microsoft.com/office/drawing/2014/main" id="{C1A8B934-A58B-C1C1-8B29-6C4DF9D78D33}"/>
              </a:ext>
            </a:extLst>
          </p:cNvPr>
          <p:cNvSpPr/>
          <p:nvPr/>
        </p:nvSpPr>
        <p:spPr>
          <a:xfrm>
            <a:off x="-355678" y="4885508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3" name="Freeform: Shape 682">
            <a:extLst>
              <a:ext uri="{FF2B5EF4-FFF2-40B4-BE49-F238E27FC236}">
                <a16:creationId xmlns:a16="http://schemas.microsoft.com/office/drawing/2014/main" id="{4615338E-0B1D-2F55-F5B3-2A46BF0EFEE0}"/>
              </a:ext>
            </a:extLst>
          </p:cNvPr>
          <p:cNvSpPr/>
          <p:nvPr/>
        </p:nvSpPr>
        <p:spPr>
          <a:xfrm>
            <a:off x="3106029" y="6884126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5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5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4" name="Freeform: Shape 683">
            <a:extLst>
              <a:ext uri="{FF2B5EF4-FFF2-40B4-BE49-F238E27FC236}">
                <a16:creationId xmlns:a16="http://schemas.microsoft.com/office/drawing/2014/main" id="{FBD5FA18-339F-72B9-091D-A26179FF867E}"/>
              </a:ext>
            </a:extLst>
          </p:cNvPr>
          <p:cNvSpPr/>
          <p:nvPr/>
        </p:nvSpPr>
        <p:spPr>
          <a:xfrm>
            <a:off x="-1509580" y="4219303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5" name="Freeform: Shape 684">
            <a:extLst>
              <a:ext uri="{FF2B5EF4-FFF2-40B4-BE49-F238E27FC236}">
                <a16:creationId xmlns:a16="http://schemas.microsoft.com/office/drawing/2014/main" id="{826766AD-F68C-4E96-9080-515C25A7504D}"/>
              </a:ext>
            </a:extLst>
          </p:cNvPr>
          <p:cNvSpPr/>
          <p:nvPr/>
        </p:nvSpPr>
        <p:spPr>
          <a:xfrm>
            <a:off x="4259931" y="7550332"/>
            <a:ext cx="384634" cy="666206"/>
          </a:xfrm>
          <a:custGeom>
            <a:avLst/>
            <a:gdLst>
              <a:gd name="connsiteX0" fmla="*/ 0 w 384634"/>
              <a:gd name="connsiteY0" fmla="*/ 333103 h 666206"/>
              <a:gd name="connsiteX1" fmla="*/ 192317 w 384634"/>
              <a:gd name="connsiteY1" fmla="*/ 0 h 666206"/>
              <a:gd name="connsiteX2" fmla="*/ 384634 w 384634"/>
              <a:gd name="connsiteY2" fmla="*/ 333103 h 666206"/>
              <a:gd name="connsiteX3" fmla="*/ 192317 w 384634"/>
              <a:gd name="connsiteY3" fmla="*/ 666206 h 666206"/>
              <a:gd name="connsiteX4" fmla="*/ 0 w 384634"/>
              <a:gd name="connsiteY4" fmla="*/ 333103 h 666206"/>
              <a:gd name="connsiteX5" fmla="*/ 0 w 384634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6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6" name="Freeform: Shape 685">
            <a:extLst>
              <a:ext uri="{FF2B5EF4-FFF2-40B4-BE49-F238E27FC236}">
                <a16:creationId xmlns:a16="http://schemas.microsoft.com/office/drawing/2014/main" id="{63CE4661-EE68-70B1-1513-5B45F952798D}"/>
              </a:ext>
            </a:extLst>
          </p:cNvPr>
          <p:cNvSpPr/>
          <p:nvPr/>
        </p:nvSpPr>
        <p:spPr>
          <a:xfrm>
            <a:off x="5413834" y="8216538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5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5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7" name="Freeform: Shape 686">
            <a:extLst>
              <a:ext uri="{FF2B5EF4-FFF2-40B4-BE49-F238E27FC236}">
                <a16:creationId xmlns:a16="http://schemas.microsoft.com/office/drawing/2014/main" id="{9C64F41D-EAC8-19C6-E719-E9FC01507632}"/>
              </a:ext>
            </a:extLst>
          </p:cNvPr>
          <p:cNvSpPr/>
          <p:nvPr/>
        </p:nvSpPr>
        <p:spPr>
          <a:xfrm>
            <a:off x="5606151" y="-777241"/>
            <a:ext cx="576950" cy="333102"/>
          </a:xfrm>
          <a:custGeom>
            <a:avLst/>
            <a:gdLst>
              <a:gd name="connsiteX0" fmla="*/ 0 w 576950"/>
              <a:gd name="connsiteY0" fmla="*/ 333103 h 333102"/>
              <a:gd name="connsiteX1" fmla="*/ 192317 w 576950"/>
              <a:gd name="connsiteY1" fmla="*/ 0 h 333102"/>
              <a:gd name="connsiteX2" fmla="*/ 576951 w 576950"/>
              <a:gd name="connsiteY2" fmla="*/ 0 h 333102"/>
              <a:gd name="connsiteX3" fmla="*/ 384634 w 576950"/>
              <a:gd name="connsiteY3" fmla="*/ 333103 h 333102"/>
              <a:gd name="connsiteX4" fmla="*/ 0 w 576950"/>
              <a:gd name="connsiteY4" fmla="*/ 333103 h 333102"/>
              <a:gd name="connsiteX5" fmla="*/ 0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8" name="Freeform: Shape 687">
            <a:extLst>
              <a:ext uri="{FF2B5EF4-FFF2-40B4-BE49-F238E27FC236}">
                <a16:creationId xmlns:a16="http://schemas.microsoft.com/office/drawing/2014/main" id="{EF143660-DB1E-BE12-6974-CCFADC322676}"/>
              </a:ext>
            </a:extLst>
          </p:cNvPr>
          <p:cNvSpPr/>
          <p:nvPr/>
        </p:nvSpPr>
        <p:spPr>
          <a:xfrm>
            <a:off x="6760053" y="-111035"/>
            <a:ext cx="576950" cy="333102"/>
          </a:xfrm>
          <a:custGeom>
            <a:avLst/>
            <a:gdLst>
              <a:gd name="connsiteX0" fmla="*/ 0 w 576950"/>
              <a:gd name="connsiteY0" fmla="*/ 333103 h 333102"/>
              <a:gd name="connsiteX1" fmla="*/ 192317 w 576950"/>
              <a:gd name="connsiteY1" fmla="*/ 0 h 333102"/>
              <a:gd name="connsiteX2" fmla="*/ 576951 w 576950"/>
              <a:gd name="connsiteY2" fmla="*/ 0 h 333102"/>
              <a:gd name="connsiteX3" fmla="*/ 384635 w 576950"/>
              <a:gd name="connsiteY3" fmla="*/ 333103 h 333102"/>
              <a:gd name="connsiteX4" fmla="*/ 0 w 576950"/>
              <a:gd name="connsiteY4" fmla="*/ 333103 h 333102"/>
              <a:gd name="connsiteX5" fmla="*/ 0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9" name="Freeform: Shape 688">
            <a:extLst>
              <a:ext uri="{FF2B5EF4-FFF2-40B4-BE49-F238E27FC236}">
                <a16:creationId xmlns:a16="http://schemas.microsoft.com/office/drawing/2014/main" id="{2A82C0D5-E20F-513E-0695-25316264CF03}"/>
              </a:ext>
            </a:extLst>
          </p:cNvPr>
          <p:cNvSpPr/>
          <p:nvPr/>
        </p:nvSpPr>
        <p:spPr>
          <a:xfrm>
            <a:off x="7913956" y="555170"/>
            <a:ext cx="576950" cy="333102"/>
          </a:xfrm>
          <a:custGeom>
            <a:avLst/>
            <a:gdLst>
              <a:gd name="connsiteX0" fmla="*/ 0 w 576950"/>
              <a:gd name="connsiteY0" fmla="*/ 333103 h 333102"/>
              <a:gd name="connsiteX1" fmla="*/ 192317 w 576950"/>
              <a:gd name="connsiteY1" fmla="*/ 0 h 333102"/>
              <a:gd name="connsiteX2" fmla="*/ 576951 w 576950"/>
              <a:gd name="connsiteY2" fmla="*/ 0 h 333102"/>
              <a:gd name="connsiteX3" fmla="*/ 384634 w 576950"/>
              <a:gd name="connsiteY3" fmla="*/ 333103 h 333102"/>
              <a:gd name="connsiteX4" fmla="*/ 0 w 576950"/>
              <a:gd name="connsiteY4" fmla="*/ 333103 h 333102"/>
              <a:gd name="connsiteX5" fmla="*/ 0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0" name="Freeform: Shape 689">
            <a:extLst>
              <a:ext uri="{FF2B5EF4-FFF2-40B4-BE49-F238E27FC236}">
                <a16:creationId xmlns:a16="http://schemas.microsoft.com/office/drawing/2014/main" id="{8FFEA8F6-B823-3D8F-26D0-63D7AF5A3701}"/>
              </a:ext>
            </a:extLst>
          </p:cNvPr>
          <p:cNvSpPr/>
          <p:nvPr/>
        </p:nvSpPr>
        <p:spPr>
          <a:xfrm>
            <a:off x="9067859" y="1221376"/>
            <a:ext cx="576950" cy="333102"/>
          </a:xfrm>
          <a:custGeom>
            <a:avLst/>
            <a:gdLst>
              <a:gd name="connsiteX0" fmla="*/ 0 w 576950"/>
              <a:gd name="connsiteY0" fmla="*/ 333103 h 333102"/>
              <a:gd name="connsiteX1" fmla="*/ 192316 w 576950"/>
              <a:gd name="connsiteY1" fmla="*/ 0 h 333102"/>
              <a:gd name="connsiteX2" fmla="*/ 576951 w 576950"/>
              <a:gd name="connsiteY2" fmla="*/ 0 h 333102"/>
              <a:gd name="connsiteX3" fmla="*/ 384634 w 576950"/>
              <a:gd name="connsiteY3" fmla="*/ 333103 h 333102"/>
              <a:gd name="connsiteX4" fmla="*/ 0 w 576950"/>
              <a:gd name="connsiteY4" fmla="*/ 333103 h 333102"/>
              <a:gd name="connsiteX5" fmla="*/ 0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0" y="333103"/>
                </a:moveTo>
                <a:lnTo>
                  <a:pt x="192316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1" name="Freeform: Shape 690">
            <a:extLst>
              <a:ext uri="{FF2B5EF4-FFF2-40B4-BE49-F238E27FC236}">
                <a16:creationId xmlns:a16="http://schemas.microsoft.com/office/drawing/2014/main" id="{169BDDE3-7FC9-8272-307A-668EE2D1575F}"/>
              </a:ext>
            </a:extLst>
          </p:cNvPr>
          <p:cNvSpPr/>
          <p:nvPr/>
        </p:nvSpPr>
        <p:spPr>
          <a:xfrm>
            <a:off x="10221761" y="1887582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2 w 576951"/>
              <a:gd name="connsiteY2" fmla="*/ 0 h 333102"/>
              <a:gd name="connsiteX3" fmla="*/ 384635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2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2" name="Freeform: Shape 691">
            <a:extLst>
              <a:ext uri="{FF2B5EF4-FFF2-40B4-BE49-F238E27FC236}">
                <a16:creationId xmlns:a16="http://schemas.microsoft.com/office/drawing/2014/main" id="{500B0FCB-6F59-8E16-F30E-F94E458E8D20}"/>
              </a:ext>
            </a:extLst>
          </p:cNvPr>
          <p:cNvSpPr/>
          <p:nvPr/>
        </p:nvSpPr>
        <p:spPr>
          <a:xfrm>
            <a:off x="8875541" y="888273"/>
            <a:ext cx="384633" cy="666205"/>
          </a:xfrm>
          <a:custGeom>
            <a:avLst/>
            <a:gdLst>
              <a:gd name="connsiteX0" fmla="*/ 0 w 384633"/>
              <a:gd name="connsiteY0" fmla="*/ 333103 h 666205"/>
              <a:gd name="connsiteX1" fmla="*/ 192317 w 384633"/>
              <a:gd name="connsiteY1" fmla="*/ 0 h 666205"/>
              <a:gd name="connsiteX2" fmla="*/ 384634 w 384633"/>
              <a:gd name="connsiteY2" fmla="*/ 333103 h 666205"/>
              <a:gd name="connsiteX3" fmla="*/ 192317 w 384633"/>
              <a:gd name="connsiteY3" fmla="*/ 666206 h 666205"/>
              <a:gd name="connsiteX4" fmla="*/ 0 w 384633"/>
              <a:gd name="connsiteY4" fmla="*/ 333103 h 666205"/>
              <a:gd name="connsiteX5" fmla="*/ 0 w 384633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3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3" name="Freeform: Shape 692">
            <a:extLst>
              <a:ext uri="{FF2B5EF4-FFF2-40B4-BE49-F238E27FC236}">
                <a16:creationId xmlns:a16="http://schemas.microsoft.com/office/drawing/2014/main" id="{333C1578-5580-293D-4EDA-41F68437995F}"/>
              </a:ext>
            </a:extLst>
          </p:cNvPr>
          <p:cNvSpPr/>
          <p:nvPr/>
        </p:nvSpPr>
        <p:spPr>
          <a:xfrm>
            <a:off x="10029444" y="1554479"/>
            <a:ext cx="384633" cy="666205"/>
          </a:xfrm>
          <a:custGeom>
            <a:avLst/>
            <a:gdLst>
              <a:gd name="connsiteX0" fmla="*/ 0 w 384633"/>
              <a:gd name="connsiteY0" fmla="*/ 333103 h 666205"/>
              <a:gd name="connsiteX1" fmla="*/ 192316 w 384633"/>
              <a:gd name="connsiteY1" fmla="*/ 0 h 666205"/>
              <a:gd name="connsiteX2" fmla="*/ 384634 w 384633"/>
              <a:gd name="connsiteY2" fmla="*/ 333103 h 666205"/>
              <a:gd name="connsiteX3" fmla="*/ 192316 w 384633"/>
              <a:gd name="connsiteY3" fmla="*/ 666206 h 666205"/>
              <a:gd name="connsiteX4" fmla="*/ 0 w 384633"/>
              <a:gd name="connsiteY4" fmla="*/ 333103 h 666205"/>
              <a:gd name="connsiteX5" fmla="*/ 0 w 384633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3" h="666205">
                <a:moveTo>
                  <a:pt x="0" y="333103"/>
                </a:moveTo>
                <a:lnTo>
                  <a:pt x="192316" y="0"/>
                </a:lnTo>
                <a:lnTo>
                  <a:pt x="384634" y="333103"/>
                </a:lnTo>
                <a:lnTo>
                  <a:pt x="192316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4" name="Freeform: Shape 693">
            <a:extLst>
              <a:ext uri="{FF2B5EF4-FFF2-40B4-BE49-F238E27FC236}">
                <a16:creationId xmlns:a16="http://schemas.microsoft.com/office/drawing/2014/main" id="{C1511B5C-6ACF-3669-A635-C5F459675FFD}"/>
              </a:ext>
            </a:extLst>
          </p:cNvPr>
          <p:cNvSpPr/>
          <p:nvPr/>
        </p:nvSpPr>
        <p:spPr>
          <a:xfrm>
            <a:off x="7721639" y="222067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5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5" name="Freeform: Shape 694">
            <a:extLst>
              <a:ext uri="{FF2B5EF4-FFF2-40B4-BE49-F238E27FC236}">
                <a16:creationId xmlns:a16="http://schemas.microsoft.com/office/drawing/2014/main" id="{7942DA05-5FFF-2DBC-5AD2-AEE23B2EEA0D}"/>
              </a:ext>
            </a:extLst>
          </p:cNvPr>
          <p:cNvSpPr/>
          <p:nvPr/>
        </p:nvSpPr>
        <p:spPr>
          <a:xfrm>
            <a:off x="6567736" y="-444138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5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6" name="Freeform: Shape 695">
            <a:extLst>
              <a:ext uri="{FF2B5EF4-FFF2-40B4-BE49-F238E27FC236}">
                <a16:creationId xmlns:a16="http://schemas.microsoft.com/office/drawing/2014/main" id="{6AB6B764-DF62-EDC3-EC28-24728E0EF120}"/>
              </a:ext>
            </a:extLst>
          </p:cNvPr>
          <p:cNvSpPr/>
          <p:nvPr/>
        </p:nvSpPr>
        <p:spPr>
          <a:xfrm>
            <a:off x="5413834" y="-1110344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7" name="Freeform: Shape 696">
            <a:extLst>
              <a:ext uri="{FF2B5EF4-FFF2-40B4-BE49-F238E27FC236}">
                <a16:creationId xmlns:a16="http://schemas.microsoft.com/office/drawing/2014/main" id="{68BB2E5E-02C1-6B02-2E4B-5BE5F7AFA37E}"/>
              </a:ext>
            </a:extLst>
          </p:cNvPr>
          <p:cNvSpPr/>
          <p:nvPr/>
        </p:nvSpPr>
        <p:spPr>
          <a:xfrm>
            <a:off x="3298346" y="8549641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8" name="Freeform: Shape 697">
            <a:extLst>
              <a:ext uri="{FF2B5EF4-FFF2-40B4-BE49-F238E27FC236}">
                <a16:creationId xmlns:a16="http://schemas.microsoft.com/office/drawing/2014/main" id="{19A66569-1768-8DF3-BEE3-CAD15A5FE5E4}"/>
              </a:ext>
            </a:extLst>
          </p:cNvPr>
          <p:cNvSpPr/>
          <p:nvPr/>
        </p:nvSpPr>
        <p:spPr>
          <a:xfrm>
            <a:off x="2144443" y="7883435"/>
            <a:ext cx="576951" cy="333103"/>
          </a:xfrm>
          <a:custGeom>
            <a:avLst/>
            <a:gdLst>
              <a:gd name="connsiteX0" fmla="*/ 0 w 576951"/>
              <a:gd name="connsiteY0" fmla="*/ 333104 h 333103"/>
              <a:gd name="connsiteX1" fmla="*/ 192317 w 576951"/>
              <a:gd name="connsiteY1" fmla="*/ 0 h 333103"/>
              <a:gd name="connsiteX2" fmla="*/ 576951 w 576951"/>
              <a:gd name="connsiteY2" fmla="*/ 0 h 333103"/>
              <a:gd name="connsiteX3" fmla="*/ 384634 w 576951"/>
              <a:gd name="connsiteY3" fmla="*/ 333104 h 333103"/>
              <a:gd name="connsiteX4" fmla="*/ 0 w 576951"/>
              <a:gd name="connsiteY4" fmla="*/ 333104 h 333103"/>
              <a:gd name="connsiteX5" fmla="*/ 0 w 576951"/>
              <a:gd name="connsiteY5" fmla="*/ 333104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4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4"/>
                </a:lnTo>
                <a:lnTo>
                  <a:pt x="0" y="333104"/>
                </a:lnTo>
                <a:lnTo>
                  <a:pt x="0" y="3331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9" name="Freeform: Shape 698">
            <a:extLst>
              <a:ext uri="{FF2B5EF4-FFF2-40B4-BE49-F238E27FC236}">
                <a16:creationId xmlns:a16="http://schemas.microsoft.com/office/drawing/2014/main" id="{A853437D-62BA-9C49-20EB-EDCE2BFCA6A6}"/>
              </a:ext>
            </a:extLst>
          </p:cNvPr>
          <p:cNvSpPr/>
          <p:nvPr/>
        </p:nvSpPr>
        <p:spPr>
          <a:xfrm>
            <a:off x="990541" y="7217229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0" name="Freeform: Shape 699">
            <a:extLst>
              <a:ext uri="{FF2B5EF4-FFF2-40B4-BE49-F238E27FC236}">
                <a16:creationId xmlns:a16="http://schemas.microsoft.com/office/drawing/2014/main" id="{8350167B-D023-1BBC-830D-699A782F102E}"/>
              </a:ext>
            </a:extLst>
          </p:cNvPr>
          <p:cNvSpPr/>
          <p:nvPr/>
        </p:nvSpPr>
        <p:spPr>
          <a:xfrm>
            <a:off x="-163361" y="6551023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1 w 576951"/>
              <a:gd name="connsiteY2" fmla="*/ 0 h 333103"/>
              <a:gd name="connsiteX3" fmla="*/ 384634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1" name="Freeform: Shape 700">
            <a:extLst>
              <a:ext uri="{FF2B5EF4-FFF2-40B4-BE49-F238E27FC236}">
                <a16:creationId xmlns:a16="http://schemas.microsoft.com/office/drawing/2014/main" id="{2A43F504-9A25-BF7C-1751-D0F5E235AE1F}"/>
              </a:ext>
            </a:extLst>
          </p:cNvPr>
          <p:cNvSpPr/>
          <p:nvPr/>
        </p:nvSpPr>
        <p:spPr>
          <a:xfrm>
            <a:off x="-1317263" y="5884817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1 w 576951"/>
              <a:gd name="connsiteY2" fmla="*/ 0 h 333103"/>
              <a:gd name="connsiteX3" fmla="*/ 384634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2" name="Freeform: Shape 701">
            <a:extLst>
              <a:ext uri="{FF2B5EF4-FFF2-40B4-BE49-F238E27FC236}">
                <a16:creationId xmlns:a16="http://schemas.microsoft.com/office/drawing/2014/main" id="{ED9970A1-48E5-EAC8-0F82-6AF4FA9B96EB}"/>
              </a:ext>
            </a:extLst>
          </p:cNvPr>
          <p:cNvSpPr/>
          <p:nvPr/>
        </p:nvSpPr>
        <p:spPr>
          <a:xfrm>
            <a:off x="-355678" y="6217920"/>
            <a:ext cx="384634" cy="666206"/>
          </a:xfrm>
          <a:custGeom>
            <a:avLst/>
            <a:gdLst>
              <a:gd name="connsiteX0" fmla="*/ 0 w 384634"/>
              <a:gd name="connsiteY0" fmla="*/ 333103 h 666206"/>
              <a:gd name="connsiteX1" fmla="*/ 192317 w 384634"/>
              <a:gd name="connsiteY1" fmla="*/ 0 h 666206"/>
              <a:gd name="connsiteX2" fmla="*/ 384634 w 384634"/>
              <a:gd name="connsiteY2" fmla="*/ 333103 h 666206"/>
              <a:gd name="connsiteX3" fmla="*/ 192317 w 384634"/>
              <a:gd name="connsiteY3" fmla="*/ 666206 h 666206"/>
              <a:gd name="connsiteX4" fmla="*/ 0 w 384634"/>
              <a:gd name="connsiteY4" fmla="*/ 333103 h 666206"/>
              <a:gd name="connsiteX5" fmla="*/ 0 w 384634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6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3" name="Freeform: Shape 702">
            <a:extLst>
              <a:ext uri="{FF2B5EF4-FFF2-40B4-BE49-F238E27FC236}">
                <a16:creationId xmlns:a16="http://schemas.microsoft.com/office/drawing/2014/main" id="{6DD5FBF1-3E06-F3AB-CBE7-DE1A289C7FBA}"/>
              </a:ext>
            </a:extLst>
          </p:cNvPr>
          <p:cNvSpPr/>
          <p:nvPr/>
        </p:nvSpPr>
        <p:spPr>
          <a:xfrm>
            <a:off x="798224" y="6884126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5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5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4" name="Freeform: Shape 703">
            <a:extLst>
              <a:ext uri="{FF2B5EF4-FFF2-40B4-BE49-F238E27FC236}">
                <a16:creationId xmlns:a16="http://schemas.microsoft.com/office/drawing/2014/main" id="{3D23A822-878A-C143-C6CE-F498B66DC425}"/>
              </a:ext>
            </a:extLst>
          </p:cNvPr>
          <p:cNvSpPr/>
          <p:nvPr/>
        </p:nvSpPr>
        <p:spPr>
          <a:xfrm>
            <a:off x="-1509580" y="5551714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5" name="Freeform: Shape 704">
            <a:extLst>
              <a:ext uri="{FF2B5EF4-FFF2-40B4-BE49-F238E27FC236}">
                <a16:creationId xmlns:a16="http://schemas.microsoft.com/office/drawing/2014/main" id="{1992EFBC-1CEF-D277-5F47-12EDF176935E}"/>
              </a:ext>
            </a:extLst>
          </p:cNvPr>
          <p:cNvSpPr/>
          <p:nvPr/>
        </p:nvSpPr>
        <p:spPr>
          <a:xfrm>
            <a:off x="1952126" y="7550332"/>
            <a:ext cx="384634" cy="666206"/>
          </a:xfrm>
          <a:custGeom>
            <a:avLst/>
            <a:gdLst>
              <a:gd name="connsiteX0" fmla="*/ 0 w 384634"/>
              <a:gd name="connsiteY0" fmla="*/ 333103 h 666206"/>
              <a:gd name="connsiteX1" fmla="*/ 192317 w 384634"/>
              <a:gd name="connsiteY1" fmla="*/ 0 h 666206"/>
              <a:gd name="connsiteX2" fmla="*/ 384634 w 384634"/>
              <a:gd name="connsiteY2" fmla="*/ 333103 h 666206"/>
              <a:gd name="connsiteX3" fmla="*/ 192317 w 384634"/>
              <a:gd name="connsiteY3" fmla="*/ 666206 h 666206"/>
              <a:gd name="connsiteX4" fmla="*/ 0 w 384634"/>
              <a:gd name="connsiteY4" fmla="*/ 333103 h 666206"/>
              <a:gd name="connsiteX5" fmla="*/ 0 w 384634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6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6" name="Freeform: Shape 705">
            <a:extLst>
              <a:ext uri="{FF2B5EF4-FFF2-40B4-BE49-F238E27FC236}">
                <a16:creationId xmlns:a16="http://schemas.microsoft.com/office/drawing/2014/main" id="{0BE68E7D-F89C-2C7C-E9BB-F8FDA456E04D}"/>
              </a:ext>
            </a:extLst>
          </p:cNvPr>
          <p:cNvSpPr/>
          <p:nvPr/>
        </p:nvSpPr>
        <p:spPr>
          <a:xfrm>
            <a:off x="3106029" y="8216538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5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5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7" name="Freeform: Shape 706">
            <a:extLst>
              <a:ext uri="{FF2B5EF4-FFF2-40B4-BE49-F238E27FC236}">
                <a16:creationId xmlns:a16="http://schemas.microsoft.com/office/drawing/2014/main" id="{DA4C8FF7-CF94-045D-624B-0611DB249D40}"/>
              </a:ext>
            </a:extLst>
          </p:cNvPr>
          <p:cNvSpPr/>
          <p:nvPr/>
        </p:nvSpPr>
        <p:spPr>
          <a:xfrm>
            <a:off x="7913956" y="-777241"/>
            <a:ext cx="576950" cy="333102"/>
          </a:xfrm>
          <a:custGeom>
            <a:avLst/>
            <a:gdLst>
              <a:gd name="connsiteX0" fmla="*/ 0 w 576950"/>
              <a:gd name="connsiteY0" fmla="*/ 333103 h 333102"/>
              <a:gd name="connsiteX1" fmla="*/ 192317 w 576950"/>
              <a:gd name="connsiteY1" fmla="*/ 0 h 333102"/>
              <a:gd name="connsiteX2" fmla="*/ 576951 w 576950"/>
              <a:gd name="connsiteY2" fmla="*/ 0 h 333102"/>
              <a:gd name="connsiteX3" fmla="*/ 384634 w 576950"/>
              <a:gd name="connsiteY3" fmla="*/ 333103 h 333102"/>
              <a:gd name="connsiteX4" fmla="*/ 0 w 576950"/>
              <a:gd name="connsiteY4" fmla="*/ 333103 h 333102"/>
              <a:gd name="connsiteX5" fmla="*/ 0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8" name="Freeform: Shape 707">
            <a:extLst>
              <a:ext uri="{FF2B5EF4-FFF2-40B4-BE49-F238E27FC236}">
                <a16:creationId xmlns:a16="http://schemas.microsoft.com/office/drawing/2014/main" id="{7CB03784-F2EC-DBC6-A8DC-8FB531BC3683}"/>
              </a:ext>
            </a:extLst>
          </p:cNvPr>
          <p:cNvSpPr/>
          <p:nvPr/>
        </p:nvSpPr>
        <p:spPr>
          <a:xfrm>
            <a:off x="9067859" y="-111035"/>
            <a:ext cx="576950" cy="333102"/>
          </a:xfrm>
          <a:custGeom>
            <a:avLst/>
            <a:gdLst>
              <a:gd name="connsiteX0" fmla="*/ 0 w 576950"/>
              <a:gd name="connsiteY0" fmla="*/ 333103 h 333102"/>
              <a:gd name="connsiteX1" fmla="*/ 192316 w 576950"/>
              <a:gd name="connsiteY1" fmla="*/ 0 h 333102"/>
              <a:gd name="connsiteX2" fmla="*/ 576951 w 576950"/>
              <a:gd name="connsiteY2" fmla="*/ 0 h 333102"/>
              <a:gd name="connsiteX3" fmla="*/ 384634 w 576950"/>
              <a:gd name="connsiteY3" fmla="*/ 333103 h 333102"/>
              <a:gd name="connsiteX4" fmla="*/ 0 w 576950"/>
              <a:gd name="connsiteY4" fmla="*/ 333103 h 333102"/>
              <a:gd name="connsiteX5" fmla="*/ 0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0" y="333103"/>
                </a:moveTo>
                <a:lnTo>
                  <a:pt x="192316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9" name="Freeform: Shape 708">
            <a:extLst>
              <a:ext uri="{FF2B5EF4-FFF2-40B4-BE49-F238E27FC236}">
                <a16:creationId xmlns:a16="http://schemas.microsoft.com/office/drawing/2014/main" id="{B2A7BE00-CB48-99BB-819E-159162100074}"/>
              </a:ext>
            </a:extLst>
          </p:cNvPr>
          <p:cNvSpPr/>
          <p:nvPr/>
        </p:nvSpPr>
        <p:spPr>
          <a:xfrm>
            <a:off x="10221761" y="555170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2 w 576951"/>
              <a:gd name="connsiteY2" fmla="*/ 0 h 333102"/>
              <a:gd name="connsiteX3" fmla="*/ 384635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2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0" name="Freeform: Shape 709">
            <a:extLst>
              <a:ext uri="{FF2B5EF4-FFF2-40B4-BE49-F238E27FC236}">
                <a16:creationId xmlns:a16="http://schemas.microsoft.com/office/drawing/2014/main" id="{F9CAA7B3-F210-0D4E-D4E0-08A27AE31708}"/>
              </a:ext>
            </a:extLst>
          </p:cNvPr>
          <p:cNvSpPr/>
          <p:nvPr/>
        </p:nvSpPr>
        <p:spPr>
          <a:xfrm>
            <a:off x="10029444" y="222067"/>
            <a:ext cx="384633" cy="666205"/>
          </a:xfrm>
          <a:custGeom>
            <a:avLst/>
            <a:gdLst>
              <a:gd name="connsiteX0" fmla="*/ 0 w 384633"/>
              <a:gd name="connsiteY0" fmla="*/ 333103 h 666205"/>
              <a:gd name="connsiteX1" fmla="*/ 192316 w 384633"/>
              <a:gd name="connsiteY1" fmla="*/ 0 h 666205"/>
              <a:gd name="connsiteX2" fmla="*/ 384634 w 384633"/>
              <a:gd name="connsiteY2" fmla="*/ 333103 h 666205"/>
              <a:gd name="connsiteX3" fmla="*/ 192316 w 384633"/>
              <a:gd name="connsiteY3" fmla="*/ 666206 h 666205"/>
              <a:gd name="connsiteX4" fmla="*/ 0 w 384633"/>
              <a:gd name="connsiteY4" fmla="*/ 333103 h 666205"/>
              <a:gd name="connsiteX5" fmla="*/ 0 w 384633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3" h="666205">
                <a:moveTo>
                  <a:pt x="0" y="333103"/>
                </a:moveTo>
                <a:lnTo>
                  <a:pt x="192316" y="0"/>
                </a:lnTo>
                <a:lnTo>
                  <a:pt x="384634" y="333103"/>
                </a:lnTo>
                <a:lnTo>
                  <a:pt x="192316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1" name="Freeform: Shape 710">
            <a:extLst>
              <a:ext uri="{FF2B5EF4-FFF2-40B4-BE49-F238E27FC236}">
                <a16:creationId xmlns:a16="http://schemas.microsoft.com/office/drawing/2014/main" id="{FD10D90F-D906-6720-B396-4C1529A6B61A}"/>
              </a:ext>
            </a:extLst>
          </p:cNvPr>
          <p:cNvSpPr/>
          <p:nvPr/>
        </p:nvSpPr>
        <p:spPr>
          <a:xfrm>
            <a:off x="8875541" y="-444138"/>
            <a:ext cx="384633" cy="666205"/>
          </a:xfrm>
          <a:custGeom>
            <a:avLst/>
            <a:gdLst>
              <a:gd name="connsiteX0" fmla="*/ 0 w 384633"/>
              <a:gd name="connsiteY0" fmla="*/ 333103 h 666205"/>
              <a:gd name="connsiteX1" fmla="*/ 192317 w 384633"/>
              <a:gd name="connsiteY1" fmla="*/ 0 h 666205"/>
              <a:gd name="connsiteX2" fmla="*/ 384634 w 384633"/>
              <a:gd name="connsiteY2" fmla="*/ 333103 h 666205"/>
              <a:gd name="connsiteX3" fmla="*/ 192317 w 384633"/>
              <a:gd name="connsiteY3" fmla="*/ 666206 h 666205"/>
              <a:gd name="connsiteX4" fmla="*/ 0 w 384633"/>
              <a:gd name="connsiteY4" fmla="*/ 333103 h 666205"/>
              <a:gd name="connsiteX5" fmla="*/ 0 w 384633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3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2" name="Freeform: Shape 711">
            <a:extLst>
              <a:ext uri="{FF2B5EF4-FFF2-40B4-BE49-F238E27FC236}">
                <a16:creationId xmlns:a16="http://schemas.microsoft.com/office/drawing/2014/main" id="{DA2141CB-2127-BA58-85BD-AA91D3CB1C95}"/>
              </a:ext>
            </a:extLst>
          </p:cNvPr>
          <p:cNvSpPr/>
          <p:nvPr/>
        </p:nvSpPr>
        <p:spPr>
          <a:xfrm>
            <a:off x="7721639" y="-1110344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5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3" name="Freeform: Shape 712">
            <a:extLst>
              <a:ext uri="{FF2B5EF4-FFF2-40B4-BE49-F238E27FC236}">
                <a16:creationId xmlns:a16="http://schemas.microsoft.com/office/drawing/2014/main" id="{90F0E1A4-1FFD-D3C2-4DFB-01D69A884423}"/>
              </a:ext>
            </a:extLst>
          </p:cNvPr>
          <p:cNvSpPr/>
          <p:nvPr/>
        </p:nvSpPr>
        <p:spPr>
          <a:xfrm>
            <a:off x="990541" y="8549641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4" name="Freeform: Shape 713">
            <a:extLst>
              <a:ext uri="{FF2B5EF4-FFF2-40B4-BE49-F238E27FC236}">
                <a16:creationId xmlns:a16="http://schemas.microsoft.com/office/drawing/2014/main" id="{8A42987D-7D55-FAFA-7794-80221E2AE007}"/>
              </a:ext>
            </a:extLst>
          </p:cNvPr>
          <p:cNvSpPr/>
          <p:nvPr/>
        </p:nvSpPr>
        <p:spPr>
          <a:xfrm>
            <a:off x="-163361" y="7883435"/>
            <a:ext cx="576951" cy="333103"/>
          </a:xfrm>
          <a:custGeom>
            <a:avLst/>
            <a:gdLst>
              <a:gd name="connsiteX0" fmla="*/ 0 w 576951"/>
              <a:gd name="connsiteY0" fmla="*/ 333104 h 333103"/>
              <a:gd name="connsiteX1" fmla="*/ 192317 w 576951"/>
              <a:gd name="connsiteY1" fmla="*/ 0 h 333103"/>
              <a:gd name="connsiteX2" fmla="*/ 576951 w 576951"/>
              <a:gd name="connsiteY2" fmla="*/ 0 h 333103"/>
              <a:gd name="connsiteX3" fmla="*/ 384634 w 576951"/>
              <a:gd name="connsiteY3" fmla="*/ 333104 h 333103"/>
              <a:gd name="connsiteX4" fmla="*/ 0 w 576951"/>
              <a:gd name="connsiteY4" fmla="*/ 333104 h 333103"/>
              <a:gd name="connsiteX5" fmla="*/ 0 w 576951"/>
              <a:gd name="connsiteY5" fmla="*/ 333104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4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4"/>
                </a:lnTo>
                <a:lnTo>
                  <a:pt x="0" y="333104"/>
                </a:lnTo>
                <a:lnTo>
                  <a:pt x="0" y="3331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5" name="Freeform: Shape 714">
            <a:extLst>
              <a:ext uri="{FF2B5EF4-FFF2-40B4-BE49-F238E27FC236}">
                <a16:creationId xmlns:a16="http://schemas.microsoft.com/office/drawing/2014/main" id="{688D42CD-FA3F-06EE-F797-9C6AE7F2C8C6}"/>
              </a:ext>
            </a:extLst>
          </p:cNvPr>
          <p:cNvSpPr/>
          <p:nvPr/>
        </p:nvSpPr>
        <p:spPr>
          <a:xfrm>
            <a:off x="-1317263" y="7217229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6" name="Freeform: Shape 715">
            <a:extLst>
              <a:ext uri="{FF2B5EF4-FFF2-40B4-BE49-F238E27FC236}">
                <a16:creationId xmlns:a16="http://schemas.microsoft.com/office/drawing/2014/main" id="{50D56A91-C47E-8202-408B-1B132F85C105}"/>
              </a:ext>
            </a:extLst>
          </p:cNvPr>
          <p:cNvSpPr/>
          <p:nvPr/>
        </p:nvSpPr>
        <p:spPr>
          <a:xfrm>
            <a:off x="-1509580" y="6884126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5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5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7" name="Freeform: Shape 716">
            <a:extLst>
              <a:ext uri="{FF2B5EF4-FFF2-40B4-BE49-F238E27FC236}">
                <a16:creationId xmlns:a16="http://schemas.microsoft.com/office/drawing/2014/main" id="{3EB5A504-F452-6446-3FFF-503BCAF4BF1D}"/>
              </a:ext>
            </a:extLst>
          </p:cNvPr>
          <p:cNvSpPr/>
          <p:nvPr/>
        </p:nvSpPr>
        <p:spPr>
          <a:xfrm>
            <a:off x="-355678" y="7550332"/>
            <a:ext cx="384634" cy="666206"/>
          </a:xfrm>
          <a:custGeom>
            <a:avLst/>
            <a:gdLst>
              <a:gd name="connsiteX0" fmla="*/ 0 w 384634"/>
              <a:gd name="connsiteY0" fmla="*/ 333103 h 666206"/>
              <a:gd name="connsiteX1" fmla="*/ 192317 w 384634"/>
              <a:gd name="connsiteY1" fmla="*/ 0 h 666206"/>
              <a:gd name="connsiteX2" fmla="*/ 384634 w 384634"/>
              <a:gd name="connsiteY2" fmla="*/ 333103 h 666206"/>
              <a:gd name="connsiteX3" fmla="*/ 192317 w 384634"/>
              <a:gd name="connsiteY3" fmla="*/ 666206 h 666206"/>
              <a:gd name="connsiteX4" fmla="*/ 0 w 384634"/>
              <a:gd name="connsiteY4" fmla="*/ 333103 h 666206"/>
              <a:gd name="connsiteX5" fmla="*/ 0 w 384634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6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8" name="Freeform: Shape 717">
            <a:extLst>
              <a:ext uri="{FF2B5EF4-FFF2-40B4-BE49-F238E27FC236}">
                <a16:creationId xmlns:a16="http://schemas.microsoft.com/office/drawing/2014/main" id="{FBB76B79-5E30-4F43-7884-2DCF61A2837F}"/>
              </a:ext>
            </a:extLst>
          </p:cNvPr>
          <p:cNvSpPr/>
          <p:nvPr/>
        </p:nvSpPr>
        <p:spPr>
          <a:xfrm>
            <a:off x="798224" y="8216538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5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5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9" name="Freeform: Shape 718">
            <a:extLst>
              <a:ext uri="{FF2B5EF4-FFF2-40B4-BE49-F238E27FC236}">
                <a16:creationId xmlns:a16="http://schemas.microsoft.com/office/drawing/2014/main" id="{813A0560-9989-53D8-E07E-A52FBCAF1F3B}"/>
              </a:ext>
            </a:extLst>
          </p:cNvPr>
          <p:cNvSpPr/>
          <p:nvPr/>
        </p:nvSpPr>
        <p:spPr>
          <a:xfrm>
            <a:off x="4452248" y="3553096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4 w 576951"/>
              <a:gd name="connsiteY2" fmla="*/ 0 h 333103"/>
              <a:gd name="connsiteX3" fmla="*/ 576951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0" name="Freeform: Shape 719">
            <a:extLst>
              <a:ext uri="{FF2B5EF4-FFF2-40B4-BE49-F238E27FC236}">
                <a16:creationId xmlns:a16="http://schemas.microsoft.com/office/drawing/2014/main" id="{72C459AA-4961-A4B7-2322-1FB6AD2EFD4F}"/>
              </a:ext>
            </a:extLst>
          </p:cNvPr>
          <p:cNvSpPr/>
          <p:nvPr/>
        </p:nvSpPr>
        <p:spPr>
          <a:xfrm>
            <a:off x="4452248" y="4885508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1" name="Freeform: Shape 720">
            <a:extLst>
              <a:ext uri="{FF2B5EF4-FFF2-40B4-BE49-F238E27FC236}">
                <a16:creationId xmlns:a16="http://schemas.microsoft.com/office/drawing/2014/main" id="{13001057-B43E-CB27-C39B-3C71A7D9CEB2}"/>
              </a:ext>
            </a:extLst>
          </p:cNvPr>
          <p:cNvSpPr/>
          <p:nvPr/>
        </p:nvSpPr>
        <p:spPr>
          <a:xfrm>
            <a:off x="4452248" y="2220685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2" name="Freeform: Shape 721">
            <a:extLst>
              <a:ext uri="{FF2B5EF4-FFF2-40B4-BE49-F238E27FC236}">
                <a16:creationId xmlns:a16="http://schemas.microsoft.com/office/drawing/2014/main" id="{B8215533-1048-7883-C7ED-BC082D840D1D}"/>
              </a:ext>
            </a:extLst>
          </p:cNvPr>
          <p:cNvSpPr/>
          <p:nvPr/>
        </p:nvSpPr>
        <p:spPr>
          <a:xfrm>
            <a:off x="4452248" y="6217920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4 w 576951"/>
              <a:gd name="connsiteY2" fmla="*/ 0 h 333103"/>
              <a:gd name="connsiteX3" fmla="*/ 576951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3" name="Freeform: Shape 722">
            <a:extLst>
              <a:ext uri="{FF2B5EF4-FFF2-40B4-BE49-F238E27FC236}">
                <a16:creationId xmlns:a16="http://schemas.microsoft.com/office/drawing/2014/main" id="{B69EEF17-2C88-26D5-F56C-7F189C97BF9B}"/>
              </a:ext>
            </a:extLst>
          </p:cNvPr>
          <p:cNvSpPr/>
          <p:nvPr/>
        </p:nvSpPr>
        <p:spPr>
          <a:xfrm>
            <a:off x="4452248" y="888273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4 w 576951"/>
              <a:gd name="connsiteY2" fmla="*/ 0 h 333103"/>
              <a:gd name="connsiteX3" fmla="*/ 576951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4" name="Freeform: Shape 723">
            <a:extLst>
              <a:ext uri="{FF2B5EF4-FFF2-40B4-BE49-F238E27FC236}">
                <a16:creationId xmlns:a16="http://schemas.microsoft.com/office/drawing/2014/main" id="{EDA208F3-AB2A-D359-FA5E-77413BB9F50B}"/>
              </a:ext>
            </a:extLst>
          </p:cNvPr>
          <p:cNvSpPr/>
          <p:nvPr/>
        </p:nvSpPr>
        <p:spPr>
          <a:xfrm>
            <a:off x="4452248" y="7550332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5" name="Freeform: Shape 724">
            <a:extLst>
              <a:ext uri="{FF2B5EF4-FFF2-40B4-BE49-F238E27FC236}">
                <a16:creationId xmlns:a16="http://schemas.microsoft.com/office/drawing/2014/main" id="{15C1EDF2-5DE1-F58B-6CDE-2067368294FE}"/>
              </a:ext>
            </a:extLst>
          </p:cNvPr>
          <p:cNvSpPr/>
          <p:nvPr/>
        </p:nvSpPr>
        <p:spPr>
          <a:xfrm>
            <a:off x="4452248" y="-444138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6" name="Freeform: Shape 725">
            <a:extLst>
              <a:ext uri="{FF2B5EF4-FFF2-40B4-BE49-F238E27FC236}">
                <a16:creationId xmlns:a16="http://schemas.microsoft.com/office/drawing/2014/main" id="{15E65D63-CC44-06FE-EA9C-CDC75ADAC80A}"/>
              </a:ext>
            </a:extLst>
          </p:cNvPr>
          <p:cNvSpPr/>
          <p:nvPr/>
        </p:nvSpPr>
        <p:spPr>
          <a:xfrm>
            <a:off x="4452248" y="3219994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7" name="Freeform: Shape 726">
            <a:extLst>
              <a:ext uri="{FF2B5EF4-FFF2-40B4-BE49-F238E27FC236}">
                <a16:creationId xmlns:a16="http://schemas.microsoft.com/office/drawing/2014/main" id="{3E79BFF3-B8A8-4752-5883-2A7AEE168B04}"/>
              </a:ext>
            </a:extLst>
          </p:cNvPr>
          <p:cNvSpPr/>
          <p:nvPr/>
        </p:nvSpPr>
        <p:spPr>
          <a:xfrm>
            <a:off x="4452248" y="4552405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1 w 576951"/>
              <a:gd name="connsiteY2" fmla="*/ 0 h 333103"/>
              <a:gd name="connsiteX3" fmla="*/ 384634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8" name="Freeform: Shape 727">
            <a:extLst>
              <a:ext uri="{FF2B5EF4-FFF2-40B4-BE49-F238E27FC236}">
                <a16:creationId xmlns:a16="http://schemas.microsoft.com/office/drawing/2014/main" id="{9545AA3C-EC4E-E389-93B1-FCAB28FADA0C}"/>
              </a:ext>
            </a:extLst>
          </p:cNvPr>
          <p:cNvSpPr/>
          <p:nvPr/>
        </p:nvSpPr>
        <p:spPr>
          <a:xfrm>
            <a:off x="4452248" y="1887582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9" name="Freeform: Shape 728">
            <a:extLst>
              <a:ext uri="{FF2B5EF4-FFF2-40B4-BE49-F238E27FC236}">
                <a16:creationId xmlns:a16="http://schemas.microsoft.com/office/drawing/2014/main" id="{71E8EBAC-2304-C9E5-E21E-315C99AB87C2}"/>
              </a:ext>
            </a:extLst>
          </p:cNvPr>
          <p:cNvSpPr/>
          <p:nvPr/>
        </p:nvSpPr>
        <p:spPr>
          <a:xfrm>
            <a:off x="4452248" y="5884817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1 w 576951"/>
              <a:gd name="connsiteY2" fmla="*/ 0 h 333103"/>
              <a:gd name="connsiteX3" fmla="*/ 384634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0" name="Freeform: Shape 729">
            <a:extLst>
              <a:ext uri="{FF2B5EF4-FFF2-40B4-BE49-F238E27FC236}">
                <a16:creationId xmlns:a16="http://schemas.microsoft.com/office/drawing/2014/main" id="{05A96A0D-0920-2042-0F44-06C341E77DDE}"/>
              </a:ext>
            </a:extLst>
          </p:cNvPr>
          <p:cNvSpPr/>
          <p:nvPr/>
        </p:nvSpPr>
        <p:spPr>
          <a:xfrm>
            <a:off x="4452248" y="555170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1" name="Freeform: Shape 730">
            <a:extLst>
              <a:ext uri="{FF2B5EF4-FFF2-40B4-BE49-F238E27FC236}">
                <a16:creationId xmlns:a16="http://schemas.microsoft.com/office/drawing/2014/main" id="{661B69CC-3BC5-EC38-79CC-0E088F702778}"/>
              </a:ext>
            </a:extLst>
          </p:cNvPr>
          <p:cNvSpPr/>
          <p:nvPr/>
        </p:nvSpPr>
        <p:spPr>
          <a:xfrm>
            <a:off x="4452248" y="7217229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2" name="Freeform: Shape 731">
            <a:extLst>
              <a:ext uri="{FF2B5EF4-FFF2-40B4-BE49-F238E27FC236}">
                <a16:creationId xmlns:a16="http://schemas.microsoft.com/office/drawing/2014/main" id="{537F2F57-B0A2-DA49-3F75-7DB3F875A74D}"/>
              </a:ext>
            </a:extLst>
          </p:cNvPr>
          <p:cNvSpPr/>
          <p:nvPr/>
        </p:nvSpPr>
        <p:spPr>
          <a:xfrm>
            <a:off x="4452248" y="-777241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3" name="Freeform: Shape 732">
            <a:extLst>
              <a:ext uri="{FF2B5EF4-FFF2-40B4-BE49-F238E27FC236}">
                <a16:creationId xmlns:a16="http://schemas.microsoft.com/office/drawing/2014/main" id="{77072822-A9BB-B7B2-A4CE-0D7DCCCD564D}"/>
              </a:ext>
            </a:extLst>
          </p:cNvPr>
          <p:cNvSpPr/>
          <p:nvPr/>
        </p:nvSpPr>
        <p:spPr>
          <a:xfrm>
            <a:off x="5606151" y="2886891"/>
            <a:ext cx="576950" cy="333102"/>
          </a:xfrm>
          <a:custGeom>
            <a:avLst/>
            <a:gdLst>
              <a:gd name="connsiteX0" fmla="*/ 192317 w 576950"/>
              <a:gd name="connsiteY0" fmla="*/ 333103 h 333102"/>
              <a:gd name="connsiteX1" fmla="*/ 0 w 576950"/>
              <a:gd name="connsiteY1" fmla="*/ 0 h 333102"/>
              <a:gd name="connsiteX2" fmla="*/ 384634 w 576950"/>
              <a:gd name="connsiteY2" fmla="*/ 0 h 333102"/>
              <a:gd name="connsiteX3" fmla="*/ 576951 w 576950"/>
              <a:gd name="connsiteY3" fmla="*/ 333103 h 333102"/>
              <a:gd name="connsiteX4" fmla="*/ 192317 w 576950"/>
              <a:gd name="connsiteY4" fmla="*/ 333103 h 333102"/>
              <a:gd name="connsiteX5" fmla="*/ 192317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4" name="Freeform: Shape 733">
            <a:extLst>
              <a:ext uri="{FF2B5EF4-FFF2-40B4-BE49-F238E27FC236}">
                <a16:creationId xmlns:a16="http://schemas.microsoft.com/office/drawing/2014/main" id="{72062D8E-1856-5695-3CEB-66D99DBB9268}"/>
              </a:ext>
            </a:extLst>
          </p:cNvPr>
          <p:cNvSpPr/>
          <p:nvPr/>
        </p:nvSpPr>
        <p:spPr>
          <a:xfrm>
            <a:off x="5606151" y="4219303"/>
            <a:ext cx="576950" cy="333102"/>
          </a:xfrm>
          <a:custGeom>
            <a:avLst/>
            <a:gdLst>
              <a:gd name="connsiteX0" fmla="*/ 192317 w 576950"/>
              <a:gd name="connsiteY0" fmla="*/ 333103 h 333102"/>
              <a:gd name="connsiteX1" fmla="*/ 0 w 576950"/>
              <a:gd name="connsiteY1" fmla="*/ 0 h 333102"/>
              <a:gd name="connsiteX2" fmla="*/ 384634 w 576950"/>
              <a:gd name="connsiteY2" fmla="*/ 0 h 333102"/>
              <a:gd name="connsiteX3" fmla="*/ 576951 w 576950"/>
              <a:gd name="connsiteY3" fmla="*/ 333103 h 333102"/>
              <a:gd name="connsiteX4" fmla="*/ 192317 w 576950"/>
              <a:gd name="connsiteY4" fmla="*/ 333103 h 333102"/>
              <a:gd name="connsiteX5" fmla="*/ 192317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5" name="Freeform: Shape 734">
            <a:extLst>
              <a:ext uri="{FF2B5EF4-FFF2-40B4-BE49-F238E27FC236}">
                <a16:creationId xmlns:a16="http://schemas.microsoft.com/office/drawing/2014/main" id="{D2CD8C5E-0885-43A6-E269-9E801D028304}"/>
              </a:ext>
            </a:extLst>
          </p:cNvPr>
          <p:cNvSpPr/>
          <p:nvPr/>
        </p:nvSpPr>
        <p:spPr>
          <a:xfrm>
            <a:off x="5606151" y="1554479"/>
            <a:ext cx="576950" cy="333102"/>
          </a:xfrm>
          <a:custGeom>
            <a:avLst/>
            <a:gdLst>
              <a:gd name="connsiteX0" fmla="*/ 192317 w 576950"/>
              <a:gd name="connsiteY0" fmla="*/ 333103 h 333102"/>
              <a:gd name="connsiteX1" fmla="*/ 0 w 576950"/>
              <a:gd name="connsiteY1" fmla="*/ 0 h 333102"/>
              <a:gd name="connsiteX2" fmla="*/ 384634 w 576950"/>
              <a:gd name="connsiteY2" fmla="*/ 0 h 333102"/>
              <a:gd name="connsiteX3" fmla="*/ 576951 w 576950"/>
              <a:gd name="connsiteY3" fmla="*/ 333103 h 333102"/>
              <a:gd name="connsiteX4" fmla="*/ 192317 w 576950"/>
              <a:gd name="connsiteY4" fmla="*/ 333103 h 333102"/>
              <a:gd name="connsiteX5" fmla="*/ 192317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6" name="Freeform: Shape 735">
            <a:extLst>
              <a:ext uri="{FF2B5EF4-FFF2-40B4-BE49-F238E27FC236}">
                <a16:creationId xmlns:a16="http://schemas.microsoft.com/office/drawing/2014/main" id="{B9D87215-60E2-19EE-38E2-4FA9FE2CFF13}"/>
              </a:ext>
            </a:extLst>
          </p:cNvPr>
          <p:cNvSpPr/>
          <p:nvPr/>
        </p:nvSpPr>
        <p:spPr>
          <a:xfrm>
            <a:off x="5606151" y="5551714"/>
            <a:ext cx="576950" cy="333102"/>
          </a:xfrm>
          <a:custGeom>
            <a:avLst/>
            <a:gdLst>
              <a:gd name="connsiteX0" fmla="*/ 192317 w 576950"/>
              <a:gd name="connsiteY0" fmla="*/ 333103 h 333102"/>
              <a:gd name="connsiteX1" fmla="*/ 0 w 576950"/>
              <a:gd name="connsiteY1" fmla="*/ 0 h 333102"/>
              <a:gd name="connsiteX2" fmla="*/ 384634 w 576950"/>
              <a:gd name="connsiteY2" fmla="*/ 0 h 333102"/>
              <a:gd name="connsiteX3" fmla="*/ 576951 w 576950"/>
              <a:gd name="connsiteY3" fmla="*/ 333103 h 333102"/>
              <a:gd name="connsiteX4" fmla="*/ 192317 w 576950"/>
              <a:gd name="connsiteY4" fmla="*/ 333103 h 333102"/>
              <a:gd name="connsiteX5" fmla="*/ 192317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7" name="Freeform: Shape 736">
            <a:extLst>
              <a:ext uri="{FF2B5EF4-FFF2-40B4-BE49-F238E27FC236}">
                <a16:creationId xmlns:a16="http://schemas.microsoft.com/office/drawing/2014/main" id="{8E82A12F-0CF0-9CF2-CF6D-7802B51AE845}"/>
              </a:ext>
            </a:extLst>
          </p:cNvPr>
          <p:cNvSpPr/>
          <p:nvPr/>
        </p:nvSpPr>
        <p:spPr>
          <a:xfrm>
            <a:off x="5606151" y="222067"/>
            <a:ext cx="576950" cy="333102"/>
          </a:xfrm>
          <a:custGeom>
            <a:avLst/>
            <a:gdLst>
              <a:gd name="connsiteX0" fmla="*/ 192317 w 576950"/>
              <a:gd name="connsiteY0" fmla="*/ 333103 h 333102"/>
              <a:gd name="connsiteX1" fmla="*/ 0 w 576950"/>
              <a:gd name="connsiteY1" fmla="*/ 0 h 333102"/>
              <a:gd name="connsiteX2" fmla="*/ 384634 w 576950"/>
              <a:gd name="connsiteY2" fmla="*/ 0 h 333102"/>
              <a:gd name="connsiteX3" fmla="*/ 576951 w 576950"/>
              <a:gd name="connsiteY3" fmla="*/ 333103 h 333102"/>
              <a:gd name="connsiteX4" fmla="*/ 192317 w 576950"/>
              <a:gd name="connsiteY4" fmla="*/ 333103 h 333102"/>
              <a:gd name="connsiteX5" fmla="*/ 192317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8" name="Freeform: Shape 737">
            <a:extLst>
              <a:ext uri="{FF2B5EF4-FFF2-40B4-BE49-F238E27FC236}">
                <a16:creationId xmlns:a16="http://schemas.microsoft.com/office/drawing/2014/main" id="{222D711F-A11F-DD1E-78E9-BC31AE4D93D9}"/>
              </a:ext>
            </a:extLst>
          </p:cNvPr>
          <p:cNvSpPr/>
          <p:nvPr/>
        </p:nvSpPr>
        <p:spPr>
          <a:xfrm>
            <a:off x="5606151" y="6884126"/>
            <a:ext cx="576950" cy="333102"/>
          </a:xfrm>
          <a:custGeom>
            <a:avLst/>
            <a:gdLst>
              <a:gd name="connsiteX0" fmla="*/ 192317 w 576950"/>
              <a:gd name="connsiteY0" fmla="*/ 333103 h 333102"/>
              <a:gd name="connsiteX1" fmla="*/ 0 w 576950"/>
              <a:gd name="connsiteY1" fmla="*/ 0 h 333102"/>
              <a:gd name="connsiteX2" fmla="*/ 384634 w 576950"/>
              <a:gd name="connsiteY2" fmla="*/ 0 h 333102"/>
              <a:gd name="connsiteX3" fmla="*/ 576951 w 576950"/>
              <a:gd name="connsiteY3" fmla="*/ 333103 h 333102"/>
              <a:gd name="connsiteX4" fmla="*/ 192317 w 576950"/>
              <a:gd name="connsiteY4" fmla="*/ 333103 h 333102"/>
              <a:gd name="connsiteX5" fmla="*/ 192317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9" name="Freeform: Shape 738">
            <a:extLst>
              <a:ext uri="{FF2B5EF4-FFF2-40B4-BE49-F238E27FC236}">
                <a16:creationId xmlns:a16="http://schemas.microsoft.com/office/drawing/2014/main" id="{29509989-968F-0DA3-2CB9-C907537DF37A}"/>
              </a:ext>
            </a:extLst>
          </p:cNvPr>
          <p:cNvSpPr/>
          <p:nvPr/>
        </p:nvSpPr>
        <p:spPr>
          <a:xfrm>
            <a:off x="5606151" y="-1110344"/>
            <a:ext cx="576950" cy="333102"/>
          </a:xfrm>
          <a:custGeom>
            <a:avLst/>
            <a:gdLst>
              <a:gd name="connsiteX0" fmla="*/ 192317 w 576950"/>
              <a:gd name="connsiteY0" fmla="*/ 333103 h 333102"/>
              <a:gd name="connsiteX1" fmla="*/ 0 w 576950"/>
              <a:gd name="connsiteY1" fmla="*/ 0 h 333102"/>
              <a:gd name="connsiteX2" fmla="*/ 384634 w 576950"/>
              <a:gd name="connsiteY2" fmla="*/ 0 h 333102"/>
              <a:gd name="connsiteX3" fmla="*/ 576951 w 576950"/>
              <a:gd name="connsiteY3" fmla="*/ 333103 h 333102"/>
              <a:gd name="connsiteX4" fmla="*/ 192317 w 576950"/>
              <a:gd name="connsiteY4" fmla="*/ 333103 h 333102"/>
              <a:gd name="connsiteX5" fmla="*/ 192317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0" name="Freeform: Shape 739">
            <a:extLst>
              <a:ext uri="{FF2B5EF4-FFF2-40B4-BE49-F238E27FC236}">
                <a16:creationId xmlns:a16="http://schemas.microsoft.com/office/drawing/2014/main" id="{E5E7B9C4-4435-B8B9-B79E-BE81CF0B443B}"/>
              </a:ext>
            </a:extLst>
          </p:cNvPr>
          <p:cNvSpPr/>
          <p:nvPr/>
        </p:nvSpPr>
        <p:spPr>
          <a:xfrm>
            <a:off x="5606151" y="8216538"/>
            <a:ext cx="576950" cy="333102"/>
          </a:xfrm>
          <a:custGeom>
            <a:avLst/>
            <a:gdLst>
              <a:gd name="connsiteX0" fmla="*/ 192317 w 576950"/>
              <a:gd name="connsiteY0" fmla="*/ 333103 h 333102"/>
              <a:gd name="connsiteX1" fmla="*/ 0 w 576950"/>
              <a:gd name="connsiteY1" fmla="*/ 0 h 333102"/>
              <a:gd name="connsiteX2" fmla="*/ 384634 w 576950"/>
              <a:gd name="connsiteY2" fmla="*/ 0 h 333102"/>
              <a:gd name="connsiteX3" fmla="*/ 576951 w 576950"/>
              <a:gd name="connsiteY3" fmla="*/ 333103 h 333102"/>
              <a:gd name="connsiteX4" fmla="*/ 192317 w 576950"/>
              <a:gd name="connsiteY4" fmla="*/ 333103 h 333102"/>
              <a:gd name="connsiteX5" fmla="*/ 192317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1" name="Freeform: Shape 740">
            <a:extLst>
              <a:ext uri="{FF2B5EF4-FFF2-40B4-BE49-F238E27FC236}">
                <a16:creationId xmlns:a16="http://schemas.microsoft.com/office/drawing/2014/main" id="{7C221FDF-98E1-83C5-7318-5A6A6E196C29}"/>
              </a:ext>
            </a:extLst>
          </p:cNvPr>
          <p:cNvSpPr/>
          <p:nvPr/>
        </p:nvSpPr>
        <p:spPr>
          <a:xfrm>
            <a:off x="5606151" y="3886200"/>
            <a:ext cx="576950" cy="333103"/>
          </a:xfrm>
          <a:custGeom>
            <a:avLst/>
            <a:gdLst>
              <a:gd name="connsiteX0" fmla="*/ 0 w 576950"/>
              <a:gd name="connsiteY0" fmla="*/ 333103 h 333103"/>
              <a:gd name="connsiteX1" fmla="*/ 192317 w 576950"/>
              <a:gd name="connsiteY1" fmla="*/ 0 h 333103"/>
              <a:gd name="connsiteX2" fmla="*/ 576951 w 576950"/>
              <a:gd name="connsiteY2" fmla="*/ 0 h 333103"/>
              <a:gd name="connsiteX3" fmla="*/ 384634 w 576950"/>
              <a:gd name="connsiteY3" fmla="*/ 333103 h 333103"/>
              <a:gd name="connsiteX4" fmla="*/ 0 w 576950"/>
              <a:gd name="connsiteY4" fmla="*/ 333103 h 333103"/>
              <a:gd name="connsiteX5" fmla="*/ 0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2" name="Freeform: Shape 741">
            <a:extLst>
              <a:ext uri="{FF2B5EF4-FFF2-40B4-BE49-F238E27FC236}">
                <a16:creationId xmlns:a16="http://schemas.microsoft.com/office/drawing/2014/main" id="{351B3299-BB24-42B1-4433-8B517762FA2F}"/>
              </a:ext>
            </a:extLst>
          </p:cNvPr>
          <p:cNvSpPr/>
          <p:nvPr/>
        </p:nvSpPr>
        <p:spPr>
          <a:xfrm>
            <a:off x="5606151" y="5218611"/>
            <a:ext cx="576950" cy="333103"/>
          </a:xfrm>
          <a:custGeom>
            <a:avLst/>
            <a:gdLst>
              <a:gd name="connsiteX0" fmla="*/ 0 w 576950"/>
              <a:gd name="connsiteY0" fmla="*/ 333103 h 333103"/>
              <a:gd name="connsiteX1" fmla="*/ 192317 w 576950"/>
              <a:gd name="connsiteY1" fmla="*/ 0 h 333103"/>
              <a:gd name="connsiteX2" fmla="*/ 576951 w 576950"/>
              <a:gd name="connsiteY2" fmla="*/ 0 h 333103"/>
              <a:gd name="connsiteX3" fmla="*/ 384634 w 576950"/>
              <a:gd name="connsiteY3" fmla="*/ 333103 h 333103"/>
              <a:gd name="connsiteX4" fmla="*/ 0 w 576950"/>
              <a:gd name="connsiteY4" fmla="*/ 333103 h 333103"/>
              <a:gd name="connsiteX5" fmla="*/ 0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3" name="Freeform: Shape 742">
            <a:extLst>
              <a:ext uri="{FF2B5EF4-FFF2-40B4-BE49-F238E27FC236}">
                <a16:creationId xmlns:a16="http://schemas.microsoft.com/office/drawing/2014/main" id="{0D8C4CBA-2087-13EE-C1F0-3408C8D7D9FC}"/>
              </a:ext>
            </a:extLst>
          </p:cNvPr>
          <p:cNvSpPr/>
          <p:nvPr/>
        </p:nvSpPr>
        <p:spPr>
          <a:xfrm>
            <a:off x="5606151" y="2553788"/>
            <a:ext cx="576950" cy="333103"/>
          </a:xfrm>
          <a:custGeom>
            <a:avLst/>
            <a:gdLst>
              <a:gd name="connsiteX0" fmla="*/ 0 w 576950"/>
              <a:gd name="connsiteY0" fmla="*/ 333103 h 333103"/>
              <a:gd name="connsiteX1" fmla="*/ 192317 w 576950"/>
              <a:gd name="connsiteY1" fmla="*/ 0 h 333103"/>
              <a:gd name="connsiteX2" fmla="*/ 576951 w 576950"/>
              <a:gd name="connsiteY2" fmla="*/ 0 h 333103"/>
              <a:gd name="connsiteX3" fmla="*/ 384634 w 576950"/>
              <a:gd name="connsiteY3" fmla="*/ 333103 h 333103"/>
              <a:gd name="connsiteX4" fmla="*/ 0 w 576950"/>
              <a:gd name="connsiteY4" fmla="*/ 333103 h 333103"/>
              <a:gd name="connsiteX5" fmla="*/ 0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4" name="Freeform: Shape 743">
            <a:extLst>
              <a:ext uri="{FF2B5EF4-FFF2-40B4-BE49-F238E27FC236}">
                <a16:creationId xmlns:a16="http://schemas.microsoft.com/office/drawing/2014/main" id="{BA4A9C5E-CFDE-CBB6-7517-5509498A6412}"/>
              </a:ext>
            </a:extLst>
          </p:cNvPr>
          <p:cNvSpPr/>
          <p:nvPr/>
        </p:nvSpPr>
        <p:spPr>
          <a:xfrm>
            <a:off x="5606151" y="6551023"/>
            <a:ext cx="576950" cy="333103"/>
          </a:xfrm>
          <a:custGeom>
            <a:avLst/>
            <a:gdLst>
              <a:gd name="connsiteX0" fmla="*/ 0 w 576950"/>
              <a:gd name="connsiteY0" fmla="*/ 333103 h 333103"/>
              <a:gd name="connsiteX1" fmla="*/ 192317 w 576950"/>
              <a:gd name="connsiteY1" fmla="*/ 0 h 333103"/>
              <a:gd name="connsiteX2" fmla="*/ 576951 w 576950"/>
              <a:gd name="connsiteY2" fmla="*/ 0 h 333103"/>
              <a:gd name="connsiteX3" fmla="*/ 384634 w 576950"/>
              <a:gd name="connsiteY3" fmla="*/ 333103 h 333103"/>
              <a:gd name="connsiteX4" fmla="*/ 0 w 576950"/>
              <a:gd name="connsiteY4" fmla="*/ 333103 h 333103"/>
              <a:gd name="connsiteX5" fmla="*/ 0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5" name="Freeform: Shape 744">
            <a:extLst>
              <a:ext uri="{FF2B5EF4-FFF2-40B4-BE49-F238E27FC236}">
                <a16:creationId xmlns:a16="http://schemas.microsoft.com/office/drawing/2014/main" id="{A4A37324-9FE8-F804-369A-F628D403D598}"/>
              </a:ext>
            </a:extLst>
          </p:cNvPr>
          <p:cNvSpPr/>
          <p:nvPr/>
        </p:nvSpPr>
        <p:spPr>
          <a:xfrm>
            <a:off x="5606151" y="1221376"/>
            <a:ext cx="576950" cy="333102"/>
          </a:xfrm>
          <a:custGeom>
            <a:avLst/>
            <a:gdLst>
              <a:gd name="connsiteX0" fmla="*/ 0 w 576950"/>
              <a:gd name="connsiteY0" fmla="*/ 333103 h 333102"/>
              <a:gd name="connsiteX1" fmla="*/ 192317 w 576950"/>
              <a:gd name="connsiteY1" fmla="*/ 0 h 333102"/>
              <a:gd name="connsiteX2" fmla="*/ 576951 w 576950"/>
              <a:gd name="connsiteY2" fmla="*/ 0 h 333102"/>
              <a:gd name="connsiteX3" fmla="*/ 384634 w 576950"/>
              <a:gd name="connsiteY3" fmla="*/ 333103 h 333102"/>
              <a:gd name="connsiteX4" fmla="*/ 0 w 576950"/>
              <a:gd name="connsiteY4" fmla="*/ 333103 h 333102"/>
              <a:gd name="connsiteX5" fmla="*/ 0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6" name="Freeform: Shape 745">
            <a:extLst>
              <a:ext uri="{FF2B5EF4-FFF2-40B4-BE49-F238E27FC236}">
                <a16:creationId xmlns:a16="http://schemas.microsoft.com/office/drawing/2014/main" id="{260641D5-473D-BF09-E2CE-CC6252200DC6}"/>
              </a:ext>
            </a:extLst>
          </p:cNvPr>
          <p:cNvSpPr/>
          <p:nvPr/>
        </p:nvSpPr>
        <p:spPr>
          <a:xfrm>
            <a:off x="5606151" y="7883435"/>
            <a:ext cx="576950" cy="333103"/>
          </a:xfrm>
          <a:custGeom>
            <a:avLst/>
            <a:gdLst>
              <a:gd name="connsiteX0" fmla="*/ 0 w 576950"/>
              <a:gd name="connsiteY0" fmla="*/ 333104 h 333103"/>
              <a:gd name="connsiteX1" fmla="*/ 192317 w 576950"/>
              <a:gd name="connsiteY1" fmla="*/ 0 h 333103"/>
              <a:gd name="connsiteX2" fmla="*/ 576951 w 576950"/>
              <a:gd name="connsiteY2" fmla="*/ 0 h 333103"/>
              <a:gd name="connsiteX3" fmla="*/ 384634 w 576950"/>
              <a:gd name="connsiteY3" fmla="*/ 333104 h 333103"/>
              <a:gd name="connsiteX4" fmla="*/ 0 w 576950"/>
              <a:gd name="connsiteY4" fmla="*/ 333104 h 333103"/>
              <a:gd name="connsiteX5" fmla="*/ 0 w 576950"/>
              <a:gd name="connsiteY5" fmla="*/ 333104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0" y="333104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4"/>
                </a:lnTo>
                <a:lnTo>
                  <a:pt x="0" y="333104"/>
                </a:lnTo>
                <a:lnTo>
                  <a:pt x="0" y="3331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7" name="Freeform: Shape 746">
            <a:extLst>
              <a:ext uri="{FF2B5EF4-FFF2-40B4-BE49-F238E27FC236}">
                <a16:creationId xmlns:a16="http://schemas.microsoft.com/office/drawing/2014/main" id="{51EC0E86-3AB3-B352-6594-4D7A2996B472}"/>
              </a:ext>
            </a:extLst>
          </p:cNvPr>
          <p:cNvSpPr/>
          <p:nvPr/>
        </p:nvSpPr>
        <p:spPr>
          <a:xfrm>
            <a:off x="5606151" y="-111035"/>
            <a:ext cx="576950" cy="333102"/>
          </a:xfrm>
          <a:custGeom>
            <a:avLst/>
            <a:gdLst>
              <a:gd name="connsiteX0" fmla="*/ 0 w 576950"/>
              <a:gd name="connsiteY0" fmla="*/ 333103 h 333102"/>
              <a:gd name="connsiteX1" fmla="*/ 192317 w 576950"/>
              <a:gd name="connsiteY1" fmla="*/ 0 h 333102"/>
              <a:gd name="connsiteX2" fmla="*/ 576951 w 576950"/>
              <a:gd name="connsiteY2" fmla="*/ 0 h 333102"/>
              <a:gd name="connsiteX3" fmla="*/ 384634 w 576950"/>
              <a:gd name="connsiteY3" fmla="*/ 333103 h 333102"/>
              <a:gd name="connsiteX4" fmla="*/ 0 w 576950"/>
              <a:gd name="connsiteY4" fmla="*/ 333103 h 333102"/>
              <a:gd name="connsiteX5" fmla="*/ 0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8" name="Freeform: Shape 747">
            <a:extLst>
              <a:ext uri="{FF2B5EF4-FFF2-40B4-BE49-F238E27FC236}">
                <a16:creationId xmlns:a16="http://schemas.microsoft.com/office/drawing/2014/main" id="{6AA3D2F7-BBF5-FA50-865C-9CBCFEDA59C8}"/>
              </a:ext>
            </a:extLst>
          </p:cNvPr>
          <p:cNvSpPr/>
          <p:nvPr/>
        </p:nvSpPr>
        <p:spPr>
          <a:xfrm>
            <a:off x="5606151" y="-1443447"/>
            <a:ext cx="576950" cy="333103"/>
          </a:xfrm>
          <a:custGeom>
            <a:avLst/>
            <a:gdLst>
              <a:gd name="connsiteX0" fmla="*/ 0 w 576950"/>
              <a:gd name="connsiteY0" fmla="*/ 333103 h 333103"/>
              <a:gd name="connsiteX1" fmla="*/ 192317 w 576950"/>
              <a:gd name="connsiteY1" fmla="*/ 0 h 333103"/>
              <a:gd name="connsiteX2" fmla="*/ 576951 w 576950"/>
              <a:gd name="connsiteY2" fmla="*/ 0 h 333103"/>
              <a:gd name="connsiteX3" fmla="*/ 384634 w 576950"/>
              <a:gd name="connsiteY3" fmla="*/ 333103 h 333103"/>
              <a:gd name="connsiteX4" fmla="*/ 0 w 576950"/>
              <a:gd name="connsiteY4" fmla="*/ 333103 h 333103"/>
              <a:gd name="connsiteX5" fmla="*/ 0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9" name="Freeform: Shape 748">
            <a:extLst>
              <a:ext uri="{FF2B5EF4-FFF2-40B4-BE49-F238E27FC236}">
                <a16:creationId xmlns:a16="http://schemas.microsoft.com/office/drawing/2014/main" id="{B960A8A9-1D9C-C07E-CD9F-82EB00F9EEE1}"/>
              </a:ext>
            </a:extLst>
          </p:cNvPr>
          <p:cNvSpPr/>
          <p:nvPr/>
        </p:nvSpPr>
        <p:spPr>
          <a:xfrm>
            <a:off x="3298346" y="4219303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0" name="Freeform: Shape 749">
            <a:extLst>
              <a:ext uri="{FF2B5EF4-FFF2-40B4-BE49-F238E27FC236}">
                <a16:creationId xmlns:a16="http://schemas.microsoft.com/office/drawing/2014/main" id="{0AA7443B-C168-A7DB-2D6A-44B60C192A3E}"/>
              </a:ext>
            </a:extLst>
          </p:cNvPr>
          <p:cNvSpPr/>
          <p:nvPr/>
        </p:nvSpPr>
        <p:spPr>
          <a:xfrm>
            <a:off x="3298346" y="5551714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1" name="Freeform: Shape 750">
            <a:extLst>
              <a:ext uri="{FF2B5EF4-FFF2-40B4-BE49-F238E27FC236}">
                <a16:creationId xmlns:a16="http://schemas.microsoft.com/office/drawing/2014/main" id="{1299B567-50B0-48D7-8546-E494262C542B}"/>
              </a:ext>
            </a:extLst>
          </p:cNvPr>
          <p:cNvSpPr/>
          <p:nvPr/>
        </p:nvSpPr>
        <p:spPr>
          <a:xfrm>
            <a:off x="3298346" y="2886891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2" name="Freeform: Shape 751">
            <a:extLst>
              <a:ext uri="{FF2B5EF4-FFF2-40B4-BE49-F238E27FC236}">
                <a16:creationId xmlns:a16="http://schemas.microsoft.com/office/drawing/2014/main" id="{95A89223-E7A4-C780-C83D-7EBA007455FA}"/>
              </a:ext>
            </a:extLst>
          </p:cNvPr>
          <p:cNvSpPr/>
          <p:nvPr/>
        </p:nvSpPr>
        <p:spPr>
          <a:xfrm>
            <a:off x="3298346" y="6884126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3" name="Freeform: Shape 752">
            <a:extLst>
              <a:ext uri="{FF2B5EF4-FFF2-40B4-BE49-F238E27FC236}">
                <a16:creationId xmlns:a16="http://schemas.microsoft.com/office/drawing/2014/main" id="{5284E3CE-107C-E28E-666B-9BF300EF19AD}"/>
              </a:ext>
            </a:extLst>
          </p:cNvPr>
          <p:cNvSpPr/>
          <p:nvPr/>
        </p:nvSpPr>
        <p:spPr>
          <a:xfrm>
            <a:off x="3298346" y="1554479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4" name="Freeform: Shape 753">
            <a:extLst>
              <a:ext uri="{FF2B5EF4-FFF2-40B4-BE49-F238E27FC236}">
                <a16:creationId xmlns:a16="http://schemas.microsoft.com/office/drawing/2014/main" id="{07397023-846C-95EA-A6C3-C2D8FB21D298}"/>
              </a:ext>
            </a:extLst>
          </p:cNvPr>
          <p:cNvSpPr/>
          <p:nvPr/>
        </p:nvSpPr>
        <p:spPr>
          <a:xfrm>
            <a:off x="3298346" y="8216538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5" name="Freeform: Shape 754">
            <a:extLst>
              <a:ext uri="{FF2B5EF4-FFF2-40B4-BE49-F238E27FC236}">
                <a16:creationId xmlns:a16="http://schemas.microsoft.com/office/drawing/2014/main" id="{6C8C9EB9-D816-D684-9367-54F3F6433B15}"/>
              </a:ext>
            </a:extLst>
          </p:cNvPr>
          <p:cNvSpPr/>
          <p:nvPr/>
        </p:nvSpPr>
        <p:spPr>
          <a:xfrm>
            <a:off x="3298346" y="222067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6" name="Freeform: Shape 755">
            <a:extLst>
              <a:ext uri="{FF2B5EF4-FFF2-40B4-BE49-F238E27FC236}">
                <a16:creationId xmlns:a16="http://schemas.microsoft.com/office/drawing/2014/main" id="{A6EB987D-B68F-54B1-E74A-EB075F89B573}"/>
              </a:ext>
            </a:extLst>
          </p:cNvPr>
          <p:cNvSpPr/>
          <p:nvPr/>
        </p:nvSpPr>
        <p:spPr>
          <a:xfrm>
            <a:off x="3298346" y="-1110344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7" name="Freeform: Shape 756">
            <a:extLst>
              <a:ext uri="{FF2B5EF4-FFF2-40B4-BE49-F238E27FC236}">
                <a16:creationId xmlns:a16="http://schemas.microsoft.com/office/drawing/2014/main" id="{7F109812-1525-9370-7CA1-1348E99C2479}"/>
              </a:ext>
            </a:extLst>
          </p:cNvPr>
          <p:cNvSpPr/>
          <p:nvPr/>
        </p:nvSpPr>
        <p:spPr>
          <a:xfrm>
            <a:off x="3298346" y="2553788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1 w 576951"/>
              <a:gd name="connsiteY2" fmla="*/ 0 h 333103"/>
              <a:gd name="connsiteX3" fmla="*/ 384634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8" name="Freeform: Shape 757">
            <a:extLst>
              <a:ext uri="{FF2B5EF4-FFF2-40B4-BE49-F238E27FC236}">
                <a16:creationId xmlns:a16="http://schemas.microsoft.com/office/drawing/2014/main" id="{705FB516-2169-24A7-7C8F-20EAA3C7B556}"/>
              </a:ext>
            </a:extLst>
          </p:cNvPr>
          <p:cNvSpPr/>
          <p:nvPr/>
        </p:nvSpPr>
        <p:spPr>
          <a:xfrm>
            <a:off x="3298346" y="3886200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1 w 576951"/>
              <a:gd name="connsiteY2" fmla="*/ 0 h 333103"/>
              <a:gd name="connsiteX3" fmla="*/ 384634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9" name="Freeform: Shape 758">
            <a:extLst>
              <a:ext uri="{FF2B5EF4-FFF2-40B4-BE49-F238E27FC236}">
                <a16:creationId xmlns:a16="http://schemas.microsoft.com/office/drawing/2014/main" id="{C3793050-D06E-3FA0-CDED-53B82C19F3E6}"/>
              </a:ext>
            </a:extLst>
          </p:cNvPr>
          <p:cNvSpPr/>
          <p:nvPr/>
        </p:nvSpPr>
        <p:spPr>
          <a:xfrm>
            <a:off x="3298346" y="1221376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0" name="Freeform: Shape 759">
            <a:extLst>
              <a:ext uri="{FF2B5EF4-FFF2-40B4-BE49-F238E27FC236}">
                <a16:creationId xmlns:a16="http://schemas.microsoft.com/office/drawing/2014/main" id="{E8348E29-A9FF-4551-4A63-F71FC3485DEA}"/>
              </a:ext>
            </a:extLst>
          </p:cNvPr>
          <p:cNvSpPr/>
          <p:nvPr/>
        </p:nvSpPr>
        <p:spPr>
          <a:xfrm>
            <a:off x="3298346" y="5218611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1 w 576951"/>
              <a:gd name="connsiteY2" fmla="*/ 0 h 333103"/>
              <a:gd name="connsiteX3" fmla="*/ 384634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1" name="Freeform: Shape 760">
            <a:extLst>
              <a:ext uri="{FF2B5EF4-FFF2-40B4-BE49-F238E27FC236}">
                <a16:creationId xmlns:a16="http://schemas.microsoft.com/office/drawing/2014/main" id="{27056A58-6F23-90EF-29C4-185308407BA4}"/>
              </a:ext>
            </a:extLst>
          </p:cNvPr>
          <p:cNvSpPr/>
          <p:nvPr/>
        </p:nvSpPr>
        <p:spPr>
          <a:xfrm>
            <a:off x="3298346" y="-111035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2" name="Freeform: Shape 761">
            <a:extLst>
              <a:ext uri="{FF2B5EF4-FFF2-40B4-BE49-F238E27FC236}">
                <a16:creationId xmlns:a16="http://schemas.microsoft.com/office/drawing/2014/main" id="{C46F8C1D-604C-FD92-859C-C77E36851554}"/>
              </a:ext>
            </a:extLst>
          </p:cNvPr>
          <p:cNvSpPr/>
          <p:nvPr/>
        </p:nvSpPr>
        <p:spPr>
          <a:xfrm>
            <a:off x="3298346" y="6551023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1 w 576951"/>
              <a:gd name="connsiteY2" fmla="*/ 0 h 333103"/>
              <a:gd name="connsiteX3" fmla="*/ 384634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3" name="Freeform: Shape 762">
            <a:extLst>
              <a:ext uri="{FF2B5EF4-FFF2-40B4-BE49-F238E27FC236}">
                <a16:creationId xmlns:a16="http://schemas.microsoft.com/office/drawing/2014/main" id="{4819BDA1-AFC0-48C6-BC48-FDBCD1AC2210}"/>
              </a:ext>
            </a:extLst>
          </p:cNvPr>
          <p:cNvSpPr/>
          <p:nvPr/>
        </p:nvSpPr>
        <p:spPr>
          <a:xfrm>
            <a:off x="3298346" y="-1443447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1 w 576951"/>
              <a:gd name="connsiteY2" fmla="*/ 0 h 333103"/>
              <a:gd name="connsiteX3" fmla="*/ 384634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4" name="Freeform: Shape 763">
            <a:extLst>
              <a:ext uri="{FF2B5EF4-FFF2-40B4-BE49-F238E27FC236}">
                <a16:creationId xmlns:a16="http://schemas.microsoft.com/office/drawing/2014/main" id="{9C70F785-0167-4CD6-21C5-37374A192B7D}"/>
              </a:ext>
            </a:extLst>
          </p:cNvPr>
          <p:cNvSpPr/>
          <p:nvPr/>
        </p:nvSpPr>
        <p:spPr>
          <a:xfrm>
            <a:off x="3298346" y="7883435"/>
            <a:ext cx="576951" cy="333103"/>
          </a:xfrm>
          <a:custGeom>
            <a:avLst/>
            <a:gdLst>
              <a:gd name="connsiteX0" fmla="*/ 0 w 576951"/>
              <a:gd name="connsiteY0" fmla="*/ 333104 h 333103"/>
              <a:gd name="connsiteX1" fmla="*/ 192317 w 576951"/>
              <a:gd name="connsiteY1" fmla="*/ 0 h 333103"/>
              <a:gd name="connsiteX2" fmla="*/ 576951 w 576951"/>
              <a:gd name="connsiteY2" fmla="*/ 0 h 333103"/>
              <a:gd name="connsiteX3" fmla="*/ 384634 w 576951"/>
              <a:gd name="connsiteY3" fmla="*/ 333104 h 333103"/>
              <a:gd name="connsiteX4" fmla="*/ 0 w 576951"/>
              <a:gd name="connsiteY4" fmla="*/ 333104 h 333103"/>
              <a:gd name="connsiteX5" fmla="*/ 0 w 576951"/>
              <a:gd name="connsiteY5" fmla="*/ 333104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4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4"/>
                </a:lnTo>
                <a:lnTo>
                  <a:pt x="0" y="333104"/>
                </a:lnTo>
                <a:lnTo>
                  <a:pt x="0" y="3331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5" name="Freeform: Shape 764">
            <a:extLst>
              <a:ext uri="{FF2B5EF4-FFF2-40B4-BE49-F238E27FC236}">
                <a16:creationId xmlns:a16="http://schemas.microsoft.com/office/drawing/2014/main" id="{8C5E7860-497B-916E-3B13-66F78A9C30E4}"/>
              </a:ext>
            </a:extLst>
          </p:cNvPr>
          <p:cNvSpPr/>
          <p:nvPr/>
        </p:nvSpPr>
        <p:spPr>
          <a:xfrm>
            <a:off x="6760053" y="2220685"/>
            <a:ext cx="576950" cy="333102"/>
          </a:xfrm>
          <a:custGeom>
            <a:avLst/>
            <a:gdLst>
              <a:gd name="connsiteX0" fmla="*/ 192317 w 576950"/>
              <a:gd name="connsiteY0" fmla="*/ 333103 h 333102"/>
              <a:gd name="connsiteX1" fmla="*/ 0 w 576950"/>
              <a:gd name="connsiteY1" fmla="*/ 0 h 333102"/>
              <a:gd name="connsiteX2" fmla="*/ 384635 w 576950"/>
              <a:gd name="connsiteY2" fmla="*/ 0 h 333102"/>
              <a:gd name="connsiteX3" fmla="*/ 576951 w 576950"/>
              <a:gd name="connsiteY3" fmla="*/ 333103 h 333102"/>
              <a:gd name="connsiteX4" fmla="*/ 192317 w 576950"/>
              <a:gd name="connsiteY4" fmla="*/ 333103 h 333102"/>
              <a:gd name="connsiteX5" fmla="*/ 192317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6" name="Freeform: Shape 765">
            <a:extLst>
              <a:ext uri="{FF2B5EF4-FFF2-40B4-BE49-F238E27FC236}">
                <a16:creationId xmlns:a16="http://schemas.microsoft.com/office/drawing/2014/main" id="{90F55422-7C3C-CC97-2773-2C32B0E65143}"/>
              </a:ext>
            </a:extLst>
          </p:cNvPr>
          <p:cNvSpPr/>
          <p:nvPr/>
        </p:nvSpPr>
        <p:spPr>
          <a:xfrm>
            <a:off x="6760053" y="3553096"/>
            <a:ext cx="576950" cy="333103"/>
          </a:xfrm>
          <a:custGeom>
            <a:avLst/>
            <a:gdLst>
              <a:gd name="connsiteX0" fmla="*/ 192317 w 576950"/>
              <a:gd name="connsiteY0" fmla="*/ 333103 h 333103"/>
              <a:gd name="connsiteX1" fmla="*/ 0 w 576950"/>
              <a:gd name="connsiteY1" fmla="*/ 0 h 333103"/>
              <a:gd name="connsiteX2" fmla="*/ 384635 w 576950"/>
              <a:gd name="connsiteY2" fmla="*/ 0 h 333103"/>
              <a:gd name="connsiteX3" fmla="*/ 576951 w 576950"/>
              <a:gd name="connsiteY3" fmla="*/ 333103 h 333103"/>
              <a:gd name="connsiteX4" fmla="*/ 192317 w 576950"/>
              <a:gd name="connsiteY4" fmla="*/ 333103 h 333103"/>
              <a:gd name="connsiteX5" fmla="*/ 192317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7" name="Freeform: Shape 766">
            <a:extLst>
              <a:ext uri="{FF2B5EF4-FFF2-40B4-BE49-F238E27FC236}">
                <a16:creationId xmlns:a16="http://schemas.microsoft.com/office/drawing/2014/main" id="{5E6D9027-609C-83E5-AD35-2616ADBBBA3A}"/>
              </a:ext>
            </a:extLst>
          </p:cNvPr>
          <p:cNvSpPr/>
          <p:nvPr/>
        </p:nvSpPr>
        <p:spPr>
          <a:xfrm>
            <a:off x="6760053" y="888273"/>
            <a:ext cx="576950" cy="333103"/>
          </a:xfrm>
          <a:custGeom>
            <a:avLst/>
            <a:gdLst>
              <a:gd name="connsiteX0" fmla="*/ 192317 w 576950"/>
              <a:gd name="connsiteY0" fmla="*/ 333103 h 333103"/>
              <a:gd name="connsiteX1" fmla="*/ 0 w 576950"/>
              <a:gd name="connsiteY1" fmla="*/ 0 h 333103"/>
              <a:gd name="connsiteX2" fmla="*/ 384635 w 576950"/>
              <a:gd name="connsiteY2" fmla="*/ 0 h 333103"/>
              <a:gd name="connsiteX3" fmla="*/ 576951 w 576950"/>
              <a:gd name="connsiteY3" fmla="*/ 333103 h 333103"/>
              <a:gd name="connsiteX4" fmla="*/ 192317 w 576950"/>
              <a:gd name="connsiteY4" fmla="*/ 333103 h 333103"/>
              <a:gd name="connsiteX5" fmla="*/ 192317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8" name="Freeform: Shape 767">
            <a:extLst>
              <a:ext uri="{FF2B5EF4-FFF2-40B4-BE49-F238E27FC236}">
                <a16:creationId xmlns:a16="http://schemas.microsoft.com/office/drawing/2014/main" id="{8DAD6085-C185-EA29-B43F-29D5F3FBC7F6}"/>
              </a:ext>
            </a:extLst>
          </p:cNvPr>
          <p:cNvSpPr/>
          <p:nvPr/>
        </p:nvSpPr>
        <p:spPr>
          <a:xfrm>
            <a:off x="6760053" y="4885508"/>
            <a:ext cx="576950" cy="333102"/>
          </a:xfrm>
          <a:custGeom>
            <a:avLst/>
            <a:gdLst>
              <a:gd name="connsiteX0" fmla="*/ 192317 w 576950"/>
              <a:gd name="connsiteY0" fmla="*/ 333103 h 333102"/>
              <a:gd name="connsiteX1" fmla="*/ 0 w 576950"/>
              <a:gd name="connsiteY1" fmla="*/ 0 h 333102"/>
              <a:gd name="connsiteX2" fmla="*/ 384635 w 576950"/>
              <a:gd name="connsiteY2" fmla="*/ 0 h 333102"/>
              <a:gd name="connsiteX3" fmla="*/ 576951 w 576950"/>
              <a:gd name="connsiteY3" fmla="*/ 333103 h 333102"/>
              <a:gd name="connsiteX4" fmla="*/ 192317 w 576950"/>
              <a:gd name="connsiteY4" fmla="*/ 333103 h 333102"/>
              <a:gd name="connsiteX5" fmla="*/ 192317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9" name="Freeform: Shape 768">
            <a:extLst>
              <a:ext uri="{FF2B5EF4-FFF2-40B4-BE49-F238E27FC236}">
                <a16:creationId xmlns:a16="http://schemas.microsoft.com/office/drawing/2014/main" id="{8031009E-C3BD-FDCA-DFDE-6E6DE6D42C5C}"/>
              </a:ext>
            </a:extLst>
          </p:cNvPr>
          <p:cNvSpPr/>
          <p:nvPr/>
        </p:nvSpPr>
        <p:spPr>
          <a:xfrm>
            <a:off x="6760053" y="-444138"/>
            <a:ext cx="576950" cy="333102"/>
          </a:xfrm>
          <a:custGeom>
            <a:avLst/>
            <a:gdLst>
              <a:gd name="connsiteX0" fmla="*/ 192317 w 576950"/>
              <a:gd name="connsiteY0" fmla="*/ 333103 h 333102"/>
              <a:gd name="connsiteX1" fmla="*/ 0 w 576950"/>
              <a:gd name="connsiteY1" fmla="*/ 0 h 333102"/>
              <a:gd name="connsiteX2" fmla="*/ 384635 w 576950"/>
              <a:gd name="connsiteY2" fmla="*/ 0 h 333102"/>
              <a:gd name="connsiteX3" fmla="*/ 576951 w 576950"/>
              <a:gd name="connsiteY3" fmla="*/ 333103 h 333102"/>
              <a:gd name="connsiteX4" fmla="*/ 192317 w 576950"/>
              <a:gd name="connsiteY4" fmla="*/ 333103 h 333102"/>
              <a:gd name="connsiteX5" fmla="*/ 192317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0" name="Freeform: Shape 769">
            <a:extLst>
              <a:ext uri="{FF2B5EF4-FFF2-40B4-BE49-F238E27FC236}">
                <a16:creationId xmlns:a16="http://schemas.microsoft.com/office/drawing/2014/main" id="{82505C9E-3411-EB91-6FB6-8C860B6D2321}"/>
              </a:ext>
            </a:extLst>
          </p:cNvPr>
          <p:cNvSpPr/>
          <p:nvPr/>
        </p:nvSpPr>
        <p:spPr>
          <a:xfrm>
            <a:off x="6760053" y="6217920"/>
            <a:ext cx="576950" cy="333103"/>
          </a:xfrm>
          <a:custGeom>
            <a:avLst/>
            <a:gdLst>
              <a:gd name="connsiteX0" fmla="*/ 192317 w 576950"/>
              <a:gd name="connsiteY0" fmla="*/ 333103 h 333103"/>
              <a:gd name="connsiteX1" fmla="*/ 0 w 576950"/>
              <a:gd name="connsiteY1" fmla="*/ 0 h 333103"/>
              <a:gd name="connsiteX2" fmla="*/ 384635 w 576950"/>
              <a:gd name="connsiteY2" fmla="*/ 0 h 333103"/>
              <a:gd name="connsiteX3" fmla="*/ 576951 w 576950"/>
              <a:gd name="connsiteY3" fmla="*/ 333103 h 333103"/>
              <a:gd name="connsiteX4" fmla="*/ 192317 w 576950"/>
              <a:gd name="connsiteY4" fmla="*/ 333103 h 333103"/>
              <a:gd name="connsiteX5" fmla="*/ 192317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1" name="Freeform: Shape 770">
            <a:extLst>
              <a:ext uri="{FF2B5EF4-FFF2-40B4-BE49-F238E27FC236}">
                <a16:creationId xmlns:a16="http://schemas.microsoft.com/office/drawing/2014/main" id="{2C4F2A4F-C37F-244F-DF5C-9E51FC05A37B}"/>
              </a:ext>
            </a:extLst>
          </p:cNvPr>
          <p:cNvSpPr/>
          <p:nvPr/>
        </p:nvSpPr>
        <p:spPr>
          <a:xfrm>
            <a:off x="6760053" y="7550332"/>
            <a:ext cx="576950" cy="333102"/>
          </a:xfrm>
          <a:custGeom>
            <a:avLst/>
            <a:gdLst>
              <a:gd name="connsiteX0" fmla="*/ 192317 w 576950"/>
              <a:gd name="connsiteY0" fmla="*/ 333103 h 333102"/>
              <a:gd name="connsiteX1" fmla="*/ 0 w 576950"/>
              <a:gd name="connsiteY1" fmla="*/ 0 h 333102"/>
              <a:gd name="connsiteX2" fmla="*/ 384635 w 576950"/>
              <a:gd name="connsiteY2" fmla="*/ 0 h 333102"/>
              <a:gd name="connsiteX3" fmla="*/ 576951 w 576950"/>
              <a:gd name="connsiteY3" fmla="*/ 333103 h 333102"/>
              <a:gd name="connsiteX4" fmla="*/ 192317 w 576950"/>
              <a:gd name="connsiteY4" fmla="*/ 333103 h 333102"/>
              <a:gd name="connsiteX5" fmla="*/ 192317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2" name="Freeform: Shape 771">
            <a:extLst>
              <a:ext uri="{FF2B5EF4-FFF2-40B4-BE49-F238E27FC236}">
                <a16:creationId xmlns:a16="http://schemas.microsoft.com/office/drawing/2014/main" id="{595745BE-C652-F1BF-444B-EDD127598F3E}"/>
              </a:ext>
            </a:extLst>
          </p:cNvPr>
          <p:cNvSpPr/>
          <p:nvPr/>
        </p:nvSpPr>
        <p:spPr>
          <a:xfrm>
            <a:off x="6760053" y="4552405"/>
            <a:ext cx="576950" cy="333103"/>
          </a:xfrm>
          <a:custGeom>
            <a:avLst/>
            <a:gdLst>
              <a:gd name="connsiteX0" fmla="*/ 0 w 576950"/>
              <a:gd name="connsiteY0" fmla="*/ 333103 h 333103"/>
              <a:gd name="connsiteX1" fmla="*/ 192317 w 576950"/>
              <a:gd name="connsiteY1" fmla="*/ 0 h 333103"/>
              <a:gd name="connsiteX2" fmla="*/ 576951 w 576950"/>
              <a:gd name="connsiteY2" fmla="*/ 0 h 333103"/>
              <a:gd name="connsiteX3" fmla="*/ 384635 w 576950"/>
              <a:gd name="connsiteY3" fmla="*/ 333103 h 333103"/>
              <a:gd name="connsiteX4" fmla="*/ 0 w 576950"/>
              <a:gd name="connsiteY4" fmla="*/ 333103 h 333103"/>
              <a:gd name="connsiteX5" fmla="*/ 0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3" name="Freeform: Shape 772">
            <a:extLst>
              <a:ext uri="{FF2B5EF4-FFF2-40B4-BE49-F238E27FC236}">
                <a16:creationId xmlns:a16="http://schemas.microsoft.com/office/drawing/2014/main" id="{1FF2FD7E-C4DF-0307-0823-5D5501B85BB5}"/>
              </a:ext>
            </a:extLst>
          </p:cNvPr>
          <p:cNvSpPr/>
          <p:nvPr/>
        </p:nvSpPr>
        <p:spPr>
          <a:xfrm>
            <a:off x="6760053" y="5884817"/>
            <a:ext cx="576950" cy="333103"/>
          </a:xfrm>
          <a:custGeom>
            <a:avLst/>
            <a:gdLst>
              <a:gd name="connsiteX0" fmla="*/ 0 w 576950"/>
              <a:gd name="connsiteY0" fmla="*/ 333103 h 333103"/>
              <a:gd name="connsiteX1" fmla="*/ 192317 w 576950"/>
              <a:gd name="connsiteY1" fmla="*/ 0 h 333103"/>
              <a:gd name="connsiteX2" fmla="*/ 576951 w 576950"/>
              <a:gd name="connsiteY2" fmla="*/ 0 h 333103"/>
              <a:gd name="connsiteX3" fmla="*/ 384635 w 576950"/>
              <a:gd name="connsiteY3" fmla="*/ 333103 h 333103"/>
              <a:gd name="connsiteX4" fmla="*/ 0 w 576950"/>
              <a:gd name="connsiteY4" fmla="*/ 333103 h 333103"/>
              <a:gd name="connsiteX5" fmla="*/ 0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4" name="Freeform: Shape 773">
            <a:extLst>
              <a:ext uri="{FF2B5EF4-FFF2-40B4-BE49-F238E27FC236}">
                <a16:creationId xmlns:a16="http://schemas.microsoft.com/office/drawing/2014/main" id="{4CD90F08-63C2-5840-585E-4A54FCADAAF6}"/>
              </a:ext>
            </a:extLst>
          </p:cNvPr>
          <p:cNvSpPr/>
          <p:nvPr/>
        </p:nvSpPr>
        <p:spPr>
          <a:xfrm>
            <a:off x="6760053" y="3219994"/>
            <a:ext cx="576950" cy="333102"/>
          </a:xfrm>
          <a:custGeom>
            <a:avLst/>
            <a:gdLst>
              <a:gd name="connsiteX0" fmla="*/ 0 w 576950"/>
              <a:gd name="connsiteY0" fmla="*/ 333103 h 333102"/>
              <a:gd name="connsiteX1" fmla="*/ 192317 w 576950"/>
              <a:gd name="connsiteY1" fmla="*/ 0 h 333102"/>
              <a:gd name="connsiteX2" fmla="*/ 576951 w 576950"/>
              <a:gd name="connsiteY2" fmla="*/ 0 h 333102"/>
              <a:gd name="connsiteX3" fmla="*/ 384635 w 576950"/>
              <a:gd name="connsiteY3" fmla="*/ 333103 h 333102"/>
              <a:gd name="connsiteX4" fmla="*/ 0 w 576950"/>
              <a:gd name="connsiteY4" fmla="*/ 333103 h 333102"/>
              <a:gd name="connsiteX5" fmla="*/ 0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5" name="Freeform: Shape 774">
            <a:extLst>
              <a:ext uri="{FF2B5EF4-FFF2-40B4-BE49-F238E27FC236}">
                <a16:creationId xmlns:a16="http://schemas.microsoft.com/office/drawing/2014/main" id="{14F6B023-1898-1D84-1996-263503C52F85}"/>
              </a:ext>
            </a:extLst>
          </p:cNvPr>
          <p:cNvSpPr/>
          <p:nvPr/>
        </p:nvSpPr>
        <p:spPr>
          <a:xfrm>
            <a:off x="6760053" y="7217229"/>
            <a:ext cx="576950" cy="333102"/>
          </a:xfrm>
          <a:custGeom>
            <a:avLst/>
            <a:gdLst>
              <a:gd name="connsiteX0" fmla="*/ 0 w 576950"/>
              <a:gd name="connsiteY0" fmla="*/ 333103 h 333102"/>
              <a:gd name="connsiteX1" fmla="*/ 192317 w 576950"/>
              <a:gd name="connsiteY1" fmla="*/ 0 h 333102"/>
              <a:gd name="connsiteX2" fmla="*/ 576951 w 576950"/>
              <a:gd name="connsiteY2" fmla="*/ 0 h 333102"/>
              <a:gd name="connsiteX3" fmla="*/ 384635 w 576950"/>
              <a:gd name="connsiteY3" fmla="*/ 333103 h 333102"/>
              <a:gd name="connsiteX4" fmla="*/ 0 w 576950"/>
              <a:gd name="connsiteY4" fmla="*/ 333103 h 333102"/>
              <a:gd name="connsiteX5" fmla="*/ 0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6" name="Freeform: Shape 775">
            <a:extLst>
              <a:ext uri="{FF2B5EF4-FFF2-40B4-BE49-F238E27FC236}">
                <a16:creationId xmlns:a16="http://schemas.microsoft.com/office/drawing/2014/main" id="{58FBE9D9-E61A-5252-9DF0-FC6840C509BC}"/>
              </a:ext>
            </a:extLst>
          </p:cNvPr>
          <p:cNvSpPr/>
          <p:nvPr/>
        </p:nvSpPr>
        <p:spPr>
          <a:xfrm>
            <a:off x="6760053" y="1887582"/>
            <a:ext cx="576950" cy="333102"/>
          </a:xfrm>
          <a:custGeom>
            <a:avLst/>
            <a:gdLst>
              <a:gd name="connsiteX0" fmla="*/ 0 w 576950"/>
              <a:gd name="connsiteY0" fmla="*/ 333103 h 333102"/>
              <a:gd name="connsiteX1" fmla="*/ 192317 w 576950"/>
              <a:gd name="connsiteY1" fmla="*/ 0 h 333102"/>
              <a:gd name="connsiteX2" fmla="*/ 576951 w 576950"/>
              <a:gd name="connsiteY2" fmla="*/ 0 h 333102"/>
              <a:gd name="connsiteX3" fmla="*/ 384635 w 576950"/>
              <a:gd name="connsiteY3" fmla="*/ 333103 h 333102"/>
              <a:gd name="connsiteX4" fmla="*/ 0 w 576950"/>
              <a:gd name="connsiteY4" fmla="*/ 333103 h 333102"/>
              <a:gd name="connsiteX5" fmla="*/ 0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7" name="Freeform: Shape 776">
            <a:extLst>
              <a:ext uri="{FF2B5EF4-FFF2-40B4-BE49-F238E27FC236}">
                <a16:creationId xmlns:a16="http://schemas.microsoft.com/office/drawing/2014/main" id="{8E7633E0-1CC7-FE99-C6F5-905FB3044C74}"/>
              </a:ext>
            </a:extLst>
          </p:cNvPr>
          <p:cNvSpPr/>
          <p:nvPr/>
        </p:nvSpPr>
        <p:spPr>
          <a:xfrm>
            <a:off x="6760053" y="555170"/>
            <a:ext cx="576950" cy="333102"/>
          </a:xfrm>
          <a:custGeom>
            <a:avLst/>
            <a:gdLst>
              <a:gd name="connsiteX0" fmla="*/ 0 w 576950"/>
              <a:gd name="connsiteY0" fmla="*/ 333103 h 333102"/>
              <a:gd name="connsiteX1" fmla="*/ 192317 w 576950"/>
              <a:gd name="connsiteY1" fmla="*/ 0 h 333102"/>
              <a:gd name="connsiteX2" fmla="*/ 576951 w 576950"/>
              <a:gd name="connsiteY2" fmla="*/ 0 h 333102"/>
              <a:gd name="connsiteX3" fmla="*/ 384635 w 576950"/>
              <a:gd name="connsiteY3" fmla="*/ 333103 h 333102"/>
              <a:gd name="connsiteX4" fmla="*/ 0 w 576950"/>
              <a:gd name="connsiteY4" fmla="*/ 333103 h 333102"/>
              <a:gd name="connsiteX5" fmla="*/ 0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8" name="Freeform: Shape 777">
            <a:extLst>
              <a:ext uri="{FF2B5EF4-FFF2-40B4-BE49-F238E27FC236}">
                <a16:creationId xmlns:a16="http://schemas.microsoft.com/office/drawing/2014/main" id="{A4F941F5-83C9-732D-684C-B082AA643EEF}"/>
              </a:ext>
            </a:extLst>
          </p:cNvPr>
          <p:cNvSpPr/>
          <p:nvPr/>
        </p:nvSpPr>
        <p:spPr>
          <a:xfrm>
            <a:off x="6760053" y="-777241"/>
            <a:ext cx="576950" cy="333102"/>
          </a:xfrm>
          <a:custGeom>
            <a:avLst/>
            <a:gdLst>
              <a:gd name="connsiteX0" fmla="*/ 0 w 576950"/>
              <a:gd name="connsiteY0" fmla="*/ 333103 h 333102"/>
              <a:gd name="connsiteX1" fmla="*/ 192317 w 576950"/>
              <a:gd name="connsiteY1" fmla="*/ 0 h 333102"/>
              <a:gd name="connsiteX2" fmla="*/ 576951 w 576950"/>
              <a:gd name="connsiteY2" fmla="*/ 0 h 333102"/>
              <a:gd name="connsiteX3" fmla="*/ 384635 w 576950"/>
              <a:gd name="connsiteY3" fmla="*/ 333103 h 333102"/>
              <a:gd name="connsiteX4" fmla="*/ 0 w 576950"/>
              <a:gd name="connsiteY4" fmla="*/ 333103 h 333102"/>
              <a:gd name="connsiteX5" fmla="*/ 0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9" name="Freeform: Shape 778">
            <a:extLst>
              <a:ext uri="{FF2B5EF4-FFF2-40B4-BE49-F238E27FC236}">
                <a16:creationId xmlns:a16="http://schemas.microsoft.com/office/drawing/2014/main" id="{8A732023-6DED-329F-B6C0-A33A17559D7A}"/>
              </a:ext>
            </a:extLst>
          </p:cNvPr>
          <p:cNvSpPr/>
          <p:nvPr/>
        </p:nvSpPr>
        <p:spPr>
          <a:xfrm>
            <a:off x="2144443" y="4885508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0" name="Freeform: Shape 779">
            <a:extLst>
              <a:ext uri="{FF2B5EF4-FFF2-40B4-BE49-F238E27FC236}">
                <a16:creationId xmlns:a16="http://schemas.microsoft.com/office/drawing/2014/main" id="{A95A47A2-4090-C6B3-DF14-50A2F3CAA671}"/>
              </a:ext>
            </a:extLst>
          </p:cNvPr>
          <p:cNvSpPr/>
          <p:nvPr/>
        </p:nvSpPr>
        <p:spPr>
          <a:xfrm>
            <a:off x="2144443" y="6217920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4 w 576951"/>
              <a:gd name="connsiteY2" fmla="*/ 0 h 333103"/>
              <a:gd name="connsiteX3" fmla="*/ 576951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1" name="Freeform: Shape 780">
            <a:extLst>
              <a:ext uri="{FF2B5EF4-FFF2-40B4-BE49-F238E27FC236}">
                <a16:creationId xmlns:a16="http://schemas.microsoft.com/office/drawing/2014/main" id="{36A292E8-EA9E-AF66-5CEE-66FBFDC7053C}"/>
              </a:ext>
            </a:extLst>
          </p:cNvPr>
          <p:cNvSpPr/>
          <p:nvPr/>
        </p:nvSpPr>
        <p:spPr>
          <a:xfrm>
            <a:off x="2144443" y="3553096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4 w 576951"/>
              <a:gd name="connsiteY2" fmla="*/ 0 h 333103"/>
              <a:gd name="connsiteX3" fmla="*/ 576951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2" name="Freeform: Shape 781">
            <a:extLst>
              <a:ext uri="{FF2B5EF4-FFF2-40B4-BE49-F238E27FC236}">
                <a16:creationId xmlns:a16="http://schemas.microsoft.com/office/drawing/2014/main" id="{B3986F8B-68BE-EFBF-22AC-C6EB666515F4}"/>
              </a:ext>
            </a:extLst>
          </p:cNvPr>
          <p:cNvSpPr/>
          <p:nvPr/>
        </p:nvSpPr>
        <p:spPr>
          <a:xfrm>
            <a:off x="2144443" y="7550332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3" name="Freeform: Shape 782">
            <a:extLst>
              <a:ext uri="{FF2B5EF4-FFF2-40B4-BE49-F238E27FC236}">
                <a16:creationId xmlns:a16="http://schemas.microsoft.com/office/drawing/2014/main" id="{A5C11677-AC5D-9D01-7A81-8E481CB39634}"/>
              </a:ext>
            </a:extLst>
          </p:cNvPr>
          <p:cNvSpPr/>
          <p:nvPr/>
        </p:nvSpPr>
        <p:spPr>
          <a:xfrm>
            <a:off x="2144443" y="2220685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4" name="Freeform: Shape 783">
            <a:extLst>
              <a:ext uri="{FF2B5EF4-FFF2-40B4-BE49-F238E27FC236}">
                <a16:creationId xmlns:a16="http://schemas.microsoft.com/office/drawing/2014/main" id="{B0572546-BB06-A027-4119-2FFDF9174FEB}"/>
              </a:ext>
            </a:extLst>
          </p:cNvPr>
          <p:cNvSpPr/>
          <p:nvPr/>
        </p:nvSpPr>
        <p:spPr>
          <a:xfrm>
            <a:off x="2144443" y="888273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4 w 576951"/>
              <a:gd name="connsiteY2" fmla="*/ 0 h 333103"/>
              <a:gd name="connsiteX3" fmla="*/ 576951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5" name="Freeform: Shape 784">
            <a:extLst>
              <a:ext uri="{FF2B5EF4-FFF2-40B4-BE49-F238E27FC236}">
                <a16:creationId xmlns:a16="http://schemas.microsoft.com/office/drawing/2014/main" id="{1EB51DC9-7E4C-45B8-3CE5-0252ED1FECA8}"/>
              </a:ext>
            </a:extLst>
          </p:cNvPr>
          <p:cNvSpPr/>
          <p:nvPr/>
        </p:nvSpPr>
        <p:spPr>
          <a:xfrm>
            <a:off x="2144443" y="-444138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6" name="Freeform: Shape 785">
            <a:extLst>
              <a:ext uri="{FF2B5EF4-FFF2-40B4-BE49-F238E27FC236}">
                <a16:creationId xmlns:a16="http://schemas.microsoft.com/office/drawing/2014/main" id="{34A91067-BD4C-113E-E511-2A255B4AA59F}"/>
              </a:ext>
            </a:extLst>
          </p:cNvPr>
          <p:cNvSpPr/>
          <p:nvPr/>
        </p:nvSpPr>
        <p:spPr>
          <a:xfrm>
            <a:off x="2144443" y="1887582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7" name="Freeform: Shape 786">
            <a:extLst>
              <a:ext uri="{FF2B5EF4-FFF2-40B4-BE49-F238E27FC236}">
                <a16:creationId xmlns:a16="http://schemas.microsoft.com/office/drawing/2014/main" id="{9983A12B-D7CF-3EE1-0085-53B5FAFBEC32}"/>
              </a:ext>
            </a:extLst>
          </p:cNvPr>
          <p:cNvSpPr/>
          <p:nvPr/>
        </p:nvSpPr>
        <p:spPr>
          <a:xfrm>
            <a:off x="2144443" y="3219994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8" name="Freeform: Shape 787">
            <a:extLst>
              <a:ext uri="{FF2B5EF4-FFF2-40B4-BE49-F238E27FC236}">
                <a16:creationId xmlns:a16="http://schemas.microsoft.com/office/drawing/2014/main" id="{691B3D30-1B92-E430-1E61-A300B3A50519}"/>
              </a:ext>
            </a:extLst>
          </p:cNvPr>
          <p:cNvSpPr/>
          <p:nvPr/>
        </p:nvSpPr>
        <p:spPr>
          <a:xfrm>
            <a:off x="2144443" y="555170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9" name="Freeform: Shape 788">
            <a:extLst>
              <a:ext uri="{FF2B5EF4-FFF2-40B4-BE49-F238E27FC236}">
                <a16:creationId xmlns:a16="http://schemas.microsoft.com/office/drawing/2014/main" id="{0616BB85-2532-311C-BA5D-EF12584206DF}"/>
              </a:ext>
            </a:extLst>
          </p:cNvPr>
          <p:cNvSpPr/>
          <p:nvPr/>
        </p:nvSpPr>
        <p:spPr>
          <a:xfrm>
            <a:off x="2144443" y="4552405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1 w 576951"/>
              <a:gd name="connsiteY2" fmla="*/ 0 h 333103"/>
              <a:gd name="connsiteX3" fmla="*/ 384634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0" name="Freeform: Shape 789">
            <a:extLst>
              <a:ext uri="{FF2B5EF4-FFF2-40B4-BE49-F238E27FC236}">
                <a16:creationId xmlns:a16="http://schemas.microsoft.com/office/drawing/2014/main" id="{77AF2D13-8461-3376-EA8C-CDC0EDA16B66}"/>
              </a:ext>
            </a:extLst>
          </p:cNvPr>
          <p:cNvSpPr/>
          <p:nvPr/>
        </p:nvSpPr>
        <p:spPr>
          <a:xfrm>
            <a:off x="2144443" y="-777241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1" name="Freeform: Shape 790">
            <a:extLst>
              <a:ext uri="{FF2B5EF4-FFF2-40B4-BE49-F238E27FC236}">
                <a16:creationId xmlns:a16="http://schemas.microsoft.com/office/drawing/2014/main" id="{E33B9B90-CE83-A24C-1E4E-FD603078C2C1}"/>
              </a:ext>
            </a:extLst>
          </p:cNvPr>
          <p:cNvSpPr/>
          <p:nvPr/>
        </p:nvSpPr>
        <p:spPr>
          <a:xfrm>
            <a:off x="2144443" y="5884817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1 w 576951"/>
              <a:gd name="connsiteY2" fmla="*/ 0 h 333103"/>
              <a:gd name="connsiteX3" fmla="*/ 384634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2" name="Freeform: Shape 791">
            <a:extLst>
              <a:ext uri="{FF2B5EF4-FFF2-40B4-BE49-F238E27FC236}">
                <a16:creationId xmlns:a16="http://schemas.microsoft.com/office/drawing/2014/main" id="{3F5C118D-A206-A7AF-70BD-A799EF7EDF3F}"/>
              </a:ext>
            </a:extLst>
          </p:cNvPr>
          <p:cNvSpPr/>
          <p:nvPr/>
        </p:nvSpPr>
        <p:spPr>
          <a:xfrm>
            <a:off x="2144443" y="7217229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3" name="Freeform: Shape 792">
            <a:extLst>
              <a:ext uri="{FF2B5EF4-FFF2-40B4-BE49-F238E27FC236}">
                <a16:creationId xmlns:a16="http://schemas.microsoft.com/office/drawing/2014/main" id="{FB4B24EB-0DBD-173C-A8CA-D0D2FFD6785E}"/>
              </a:ext>
            </a:extLst>
          </p:cNvPr>
          <p:cNvSpPr/>
          <p:nvPr/>
        </p:nvSpPr>
        <p:spPr>
          <a:xfrm>
            <a:off x="7913956" y="1554479"/>
            <a:ext cx="576950" cy="333102"/>
          </a:xfrm>
          <a:custGeom>
            <a:avLst/>
            <a:gdLst>
              <a:gd name="connsiteX0" fmla="*/ 192317 w 576950"/>
              <a:gd name="connsiteY0" fmla="*/ 333103 h 333102"/>
              <a:gd name="connsiteX1" fmla="*/ 0 w 576950"/>
              <a:gd name="connsiteY1" fmla="*/ 0 h 333102"/>
              <a:gd name="connsiteX2" fmla="*/ 384634 w 576950"/>
              <a:gd name="connsiteY2" fmla="*/ 0 h 333102"/>
              <a:gd name="connsiteX3" fmla="*/ 576951 w 576950"/>
              <a:gd name="connsiteY3" fmla="*/ 333103 h 333102"/>
              <a:gd name="connsiteX4" fmla="*/ 192317 w 576950"/>
              <a:gd name="connsiteY4" fmla="*/ 333103 h 333102"/>
              <a:gd name="connsiteX5" fmla="*/ 192317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4" name="Freeform: Shape 793">
            <a:extLst>
              <a:ext uri="{FF2B5EF4-FFF2-40B4-BE49-F238E27FC236}">
                <a16:creationId xmlns:a16="http://schemas.microsoft.com/office/drawing/2014/main" id="{2400F7B5-96BD-112E-611C-836D5EB8B7C7}"/>
              </a:ext>
            </a:extLst>
          </p:cNvPr>
          <p:cNvSpPr/>
          <p:nvPr/>
        </p:nvSpPr>
        <p:spPr>
          <a:xfrm>
            <a:off x="7913956" y="2886891"/>
            <a:ext cx="576950" cy="333102"/>
          </a:xfrm>
          <a:custGeom>
            <a:avLst/>
            <a:gdLst>
              <a:gd name="connsiteX0" fmla="*/ 192317 w 576950"/>
              <a:gd name="connsiteY0" fmla="*/ 333103 h 333102"/>
              <a:gd name="connsiteX1" fmla="*/ 0 w 576950"/>
              <a:gd name="connsiteY1" fmla="*/ 0 h 333102"/>
              <a:gd name="connsiteX2" fmla="*/ 384634 w 576950"/>
              <a:gd name="connsiteY2" fmla="*/ 0 h 333102"/>
              <a:gd name="connsiteX3" fmla="*/ 576951 w 576950"/>
              <a:gd name="connsiteY3" fmla="*/ 333103 h 333102"/>
              <a:gd name="connsiteX4" fmla="*/ 192317 w 576950"/>
              <a:gd name="connsiteY4" fmla="*/ 333103 h 333102"/>
              <a:gd name="connsiteX5" fmla="*/ 192317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5" name="Freeform: Shape 794">
            <a:extLst>
              <a:ext uri="{FF2B5EF4-FFF2-40B4-BE49-F238E27FC236}">
                <a16:creationId xmlns:a16="http://schemas.microsoft.com/office/drawing/2014/main" id="{8E81536D-4D46-87A1-D53D-B7EF024D3897}"/>
              </a:ext>
            </a:extLst>
          </p:cNvPr>
          <p:cNvSpPr/>
          <p:nvPr/>
        </p:nvSpPr>
        <p:spPr>
          <a:xfrm>
            <a:off x="7913956" y="222067"/>
            <a:ext cx="576950" cy="333102"/>
          </a:xfrm>
          <a:custGeom>
            <a:avLst/>
            <a:gdLst>
              <a:gd name="connsiteX0" fmla="*/ 192317 w 576950"/>
              <a:gd name="connsiteY0" fmla="*/ 333103 h 333102"/>
              <a:gd name="connsiteX1" fmla="*/ 0 w 576950"/>
              <a:gd name="connsiteY1" fmla="*/ 0 h 333102"/>
              <a:gd name="connsiteX2" fmla="*/ 384634 w 576950"/>
              <a:gd name="connsiteY2" fmla="*/ 0 h 333102"/>
              <a:gd name="connsiteX3" fmla="*/ 576951 w 576950"/>
              <a:gd name="connsiteY3" fmla="*/ 333103 h 333102"/>
              <a:gd name="connsiteX4" fmla="*/ 192317 w 576950"/>
              <a:gd name="connsiteY4" fmla="*/ 333103 h 333102"/>
              <a:gd name="connsiteX5" fmla="*/ 192317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6" name="Freeform: Shape 795">
            <a:extLst>
              <a:ext uri="{FF2B5EF4-FFF2-40B4-BE49-F238E27FC236}">
                <a16:creationId xmlns:a16="http://schemas.microsoft.com/office/drawing/2014/main" id="{3F9B8C86-19C9-4B8F-E912-1FB57912DD0C}"/>
              </a:ext>
            </a:extLst>
          </p:cNvPr>
          <p:cNvSpPr/>
          <p:nvPr/>
        </p:nvSpPr>
        <p:spPr>
          <a:xfrm>
            <a:off x="7913956" y="4219303"/>
            <a:ext cx="576950" cy="333102"/>
          </a:xfrm>
          <a:custGeom>
            <a:avLst/>
            <a:gdLst>
              <a:gd name="connsiteX0" fmla="*/ 192317 w 576950"/>
              <a:gd name="connsiteY0" fmla="*/ 333103 h 333102"/>
              <a:gd name="connsiteX1" fmla="*/ 0 w 576950"/>
              <a:gd name="connsiteY1" fmla="*/ 0 h 333102"/>
              <a:gd name="connsiteX2" fmla="*/ 384634 w 576950"/>
              <a:gd name="connsiteY2" fmla="*/ 0 h 333102"/>
              <a:gd name="connsiteX3" fmla="*/ 576951 w 576950"/>
              <a:gd name="connsiteY3" fmla="*/ 333103 h 333102"/>
              <a:gd name="connsiteX4" fmla="*/ 192317 w 576950"/>
              <a:gd name="connsiteY4" fmla="*/ 333103 h 333102"/>
              <a:gd name="connsiteX5" fmla="*/ 192317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7" name="Freeform: Shape 796">
            <a:extLst>
              <a:ext uri="{FF2B5EF4-FFF2-40B4-BE49-F238E27FC236}">
                <a16:creationId xmlns:a16="http://schemas.microsoft.com/office/drawing/2014/main" id="{DD295470-9CDE-2849-7605-D998DF33FF01}"/>
              </a:ext>
            </a:extLst>
          </p:cNvPr>
          <p:cNvSpPr/>
          <p:nvPr/>
        </p:nvSpPr>
        <p:spPr>
          <a:xfrm>
            <a:off x="7913956" y="-1110344"/>
            <a:ext cx="576950" cy="333102"/>
          </a:xfrm>
          <a:custGeom>
            <a:avLst/>
            <a:gdLst>
              <a:gd name="connsiteX0" fmla="*/ 192317 w 576950"/>
              <a:gd name="connsiteY0" fmla="*/ 333103 h 333102"/>
              <a:gd name="connsiteX1" fmla="*/ 0 w 576950"/>
              <a:gd name="connsiteY1" fmla="*/ 0 h 333102"/>
              <a:gd name="connsiteX2" fmla="*/ 384634 w 576950"/>
              <a:gd name="connsiteY2" fmla="*/ 0 h 333102"/>
              <a:gd name="connsiteX3" fmla="*/ 576951 w 576950"/>
              <a:gd name="connsiteY3" fmla="*/ 333103 h 333102"/>
              <a:gd name="connsiteX4" fmla="*/ 192317 w 576950"/>
              <a:gd name="connsiteY4" fmla="*/ 333103 h 333102"/>
              <a:gd name="connsiteX5" fmla="*/ 192317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8" name="Freeform: Shape 797">
            <a:extLst>
              <a:ext uri="{FF2B5EF4-FFF2-40B4-BE49-F238E27FC236}">
                <a16:creationId xmlns:a16="http://schemas.microsoft.com/office/drawing/2014/main" id="{7CBF760D-8913-DEE0-096D-F82F779218B9}"/>
              </a:ext>
            </a:extLst>
          </p:cNvPr>
          <p:cNvSpPr/>
          <p:nvPr/>
        </p:nvSpPr>
        <p:spPr>
          <a:xfrm>
            <a:off x="7913956" y="5551714"/>
            <a:ext cx="576950" cy="333102"/>
          </a:xfrm>
          <a:custGeom>
            <a:avLst/>
            <a:gdLst>
              <a:gd name="connsiteX0" fmla="*/ 192317 w 576950"/>
              <a:gd name="connsiteY0" fmla="*/ 333103 h 333102"/>
              <a:gd name="connsiteX1" fmla="*/ 0 w 576950"/>
              <a:gd name="connsiteY1" fmla="*/ 0 h 333102"/>
              <a:gd name="connsiteX2" fmla="*/ 384634 w 576950"/>
              <a:gd name="connsiteY2" fmla="*/ 0 h 333102"/>
              <a:gd name="connsiteX3" fmla="*/ 576951 w 576950"/>
              <a:gd name="connsiteY3" fmla="*/ 333103 h 333102"/>
              <a:gd name="connsiteX4" fmla="*/ 192317 w 576950"/>
              <a:gd name="connsiteY4" fmla="*/ 333103 h 333102"/>
              <a:gd name="connsiteX5" fmla="*/ 192317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9" name="Freeform: Shape 798">
            <a:extLst>
              <a:ext uri="{FF2B5EF4-FFF2-40B4-BE49-F238E27FC236}">
                <a16:creationId xmlns:a16="http://schemas.microsoft.com/office/drawing/2014/main" id="{3C77C8E9-8A36-705D-AF63-03BA9C544894}"/>
              </a:ext>
            </a:extLst>
          </p:cNvPr>
          <p:cNvSpPr/>
          <p:nvPr/>
        </p:nvSpPr>
        <p:spPr>
          <a:xfrm>
            <a:off x="7913956" y="6884126"/>
            <a:ext cx="576950" cy="333102"/>
          </a:xfrm>
          <a:custGeom>
            <a:avLst/>
            <a:gdLst>
              <a:gd name="connsiteX0" fmla="*/ 192317 w 576950"/>
              <a:gd name="connsiteY0" fmla="*/ 333103 h 333102"/>
              <a:gd name="connsiteX1" fmla="*/ 0 w 576950"/>
              <a:gd name="connsiteY1" fmla="*/ 0 h 333102"/>
              <a:gd name="connsiteX2" fmla="*/ 384634 w 576950"/>
              <a:gd name="connsiteY2" fmla="*/ 0 h 333102"/>
              <a:gd name="connsiteX3" fmla="*/ 576951 w 576950"/>
              <a:gd name="connsiteY3" fmla="*/ 333103 h 333102"/>
              <a:gd name="connsiteX4" fmla="*/ 192317 w 576950"/>
              <a:gd name="connsiteY4" fmla="*/ 333103 h 333102"/>
              <a:gd name="connsiteX5" fmla="*/ 192317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0" name="Freeform: Shape 799">
            <a:extLst>
              <a:ext uri="{FF2B5EF4-FFF2-40B4-BE49-F238E27FC236}">
                <a16:creationId xmlns:a16="http://schemas.microsoft.com/office/drawing/2014/main" id="{D26CD212-6685-BAF5-2F89-C9ACEC42CB4F}"/>
              </a:ext>
            </a:extLst>
          </p:cNvPr>
          <p:cNvSpPr/>
          <p:nvPr/>
        </p:nvSpPr>
        <p:spPr>
          <a:xfrm>
            <a:off x="7913956" y="8216538"/>
            <a:ext cx="576950" cy="333102"/>
          </a:xfrm>
          <a:custGeom>
            <a:avLst/>
            <a:gdLst>
              <a:gd name="connsiteX0" fmla="*/ 192317 w 576950"/>
              <a:gd name="connsiteY0" fmla="*/ 333103 h 333102"/>
              <a:gd name="connsiteX1" fmla="*/ 0 w 576950"/>
              <a:gd name="connsiteY1" fmla="*/ 0 h 333102"/>
              <a:gd name="connsiteX2" fmla="*/ 384634 w 576950"/>
              <a:gd name="connsiteY2" fmla="*/ 0 h 333102"/>
              <a:gd name="connsiteX3" fmla="*/ 576951 w 576950"/>
              <a:gd name="connsiteY3" fmla="*/ 333103 h 333102"/>
              <a:gd name="connsiteX4" fmla="*/ 192317 w 576950"/>
              <a:gd name="connsiteY4" fmla="*/ 333103 h 333102"/>
              <a:gd name="connsiteX5" fmla="*/ 192317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1" name="Freeform: Shape 800">
            <a:extLst>
              <a:ext uri="{FF2B5EF4-FFF2-40B4-BE49-F238E27FC236}">
                <a16:creationId xmlns:a16="http://schemas.microsoft.com/office/drawing/2014/main" id="{E5F3F9D7-4577-5F27-6635-AB62CFF78363}"/>
              </a:ext>
            </a:extLst>
          </p:cNvPr>
          <p:cNvSpPr/>
          <p:nvPr/>
        </p:nvSpPr>
        <p:spPr>
          <a:xfrm>
            <a:off x="7913956" y="5218611"/>
            <a:ext cx="576950" cy="333103"/>
          </a:xfrm>
          <a:custGeom>
            <a:avLst/>
            <a:gdLst>
              <a:gd name="connsiteX0" fmla="*/ 0 w 576950"/>
              <a:gd name="connsiteY0" fmla="*/ 333103 h 333103"/>
              <a:gd name="connsiteX1" fmla="*/ 192317 w 576950"/>
              <a:gd name="connsiteY1" fmla="*/ 0 h 333103"/>
              <a:gd name="connsiteX2" fmla="*/ 576951 w 576950"/>
              <a:gd name="connsiteY2" fmla="*/ 0 h 333103"/>
              <a:gd name="connsiteX3" fmla="*/ 384634 w 576950"/>
              <a:gd name="connsiteY3" fmla="*/ 333103 h 333103"/>
              <a:gd name="connsiteX4" fmla="*/ 0 w 576950"/>
              <a:gd name="connsiteY4" fmla="*/ 333103 h 333103"/>
              <a:gd name="connsiteX5" fmla="*/ 0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2" name="Freeform: Shape 801">
            <a:extLst>
              <a:ext uri="{FF2B5EF4-FFF2-40B4-BE49-F238E27FC236}">
                <a16:creationId xmlns:a16="http://schemas.microsoft.com/office/drawing/2014/main" id="{1CAD875A-5F1D-619B-9AE7-39FCE718E515}"/>
              </a:ext>
            </a:extLst>
          </p:cNvPr>
          <p:cNvSpPr/>
          <p:nvPr/>
        </p:nvSpPr>
        <p:spPr>
          <a:xfrm>
            <a:off x="7913956" y="6551023"/>
            <a:ext cx="576950" cy="333103"/>
          </a:xfrm>
          <a:custGeom>
            <a:avLst/>
            <a:gdLst>
              <a:gd name="connsiteX0" fmla="*/ 0 w 576950"/>
              <a:gd name="connsiteY0" fmla="*/ 333103 h 333103"/>
              <a:gd name="connsiteX1" fmla="*/ 192317 w 576950"/>
              <a:gd name="connsiteY1" fmla="*/ 0 h 333103"/>
              <a:gd name="connsiteX2" fmla="*/ 576951 w 576950"/>
              <a:gd name="connsiteY2" fmla="*/ 0 h 333103"/>
              <a:gd name="connsiteX3" fmla="*/ 384634 w 576950"/>
              <a:gd name="connsiteY3" fmla="*/ 333103 h 333103"/>
              <a:gd name="connsiteX4" fmla="*/ 0 w 576950"/>
              <a:gd name="connsiteY4" fmla="*/ 333103 h 333103"/>
              <a:gd name="connsiteX5" fmla="*/ 0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3" name="Freeform: Shape 802">
            <a:extLst>
              <a:ext uri="{FF2B5EF4-FFF2-40B4-BE49-F238E27FC236}">
                <a16:creationId xmlns:a16="http://schemas.microsoft.com/office/drawing/2014/main" id="{2D47AC1B-5DA9-73E2-A9C7-45E36C9C6D41}"/>
              </a:ext>
            </a:extLst>
          </p:cNvPr>
          <p:cNvSpPr/>
          <p:nvPr/>
        </p:nvSpPr>
        <p:spPr>
          <a:xfrm>
            <a:off x="7913956" y="3886200"/>
            <a:ext cx="576950" cy="333103"/>
          </a:xfrm>
          <a:custGeom>
            <a:avLst/>
            <a:gdLst>
              <a:gd name="connsiteX0" fmla="*/ 0 w 576950"/>
              <a:gd name="connsiteY0" fmla="*/ 333103 h 333103"/>
              <a:gd name="connsiteX1" fmla="*/ 192317 w 576950"/>
              <a:gd name="connsiteY1" fmla="*/ 0 h 333103"/>
              <a:gd name="connsiteX2" fmla="*/ 576951 w 576950"/>
              <a:gd name="connsiteY2" fmla="*/ 0 h 333103"/>
              <a:gd name="connsiteX3" fmla="*/ 384634 w 576950"/>
              <a:gd name="connsiteY3" fmla="*/ 333103 h 333103"/>
              <a:gd name="connsiteX4" fmla="*/ 0 w 576950"/>
              <a:gd name="connsiteY4" fmla="*/ 333103 h 333103"/>
              <a:gd name="connsiteX5" fmla="*/ 0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4" name="Freeform: Shape 803">
            <a:extLst>
              <a:ext uri="{FF2B5EF4-FFF2-40B4-BE49-F238E27FC236}">
                <a16:creationId xmlns:a16="http://schemas.microsoft.com/office/drawing/2014/main" id="{E2B34EEC-BBD3-DE9B-BCEF-31E8FF80AB35}"/>
              </a:ext>
            </a:extLst>
          </p:cNvPr>
          <p:cNvSpPr/>
          <p:nvPr/>
        </p:nvSpPr>
        <p:spPr>
          <a:xfrm>
            <a:off x="7913956" y="7883435"/>
            <a:ext cx="576950" cy="333103"/>
          </a:xfrm>
          <a:custGeom>
            <a:avLst/>
            <a:gdLst>
              <a:gd name="connsiteX0" fmla="*/ 0 w 576950"/>
              <a:gd name="connsiteY0" fmla="*/ 333104 h 333103"/>
              <a:gd name="connsiteX1" fmla="*/ 192317 w 576950"/>
              <a:gd name="connsiteY1" fmla="*/ 0 h 333103"/>
              <a:gd name="connsiteX2" fmla="*/ 576951 w 576950"/>
              <a:gd name="connsiteY2" fmla="*/ 0 h 333103"/>
              <a:gd name="connsiteX3" fmla="*/ 384634 w 576950"/>
              <a:gd name="connsiteY3" fmla="*/ 333104 h 333103"/>
              <a:gd name="connsiteX4" fmla="*/ 0 w 576950"/>
              <a:gd name="connsiteY4" fmla="*/ 333104 h 333103"/>
              <a:gd name="connsiteX5" fmla="*/ 0 w 576950"/>
              <a:gd name="connsiteY5" fmla="*/ 333104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0" y="333104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4"/>
                </a:lnTo>
                <a:lnTo>
                  <a:pt x="0" y="333104"/>
                </a:lnTo>
                <a:lnTo>
                  <a:pt x="0" y="3331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5" name="Freeform: Shape 804">
            <a:extLst>
              <a:ext uri="{FF2B5EF4-FFF2-40B4-BE49-F238E27FC236}">
                <a16:creationId xmlns:a16="http://schemas.microsoft.com/office/drawing/2014/main" id="{9EB4DE8F-7896-E663-D155-5A7159BE93E9}"/>
              </a:ext>
            </a:extLst>
          </p:cNvPr>
          <p:cNvSpPr/>
          <p:nvPr/>
        </p:nvSpPr>
        <p:spPr>
          <a:xfrm>
            <a:off x="7913956" y="2553788"/>
            <a:ext cx="576950" cy="333103"/>
          </a:xfrm>
          <a:custGeom>
            <a:avLst/>
            <a:gdLst>
              <a:gd name="connsiteX0" fmla="*/ 0 w 576950"/>
              <a:gd name="connsiteY0" fmla="*/ 333103 h 333103"/>
              <a:gd name="connsiteX1" fmla="*/ 192317 w 576950"/>
              <a:gd name="connsiteY1" fmla="*/ 0 h 333103"/>
              <a:gd name="connsiteX2" fmla="*/ 576951 w 576950"/>
              <a:gd name="connsiteY2" fmla="*/ 0 h 333103"/>
              <a:gd name="connsiteX3" fmla="*/ 384634 w 576950"/>
              <a:gd name="connsiteY3" fmla="*/ 333103 h 333103"/>
              <a:gd name="connsiteX4" fmla="*/ 0 w 576950"/>
              <a:gd name="connsiteY4" fmla="*/ 333103 h 333103"/>
              <a:gd name="connsiteX5" fmla="*/ 0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6" name="Freeform: Shape 805">
            <a:extLst>
              <a:ext uri="{FF2B5EF4-FFF2-40B4-BE49-F238E27FC236}">
                <a16:creationId xmlns:a16="http://schemas.microsoft.com/office/drawing/2014/main" id="{4EBF2DD5-D8DE-6DE4-0DAC-3C1E01D25716}"/>
              </a:ext>
            </a:extLst>
          </p:cNvPr>
          <p:cNvSpPr/>
          <p:nvPr/>
        </p:nvSpPr>
        <p:spPr>
          <a:xfrm>
            <a:off x="7913956" y="1221376"/>
            <a:ext cx="576950" cy="333102"/>
          </a:xfrm>
          <a:custGeom>
            <a:avLst/>
            <a:gdLst>
              <a:gd name="connsiteX0" fmla="*/ 0 w 576950"/>
              <a:gd name="connsiteY0" fmla="*/ 333103 h 333102"/>
              <a:gd name="connsiteX1" fmla="*/ 192317 w 576950"/>
              <a:gd name="connsiteY1" fmla="*/ 0 h 333102"/>
              <a:gd name="connsiteX2" fmla="*/ 576951 w 576950"/>
              <a:gd name="connsiteY2" fmla="*/ 0 h 333102"/>
              <a:gd name="connsiteX3" fmla="*/ 384634 w 576950"/>
              <a:gd name="connsiteY3" fmla="*/ 333103 h 333102"/>
              <a:gd name="connsiteX4" fmla="*/ 0 w 576950"/>
              <a:gd name="connsiteY4" fmla="*/ 333103 h 333102"/>
              <a:gd name="connsiteX5" fmla="*/ 0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7" name="Freeform: Shape 806">
            <a:extLst>
              <a:ext uri="{FF2B5EF4-FFF2-40B4-BE49-F238E27FC236}">
                <a16:creationId xmlns:a16="http://schemas.microsoft.com/office/drawing/2014/main" id="{79976E7D-EC27-E21F-CF2A-108411B4597D}"/>
              </a:ext>
            </a:extLst>
          </p:cNvPr>
          <p:cNvSpPr/>
          <p:nvPr/>
        </p:nvSpPr>
        <p:spPr>
          <a:xfrm>
            <a:off x="7913956" y="-111035"/>
            <a:ext cx="576950" cy="333102"/>
          </a:xfrm>
          <a:custGeom>
            <a:avLst/>
            <a:gdLst>
              <a:gd name="connsiteX0" fmla="*/ 0 w 576950"/>
              <a:gd name="connsiteY0" fmla="*/ 333103 h 333102"/>
              <a:gd name="connsiteX1" fmla="*/ 192317 w 576950"/>
              <a:gd name="connsiteY1" fmla="*/ 0 h 333102"/>
              <a:gd name="connsiteX2" fmla="*/ 576951 w 576950"/>
              <a:gd name="connsiteY2" fmla="*/ 0 h 333102"/>
              <a:gd name="connsiteX3" fmla="*/ 384634 w 576950"/>
              <a:gd name="connsiteY3" fmla="*/ 333103 h 333102"/>
              <a:gd name="connsiteX4" fmla="*/ 0 w 576950"/>
              <a:gd name="connsiteY4" fmla="*/ 333103 h 333102"/>
              <a:gd name="connsiteX5" fmla="*/ 0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8" name="Freeform: Shape 807">
            <a:extLst>
              <a:ext uri="{FF2B5EF4-FFF2-40B4-BE49-F238E27FC236}">
                <a16:creationId xmlns:a16="http://schemas.microsoft.com/office/drawing/2014/main" id="{916161D8-7BE8-A046-C375-72344AB2AD2C}"/>
              </a:ext>
            </a:extLst>
          </p:cNvPr>
          <p:cNvSpPr/>
          <p:nvPr/>
        </p:nvSpPr>
        <p:spPr>
          <a:xfrm>
            <a:off x="7913956" y="-1443447"/>
            <a:ext cx="576950" cy="333103"/>
          </a:xfrm>
          <a:custGeom>
            <a:avLst/>
            <a:gdLst>
              <a:gd name="connsiteX0" fmla="*/ 0 w 576950"/>
              <a:gd name="connsiteY0" fmla="*/ 333103 h 333103"/>
              <a:gd name="connsiteX1" fmla="*/ 192317 w 576950"/>
              <a:gd name="connsiteY1" fmla="*/ 0 h 333103"/>
              <a:gd name="connsiteX2" fmla="*/ 576951 w 576950"/>
              <a:gd name="connsiteY2" fmla="*/ 0 h 333103"/>
              <a:gd name="connsiteX3" fmla="*/ 384634 w 576950"/>
              <a:gd name="connsiteY3" fmla="*/ 333103 h 333103"/>
              <a:gd name="connsiteX4" fmla="*/ 0 w 576950"/>
              <a:gd name="connsiteY4" fmla="*/ 333103 h 333103"/>
              <a:gd name="connsiteX5" fmla="*/ 0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9" name="Freeform: Shape 808">
            <a:extLst>
              <a:ext uri="{FF2B5EF4-FFF2-40B4-BE49-F238E27FC236}">
                <a16:creationId xmlns:a16="http://schemas.microsoft.com/office/drawing/2014/main" id="{0891B291-F284-C0BF-8592-A550B7D6AA98}"/>
              </a:ext>
            </a:extLst>
          </p:cNvPr>
          <p:cNvSpPr/>
          <p:nvPr/>
        </p:nvSpPr>
        <p:spPr>
          <a:xfrm>
            <a:off x="990541" y="5551714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0" name="Freeform: Shape 809">
            <a:extLst>
              <a:ext uri="{FF2B5EF4-FFF2-40B4-BE49-F238E27FC236}">
                <a16:creationId xmlns:a16="http://schemas.microsoft.com/office/drawing/2014/main" id="{D1ECC43E-C395-52C4-1763-BA8E2C6A05EA}"/>
              </a:ext>
            </a:extLst>
          </p:cNvPr>
          <p:cNvSpPr/>
          <p:nvPr/>
        </p:nvSpPr>
        <p:spPr>
          <a:xfrm>
            <a:off x="990541" y="6884126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1" name="Freeform: Shape 810">
            <a:extLst>
              <a:ext uri="{FF2B5EF4-FFF2-40B4-BE49-F238E27FC236}">
                <a16:creationId xmlns:a16="http://schemas.microsoft.com/office/drawing/2014/main" id="{9C0219C4-8B8F-4ECA-7570-08EBC7BB201F}"/>
              </a:ext>
            </a:extLst>
          </p:cNvPr>
          <p:cNvSpPr/>
          <p:nvPr/>
        </p:nvSpPr>
        <p:spPr>
          <a:xfrm>
            <a:off x="990541" y="4219303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2" name="Freeform: Shape 811">
            <a:extLst>
              <a:ext uri="{FF2B5EF4-FFF2-40B4-BE49-F238E27FC236}">
                <a16:creationId xmlns:a16="http://schemas.microsoft.com/office/drawing/2014/main" id="{A17E9F21-427D-F749-4DC5-898241E380C6}"/>
              </a:ext>
            </a:extLst>
          </p:cNvPr>
          <p:cNvSpPr/>
          <p:nvPr/>
        </p:nvSpPr>
        <p:spPr>
          <a:xfrm>
            <a:off x="990541" y="8216538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3" name="Freeform: Shape 812">
            <a:extLst>
              <a:ext uri="{FF2B5EF4-FFF2-40B4-BE49-F238E27FC236}">
                <a16:creationId xmlns:a16="http://schemas.microsoft.com/office/drawing/2014/main" id="{9CADB766-06FD-8E4D-FA88-A297FE54AA45}"/>
              </a:ext>
            </a:extLst>
          </p:cNvPr>
          <p:cNvSpPr/>
          <p:nvPr/>
        </p:nvSpPr>
        <p:spPr>
          <a:xfrm>
            <a:off x="990541" y="2886891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4" name="Freeform: Shape 813">
            <a:extLst>
              <a:ext uri="{FF2B5EF4-FFF2-40B4-BE49-F238E27FC236}">
                <a16:creationId xmlns:a16="http://schemas.microsoft.com/office/drawing/2014/main" id="{EF522FC7-5857-CB3B-1076-A5A5404FA5F3}"/>
              </a:ext>
            </a:extLst>
          </p:cNvPr>
          <p:cNvSpPr/>
          <p:nvPr/>
        </p:nvSpPr>
        <p:spPr>
          <a:xfrm>
            <a:off x="990541" y="1554479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5" name="Freeform: Shape 814">
            <a:extLst>
              <a:ext uri="{FF2B5EF4-FFF2-40B4-BE49-F238E27FC236}">
                <a16:creationId xmlns:a16="http://schemas.microsoft.com/office/drawing/2014/main" id="{3205B0E7-B0B4-8A9E-81B2-9BF1661AF354}"/>
              </a:ext>
            </a:extLst>
          </p:cNvPr>
          <p:cNvSpPr/>
          <p:nvPr/>
        </p:nvSpPr>
        <p:spPr>
          <a:xfrm>
            <a:off x="990541" y="222067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6" name="Freeform: Shape 815">
            <a:extLst>
              <a:ext uri="{FF2B5EF4-FFF2-40B4-BE49-F238E27FC236}">
                <a16:creationId xmlns:a16="http://schemas.microsoft.com/office/drawing/2014/main" id="{E2B0A0A4-A949-48CA-4968-01F988139C8B}"/>
              </a:ext>
            </a:extLst>
          </p:cNvPr>
          <p:cNvSpPr/>
          <p:nvPr/>
        </p:nvSpPr>
        <p:spPr>
          <a:xfrm>
            <a:off x="990541" y="-1110344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7" name="Freeform: Shape 816">
            <a:extLst>
              <a:ext uri="{FF2B5EF4-FFF2-40B4-BE49-F238E27FC236}">
                <a16:creationId xmlns:a16="http://schemas.microsoft.com/office/drawing/2014/main" id="{CA22437D-3226-98D9-31B4-1F320F849834}"/>
              </a:ext>
            </a:extLst>
          </p:cNvPr>
          <p:cNvSpPr/>
          <p:nvPr/>
        </p:nvSpPr>
        <p:spPr>
          <a:xfrm>
            <a:off x="990541" y="1221376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8" name="Freeform: Shape 817">
            <a:extLst>
              <a:ext uri="{FF2B5EF4-FFF2-40B4-BE49-F238E27FC236}">
                <a16:creationId xmlns:a16="http://schemas.microsoft.com/office/drawing/2014/main" id="{8DECE49A-230E-DBED-CED8-D0795211F273}"/>
              </a:ext>
            </a:extLst>
          </p:cNvPr>
          <p:cNvSpPr/>
          <p:nvPr/>
        </p:nvSpPr>
        <p:spPr>
          <a:xfrm>
            <a:off x="990541" y="2553788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1 w 576951"/>
              <a:gd name="connsiteY2" fmla="*/ 0 h 333103"/>
              <a:gd name="connsiteX3" fmla="*/ 384634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9" name="Freeform: Shape 818">
            <a:extLst>
              <a:ext uri="{FF2B5EF4-FFF2-40B4-BE49-F238E27FC236}">
                <a16:creationId xmlns:a16="http://schemas.microsoft.com/office/drawing/2014/main" id="{A0C7E338-7458-8B99-59A1-AABC18AD91F2}"/>
              </a:ext>
            </a:extLst>
          </p:cNvPr>
          <p:cNvSpPr/>
          <p:nvPr/>
        </p:nvSpPr>
        <p:spPr>
          <a:xfrm>
            <a:off x="990541" y="-111035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0" name="Freeform: Shape 819">
            <a:extLst>
              <a:ext uri="{FF2B5EF4-FFF2-40B4-BE49-F238E27FC236}">
                <a16:creationId xmlns:a16="http://schemas.microsoft.com/office/drawing/2014/main" id="{BB1FE037-C9E5-BAB2-597E-1F3B2203AE06}"/>
              </a:ext>
            </a:extLst>
          </p:cNvPr>
          <p:cNvSpPr/>
          <p:nvPr/>
        </p:nvSpPr>
        <p:spPr>
          <a:xfrm>
            <a:off x="990541" y="3886200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1 w 576951"/>
              <a:gd name="connsiteY2" fmla="*/ 0 h 333103"/>
              <a:gd name="connsiteX3" fmla="*/ 384634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1" name="Freeform: Shape 820">
            <a:extLst>
              <a:ext uri="{FF2B5EF4-FFF2-40B4-BE49-F238E27FC236}">
                <a16:creationId xmlns:a16="http://schemas.microsoft.com/office/drawing/2014/main" id="{AA36F914-407D-46D6-B066-4E41AAC3BC56}"/>
              </a:ext>
            </a:extLst>
          </p:cNvPr>
          <p:cNvSpPr/>
          <p:nvPr/>
        </p:nvSpPr>
        <p:spPr>
          <a:xfrm>
            <a:off x="990541" y="-1443447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1 w 576951"/>
              <a:gd name="connsiteY2" fmla="*/ 0 h 333103"/>
              <a:gd name="connsiteX3" fmla="*/ 384634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2" name="Freeform: Shape 821">
            <a:extLst>
              <a:ext uri="{FF2B5EF4-FFF2-40B4-BE49-F238E27FC236}">
                <a16:creationId xmlns:a16="http://schemas.microsoft.com/office/drawing/2014/main" id="{13673599-8568-B84B-750B-F352A56D61C4}"/>
              </a:ext>
            </a:extLst>
          </p:cNvPr>
          <p:cNvSpPr/>
          <p:nvPr/>
        </p:nvSpPr>
        <p:spPr>
          <a:xfrm>
            <a:off x="990541" y="5218611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1 w 576951"/>
              <a:gd name="connsiteY2" fmla="*/ 0 h 333103"/>
              <a:gd name="connsiteX3" fmla="*/ 384634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3" name="Freeform: Shape 822">
            <a:extLst>
              <a:ext uri="{FF2B5EF4-FFF2-40B4-BE49-F238E27FC236}">
                <a16:creationId xmlns:a16="http://schemas.microsoft.com/office/drawing/2014/main" id="{2C43505F-064D-BBEB-5936-E14AFC6A35E5}"/>
              </a:ext>
            </a:extLst>
          </p:cNvPr>
          <p:cNvSpPr/>
          <p:nvPr/>
        </p:nvSpPr>
        <p:spPr>
          <a:xfrm>
            <a:off x="990541" y="6551023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1 w 576951"/>
              <a:gd name="connsiteY2" fmla="*/ 0 h 333103"/>
              <a:gd name="connsiteX3" fmla="*/ 384634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4" name="Freeform: Shape 823">
            <a:extLst>
              <a:ext uri="{FF2B5EF4-FFF2-40B4-BE49-F238E27FC236}">
                <a16:creationId xmlns:a16="http://schemas.microsoft.com/office/drawing/2014/main" id="{F4A08CFE-6784-BF5E-71A4-898BDA4CCD60}"/>
              </a:ext>
            </a:extLst>
          </p:cNvPr>
          <p:cNvSpPr/>
          <p:nvPr/>
        </p:nvSpPr>
        <p:spPr>
          <a:xfrm>
            <a:off x="990541" y="7883435"/>
            <a:ext cx="576951" cy="333103"/>
          </a:xfrm>
          <a:custGeom>
            <a:avLst/>
            <a:gdLst>
              <a:gd name="connsiteX0" fmla="*/ 0 w 576951"/>
              <a:gd name="connsiteY0" fmla="*/ 333104 h 333103"/>
              <a:gd name="connsiteX1" fmla="*/ 192317 w 576951"/>
              <a:gd name="connsiteY1" fmla="*/ 0 h 333103"/>
              <a:gd name="connsiteX2" fmla="*/ 576951 w 576951"/>
              <a:gd name="connsiteY2" fmla="*/ 0 h 333103"/>
              <a:gd name="connsiteX3" fmla="*/ 384634 w 576951"/>
              <a:gd name="connsiteY3" fmla="*/ 333104 h 333103"/>
              <a:gd name="connsiteX4" fmla="*/ 0 w 576951"/>
              <a:gd name="connsiteY4" fmla="*/ 333104 h 333103"/>
              <a:gd name="connsiteX5" fmla="*/ 0 w 576951"/>
              <a:gd name="connsiteY5" fmla="*/ 333104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4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4"/>
                </a:lnTo>
                <a:lnTo>
                  <a:pt x="0" y="333104"/>
                </a:lnTo>
                <a:lnTo>
                  <a:pt x="0" y="3331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5" name="Freeform: Shape 824">
            <a:extLst>
              <a:ext uri="{FF2B5EF4-FFF2-40B4-BE49-F238E27FC236}">
                <a16:creationId xmlns:a16="http://schemas.microsoft.com/office/drawing/2014/main" id="{707AEC8F-D51F-5FD6-D95B-15C0200A5350}"/>
              </a:ext>
            </a:extLst>
          </p:cNvPr>
          <p:cNvSpPr/>
          <p:nvPr/>
        </p:nvSpPr>
        <p:spPr>
          <a:xfrm>
            <a:off x="9067859" y="888273"/>
            <a:ext cx="576950" cy="333103"/>
          </a:xfrm>
          <a:custGeom>
            <a:avLst/>
            <a:gdLst>
              <a:gd name="connsiteX0" fmla="*/ 192316 w 576950"/>
              <a:gd name="connsiteY0" fmla="*/ 333103 h 333103"/>
              <a:gd name="connsiteX1" fmla="*/ 0 w 576950"/>
              <a:gd name="connsiteY1" fmla="*/ 0 h 333103"/>
              <a:gd name="connsiteX2" fmla="*/ 384634 w 576950"/>
              <a:gd name="connsiteY2" fmla="*/ 0 h 333103"/>
              <a:gd name="connsiteX3" fmla="*/ 576951 w 576950"/>
              <a:gd name="connsiteY3" fmla="*/ 333103 h 333103"/>
              <a:gd name="connsiteX4" fmla="*/ 192316 w 576950"/>
              <a:gd name="connsiteY4" fmla="*/ 333103 h 333103"/>
              <a:gd name="connsiteX5" fmla="*/ 192316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192316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6" y="333103"/>
                </a:lnTo>
                <a:lnTo>
                  <a:pt x="192316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6" name="Freeform: Shape 825">
            <a:extLst>
              <a:ext uri="{FF2B5EF4-FFF2-40B4-BE49-F238E27FC236}">
                <a16:creationId xmlns:a16="http://schemas.microsoft.com/office/drawing/2014/main" id="{AD9356F4-77F0-9A79-27B9-7EF789D5DB6C}"/>
              </a:ext>
            </a:extLst>
          </p:cNvPr>
          <p:cNvSpPr/>
          <p:nvPr/>
        </p:nvSpPr>
        <p:spPr>
          <a:xfrm>
            <a:off x="9067859" y="2220685"/>
            <a:ext cx="576950" cy="333102"/>
          </a:xfrm>
          <a:custGeom>
            <a:avLst/>
            <a:gdLst>
              <a:gd name="connsiteX0" fmla="*/ 192316 w 576950"/>
              <a:gd name="connsiteY0" fmla="*/ 333103 h 333102"/>
              <a:gd name="connsiteX1" fmla="*/ 0 w 576950"/>
              <a:gd name="connsiteY1" fmla="*/ 0 h 333102"/>
              <a:gd name="connsiteX2" fmla="*/ 384634 w 576950"/>
              <a:gd name="connsiteY2" fmla="*/ 0 h 333102"/>
              <a:gd name="connsiteX3" fmla="*/ 576951 w 576950"/>
              <a:gd name="connsiteY3" fmla="*/ 333103 h 333102"/>
              <a:gd name="connsiteX4" fmla="*/ 192316 w 576950"/>
              <a:gd name="connsiteY4" fmla="*/ 333103 h 333102"/>
              <a:gd name="connsiteX5" fmla="*/ 192316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6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6" y="333103"/>
                </a:lnTo>
                <a:lnTo>
                  <a:pt x="192316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7" name="Freeform: Shape 826">
            <a:extLst>
              <a:ext uri="{FF2B5EF4-FFF2-40B4-BE49-F238E27FC236}">
                <a16:creationId xmlns:a16="http://schemas.microsoft.com/office/drawing/2014/main" id="{8BB7AD32-4BFD-B945-172F-BBB9BFDD56BA}"/>
              </a:ext>
            </a:extLst>
          </p:cNvPr>
          <p:cNvSpPr/>
          <p:nvPr/>
        </p:nvSpPr>
        <p:spPr>
          <a:xfrm>
            <a:off x="9067859" y="-444138"/>
            <a:ext cx="576950" cy="333102"/>
          </a:xfrm>
          <a:custGeom>
            <a:avLst/>
            <a:gdLst>
              <a:gd name="connsiteX0" fmla="*/ 192316 w 576950"/>
              <a:gd name="connsiteY0" fmla="*/ 333103 h 333102"/>
              <a:gd name="connsiteX1" fmla="*/ 0 w 576950"/>
              <a:gd name="connsiteY1" fmla="*/ 0 h 333102"/>
              <a:gd name="connsiteX2" fmla="*/ 384634 w 576950"/>
              <a:gd name="connsiteY2" fmla="*/ 0 h 333102"/>
              <a:gd name="connsiteX3" fmla="*/ 576951 w 576950"/>
              <a:gd name="connsiteY3" fmla="*/ 333103 h 333102"/>
              <a:gd name="connsiteX4" fmla="*/ 192316 w 576950"/>
              <a:gd name="connsiteY4" fmla="*/ 333103 h 333102"/>
              <a:gd name="connsiteX5" fmla="*/ 192316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6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6" y="333103"/>
                </a:lnTo>
                <a:lnTo>
                  <a:pt x="192316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8" name="Freeform: Shape 827">
            <a:extLst>
              <a:ext uri="{FF2B5EF4-FFF2-40B4-BE49-F238E27FC236}">
                <a16:creationId xmlns:a16="http://schemas.microsoft.com/office/drawing/2014/main" id="{6C641A5A-E88E-F0E4-8379-289CF104D7D1}"/>
              </a:ext>
            </a:extLst>
          </p:cNvPr>
          <p:cNvSpPr/>
          <p:nvPr/>
        </p:nvSpPr>
        <p:spPr>
          <a:xfrm>
            <a:off x="9067859" y="3553096"/>
            <a:ext cx="576950" cy="333103"/>
          </a:xfrm>
          <a:custGeom>
            <a:avLst/>
            <a:gdLst>
              <a:gd name="connsiteX0" fmla="*/ 192316 w 576950"/>
              <a:gd name="connsiteY0" fmla="*/ 333103 h 333103"/>
              <a:gd name="connsiteX1" fmla="*/ 0 w 576950"/>
              <a:gd name="connsiteY1" fmla="*/ 0 h 333103"/>
              <a:gd name="connsiteX2" fmla="*/ 384634 w 576950"/>
              <a:gd name="connsiteY2" fmla="*/ 0 h 333103"/>
              <a:gd name="connsiteX3" fmla="*/ 576951 w 576950"/>
              <a:gd name="connsiteY3" fmla="*/ 333103 h 333103"/>
              <a:gd name="connsiteX4" fmla="*/ 192316 w 576950"/>
              <a:gd name="connsiteY4" fmla="*/ 333103 h 333103"/>
              <a:gd name="connsiteX5" fmla="*/ 192316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192316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6" y="333103"/>
                </a:lnTo>
                <a:lnTo>
                  <a:pt x="192316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9" name="Freeform: Shape 828">
            <a:extLst>
              <a:ext uri="{FF2B5EF4-FFF2-40B4-BE49-F238E27FC236}">
                <a16:creationId xmlns:a16="http://schemas.microsoft.com/office/drawing/2014/main" id="{02A01367-5F95-1BDF-0619-8CF8ABA5181A}"/>
              </a:ext>
            </a:extLst>
          </p:cNvPr>
          <p:cNvSpPr/>
          <p:nvPr/>
        </p:nvSpPr>
        <p:spPr>
          <a:xfrm>
            <a:off x="9067859" y="4885508"/>
            <a:ext cx="576950" cy="333102"/>
          </a:xfrm>
          <a:custGeom>
            <a:avLst/>
            <a:gdLst>
              <a:gd name="connsiteX0" fmla="*/ 192316 w 576950"/>
              <a:gd name="connsiteY0" fmla="*/ 333103 h 333102"/>
              <a:gd name="connsiteX1" fmla="*/ 0 w 576950"/>
              <a:gd name="connsiteY1" fmla="*/ 0 h 333102"/>
              <a:gd name="connsiteX2" fmla="*/ 384634 w 576950"/>
              <a:gd name="connsiteY2" fmla="*/ 0 h 333102"/>
              <a:gd name="connsiteX3" fmla="*/ 576951 w 576950"/>
              <a:gd name="connsiteY3" fmla="*/ 333103 h 333102"/>
              <a:gd name="connsiteX4" fmla="*/ 192316 w 576950"/>
              <a:gd name="connsiteY4" fmla="*/ 333103 h 333102"/>
              <a:gd name="connsiteX5" fmla="*/ 192316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6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6" y="333103"/>
                </a:lnTo>
                <a:lnTo>
                  <a:pt x="192316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0" name="Freeform: Shape 829">
            <a:extLst>
              <a:ext uri="{FF2B5EF4-FFF2-40B4-BE49-F238E27FC236}">
                <a16:creationId xmlns:a16="http://schemas.microsoft.com/office/drawing/2014/main" id="{C6EBE3DF-9E95-FC58-996C-8683EB374E7B}"/>
              </a:ext>
            </a:extLst>
          </p:cNvPr>
          <p:cNvSpPr/>
          <p:nvPr/>
        </p:nvSpPr>
        <p:spPr>
          <a:xfrm>
            <a:off x="9067859" y="6217920"/>
            <a:ext cx="576950" cy="333103"/>
          </a:xfrm>
          <a:custGeom>
            <a:avLst/>
            <a:gdLst>
              <a:gd name="connsiteX0" fmla="*/ 192316 w 576950"/>
              <a:gd name="connsiteY0" fmla="*/ 333103 h 333103"/>
              <a:gd name="connsiteX1" fmla="*/ 0 w 576950"/>
              <a:gd name="connsiteY1" fmla="*/ 0 h 333103"/>
              <a:gd name="connsiteX2" fmla="*/ 384634 w 576950"/>
              <a:gd name="connsiteY2" fmla="*/ 0 h 333103"/>
              <a:gd name="connsiteX3" fmla="*/ 576951 w 576950"/>
              <a:gd name="connsiteY3" fmla="*/ 333103 h 333103"/>
              <a:gd name="connsiteX4" fmla="*/ 192316 w 576950"/>
              <a:gd name="connsiteY4" fmla="*/ 333103 h 333103"/>
              <a:gd name="connsiteX5" fmla="*/ 192316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192316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6" y="333103"/>
                </a:lnTo>
                <a:lnTo>
                  <a:pt x="192316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1" name="Freeform: Shape 830">
            <a:extLst>
              <a:ext uri="{FF2B5EF4-FFF2-40B4-BE49-F238E27FC236}">
                <a16:creationId xmlns:a16="http://schemas.microsoft.com/office/drawing/2014/main" id="{E87EBB5C-D0D9-1509-5675-3F10C871B53C}"/>
              </a:ext>
            </a:extLst>
          </p:cNvPr>
          <p:cNvSpPr/>
          <p:nvPr/>
        </p:nvSpPr>
        <p:spPr>
          <a:xfrm>
            <a:off x="9067859" y="7550332"/>
            <a:ext cx="576950" cy="333102"/>
          </a:xfrm>
          <a:custGeom>
            <a:avLst/>
            <a:gdLst>
              <a:gd name="connsiteX0" fmla="*/ 192316 w 576950"/>
              <a:gd name="connsiteY0" fmla="*/ 333103 h 333102"/>
              <a:gd name="connsiteX1" fmla="*/ 0 w 576950"/>
              <a:gd name="connsiteY1" fmla="*/ 0 h 333102"/>
              <a:gd name="connsiteX2" fmla="*/ 384634 w 576950"/>
              <a:gd name="connsiteY2" fmla="*/ 0 h 333102"/>
              <a:gd name="connsiteX3" fmla="*/ 576951 w 576950"/>
              <a:gd name="connsiteY3" fmla="*/ 333103 h 333102"/>
              <a:gd name="connsiteX4" fmla="*/ 192316 w 576950"/>
              <a:gd name="connsiteY4" fmla="*/ 333103 h 333102"/>
              <a:gd name="connsiteX5" fmla="*/ 192316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192316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6" y="333103"/>
                </a:lnTo>
                <a:lnTo>
                  <a:pt x="192316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2" name="Freeform: Shape 831">
            <a:extLst>
              <a:ext uri="{FF2B5EF4-FFF2-40B4-BE49-F238E27FC236}">
                <a16:creationId xmlns:a16="http://schemas.microsoft.com/office/drawing/2014/main" id="{243BEB1F-EA73-248F-5C9D-208E318ED6C9}"/>
              </a:ext>
            </a:extLst>
          </p:cNvPr>
          <p:cNvSpPr/>
          <p:nvPr/>
        </p:nvSpPr>
        <p:spPr>
          <a:xfrm>
            <a:off x="9067859" y="5884817"/>
            <a:ext cx="576950" cy="333103"/>
          </a:xfrm>
          <a:custGeom>
            <a:avLst/>
            <a:gdLst>
              <a:gd name="connsiteX0" fmla="*/ 0 w 576950"/>
              <a:gd name="connsiteY0" fmla="*/ 333103 h 333103"/>
              <a:gd name="connsiteX1" fmla="*/ 192316 w 576950"/>
              <a:gd name="connsiteY1" fmla="*/ 0 h 333103"/>
              <a:gd name="connsiteX2" fmla="*/ 576951 w 576950"/>
              <a:gd name="connsiteY2" fmla="*/ 0 h 333103"/>
              <a:gd name="connsiteX3" fmla="*/ 384634 w 576950"/>
              <a:gd name="connsiteY3" fmla="*/ 333103 h 333103"/>
              <a:gd name="connsiteX4" fmla="*/ 0 w 576950"/>
              <a:gd name="connsiteY4" fmla="*/ 333103 h 333103"/>
              <a:gd name="connsiteX5" fmla="*/ 0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0" y="333103"/>
                </a:moveTo>
                <a:lnTo>
                  <a:pt x="192316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3" name="Freeform: Shape 832">
            <a:extLst>
              <a:ext uri="{FF2B5EF4-FFF2-40B4-BE49-F238E27FC236}">
                <a16:creationId xmlns:a16="http://schemas.microsoft.com/office/drawing/2014/main" id="{ABB4AAE3-3842-6539-3DC3-57D728509516}"/>
              </a:ext>
            </a:extLst>
          </p:cNvPr>
          <p:cNvSpPr/>
          <p:nvPr/>
        </p:nvSpPr>
        <p:spPr>
          <a:xfrm>
            <a:off x="9067859" y="7217229"/>
            <a:ext cx="576950" cy="333102"/>
          </a:xfrm>
          <a:custGeom>
            <a:avLst/>
            <a:gdLst>
              <a:gd name="connsiteX0" fmla="*/ 0 w 576950"/>
              <a:gd name="connsiteY0" fmla="*/ 333103 h 333102"/>
              <a:gd name="connsiteX1" fmla="*/ 192316 w 576950"/>
              <a:gd name="connsiteY1" fmla="*/ 0 h 333102"/>
              <a:gd name="connsiteX2" fmla="*/ 576951 w 576950"/>
              <a:gd name="connsiteY2" fmla="*/ 0 h 333102"/>
              <a:gd name="connsiteX3" fmla="*/ 384634 w 576950"/>
              <a:gd name="connsiteY3" fmla="*/ 333103 h 333102"/>
              <a:gd name="connsiteX4" fmla="*/ 0 w 576950"/>
              <a:gd name="connsiteY4" fmla="*/ 333103 h 333102"/>
              <a:gd name="connsiteX5" fmla="*/ 0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0" y="333103"/>
                </a:moveTo>
                <a:lnTo>
                  <a:pt x="192316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4" name="Freeform: Shape 833">
            <a:extLst>
              <a:ext uri="{FF2B5EF4-FFF2-40B4-BE49-F238E27FC236}">
                <a16:creationId xmlns:a16="http://schemas.microsoft.com/office/drawing/2014/main" id="{45DB360C-E1CD-7239-799C-C3C2E5B128A7}"/>
              </a:ext>
            </a:extLst>
          </p:cNvPr>
          <p:cNvSpPr/>
          <p:nvPr/>
        </p:nvSpPr>
        <p:spPr>
          <a:xfrm>
            <a:off x="9067859" y="4552405"/>
            <a:ext cx="576950" cy="333103"/>
          </a:xfrm>
          <a:custGeom>
            <a:avLst/>
            <a:gdLst>
              <a:gd name="connsiteX0" fmla="*/ 0 w 576950"/>
              <a:gd name="connsiteY0" fmla="*/ 333103 h 333103"/>
              <a:gd name="connsiteX1" fmla="*/ 192316 w 576950"/>
              <a:gd name="connsiteY1" fmla="*/ 0 h 333103"/>
              <a:gd name="connsiteX2" fmla="*/ 576951 w 576950"/>
              <a:gd name="connsiteY2" fmla="*/ 0 h 333103"/>
              <a:gd name="connsiteX3" fmla="*/ 384634 w 576950"/>
              <a:gd name="connsiteY3" fmla="*/ 333103 h 333103"/>
              <a:gd name="connsiteX4" fmla="*/ 0 w 576950"/>
              <a:gd name="connsiteY4" fmla="*/ 333103 h 333103"/>
              <a:gd name="connsiteX5" fmla="*/ 0 w 576950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3">
                <a:moveTo>
                  <a:pt x="0" y="333103"/>
                </a:moveTo>
                <a:lnTo>
                  <a:pt x="192316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5" name="Freeform: Shape 834">
            <a:extLst>
              <a:ext uri="{FF2B5EF4-FFF2-40B4-BE49-F238E27FC236}">
                <a16:creationId xmlns:a16="http://schemas.microsoft.com/office/drawing/2014/main" id="{0053BD22-B91D-77C9-7B35-8AF0D37E483F}"/>
              </a:ext>
            </a:extLst>
          </p:cNvPr>
          <p:cNvSpPr/>
          <p:nvPr/>
        </p:nvSpPr>
        <p:spPr>
          <a:xfrm>
            <a:off x="9067859" y="3219994"/>
            <a:ext cx="576950" cy="333102"/>
          </a:xfrm>
          <a:custGeom>
            <a:avLst/>
            <a:gdLst>
              <a:gd name="connsiteX0" fmla="*/ 0 w 576950"/>
              <a:gd name="connsiteY0" fmla="*/ 333103 h 333102"/>
              <a:gd name="connsiteX1" fmla="*/ 192316 w 576950"/>
              <a:gd name="connsiteY1" fmla="*/ 0 h 333102"/>
              <a:gd name="connsiteX2" fmla="*/ 576951 w 576950"/>
              <a:gd name="connsiteY2" fmla="*/ 0 h 333102"/>
              <a:gd name="connsiteX3" fmla="*/ 384634 w 576950"/>
              <a:gd name="connsiteY3" fmla="*/ 333103 h 333102"/>
              <a:gd name="connsiteX4" fmla="*/ 0 w 576950"/>
              <a:gd name="connsiteY4" fmla="*/ 333103 h 333102"/>
              <a:gd name="connsiteX5" fmla="*/ 0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0" y="333103"/>
                </a:moveTo>
                <a:lnTo>
                  <a:pt x="192316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6" name="Freeform: Shape 835">
            <a:extLst>
              <a:ext uri="{FF2B5EF4-FFF2-40B4-BE49-F238E27FC236}">
                <a16:creationId xmlns:a16="http://schemas.microsoft.com/office/drawing/2014/main" id="{9B1DE53F-4535-7A9B-B7C8-C0C9C0146043}"/>
              </a:ext>
            </a:extLst>
          </p:cNvPr>
          <p:cNvSpPr/>
          <p:nvPr/>
        </p:nvSpPr>
        <p:spPr>
          <a:xfrm>
            <a:off x="9067859" y="1887582"/>
            <a:ext cx="576950" cy="333102"/>
          </a:xfrm>
          <a:custGeom>
            <a:avLst/>
            <a:gdLst>
              <a:gd name="connsiteX0" fmla="*/ 0 w 576950"/>
              <a:gd name="connsiteY0" fmla="*/ 333103 h 333102"/>
              <a:gd name="connsiteX1" fmla="*/ 192316 w 576950"/>
              <a:gd name="connsiteY1" fmla="*/ 0 h 333102"/>
              <a:gd name="connsiteX2" fmla="*/ 576951 w 576950"/>
              <a:gd name="connsiteY2" fmla="*/ 0 h 333102"/>
              <a:gd name="connsiteX3" fmla="*/ 384634 w 576950"/>
              <a:gd name="connsiteY3" fmla="*/ 333103 h 333102"/>
              <a:gd name="connsiteX4" fmla="*/ 0 w 576950"/>
              <a:gd name="connsiteY4" fmla="*/ 333103 h 333102"/>
              <a:gd name="connsiteX5" fmla="*/ 0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0" y="333103"/>
                </a:moveTo>
                <a:lnTo>
                  <a:pt x="192316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7" name="Freeform: Shape 836">
            <a:extLst>
              <a:ext uri="{FF2B5EF4-FFF2-40B4-BE49-F238E27FC236}">
                <a16:creationId xmlns:a16="http://schemas.microsoft.com/office/drawing/2014/main" id="{56CDF5E0-0499-C8F5-AE61-34844DD0F90A}"/>
              </a:ext>
            </a:extLst>
          </p:cNvPr>
          <p:cNvSpPr/>
          <p:nvPr/>
        </p:nvSpPr>
        <p:spPr>
          <a:xfrm>
            <a:off x="9067859" y="555170"/>
            <a:ext cx="576950" cy="333102"/>
          </a:xfrm>
          <a:custGeom>
            <a:avLst/>
            <a:gdLst>
              <a:gd name="connsiteX0" fmla="*/ 0 w 576950"/>
              <a:gd name="connsiteY0" fmla="*/ 333103 h 333102"/>
              <a:gd name="connsiteX1" fmla="*/ 192316 w 576950"/>
              <a:gd name="connsiteY1" fmla="*/ 0 h 333102"/>
              <a:gd name="connsiteX2" fmla="*/ 576951 w 576950"/>
              <a:gd name="connsiteY2" fmla="*/ 0 h 333102"/>
              <a:gd name="connsiteX3" fmla="*/ 384634 w 576950"/>
              <a:gd name="connsiteY3" fmla="*/ 333103 h 333102"/>
              <a:gd name="connsiteX4" fmla="*/ 0 w 576950"/>
              <a:gd name="connsiteY4" fmla="*/ 333103 h 333102"/>
              <a:gd name="connsiteX5" fmla="*/ 0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0" y="333103"/>
                </a:moveTo>
                <a:lnTo>
                  <a:pt x="192316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8" name="Freeform: Shape 837">
            <a:extLst>
              <a:ext uri="{FF2B5EF4-FFF2-40B4-BE49-F238E27FC236}">
                <a16:creationId xmlns:a16="http://schemas.microsoft.com/office/drawing/2014/main" id="{2D2F6F94-0906-7F3B-55F5-66451B5210BB}"/>
              </a:ext>
            </a:extLst>
          </p:cNvPr>
          <p:cNvSpPr/>
          <p:nvPr/>
        </p:nvSpPr>
        <p:spPr>
          <a:xfrm>
            <a:off x="9067859" y="-777241"/>
            <a:ext cx="576950" cy="333102"/>
          </a:xfrm>
          <a:custGeom>
            <a:avLst/>
            <a:gdLst>
              <a:gd name="connsiteX0" fmla="*/ 0 w 576950"/>
              <a:gd name="connsiteY0" fmla="*/ 333103 h 333102"/>
              <a:gd name="connsiteX1" fmla="*/ 192316 w 576950"/>
              <a:gd name="connsiteY1" fmla="*/ 0 h 333102"/>
              <a:gd name="connsiteX2" fmla="*/ 576951 w 576950"/>
              <a:gd name="connsiteY2" fmla="*/ 0 h 333102"/>
              <a:gd name="connsiteX3" fmla="*/ 384634 w 576950"/>
              <a:gd name="connsiteY3" fmla="*/ 333103 h 333102"/>
              <a:gd name="connsiteX4" fmla="*/ 0 w 576950"/>
              <a:gd name="connsiteY4" fmla="*/ 333103 h 333102"/>
              <a:gd name="connsiteX5" fmla="*/ 0 w 576950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0" h="333102">
                <a:moveTo>
                  <a:pt x="0" y="333103"/>
                </a:moveTo>
                <a:lnTo>
                  <a:pt x="192316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9" name="Freeform: Shape 838">
            <a:extLst>
              <a:ext uri="{FF2B5EF4-FFF2-40B4-BE49-F238E27FC236}">
                <a16:creationId xmlns:a16="http://schemas.microsoft.com/office/drawing/2014/main" id="{37979602-FB41-8311-A6EC-8B9310C4B03A}"/>
              </a:ext>
            </a:extLst>
          </p:cNvPr>
          <p:cNvSpPr/>
          <p:nvPr/>
        </p:nvSpPr>
        <p:spPr>
          <a:xfrm>
            <a:off x="-163361" y="6217920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4 w 576951"/>
              <a:gd name="connsiteY2" fmla="*/ 0 h 333103"/>
              <a:gd name="connsiteX3" fmla="*/ 576951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0" name="Freeform: Shape 839">
            <a:extLst>
              <a:ext uri="{FF2B5EF4-FFF2-40B4-BE49-F238E27FC236}">
                <a16:creationId xmlns:a16="http://schemas.microsoft.com/office/drawing/2014/main" id="{321531F0-17F5-CB25-05FD-277F4F704766}"/>
              </a:ext>
            </a:extLst>
          </p:cNvPr>
          <p:cNvSpPr/>
          <p:nvPr/>
        </p:nvSpPr>
        <p:spPr>
          <a:xfrm>
            <a:off x="-163361" y="7550332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1" name="Freeform: Shape 840">
            <a:extLst>
              <a:ext uri="{FF2B5EF4-FFF2-40B4-BE49-F238E27FC236}">
                <a16:creationId xmlns:a16="http://schemas.microsoft.com/office/drawing/2014/main" id="{811984C6-5FE6-A2BA-2A1B-8EB9DD057BF3}"/>
              </a:ext>
            </a:extLst>
          </p:cNvPr>
          <p:cNvSpPr/>
          <p:nvPr/>
        </p:nvSpPr>
        <p:spPr>
          <a:xfrm>
            <a:off x="-163361" y="4885508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2" name="Freeform: Shape 841">
            <a:extLst>
              <a:ext uri="{FF2B5EF4-FFF2-40B4-BE49-F238E27FC236}">
                <a16:creationId xmlns:a16="http://schemas.microsoft.com/office/drawing/2014/main" id="{CC9216F5-FCC3-4698-3484-F8BC60310FDF}"/>
              </a:ext>
            </a:extLst>
          </p:cNvPr>
          <p:cNvSpPr/>
          <p:nvPr/>
        </p:nvSpPr>
        <p:spPr>
          <a:xfrm>
            <a:off x="-163361" y="3553096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4 w 576951"/>
              <a:gd name="connsiteY2" fmla="*/ 0 h 333103"/>
              <a:gd name="connsiteX3" fmla="*/ 576951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3" name="Freeform: Shape 842">
            <a:extLst>
              <a:ext uri="{FF2B5EF4-FFF2-40B4-BE49-F238E27FC236}">
                <a16:creationId xmlns:a16="http://schemas.microsoft.com/office/drawing/2014/main" id="{B171E9B3-2E74-95E4-C37B-A6DDEEFEAB24}"/>
              </a:ext>
            </a:extLst>
          </p:cNvPr>
          <p:cNvSpPr/>
          <p:nvPr/>
        </p:nvSpPr>
        <p:spPr>
          <a:xfrm>
            <a:off x="-163361" y="2220685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4" name="Freeform: Shape 843">
            <a:extLst>
              <a:ext uri="{FF2B5EF4-FFF2-40B4-BE49-F238E27FC236}">
                <a16:creationId xmlns:a16="http://schemas.microsoft.com/office/drawing/2014/main" id="{A89CFD89-F64F-7FE5-2B57-3E6997CB2953}"/>
              </a:ext>
            </a:extLst>
          </p:cNvPr>
          <p:cNvSpPr/>
          <p:nvPr/>
        </p:nvSpPr>
        <p:spPr>
          <a:xfrm>
            <a:off x="-163361" y="888273"/>
            <a:ext cx="576951" cy="333103"/>
          </a:xfrm>
          <a:custGeom>
            <a:avLst/>
            <a:gdLst>
              <a:gd name="connsiteX0" fmla="*/ 192317 w 576951"/>
              <a:gd name="connsiteY0" fmla="*/ 333103 h 333103"/>
              <a:gd name="connsiteX1" fmla="*/ 0 w 576951"/>
              <a:gd name="connsiteY1" fmla="*/ 0 h 333103"/>
              <a:gd name="connsiteX2" fmla="*/ 384634 w 576951"/>
              <a:gd name="connsiteY2" fmla="*/ 0 h 333103"/>
              <a:gd name="connsiteX3" fmla="*/ 576951 w 576951"/>
              <a:gd name="connsiteY3" fmla="*/ 333103 h 333103"/>
              <a:gd name="connsiteX4" fmla="*/ 192317 w 576951"/>
              <a:gd name="connsiteY4" fmla="*/ 333103 h 333103"/>
              <a:gd name="connsiteX5" fmla="*/ 192317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5" name="Freeform: Shape 844">
            <a:extLst>
              <a:ext uri="{FF2B5EF4-FFF2-40B4-BE49-F238E27FC236}">
                <a16:creationId xmlns:a16="http://schemas.microsoft.com/office/drawing/2014/main" id="{6B7A70C4-E7DB-3043-82BA-70E5674E74C2}"/>
              </a:ext>
            </a:extLst>
          </p:cNvPr>
          <p:cNvSpPr/>
          <p:nvPr/>
        </p:nvSpPr>
        <p:spPr>
          <a:xfrm>
            <a:off x="-163361" y="-444138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6" name="Freeform: Shape 845">
            <a:extLst>
              <a:ext uri="{FF2B5EF4-FFF2-40B4-BE49-F238E27FC236}">
                <a16:creationId xmlns:a16="http://schemas.microsoft.com/office/drawing/2014/main" id="{DB57E426-FC12-88F7-4BE3-CC0A6811B85A}"/>
              </a:ext>
            </a:extLst>
          </p:cNvPr>
          <p:cNvSpPr/>
          <p:nvPr/>
        </p:nvSpPr>
        <p:spPr>
          <a:xfrm>
            <a:off x="-163361" y="555170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7" name="Freeform: Shape 846">
            <a:extLst>
              <a:ext uri="{FF2B5EF4-FFF2-40B4-BE49-F238E27FC236}">
                <a16:creationId xmlns:a16="http://schemas.microsoft.com/office/drawing/2014/main" id="{C2A32B5F-CEE8-E8CF-981F-6521985ADA42}"/>
              </a:ext>
            </a:extLst>
          </p:cNvPr>
          <p:cNvSpPr/>
          <p:nvPr/>
        </p:nvSpPr>
        <p:spPr>
          <a:xfrm>
            <a:off x="-163361" y="1887582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8" name="Freeform: Shape 847">
            <a:extLst>
              <a:ext uri="{FF2B5EF4-FFF2-40B4-BE49-F238E27FC236}">
                <a16:creationId xmlns:a16="http://schemas.microsoft.com/office/drawing/2014/main" id="{CD8018D8-BFF7-3718-8F59-6C4298644F88}"/>
              </a:ext>
            </a:extLst>
          </p:cNvPr>
          <p:cNvSpPr/>
          <p:nvPr/>
        </p:nvSpPr>
        <p:spPr>
          <a:xfrm>
            <a:off x="-163361" y="-777241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9" name="Freeform: Shape 848">
            <a:extLst>
              <a:ext uri="{FF2B5EF4-FFF2-40B4-BE49-F238E27FC236}">
                <a16:creationId xmlns:a16="http://schemas.microsoft.com/office/drawing/2014/main" id="{5A6DBFF4-6149-5FDC-E814-4BFDE7FF240A}"/>
              </a:ext>
            </a:extLst>
          </p:cNvPr>
          <p:cNvSpPr/>
          <p:nvPr/>
        </p:nvSpPr>
        <p:spPr>
          <a:xfrm>
            <a:off x="-163361" y="3219994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0" name="Freeform: Shape 849">
            <a:extLst>
              <a:ext uri="{FF2B5EF4-FFF2-40B4-BE49-F238E27FC236}">
                <a16:creationId xmlns:a16="http://schemas.microsoft.com/office/drawing/2014/main" id="{3DEB3FD6-1000-4DBA-7C04-EFF25CFF6924}"/>
              </a:ext>
            </a:extLst>
          </p:cNvPr>
          <p:cNvSpPr/>
          <p:nvPr/>
        </p:nvSpPr>
        <p:spPr>
          <a:xfrm>
            <a:off x="-163361" y="4552405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1 w 576951"/>
              <a:gd name="connsiteY2" fmla="*/ 0 h 333103"/>
              <a:gd name="connsiteX3" fmla="*/ 384634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1" name="Freeform: Shape 850">
            <a:extLst>
              <a:ext uri="{FF2B5EF4-FFF2-40B4-BE49-F238E27FC236}">
                <a16:creationId xmlns:a16="http://schemas.microsoft.com/office/drawing/2014/main" id="{E2EF5A5B-0EA1-5512-5EEB-9B34E5F54248}"/>
              </a:ext>
            </a:extLst>
          </p:cNvPr>
          <p:cNvSpPr/>
          <p:nvPr/>
        </p:nvSpPr>
        <p:spPr>
          <a:xfrm>
            <a:off x="-163361" y="5884817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1 w 576951"/>
              <a:gd name="connsiteY2" fmla="*/ 0 h 333103"/>
              <a:gd name="connsiteX3" fmla="*/ 384634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2" name="Freeform: Shape 851">
            <a:extLst>
              <a:ext uri="{FF2B5EF4-FFF2-40B4-BE49-F238E27FC236}">
                <a16:creationId xmlns:a16="http://schemas.microsoft.com/office/drawing/2014/main" id="{360DBD02-9442-4C5D-4D08-AC697EA5B644}"/>
              </a:ext>
            </a:extLst>
          </p:cNvPr>
          <p:cNvSpPr/>
          <p:nvPr/>
        </p:nvSpPr>
        <p:spPr>
          <a:xfrm>
            <a:off x="-163361" y="7217229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3" name="Freeform: Shape 852">
            <a:extLst>
              <a:ext uri="{FF2B5EF4-FFF2-40B4-BE49-F238E27FC236}">
                <a16:creationId xmlns:a16="http://schemas.microsoft.com/office/drawing/2014/main" id="{F445781C-D7A9-9B88-8E6E-8DC51D33B18A}"/>
              </a:ext>
            </a:extLst>
          </p:cNvPr>
          <p:cNvSpPr/>
          <p:nvPr/>
        </p:nvSpPr>
        <p:spPr>
          <a:xfrm>
            <a:off x="10221761" y="222067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5 w 576951"/>
              <a:gd name="connsiteY2" fmla="*/ 0 h 333102"/>
              <a:gd name="connsiteX3" fmla="*/ 576952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2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4" name="Freeform: Shape 853">
            <a:extLst>
              <a:ext uri="{FF2B5EF4-FFF2-40B4-BE49-F238E27FC236}">
                <a16:creationId xmlns:a16="http://schemas.microsoft.com/office/drawing/2014/main" id="{D968C7AA-52D2-D920-4019-954FCD36D25D}"/>
              </a:ext>
            </a:extLst>
          </p:cNvPr>
          <p:cNvSpPr/>
          <p:nvPr/>
        </p:nvSpPr>
        <p:spPr>
          <a:xfrm>
            <a:off x="10221761" y="1554479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5 w 576951"/>
              <a:gd name="connsiteY2" fmla="*/ 0 h 333102"/>
              <a:gd name="connsiteX3" fmla="*/ 576952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2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5" name="Freeform: Shape 854">
            <a:extLst>
              <a:ext uri="{FF2B5EF4-FFF2-40B4-BE49-F238E27FC236}">
                <a16:creationId xmlns:a16="http://schemas.microsoft.com/office/drawing/2014/main" id="{CC54B3EB-A9CB-7BB5-1CCA-FB19CF7F6263}"/>
              </a:ext>
            </a:extLst>
          </p:cNvPr>
          <p:cNvSpPr/>
          <p:nvPr/>
        </p:nvSpPr>
        <p:spPr>
          <a:xfrm>
            <a:off x="10221761" y="2886891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5 w 576951"/>
              <a:gd name="connsiteY2" fmla="*/ 0 h 333102"/>
              <a:gd name="connsiteX3" fmla="*/ 576952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2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6" name="Freeform: Shape 855">
            <a:extLst>
              <a:ext uri="{FF2B5EF4-FFF2-40B4-BE49-F238E27FC236}">
                <a16:creationId xmlns:a16="http://schemas.microsoft.com/office/drawing/2014/main" id="{192D0383-EF90-6C94-F3A7-EDAFE908FA55}"/>
              </a:ext>
            </a:extLst>
          </p:cNvPr>
          <p:cNvSpPr/>
          <p:nvPr/>
        </p:nvSpPr>
        <p:spPr>
          <a:xfrm>
            <a:off x="10221761" y="4219303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5 w 576951"/>
              <a:gd name="connsiteY2" fmla="*/ 0 h 333102"/>
              <a:gd name="connsiteX3" fmla="*/ 576952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2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7" name="Freeform: Shape 856">
            <a:extLst>
              <a:ext uri="{FF2B5EF4-FFF2-40B4-BE49-F238E27FC236}">
                <a16:creationId xmlns:a16="http://schemas.microsoft.com/office/drawing/2014/main" id="{CB730572-F852-EA40-9B55-353FFF5B0A00}"/>
              </a:ext>
            </a:extLst>
          </p:cNvPr>
          <p:cNvSpPr/>
          <p:nvPr/>
        </p:nvSpPr>
        <p:spPr>
          <a:xfrm>
            <a:off x="10221761" y="5551714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5 w 576951"/>
              <a:gd name="connsiteY2" fmla="*/ 0 h 333102"/>
              <a:gd name="connsiteX3" fmla="*/ 576952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2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8" name="Freeform: Shape 857">
            <a:extLst>
              <a:ext uri="{FF2B5EF4-FFF2-40B4-BE49-F238E27FC236}">
                <a16:creationId xmlns:a16="http://schemas.microsoft.com/office/drawing/2014/main" id="{E230E3F6-B89D-BEFC-D93D-2416296C8AAF}"/>
              </a:ext>
            </a:extLst>
          </p:cNvPr>
          <p:cNvSpPr/>
          <p:nvPr/>
        </p:nvSpPr>
        <p:spPr>
          <a:xfrm>
            <a:off x="10221761" y="6884126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5 w 576951"/>
              <a:gd name="connsiteY2" fmla="*/ 0 h 333102"/>
              <a:gd name="connsiteX3" fmla="*/ 576952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5" y="0"/>
                </a:lnTo>
                <a:lnTo>
                  <a:pt x="576952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9" name="Freeform: Shape 858">
            <a:extLst>
              <a:ext uri="{FF2B5EF4-FFF2-40B4-BE49-F238E27FC236}">
                <a16:creationId xmlns:a16="http://schemas.microsoft.com/office/drawing/2014/main" id="{2E076926-F421-1833-F6E0-24DF41CCEE47}"/>
              </a:ext>
            </a:extLst>
          </p:cNvPr>
          <p:cNvSpPr/>
          <p:nvPr/>
        </p:nvSpPr>
        <p:spPr>
          <a:xfrm>
            <a:off x="10221761" y="6551023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2 w 576951"/>
              <a:gd name="connsiteY2" fmla="*/ 0 h 333103"/>
              <a:gd name="connsiteX3" fmla="*/ 384635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2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0" name="Freeform: Shape 859">
            <a:extLst>
              <a:ext uri="{FF2B5EF4-FFF2-40B4-BE49-F238E27FC236}">
                <a16:creationId xmlns:a16="http://schemas.microsoft.com/office/drawing/2014/main" id="{B5DF0670-FF76-D597-D74B-5DE8191C56C8}"/>
              </a:ext>
            </a:extLst>
          </p:cNvPr>
          <p:cNvSpPr/>
          <p:nvPr/>
        </p:nvSpPr>
        <p:spPr>
          <a:xfrm>
            <a:off x="10221761" y="5218611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2 w 576951"/>
              <a:gd name="connsiteY2" fmla="*/ 0 h 333103"/>
              <a:gd name="connsiteX3" fmla="*/ 384635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2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1" name="Freeform: Shape 860">
            <a:extLst>
              <a:ext uri="{FF2B5EF4-FFF2-40B4-BE49-F238E27FC236}">
                <a16:creationId xmlns:a16="http://schemas.microsoft.com/office/drawing/2014/main" id="{1EE937E8-02C6-1320-5E4A-3C16B4D9AA38}"/>
              </a:ext>
            </a:extLst>
          </p:cNvPr>
          <p:cNvSpPr/>
          <p:nvPr/>
        </p:nvSpPr>
        <p:spPr>
          <a:xfrm>
            <a:off x="10221761" y="3886200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2 w 576951"/>
              <a:gd name="connsiteY2" fmla="*/ 0 h 333103"/>
              <a:gd name="connsiteX3" fmla="*/ 384635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2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2" name="Freeform: Shape 861">
            <a:extLst>
              <a:ext uri="{FF2B5EF4-FFF2-40B4-BE49-F238E27FC236}">
                <a16:creationId xmlns:a16="http://schemas.microsoft.com/office/drawing/2014/main" id="{83958C40-2C3E-F174-B77C-4553AD0CE8B8}"/>
              </a:ext>
            </a:extLst>
          </p:cNvPr>
          <p:cNvSpPr/>
          <p:nvPr/>
        </p:nvSpPr>
        <p:spPr>
          <a:xfrm>
            <a:off x="10221761" y="2553788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2 w 576951"/>
              <a:gd name="connsiteY2" fmla="*/ 0 h 333103"/>
              <a:gd name="connsiteX3" fmla="*/ 384635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2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3" name="Freeform: Shape 862">
            <a:extLst>
              <a:ext uri="{FF2B5EF4-FFF2-40B4-BE49-F238E27FC236}">
                <a16:creationId xmlns:a16="http://schemas.microsoft.com/office/drawing/2014/main" id="{104F56BF-A169-C0DD-4E72-593CEE4E196E}"/>
              </a:ext>
            </a:extLst>
          </p:cNvPr>
          <p:cNvSpPr/>
          <p:nvPr/>
        </p:nvSpPr>
        <p:spPr>
          <a:xfrm>
            <a:off x="10221761" y="1221376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2 w 576951"/>
              <a:gd name="connsiteY2" fmla="*/ 0 h 333102"/>
              <a:gd name="connsiteX3" fmla="*/ 384635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2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4" name="Freeform: Shape 863">
            <a:extLst>
              <a:ext uri="{FF2B5EF4-FFF2-40B4-BE49-F238E27FC236}">
                <a16:creationId xmlns:a16="http://schemas.microsoft.com/office/drawing/2014/main" id="{02140BC6-74F9-3929-1E85-98C287B951C0}"/>
              </a:ext>
            </a:extLst>
          </p:cNvPr>
          <p:cNvSpPr/>
          <p:nvPr/>
        </p:nvSpPr>
        <p:spPr>
          <a:xfrm>
            <a:off x="10221761" y="-111035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2 w 576951"/>
              <a:gd name="connsiteY2" fmla="*/ 0 h 333102"/>
              <a:gd name="connsiteX3" fmla="*/ 384635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2" y="0"/>
                </a:lnTo>
                <a:lnTo>
                  <a:pt x="384635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5" name="Freeform: Shape 864">
            <a:extLst>
              <a:ext uri="{FF2B5EF4-FFF2-40B4-BE49-F238E27FC236}">
                <a16:creationId xmlns:a16="http://schemas.microsoft.com/office/drawing/2014/main" id="{AF587EB1-5725-9059-3114-99D6EE2AEFE2}"/>
              </a:ext>
            </a:extLst>
          </p:cNvPr>
          <p:cNvSpPr/>
          <p:nvPr/>
        </p:nvSpPr>
        <p:spPr>
          <a:xfrm>
            <a:off x="-1317263" y="6884126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6" name="Freeform: Shape 865">
            <a:extLst>
              <a:ext uri="{FF2B5EF4-FFF2-40B4-BE49-F238E27FC236}">
                <a16:creationId xmlns:a16="http://schemas.microsoft.com/office/drawing/2014/main" id="{088E5849-819D-176F-6C65-D5E6866D8D8E}"/>
              </a:ext>
            </a:extLst>
          </p:cNvPr>
          <p:cNvSpPr/>
          <p:nvPr/>
        </p:nvSpPr>
        <p:spPr>
          <a:xfrm>
            <a:off x="-1317263" y="5551714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7" name="Freeform: Shape 866">
            <a:extLst>
              <a:ext uri="{FF2B5EF4-FFF2-40B4-BE49-F238E27FC236}">
                <a16:creationId xmlns:a16="http://schemas.microsoft.com/office/drawing/2014/main" id="{6748EE27-16D7-F41E-D6B1-09758E0F8E73}"/>
              </a:ext>
            </a:extLst>
          </p:cNvPr>
          <p:cNvSpPr/>
          <p:nvPr/>
        </p:nvSpPr>
        <p:spPr>
          <a:xfrm>
            <a:off x="-1317263" y="4219303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8" name="Freeform: Shape 867">
            <a:extLst>
              <a:ext uri="{FF2B5EF4-FFF2-40B4-BE49-F238E27FC236}">
                <a16:creationId xmlns:a16="http://schemas.microsoft.com/office/drawing/2014/main" id="{F9A61F50-95A0-22F8-E121-7F92477B6889}"/>
              </a:ext>
            </a:extLst>
          </p:cNvPr>
          <p:cNvSpPr/>
          <p:nvPr/>
        </p:nvSpPr>
        <p:spPr>
          <a:xfrm>
            <a:off x="-1317263" y="2886891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9" name="Freeform: Shape 868">
            <a:extLst>
              <a:ext uri="{FF2B5EF4-FFF2-40B4-BE49-F238E27FC236}">
                <a16:creationId xmlns:a16="http://schemas.microsoft.com/office/drawing/2014/main" id="{8584C306-B8C8-3123-7D22-1C03CA1E6BD3}"/>
              </a:ext>
            </a:extLst>
          </p:cNvPr>
          <p:cNvSpPr/>
          <p:nvPr/>
        </p:nvSpPr>
        <p:spPr>
          <a:xfrm>
            <a:off x="-1317263" y="1554479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0" name="Freeform: Shape 869">
            <a:extLst>
              <a:ext uri="{FF2B5EF4-FFF2-40B4-BE49-F238E27FC236}">
                <a16:creationId xmlns:a16="http://schemas.microsoft.com/office/drawing/2014/main" id="{4AC7CC11-C584-DC46-DAD5-F4DEB3851B1C}"/>
              </a:ext>
            </a:extLst>
          </p:cNvPr>
          <p:cNvSpPr/>
          <p:nvPr/>
        </p:nvSpPr>
        <p:spPr>
          <a:xfrm>
            <a:off x="-1317263" y="222067"/>
            <a:ext cx="576951" cy="333102"/>
          </a:xfrm>
          <a:custGeom>
            <a:avLst/>
            <a:gdLst>
              <a:gd name="connsiteX0" fmla="*/ 192317 w 576951"/>
              <a:gd name="connsiteY0" fmla="*/ 333103 h 333102"/>
              <a:gd name="connsiteX1" fmla="*/ 0 w 576951"/>
              <a:gd name="connsiteY1" fmla="*/ 0 h 333102"/>
              <a:gd name="connsiteX2" fmla="*/ 384634 w 576951"/>
              <a:gd name="connsiteY2" fmla="*/ 0 h 333102"/>
              <a:gd name="connsiteX3" fmla="*/ 576951 w 576951"/>
              <a:gd name="connsiteY3" fmla="*/ 333103 h 333102"/>
              <a:gd name="connsiteX4" fmla="*/ 192317 w 576951"/>
              <a:gd name="connsiteY4" fmla="*/ 333103 h 333102"/>
              <a:gd name="connsiteX5" fmla="*/ 192317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192317" y="333103"/>
                </a:moveTo>
                <a:lnTo>
                  <a:pt x="0" y="0"/>
                </a:lnTo>
                <a:lnTo>
                  <a:pt x="384634" y="0"/>
                </a:lnTo>
                <a:lnTo>
                  <a:pt x="576951" y="333103"/>
                </a:lnTo>
                <a:lnTo>
                  <a:pt x="192317" y="333103"/>
                </a:lnTo>
                <a:lnTo>
                  <a:pt x="192317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1" name="Freeform: Shape 870">
            <a:extLst>
              <a:ext uri="{FF2B5EF4-FFF2-40B4-BE49-F238E27FC236}">
                <a16:creationId xmlns:a16="http://schemas.microsoft.com/office/drawing/2014/main" id="{60466058-8906-1B67-0B8A-01086D6AD087}"/>
              </a:ext>
            </a:extLst>
          </p:cNvPr>
          <p:cNvSpPr/>
          <p:nvPr/>
        </p:nvSpPr>
        <p:spPr>
          <a:xfrm>
            <a:off x="-1317263" y="-111035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2" name="Freeform: Shape 871">
            <a:extLst>
              <a:ext uri="{FF2B5EF4-FFF2-40B4-BE49-F238E27FC236}">
                <a16:creationId xmlns:a16="http://schemas.microsoft.com/office/drawing/2014/main" id="{E1D43D57-61DE-7F42-879A-99994D985E0A}"/>
              </a:ext>
            </a:extLst>
          </p:cNvPr>
          <p:cNvSpPr/>
          <p:nvPr/>
        </p:nvSpPr>
        <p:spPr>
          <a:xfrm>
            <a:off x="-1317263" y="1221376"/>
            <a:ext cx="576951" cy="333102"/>
          </a:xfrm>
          <a:custGeom>
            <a:avLst/>
            <a:gdLst>
              <a:gd name="connsiteX0" fmla="*/ 0 w 576951"/>
              <a:gd name="connsiteY0" fmla="*/ 333103 h 333102"/>
              <a:gd name="connsiteX1" fmla="*/ 192317 w 576951"/>
              <a:gd name="connsiteY1" fmla="*/ 0 h 333102"/>
              <a:gd name="connsiteX2" fmla="*/ 576951 w 576951"/>
              <a:gd name="connsiteY2" fmla="*/ 0 h 333102"/>
              <a:gd name="connsiteX3" fmla="*/ 384634 w 576951"/>
              <a:gd name="connsiteY3" fmla="*/ 333103 h 333102"/>
              <a:gd name="connsiteX4" fmla="*/ 0 w 576951"/>
              <a:gd name="connsiteY4" fmla="*/ 333103 h 333102"/>
              <a:gd name="connsiteX5" fmla="*/ 0 w 576951"/>
              <a:gd name="connsiteY5" fmla="*/ 333103 h 333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2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3" name="Freeform: Shape 872">
            <a:extLst>
              <a:ext uri="{FF2B5EF4-FFF2-40B4-BE49-F238E27FC236}">
                <a16:creationId xmlns:a16="http://schemas.microsoft.com/office/drawing/2014/main" id="{70C7AEAB-EB34-AECE-6541-1C5A6940816B}"/>
              </a:ext>
            </a:extLst>
          </p:cNvPr>
          <p:cNvSpPr/>
          <p:nvPr/>
        </p:nvSpPr>
        <p:spPr>
          <a:xfrm>
            <a:off x="-1317263" y="2553788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1 w 576951"/>
              <a:gd name="connsiteY2" fmla="*/ 0 h 333103"/>
              <a:gd name="connsiteX3" fmla="*/ 384634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4" name="Freeform: Shape 873">
            <a:extLst>
              <a:ext uri="{FF2B5EF4-FFF2-40B4-BE49-F238E27FC236}">
                <a16:creationId xmlns:a16="http://schemas.microsoft.com/office/drawing/2014/main" id="{207EFD64-9810-BDC5-9991-BCAE810A152F}"/>
              </a:ext>
            </a:extLst>
          </p:cNvPr>
          <p:cNvSpPr/>
          <p:nvPr/>
        </p:nvSpPr>
        <p:spPr>
          <a:xfrm>
            <a:off x="-1317263" y="3886200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1 w 576951"/>
              <a:gd name="connsiteY2" fmla="*/ 0 h 333103"/>
              <a:gd name="connsiteX3" fmla="*/ 384634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5" name="Freeform: Shape 874">
            <a:extLst>
              <a:ext uri="{FF2B5EF4-FFF2-40B4-BE49-F238E27FC236}">
                <a16:creationId xmlns:a16="http://schemas.microsoft.com/office/drawing/2014/main" id="{3F99F91D-AEE6-8A6B-020A-09F50C8AF6CA}"/>
              </a:ext>
            </a:extLst>
          </p:cNvPr>
          <p:cNvSpPr/>
          <p:nvPr/>
        </p:nvSpPr>
        <p:spPr>
          <a:xfrm>
            <a:off x="-1317263" y="5218611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1 w 576951"/>
              <a:gd name="connsiteY2" fmla="*/ 0 h 333103"/>
              <a:gd name="connsiteX3" fmla="*/ 384634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6" name="Freeform: Shape 875">
            <a:extLst>
              <a:ext uri="{FF2B5EF4-FFF2-40B4-BE49-F238E27FC236}">
                <a16:creationId xmlns:a16="http://schemas.microsoft.com/office/drawing/2014/main" id="{4A722F21-C2C5-2F36-6514-8F6C4E9D5FCB}"/>
              </a:ext>
            </a:extLst>
          </p:cNvPr>
          <p:cNvSpPr/>
          <p:nvPr/>
        </p:nvSpPr>
        <p:spPr>
          <a:xfrm>
            <a:off x="-1317263" y="6551023"/>
            <a:ext cx="576951" cy="333103"/>
          </a:xfrm>
          <a:custGeom>
            <a:avLst/>
            <a:gdLst>
              <a:gd name="connsiteX0" fmla="*/ 0 w 576951"/>
              <a:gd name="connsiteY0" fmla="*/ 333103 h 333103"/>
              <a:gd name="connsiteX1" fmla="*/ 192317 w 576951"/>
              <a:gd name="connsiteY1" fmla="*/ 0 h 333103"/>
              <a:gd name="connsiteX2" fmla="*/ 576951 w 576951"/>
              <a:gd name="connsiteY2" fmla="*/ 0 h 333103"/>
              <a:gd name="connsiteX3" fmla="*/ 384634 w 576951"/>
              <a:gd name="connsiteY3" fmla="*/ 333103 h 333103"/>
              <a:gd name="connsiteX4" fmla="*/ 0 w 576951"/>
              <a:gd name="connsiteY4" fmla="*/ 333103 h 333103"/>
              <a:gd name="connsiteX5" fmla="*/ 0 w 576951"/>
              <a:gd name="connsiteY5" fmla="*/ 333103 h 3331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76951" h="333103">
                <a:moveTo>
                  <a:pt x="0" y="333103"/>
                </a:moveTo>
                <a:lnTo>
                  <a:pt x="192317" y="0"/>
                </a:lnTo>
                <a:lnTo>
                  <a:pt x="576951" y="0"/>
                </a:lnTo>
                <a:lnTo>
                  <a:pt x="384634" y="333103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7" name="Freeform: Shape 876">
            <a:extLst>
              <a:ext uri="{FF2B5EF4-FFF2-40B4-BE49-F238E27FC236}">
                <a16:creationId xmlns:a16="http://schemas.microsoft.com/office/drawing/2014/main" id="{BC6E96C3-3268-20AF-4676-23FADCC30EB4}"/>
              </a:ext>
            </a:extLst>
          </p:cNvPr>
          <p:cNvSpPr/>
          <p:nvPr/>
        </p:nvSpPr>
        <p:spPr>
          <a:xfrm>
            <a:off x="4836882" y="3219994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5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8" name="Freeform: Shape 877">
            <a:extLst>
              <a:ext uri="{FF2B5EF4-FFF2-40B4-BE49-F238E27FC236}">
                <a16:creationId xmlns:a16="http://schemas.microsoft.com/office/drawing/2014/main" id="{D930F006-F0F2-E189-8456-1F0D64039812}"/>
              </a:ext>
            </a:extLst>
          </p:cNvPr>
          <p:cNvSpPr/>
          <p:nvPr/>
        </p:nvSpPr>
        <p:spPr>
          <a:xfrm>
            <a:off x="3682980" y="3886200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9" name="Freeform: Shape 878">
            <a:extLst>
              <a:ext uri="{FF2B5EF4-FFF2-40B4-BE49-F238E27FC236}">
                <a16:creationId xmlns:a16="http://schemas.microsoft.com/office/drawing/2014/main" id="{D6E964B7-2327-ECC9-88C5-E41170EB0C93}"/>
              </a:ext>
            </a:extLst>
          </p:cNvPr>
          <p:cNvSpPr/>
          <p:nvPr/>
        </p:nvSpPr>
        <p:spPr>
          <a:xfrm>
            <a:off x="5990785" y="2553788"/>
            <a:ext cx="384634" cy="666206"/>
          </a:xfrm>
          <a:custGeom>
            <a:avLst/>
            <a:gdLst>
              <a:gd name="connsiteX0" fmla="*/ 0 w 384634"/>
              <a:gd name="connsiteY0" fmla="*/ 333103 h 666206"/>
              <a:gd name="connsiteX1" fmla="*/ 192317 w 384634"/>
              <a:gd name="connsiteY1" fmla="*/ 0 h 666206"/>
              <a:gd name="connsiteX2" fmla="*/ 384634 w 384634"/>
              <a:gd name="connsiteY2" fmla="*/ 333103 h 666206"/>
              <a:gd name="connsiteX3" fmla="*/ 192317 w 384634"/>
              <a:gd name="connsiteY3" fmla="*/ 666206 h 666206"/>
              <a:gd name="connsiteX4" fmla="*/ 0 w 384634"/>
              <a:gd name="connsiteY4" fmla="*/ 333103 h 666206"/>
              <a:gd name="connsiteX5" fmla="*/ 0 w 384634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6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0" name="Freeform: Shape 879">
            <a:extLst>
              <a:ext uri="{FF2B5EF4-FFF2-40B4-BE49-F238E27FC236}">
                <a16:creationId xmlns:a16="http://schemas.microsoft.com/office/drawing/2014/main" id="{1B297071-E449-6039-BA9D-6DF35696AF07}"/>
              </a:ext>
            </a:extLst>
          </p:cNvPr>
          <p:cNvSpPr/>
          <p:nvPr/>
        </p:nvSpPr>
        <p:spPr>
          <a:xfrm>
            <a:off x="2529077" y="4552405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1" name="Freeform: Shape 880">
            <a:extLst>
              <a:ext uri="{FF2B5EF4-FFF2-40B4-BE49-F238E27FC236}">
                <a16:creationId xmlns:a16="http://schemas.microsoft.com/office/drawing/2014/main" id="{55966F23-950E-BB91-E31A-AD53AE23B0A0}"/>
              </a:ext>
            </a:extLst>
          </p:cNvPr>
          <p:cNvSpPr/>
          <p:nvPr/>
        </p:nvSpPr>
        <p:spPr>
          <a:xfrm>
            <a:off x="7144688" y="1887582"/>
            <a:ext cx="384633" cy="666205"/>
          </a:xfrm>
          <a:custGeom>
            <a:avLst/>
            <a:gdLst>
              <a:gd name="connsiteX0" fmla="*/ 0 w 384633"/>
              <a:gd name="connsiteY0" fmla="*/ 333103 h 666205"/>
              <a:gd name="connsiteX1" fmla="*/ 192316 w 384633"/>
              <a:gd name="connsiteY1" fmla="*/ 0 h 666205"/>
              <a:gd name="connsiteX2" fmla="*/ 384634 w 384633"/>
              <a:gd name="connsiteY2" fmla="*/ 333103 h 666205"/>
              <a:gd name="connsiteX3" fmla="*/ 192316 w 384633"/>
              <a:gd name="connsiteY3" fmla="*/ 666206 h 666205"/>
              <a:gd name="connsiteX4" fmla="*/ 0 w 384633"/>
              <a:gd name="connsiteY4" fmla="*/ 333103 h 666205"/>
              <a:gd name="connsiteX5" fmla="*/ 0 w 384633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3" h="666205">
                <a:moveTo>
                  <a:pt x="0" y="333103"/>
                </a:moveTo>
                <a:lnTo>
                  <a:pt x="192316" y="0"/>
                </a:lnTo>
                <a:lnTo>
                  <a:pt x="384634" y="333103"/>
                </a:lnTo>
                <a:lnTo>
                  <a:pt x="192316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2" name="Freeform: Shape 881">
            <a:extLst>
              <a:ext uri="{FF2B5EF4-FFF2-40B4-BE49-F238E27FC236}">
                <a16:creationId xmlns:a16="http://schemas.microsoft.com/office/drawing/2014/main" id="{5C86ABC7-EA9A-43BE-6D7E-9D920E0F20BD}"/>
              </a:ext>
            </a:extLst>
          </p:cNvPr>
          <p:cNvSpPr/>
          <p:nvPr/>
        </p:nvSpPr>
        <p:spPr>
          <a:xfrm>
            <a:off x="1375175" y="5218611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3" name="Freeform: Shape 882">
            <a:extLst>
              <a:ext uri="{FF2B5EF4-FFF2-40B4-BE49-F238E27FC236}">
                <a16:creationId xmlns:a16="http://schemas.microsoft.com/office/drawing/2014/main" id="{9FAC6AF3-08C4-02DC-EEFD-BF496725104B}"/>
              </a:ext>
            </a:extLst>
          </p:cNvPr>
          <p:cNvSpPr/>
          <p:nvPr/>
        </p:nvSpPr>
        <p:spPr>
          <a:xfrm>
            <a:off x="8298590" y="1221376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5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4" name="Freeform: Shape 883">
            <a:extLst>
              <a:ext uri="{FF2B5EF4-FFF2-40B4-BE49-F238E27FC236}">
                <a16:creationId xmlns:a16="http://schemas.microsoft.com/office/drawing/2014/main" id="{4A3EC9E5-62D6-6E58-57AA-701935EEE677}"/>
              </a:ext>
            </a:extLst>
          </p:cNvPr>
          <p:cNvSpPr/>
          <p:nvPr/>
        </p:nvSpPr>
        <p:spPr>
          <a:xfrm>
            <a:off x="221272" y="5884817"/>
            <a:ext cx="384634" cy="666206"/>
          </a:xfrm>
          <a:custGeom>
            <a:avLst/>
            <a:gdLst>
              <a:gd name="connsiteX0" fmla="*/ 0 w 384634"/>
              <a:gd name="connsiteY0" fmla="*/ 333103 h 666206"/>
              <a:gd name="connsiteX1" fmla="*/ 192317 w 384634"/>
              <a:gd name="connsiteY1" fmla="*/ 0 h 666206"/>
              <a:gd name="connsiteX2" fmla="*/ 384634 w 384634"/>
              <a:gd name="connsiteY2" fmla="*/ 333103 h 666206"/>
              <a:gd name="connsiteX3" fmla="*/ 192317 w 384634"/>
              <a:gd name="connsiteY3" fmla="*/ 666206 h 666206"/>
              <a:gd name="connsiteX4" fmla="*/ 0 w 384634"/>
              <a:gd name="connsiteY4" fmla="*/ 333103 h 666206"/>
              <a:gd name="connsiteX5" fmla="*/ 0 w 384634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6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5" name="Freeform: Shape 884">
            <a:extLst>
              <a:ext uri="{FF2B5EF4-FFF2-40B4-BE49-F238E27FC236}">
                <a16:creationId xmlns:a16="http://schemas.microsoft.com/office/drawing/2014/main" id="{83FD9C75-7F51-7413-9097-DEBCAF3B9CBB}"/>
              </a:ext>
            </a:extLst>
          </p:cNvPr>
          <p:cNvSpPr/>
          <p:nvPr/>
        </p:nvSpPr>
        <p:spPr>
          <a:xfrm>
            <a:off x="9452492" y="555170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5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6" name="Freeform: Shape 885">
            <a:extLst>
              <a:ext uri="{FF2B5EF4-FFF2-40B4-BE49-F238E27FC236}">
                <a16:creationId xmlns:a16="http://schemas.microsoft.com/office/drawing/2014/main" id="{0DDBCABC-66F6-BD19-F6B1-8D498E279714}"/>
              </a:ext>
            </a:extLst>
          </p:cNvPr>
          <p:cNvSpPr/>
          <p:nvPr/>
        </p:nvSpPr>
        <p:spPr>
          <a:xfrm>
            <a:off x="-932629" y="6551023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7" name="Freeform: Shape 886">
            <a:extLst>
              <a:ext uri="{FF2B5EF4-FFF2-40B4-BE49-F238E27FC236}">
                <a16:creationId xmlns:a16="http://schemas.microsoft.com/office/drawing/2014/main" id="{71E07F2D-2496-CDC3-FD97-3301CC4B97BE}"/>
              </a:ext>
            </a:extLst>
          </p:cNvPr>
          <p:cNvSpPr/>
          <p:nvPr/>
        </p:nvSpPr>
        <p:spPr>
          <a:xfrm>
            <a:off x="10606395" y="-111035"/>
            <a:ext cx="384633" cy="666205"/>
          </a:xfrm>
          <a:custGeom>
            <a:avLst/>
            <a:gdLst>
              <a:gd name="connsiteX0" fmla="*/ 0 w 384633"/>
              <a:gd name="connsiteY0" fmla="*/ 333103 h 666205"/>
              <a:gd name="connsiteX1" fmla="*/ 192317 w 384633"/>
              <a:gd name="connsiteY1" fmla="*/ 0 h 666205"/>
              <a:gd name="connsiteX2" fmla="*/ 384634 w 384633"/>
              <a:gd name="connsiteY2" fmla="*/ 333103 h 666205"/>
              <a:gd name="connsiteX3" fmla="*/ 192317 w 384633"/>
              <a:gd name="connsiteY3" fmla="*/ 666206 h 666205"/>
              <a:gd name="connsiteX4" fmla="*/ 0 w 384633"/>
              <a:gd name="connsiteY4" fmla="*/ 333103 h 666205"/>
              <a:gd name="connsiteX5" fmla="*/ 0 w 384633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3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8" name="Freeform: Shape 887">
            <a:extLst>
              <a:ext uri="{FF2B5EF4-FFF2-40B4-BE49-F238E27FC236}">
                <a16:creationId xmlns:a16="http://schemas.microsoft.com/office/drawing/2014/main" id="{C20D41FF-3DAA-FE1B-4A71-E12D261D3C6C}"/>
              </a:ext>
            </a:extLst>
          </p:cNvPr>
          <p:cNvSpPr/>
          <p:nvPr/>
        </p:nvSpPr>
        <p:spPr>
          <a:xfrm>
            <a:off x="5990785" y="3886200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9" name="Freeform: Shape 888">
            <a:extLst>
              <a:ext uri="{FF2B5EF4-FFF2-40B4-BE49-F238E27FC236}">
                <a16:creationId xmlns:a16="http://schemas.microsoft.com/office/drawing/2014/main" id="{32A1B68F-802C-DE56-2AB0-A714509E2863}"/>
              </a:ext>
            </a:extLst>
          </p:cNvPr>
          <p:cNvSpPr/>
          <p:nvPr/>
        </p:nvSpPr>
        <p:spPr>
          <a:xfrm>
            <a:off x="4836882" y="4552405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5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0" name="Freeform: Shape 889">
            <a:extLst>
              <a:ext uri="{FF2B5EF4-FFF2-40B4-BE49-F238E27FC236}">
                <a16:creationId xmlns:a16="http://schemas.microsoft.com/office/drawing/2014/main" id="{3B932240-E9FA-940E-32AF-558B58A66C61}"/>
              </a:ext>
            </a:extLst>
          </p:cNvPr>
          <p:cNvSpPr/>
          <p:nvPr/>
        </p:nvSpPr>
        <p:spPr>
          <a:xfrm>
            <a:off x="7144688" y="3219994"/>
            <a:ext cx="384633" cy="666205"/>
          </a:xfrm>
          <a:custGeom>
            <a:avLst/>
            <a:gdLst>
              <a:gd name="connsiteX0" fmla="*/ 0 w 384633"/>
              <a:gd name="connsiteY0" fmla="*/ 333103 h 666205"/>
              <a:gd name="connsiteX1" fmla="*/ 192316 w 384633"/>
              <a:gd name="connsiteY1" fmla="*/ 0 h 666205"/>
              <a:gd name="connsiteX2" fmla="*/ 384634 w 384633"/>
              <a:gd name="connsiteY2" fmla="*/ 333103 h 666205"/>
              <a:gd name="connsiteX3" fmla="*/ 192316 w 384633"/>
              <a:gd name="connsiteY3" fmla="*/ 666206 h 666205"/>
              <a:gd name="connsiteX4" fmla="*/ 0 w 384633"/>
              <a:gd name="connsiteY4" fmla="*/ 333103 h 666205"/>
              <a:gd name="connsiteX5" fmla="*/ 0 w 384633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3" h="666205">
                <a:moveTo>
                  <a:pt x="0" y="333103"/>
                </a:moveTo>
                <a:lnTo>
                  <a:pt x="192316" y="0"/>
                </a:lnTo>
                <a:lnTo>
                  <a:pt x="384634" y="333103"/>
                </a:lnTo>
                <a:lnTo>
                  <a:pt x="192316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1" name="Freeform: Shape 890">
            <a:extLst>
              <a:ext uri="{FF2B5EF4-FFF2-40B4-BE49-F238E27FC236}">
                <a16:creationId xmlns:a16="http://schemas.microsoft.com/office/drawing/2014/main" id="{65E93637-1307-5AE3-FA50-FCFB33C0583D}"/>
              </a:ext>
            </a:extLst>
          </p:cNvPr>
          <p:cNvSpPr/>
          <p:nvPr/>
        </p:nvSpPr>
        <p:spPr>
          <a:xfrm>
            <a:off x="3682980" y="5218611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2" name="Freeform: Shape 891">
            <a:extLst>
              <a:ext uri="{FF2B5EF4-FFF2-40B4-BE49-F238E27FC236}">
                <a16:creationId xmlns:a16="http://schemas.microsoft.com/office/drawing/2014/main" id="{D315662E-8AF4-A640-392A-27BEBE418489}"/>
              </a:ext>
            </a:extLst>
          </p:cNvPr>
          <p:cNvSpPr/>
          <p:nvPr/>
        </p:nvSpPr>
        <p:spPr>
          <a:xfrm>
            <a:off x="8298590" y="2553788"/>
            <a:ext cx="384634" cy="666206"/>
          </a:xfrm>
          <a:custGeom>
            <a:avLst/>
            <a:gdLst>
              <a:gd name="connsiteX0" fmla="*/ 0 w 384634"/>
              <a:gd name="connsiteY0" fmla="*/ 333103 h 666206"/>
              <a:gd name="connsiteX1" fmla="*/ 192317 w 384634"/>
              <a:gd name="connsiteY1" fmla="*/ 0 h 666206"/>
              <a:gd name="connsiteX2" fmla="*/ 384635 w 384634"/>
              <a:gd name="connsiteY2" fmla="*/ 333103 h 666206"/>
              <a:gd name="connsiteX3" fmla="*/ 192317 w 384634"/>
              <a:gd name="connsiteY3" fmla="*/ 666206 h 666206"/>
              <a:gd name="connsiteX4" fmla="*/ 0 w 384634"/>
              <a:gd name="connsiteY4" fmla="*/ 333103 h 666206"/>
              <a:gd name="connsiteX5" fmla="*/ 0 w 384634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6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3" name="Freeform: Shape 892">
            <a:extLst>
              <a:ext uri="{FF2B5EF4-FFF2-40B4-BE49-F238E27FC236}">
                <a16:creationId xmlns:a16="http://schemas.microsoft.com/office/drawing/2014/main" id="{E1C3C514-E93F-207B-8666-531FDCB61229}"/>
              </a:ext>
            </a:extLst>
          </p:cNvPr>
          <p:cNvSpPr/>
          <p:nvPr/>
        </p:nvSpPr>
        <p:spPr>
          <a:xfrm>
            <a:off x="2529077" y="5884817"/>
            <a:ext cx="384634" cy="666206"/>
          </a:xfrm>
          <a:custGeom>
            <a:avLst/>
            <a:gdLst>
              <a:gd name="connsiteX0" fmla="*/ 0 w 384634"/>
              <a:gd name="connsiteY0" fmla="*/ 333103 h 666206"/>
              <a:gd name="connsiteX1" fmla="*/ 192317 w 384634"/>
              <a:gd name="connsiteY1" fmla="*/ 0 h 666206"/>
              <a:gd name="connsiteX2" fmla="*/ 384634 w 384634"/>
              <a:gd name="connsiteY2" fmla="*/ 333103 h 666206"/>
              <a:gd name="connsiteX3" fmla="*/ 192317 w 384634"/>
              <a:gd name="connsiteY3" fmla="*/ 666206 h 666206"/>
              <a:gd name="connsiteX4" fmla="*/ 0 w 384634"/>
              <a:gd name="connsiteY4" fmla="*/ 333103 h 666206"/>
              <a:gd name="connsiteX5" fmla="*/ 0 w 384634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6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4" name="Freeform: Shape 893">
            <a:extLst>
              <a:ext uri="{FF2B5EF4-FFF2-40B4-BE49-F238E27FC236}">
                <a16:creationId xmlns:a16="http://schemas.microsoft.com/office/drawing/2014/main" id="{2C1FE42E-7F51-66B0-D870-6153EE826BD4}"/>
              </a:ext>
            </a:extLst>
          </p:cNvPr>
          <p:cNvSpPr/>
          <p:nvPr/>
        </p:nvSpPr>
        <p:spPr>
          <a:xfrm>
            <a:off x="9452492" y="1887582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5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5" name="Freeform: Shape 894">
            <a:extLst>
              <a:ext uri="{FF2B5EF4-FFF2-40B4-BE49-F238E27FC236}">
                <a16:creationId xmlns:a16="http://schemas.microsoft.com/office/drawing/2014/main" id="{4DC776F5-0C0F-3E73-544D-E2A907E6A03A}"/>
              </a:ext>
            </a:extLst>
          </p:cNvPr>
          <p:cNvSpPr/>
          <p:nvPr/>
        </p:nvSpPr>
        <p:spPr>
          <a:xfrm>
            <a:off x="1375175" y="6551023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6" name="Freeform: Shape 895">
            <a:extLst>
              <a:ext uri="{FF2B5EF4-FFF2-40B4-BE49-F238E27FC236}">
                <a16:creationId xmlns:a16="http://schemas.microsoft.com/office/drawing/2014/main" id="{03F35448-CF8E-5996-386C-7647B4830FFF}"/>
              </a:ext>
            </a:extLst>
          </p:cNvPr>
          <p:cNvSpPr/>
          <p:nvPr/>
        </p:nvSpPr>
        <p:spPr>
          <a:xfrm>
            <a:off x="10606395" y="1221376"/>
            <a:ext cx="384633" cy="666205"/>
          </a:xfrm>
          <a:custGeom>
            <a:avLst/>
            <a:gdLst>
              <a:gd name="connsiteX0" fmla="*/ 0 w 384633"/>
              <a:gd name="connsiteY0" fmla="*/ 333103 h 666205"/>
              <a:gd name="connsiteX1" fmla="*/ 192317 w 384633"/>
              <a:gd name="connsiteY1" fmla="*/ 0 h 666205"/>
              <a:gd name="connsiteX2" fmla="*/ 384634 w 384633"/>
              <a:gd name="connsiteY2" fmla="*/ 333103 h 666205"/>
              <a:gd name="connsiteX3" fmla="*/ 192317 w 384633"/>
              <a:gd name="connsiteY3" fmla="*/ 666206 h 666205"/>
              <a:gd name="connsiteX4" fmla="*/ 0 w 384633"/>
              <a:gd name="connsiteY4" fmla="*/ 333103 h 666205"/>
              <a:gd name="connsiteX5" fmla="*/ 0 w 384633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3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7" name="Freeform: Shape 896">
            <a:extLst>
              <a:ext uri="{FF2B5EF4-FFF2-40B4-BE49-F238E27FC236}">
                <a16:creationId xmlns:a16="http://schemas.microsoft.com/office/drawing/2014/main" id="{F78B2A4C-226B-1EDA-6BAD-E9FDFB75B47C}"/>
              </a:ext>
            </a:extLst>
          </p:cNvPr>
          <p:cNvSpPr/>
          <p:nvPr/>
        </p:nvSpPr>
        <p:spPr>
          <a:xfrm>
            <a:off x="221272" y="7217229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5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5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8" name="Freeform: Shape 897">
            <a:extLst>
              <a:ext uri="{FF2B5EF4-FFF2-40B4-BE49-F238E27FC236}">
                <a16:creationId xmlns:a16="http://schemas.microsoft.com/office/drawing/2014/main" id="{9C492187-64D3-A4E0-2B5E-B5B9F73509C7}"/>
              </a:ext>
            </a:extLst>
          </p:cNvPr>
          <p:cNvSpPr/>
          <p:nvPr/>
        </p:nvSpPr>
        <p:spPr>
          <a:xfrm>
            <a:off x="3682980" y="2553788"/>
            <a:ext cx="384634" cy="666206"/>
          </a:xfrm>
          <a:custGeom>
            <a:avLst/>
            <a:gdLst>
              <a:gd name="connsiteX0" fmla="*/ 0 w 384634"/>
              <a:gd name="connsiteY0" fmla="*/ 333103 h 666206"/>
              <a:gd name="connsiteX1" fmla="*/ 192317 w 384634"/>
              <a:gd name="connsiteY1" fmla="*/ 0 h 666206"/>
              <a:gd name="connsiteX2" fmla="*/ 384634 w 384634"/>
              <a:gd name="connsiteY2" fmla="*/ 333103 h 666206"/>
              <a:gd name="connsiteX3" fmla="*/ 192317 w 384634"/>
              <a:gd name="connsiteY3" fmla="*/ 666206 h 666206"/>
              <a:gd name="connsiteX4" fmla="*/ 0 w 384634"/>
              <a:gd name="connsiteY4" fmla="*/ 333103 h 666206"/>
              <a:gd name="connsiteX5" fmla="*/ 0 w 384634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6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9" name="Freeform: Shape 898">
            <a:extLst>
              <a:ext uri="{FF2B5EF4-FFF2-40B4-BE49-F238E27FC236}">
                <a16:creationId xmlns:a16="http://schemas.microsoft.com/office/drawing/2014/main" id="{58A85017-170E-F706-7C3F-60D5B6C6D66D}"/>
              </a:ext>
            </a:extLst>
          </p:cNvPr>
          <p:cNvSpPr/>
          <p:nvPr/>
        </p:nvSpPr>
        <p:spPr>
          <a:xfrm>
            <a:off x="2529077" y="3219994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0" name="Freeform: Shape 899">
            <a:extLst>
              <a:ext uri="{FF2B5EF4-FFF2-40B4-BE49-F238E27FC236}">
                <a16:creationId xmlns:a16="http://schemas.microsoft.com/office/drawing/2014/main" id="{DA2DDAF1-D170-BBD4-08B4-529A81A2C236}"/>
              </a:ext>
            </a:extLst>
          </p:cNvPr>
          <p:cNvSpPr/>
          <p:nvPr/>
        </p:nvSpPr>
        <p:spPr>
          <a:xfrm>
            <a:off x="4836882" y="1887582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5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1" name="Freeform: Shape 900">
            <a:extLst>
              <a:ext uri="{FF2B5EF4-FFF2-40B4-BE49-F238E27FC236}">
                <a16:creationId xmlns:a16="http://schemas.microsoft.com/office/drawing/2014/main" id="{C6A968D5-C083-7425-5F62-88342B93CD07}"/>
              </a:ext>
            </a:extLst>
          </p:cNvPr>
          <p:cNvSpPr/>
          <p:nvPr/>
        </p:nvSpPr>
        <p:spPr>
          <a:xfrm>
            <a:off x="1375175" y="3886200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2" name="Freeform: Shape 901">
            <a:extLst>
              <a:ext uri="{FF2B5EF4-FFF2-40B4-BE49-F238E27FC236}">
                <a16:creationId xmlns:a16="http://schemas.microsoft.com/office/drawing/2014/main" id="{A3D21D43-2414-5043-0850-367BCAA3157A}"/>
              </a:ext>
            </a:extLst>
          </p:cNvPr>
          <p:cNvSpPr/>
          <p:nvPr/>
        </p:nvSpPr>
        <p:spPr>
          <a:xfrm>
            <a:off x="5990785" y="1221376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3" name="Freeform: Shape 902">
            <a:extLst>
              <a:ext uri="{FF2B5EF4-FFF2-40B4-BE49-F238E27FC236}">
                <a16:creationId xmlns:a16="http://schemas.microsoft.com/office/drawing/2014/main" id="{90F63015-AFFF-AE75-1145-B057E6CBB2C8}"/>
              </a:ext>
            </a:extLst>
          </p:cNvPr>
          <p:cNvSpPr/>
          <p:nvPr/>
        </p:nvSpPr>
        <p:spPr>
          <a:xfrm>
            <a:off x="221272" y="4552405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4" name="Freeform: Shape 903">
            <a:extLst>
              <a:ext uri="{FF2B5EF4-FFF2-40B4-BE49-F238E27FC236}">
                <a16:creationId xmlns:a16="http://schemas.microsoft.com/office/drawing/2014/main" id="{D84192CA-EAB6-8FE1-C288-F5043E2FEBA9}"/>
              </a:ext>
            </a:extLst>
          </p:cNvPr>
          <p:cNvSpPr/>
          <p:nvPr/>
        </p:nvSpPr>
        <p:spPr>
          <a:xfrm>
            <a:off x="7144688" y="555170"/>
            <a:ext cx="384633" cy="666205"/>
          </a:xfrm>
          <a:custGeom>
            <a:avLst/>
            <a:gdLst>
              <a:gd name="connsiteX0" fmla="*/ 0 w 384633"/>
              <a:gd name="connsiteY0" fmla="*/ 333103 h 666205"/>
              <a:gd name="connsiteX1" fmla="*/ 192316 w 384633"/>
              <a:gd name="connsiteY1" fmla="*/ 0 h 666205"/>
              <a:gd name="connsiteX2" fmla="*/ 384634 w 384633"/>
              <a:gd name="connsiteY2" fmla="*/ 333103 h 666205"/>
              <a:gd name="connsiteX3" fmla="*/ 192316 w 384633"/>
              <a:gd name="connsiteY3" fmla="*/ 666206 h 666205"/>
              <a:gd name="connsiteX4" fmla="*/ 0 w 384633"/>
              <a:gd name="connsiteY4" fmla="*/ 333103 h 666205"/>
              <a:gd name="connsiteX5" fmla="*/ 0 w 384633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3" h="666205">
                <a:moveTo>
                  <a:pt x="0" y="333103"/>
                </a:moveTo>
                <a:lnTo>
                  <a:pt x="192316" y="0"/>
                </a:lnTo>
                <a:lnTo>
                  <a:pt x="384634" y="333103"/>
                </a:lnTo>
                <a:lnTo>
                  <a:pt x="192316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5" name="Freeform: Shape 904">
            <a:extLst>
              <a:ext uri="{FF2B5EF4-FFF2-40B4-BE49-F238E27FC236}">
                <a16:creationId xmlns:a16="http://schemas.microsoft.com/office/drawing/2014/main" id="{EC7C136E-A552-095E-7CEE-BA5126D34221}"/>
              </a:ext>
            </a:extLst>
          </p:cNvPr>
          <p:cNvSpPr/>
          <p:nvPr/>
        </p:nvSpPr>
        <p:spPr>
          <a:xfrm>
            <a:off x="-932629" y="5218611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6" name="Freeform: Shape 905">
            <a:extLst>
              <a:ext uri="{FF2B5EF4-FFF2-40B4-BE49-F238E27FC236}">
                <a16:creationId xmlns:a16="http://schemas.microsoft.com/office/drawing/2014/main" id="{96939341-892B-113E-C362-6BCA1BDB4B04}"/>
              </a:ext>
            </a:extLst>
          </p:cNvPr>
          <p:cNvSpPr/>
          <p:nvPr/>
        </p:nvSpPr>
        <p:spPr>
          <a:xfrm>
            <a:off x="8298590" y="-111035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5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7" name="Freeform: Shape 906">
            <a:extLst>
              <a:ext uri="{FF2B5EF4-FFF2-40B4-BE49-F238E27FC236}">
                <a16:creationId xmlns:a16="http://schemas.microsoft.com/office/drawing/2014/main" id="{AD4B8A6A-0F50-482E-F641-0CF8E97845E6}"/>
              </a:ext>
            </a:extLst>
          </p:cNvPr>
          <p:cNvSpPr/>
          <p:nvPr/>
        </p:nvSpPr>
        <p:spPr>
          <a:xfrm>
            <a:off x="9452492" y="-777241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5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8" name="Freeform: Shape 907">
            <a:extLst>
              <a:ext uri="{FF2B5EF4-FFF2-40B4-BE49-F238E27FC236}">
                <a16:creationId xmlns:a16="http://schemas.microsoft.com/office/drawing/2014/main" id="{75DADCB1-63AA-E578-9EF2-D619B99979B9}"/>
              </a:ext>
            </a:extLst>
          </p:cNvPr>
          <p:cNvSpPr/>
          <p:nvPr/>
        </p:nvSpPr>
        <p:spPr>
          <a:xfrm>
            <a:off x="7144688" y="4552405"/>
            <a:ext cx="384633" cy="666205"/>
          </a:xfrm>
          <a:custGeom>
            <a:avLst/>
            <a:gdLst>
              <a:gd name="connsiteX0" fmla="*/ 0 w 384633"/>
              <a:gd name="connsiteY0" fmla="*/ 333103 h 666205"/>
              <a:gd name="connsiteX1" fmla="*/ 192316 w 384633"/>
              <a:gd name="connsiteY1" fmla="*/ 0 h 666205"/>
              <a:gd name="connsiteX2" fmla="*/ 384634 w 384633"/>
              <a:gd name="connsiteY2" fmla="*/ 333103 h 666205"/>
              <a:gd name="connsiteX3" fmla="*/ 192316 w 384633"/>
              <a:gd name="connsiteY3" fmla="*/ 666206 h 666205"/>
              <a:gd name="connsiteX4" fmla="*/ 0 w 384633"/>
              <a:gd name="connsiteY4" fmla="*/ 333103 h 666205"/>
              <a:gd name="connsiteX5" fmla="*/ 0 w 384633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3" h="666205">
                <a:moveTo>
                  <a:pt x="0" y="333103"/>
                </a:moveTo>
                <a:lnTo>
                  <a:pt x="192316" y="0"/>
                </a:lnTo>
                <a:lnTo>
                  <a:pt x="384634" y="333103"/>
                </a:lnTo>
                <a:lnTo>
                  <a:pt x="192316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9" name="Freeform: Shape 908">
            <a:extLst>
              <a:ext uri="{FF2B5EF4-FFF2-40B4-BE49-F238E27FC236}">
                <a16:creationId xmlns:a16="http://schemas.microsoft.com/office/drawing/2014/main" id="{74CD8D9A-7C62-F075-4E92-742589C056AC}"/>
              </a:ext>
            </a:extLst>
          </p:cNvPr>
          <p:cNvSpPr/>
          <p:nvPr/>
        </p:nvSpPr>
        <p:spPr>
          <a:xfrm>
            <a:off x="5990785" y="5218611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0" name="Freeform: Shape 909">
            <a:extLst>
              <a:ext uri="{FF2B5EF4-FFF2-40B4-BE49-F238E27FC236}">
                <a16:creationId xmlns:a16="http://schemas.microsoft.com/office/drawing/2014/main" id="{F0528F5D-3F91-8051-DD50-00208A1BCE8F}"/>
              </a:ext>
            </a:extLst>
          </p:cNvPr>
          <p:cNvSpPr/>
          <p:nvPr/>
        </p:nvSpPr>
        <p:spPr>
          <a:xfrm>
            <a:off x="8298590" y="3886200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5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1" name="Freeform: Shape 910">
            <a:extLst>
              <a:ext uri="{FF2B5EF4-FFF2-40B4-BE49-F238E27FC236}">
                <a16:creationId xmlns:a16="http://schemas.microsoft.com/office/drawing/2014/main" id="{BEE38262-4D10-2E22-06EF-032A3389AD76}"/>
              </a:ext>
            </a:extLst>
          </p:cNvPr>
          <p:cNvSpPr/>
          <p:nvPr/>
        </p:nvSpPr>
        <p:spPr>
          <a:xfrm>
            <a:off x="4836882" y="5884817"/>
            <a:ext cx="384634" cy="666206"/>
          </a:xfrm>
          <a:custGeom>
            <a:avLst/>
            <a:gdLst>
              <a:gd name="connsiteX0" fmla="*/ 0 w 384634"/>
              <a:gd name="connsiteY0" fmla="*/ 333103 h 666206"/>
              <a:gd name="connsiteX1" fmla="*/ 192317 w 384634"/>
              <a:gd name="connsiteY1" fmla="*/ 0 h 666206"/>
              <a:gd name="connsiteX2" fmla="*/ 384635 w 384634"/>
              <a:gd name="connsiteY2" fmla="*/ 333103 h 666206"/>
              <a:gd name="connsiteX3" fmla="*/ 192317 w 384634"/>
              <a:gd name="connsiteY3" fmla="*/ 666206 h 666206"/>
              <a:gd name="connsiteX4" fmla="*/ 0 w 384634"/>
              <a:gd name="connsiteY4" fmla="*/ 333103 h 666206"/>
              <a:gd name="connsiteX5" fmla="*/ 0 w 384634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6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2" name="Freeform: Shape 911">
            <a:extLst>
              <a:ext uri="{FF2B5EF4-FFF2-40B4-BE49-F238E27FC236}">
                <a16:creationId xmlns:a16="http://schemas.microsoft.com/office/drawing/2014/main" id="{6F17F940-5EDC-CD6A-081B-7345D446C579}"/>
              </a:ext>
            </a:extLst>
          </p:cNvPr>
          <p:cNvSpPr/>
          <p:nvPr/>
        </p:nvSpPr>
        <p:spPr>
          <a:xfrm>
            <a:off x="9452492" y="3219994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5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3" name="Freeform: Shape 912">
            <a:extLst>
              <a:ext uri="{FF2B5EF4-FFF2-40B4-BE49-F238E27FC236}">
                <a16:creationId xmlns:a16="http://schemas.microsoft.com/office/drawing/2014/main" id="{4BF90568-29E6-2856-9BE5-AE123790F579}"/>
              </a:ext>
            </a:extLst>
          </p:cNvPr>
          <p:cNvSpPr/>
          <p:nvPr/>
        </p:nvSpPr>
        <p:spPr>
          <a:xfrm>
            <a:off x="3682980" y="6551023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4" name="Freeform: Shape 913">
            <a:extLst>
              <a:ext uri="{FF2B5EF4-FFF2-40B4-BE49-F238E27FC236}">
                <a16:creationId xmlns:a16="http://schemas.microsoft.com/office/drawing/2014/main" id="{AEF2E3A3-C4B8-4829-2DEF-3F6326B3BF0B}"/>
              </a:ext>
            </a:extLst>
          </p:cNvPr>
          <p:cNvSpPr/>
          <p:nvPr/>
        </p:nvSpPr>
        <p:spPr>
          <a:xfrm>
            <a:off x="10606395" y="2553788"/>
            <a:ext cx="384633" cy="666206"/>
          </a:xfrm>
          <a:custGeom>
            <a:avLst/>
            <a:gdLst>
              <a:gd name="connsiteX0" fmla="*/ 0 w 384633"/>
              <a:gd name="connsiteY0" fmla="*/ 333103 h 666206"/>
              <a:gd name="connsiteX1" fmla="*/ 192317 w 384633"/>
              <a:gd name="connsiteY1" fmla="*/ 0 h 666206"/>
              <a:gd name="connsiteX2" fmla="*/ 384634 w 384633"/>
              <a:gd name="connsiteY2" fmla="*/ 333103 h 666206"/>
              <a:gd name="connsiteX3" fmla="*/ 192317 w 384633"/>
              <a:gd name="connsiteY3" fmla="*/ 666206 h 666206"/>
              <a:gd name="connsiteX4" fmla="*/ 0 w 384633"/>
              <a:gd name="connsiteY4" fmla="*/ 333103 h 666206"/>
              <a:gd name="connsiteX5" fmla="*/ 0 w 384633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3" h="666206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5" name="Freeform: Shape 914">
            <a:extLst>
              <a:ext uri="{FF2B5EF4-FFF2-40B4-BE49-F238E27FC236}">
                <a16:creationId xmlns:a16="http://schemas.microsoft.com/office/drawing/2014/main" id="{0B238A7E-9C70-9588-5FB0-DA0AE9B06951}"/>
              </a:ext>
            </a:extLst>
          </p:cNvPr>
          <p:cNvSpPr/>
          <p:nvPr/>
        </p:nvSpPr>
        <p:spPr>
          <a:xfrm>
            <a:off x="2529077" y="7217229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5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5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6" name="Freeform: Shape 915">
            <a:extLst>
              <a:ext uri="{FF2B5EF4-FFF2-40B4-BE49-F238E27FC236}">
                <a16:creationId xmlns:a16="http://schemas.microsoft.com/office/drawing/2014/main" id="{7877E7CC-9225-F492-8519-2FD3EF8C1300}"/>
              </a:ext>
            </a:extLst>
          </p:cNvPr>
          <p:cNvSpPr/>
          <p:nvPr/>
        </p:nvSpPr>
        <p:spPr>
          <a:xfrm>
            <a:off x="1375175" y="7883435"/>
            <a:ext cx="384634" cy="666206"/>
          </a:xfrm>
          <a:custGeom>
            <a:avLst/>
            <a:gdLst>
              <a:gd name="connsiteX0" fmla="*/ 0 w 384634"/>
              <a:gd name="connsiteY0" fmla="*/ 333104 h 666206"/>
              <a:gd name="connsiteX1" fmla="*/ 192317 w 384634"/>
              <a:gd name="connsiteY1" fmla="*/ 0 h 666206"/>
              <a:gd name="connsiteX2" fmla="*/ 384634 w 384634"/>
              <a:gd name="connsiteY2" fmla="*/ 333104 h 666206"/>
              <a:gd name="connsiteX3" fmla="*/ 192317 w 384634"/>
              <a:gd name="connsiteY3" fmla="*/ 666206 h 666206"/>
              <a:gd name="connsiteX4" fmla="*/ 0 w 384634"/>
              <a:gd name="connsiteY4" fmla="*/ 333104 h 666206"/>
              <a:gd name="connsiteX5" fmla="*/ 0 w 384634"/>
              <a:gd name="connsiteY5" fmla="*/ 333104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6">
                <a:moveTo>
                  <a:pt x="0" y="333104"/>
                </a:moveTo>
                <a:lnTo>
                  <a:pt x="192317" y="0"/>
                </a:lnTo>
                <a:lnTo>
                  <a:pt x="384634" y="333104"/>
                </a:lnTo>
                <a:lnTo>
                  <a:pt x="192317" y="666206"/>
                </a:lnTo>
                <a:lnTo>
                  <a:pt x="0" y="333104"/>
                </a:lnTo>
                <a:lnTo>
                  <a:pt x="0" y="3331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7" name="Freeform: Shape 916">
            <a:extLst>
              <a:ext uri="{FF2B5EF4-FFF2-40B4-BE49-F238E27FC236}">
                <a16:creationId xmlns:a16="http://schemas.microsoft.com/office/drawing/2014/main" id="{366FF636-80DF-2C08-2AE0-3561A79F581E}"/>
              </a:ext>
            </a:extLst>
          </p:cNvPr>
          <p:cNvSpPr/>
          <p:nvPr/>
        </p:nvSpPr>
        <p:spPr>
          <a:xfrm>
            <a:off x="2529077" y="1887582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8" name="Freeform: Shape 917">
            <a:extLst>
              <a:ext uri="{FF2B5EF4-FFF2-40B4-BE49-F238E27FC236}">
                <a16:creationId xmlns:a16="http://schemas.microsoft.com/office/drawing/2014/main" id="{0DA54F4D-1BA9-848B-7CDC-2EF43EC7C2B6}"/>
              </a:ext>
            </a:extLst>
          </p:cNvPr>
          <p:cNvSpPr/>
          <p:nvPr/>
        </p:nvSpPr>
        <p:spPr>
          <a:xfrm>
            <a:off x="1375175" y="2553788"/>
            <a:ext cx="384634" cy="666206"/>
          </a:xfrm>
          <a:custGeom>
            <a:avLst/>
            <a:gdLst>
              <a:gd name="connsiteX0" fmla="*/ 0 w 384634"/>
              <a:gd name="connsiteY0" fmla="*/ 333103 h 666206"/>
              <a:gd name="connsiteX1" fmla="*/ 192317 w 384634"/>
              <a:gd name="connsiteY1" fmla="*/ 0 h 666206"/>
              <a:gd name="connsiteX2" fmla="*/ 384634 w 384634"/>
              <a:gd name="connsiteY2" fmla="*/ 333103 h 666206"/>
              <a:gd name="connsiteX3" fmla="*/ 192317 w 384634"/>
              <a:gd name="connsiteY3" fmla="*/ 666206 h 666206"/>
              <a:gd name="connsiteX4" fmla="*/ 0 w 384634"/>
              <a:gd name="connsiteY4" fmla="*/ 333103 h 666206"/>
              <a:gd name="connsiteX5" fmla="*/ 0 w 384634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6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9" name="Freeform: Shape 918">
            <a:extLst>
              <a:ext uri="{FF2B5EF4-FFF2-40B4-BE49-F238E27FC236}">
                <a16:creationId xmlns:a16="http://schemas.microsoft.com/office/drawing/2014/main" id="{342BDAF7-4EFE-B304-0A14-7E9ED2A4C8C1}"/>
              </a:ext>
            </a:extLst>
          </p:cNvPr>
          <p:cNvSpPr/>
          <p:nvPr/>
        </p:nvSpPr>
        <p:spPr>
          <a:xfrm>
            <a:off x="3682980" y="1221376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0" name="Freeform: Shape 919">
            <a:extLst>
              <a:ext uri="{FF2B5EF4-FFF2-40B4-BE49-F238E27FC236}">
                <a16:creationId xmlns:a16="http://schemas.microsoft.com/office/drawing/2014/main" id="{C293FE6C-DD0B-CF8B-C27F-D9E9FB5E6470}"/>
              </a:ext>
            </a:extLst>
          </p:cNvPr>
          <p:cNvSpPr/>
          <p:nvPr/>
        </p:nvSpPr>
        <p:spPr>
          <a:xfrm>
            <a:off x="221272" y="3219994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1" name="Freeform: Shape 920">
            <a:extLst>
              <a:ext uri="{FF2B5EF4-FFF2-40B4-BE49-F238E27FC236}">
                <a16:creationId xmlns:a16="http://schemas.microsoft.com/office/drawing/2014/main" id="{B5B6330B-F774-6A2F-7601-849711928F8B}"/>
              </a:ext>
            </a:extLst>
          </p:cNvPr>
          <p:cNvSpPr/>
          <p:nvPr/>
        </p:nvSpPr>
        <p:spPr>
          <a:xfrm>
            <a:off x="4836882" y="555170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5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2" name="Freeform: Shape 921">
            <a:extLst>
              <a:ext uri="{FF2B5EF4-FFF2-40B4-BE49-F238E27FC236}">
                <a16:creationId xmlns:a16="http://schemas.microsoft.com/office/drawing/2014/main" id="{DA0FB80E-4771-9050-7843-696390DB03D1}"/>
              </a:ext>
            </a:extLst>
          </p:cNvPr>
          <p:cNvSpPr/>
          <p:nvPr/>
        </p:nvSpPr>
        <p:spPr>
          <a:xfrm>
            <a:off x="-932629" y="3886200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3" name="Freeform: Shape 922">
            <a:extLst>
              <a:ext uri="{FF2B5EF4-FFF2-40B4-BE49-F238E27FC236}">
                <a16:creationId xmlns:a16="http://schemas.microsoft.com/office/drawing/2014/main" id="{5A5DC69F-E84F-26D9-F37C-C3033BED0FBD}"/>
              </a:ext>
            </a:extLst>
          </p:cNvPr>
          <p:cNvSpPr/>
          <p:nvPr/>
        </p:nvSpPr>
        <p:spPr>
          <a:xfrm>
            <a:off x="5990785" y="-111035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4" name="Freeform: Shape 923">
            <a:extLst>
              <a:ext uri="{FF2B5EF4-FFF2-40B4-BE49-F238E27FC236}">
                <a16:creationId xmlns:a16="http://schemas.microsoft.com/office/drawing/2014/main" id="{66F9BA18-69B3-0DDF-52F8-88814DFD9526}"/>
              </a:ext>
            </a:extLst>
          </p:cNvPr>
          <p:cNvSpPr/>
          <p:nvPr/>
        </p:nvSpPr>
        <p:spPr>
          <a:xfrm>
            <a:off x="7144688" y="-777241"/>
            <a:ext cx="384633" cy="666205"/>
          </a:xfrm>
          <a:custGeom>
            <a:avLst/>
            <a:gdLst>
              <a:gd name="connsiteX0" fmla="*/ 0 w 384633"/>
              <a:gd name="connsiteY0" fmla="*/ 333103 h 666205"/>
              <a:gd name="connsiteX1" fmla="*/ 192316 w 384633"/>
              <a:gd name="connsiteY1" fmla="*/ 0 h 666205"/>
              <a:gd name="connsiteX2" fmla="*/ 384634 w 384633"/>
              <a:gd name="connsiteY2" fmla="*/ 333103 h 666205"/>
              <a:gd name="connsiteX3" fmla="*/ 192316 w 384633"/>
              <a:gd name="connsiteY3" fmla="*/ 666206 h 666205"/>
              <a:gd name="connsiteX4" fmla="*/ 0 w 384633"/>
              <a:gd name="connsiteY4" fmla="*/ 333103 h 666205"/>
              <a:gd name="connsiteX5" fmla="*/ 0 w 384633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3" h="666205">
                <a:moveTo>
                  <a:pt x="0" y="333103"/>
                </a:moveTo>
                <a:lnTo>
                  <a:pt x="192316" y="0"/>
                </a:lnTo>
                <a:lnTo>
                  <a:pt x="384634" y="333103"/>
                </a:lnTo>
                <a:lnTo>
                  <a:pt x="192316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5" name="Freeform: Shape 924">
            <a:extLst>
              <a:ext uri="{FF2B5EF4-FFF2-40B4-BE49-F238E27FC236}">
                <a16:creationId xmlns:a16="http://schemas.microsoft.com/office/drawing/2014/main" id="{BBCD502F-7A32-4644-E957-36B608D54DF2}"/>
              </a:ext>
            </a:extLst>
          </p:cNvPr>
          <p:cNvSpPr/>
          <p:nvPr/>
        </p:nvSpPr>
        <p:spPr>
          <a:xfrm>
            <a:off x="8298590" y="-1443447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5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6" name="Freeform: Shape 925">
            <a:extLst>
              <a:ext uri="{FF2B5EF4-FFF2-40B4-BE49-F238E27FC236}">
                <a16:creationId xmlns:a16="http://schemas.microsoft.com/office/drawing/2014/main" id="{05473A7F-F878-E237-94C1-4AC0E2883CD6}"/>
              </a:ext>
            </a:extLst>
          </p:cNvPr>
          <p:cNvSpPr/>
          <p:nvPr/>
        </p:nvSpPr>
        <p:spPr>
          <a:xfrm>
            <a:off x="8298590" y="5218611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5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7" name="Freeform: Shape 926">
            <a:extLst>
              <a:ext uri="{FF2B5EF4-FFF2-40B4-BE49-F238E27FC236}">
                <a16:creationId xmlns:a16="http://schemas.microsoft.com/office/drawing/2014/main" id="{38814981-8A06-1EFA-CC25-C2D062EE6CC6}"/>
              </a:ext>
            </a:extLst>
          </p:cNvPr>
          <p:cNvSpPr/>
          <p:nvPr/>
        </p:nvSpPr>
        <p:spPr>
          <a:xfrm>
            <a:off x="7144688" y="5884817"/>
            <a:ext cx="384633" cy="666206"/>
          </a:xfrm>
          <a:custGeom>
            <a:avLst/>
            <a:gdLst>
              <a:gd name="connsiteX0" fmla="*/ 0 w 384633"/>
              <a:gd name="connsiteY0" fmla="*/ 333103 h 666206"/>
              <a:gd name="connsiteX1" fmla="*/ 192316 w 384633"/>
              <a:gd name="connsiteY1" fmla="*/ 0 h 666206"/>
              <a:gd name="connsiteX2" fmla="*/ 384634 w 384633"/>
              <a:gd name="connsiteY2" fmla="*/ 333103 h 666206"/>
              <a:gd name="connsiteX3" fmla="*/ 192316 w 384633"/>
              <a:gd name="connsiteY3" fmla="*/ 666206 h 666206"/>
              <a:gd name="connsiteX4" fmla="*/ 0 w 384633"/>
              <a:gd name="connsiteY4" fmla="*/ 333103 h 666206"/>
              <a:gd name="connsiteX5" fmla="*/ 0 w 384633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3" h="666206">
                <a:moveTo>
                  <a:pt x="0" y="333103"/>
                </a:moveTo>
                <a:lnTo>
                  <a:pt x="192316" y="0"/>
                </a:lnTo>
                <a:lnTo>
                  <a:pt x="384634" y="333103"/>
                </a:lnTo>
                <a:lnTo>
                  <a:pt x="192316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8" name="Freeform: Shape 927">
            <a:extLst>
              <a:ext uri="{FF2B5EF4-FFF2-40B4-BE49-F238E27FC236}">
                <a16:creationId xmlns:a16="http://schemas.microsoft.com/office/drawing/2014/main" id="{CBD556FB-7B71-DAE4-1A94-F0AD632B82ED}"/>
              </a:ext>
            </a:extLst>
          </p:cNvPr>
          <p:cNvSpPr/>
          <p:nvPr/>
        </p:nvSpPr>
        <p:spPr>
          <a:xfrm>
            <a:off x="9452492" y="4552405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5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9" name="Freeform: Shape 928">
            <a:extLst>
              <a:ext uri="{FF2B5EF4-FFF2-40B4-BE49-F238E27FC236}">
                <a16:creationId xmlns:a16="http://schemas.microsoft.com/office/drawing/2014/main" id="{C33E32AA-0FC0-3ADE-37EB-5DD6289D0070}"/>
              </a:ext>
            </a:extLst>
          </p:cNvPr>
          <p:cNvSpPr/>
          <p:nvPr/>
        </p:nvSpPr>
        <p:spPr>
          <a:xfrm>
            <a:off x="5990785" y="6551023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0" name="Freeform: Shape 929">
            <a:extLst>
              <a:ext uri="{FF2B5EF4-FFF2-40B4-BE49-F238E27FC236}">
                <a16:creationId xmlns:a16="http://schemas.microsoft.com/office/drawing/2014/main" id="{4700D73D-A137-1004-9C65-438C63CC0A4F}"/>
              </a:ext>
            </a:extLst>
          </p:cNvPr>
          <p:cNvSpPr/>
          <p:nvPr/>
        </p:nvSpPr>
        <p:spPr>
          <a:xfrm>
            <a:off x="10606395" y="3886200"/>
            <a:ext cx="384633" cy="666205"/>
          </a:xfrm>
          <a:custGeom>
            <a:avLst/>
            <a:gdLst>
              <a:gd name="connsiteX0" fmla="*/ 0 w 384633"/>
              <a:gd name="connsiteY0" fmla="*/ 333103 h 666205"/>
              <a:gd name="connsiteX1" fmla="*/ 192317 w 384633"/>
              <a:gd name="connsiteY1" fmla="*/ 0 h 666205"/>
              <a:gd name="connsiteX2" fmla="*/ 384634 w 384633"/>
              <a:gd name="connsiteY2" fmla="*/ 333103 h 666205"/>
              <a:gd name="connsiteX3" fmla="*/ 192317 w 384633"/>
              <a:gd name="connsiteY3" fmla="*/ 666206 h 666205"/>
              <a:gd name="connsiteX4" fmla="*/ 0 w 384633"/>
              <a:gd name="connsiteY4" fmla="*/ 333103 h 666205"/>
              <a:gd name="connsiteX5" fmla="*/ 0 w 384633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3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1" name="Freeform: Shape 930">
            <a:extLst>
              <a:ext uri="{FF2B5EF4-FFF2-40B4-BE49-F238E27FC236}">
                <a16:creationId xmlns:a16="http://schemas.microsoft.com/office/drawing/2014/main" id="{7D8AA761-398C-A611-E03B-4DE1D8976FA3}"/>
              </a:ext>
            </a:extLst>
          </p:cNvPr>
          <p:cNvSpPr/>
          <p:nvPr/>
        </p:nvSpPr>
        <p:spPr>
          <a:xfrm>
            <a:off x="4836882" y="7217229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5 w 384634"/>
              <a:gd name="connsiteY2" fmla="*/ 333103 h 666205"/>
              <a:gd name="connsiteX3" fmla="*/ 192317 w 384634"/>
              <a:gd name="connsiteY3" fmla="*/ 666205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5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2" name="Freeform: Shape 931">
            <a:extLst>
              <a:ext uri="{FF2B5EF4-FFF2-40B4-BE49-F238E27FC236}">
                <a16:creationId xmlns:a16="http://schemas.microsoft.com/office/drawing/2014/main" id="{BB22D9E2-2E3A-6B9A-2D1A-AB65BBA32BED}"/>
              </a:ext>
            </a:extLst>
          </p:cNvPr>
          <p:cNvSpPr/>
          <p:nvPr/>
        </p:nvSpPr>
        <p:spPr>
          <a:xfrm>
            <a:off x="3682980" y="7883435"/>
            <a:ext cx="384634" cy="666206"/>
          </a:xfrm>
          <a:custGeom>
            <a:avLst/>
            <a:gdLst>
              <a:gd name="connsiteX0" fmla="*/ 0 w 384634"/>
              <a:gd name="connsiteY0" fmla="*/ 333104 h 666206"/>
              <a:gd name="connsiteX1" fmla="*/ 192317 w 384634"/>
              <a:gd name="connsiteY1" fmla="*/ 0 h 666206"/>
              <a:gd name="connsiteX2" fmla="*/ 384634 w 384634"/>
              <a:gd name="connsiteY2" fmla="*/ 333104 h 666206"/>
              <a:gd name="connsiteX3" fmla="*/ 192317 w 384634"/>
              <a:gd name="connsiteY3" fmla="*/ 666206 h 666206"/>
              <a:gd name="connsiteX4" fmla="*/ 0 w 384634"/>
              <a:gd name="connsiteY4" fmla="*/ 333104 h 666206"/>
              <a:gd name="connsiteX5" fmla="*/ 0 w 384634"/>
              <a:gd name="connsiteY5" fmla="*/ 333104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6">
                <a:moveTo>
                  <a:pt x="0" y="333104"/>
                </a:moveTo>
                <a:lnTo>
                  <a:pt x="192317" y="0"/>
                </a:lnTo>
                <a:lnTo>
                  <a:pt x="384634" y="333104"/>
                </a:lnTo>
                <a:lnTo>
                  <a:pt x="192317" y="666206"/>
                </a:lnTo>
                <a:lnTo>
                  <a:pt x="0" y="333104"/>
                </a:lnTo>
                <a:lnTo>
                  <a:pt x="0" y="3331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3" name="Freeform: Shape 932">
            <a:extLst>
              <a:ext uri="{FF2B5EF4-FFF2-40B4-BE49-F238E27FC236}">
                <a16:creationId xmlns:a16="http://schemas.microsoft.com/office/drawing/2014/main" id="{793C2BDB-6F8F-57F8-F2C8-32C6229F4D1A}"/>
              </a:ext>
            </a:extLst>
          </p:cNvPr>
          <p:cNvSpPr/>
          <p:nvPr/>
        </p:nvSpPr>
        <p:spPr>
          <a:xfrm>
            <a:off x="1375175" y="1221376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4" name="Freeform: Shape 933">
            <a:extLst>
              <a:ext uri="{FF2B5EF4-FFF2-40B4-BE49-F238E27FC236}">
                <a16:creationId xmlns:a16="http://schemas.microsoft.com/office/drawing/2014/main" id="{D4E4BD6B-46AB-B943-04FF-B000F6E46F1B}"/>
              </a:ext>
            </a:extLst>
          </p:cNvPr>
          <p:cNvSpPr/>
          <p:nvPr/>
        </p:nvSpPr>
        <p:spPr>
          <a:xfrm>
            <a:off x="221272" y="1887582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5" name="Freeform: Shape 934">
            <a:extLst>
              <a:ext uri="{FF2B5EF4-FFF2-40B4-BE49-F238E27FC236}">
                <a16:creationId xmlns:a16="http://schemas.microsoft.com/office/drawing/2014/main" id="{365A4650-DBC1-CEB1-EB25-C390CBFFCF4E}"/>
              </a:ext>
            </a:extLst>
          </p:cNvPr>
          <p:cNvSpPr/>
          <p:nvPr/>
        </p:nvSpPr>
        <p:spPr>
          <a:xfrm>
            <a:off x="2529077" y="555170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6" name="Freeform: Shape 935">
            <a:extLst>
              <a:ext uri="{FF2B5EF4-FFF2-40B4-BE49-F238E27FC236}">
                <a16:creationId xmlns:a16="http://schemas.microsoft.com/office/drawing/2014/main" id="{775D7803-F5F5-FEDE-79E5-3CD750BBB4D8}"/>
              </a:ext>
            </a:extLst>
          </p:cNvPr>
          <p:cNvSpPr/>
          <p:nvPr/>
        </p:nvSpPr>
        <p:spPr>
          <a:xfrm>
            <a:off x="-932629" y="2553788"/>
            <a:ext cx="384634" cy="666206"/>
          </a:xfrm>
          <a:custGeom>
            <a:avLst/>
            <a:gdLst>
              <a:gd name="connsiteX0" fmla="*/ 0 w 384634"/>
              <a:gd name="connsiteY0" fmla="*/ 333103 h 666206"/>
              <a:gd name="connsiteX1" fmla="*/ 192317 w 384634"/>
              <a:gd name="connsiteY1" fmla="*/ 0 h 666206"/>
              <a:gd name="connsiteX2" fmla="*/ 384634 w 384634"/>
              <a:gd name="connsiteY2" fmla="*/ 333103 h 666206"/>
              <a:gd name="connsiteX3" fmla="*/ 192317 w 384634"/>
              <a:gd name="connsiteY3" fmla="*/ 666206 h 666206"/>
              <a:gd name="connsiteX4" fmla="*/ 0 w 384634"/>
              <a:gd name="connsiteY4" fmla="*/ 333103 h 666206"/>
              <a:gd name="connsiteX5" fmla="*/ 0 w 384634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6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7" name="Freeform: Shape 936">
            <a:extLst>
              <a:ext uri="{FF2B5EF4-FFF2-40B4-BE49-F238E27FC236}">
                <a16:creationId xmlns:a16="http://schemas.microsoft.com/office/drawing/2014/main" id="{BFC04331-546C-E69E-2A35-4ADEBF3CD1B9}"/>
              </a:ext>
            </a:extLst>
          </p:cNvPr>
          <p:cNvSpPr/>
          <p:nvPr/>
        </p:nvSpPr>
        <p:spPr>
          <a:xfrm>
            <a:off x="3682980" y="-111035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8" name="Freeform: Shape 937">
            <a:extLst>
              <a:ext uri="{FF2B5EF4-FFF2-40B4-BE49-F238E27FC236}">
                <a16:creationId xmlns:a16="http://schemas.microsoft.com/office/drawing/2014/main" id="{F7E7BC0D-5A30-654E-F9A8-4876C07BA098}"/>
              </a:ext>
            </a:extLst>
          </p:cNvPr>
          <p:cNvSpPr/>
          <p:nvPr/>
        </p:nvSpPr>
        <p:spPr>
          <a:xfrm>
            <a:off x="4836882" y="-777241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5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9" name="Freeform: Shape 938">
            <a:extLst>
              <a:ext uri="{FF2B5EF4-FFF2-40B4-BE49-F238E27FC236}">
                <a16:creationId xmlns:a16="http://schemas.microsoft.com/office/drawing/2014/main" id="{864EF438-AAFB-CFDC-51F6-7F5151ACB8DA}"/>
              </a:ext>
            </a:extLst>
          </p:cNvPr>
          <p:cNvSpPr/>
          <p:nvPr/>
        </p:nvSpPr>
        <p:spPr>
          <a:xfrm>
            <a:off x="5990785" y="-1443447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0" name="Freeform: Shape 939">
            <a:extLst>
              <a:ext uri="{FF2B5EF4-FFF2-40B4-BE49-F238E27FC236}">
                <a16:creationId xmlns:a16="http://schemas.microsoft.com/office/drawing/2014/main" id="{A42680FC-39AA-E9FF-3609-28B6689D72E3}"/>
              </a:ext>
            </a:extLst>
          </p:cNvPr>
          <p:cNvSpPr/>
          <p:nvPr/>
        </p:nvSpPr>
        <p:spPr>
          <a:xfrm>
            <a:off x="9452492" y="5884817"/>
            <a:ext cx="384634" cy="666206"/>
          </a:xfrm>
          <a:custGeom>
            <a:avLst/>
            <a:gdLst>
              <a:gd name="connsiteX0" fmla="*/ 0 w 384634"/>
              <a:gd name="connsiteY0" fmla="*/ 333103 h 666206"/>
              <a:gd name="connsiteX1" fmla="*/ 192317 w 384634"/>
              <a:gd name="connsiteY1" fmla="*/ 0 h 666206"/>
              <a:gd name="connsiteX2" fmla="*/ 384635 w 384634"/>
              <a:gd name="connsiteY2" fmla="*/ 333103 h 666206"/>
              <a:gd name="connsiteX3" fmla="*/ 192317 w 384634"/>
              <a:gd name="connsiteY3" fmla="*/ 666206 h 666206"/>
              <a:gd name="connsiteX4" fmla="*/ 0 w 384634"/>
              <a:gd name="connsiteY4" fmla="*/ 333103 h 666206"/>
              <a:gd name="connsiteX5" fmla="*/ 0 w 384634"/>
              <a:gd name="connsiteY5" fmla="*/ 333103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6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1" name="Freeform: Shape 940">
            <a:extLst>
              <a:ext uri="{FF2B5EF4-FFF2-40B4-BE49-F238E27FC236}">
                <a16:creationId xmlns:a16="http://schemas.microsoft.com/office/drawing/2014/main" id="{94DF132B-EA39-FBA2-BB44-B12147994B03}"/>
              </a:ext>
            </a:extLst>
          </p:cNvPr>
          <p:cNvSpPr/>
          <p:nvPr/>
        </p:nvSpPr>
        <p:spPr>
          <a:xfrm>
            <a:off x="8298590" y="6551023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5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2" name="Freeform: Shape 941">
            <a:extLst>
              <a:ext uri="{FF2B5EF4-FFF2-40B4-BE49-F238E27FC236}">
                <a16:creationId xmlns:a16="http://schemas.microsoft.com/office/drawing/2014/main" id="{9F958A17-5219-842A-2DA3-2E6909BB540C}"/>
              </a:ext>
            </a:extLst>
          </p:cNvPr>
          <p:cNvSpPr/>
          <p:nvPr/>
        </p:nvSpPr>
        <p:spPr>
          <a:xfrm>
            <a:off x="10606395" y="5218611"/>
            <a:ext cx="384633" cy="666205"/>
          </a:xfrm>
          <a:custGeom>
            <a:avLst/>
            <a:gdLst>
              <a:gd name="connsiteX0" fmla="*/ 0 w 384633"/>
              <a:gd name="connsiteY0" fmla="*/ 333103 h 666205"/>
              <a:gd name="connsiteX1" fmla="*/ 192317 w 384633"/>
              <a:gd name="connsiteY1" fmla="*/ 0 h 666205"/>
              <a:gd name="connsiteX2" fmla="*/ 384634 w 384633"/>
              <a:gd name="connsiteY2" fmla="*/ 333103 h 666205"/>
              <a:gd name="connsiteX3" fmla="*/ 192317 w 384633"/>
              <a:gd name="connsiteY3" fmla="*/ 666206 h 666205"/>
              <a:gd name="connsiteX4" fmla="*/ 0 w 384633"/>
              <a:gd name="connsiteY4" fmla="*/ 333103 h 666205"/>
              <a:gd name="connsiteX5" fmla="*/ 0 w 384633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3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3" name="Freeform: Shape 942">
            <a:extLst>
              <a:ext uri="{FF2B5EF4-FFF2-40B4-BE49-F238E27FC236}">
                <a16:creationId xmlns:a16="http://schemas.microsoft.com/office/drawing/2014/main" id="{5946414C-F16A-3CB1-A288-62A215444BCF}"/>
              </a:ext>
            </a:extLst>
          </p:cNvPr>
          <p:cNvSpPr/>
          <p:nvPr/>
        </p:nvSpPr>
        <p:spPr>
          <a:xfrm>
            <a:off x="7144688" y="7217229"/>
            <a:ext cx="384633" cy="666205"/>
          </a:xfrm>
          <a:custGeom>
            <a:avLst/>
            <a:gdLst>
              <a:gd name="connsiteX0" fmla="*/ 0 w 384633"/>
              <a:gd name="connsiteY0" fmla="*/ 333103 h 666205"/>
              <a:gd name="connsiteX1" fmla="*/ 192316 w 384633"/>
              <a:gd name="connsiteY1" fmla="*/ 0 h 666205"/>
              <a:gd name="connsiteX2" fmla="*/ 384634 w 384633"/>
              <a:gd name="connsiteY2" fmla="*/ 333103 h 666205"/>
              <a:gd name="connsiteX3" fmla="*/ 192316 w 384633"/>
              <a:gd name="connsiteY3" fmla="*/ 666205 h 666205"/>
              <a:gd name="connsiteX4" fmla="*/ 0 w 384633"/>
              <a:gd name="connsiteY4" fmla="*/ 333103 h 666205"/>
              <a:gd name="connsiteX5" fmla="*/ 0 w 384633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3" h="666205">
                <a:moveTo>
                  <a:pt x="0" y="333103"/>
                </a:moveTo>
                <a:lnTo>
                  <a:pt x="192316" y="0"/>
                </a:lnTo>
                <a:lnTo>
                  <a:pt x="384634" y="333103"/>
                </a:lnTo>
                <a:lnTo>
                  <a:pt x="192316" y="666205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4" name="Freeform: Shape 943">
            <a:extLst>
              <a:ext uri="{FF2B5EF4-FFF2-40B4-BE49-F238E27FC236}">
                <a16:creationId xmlns:a16="http://schemas.microsoft.com/office/drawing/2014/main" id="{A5A50C94-4AFA-4E1C-0009-5895FA7559FC}"/>
              </a:ext>
            </a:extLst>
          </p:cNvPr>
          <p:cNvSpPr/>
          <p:nvPr/>
        </p:nvSpPr>
        <p:spPr>
          <a:xfrm>
            <a:off x="5990785" y="7883435"/>
            <a:ext cx="384634" cy="666206"/>
          </a:xfrm>
          <a:custGeom>
            <a:avLst/>
            <a:gdLst>
              <a:gd name="connsiteX0" fmla="*/ 0 w 384634"/>
              <a:gd name="connsiteY0" fmla="*/ 333104 h 666206"/>
              <a:gd name="connsiteX1" fmla="*/ 192317 w 384634"/>
              <a:gd name="connsiteY1" fmla="*/ 0 h 666206"/>
              <a:gd name="connsiteX2" fmla="*/ 384634 w 384634"/>
              <a:gd name="connsiteY2" fmla="*/ 333104 h 666206"/>
              <a:gd name="connsiteX3" fmla="*/ 192317 w 384634"/>
              <a:gd name="connsiteY3" fmla="*/ 666206 h 666206"/>
              <a:gd name="connsiteX4" fmla="*/ 0 w 384634"/>
              <a:gd name="connsiteY4" fmla="*/ 333104 h 666206"/>
              <a:gd name="connsiteX5" fmla="*/ 0 w 384634"/>
              <a:gd name="connsiteY5" fmla="*/ 333104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6">
                <a:moveTo>
                  <a:pt x="0" y="333104"/>
                </a:moveTo>
                <a:lnTo>
                  <a:pt x="192317" y="0"/>
                </a:lnTo>
                <a:lnTo>
                  <a:pt x="384634" y="333104"/>
                </a:lnTo>
                <a:lnTo>
                  <a:pt x="192317" y="666206"/>
                </a:lnTo>
                <a:lnTo>
                  <a:pt x="0" y="333104"/>
                </a:lnTo>
                <a:lnTo>
                  <a:pt x="0" y="3331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5" name="Freeform: Shape 944">
            <a:extLst>
              <a:ext uri="{FF2B5EF4-FFF2-40B4-BE49-F238E27FC236}">
                <a16:creationId xmlns:a16="http://schemas.microsoft.com/office/drawing/2014/main" id="{D6E42E58-9F75-566E-E31D-1DBEF670D5E9}"/>
              </a:ext>
            </a:extLst>
          </p:cNvPr>
          <p:cNvSpPr/>
          <p:nvPr/>
        </p:nvSpPr>
        <p:spPr>
          <a:xfrm>
            <a:off x="221272" y="555170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6" name="Freeform: Shape 945">
            <a:extLst>
              <a:ext uri="{FF2B5EF4-FFF2-40B4-BE49-F238E27FC236}">
                <a16:creationId xmlns:a16="http://schemas.microsoft.com/office/drawing/2014/main" id="{55FF0787-E2DB-316B-E4DE-FA769596475A}"/>
              </a:ext>
            </a:extLst>
          </p:cNvPr>
          <p:cNvSpPr/>
          <p:nvPr/>
        </p:nvSpPr>
        <p:spPr>
          <a:xfrm>
            <a:off x="-932629" y="1221376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7" name="Freeform: Shape 946">
            <a:extLst>
              <a:ext uri="{FF2B5EF4-FFF2-40B4-BE49-F238E27FC236}">
                <a16:creationId xmlns:a16="http://schemas.microsoft.com/office/drawing/2014/main" id="{ADFAAE96-31E0-2E35-F95B-C17ADDDD3F41}"/>
              </a:ext>
            </a:extLst>
          </p:cNvPr>
          <p:cNvSpPr/>
          <p:nvPr/>
        </p:nvSpPr>
        <p:spPr>
          <a:xfrm>
            <a:off x="1375175" y="-111035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8" name="Freeform: Shape 947">
            <a:extLst>
              <a:ext uri="{FF2B5EF4-FFF2-40B4-BE49-F238E27FC236}">
                <a16:creationId xmlns:a16="http://schemas.microsoft.com/office/drawing/2014/main" id="{3873879D-6240-2238-9AAC-80464CDE06F0}"/>
              </a:ext>
            </a:extLst>
          </p:cNvPr>
          <p:cNvSpPr/>
          <p:nvPr/>
        </p:nvSpPr>
        <p:spPr>
          <a:xfrm>
            <a:off x="2529077" y="-777241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9" name="Freeform: Shape 948">
            <a:extLst>
              <a:ext uri="{FF2B5EF4-FFF2-40B4-BE49-F238E27FC236}">
                <a16:creationId xmlns:a16="http://schemas.microsoft.com/office/drawing/2014/main" id="{5D6334AC-AE80-5BD6-E500-4876EF3EB6DC}"/>
              </a:ext>
            </a:extLst>
          </p:cNvPr>
          <p:cNvSpPr/>
          <p:nvPr/>
        </p:nvSpPr>
        <p:spPr>
          <a:xfrm>
            <a:off x="3682980" y="-1443447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0" name="Freeform: Shape 949">
            <a:extLst>
              <a:ext uri="{FF2B5EF4-FFF2-40B4-BE49-F238E27FC236}">
                <a16:creationId xmlns:a16="http://schemas.microsoft.com/office/drawing/2014/main" id="{B648B409-A4AD-46C0-552E-E4192D5420B2}"/>
              </a:ext>
            </a:extLst>
          </p:cNvPr>
          <p:cNvSpPr/>
          <p:nvPr/>
        </p:nvSpPr>
        <p:spPr>
          <a:xfrm>
            <a:off x="10606395" y="6551023"/>
            <a:ext cx="384633" cy="666205"/>
          </a:xfrm>
          <a:custGeom>
            <a:avLst/>
            <a:gdLst>
              <a:gd name="connsiteX0" fmla="*/ 0 w 384633"/>
              <a:gd name="connsiteY0" fmla="*/ 333103 h 666205"/>
              <a:gd name="connsiteX1" fmla="*/ 192317 w 384633"/>
              <a:gd name="connsiteY1" fmla="*/ 0 h 666205"/>
              <a:gd name="connsiteX2" fmla="*/ 384634 w 384633"/>
              <a:gd name="connsiteY2" fmla="*/ 333103 h 666205"/>
              <a:gd name="connsiteX3" fmla="*/ 192317 w 384633"/>
              <a:gd name="connsiteY3" fmla="*/ 666206 h 666205"/>
              <a:gd name="connsiteX4" fmla="*/ 0 w 384633"/>
              <a:gd name="connsiteY4" fmla="*/ 333103 h 666205"/>
              <a:gd name="connsiteX5" fmla="*/ 0 w 384633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3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1" name="Freeform: Shape 950">
            <a:extLst>
              <a:ext uri="{FF2B5EF4-FFF2-40B4-BE49-F238E27FC236}">
                <a16:creationId xmlns:a16="http://schemas.microsoft.com/office/drawing/2014/main" id="{C63A8E69-6069-D7C5-D824-E20C7B4517EB}"/>
              </a:ext>
            </a:extLst>
          </p:cNvPr>
          <p:cNvSpPr/>
          <p:nvPr/>
        </p:nvSpPr>
        <p:spPr>
          <a:xfrm>
            <a:off x="9452492" y="7217229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5 w 384634"/>
              <a:gd name="connsiteY2" fmla="*/ 333103 h 666205"/>
              <a:gd name="connsiteX3" fmla="*/ 192317 w 384634"/>
              <a:gd name="connsiteY3" fmla="*/ 666205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5" y="333103"/>
                </a:lnTo>
                <a:lnTo>
                  <a:pt x="192317" y="666205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2" name="Freeform: Shape 951">
            <a:extLst>
              <a:ext uri="{FF2B5EF4-FFF2-40B4-BE49-F238E27FC236}">
                <a16:creationId xmlns:a16="http://schemas.microsoft.com/office/drawing/2014/main" id="{FD5FF9DB-4523-65E8-A6B2-DBCF03DC716B}"/>
              </a:ext>
            </a:extLst>
          </p:cNvPr>
          <p:cNvSpPr/>
          <p:nvPr/>
        </p:nvSpPr>
        <p:spPr>
          <a:xfrm>
            <a:off x="8298590" y="7883435"/>
            <a:ext cx="384634" cy="666206"/>
          </a:xfrm>
          <a:custGeom>
            <a:avLst/>
            <a:gdLst>
              <a:gd name="connsiteX0" fmla="*/ 0 w 384634"/>
              <a:gd name="connsiteY0" fmla="*/ 333104 h 666206"/>
              <a:gd name="connsiteX1" fmla="*/ 192317 w 384634"/>
              <a:gd name="connsiteY1" fmla="*/ 0 h 666206"/>
              <a:gd name="connsiteX2" fmla="*/ 384635 w 384634"/>
              <a:gd name="connsiteY2" fmla="*/ 333104 h 666206"/>
              <a:gd name="connsiteX3" fmla="*/ 192317 w 384634"/>
              <a:gd name="connsiteY3" fmla="*/ 666206 h 666206"/>
              <a:gd name="connsiteX4" fmla="*/ 0 w 384634"/>
              <a:gd name="connsiteY4" fmla="*/ 333104 h 666206"/>
              <a:gd name="connsiteX5" fmla="*/ 0 w 384634"/>
              <a:gd name="connsiteY5" fmla="*/ 333104 h 666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6">
                <a:moveTo>
                  <a:pt x="0" y="333104"/>
                </a:moveTo>
                <a:lnTo>
                  <a:pt x="192317" y="0"/>
                </a:lnTo>
                <a:lnTo>
                  <a:pt x="384635" y="333104"/>
                </a:lnTo>
                <a:lnTo>
                  <a:pt x="192317" y="666206"/>
                </a:lnTo>
                <a:lnTo>
                  <a:pt x="0" y="333104"/>
                </a:lnTo>
                <a:lnTo>
                  <a:pt x="0" y="3331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3" name="Freeform: Shape 952">
            <a:extLst>
              <a:ext uri="{FF2B5EF4-FFF2-40B4-BE49-F238E27FC236}">
                <a16:creationId xmlns:a16="http://schemas.microsoft.com/office/drawing/2014/main" id="{4FBF35AA-4CAC-23B8-FC7D-8D501B4516C2}"/>
              </a:ext>
            </a:extLst>
          </p:cNvPr>
          <p:cNvSpPr/>
          <p:nvPr/>
        </p:nvSpPr>
        <p:spPr>
          <a:xfrm>
            <a:off x="-932629" y="-111035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4" name="Freeform: Shape 953">
            <a:extLst>
              <a:ext uri="{FF2B5EF4-FFF2-40B4-BE49-F238E27FC236}">
                <a16:creationId xmlns:a16="http://schemas.microsoft.com/office/drawing/2014/main" id="{0281EDA1-E383-4008-E119-D665DC8D203F}"/>
              </a:ext>
            </a:extLst>
          </p:cNvPr>
          <p:cNvSpPr/>
          <p:nvPr/>
        </p:nvSpPr>
        <p:spPr>
          <a:xfrm>
            <a:off x="221272" y="-777241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5" name="Freeform: Shape 954">
            <a:extLst>
              <a:ext uri="{FF2B5EF4-FFF2-40B4-BE49-F238E27FC236}">
                <a16:creationId xmlns:a16="http://schemas.microsoft.com/office/drawing/2014/main" id="{8E865D9F-3D63-2161-8669-192826F61894}"/>
              </a:ext>
            </a:extLst>
          </p:cNvPr>
          <p:cNvSpPr/>
          <p:nvPr/>
        </p:nvSpPr>
        <p:spPr>
          <a:xfrm>
            <a:off x="1375175" y="-1443447"/>
            <a:ext cx="384634" cy="666205"/>
          </a:xfrm>
          <a:custGeom>
            <a:avLst/>
            <a:gdLst>
              <a:gd name="connsiteX0" fmla="*/ 0 w 384634"/>
              <a:gd name="connsiteY0" fmla="*/ 333103 h 666205"/>
              <a:gd name="connsiteX1" fmla="*/ 192317 w 384634"/>
              <a:gd name="connsiteY1" fmla="*/ 0 h 666205"/>
              <a:gd name="connsiteX2" fmla="*/ 384634 w 384634"/>
              <a:gd name="connsiteY2" fmla="*/ 333103 h 666205"/>
              <a:gd name="connsiteX3" fmla="*/ 192317 w 384634"/>
              <a:gd name="connsiteY3" fmla="*/ 666206 h 666205"/>
              <a:gd name="connsiteX4" fmla="*/ 0 w 384634"/>
              <a:gd name="connsiteY4" fmla="*/ 333103 h 666205"/>
              <a:gd name="connsiteX5" fmla="*/ 0 w 384634"/>
              <a:gd name="connsiteY5" fmla="*/ 333103 h 666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84634" h="666205">
                <a:moveTo>
                  <a:pt x="0" y="333103"/>
                </a:moveTo>
                <a:lnTo>
                  <a:pt x="192317" y="0"/>
                </a:lnTo>
                <a:lnTo>
                  <a:pt x="384634" y="333103"/>
                </a:lnTo>
                <a:lnTo>
                  <a:pt x="192317" y="666206"/>
                </a:lnTo>
                <a:lnTo>
                  <a:pt x="0" y="333103"/>
                </a:lnTo>
                <a:lnTo>
                  <a:pt x="0" y="3331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956" name="Picture 955" descr="A black text with a plus and a t&#10;&#10;AI-generated content may be incorrect.">
            <a:extLst>
              <a:ext uri="{FF2B5EF4-FFF2-40B4-BE49-F238E27FC236}">
                <a16:creationId xmlns:a16="http://schemas.microsoft.com/office/drawing/2014/main" id="{8BAC0FD2-4DB2-A0FC-9A9E-2538B6AC95DD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29600" y="7315200"/>
            <a:ext cx="1387588" cy="1828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6902858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0A5F3F81-D6E9-0F98-A8D5-59428F36FD72}"/>
              </a:ext>
            </a:extLst>
          </p:cNvPr>
          <p:cNvSpPr/>
          <p:nvPr/>
        </p:nvSpPr>
        <p:spPr>
          <a:xfrm>
            <a:off x="-187176" y="0"/>
            <a:ext cx="10432752" cy="7772400"/>
          </a:xfrm>
          <a:custGeom>
            <a:avLst/>
            <a:gdLst>
              <a:gd name="connsiteX0" fmla="*/ 0 w 10432752"/>
              <a:gd name="connsiteY0" fmla="*/ 0 h 7772400"/>
              <a:gd name="connsiteX1" fmla="*/ 10432752 w 10432752"/>
              <a:gd name="connsiteY1" fmla="*/ 0 h 7772400"/>
              <a:gd name="connsiteX2" fmla="*/ 10432752 w 10432752"/>
              <a:gd name="connsiteY2" fmla="*/ 7772400 h 7772400"/>
              <a:gd name="connsiteX3" fmla="*/ 0 w 10432752"/>
              <a:gd name="connsiteY3" fmla="*/ 7772400 h 777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32752" h="7772400">
                <a:moveTo>
                  <a:pt x="0" y="0"/>
                </a:moveTo>
                <a:lnTo>
                  <a:pt x="10432752" y="0"/>
                </a:lnTo>
                <a:lnTo>
                  <a:pt x="10432752" y="7772400"/>
                </a:lnTo>
                <a:lnTo>
                  <a:pt x="0" y="7772400"/>
                </a:lnTo>
                <a:close/>
              </a:path>
            </a:pathLst>
          </a:custGeom>
          <a:solidFill>
            <a:schemeClr val="bg1"/>
          </a:solidFill>
          <a:ln w="13037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B0A00BCD-B331-880F-0B8C-11FB98A13F42}"/>
              </a:ext>
            </a:extLst>
          </p:cNvPr>
          <p:cNvSpPr/>
          <p:nvPr/>
        </p:nvSpPr>
        <p:spPr>
          <a:xfrm>
            <a:off x="4834385" y="3032660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59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6667DAB3-FE00-8EF1-9BAD-B547FA6F7EB9}"/>
              </a:ext>
            </a:extLst>
          </p:cNvPr>
          <p:cNvSpPr/>
          <p:nvPr/>
        </p:nvSpPr>
        <p:spPr>
          <a:xfrm>
            <a:off x="5098728" y="1114776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59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78C61432-57DD-C395-70A6-01111C7F23C4}"/>
              </a:ext>
            </a:extLst>
          </p:cNvPr>
          <p:cNvSpPr/>
          <p:nvPr/>
        </p:nvSpPr>
        <p:spPr>
          <a:xfrm>
            <a:off x="5185429" y="4570684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59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E8C6FC24-5767-C49E-3A0A-A03AB31DF981}"/>
              </a:ext>
            </a:extLst>
          </p:cNvPr>
          <p:cNvSpPr/>
          <p:nvPr/>
        </p:nvSpPr>
        <p:spPr>
          <a:xfrm>
            <a:off x="4834385" y="-803108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59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91C7BF44-A51F-5ABC-68A4-EA99C56C4CF8}"/>
              </a:ext>
            </a:extLst>
          </p:cNvPr>
          <p:cNvSpPr/>
          <p:nvPr/>
        </p:nvSpPr>
        <p:spPr>
          <a:xfrm>
            <a:off x="4834385" y="6108709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59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E6A7929C-B8A8-2B0B-0454-CF472B20A6AF}"/>
              </a:ext>
            </a:extLst>
          </p:cNvPr>
          <p:cNvSpPr/>
          <p:nvPr/>
        </p:nvSpPr>
        <p:spPr>
          <a:xfrm>
            <a:off x="4747684" y="8195647"/>
            <a:ext cx="632559" cy="304624"/>
          </a:xfrm>
          <a:custGeom>
            <a:avLst/>
            <a:gdLst>
              <a:gd name="connsiteX0" fmla="*/ 242930 w 632559"/>
              <a:gd name="connsiteY0" fmla="*/ 304624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59 w 632559"/>
              <a:gd name="connsiteY3" fmla="*/ 304624 h 304624"/>
              <a:gd name="connsiteX4" fmla="*/ 242930 w 632559"/>
              <a:gd name="connsiteY4" fmla="*/ 304624 h 304624"/>
              <a:gd name="connsiteX5" fmla="*/ 242930 w 632559"/>
              <a:gd name="connsiteY5" fmla="*/ 304624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4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4"/>
                </a:lnTo>
                <a:lnTo>
                  <a:pt x="242930" y="304624"/>
                </a:lnTo>
                <a:lnTo>
                  <a:pt x="24293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49FA9A6B-D3F4-D778-9017-97F037697B66}"/>
              </a:ext>
            </a:extLst>
          </p:cNvPr>
          <p:cNvSpPr/>
          <p:nvPr/>
        </p:nvSpPr>
        <p:spPr>
          <a:xfrm>
            <a:off x="4990614" y="3337285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30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1D276846-74AF-AF66-C27C-5EF989023B9B}"/>
              </a:ext>
            </a:extLst>
          </p:cNvPr>
          <p:cNvSpPr/>
          <p:nvPr/>
        </p:nvSpPr>
        <p:spPr>
          <a:xfrm>
            <a:off x="4990614" y="1968315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30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50AD3F4C-120A-F60E-0FAA-D0A2606DE36A}"/>
              </a:ext>
            </a:extLst>
          </p:cNvPr>
          <p:cNvSpPr/>
          <p:nvPr/>
        </p:nvSpPr>
        <p:spPr>
          <a:xfrm>
            <a:off x="4990614" y="5044363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30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44CCC38C-918B-9E79-B22F-FA67E7488274}"/>
              </a:ext>
            </a:extLst>
          </p:cNvPr>
          <p:cNvSpPr/>
          <p:nvPr/>
        </p:nvSpPr>
        <p:spPr>
          <a:xfrm>
            <a:off x="4747684" y="565861"/>
            <a:ext cx="476329" cy="379860"/>
          </a:xfrm>
          <a:custGeom>
            <a:avLst/>
            <a:gdLst>
              <a:gd name="connsiteX0" fmla="*/ 0 w 476329"/>
              <a:gd name="connsiteY0" fmla="*/ 379861 h 379860"/>
              <a:gd name="connsiteX1" fmla="*/ 86701 w 476329"/>
              <a:gd name="connsiteY1" fmla="*/ 0 h 379860"/>
              <a:gd name="connsiteX2" fmla="*/ 476330 w 476329"/>
              <a:gd name="connsiteY2" fmla="*/ 0 h 379860"/>
              <a:gd name="connsiteX3" fmla="*/ 389629 w 476329"/>
              <a:gd name="connsiteY3" fmla="*/ 379861 h 379860"/>
              <a:gd name="connsiteX4" fmla="*/ 0 w 476329"/>
              <a:gd name="connsiteY4" fmla="*/ 379861 h 379860"/>
              <a:gd name="connsiteX5" fmla="*/ 0 w 476329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29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F58441B0-4AD3-E849-EB93-90E5B1D2AF4B}"/>
              </a:ext>
            </a:extLst>
          </p:cNvPr>
          <p:cNvSpPr/>
          <p:nvPr/>
        </p:nvSpPr>
        <p:spPr>
          <a:xfrm>
            <a:off x="4990614" y="6413333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30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BC0AA16D-42B5-97D6-ED29-DF4F9B413376}"/>
              </a:ext>
            </a:extLst>
          </p:cNvPr>
          <p:cNvSpPr/>
          <p:nvPr/>
        </p:nvSpPr>
        <p:spPr>
          <a:xfrm>
            <a:off x="4990614" y="-498483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30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57950EA8-DF39-F468-265A-81EC5D507629}"/>
              </a:ext>
            </a:extLst>
          </p:cNvPr>
          <p:cNvSpPr/>
          <p:nvPr/>
        </p:nvSpPr>
        <p:spPr>
          <a:xfrm>
            <a:off x="4747684" y="7815787"/>
            <a:ext cx="476329" cy="379860"/>
          </a:xfrm>
          <a:custGeom>
            <a:avLst/>
            <a:gdLst>
              <a:gd name="connsiteX0" fmla="*/ 0 w 476329"/>
              <a:gd name="connsiteY0" fmla="*/ 379860 h 379860"/>
              <a:gd name="connsiteX1" fmla="*/ 86701 w 476329"/>
              <a:gd name="connsiteY1" fmla="*/ 0 h 379860"/>
              <a:gd name="connsiteX2" fmla="*/ 476330 w 476329"/>
              <a:gd name="connsiteY2" fmla="*/ 0 h 379860"/>
              <a:gd name="connsiteX3" fmla="*/ 389629 w 476329"/>
              <a:gd name="connsiteY3" fmla="*/ 379860 h 379860"/>
              <a:gd name="connsiteX4" fmla="*/ 0 w 476329"/>
              <a:gd name="connsiteY4" fmla="*/ 379860 h 379860"/>
              <a:gd name="connsiteX5" fmla="*/ 0 w 476329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29" h="379860">
                <a:moveTo>
                  <a:pt x="0" y="379860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0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AA5AC903-3AB7-E73B-21F4-F88F1B1A811D}"/>
              </a:ext>
            </a:extLst>
          </p:cNvPr>
          <p:cNvSpPr/>
          <p:nvPr/>
        </p:nvSpPr>
        <p:spPr>
          <a:xfrm>
            <a:off x="5077315" y="4875309"/>
            <a:ext cx="740673" cy="169053"/>
          </a:xfrm>
          <a:custGeom>
            <a:avLst/>
            <a:gdLst>
              <a:gd name="connsiteX0" fmla="*/ 0 w 740673"/>
              <a:gd name="connsiteY0" fmla="*/ 169054 h 169053"/>
              <a:gd name="connsiteX1" fmla="*/ 351044 w 740673"/>
              <a:gd name="connsiteY1" fmla="*/ 0 h 169053"/>
              <a:gd name="connsiteX2" fmla="*/ 740674 w 740673"/>
              <a:gd name="connsiteY2" fmla="*/ 0 h 169053"/>
              <a:gd name="connsiteX3" fmla="*/ 389630 w 740673"/>
              <a:gd name="connsiteY3" fmla="*/ 169054 h 169053"/>
              <a:gd name="connsiteX4" fmla="*/ 0 w 740673"/>
              <a:gd name="connsiteY4" fmla="*/ 169054 h 169053"/>
              <a:gd name="connsiteX5" fmla="*/ 0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0" y="169054"/>
                </a:moveTo>
                <a:lnTo>
                  <a:pt x="351044" y="0"/>
                </a:lnTo>
                <a:lnTo>
                  <a:pt x="740674" y="0"/>
                </a:lnTo>
                <a:lnTo>
                  <a:pt x="389630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36D77B94-F182-87C9-9BE6-E3FBECDC8921}"/>
              </a:ext>
            </a:extLst>
          </p:cNvPr>
          <p:cNvSpPr/>
          <p:nvPr/>
        </p:nvSpPr>
        <p:spPr>
          <a:xfrm>
            <a:off x="5077315" y="1799261"/>
            <a:ext cx="740673" cy="169053"/>
          </a:xfrm>
          <a:custGeom>
            <a:avLst/>
            <a:gdLst>
              <a:gd name="connsiteX0" fmla="*/ 0 w 740673"/>
              <a:gd name="connsiteY0" fmla="*/ 169054 h 169053"/>
              <a:gd name="connsiteX1" fmla="*/ 351044 w 740673"/>
              <a:gd name="connsiteY1" fmla="*/ 0 h 169053"/>
              <a:gd name="connsiteX2" fmla="*/ 740674 w 740673"/>
              <a:gd name="connsiteY2" fmla="*/ 0 h 169053"/>
              <a:gd name="connsiteX3" fmla="*/ 389630 w 740673"/>
              <a:gd name="connsiteY3" fmla="*/ 169054 h 169053"/>
              <a:gd name="connsiteX4" fmla="*/ 0 w 740673"/>
              <a:gd name="connsiteY4" fmla="*/ 169054 h 169053"/>
              <a:gd name="connsiteX5" fmla="*/ 0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0" y="169054"/>
                </a:moveTo>
                <a:lnTo>
                  <a:pt x="351044" y="0"/>
                </a:lnTo>
                <a:lnTo>
                  <a:pt x="740674" y="0"/>
                </a:lnTo>
                <a:lnTo>
                  <a:pt x="389630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30AB219F-9640-5EC1-6500-8FDEA71F821D}"/>
              </a:ext>
            </a:extLst>
          </p:cNvPr>
          <p:cNvSpPr/>
          <p:nvPr/>
        </p:nvSpPr>
        <p:spPr>
          <a:xfrm>
            <a:off x="4834385" y="7646732"/>
            <a:ext cx="740673" cy="169054"/>
          </a:xfrm>
          <a:custGeom>
            <a:avLst/>
            <a:gdLst>
              <a:gd name="connsiteX0" fmla="*/ 0 w 740673"/>
              <a:gd name="connsiteY0" fmla="*/ 169055 h 169054"/>
              <a:gd name="connsiteX1" fmla="*/ 351044 w 740673"/>
              <a:gd name="connsiteY1" fmla="*/ 0 h 169054"/>
              <a:gd name="connsiteX2" fmla="*/ 740673 w 740673"/>
              <a:gd name="connsiteY2" fmla="*/ 0 h 169054"/>
              <a:gd name="connsiteX3" fmla="*/ 389629 w 740673"/>
              <a:gd name="connsiteY3" fmla="*/ 169055 h 169054"/>
              <a:gd name="connsiteX4" fmla="*/ 0 w 740673"/>
              <a:gd name="connsiteY4" fmla="*/ 169055 h 169054"/>
              <a:gd name="connsiteX5" fmla="*/ 0 w 740673"/>
              <a:gd name="connsiteY5" fmla="*/ 169055 h 169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4">
                <a:moveTo>
                  <a:pt x="0" y="169055"/>
                </a:moveTo>
                <a:lnTo>
                  <a:pt x="351044" y="0"/>
                </a:lnTo>
                <a:lnTo>
                  <a:pt x="740673" y="0"/>
                </a:lnTo>
                <a:lnTo>
                  <a:pt x="389629" y="169055"/>
                </a:lnTo>
                <a:lnTo>
                  <a:pt x="0" y="169055"/>
                </a:lnTo>
                <a:lnTo>
                  <a:pt x="0" y="1690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2E97B388-A317-3963-98DF-93B7B533EDB0}"/>
              </a:ext>
            </a:extLst>
          </p:cNvPr>
          <p:cNvSpPr/>
          <p:nvPr/>
        </p:nvSpPr>
        <p:spPr>
          <a:xfrm>
            <a:off x="5077315" y="4097006"/>
            <a:ext cx="740673" cy="169053"/>
          </a:xfrm>
          <a:custGeom>
            <a:avLst/>
            <a:gdLst>
              <a:gd name="connsiteX0" fmla="*/ 351044 w 740673"/>
              <a:gd name="connsiteY0" fmla="*/ 169054 h 169053"/>
              <a:gd name="connsiteX1" fmla="*/ 0 w 740673"/>
              <a:gd name="connsiteY1" fmla="*/ 0 h 169053"/>
              <a:gd name="connsiteX2" fmla="*/ 389630 w 740673"/>
              <a:gd name="connsiteY2" fmla="*/ 0 h 169053"/>
              <a:gd name="connsiteX3" fmla="*/ 740674 w 740673"/>
              <a:gd name="connsiteY3" fmla="*/ 169054 h 169053"/>
              <a:gd name="connsiteX4" fmla="*/ 351044 w 740673"/>
              <a:gd name="connsiteY4" fmla="*/ 169054 h 169053"/>
              <a:gd name="connsiteX5" fmla="*/ 351044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351044" y="169054"/>
                </a:moveTo>
                <a:lnTo>
                  <a:pt x="0" y="0"/>
                </a:lnTo>
                <a:lnTo>
                  <a:pt x="389630" y="0"/>
                </a:lnTo>
                <a:lnTo>
                  <a:pt x="740674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7794419D-819B-0274-EA2C-0C47EF5BB7DE}"/>
              </a:ext>
            </a:extLst>
          </p:cNvPr>
          <p:cNvSpPr/>
          <p:nvPr/>
        </p:nvSpPr>
        <p:spPr>
          <a:xfrm>
            <a:off x="5077315" y="7173054"/>
            <a:ext cx="740673" cy="169053"/>
          </a:xfrm>
          <a:custGeom>
            <a:avLst/>
            <a:gdLst>
              <a:gd name="connsiteX0" fmla="*/ 351044 w 740673"/>
              <a:gd name="connsiteY0" fmla="*/ 169054 h 169053"/>
              <a:gd name="connsiteX1" fmla="*/ 0 w 740673"/>
              <a:gd name="connsiteY1" fmla="*/ 0 h 169053"/>
              <a:gd name="connsiteX2" fmla="*/ 389630 w 740673"/>
              <a:gd name="connsiteY2" fmla="*/ 0 h 169053"/>
              <a:gd name="connsiteX3" fmla="*/ 740674 w 740673"/>
              <a:gd name="connsiteY3" fmla="*/ 169054 h 169053"/>
              <a:gd name="connsiteX4" fmla="*/ 351044 w 740673"/>
              <a:gd name="connsiteY4" fmla="*/ 169054 h 169053"/>
              <a:gd name="connsiteX5" fmla="*/ 351044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351044" y="169054"/>
                </a:moveTo>
                <a:lnTo>
                  <a:pt x="0" y="0"/>
                </a:lnTo>
                <a:lnTo>
                  <a:pt x="389630" y="0"/>
                </a:lnTo>
                <a:lnTo>
                  <a:pt x="740674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B59540FF-79BE-55AE-2E9D-5C70E3194388}"/>
              </a:ext>
            </a:extLst>
          </p:cNvPr>
          <p:cNvSpPr/>
          <p:nvPr/>
        </p:nvSpPr>
        <p:spPr>
          <a:xfrm>
            <a:off x="4747684" y="945722"/>
            <a:ext cx="740673" cy="169053"/>
          </a:xfrm>
          <a:custGeom>
            <a:avLst/>
            <a:gdLst>
              <a:gd name="connsiteX0" fmla="*/ 351044 w 740673"/>
              <a:gd name="connsiteY0" fmla="*/ 169054 h 169053"/>
              <a:gd name="connsiteX1" fmla="*/ 0 w 740673"/>
              <a:gd name="connsiteY1" fmla="*/ 0 h 169053"/>
              <a:gd name="connsiteX2" fmla="*/ 389629 w 740673"/>
              <a:gd name="connsiteY2" fmla="*/ 0 h 169053"/>
              <a:gd name="connsiteX3" fmla="*/ 740673 w 740673"/>
              <a:gd name="connsiteY3" fmla="*/ 169054 h 169053"/>
              <a:gd name="connsiteX4" fmla="*/ 351044 w 740673"/>
              <a:gd name="connsiteY4" fmla="*/ 169054 h 169053"/>
              <a:gd name="connsiteX5" fmla="*/ 351044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351044" y="169054"/>
                </a:moveTo>
                <a:lnTo>
                  <a:pt x="0" y="0"/>
                </a:lnTo>
                <a:lnTo>
                  <a:pt x="389629" y="0"/>
                </a:lnTo>
                <a:lnTo>
                  <a:pt x="740673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708F4E23-AA35-0AC9-50BA-B49FD172B5A4}"/>
              </a:ext>
            </a:extLst>
          </p:cNvPr>
          <p:cNvSpPr/>
          <p:nvPr/>
        </p:nvSpPr>
        <p:spPr>
          <a:xfrm>
            <a:off x="4990614" y="3717146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30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D8B79659-8D6D-C15C-5C2F-AF1FAF1EB9EB}"/>
              </a:ext>
            </a:extLst>
          </p:cNvPr>
          <p:cNvSpPr/>
          <p:nvPr/>
        </p:nvSpPr>
        <p:spPr>
          <a:xfrm>
            <a:off x="4990614" y="5424224"/>
            <a:ext cx="476330" cy="379860"/>
          </a:xfrm>
          <a:custGeom>
            <a:avLst/>
            <a:gdLst>
              <a:gd name="connsiteX0" fmla="*/ 86701 w 476330"/>
              <a:gd name="connsiteY0" fmla="*/ 379860 h 379860"/>
              <a:gd name="connsiteX1" fmla="*/ 0 w 476330"/>
              <a:gd name="connsiteY1" fmla="*/ 0 h 379860"/>
              <a:gd name="connsiteX2" fmla="*/ 389630 w 476330"/>
              <a:gd name="connsiteY2" fmla="*/ 0 h 379860"/>
              <a:gd name="connsiteX3" fmla="*/ 476330 w 476330"/>
              <a:gd name="connsiteY3" fmla="*/ 379860 h 379860"/>
              <a:gd name="connsiteX4" fmla="*/ 86701 w 476330"/>
              <a:gd name="connsiteY4" fmla="*/ 379860 h 379860"/>
              <a:gd name="connsiteX5" fmla="*/ 86701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0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0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24832A0C-40FB-9AF5-1C1D-0CEF2402404D}"/>
              </a:ext>
            </a:extLst>
          </p:cNvPr>
          <p:cNvSpPr/>
          <p:nvPr/>
        </p:nvSpPr>
        <p:spPr>
          <a:xfrm>
            <a:off x="4747684" y="2652800"/>
            <a:ext cx="476329" cy="379860"/>
          </a:xfrm>
          <a:custGeom>
            <a:avLst/>
            <a:gdLst>
              <a:gd name="connsiteX0" fmla="*/ 86701 w 476329"/>
              <a:gd name="connsiteY0" fmla="*/ 379861 h 379860"/>
              <a:gd name="connsiteX1" fmla="*/ 0 w 476329"/>
              <a:gd name="connsiteY1" fmla="*/ 0 h 379860"/>
              <a:gd name="connsiteX2" fmla="*/ 389629 w 476329"/>
              <a:gd name="connsiteY2" fmla="*/ 0 h 379860"/>
              <a:gd name="connsiteX3" fmla="*/ 476330 w 476329"/>
              <a:gd name="connsiteY3" fmla="*/ 379861 h 379860"/>
              <a:gd name="connsiteX4" fmla="*/ 86701 w 476329"/>
              <a:gd name="connsiteY4" fmla="*/ 379861 h 379860"/>
              <a:gd name="connsiteX5" fmla="*/ 86701 w 476329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29" h="379860">
                <a:moveTo>
                  <a:pt x="86701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6EB7D15D-600B-01D6-D292-53293DD04079}"/>
              </a:ext>
            </a:extLst>
          </p:cNvPr>
          <p:cNvSpPr/>
          <p:nvPr/>
        </p:nvSpPr>
        <p:spPr>
          <a:xfrm>
            <a:off x="4990614" y="6793194"/>
            <a:ext cx="476330" cy="379860"/>
          </a:xfrm>
          <a:custGeom>
            <a:avLst/>
            <a:gdLst>
              <a:gd name="connsiteX0" fmla="*/ 86701 w 476330"/>
              <a:gd name="connsiteY0" fmla="*/ 379860 h 379860"/>
              <a:gd name="connsiteX1" fmla="*/ 0 w 476330"/>
              <a:gd name="connsiteY1" fmla="*/ 0 h 379860"/>
              <a:gd name="connsiteX2" fmla="*/ 389630 w 476330"/>
              <a:gd name="connsiteY2" fmla="*/ 0 h 379860"/>
              <a:gd name="connsiteX3" fmla="*/ 476330 w 476330"/>
              <a:gd name="connsiteY3" fmla="*/ 379860 h 379860"/>
              <a:gd name="connsiteX4" fmla="*/ 86701 w 476330"/>
              <a:gd name="connsiteY4" fmla="*/ 379860 h 379860"/>
              <a:gd name="connsiteX5" fmla="*/ 86701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0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0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BE289C3C-3018-2B83-4732-8372611FBD92}"/>
              </a:ext>
            </a:extLst>
          </p:cNvPr>
          <p:cNvSpPr/>
          <p:nvPr/>
        </p:nvSpPr>
        <p:spPr>
          <a:xfrm>
            <a:off x="5341658" y="1419400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30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23310919-C250-5485-6358-368A189D3B6F}"/>
              </a:ext>
            </a:extLst>
          </p:cNvPr>
          <p:cNvSpPr/>
          <p:nvPr/>
        </p:nvSpPr>
        <p:spPr>
          <a:xfrm>
            <a:off x="4990614" y="8500272"/>
            <a:ext cx="476330" cy="379860"/>
          </a:xfrm>
          <a:custGeom>
            <a:avLst/>
            <a:gdLst>
              <a:gd name="connsiteX0" fmla="*/ 86701 w 476330"/>
              <a:gd name="connsiteY0" fmla="*/ 379860 h 379860"/>
              <a:gd name="connsiteX1" fmla="*/ 0 w 476330"/>
              <a:gd name="connsiteY1" fmla="*/ 0 h 379860"/>
              <a:gd name="connsiteX2" fmla="*/ 389630 w 476330"/>
              <a:gd name="connsiteY2" fmla="*/ 0 h 379860"/>
              <a:gd name="connsiteX3" fmla="*/ 476330 w 476330"/>
              <a:gd name="connsiteY3" fmla="*/ 379860 h 379860"/>
              <a:gd name="connsiteX4" fmla="*/ 86701 w 476330"/>
              <a:gd name="connsiteY4" fmla="*/ 379860 h 379860"/>
              <a:gd name="connsiteX5" fmla="*/ 86701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0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0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D2914459-1BD6-FF0A-7B5C-7EFEE525A0D6}"/>
              </a:ext>
            </a:extLst>
          </p:cNvPr>
          <p:cNvSpPr/>
          <p:nvPr/>
        </p:nvSpPr>
        <p:spPr>
          <a:xfrm>
            <a:off x="4990614" y="-118623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30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5E6C812E-931E-F65F-0294-47852DB61098}"/>
              </a:ext>
            </a:extLst>
          </p:cNvPr>
          <p:cNvSpPr/>
          <p:nvPr/>
        </p:nvSpPr>
        <p:spPr>
          <a:xfrm>
            <a:off x="5185429" y="4266060"/>
            <a:ext cx="632559" cy="304624"/>
          </a:xfrm>
          <a:custGeom>
            <a:avLst/>
            <a:gdLst>
              <a:gd name="connsiteX0" fmla="*/ 0 w 632559"/>
              <a:gd name="connsiteY0" fmla="*/ 304624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29 w 632559"/>
              <a:gd name="connsiteY3" fmla="*/ 304624 h 304624"/>
              <a:gd name="connsiteX4" fmla="*/ 0 w 632559"/>
              <a:gd name="connsiteY4" fmla="*/ 304624 h 304624"/>
              <a:gd name="connsiteX5" fmla="*/ 0 w 632559"/>
              <a:gd name="connsiteY5" fmla="*/ 304624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4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4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4F80A44C-AACD-FD2A-1167-452154E132D3}"/>
              </a:ext>
            </a:extLst>
          </p:cNvPr>
          <p:cNvSpPr/>
          <p:nvPr/>
        </p:nvSpPr>
        <p:spPr>
          <a:xfrm>
            <a:off x="4834385" y="5804084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29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094F29E5-DEEE-4041-A410-3BD4F285B71A}"/>
              </a:ext>
            </a:extLst>
          </p:cNvPr>
          <p:cNvSpPr/>
          <p:nvPr/>
        </p:nvSpPr>
        <p:spPr>
          <a:xfrm>
            <a:off x="4747684" y="2348175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29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EF2DCBFE-8027-C290-0B3F-B1B8B7D23526}"/>
              </a:ext>
            </a:extLst>
          </p:cNvPr>
          <p:cNvSpPr/>
          <p:nvPr/>
        </p:nvSpPr>
        <p:spPr>
          <a:xfrm>
            <a:off x="5185429" y="7342108"/>
            <a:ext cx="632559" cy="304624"/>
          </a:xfrm>
          <a:custGeom>
            <a:avLst/>
            <a:gdLst>
              <a:gd name="connsiteX0" fmla="*/ 0 w 632559"/>
              <a:gd name="connsiteY0" fmla="*/ 304624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29 w 632559"/>
              <a:gd name="connsiteY3" fmla="*/ 304624 h 304624"/>
              <a:gd name="connsiteX4" fmla="*/ 0 w 632559"/>
              <a:gd name="connsiteY4" fmla="*/ 304624 h 304624"/>
              <a:gd name="connsiteX5" fmla="*/ 0 w 632559"/>
              <a:gd name="connsiteY5" fmla="*/ 304624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4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4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3175B655-C19F-61CF-5939-050DA7531460}"/>
              </a:ext>
            </a:extLst>
          </p:cNvPr>
          <p:cNvSpPr/>
          <p:nvPr/>
        </p:nvSpPr>
        <p:spPr>
          <a:xfrm>
            <a:off x="4834385" y="261237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29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2440697F-8552-17AD-D013-3BCE56CA58FB}"/>
              </a:ext>
            </a:extLst>
          </p:cNvPr>
          <p:cNvSpPr/>
          <p:nvPr/>
        </p:nvSpPr>
        <p:spPr>
          <a:xfrm>
            <a:off x="4834385" y="-1107732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29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8358DAB4-28C7-6975-6CA9-CE9333138A4C}"/>
              </a:ext>
            </a:extLst>
          </p:cNvPr>
          <p:cNvSpPr/>
          <p:nvPr/>
        </p:nvSpPr>
        <p:spPr>
          <a:xfrm>
            <a:off x="3764081" y="3886200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30 w 632559"/>
              <a:gd name="connsiteY2" fmla="*/ 0 h 304624"/>
              <a:gd name="connsiteX3" fmla="*/ 632560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30" y="0"/>
                </a:lnTo>
                <a:lnTo>
                  <a:pt x="632560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9F55813E-CB29-C26D-2516-E6879EC95BC4}"/>
              </a:ext>
            </a:extLst>
          </p:cNvPr>
          <p:cNvSpPr/>
          <p:nvPr/>
        </p:nvSpPr>
        <p:spPr>
          <a:xfrm>
            <a:off x="3413037" y="2348175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30 w 632559"/>
              <a:gd name="connsiteY2" fmla="*/ 0 h 304624"/>
              <a:gd name="connsiteX3" fmla="*/ 632560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30" y="0"/>
                </a:lnTo>
                <a:lnTo>
                  <a:pt x="632560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D6BE8095-F65A-389C-1904-1EF4D57997C3}"/>
              </a:ext>
            </a:extLst>
          </p:cNvPr>
          <p:cNvSpPr/>
          <p:nvPr/>
        </p:nvSpPr>
        <p:spPr>
          <a:xfrm>
            <a:off x="3413037" y="5424224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30 w 632559"/>
              <a:gd name="connsiteY2" fmla="*/ 0 h 304624"/>
              <a:gd name="connsiteX3" fmla="*/ 632560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30" y="0"/>
                </a:lnTo>
                <a:lnTo>
                  <a:pt x="632560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76A7CD20-6E36-33E5-4C8E-32BD68037387}"/>
              </a:ext>
            </a:extLst>
          </p:cNvPr>
          <p:cNvSpPr/>
          <p:nvPr/>
        </p:nvSpPr>
        <p:spPr>
          <a:xfrm>
            <a:off x="3499737" y="261237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30 w 632559"/>
              <a:gd name="connsiteY2" fmla="*/ 0 h 304624"/>
              <a:gd name="connsiteX3" fmla="*/ 632560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30" y="0"/>
                </a:lnTo>
                <a:lnTo>
                  <a:pt x="632560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4F430BA7-4C33-9C38-CFBC-32068922E182}"/>
              </a:ext>
            </a:extLst>
          </p:cNvPr>
          <p:cNvSpPr/>
          <p:nvPr/>
        </p:nvSpPr>
        <p:spPr>
          <a:xfrm>
            <a:off x="3850781" y="7342108"/>
            <a:ext cx="632559" cy="304624"/>
          </a:xfrm>
          <a:custGeom>
            <a:avLst/>
            <a:gdLst>
              <a:gd name="connsiteX0" fmla="*/ 242930 w 632559"/>
              <a:gd name="connsiteY0" fmla="*/ 304624 h 304624"/>
              <a:gd name="connsiteX1" fmla="*/ 0 w 632559"/>
              <a:gd name="connsiteY1" fmla="*/ 0 h 304624"/>
              <a:gd name="connsiteX2" fmla="*/ 389630 w 632559"/>
              <a:gd name="connsiteY2" fmla="*/ 0 h 304624"/>
              <a:gd name="connsiteX3" fmla="*/ 632560 w 632559"/>
              <a:gd name="connsiteY3" fmla="*/ 304624 h 304624"/>
              <a:gd name="connsiteX4" fmla="*/ 242930 w 632559"/>
              <a:gd name="connsiteY4" fmla="*/ 304624 h 304624"/>
              <a:gd name="connsiteX5" fmla="*/ 242930 w 632559"/>
              <a:gd name="connsiteY5" fmla="*/ 304624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4"/>
                </a:moveTo>
                <a:lnTo>
                  <a:pt x="0" y="0"/>
                </a:lnTo>
                <a:lnTo>
                  <a:pt x="389630" y="0"/>
                </a:lnTo>
                <a:lnTo>
                  <a:pt x="632560" y="304624"/>
                </a:lnTo>
                <a:lnTo>
                  <a:pt x="242930" y="304624"/>
                </a:lnTo>
                <a:lnTo>
                  <a:pt x="24293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C91AEFE8-1FF4-64CC-9FE1-DF32771597E0}"/>
              </a:ext>
            </a:extLst>
          </p:cNvPr>
          <p:cNvSpPr/>
          <p:nvPr/>
        </p:nvSpPr>
        <p:spPr>
          <a:xfrm>
            <a:off x="3413037" y="-1487593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30 w 632559"/>
              <a:gd name="connsiteY2" fmla="*/ 0 h 304624"/>
              <a:gd name="connsiteX3" fmla="*/ 632560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30" y="0"/>
                </a:lnTo>
                <a:lnTo>
                  <a:pt x="632560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2455A298-BFC8-0035-5BAC-13A6F2651F3F}"/>
              </a:ext>
            </a:extLst>
          </p:cNvPr>
          <p:cNvSpPr/>
          <p:nvPr/>
        </p:nvSpPr>
        <p:spPr>
          <a:xfrm>
            <a:off x="3413037" y="3337285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30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A17BE807-1A8D-82D4-5341-AEDB3F7D701B}"/>
              </a:ext>
            </a:extLst>
          </p:cNvPr>
          <p:cNvSpPr/>
          <p:nvPr/>
        </p:nvSpPr>
        <p:spPr>
          <a:xfrm>
            <a:off x="3413037" y="1968315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30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83BD4790-077E-4E52-E9AD-3AF638748128}"/>
              </a:ext>
            </a:extLst>
          </p:cNvPr>
          <p:cNvSpPr/>
          <p:nvPr/>
        </p:nvSpPr>
        <p:spPr>
          <a:xfrm>
            <a:off x="3764081" y="4875309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30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638B5DB2-7CD2-63C6-69A2-F5A17EC3C180}"/>
              </a:ext>
            </a:extLst>
          </p:cNvPr>
          <p:cNvSpPr/>
          <p:nvPr/>
        </p:nvSpPr>
        <p:spPr>
          <a:xfrm>
            <a:off x="3655967" y="565861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30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EE83CE4B-38C3-F243-4F1A-F17AAA72B910}"/>
              </a:ext>
            </a:extLst>
          </p:cNvPr>
          <p:cNvSpPr/>
          <p:nvPr/>
        </p:nvSpPr>
        <p:spPr>
          <a:xfrm>
            <a:off x="3655967" y="6108709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30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71644F20-9543-CAD9-340D-47FBEE8BF008}"/>
              </a:ext>
            </a:extLst>
          </p:cNvPr>
          <p:cNvSpPr/>
          <p:nvPr/>
        </p:nvSpPr>
        <p:spPr>
          <a:xfrm>
            <a:off x="3655967" y="-803108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30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5311135D-43FB-1FDD-38D8-740E3058E038}"/>
              </a:ext>
            </a:extLst>
          </p:cNvPr>
          <p:cNvSpPr/>
          <p:nvPr/>
        </p:nvSpPr>
        <p:spPr>
          <a:xfrm>
            <a:off x="4007011" y="7646732"/>
            <a:ext cx="476330" cy="379861"/>
          </a:xfrm>
          <a:custGeom>
            <a:avLst/>
            <a:gdLst>
              <a:gd name="connsiteX0" fmla="*/ 0 w 476330"/>
              <a:gd name="connsiteY0" fmla="*/ 379861 h 379861"/>
              <a:gd name="connsiteX1" fmla="*/ 86701 w 476330"/>
              <a:gd name="connsiteY1" fmla="*/ 0 h 379861"/>
              <a:gd name="connsiteX2" fmla="*/ 476330 w 476330"/>
              <a:gd name="connsiteY2" fmla="*/ 0 h 379861"/>
              <a:gd name="connsiteX3" fmla="*/ 389630 w 476330"/>
              <a:gd name="connsiteY3" fmla="*/ 379861 h 379861"/>
              <a:gd name="connsiteX4" fmla="*/ 0 w 476330"/>
              <a:gd name="connsiteY4" fmla="*/ 379861 h 379861"/>
              <a:gd name="connsiteX5" fmla="*/ 0 w 476330"/>
              <a:gd name="connsiteY5" fmla="*/ 379861 h 379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1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46E86D87-AB97-0C10-A2D7-8BB876005F61}"/>
              </a:ext>
            </a:extLst>
          </p:cNvPr>
          <p:cNvSpPr/>
          <p:nvPr/>
        </p:nvSpPr>
        <p:spPr>
          <a:xfrm>
            <a:off x="3413037" y="8880132"/>
            <a:ext cx="476330" cy="379861"/>
          </a:xfrm>
          <a:custGeom>
            <a:avLst/>
            <a:gdLst>
              <a:gd name="connsiteX0" fmla="*/ 0 w 476330"/>
              <a:gd name="connsiteY0" fmla="*/ 379861 h 379861"/>
              <a:gd name="connsiteX1" fmla="*/ 86701 w 476330"/>
              <a:gd name="connsiteY1" fmla="*/ 0 h 379861"/>
              <a:gd name="connsiteX2" fmla="*/ 476330 w 476330"/>
              <a:gd name="connsiteY2" fmla="*/ 0 h 379861"/>
              <a:gd name="connsiteX3" fmla="*/ 389630 w 476330"/>
              <a:gd name="connsiteY3" fmla="*/ 379861 h 379861"/>
              <a:gd name="connsiteX4" fmla="*/ 0 w 476330"/>
              <a:gd name="connsiteY4" fmla="*/ 379861 h 379861"/>
              <a:gd name="connsiteX5" fmla="*/ 0 w 476330"/>
              <a:gd name="connsiteY5" fmla="*/ 379861 h 379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1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ED5DCFF3-BCE0-7805-9940-846A28E53868}"/>
              </a:ext>
            </a:extLst>
          </p:cNvPr>
          <p:cNvSpPr/>
          <p:nvPr/>
        </p:nvSpPr>
        <p:spPr>
          <a:xfrm>
            <a:off x="3499737" y="1799261"/>
            <a:ext cx="740673" cy="169053"/>
          </a:xfrm>
          <a:custGeom>
            <a:avLst/>
            <a:gdLst>
              <a:gd name="connsiteX0" fmla="*/ 0 w 740673"/>
              <a:gd name="connsiteY0" fmla="*/ 169054 h 169053"/>
              <a:gd name="connsiteX1" fmla="*/ 351044 w 740673"/>
              <a:gd name="connsiteY1" fmla="*/ 0 h 169053"/>
              <a:gd name="connsiteX2" fmla="*/ 740674 w 740673"/>
              <a:gd name="connsiteY2" fmla="*/ 0 h 169053"/>
              <a:gd name="connsiteX3" fmla="*/ 389630 w 740673"/>
              <a:gd name="connsiteY3" fmla="*/ 169054 h 169053"/>
              <a:gd name="connsiteX4" fmla="*/ 0 w 740673"/>
              <a:gd name="connsiteY4" fmla="*/ 169054 h 169053"/>
              <a:gd name="connsiteX5" fmla="*/ 0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0" y="169054"/>
                </a:moveTo>
                <a:lnTo>
                  <a:pt x="351044" y="0"/>
                </a:lnTo>
                <a:lnTo>
                  <a:pt x="740674" y="0"/>
                </a:lnTo>
                <a:lnTo>
                  <a:pt x="389630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94AD7C2F-9CE8-844B-4C54-E129CFF21433}"/>
              </a:ext>
            </a:extLst>
          </p:cNvPr>
          <p:cNvSpPr/>
          <p:nvPr/>
        </p:nvSpPr>
        <p:spPr>
          <a:xfrm>
            <a:off x="3413037" y="-1656647"/>
            <a:ext cx="740673" cy="169053"/>
          </a:xfrm>
          <a:custGeom>
            <a:avLst/>
            <a:gdLst>
              <a:gd name="connsiteX0" fmla="*/ 0 w 740673"/>
              <a:gd name="connsiteY0" fmla="*/ 169054 h 169053"/>
              <a:gd name="connsiteX1" fmla="*/ 351044 w 740673"/>
              <a:gd name="connsiteY1" fmla="*/ 0 h 169053"/>
              <a:gd name="connsiteX2" fmla="*/ 740674 w 740673"/>
              <a:gd name="connsiteY2" fmla="*/ 0 h 169053"/>
              <a:gd name="connsiteX3" fmla="*/ 389630 w 740673"/>
              <a:gd name="connsiteY3" fmla="*/ 169054 h 169053"/>
              <a:gd name="connsiteX4" fmla="*/ 0 w 740673"/>
              <a:gd name="connsiteY4" fmla="*/ 169054 h 169053"/>
              <a:gd name="connsiteX5" fmla="*/ 0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0" y="169054"/>
                </a:moveTo>
                <a:lnTo>
                  <a:pt x="351044" y="0"/>
                </a:lnTo>
                <a:lnTo>
                  <a:pt x="740674" y="0"/>
                </a:lnTo>
                <a:lnTo>
                  <a:pt x="389630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71CB6439-F665-64D1-2B93-8D634019FE96}"/>
              </a:ext>
            </a:extLst>
          </p:cNvPr>
          <p:cNvSpPr/>
          <p:nvPr/>
        </p:nvSpPr>
        <p:spPr>
          <a:xfrm>
            <a:off x="3413037" y="5255170"/>
            <a:ext cx="740673" cy="169053"/>
          </a:xfrm>
          <a:custGeom>
            <a:avLst/>
            <a:gdLst>
              <a:gd name="connsiteX0" fmla="*/ 0 w 740673"/>
              <a:gd name="connsiteY0" fmla="*/ 169054 h 169053"/>
              <a:gd name="connsiteX1" fmla="*/ 351044 w 740673"/>
              <a:gd name="connsiteY1" fmla="*/ 0 h 169053"/>
              <a:gd name="connsiteX2" fmla="*/ 740674 w 740673"/>
              <a:gd name="connsiteY2" fmla="*/ 0 h 169053"/>
              <a:gd name="connsiteX3" fmla="*/ 389630 w 740673"/>
              <a:gd name="connsiteY3" fmla="*/ 169054 h 169053"/>
              <a:gd name="connsiteX4" fmla="*/ 0 w 740673"/>
              <a:gd name="connsiteY4" fmla="*/ 169054 h 169053"/>
              <a:gd name="connsiteX5" fmla="*/ 0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0" y="169054"/>
                </a:moveTo>
                <a:lnTo>
                  <a:pt x="351044" y="0"/>
                </a:lnTo>
                <a:lnTo>
                  <a:pt x="740674" y="0"/>
                </a:lnTo>
                <a:lnTo>
                  <a:pt x="389630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EFD984F1-4E0A-4071-7F9E-3191F0E294FA}"/>
              </a:ext>
            </a:extLst>
          </p:cNvPr>
          <p:cNvSpPr/>
          <p:nvPr/>
        </p:nvSpPr>
        <p:spPr>
          <a:xfrm>
            <a:off x="3655967" y="8026594"/>
            <a:ext cx="740673" cy="169053"/>
          </a:xfrm>
          <a:custGeom>
            <a:avLst/>
            <a:gdLst>
              <a:gd name="connsiteX0" fmla="*/ 0 w 740673"/>
              <a:gd name="connsiteY0" fmla="*/ 169054 h 169053"/>
              <a:gd name="connsiteX1" fmla="*/ 351044 w 740673"/>
              <a:gd name="connsiteY1" fmla="*/ 0 h 169053"/>
              <a:gd name="connsiteX2" fmla="*/ 740674 w 740673"/>
              <a:gd name="connsiteY2" fmla="*/ 0 h 169053"/>
              <a:gd name="connsiteX3" fmla="*/ 389630 w 740673"/>
              <a:gd name="connsiteY3" fmla="*/ 169054 h 169053"/>
              <a:gd name="connsiteX4" fmla="*/ 0 w 740673"/>
              <a:gd name="connsiteY4" fmla="*/ 169054 h 169053"/>
              <a:gd name="connsiteX5" fmla="*/ 0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0" y="169054"/>
                </a:moveTo>
                <a:lnTo>
                  <a:pt x="351044" y="0"/>
                </a:lnTo>
                <a:lnTo>
                  <a:pt x="740674" y="0"/>
                </a:lnTo>
                <a:lnTo>
                  <a:pt x="389630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9FB7850E-44A3-BCAB-DBEA-FF10FC598F69}"/>
              </a:ext>
            </a:extLst>
          </p:cNvPr>
          <p:cNvSpPr/>
          <p:nvPr/>
        </p:nvSpPr>
        <p:spPr>
          <a:xfrm>
            <a:off x="3413037" y="6793194"/>
            <a:ext cx="740673" cy="169053"/>
          </a:xfrm>
          <a:custGeom>
            <a:avLst/>
            <a:gdLst>
              <a:gd name="connsiteX0" fmla="*/ 351044 w 740673"/>
              <a:gd name="connsiteY0" fmla="*/ 169054 h 169053"/>
              <a:gd name="connsiteX1" fmla="*/ 0 w 740673"/>
              <a:gd name="connsiteY1" fmla="*/ 0 h 169053"/>
              <a:gd name="connsiteX2" fmla="*/ 389630 w 740673"/>
              <a:gd name="connsiteY2" fmla="*/ 0 h 169053"/>
              <a:gd name="connsiteX3" fmla="*/ 740674 w 740673"/>
              <a:gd name="connsiteY3" fmla="*/ 169054 h 169053"/>
              <a:gd name="connsiteX4" fmla="*/ 351044 w 740673"/>
              <a:gd name="connsiteY4" fmla="*/ 169054 h 169053"/>
              <a:gd name="connsiteX5" fmla="*/ 351044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351044" y="169054"/>
                </a:moveTo>
                <a:lnTo>
                  <a:pt x="0" y="0"/>
                </a:lnTo>
                <a:lnTo>
                  <a:pt x="389630" y="0"/>
                </a:lnTo>
                <a:lnTo>
                  <a:pt x="740674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7947E7A4-3B8B-2A40-5028-66EBE85235CD}"/>
              </a:ext>
            </a:extLst>
          </p:cNvPr>
          <p:cNvSpPr/>
          <p:nvPr/>
        </p:nvSpPr>
        <p:spPr>
          <a:xfrm>
            <a:off x="3413037" y="3717146"/>
            <a:ext cx="740673" cy="169053"/>
          </a:xfrm>
          <a:custGeom>
            <a:avLst/>
            <a:gdLst>
              <a:gd name="connsiteX0" fmla="*/ 351044 w 740673"/>
              <a:gd name="connsiteY0" fmla="*/ 169054 h 169053"/>
              <a:gd name="connsiteX1" fmla="*/ 0 w 740673"/>
              <a:gd name="connsiteY1" fmla="*/ 0 h 169053"/>
              <a:gd name="connsiteX2" fmla="*/ 389630 w 740673"/>
              <a:gd name="connsiteY2" fmla="*/ 0 h 169053"/>
              <a:gd name="connsiteX3" fmla="*/ 740674 w 740673"/>
              <a:gd name="connsiteY3" fmla="*/ 169054 h 169053"/>
              <a:gd name="connsiteX4" fmla="*/ 351044 w 740673"/>
              <a:gd name="connsiteY4" fmla="*/ 169054 h 169053"/>
              <a:gd name="connsiteX5" fmla="*/ 351044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351044" y="169054"/>
                </a:moveTo>
                <a:lnTo>
                  <a:pt x="0" y="0"/>
                </a:lnTo>
                <a:lnTo>
                  <a:pt x="389630" y="0"/>
                </a:lnTo>
                <a:lnTo>
                  <a:pt x="740674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C136C524-0B5F-1F6D-118A-20E3132B9797}"/>
              </a:ext>
            </a:extLst>
          </p:cNvPr>
          <p:cNvSpPr/>
          <p:nvPr/>
        </p:nvSpPr>
        <p:spPr>
          <a:xfrm>
            <a:off x="3655967" y="945722"/>
            <a:ext cx="740673" cy="169053"/>
          </a:xfrm>
          <a:custGeom>
            <a:avLst/>
            <a:gdLst>
              <a:gd name="connsiteX0" fmla="*/ 351044 w 740673"/>
              <a:gd name="connsiteY0" fmla="*/ 169054 h 169053"/>
              <a:gd name="connsiteX1" fmla="*/ 0 w 740673"/>
              <a:gd name="connsiteY1" fmla="*/ 0 h 169053"/>
              <a:gd name="connsiteX2" fmla="*/ 389630 w 740673"/>
              <a:gd name="connsiteY2" fmla="*/ 0 h 169053"/>
              <a:gd name="connsiteX3" fmla="*/ 740674 w 740673"/>
              <a:gd name="connsiteY3" fmla="*/ 169054 h 169053"/>
              <a:gd name="connsiteX4" fmla="*/ 351044 w 740673"/>
              <a:gd name="connsiteY4" fmla="*/ 169054 h 169053"/>
              <a:gd name="connsiteX5" fmla="*/ 351044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351044" y="169054"/>
                </a:moveTo>
                <a:lnTo>
                  <a:pt x="0" y="0"/>
                </a:lnTo>
                <a:lnTo>
                  <a:pt x="389630" y="0"/>
                </a:lnTo>
                <a:lnTo>
                  <a:pt x="740674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394A07C8-8D75-5CA1-DB6E-02DFD30A0C35}"/>
              </a:ext>
            </a:extLst>
          </p:cNvPr>
          <p:cNvSpPr/>
          <p:nvPr/>
        </p:nvSpPr>
        <p:spPr>
          <a:xfrm>
            <a:off x="4007011" y="4190824"/>
            <a:ext cx="476330" cy="379860"/>
          </a:xfrm>
          <a:custGeom>
            <a:avLst/>
            <a:gdLst>
              <a:gd name="connsiteX0" fmla="*/ 86701 w 476330"/>
              <a:gd name="connsiteY0" fmla="*/ 379860 h 379860"/>
              <a:gd name="connsiteX1" fmla="*/ 0 w 476330"/>
              <a:gd name="connsiteY1" fmla="*/ 0 h 379860"/>
              <a:gd name="connsiteX2" fmla="*/ 389630 w 476330"/>
              <a:gd name="connsiteY2" fmla="*/ 0 h 379860"/>
              <a:gd name="connsiteX3" fmla="*/ 476330 w 476330"/>
              <a:gd name="connsiteY3" fmla="*/ 379860 h 379860"/>
              <a:gd name="connsiteX4" fmla="*/ 86701 w 476330"/>
              <a:gd name="connsiteY4" fmla="*/ 379860 h 379860"/>
              <a:gd name="connsiteX5" fmla="*/ 86701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0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0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20B6A060-924D-757D-BDEE-34AF2EA95BE4}"/>
              </a:ext>
            </a:extLst>
          </p:cNvPr>
          <p:cNvSpPr/>
          <p:nvPr/>
        </p:nvSpPr>
        <p:spPr>
          <a:xfrm>
            <a:off x="3655967" y="5728848"/>
            <a:ext cx="476330" cy="379860"/>
          </a:xfrm>
          <a:custGeom>
            <a:avLst/>
            <a:gdLst>
              <a:gd name="connsiteX0" fmla="*/ 86701 w 476330"/>
              <a:gd name="connsiteY0" fmla="*/ 379860 h 379860"/>
              <a:gd name="connsiteX1" fmla="*/ 0 w 476330"/>
              <a:gd name="connsiteY1" fmla="*/ 0 h 379860"/>
              <a:gd name="connsiteX2" fmla="*/ 389630 w 476330"/>
              <a:gd name="connsiteY2" fmla="*/ 0 h 379860"/>
              <a:gd name="connsiteX3" fmla="*/ 476330 w 476330"/>
              <a:gd name="connsiteY3" fmla="*/ 379860 h 379860"/>
              <a:gd name="connsiteX4" fmla="*/ 86701 w 476330"/>
              <a:gd name="connsiteY4" fmla="*/ 379860 h 379860"/>
              <a:gd name="connsiteX5" fmla="*/ 86701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0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0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004F8A53-77B4-A9FD-C345-EE29AB099CDE}"/>
              </a:ext>
            </a:extLst>
          </p:cNvPr>
          <p:cNvSpPr/>
          <p:nvPr/>
        </p:nvSpPr>
        <p:spPr>
          <a:xfrm>
            <a:off x="3655967" y="2652800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30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523EC74B-3485-5FFE-D181-0415BFACF0EE}"/>
              </a:ext>
            </a:extLst>
          </p:cNvPr>
          <p:cNvSpPr/>
          <p:nvPr/>
        </p:nvSpPr>
        <p:spPr>
          <a:xfrm>
            <a:off x="3764081" y="6962248"/>
            <a:ext cx="476330" cy="379860"/>
          </a:xfrm>
          <a:custGeom>
            <a:avLst/>
            <a:gdLst>
              <a:gd name="connsiteX0" fmla="*/ 86701 w 476330"/>
              <a:gd name="connsiteY0" fmla="*/ 379860 h 379860"/>
              <a:gd name="connsiteX1" fmla="*/ 0 w 476330"/>
              <a:gd name="connsiteY1" fmla="*/ 0 h 379860"/>
              <a:gd name="connsiteX2" fmla="*/ 389630 w 476330"/>
              <a:gd name="connsiteY2" fmla="*/ 0 h 379860"/>
              <a:gd name="connsiteX3" fmla="*/ 476330 w 476330"/>
              <a:gd name="connsiteY3" fmla="*/ 379860 h 379860"/>
              <a:gd name="connsiteX4" fmla="*/ 86701 w 476330"/>
              <a:gd name="connsiteY4" fmla="*/ 379860 h 379860"/>
              <a:gd name="connsiteX5" fmla="*/ 86701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0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0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AA0C2519-DD05-DD10-ED47-A63137F0DA63}"/>
              </a:ext>
            </a:extLst>
          </p:cNvPr>
          <p:cNvSpPr/>
          <p:nvPr/>
        </p:nvSpPr>
        <p:spPr>
          <a:xfrm>
            <a:off x="3764081" y="1419400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30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09BD2917-5EBA-4349-E4F5-3BF8E4840582}"/>
              </a:ext>
            </a:extLst>
          </p:cNvPr>
          <p:cNvSpPr/>
          <p:nvPr/>
        </p:nvSpPr>
        <p:spPr>
          <a:xfrm>
            <a:off x="3413037" y="8500272"/>
            <a:ext cx="476330" cy="379860"/>
          </a:xfrm>
          <a:custGeom>
            <a:avLst/>
            <a:gdLst>
              <a:gd name="connsiteX0" fmla="*/ 86701 w 476330"/>
              <a:gd name="connsiteY0" fmla="*/ 379860 h 379860"/>
              <a:gd name="connsiteX1" fmla="*/ 0 w 476330"/>
              <a:gd name="connsiteY1" fmla="*/ 0 h 379860"/>
              <a:gd name="connsiteX2" fmla="*/ 389630 w 476330"/>
              <a:gd name="connsiteY2" fmla="*/ 0 h 379860"/>
              <a:gd name="connsiteX3" fmla="*/ 476330 w 476330"/>
              <a:gd name="connsiteY3" fmla="*/ 379860 h 379860"/>
              <a:gd name="connsiteX4" fmla="*/ 86701 w 476330"/>
              <a:gd name="connsiteY4" fmla="*/ 379860 h 379860"/>
              <a:gd name="connsiteX5" fmla="*/ 86701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0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0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821F8496-ADEB-62F3-99DE-FC5224643097}"/>
              </a:ext>
            </a:extLst>
          </p:cNvPr>
          <p:cNvSpPr/>
          <p:nvPr/>
        </p:nvSpPr>
        <p:spPr>
          <a:xfrm>
            <a:off x="3413037" y="-118623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30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C9DB9791-10D8-3359-7CC5-C57096F622E9}"/>
              </a:ext>
            </a:extLst>
          </p:cNvPr>
          <p:cNvSpPr/>
          <p:nvPr/>
        </p:nvSpPr>
        <p:spPr>
          <a:xfrm>
            <a:off x="3655967" y="-1182968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30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F13C32C3-E446-967C-0AED-9567316675C9}"/>
              </a:ext>
            </a:extLst>
          </p:cNvPr>
          <p:cNvSpPr/>
          <p:nvPr/>
        </p:nvSpPr>
        <p:spPr>
          <a:xfrm>
            <a:off x="3499737" y="3032660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60 w 632559"/>
              <a:gd name="connsiteY2" fmla="*/ 0 h 304624"/>
              <a:gd name="connsiteX3" fmla="*/ 389630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60" y="0"/>
                </a:lnTo>
                <a:lnTo>
                  <a:pt x="389630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36E94C1A-1A32-5761-6BC5-144AD8FD88CF}"/>
              </a:ext>
            </a:extLst>
          </p:cNvPr>
          <p:cNvSpPr/>
          <p:nvPr/>
        </p:nvSpPr>
        <p:spPr>
          <a:xfrm>
            <a:off x="3850781" y="4570684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60 w 632559"/>
              <a:gd name="connsiteY2" fmla="*/ 0 h 304624"/>
              <a:gd name="connsiteX3" fmla="*/ 389630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60" y="0"/>
                </a:lnTo>
                <a:lnTo>
                  <a:pt x="389630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10276B7B-BB98-DB93-9716-29DC89956A58}"/>
              </a:ext>
            </a:extLst>
          </p:cNvPr>
          <p:cNvSpPr/>
          <p:nvPr/>
        </p:nvSpPr>
        <p:spPr>
          <a:xfrm>
            <a:off x="3764081" y="1114776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60 w 632559"/>
              <a:gd name="connsiteY2" fmla="*/ 0 h 304624"/>
              <a:gd name="connsiteX3" fmla="*/ 389630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60" y="0"/>
                </a:lnTo>
                <a:lnTo>
                  <a:pt x="389630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5D5DD46D-C5DE-681D-772D-F987786F3121}"/>
              </a:ext>
            </a:extLst>
          </p:cNvPr>
          <p:cNvSpPr/>
          <p:nvPr/>
        </p:nvSpPr>
        <p:spPr>
          <a:xfrm>
            <a:off x="3413037" y="6488569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60 w 632559"/>
              <a:gd name="connsiteY2" fmla="*/ 0 h 304624"/>
              <a:gd name="connsiteX3" fmla="*/ 389630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60" y="0"/>
                </a:lnTo>
                <a:lnTo>
                  <a:pt x="389630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D65FACA0-B8EC-9613-262E-2B0DD8D3FBDB}"/>
              </a:ext>
            </a:extLst>
          </p:cNvPr>
          <p:cNvSpPr/>
          <p:nvPr/>
        </p:nvSpPr>
        <p:spPr>
          <a:xfrm>
            <a:off x="3413037" y="-423247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60 w 632559"/>
              <a:gd name="connsiteY2" fmla="*/ 0 h 304624"/>
              <a:gd name="connsiteX3" fmla="*/ 389630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60" y="0"/>
                </a:lnTo>
                <a:lnTo>
                  <a:pt x="389630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D6A26B67-8937-6A7F-CEF4-FFC57D4FB777}"/>
              </a:ext>
            </a:extLst>
          </p:cNvPr>
          <p:cNvSpPr/>
          <p:nvPr/>
        </p:nvSpPr>
        <p:spPr>
          <a:xfrm>
            <a:off x="3413037" y="8195647"/>
            <a:ext cx="632559" cy="304624"/>
          </a:xfrm>
          <a:custGeom>
            <a:avLst/>
            <a:gdLst>
              <a:gd name="connsiteX0" fmla="*/ 0 w 632559"/>
              <a:gd name="connsiteY0" fmla="*/ 304624 h 304624"/>
              <a:gd name="connsiteX1" fmla="*/ 242930 w 632559"/>
              <a:gd name="connsiteY1" fmla="*/ 0 h 304624"/>
              <a:gd name="connsiteX2" fmla="*/ 632560 w 632559"/>
              <a:gd name="connsiteY2" fmla="*/ 0 h 304624"/>
              <a:gd name="connsiteX3" fmla="*/ 389630 w 632559"/>
              <a:gd name="connsiteY3" fmla="*/ 304624 h 304624"/>
              <a:gd name="connsiteX4" fmla="*/ 0 w 632559"/>
              <a:gd name="connsiteY4" fmla="*/ 304624 h 304624"/>
              <a:gd name="connsiteX5" fmla="*/ 0 w 632559"/>
              <a:gd name="connsiteY5" fmla="*/ 304624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4"/>
                </a:moveTo>
                <a:lnTo>
                  <a:pt x="242930" y="0"/>
                </a:lnTo>
                <a:lnTo>
                  <a:pt x="632560" y="0"/>
                </a:lnTo>
                <a:lnTo>
                  <a:pt x="389630" y="304624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E636AC71-5149-6C5E-F14F-6372A3C5B027}"/>
              </a:ext>
            </a:extLst>
          </p:cNvPr>
          <p:cNvSpPr/>
          <p:nvPr/>
        </p:nvSpPr>
        <p:spPr>
          <a:xfrm>
            <a:off x="6411962" y="1663690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30 w 632559"/>
              <a:gd name="connsiteY2" fmla="*/ 0 h 304624"/>
              <a:gd name="connsiteX3" fmla="*/ 632559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30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8FF7C9A8-AC2D-9662-088D-B0527A65C63D}"/>
              </a:ext>
            </a:extLst>
          </p:cNvPr>
          <p:cNvSpPr/>
          <p:nvPr/>
        </p:nvSpPr>
        <p:spPr>
          <a:xfrm>
            <a:off x="6411962" y="-43387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30 w 632559"/>
              <a:gd name="connsiteY2" fmla="*/ 0 h 304624"/>
              <a:gd name="connsiteX3" fmla="*/ 632559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30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" name="Freeform: Shape 76">
            <a:extLst>
              <a:ext uri="{FF2B5EF4-FFF2-40B4-BE49-F238E27FC236}">
                <a16:creationId xmlns:a16="http://schemas.microsoft.com/office/drawing/2014/main" id="{565A89ED-121D-3BCF-6461-EB9AA7325934}"/>
              </a:ext>
            </a:extLst>
          </p:cNvPr>
          <p:cNvSpPr/>
          <p:nvPr/>
        </p:nvSpPr>
        <p:spPr>
          <a:xfrm>
            <a:off x="6411962" y="3032660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30 w 632559"/>
              <a:gd name="connsiteY2" fmla="*/ 0 h 304624"/>
              <a:gd name="connsiteX3" fmla="*/ 632559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30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D0420EFA-FFB6-F057-2012-1F8BA8A68DC3}"/>
              </a:ext>
            </a:extLst>
          </p:cNvPr>
          <p:cNvSpPr/>
          <p:nvPr/>
        </p:nvSpPr>
        <p:spPr>
          <a:xfrm>
            <a:off x="6498663" y="5119599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60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60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92885E4B-5FCA-EE06-1628-902B22BE6518}"/>
              </a:ext>
            </a:extLst>
          </p:cNvPr>
          <p:cNvSpPr/>
          <p:nvPr/>
        </p:nvSpPr>
        <p:spPr>
          <a:xfrm>
            <a:off x="6411962" y="6868430"/>
            <a:ext cx="632559" cy="304624"/>
          </a:xfrm>
          <a:custGeom>
            <a:avLst/>
            <a:gdLst>
              <a:gd name="connsiteX0" fmla="*/ 242930 w 632559"/>
              <a:gd name="connsiteY0" fmla="*/ 304624 h 304624"/>
              <a:gd name="connsiteX1" fmla="*/ 0 w 632559"/>
              <a:gd name="connsiteY1" fmla="*/ 0 h 304624"/>
              <a:gd name="connsiteX2" fmla="*/ 389630 w 632559"/>
              <a:gd name="connsiteY2" fmla="*/ 0 h 304624"/>
              <a:gd name="connsiteX3" fmla="*/ 632559 w 632559"/>
              <a:gd name="connsiteY3" fmla="*/ 304624 h 304624"/>
              <a:gd name="connsiteX4" fmla="*/ 242930 w 632559"/>
              <a:gd name="connsiteY4" fmla="*/ 304624 h 304624"/>
              <a:gd name="connsiteX5" fmla="*/ 242930 w 632559"/>
              <a:gd name="connsiteY5" fmla="*/ 304624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4"/>
                </a:moveTo>
                <a:lnTo>
                  <a:pt x="0" y="0"/>
                </a:lnTo>
                <a:lnTo>
                  <a:pt x="389630" y="0"/>
                </a:lnTo>
                <a:lnTo>
                  <a:pt x="632559" y="304624"/>
                </a:lnTo>
                <a:lnTo>
                  <a:pt x="242930" y="304624"/>
                </a:lnTo>
                <a:lnTo>
                  <a:pt x="24293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21FFEE34-6BEE-EDD3-F4CA-520DE46BFD70}"/>
              </a:ext>
            </a:extLst>
          </p:cNvPr>
          <p:cNvSpPr/>
          <p:nvPr/>
        </p:nvSpPr>
        <p:spPr>
          <a:xfrm>
            <a:off x="6411962" y="8575508"/>
            <a:ext cx="632559" cy="304624"/>
          </a:xfrm>
          <a:custGeom>
            <a:avLst/>
            <a:gdLst>
              <a:gd name="connsiteX0" fmla="*/ 242930 w 632559"/>
              <a:gd name="connsiteY0" fmla="*/ 304624 h 304624"/>
              <a:gd name="connsiteX1" fmla="*/ 0 w 632559"/>
              <a:gd name="connsiteY1" fmla="*/ 0 h 304624"/>
              <a:gd name="connsiteX2" fmla="*/ 389630 w 632559"/>
              <a:gd name="connsiteY2" fmla="*/ 0 h 304624"/>
              <a:gd name="connsiteX3" fmla="*/ 632559 w 632559"/>
              <a:gd name="connsiteY3" fmla="*/ 304624 h 304624"/>
              <a:gd name="connsiteX4" fmla="*/ 242930 w 632559"/>
              <a:gd name="connsiteY4" fmla="*/ 304624 h 304624"/>
              <a:gd name="connsiteX5" fmla="*/ 242930 w 632559"/>
              <a:gd name="connsiteY5" fmla="*/ 304624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4"/>
                </a:moveTo>
                <a:lnTo>
                  <a:pt x="0" y="0"/>
                </a:lnTo>
                <a:lnTo>
                  <a:pt x="389630" y="0"/>
                </a:lnTo>
                <a:lnTo>
                  <a:pt x="632559" y="304624"/>
                </a:lnTo>
                <a:lnTo>
                  <a:pt x="242930" y="304624"/>
                </a:lnTo>
                <a:lnTo>
                  <a:pt x="24293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325E884D-F35D-5988-0FCA-38E5C1594546}"/>
              </a:ext>
            </a:extLst>
          </p:cNvPr>
          <p:cNvSpPr/>
          <p:nvPr/>
        </p:nvSpPr>
        <p:spPr>
          <a:xfrm>
            <a:off x="6411962" y="4021770"/>
            <a:ext cx="476329" cy="379860"/>
          </a:xfrm>
          <a:custGeom>
            <a:avLst/>
            <a:gdLst>
              <a:gd name="connsiteX0" fmla="*/ 0 w 476329"/>
              <a:gd name="connsiteY0" fmla="*/ 379860 h 379860"/>
              <a:gd name="connsiteX1" fmla="*/ 86701 w 476329"/>
              <a:gd name="connsiteY1" fmla="*/ 0 h 379860"/>
              <a:gd name="connsiteX2" fmla="*/ 476330 w 476329"/>
              <a:gd name="connsiteY2" fmla="*/ 0 h 379860"/>
              <a:gd name="connsiteX3" fmla="*/ 389630 w 476329"/>
              <a:gd name="connsiteY3" fmla="*/ 379860 h 379860"/>
              <a:gd name="connsiteX4" fmla="*/ 0 w 476329"/>
              <a:gd name="connsiteY4" fmla="*/ 379860 h 379860"/>
              <a:gd name="connsiteX5" fmla="*/ 0 w 476329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29" h="379860">
                <a:moveTo>
                  <a:pt x="0" y="379860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0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E14BADBD-BFBB-8399-B32F-D4C0496D6B59}"/>
              </a:ext>
            </a:extLst>
          </p:cNvPr>
          <p:cNvSpPr/>
          <p:nvPr/>
        </p:nvSpPr>
        <p:spPr>
          <a:xfrm>
            <a:off x="6411962" y="2652800"/>
            <a:ext cx="476329" cy="379860"/>
          </a:xfrm>
          <a:custGeom>
            <a:avLst/>
            <a:gdLst>
              <a:gd name="connsiteX0" fmla="*/ 0 w 476329"/>
              <a:gd name="connsiteY0" fmla="*/ 379861 h 379860"/>
              <a:gd name="connsiteX1" fmla="*/ 86701 w 476329"/>
              <a:gd name="connsiteY1" fmla="*/ 0 h 379860"/>
              <a:gd name="connsiteX2" fmla="*/ 476330 w 476329"/>
              <a:gd name="connsiteY2" fmla="*/ 0 h 379860"/>
              <a:gd name="connsiteX3" fmla="*/ 389630 w 476329"/>
              <a:gd name="connsiteY3" fmla="*/ 379861 h 379860"/>
              <a:gd name="connsiteX4" fmla="*/ 0 w 476329"/>
              <a:gd name="connsiteY4" fmla="*/ 379861 h 379860"/>
              <a:gd name="connsiteX5" fmla="*/ 0 w 476329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29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" name="Freeform: Shape 82">
            <a:extLst>
              <a:ext uri="{FF2B5EF4-FFF2-40B4-BE49-F238E27FC236}">
                <a16:creationId xmlns:a16="http://schemas.microsoft.com/office/drawing/2014/main" id="{F7412616-8D2A-D991-8161-07586C49DFDE}"/>
              </a:ext>
            </a:extLst>
          </p:cNvPr>
          <p:cNvSpPr/>
          <p:nvPr/>
        </p:nvSpPr>
        <p:spPr>
          <a:xfrm>
            <a:off x="6411962" y="5728848"/>
            <a:ext cx="476329" cy="379860"/>
          </a:xfrm>
          <a:custGeom>
            <a:avLst/>
            <a:gdLst>
              <a:gd name="connsiteX0" fmla="*/ 0 w 476329"/>
              <a:gd name="connsiteY0" fmla="*/ 379860 h 379860"/>
              <a:gd name="connsiteX1" fmla="*/ 86701 w 476329"/>
              <a:gd name="connsiteY1" fmla="*/ 0 h 379860"/>
              <a:gd name="connsiteX2" fmla="*/ 476330 w 476329"/>
              <a:gd name="connsiteY2" fmla="*/ 0 h 379860"/>
              <a:gd name="connsiteX3" fmla="*/ 389630 w 476329"/>
              <a:gd name="connsiteY3" fmla="*/ 379860 h 379860"/>
              <a:gd name="connsiteX4" fmla="*/ 0 w 476329"/>
              <a:gd name="connsiteY4" fmla="*/ 379860 h 379860"/>
              <a:gd name="connsiteX5" fmla="*/ 0 w 476329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29" h="379860">
                <a:moveTo>
                  <a:pt x="0" y="379860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0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" name="Freeform: Shape 83">
            <a:extLst>
              <a:ext uri="{FF2B5EF4-FFF2-40B4-BE49-F238E27FC236}">
                <a16:creationId xmlns:a16="http://schemas.microsoft.com/office/drawing/2014/main" id="{B01992FE-8F85-CEDB-FD33-50CC957DA0C4}"/>
              </a:ext>
            </a:extLst>
          </p:cNvPr>
          <p:cNvSpPr/>
          <p:nvPr/>
        </p:nvSpPr>
        <p:spPr>
          <a:xfrm>
            <a:off x="6060918" y="1114776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AE6E8FBF-F067-9918-85D3-3E7C901FC902}"/>
              </a:ext>
            </a:extLst>
          </p:cNvPr>
          <p:cNvSpPr/>
          <p:nvPr/>
        </p:nvSpPr>
        <p:spPr>
          <a:xfrm>
            <a:off x="6411962" y="6488569"/>
            <a:ext cx="476329" cy="379860"/>
          </a:xfrm>
          <a:custGeom>
            <a:avLst/>
            <a:gdLst>
              <a:gd name="connsiteX0" fmla="*/ 0 w 476329"/>
              <a:gd name="connsiteY0" fmla="*/ 379861 h 379860"/>
              <a:gd name="connsiteX1" fmla="*/ 86701 w 476329"/>
              <a:gd name="connsiteY1" fmla="*/ 0 h 379860"/>
              <a:gd name="connsiteX2" fmla="*/ 476330 w 476329"/>
              <a:gd name="connsiteY2" fmla="*/ 0 h 379860"/>
              <a:gd name="connsiteX3" fmla="*/ 389630 w 476329"/>
              <a:gd name="connsiteY3" fmla="*/ 379861 h 379860"/>
              <a:gd name="connsiteX4" fmla="*/ 0 w 476329"/>
              <a:gd name="connsiteY4" fmla="*/ 379861 h 379860"/>
              <a:gd name="connsiteX5" fmla="*/ 0 w 476329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29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76D21AD7-1FF3-D522-5510-6235212A77C3}"/>
              </a:ext>
            </a:extLst>
          </p:cNvPr>
          <p:cNvSpPr/>
          <p:nvPr/>
        </p:nvSpPr>
        <p:spPr>
          <a:xfrm>
            <a:off x="6411962" y="-423247"/>
            <a:ext cx="476329" cy="379860"/>
          </a:xfrm>
          <a:custGeom>
            <a:avLst/>
            <a:gdLst>
              <a:gd name="connsiteX0" fmla="*/ 0 w 476329"/>
              <a:gd name="connsiteY0" fmla="*/ 379861 h 379860"/>
              <a:gd name="connsiteX1" fmla="*/ 86701 w 476329"/>
              <a:gd name="connsiteY1" fmla="*/ 0 h 379860"/>
              <a:gd name="connsiteX2" fmla="*/ 476330 w 476329"/>
              <a:gd name="connsiteY2" fmla="*/ 0 h 379860"/>
              <a:gd name="connsiteX3" fmla="*/ 389630 w 476329"/>
              <a:gd name="connsiteY3" fmla="*/ 379861 h 379860"/>
              <a:gd name="connsiteX4" fmla="*/ 0 w 476329"/>
              <a:gd name="connsiteY4" fmla="*/ 379861 h 379860"/>
              <a:gd name="connsiteX5" fmla="*/ 0 w 476329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29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" name="Freeform: Shape 86">
            <a:extLst>
              <a:ext uri="{FF2B5EF4-FFF2-40B4-BE49-F238E27FC236}">
                <a16:creationId xmlns:a16="http://schemas.microsoft.com/office/drawing/2014/main" id="{81243865-71DC-957D-BEC7-77D298DA6111}"/>
              </a:ext>
            </a:extLst>
          </p:cNvPr>
          <p:cNvSpPr/>
          <p:nvPr/>
        </p:nvSpPr>
        <p:spPr>
          <a:xfrm>
            <a:off x="6411962" y="8195647"/>
            <a:ext cx="476329" cy="379860"/>
          </a:xfrm>
          <a:custGeom>
            <a:avLst/>
            <a:gdLst>
              <a:gd name="connsiteX0" fmla="*/ 0 w 476329"/>
              <a:gd name="connsiteY0" fmla="*/ 379860 h 379860"/>
              <a:gd name="connsiteX1" fmla="*/ 86701 w 476329"/>
              <a:gd name="connsiteY1" fmla="*/ 0 h 379860"/>
              <a:gd name="connsiteX2" fmla="*/ 476330 w 476329"/>
              <a:gd name="connsiteY2" fmla="*/ 0 h 379860"/>
              <a:gd name="connsiteX3" fmla="*/ 389630 w 476329"/>
              <a:gd name="connsiteY3" fmla="*/ 379860 h 379860"/>
              <a:gd name="connsiteX4" fmla="*/ 0 w 476329"/>
              <a:gd name="connsiteY4" fmla="*/ 379860 h 379860"/>
              <a:gd name="connsiteX5" fmla="*/ 0 w 476329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29" h="379860">
                <a:moveTo>
                  <a:pt x="0" y="379860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0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" name="Freeform: Shape 87">
            <a:extLst>
              <a:ext uri="{FF2B5EF4-FFF2-40B4-BE49-F238E27FC236}">
                <a16:creationId xmlns:a16="http://schemas.microsoft.com/office/drawing/2014/main" id="{837798E5-3938-DC5F-6C59-61404AA69665}"/>
              </a:ext>
            </a:extLst>
          </p:cNvPr>
          <p:cNvSpPr/>
          <p:nvPr/>
        </p:nvSpPr>
        <p:spPr>
          <a:xfrm>
            <a:off x="6060918" y="7477679"/>
            <a:ext cx="740673" cy="169053"/>
          </a:xfrm>
          <a:custGeom>
            <a:avLst/>
            <a:gdLst>
              <a:gd name="connsiteX0" fmla="*/ 0 w 740673"/>
              <a:gd name="connsiteY0" fmla="*/ 169054 h 169053"/>
              <a:gd name="connsiteX1" fmla="*/ 351044 w 740673"/>
              <a:gd name="connsiteY1" fmla="*/ 0 h 169053"/>
              <a:gd name="connsiteX2" fmla="*/ 740674 w 740673"/>
              <a:gd name="connsiteY2" fmla="*/ 0 h 169053"/>
              <a:gd name="connsiteX3" fmla="*/ 389629 w 740673"/>
              <a:gd name="connsiteY3" fmla="*/ 169054 h 169053"/>
              <a:gd name="connsiteX4" fmla="*/ 0 w 740673"/>
              <a:gd name="connsiteY4" fmla="*/ 169054 h 169053"/>
              <a:gd name="connsiteX5" fmla="*/ 0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0" y="169054"/>
                </a:moveTo>
                <a:lnTo>
                  <a:pt x="351044" y="0"/>
                </a:lnTo>
                <a:lnTo>
                  <a:pt x="740674" y="0"/>
                </a:lnTo>
                <a:lnTo>
                  <a:pt x="389629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" name="Freeform: Shape 88">
            <a:extLst>
              <a:ext uri="{FF2B5EF4-FFF2-40B4-BE49-F238E27FC236}">
                <a16:creationId xmlns:a16="http://schemas.microsoft.com/office/drawing/2014/main" id="{6662C1B5-E344-B324-D666-A6B584E143DF}"/>
              </a:ext>
            </a:extLst>
          </p:cNvPr>
          <p:cNvSpPr/>
          <p:nvPr/>
        </p:nvSpPr>
        <p:spPr>
          <a:xfrm>
            <a:off x="6060918" y="4401631"/>
            <a:ext cx="740673" cy="169053"/>
          </a:xfrm>
          <a:custGeom>
            <a:avLst/>
            <a:gdLst>
              <a:gd name="connsiteX0" fmla="*/ 0 w 740673"/>
              <a:gd name="connsiteY0" fmla="*/ 169054 h 169053"/>
              <a:gd name="connsiteX1" fmla="*/ 351044 w 740673"/>
              <a:gd name="connsiteY1" fmla="*/ 0 h 169053"/>
              <a:gd name="connsiteX2" fmla="*/ 740674 w 740673"/>
              <a:gd name="connsiteY2" fmla="*/ 0 h 169053"/>
              <a:gd name="connsiteX3" fmla="*/ 389629 w 740673"/>
              <a:gd name="connsiteY3" fmla="*/ 169054 h 169053"/>
              <a:gd name="connsiteX4" fmla="*/ 0 w 740673"/>
              <a:gd name="connsiteY4" fmla="*/ 169054 h 169053"/>
              <a:gd name="connsiteX5" fmla="*/ 0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0" y="169054"/>
                </a:moveTo>
                <a:lnTo>
                  <a:pt x="351044" y="0"/>
                </a:lnTo>
                <a:lnTo>
                  <a:pt x="740674" y="0"/>
                </a:lnTo>
                <a:lnTo>
                  <a:pt x="389629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2EB68EB9-6772-1774-FD45-FF75BE02072C}"/>
              </a:ext>
            </a:extLst>
          </p:cNvPr>
          <p:cNvSpPr/>
          <p:nvPr/>
        </p:nvSpPr>
        <p:spPr>
          <a:xfrm>
            <a:off x="6147619" y="945722"/>
            <a:ext cx="740673" cy="169053"/>
          </a:xfrm>
          <a:custGeom>
            <a:avLst/>
            <a:gdLst>
              <a:gd name="connsiteX0" fmla="*/ 0 w 740673"/>
              <a:gd name="connsiteY0" fmla="*/ 169054 h 169053"/>
              <a:gd name="connsiteX1" fmla="*/ 351044 w 740673"/>
              <a:gd name="connsiteY1" fmla="*/ 0 h 169053"/>
              <a:gd name="connsiteX2" fmla="*/ 740673 w 740673"/>
              <a:gd name="connsiteY2" fmla="*/ 0 h 169053"/>
              <a:gd name="connsiteX3" fmla="*/ 389630 w 740673"/>
              <a:gd name="connsiteY3" fmla="*/ 169054 h 169053"/>
              <a:gd name="connsiteX4" fmla="*/ 0 w 740673"/>
              <a:gd name="connsiteY4" fmla="*/ 169054 h 169053"/>
              <a:gd name="connsiteX5" fmla="*/ 0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0" y="169054"/>
                </a:moveTo>
                <a:lnTo>
                  <a:pt x="351044" y="0"/>
                </a:lnTo>
                <a:lnTo>
                  <a:pt x="740673" y="0"/>
                </a:lnTo>
                <a:lnTo>
                  <a:pt x="389630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DB8FD85F-CE3F-9867-3C1D-51BF35B348B6}"/>
              </a:ext>
            </a:extLst>
          </p:cNvPr>
          <p:cNvSpPr/>
          <p:nvPr/>
        </p:nvSpPr>
        <p:spPr>
          <a:xfrm>
            <a:off x="6060918" y="1494636"/>
            <a:ext cx="740673" cy="169053"/>
          </a:xfrm>
          <a:custGeom>
            <a:avLst/>
            <a:gdLst>
              <a:gd name="connsiteX0" fmla="*/ 351044 w 740673"/>
              <a:gd name="connsiteY0" fmla="*/ 169054 h 169053"/>
              <a:gd name="connsiteX1" fmla="*/ 0 w 740673"/>
              <a:gd name="connsiteY1" fmla="*/ 0 h 169053"/>
              <a:gd name="connsiteX2" fmla="*/ 389629 w 740673"/>
              <a:gd name="connsiteY2" fmla="*/ 0 h 169053"/>
              <a:gd name="connsiteX3" fmla="*/ 740674 w 740673"/>
              <a:gd name="connsiteY3" fmla="*/ 169054 h 169053"/>
              <a:gd name="connsiteX4" fmla="*/ 351044 w 740673"/>
              <a:gd name="connsiteY4" fmla="*/ 169054 h 169053"/>
              <a:gd name="connsiteX5" fmla="*/ 351044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351044" y="169054"/>
                </a:moveTo>
                <a:lnTo>
                  <a:pt x="0" y="0"/>
                </a:lnTo>
                <a:lnTo>
                  <a:pt x="389629" y="0"/>
                </a:lnTo>
                <a:lnTo>
                  <a:pt x="740674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" name="Freeform: Shape 91">
            <a:extLst>
              <a:ext uri="{FF2B5EF4-FFF2-40B4-BE49-F238E27FC236}">
                <a16:creationId xmlns:a16="http://schemas.microsoft.com/office/drawing/2014/main" id="{526242BF-216D-2CF7-4F8F-2D862CC0989F}"/>
              </a:ext>
            </a:extLst>
          </p:cNvPr>
          <p:cNvSpPr/>
          <p:nvPr/>
        </p:nvSpPr>
        <p:spPr>
          <a:xfrm>
            <a:off x="6060918" y="4570684"/>
            <a:ext cx="740673" cy="169053"/>
          </a:xfrm>
          <a:custGeom>
            <a:avLst/>
            <a:gdLst>
              <a:gd name="connsiteX0" fmla="*/ 351044 w 740673"/>
              <a:gd name="connsiteY0" fmla="*/ 169054 h 169053"/>
              <a:gd name="connsiteX1" fmla="*/ 0 w 740673"/>
              <a:gd name="connsiteY1" fmla="*/ 0 h 169053"/>
              <a:gd name="connsiteX2" fmla="*/ 389629 w 740673"/>
              <a:gd name="connsiteY2" fmla="*/ 0 h 169053"/>
              <a:gd name="connsiteX3" fmla="*/ 740674 w 740673"/>
              <a:gd name="connsiteY3" fmla="*/ 169054 h 169053"/>
              <a:gd name="connsiteX4" fmla="*/ 351044 w 740673"/>
              <a:gd name="connsiteY4" fmla="*/ 169054 h 169053"/>
              <a:gd name="connsiteX5" fmla="*/ 351044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351044" y="169054"/>
                </a:moveTo>
                <a:lnTo>
                  <a:pt x="0" y="0"/>
                </a:lnTo>
                <a:lnTo>
                  <a:pt x="389629" y="0"/>
                </a:lnTo>
                <a:lnTo>
                  <a:pt x="740674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" name="Freeform: Shape 92">
            <a:extLst>
              <a:ext uri="{FF2B5EF4-FFF2-40B4-BE49-F238E27FC236}">
                <a16:creationId xmlns:a16="http://schemas.microsoft.com/office/drawing/2014/main" id="{2E52DEB2-E03F-66B3-562A-D53963F702F8}"/>
              </a:ext>
            </a:extLst>
          </p:cNvPr>
          <p:cNvSpPr/>
          <p:nvPr/>
        </p:nvSpPr>
        <p:spPr>
          <a:xfrm>
            <a:off x="6060918" y="7646732"/>
            <a:ext cx="740673" cy="169054"/>
          </a:xfrm>
          <a:custGeom>
            <a:avLst/>
            <a:gdLst>
              <a:gd name="connsiteX0" fmla="*/ 351044 w 740673"/>
              <a:gd name="connsiteY0" fmla="*/ 169055 h 169054"/>
              <a:gd name="connsiteX1" fmla="*/ 0 w 740673"/>
              <a:gd name="connsiteY1" fmla="*/ 0 h 169054"/>
              <a:gd name="connsiteX2" fmla="*/ 389629 w 740673"/>
              <a:gd name="connsiteY2" fmla="*/ 0 h 169054"/>
              <a:gd name="connsiteX3" fmla="*/ 740674 w 740673"/>
              <a:gd name="connsiteY3" fmla="*/ 169055 h 169054"/>
              <a:gd name="connsiteX4" fmla="*/ 351044 w 740673"/>
              <a:gd name="connsiteY4" fmla="*/ 169055 h 169054"/>
              <a:gd name="connsiteX5" fmla="*/ 351044 w 740673"/>
              <a:gd name="connsiteY5" fmla="*/ 169055 h 169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4">
                <a:moveTo>
                  <a:pt x="351044" y="169055"/>
                </a:moveTo>
                <a:lnTo>
                  <a:pt x="0" y="0"/>
                </a:lnTo>
                <a:lnTo>
                  <a:pt x="389629" y="0"/>
                </a:lnTo>
                <a:lnTo>
                  <a:pt x="740674" y="169055"/>
                </a:lnTo>
                <a:lnTo>
                  <a:pt x="351044" y="169055"/>
                </a:lnTo>
                <a:lnTo>
                  <a:pt x="351044" y="1690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" name="Freeform: Shape 93">
            <a:extLst>
              <a:ext uri="{FF2B5EF4-FFF2-40B4-BE49-F238E27FC236}">
                <a16:creationId xmlns:a16="http://schemas.microsoft.com/office/drawing/2014/main" id="{1575F575-357E-0317-F9D3-6603EB7B7D72}"/>
              </a:ext>
            </a:extLst>
          </p:cNvPr>
          <p:cNvSpPr/>
          <p:nvPr/>
        </p:nvSpPr>
        <p:spPr>
          <a:xfrm>
            <a:off x="6411962" y="3641910"/>
            <a:ext cx="476329" cy="379860"/>
          </a:xfrm>
          <a:custGeom>
            <a:avLst/>
            <a:gdLst>
              <a:gd name="connsiteX0" fmla="*/ 86701 w 476329"/>
              <a:gd name="connsiteY0" fmla="*/ 379861 h 379860"/>
              <a:gd name="connsiteX1" fmla="*/ 0 w 476329"/>
              <a:gd name="connsiteY1" fmla="*/ 0 h 379860"/>
              <a:gd name="connsiteX2" fmla="*/ 389630 w 476329"/>
              <a:gd name="connsiteY2" fmla="*/ 0 h 379860"/>
              <a:gd name="connsiteX3" fmla="*/ 476330 w 476329"/>
              <a:gd name="connsiteY3" fmla="*/ 379861 h 379860"/>
              <a:gd name="connsiteX4" fmla="*/ 86701 w 476329"/>
              <a:gd name="connsiteY4" fmla="*/ 379861 h 379860"/>
              <a:gd name="connsiteX5" fmla="*/ 86701 w 476329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29" h="379860">
                <a:moveTo>
                  <a:pt x="86701" y="379861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" name="Freeform: Shape 94">
            <a:extLst>
              <a:ext uri="{FF2B5EF4-FFF2-40B4-BE49-F238E27FC236}">
                <a16:creationId xmlns:a16="http://schemas.microsoft.com/office/drawing/2014/main" id="{4F05A3FC-22FB-6468-D463-F6D6E97DBA6B}"/>
              </a:ext>
            </a:extLst>
          </p:cNvPr>
          <p:cNvSpPr/>
          <p:nvPr/>
        </p:nvSpPr>
        <p:spPr>
          <a:xfrm>
            <a:off x="6411962" y="4739738"/>
            <a:ext cx="476329" cy="379860"/>
          </a:xfrm>
          <a:custGeom>
            <a:avLst/>
            <a:gdLst>
              <a:gd name="connsiteX0" fmla="*/ 86701 w 476329"/>
              <a:gd name="connsiteY0" fmla="*/ 379861 h 379860"/>
              <a:gd name="connsiteX1" fmla="*/ 0 w 476329"/>
              <a:gd name="connsiteY1" fmla="*/ 0 h 379860"/>
              <a:gd name="connsiteX2" fmla="*/ 389630 w 476329"/>
              <a:gd name="connsiteY2" fmla="*/ 0 h 379860"/>
              <a:gd name="connsiteX3" fmla="*/ 476330 w 476329"/>
              <a:gd name="connsiteY3" fmla="*/ 379861 h 379860"/>
              <a:gd name="connsiteX4" fmla="*/ 86701 w 476329"/>
              <a:gd name="connsiteY4" fmla="*/ 379861 h 379860"/>
              <a:gd name="connsiteX5" fmla="*/ 86701 w 476329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29" h="379860">
                <a:moveTo>
                  <a:pt x="86701" y="379861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" name="Freeform: Shape 95">
            <a:extLst>
              <a:ext uri="{FF2B5EF4-FFF2-40B4-BE49-F238E27FC236}">
                <a16:creationId xmlns:a16="http://schemas.microsoft.com/office/drawing/2014/main" id="{38DDD65D-A0B0-880C-0F90-435C27CCD598}"/>
              </a:ext>
            </a:extLst>
          </p:cNvPr>
          <p:cNvSpPr/>
          <p:nvPr/>
        </p:nvSpPr>
        <p:spPr>
          <a:xfrm>
            <a:off x="6411962" y="2272939"/>
            <a:ext cx="476329" cy="379860"/>
          </a:xfrm>
          <a:custGeom>
            <a:avLst/>
            <a:gdLst>
              <a:gd name="connsiteX0" fmla="*/ 86701 w 476329"/>
              <a:gd name="connsiteY0" fmla="*/ 379861 h 379860"/>
              <a:gd name="connsiteX1" fmla="*/ 0 w 476329"/>
              <a:gd name="connsiteY1" fmla="*/ 0 h 379860"/>
              <a:gd name="connsiteX2" fmla="*/ 389630 w 476329"/>
              <a:gd name="connsiteY2" fmla="*/ 0 h 379860"/>
              <a:gd name="connsiteX3" fmla="*/ 476330 w 476329"/>
              <a:gd name="connsiteY3" fmla="*/ 379861 h 379860"/>
              <a:gd name="connsiteX4" fmla="*/ 86701 w 476329"/>
              <a:gd name="connsiteY4" fmla="*/ 379861 h 379860"/>
              <a:gd name="connsiteX5" fmla="*/ 86701 w 476329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29" h="379860">
                <a:moveTo>
                  <a:pt x="86701" y="379861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" name="Freeform: Shape 96">
            <a:extLst>
              <a:ext uri="{FF2B5EF4-FFF2-40B4-BE49-F238E27FC236}">
                <a16:creationId xmlns:a16="http://schemas.microsoft.com/office/drawing/2014/main" id="{D0490163-9C1A-B7C7-F947-32A859ECD210}"/>
              </a:ext>
            </a:extLst>
          </p:cNvPr>
          <p:cNvSpPr/>
          <p:nvPr/>
        </p:nvSpPr>
        <p:spPr>
          <a:xfrm>
            <a:off x="6411962" y="6108709"/>
            <a:ext cx="476329" cy="379860"/>
          </a:xfrm>
          <a:custGeom>
            <a:avLst/>
            <a:gdLst>
              <a:gd name="connsiteX0" fmla="*/ 86701 w 476329"/>
              <a:gd name="connsiteY0" fmla="*/ 379861 h 379860"/>
              <a:gd name="connsiteX1" fmla="*/ 0 w 476329"/>
              <a:gd name="connsiteY1" fmla="*/ 0 h 379860"/>
              <a:gd name="connsiteX2" fmla="*/ 389630 w 476329"/>
              <a:gd name="connsiteY2" fmla="*/ 0 h 379860"/>
              <a:gd name="connsiteX3" fmla="*/ 476330 w 476329"/>
              <a:gd name="connsiteY3" fmla="*/ 379861 h 379860"/>
              <a:gd name="connsiteX4" fmla="*/ 86701 w 476329"/>
              <a:gd name="connsiteY4" fmla="*/ 379861 h 379860"/>
              <a:gd name="connsiteX5" fmla="*/ 86701 w 476329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29" h="379860">
                <a:moveTo>
                  <a:pt x="86701" y="379861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" name="Freeform: Shape 97">
            <a:extLst>
              <a:ext uri="{FF2B5EF4-FFF2-40B4-BE49-F238E27FC236}">
                <a16:creationId xmlns:a16="http://schemas.microsoft.com/office/drawing/2014/main" id="{668DB938-C086-D4AB-1591-0CAD179C71C7}"/>
              </a:ext>
            </a:extLst>
          </p:cNvPr>
          <p:cNvSpPr/>
          <p:nvPr/>
        </p:nvSpPr>
        <p:spPr>
          <a:xfrm>
            <a:off x="6411962" y="565861"/>
            <a:ext cx="476329" cy="379860"/>
          </a:xfrm>
          <a:custGeom>
            <a:avLst/>
            <a:gdLst>
              <a:gd name="connsiteX0" fmla="*/ 86701 w 476329"/>
              <a:gd name="connsiteY0" fmla="*/ 379861 h 379860"/>
              <a:gd name="connsiteX1" fmla="*/ 0 w 476329"/>
              <a:gd name="connsiteY1" fmla="*/ 0 h 379860"/>
              <a:gd name="connsiteX2" fmla="*/ 389630 w 476329"/>
              <a:gd name="connsiteY2" fmla="*/ 0 h 379860"/>
              <a:gd name="connsiteX3" fmla="*/ 476330 w 476329"/>
              <a:gd name="connsiteY3" fmla="*/ 379861 h 379860"/>
              <a:gd name="connsiteX4" fmla="*/ 86701 w 476329"/>
              <a:gd name="connsiteY4" fmla="*/ 379861 h 379860"/>
              <a:gd name="connsiteX5" fmla="*/ 86701 w 476329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29" h="379860">
                <a:moveTo>
                  <a:pt x="86701" y="379861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" name="Freeform: Shape 98">
            <a:extLst>
              <a:ext uri="{FF2B5EF4-FFF2-40B4-BE49-F238E27FC236}">
                <a16:creationId xmlns:a16="http://schemas.microsoft.com/office/drawing/2014/main" id="{3E39AA23-81D1-3926-A17E-FB44A9BA5C0A}"/>
              </a:ext>
            </a:extLst>
          </p:cNvPr>
          <p:cNvSpPr/>
          <p:nvPr/>
        </p:nvSpPr>
        <p:spPr>
          <a:xfrm>
            <a:off x="6411962" y="7815787"/>
            <a:ext cx="476329" cy="379860"/>
          </a:xfrm>
          <a:custGeom>
            <a:avLst/>
            <a:gdLst>
              <a:gd name="connsiteX0" fmla="*/ 86701 w 476329"/>
              <a:gd name="connsiteY0" fmla="*/ 379860 h 379860"/>
              <a:gd name="connsiteX1" fmla="*/ 0 w 476329"/>
              <a:gd name="connsiteY1" fmla="*/ 0 h 379860"/>
              <a:gd name="connsiteX2" fmla="*/ 389630 w 476329"/>
              <a:gd name="connsiteY2" fmla="*/ 0 h 379860"/>
              <a:gd name="connsiteX3" fmla="*/ 476330 w 476329"/>
              <a:gd name="connsiteY3" fmla="*/ 379860 h 379860"/>
              <a:gd name="connsiteX4" fmla="*/ 86701 w 476329"/>
              <a:gd name="connsiteY4" fmla="*/ 379860 h 379860"/>
              <a:gd name="connsiteX5" fmla="*/ 86701 w 476329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29" h="379860">
                <a:moveTo>
                  <a:pt x="86701" y="379860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0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id="{49FDC90F-E4B1-EA8B-9068-D61AFBC97D96}"/>
              </a:ext>
            </a:extLst>
          </p:cNvPr>
          <p:cNvSpPr/>
          <p:nvPr/>
        </p:nvSpPr>
        <p:spPr>
          <a:xfrm>
            <a:off x="6411962" y="-803108"/>
            <a:ext cx="476329" cy="379860"/>
          </a:xfrm>
          <a:custGeom>
            <a:avLst/>
            <a:gdLst>
              <a:gd name="connsiteX0" fmla="*/ 86701 w 476329"/>
              <a:gd name="connsiteY0" fmla="*/ 379861 h 379860"/>
              <a:gd name="connsiteX1" fmla="*/ 0 w 476329"/>
              <a:gd name="connsiteY1" fmla="*/ 0 h 379860"/>
              <a:gd name="connsiteX2" fmla="*/ 389630 w 476329"/>
              <a:gd name="connsiteY2" fmla="*/ 0 h 379860"/>
              <a:gd name="connsiteX3" fmla="*/ 476330 w 476329"/>
              <a:gd name="connsiteY3" fmla="*/ 379861 h 379860"/>
              <a:gd name="connsiteX4" fmla="*/ 86701 w 476329"/>
              <a:gd name="connsiteY4" fmla="*/ 379861 h 379860"/>
              <a:gd name="connsiteX5" fmla="*/ 86701 w 476329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29" h="379860">
                <a:moveTo>
                  <a:pt x="86701" y="379861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C0E350C5-BAFD-D810-CE71-71B5A14BC6E3}"/>
              </a:ext>
            </a:extLst>
          </p:cNvPr>
          <p:cNvSpPr/>
          <p:nvPr/>
        </p:nvSpPr>
        <p:spPr>
          <a:xfrm>
            <a:off x="6498663" y="5424224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60 w 632559"/>
              <a:gd name="connsiteY2" fmla="*/ 0 h 304624"/>
              <a:gd name="connsiteX3" fmla="*/ 389629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60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" name="Freeform: Shape 101">
            <a:extLst>
              <a:ext uri="{FF2B5EF4-FFF2-40B4-BE49-F238E27FC236}">
                <a16:creationId xmlns:a16="http://schemas.microsoft.com/office/drawing/2014/main" id="{73B9421F-380C-5207-CE8C-52C89099F196}"/>
              </a:ext>
            </a:extLst>
          </p:cNvPr>
          <p:cNvSpPr/>
          <p:nvPr/>
        </p:nvSpPr>
        <p:spPr>
          <a:xfrm>
            <a:off x="6411962" y="7173054"/>
            <a:ext cx="632559" cy="304624"/>
          </a:xfrm>
          <a:custGeom>
            <a:avLst/>
            <a:gdLst>
              <a:gd name="connsiteX0" fmla="*/ 0 w 632559"/>
              <a:gd name="connsiteY0" fmla="*/ 304624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30 w 632559"/>
              <a:gd name="connsiteY3" fmla="*/ 304624 h 304624"/>
              <a:gd name="connsiteX4" fmla="*/ 0 w 632559"/>
              <a:gd name="connsiteY4" fmla="*/ 304624 h 304624"/>
              <a:gd name="connsiteX5" fmla="*/ 0 w 632559"/>
              <a:gd name="connsiteY5" fmla="*/ 304624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4"/>
                </a:moveTo>
                <a:lnTo>
                  <a:pt x="242930" y="0"/>
                </a:lnTo>
                <a:lnTo>
                  <a:pt x="632559" y="0"/>
                </a:lnTo>
                <a:lnTo>
                  <a:pt x="389630" y="304624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" name="Freeform: Shape 102">
            <a:extLst>
              <a:ext uri="{FF2B5EF4-FFF2-40B4-BE49-F238E27FC236}">
                <a16:creationId xmlns:a16="http://schemas.microsoft.com/office/drawing/2014/main" id="{99C2E1DA-2CC0-B009-4E86-B4D2451163CE}"/>
              </a:ext>
            </a:extLst>
          </p:cNvPr>
          <p:cNvSpPr/>
          <p:nvPr/>
        </p:nvSpPr>
        <p:spPr>
          <a:xfrm>
            <a:off x="6411962" y="3337285"/>
            <a:ext cx="632559" cy="304624"/>
          </a:xfrm>
          <a:custGeom>
            <a:avLst/>
            <a:gdLst>
              <a:gd name="connsiteX0" fmla="*/ 0 w 632559"/>
              <a:gd name="connsiteY0" fmla="*/ 304624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30 w 632559"/>
              <a:gd name="connsiteY3" fmla="*/ 304624 h 304624"/>
              <a:gd name="connsiteX4" fmla="*/ 0 w 632559"/>
              <a:gd name="connsiteY4" fmla="*/ 304624 h 304624"/>
              <a:gd name="connsiteX5" fmla="*/ 0 w 632559"/>
              <a:gd name="connsiteY5" fmla="*/ 304624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4"/>
                </a:moveTo>
                <a:lnTo>
                  <a:pt x="242930" y="0"/>
                </a:lnTo>
                <a:lnTo>
                  <a:pt x="632559" y="0"/>
                </a:lnTo>
                <a:lnTo>
                  <a:pt x="389630" y="304624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" name="Freeform: Shape 103">
            <a:extLst>
              <a:ext uri="{FF2B5EF4-FFF2-40B4-BE49-F238E27FC236}">
                <a16:creationId xmlns:a16="http://schemas.microsoft.com/office/drawing/2014/main" id="{904E9CBD-C859-79B0-45C0-D09509648825}"/>
              </a:ext>
            </a:extLst>
          </p:cNvPr>
          <p:cNvSpPr/>
          <p:nvPr/>
        </p:nvSpPr>
        <p:spPr>
          <a:xfrm>
            <a:off x="6411962" y="8880132"/>
            <a:ext cx="632559" cy="304625"/>
          </a:xfrm>
          <a:custGeom>
            <a:avLst/>
            <a:gdLst>
              <a:gd name="connsiteX0" fmla="*/ 0 w 632559"/>
              <a:gd name="connsiteY0" fmla="*/ 304625 h 304625"/>
              <a:gd name="connsiteX1" fmla="*/ 242930 w 632559"/>
              <a:gd name="connsiteY1" fmla="*/ 0 h 304625"/>
              <a:gd name="connsiteX2" fmla="*/ 632559 w 632559"/>
              <a:gd name="connsiteY2" fmla="*/ 0 h 304625"/>
              <a:gd name="connsiteX3" fmla="*/ 389630 w 632559"/>
              <a:gd name="connsiteY3" fmla="*/ 304625 h 304625"/>
              <a:gd name="connsiteX4" fmla="*/ 0 w 632559"/>
              <a:gd name="connsiteY4" fmla="*/ 304625 h 304625"/>
              <a:gd name="connsiteX5" fmla="*/ 0 w 632559"/>
              <a:gd name="connsiteY5" fmla="*/ 304625 h 30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5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30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id="{E130D639-CF6F-8CD3-D8DB-115DECE680C5}"/>
              </a:ext>
            </a:extLst>
          </p:cNvPr>
          <p:cNvSpPr/>
          <p:nvPr/>
        </p:nvSpPr>
        <p:spPr>
          <a:xfrm>
            <a:off x="6411962" y="1968315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30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30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" name="Freeform: Shape 105">
            <a:extLst>
              <a:ext uri="{FF2B5EF4-FFF2-40B4-BE49-F238E27FC236}">
                <a16:creationId xmlns:a16="http://schemas.microsoft.com/office/drawing/2014/main" id="{9DB6607A-ABB1-1F48-3211-577653FF2ED4}"/>
              </a:ext>
            </a:extLst>
          </p:cNvPr>
          <p:cNvSpPr/>
          <p:nvPr/>
        </p:nvSpPr>
        <p:spPr>
          <a:xfrm>
            <a:off x="6411962" y="261237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30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30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" name="Freeform: Shape 106">
            <a:extLst>
              <a:ext uri="{FF2B5EF4-FFF2-40B4-BE49-F238E27FC236}">
                <a16:creationId xmlns:a16="http://schemas.microsoft.com/office/drawing/2014/main" id="{AB9EF687-6424-CF6A-83B1-38D92D3A6324}"/>
              </a:ext>
            </a:extLst>
          </p:cNvPr>
          <p:cNvSpPr/>
          <p:nvPr/>
        </p:nvSpPr>
        <p:spPr>
          <a:xfrm>
            <a:off x="2429434" y="4950545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59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" name="Freeform: Shape 107">
            <a:extLst>
              <a:ext uri="{FF2B5EF4-FFF2-40B4-BE49-F238E27FC236}">
                <a16:creationId xmlns:a16="http://schemas.microsoft.com/office/drawing/2014/main" id="{EE60A367-3156-B4F9-5698-89205DF130CE}"/>
              </a:ext>
            </a:extLst>
          </p:cNvPr>
          <p:cNvSpPr/>
          <p:nvPr/>
        </p:nvSpPr>
        <p:spPr>
          <a:xfrm>
            <a:off x="2078390" y="3412521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59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" name="Freeform: Shape 108">
            <a:extLst>
              <a:ext uri="{FF2B5EF4-FFF2-40B4-BE49-F238E27FC236}">
                <a16:creationId xmlns:a16="http://schemas.microsoft.com/office/drawing/2014/main" id="{A6633643-BA26-0026-2AA4-C240A0625C40}"/>
              </a:ext>
            </a:extLst>
          </p:cNvPr>
          <p:cNvSpPr/>
          <p:nvPr/>
        </p:nvSpPr>
        <p:spPr>
          <a:xfrm>
            <a:off x="2429434" y="6657623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59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" name="Freeform: Shape 109">
            <a:extLst>
              <a:ext uri="{FF2B5EF4-FFF2-40B4-BE49-F238E27FC236}">
                <a16:creationId xmlns:a16="http://schemas.microsoft.com/office/drawing/2014/main" id="{D51F9AA6-1114-8C92-6501-47254821A8A6}"/>
              </a:ext>
            </a:extLst>
          </p:cNvPr>
          <p:cNvSpPr/>
          <p:nvPr/>
        </p:nvSpPr>
        <p:spPr>
          <a:xfrm>
            <a:off x="2429434" y="1114776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59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7A501018-3CBF-492C-58BE-AA38D002034E}"/>
              </a:ext>
            </a:extLst>
          </p:cNvPr>
          <p:cNvSpPr/>
          <p:nvPr/>
        </p:nvSpPr>
        <p:spPr>
          <a:xfrm>
            <a:off x="2078390" y="8195647"/>
            <a:ext cx="632559" cy="304624"/>
          </a:xfrm>
          <a:custGeom>
            <a:avLst/>
            <a:gdLst>
              <a:gd name="connsiteX0" fmla="*/ 242930 w 632559"/>
              <a:gd name="connsiteY0" fmla="*/ 304624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59 w 632559"/>
              <a:gd name="connsiteY3" fmla="*/ 304624 h 304624"/>
              <a:gd name="connsiteX4" fmla="*/ 242930 w 632559"/>
              <a:gd name="connsiteY4" fmla="*/ 304624 h 304624"/>
              <a:gd name="connsiteX5" fmla="*/ 242930 w 632559"/>
              <a:gd name="connsiteY5" fmla="*/ 304624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4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4"/>
                </a:lnTo>
                <a:lnTo>
                  <a:pt x="242930" y="304624"/>
                </a:lnTo>
                <a:lnTo>
                  <a:pt x="24293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4D19175A-0779-6DDE-2669-83984E9CB852}"/>
              </a:ext>
            </a:extLst>
          </p:cNvPr>
          <p:cNvSpPr/>
          <p:nvPr/>
        </p:nvSpPr>
        <p:spPr>
          <a:xfrm>
            <a:off x="2078390" y="-423247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59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B060CFB9-CC5C-170A-E7CE-BEE9AB9648B9}"/>
              </a:ext>
            </a:extLst>
          </p:cNvPr>
          <p:cNvSpPr/>
          <p:nvPr/>
        </p:nvSpPr>
        <p:spPr>
          <a:xfrm>
            <a:off x="1991689" y="2652800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30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913A3CD3-E4DE-EA5C-6732-933810974607}"/>
              </a:ext>
            </a:extLst>
          </p:cNvPr>
          <p:cNvSpPr/>
          <p:nvPr/>
        </p:nvSpPr>
        <p:spPr>
          <a:xfrm>
            <a:off x="2585663" y="1419400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CF072227-98B7-65C3-6D86-EE26384AAF30}"/>
              </a:ext>
            </a:extLst>
          </p:cNvPr>
          <p:cNvSpPr/>
          <p:nvPr/>
        </p:nvSpPr>
        <p:spPr>
          <a:xfrm>
            <a:off x="2342733" y="4190824"/>
            <a:ext cx="476330" cy="379860"/>
          </a:xfrm>
          <a:custGeom>
            <a:avLst/>
            <a:gdLst>
              <a:gd name="connsiteX0" fmla="*/ 0 w 476330"/>
              <a:gd name="connsiteY0" fmla="*/ 379860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30 w 476330"/>
              <a:gd name="connsiteY3" fmla="*/ 379860 h 379860"/>
              <a:gd name="connsiteX4" fmla="*/ 0 w 476330"/>
              <a:gd name="connsiteY4" fmla="*/ 379860 h 379860"/>
              <a:gd name="connsiteX5" fmla="*/ 0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0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0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A862C1E1-9B8A-42A3-5109-ED8C75F47A41}"/>
              </a:ext>
            </a:extLst>
          </p:cNvPr>
          <p:cNvSpPr/>
          <p:nvPr/>
        </p:nvSpPr>
        <p:spPr>
          <a:xfrm>
            <a:off x="1991689" y="186001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30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76F09966-91D7-B088-3594-BE84F90BF474}"/>
              </a:ext>
            </a:extLst>
          </p:cNvPr>
          <p:cNvSpPr/>
          <p:nvPr/>
        </p:nvSpPr>
        <p:spPr>
          <a:xfrm>
            <a:off x="1991689" y="5728848"/>
            <a:ext cx="476330" cy="379860"/>
          </a:xfrm>
          <a:custGeom>
            <a:avLst/>
            <a:gdLst>
              <a:gd name="connsiteX0" fmla="*/ 0 w 476330"/>
              <a:gd name="connsiteY0" fmla="*/ 379860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30 w 476330"/>
              <a:gd name="connsiteY3" fmla="*/ 379860 h 379860"/>
              <a:gd name="connsiteX4" fmla="*/ 0 w 476330"/>
              <a:gd name="connsiteY4" fmla="*/ 379860 h 379860"/>
              <a:gd name="connsiteX5" fmla="*/ 0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0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0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A839439C-0328-55CF-5DA8-303F385D51E8}"/>
              </a:ext>
            </a:extLst>
          </p:cNvPr>
          <p:cNvSpPr/>
          <p:nvPr/>
        </p:nvSpPr>
        <p:spPr>
          <a:xfrm>
            <a:off x="2342733" y="-1352022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30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D2F67C60-6CDC-7B37-940C-C87FC186EA8D}"/>
              </a:ext>
            </a:extLst>
          </p:cNvPr>
          <p:cNvSpPr/>
          <p:nvPr/>
        </p:nvSpPr>
        <p:spPr>
          <a:xfrm>
            <a:off x="2342733" y="7266872"/>
            <a:ext cx="476330" cy="379860"/>
          </a:xfrm>
          <a:custGeom>
            <a:avLst/>
            <a:gdLst>
              <a:gd name="connsiteX0" fmla="*/ 0 w 476330"/>
              <a:gd name="connsiteY0" fmla="*/ 379860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30 w 476330"/>
              <a:gd name="connsiteY3" fmla="*/ 379860 h 379860"/>
              <a:gd name="connsiteX4" fmla="*/ 0 w 476330"/>
              <a:gd name="connsiteY4" fmla="*/ 379860 h 379860"/>
              <a:gd name="connsiteX5" fmla="*/ 0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0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0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19F999B9-994D-633F-5289-48FA6343B885}"/>
              </a:ext>
            </a:extLst>
          </p:cNvPr>
          <p:cNvSpPr/>
          <p:nvPr/>
        </p:nvSpPr>
        <p:spPr>
          <a:xfrm>
            <a:off x="2234619" y="8500272"/>
            <a:ext cx="476330" cy="379860"/>
          </a:xfrm>
          <a:custGeom>
            <a:avLst/>
            <a:gdLst>
              <a:gd name="connsiteX0" fmla="*/ 0 w 476330"/>
              <a:gd name="connsiteY0" fmla="*/ 379860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0 h 379860"/>
              <a:gd name="connsiteX4" fmla="*/ 0 w 476330"/>
              <a:gd name="connsiteY4" fmla="*/ 379860 h 379860"/>
              <a:gd name="connsiteX5" fmla="*/ 0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0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0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1" name="Freeform: Shape 120">
            <a:extLst>
              <a:ext uri="{FF2B5EF4-FFF2-40B4-BE49-F238E27FC236}">
                <a16:creationId xmlns:a16="http://schemas.microsoft.com/office/drawing/2014/main" id="{8D5A863E-12FE-31DC-260F-67BA7158CFE6}"/>
              </a:ext>
            </a:extLst>
          </p:cNvPr>
          <p:cNvSpPr/>
          <p:nvPr/>
        </p:nvSpPr>
        <p:spPr>
          <a:xfrm>
            <a:off x="1991689" y="-972162"/>
            <a:ext cx="740673" cy="169053"/>
          </a:xfrm>
          <a:custGeom>
            <a:avLst/>
            <a:gdLst>
              <a:gd name="connsiteX0" fmla="*/ 0 w 740673"/>
              <a:gd name="connsiteY0" fmla="*/ 169054 h 169053"/>
              <a:gd name="connsiteX1" fmla="*/ 351044 w 740673"/>
              <a:gd name="connsiteY1" fmla="*/ 0 h 169053"/>
              <a:gd name="connsiteX2" fmla="*/ 740674 w 740673"/>
              <a:gd name="connsiteY2" fmla="*/ 0 h 169053"/>
              <a:gd name="connsiteX3" fmla="*/ 389630 w 740673"/>
              <a:gd name="connsiteY3" fmla="*/ 169054 h 169053"/>
              <a:gd name="connsiteX4" fmla="*/ 0 w 740673"/>
              <a:gd name="connsiteY4" fmla="*/ 169054 h 169053"/>
              <a:gd name="connsiteX5" fmla="*/ 0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0" y="169054"/>
                </a:moveTo>
                <a:lnTo>
                  <a:pt x="351044" y="0"/>
                </a:lnTo>
                <a:lnTo>
                  <a:pt x="740674" y="0"/>
                </a:lnTo>
                <a:lnTo>
                  <a:pt x="389630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821A3F69-F73D-4497-2868-B8060D8594B1}"/>
              </a:ext>
            </a:extLst>
          </p:cNvPr>
          <p:cNvSpPr/>
          <p:nvPr/>
        </p:nvSpPr>
        <p:spPr>
          <a:xfrm>
            <a:off x="2078390" y="2483746"/>
            <a:ext cx="740673" cy="169053"/>
          </a:xfrm>
          <a:custGeom>
            <a:avLst/>
            <a:gdLst>
              <a:gd name="connsiteX0" fmla="*/ 0 w 740673"/>
              <a:gd name="connsiteY0" fmla="*/ 169054 h 169053"/>
              <a:gd name="connsiteX1" fmla="*/ 351044 w 740673"/>
              <a:gd name="connsiteY1" fmla="*/ 0 h 169053"/>
              <a:gd name="connsiteX2" fmla="*/ 740673 w 740673"/>
              <a:gd name="connsiteY2" fmla="*/ 0 h 169053"/>
              <a:gd name="connsiteX3" fmla="*/ 389629 w 740673"/>
              <a:gd name="connsiteY3" fmla="*/ 169054 h 169053"/>
              <a:gd name="connsiteX4" fmla="*/ 0 w 740673"/>
              <a:gd name="connsiteY4" fmla="*/ 169054 h 169053"/>
              <a:gd name="connsiteX5" fmla="*/ 0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0" y="169054"/>
                </a:moveTo>
                <a:lnTo>
                  <a:pt x="351044" y="0"/>
                </a:lnTo>
                <a:lnTo>
                  <a:pt x="740673" y="0"/>
                </a:lnTo>
                <a:lnTo>
                  <a:pt x="389629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id="{0B7CA5D3-CEDF-CF16-7285-2774CDD993F3}"/>
              </a:ext>
            </a:extLst>
          </p:cNvPr>
          <p:cNvSpPr/>
          <p:nvPr/>
        </p:nvSpPr>
        <p:spPr>
          <a:xfrm>
            <a:off x="2321319" y="5255170"/>
            <a:ext cx="740673" cy="169053"/>
          </a:xfrm>
          <a:custGeom>
            <a:avLst/>
            <a:gdLst>
              <a:gd name="connsiteX0" fmla="*/ 0 w 740673"/>
              <a:gd name="connsiteY0" fmla="*/ 169054 h 169053"/>
              <a:gd name="connsiteX1" fmla="*/ 351044 w 740673"/>
              <a:gd name="connsiteY1" fmla="*/ 0 h 169053"/>
              <a:gd name="connsiteX2" fmla="*/ 740673 w 740673"/>
              <a:gd name="connsiteY2" fmla="*/ 0 h 169053"/>
              <a:gd name="connsiteX3" fmla="*/ 389629 w 740673"/>
              <a:gd name="connsiteY3" fmla="*/ 169054 h 169053"/>
              <a:gd name="connsiteX4" fmla="*/ 0 w 740673"/>
              <a:gd name="connsiteY4" fmla="*/ 169054 h 169053"/>
              <a:gd name="connsiteX5" fmla="*/ 0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0" y="169054"/>
                </a:moveTo>
                <a:lnTo>
                  <a:pt x="351044" y="0"/>
                </a:lnTo>
                <a:lnTo>
                  <a:pt x="740673" y="0"/>
                </a:lnTo>
                <a:lnTo>
                  <a:pt x="389629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4" name="Freeform: Shape 123">
            <a:extLst>
              <a:ext uri="{FF2B5EF4-FFF2-40B4-BE49-F238E27FC236}">
                <a16:creationId xmlns:a16="http://schemas.microsoft.com/office/drawing/2014/main" id="{380020A8-56E4-D8C2-1ED7-2858E85CFDD2}"/>
              </a:ext>
            </a:extLst>
          </p:cNvPr>
          <p:cNvSpPr/>
          <p:nvPr/>
        </p:nvSpPr>
        <p:spPr>
          <a:xfrm>
            <a:off x="2078390" y="8026594"/>
            <a:ext cx="740673" cy="169053"/>
          </a:xfrm>
          <a:custGeom>
            <a:avLst/>
            <a:gdLst>
              <a:gd name="connsiteX0" fmla="*/ 0 w 740673"/>
              <a:gd name="connsiteY0" fmla="*/ 169054 h 169053"/>
              <a:gd name="connsiteX1" fmla="*/ 351044 w 740673"/>
              <a:gd name="connsiteY1" fmla="*/ 0 h 169053"/>
              <a:gd name="connsiteX2" fmla="*/ 740673 w 740673"/>
              <a:gd name="connsiteY2" fmla="*/ 0 h 169053"/>
              <a:gd name="connsiteX3" fmla="*/ 389629 w 740673"/>
              <a:gd name="connsiteY3" fmla="*/ 169054 h 169053"/>
              <a:gd name="connsiteX4" fmla="*/ 0 w 740673"/>
              <a:gd name="connsiteY4" fmla="*/ 169054 h 169053"/>
              <a:gd name="connsiteX5" fmla="*/ 0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0" y="169054"/>
                </a:moveTo>
                <a:lnTo>
                  <a:pt x="351044" y="0"/>
                </a:lnTo>
                <a:lnTo>
                  <a:pt x="740673" y="0"/>
                </a:lnTo>
                <a:lnTo>
                  <a:pt x="389629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5" name="Freeform: Shape 124">
            <a:extLst>
              <a:ext uri="{FF2B5EF4-FFF2-40B4-BE49-F238E27FC236}">
                <a16:creationId xmlns:a16="http://schemas.microsoft.com/office/drawing/2014/main" id="{F100196F-950A-1B8D-F09E-4E8E0B4AB084}"/>
              </a:ext>
            </a:extLst>
          </p:cNvPr>
          <p:cNvSpPr/>
          <p:nvPr/>
        </p:nvSpPr>
        <p:spPr>
          <a:xfrm>
            <a:off x="2078390" y="6488569"/>
            <a:ext cx="740673" cy="169053"/>
          </a:xfrm>
          <a:custGeom>
            <a:avLst/>
            <a:gdLst>
              <a:gd name="connsiteX0" fmla="*/ 351044 w 740673"/>
              <a:gd name="connsiteY0" fmla="*/ 169054 h 169053"/>
              <a:gd name="connsiteX1" fmla="*/ 0 w 740673"/>
              <a:gd name="connsiteY1" fmla="*/ 0 h 169053"/>
              <a:gd name="connsiteX2" fmla="*/ 389629 w 740673"/>
              <a:gd name="connsiteY2" fmla="*/ 0 h 169053"/>
              <a:gd name="connsiteX3" fmla="*/ 740673 w 740673"/>
              <a:gd name="connsiteY3" fmla="*/ 169054 h 169053"/>
              <a:gd name="connsiteX4" fmla="*/ 351044 w 740673"/>
              <a:gd name="connsiteY4" fmla="*/ 169054 h 169053"/>
              <a:gd name="connsiteX5" fmla="*/ 351044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351044" y="169054"/>
                </a:moveTo>
                <a:lnTo>
                  <a:pt x="0" y="0"/>
                </a:lnTo>
                <a:lnTo>
                  <a:pt x="389629" y="0"/>
                </a:lnTo>
                <a:lnTo>
                  <a:pt x="740673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6" name="Freeform: Shape 125">
            <a:extLst>
              <a:ext uri="{FF2B5EF4-FFF2-40B4-BE49-F238E27FC236}">
                <a16:creationId xmlns:a16="http://schemas.microsoft.com/office/drawing/2014/main" id="{BA83FA5A-4D02-87D5-8558-C7BD319532C6}"/>
              </a:ext>
            </a:extLst>
          </p:cNvPr>
          <p:cNvSpPr/>
          <p:nvPr/>
        </p:nvSpPr>
        <p:spPr>
          <a:xfrm>
            <a:off x="2321319" y="3717146"/>
            <a:ext cx="740673" cy="169053"/>
          </a:xfrm>
          <a:custGeom>
            <a:avLst/>
            <a:gdLst>
              <a:gd name="connsiteX0" fmla="*/ 351044 w 740673"/>
              <a:gd name="connsiteY0" fmla="*/ 169054 h 169053"/>
              <a:gd name="connsiteX1" fmla="*/ 0 w 740673"/>
              <a:gd name="connsiteY1" fmla="*/ 0 h 169053"/>
              <a:gd name="connsiteX2" fmla="*/ 389629 w 740673"/>
              <a:gd name="connsiteY2" fmla="*/ 0 h 169053"/>
              <a:gd name="connsiteX3" fmla="*/ 740673 w 740673"/>
              <a:gd name="connsiteY3" fmla="*/ 169054 h 169053"/>
              <a:gd name="connsiteX4" fmla="*/ 351044 w 740673"/>
              <a:gd name="connsiteY4" fmla="*/ 169054 h 169053"/>
              <a:gd name="connsiteX5" fmla="*/ 351044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351044" y="169054"/>
                </a:moveTo>
                <a:lnTo>
                  <a:pt x="0" y="0"/>
                </a:lnTo>
                <a:lnTo>
                  <a:pt x="389629" y="0"/>
                </a:lnTo>
                <a:lnTo>
                  <a:pt x="740673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id="{8F377E73-C4A3-EC46-1207-6E0E54BBBE07}"/>
              </a:ext>
            </a:extLst>
          </p:cNvPr>
          <p:cNvSpPr/>
          <p:nvPr/>
        </p:nvSpPr>
        <p:spPr>
          <a:xfrm>
            <a:off x="1991689" y="565861"/>
            <a:ext cx="740673" cy="169053"/>
          </a:xfrm>
          <a:custGeom>
            <a:avLst/>
            <a:gdLst>
              <a:gd name="connsiteX0" fmla="*/ 351044 w 740673"/>
              <a:gd name="connsiteY0" fmla="*/ 169054 h 169053"/>
              <a:gd name="connsiteX1" fmla="*/ 0 w 740673"/>
              <a:gd name="connsiteY1" fmla="*/ 0 h 169053"/>
              <a:gd name="connsiteX2" fmla="*/ 389630 w 740673"/>
              <a:gd name="connsiteY2" fmla="*/ 0 h 169053"/>
              <a:gd name="connsiteX3" fmla="*/ 740674 w 740673"/>
              <a:gd name="connsiteY3" fmla="*/ 169054 h 169053"/>
              <a:gd name="connsiteX4" fmla="*/ 351044 w 740673"/>
              <a:gd name="connsiteY4" fmla="*/ 169054 h 169053"/>
              <a:gd name="connsiteX5" fmla="*/ 351044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351044" y="169054"/>
                </a:moveTo>
                <a:lnTo>
                  <a:pt x="0" y="0"/>
                </a:lnTo>
                <a:lnTo>
                  <a:pt x="389630" y="0"/>
                </a:lnTo>
                <a:lnTo>
                  <a:pt x="740674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id="{F32807C9-F2D3-E7D2-53B3-7D044B533879}"/>
              </a:ext>
            </a:extLst>
          </p:cNvPr>
          <p:cNvSpPr/>
          <p:nvPr/>
        </p:nvSpPr>
        <p:spPr>
          <a:xfrm>
            <a:off x="2342733" y="4570684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30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8BBD1B8D-B1D4-0CEA-A3CB-6CAC7D6788DD}"/>
              </a:ext>
            </a:extLst>
          </p:cNvPr>
          <p:cNvSpPr/>
          <p:nvPr/>
        </p:nvSpPr>
        <p:spPr>
          <a:xfrm>
            <a:off x="1991689" y="6108709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30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0" name="Freeform: Shape 129">
            <a:extLst>
              <a:ext uri="{FF2B5EF4-FFF2-40B4-BE49-F238E27FC236}">
                <a16:creationId xmlns:a16="http://schemas.microsoft.com/office/drawing/2014/main" id="{A189DC26-A809-A95F-7C20-20C045FFB4B6}"/>
              </a:ext>
            </a:extLst>
          </p:cNvPr>
          <p:cNvSpPr/>
          <p:nvPr/>
        </p:nvSpPr>
        <p:spPr>
          <a:xfrm>
            <a:off x="1991689" y="3032660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30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1" name="Freeform: Shape 130">
            <a:extLst>
              <a:ext uri="{FF2B5EF4-FFF2-40B4-BE49-F238E27FC236}">
                <a16:creationId xmlns:a16="http://schemas.microsoft.com/office/drawing/2014/main" id="{FCCA38F8-4342-0035-1F37-3369183F0EEC}"/>
              </a:ext>
            </a:extLst>
          </p:cNvPr>
          <p:cNvSpPr/>
          <p:nvPr/>
        </p:nvSpPr>
        <p:spPr>
          <a:xfrm>
            <a:off x="2342733" y="7646732"/>
            <a:ext cx="476330" cy="379861"/>
          </a:xfrm>
          <a:custGeom>
            <a:avLst/>
            <a:gdLst>
              <a:gd name="connsiteX0" fmla="*/ 86701 w 476330"/>
              <a:gd name="connsiteY0" fmla="*/ 379861 h 379861"/>
              <a:gd name="connsiteX1" fmla="*/ 0 w 476330"/>
              <a:gd name="connsiteY1" fmla="*/ 0 h 379861"/>
              <a:gd name="connsiteX2" fmla="*/ 389630 w 476330"/>
              <a:gd name="connsiteY2" fmla="*/ 0 h 379861"/>
              <a:gd name="connsiteX3" fmla="*/ 476330 w 476330"/>
              <a:gd name="connsiteY3" fmla="*/ 379861 h 379861"/>
              <a:gd name="connsiteX4" fmla="*/ 86701 w 476330"/>
              <a:gd name="connsiteY4" fmla="*/ 379861 h 379861"/>
              <a:gd name="connsiteX5" fmla="*/ 86701 w 476330"/>
              <a:gd name="connsiteY5" fmla="*/ 379861 h 379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1">
                <a:moveTo>
                  <a:pt x="86701" y="379861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2" name="Freeform: Shape 131">
            <a:extLst>
              <a:ext uri="{FF2B5EF4-FFF2-40B4-BE49-F238E27FC236}">
                <a16:creationId xmlns:a16="http://schemas.microsoft.com/office/drawing/2014/main" id="{0123BDE9-5A8C-4C24-B8D5-8D4615E90F2B}"/>
              </a:ext>
            </a:extLst>
          </p:cNvPr>
          <p:cNvSpPr/>
          <p:nvPr/>
        </p:nvSpPr>
        <p:spPr>
          <a:xfrm>
            <a:off x="2585663" y="1799261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3" name="Freeform: Shape 132">
            <a:extLst>
              <a:ext uri="{FF2B5EF4-FFF2-40B4-BE49-F238E27FC236}">
                <a16:creationId xmlns:a16="http://schemas.microsoft.com/office/drawing/2014/main" id="{15FA4173-046C-80A5-6C9F-2E91577266A0}"/>
              </a:ext>
            </a:extLst>
          </p:cNvPr>
          <p:cNvSpPr/>
          <p:nvPr/>
        </p:nvSpPr>
        <p:spPr>
          <a:xfrm>
            <a:off x="2234619" y="8880132"/>
            <a:ext cx="476330" cy="379861"/>
          </a:xfrm>
          <a:custGeom>
            <a:avLst/>
            <a:gdLst>
              <a:gd name="connsiteX0" fmla="*/ 86701 w 476330"/>
              <a:gd name="connsiteY0" fmla="*/ 379861 h 379861"/>
              <a:gd name="connsiteX1" fmla="*/ 0 w 476330"/>
              <a:gd name="connsiteY1" fmla="*/ 0 h 379861"/>
              <a:gd name="connsiteX2" fmla="*/ 389629 w 476330"/>
              <a:gd name="connsiteY2" fmla="*/ 0 h 379861"/>
              <a:gd name="connsiteX3" fmla="*/ 476330 w 476330"/>
              <a:gd name="connsiteY3" fmla="*/ 379861 h 379861"/>
              <a:gd name="connsiteX4" fmla="*/ 86701 w 476330"/>
              <a:gd name="connsiteY4" fmla="*/ 379861 h 379861"/>
              <a:gd name="connsiteX5" fmla="*/ 86701 w 476330"/>
              <a:gd name="connsiteY5" fmla="*/ 379861 h 379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1">
                <a:moveTo>
                  <a:pt x="86701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id="{953CF0DC-9683-C565-12A8-EA19DA7A8B00}"/>
              </a:ext>
            </a:extLst>
          </p:cNvPr>
          <p:cNvSpPr/>
          <p:nvPr/>
        </p:nvSpPr>
        <p:spPr>
          <a:xfrm>
            <a:off x="2342733" y="734915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30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BB097D23-0245-29E1-17F8-66D7137DF772}"/>
              </a:ext>
            </a:extLst>
          </p:cNvPr>
          <p:cNvSpPr/>
          <p:nvPr/>
        </p:nvSpPr>
        <p:spPr>
          <a:xfrm>
            <a:off x="1991689" y="-803108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30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id="{08DC1816-0B48-06C3-E543-A662E0BF29C0}"/>
              </a:ext>
            </a:extLst>
          </p:cNvPr>
          <p:cNvSpPr/>
          <p:nvPr/>
        </p:nvSpPr>
        <p:spPr>
          <a:xfrm>
            <a:off x="2429434" y="2179121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29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AB2F9293-8CE4-AE71-34BF-2AC782B83877}"/>
              </a:ext>
            </a:extLst>
          </p:cNvPr>
          <p:cNvSpPr/>
          <p:nvPr/>
        </p:nvSpPr>
        <p:spPr>
          <a:xfrm>
            <a:off x="2429434" y="3886200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29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8" name="Freeform: Shape 137">
            <a:extLst>
              <a:ext uri="{FF2B5EF4-FFF2-40B4-BE49-F238E27FC236}">
                <a16:creationId xmlns:a16="http://schemas.microsoft.com/office/drawing/2014/main" id="{3DB593F4-7221-D8FC-58EE-26B8526CC80C}"/>
              </a:ext>
            </a:extLst>
          </p:cNvPr>
          <p:cNvSpPr/>
          <p:nvPr/>
        </p:nvSpPr>
        <p:spPr>
          <a:xfrm>
            <a:off x="2078390" y="-118623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29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9" name="Freeform: Shape 138">
            <a:extLst>
              <a:ext uri="{FF2B5EF4-FFF2-40B4-BE49-F238E27FC236}">
                <a16:creationId xmlns:a16="http://schemas.microsoft.com/office/drawing/2014/main" id="{FB4A00CE-5187-6E47-44A2-AA36DC8114A5}"/>
              </a:ext>
            </a:extLst>
          </p:cNvPr>
          <p:cNvSpPr/>
          <p:nvPr/>
        </p:nvSpPr>
        <p:spPr>
          <a:xfrm>
            <a:off x="2078390" y="5424224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29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id="{FA069152-D61E-ED1E-9093-44F2D8E98ABC}"/>
              </a:ext>
            </a:extLst>
          </p:cNvPr>
          <p:cNvSpPr/>
          <p:nvPr/>
        </p:nvSpPr>
        <p:spPr>
          <a:xfrm>
            <a:off x="2429434" y="6962248"/>
            <a:ext cx="632559" cy="304624"/>
          </a:xfrm>
          <a:custGeom>
            <a:avLst/>
            <a:gdLst>
              <a:gd name="connsiteX0" fmla="*/ 0 w 632559"/>
              <a:gd name="connsiteY0" fmla="*/ 304624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29 w 632559"/>
              <a:gd name="connsiteY3" fmla="*/ 304624 h 304624"/>
              <a:gd name="connsiteX4" fmla="*/ 0 w 632559"/>
              <a:gd name="connsiteY4" fmla="*/ 304624 h 304624"/>
              <a:gd name="connsiteX5" fmla="*/ 0 w 632559"/>
              <a:gd name="connsiteY5" fmla="*/ 304624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4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4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1" name="Freeform: Shape 140">
            <a:extLst>
              <a:ext uri="{FF2B5EF4-FFF2-40B4-BE49-F238E27FC236}">
                <a16:creationId xmlns:a16="http://schemas.microsoft.com/office/drawing/2014/main" id="{C465F689-8938-2BC6-6393-287F52B5AA9B}"/>
              </a:ext>
            </a:extLst>
          </p:cNvPr>
          <p:cNvSpPr/>
          <p:nvPr/>
        </p:nvSpPr>
        <p:spPr>
          <a:xfrm>
            <a:off x="2078390" y="9259993"/>
            <a:ext cx="632559" cy="304624"/>
          </a:xfrm>
          <a:custGeom>
            <a:avLst/>
            <a:gdLst>
              <a:gd name="connsiteX0" fmla="*/ 0 w 632559"/>
              <a:gd name="connsiteY0" fmla="*/ 304624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29 w 632559"/>
              <a:gd name="connsiteY3" fmla="*/ 304624 h 304624"/>
              <a:gd name="connsiteX4" fmla="*/ 0 w 632559"/>
              <a:gd name="connsiteY4" fmla="*/ 304624 h 304624"/>
              <a:gd name="connsiteX5" fmla="*/ 0 w 632559"/>
              <a:gd name="connsiteY5" fmla="*/ 304624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4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4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2" name="Freeform: Shape 141">
            <a:extLst>
              <a:ext uri="{FF2B5EF4-FFF2-40B4-BE49-F238E27FC236}">
                <a16:creationId xmlns:a16="http://schemas.microsoft.com/office/drawing/2014/main" id="{05D460E9-3FB2-F3B9-CC22-552EFD120054}"/>
              </a:ext>
            </a:extLst>
          </p:cNvPr>
          <p:cNvSpPr/>
          <p:nvPr/>
        </p:nvSpPr>
        <p:spPr>
          <a:xfrm>
            <a:off x="7833310" y="641097"/>
            <a:ext cx="632558" cy="304624"/>
          </a:xfrm>
          <a:custGeom>
            <a:avLst/>
            <a:gdLst>
              <a:gd name="connsiteX0" fmla="*/ 242930 w 632558"/>
              <a:gd name="connsiteY0" fmla="*/ 304625 h 304624"/>
              <a:gd name="connsiteX1" fmla="*/ 0 w 632558"/>
              <a:gd name="connsiteY1" fmla="*/ 0 h 304624"/>
              <a:gd name="connsiteX2" fmla="*/ 389629 w 632558"/>
              <a:gd name="connsiteY2" fmla="*/ 0 h 304624"/>
              <a:gd name="connsiteX3" fmla="*/ 632559 w 632558"/>
              <a:gd name="connsiteY3" fmla="*/ 304625 h 304624"/>
              <a:gd name="connsiteX4" fmla="*/ 242930 w 632558"/>
              <a:gd name="connsiteY4" fmla="*/ 304625 h 304624"/>
              <a:gd name="connsiteX5" fmla="*/ 242930 w 632558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8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9C8FB2C2-E99F-ACFF-0708-FCEEC0320CDE}"/>
              </a:ext>
            </a:extLst>
          </p:cNvPr>
          <p:cNvSpPr/>
          <p:nvPr/>
        </p:nvSpPr>
        <p:spPr>
          <a:xfrm>
            <a:off x="7746609" y="-1107732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60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60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2F3A888A-3EF0-21D1-4F8A-FC9EB34E065E}"/>
              </a:ext>
            </a:extLst>
          </p:cNvPr>
          <p:cNvSpPr/>
          <p:nvPr/>
        </p:nvSpPr>
        <p:spPr>
          <a:xfrm>
            <a:off x="7833310" y="2348175"/>
            <a:ext cx="632558" cy="304624"/>
          </a:xfrm>
          <a:custGeom>
            <a:avLst/>
            <a:gdLst>
              <a:gd name="connsiteX0" fmla="*/ 242930 w 632558"/>
              <a:gd name="connsiteY0" fmla="*/ 304625 h 304624"/>
              <a:gd name="connsiteX1" fmla="*/ 0 w 632558"/>
              <a:gd name="connsiteY1" fmla="*/ 0 h 304624"/>
              <a:gd name="connsiteX2" fmla="*/ 389629 w 632558"/>
              <a:gd name="connsiteY2" fmla="*/ 0 h 304624"/>
              <a:gd name="connsiteX3" fmla="*/ 632559 w 632558"/>
              <a:gd name="connsiteY3" fmla="*/ 304625 h 304624"/>
              <a:gd name="connsiteX4" fmla="*/ 242930 w 632558"/>
              <a:gd name="connsiteY4" fmla="*/ 304625 h 304624"/>
              <a:gd name="connsiteX5" fmla="*/ 242930 w 632558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8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5" name="Freeform: Shape 144">
            <a:extLst>
              <a:ext uri="{FF2B5EF4-FFF2-40B4-BE49-F238E27FC236}">
                <a16:creationId xmlns:a16="http://schemas.microsoft.com/office/drawing/2014/main" id="{D4A55430-25B9-DE67-48E8-FC37349557D0}"/>
              </a:ext>
            </a:extLst>
          </p:cNvPr>
          <p:cNvSpPr/>
          <p:nvPr/>
        </p:nvSpPr>
        <p:spPr>
          <a:xfrm>
            <a:off x="7482266" y="3886200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60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60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6" name="Freeform: Shape 145">
            <a:extLst>
              <a:ext uri="{FF2B5EF4-FFF2-40B4-BE49-F238E27FC236}">
                <a16:creationId xmlns:a16="http://schemas.microsoft.com/office/drawing/2014/main" id="{C52C3537-291B-CE3C-B002-839B0A397421}"/>
              </a:ext>
            </a:extLst>
          </p:cNvPr>
          <p:cNvSpPr/>
          <p:nvPr/>
        </p:nvSpPr>
        <p:spPr>
          <a:xfrm>
            <a:off x="7746609" y="5804084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60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60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id="{CE7DFFED-8865-F92A-9C65-BA8E4357E847}"/>
              </a:ext>
            </a:extLst>
          </p:cNvPr>
          <p:cNvSpPr/>
          <p:nvPr/>
        </p:nvSpPr>
        <p:spPr>
          <a:xfrm>
            <a:off x="7482266" y="7721969"/>
            <a:ext cx="632559" cy="304625"/>
          </a:xfrm>
          <a:custGeom>
            <a:avLst/>
            <a:gdLst>
              <a:gd name="connsiteX0" fmla="*/ 242930 w 632559"/>
              <a:gd name="connsiteY0" fmla="*/ 304625 h 304625"/>
              <a:gd name="connsiteX1" fmla="*/ 0 w 632559"/>
              <a:gd name="connsiteY1" fmla="*/ 0 h 304625"/>
              <a:gd name="connsiteX2" fmla="*/ 389629 w 632559"/>
              <a:gd name="connsiteY2" fmla="*/ 0 h 304625"/>
              <a:gd name="connsiteX3" fmla="*/ 632560 w 632559"/>
              <a:gd name="connsiteY3" fmla="*/ 304625 h 304625"/>
              <a:gd name="connsiteX4" fmla="*/ 242930 w 632559"/>
              <a:gd name="connsiteY4" fmla="*/ 304625 h 304625"/>
              <a:gd name="connsiteX5" fmla="*/ 242930 w 632559"/>
              <a:gd name="connsiteY5" fmla="*/ 304625 h 30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5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60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8" name="Freeform: Shape 147">
            <a:extLst>
              <a:ext uri="{FF2B5EF4-FFF2-40B4-BE49-F238E27FC236}">
                <a16:creationId xmlns:a16="http://schemas.microsoft.com/office/drawing/2014/main" id="{F16AB056-7A8A-3508-81FC-83E396274E8B}"/>
              </a:ext>
            </a:extLst>
          </p:cNvPr>
          <p:cNvSpPr/>
          <p:nvPr/>
        </p:nvSpPr>
        <p:spPr>
          <a:xfrm>
            <a:off x="7638495" y="4190824"/>
            <a:ext cx="476330" cy="379860"/>
          </a:xfrm>
          <a:custGeom>
            <a:avLst/>
            <a:gdLst>
              <a:gd name="connsiteX0" fmla="*/ 0 w 476330"/>
              <a:gd name="connsiteY0" fmla="*/ 379860 h 379860"/>
              <a:gd name="connsiteX1" fmla="*/ 86700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0 h 379860"/>
              <a:gd name="connsiteX4" fmla="*/ 0 w 476330"/>
              <a:gd name="connsiteY4" fmla="*/ 379860 h 379860"/>
              <a:gd name="connsiteX5" fmla="*/ 0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0"/>
                </a:moveTo>
                <a:lnTo>
                  <a:pt x="86700" y="0"/>
                </a:lnTo>
                <a:lnTo>
                  <a:pt x="476330" y="0"/>
                </a:lnTo>
                <a:lnTo>
                  <a:pt x="389629" y="379860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9" name="Freeform: Shape 148">
            <a:extLst>
              <a:ext uri="{FF2B5EF4-FFF2-40B4-BE49-F238E27FC236}">
                <a16:creationId xmlns:a16="http://schemas.microsoft.com/office/drawing/2014/main" id="{C00855FA-CEAF-8802-94EB-A5DB637E56B2}"/>
              </a:ext>
            </a:extLst>
          </p:cNvPr>
          <p:cNvSpPr/>
          <p:nvPr/>
        </p:nvSpPr>
        <p:spPr>
          <a:xfrm>
            <a:off x="7746609" y="2957425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0" name="Freeform: Shape 149">
            <a:extLst>
              <a:ext uri="{FF2B5EF4-FFF2-40B4-BE49-F238E27FC236}">
                <a16:creationId xmlns:a16="http://schemas.microsoft.com/office/drawing/2014/main" id="{842C4940-18CC-5266-BDE3-FA0944F363B2}"/>
              </a:ext>
            </a:extLst>
          </p:cNvPr>
          <p:cNvSpPr/>
          <p:nvPr/>
        </p:nvSpPr>
        <p:spPr>
          <a:xfrm>
            <a:off x="7746609" y="5424224"/>
            <a:ext cx="476330" cy="379860"/>
          </a:xfrm>
          <a:custGeom>
            <a:avLst/>
            <a:gdLst>
              <a:gd name="connsiteX0" fmla="*/ 0 w 476330"/>
              <a:gd name="connsiteY0" fmla="*/ 379860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0 h 379860"/>
              <a:gd name="connsiteX4" fmla="*/ 0 w 476330"/>
              <a:gd name="connsiteY4" fmla="*/ 379860 h 379860"/>
              <a:gd name="connsiteX5" fmla="*/ 0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0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0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1" name="Freeform: Shape 150">
            <a:extLst>
              <a:ext uri="{FF2B5EF4-FFF2-40B4-BE49-F238E27FC236}">
                <a16:creationId xmlns:a16="http://schemas.microsoft.com/office/drawing/2014/main" id="{890CB4CB-9EB3-F151-4E12-8421A3EF33E2}"/>
              </a:ext>
            </a:extLst>
          </p:cNvPr>
          <p:cNvSpPr/>
          <p:nvPr/>
        </p:nvSpPr>
        <p:spPr>
          <a:xfrm>
            <a:off x="7395566" y="1419400"/>
            <a:ext cx="476329" cy="379860"/>
          </a:xfrm>
          <a:custGeom>
            <a:avLst/>
            <a:gdLst>
              <a:gd name="connsiteX0" fmla="*/ 0 w 476329"/>
              <a:gd name="connsiteY0" fmla="*/ 379861 h 379860"/>
              <a:gd name="connsiteX1" fmla="*/ 86700 w 476329"/>
              <a:gd name="connsiteY1" fmla="*/ 0 h 379860"/>
              <a:gd name="connsiteX2" fmla="*/ 476329 w 476329"/>
              <a:gd name="connsiteY2" fmla="*/ 0 h 379860"/>
              <a:gd name="connsiteX3" fmla="*/ 389629 w 476329"/>
              <a:gd name="connsiteY3" fmla="*/ 379861 h 379860"/>
              <a:gd name="connsiteX4" fmla="*/ 0 w 476329"/>
              <a:gd name="connsiteY4" fmla="*/ 379861 h 379860"/>
              <a:gd name="connsiteX5" fmla="*/ 0 w 476329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29" h="379860">
                <a:moveTo>
                  <a:pt x="0" y="379861"/>
                </a:moveTo>
                <a:lnTo>
                  <a:pt x="86700" y="0"/>
                </a:lnTo>
                <a:lnTo>
                  <a:pt x="476329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2" name="Freeform: Shape 151">
            <a:extLst>
              <a:ext uri="{FF2B5EF4-FFF2-40B4-BE49-F238E27FC236}">
                <a16:creationId xmlns:a16="http://schemas.microsoft.com/office/drawing/2014/main" id="{5A48E5EB-FB7D-03BC-041C-D71FB28206CC}"/>
              </a:ext>
            </a:extLst>
          </p:cNvPr>
          <p:cNvSpPr/>
          <p:nvPr/>
        </p:nvSpPr>
        <p:spPr>
          <a:xfrm>
            <a:off x="7395566" y="6962248"/>
            <a:ext cx="476329" cy="379860"/>
          </a:xfrm>
          <a:custGeom>
            <a:avLst/>
            <a:gdLst>
              <a:gd name="connsiteX0" fmla="*/ 0 w 476329"/>
              <a:gd name="connsiteY0" fmla="*/ 379860 h 379860"/>
              <a:gd name="connsiteX1" fmla="*/ 86700 w 476329"/>
              <a:gd name="connsiteY1" fmla="*/ 0 h 379860"/>
              <a:gd name="connsiteX2" fmla="*/ 476329 w 476329"/>
              <a:gd name="connsiteY2" fmla="*/ 0 h 379860"/>
              <a:gd name="connsiteX3" fmla="*/ 389629 w 476329"/>
              <a:gd name="connsiteY3" fmla="*/ 379860 h 379860"/>
              <a:gd name="connsiteX4" fmla="*/ 0 w 476329"/>
              <a:gd name="connsiteY4" fmla="*/ 379860 h 379860"/>
              <a:gd name="connsiteX5" fmla="*/ 0 w 476329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29" h="379860">
                <a:moveTo>
                  <a:pt x="0" y="379860"/>
                </a:moveTo>
                <a:lnTo>
                  <a:pt x="86700" y="0"/>
                </a:lnTo>
                <a:lnTo>
                  <a:pt x="476329" y="0"/>
                </a:lnTo>
                <a:lnTo>
                  <a:pt x="389629" y="379860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3" name="Freeform: Shape 152">
            <a:extLst>
              <a:ext uri="{FF2B5EF4-FFF2-40B4-BE49-F238E27FC236}">
                <a16:creationId xmlns:a16="http://schemas.microsoft.com/office/drawing/2014/main" id="{791E6F97-B5B0-2135-7953-2B8AE9C51C2D}"/>
              </a:ext>
            </a:extLst>
          </p:cNvPr>
          <p:cNvSpPr/>
          <p:nvPr/>
        </p:nvSpPr>
        <p:spPr>
          <a:xfrm>
            <a:off x="7746609" y="-118623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4" name="Freeform: Shape 153">
            <a:extLst>
              <a:ext uri="{FF2B5EF4-FFF2-40B4-BE49-F238E27FC236}">
                <a16:creationId xmlns:a16="http://schemas.microsoft.com/office/drawing/2014/main" id="{58344F10-9AEB-CF07-E2F7-7056B266E2C0}"/>
              </a:ext>
            </a:extLst>
          </p:cNvPr>
          <p:cNvSpPr/>
          <p:nvPr/>
        </p:nvSpPr>
        <p:spPr>
          <a:xfrm>
            <a:off x="7746609" y="8500272"/>
            <a:ext cx="476330" cy="379860"/>
          </a:xfrm>
          <a:custGeom>
            <a:avLst/>
            <a:gdLst>
              <a:gd name="connsiteX0" fmla="*/ 0 w 476330"/>
              <a:gd name="connsiteY0" fmla="*/ 379860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0 h 379860"/>
              <a:gd name="connsiteX4" fmla="*/ 0 w 476330"/>
              <a:gd name="connsiteY4" fmla="*/ 379860 h 379860"/>
              <a:gd name="connsiteX5" fmla="*/ 0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0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0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5" name="Freeform: Shape 154">
            <a:extLst>
              <a:ext uri="{FF2B5EF4-FFF2-40B4-BE49-F238E27FC236}">
                <a16:creationId xmlns:a16="http://schemas.microsoft.com/office/drawing/2014/main" id="{5025E281-CC8E-D31C-E3E7-2FB95A41F151}"/>
              </a:ext>
            </a:extLst>
          </p:cNvPr>
          <p:cNvSpPr/>
          <p:nvPr/>
        </p:nvSpPr>
        <p:spPr>
          <a:xfrm>
            <a:off x="7746609" y="-1487593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6" name="Freeform: Shape 155">
            <a:extLst>
              <a:ext uri="{FF2B5EF4-FFF2-40B4-BE49-F238E27FC236}">
                <a16:creationId xmlns:a16="http://schemas.microsoft.com/office/drawing/2014/main" id="{3F5A69E4-E143-44C8-81E1-9BBA01E06F85}"/>
              </a:ext>
            </a:extLst>
          </p:cNvPr>
          <p:cNvSpPr/>
          <p:nvPr/>
        </p:nvSpPr>
        <p:spPr>
          <a:xfrm>
            <a:off x="7482266" y="6793194"/>
            <a:ext cx="740673" cy="169053"/>
          </a:xfrm>
          <a:custGeom>
            <a:avLst/>
            <a:gdLst>
              <a:gd name="connsiteX0" fmla="*/ 0 w 740673"/>
              <a:gd name="connsiteY0" fmla="*/ 169054 h 169053"/>
              <a:gd name="connsiteX1" fmla="*/ 351044 w 740673"/>
              <a:gd name="connsiteY1" fmla="*/ 0 h 169053"/>
              <a:gd name="connsiteX2" fmla="*/ 740674 w 740673"/>
              <a:gd name="connsiteY2" fmla="*/ 0 h 169053"/>
              <a:gd name="connsiteX3" fmla="*/ 389629 w 740673"/>
              <a:gd name="connsiteY3" fmla="*/ 169054 h 169053"/>
              <a:gd name="connsiteX4" fmla="*/ 0 w 740673"/>
              <a:gd name="connsiteY4" fmla="*/ 169054 h 169053"/>
              <a:gd name="connsiteX5" fmla="*/ 0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0" y="169054"/>
                </a:moveTo>
                <a:lnTo>
                  <a:pt x="351044" y="0"/>
                </a:lnTo>
                <a:lnTo>
                  <a:pt x="740674" y="0"/>
                </a:lnTo>
                <a:lnTo>
                  <a:pt x="389629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7" name="Freeform: Shape 156">
            <a:extLst>
              <a:ext uri="{FF2B5EF4-FFF2-40B4-BE49-F238E27FC236}">
                <a16:creationId xmlns:a16="http://schemas.microsoft.com/office/drawing/2014/main" id="{141C6E7E-0F1C-0A1F-255C-5B1F653141DE}"/>
              </a:ext>
            </a:extLst>
          </p:cNvPr>
          <p:cNvSpPr/>
          <p:nvPr/>
        </p:nvSpPr>
        <p:spPr>
          <a:xfrm>
            <a:off x="7482266" y="3717146"/>
            <a:ext cx="740673" cy="169053"/>
          </a:xfrm>
          <a:custGeom>
            <a:avLst/>
            <a:gdLst>
              <a:gd name="connsiteX0" fmla="*/ 0 w 740673"/>
              <a:gd name="connsiteY0" fmla="*/ 169054 h 169053"/>
              <a:gd name="connsiteX1" fmla="*/ 351044 w 740673"/>
              <a:gd name="connsiteY1" fmla="*/ 0 h 169053"/>
              <a:gd name="connsiteX2" fmla="*/ 740674 w 740673"/>
              <a:gd name="connsiteY2" fmla="*/ 0 h 169053"/>
              <a:gd name="connsiteX3" fmla="*/ 389629 w 740673"/>
              <a:gd name="connsiteY3" fmla="*/ 169054 h 169053"/>
              <a:gd name="connsiteX4" fmla="*/ 0 w 740673"/>
              <a:gd name="connsiteY4" fmla="*/ 169054 h 169053"/>
              <a:gd name="connsiteX5" fmla="*/ 0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0" y="169054"/>
                </a:moveTo>
                <a:lnTo>
                  <a:pt x="351044" y="0"/>
                </a:lnTo>
                <a:lnTo>
                  <a:pt x="740674" y="0"/>
                </a:lnTo>
                <a:lnTo>
                  <a:pt x="389629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8" name="Freeform: Shape 157">
            <a:extLst>
              <a:ext uri="{FF2B5EF4-FFF2-40B4-BE49-F238E27FC236}">
                <a16:creationId xmlns:a16="http://schemas.microsoft.com/office/drawing/2014/main" id="{46B94F0F-24B3-293A-6AB7-5688CD0E35DB}"/>
              </a:ext>
            </a:extLst>
          </p:cNvPr>
          <p:cNvSpPr/>
          <p:nvPr/>
        </p:nvSpPr>
        <p:spPr>
          <a:xfrm>
            <a:off x="7725196" y="945722"/>
            <a:ext cx="740673" cy="169053"/>
          </a:xfrm>
          <a:custGeom>
            <a:avLst/>
            <a:gdLst>
              <a:gd name="connsiteX0" fmla="*/ 0 w 740673"/>
              <a:gd name="connsiteY0" fmla="*/ 169054 h 169053"/>
              <a:gd name="connsiteX1" fmla="*/ 351044 w 740673"/>
              <a:gd name="connsiteY1" fmla="*/ 0 h 169053"/>
              <a:gd name="connsiteX2" fmla="*/ 740674 w 740673"/>
              <a:gd name="connsiteY2" fmla="*/ 0 h 169053"/>
              <a:gd name="connsiteX3" fmla="*/ 389630 w 740673"/>
              <a:gd name="connsiteY3" fmla="*/ 169054 h 169053"/>
              <a:gd name="connsiteX4" fmla="*/ 0 w 740673"/>
              <a:gd name="connsiteY4" fmla="*/ 169054 h 169053"/>
              <a:gd name="connsiteX5" fmla="*/ 0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0" y="169054"/>
                </a:moveTo>
                <a:lnTo>
                  <a:pt x="351044" y="0"/>
                </a:lnTo>
                <a:lnTo>
                  <a:pt x="740674" y="0"/>
                </a:lnTo>
                <a:lnTo>
                  <a:pt x="389630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9" name="Freeform: Shape 158">
            <a:extLst>
              <a:ext uri="{FF2B5EF4-FFF2-40B4-BE49-F238E27FC236}">
                <a16:creationId xmlns:a16="http://schemas.microsoft.com/office/drawing/2014/main" id="{2A8A3494-A8DE-EB1C-D39A-F660647048F1}"/>
              </a:ext>
            </a:extLst>
          </p:cNvPr>
          <p:cNvSpPr/>
          <p:nvPr/>
        </p:nvSpPr>
        <p:spPr>
          <a:xfrm>
            <a:off x="7395566" y="1799261"/>
            <a:ext cx="740672" cy="169053"/>
          </a:xfrm>
          <a:custGeom>
            <a:avLst/>
            <a:gdLst>
              <a:gd name="connsiteX0" fmla="*/ 351044 w 740672"/>
              <a:gd name="connsiteY0" fmla="*/ 169054 h 169053"/>
              <a:gd name="connsiteX1" fmla="*/ 0 w 740672"/>
              <a:gd name="connsiteY1" fmla="*/ 0 h 169053"/>
              <a:gd name="connsiteX2" fmla="*/ 389629 w 740672"/>
              <a:gd name="connsiteY2" fmla="*/ 0 h 169053"/>
              <a:gd name="connsiteX3" fmla="*/ 740673 w 740672"/>
              <a:gd name="connsiteY3" fmla="*/ 169054 h 169053"/>
              <a:gd name="connsiteX4" fmla="*/ 351044 w 740672"/>
              <a:gd name="connsiteY4" fmla="*/ 169054 h 169053"/>
              <a:gd name="connsiteX5" fmla="*/ 351044 w 740672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2" h="169053">
                <a:moveTo>
                  <a:pt x="351044" y="169054"/>
                </a:moveTo>
                <a:lnTo>
                  <a:pt x="0" y="0"/>
                </a:lnTo>
                <a:lnTo>
                  <a:pt x="389629" y="0"/>
                </a:lnTo>
                <a:lnTo>
                  <a:pt x="740673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0" name="Freeform: Shape 159">
            <a:extLst>
              <a:ext uri="{FF2B5EF4-FFF2-40B4-BE49-F238E27FC236}">
                <a16:creationId xmlns:a16="http://schemas.microsoft.com/office/drawing/2014/main" id="{F4774920-3835-A390-11A6-DF7C67F0F1A6}"/>
              </a:ext>
            </a:extLst>
          </p:cNvPr>
          <p:cNvSpPr/>
          <p:nvPr/>
        </p:nvSpPr>
        <p:spPr>
          <a:xfrm>
            <a:off x="7395566" y="4875309"/>
            <a:ext cx="740672" cy="169053"/>
          </a:xfrm>
          <a:custGeom>
            <a:avLst/>
            <a:gdLst>
              <a:gd name="connsiteX0" fmla="*/ 351044 w 740672"/>
              <a:gd name="connsiteY0" fmla="*/ 169054 h 169053"/>
              <a:gd name="connsiteX1" fmla="*/ 0 w 740672"/>
              <a:gd name="connsiteY1" fmla="*/ 0 h 169053"/>
              <a:gd name="connsiteX2" fmla="*/ 389629 w 740672"/>
              <a:gd name="connsiteY2" fmla="*/ 0 h 169053"/>
              <a:gd name="connsiteX3" fmla="*/ 740673 w 740672"/>
              <a:gd name="connsiteY3" fmla="*/ 169054 h 169053"/>
              <a:gd name="connsiteX4" fmla="*/ 351044 w 740672"/>
              <a:gd name="connsiteY4" fmla="*/ 169054 h 169053"/>
              <a:gd name="connsiteX5" fmla="*/ 351044 w 740672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2" h="169053">
                <a:moveTo>
                  <a:pt x="351044" y="169054"/>
                </a:moveTo>
                <a:lnTo>
                  <a:pt x="0" y="0"/>
                </a:lnTo>
                <a:lnTo>
                  <a:pt x="389629" y="0"/>
                </a:lnTo>
                <a:lnTo>
                  <a:pt x="740673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1" name="Freeform: Shape 160">
            <a:extLst>
              <a:ext uri="{FF2B5EF4-FFF2-40B4-BE49-F238E27FC236}">
                <a16:creationId xmlns:a16="http://schemas.microsoft.com/office/drawing/2014/main" id="{2B0D98DE-997C-B05B-C9EB-546674518C92}"/>
              </a:ext>
            </a:extLst>
          </p:cNvPr>
          <p:cNvSpPr/>
          <p:nvPr/>
        </p:nvSpPr>
        <p:spPr>
          <a:xfrm>
            <a:off x="7725196" y="8026594"/>
            <a:ext cx="740673" cy="169053"/>
          </a:xfrm>
          <a:custGeom>
            <a:avLst/>
            <a:gdLst>
              <a:gd name="connsiteX0" fmla="*/ 351044 w 740673"/>
              <a:gd name="connsiteY0" fmla="*/ 169054 h 169053"/>
              <a:gd name="connsiteX1" fmla="*/ 0 w 740673"/>
              <a:gd name="connsiteY1" fmla="*/ 0 h 169053"/>
              <a:gd name="connsiteX2" fmla="*/ 389630 w 740673"/>
              <a:gd name="connsiteY2" fmla="*/ 0 h 169053"/>
              <a:gd name="connsiteX3" fmla="*/ 740674 w 740673"/>
              <a:gd name="connsiteY3" fmla="*/ 169054 h 169053"/>
              <a:gd name="connsiteX4" fmla="*/ 351044 w 740673"/>
              <a:gd name="connsiteY4" fmla="*/ 169054 h 169053"/>
              <a:gd name="connsiteX5" fmla="*/ 351044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351044" y="169054"/>
                </a:moveTo>
                <a:lnTo>
                  <a:pt x="0" y="0"/>
                </a:lnTo>
                <a:lnTo>
                  <a:pt x="389630" y="0"/>
                </a:lnTo>
                <a:lnTo>
                  <a:pt x="740674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2" name="Freeform: Shape 161">
            <a:extLst>
              <a:ext uri="{FF2B5EF4-FFF2-40B4-BE49-F238E27FC236}">
                <a16:creationId xmlns:a16="http://schemas.microsoft.com/office/drawing/2014/main" id="{98584428-E581-05C2-C15D-3D49992EC63F}"/>
              </a:ext>
            </a:extLst>
          </p:cNvPr>
          <p:cNvSpPr/>
          <p:nvPr/>
        </p:nvSpPr>
        <p:spPr>
          <a:xfrm>
            <a:off x="7746609" y="3337285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3" name="Freeform: Shape 162">
            <a:extLst>
              <a:ext uri="{FF2B5EF4-FFF2-40B4-BE49-F238E27FC236}">
                <a16:creationId xmlns:a16="http://schemas.microsoft.com/office/drawing/2014/main" id="{D336B356-E43F-E415-169E-400AD3963F3A}"/>
              </a:ext>
            </a:extLst>
          </p:cNvPr>
          <p:cNvSpPr/>
          <p:nvPr/>
        </p:nvSpPr>
        <p:spPr>
          <a:xfrm>
            <a:off x="7746609" y="5044363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4" name="Freeform: Shape 163">
            <a:extLst>
              <a:ext uri="{FF2B5EF4-FFF2-40B4-BE49-F238E27FC236}">
                <a16:creationId xmlns:a16="http://schemas.microsoft.com/office/drawing/2014/main" id="{74C27E7E-62D2-0ACC-3395-175015BB151E}"/>
              </a:ext>
            </a:extLst>
          </p:cNvPr>
          <p:cNvSpPr/>
          <p:nvPr/>
        </p:nvSpPr>
        <p:spPr>
          <a:xfrm>
            <a:off x="7746609" y="1968315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5" name="Freeform: Shape 164">
            <a:extLst>
              <a:ext uri="{FF2B5EF4-FFF2-40B4-BE49-F238E27FC236}">
                <a16:creationId xmlns:a16="http://schemas.microsoft.com/office/drawing/2014/main" id="{353CC6D0-738A-65B7-E603-E0C87EFFA4D9}"/>
              </a:ext>
            </a:extLst>
          </p:cNvPr>
          <p:cNvSpPr/>
          <p:nvPr/>
        </p:nvSpPr>
        <p:spPr>
          <a:xfrm>
            <a:off x="7989539" y="6108709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30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6" name="Freeform: Shape 165">
            <a:extLst>
              <a:ext uri="{FF2B5EF4-FFF2-40B4-BE49-F238E27FC236}">
                <a16:creationId xmlns:a16="http://schemas.microsoft.com/office/drawing/2014/main" id="{92931497-8968-2745-ED8C-0609A0AAFBC1}"/>
              </a:ext>
            </a:extLst>
          </p:cNvPr>
          <p:cNvSpPr/>
          <p:nvPr/>
        </p:nvSpPr>
        <p:spPr>
          <a:xfrm>
            <a:off x="7746609" y="261237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7" name="Freeform: Shape 166">
            <a:extLst>
              <a:ext uri="{FF2B5EF4-FFF2-40B4-BE49-F238E27FC236}">
                <a16:creationId xmlns:a16="http://schemas.microsoft.com/office/drawing/2014/main" id="{69EC6D0C-0233-28C1-6FA0-2C173AECB913}"/>
              </a:ext>
            </a:extLst>
          </p:cNvPr>
          <p:cNvSpPr/>
          <p:nvPr/>
        </p:nvSpPr>
        <p:spPr>
          <a:xfrm>
            <a:off x="7395566" y="7342108"/>
            <a:ext cx="476329" cy="379860"/>
          </a:xfrm>
          <a:custGeom>
            <a:avLst/>
            <a:gdLst>
              <a:gd name="connsiteX0" fmla="*/ 86700 w 476329"/>
              <a:gd name="connsiteY0" fmla="*/ 379860 h 379860"/>
              <a:gd name="connsiteX1" fmla="*/ 0 w 476329"/>
              <a:gd name="connsiteY1" fmla="*/ 0 h 379860"/>
              <a:gd name="connsiteX2" fmla="*/ 389629 w 476329"/>
              <a:gd name="connsiteY2" fmla="*/ 0 h 379860"/>
              <a:gd name="connsiteX3" fmla="*/ 476329 w 476329"/>
              <a:gd name="connsiteY3" fmla="*/ 379860 h 379860"/>
              <a:gd name="connsiteX4" fmla="*/ 86700 w 476329"/>
              <a:gd name="connsiteY4" fmla="*/ 379860 h 379860"/>
              <a:gd name="connsiteX5" fmla="*/ 86700 w 476329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29" h="379860">
                <a:moveTo>
                  <a:pt x="86700" y="379860"/>
                </a:moveTo>
                <a:lnTo>
                  <a:pt x="0" y="0"/>
                </a:lnTo>
                <a:lnTo>
                  <a:pt x="389629" y="0"/>
                </a:lnTo>
                <a:lnTo>
                  <a:pt x="476329" y="379860"/>
                </a:lnTo>
                <a:lnTo>
                  <a:pt x="86700" y="379860"/>
                </a:lnTo>
                <a:lnTo>
                  <a:pt x="8670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8" name="Freeform: Shape 167">
            <a:extLst>
              <a:ext uri="{FF2B5EF4-FFF2-40B4-BE49-F238E27FC236}">
                <a16:creationId xmlns:a16="http://schemas.microsoft.com/office/drawing/2014/main" id="{DDE3B4FC-A189-E1F6-B9C2-04E067DA051B}"/>
              </a:ext>
            </a:extLst>
          </p:cNvPr>
          <p:cNvSpPr/>
          <p:nvPr/>
        </p:nvSpPr>
        <p:spPr>
          <a:xfrm>
            <a:off x="7989539" y="-803108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30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9" name="Freeform: Shape 168">
            <a:extLst>
              <a:ext uri="{FF2B5EF4-FFF2-40B4-BE49-F238E27FC236}">
                <a16:creationId xmlns:a16="http://schemas.microsoft.com/office/drawing/2014/main" id="{1E173799-408A-1940-FE02-63FC2F48D91A}"/>
              </a:ext>
            </a:extLst>
          </p:cNvPr>
          <p:cNvSpPr/>
          <p:nvPr/>
        </p:nvSpPr>
        <p:spPr>
          <a:xfrm>
            <a:off x="7746609" y="8880132"/>
            <a:ext cx="476330" cy="379861"/>
          </a:xfrm>
          <a:custGeom>
            <a:avLst/>
            <a:gdLst>
              <a:gd name="connsiteX0" fmla="*/ 86701 w 476330"/>
              <a:gd name="connsiteY0" fmla="*/ 379861 h 379861"/>
              <a:gd name="connsiteX1" fmla="*/ 0 w 476330"/>
              <a:gd name="connsiteY1" fmla="*/ 0 h 379861"/>
              <a:gd name="connsiteX2" fmla="*/ 389629 w 476330"/>
              <a:gd name="connsiteY2" fmla="*/ 0 h 379861"/>
              <a:gd name="connsiteX3" fmla="*/ 476330 w 476330"/>
              <a:gd name="connsiteY3" fmla="*/ 379861 h 379861"/>
              <a:gd name="connsiteX4" fmla="*/ 86701 w 476330"/>
              <a:gd name="connsiteY4" fmla="*/ 379861 h 379861"/>
              <a:gd name="connsiteX5" fmla="*/ 86701 w 476330"/>
              <a:gd name="connsiteY5" fmla="*/ 379861 h 379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1">
                <a:moveTo>
                  <a:pt x="86701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0" name="Freeform: Shape 169">
            <a:extLst>
              <a:ext uri="{FF2B5EF4-FFF2-40B4-BE49-F238E27FC236}">
                <a16:creationId xmlns:a16="http://schemas.microsoft.com/office/drawing/2014/main" id="{5921FAE5-A45E-0806-72CC-DAC79EECBED6}"/>
              </a:ext>
            </a:extLst>
          </p:cNvPr>
          <p:cNvSpPr/>
          <p:nvPr/>
        </p:nvSpPr>
        <p:spPr>
          <a:xfrm>
            <a:off x="7833310" y="6488569"/>
            <a:ext cx="632558" cy="304624"/>
          </a:xfrm>
          <a:custGeom>
            <a:avLst/>
            <a:gdLst>
              <a:gd name="connsiteX0" fmla="*/ 0 w 632558"/>
              <a:gd name="connsiteY0" fmla="*/ 304625 h 304624"/>
              <a:gd name="connsiteX1" fmla="*/ 242930 w 632558"/>
              <a:gd name="connsiteY1" fmla="*/ 0 h 304624"/>
              <a:gd name="connsiteX2" fmla="*/ 632559 w 632558"/>
              <a:gd name="connsiteY2" fmla="*/ 0 h 304624"/>
              <a:gd name="connsiteX3" fmla="*/ 389629 w 632558"/>
              <a:gd name="connsiteY3" fmla="*/ 304625 h 304624"/>
              <a:gd name="connsiteX4" fmla="*/ 0 w 632558"/>
              <a:gd name="connsiteY4" fmla="*/ 304625 h 304624"/>
              <a:gd name="connsiteX5" fmla="*/ 0 w 632558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8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1" name="Freeform: Shape 170">
            <a:extLst>
              <a:ext uri="{FF2B5EF4-FFF2-40B4-BE49-F238E27FC236}">
                <a16:creationId xmlns:a16="http://schemas.microsoft.com/office/drawing/2014/main" id="{0FBB9DE5-A69D-32B1-43A8-386D739A7012}"/>
              </a:ext>
            </a:extLst>
          </p:cNvPr>
          <p:cNvSpPr/>
          <p:nvPr/>
        </p:nvSpPr>
        <p:spPr>
          <a:xfrm>
            <a:off x="7833310" y="8195647"/>
            <a:ext cx="632558" cy="304624"/>
          </a:xfrm>
          <a:custGeom>
            <a:avLst/>
            <a:gdLst>
              <a:gd name="connsiteX0" fmla="*/ 0 w 632558"/>
              <a:gd name="connsiteY0" fmla="*/ 304624 h 304624"/>
              <a:gd name="connsiteX1" fmla="*/ 242930 w 632558"/>
              <a:gd name="connsiteY1" fmla="*/ 0 h 304624"/>
              <a:gd name="connsiteX2" fmla="*/ 632559 w 632558"/>
              <a:gd name="connsiteY2" fmla="*/ 0 h 304624"/>
              <a:gd name="connsiteX3" fmla="*/ 389629 w 632558"/>
              <a:gd name="connsiteY3" fmla="*/ 304624 h 304624"/>
              <a:gd name="connsiteX4" fmla="*/ 0 w 632558"/>
              <a:gd name="connsiteY4" fmla="*/ 304624 h 304624"/>
              <a:gd name="connsiteX5" fmla="*/ 0 w 632558"/>
              <a:gd name="connsiteY5" fmla="*/ 304624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8" h="304624">
                <a:moveTo>
                  <a:pt x="0" y="304624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4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2" name="Freeform: Shape 171">
            <a:extLst>
              <a:ext uri="{FF2B5EF4-FFF2-40B4-BE49-F238E27FC236}">
                <a16:creationId xmlns:a16="http://schemas.microsoft.com/office/drawing/2014/main" id="{5F79F2EF-EC7A-0A43-BDFF-B442455D0517}"/>
              </a:ext>
            </a:extLst>
          </p:cNvPr>
          <p:cNvSpPr/>
          <p:nvPr/>
        </p:nvSpPr>
        <p:spPr>
          <a:xfrm>
            <a:off x="7395566" y="4570684"/>
            <a:ext cx="632558" cy="304624"/>
          </a:xfrm>
          <a:custGeom>
            <a:avLst/>
            <a:gdLst>
              <a:gd name="connsiteX0" fmla="*/ 0 w 632558"/>
              <a:gd name="connsiteY0" fmla="*/ 304625 h 304624"/>
              <a:gd name="connsiteX1" fmla="*/ 242930 w 632558"/>
              <a:gd name="connsiteY1" fmla="*/ 0 h 304624"/>
              <a:gd name="connsiteX2" fmla="*/ 632559 w 632558"/>
              <a:gd name="connsiteY2" fmla="*/ 0 h 304624"/>
              <a:gd name="connsiteX3" fmla="*/ 389629 w 632558"/>
              <a:gd name="connsiteY3" fmla="*/ 304625 h 304624"/>
              <a:gd name="connsiteX4" fmla="*/ 0 w 632558"/>
              <a:gd name="connsiteY4" fmla="*/ 304625 h 304624"/>
              <a:gd name="connsiteX5" fmla="*/ 0 w 632558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8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3" name="Freeform: Shape 172">
            <a:extLst>
              <a:ext uri="{FF2B5EF4-FFF2-40B4-BE49-F238E27FC236}">
                <a16:creationId xmlns:a16="http://schemas.microsoft.com/office/drawing/2014/main" id="{48FF8240-C254-6878-0DC7-08313EF83341}"/>
              </a:ext>
            </a:extLst>
          </p:cNvPr>
          <p:cNvSpPr/>
          <p:nvPr/>
        </p:nvSpPr>
        <p:spPr>
          <a:xfrm>
            <a:off x="7833310" y="2652800"/>
            <a:ext cx="632558" cy="304624"/>
          </a:xfrm>
          <a:custGeom>
            <a:avLst/>
            <a:gdLst>
              <a:gd name="connsiteX0" fmla="*/ 0 w 632558"/>
              <a:gd name="connsiteY0" fmla="*/ 304625 h 304624"/>
              <a:gd name="connsiteX1" fmla="*/ 242930 w 632558"/>
              <a:gd name="connsiteY1" fmla="*/ 0 h 304624"/>
              <a:gd name="connsiteX2" fmla="*/ 632559 w 632558"/>
              <a:gd name="connsiteY2" fmla="*/ 0 h 304624"/>
              <a:gd name="connsiteX3" fmla="*/ 389629 w 632558"/>
              <a:gd name="connsiteY3" fmla="*/ 304625 h 304624"/>
              <a:gd name="connsiteX4" fmla="*/ 0 w 632558"/>
              <a:gd name="connsiteY4" fmla="*/ 304625 h 304624"/>
              <a:gd name="connsiteX5" fmla="*/ 0 w 632558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8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4" name="Freeform: Shape 173">
            <a:extLst>
              <a:ext uri="{FF2B5EF4-FFF2-40B4-BE49-F238E27FC236}">
                <a16:creationId xmlns:a16="http://schemas.microsoft.com/office/drawing/2014/main" id="{A070B695-4106-4C69-CC59-952468007C6D}"/>
              </a:ext>
            </a:extLst>
          </p:cNvPr>
          <p:cNvSpPr/>
          <p:nvPr/>
        </p:nvSpPr>
        <p:spPr>
          <a:xfrm>
            <a:off x="7482266" y="1114776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60 w 632559"/>
              <a:gd name="connsiteY2" fmla="*/ 0 h 304624"/>
              <a:gd name="connsiteX3" fmla="*/ 389629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60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5" name="Freeform: Shape 174">
            <a:extLst>
              <a:ext uri="{FF2B5EF4-FFF2-40B4-BE49-F238E27FC236}">
                <a16:creationId xmlns:a16="http://schemas.microsoft.com/office/drawing/2014/main" id="{0E0EC3ED-29D1-A2F5-624C-1B647466E0DE}"/>
              </a:ext>
            </a:extLst>
          </p:cNvPr>
          <p:cNvSpPr/>
          <p:nvPr/>
        </p:nvSpPr>
        <p:spPr>
          <a:xfrm>
            <a:off x="7833310" y="-423247"/>
            <a:ext cx="632558" cy="304624"/>
          </a:xfrm>
          <a:custGeom>
            <a:avLst/>
            <a:gdLst>
              <a:gd name="connsiteX0" fmla="*/ 0 w 632558"/>
              <a:gd name="connsiteY0" fmla="*/ 304625 h 304624"/>
              <a:gd name="connsiteX1" fmla="*/ 242930 w 632558"/>
              <a:gd name="connsiteY1" fmla="*/ 0 h 304624"/>
              <a:gd name="connsiteX2" fmla="*/ 632559 w 632558"/>
              <a:gd name="connsiteY2" fmla="*/ 0 h 304624"/>
              <a:gd name="connsiteX3" fmla="*/ 389629 w 632558"/>
              <a:gd name="connsiteY3" fmla="*/ 304625 h 304624"/>
              <a:gd name="connsiteX4" fmla="*/ 0 w 632558"/>
              <a:gd name="connsiteY4" fmla="*/ 304625 h 304624"/>
              <a:gd name="connsiteX5" fmla="*/ 0 w 632558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8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6" name="Freeform: Shape 175">
            <a:extLst>
              <a:ext uri="{FF2B5EF4-FFF2-40B4-BE49-F238E27FC236}">
                <a16:creationId xmlns:a16="http://schemas.microsoft.com/office/drawing/2014/main" id="{4E4056DF-AC3B-29C3-0569-97A4A457DD4A}"/>
              </a:ext>
            </a:extLst>
          </p:cNvPr>
          <p:cNvSpPr/>
          <p:nvPr/>
        </p:nvSpPr>
        <p:spPr>
          <a:xfrm>
            <a:off x="657041" y="5804084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59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7" name="Freeform: Shape 176">
            <a:extLst>
              <a:ext uri="{FF2B5EF4-FFF2-40B4-BE49-F238E27FC236}">
                <a16:creationId xmlns:a16="http://schemas.microsoft.com/office/drawing/2014/main" id="{6609D0AA-89AF-3F3F-AF0A-BFDDE7BE5AC6}"/>
              </a:ext>
            </a:extLst>
          </p:cNvPr>
          <p:cNvSpPr/>
          <p:nvPr/>
        </p:nvSpPr>
        <p:spPr>
          <a:xfrm>
            <a:off x="1008085" y="4266060"/>
            <a:ext cx="632559" cy="304624"/>
          </a:xfrm>
          <a:custGeom>
            <a:avLst/>
            <a:gdLst>
              <a:gd name="connsiteX0" fmla="*/ 242930 w 632559"/>
              <a:gd name="connsiteY0" fmla="*/ 304624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59 w 632559"/>
              <a:gd name="connsiteY3" fmla="*/ 304624 h 304624"/>
              <a:gd name="connsiteX4" fmla="*/ 242930 w 632559"/>
              <a:gd name="connsiteY4" fmla="*/ 304624 h 304624"/>
              <a:gd name="connsiteX5" fmla="*/ 242930 w 632559"/>
              <a:gd name="connsiteY5" fmla="*/ 304624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4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4"/>
                </a:lnTo>
                <a:lnTo>
                  <a:pt x="242930" y="304624"/>
                </a:lnTo>
                <a:lnTo>
                  <a:pt x="24293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8" name="Freeform: Shape 177">
            <a:extLst>
              <a:ext uri="{FF2B5EF4-FFF2-40B4-BE49-F238E27FC236}">
                <a16:creationId xmlns:a16="http://schemas.microsoft.com/office/drawing/2014/main" id="{CB66D26D-B9AB-108B-D8BB-9EEB838679E3}"/>
              </a:ext>
            </a:extLst>
          </p:cNvPr>
          <p:cNvSpPr/>
          <p:nvPr/>
        </p:nvSpPr>
        <p:spPr>
          <a:xfrm>
            <a:off x="1094786" y="7721969"/>
            <a:ext cx="632559" cy="304625"/>
          </a:xfrm>
          <a:custGeom>
            <a:avLst/>
            <a:gdLst>
              <a:gd name="connsiteX0" fmla="*/ 242930 w 632559"/>
              <a:gd name="connsiteY0" fmla="*/ 304625 h 304625"/>
              <a:gd name="connsiteX1" fmla="*/ 0 w 632559"/>
              <a:gd name="connsiteY1" fmla="*/ 0 h 304625"/>
              <a:gd name="connsiteX2" fmla="*/ 389629 w 632559"/>
              <a:gd name="connsiteY2" fmla="*/ 0 h 304625"/>
              <a:gd name="connsiteX3" fmla="*/ 632560 w 632559"/>
              <a:gd name="connsiteY3" fmla="*/ 304625 h 304625"/>
              <a:gd name="connsiteX4" fmla="*/ 242930 w 632559"/>
              <a:gd name="connsiteY4" fmla="*/ 304625 h 304625"/>
              <a:gd name="connsiteX5" fmla="*/ 242930 w 632559"/>
              <a:gd name="connsiteY5" fmla="*/ 304625 h 30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5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60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9" name="Freeform: Shape 178">
            <a:extLst>
              <a:ext uri="{FF2B5EF4-FFF2-40B4-BE49-F238E27FC236}">
                <a16:creationId xmlns:a16="http://schemas.microsoft.com/office/drawing/2014/main" id="{75635DDB-8C3E-1A6A-5F58-394A854CFD46}"/>
              </a:ext>
            </a:extLst>
          </p:cNvPr>
          <p:cNvSpPr/>
          <p:nvPr/>
        </p:nvSpPr>
        <p:spPr>
          <a:xfrm>
            <a:off x="743742" y="2348175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59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0" name="Freeform: Shape 179">
            <a:extLst>
              <a:ext uri="{FF2B5EF4-FFF2-40B4-BE49-F238E27FC236}">
                <a16:creationId xmlns:a16="http://schemas.microsoft.com/office/drawing/2014/main" id="{302A84FD-B19F-8AA4-475E-7CA0503122B9}"/>
              </a:ext>
            </a:extLst>
          </p:cNvPr>
          <p:cNvSpPr/>
          <p:nvPr/>
        </p:nvSpPr>
        <p:spPr>
          <a:xfrm>
            <a:off x="1094786" y="810151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60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60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1" name="Freeform: Shape 180">
            <a:extLst>
              <a:ext uri="{FF2B5EF4-FFF2-40B4-BE49-F238E27FC236}">
                <a16:creationId xmlns:a16="http://schemas.microsoft.com/office/drawing/2014/main" id="{B9BE2A09-2F89-CBD3-A9D7-255B6B9FEDD4}"/>
              </a:ext>
            </a:extLst>
          </p:cNvPr>
          <p:cNvSpPr/>
          <p:nvPr/>
        </p:nvSpPr>
        <p:spPr>
          <a:xfrm>
            <a:off x="1008085" y="-1276786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59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2" name="Freeform: Shape 181">
            <a:extLst>
              <a:ext uri="{FF2B5EF4-FFF2-40B4-BE49-F238E27FC236}">
                <a16:creationId xmlns:a16="http://schemas.microsoft.com/office/drawing/2014/main" id="{D2BE3F7C-D1DE-0264-9AB8-D2D50D083ABF}"/>
              </a:ext>
            </a:extLst>
          </p:cNvPr>
          <p:cNvSpPr/>
          <p:nvPr/>
        </p:nvSpPr>
        <p:spPr>
          <a:xfrm>
            <a:off x="657041" y="2957425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3" name="Freeform: Shape 182">
            <a:extLst>
              <a:ext uri="{FF2B5EF4-FFF2-40B4-BE49-F238E27FC236}">
                <a16:creationId xmlns:a16="http://schemas.microsoft.com/office/drawing/2014/main" id="{BE41FFC1-B143-2F56-42AA-8315526DF34B}"/>
              </a:ext>
            </a:extLst>
          </p:cNvPr>
          <p:cNvSpPr/>
          <p:nvPr/>
        </p:nvSpPr>
        <p:spPr>
          <a:xfrm>
            <a:off x="1008085" y="1419400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4" name="Freeform: Shape 183">
            <a:extLst>
              <a:ext uri="{FF2B5EF4-FFF2-40B4-BE49-F238E27FC236}">
                <a16:creationId xmlns:a16="http://schemas.microsoft.com/office/drawing/2014/main" id="{B6A9CA38-76EB-842D-7EDA-627890394032}"/>
              </a:ext>
            </a:extLst>
          </p:cNvPr>
          <p:cNvSpPr/>
          <p:nvPr/>
        </p:nvSpPr>
        <p:spPr>
          <a:xfrm>
            <a:off x="1008085" y="3886200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5" name="Freeform: Shape 184">
            <a:extLst>
              <a:ext uri="{FF2B5EF4-FFF2-40B4-BE49-F238E27FC236}">
                <a16:creationId xmlns:a16="http://schemas.microsoft.com/office/drawing/2014/main" id="{D28C6A09-B03D-E35C-D49F-742A7AD68243}"/>
              </a:ext>
            </a:extLst>
          </p:cNvPr>
          <p:cNvSpPr/>
          <p:nvPr/>
        </p:nvSpPr>
        <p:spPr>
          <a:xfrm>
            <a:off x="657041" y="-118623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6" name="Freeform: Shape 185">
            <a:extLst>
              <a:ext uri="{FF2B5EF4-FFF2-40B4-BE49-F238E27FC236}">
                <a16:creationId xmlns:a16="http://schemas.microsoft.com/office/drawing/2014/main" id="{350137F2-1FDC-8154-58D6-C0905F2F297A}"/>
              </a:ext>
            </a:extLst>
          </p:cNvPr>
          <p:cNvSpPr/>
          <p:nvPr/>
        </p:nvSpPr>
        <p:spPr>
          <a:xfrm>
            <a:off x="657041" y="5424224"/>
            <a:ext cx="476330" cy="379860"/>
          </a:xfrm>
          <a:custGeom>
            <a:avLst/>
            <a:gdLst>
              <a:gd name="connsiteX0" fmla="*/ 0 w 476330"/>
              <a:gd name="connsiteY0" fmla="*/ 379860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0 h 379860"/>
              <a:gd name="connsiteX4" fmla="*/ 0 w 476330"/>
              <a:gd name="connsiteY4" fmla="*/ 379860 h 379860"/>
              <a:gd name="connsiteX5" fmla="*/ 0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0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0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7" name="Freeform: Shape 186">
            <a:extLst>
              <a:ext uri="{FF2B5EF4-FFF2-40B4-BE49-F238E27FC236}">
                <a16:creationId xmlns:a16="http://schemas.microsoft.com/office/drawing/2014/main" id="{F4197DEA-6AB0-2C90-8057-3914DAA68764}"/>
              </a:ext>
            </a:extLst>
          </p:cNvPr>
          <p:cNvSpPr/>
          <p:nvPr/>
        </p:nvSpPr>
        <p:spPr>
          <a:xfrm>
            <a:off x="1008085" y="-1656647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8" name="Freeform: Shape 187">
            <a:extLst>
              <a:ext uri="{FF2B5EF4-FFF2-40B4-BE49-F238E27FC236}">
                <a16:creationId xmlns:a16="http://schemas.microsoft.com/office/drawing/2014/main" id="{A43AC832-89B4-F7A0-8DD9-003BDCA03140}"/>
              </a:ext>
            </a:extLst>
          </p:cNvPr>
          <p:cNvSpPr/>
          <p:nvPr/>
        </p:nvSpPr>
        <p:spPr>
          <a:xfrm>
            <a:off x="1008085" y="6962248"/>
            <a:ext cx="476330" cy="379860"/>
          </a:xfrm>
          <a:custGeom>
            <a:avLst/>
            <a:gdLst>
              <a:gd name="connsiteX0" fmla="*/ 0 w 476330"/>
              <a:gd name="connsiteY0" fmla="*/ 379860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0 h 379860"/>
              <a:gd name="connsiteX4" fmla="*/ 0 w 476330"/>
              <a:gd name="connsiteY4" fmla="*/ 379860 h 379860"/>
              <a:gd name="connsiteX5" fmla="*/ 0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0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0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9" name="Freeform: Shape 188">
            <a:extLst>
              <a:ext uri="{FF2B5EF4-FFF2-40B4-BE49-F238E27FC236}">
                <a16:creationId xmlns:a16="http://schemas.microsoft.com/office/drawing/2014/main" id="{0A41C587-C853-9C5E-3D58-E30857CB425C}"/>
              </a:ext>
            </a:extLst>
          </p:cNvPr>
          <p:cNvSpPr/>
          <p:nvPr/>
        </p:nvSpPr>
        <p:spPr>
          <a:xfrm>
            <a:off x="1008085" y="8331218"/>
            <a:ext cx="476330" cy="379860"/>
          </a:xfrm>
          <a:custGeom>
            <a:avLst/>
            <a:gdLst>
              <a:gd name="connsiteX0" fmla="*/ 0 w 476330"/>
              <a:gd name="connsiteY0" fmla="*/ 379860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0 h 379860"/>
              <a:gd name="connsiteX4" fmla="*/ 0 w 476330"/>
              <a:gd name="connsiteY4" fmla="*/ 379860 h 379860"/>
              <a:gd name="connsiteX5" fmla="*/ 0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0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0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0" name="Freeform: Shape 189">
            <a:extLst>
              <a:ext uri="{FF2B5EF4-FFF2-40B4-BE49-F238E27FC236}">
                <a16:creationId xmlns:a16="http://schemas.microsoft.com/office/drawing/2014/main" id="{F31DF2B3-F68B-A3BA-6C83-1BD33BA13857}"/>
              </a:ext>
            </a:extLst>
          </p:cNvPr>
          <p:cNvSpPr/>
          <p:nvPr/>
        </p:nvSpPr>
        <p:spPr>
          <a:xfrm>
            <a:off x="657041" y="-667537"/>
            <a:ext cx="740673" cy="169053"/>
          </a:xfrm>
          <a:custGeom>
            <a:avLst/>
            <a:gdLst>
              <a:gd name="connsiteX0" fmla="*/ 0 w 740673"/>
              <a:gd name="connsiteY0" fmla="*/ 169054 h 169053"/>
              <a:gd name="connsiteX1" fmla="*/ 351044 w 740673"/>
              <a:gd name="connsiteY1" fmla="*/ 0 h 169053"/>
              <a:gd name="connsiteX2" fmla="*/ 740673 w 740673"/>
              <a:gd name="connsiteY2" fmla="*/ 0 h 169053"/>
              <a:gd name="connsiteX3" fmla="*/ 389629 w 740673"/>
              <a:gd name="connsiteY3" fmla="*/ 169054 h 169053"/>
              <a:gd name="connsiteX4" fmla="*/ 0 w 740673"/>
              <a:gd name="connsiteY4" fmla="*/ 169054 h 169053"/>
              <a:gd name="connsiteX5" fmla="*/ 0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0" y="169054"/>
                </a:moveTo>
                <a:lnTo>
                  <a:pt x="351044" y="0"/>
                </a:lnTo>
                <a:lnTo>
                  <a:pt x="740673" y="0"/>
                </a:lnTo>
                <a:lnTo>
                  <a:pt x="389629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1" name="Freeform: Shape 190">
            <a:extLst>
              <a:ext uri="{FF2B5EF4-FFF2-40B4-BE49-F238E27FC236}">
                <a16:creationId xmlns:a16="http://schemas.microsoft.com/office/drawing/2014/main" id="{83667780-E86C-AA64-527B-59D130A753B4}"/>
              </a:ext>
            </a:extLst>
          </p:cNvPr>
          <p:cNvSpPr/>
          <p:nvPr/>
        </p:nvSpPr>
        <p:spPr>
          <a:xfrm>
            <a:off x="743742" y="2179121"/>
            <a:ext cx="740673" cy="169053"/>
          </a:xfrm>
          <a:custGeom>
            <a:avLst/>
            <a:gdLst>
              <a:gd name="connsiteX0" fmla="*/ 0 w 740673"/>
              <a:gd name="connsiteY0" fmla="*/ 169054 h 169053"/>
              <a:gd name="connsiteX1" fmla="*/ 351044 w 740673"/>
              <a:gd name="connsiteY1" fmla="*/ 0 h 169053"/>
              <a:gd name="connsiteX2" fmla="*/ 740673 w 740673"/>
              <a:gd name="connsiteY2" fmla="*/ 0 h 169053"/>
              <a:gd name="connsiteX3" fmla="*/ 389629 w 740673"/>
              <a:gd name="connsiteY3" fmla="*/ 169054 h 169053"/>
              <a:gd name="connsiteX4" fmla="*/ 0 w 740673"/>
              <a:gd name="connsiteY4" fmla="*/ 169054 h 169053"/>
              <a:gd name="connsiteX5" fmla="*/ 0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0" y="169054"/>
                </a:moveTo>
                <a:lnTo>
                  <a:pt x="351044" y="0"/>
                </a:lnTo>
                <a:lnTo>
                  <a:pt x="740673" y="0"/>
                </a:lnTo>
                <a:lnTo>
                  <a:pt x="389629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2" name="Freeform: Shape 191">
            <a:extLst>
              <a:ext uri="{FF2B5EF4-FFF2-40B4-BE49-F238E27FC236}">
                <a16:creationId xmlns:a16="http://schemas.microsoft.com/office/drawing/2014/main" id="{47F45943-2BD0-BECE-47B4-4B4BECEE2EE9}"/>
              </a:ext>
            </a:extLst>
          </p:cNvPr>
          <p:cNvSpPr/>
          <p:nvPr/>
        </p:nvSpPr>
        <p:spPr>
          <a:xfrm>
            <a:off x="743742" y="5255170"/>
            <a:ext cx="740673" cy="169053"/>
          </a:xfrm>
          <a:custGeom>
            <a:avLst/>
            <a:gdLst>
              <a:gd name="connsiteX0" fmla="*/ 0 w 740673"/>
              <a:gd name="connsiteY0" fmla="*/ 169054 h 169053"/>
              <a:gd name="connsiteX1" fmla="*/ 351044 w 740673"/>
              <a:gd name="connsiteY1" fmla="*/ 0 h 169053"/>
              <a:gd name="connsiteX2" fmla="*/ 740673 w 740673"/>
              <a:gd name="connsiteY2" fmla="*/ 0 h 169053"/>
              <a:gd name="connsiteX3" fmla="*/ 389629 w 740673"/>
              <a:gd name="connsiteY3" fmla="*/ 169054 h 169053"/>
              <a:gd name="connsiteX4" fmla="*/ 0 w 740673"/>
              <a:gd name="connsiteY4" fmla="*/ 169054 h 169053"/>
              <a:gd name="connsiteX5" fmla="*/ 0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0" y="169054"/>
                </a:moveTo>
                <a:lnTo>
                  <a:pt x="351044" y="0"/>
                </a:lnTo>
                <a:lnTo>
                  <a:pt x="740673" y="0"/>
                </a:lnTo>
                <a:lnTo>
                  <a:pt x="389629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3" name="Freeform: Shape 192">
            <a:extLst>
              <a:ext uri="{FF2B5EF4-FFF2-40B4-BE49-F238E27FC236}">
                <a16:creationId xmlns:a16="http://schemas.microsoft.com/office/drawing/2014/main" id="{B0729652-3245-5262-D8AC-275D17707BFA}"/>
              </a:ext>
            </a:extLst>
          </p:cNvPr>
          <p:cNvSpPr/>
          <p:nvPr/>
        </p:nvSpPr>
        <p:spPr>
          <a:xfrm>
            <a:off x="657041" y="8711078"/>
            <a:ext cx="740673" cy="169053"/>
          </a:xfrm>
          <a:custGeom>
            <a:avLst/>
            <a:gdLst>
              <a:gd name="connsiteX0" fmla="*/ 0 w 740673"/>
              <a:gd name="connsiteY0" fmla="*/ 169054 h 169053"/>
              <a:gd name="connsiteX1" fmla="*/ 351044 w 740673"/>
              <a:gd name="connsiteY1" fmla="*/ 0 h 169053"/>
              <a:gd name="connsiteX2" fmla="*/ 740673 w 740673"/>
              <a:gd name="connsiteY2" fmla="*/ 0 h 169053"/>
              <a:gd name="connsiteX3" fmla="*/ 389629 w 740673"/>
              <a:gd name="connsiteY3" fmla="*/ 169054 h 169053"/>
              <a:gd name="connsiteX4" fmla="*/ 0 w 740673"/>
              <a:gd name="connsiteY4" fmla="*/ 169054 h 169053"/>
              <a:gd name="connsiteX5" fmla="*/ 0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0" y="169054"/>
                </a:moveTo>
                <a:lnTo>
                  <a:pt x="351044" y="0"/>
                </a:lnTo>
                <a:lnTo>
                  <a:pt x="740673" y="0"/>
                </a:lnTo>
                <a:lnTo>
                  <a:pt x="389629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4" name="Freeform: Shape 193">
            <a:extLst>
              <a:ext uri="{FF2B5EF4-FFF2-40B4-BE49-F238E27FC236}">
                <a16:creationId xmlns:a16="http://schemas.microsoft.com/office/drawing/2014/main" id="{76D3948E-5F70-C37F-A62A-9487C0D5885E}"/>
              </a:ext>
            </a:extLst>
          </p:cNvPr>
          <p:cNvSpPr/>
          <p:nvPr/>
        </p:nvSpPr>
        <p:spPr>
          <a:xfrm>
            <a:off x="657041" y="6413333"/>
            <a:ext cx="740673" cy="169053"/>
          </a:xfrm>
          <a:custGeom>
            <a:avLst/>
            <a:gdLst>
              <a:gd name="connsiteX0" fmla="*/ 351044 w 740673"/>
              <a:gd name="connsiteY0" fmla="*/ 169054 h 169053"/>
              <a:gd name="connsiteX1" fmla="*/ 0 w 740673"/>
              <a:gd name="connsiteY1" fmla="*/ 0 h 169053"/>
              <a:gd name="connsiteX2" fmla="*/ 389629 w 740673"/>
              <a:gd name="connsiteY2" fmla="*/ 0 h 169053"/>
              <a:gd name="connsiteX3" fmla="*/ 740673 w 740673"/>
              <a:gd name="connsiteY3" fmla="*/ 169054 h 169053"/>
              <a:gd name="connsiteX4" fmla="*/ 351044 w 740673"/>
              <a:gd name="connsiteY4" fmla="*/ 169054 h 169053"/>
              <a:gd name="connsiteX5" fmla="*/ 351044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351044" y="169054"/>
                </a:moveTo>
                <a:lnTo>
                  <a:pt x="0" y="0"/>
                </a:lnTo>
                <a:lnTo>
                  <a:pt x="389629" y="0"/>
                </a:lnTo>
                <a:lnTo>
                  <a:pt x="740673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5" name="Freeform: Shape 194">
            <a:extLst>
              <a:ext uri="{FF2B5EF4-FFF2-40B4-BE49-F238E27FC236}">
                <a16:creationId xmlns:a16="http://schemas.microsoft.com/office/drawing/2014/main" id="{13D91527-723B-7E15-E548-46CB151960C3}"/>
              </a:ext>
            </a:extLst>
          </p:cNvPr>
          <p:cNvSpPr/>
          <p:nvPr/>
        </p:nvSpPr>
        <p:spPr>
          <a:xfrm>
            <a:off x="657041" y="3337285"/>
            <a:ext cx="740673" cy="169053"/>
          </a:xfrm>
          <a:custGeom>
            <a:avLst/>
            <a:gdLst>
              <a:gd name="connsiteX0" fmla="*/ 351044 w 740673"/>
              <a:gd name="connsiteY0" fmla="*/ 169054 h 169053"/>
              <a:gd name="connsiteX1" fmla="*/ 0 w 740673"/>
              <a:gd name="connsiteY1" fmla="*/ 0 h 169053"/>
              <a:gd name="connsiteX2" fmla="*/ 389629 w 740673"/>
              <a:gd name="connsiteY2" fmla="*/ 0 h 169053"/>
              <a:gd name="connsiteX3" fmla="*/ 740673 w 740673"/>
              <a:gd name="connsiteY3" fmla="*/ 169054 h 169053"/>
              <a:gd name="connsiteX4" fmla="*/ 351044 w 740673"/>
              <a:gd name="connsiteY4" fmla="*/ 169054 h 169053"/>
              <a:gd name="connsiteX5" fmla="*/ 351044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351044" y="169054"/>
                </a:moveTo>
                <a:lnTo>
                  <a:pt x="0" y="0"/>
                </a:lnTo>
                <a:lnTo>
                  <a:pt x="389629" y="0"/>
                </a:lnTo>
                <a:lnTo>
                  <a:pt x="740673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6" name="Freeform: Shape 195">
            <a:extLst>
              <a:ext uri="{FF2B5EF4-FFF2-40B4-BE49-F238E27FC236}">
                <a16:creationId xmlns:a16="http://schemas.microsoft.com/office/drawing/2014/main" id="{4875F2E6-D901-BDAE-D19D-EC29C0CF11AE}"/>
              </a:ext>
            </a:extLst>
          </p:cNvPr>
          <p:cNvSpPr/>
          <p:nvPr/>
        </p:nvSpPr>
        <p:spPr>
          <a:xfrm>
            <a:off x="657041" y="261237"/>
            <a:ext cx="740673" cy="169053"/>
          </a:xfrm>
          <a:custGeom>
            <a:avLst/>
            <a:gdLst>
              <a:gd name="connsiteX0" fmla="*/ 351044 w 740673"/>
              <a:gd name="connsiteY0" fmla="*/ 169054 h 169053"/>
              <a:gd name="connsiteX1" fmla="*/ 0 w 740673"/>
              <a:gd name="connsiteY1" fmla="*/ 0 h 169053"/>
              <a:gd name="connsiteX2" fmla="*/ 389629 w 740673"/>
              <a:gd name="connsiteY2" fmla="*/ 0 h 169053"/>
              <a:gd name="connsiteX3" fmla="*/ 740673 w 740673"/>
              <a:gd name="connsiteY3" fmla="*/ 169054 h 169053"/>
              <a:gd name="connsiteX4" fmla="*/ 351044 w 740673"/>
              <a:gd name="connsiteY4" fmla="*/ 169054 h 169053"/>
              <a:gd name="connsiteX5" fmla="*/ 351044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351044" y="169054"/>
                </a:moveTo>
                <a:lnTo>
                  <a:pt x="0" y="0"/>
                </a:lnTo>
                <a:lnTo>
                  <a:pt x="389629" y="0"/>
                </a:lnTo>
                <a:lnTo>
                  <a:pt x="740673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7" name="Freeform: Shape 196">
            <a:extLst>
              <a:ext uri="{FF2B5EF4-FFF2-40B4-BE49-F238E27FC236}">
                <a16:creationId xmlns:a16="http://schemas.microsoft.com/office/drawing/2014/main" id="{1D58C6F7-D6EC-DF7A-A99E-3C3CB5264967}"/>
              </a:ext>
            </a:extLst>
          </p:cNvPr>
          <p:cNvSpPr/>
          <p:nvPr/>
        </p:nvSpPr>
        <p:spPr>
          <a:xfrm>
            <a:off x="1008085" y="4875309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8" name="Freeform: Shape 197">
            <a:extLst>
              <a:ext uri="{FF2B5EF4-FFF2-40B4-BE49-F238E27FC236}">
                <a16:creationId xmlns:a16="http://schemas.microsoft.com/office/drawing/2014/main" id="{F8673018-D862-4E58-E058-831332B69986}"/>
              </a:ext>
            </a:extLst>
          </p:cNvPr>
          <p:cNvSpPr/>
          <p:nvPr/>
        </p:nvSpPr>
        <p:spPr>
          <a:xfrm>
            <a:off x="1008085" y="6582387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9" name="Freeform: Shape 198">
            <a:extLst>
              <a:ext uri="{FF2B5EF4-FFF2-40B4-BE49-F238E27FC236}">
                <a16:creationId xmlns:a16="http://schemas.microsoft.com/office/drawing/2014/main" id="{FF76EA95-1D9D-06AF-C4CB-F8CFE8360BCE}"/>
              </a:ext>
            </a:extLst>
          </p:cNvPr>
          <p:cNvSpPr/>
          <p:nvPr/>
        </p:nvSpPr>
        <p:spPr>
          <a:xfrm>
            <a:off x="1008085" y="3506339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0" name="Freeform: Shape 199">
            <a:extLst>
              <a:ext uri="{FF2B5EF4-FFF2-40B4-BE49-F238E27FC236}">
                <a16:creationId xmlns:a16="http://schemas.microsoft.com/office/drawing/2014/main" id="{88C28D84-C72B-17D2-84AD-6C88CB2CB034}"/>
              </a:ext>
            </a:extLst>
          </p:cNvPr>
          <p:cNvSpPr/>
          <p:nvPr/>
        </p:nvSpPr>
        <p:spPr>
          <a:xfrm>
            <a:off x="1008085" y="7342108"/>
            <a:ext cx="476330" cy="379860"/>
          </a:xfrm>
          <a:custGeom>
            <a:avLst/>
            <a:gdLst>
              <a:gd name="connsiteX0" fmla="*/ 86701 w 476330"/>
              <a:gd name="connsiteY0" fmla="*/ 379860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0 h 379860"/>
              <a:gd name="connsiteX4" fmla="*/ 86701 w 476330"/>
              <a:gd name="connsiteY4" fmla="*/ 379860 h 379860"/>
              <a:gd name="connsiteX5" fmla="*/ 86701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0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0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1" name="Freeform: Shape 200">
            <a:extLst>
              <a:ext uri="{FF2B5EF4-FFF2-40B4-BE49-F238E27FC236}">
                <a16:creationId xmlns:a16="http://schemas.microsoft.com/office/drawing/2014/main" id="{E588934E-D9E0-C9A4-9892-349504D13185}"/>
              </a:ext>
            </a:extLst>
          </p:cNvPr>
          <p:cNvSpPr/>
          <p:nvPr/>
        </p:nvSpPr>
        <p:spPr>
          <a:xfrm>
            <a:off x="1008085" y="1799261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2" name="Freeform: Shape 201">
            <a:extLst>
              <a:ext uri="{FF2B5EF4-FFF2-40B4-BE49-F238E27FC236}">
                <a16:creationId xmlns:a16="http://schemas.microsoft.com/office/drawing/2014/main" id="{345992D4-3A6D-61A1-1F74-EB0B290DAA25}"/>
              </a:ext>
            </a:extLst>
          </p:cNvPr>
          <p:cNvSpPr/>
          <p:nvPr/>
        </p:nvSpPr>
        <p:spPr>
          <a:xfrm>
            <a:off x="1008085" y="430291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3" name="Freeform: Shape 202">
            <a:extLst>
              <a:ext uri="{FF2B5EF4-FFF2-40B4-BE49-F238E27FC236}">
                <a16:creationId xmlns:a16="http://schemas.microsoft.com/office/drawing/2014/main" id="{3252D1C6-C653-0527-2E6B-D6CB807843BC}"/>
              </a:ext>
            </a:extLst>
          </p:cNvPr>
          <p:cNvSpPr/>
          <p:nvPr/>
        </p:nvSpPr>
        <p:spPr>
          <a:xfrm>
            <a:off x="657041" y="-498483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4" name="Freeform: Shape 203">
            <a:extLst>
              <a:ext uri="{FF2B5EF4-FFF2-40B4-BE49-F238E27FC236}">
                <a16:creationId xmlns:a16="http://schemas.microsoft.com/office/drawing/2014/main" id="{3F0C3584-37C4-3C1E-0366-9C043D0BD39F}"/>
              </a:ext>
            </a:extLst>
          </p:cNvPr>
          <p:cNvSpPr/>
          <p:nvPr/>
        </p:nvSpPr>
        <p:spPr>
          <a:xfrm>
            <a:off x="1094786" y="1114776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60 w 632559"/>
              <a:gd name="connsiteY2" fmla="*/ 0 h 304624"/>
              <a:gd name="connsiteX3" fmla="*/ 389629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60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5" name="Freeform: Shape 204">
            <a:extLst>
              <a:ext uri="{FF2B5EF4-FFF2-40B4-BE49-F238E27FC236}">
                <a16:creationId xmlns:a16="http://schemas.microsoft.com/office/drawing/2014/main" id="{4BEE15C1-3B47-98BF-C5D3-DBF0B4FF6A50}"/>
              </a:ext>
            </a:extLst>
          </p:cNvPr>
          <p:cNvSpPr/>
          <p:nvPr/>
        </p:nvSpPr>
        <p:spPr>
          <a:xfrm>
            <a:off x="743742" y="2652800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29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6" name="Freeform: Shape 205">
            <a:extLst>
              <a:ext uri="{FF2B5EF4-FFF2-40B4-BE49-F238E27FC236}">
                <a16:creationId xmlns:a16="http://schemas.microsoft.com/office/drawing/2014/main" id="{96FF350B-14CB-5915-98C3-9BD6018B6611}"/>
              </a:ext>
            </a:extLst>
          </p:cNvPr>
          <p:cNvSpPr/>
          <p:nvPr/>
        </p:nvSpPr>
        <p:spPr>
          <a:xfrm>
            <a:off x="1008085" y="-972162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29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7" name="Freeform: Shape 206">
            <a:extLst>
              <a:ext uri="{FF2B5EF4-FFF2-40B4-BE49-F238E27FC236}">
                <a16:creationId xmlns:a16="http://schemas.microsoft.com/office/drawing/2014/main" id="{8013981F-4A83-B54A-F50A-EEAAD9625B86}"/>
              </a:ext>
            </a:extLst>
          </p:cNvPr>
          <p:cNvSpPr/>
          <p:nvPr/>
        </p:nvSpPr>
        <p:spPr>
          <a:xfrm>
            <a:off x="1008085" y="4570684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29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8" name="Freeform: Shape 207">
            <a:extLst>
              <a:ext uri="{FF2B5EF4-FFF2-40B4-BE49-F238E27FC236}">
                <a16:creationId xmlns:a16="http://schemas.microsoft.com/office/drawing/2014/main" id="{4B75AF7D-F407-4DF4-0F27-DA09F25FA382}"/>
              </a:ext>
            </a:extLst>
          </p:cNvPr>
          <p:cNvSpPr/>
          <p:nvPr/>
        </p:nvSpPr>
        <p:spPr>
          <a:xfrm>
            <a:off x="657041" y="6108709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29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9" name="Freeform: Shape 208">
            <a:extLst>
              <a:ext uri="{FF2B5EF4-FFF2-40B4-BE49-F238E27FC236}">
                <a16:creationId xmlns:a16="http://schemas.microsoft.com/office/drawing/2014/main" id="{1B3BEEA5-8996-92EF-3887-168B5732B1F7}"/>
              </a:ext>
            </a:extLst>
          </p:cNvPr>
          <p:cNvSpPr/>
          <p:nvPr/>
        </p:nvSpPr>
        <p:spPr>
          <a:xfrm>
            <a:off x="1094786" y="8026594"/>
            <a:ext cx="632559" cy="304624"/>
          </a:xfrm>
          <a:custGeom>
            <a:avLst/>
            <a:gdLst>
              <a:gd name="connsiteX0" fmla="*/ 0 w 632559"/>
              <a:gd name="connsiteY0" fmla="*/ 304624 h 304624"/>
              <a:gd name="connsiteX1" fmla="*/ 242930 w 632559"/>
              <a:gd name="connsiteY1" fmla="*/ 0 h 304624"/>
              <a:gd name="connsiteX2" fmla="*/ 632560 w 632559"/>
              <a:gd name="connsiteY2" fmla="*/ 0 h 304624"/>
              <a:gd name="connsiteX3" fmla="*/ 389629 w 632559"/>
              <a:gd name="connsiteY3" fmla="*/ 304624 h 304624"/>
              <a:gd name="connsiteX4" fmla="*/ 0 w 632559"/>
              <a:gd name="connsiteY4" fmla="*/ 304624 h 304624"/>
              <a:gd name="connsiteX5" fmla="*/ 0 w 632559"/>
              <a:gd name="connsiteY5" fmla="*/ 304624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4"/>
                </a:moveTo>
                <a:lnTo>
                  <a:pt x="242930" y="0"/>
                </a:lnTo>
                <a:lnTo>
                  <a:pt x="632560" y="0"/>
                </a:lnTo>
                <a:lnTo>
                  <a:pt x="389629" y="304624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0" name="Freeform: Shape 209">
            <a:extLst>
              <a:ext uri="{FF2B5EF4-FFF2-40B4-BE49-F238E27FC236}">
                <a16:creationId xmlns:a16="http://schemas.microsoft.com/office/drawing/2014/main" id="{77F4BED2-C6CD-7572-5646-5F9B40FB8851}"/>
              </a:ext>
            </a:extLst>
          </p:cNvPr>
          <p:cNvSpPr/>
          <p:nvPr/>
        </p:nvSpPr>
        <p:spPr>
          <a:xfrm>
            <a:off x="9167957" y="-423247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30 w 632559"/>
              <a:gd name="connsiteY2" fmla="*/ 0 h 304624"/>
              <a:gd name="connsiteX3" fmla="*/ 632560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30" y="0"/>
                </a:lnTo>
                <a:lnTo>
                  <a:pt x="632560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1" name="Freeform: Shape 210">
            <a:extLst>
              <a:ext uri="{FF2B5EF4-FFF2-40B4-BE49-F238E27FC236}">
                <a16:creationId xmlns:a16="http://schemas.microsoft.com/office/drawing/2014/main" id="{CC7EE3D2-2B14-1E0E-99B6-19980F29F1B6}"/>
              </a:ext>
            </a:extLst>
          </p:cNvPr>
          <p:cNvSpPr/>
          <p:nvPr/>
        </p:nvSpPr>
        <p:spPr>
          <a:xfrm>
            <a:off x="8816914" y="1114776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60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60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2" name="Freeform: Shape 211">
            <a:extLst>
              <a:ext uri="{FF2B5EF4-FFF2-40B4-BE49-F238E27FC236}">
                <a16:creationId xmlns:a16="http://schemas.microsoft.com/office/drawing/2014/main" id="{6722C2EB-9325-A27D-8140-98B7E0BEB9AE}"/>
              </a:ext>
            </a:extLst>
          </p:cNvPr>
          <p:cNvSpPr/>
          <p:nvPr/>
        </p:nvSpPr>
        <p:spPr>
          <a:xfrm>
            <a:off x="9167957" y="2652800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30 w 632559"/>
              <a:gd name="connsiteY2" fmla="*/ 0 h 304624"/>
              <a:gd name="connsiteX3" fmla="*/ 632560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30" y="0"/>
                </a:lnTo>
                <a:lnTo>
                  <a:pt x="632560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3" name="Freeform: Shape 212">
            <a:extLst>
              <a:ext uri="{FF2B5EF4-FFF2-40B4-BE49-F238E27FC236}">
                <a16:creationId xmlns:a16="http://schemas.microsoft.com/office/drawing/2014/main" id="{A7D5B380-3DA9-36B0-ED82-BDE0C98E8BF8}"/>
              </a:ext>
            </a:extLst>
          </p:cNvPr>
          <p:cNvSpPr/>
          <p:nvPr/>
        </p:nvSpPr>
        <p:spPr>
          <a:xfrm>
            <a:off x="8816914" y="4950545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60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60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4" name="Freeform: Shape 213">
            <a:extLst>
              <a:ext uri="{FF2B5EF4-FFF2-40B4-BE49-F238E27FC236}">
                <a16:creationId xmlns:a16="http://schemas.microsoft.com/office/drawing/2014/main" id="{59613EFE-1139-CAF3-0A1C-7986141BF7F8}"/>
              </a:ext>
            </a:extLst>
          </p:cNvPr>
          <p:cNvSpPr/>
          <p:nvPr/>
        </p:nvSpPr>
        <p:spPr>
          <a:xfrm>
            <a:off x="9167957" y="6488569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30 w 632559"/>
              <a:gd name="connsiteY2" fmla="*/ 0 h 304624"/>
              <a:gd name="connsiteX3" fmla="*/ 632560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30" y="0"/>
                </a:lnTo>
                <a:lnTo>
                  <a:pt x="632560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5" name="Freeform: Shape 214">
            <a:extLst>
              <a:ext uri="{FF2B5EF4-FFF2-40B4-BE49-F238E27FC236}">
                <a16:creationId xmlns:a16="http://schemas.microsoft.com/office/drawing/2014/main" id="{0E6651C3-5CE9-3865-B80F-589175077463}"/>
              </a:ext>
            </a:extLst>
          </p:cNvPr>
          <p:cNvSpPr/>
          <p:nvPr/>
        </p:nvSpPr>
        <p:spPr>
          <a:xfrm>
            <a:off x="9167957" y="8195647"/>
            <a:ext cx="632559" cy="304624"/>
          </a:xfrm>
          <a:custGeom>
            <a:avLst/>
            <a:gdLst>
              <a:gd name="connsiteX0" fmla="*/ 242930 w 632559"/>
              <a:gd name="connsiteY0" fmla="*/ 304624 h 304624"/>
              <a:gd name="connsiteX1" fmla="*/ 0 w 632559"/>
              <a:gd name="connsiteY1" fmla="*/ 0 h 304624"/>
              <a:gd name="connsiteX2" fmla="*/ 389630 w 632559"/>
              <a:gd name="connsiteY2" fmla="*/ 0 h 304624"/>
              <a:gd name="connsiteX3" fmla="*/ 632560 w 632559"/>
              <a:gd name="connsiteY3" fmla="*/ 304624 h 304624"/>
              <a:gd name="connsiteX4" fmla="*/ 242930 w 632559"/>
              <a:gd name="connsiteY4" fmla="*/ 304624 h 304624"/>
              <a:gd name="connsiteX5" fmla="*/ 242930 w 632559"/>
              <a:gd name="connsiteY5" fmla="*/ 304624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4"/>
                </a:moveTo>
                <a:lnTo>
                  <a:pt x="0" y="0"/>
                </a:lnTo>
                <a:lnTo>
                  <a:pt x="389630" y="0"/>
                </a:lnTo>
                <a:lnTo>
                  <a:pt x="632560" y="304624"/>
                </a:lnTo>
                <a:lnTo>
                  <a:pt x="242930" y="304624"/>
                </a:lnTo>
                <a:lnTo>
                  <a:pt x="24293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6" name="Freeform: Shape 215">
            <a:extLst>
              <a:ext uri="{FF2B5EF4-FFF2-40B4-BE49-F238E27FC236}">
                <a16:creationId xmlns:a16="http://schemas.microsoft.com/office/drawing/2014/main" id="{CE93FCEE-F10D-14AF-BC8A-D97489DC1BE1}"/>
              </a:ext>
            </a:extLst>
          </p:cNvPr>
          <p:cNvSpPr/>
          <p:nvPr/>
        </p:nvSpPr>
        <p:spPr>
          <a:xfrm>
            <a:off x="8816914" y="4570684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0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0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7" name="Freeform: Shape 216">
            <a:extLst>
              <a:ext uri="{FF2B5EF4-FFF2-40B4-BE49-F238E27FC236}">
                <a16:creationId xmlns:a16="http://schemas.microsoft.com/office/drawing/2014/main" id="{062F0086-F910-F465-4251-45545D8646E6}"/>
              </a:ext>
            </a:extLst>
          </p:cNvPr>
          <p:cNvSpPr/>
          <p:nvPr/>
        </p:nvSpPr>
        <p:spPr>
          <a:xfrm>
            <a:off x="9410888" y="3337285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0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0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8" name="Freeform: Shape 217">
            <a:extLst>
              <a:ext uri="{FF2B5EF4-FFF2-40B4-BE49-F238E27FC236}">
                <a16:creationId xmlns:a16="http://schemas.microsoft.com/office/drawing/2014/main" id="{7E2BF306-E5BB-D9AB-F3D1-7E150BED6354}"/>
              </a:ext>
            </a:extLst>
          </p:cNvPr>
          <p:cNvSpPr/>
          <p:nvPr/>
        </p:nvSpPr>
        <p:spPr>
          <a:xfrm>
            <a:off x="9167957" y="6108709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30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9" name="Freeform: Shape 218">
            <a:extLst>
              <a:ext uri="{FF2B5EF4-FFF2-40B4-BE49-F238E27FC236}">
                <a16:creationId xmlns:a16="http://schemas.microsoft.com/office/drawing/2014/main" id="{DB77D9E9-E21C-7ADF-5419-EEE79F31E340}"/>
              </a:ext>
            </a:extLst>
          </p:cNvPr>
          <p:cNvSpPr/>
          <p:nvPr/>
        </p:nvSpPr>
        <p:spPr>
          <a:xfrm>
            <a:off x="9059843" y="1799261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30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0" name="Freeform: Shape 219">
            <a:extLst>
              <a:ext uri="{FF2B5EF4-FFF2-40B4-BE49-F238E27FC236}">
                <a16:creationId xmlns:a16="http://schemas.microsoft.com/office/drawing/2014/main" id="{ED476C54-4084-BF0D-CE77-112B03755634}"/>
              </a:ext>
            </a:extLst>
          </p:cNvPr>
          <p:cNvSpPr/>
          <p:nvPr/>
        </p:nvSpPr>
        <p:spPr>
          <a:xfrm>
            <a:off x="8816914" y="7646732"/>
            <a:ext cx="476330" cy="379861"/>
          </a:xfrm>
          <a:custGeom>
            <a:avLst/>
            <a:gdLst>
              <a:gd name="connsiteX0" fmla="*/ 0 w 476330"/>
              <a:gd name="connsiteY0" fmla="*/ 379861 h 379861"/>
              <a:gd name="connsiteX1" fmla="*/ 86700 w 476330"/>
              <a:gd name="connsiteY1" fmla="*/ 0 h 379861"/>
              <a:gd name="connsiteX2" fmla="*/ 476330 w 476330"/>
              <a:gd name="connsiteY2" fmla="*/ 0 h 379861"/>
              <a:gd name="connsiteX3" fmla="*/ 389629 w 476330"/>
              <a:gd name="connsiteY3" fmla="*/ 379861 h 379861"/>
              <a:gd name="connsiteX4" fmla="*/ 0 w 476330"/>
              <a:gd name="connsiteY4" fmla="*/ 379861 h 379861"/>
              <a:gd name="connsiteX5" fmla="*/ 0 w 476330"/>
              <a:gd name="connsiteY5" fmla="*/ 379861 h 379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1">
                <a:moveTo>
                  <a:pt x="0" y="379861"/>
                </a:moveTo>
                <a:lnTo>
                  <a:pt x="86700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1" name="Freeform: Shape 220">
            <a:extLst>
              <a:ext uri="{FF2B5EF4-FFF2-40B4-BE49-F238E27FC236}">
                <a16:creationId xmlns:a16="http://schemas.microsoft.com/office/drawing/2014/main" id="{EBE01312-4BE5-F8FE-5C11-AE707A67DC8E}"/>
              </a:ext>
            </a:extLst>
          </p:cNvPr>
          <p:cNvSpPr/>
          <p:nvPr/>
        </p:nvSpPr>
        <p:spPr>
          <a:xfrm>
            <a:off x="9167957" y="565861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30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2" name="Freeform: Shape 221">
            <a:extLst>
              <a:ext uri="{FF2B5EF4-FFF2-40B4-BE49-F238E27FC236}">
                <a16:creationId xmlns:a16="http://schemas.microsoft.com/office/drawing/2014/main" id="{AB0EC560-87D0-8D73-1EAF-D8C9B7BCB5EF}"/>
              </a:ext>
            </a:extLst>
          </p:cNvPr>
          <p:cNvSpPr/>
          <p:nvPr/>
        </p:nvSpPr>
        <p:spPr>
          <a:xfrm>
            <a:off x="9410888" y="8880132"/>
            <a:ext cx="476330" cy="379861"/>
          </a:xfrm>
          <a:custGeom>
            <a:avLst/>
            <a:gdLst>
              <a:gd name="connsiteX0" fmla="*/ 0 w 476330"/>
              <a:gd name="connsiteY0" fmla="*/ 379861 h 379861"/>
              <a:gd name="connsiteX1" fmla="*/ 86700 w 476330"/>
              <a:gd name="connsiteY1" fmla="*/ 0 h 379861"/>
              <a:gd name="connsiteX2" fmla="*/ 476330 w 476330"/>
              <a:gd name="connsiteY2" fmla="*/ 0 h 379861"/>
              <a:gd name="connsiteX3" fmla="*/ 389629 w 476330"/>
              <a:gd name="connsiteY3" fmla="*/ 379861 h 379861"/>
              <a:gd name="connsiteX4" fmla="*/ 0 w 476330"/>
              <a:gd name="connsiteY4" fmla="*/ 379861 h 379861"/>
              <a:gd name="connsiteX5" fmla="*/ 0 w 476330"/>
              <a:gd name="connsiteY5" fmla="*/ 379861 h 379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1">
                <a:moveTo>
                  <a:pt x="0" y="379861"/>
                </a:moveTo>
                <a:lnTo>
                  <a:pt x="86700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3" name="Freeform: Shape 222">
            <a:extLst>
              <a:ext uri="{FF2B5EF4-FFF2-40B4-BE49-F238E27FC236}">
                <a16:creationId xmlns:a16="http://schemas.microsoft.com/office/drawing/2014/main" id="{F00CCF77-40A8-FC78-73D8-4A37DA186701}"/>
              </a:ext>
            </a:extLst>
          </p:cNvPr>
          <p:cNvSpPr/>
          <p:nvPr/>
        </p:nvSpPr>
        <p:spPr>
          <a:xfrm>
            <a:off x="9167957" y="-803108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30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4" name="Freeform: Shape 223">
            <a:extLst>
              <a:ext uri="{FF2B5EF4-FFF2-40B4-BE49-F238E27FC236}">
                <a16:creationId xmlns:a16="http://schemas.microsoft.com/office/drawing/2014/main" id="{3318A560-9EC7-D5B3-C9E9-E87020D04066}"/>
              </a:ext>
            </a:extLst>
          </p:cNvPr>
          <p:cNvSpPr/>
          <p:nvPr/>
        </p:nvSpPr>
        <p:spPr>
          <a:xfrm>
            <a:off x="9059843" y="6793194"/>
            <a:ext cx="740673" cy="169053"/>
          </a:xfrm>
          <a:custGeom>
            <a:avLst/>
            <a:gdLst>
              <a:gd name="connsiteX0" fmla="*/ 0 w 740673"/>
              <a:gd name="connsiteY0" fmla="*/ 169054 h 169053"/>
              <a:gd name="connsiteX1" fmla="*/ 351044 w 740673"/>
              <a:gd name="connsiteY1" fmla="*/ 0 h 169053"/>
              <a:gd name="connsiteX2" fmla="*/ 740674 w 740673"/>
              <a:gd name="connsiteY2" fmla="*/ 0 h 169053"/>
              <a:gd name="connsiteX3" fmla="*/ 389630 w 740673"/>
              <a:gd name="connsiteY3" fmla="*/ 169054 h 169053"/>
              <a:gd name="connsiteX4" fmla="*/ 0 w 740673"/>
              <a:gd name="connsiteY4" fmla="*/ 169054 h 169053"/>
              <a:gd name="connsiteX5" fmla="*/ 0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0" y="169054"/>
                </a:moveTo>
                <a:lnTo>
                  <a:pt x="351044" y="0"/>
                </a:lnTo>
                <a:lnTo>
                  <a:pt x="740674" y="0"/>
                </a:lnTo>
                <a:lnTo>
                  <a:pt x="389630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5" name="Freeform: Shape 224">
            <a:extLst>
              <a:ext uri="{FF2B5EF4-FFF2-40B4-BE49-F238E27FC236}">
                <a16:creationId xmlns:a16="http://schemas.microsoft.com/office/drawing/2014/main" id="{264BFAC0-B7C2-138A-87C0-F125BDF4AC15}"/>
              </a:ext>
            </a:extLst>
          </p:cNvPr>
          <p:cNvSpPr/>
          <p:nvPr/>
        </p:nvSpPr>
        <p:spPr>
          <a:xfrm>
            <a:off x="9059843" y="3717146"/>
            <a:ext cx="740673" cy="169053"/>
          </a:xfrm>
          <a:custGeom>
            <a:avLst/>
            <a:gdLst>
              <a:gd name="connsiteX0" fmla="*/ 0 w 740673"/>
              <a:gd name="connsiteY0" fmla="*/ 169054 h 169053"/>
              <a:gd name="connsiteX1" fmla="*/ 351044 w 740673"/>
              <a:gd name="connsiteY1" fmla="*/ 0 h 169053"/>
              <a:gd name="connsiteX2" fmla="*/ 740674 w 740673"/>
              <a:gd name="connsiteY2" fmla="*/ 0 h 169053"/>
              <a:gd name="connsiteX3" fmla="*/ 389630 w 740673"/>
              <a:gd name="connsiteY3" fmla="*/ 169054 h 169053"/>
              <a:gd name="connsiteX4" fmla="*/ 0 w 740673"/>
              <a:gd name="connsiteY4" fmla="*/ 169054 h 169053"/>
              <a:gd name="connsiteX5" fmla="*/ 0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0" y="169054"/>
                </a:moveTo>
                <a:lnTo>
                  <a:pt x="351044" y="0"/>
                </a:lnTo>
                <a:lnTo>
                  <a:pt x="740674" y="0"/>
                </a:lnTo>
                <a:lnTo>
                  <a:pt x="389630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6" name="Freeform: Shape 225">
            <a:extLst>
              <a:ext uri="{FF2B5EF4-FFF2-40B4-BE49-F238E27FC236}">
                <a16:creationId xmlns:a16="http://schemas.microsoft.com/office/drawing/2014/main" id="{2593787E-BB3C-0388-08D7-2C5D2EF54CDB}"/>
              </a:ext>
            </a:extLst>
          </p:cNvPr>
          <p:cNvSpPr/>
          <p:nvPr/>
        </p:nvSpPr>
        <p:spPr>
          <a:xfrm>
            <a:off x="8816914" y="945722"/>
            <a:ext cx="740673" cy="169053"/>
          </a:xfrm>
          <a:custGeom>
            <a:avLst/>
            <a:gdLst>
              <a:gd name="connsiteX0" fmla="*/ 0 w 740673"/>
              <a:gd name="connsiteY0" fmla="*/ 169054 h 169053"/>
              <a:gd name="connsiteX1" fmla="*/ 351044 w 740673"/>
              <a:gd name="connsiteY1" fmla="*/ 0 h 169053"/>
              <a:gd name="connsiteX2" fmla="*/ 740674 w 740673"/>
              <a:gd name="connsiteY2" fmla="*/ 0 h 169053"/>
              <a:gd name="connsiteX3" fmla="*/ 389629 w 740673"/>
              <a:gd name="connsiteY3" fmla="*/ 169054 h 169053"/>
              <a:gd name="connsiteX4" fmla="*/ 0 w 740673"/>
              <a:gd name="connsiteY4" fmla="*/ 169054 h 169053"/>
              <a:gd name="connsiteX5" fmla="*/ 0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0" y="169054"/>
                </a:moveTo>
                <a:lnTo>
                  <a:pt x="351044" y="0"/>
                </a:lnTo>
                <a:lnTo>
                  <a:pt x="740674" y="0"/>
                </a:lnTo>
                <a:lnTo>
                  <a:pt x="389629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7" name="Freeform: Shape 226">
            <a:extLst>
              <a:ext uri="{FF2B5EF4-FFF2-40B4-BE49-F238E27FC236}">
                <a16:creationId xmlns:a16="http://schemas.microsoft.com/office/drawing/2014/main" id="{0AE5E630-2EEF-968B-CFC1-39567167833E}"/>
              </a:ext>
            </a:extLst>
          </p:cNvPr>
          <p:cNvSpPr/>
          <p:nvPr/>
        </p:nvSpPr>
        <p:spPr>
          <a:xfrm>
            <a:off x="8816914" y="-1352022"/>
            <a:ext cx="740673" cy="169053"/>
          </a:xfrm>
          <a:custGeom>
            <a:avLst/>
            <a:gdLst>
              <a:gd name="connsiteX0" fmla="*/ 351044 w 740673"/>
              <a:gd name="connsiteY0" fmla="*/ 169054 h 169053"/>
              <a:gd name="connsiteX1" fmla="*/ 0 w 740673"/>
              <a:gd name="connsiteY1" fmla="*/ 0 h 169053"/>
              <a:gd name="connsiteX2" fmla="*/ 389629 w 740673"/>
              <a:gd name="connsiteY2" fmla="*/ 0 h 169053"/>
              <a:gd name="connsiteX3" fmla="*/ 740674 w 740673"/>
              <a:gd name="connsiteY3" fmla="*/ 169054 h 169053"/>
              <a:gd name="connsiteX4" fmla="*/ 351044 w 740673"/>
              <a:gd name="connsiteY4" fmla="*/ 169054 h 169053"/>
              <a:gd name="connsiteX5" fmla="*/ 351044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351044" y="169054"/>
                </a:moveTo>
                <a:lnTo>
                  <a:pt x="0" y="0"/>
                </a:lnTo>
                <a:lnTo>
                  <a:pt x="389629" y="0"/>
                </a:lnTo>
                <a:lnTo>
                  <a:pt x="740674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8" name="Freeform: Shape 227">
            <a:extLst>
              <a:ext uri="{FF2B5EF4-FFF2-40B4-BE49-F238E27FC236}">
                <a16:creationId xmlns:a16="http://schemas.microsoft.com/office/drawing/2014/main" id="{08754405-011A-E385-CAC2-9DCF3EA03D5C}"/>
              </a:ext>
            </a:extLst>
          </p:cNvPr>
          <p:cNvSpPr/>
          <p:nvPr/>
        </p:nvSpPr>
        <p:spPr>
          <a:xfrm>
            <a:off x="9059843" y="2179121"/>
            <a:ext cx="740673" cy="169053"/>
          </a:xfrm>
          <a:custGeom>
            <a:avLst/>
            <a:gdLst>
              <a:gd name="connsiteX0" fmla="*/ 351044 w 740673"/>
              <a:gd name="connsiteY0" fmla="*/ 169054 h 169053"/>
              <a:gd name="connsiteX1" fmla="*/ 0 w 740673"/>
              <a:gd name="connsiteY1" fmla="*/ 0 h 169053"/>
              <a:gd name="connsiteX2" fmla="*/ 389630 w 740673"/>
              <a:gd name="connsiteY2" fmla="*/ 0 h 169053"/>
              <a:gd name="connsiteX3" fmla="*/ 740674 w 740673"/>
              <a:gd name="connsiteY3" fmla="*/ 169054 h 169053"/>
              <a:gd name="connsiteX4" fmla="*/ 351044 w 740673"/>
              <a:gd name="connsiteY4" fmla="*/ 169054 h 169053"/>
              <a:gd name="connsiteX5" fmla="*/ 351044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351044" y="169054"/>
                </a:moveTo>
                <a:lnTo>
                  <a:pt x="0" y="0"/>
                </a:lnTo>
                <a:lnTo>
                  <a:pt x="389630" y="0"/>
                </a:lnTo>
                <a:lnTo>
                  <a:pt x="740674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9" name="Freeform: Shape 228">
            <a:extLst>
              <a:ext uri="{FF2B5EF4-FFF2-40B4-BE49-F238E27FC236}">
                <a16:creationId xmlns:a16="http://schemas.microsoft.com/office/drawing/2014/main" id="{B665DB49-A256-F62A-C64B-8B6004D13806}"/>
              </a:ext>
            </a:extLst>
          </p:cNvPr>
          <p:cNvSpPr/>
          <p:nvPr/>
        </p:nvSpPr>
        <p:spPr>
          <a:xfrm>
            <a:off x="9059843" y="5255170"/>
            <a:ext cx="740673" cy="169053"/>
          </a:xfrm>
          <a:custGeom>
            <a:avLst/>
            <a:gdLst>
              <a:gd name="connsiteX0" fmla="*/ 351044 w 740673"/>
              <a:gd name="connsiteY0" fmla="*/ 169054 h 169053"/>
              <a:gd name="connsiteX1" fmla="*/ 0 w 740673"/>
              <a:gd name="connsiteY1" fmla="*/ 0 h 169053"/>
              <a:gd name="connsiteX2" fmla="*/ 389630 w 740673"/>
              <a:gd name="connsiteY2" fmla="*/ 0 h 169053"/>
              <a:gd name="connsiteX3" fmla="*/ 740674 w 740673"/>
              <a:gd name="connsiteY3" fmla="*/ 169054 h 169053"/>
              <a:gd name="connsiteX4" fmla="*/ 351044 w 740673"/>
              <a:gd name="connsiteY4" fmla="*/ 169054 h 169053"/>
              <a:gd name="connsiteX5" fmla="*/ 351044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351044" y="169054"/>
                </a:moveTo>
                <a:lnTo>
                  <a:pt x="0" y="0"/>
                </a:lnTo>
                <a:lnTo>
                  <a:pt x="389630" y="0"/>
                </a:lnTo>
                <a:lnTo>
                  <a:pt x="740674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0" name="Freeform: Shape 229">
            <a:extLst>
              <a:ext uri="{FF2B5EF4-FFF2-40B4-BE49-F238E27FC236}">
                <a16:creationId xmlns:a16="http://schemas.microsoft.com/office/drawing/2014/main" id="{6C90A860-66E3-BAF3-F3A8-80279E10BE10}"/>
              </a:ext>
            </a:extLst>
          </p:cNvPr>
          <p:cNvSpPr/>
          <p:nvPr/>
        </p:nvSpPr>
        <p:spPr>
          <a:xfrm>
            <a:off x="8816914" y="8026594"/>
            <a:ext cx="740673" cy="169053"/>
          </a:xfrm>
          <a:custGeom>
            <a:avLst/>
            <a:gdLst>
              <a:gd name="connsiteX0" fmla="*/ 351044 w 740673"/>
              <a:gd name="connsiteY0" fmla="*/ 169054 h 169053"/>
              <a:gd name="connsiteX1" fmla="*/ 0 w 740673"/>
              <a:gd name="connsiteY1" fmla="*/ 0 h 169053"/>
              <a:gd name="connsiteX2" fmla="*/ 389629 w 740673"/>
              <a:gd name="connsiteY2" fmla="*/ 0 h 169053"/>
              <a:gd name="connsiteX3" fmla="*/ 740674 w 740673"/>
              <a:gd name="connsiteY3" fmla="*/ 169054 h 169053"/>
              <a:gd name="connsiteX4" fmla="*/ 351044 w 740673"/>
              <a:gd name="connsiteY4" fmla="*/ 169054 h 169053"/>
              <a:gd name="connsiteX5" fmla="*/ 351044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351044" y="169054"/>
                </a:moveTo>
                <a:lnTo>
                  <a:pt x="0" y="0"/>
                </a:lnTo>
                <a:lnTo>
                  <a:pt x="389629" y="0"/>
                </a:lnTo>
                <a:lnTo>
                  <a:pt x="740674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1" name="Freeform: Shape 230">
            <a:extLst>
              <a:ext uri="{FF2B5EF4-FFF2-40B4-BE49-F238E27FC236}">
                <a16:creationId xmlns:a16="http://schemas.microsoft.com/office/drawing/2014/main" id="{B617D29A-72B5-2908-42CA-0E8224CB7C1B}"/>
              </a:ext>
            </a:extLst>
          </p:cNvPr>
          <p:cNvSpPr/>
          <p:nvPr/>
        </p:nvSpPr>
        <p:spPr>
          <a:xfrm>
            <a:off x="9410888" y="2957425"/>
            <a:ext cx="476330" cy="379860"/>
          </a:xfrm>
          <a:custGeom>
            <a:avLst/>
            <a:gdLst>
              <a:gd name="connsiteX0" fmla="*/ 86700 w 476330"/>
              <a:gd name="connsiteY0" fmla="*/ 379861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1 h 379860"/>
              <a:gd name="connsiteX4" fmla="*/ 86700 w 476330"/>
              <a:gd name="connsiteY4" fmla="*/ 379861 h 379860"/>
              <a:gd name="connsiteX5" fmla="*/ 8670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0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0" y="379861"/>
                </a:lnTo>
                <a:lnTo>
                  <a:pt x="8670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2" name="Freeform: Shape 231">
            <a:extLst>
              <a:ext uri="{FF2B5EF4-FFF2-40B4-BE49-F238E27FC236}">
                <a16:creationId xmlns:a16="http://schemas.microsoft.com/office/drawing/2014/main" id="{15CD840E-25B6-7787-92ED-C67FF929B4CD}"/>
              </a:ext>
            </a:extLst>
          </p:cNvPr>
          <p:cNvSpPr/>
          <p:nvPr/>
        </p:nvSpPr>
        <p:spPr>
          <a:xfrm>
            <a:off x="8816914" y="4190824"/>
            <a:ext cx="476330" cy="379860"/>
          </a:xfrm>
          <a:custGeom>
            <a:avLst/>
            <a:gdLst>
              <a:gd name="connsiteX0" fmla="*/ 86700 w 476330"/>
              <a:gd name="connsiteY0" fmla="*/ 379860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0 h 379860"/>
              <a:gd name="connsiteX4" fmla="*/ 86700 w 476330"/>
              <a:gd name="connsiteY4" fmla="*/ 379860 h 379860"/>
              <a:gd name="connsiteX5" fmla="*/ 86700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0" y="379860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0"/>
                </a:lnTo>
                <a:lnTo>
                  <a:pt x="86700" y="379860"/>
                </a:lnTo>
                <a:lnTo>
                  <a:pt x="8670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3" name="Freeform: Shape 232">
            <a:extLst>
              <a:ext uri="{FF2B5EF4-FFF2-40B4-BE49-F238E27FC236}">
                <a16:creationId xmlns:a16="http://schemas.microsoft.com/office/drawing/2014/main" id="{EFC47306-7329-6CE6-0163-CC0568592504}"/>
              </a:ext>
            </a:extLst>
          </p:cNvPr>
          <p:cNvSpPr/>
          <p:nvPr/>
        </p:nvSpPr>
        <p:spPr>
          <a:xfrm>
            <a:off x="9059843" y="1419400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30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4" name="Freeform: Shape 233">
            <a:extLst>
              <a:ext uri="{FF2B5EF4-FFF2-40B4-BE49-F238E27FC236}">
                <a16:creationId xmlns:a16="http://schemas.microsoft.com/office/drawing/2014/main" id="{AA19E594-99FC-769B-4720-D4EEFBD881F6}"/>
              </a:ext>
            </a:extLst>
          </p:cNvPr>
          <p:cNvSpPr/>
          <p:nvPr/>
        </p:nvSpPr>
        <p:spPr>
          <a:xfrm>
            <a:off x="9167957" y="5728848"/>
            <a:ext cx="476330" cy="379860"/>
          </a:xfrm>
          <a:custGeom>
            <a:avLst/>
            <a:gdLst>
              <a:gd name="connsiteX0" fmla="*/ 86701 w 476330"/>
              <a:gd name="connsiteY0" fmla="*/ 379860 h 379860"/>
              <a:gd name="connsiteX1" fmla="*/ 0 w 476330"/>
              <a:gd name="connsiteY1" fmla="*/ 0 h 379860"/>
              <a:gd name="connsiteX2" fmla="*/ 389630 w 476330"/>
              <a:gd name="connsiteY2" fmla="*/ 0 h 379860"/>
              <a:gd name="connsiteX3" fmla="*/ 476330 w 476330"/>
              <a:gd name="connsiteY3" fmla="*/ 379860 h 379860"/>
              <a:gd name="connsiteX4" fmla="*/ 86701 w 476330"/>
              <a:gd name="connsiteY4" fmla="*/ 379860 h 379860"/>
              <a:gd name="connsiteX5" fmla="*/ 86701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0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0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5" name="Freeform: Shape 234">
            <a:extLst>
              <a:ext uri="{FF2B5EF4-FFF2-40B4-BE49-F238E27FC236}">
                <a16:creationId xmlns:a16="http://schemas.microsoft.com/office/drawing/2014/main" id="{0320655C-DA3A-F969-9416-04EEB4EBCFB6}"/>
              </a:ext>
            </a:extLst>
          </p:cNvPr>
          <p:cNvSpPr/>
          <p:nvPr/>
        </p:nvSpPr>
        <p:spPr>
          <a:xfrm>
            <a:off x="9410888" y="-118623"/>
            <a:ext cx="476330" cy="379860"/>
          </a:xfrm>
          <a:custGeom>
            <a:avLst/>
            <a:gdLst>
              <a:gd name="connsiteX0" fmla="*/ 86700 w 476330"/>
              <a:gd name="connsiteY0" fmla="*/ 379861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1 h 379860"/>
              <a:gd name="connsiteX4" fmla="*/ 86700 w 476330"/>
              <a:gd name="connsiteY4" fmla="*/ 379861 h 379860"/>
              <a:gd name="connsiteX5" fmla="*/ 8670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0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0" y="379861"/>
                </a:lnTo>
                <a:lnTo>
                  <a:pt x="8670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6" name="Freeform: Shape 235">
            <a:extLst>
              <a:ext uri="{FF2B5EF4-FFF2-40B4-BE49-F238E27FC236}">
                <a16:creationId xmlns:a16="http://schemas.microsoft.com/office/drawing/2014/main" id="{DFB7217F-2718-AB3D-9218-912CCAD7B17D}"/>
              </a:ext>
            </a:extLst>
          </p:cNvPr>
          <p:cNvSpPr/>
          <p:nvPr/>
        </p:nvSpPr>
        <p:spPr>
          <a:xfrm>
            <a:off x="9059843" y="6962248"/>
            <a:ext cx="476330" cy="379860"/>
          </a:xfrm>
          <a:custGeom>
            <a:avLst/>
            <a:gdLst>
              <a:gd name="connsiteX0" fmla="*/ 86701 w 476330"/>
              <a:gd name="connsiteY0" fmla="*/ 379860 h 379860"/>
              <a:gd name="connsiteX1" fmla="*/ 0 w 476330"/>
              <a:gd name="connsiteY1" fmla="*/ 0 h 379860"/>
              <a:gd name="connsiteX2" fmla="*/ 389630 w 476330"/>
              <a:gd name="connsiteY2" fmla="*/ 0 h 379860"/>
              <a:gd name="connsiteX3" fmla="*/ 476330 w 476330"/>
              <a:gd name="connsiteY3" fmla="*/ 379860 h 379860"/>
              <a:gd name="connsiteX4" fmla="*/ 86701 w 476330"/>
              <a:gd name="connsiteY4" fmla="*/ 379860 h 379860"/>
              <a:gd name="connsiteX5" fmla="*/ 86701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0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0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7" name="Freeform: Shape 236">
            <a:extLst>
              <a:ext uri="{FF2B5EF4-FFF2-40B4-BE49-F238E27FC236}">
                <a16:creationId xmlns:a16="http://schemas.microsoft.com/office/drawing/2014/main" id="{1236FB7C-E039-920C-B84E-31C857D6B99D}"/>
              </a:ext>
            </a:extLst>
          </p:cNvPr>
          <p:cNvSpPr/>
          <p:nvPr/>
        </p:nvSpPr>
        <p:spPr>
          <a:xfrm>
            <a:off x="9167957" y="-1182968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30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8" name="Freeform: Shape 237">
            <a:extLst>
              <a:ext uri="{FF2B5EF4-FFF2-40B4-BE49-F238E27FC236}">
                <a16:creationId xmlns:a16="http://schemas.microsoft.com/office/drawing/2014/main" id="{A649972A-414A-2D82-02A2-5B05F2005467}"/>
              </a:ext>
            </a:extLst>
          </p:cNvPr>
          <p:cNvSpPr/>
          <p:nvPr/>
        </p:nvSpPr>
        <p:spPr>
          <a:xfrm>
            <a:off x="9410888" y="8500272"/>
            <a:ext cx="476330" cy="379860"/>
          </a:xfrm>
          <a:custGeom>
            <a:avLst/>
            <a:gdLst>
              <a:gd name="connsiteX0" fmla="*/ 86700 w 476330"/>
              <a:gd name="connsiteY0" fmla="*/ 379860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0 h 379860"/>
              <a:gd name="connsiteX4" fmla="*/ 86700 w 476330"/>
              <a:gd name="connsiteY4" fmla="*/ 379860 h 379860"/>
              <a:gd name="connsiteX5" fmla="*/ 86700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0" y="379860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0"/>
                </a:lnTo>
                <a:lnTo>
                  <a:pt x="86700" y="379860"/>
                </a:lnTo>
                <a:lnTo>
                  <a:pt x="8670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9" name="Freeform: Shape 238">
            <a:extLst>
              <a:ext uri="{FF2B5EF4-FFF2-40B4-BE49-F238E27FC236}">
                <a16:creationId xmlns:a16="http://schemas.microsoft.com/office/drawing/2014/main" id="{0FD6D1C1-4E3B-FEDA-FBBB-79EFCE481593}"/>
              </a:ext>
            </a:extLst>
          </p:cNvPr>
          <p:cNvSpPr/>
          <p:nvPr/>
        </p:nvSpPr>
        <p:spPr>
          <a:xfrm>
            <a:off x="8903614" y="7342108"/>
            <a:ext cx="632559" cy="304624"/>
          </a:xfrm>
          <a:custGeom>
            <a:avLst/>
            <a:gdLst>
              <a:gd name="connsiteX0" fmla="*/ 0 w 632559"/>
              <a:gd name="connsiteY0" fmla="*/ 304624 h 304624"/>
              <a:gd name="connsiteX1" fmla="*/ 242930 w 632559"/>
              <a:gd name="connsiteY1" fmla="*/ 0 h 304624"/>
              <a:gd name="connsiteX2" fmla="*/ 632560 w 632559"/>
              <a:gd name="connsiteY2" fmla="*/ 0 h 304624"/>
              <a:gd name="connsiteX3" fmla="*/ 389630 w 632559"/>
              <a:gd name="connsiteY3" fmla="*/ 304624 h 304624"/>
              <a:gd name="connsiteX4" fmla="*/ 0 w 632559"/>
              <a:gd name="connsiteY4" fmla="*/ 304624 h 304624"/>
              <a:gd name="connsiteX5" fmla="*/ 0 w 632559"/>
              <a:gd name="connsiteY5" fmla="*/ 304624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4"/>
                </a:moveTo>
                <a:lnTo>
                  <a:pt x="242930" y="0"/>
                </a:lnTo>
                <a:lnTo>
                  <a:pt x="632560" y="0"/>
                </a:lnTo>
                <a:lnTo>
                  <a:pt x="389630" y="304624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0" name="Freeform: Shape 239">
            <a:extLst>
              <a:ext uri="{FF2B5EF4-FFF2-40B4-BE49-F238E27FC236}">
                <a16:creationId xmlns:a16="http://schemas.microsoft.com/office/drawing/2014/main" id="{CC9D8B8D-49E8-DAC9-C702-C8B10F9F12E4}"/>
              </a:ext>
            </a:extLst>
          </p:cNvPr>
          <p:cNvSpPr/>
          <p:nvPr/>
        </p:nvSpPr>
        <p:spPr>
          <a:xfrm>
            <a:off x="9167957" y="5424224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60 w 632559"/>
              <a:gd name="connsiteY2" fmla="*/ 0 h 304624"/>
              <a:gd name="connsiteX3" fmla="*/ 389630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60" y="0"/>
                </a:lnTo>
                <a:lnTo>
                  <a:pt x="389630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1" name="Freeform: Shape 240">
            <a:extLst>
              <a:ext uri="{FF2B5EF4-FFF2-40B4-BE49-F238E27FC236}">
                <a16:creationId xmlns:a16="http://schemas.microsoft.com/office/drawing/2014/main" id="{923FF31D-CD23-B48E-C2E8-58FB6BADD08D}"/>
              </a:ext>
            </a:extLst>
          </p:cNvPr>
          <p:cNvSpPr/>
          <p:nvPr/>
        </p:nvSpPr>
        <p:spPr>
          <a:xfrm>
            <a:off x="8816914" y="3886200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60 w 632559"/>
              <a:gd name="connsiteY2" fmla="*/ 0 h 304624"/>
              <a:gd name="connsiteX3" fmla="*/ 389629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60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2" name="Freeform: Shape 241">
            <a:extLst>
              <a:ext uri="{FF2B5EF4-FFF2-40B4-BE49-F238E27FC236}">
                <a16:creationId xmlns:a16="http://schemas.microsoft.com/office/drawing/2014/main" id="{58341759-3DA0-9596-D939-D253F8F5469F}"/>
              </a:ext>
            </a:extLst>
          </p:cNvPr>
          <p:cNvSpPr/>
          <p:nvPr/>
        </p:nvSpPr>
        <p:spPr>
          <a:xfrm>
            <a:off x="9167957" y="2348175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60 w 632559"/>
              <a:gd name="connsiteY2" fmla="*/ 0 h 304624"/>
              <a:gd name="connsiteX3" fmla="*/ 389630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60" y="0"/>
                </a:lnTo>
                <a:lnTo>
                  <a:pt x="389630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3" name="Freeform: Shape 242">
            <a:extLst>
              <a:ext uri="{FF2B5EF4-FFF2-40B4-BE49-F238E27FC236}">
                <a16:creationId xmlns:a16="http://schemas.microsoft.com/office/drawing/2014/main" id="{2A988FD7-61F2-578E-BAD0-A98B2B3DDB50}"/>
              </a:ext>
            </a:extLst>
          </p:cNvPr>
          <p:cNvSpPr/>
          <p:nvPr/>
        </p:nvSpPr>
        <p:spPr>
          <a:xfrm>
            <a:off x="9254658" y="261237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60 w 632559"/>
              <a:gd name="connsiteY2" fmla="*/ 0 h 304624"/>
              <a:gd name="connsiteX3" fmla="*/ 389629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60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4" name="Freeform: Shape 243">
            <a:extLst>
              <a:ext uri="{FF2B5EF4-FFF2-40B4-BE49-F238E27FC236}">
                <a16:creationId xmlns:a16="http://schemas.microsoft.com/office/drawing/2014/main" id="{84DDF622-1087-D00E-DF0D-A64FDE706D8D}"/>
              </a:ext>
            </a:extLst>
          </p:cNvPr>
          <p:cNvSpPr/>
          <p:nvPr/>
        </p:nvSpPr>
        <p:spPr>
          <a:xfrm>
            <a:off x="-569491" y="7342108"/>
            <a:ext cx="632559" cy="304624"/>
          </a:xfrm>
          <a:custGeom>
            <a:avLst/>
            <a:gdLst>
              <a:gd name="connsiteX0" fmla="*/ 242930 w 632559"/>
              <a:gd name="connsiteY0" fmla="*/ 304624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59 w 632559"/>
              <a:gd name="connsiteY3" fmla="*/ 304624 h 304624"/>
              <a:gd name="connsiteX4" fmla="*/ 242930 w 632559"/>
              <a:gd name="connsiteY4" fmla="*/ 304624 h 304624"/>
              <a:gd name="connsiteX5" fmla="*/ 242930 w 632559"/>
              <a:gd name="connsiteY5" fmla="*/ 304624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4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4"/>
                </a:lnTo>
                <a:lnTo>
                  <a:pt x="242930" y="304624"/>
                </a:lnTo>
                <a:lnTo>
                  <a:pt x="24293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5" name="Freeform: Shape 244">
            <a:extLst>
              <a:ext uri="{FF2B5EF4-FFF2-40B4-BE49-F238E27FC236}">
                <a16:creationId xmlns:a16="http://schemas.microsoft.com/office/drawing/2014/main" id="{8C999D66-B20C-0CF9-CA3F-794E4EA29210}"/>
              </a:ext>
            </a:extLst>
          </p:cNvPr>
          <p:cNvSpPr/>
          <p:nvPr/>
        </p:nvSpPr>
        <p:spPr>
          <a:xfrm>
            <a:off x="-569491" y="5635030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59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6" name="Freeform: Shape 245">
            <a:extLst>
              <a:ext uri="{FF2B5EF4-FFF2-40B4-BE49-F238E27FC236}">
                <a16:creationId xmlns:a16="http://schemas.microsoft.com/office/drawing/2014/main" id="{326A6428-C586-605C-EF5D-50C4908835DF}"/>
              </a:ext>
            </a:extLst>
          </p:cNvPr>
          <p:cNvSpPr/>
          <p:nvPr/>
        </p:nvSpPr>
        <p:spPr>
          <a:xfrm>
            <a:off x="-569491" y="3506339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59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7" name="Freeform: Shape 246">
            <a:extLst>
              <a:ext uri="{FF2B5EF4-FFF2-40B4-BE49-F238E27FC236}">
                <a16:creationId xmlns:a16="http://schemas.microsoft.com/office/drawing/2014/main" id="{146C2EA6-8E07-A729-C860-9B7B83E32C12}"/>
              </a:ext>
            </a:extLst>
          </p:cNvPr>
          <p:cNvSpPr/>
          <p:nvPr/>
        </p:nvSpPr>
        <p:spPr>
          <a:xfrm>
            <a:off x="-569491" y="1799261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59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8" name="Freeform: Shape 247">
            <a:extLst>
              <a:ext uri="{FF2B5EF4-FFF2-40B4-BE49-F238E27FC236}">
                <a16:creationId xmlns:a16="http://schemas.microsoft.com/office/drawing/2014/main" id="{37FE7B78-54B0-A370-C25E-794A21C8AFFD}"/>
              </a:ext>
            </a:extLst>
          </p:cNvPr>
          <p:cNvSpPr/>
          <p:nvPr/>
        </p:nvSpPr>
        <p:spPr>
          <a:xfrm>
            <a:off x="-569491" y="430291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59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9" name="Freeform: Shape 248">
            <a:extLst>
              <a:ext uri="{FF2B5EF4-FFF2-40B4-BE49-F238E27FC236}">
                <a16:creationId xmlns:a16="http://schemas.microsoft.com/office/drawing/2014/main" id="{C3F80CB1-D92F-D160-9EA3-142C757D514C}"/>
              </a:ext>
            </a:extLst>
          </p:cNvPr>
          <p:cNvSpPr/>
          <p:nvPr/>
        </p:nvSpPr>
        <p:spPr>
          <a:xfrm>
            <a:off x="-326561" y="2483746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0" name="Freeform: Shape 249">
            <a:extLst>
              <a:ext uri="{FF2B5EF4-FFF2-40B4-BE49-F238E27FC236}">
                <a16:creationId xmlns:a16="http://schemas.microsoft.com/office/drawing/2014/main" id="{B35295B5-1F09-7405-AAA0-87DC610853EC}"/>
              </a:ext>
            </a:extLst>
          </p:cNvPr>
          <p:cNvSpPr/>
          <p:nvPr/>
        </p:nvSpPr>
        <p:spPr>
          <a:xfrm>
            <a:off x="-326561" y="1114776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1" name="Freeform: Shape 250">
            <a:extLst>
              <a:ext uri="{FF2B5EF4-FFF2-40B4-BE49-F238E27FC236}">
                <a16:creationId xmlns:a16="http://schemas.microsoft.com/office/drawing/2014/main" id="{F55463DA-9B19-F68E-7C6A-4064A53F379F}"/>
              </a:ext>
            </a:extLst>
          </p:cNvPr>
          <p:cNvSpPr/>
          <p:nvPr/>
        </p:nvSpPr>
        <p:spPr>
          <a:xfrm>
            <a:off x="-326561" y="4190824"/>
            <a:ext cx="476330" cy="379860"/>
          </a:xfrm>
          <a:custGeom>
            <a:avLst/>
            <a:gdLst>
              <a:gd name="connsiteX0" fmla="*/ 0 w 476330"/>
              <a:gd name="connsiteY0" fmla="*/ 379860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0 h 379860"/>
              <a:gd name="connsiteX4" fmla="*/ 0 w 476330"/>
              <a:gd name="connsiteY4" fmla="*/ 379860 h 379860"/>
              <a:gd name="connsiteX5" fmla="*/ 0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0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0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2" name="Freeform: Shape 251">
            <a:extLst>
              <a:ext uri="{FF2B5EF4-FFF2-40B4-BE49-F238E27FC236}">
                <a16:creationId xmlns:a16="http://schemas.microsoft.com/office/drawing/2014/main" id="{9938DFDE-06DC-9073-CA46-F8D84BC2127C}"/>
              </a:ext>
            </a:extLst>
          </p:cNvPr>
          <p:cNvSpPr/>
          <p:nvPr/>
        </p:nvSpPr>
        <p:spPr>
          <a:xfrm>
            <a:off x="-677605" y="-423247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3" name="Freeform: Shape 252">
            <a:extLst>
              <a:ext uri="{FF2B5EF4-FFF2-40B4-BE49-F238E27FC236}">
                <a16:creationId xmlns:a16="http://schemas.microsoft.com/office/drawing/2014/main" id="{0A61D4AC-D75D-6B88-8D5C-406AB4B5387C}"/>
              </a:ext>
            </a:extLst>
          </p:cNvPr>
          <p:cNvSpPr/>
          <p:nvPr/>
        </p:nvSpPr>
        <p:spPr>
          <a:xfrm>
            <a:off x="-569491" y="5255170"/>
            <a:ext cx="476330" cy="379860"/>
          </a:xfrm>
          <a:custGeom>
            <a:avLst/>
            <a:gdLst>
              <a:gd name="connsiteX0" fmla="*/ 0 w 476330"/>
              <a:gd name="connsiteY0" fmla="*/ 379860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0 h 379860"/>
              <a:gd name="connsiteX4" fmla="*/ 0 w 476330"/>
              <a:gd name="connsiteY4" fmla="*/ 379860 h 379860"/>
              <a:gd name="connsiteX5" fmla="*/ 0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0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0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4" name="Freeform: Shape 253">
            <a:extLst>
              <a:ext uri="{FF2B5EF4-FFF2-40B4-BE49-F238E27FC236}">
                <a16:creationId xmlns:a16="http://schemas.microsoft.com/office/drawing/2014/main" id="{E8340123-F7D8-351E-5C36-18E10DAED278}"/>
              </a:ext>
            </a:extLst>
          </p:cNvPr>
          <p:cNvSpPr/>
          <p:nvPr/>
        </p:nvSpPr>
        <p:spPr>
          <a:xfrm>
            <a:off x="-326561" y="6657623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5" name="Freeform: Shape 254">
            <a:extLst>
              <a:ext uri="{FF2B5EF4-FFF2-40B4-BE49-F238E27FC236}">
                <a16:creationId xmlns:a16="http://schemas.microsoft.com/office/drawing/2014/main" id="{F72F167A-4D62-5DE1-6E72-8FC35CE4B61C}"/>
              </a:ext>
            </a:extLst>
          </p:cNvPr>
          <p:cNvSpPr/>
          <p:nvPr/>
        </p:nvSpPr>
        <p:spPr>
          <a:xfrm>
            <a:off x="-326561" y="8026594"/>
            <a:ext cx="476330" cy="379860"/>
          </a:xfrm>
          <a:custGeom>
            <a:avLst/>
            <a:gdLst>
              <a:gd name="connsiteX0" fmla="*/ 0 w 476330"/>
              <a:gd name="connsiteY0" fmla="*/ 379860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0 h 379860"/>
              <a:gd name="connsiteX4" fmla="*/ 0 w 476330"/>
              <a:gd name="connsiteY4" fmla="*/ 379860 h 379860"/>
              <a:gd name="connsiteX5" fmla="*/ 0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0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0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6" name="Freeform: Shape 255">
            <a:extLst>
              <a:ext uri="{FF2B5EF4-FFF2-40B4-BE49-F238E27FC236}">
                <a16:creationId xmlns:a16="http://schemas.microsoft.com/office/drawing/2014/main" id="{255A01AB-54B8-75F7-493D-01F8926F6024}"/>
              </a:ext>
            </a:extLst>
          </p:cNvPr>
          <p:cNvSpPr/>
          <p:nvPr/>
        </p:nvSpPr>
        <p:spPr>
          <a:xfrm>
            <a:off x="-677605" y="-972162"/>
            <a:ext cx="740673" cy="169053"/>
          </a:xfrm>
          <a:custGeom>
            <a:avLst/>
            <a:gdLst>
              <a:gd name="connsiteX0" fmla="*/ 0 w 740673"/>
              <a:gd name="connsiteY0" fmla="*/ 169054 h 169053"/>
              <a:gd name="connsiteX1" fmla="*/ 351044 w 740673"/>
              <a:gd name="connsiteY1" fmla="*/ 0 h 169053"/>
              <a:gd name="connsiteX2" fmla="*/ 740673 w 740673"/>
              <a:gd name="connsiteY2" fmla="*/ 0 h 169053"/>
              <a:gd name="connsiteX3" fmla="*/ 389629 w 740673"/>
              <a:gd name="connsiteY3" fmla="*/ 169054 h 169053"/>
              <a:gd name="connsiteX4" fmla="*/ 0 w 740673"/>
              <a:gd name="connsiteY4" fmla="*/ 169054 h 169053"/>
              <a:gd name="connsiteX5" fmla="*/ 0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0" y="169054"/>
                </a:moveTo>
                <a:lnTo>
                  <a:pt x="351044" y="0"/>
                </a:lnTo>
                <a:lnTo>
                  <a:pt x="740673" y="0"/>
                </a:lnTo>
                <a:lnTo>
                  <a:pt x="389629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7" name="Freeform: Shape 256">
            <a:extLst>
              <a:ext uri="{FF2B5EF4-FFF2-40B4-BE49-F238E27FC236}">
                <a16:creationId xmlns:a16="http://schemas.microsoft.com/office/drawing/2014/main" id="{73324A12-9F39-1B99-8534-59F2BB07B9D7}"/>
              </a:ext>
            </a:extLst>
          </p:cNvPr>
          <p:cNvSpPr/>
          <p:nvPr/>
        </p:nvSpPr>
        <p:spPr>
          <a:xfrm>
            <a:off x="-677605" y="2863607"/>
            <a:ext cx="740673" cy="169053"/>
          </a:xfrm>
          <a:custGeom>
            <a:avLst/>
            <a:gdLst>
              <a:gd name="connsiteX0" fmla="*/ 0 w 740673"/>
              <a:gd name="connsiteY0" fmla="*/ 169054 h 169053"/>
              <a:gd name="connsiteX1" fmla="*/ 351044 w 740673"/>
              <a:gd name="connsiteY1" fmla="*/ 0 h 169053"/>
              <a:gd name="connsiteX2" fmla="*/ 740673 w 740673"/>
              <a:gd name="connsiteY2" fmla="*/ 0 h 169053"/>
              <a:gd name="connsiteX3" fmla="*/ 389629 w 740673"/>
              <a:gd name="connsiteY3" fmla="*/ 169054 h 169053"/>
              <a:gd name="connsiteX4" fmla="*/ 0 w 740673"/>
              <a:gd name="connsiteY4" fmla="*/ 169054 h 169053"/>
              <a:gd name="connsiteX5" fmla="*/ 0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0" y="169054"/>
                </a:moveTo>
                <a:lnTo>
                  <a:pt x="351044" y="0"/>
                </a:lnTo>
                <a:lnTo>
                  <a:pt x="740673" y="0"/>
                </a:lnTo>
                <a:lnTo>
                  <a:pt x="389629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8" name="Freeform: Shape 257">
            <a:extLst>
              <a:ext uri="{FF2B5EF4-FFF2-40B4-BE49-F238E27FC236}">
                <a16:creationId xmlns:a16="http://schemas.microsoft.com/office/drawing/2014/main" id="{42E1D531-4BE1-AA23-1B35-E2424249DE9F}"/>
              </a:ext>
            </a:extLst>
          </p:cNvPr>
          <p:cNvSpPr/>
          <p:nvPr/>
        </p:nvSpPr>
        <p:spPr>
          <a:xfrm>
            <a:off x="-677605" y="5939655"/>
            <a:ext cx="740673" cy="169053"/>
          </a:xfrm>
          <a:custGeom>
            <a:avLst/>
            <a:gdLst>
              <a:gd name="connsiteX0" fmla="*/ 0 w 740673"/>
              <a:gd name="connsiteY0" fmla="*/ 169054 h 169053"/>
              <a:gd name="connsiteX1" fmla="*/ 351044 w 740673"/>
              <a:gd name="connsiteY1" fmla="*/ 0 h 169053"/>
              <a:gd name="connsiteX2" fmla="*/ 740673 w 740673"/>
              <a:gd name="connsiteY2" fmla="*/ 0 h 169053"/>
              <a:gd name="connsiteX3" fmla="*/ 389629 w 740673"/>
              <a:gd name="connsiteY3" fmla="*/ 169054 h 169053"/>
              <a:gd name="connsiteX4" fmla="*/ 0 w 740673"/>
              <a:gd name="connsiteY4" fmla="*/ 169054 h 169053"/>
              <a:gd name="connsiteX5" fmla="*/ 0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0" y="169054"/>
                </a:moveTo>
                <a:lnTo>
                  <a:pt x="351044" y="0"/>
                </a:lnTo>
                <a:lnTo>
                  <a:pt x="740673" y="0"/>
                </a:lnTo>
                <a:lnTo>
                  <a:pt x="389629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9" name="Freeform: Shape 258">
            <a:extLst>
              <a:ext uri="{FF2B5EF4-FFF2-40B4-BE49-F238E27FC236}">
                <a16:creationId xmlns:a16="http://schemas.microsoft.com/office/drawing/2014/main" id="{F31D1CA4-6AB4-FC81-BF28-BCB356D7ADC5}"/>
              </a:ext>
            </a:extLst>
          </p:cNvPr>
          <p:cNvSpPr/>
          <p:nvPr/>
        </p:nvSpPr>
        <p:spPr>
          <a:xfrm>
            <a:off x="-677605" y="6108709"/>
            <a:ext cx="740673" cy="169053"/>
          </a:xfrm>
          <a:custGeom>
            <a:avLst/>
            <a:gdLst>
              <a:gd name="connsiteX0" fmla="*/ 351044 w 740673"/>
              <a:gd name="connsiteY0" fmla="*/ 169054 h 169053"/>
              <a:gd name="connsiteX1" fmla="*/ 0 w 740673"/>
              <a:gd name="connsiteY1" fmla="*/ 0 h 169053"/>
              <a:gd name="connsiteX2" fmla="*/ 389629 w 740673"/>
              <a:gd name="connsiteY2" fmla="*/ 0 h 169053"/>
              <a:gd name="connsiteX3" fmla="*/ 740673 w 740673"/>
              <a:gd name="connsiteY3" fmla="*/ 169054 h 169053"/>
              <a:gd name="connsiteX4" fmla="*/ 351044 w 740673"/>
              <a:gd name="connsiteY4" fmla="*/ 169054 h 169053"/>
              <a:gd name="connsiteX5" fmla="*/ 351044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351044" y="169054"/>
                </a:moveTo>
                <a:lnTo>
                  <a:pt x="0" y="0"/>
                </a:lnTo>
                <a:lnTo>
                  <a:pt x="389629" y="0"/>
                </a:lnTo>
                <a:lnTo>
                  <a:pt x="740673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0" name="Freeform: Shape 259">
            <a:extLst>
              <a:ext uri="{FF2B5EF4-FFF2-40B4-BE49-F238E27FC236}">
                <a16:creationId xmlns:a16="http://schemas.microsoft.com/office/drawing/2014/main" id="{DD452C34-7698-7FEC-8D5E-08D76675F90F}"/>
              </a:ext>
            </a:extLst>
          </p:cNvPr>
          <p:cNvSpPr/>
          <p:nvPr/>
        </p:nvSpPr>
        <p:spPr>
          <a:xfrm>
            <a:off x="-677605" y="3032660"/>
            <a:ext cx="740673" cy="169053"/>
          </a:xfrm>
          <a:custGeom>
            <a:avLst/>
            <a:gdLst>
              <a:gd name="connsiteX0" fmla="*/ 351044 w 740673"/>
              <a:gd name="connsiteY0" fmla="*/ 169054 h 169053"/>
              <a:gd name="connsiteX1" fmla="*/ 0 w 740673"/>
              <a:gd name="connsiteY1" fmla="*/ 0 h 169053"/>
              <a:gd name="connsiteX2" fmla="*/ 389629 w 740673"/>
              <a:gd name="connsiteY2" fmla="*/ 0 h 169053"/>
              <a:gd name="connsiteX3" fmla="*/ 740673 w 740673"/>
              <a:gd name="connsiteY3" fmla="*/ 169054 h 169053"/>
              <a:gd name="connsiteX4" fmla="*/ 351044 w 740673"/>
              <a:gd name="connsiteY4" fmla="*/ 169054 h 169053"/>
              <a:gd name="connsiteX5" fmla="*/ 351044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351044" y="169054"/>
                </a:moveTo>
                <a:lnTo>
                  <a:pt x="0" y="0"/>
                </a:lnTo>
                <a:lnTo>
                  <a:pt x="389629" y="0"/>
                </a:lnTo>
                <a:lnTo>
                  <a:pt x="740673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1" name="Freeform: Shape 260">
            <a:extLst>
              <a:ext uri="{FF2B5EF4-FFF2-40B4-BE49-F238E27FC236}">
                <a16:creationId xmlns:a16="http://schemas.microsoft.com/office/drawing/2014/main" id="{97B4D50C-CD6D-23A3-6BDD-241D3297C36A}"/>
              </a:ext>
            </a:extLst>
          </p:cNvPr>
          <p:cNvSpPr/>
          <p:nvPr/>
        </p:nvSpPr>
        <p:spPr>
          <a:xfrm>
            <a:off x="-677605" y="-43387"/>
            <a:ext cx="740673" cy="169053"/>
          </a:xfrm>
          <a:custGeom>
            <a:avLst/>
            <a:gdLst>
              <a:gd name="connsiteX0" fmla="*/ 351044 w 740673"/>
              <a:gd name="connsiteY0" fmla="*/ 169054 h 169053"/>
              <a:gd name="connsiteX1" fmla="*/ 0 w 740673"/>
              <a:gd name="connsiteY1" fmla="*/ 0 h 169053"/>
              <a:gd name="connsiteX2" fmla="*/ 389629 w 740673"/>
              <a:gd name="connsiteY2" fmla="*/ 0 h 169053"/>
              <a:gd name="connsiteX3" fmla="*/ 740673 w 740673"/>
              <a:gd name="connsiteY3" fmla="*/ 169054 h 169053"/>
              <a:gd name="connsiteX4" fmla="*/ 351044 w 740673"/>
              <a:gd name="connsiteY4" fmla="*/ 169054 h 169053"/>
              <a:gd name="connsiteX5" fmla="*/ 351044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351044" y="169054"/>
                </a:moveTo>
                <a:lnTo>
                  <a:pt x="0" y="0"/>
                </a:lnTo>
                <a:lnTo>
                  <a:pt x="389629" y="0"/>
                </a:lnTo>
                <a:lnTo>
                  <a:pt x="740673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2" name="Freeform: Shape 261">
            <a:extLst>
              <a:ext uri="{FF2B5EF4-FFF2-40B4-BE49-F238E27FC236}">
                <a16:creationId xmlns:a16="http://schemas.microsoft.com/office/drawing/2014/main" id="{55922085-8BE9-0A16-67B6-B46B4D8D01D1}"/>
              </a:ext>
            </a:extLst>
          </p:cNvPr>
          <p:cNvSpPr/>
          <p:nvPr/>
        </p:nvSpPr>
        <p:spPr>
          <a:xfrm>
            <a:off x="-569491" y="4875309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3" name="Freeform: Shape 262">
            <a:extLst>
              <a:ext uri="{FF2B5EF4-FFF2-40B4-BE49-F238E27FC236}">
                <a16:creationId xmlns:a16="http://schemas.microsoft.com/office/drawing/2014/main" id="{4533D57F-26D8-B501-1989-78336084B85B}"/>
              </a:ext>
            </a:extLst>
          </p:cNvPr>
          <p:cNvSpPr/>
          <p:nvPr/>
        </p:nvSpPr>
        <p:spPr>
          <a:xfrm>
            <a:off x="-326561" y="6277762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4" name="Freeform: Shape 263">
            <a:extLst>
              <a:ext uri="{FF2B5EF4-FFF2-40B4-BE49-F238E27FC236}">
                <a16:creationId xmlns:a16="http://schemas.microsoft.com/office/drawing/2014/main" id="{9F7481AB-E0AB-A85F-F369-4EFBC474D0E6}"/>
              </a:ext>
            </a:extLst>
          </p:cNvPr>
          <p:cNvSpPr/>
          <p:nvPr/>
        </p:nvSpPr>
        <p:spPr>
          <a:xfrm>
            <a:off x="-326561" y="3810963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5" name="Freeform: Shape 264">
            <a:extLst>
              <a:ext uri="{FF2B5EF4-FFF2-40B4-BE49-F238E27FC236}">
                <a16:creationId xmlns:a16="http://schemas.microsoft.com/office/drawing/2014/main" id="{3C6E670D-C255-AB26-A1FA-BBCE110ACD78}"/>
              </a:ext>
            </a:extLst>
          </p:cNvPr>
          <p:cNvSpPr/>
          <p:nvPr/>
        </p:nvSpPr>
        <p:spPr>
          <a:xfrm>
            <a:off x="-326561" y="7646732"/>
            <a:ext cx="476330" cy="379861"/>
          </a:xfrm>
          <a:custGeom>
            <a:avLst/>
            <a:gdLst>
              <a:gd name="connsiteX0" fmla="*/ 86701 w 476330"/>
              <a:gd name="connsiteY0" fmla="*/ 379861 h 379861"/>
              <a:gd name="connsiteX1" fmla="*/ 0 w 476330"/>
              <a:gd name="connsiteY1" fmla="*/ 0 h 379861"/>
              <a:gd name="connsiteX2" fmla="*/ 389629 w 476330"/>
              <a:gd name="connsiteY2" fmla="*/ 0 h 379861"/>
              <a:gd name="connsiteX3" fmla="*/ 476330 w 476330"/>
              <a:gd name="connsiteY3" fmla="*/ 379861 h 379861"/>
              <a:gd name="connsiteX4" fmla="*/ 86701 w 476330"/>
              <a:gd name="connsiteY4" fmla="*/ 379861 h 379861"/>
              <a:gd name="connsiteX5" fmla="*/ 86701 w 476330"/>
              <a:gd name="connsiteY5" fmla="*/ 379861 h 379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1">
                <a:moveTo>
                  <a:pt x="86701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6" name="Freeform: Shape 265">
            <a:extLst>
              <a:ext uri="{FF2B5EF4-FFF2-40B4-BE49-F238E27FC236}">
                <a16:creationId xmlns:a16="http://schemas.microsoft.com/office/drawing/2014/main" id="{0BC979C2-1A73-4362-8434-5ECA6BA8BE61}"/>
              </a:ext>
            </a:extLst>
          </p:cNvPr>
          <p:cNvSpPr/>
          <p:nvPr/>
        </p:nvSpPr>
        <p:spPr>
          <a:xfrm>
            <a:off x="-326561" y="2103886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7" name="Freeform: Shape 266">
            <a:extLst>
              <a:ext uri="{FF2B5EF4-FFF2-40B4-BE49-F238E27FC236}">
                <a16:creationId xmlns:a16="http://schemas.microsoft.com/office/drawing/2014/main" id="{2FD8AC8B-D282-4337-A8F0-F0A50909CD27}"/>
              </a:ext>
            </a:extLst>
          </p:cNvPr>
          <p:cNvSpPr/>
          <p:nvPr/>
        </p:nvSpPr>
        <p:spPr>
          <a:xfrm>
            <a:off x="-326561" y="734915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8" name="Freeform: Shape 267">
            <a:extLst>
              <a:ext uri="{FF2B5EF4-FFF2-40B4-BE49-F238E27FC236}">
                <a16:creationId xmlns:a16="http://schemas.microsoft.com/office/drawing/2014/main" id="{680DE449-547C-3C23-508D-D8EC6A0EE2CD}"/>
              </a:ext>
            </a:extLst>
          </p:cNvPr>
          <p:cNvSpPr/>
          <p:nvPr/>
        </p:nvSpPr>
        <p:spPr>
          <a:xfrm>
            <a:off x="-677605" y="-803108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9" name="Freeform: Shape 268">
            <a:extLst>
              <a:ext uri="{FF2B5EF4-FFF2-40B4-BE49-F238E27FC236}">
                <a16:creationId xmlns:a16="http://schemas.microsoft.com/office/drawing/2014/main" id="{7800DA5F-8B11-A926-4241-8F50CBC9E494}"/>
              </a:ext>
            </a:extLst>
          </p:cNvPr>
          <p:cNvSpPr/>
          <p:nvPr/>
        </p:nvSpPr>
        <p:spPr>
          <a:xfrm>
            <a:off x="-569491" y="125666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29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0" name="Freeform: Shape 269">
            <a:extLst>
              <a:ext uri="{FF2B5EF4-FFF2-40B4-BE49-F238E27FC236}">
                <a16:creationId xmlns:a16="http://schemas.microsoft.com/office/drawing/2014/main" id="{25B495D9-6A15-37C9-9E3E-43F240E80AD2}"/>
              </a:ext>
            </a:extLst>
          </p:cNvPr>
          <p:cNvSpPr/>
          <p:nvPr/>
        </p:nvSpPr>
        <p:spPr>
          <a:xfrm>
            <a:off x="-569491" y="1494636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29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1" name="Freeform: Shape 270">
            <a:extLst>
              <a:ext uri="{FF2B5EF4-FFF2-40B4-BE49-F238E27FC236}">
                <a16:creationId xmlns:a16="http://schemas.microsoft.com/office/drawing/2014/main" id="{32223554-2F49-2ABF-5426-92722CF91AAB}"/>
              </a:ext>
            </a:extLst>
          </p:cNvPr>
          <p:cNvSpPr/>
          <p:nvPr/>
        </p:nvSpPr>
        <p:spPr>
          <a:xfrm>
            <a:off x="-569491" y="3201714"/>
            <a:ext cx="632559" cy="304624"/>
          </a:xfrm>
          <a:custGeom>
            <a:avLst/>
            <a:gdLst>
              <a:gd name="connsiteX0" fmla="*/ 0 w 632559"/>
              <a:gd name="connsiteY0" fmla="*/ 304624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29 w 632559"/>
              <a:gd name="connsiteY3" fmla="*/ 304624 h 304624"/>
              <a:gd name="connsiteX4" fmla="*/ 0 w 632559"/>
              <a:gd name="connsiteY4" fmla="*/ 304624 h 304624"/>
              <a:gd name="connsiteX5" fmla="*/ 0 w 632559"/>
              <a:gd name="connsiteY5" fmla="*/ 304624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4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4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2" name="Freeform: Shape 271">
            <a:extLst>
              <a:ext uri="{FF2B5EF4-FFF2-40B4-BE49-F238E27FC236}">
                <a16:creationId xmlns:a16="http://schemas.microsoft.com/office/drawing/2014/main" id="{6E6F395D-4C21-B90B-E4F2-204245527A11}"/>
              </a:ext>
            </a:extLst>
          </p:cNvPr>
          <p:cNvSpPr/>
          <p:nvPr/>
        </p:nvSpPr>
        <p:spPr>
          <a:xfrm>
            <a:off x="-569491" y="4570684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29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3" name="Freeform: Shape 272">
            <a:extLst>
              <a:ext uri="{FF2B5EF4-FFF2-40B4-BE49-F238E27FC236}">
                <a16:creationId xmlns:a16="http://schemas.microsoft.com/office/drawing/2014/main" id="{B4908B59-12E3-DEDE-A31A-76B4744428A9}"/>
              </a:ext>
            </a:extLst>
          </p:cNvPr>
          <p:cNvSpPr/>
          <p:nvPr/>
        </p:nvSpPr>
        <p:spPr>
          <a:xfrm>
            <a:off x="-569491" y="7037484"/>
            <a:ext cx="632559" cy="304624"/>
          </a:xfrm>
          <a:custGeom>
            <a:avLst/>
            <a:gdLst>
              <a:gd name="connsiteX0" fmla="*/ 0 w 632559"/>
              <a:gd name="connsiteY0" fmla="*/ 304624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29 w 632559"/>
              <a:gd name="connsiteY3" fmla="*/ 304624 h 304624"/>
              <a:gd name="connsiteX4" fmla="*/ 0 w 632559"/>
              <a:gd name="connsiteY4" fmla="*/ 304624 h 304624"/>
              <a:gd name="connsiteX5" fmla="*/ 0 w 632559"/>
              <a:gd name="connsiteY5" fmla="*/ 304624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4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4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4" name="Freeform: Shape 273">
            <a:extLst>
              <a:ext uri="{FF2B5EF4-FFF2-40B4-BE49-F238E27FC236}">
                <a16:creationId xmlns:a16="http://schemas.microsoft.com/office/drawing/2014/main" id="{A74418D8-766B-77FB-A5AB-2F7E652DB354}"/>
              </a:ext>
            </a:extLst>
          </p:cNvPr>
          <p:cNvSpPr/>
          <p:nvPr/>
        </p:nvSpPr>
        <p:spPr>
          <a:xfrm>
            <a:off x="10238261" y="1799261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60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60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415E102A-E0B3-697E-4FF7-7368C4A4AA4F}"/>
              </a:ext>
            </a:extLst>
          </p:cNvPr>
          <p:cNvSpPr/>
          <p:nvPr/>
        </p:nvSpPr>
        <p:spPr>
          <a:xfrm>
            <a:off x="10151561" y="3886200"/>
            <a:ext cx="632558" cy="304624"/>
          </a:xfrm>
          <a:custGeom>
            <a:avLst/>
            <a:gdLst>
              <a:gd name="connsiteX0" fmla="*/ 242930 w 632558"/>
              <a:gd name="connsiteY0" fmla="*/ 304625 h 304624"/>
              <a:gd name="connsiteX1" fmla="*/ 0 w 632558"/>
              <a:gd name="connsiteY1" fmla="*/ 0 h 304624"/>
              <a:gd name="connsiteX2" fmla="*/ 389629 w 632558"/>
              <a:gd name="connsiteY2" fmla="*/ 0 h 304624"/>
              <a:gd name="connsiteX3" fmla="*/ 632559 w 632558"/>
              <a:gd name="connsiteY3" fmla="*/ 304625 h 304624"/>
              <a:gd name="connsiteX4" fmla="*/ 242930 w 632558"/>
              <a:gd name="connsiteY4" fmla="*/ 304625 h 304624"/>
              <a:gd name="connsiteX5" fmla="*/ 242930 w 632558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8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271B9F23-0EC6-F652-B3DD-1A78FC74F887}"/>
              </a:ext>
            </a:extLst>
          </p:cNvPr>
          <p:cNvSpPr/>
          <p:nvPr/>
        </p:nvSpPr>
        <p:spPr>
          <a:xfrm>
            <a:off x="10502605" y="5424224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60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60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29C20492-9BD4-D7C0-DBF7-4280F24EA836}"/>
              </a:ext>
            </a:extLst>
          </p:cNvPr>
          <p:cNvSpPr/>
          <p:nvPr/>
        </p:nvSpPr>
        <p:spPr>
          <a:xfrm>
            <a:off x="10238261" y="7342108"/>
            <a:ext cx="632559" cy="304624"/>
          </a:xfrm>
          <a:custGeom>
            <a:avLst/>
            <a:gdLst>
              <a:gd name="connsiteX0" fmla="*/ 242930 w 632559"/>
              <a:gd name="connsiteY0" fmla="*/ 304624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60 w 632559"/>
              <a:gd name="connsiteY3" fmla="*/ 304624 h 304624"/>
              <a:gd name="connsiteX4" fmla="*/ 242930 w 632559"/>
              <a:gd name="connsiteY4" fmla="*/ 304624 h 304624"/>
              <a:gd name="connsiteX5" fmla="*/ 242930 w 632559"/>
              <a:gd name="connsiteY5" fmla="*/ 304624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4"/>
                </a:moveTo>
                <a:lnTo>
                  <a:pt x="0" y="0"/>
                </a:lnTo>
                <a:lnTo>
                  <a:pt x="389629" y="0"/>
                </a:lnTo>
                <a:lnTo>
                  <a:pt x="632560" y="304624"/>
                </a:lnTo>
                <a:lnTo>
                  <a:pt x="242930" y="304624"/>
                </a:lnTo>
                <a:lnTo>
                  <a:pt x="24293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B208B571-7A4F-7DA7-5AB9-ADDB45DC8D9B}"/>
              </a:ext>
            </a:extLst>
          </p:cNvPr>
          <p:cNvSpPr/>
          <p:nvPr/>
        </p:nvSpPr>
        <p:spPr>
          <a:xfrm>
            <a:off x="10394491" y="4570684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0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0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4AE16A10-1559-4CFB-8970-C95DB61654F7}"/>
              </a:ext>
            </a:extLst>
          </p:cNvPr>
          <p:cNvSpPr/>
          <p:nvPr/>
        </p:nvSpPr>
        <p:spPr>
          <a:xfrm>
            <a:off x="10151561" y="3506339"/>
            <a:ext cx="476329" cy="379860"/>
          </a:xfrm>
          <a:custGeom>
            <a:avLst/>
            <a:gdLst>
              <a:gd name="connsiteX0" fmla="*/ 0 w 476329"/>
              <a:gd name="connsiteY0" fmla="*/ 379861 h 379860"/>
              <a:gd name="connsiteX1" fmla="*/ 86700 w 476329"/>
              <a:gd name="connsiteY1" fmla="*/ 0 h 379860"/>
              <a:gd name="connsiteX2" fmla="*/ 476329 w 476329"/>
              <a:gd name="connsiteY2" fmla="*/ 0 h 379860"/>
              <a:gd name="connsiteX3" fmla="*/ 389629 w 476329"/>
              <a:gd name="connsiteY3" fmla="*/ 379861 h 379860"/>
              <a:gd name="connsiteX4" fmla="*/ 0 w 476329"/>
              <a:gd name="connsiteY4" fmla="*/ 379861 h 379860"/>
              <a:gd name="connsiteX5" fmla="*/ 0 w 476329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29" h="379860">
                <a:moveTo>
                  <a:pt x="0" y="379861"/>
                </a:moveTo>
                <a:lnTo>
                  <a:pt x="86700" y="0"/>
                </a:lnTo>
                <a:lnTo>
                  <a:pt x="476329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31296EE4-6EEC-3D88-5B36-8CC7156664A3}"/>
              </a:ext>
            </a:extLst>
          </p:cNvPr>
          <p:cNvSpPr/>
          <p:nvPr/>
        </p:nvSpPr>
        <p:spPr>
          <a:xfrm>
            <a:off x="10745534" y="6108709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30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C2503E08-A17D-3239-08D0-7542488CDA07}"/>
              </a:ext>
            </a:extLst>
          </p:cNvPr>
          <p:cNvSpPr/>
          <p:nvPr/>
        </p:nvSpPr>
        <p:spPr>
          <a:xfrm>
            <a:off x="10394491" y="2103886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0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0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109CE440-5658-3745-4E10-CFF935E6D513}"/>
              </a:ext>
            </a:extLst>
          </p:cNvPr>
          <p:cNvSpPr/>
          <p:nvPr/>
        </p:nvSpPr>
        <p:spPr>
          <a:xfrm>
            <a:off x="10394491" y="734915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0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0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DC1C607A-9FD8-98AE-9384-BB3308107D57}"/>
              </a:ext>
            </a:extLst>
          </p:cNvPr>
          <p:cNvSpPr/>
          <p:nvPr/>
        </p:nvSpPr>
        <p:spPr>
          <a:xfrm>
            <a:off x="10394491" y="6488569"/>
            <a:ext cx="740673" cy="169053"/>
          </a:xfrm>
          <a:custGeom>
            <a:avLst/>
            <a:gdLst>
              <a:gd name="connsiteX0" fmla="*/ 0 w 740673"/>
              <a:gd name="connsiteY0" fmla="*/ 169054 h 169053"/>
              <a:gd name="connsiteX1" fmla="*/ 351044 w 740673"/>
              <a:gd name="connsiteY1" fmla="*/ 0 h 169053"/>
              <a:gd name="connsiteX2" fmla="*/ 740674 w 740673"/>
              <a:gd name="connsiteY2" fmla="*/ 0 h 169053"/>
              <a:gd name="connsiteX3" fmla="*/ 389629 w 740673"/>
              <a:gd name="connsiteY3" fmla="*/ 169054 h 169053"/>
              <a:gd name="connsiteX4" fmla="*/ 0 w 740673"/>
              <a:gd name="connsiteY4" fmla="*/ 169054 h 169053"/>
              <a:gd name="connsiteX5" fmla="*/ 0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0" y="169054"/>
                </a:moveTo>
                <a:lnTo>
                  <a:pt x="351044" y="0"/>
                </a:lnTo>
                <a:lnTo>
                  <a:pt x="740674" y="0"/>
                </a:lnTo>
                <a:lnTo>
                  <a:pt x="389629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18F22B96-8EF8-444D-B802-946A9ECB3316}"/>
              </a:ext>
            </a:extLst>
          </p:cNvPr>
          <p:cNvSpPr/>
          <p:nvPr/>
        </p:nvSpPr>
        <p:spPr>
          <a:xfrm>
            <a:off x="10238261" y="3337285"/>
            <a:ext cx="740673" cy="169053"/>
          </a:xfrm>
          <a:custGeom>
            <a:avLst/>
            <a:gdLst>
              <a:gd name="connsiteX0" fmla="*/ 0 w 740673"/>
              <a:gd name="connsiteY0" fmla="*/ 169054 h 169053"/>
              <a:gd name="connsiteX1" fmla="*/ 351044 w 740673"/>
              <a:gd name="connsiteY1" fmla="*/ 0 h 169053"/>
              <a:gd name="connsiteX2" fmla="*/ 740674 w 740673"/>
              <a:gd name="connsiteY2" fmla="*/ 0 h 169053"/>
              <a:gd name="connsiteX3" fmla="*/ 389629 w 740673"/>
              <a:gd name="connsiteY3" fmla="*/ 169054 h 169053"/>
              <a:gd name="connsiteX4" fmla="*/ 0 w 740673"/>
              <a:gd name="connsiteY4" fmla="*/ 169054 h 169053"/>
              <a:gd name="connsiteX5" fmla="*/ 0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0" y="169054"/>
                </a:moveTo>
                <a:lnTo>
                  <a:pt x="351044" y="0"/>
                </a:lnTo>
                <a:lnTo>
                  <a:pt x="740674" y="0"/>
                </a:lnTo>
                <a:lnTo>
                  <a:pt x="389629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1759C9CD-26DA-43D6-04BE-780C78A82AC7}"/>
              </a:ext>
            </a:extLst>
          </p:cNvPr>
          <p:cNvSpPr/>
          <p:nvPr/>
        </p:nvSpPr>
        <p:spPr>
          <a:xfrm>
            <a:off x="10394491" y="2483746"/>
            <a:ext cx="740673" cy="169053"/>
          </a:xfrm>
          <a:custGeom>
            <a:avLst/>
            <a:gdLst>
              <a:gd name="connsiteX0" fmla="*/ 351044 w 740673"/>
              <a:gd name="connsiteY0" fmla="*/ 169054 h 169053"/>
              <a:gd name="connsiteX1" fmla="*/ 0 w 740673"/>
              <a:gd name="connsiteY1" fmla="*/ 0 h 169053"/>
              <a:gd name="connsiteX2" fmla="*/ 389629 w 740673"/>
              <a:gd name="connsiteY2" fmla="*/ 0 h 169053"/>
              <a:gd name="connsiteX3" fmla="*/ 740674 w 740673"/>
              <a:gd name="connsiteY3" fmla="*/ 169054 h 169053"/>
              <a:gd name="connsiteX4" fmla="*/ 351044 w 740673"/>
              <a:gd name="connsiteY4" fmla="*/ 169054 h 169053"/>
              <a:gd name="connsiteX5" fmla="*/ 351044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351044" y="169054"/>
                </a:moveTo>
                <a:lnTo>
                  <a:pt x="0" y="0"/>
                </a:lnTo>
                <a:lnTo>
                  <a:pt x="389629" y="0"/>
                </a:lnTo>
                <a:lnTo>
                  <a:pt x="740674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4FD4FF77-3A97-638B-4109-0207479B7E20}"/>
              </a:ext>
            </a:extLst>
          </p:cNvPr>
          <p:cNvSpPr/>
          <p:nvPr/>
        </p:nvSpPr>
        <p:spPr>
          <a:xfrm>
            <a:off x="10151561" y="5255170"/>
            <a:ext cx="740672" cy="169053"/>
          </a:xfrm>
          <a:custGeom>
            <a:avLst/>
            <a:gdLst>
              <a:gd name="connsiteX0" fmla="*/ 351044 w 740672"/>
              <a:gd name="connsiteY0" fmla="*/ 169054 h 169053"/>
              <a:gd name="connsiteX1" fmla="*/ 0 w 740672"/>
              <a:gd name="connsiteY1" fmla="*/ 0 h 169053"/>
              <a:gd name="connsiteX2" fmla="*/ 389629 w 740672"/>
              <a:gd name="connsiteY2" fmla="*/ 0 h 169053"/>
              <a:gd name="connsiteX3" fmla="*/ 740673 w 740672"/>
              <a:gd name="connsiteY3" fmla="*/ 169054 h 169053"/>
              <a:gd name="connsiteX4" fmla="*/ 351044 w 740672"/>
              <a:gd name="connsiteY4" fmla="*/ 169054 h 169053"/>
              <a:gd name="connsiteX5" fmla="*/ 351044 w 740672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2" h="169053">
                <a:moveTo>
                  <a:pt x="351044" y="169054"/>
                </a:moveTo>
                <a:lnTo>
                  <a:pt x="0" y="0"/>
                </a:lnTo>
                <a:lnTo>
                  <a:pt x="389629" y="0"/>
                </a:lnTo>
                <a:lnTo>
                  <a:pt x="740673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B43BCFB9-D34D-72AC-FEBE-AC938542715C}"/>
              </a:ext>
            </a:extLst>
          </p:cNvPr>
          <p:cNvSpPr/>
          <p:nvPr/>
        </p:nvSpPr>
        <p:spPr>
          <a:xfrm>
            <a:off x="10745534" y="2652800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30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0011C31A-0771-86D8-1CAE-0CD82EC7066B}"/>
              </a:ext>
            </a:extLst>
          </p:cNvPr>
          <p:cNvSpPr/>
          <p:nvPr/>
        </p:nvSpPr>
        <p:spPr>
          <a:xfrm>
            <a:off x="10394491" y="4190824"/>
            <a:ext cx="476330" cy="379860"/>
          </a:xfrm>
          <a:custGeom>
            <a:avLst/>
            <a:gdLst>
              <a:gd name="connsiteX0" fmla="*/ 86700 w 476330"/>
              <a:gd name="connsiteY0" fmla="*/ 379860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0 h 379860"/>
              <a:gd name="connsiteX4" fmla="*/ 86700 w 476330"/>
              <a:gd name="connsiteY4" fmla="*/ 379860 h 379860"/>
              <a:gd name="connsiteX5" fmla="*/ 86700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0" y="379860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0"/>
                </a:lnTo>
                <a:lnTo>
                  <a:pt x="86700" y="379860"/>
                </a:lnTo>
                <a:lnTo>
                  <a:pt x="8670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ADC1672B-89A1-3A31-7D02-CEA176A974DE}"/>
              </a:ext>
            </a:extLst>
          </p:cNvPr>
          <p:cNvSpPr/>
          <p:nvPr/>
        </p:nvSpPr>
        <p:spPr>
          <a:xfrm>
            <a:off x="10394491" y="1114776"/>
            <a:ext cx="476330" cy="379860"/>
          </a:xfrm>
          <a:custGeom>
            <a:avLst/>
            <a:gdLst>
              <a:gd name="connsiteX0" fmla="*/ 86700 w 476330"/>
              <a:gd name="connsiteY0" fmla="*/ 379861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1 h 379860"/>
              <a:gd name="connsiteX4" fmla="*/ 86700 w 476330"/>
              <a:gd name="connsiteY4" fmla="*/ 379861 h 379860"/>
              <a:gd name="connsiteX5" fmla="*/ 8670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0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0" y="379861"/>
                </a:lnTo>
                <a:lnTo>
                  <a:pt x="8670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F35E3169-ECE2-95AB-49CD-7360F4FF26CA}"/>
              </a:ext>
            </a:extLst>
          </p:cNvPr>
          <p:cNvSpPr/>
          <p:nvPr/>
        </p:nvSpPr>
        <p:spPr>
          <a:xfrm>
            <a:off x="10745534" y="5728848"/>
            <a:ext cx="476330" cy="379860"/>
          </a:xfrm>
          <a:custGeom>
            <a:avLst/>
            <a:gdLst>
              <a:gd name="connsiteX0" fmla="*/ 86701 w 476330"/>
              <a:gd name="connsiteY0" fmla="*/ 379860 h 379860"/>
              <a:gd name="connsiteX1" fmla="*/ 0 w 476330"/>
              <a:gd name="connsiteY1" fmla="*/ 0 h 379860"/>
              <a:gd name="connsiteX2" fmla="*/ 389630 w 476330"/>
              <a:gd name="connsiteY2" fmla="*/ 0 h 379860"/>
              <a:gd name="connsiteX3" fmla="*/ 476330 w 476330"/>
              <a:gd name="connsiteY3" fmla="*/ 379860 h 379860"/>
              <a:gd name="connsiteX4" fmla="*/ 86701 w 476330"/>
              <a:gd name="connsiteY4" fmla="*/ 379860 h 379860"/>
              <a:gd name="connsiteX5" fmla="*/ 86701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0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0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1" name="Freeform: Shape 290">
            <a:extLst>
              <a:ext uri="{FF2B5EF4-FFF2-40B4-BE49-F238E27FC236}">
                <a16:creationId xmlns:a16="http://schemas.microsoft.com/office/drawing/2014/main" id="{2BB9A2ED-DB26-FD98-DD14-14C89C671997}"/>
              </a:ext>
            </a:extLst>
          </p:cNvPr>
          <p:cNvSpPr/>
          <p:nvPr/>
        </p:nvSpPr>
        <p:spPr>
          <a:xfrm>
            <a:off x="10151561" y="6962248"/>
            <a:ext cx="476329" cy="379860"/>
          </a:xfrm>
          <a:custGeom>
            <a:avLst/>
            <a:gdLst>
              <a:gd name="connsiteX0" fmla="*/ 86700 w 476329"/>
              <a:gd name="connsiteY0" fmla="*/ 379860 h 379860"/>
              <a:gd name="connsiteX1" fmla="*/ 0 w 476329"/>
              <a:gd name="connsiteY1" fmla="*/ 0 h 379860"/>
              <a:gd name="connsiteX2" fmla="*/ 389629 w 476329"/>
              <a:gd name="connsiteY2" fmla="*/ 0 h 379860"/>
              <a:gd name="connsiteX3" fmla="*/ 476329 w 476329"/>
              <a:gd name="connsiteY3" fmla="*/ 379860 h 379860"/>
              <a:gd name="connsiteX4" fmla="*/ 86700 w 476329"/>
              <a:gd name="connsiteY4" fmla="*/ 379860 h 379860"/>
              <a:gd name="connsiteX5" fmla="*/ 86700 w 476329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29" h="379860">
                <a:moveTo>
                  <a:pt x="86700" y="379860"/>
                </a:moveTo>
                <a:lnTo>
                  <a:pt x="0" y="0"/>
                </a:lnTo>
                <a:lnTo>
                  <a:pt x="389629" y="0"/>
                </a:lnTo>
                <a:lnTo>
                  <a:pt x="476329" y="379860"/>
                </a:lnTo>
                <a:lnTo>
                  <a:pt x="86700" y="379860"/>
                </a:lnTo>
                <a:lnTo>
                  <a:pt x="8670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2" name="Freeform: Shape 291">
            <a:extLst>
              <a:ext uri="{FF2B5EF4-FFF2-40B4-BE49-F238E27FC236}">
                <a16:creationId xmlns:a16="http://schemas.microsoft.com/office/drawing/2014/main" id="{B5802CB5-F291-86AF-98CF-6CF4A4E4F4A4}"/>
              </a:ext>
            </a:extLst>
          </p:cNvPr>
          <p:cNvSpPr/>
          <p:nvPr/>
        </p:nvSpPr>
        <p:spPr>
          <a:xfrm>
            <a:off x="10151561" y="6657623"/>
            <a:ext cx="632558" cy="304624"/>
          </a:xfrm>
          <a:custGeom>
            <a:avLst/>
            <a:gdLst>
              <a:gd name="connsiteX0" fmla="*/ 0 w 632558"/>
              <a:gd name="connsiteY0" fmla="*/ 304625 h 304624"/>
              <a:gd name="connsiteX1" fmla="*/ 242930 w 632558"/>
              <a:gd name="connsiteY1" fmla="*/ 0 h 304624"/>
              <a:gd name="connsiteX2" fmla="*/ 632559 w 632558"/>
              <a:gd name="connsiteY2" fmla="*/ 0 h 304624"/>
              <a:gd name="connsiteX3" fmla="*/ 389629 w 632558"/>
              <a:gd name="connsiteY3" fmla="*/ 304625 h 304624"/>
              <a:gd name="connsiteX4" fmla="*/ 0 w 632558"/>
              <a:gd name="connsiteY4" fmla="*/ 304625 h 304624"/>
              <a:gd name="connsiteX5" fmla="*/ 0 w 632558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8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3" name="Freeform: Shape 292">
            <a:extLst>
              <a:ext uri="{FF2B5EF4-FFF2-40B4-BE49-F238E27FC236}">
                <a16:creationId xmlns:a16="http://schemas.microsoft.com/office/drawing/2014/main" id="{D1530EA8-2F5D-21F4-C9AD-272D86321367}"/>
              </a:ext>
            </a:extLst>
          </p:cNvPr>
          <p:cNvSpPr/>
          <p:nvPr/>
        </p:nvSpPr>
        <p:spPr>
          <a:xfrm>
            <a:off x="10151561" y="4950545"/>
            <a:ext cx="632558" cy="304624"/>
          </a:xfrm>
          <a:custGeom>
            <a:avLst/>
            <a:gdLst>
              <a:gd name="connsiteX0" fmla="*/ 0 w 632558"/>
              <a:gd name="connsiteY0" fmla="*/ 304625 h 304624"/>
              <a:gd name="connsiteX1" fmla="*/ 242930 w 632558"/>
              <a:gd name="connsiteY1" fmla="*/ 0 h 304624"/>
              <a:gd name="connsiteX2" fmla="*/ 632559 w 632558"/>
              <a:gd name="connsiteY2" fmla="*/ 0 h 304624"/>
              <a:gd name="connsiteX3" fmla="*/ 389629 w 632558"/>
              <a:gd name="connsiteY3" fmla="*/ 304625 h 304624"/>
              <a:gd name="connsiteX4" fmla="*/ 0 w 632558"/>
              <a:gd name="connsiteY4" fmla="*/ 304625 h 304624"/>
              <a:gd name="connsiteX5" fmla="*/ 0 w 632558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8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4" name="Freeform: Shape 293">
            <a:extLst>
              <a:ext uri="{FF2B5EF4-FFF2-40B4-BE49-F238E27FC236}">
                <a16:creationId xmlns:a16="http://schemas.microsoft.com/office/drawing/2014/main" id="{1AEE1361-AB10-A651-856C-61B0C80CD1C0}"/>
              </a:ext>
            </a:extLst>
          </p:cNvPr>
          <p:cNvSpPr/>
          <p:nvPr/>
        </p:nvSpPr>
        <p:spPr>
          <a:xfrm>
            <a:off x="10589306" y="3032660"/>
            <a:ext cx="632558" cy="304624"/>
          </a:xfrm>
          <a:custGeom>
            <a:avLst/>
            <a:gdLst>
              <a:gd name="connsiteX0" fmla="*/ 0 w 632558"/>
              <a:gd name="connsiteY0" fmla="*/ 304625 h 304624"/>
              <a:gd name="connsiteX1" fmla="*/ 242930 w 632558"/>
              <a:gd name="connsiteY1" fmla="*/ 0 h 304624"/>
              <a:gd name="connsiteX2" fmla="*/ 632559 w 632558"/>
              <a:gd name="connsiteY2" fmla="*/ 0 h 304624"/>
              <a:gd name="connsiteX3" fmla="*/ 389629 w 632558"/>
              <a:gd name="connsiteY3" fmla="*/ 304625 h 304624"/>
              <a:gd name="connsiteX4" fmla="*/ 0 w 632558"/>
              <a:gd name="connsiteY4" fmla="*/ 304625 h 304624"/>
              <a:gd name="connsiteX5" fmla="*/ 0 w 632558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8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5" name="Freeform: Shape 294">
            <a:extLst>
              <a:ext uri="{FF2B5EF4-FFF2-40B4-BE49-F238E27FC236}">
                <a16:creationId xmlns:a16="http://schemas.microsoft.com/office/drawing/2014/main" id="{7942A7AC-F791-473D-4E04-DC147796A8DC}"/>
              </a:ext>
            </a:extLst>
          </p:cNvPr>
          <p:cNvSpPr/>
          <p:nvPr/>
        </p:nvSpPr>
        <p:spPr>
          <a:xfrm>
            <a:off x="10238261" y="1494636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60 w 632559"/>
              <a:gd name="connsiteY2" fmla="*/ 0 h 304624"/>
              <a:gd name="connsiteX3" fmla="*/ 389629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60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6" name="Freeform: Shape 295">
            <a:extLst>
              <a:ext uri="{FF2B5EF4-FFF2-40B4-BE49-F238E27FC236}">
                <a16:creationId xmlns:a16="http://schemas.microsoft.com/office/drawing/2014/main" id="{12B94A85-9375-3C79-808E-AFF2F9ACFB25}"/>
              </a:ext>
            </a:extLst>
          </p:cNvPr>
          <p:cNvSpPr/>
          <p:nvPr/>
        </p:nvSpPr>
        <p:spPr>
          <a:xfrm>
            <a:off x="-1904138" y="4570684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59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7" name="Freeform: Shape 296">
            <a:extLst>
              <a:ext uri="{FF2B5EF4-FFF2-40B4-BE49-F238E27FC236}">
                <a16:creationId xmlns:a16="http://schemas.microsoft.com/office/drawing/2014/main" id="{89AF7AAF-CA3D-4C9D-6C90-1386B22783B5}"/>
              </a:ext>
            </a:extLst>
          </p:cNvPr>
          <p:cNvSpPr/>
          <p:nvPr/>
        </p:nvSpPr>
        <p:spPr>
          <a:xfrm>
            <a:off x="-1904138" y="3201714"/>
            <a:ext cx="632559" cy="304624"/>
          </a:xfrm>
          <a:custGeom>
            <a:avLst/>
            <a:gdLst>
              <a:gd name="connsiteX0" fmla="*/ 242930 w 632559"/>
              <a:gd name="connsiteY0" fmla="*/ 304624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59 w 632559"/>
              <a:gd name="connsiteY3" fmla="*/ 304624 h 304624"/>
              <a:gd name="connsiteX4" fmla="*/ 242930 w 632559"/>
              <a:gd name="connsiteY4" fmla="*/ 304624 h 304624"/>
              <a:gd name="connsiteX5" fmla="*/ 242930 w 632559"/>
              <a:gd name="connsiteY5" fmla="*/ 304624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4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4"/>
                </a:lnTo>
                <a:lnTo>
                  <a:pt x="242930" y="304624"/>
                </a:lnTo>
                <a:lnTo>
                  <a:pt x="24293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8" name="Freeform: Shape 297">
            <a:extLst>
              <a:ext uri="{FF2B5EF4-FFF2-40B4-BE49-F238E27FC236}">
                <a16:creationId xmlns:a16="http://schemas.microsoft.com/office/drawing/2014/main" id="{A125FEDB-28FF-B993-7E49-A643CA4A5EC6}"/>
              </a:ext>
            </a:extLst>
          </p:cNvPr>
          <p:cNvSpPr/>
          <p:nvPr/>
        </p:nvSpPr>
        <p:spPr>
          <a:xfrm>
            <a:off x="-1747909" y="1799261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9" name="Freeform: Shape 298">
            <a:extLst>
              <a:ext uri="{FF2B5EF4-FFF2-40B4-BE49-F238E27FC236}">
                <a16:creationId xmlns:a16="http://schemas.microsoft.com/office/drawing/2014/main" id="{E9E2C65C-E846-E1C9-0F92-746734458314}"/>
              </a:ext>
            </a:extLst>
          </p:cNvPr>
          <p:cNvSpPr/>
          <p:nvPr/>
        </p:nvSpPr>
        <p:spPr>
          <a:xfrm>
            <a:off x="-1747909" y="3506339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0" name="Freeform: Shape 299">
            <a:extLst>
              <a:ext uri="{FF2B5EF4-FFF2-40B4-BE49-F238E27FC236}">
                <a16:creationId xmlns:a16="http://schemas.microsoft.com/office/drawing/2014/main" id="{73028047-8D50-0189-F329-4C3B5873F842}"/>
              </a:ext>
            </a:extLst>
          </p:cNvPr>
          <p:cNvSpPr/>
          <p:nvPr/>
        </p:nvSpPr>
        <p:spPr>
          <a:xfrm>
            <a:off x="-1747909" y="4875309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1" name="Freeform: Shape 300">
            <a:extLst>
              <a:ext uri="{FF2B5EF4-FFF2-40B4-BE49-F238E27FC236}">
                <a16:creationId xmlns:a16="http://schemas.microsoft.com/office/drawing/2014/main" id="{E1940146-44A1-5837-6499-6A654523E4E2}"/>
              </a:ext>
            </a:extLst>
          </p:cNvPr>
          <p:cNvSpPr/>
          <p:nvPr/>
        </p:nvSpPr>
        <p:spPr>
          <a:xfrm>
            <a:off x="-1904138" y="3032660"/>
            <a:ext cx="740673" cy="169053"/>
          </a:xfrm>
          <a:custGeom>
            <a:avLst/>
            <a:gdLst>
              <a:gd name="connsiteX0" fmla="*/ 0 w 740673"/>
              <a:gd name="connsiteY0" fmla="*/ 169054 h 169053"/>
              <a:gd name="connsiteX1" fmla="*/ 351044 w 740673"/>
              <a:gd name="connsiteY1" fmla="*/ 0 h 169053"/>
              <a:gd name="connsiteX2" fmla="*/ 740673 w 740673"/>
              <a:gd name="connsiteY2" fmla="*/ 0 h 169053"/>
              <a:gd name="connsiteX3" fmla="*/ 389629 w 740673"/>
              <a:gd name="connsiteY3" fmla="*/ 169054 h 169053"/>
              <a:gd name="connsiteX4" fmla="*/ 0 w 740673"/>
              <a:gd name="connsiteY4" fmla="*/ 169054 h 169053"/>
              <a:gd name="connsiteX5" fmla="*/ 0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0" y="169054"/>
                </a:moveTo>
                <a:lnTo>
                  <a:pt x="351044" y="0"/>
                </a:lnTo>
                <a:lnTo>
                  <a:pt x="740673" y="0"/>
                </a:lnTo>
                <a:lnTo>
                  <a:pt x="389629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2" name="Freeform: Shape 301">
            <a:extLst>
              <a:ext uri="{FF2B5EF4-FFF2-40B4-BE49-F238E27FC236}">
                <a16:creationId xmlns:a16="http://schemas.microsoft.com/office/drawing/2014/main" id="{C41BD770-D10F-0BB9-5A1B-CC6F18D8FDBA}"/>
              </a:ext>
            </a:extLst>
          </p:cNvPr>
          <p:cNvSpPr/>
          <p:nvPr/>
        </p:nvSpPr>
        <p:spPr>
          <a:xfrm>
            <a:off x="-1904138" y="6108709"/>
            <a:ext cx="740673" cy="169053"/>
          </a:xfrm>
          <a:custGeom>
            <a:avLst/>
            <a:gdLst>
              <a:gd name="connsiteX0" fmla="*/ 0 w 740673"/>
              <a:gd name="connsiteY0" fmla="*/ 169054 h 169053"/>
              <a:gd name="connsiteX1" fmla="*/ 351044 w 740673"/>
              <a:gd name="connsiteY1" fmla="*/ 0 h 169053"/>
              <a:gd name="connsiteX2" fmla="*/ 740673 w 740673"/>
              <a:gd name="connsiteY2" fmla="*/ 0 h 169053"/>
              <a:gd name="connsiteX3" fmla="*/ 389629 w 740673"/>
              <a:gd name="connsiteY3" fmla="*/ 169054 h 169053"/>
              <a:gd name="connsiteX4" fmla="*/ 0 w 740673"/>
              <a:gd name="connsiteY4" fmla="*/ 169054 h 169053"/>
              <a:gd name="connsiteX5" fmla="*/ 0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0" y="169054"/>
                </a:moveTo>
                <a:lnTo>
                  <a:pt x="351044" y="0"/>
                </a:lnTo>
                <a:lnTo>
                  <a:pt x="740673" y="0"/>
                </a:lnTo>
                <a:lnTo>
                  <a:pt x="389629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3" name="Freeform: Shape 302">
            <a:extLst>
              <a:ext uri="{FF2B5EF4-FFF2-40B4-BE49-F238E27FC236}">
                <a16:creationId xmlns:a16="http://schemas.microsoft.com/office/drawing/2014/main" id="{E8E2EB09-EADB-3C30-431A-91AAAC9E2A12}"/>
              </a:ext>
            </a:extLst>
          </p:cNvPr>
          <p:cNvSpPr/>
          <p:nvPr/>
        </p:nvSpPr>
        <p:spPr>
          <a:xfrm>
            <a:off x="-1904138" y="5939655"/>
            <a:ext cx="740673" cy="169053"/>
          </a:xfrm>
          <a:custGeom>
            <a:avLst/>
            <a:gdLst>
              <a:gd name="connsiteX0" fmla="*/ 351044 w 740673"/>
              <a:gd name="connsiteY0" fmla="*/ 169054 h 169053"/>
              <a:gd name="connsiteX1" fmla="*/ 0 w 740673"/>
              <a:gd name="connsiteY1" fmla="*/ 0 h 169053"/>
              <a:gd name="connsiteX2" fmla="*/ 389629 w 740673"/>
              <a:gd name="connsiteY2" fmla="*/ 0 h 169053"/>
              <a:gd name="connsiteX3" fmla="*/ 740673 w 740673"/>
              <a:gd name="connsiteY3" fmla="*/ 169054 h 169053"/>
              <a:gd name="connsiteX4" fmla="*/ 351044 w 740673"/>
              <a:gd name="connsiteY4" fmla="*/ 169054 h 169053"/>
              <a:gd name="connsiteX5" fmla="*/ 351044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351044" y="169054"/>
                </a:moveTo>
                <a:lnTo>
                  <a:pt x="0" y="0"/>
                </a:lnTo>
                <a:lnTo>
                  <a:pt x="389629" y="0"/>
                </a:lnTo>
                <a:lnTo>
                  <a:pt x="740673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4" name="Freeform: Shape 303">
            <a:extLst>
              <a:ext uri="{FF2B5EF4-FFF2-40B4-BE49-F238E27FC236}">
                <a16:creationId xmlns:a16="http://schemas.microsoft.com/office/drawing/2014/main" id="{523921CF-1613-57D0-D398-0CAF75D8A747}"/>
              </a:ext>
            </a:extLst>
          </p:cNvPr>
          <p:cNvSpPr/>
          <p:nvPr/>
        </p:nvSpPr>
        <p:spPr>
          <a:xfrm>
            <a:off x="-1990839" y="2483746"/>
            <a:ext cx="740673" cy="169053"/>
          </a:xfrm>
          <a:custGeom>
            <a:avLst/>
            <a:gdLst>
              <a:gd name="connsiteX0" fmla="*/ 351044 w 740673"/>
              <a:gd name="connsiteY0" fmla="*/ 169054 h 169053"/>
              <a:gd name="connsiteX1" fmla="*/ 0 w 740673"/>
              <a:gd name="connsiteY1" fmla="*/ 0 h 169053"/>
              <a:gd name="connsiteX2" fmla="*/ 389630 w 740673"/>
              <a:gd name="connsiteY2" fmla="*/ 0 h 169053"/>
              <a:gd name="connsiteX3" fmla="*/ 740674 w 740673"/>
              <a:gd name="connsiteY3" fmla="*/ 169054 h 169053"/>
              <a:gd name="connsiteX4" fmla="*/ 351044 w 740673"/>
              <a:gd name="connsiteY4" fmla="*/ 169054 h 169053"/>
              <a:gd name="connsiteX5" fmla="*/ 351044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351044" y="169054"/>
                </a:moveTo>
                <a:lnTo>
                  <a:pt x="0" y="0"/>
                </a:lnTo>
                <a:lnTo>
                  <a:pt x="389630" y="0"/>
                </a:lnTo>
                <a:lnTo>
                  <a:pt x="740674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5" name="Freeform: Shape 304">
            <a:extLst>
              <a:ext uri="{FF2B5EF4-FFF2-40B4-BE49-F238E27FC236}">
                <a16:creationId xmlns:a16="http://schemas.microsoft.com/office/drawing/2014/main" id="{F6CBD00F-7338-428B-96FF-82C19125251C}"/>
              </a:ext>
            </a:extLst>
          </p:cNvPr>
          <p:cNvSpPr/>
          <p:nvPr/>
        </p:nvSpPr>
        <p:spPr>
          <a:xfrm>
            <a:off x="-1747909" y="5255170"/>
            <a:ext cx="476330" cy="379860"/>
          </a:xfrm>
          <a:custGeom>
            <a:avLst/>
            <a:gdLst>
              <a:gd name="connsiteX0" fmla="*/ 86701 w 476330"/>
              <a:gd name="connsiteY0" fmla="*/ 379860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0 h 379860"/>
              <a:gd name="connsiteX4" fmla="*/ 86701 w 476330"/>
              <a:gd name="connsiteY4" fmla="*/ 379860 h 379860"/>
              <a:gd name="connsiteX5" fmla="*/ 86701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0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0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6" name="Freeform: Shape 305">
            <a:extLst>
              <a:ext uri="{FF2B5EF4-FFF2-40B4-BE49-F238E27FC236}">
                <a16:creationId xmlns:a16="http://schemas.microsoft.com/office/drawing/2014/main" id="{A74AA94F-8DC9-245B-E45D-24AD5082155D}"/>
              </a:ext>
            </a:extLst>
          </p:cNvPr>
          <p:cNvSpPr/>
          <p:nvPr/>
        </p:nvSpPr>
        <p:spPr>
          <a:xfrm>
            <a:off x="-1990839" y="4190824"/>
            <a:ext cx="476330" cy="379860"/>
          </a:xfrm>
          <a:custGeom>
            <a:avLst/>
            <a:gdLst>
              <a:gd name="connsiteX0" fmla="*/ 86701 w 476330"/>
              <a:gd name="connsiteY0" fmla="*/ 379860 h 379860"/>
              <a:gd name="connsiteX1" fmla="*/ 0 w 476330"/>
              <a:gd name="connsiteY1" fmla="*/ 0 h 379860"/>
              <a:gd name="connsiteX2" fmla="*/ 389630 w 476330"/>
              <a:gd name="connsiteY2" fmla="*/ 0 h 379860"/>
              <a:gd name="connsiteX3" fmla="*/ 476330 w 476330"/>
              <a:gd name="connsiteY3" fmla="*/ 379860 h 379860"/>
              <a:gd name="connsiteX4" fmla="*/ 86701 w 476330"/>
              <a:gd name="connsiteY4" fmla="*/ 379860 h 379860"/>
              <a:gd name="connsiteX5" fmla="*/ 86701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0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0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7" name="Freeform: Shape 306">
            <a:extLst>
              <a:ext uri="{FF2B5EF4-FFF2-40B4-BE49-F238E27FC236}">
                <a16:creationId xmlns:a16="http://schemas.microsoft.com/office/drawing/2014/main" id="{AB3538E2-6657-FCC9-05A0-0369CEEB1901}"/>
              </a:ext>
            </a:extLst>
          </p:cNvPr>
          <p:cNvSpPr/>
          <p:nvPr/>
        </p:nvSpPr>
        <p:spPr>
          <a:xfrm>
            <a:off x="-1639795" y="2652800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8" name="Freeform: Shape 307">
            <a:extLst>
              <a:ext uri="{FF2B5EF4-FFF2-40B4-BE49-F238E27FC236}">
                <a16:creationId xmlns:a16="http://schemas.microsoft.com/office/drawing/2014/main" id="{02ABB06C-205F-4603-5184-68526C8E5098}"/>
              </a:ext>
            </a:extLst>
          </p:cNvPr>
          <p:cNvSpPr/>
          <p:nvPr/>
        </p:nvSpPr>
        <p:spPr>
          <a:xfrm>
            <a:off x="-1990839" y="2179121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60 w 632559"/>
              <a:gd name="connsiteY2" fmla="*/ 0 h 304624"/>
              <a:gd name="connsiteX3" fmla="*/ 389630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60" y="0"/>
                </a:lnTo>
                <a:lnTo>
                  <a:pt x="389630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9" name="Freeform: Shape 308">
            <a:extLst>
              <a:ext uri="{FF2B5EF4-FFF2-40B4-BE49-F238E27FC236}">
                <a16:creationId xmlns:a16="http://schemas.microsoft.com/office/drawing/2014/main" id="{EC22FF49-AB4D-A861-8C24-339508C4B8D2}"/>
              </a:ext>
            </a:extLst>
          </p:cNvPr>
          <p:cNvSpPr/>
          <p:nvPr/>
        </p:nvSpPr>
        <p:spPr>
          <a:xfrm>
            <a:off x="-1990839" y="3886200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60 w 632559"/>
              <a:gd name="connsiteY2" fmla="*/ 0 h 304624"/>
              <a:gd name="connsiteX3" fmla="*/ 389630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60" y="0"/>
                </a:lnTo>
                <a:lnTo>
                  <a:pt x="389630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0" name="Freeform: Shape 309">
            <a:extLst>
              <a:ext uri="{FF2B5EF4-FFF2-40B4-BE49-F238E27FC236}">
                <a16:creationId xmlns:a16="http://schemas.microsoft.com/office/drawing/2014/main" id="{E5740794-C45F-4A5C-DAC7-E265E133E52C}"/>
              </a:ext>
            </a:extLst>
          </p:cNvPr>
          <p:cNvSpPr/>
          <p:nvPr/>
        </p:nvSpPr>
        <p:spPr>
          <a:xfrm>
            <a:off x="-1904138" y="5635030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29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1" name="Freeform: Shape 310">
            <a:extLst>
              <a:ext uri="{FF2B5EF4-FFF2-40B4-BE49-F238E27FC236}">
                <a16:creationId xmlns:a16="http://schemas.microsoft.com/office/drawing/2014/main" id="{62D90135-BB41-1F8A-2E37-C15E43C0B667}"/>
              </a:ext>
            </a:extLst>
          </p:cNvPr>
          <p:cNvSpPr/>
          <p:nvPr/>
        </p:nvSpPr>
        <p:spPr>
          <a:xfrm>
            <a:off x="4153710" y="3506339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2" name="Freeform: Shape 311">
            <a:extLst>
              <a:ext uri="{FF2B5EF4-FFF2-40B4-BE49-F238E27FC236}">
                <a16:creationId xmlns:a16="http://schemas.microsoft.com/office/drawing/2014/main" id="{A990068A-45A9-9D60-8979-453B5C38B3AA}"/>
              </a:ext>
            </a:extLst>
          </p:cNvPr>
          <p:cNvSpPr/>
          <p:nvPr/>
        </p:nvSpPr>
        <p:spPr>
          <a:xfrm>
            <a:off x="5731287" y="1799261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3" name="Freeform: Shape 312">
            <a:extLst>
              <a:ext uri="{FF2B5EF4-FFF2-40B4-BE49-F238E27FC236}">
                <a16:creationId xmlns:a16="http://schemas.microsoft.com/office/drawing/2014/main" id="{AB3F1D8A-0EA2-1740-2D83-3D27C7BFFF0A}"/>
              </a:ext>
            </a:extLst>
          </p:cNvPr>
          <p:cNvSpPr/>
          <p:nvPr/>
        </p:nvSpPr>
        <p:spPr>
          <a:xfrm>
            <a:off x="2819063" y="4570684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4" name="Freeform: Shape 313">
            <a:extLst>
              <a:ext uri="{FF2B5EF4-FFF2-40B4-BE49-F238E27FC236}">
                <a16:creationId xmlns:a16="http://schemas.microsoft.com/office/drawing/2014/main" id="{8BCB56AB-6B40-C63B-5A61-A595BC6C5192}"/>
              </a:ext>
            </a:extLst>
          </p:cNvPr>
          <p:cNvSpPr/>
          <p:nvPr/>
        </p:nvSpPr>
        <p:spPr>
          <a:xfrm>
            <a:off x="7152635" y="1114776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5" name="Freeform: Shape 314">
            <a:extLst>
              <a:ext uri="{FF2B5EF4-FFF2-40B4-BE49-F238E27FC236}">
                <a16:creationId xmlns:a16="http://schemas.microsoft.com/office/drawing/2014/main" id="{CA38A30C-DF3D-7D79-7A27-EA716FC279E8}"/>
              </a:ext>
            </a:extLst>
          </p:cNvPr>
          <p:cNvSpPr/>
          <p:nvPr/>
        </p:nvSpPr>
        <p:spPr>
          <a:xfrm>
            <a:off x="1748759" y="5424224"/>
            <a:ext cx="329630" cy="684484"/>
          </a:xfrm>
          <a:custGeom>
            <a:avLst/>
            <a:gdLst>
              <a:gd name="connsiteX0" fmla="*/ 0 w 329630"/>
              <a:gd name="connsiteY0" fmla="*/ 379860 h 684484"/>
              <a:gd name="connsiteX1" fmla="*/ 86701 w 329630"/>
              <a:gd name="connsiteY1" fmla="*/ 0 h 684484"/>
              <a:gd name="connsiteX2" fmla="*/ 329631 w 329630"/>
              <a:gd name="connsiteY2" fmla="*/ 304625 h 684484"/>
              <a:gd name="connsiteX3" fmla="*/ 242930 w 329630"/>
              <a:gd name="connsiteY3" fmla="*/ 684485 h 684484"/>
              <a:gd name="connsiteX4" fmla="*/ 0 w 329630"/>
              <a:gd name="connsiteY4" fmla="*/ 379860 h 684484"/>
              <a:gd name="connsiteX5" fmla="*/ 0 w 329630"/>
              <a:gd name="connsiteY5" fmla="*/ 379860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79860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6" name="Freeform: Shape 315">
            <a:extLst>
              <a:ext uri="{FF2B5EF4-FFF2-40B4-BE49-F238E27FC236}">
                <a16:creationId xmlns:a16="http://schemas.microsoft.com/office/drawing/2014/main" id="{D1DE544C-7210-FB63-C5ED-6E6DAD8E5EDB}"/>
              </a:ext>
            </a:extLst>
          </p:cNvPr>
          <p:cNvSpPr/>
          <p:nvPr/>
        </p:nvSpPr>
        <p:spPr>
          <a:xfrm>
            <a:off x="8136238" y="-118623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7" name="Freeform: Shape 316">
            <a:extLst>
              <a:ext uri="{FF2B5EF4-FFF2-40B4-BE49-F238E27FC236}">
                <a16:creationId xmlns:a16="http://schemas.microsoft.com/office/drawing/2014/main" id="{0E7A7BA5-4794-69F1-EBC7-91F6A8905F80}"/>
              </a:ext>
            </a:extLst>
          </p:cNvPr>
          <p:cNvSpPr/>
          <p:nvPr/>
        </p:nvSpPr>
        <p:spPr>
          <a:xfrm>
            <a:off x="414111" y="6488569"/>
            <a:ext cx="329630" cy="684484"/>
          </a:xfrm>
          <a:custGeom>
            <a:avLst/>
            <a:gdLst>
              <a:gd name="connsiteX0" fmla="*/ 0 w 329630"/>
              <a:gd name="connsiteY0" fmla="*/ 379861 h 684484"/>
              <a:gd name="connsiteX1" fmla="*/ 86701 w 329630"/>
              <a:gd name="connsiteY1" fmla="*/ 0 h 684484"/>
              <a:gd name="connsiteX2" fmla="*/ 329631 w 329630"/>
              <a:gd name="connsiteY2" fmla="*/ 304625 h 684484"/>
              <a:gd name="connsiteX3" fmla="*/ 242930 w 329630"/>
              <a:gd name="connsiteY3" fmla="*/ 684485 h 684484"/>
              <a:gd name="connsiteX4" fmla="*/ 0 w 329630"/>
              <a:gd name="connsiteY4" fmla="*/ 379861 h 684484"/>
              <a:gd name="connsiteX5" fmla="*/ 0 w 329630"/>
              <a:gd name="connsiteY5" fmla="*/ 379861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8" name="Freeform: Shape 317">
            <a:extLst>
              <a:ext uri="{FF2B5EF4-FFF2-40B4-BE49-F238E27FC236}">
                <a16:creationId xmlns:a16="http://schemas.microsoft.com/office/drawing/2014/main" id="{39372AD8-783A-A94D-D9AE-F4CB5DD33DC7}"/>
              </a:ext>
            </a:extLst>
          </p:cNvPr>
          <p:cNvSpPr/>
          <p:nvPr/>
        </p:nvSpPr>
        <p:spPr>
          <a:xfrm>
            <a:off x="9557587" y="-803108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0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0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9" name="Freeform: Shape 318">
            <a:extLst>
              <a:ext uri="{FF2B5EF4-FFF2-40B4-BE49-F238E27FC236}">
                <a16:creationId xmlns:a16="http://schemas.microsoft.com/office/drawing/2014/main" id="{BDEF9054-45A2-3725-CC14-CE34481AFD72}"/>
              </a:ext>
            </a:extLst>
          </p:cNvPr>
          <p:cNvSpPr/>
          <p:nvPr/>
        </p:nvSpPr>
        <p:spPr>
          <a:xfrm>
            <a:off x="4483341" y="3032660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4 w 593973"/>
              <a:gd name="connsiteY2" fmla="*/ 304625 h 473678"/>
              <a:gd name="connsiteX3" fmla="*/ 242930 w 593973"/>
              <a:gd name="connsiteY3" fmla="*/ 473678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0" name="Freeform: Shape 319">
            <a:extLst>
              <a:ext uri="{FF2B5EF4-FFF2-40B4-BE49-F238E27FC236}">
                <a16:creationId xmlns:a16="http://schemas.microsoft.com/office/drawing/2014/main" id="{FB31254D-9486-4934-B9CD-1C1DFD487361}"/>
              </a:ext>
            </a:extLst>
          </p:cNvPr>
          <p:cNvSpPr/>
          <p:nvPr/>
        </p:nvSpPr>
        <p:spPr>
          <a:xfrm>
            <a:off x="5380243" y="2179121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1" name="Freeform: Shape 320">
            <a:extLst>
              <a:ext uri="{FF2B5EF4-FFF2-40B4-BE49-F238E27FC236}">
                <a16:creationId xmlns:a16="http://schemas.microsoft.com/office/drawing/2014/main" id="{E2029932-7AE3-8C76-4CA4-BE4BEE0C83CB}"/>
              </a:ext>
            </a:extLst>
          </p:cNvPr>
          <p:cNvSpPr/>
          <p:nvPr/>
        </p:nvSpPr>
        <p:spPr>
          <a:xfrm>
            <a:off x="3061993" y="3717146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2" name="Freeform: Shape 321">
            <a:extLst>
              <a:ext uri="{FF2B5EF4-FFF2-40B4-BE49-F238E27FC236}">
                <a16:creationId xmlns:a16="http://schemas.microsoft.com/office/drawing/2014/main" id="{6754A0C8-5C6B-99CA-9B56-ABFCE62DA4CE}"/>
              </a:ext>
            </a:extLst>
          </p:cNvPr>
          <p:cNvSpPr/>
          <p:nvPr/>
        </p:nvSpPr>
        <p:spPr>
          <a:xfrm>
            <a:off x="6801592" y="1494636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3" name="Freeform: Shape 322">
            <a:extLst>
              <a:ext uri="{FF2B5EF4-FFF2-40B4-BE49-F238E27FC236}">
                <a16:creationId xmlns:a16="http://schemas.microsoft.com/office/drawing/2014/main" id="{BBAAD4B3-AAD7-DC5C-4EDE-844BC81AD4EE}"/>
              </a:ext>
            </a:extLst>
          </p:cNvPr>
          <p:cNvSpPr/>
          <p:nvPr/>
        </p:nvSpPr>
        <p:spPr>
          <a:xfrm>
            <a:off x="2078390" y="4950545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4 w 593973"/>
              <a:gd name="connsiteY2" fmla="*/ 304625 h 473678"/>
              <a:gd name="connsiteX3" fmla="*/ 242930 w 593973"/>
              <a:gd name="connsiteY3" fmla="*/ 473678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4" name="Freeform: Shape 323">
            <a:extLst>
              <a:ext uri="{FF2B5EF4-FFF2-40B4-BE49-F238E27FC236}">
                <a16:creationId xmlns:a16="http://schemas.microsoft.com/office/drawing/2014/main" id="{E7B57ACC-5045-F0FD-C900-973BBB78690C}"/>
              </a:ext>
            </a:extLst>
          </p:cNvPr>
          <p:cNvSpPr/>
          <p:nvPr/>
        </p:nvSpPr>
        <p:spPr>
          <a:xfrm>
            <a:off x="7482266" y="641097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5" name="Freeform: Shape 324">
            <a:extLst>
              <a:ext uri="{FF2B5EF4-FFF2-40B4-BE49-F238E27FC236}">
                <a16:creationId xmlns:a16="http://schemas.microsoft.com/office/drawing/2014/main" id="{B0194BA5-ECE6-F2E3-A93D-3A1654463BD9}"/>
              </a:ext>
            </a:extLst>
          </p:cNvPr>
          <p:cNvSpPr/>
          <p:nvPr/>
        </p:nvSpPr>
        <p:spPr>
          <a:xfrm>
            <a:off x="1397715" y="5804084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4 w 593973"/>
              <a:gd name="connsiteY2" fmla="*/ 304625 h 473678"/>
              <a:gd name="connsiteX3" fmla="*/ 242930 w 593973"/>
              <a:gd name="connsiteY3" fmla="*/ 473678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6" name="Freeform: Shape 325">
            <a:extLst>
              <a:ext uri="{FF2B5EF4-FFF2-40B4-BE49-F238E27FC236}">
                <a16:creationId xmlns:a16="http://schemas.microsoft.com/office/drawing/2014/main" id="{E741709D-AC12-2753-6858-2FB547B632F8}"/>
              </a:ext>
            </a:extLst>
          </p:cNvPr>
          <p:cNvSpPr/>
          <p:nvPr/>
        </p:nvSpPr>
        <p:spPr>
          <a:xfrm>
            <a:off x="8816914" y="-423247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7" name="Freeform: Shape 326">
            <a:extLst>
              <a:ext uri="{FF2B5EF4-FFF2-40B4-BE49-F238E27FC236}">
                <a16:creationId xmlns:a16="http://schemas.microsoft.com/office/drawing/2014/main" id="{B1EB55AA-0DBC-2E5F-CA58-2A61E36F2EA6}"/>
              </a:ext>
            </a:extLst>
          </p:cNvPr>
          <p:cNvSpPr/>
          <p:nvPr/>
        </p:nvSpPr>
        <p:spPr>
          <a:xfrm>
            <a:off x="63067" y="6868430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4 w 593973"/>
              <a:gd name="connsiteY2" fmla="*/ 304624 h 473678"/>
              <a:gd name="connsiteX3" fmla="*/ 242930 w 593973"/>
              <a:gd name="connsiteY3" fmla="*/ 473678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4" y="304624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8" name="Freeform: Shape 327">
            <a:extLst>
              <a:ext uri="{FF2B5EF4-FFF2-40B4-BE49-F238E27FC236}">
                <a16:creationId xmlns:a16="http://schemas.microsoft.com/office/drawing/2014/main" id="{06871B5B-5CBD-EEDF-F39C-266A2F19CC50}"/>
              </a:ext>
            </a:extLst>
          </p:cNvPr>
          <p:cNvSpPr/>
          <p:nvPr/>
        </p:nvSpPr>
        <p:spPr>
          <a:xfrm>
            <a:off x="5817988" y="1799261"/>
            <a:ext cx="593974" cy="473678"/>
          </a:xfrm>
          <a:custGeom>
            <a:avLst/>
            <a:gdLst>
              <a:gd name="connsiteX0" fmla="*/ 242930 w 593974"/>
              <a:gd name="connsiteY0" fmla="*/ 304625 h 473678"/>
              <a:gd name="connsiteX1" fmla="*/ 0 w 593974"/>
              <a:gd name="connsiteY1" fmla="*/ 0 h 473678"/>
              <a:gd name="connsiteX2" fmla="*/ 351044 w 593974"/>
              <a:gd name="connsiteY2" fmla="*/ 169054 h 473678"/>
              <a:gd name="connsiteX3" fmla="*/ 593974 w 593974"/>
              <a:gd name="connsiteY3" fmla="*/ 473678 h 473678"/>
              <a:gd name="connsiteX4" fmla="*/ 242930 w 593974"/>
              <a:gd name="connsiteY4" fmla="*/ 304625 h 473678"/>
              <a:gd name="connsiteX5" fmla="*/ 24293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304625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8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9" name="Freeform: Shape 328">
            <a:extLst>
              <a:ext uri="{FF2B5EF4-FFF2-40B4-BE49-F238E27FC236}">
                <a16:creationId xmlns:a16="http://schemas.microsoft.com/office/drawing/2014/main" id="{29995DF6-3B1A-00AD-BC11-F4F1833BF4D5}"/>
              </a:ext>
            </a:extLst>
          </p:cNvPr>
          <p:cNvSpPr/>
          <p:nvPr/>
        </p:nvSpPr>
        <p:spPr>
          <a:xfrm>
            <a:off x="8222940" y="-118623"/>
            <a:ext cx="593974" cy="473678"/>
          </a:xfrm>
          <a:custGeom>
            <a:avLst/>
            <a:gdLst>
              <a:gd name="connsiteX0" fmla="*/ 242930 w 593974"/>
              <a:gd name="connsiteY0" fmla="*/ 304625 h 473678"/>
              <a:gd name="connsiteX1" fmla="*/ 0 w 593974"/>
              <a:gd name="connsiteY1" fmla="*/ 0 h 473678"/>
              <a:gd name="connsiteX2" fmla="*/ 351044 w 593974"/>
              <a:gd name="connsiteY2" fmla="*/ 169054 h 473678"/>
              <a:gd name="connsiteX3" fmla="*/ 593974 w 593974"/>
              <a:gd name="connsiteY3" fmla="*/ 473678 h 473678"/>
              <a:gd name="connsiteX4" fmla="*/ 242930 w 593974"/>
              <a:gd name="connsiteY4" fmla="*/ 304625 h 473678"/>
              <a:gd name="connsiteX5" fmla="*/ 24293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304625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8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62FEAB8E-B771-FDB4-1389-2D0A94504678}"/>
              </a:ext>
            </a:extLst>
          </p:cNvPr>
          <p:cNvSpPr/>
          <p:nvPr/>
        </p:nvSpPr>
        <p:spPr>
          <a:xfrm>
            <a:off x="3413037" y="3717146"/>
            <a:ext cx="593974" cy="473678"/>
          </a:xfrm>
          <a:custGeom>
            <a:avLst/>
            <a:gdLst>
              <a:gd name="connsiteX0" fmla="*/ 242930 w 593974"/>
              <a:gd name="connsiteY0" fmla="*/ 304625 h 473678"/>
              <a:gd name="connsiteX1" fmla="*/ 0 w 593974"/>
              <a:gd name="connsiteY1" fmla="*/ 0 h 473678"/>
              <a:gd name="connsiteX2" fmla="*/ 351044 w 593974"/>
              <a:gd name="connsiteY2" fmla="*/ 169054 h 473678"/>
              <a:gd name="connsiteX3" fmla="*/ 593974 w 593974"/>
              <a:gd name="connsiteY3" fmla="*/ 473678 h 473678"/>
              <a:gd name="connsiteX4" fmla="*/ 242930 w 593974"/>
              <a:gd name="connsiteY4" fmla="*/ 304625 h 473678"/>
              <a:gd name="connsiteX5" fmla="*/ 24293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304625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8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18DC0C66-781B-DC87-FFF6-FA5BC770CA82}"/>
              </a:ext>
            </a:extLst>
          </p:cNvPr>
          <p:cNvSpPr/>
          <p:nvPr/>
        </p:nvSpPr>
        <p:spPr>
          <a:xfrm>
            <a:off x="1046671" y="5804084"/>
            <a:ext cx="593973" cy="473678"/>
          </a:xfrm>
          <a:custGeom>
            <a:avLst/>
            <a:gdLst>
              <a:gd name="connsiteX0" fmla="*/ 242930 w 593973"/>
              <a:gd name="connsiteY0" fmla="*/ 304625 h 473678"/>
              <a:gd name="connsiteX1" fmla="*/ 0 w 593973"/>
              <a:gd name="connsiteY1" fmla="*/ 0 h 473678"/>
              <a:gd name="connsiteX2" fmla="*/ 351044 w 593973"/>
              <a:gd name="connsiteY2" fmla="*/ 169054 h 473678"/>
              <a:gd name="connsiteX3" fmla="*/ 593974 w 593973"/>
              <a:gd name="connsiteY3" fmla="*/ 473678 h 473678"/>
              <a:gd name="connsiteX4" fmla="*/ 242930 w 593973"/>
              <a:gd name="connsiteY4" fmla="*/ 304625 h 473678"/>
              <a:gd name="connsiteX5" fmla="*/ 24293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242930" y="304625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8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23FCB2D8-0FF0-3A27-705F-4D7F87E8B260}"/>
              </a:ext>
            </a:extLst>
          </p:cNvPr>
          <p:cNvSpPr/>
          <p:nvPr/>
        </p:nvSpPr>
        <p:spPr>
          <a:xfrm>
            <a:off x="2819063" y="4190824"/>
            <a:ext cx="329630" cy="684484"/>
          </a:xfrm>
          <a:custGeom>
            <a:avLst/>
            <a:gdLst>
              <a:gd name="connsiteX0" fmla="*/ 86701 w 329630"/>
              <a:gd name="connsiteY0" fmla="*/ 379860 h 684484"/>
              <a:gd name="connsiteX1" fmla="*/ 0 w 329630"/>
              <a:gd name="connsiteY1" fmla="*/ 0 h 684484"/>
              <a:gd name="connsiteX2" fmla="*/ 242930 w 329630"/>
              <a:gd name="connsiteY2" fmla="*/ 304625 h 684484"/>
              <a:gd name="connsiteX3" fmla="*/ 329631 w 329630"/>
              <a:gd name="connsiteY3" fmla="*/ 684485 h 684484"/>
              <a:gd name="connsiteX4" fmla="*/ 86701 w 329630"/>
              <a:gd name="connsiteY4" fmla="*/ 379860 h 684484"/>
              <a:gd name="connsiteX5" fmla="*/ 86701 w 329630"/>
              <a:gd name="connsiteY5" fmla="*/ 379860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86701" y="379860"/>
                </a:moveTo>
                <a:lnTo>
                  <a:pt x="0" y="0"/>
                </a:lnTo>
                <a:lnTo>
                  <a:pt x="242930" y="304625"/>
                </a:lnTo>
                <a:lnTo>
                  <a:pt x="329631" y="684485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3D755B6A-4101-5778-09B0-94B0FFDEF06F}"/>
              </a:ext>
            </a:extLst>
          </p:cNvPr>
          <p:cNvSpPr/>
          <p:nvPr/>
        </p:nvSpPr>
        <p:spPr>
          <a:xfrm>
            <a:off x="414111" y="6108709"/>
            <a:ext cx="329630" cy="684485"/>
          </a:xfrm>
          <a:custGeom>
            <a:avLst/>
            <a:gdLst>
              <a:gd name="connsiteX0" fmla="*/ 86701 w 329630"/>
              <a:gd name="connsiteY0" fmla="*/ 379861 h 684485"/>
              <a:gd name="connsiteX1" fmla="*/ 0 w 329630"/>
              <a:gd name="connsiteY1" fmla="*/ 0 h 684485"/>
              <a:gd name="connsiteX2" fmla="*/ 242930 w 329630"/>
              <a:gd name="connsiteY2" fmla="*/ 304625 h 684485"/>
              <a:gd name="connsiteX3" fmla="*/ 329631 w 329630"/>
              <a:gd name="connsiteY3" fmla="*/ 684485 h 684485"/>
              <a:gd name="connsiteX4" fmla="*/ 86701 w 329630"/>
              <a:gd name="connsiteY4" fmla="*/ 379861 h 684485"/>
              <a:gd name="connsiteX5" fmla="*/ 86701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79861"/>
                </a:moveTo>
                <a:lnTo>
                  <a:pt x="0" y="0"/>
                </a:lnTo>
                <a:lnTo>
                  <a:pt x="242930" y="304625"/>
                </a:lnTo>
                <a:lnTo>
                  <a:pt x="329631" y="68448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6BE48254-059B-9F54-2A62-57B34731EF4A}"/>
              </a:ext>
            </a:extLst>
          </p:cNvPr>
          <p:cNvSpPr/>
          <p:nvPr/>
        </p:nvSpPr>
        <p:spPr>
          <a:xfrm>
            <a:off x="5380243" y="2348175"/>
            <a:ext cx="329630" cy="684485"/>
          </a:xfrm>
          <a:custGeom>
            <a:avLst/>
            <a:gdLst>
              <a:gd name="connsiteX0" fmla="*/ 86701 w 329630"/>
              <a:gd name="connsiteY0" fmla="*/ 379861 h 684485"/>
              <a:gd name="connsiteX1" fmla="*/ 0 w 329630"/>
              <a:gd name="connsiteY1" fmla="*/ 0 h 684485"/>
              <a:gd name="connsiteX2" fmla="*/ 242930 w 329630"/>
              <a:gd name="connsiteY2" fmla="*/ 304625 h 684485"/>
              <a:gd name="connsiteX3" fmla="*/ 329631 w 329630"/>
              <a:gd name="connsiteY3" fmla="*/ 684485 h 684485"/>
              <a:gd name="connsiteX4" fmla="*/ 86701 w 329630"/>
              <a:gd name="connsiteY4" fmla="*/ 379861 h 684485"/>
              <a:gd name="connsiteX5" fmla="*/ 86701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79861"/>
                </a:moveTo>
                <a:lnTo>
                  <a:pt x="0" y="0"/>
                </a:lnTo>
                <a:lnTo>
                  <a:pt x="242930" y="304625"/>
                </a:lnTo>
                <a:lnTo>
                  <a:pt x="329631" y="68448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A3CE238A-892D-B55F-B60B-A7B01C53238F}"/>
              </a:ext>
            </a:extLst>
          </p:cNvPr>
          <p:cNvSpPr/>
          <p:nvPr/>
        </p:nvSpPr>
        <p:spPr>
          <a:xfrm>
            <a:off x="8136238" y="261237"/>
            <a:ext cx="329630" cy="684485"/>
          </a:xfrm>
          <a:custGeom>
            <a:avLst/>
            <a:gdLst>
              <a:gd name="connsiteX0" fmla="*/ 86701 w 329630"/>
              <a:gd name="connsiteY0" fmla="*/ 379861 h 684485"/>
              <a:gd name="connsiteX1" fmla="*/ 0 w 329630"/>
              <a:gd name="connsiteY1" fmla="*/ 0 h 684485"/>
              <a:gd name="connsiteX2" fmla="*/ 242930 w 329630"/>
              <a:gd name="connsiteY2" fmla="*/ 304625 h 684485"/>
              <a:gd name="connsiteX3" fmla="*/ 329631 w 329630"/>
              <a:gd name="connsiteY3" fmla="*/ 684485 h 684485"/>
              <a:gd name="connsiteX4" fmla="*/ 86701 w 329630"/>
              <a:gd name="connsiteY4" fmla="*/ 379861 h 684485"/>
              <a:gd name="connsiteX5" fmla="*/ 86701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79861"/>
                </a:moveTo>
                <a:lnTo>
                  <a:pt x="0" y="0"/>
                </a:lnTo>
                <a:lnTo>
                  <a:pt x="242930" y="304625"/>
                </a:lnTo>
                <a:lnTo>
                  <a:pt x="329631" y="68448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E31B8061-F907-650B-4087-E1A65D58E5CD}"/>
              </a:ext>
            </a:extLst>
          </p:cNvPr>
          <p:cNvSpPr/>
          <p:nvPr/>
        </p:nvSpPr>
        <p:spPr>
          <a:xfrm>
            <a:off x="4240411" y="3201714"/>
            <a:ext cx="485859" cy="609249"/>
          </a:xfrm>
          <a:custGeom>
            <a:avLst/>
            <a:gdLst>
              <a:gd name="connsiteX0" fmla="*/ 0 w 485859"/>
              <a:gd name="connsiteY0" fmla="*/ 304624 h 609249"/>
              <a:gd name="connsiteX1" fmla="*/ 242930 w 485859"/>
              <a:gd name="connsiteY1" fmla="*/ 0 h 609249"/>
              <a:gd name="connsiteX2" fmla="*/ 485860 w 485859"/>
              <a:gd name="connsiteY2" fmla="*/ 304624 h 609249"/>
              <a:gd name="connsiteX3" fmla="*/ 242930 w 485859"/>
              <a:gd name="connsiteY3" fmla="*/ 609249 h 609249"/>
              <a:gd name="connsiteX4" fmla="*/ 0 w 485859"/>
              <a:gd name="connsiteY4" fmla="*/ 304624 h 609249"/>
              <a:gd name="connsiteX5" fmla="*/ 0 w 485859"/>
              <a:gd name="connsiteY5" fmla="*/ 304624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4"/>
                </a:moveTo>
                <a:lnTo>
                  <a:pt x="242930" y="0"/>
                </a:lnTo>
                <a:lnTo>
                  <a:pt x="485860" y="304624"/>
                </a:lnTo>
                <a:lnTo>
                  <a:pt x="242930" y="609249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D2CD4695-5125-02BB-648C-7CA232209264}"/>
              </a:ext>
            </a:extLst>
          </p:cNvPr>
          <p:cNvSpPr/>
          <p:nvPr/>
        </p:nvSpPr>
        <p:spPr>
          <a:xfrm>
            <a:off x="2819063" y="3886200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60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0986BD4F-8CC8-841B-C610-CCE12A201D46}"/>
              </a:ext>
            </a:extLst>
          </p:cNvPr>
          <p:cNvSpPr/>
          <p:nvPr/>
        </p:nvSpPr>
        <p:spPr>
          <a:xfrm>
            <a:off x="5224014" y="2728036"/>
            <a:ext cx="485860" cy="609249"/>
          </a:xfrm>
          <a:custGeom>
            <a:avLst/>
            <a:gdLst>
              <a:gd name="connsiteX0" fmla="*/ 0 w 485860"/>
              <a:gd name="connsiteY0" fmla="*/ 304624 h 609249"/>
              <a:gd name="connsiteX1" fmla="*/ 242930 w 485860"/>
              <a:gd name="connsiteY1" fmla="*/ 0 h 609249"/>
              <a:gd name="connsiteX2" fmla="*/ 485860 w 485860"/>
              <a:gd name="connsiteY2" fmla="*/ 304624 h 609249"/>
              <a:gd name="connsiteX3" fmla="*/ 242930 w 485860"/>
              <a:gd name="connsiteY3" fmla="*/ 609249 h 609249"/>
              <a:gd name="connsiteX4" fmla="*/ 0 w 485860"/>
              <a:gd name="connsiteY4" fmla="*/ 304624 h 609249"/>
              <a:gd name="connsiteX5" fmla="*/ 0 w 485860"/>
              <a:gd name="connsiteY5" fmla="*/ 304624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9">
                <a:moveTo>
                  <a:pt x="0" y="304624"/>
                </a:moveTo>
                <a:lnTo>
                  <a:pt x="242930" y="0"/>
                </a:lnTo>
                <a:lnTo>
                  <a:pt x="485860" y="304624"/>
                </a:lnTo>
                <a:lnTo>
                  <a:pt x="242930" y="609249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82A969CB-D282-94C4-3344-A81B98C4C60B}"/>
              </a:ext>
            </a:extLst>
          </p:cNvPr>
          <p:cNvSpPr/>
          <p:nvPr/>
        </p:nvSpPr>
        <p:spPr>
          <a:xfrm>
            <a:off x="1835459" y="5119599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60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07105BCE-DEF5-E9CF-5357-4F9616ABDD08}"/>
              </a:ext>
            </a:extLst>
          </p:cNvPr>
          <p:cNvSpPr/>
          <p:nvPr/>
        </p:nvSpPr>
        <p:spPr>
          <a:xfrm>
            <a:off x="6169032" y="1663690"/>
            <a:ext cx="485860" cy="609249"/>
          </a:xfrm>
          <a:custGeom>
            <a:avLst/>
            <a:gdLst>
              <a:gd name="connsiteX0" fmla="*/ 0 w 485860"/>
              <a:gd name="connsiteY0" fmla="*/ 304625 h 609249"/>
              <a:gd name="connsiteX1" fmla="*/ 242930 w 485860"/>
              <a:gd name="connsiteY1" fmla="*/ 0 h 609249"/>
              <a:gd name="connsiteX2" fmla="*/ 485860 w 485860"/>
              <a:gd name="connsiteY2" fmla="*/ 304625 h 609249"/>
              <a:gd name="connsiteX3" fmla="*/ 242930 w 485860"/>
              <a:gd name="connsiteY3" fmla="*/ 609249 h 609249"/>
              <a:gd name="connsiteX4" fmla="*/ 0 w 485860"/>
              <a:gd name="connsiteY4" fmla="*/ 304625 h 609249"/>
              <a:gd name="connsiteX5" fmla="*/ 0 w 485860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FDA4172A-EAB8-43FD-6601-8EE16B299BDA}"/>
              </a:ext>
            </a:extLst>
          </p:cNvPr>
          <p:cNvSpPr/>
          <p:nvPr/>
        </p:nvSpPr>
        <p:spPr>
          <a:xfrm>
            <a:off x="414111" y="5804084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60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DB163B9F-3CE2-8F96-FD20-6A0E78315A23}"/>
              </a:ext>
            </a:extLst>
          </p:cNvPr>
          <p:cNvSpPr/>
          <p:nvPr/>
        </p:nvSpPr>
        <p:spPr>
          <a:xfrm>
            <a:off x="7239336" y="810151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59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59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2980A9EA-39BC-DE96-53F9-6B2DF3889443}"/>
              </a:ext>
            </a:extLst>
          </p:cNvPr>
          <p:cNvSpPr/>
          <p:nvPr/>
        </p:nvSpPr>
        <p:spPr>
          <a:xfrm>
            <a:off x="-179861" y="7037484"/>
            <a:ext cx="485859" cy="609248"/>
          </a:xfrm>
          <a:custGeom>
            <a:avLst/>
            <a:gdLst>
              <a:gd name="connsiteX0" fmla="*/ 0 w 485859"/>
              <a:gd name="connsiteY0" fmla="*/ 304624 h 609248"/>
              <a:gd name="connsiteX1" fmla="*/ 242930 w 485859"/>
              <a:gd name="connsiteY1" fmla="*/ 0 h 609248"/>
              <a:gd name="connsiteX2" fmla="*/ 485860 w 485859"/>
              <a:gd name="connsiteY2" fmla="*/ 304624 h 609248"/>
              <a:gd name="connsiteX3" fmla="*/ 242930 w 485859"/>
              <a:gd name="connsiteY3" fmla="*/ 609248 h 609248"/>
              <a:gd name="connsiteX4" fmla="*/ 0 w 485859"/>
              <a:gd name="connsiteY4" fmla="*/ 304624 h 609248"/>
              <a:gd name="connsiteX5" fmla="*/ 0 w 485859"/>
              <a:gd name="connsiteY5" fmla="*/ 304624 h 609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8">
                <a:moveTo>
                  <a:pt x="0" y="304624"/>
                </a:moveTo>
                <a:lnTo>
                  <a:pt x="242930" y="0"/>
                </a:lnTo>
                <a:lnTo>
                  <a:pt x="485860" y="304624"/>
                </a:lnTo>
                <a:lnTo>
                  <a:pt x="242930" y="609248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F9F671C6-B5E1-C811-FF92-0C62BB5A0D05}"/>
              </a:ext>
            </a:extLst>
          </p:cNvPr>
          <p:cNvSpPr/>
          <p:nvPr/>
        </p:nvSpPr>
        <p:spPr>
          <a:xfrm>
            <a:off x="8573983" y="-254193"/>
            <a:ext cx="485860" cy="609249"/>
          </a:xfrm>
          <a:custGeom>
            <a:avLst/>
            <a:gdLst>
              <a:gd name="connsiteX0" fmla="*/ 0 w 485860"/>
              <a:gd name="connsiteY0" fmla="*/ 304625 h 609249"/>
              <a:gd name="connsiteX1" fmla="*/ 242930 w 485860"/>
              <a:gd name="connsiteY1" fmla="*/ 0 h 609249"/>
              <a:gd name="connsiteX2" fmla="*/ 485860 w 485860"/>
              <a:gd name="connsiteY2" fmla="*/ 304625 h 609249"/>
              <a:gd name="connsiteX3" fmla="*/ 242930 w 485860"/>
              <a:gd name="connsiteY3" fmla="*/ 609249 h 609249"/>
              <a:gd name="connsiteX4" fmla="*/ 0 w 485860"/>
              <a:gd name="connsiteY4" fmla="*/ 304625 h 609249"/>
              <a:gd name="connsiteX5" fmla="*/ 0 w 485860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FBFCE336-D3CD-1B31-835D-CE3191338FD9}"/>
              </a:ext>
            </a:extLst>
          </p:cNvPr>
          <p:cNvSpPr/>
          <p:nvPr/>
        </p:nvSpPr>
        <p:spPr>
          <a:xfrm>
            <a:off x="2381318" y="2652800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50268530-8362-678D-A402-6AB7B7EEB66C}"/>
              </a:ext>
            </a:extLst>
          </p:cNvPr>
          <p:cNvSpPr/>
          <p:nvPr/>
        </p:nvSpPr>
        <p:spPr>
          <a:xfrm>
            <a:off x="4153710" y="1799261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EF36851B-A53F-E2E3-993F-13C409638E6E}"/>
              </a:ext>
            </a:extLst>
          </p:cNvPr>
          <p:cNvSpPr/>
          <p:nvPr/>
        </p:nvSpPr>
        <p:spPr>
          <a:xfrm>
            <a:off x="1397715" y="3886200"/>
            <a:ext cx="329630" cy="684484"/>
          </a:xfrm>
          <a:custGeom>
            <a:avLst/>
            <a:gdLst>
              <a:gd name="connsiteX0" fmla="*/ 0 w 329630"/>
              <a:gd name="connsiteY0" fmla="*/ 379861 h 684484"/>
              <a:gd name="connsiteX1" fmla="*/ 86701 w 329630"/>
              <a:gd name="connsiteY1" fmla="*/ 0 h 684484"/>
              <a:gd name="connsiteX2" fmla="*/ 329631 w 329630"/>
              <a:gd name="connsiteY2" fmla="*/ 304625 h 684484"/>
              <a:gd name="connsiteX3" fmla="*/ 242930 w 329630"/>
              <a:gd name="connsiteY3" fmla="*/ 684485 h 684484"/>
              <a:gd name="connsiteX4" fmla="*/ 0 w 329630"/>
              <a:gd name="connsiteY4" fmla="*/ 379861 h 684484"/>
              <a:gd name="connsiteX5" fmla="*/ 0 w 329630"/>
              <a:gd name="connsiteY5" fmla="*/ 379861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7FAB19A3-996E-9D0F-31D8-32C2EDEF9106}"/>
              </a:ext>
            </a:extLst>
          </p:cNvPr>
          <p:cNvSpPr/>
          <p:nvPr/>
        </p:nvSpPr>
        <p:spPr>
          <a:xfrm>
            <a:off x="5488357" y="734915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0A3C6050-488F-FF5E-C57F-C7D82B216DF0}"/>
              </a:ext>
            </a:extLst>
          </p:cNvPr>
          <p:cNvSpPr/>
          <p:nvPr/>
        </p:nvSpPr>
        <p:spPr>
          <a:xfrm>
            <a:off x="-179861" y="5255170"/>
            <a:ext cx="329630" cy="684484"/>
          </a:xfrm>
          <a:custGeom>
            <a:avLst/>
            <a:gdLst>
              <a:gd name="connsiteX0" fmla="*/ 0 w 329630"/>
              <a:gd name="connsiteY0" fmla="*/ 379860 h 684484"/>
              <a:gd name="connsiteX1" fmla="*/ 86701 w 329630"/>
              <a:gd name="connsiteY1" fmla="*/ 0 h 684484"/>
              <a:gd name="connsiteX2" fmla="*/ 329631 w 329630"/>
              <a:gd name="connsiteY2" fmla="*/ 304625 h 684484"/>
              <a:gd name="connsiteX3" fmla="*/ 242930 w 329630"/>
              <a:gd name="connsiteY3" fmla="*/ 684485 h 684484"/>
              <a:gd name="connsiteX4" fmla="*/ 0 w 329630"/>
              <a:gd name="connsiteY4" fmla="*/ 379860 h 684484"/>
              <a:gd name="connsiteX5" fmla="*/ 0 w 329630"/>
              <a:gd name="connsiteY5" fmla="*/ 379860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79860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7C5EC595-B547-F021-FC58-B524BA6EC9FF}"/>
              </a:ext>
            </a:extLst>
          </p:cNvPr>
          <p:cNvSpPr/>
          <p:nvPr/>
        </p:nvSpPr>
        <p:spPr>
          <a:xfrm>
            <a:off x="6801592" y="-423247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0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0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E8BF6D2C-36C5-0725-C042-073E31264314}"/>
              </a:ext>
            </a:extLst>
          </p:cNvPr>
          <p:cNvSpPr/>
          <p:nvPr/>
        </p:nvSpPr>
        <p:spPr>
          <a:xfrm>
            <a:off x="-1250166" y="6108709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831FD8DF-AF2C-AB5B-76CD-D693ED369367}"/>
              </a:ext>
            </a:extLst>
          </p:cNvPr>
          <p:cNvSpPr/>
          <p:nvPr/>
        </p:nvSpPr>
        <p:spPr>
          <a:xfrm>
            <a:off x="8136238" y="-1487593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1F7C558F-00C3-305F-A3F2-27DCD71D8C58}"/>
              </a:ext>
            </a:extLst>
          </p:cNvPr>
          <p:cNvSpPr/>
          <p:nvPr/>
        </p:nvSpPr>
        <p:spPr>
          <a:xfrm>
            <a:off x="3802666" y="2179121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02C36269-A63D-13D3-B1FF-4C6A3FB90C75}"/>
              </a:ext>
            </a:extLst>
          </p:cNvPr>
          <p:cNvSpPr/>
          <p:nvPr/>
        </p:nvSpPr>
        <p:spPr>
          <a:xfrm>
            <a:off x="4396640" y="945722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4 w 593973"/>
              <a:gd name="connsiteY2" fmla="*/ 304625 h 473678"/>
              <a:gd name="connsiteX3" fmla="*/ 242930 w 593973"/>
              <a:gd name="connsiteY3" fmla="*/ 473678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79F88BEB-E7EB-51B9-E44F-A797DC53494C}"/>
              </a:ext>
            </a:extLst>
          </p:cNvPr>
          <p:cNvSpPr/>
          <p:nvPr/>
        </p:nvSpPr>
        <p:spPr>
          <a:xfrm>
            <a:off x="2819063" y="2652800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4 w 593973"/>
              <a:gd name="connsiteY2" fmla="*/ 304625 h 473678"/>
              <a:gd name="connsiteX3" fmla="*/ 242930 w 593973"/>
              <a:gd name="connsiteY3" fmla="*/ 473678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19A0224A-4D62-4F45-E4DB-BF4BBDC5728F}"/>
              </a:ext>
            </a:extLst>
          </p:cNvPr>
          <p:cNvSpPr/>
          <p:nvPr/>
        </p:nvSpPr>
        <p:spPr>
          <a:xfrm>
            <a:off x="5817988" y="261237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0BC66E8F-AEB0-BFEB-7E28-64ED218F7D58}"/>
              </a:ext>
            </a:extLst>
          </p:cNvPr>
          <p:cNvSpPr/>
          <p:nvPr/>
        </p:nvSpPr>
        <p:spPr>
          <a:xfrm>
            <a:off x="1484415" y="3717146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5319746C-C3D0-54E3-E836-3DCB0ABE1E61}"/>
              </a:ext>
            </a:extLst>
          </p:cNvPr>
          <p:cNvSpPr/>
          <p:nvPr/>
        </p:nvSpPr>
        <p:spPr>
          <a:xfrm>
            <a:off x="6888292" y="-592301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C11C6806-8833-B650-EFD3-DA3CC712A3D9}"/>
              </a:ext>
            </a:extLst>
          </p:cNvPr>
          <p:cNvSpPr/>
          <p:nvPr/>
        </p:nvSpPr>
        <p:spPr>
          <a:xfrm>
            <a:off x="414111" y="4570684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4 w 593973"/>
              <a:gd name="connsiteY2" fmla="*/ 304625 h 473678"/>
              <a:gd name="connsiteX3" fmla="*/ 242930 w 593973"/>
              <a:gd name="connsiteY3" fmla="*/ 473678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196E0B79-75F3-4AE7-6CA7-A342CC2D02AA}"/>
              </a:ext>
            </a:extLst>
          </p:cNvPr>
          <p:cNvSpPr/>
          <p:nvPr/>
        </p:nvSpPr>
        <p:spPr>
          <a:xfrm>
            <a:off x="8222940" y="-1656647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A0C6E902-67A5-12AF-159B-348C84FDAA1D}"/>
              </a:ext>
            </a:extLst>
          </p:cNvPr>
          <p:cNvSpPr/>
          <p:nvPr/>
        </p:nvSpPr>
        <p:spPr>
          <a:xfrm>
            <a:off x="-920535" y="5635030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4 w 593973"/>
              <a:gd name="connsiteY2" fmla="*/ 304625 h 473678"/>
              <a:gd name="connsiteX3" fmla="*/ 242930 w 593973"/>
              <a:gd name="connsiteY3" fmla="*/ 473678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69AC89E1-305B-00B9-0CA3-6BC9632DA92B}"/>
              </a:ext>
            </a:extLst>
          </p:cNvPr>
          <p:cNvSpPr/>
          <p:nvPr/>
        </p:nvSpPr>
        <p:spPr>
          <a:xfrm>
            <a:off x="-1601210" y="6488569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4 w 593973"/>
              <a:gd name="connsiteY2" fmla="*/ 304625 h 473678"/>
              <a:gd name="connsiteX3" fmla="*/ 242930 w 593973"/>
              <a:gd name="connsiteY3" fmla="*/ 473678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F122E195-5B89-C458-529B-57462C7C3A2A}"/>
              </a:ext>
            </a:extLst>
          </p:cNvPr>
          <p:cNvSpPr/>
          <p:nvPr/>
        </p:nvSpPr>
        <p:spPr>
          <a:xfrm>
            <a:off x="7152635" y="-972162"/>
            <a:ext cx="593974" cy="473678"/>
          </a:xfrm>
          <a:custGeom>
            <a:avLst/>
            <a:gdLst>
              <a:gd name="connsiteX0" fmla="*/ 242930 w 593974"/>
              <a:gd name="connsiteY0" fmla="*/ 304625 h 473678"/>
              <a:gd name="connsiteX1" fmla="*/ 0 w 593974"/>
              <a:gd name="connsiteY1" fmla="*/ 0 h 473678"/>
              <a:gd name="connsiteX2" fmla="*/ 351044 w 593974"/>
              <a:gd name="connsiteY2" fmla="*/ 169054 h 473678"/>
              <a:gd name="connsiteX3" fmla="*/ 593974 w 593974"/>
              <a:gd name="connsiteY3" fmla="*/ 473678 h 473678"/>
              <a:gd name="connsiteX4" fmla="*/ 242930 w 593974"/>
              <a:gd name="connsiteY4" fmla="*/ 304625 h 473678"/>
              <a:gd name="connsiteX5" fmla="*/ 24293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304625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8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5ED1A123-DD9F-BC7D-0797-DE14A963F150}"/>
              </a:ext>
            </a:extLst>
          </p:cNvPr>
          <p:cNvSpPr/>
          <p:nvPr/>
        </p:nvSpPr>
        <p:spPr>
          <a:xfrm>
            <a:off x="4747684" y="945722"/>
            <a:ext cx="593973" cy="473678"/>
          </a:xfrm>
          <a:custGeom>
            <a:avLst/>
            <a:gdLst>
              <a:gd name="connsiteX0" fmla="*/ 242930 w 593973"/>
              <a:gd name="connsiteY0" fmla="*/ 304625 h 473678"/>
              <a:gd name="connsiteX1" fmla="*/ 0 w 593973"/>
              <a:gd name="connsiteY1" fmla="*/ 0 h 473678"/>
              <a:gd name="connsiteX2" fmla="*/ 351044 w 593973"/>
              <a:gd name="connsiteY2" fmla="*/ 169054 h 473678"/>
              <a:gd name="connsiteX3" fmla="*/ 593974 w 593973"/>
              <a:gd name="connsiteY3" fmla="*/ 473678 h 473678"/>
              <a:gd name="connsiteX4" fmla="*/ 242930 w 593973"/>
              <a:gd name="connsiteY4" fmla="*/ 304625 h 473678"/>
              <a:gd name="connsiteX5" fmla="*/ 24293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242930" y="304625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8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C0651D92-1AF4-B912-7640-295B3A8BE695}"/>
              </a:ext>
            </a:extLst>
          </p:cNvPr>
          <p:cNvSpPr/>
          <p:nvPr/>
        </p:nvSpPr>
        <p:spPr>
          <a:xfrm>
            <a:off x="2468019" y="2652800"/>
            <a:ext cx="593973" cy="473678"/>
          </a:xfrm>
          <a:custGeom>
            <a:avLst/>
            <a:gdLst>
              <a:gd name="connsiteX0" fmla="*/ 242930 w 593973"/>
              <a:gd name="connsiteY0" fmla="*/ 304625 h 473678"/>
              <a:gd name="connsiteX1" fmla="*/ 0 w 593973"/>
              <a:gd name="connsiteY1" fmla="*/ 0 h 473678"/>
              <a:gd name="connsiteX2" fmla="*/ 351044 w 593973"/>
              <a:gd name="connsiteY2" fmla="*/ 169054 h 473678"/>
              <a:gd name="connsiteX3" fmla="*/ 593974 w 593973"/>
              <a:gd name="connsiteY3" fmla="*/ 473678 h 473678"/>
              <a:gd name="connsiteX4" fmla="*/ 242930 w 593973"/>
              <a:gd name="connsiteY4" fmla="*/ 304625 h 473678"/>
              <a:gd name="connsiteX5" fmla="*/ 24293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242930" y="304625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8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99CCC703-1221-ABDD-F682-BA94EEB724BD}"/>
              </a:ext>
            </a:extLst>
          </p:cNvPr>
          <p:cNvSpPr/>
          <p:nvPr/>
        </p:nvSpPr>
        <p:spPr>
          <a:xfrm>
            <a:off x="63067" y="4570684"/>
            <a:ext cx="593973" cy="473678"/>
          </a:xfrm>
          <a:custGeom>
            <a:avLst/>
            <a:gdLst>
              <a:gd name="connsiteX0" fmla="*/ 242930 w 593973"/>
              <a:gd name="connsiteY0" fmla="*/ 304625 h 473678"/>
              <a:gd name="connsiteX1" fmla="*/ 0 w 593973"/>
              <a:gd name="connsiteY1" fmla="*/ 0 h 473678"/>
              <a:gd name="connsiteX2" fmla="*/ 351044 w 593973"/>
              <a:gd name="connsiteY2" fmla="*/ 169054 h 473678"/>
              <a:gd name="connsiteX3" fmla="*/ 593974 w 593973"/>
              <a:gd name="connsiteY3" fmla="*/ 473678 h 473678"/>
              <a:gd name="connsiteX4" fmla="*/ 242930 w 593973"/>
              <a:gd name="connsiteY4" fmla="*/ 304625 h 473678"/>
              <a:gd name="connsiteX5" fmla="*/ 24293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242930" y="304625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8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1C273FFC-A006-60BA-FC63-B16FCE2E791A}"/>
              </a:ext>
            </a:extLst>
          </p:cNvPr>
          <p:cNvSpPr/>
          <p:nvPr/>
        </p:nvSpPr>
        <p:spPr>
          <a:xfrm>
            <a:off x="63067" y="4570684"/>
            <a:ext cx="329630" cy="684485"/>
          </a:xfrm>
          <a:custGeom>
            <a:avLst/>
            <a:gdLst>
              <a:gd name="connsiteX0" fmla="*/ 86701 w 329630"/>
              <a:gd name="connsiteY0" fmla="*/ 379861 h 684485"/>
              <a:gd name="connsiteX1" fmla="*/ 0 w 329630"/>
              <a:gd name="connsiteY1" fmla="*/ 0 h 684485"/>
              <a:gd name="connsiteX2" fmla="*/ 242930 w 329630"/>
              <a:gd name="connsiteY2" fmla="*/ 304625 h 684485"/>
              <a:gd name="connsiteX3" fmla="*/ 329631 w 329630"/>
              <a:gd name="connsiteY3" fmla="*/ 684485 h 684485"/>
              <a:gd name="connsiteX4" fmla="*/ 86701 w 329630"/>
              <a:gd name="connsiteY4" fmla="*/ 379861 h 684485"/>
              <a:gd name="connsiteX5" fmla="*/ 86701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79861"/>
                </a:moveTo>
                <a:lnTo>
                  <a:pt x="0" y="0"/>
                </a:lnTo>
                <a:lnTo>
                  <a:pt x="242930" y="304625"/>
                </a:lnTo>
                <a:lnTo>
                  <a:pt x="329631" y="68448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4297AF92-EFD8-9D49-862B-23938348D121}"/>
              </a:ext>
            </a:extLst>
          </p:cNvPr>
          <p:cNvSpPr/>
          <p:nvPr/>
        </p:nvSpPr>
        <p:spPr>
          <a:xfrm>
            <a:off x="2381318" y="3032660"/>
            <a:ext cx="329630" cy="684485"/>
          </a:xfrm>
          <a:custGeom>
            <a:avLst/>
            <a:gdLst>
              <a:gd name="connsiteX0" fmla="*/ 86701 w 329630"/>
              <a:gd name="connsiteY0" fmla="*/ 379861 h 684485"/>
              <a:gd name="connsiteX1" fmla="*/ 0 w 329630"/>
              <a:gd name="connsiteY1" fmla="*/ 0 h 684485"/>
              <a:gd name="connsiteX2" fmla="*/ 242930 w 329630"/>
              <a:gd name="connsiteY2" fmla="*/ 304625 h 684485"/>
              <a:gd name="connsiteX3" fmla="*/ 329631 w 329630"/>
              <a:gd name="connsiteY3" fmla="*/ 684485 h 684485"/>
              <a:gd name="connsiteX4" fmla="*/ 86701 w 329630"/>
              <a:gd name="connsiteY4" fmla="*/ 379861 h 684485"/>
              <a:gd name="connsiteX5" fmla="*/ 86701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79861"/>
                </a:moveTo>
                <a:lnTo>
                  <a:pt x="0" y="0"/>
                </a:lnTo>
                <a:lnTo>
                  <a:pt x="242930" y="304625"/>
                </a:lnTo>
                <a:lnTo>
                  <a:pt x="329631" y="68448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5C0D6FC6-9FC1-2F20-E00D-B6B866D03E1F}"/>
              </a:ext>
            </a:extLst>
          </p:cNvPr>
          <p:cNvSpPr/>
          <p:nvPr/>
        </p:nvSpPr>
        <p:spPr>
          <a:xfrm>
            <a:off x="4396640" y="1114776"/>
            <a:ext cx="329630" cy="684485"/>
          </a:xfrm>
          <a:custGeom>
            <a:avLst/>
            <a:gdLst>
              <a:gd name="connsiteX0" fmla="*/ 86701 w 329630"/>
              <a:gd name="connsiteY0" fmla="*/ 379861 h 684485"/>
              <a:gd name="connsiteX1" fmla="*/ 0 w 329630"/>
              <a:gd name="connsiteY1" fmla="*/ 0 h 684485"/>
              <a:gd name="connsiteX2" fmla="*/ 242930 w 329630"/>
              <a:gd name="connsiteY2" fmla="*/ 304625 h 684485"/>
              <a:gd name="connsiteX3" fmla="*/ 329630 w 329630"/>
              <a:gd name="connsiteY3" fmla="*/ 684485 h 684485"/>
              <a:gd name="connsiteX4" fmla="*/ 86701 w 329630"/>
              <a:gd name="connsiteY4" fmla="*/ 379861 h 684485"/>
              <a:gd name="connsiteX5" fmla="*/ 86701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79861"/>
                </a:moveTo>
                <a:lnTo>
                  <a:pt x="0" y="0"/>
                </a:lnTo>
                <a:lnTo>
                  <a:pt x="242930" y="304625"/>
                </a:lnTo>
                <a:lnTo>
                  <a:pt x="329630" y="68448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0B73822A-5740-DDD3-5F73-1DBBE904B7DA}"/>
              </a:ext>
            </a:extLst>
          </p:cNvPr>
          <p:cNvSpPr/>
          <p:nvPr/>
        </p:nvSpPr>
        <p:spPr>
          <a:xfrm>
            <a:off x="7152635" y="-972162"/>
            <a:ext cx="329630" cy="684485"/>
          </a:xfrm>
          <a:custGeom>
            <a:avLst/>
            <a:gdLst>
              <a:gd name="connsiteX0" fmla="*/ 86701 w 329630"/>
              <a:gd name="connsiteY0" fmla="*/ 379861 h 684485"/>
              <a:gd name="connsiteX1" fmla="*/ 0 w 329630"/>
              <a:gd name="connsiteY1" fmla="*/ 0 h 684485"/>
              <a:gd name="connsiteX2" fmla="*/ 242930 w 329630"/>
              <a:gd name="connsiteY2" fmla="*/ 304625 h 684485"/>
              <a:gd name="connsiteX3" fmla="*/ 329631 w 329630"/>
              <a:gd name="connsiteY3" fmla="*/ 684485 h 684485"/>
              <a:gd name="connsiteX4" fmla="*/ 86701 w 329630"/>
              <a:gd name="connsiteY4" fmla="*/ 379861 h 684485"/>
              <a:gd name="connsiteX5" fmla="*/ 86701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79861"/>
                </a:moveTo>
                <a:lnTo>
                  <a:pt x="0" y="0"/>
                </a:lnTo>
                <a:lnTo>
                  <a:pt x="242930" y="304625"/>
                </a:lnTo>
                <a:lnTo>
                  <a:pt x="329631" y="68448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543455F9-FCBD-3322-9180-F8E2ED5AF057}"/>
              </a:ext>
            </a:extLst>
          </p:cNvPr>
          <p:cNvSpPr/>
          <p:nvPr/>
        </p:nvSpPr>
        <p:spPr>
          <a:xfrm>
            <a:off x="3170107" y="2348175"/>
            <a:ext cx="485860" cy="609249"/>
          </a:xfrm>
          <a:custGeom>
            <a:avLst/>
            <a:gdLst>
              <a:gd name="connsiteX0" fmla="*/ 0 w 485860"/>
              <a:gd name="connsiteY0" fmla="*/ 304625 h 609249"/>
              <a:gd name="connsiteX1" fmla="*/ 242930 w 485860"/>
              <a:gd name="connsiteY1" fmla="*/ 0 h 609249"/>
              <a:gd name="connsiteX2" fmla="*/ 485860 w 485860"/>
              <a:gd name="connsiteY2" fmla="*/ 304625 h 609249"/>
              <a:gd name="connsiteX3" fmla="*/ 242930 w 485860"/>
              <a:gd name="connsiteY3" fmla="*/ 609249 h 609249"/>
              <a:gd name="connsiteX4" fmla="*/ 0 w 485860"/>
              <a:gd name="connsiteY4" fmla="*/ 304625 h 609249"/>
              <a:gd name="connsiteX5" fmla="*/ 0 w 485860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10768A4E-CF58-BAC2-A96F-1B0A21F777C5}"/>
              </a:ext>
            </a:extLst>
          </p:cNvPr>
          <p:cNvSpPr/>
          <p:nvPr/>
        </p:nvSpPr>
        <p:spPr>
          <a:xfrm>
            <a:off x="1835459" y="3412521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60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9CCA733B-25CA-AAD5-8E5A-8D44629F9267}"/>
              </a:ext>
            </a:extLst>
          </p:cNvPr>
          <p:cNvSpPr/>
          <p:nvPr/>
        </p:nvSpPr>
        <p:spPr>
          <a:xfrm>
            <a:off x="4240411" y="1494636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60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5148F462-F1BF-684A-9C7F-CB1552907398}"/>
              </a:ext>
            </a:extLst>
          </p:cNvPr>
          <p:cNvSpPr/>
          <p:nvPr/>
        </p:nvSpPr>
        <p:spPr>
          <a:xfrm>
            <a:off x="765155" y="4266060"/>
            <a:ext cx="485859" cy="609248"/>
          </a:xfrm>
          <a:custGeom>
            <a:avLst/>
            <a:gdLst>
              <a:gd name="connsiteX0" fmla="*/ 0 w 485859"/>
              <a:gd name="connsiteY0" fmla="*/ 304624 h 609248"/>
              <a:gd name="connsiteX1" fmla="*/ 242930 w 485859"/>
              <a:gd name="connsiteY1" fmla="*/ 0 h 609248"/>
              <a:gd name="connsiteX2" fmla="*/ 485860 w 485859"/>
              <a:gd name="connsiteY2" fmla="*/ 304624 h 609248"/>
              <a:gd name="connsiteX3" fmla="*/ 242930 w 485859"/>
              <a:gd name="connsiteY3" fmla="*/ 609249 h 609248"/>
              <a:gd name="connsiteX4" fmla="*/ 0 w 485859"/>
              <a:gd name="connsiteY4" fmla="*/ 304624 h 609248"/>
              <a:gd name="connsiteX5" fmla="*/ 0 w 485859"/>
              <a:gd name="connsiteY5" fmla="*/ 304624 h 609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8">
                <a:moveTo>
                  <a:pt x="0" y="304624"/>
                </a:moveTo>
                <a:lnTo>
                  <a:pt x="242930" y="0"/>
                </a:lnTo>
                <a:lnTo>
                  <a:pt x="485860" y="304624"/>
                </a:lnTo>
                <a:lnTo>
                  <a:pt x="242930" y="609249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21989897-2F44-4180-2132-5D15108822ED}"/>
              </a:ext>
            </a:extLst>
          </p:cNvPr>
          <p:cNvSpPr/>
          <p:nvPr/>
        </p:nvSpPr>
        <p:spPr>
          <a:xfrm>
            <a:off x="5575058" y="430291"/>
            <a:ext cx="485860" cy="609249"/>
          </a:xfrm>
          <a:custGeom>
            <a:avLst/>
            <a:gdLst>
              <a:gd name="connsiteX0" fmla="*/ 0 w 485860"/>
              <a:gd name="connsiteY0" fmla="*/ 304625 h 609249"/>
              <a:gd name="connsiteX1" fmla="*/ 242930 w 485860"/>
              <a:gd name="connsiteY1" fmla="*/ 0 h 609249"/>
              <a:gd name="connsiteX2" fmla="*/ 485860 w 485860"/>
              <a:gd name="connsiteY2" fmla="*/ 304625 h 609249"/>
              <a:gd name="connsiteX3" fmla="*/ 242930 w 485860"/>
              <a:gd name="connsiteY3" fmla="*/ 609249 h 609249"/>
              <a:gd name="connsiteX4" fmla="*/ 0 w 485860"/>
              <a:gd name="connsiteY4" fmla="*/ 304625 h 609249"/>
              <a:gd name="connsiteX5" fmla="*/ 0 w 485860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E37CF725-0917-675F-917C-BC39A8C8CA89}"/>
              </a:ext>
            </a:extLst>
          </p:cNvPr>
          <p:cNvSpPr/>
          <p:nvPr/>
        </p:nvSpPr>
        <p:spPr>
          <a:xfrm>
            <a:off x="-93161" y="4950545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60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3FD2DD0A-A2C8-59E8-A846-6C157C9D370B}"/>
              </a:ext>
            </a:extLst>
          </p:cNvPr>
          <p:cNvSpPr/>
          <p:nvPr/>
        </p:nvSpPr>
        <p:spPr>
          <a:xfrm>
            <a:off x="6169032" y="-43387"/>
            <a:ext cx="485860" cy="609249"/>
          </a:xfrm>
          <a:custGeom>
            <a:avLst/>
            <a:gdLst>
              <a:gd name="connsiteX0" fmla="*/ 0 w 485860"/>
              <a:gd name="connsiteY0" fmla="*/ 304625 h 609249"/>
              <a:gd name="connsiteX1" fmla="*/ 242930 w 485860"/>
              <a:gd name="connsiteY1" fmla="*/ 0 h 609249"/>
              <a:gd name="connsiteX2" fmla="*/ 485860 w 485860"/>
              <a:gd name="connsiteY2" fmla="*/ 304625 h 609249"/>
              <a:gd name="connsiteX3" fmla="*/ 242930 w 485860"/>
              <a:gd name="connsiteY3" fmla="*/ 609249 h 609249"/>
              <a:gd name="connsiteX4" fmla="*/ 0 w 485860"/>
              <a:gd name="connsiteY4" fmla="*/ 304625 h 609249"/>
              <a:gd name="connsiteX5" fmla="*/ 0 w 485860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2797C907-F322-443E-8108-07EE08012807}"/>
              </a:ext>
            </a:extLst>
          </p:cNvPr>
          <p:cNvSpPr/>
          <p:nvPr/>
        </p:nvSpPr>
        <p:spPr>
          <a:xfrm>
            <a:off x="-1163465" y="5804084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60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31165E40-5CB2-A9DA-404F-2B9A43044A8E}"/>
              </a:ext>
            </a:extLst>
          </p:cNvPr>
          <p:cNvSpPr/>
          <p:nvPr/>
        </p:nvSpPr>
        <p:spPr>
          <a:xfrm>
            <a:off x="7503680" y="-1107732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59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59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DB913FC7-C351-E3E6-0649-907D294B9712}"/>
              </a:ext>
            </a:extLst>
          </p:cNvPr>
          <p:cNvSpPr/>
          <p:nvPr/>
        </p:nvSpPr>
        <p:spPr>
          <a:xfrm>
            <a:off x="5817988" y="3886200"/>
            <a:ext cx="329630" cy="684484"/>
          </a:xfrm>
          <a:custGeom>
            <a:avLst/>
            <a:gdLst>
              <a:gd name="connsiteX0" fmla="*/ 0 w 329630"/>
              <a:gd name="connsiteY0" fmla="*/ 379861 h 684484"/>
              <a:gd name="connsiteX1" fmla="*/ 86701 w 329630"/>
              <a:gd name="connsiteY1" fmla="*/ 0 h 684484"/>
              <a:gd name="connsiteX2" fmla="*/ 329631 w 329630"/>
              <a:gd name="connsiteY2" fmla="*/ 304625 h 684484"/>
              <a:gd name="connsiteX3" fmla="*/ 242930 w 329630"/>
              <a:gd name="connsiteY3" fmla="*/ 684485 h 684484"/>
              <a:gd name="connsiteX4" fmla="*/ 0 w 329630"/>
              <a:gd name="connsiteY4" fmla="*/ 379861 h 684484"/>
              <a:gd name="connsiteX5" fmla="*/ 0 w 329630"/>
              <a:gd name="connsiteY5" fmla="*/ 379861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2605E58E-D0FE-EB1C-7DF8-60DCD28F1E28}"/>
              </a:ext>
            </a:extLst>
          </p:cNvPr>
          <p:cNvSpPr/>
          <p:nvPr/>
        </p:nvSpPr>
        <p:spPr>
          <a:xfrm>
            <a:off x="7503680" y="2652800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0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0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8D32A660-8928-2568-5AEE-FE643A0F8BE5}"/>
              </a:ext>
            </a:extLst>
          </p:cNvPr>
          <p:cNvSpPr/>
          <p:nvPr/>
        </p:nvSpPr>
        <p:spPr>
          <a:xfrm>
            <a:off x="4396640" y="4570684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0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0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424C841B-C94D-7EAB-ACD1-21B10463E187}"/>
              </a:ext>
            </a:extLst>
          </p:cNvPr>
          <p:cNvSpPr/>
          <p:nvPr/>
        </p:nvSpPr>
        <p:spPr>
          <a:xfrm>
            <a:off x="8487283" y="1419400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0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0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32986773-B915-30EF-753E-D0C66FFCDBBE}"/>
              </a:ext>
            </a:extLst>
          </p:cNvPr>
          <p:cNvSpPr/>
          <p:nvPr/>
        </p:nvSpPr>
        <p:spPr>
          <a:xfrm>
            <a:off x="3413037" y="5804084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AC4F0D1E-8FBD-AA9B-08F4-155A0BDD3637}"/>
              </a:ext>
            </a:extLst>
          </p:cNvPr>
          <p:cNvSpPr/>
          <p:nvPr/>
        </p:nvSpPr>
        <p:spPr>
          <a:xfrm>
            <a:off x="10151561" y="430291"/>
            <a:ext cx="329629" cy="684485"/>
          </a:xfrm>
          <a:custGeom>
            <a:avLst/>
            <a:gdLst>
              <a:gd name="connsiteX0" fmla="*/ 0 w 329629"/>
              <a:gd name="connsiteY0" fmla="*/ 379861 h 684485"/>
              <a:gd name="connsiteX1" fmla="*/ 86700 w 329629"/>
              <a:gd name="connsiteY1" fmla="*/ 0 h 684485"/>
              <a:gd name="connsiteX2" fmla="*/ 329630 w 329629"/>
              <a:gd name="connsiteY2" fmla="*/ 304625 h 684485"/>
              <a:gd name="connsiteX3" fmla="*/ 242930 w 329629"/>
              <a:gd name="connsiteY3" fmla="*/ 684485 h 684485"/>
              <a:gd name="connsiteX4" fmla="*/ 0 w 329629"/>
              <a:gd name="connsiteY4" fmla="*/ 379861 h 684485"/>
              <a:gd name="connsiteX5" fmla="*/ 0 w 329629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29" h="684485">
                <a:moveTo>
                  <a:pt x="0" y="379861"/>
                </a:moveTo>
                <a:lnTo>
                  <a:pt x="86700" y="0"/>
                </a:lnTo>
                <a:lnTo>
                  <a:pt x="329630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6AD9D4C0-97F9-44A3-6ED3-57559B235E0B}"/>
              </a:ext>
            </a:extLst>
          </p:cNvPr>
          <p:cNvSpPr/>
          <p:nvPr/>
        </p:nvSpPr>
        <p:spPr>
          <a:xfrm>
            <a:off x="1748759" y="6793194"/>
            <a:ext cx="329630" cy="684484"/>
          </a:xfrm>
          <a:custGeom>
            <a:avLst/>
            <a:gdLst>
              <a:gd name="connsiteX0" fmla="*/ 0 w 329630"/>
              <a:gd name="connsiteY0" fmla="*/ 379860 h 684484"/>
              <a:gd name="connsiteX1" fmla="*/ 86701 w 329630"/>
              <a:gd name="connsiteY1" fmla="*/ 0 h 684484"/>
              <a:gd name="connsiteX2" fmla="*/ 329631 w 329630"/>
              <a:gd name="connsiteY2" fmla="*/ 304624 h 684484"/>
              <a:gd name="connsiteX3" fmla="*/ 242930 w 329630"/>
              <a:gd name="connsiteY3" fmla="*/ 684485 h 684484"/>
              <a:gd name="connsiteX4" fmla="*/ 0 w 329630"/>
              <a:gd name="connsiteY4" fmla="*/ 379860 h 684484"/>
              <a:gd name="connsiteX5" fmla="*/ 0 w 329630"/>
              <a:gd name="connsiteY5" fmla="*/ 379860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79860"/>
                </a:moveTo>
                <a:lnTo>
                  <a:pt x="86701" y="0"/>
                </a:lnTo>
                <a:lnTo>
                  <a:pt x="329631" y="304624"/>
                </a:lnTo>
                <a:lnTo>
                  <a:pt x="242930" y="684485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8D7A0E70-0977-50A0-9C41-44A6D2485233}"/>
              </a:ext>
            </a:extLst>
          </p:cNvPr>
          <p:cNvSpPr/>
          <p:nvPr/>
        </p:nvSpPr>
        <p:spPr>
          <a:xfrm>
            <a:off x="414111" y="8195647"/>
            <a:ext cx="329630" cy="684484"/>
          </a:xfrm>
          <a:custGeom>
            <a:avLst/>
            <a:gdLst>
              <a:gd name="connsiteX0" fmla="*/ 0 w 329630"/>
              <a:gd name="connsiteY0" fmla="*/ 379860 h 684484"/>
              <a:gd name="connsiteX1" fmla="*/ 86701 w 329630"/>
              <a:gd name="connsiteY1" fmla="*/ 0 h 684484"/>
              <a:gd name="connsiteX2" fmla="*/ 329631 w 329630"/>
              <a:gd name="connsiteY2" fmla="*/ 304624 h 684484"/>
              <a:gd name="connsiteX3" fmla="*/ 242930 w 329630"/>
              <a:gd name="connsiteY3" fmla="*/ 684485 h 684484"/>
              <a:gd name="connsiteX4" fmla="*/ 0 w 329630"/>
              <a:gd name="connsiteY4" fmla="*/ 379860 h 684484"/>
              <a:gd name="connsiteX5" fmla="*/ 0 w 329630"/>
              <a:gd name="connsiteY5" fmla="*/ 379860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79860"/>
                </a:moveTo>
                <a:lnTo>
                  <a:pt x="86701" y="0"/>
                </a:lnTo>
                <a:lnTo>
                  <a:pt x="329631" y="304624"/>
                </a:lnTo>
                <a:lnTo>
                  <a:pt x="242930" y="684485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8E9741DC-1C20-D8FF-A2E8-357ABF33426E}"/>
              </a:ext>
            </a:extLst>
          </p:cNvPr>
          <p:cNvSpPr/>
          <p:nvPr/>
        </p:nvSpPr>
        <p:spPr>
          <a:xfrm>
            <a:off x="4834385" y="4570684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4 w 593973"/>
              <a:gd name="connsiteY2" fmla="*/ 304625 h 473678"/>
              <a:gd name="connsiteX3" fmla="*/ 242930 w 593973"/>
              <a:gd name="connsiteY3" fmla="*/ 473678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273F9542-D878-7C31-C59A-2FB7D051CA63}"/>
              </a:ext>
            </a:extLst>
          </p:cNvPr>
          <p:cNvSpPr/>
          <p:nvPr/>
        </p:nvSpPr>
        <p:spPr>
          <a:xfrm>
            <a:off x="5817988" y="3337285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4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4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3F0B64F7-2279-27F3-A647-EF3451CC702C}"/>
              </a:ext>
            </a:extLst>
          </p:cNvPr>
          <p:cNvSpPr/>
          <p:nvPr/>
        </p:nvSpPr>
        <p:spPr>
          <a:xfrm>
            <a:off x="3802666" y="5255170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FDA0EDD7-FBF7-B16E-4EA2-7AE27F683563}"/>
              </a:ext>
            </a:extLst>
          </p:cNvPr>
          <p:cNvSpPr/>
          <p:nvPr/>
        </p:nvSpPr>
        <p:spPr>
          <a:xfrm>
            <a:off x="7152635" y="3032660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65141CA1-F842-D0CF-38FF-A1EC61A47A80}"/>
              </a:ext>
            </a:extLst>
          </p:cNvPr>
          <p:cNvSpPr/>
          <p:nvPr/>
        </p:nvSpPr>
        <p:spPr>
          <a:xfrm>
            <a:off x="2819063" y="6488569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4 w 593973"/>
              <a:gd name="connsiteY2" fmla="*/ 304625 h 473678"/>
              <a:gd name="connsiteX3" fmla="*/ 242930 w 593973"/>
              <a:gd name="connsiteY3" fmla="*/ 473678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475FF243-3809-3AD5-9428-200BD8731314}"/>
              </a:ext>
            </a:extLst>
          </p:cNvPr>
          <p:cNvSpPr/>
          <p:nvPr/>
        </p:nvSpPr>
        <p:spPr>
          <a:xfrm>
            <a:off x="8222940" y="2179121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86925BB9-8607-214F-8E66-16BDC0E03A4C}"/>
              </a:ext>
            </a:extLst>
          </p:cNvPr>
          <p:cNvSpPr/>
          <p:nvPr/>
        </p:nvSpPr>
        <p:spPr>
          <a:xfrm>
            <a:off x="1397715" y="7173054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4 w 593973"/>
              <a:gd name="connsiteY2" fmla="*/ 304624 h 473678"/>
              <a:gd name="connsiteX3" fmla="*/ 242930 w 593973"/>
              <a:gd name="connsiteY3" fmla="*/ 473678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4" y="304624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D6775917-CF65-B9DC-27D3-CB9F9E241CEC}"/>
              </a:ext>
            </a:extLst>
          </p:cNvPr>
          <p:cNvSpPr/>
          <p:nvPr/>
        </p:nvSpPr>
        <p:spPr>
          <a:xfrm>
            <a:off x="9206543" y="945722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9A18943E-2BDA-55F3-24AC-8609F7E7360E}"/>
              </a:ext>
            </a:extLst>
          </p:cNvPr>
          <p:cNvSpPr/>
          <p:nvPr/>
        </p:nvSpPr>
        <p:spPr>
          <a:xfrm>
            <a:off x="500812" y="8026594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4 w 593973"/>
              <a:gd name="connsiteY2" fmla="*/ 304624 h 473678"/>
              <a:gd name="connsiteX3" fmla="*/ 242930 w 593973"/>
              <a:gd name="connsiteY3" fmla="*/ 473678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4" y="304624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3E8F6570-B50F-BEE1-1EE6-F9C9D04EDD15}"/>
              </a:ext>
            </a:extLst>
          </p:cNvPr>
          <p:cNvSpPr/>
          <p:nvPr/>
        </p:nvSpPr>
        <p:spPr>
          <a:xfrm>
            <a:off x="4483341" y="4570684"/>
            <a:ext cx="593973" cy="473678"/>
          </a:xfrm>
          <a:custGeom>
            <a:avLst/>
            <a:gdLst>
              <a:gd name="connsiteX0" fmla="*/ 242930 w 593973"/>
              <a:gd name="connsiteY0" fmla="*/ 304625 h 473678"/>
              <a:gd name="connsiteX1" fmla="*/ 0 w 593973"/>
              <a:gd name="connsiteY1" fmla="*/ 0 h 473678"/>
              <a:gd name="connsiteX2" fmla="*/ 351044 w 593973"/>
              <a:gd name="connsiteY2" fmla="*/ 169054 h 473678"/>
              <a:gd name="connsiteX3" fmla="*/ 593974 w 593973"/>
              <a:gd name="connsiteY3" fmla="*/ 473678 h 473678"/>
              <a:gd name="connsiteX4" fmla="*/ 242930 w 593973"/>
              <a:gd name="connsiteY4" fmla="*/ 304625 h 473678"/>
              <a:gd name="connsiteX5" fmla="*/ 24293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242930" y="304625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8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8643316D-9C2A-F4A0-0947-B2770EC9FE7D}"/>
              </a:ext>
            </a:extLst>
          </p:cNvPr>
          <p:cNvSpPr/>
          <p:nvPr/>
        </p:nvSpPr>
        <p:spPr>
          <a:xfrm>
            <a:off x="6801592" y="3032660"/>
            <a:ext cx="593974" cy="473678"/>
          </a:xfrm>
          <a:custGeom>
            <a:avLst/>
            <a:gdLst>
              <a:gd name="connsiteX0" fmla="*/ 242930 w 593974"/>
              <a:gd name="connsiteY0" fmla="*/ 304625 h 473678"/>
              <a:gd name="connsiteX1" fmla="*/ 0 w 593974"/>
              <a:gd name="connsiteY1" fmla="*/ 0 h 473678"/>
              <a:gd name="connsiteX2" fmla="*/ 351044 w 593974"/>
              <a:gd name="connsiteY2" fmla="*/ 169054 h 473678"/>
              <a:gd name="connsiteX3" fmla="*/ 593974 w 593974"/>
              <a:gd name="connsiteY3" fmla="*/ 473678 h 473678"/>
              <a:gd name="connsiteX4" fmla="*/ 242930 w 593974"/>
              <a:gd name="connsiteY4" fmla="*/ 304625 h 473678"/>
              <a:gd name="connsiteX5" fmla="*/ 24293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304625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8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B70AAAD2-AA0A-B7C2-AB23-C95B66484CA4}"/>
              </a:ext>
            </a:extLst>
          </p:cNvPr>
          <p:cNvSpPr/>
          <p:nvPr/>
        </p:nvSpPr>
        <p:spPr>
          <a:xfrm>
            <a:off x="2078390" y="6488569"/>
            <a:ext cx="593973" cy="473678"/>
          </a:xfrm>
          <a:custGeom>
            <a:avLst/>
            <a:gdLst>
              <a:gd name="connsiteX0" fmla="*/ 242930 w 593973"/>
              <a:gd name="connsiteY0" fmla="*/ 304625 h 473678"/>
              <a:gd name="connsiteX1" fmla="*/ 0 w 593973"/>
              <a:gd name="connsiteY1" fmla="*/ 0 h 473678"/>
              <a:gd name="connsiteX2" fmla="*/ 351044 w 593973"/>
              <a:gd name="connsiteY2" fmla="*/ 169054 h 473678"/>
              <a:gd name="connsiteX3" fmla="*/ 593974 w 593973"/>
              <a:gd name="connsiteY3" fmla="*/ 473678 h 473678"/>
              <a:gd name="connsiteX4" fmla="*/ 242930 w 593973"/>
              <a:gd name="connsiteY4" fmla="*/ 304625 h 473678"/>
              <a:gd name="connsiteX5" fmla="*/ 24293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242930" y="304625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8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75BF1910-DA70-0A71-37CF-2A533AA9DAAF}"/>
              </a:ext>
            </a:extLst>
          </p:cNvPr>
          <p:cNvSpPr/>
          <p:nvPr/>
        </p:nvSpPr>
        <p:spPr>
          <a:xfrm>
            <a:off x="9557587" y="945722"/>
            <a:ext cx="593974" cy="473678"/>
          </a:xfrm>
          <a:custGeom>
            <a:avLst/>
            <a:gdLst>
              <a:gd name="connsiteX0" fmla="*/ 242930 w 593974"/>
              <a:gd name="connsiteY0" fmla="*/ 304625 h 473678"/>
              <a:gd name="connsiteX1" fmla="*/ 0 w 593974"/>
              <a:gd name="connsiteY1" fmla="*/ 0 h 473678"/>
              <a:gd name="connsiteX2" fmla="*/ 351044 w 593974"/>
              <a:gd name="connsiteY2" fmla="*/ 169054 h 473678"/>
              <a:gd name="connsiteX3" fmla="*/ 593974 w 593974"/>
              <a:gd name="connsiteY3" fmla="*/ 473678 h 473678"/>
              <a:gd name="connsiteX4" fmla="*/ 242930 w 593974"/>
              <a:gd name="connsiteY4" fmla="*/ 304625 h 473678"/>
              <a:gd name="connsiteX5" fmla="*/ 24293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304625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8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1" name="Freeform: Shape 400">
            <a:extLst>
              <a:ext uri="{FF2B5EF4-FFF2-40B4-BE49-F238E27FC236}">
                <a16:creationId xmlns:a16="http://schemas.microsoft.com/office/drawing/2014/main" id="{8403174C-0F61-121A-ED35-936B9B1AE420}"/>
              </a:ext>
            </a:extLst>
          </p:cNvPr>
          <p:cNvSpPr/>
          <p:nvPr/>
        </p:nvSpPr>
        <p:spPr>
          <a:xfrm>
            <a:off x="5817988" y="3506339"/>
            <a:ext cx="329630" cy="684485"/>
          </a:xfrm>
          <a:custGeom>
            <a:avLst/>
            <a:gdLst>
              <a:gd name="connsiteX0" fmla="*/ 86701 w 329630"/>
              <a:gd name="connsiteY0" fmla="*/ 379861 h 684485"/>
              <a:gd name="connsiteX1" fmla="*/ 0 w 329630"/>
              <a:gd name="connsiteY1" fmla="*/ 0 h 684485"/>
              <a:gd name="connsiteX2" fmla="*/ 242930 w 329630"/>
              <a:gd name="connsiteY2" fmla="*/ 304625 h 684485"/>
              <a:gd name="connsiteX3" fmla="*/ 329631 w 329630"/>
              <a:gd name="connsiteY3" fmla="*/ 684485 h 684485"/>
              <a:gd name="connsiteX4" fmla="*/ 86701 w 329630"/>
              <a:gd name="connsiteY4" fmla="*/ 379861 h 684485"/>
              <a:gd name="connsiteX5" fmla="*/ 86701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79861"/>
                </a:moveTo>
                <a:lnTo>
                  <a:pt x="0" y="0"/>
                </a:lnTo>
                <a:lnTo>
                  <a:pt x="242930" y="304625"/>
                </a:lnTo>
                <a:lnTo>
                  <a:pt x="329631" y="68448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2" name="Freeform: Shape 401">
            <a:extLst>
              <a:ext uri="{FF2B5EF4-FFF2-40B4-BE49-F238E27FC236}">
                <a16:creationId xmlns:a16="http://schemas.microsoft.com/office/drawing/2014/main" id="{14D9350A-01A5-6BD6-4E46-113CB7FCEC07}"/>
              </a:ext>
            </a:extLst>
          </p:cNvPr>
          <p:cNvSpPr/>
          <p:nvPr/>
        </p:nvSpPr>
        <p:spPr>
          <a:xfrm>
            <a:off x="3413037" y="5424224"/>
            <a:ext cx="329630" cy="684484"/>
          </a:xfrm>
          <a:custGeom>
            <a:avLst/>
            <a:gdLst>
              <a:gd name="connsiteX0" fmla="*/ 86701 w 329630"/>
              <a:gd name="connsiteY0" fmla="*/ 379860 h 684484"/>
              <a:gd name="connsiteX1" fmla="*/ 0 w 329630"/>
              <a:gd name="connsiteY1" fmla="*/ 0 h 684484"/>
              <a:gd name="connsiteX2" fmla="*/ 242930 w 329630"/>
              <a:gd name="connsiteY2" fmla="*/ 304625 h 684484"/>
              <a:gd name="connsiteX3" fmla="*/ 329631 w 329630"/>
              <a:gd name="connsiteY3" fmla="*/ 684485 h 684484"/>
              <a:gd name="connsiteX4" fmla="*/ 86701 w 329630"/>
              <a:gd name="connsiteY4" fmla="*/ 379860 h 684484"/>
              <a:gd name="connsiteX5" fmla="*/ 86701 w 329630"/>
              <a:gd name="connsiteY5" fmla="*/ 379860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86701" y="379860"/>
                </a:moveTo>
                <a:lnTo>
                  <a:pt x="0" y="0"/>
                </a:lnTo>
                <a:lnTo>
                  <a:pt x="242930" y="304625"/>
                </a:lnTo>
                <a:lnTo>
                  <a:pt x="329631" y="684485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3" name="Freeform: Shape 402">
            <a:extLst>
              <a:ext uri="{FF2B5EF4-FFF2-40B4-BE49-F238E27FC236}">
                <a16:creationId xmlns:a16="http://schemas.microsoft.com/office/drawing/2014/main" id="{4C56E905-069C-09A3-34E1-9B8BC4C8B11B}"/>
              </a:ext>
            </a:extLst>
          </p:cNvPr>
          <p:cNvSpPr/>
          <p:nvPr/>
        </p:nvSpPr>
        <p:spPr>
          <a:xfrm>
            <a:off x="8487283" y="1799261"/>
            <a:ext cx="329630" cy="684485"/>
          </a:xfrm>
          <a:custGeom>
            <a:avLst/>
            <a:gdLst>
              <a:gd name="connsiteX0" fmla="*/ 86700 w 329630"/>
              <a:gd name="connsiteY0" fmla="*/ 379861 h 684485"/>
              <a:gd name="connsiteX1" fmla="*/ 0 w 329630"/>
              <a:gd name="connsiteY1" fmla="*/ 0 h 684485"/>
              <a:gd name="connsiteX2" fmla="*/ 242930 w 329630"/>
              <a:gd name="connsiteY2" fmla="*/ 304625 h 684485"/>
              <a:gd name="connsiteX3" fmla="*/ 329631 w 329630"/>
              <a:gd name="connsiteY3" fmla="*/ 684485 h 684485"/>
              <a:gd name="connsiteX4" fmla="*/ 86700 w 329630"/>
              <a:gd name="connsiteY4" fmla="*/ 379861 h 684485"/>
              <a:gd name="connsiteX5" fmla="*/ 8670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0" y="379861"/>
                </a:moveTo>
                <a:lnTo>
                  <a:pt x="0" y="0"/>
                </a:lnTo>
                <a:lnTo>
                  <a:pt x="242930" y="304625"/>
                </a:lnTo>
                <a:lnTo>
                  <a:pt x="329631" y="684485"/>
                </a:lnTo>
                <a:lnTo>
                  <a:pt x="86700" y="379861"/>
                </a:lnTo>
                <a:lnTo>
                  <a:pt x="8670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4" name="Freeform: Shape 403">
            <a:extLst>
              <a:ext uri="{FF2B5EF4-FFF2-40B4-BE49-F238E27FC236}">
                <a16:creationId xmlns:a16="http://schemas.microsoft.com/office/drawing/2014/main" id="{1DDFB798-0E23-8000-7884-D9C0F8D3BB3F}"/>
              </a:ext>
            </a:extLst>
          </p:cNvPr>
          <p:cNvSpPr/>
          <p:nvPr/>
        </p:nvSpPr>
        <p:spPr>
          <a:xfrm>
            <a:off x="1397715" y="7342108"/>
            <a:ext cx="329630" cy="684485"/>
          </a:xfrm>
          <a:custGeom>
            <a:avLst/>
            <a:gdLst>
              <a:gd name="connsiteX0" fmla="*/ 86701 w 329630"/>
              <a:gd name="connsiteY0" fmla="*/ 379860 h 684485"/>
              <a:gd name="connsiteX1" fmla="*/ 0 w 329630"/>
              <a:gd name="connsiteY1" fmla="*/ 0 h 684485"/>
              <a:gd name="connsiteX2" fmla="*/ 242930 w 329630"/>
              <a:gd name="connsiteY2" fmla="*/ 304624 h 684485"/>
              <a:gd name="connsiteX3" fmla="*/ 329631 w 329630"/>
              <a:gd name="connsiteY3" fmla="*/ 684485 h 684485"/>
              <a:gd name="connsiteX4" fmla="*/ 86701 w 329630"/>
              <a:gd name="connsiteY4" fmla="*/ 379860 h 684485"/>
              <a:gd name="connsiteX5" fmla="*/ 86701 w 329630"/>
              <a:gd name="connsiteY5" fmla="*/ 379860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79860"/>
                </a:moveTo>
                <a:lnTo>
                  <a:pt x="0" y="0"/>
                </a:lnTo>
                <a:lnTo>
                  <a:pt x="242930" y="304624"/>
                </a:lnTo>
                <a:lnTo>
                  <a:pt x="329631" y="684485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5" name="Freeform: Shape 404">
            <a:extLst>
              <a:ext uri="{FF2B5EF4-FFF2-40B4-BE49-F238E27FC236}">
                <a16:creationId xmlns:a16="http://schemas.microsoft.com/office/drawing/2014/main" id="{AEF6CC68-8A20-539A-2FFF-075D9E3B1E54}"/>
              </a:ext>
            </a:extLst>
          </p:cNvPr>
          <p:cNvSpPr/>
          <p:nvPr/>
        </p:nvSpPr>
        <p:spPr>
          <a:xfrm>
            <a:off x="5575058" y="4266060"/>
            <a:ext cx="485860" cy="609248"/>
          </a:xfrm>
          <a:custGeom>
            <a:avLst/>
            <a:gdLst>
              <a:gd name="connsiteX0" fmla="*/ 0 w 485860"/>
              <a:gd name="connsiteY0" fmla="*/ 304624 h 609248"/>
              <a:gd name="connsiteX1" fmla="*/ 242930 w 485860"/>
              <a:gd name="connsiteY1" fmla="*/ 0 h 609248"/>
              <a:gd name="connsiteX2" fmla="*/ 485860 w 485860"/>
              <a:gd name="connsiteY2" fmla="*/ 304624 h 609248"/>
              <a:gd name="connsiteX3" fmla="*/ 242930 w 485860"/>
              <a:gd name="connsiteY3" fmla="*/ 609249 h 609248"/>
              <a:gd name="connsiteX4" fmla="*/ 0 w 485860"/>
              <a:gd name="connsiteY4" fmla="*/ 304624 h 609248"/>
              <a:gd name="connsiteX5" fmla="*/ 0 w 485860"/>
              <a:gd name="connsiteY5" fmla="*/ 304624 h 609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8">
                <a:moveTo>
                  <a:pt x="0" y="304624"/>
                </a:moveTo>
                <a:lnTo>
                  <a:pt x="242930" y="0"/>
                </a:lnTo>
                <a:lnTo>
                  <a:pt x="485860" y="304624"/>
                </a:lnTo>
                <a:lnTo>
                  <a:pt x="242930" y="609249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6" name="Freeform: Shape 405">
            <a:extLst>
              <a:ext uri="{FF2B5EF4-FFF2-40B4-BE49-F238E27FC236}">
                <a16:creationId xmlns:a16="http://schemas.microsoft.com/office/drawing/2014/main" id="{AAC9E961-323C-2B08-710C-1CEC4683FF8A}"/>
              </a:ext>
            </a:extLst>
          </p:cNvPr>
          <p:cNvSpPr/>
          <p:nvPr/>
        </p:nvSpPr>
        <p:spPr>
          <a:xfrm>
            <a:off x="4153710" y="4950545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60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7" name="Freeform: Shape 406">
            <a:extLst>
              <a:ext uri="{FF2B5EF4-FFF2-40B4-BE49-F238E27FC236}">
                <a16:creationId xmlns:a16="http://schemas.microsoft.com/office/drawing/2014/main" id="{F178BB4D-F707-A310-6C59-474735CC87F1}"/>
              </a:ext>
            </a:extLst>
          </p:cNvPr>
          <p:cNvSpPr/>
          <p:nvPr/>
        </p:nvSpPr>
        <p:spPr>
          <a:xfrm>
            <a:off x="6169032" y="3032660"/>
            <a:ext cx="485860" cy="609249"/>
          </a:xfrm>
          <a:custGeom>
            <a:avLst/>
            <a:gdLst>
              <a:gd name="connsiteX0" fmla="*/ 0 w 485860"/>
              <a:gd name="connsiteY0" fmla="*/ 304625 h 609249"/>
              <a:gd name="connsiteX1" fmla="*/ 242930 w 485860"/>
              <a:gd name="connsiteY1" fmla="*/ 0 h 609249"/>
              <a:gd name="connsiteX2" fmla="*/ 485860 w 485860"/>
              <a:gd name="connsiteY2" fmla="*/ 304625 h 609249"/>
              <a:gd name="connsiteX3" fmla="*/ 242930 w 485860"/>
              <a:gd name="connsiteY3" fmla="*/ 609249 h 609249"/>
              <a:gd name="connsiteX4" fmla="*/ 0 w 485860"/>
              <a:gd name="connsiteY4" fmla="*/ 304625 h 609249"/>
              <a:gd name="connsiteX5" fmla="*/ 0 w 485860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8" name="Freeform: Shape 407">
            <a:extLst>
              <a:ext uri="{FF2B5EF4-FFF2-40B4-BE49-F238E27FC236}">
                <a16:creationId xmlns:a16="http://schemas.microsoft.com/office/drawing/2014/main" id="{BAA8616E-95FC-61DA-472F-8B1BA97A15FF}"/>
              </a:ext>
            </a:extLst>
          </p:cNvPr>
          <p:cNvSpPr/>
          <p:nvPr/>
        </p:nvSpPr>
        <p:spPr>
          <a:xfrm>
            <a:off x="3170107" y="6183945"/>
            <a:ext cx="485860" cy="609249"/>
          </a:xfrm>
          <a:custGeom>
            <a:avLst/>
            <a:gdLst>
              <a:gd name="connsiteX0" fmla="*/ 0 w 485860"/>
              <a:gd name="connsiteY0" fmla="*/ 304625 h 609249"/>
              <a:gd name="connsiteX1" fmla="*/ 242930 w 485860"/>
              <a:gd name="connsiteY1" fmla="*/ 0 h 609249"/>
              <a:gd name="connsiteX2" fmla="*/ 485860 w 485860"/>
              <a:gd name="connsiteY2" fmla="*/ 304625 h 609249"/>
              <a:gd name="connsiteX3" fmla="*/ 242930 w 485860"/>
              <a:gd name="connsiteY3" fmla="*/ 609249 h 609249"/>
              <a:gd name="connsiteX4" fmla="*/ 0 w 485860"/>
              <a:gd name="connsiteY4" fmla="*/ 304625 h 609249"/>
              <a:gd name="connsiteX5" fmla="*/ 0 w 485860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9" name="Freeform: Shape 408">
            <a:extLst>
              <a:ext uri="{FF2B5EF4-FFF2-40B4-BE49-F238E27FC236}">
                <a16:creationId xmlns:a16="http://schemas.microsoft.com/office/drawing/2014/main" id="{F16F596C-3FBA-1DB7-4E93-BA7ED6E84BAA}"/>
              </a:ext>
            </a:extLst>
          </p:cNvPr>
          <p:cNvSpPr/>
          <p:nvPr/>
        </p:nvSpPr>
        <p:spPr>
          <a:xfrm>
            <a:off x="7590380" y="2348175"/>
            <a:ext cx="485860" cy="609249"/>
          </a:xfrm>
          <a:custGeom>
            <a:avLst/>
            <a:gdLst>
              <a:gd name="connsiteX0" fmla="*/ 0 w 485860"/>
              <a:gd name="connsiteY0" fmla="*/ 304625 h 609249"/>
              <a:gd name="connsiteX1" fmla="*/ 242930 w 485860"/>
              <a:gd name="connsiteY1" fmla="*/ 0 h 609249"/>
              <a:gd name="connsiteX2" fmla="*/ 485860 w 485860"/>
              <a:gd name="connsiteY2" fmla="*/ 304625 h 609249"/>
              <a:gd name="connsiteX3" fmla="*/ 242930 w 485860"/>
              <a:gd name="connsiteY3" fmla="*/ 609249 h 609249"/>
              <a:gd name="connsiteX4" fmla="*/ 0 w 485860"/>
              <a:gd name="connsiteY4" fmla="*/ 304625 h 609249"/>
              <a:gd name="connsiteX5" fmla="*/ 0 w 485860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0" name="Freeform: Shape 409">
            <a:extLst>
              <a:ext uri="{FF2B5EF4-FFF2-40B4-BE49-F238E27FC236}">
                <a16:creationId xmlns:a16="http://schemas.microsoft.com/office/drawing/2014/main" id="{667520C5-4645-0837-4DE7-A793C1273574}"/>
              </a:ext>
            </a:extLst>
          </p:cNvPr>
          <p:cNvSpPr/>
          <p:nvPr/>
        </p:nvSpPr>
        <p:spPr>
          <a:xfrm>
            <a:off x="1835459" y="6488569"/>
            <a:ext cx="485859" cy="609248"/>
          </a:xfrm>
          <a:custGeom>
            <a:avLst/>
            <a:gdLst>
              <a:gd name="connsiteX0" fmla="*/ 0 w 485859"/>
              <a:gd name="connsiteY0" fmla="*/ 304625 h 609248"/>
              <a:gd name="connsiteX1" fmla="*/ 242930 w 485859"/>
              <a:gd name="connsiteY1" fmla="*/ 0 h 609248"/>
              <a:gd name="connsiteX2" fmla="*/ 485860 w 485859"/>
              <a:gd name="connsiteY2" fmla="*/ 304625 h 609248"/>
              <a:gd name="connsiteX3" fmla="*/ 242930 w 485859"/>
              <a:gd name="connsiteY3" fmla="*/ 609249 h 609248"/>
              <a:gd name="connsiteX4" fmla="*/ 0 w 485859"/>
              <a:gd name="connsiteY4" fmla="*/ 304625 h 609248"/>
              <a:gd name="connsiteX5" fmla="*/ 0 w 485859"/>
              <a:gd name="connsiteY5" fmla="*/ 304625 h 609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8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1" name="Freeform: Shape 410">
            <a:extLst>
              <a:ext uri="{FF2B5EF4-FFF2-40B4-BE49-F238E27FC236}">
                <a16:creationId xmlns:a16="http://schemas.microsoft.com/office/drawing/2014/main" id="{95C4340D-F827-89A7-CC9A-7BEFB847E13B}"/>
              </a:ext>
            </a:extLst>
          </p:cNvPr>
          <p:cNvSpPr/>
          <p:nvPr/>
        </p:nvSpPr>
        <p:spPr>
          <a:xfrm>
            <a:off x="8573983" y="1114776"/>
            <a:ext cx="485860" cy="609249"/>
          </a:xfrm>
          <a:custGeom>
            <a:avLst/>
            <a:gdLst>
              <a:gd name="connsiteX0" fmla="*/ 0 w 485860"/>
              <a:gd name="connsiteY0" fmla="*/ 304625 h 609249"/>
              <a:gd name="connsiteX1" fmla="*/ 242930 w 485860"/>
              <a:gd name="connsiteY1" fmla="*/ 0 h 609249"/>
              <a:gd name="connsiteX2" fmla="*/ 485860 w 485860"/>
              <a:gd name="connsiteY2" fmla="*/ 304625 h 609249"/>
              <a:gd name="connsiteX3" fmla="*/ 242930 w 485860"/>
              <a:gd name="connsiteY3" fmla="*/ 609249 h 609249"/>
              <a:gd name="connsiteX4" fmla="*/ 0 w 485860"/>
              <a:gd name="connsiteY4" fmla="*/ 304625 h 609249"/>
              <a:gd name="connsiteX5" fmla="*/ 0 w 485860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2" name="Freeform: Shape 411">
            <a:extLst>
              <a:ext uri="{FF2B5EF4-FFF2-40B4-BE49-F238E27FC236}">
                <a16:creationId xmlns:a16="http://schemas.microsoft.com/office/drawing/2014/main" id="{7EA80D82-9BE2-ED78-EF78-53550356CD87}"/>
              </a:ext>
            </a:extLst>
          </p:cNvPr>
          <p:cNvSpPr/>
          <p:nvPr/>
        </p:nvSpPr>
        <p:spPr>
          <a:xfrm>
            <a:off x="851856" y="7721969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60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3" name="Freeform: Shape 412">
            <a:extLst>
              <a:ext uri="{FF2B5EF4-FFF2-40B4-BE49-F238E27FC236}">
                <a16:creationId xmlns:a16="http://schemas.microsoft.com/office/drawing/2014/main" id="{1FD44137-4DB8-DB8A-E815-D3E9CA37696B}"/>
              </a:ext>
            </a:extLst>
          </p:cNvPr>
          <p:cNvSpPr/>
          <p:nvPr/>
        </p:nvSpPr>
        <p:spPr>
          <a:xfrm>
            <a:off x="9908631" y="810151"/>
            <a:ext cx="485860" cy="609249"/>
          </a:xfrm>
          <a:custGeom>
            <a:avLst/>
            <a:gdLst>
              <a:gd name="connsiteX0" fmla="*/ 0 w 485860"/>
              <a:gd name="connsiteY0" fmla="*/ 304625 h 609249"/>
              <a:gd name="connsiteX1" fmla="*/ 242930 w 485860"/>
              <a:gd name="connsiteY1" fmla="*/ 0 h 609249"/>
              <a:gd name="connsiteX2" fmla="*/ 485860 w 485860"/>
              <a:gd name="connsiteY2" fmla="*/ 304625 h 609249"/>
              <a:gd name="connsiteX3" fmla="*/ 242930 w 485860"/>
              <a:gd name="connsiteY3" fmla="*/ 609249 h 609249"/>
              <a:gd name="connsiteX4" fmla="*/ 0 w 485860"/>
              <a:gd name="connsiteY4" fmla="*/ 304625 h 609249"/>
              <a:gd name="connsiteX5" fmla="*/ 0 w 485860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4" name="Freeform: Shape 413">
            <a:extLst>
              <a:ext uri="{FF2B5EF4-FFF2-40B4-BE49-F238E27FC236}">
                <a16:creationId xmlns:a16="http://schemas.microsoft.com/office/drawing/2014/main" id="{3399DC44-EA7F-4168-5762-8C07A10CC5C9}"/>
              </a:ext>
            </a:extLst>
          </p:cNvPr>
          <p:cNvSpPr/>
          <p:nvPr/>
        </p:nvSpPr>
        <p:spPr>
          <a:xfrm>
            <a:off x="414111" y="2652800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5" name="Freeform: Shape 414">
            <a:extLst>
              <a:ext uri="{FF2B5EF4-FFF2-40B4-BE49-F238E27FC236}">
                <a16:creationId xmlns:a16="http://schemas.microsoft.com/office/drawing/2014/main" id="{A5AF3C85-F0DB-D341-9227-784FB7C6CBAC}"/>
              </a:ext>
            </a:extLst>
          </p:cNvPr>
          <p:cNvSpPr/>
          <p:nvPr/>
        </p:nvSpPr>
        <p:spPr>
          <a:xfrm>
            <a:off x="2342733" y="1114776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6" name="Freeform: Shape 415">
            <a:extLst>
              <a:ext uri="{FF2B5EF4-FFF2-40B4-BE49-F238E27FC236}">
                <a16:creationId xmlns:a16="http://schemas.microsoft.com/office/drawing/2014/main" id="{0734D6AB-5CF9-528C-906A-B8AFCEACBA7B}"/>
              </a:ext>
            </a:extLst>
          </p:cNvPr>
          <p:cNvSpPr/>
          <p:nvPr/>
        </p:nvSpPr>
        <p:spPr>
          <a:xfrm>
            <a:off x="-656192" y="3506339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7" name="Freeform: Shape 416">
            <a:extLst>
              <a:ext uri="{FF2B5EF4-FFF2-40B4-BE49-F238E27FC236}">
                <a16:creationId xmlns:a16="http://schemas.microsoft.com/office/drawing/2014/main" id="{8AB3A449-B028-D2A4-2989-8ECCD02BF091}"/>
              </a:ext>
            </a:extLst>
          </p:cNvPr>
          <p:cNvSpPr/>
          <p:nvPr/>
        </p:nvSpPr>
        <p:spPr>
          <a:xfrm>
            <a:off x="3413037" y="261237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8" name="Freeform: Shape 417">
            <a:extLst>
              <a:ext uri="{FF2B5EF4-FFF2-40B4-BE49-F238E27FC236}">
                <a16:creationId xmlns:a16="http://schemas.microsoft.com/office/drawing/2014/main" id="{50ECC456-BDD8-8052-4ADB-8C9FE12616AD}"/>
              </a:ext>
            </a:extLst>
          </p:cNvPr>
          <p:cNvSpPr/>
          <p:nvPr/>
        </p:nvSpPr>
        <p:spPr>
          <a:xfrm>
            <a:off x="-1990839" y="4570684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9" name="Freeform: Shape 418">
            <a:extLst>
              <a:ext uri="{FF2B5EF4-FFF2-40B4-BE49-F238E27FC236}">
                <a16:creationId xmlns:a16="http://schemas.microsoft.com/office/drawing/2014/main" id="{D232AD80-E25B-FD88-0B46-05258DDEFA22}"/>
              </a:ext>
            </a:extLst>
          </p:cNvPr>
          <p:cNvSpPr/>
          <p:nvPr/>
        </p:nvSpPr>
        <p:spPr>
          <a:xfrm>
            <a:off x="4747684" y="-803108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0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0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0" name="Freeform: Shape 419">
            <a:extLst>
              <a:ext uri="{FF2B5EF4-FFF2-40B4-BE49-F238E27FC236}">
                <a16:creationId xmlns:a16="http://schemas.microsoft.com/office/drawing/2014/main" id="{A64E524C-7052-1E93-1669-29B47D21DF9C}"/>
              </a:ext>
            </a:extLst>
          </p:cNvPr>
          <p:cNvSpPr/>
          <p:nvPr/>
        </p:nvSpPr>
        <p:spPr>
          <a:xfrm>
            <a:off x="3061993" y="641097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1" name="Freeform: Shape 420">
            <a:extLst>
              <a:ext uri="{FF2B5EF4-FFF2-40B4-BE49-F238E27FC236}">
                <a16:creationId xmlns:a16="http://schemas.microsoft.com/office/drawing/2014/main" id="{9A10266B-75D8-B21B-395E-13BC7681D77C}"/>
              </a:ext>
            </a:extLst>
          </p:cNvPr>
          <p:cNvSpPr/>
          <p:nvPr/>
        </p:nvSpPr>
        <p:spPr>
          <a:xfrm>
            <a:off x="4396640" y="-423247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4 w 593973"/>
              <a:gd name="connsiteY2" fmla="*/ 304625 h 473678"/>
              <a:gd name="connsiteX3" fmla="*/ 242930 w 593973"/>
              <a:gd name="connsiteY3" fmla="*/ 473678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2" name="Freeform: Shape 421">
            <a:extLst>
              <a:ext uri="{FF2B5EF4-FFF2-40B4-BE49-F238E27FC236}">
                <a16:creationId xmlns:a16="http://schemas.microsoft.com/office/drawing/2014/main" id="{A676B27C-10F1-F8DD-D6E3-81E3DED7CC2D}"/>
              </a:ext>
            </a:extLst>
          </p:cNvPr>
          <p:cNvSpPr/>
          <p:nvPr/>
        </p:nvSpPr>
        <p:spPr>
          <a:xfrm>
            <a:off x="1991689" y="1494636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3" name="Freeform: Shape 422">
            <a:extLst>
              <a:ext uri="{FF2B5EF4-FFF2-40B4-BE49-F238E27FC236}">
                <a16:creationId xmlns:a16="http://schemas.microsoft.com/office/drawing/2014/main" id="{ECAC3968-6EAD-D0F0-EF4C-CEA0DBE52A00}"/>
              </a:ext>
            </a:extLst>
          </p:cNvPr>
          <p:cNvSpPr/>
          <p:nvPr/>
        </p:nvSpPr>
        <p:spPr>
          <a:xfrm>
            <a:off x="5466944" y="-1276786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4" name="Freeform: Shape 423">
            <a:extLst>
              <a:ext uri="{FF2B5EF4-FFF2-40B4-BE49-F238E27FC236}">
                <a16:creationId xmlns:a16="http://schemas.microsoft.com/office/drawing/2014/main" id="{0185658D-DF0D-7938-7237-563BE76F11C6}"/>
              </a:ext>
            </a:extLst>
          </p:cNvPr>
          <p:cNvSpPr/>
          <p:nvPr/>
        </p:nvSpPr>
        <p:spPr>
          <a:xfrm>
            <a:off x="1133371" y="2179121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5" name="Freeform: Shape 424">
            <a:extLst>
              <a:ext uri="{FF2B5EF4-FFF2-40B4-BE49-F238E27FC236}">
                <a16:creationId xmlns:a16="http://schemas.microsoft.com/office/drawing/2014/main" id="{A64B0AD0-1A39-C93A-2DC4-25E5337539D2}"/>
              </a:ext>
            </a:extLst>
          </p:cNvPr>
          <p:cNvSpPr/>
          <p:nvPr/>
        </p:nvSpPr>
        <p:spPr>
          <a:xfrm>
            <a:off x="63067" y="3032660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4 w 593973"/>
              <a:gd name="connsiteY2" fmla="*/ 304625 h 473678"/>
              <a:gd name="connsiteX3" fmla="*/ 242930 w 593973"/>
              <a:gd name="connsiteY3" fmla="*/ 473678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6" name="Freeform: Shape 425">
            <a:extLst>
              <a:ext uri="{FF2B5EF4-FFF2-40B4-BE49-F238E27FC236}">
                <a16:creationId xmlns:a16="http://schemas.microsoft.com/office/drawing/2014/main" id="{1CFC53C2-59C0-F656-F8F3-935B9516B590}"/>
              </a:ext>
            </a:extLst>
          </p:cNvPr>
          <p:cNvSpPr/>
          <p:nvPr/>
        </p:nvSpPr>
        <p:spPr>
          <a:xfrm>
            <a:off x="-1271579" y="4097006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4 w 593973"/>
              <a:gd name="connsiteY2" fmla="*/ 304624 h 473678"/>
              <a:gd name="connsiteX3" fmla="*/ 242930 w 593973"/>
              <a:gd name="connsiteY3" fmla="*/ 473678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4" y="304624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7" name="Freeform: Shape 426">
            <a:extLst>
              <a:ext uri="{FF2B5EF4-FFF2-40B4-BE49-F238E27FC236}">
                <a16:creationId xmlns:a16="http://schemas.microsoft.com/office/drawing/2014/main" id="{0BC8CEE8-1889-8A84-B875-6AE980EC2F22}"/>
              </a:ext>
            </a:extLst>
          </p:cNvPr>
          <p:cNvSpPr/>
          <p:nvPr/>
        </p:nvSpPr>
        <p:spPr>
          <a:xfrm>
            <a:off x="3889367" y="261237"/>
            <a:ext cx="593974" cy="473678"/>
          </a:xfrm>
          <a:custGeom>
            <a:avLst/>
            <a:gdLst>
              <a:gd name="connsiteX0" fmla="*/ 242930 w 593974"/>
              <a:gd name="connsiteY0" fmla="*/ 304625 h 473678"/>
              <a:gd name="connsiteX1" fmla="*/ 0 w 593974"/>
              <a:gd name="connsiteY1" fmla="*/ 0 h 473678"/>
              <a:gd name="connsiteX2" fmla="*/ 351044 w 593974"/>
              <a:gd name="connsiteY2" fmla="*/ 169054 h 473678"/>
              <a:gd name="connsiteX3" fmla="*/ 593974 w 593974"/>
              <a:gd name="connsiteY3" fmla="*/ 473678 h 473678"/>
              <a:gd name="connsiteX4" fmla="*/ 242930 w 593974"/>
              <a:gd name="connsiteY4" fmla="*/ 304625 h 473678"/>
              <a:gd name="connsiteX5" fmla="*/ 24293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304625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8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8" name="Freeform: Shape 427">
            <a:extLst>
              <a:ext uri="{FF2B5EF4-FFF2-40B4-BE49-F238E27FC236}">
                <a16:creationId xmlns:a16="http://schemas.microsoft.com/office/drawing/2014/main" id="{B81FF139-EA11-8619-820D-8CD107390E86}"/>
              </a:ext>
            </a:extLst>
          </p:cNvPr>
          <p:cNvSpPr/>
          <p:nvPr/>
        </p:nvSpPr>
        <p:spPr>
          <a:xfrm>
            <a:off x="1484415" y="2179121"/>
            <a:ext cx="593974" cy="473678"/>
          </a:xfrm>
          <a:custGeom>
            <a:avLst/>
            <a:gdLst>
              <a:gd name="connsiteX0" fmla="*/ 242930 w 593974"/>
              <a:gd name="connsiteY0" fmla="*/ 304625 h 473678"/>
              <a:gd name="connsiteX1" fmla="*/ 0 w 593974"/>
              <a:gd name="connsiteY1" fmla="*/ 0 h 473678"/>
              <a:gd name="connsiteX2" fmla="*/ 351044 w 593974"/>
              <a:gd name="connsiteY2" fmla="*/ 169054 h 473678"/>
              <a:gd name="connsiteX3" fmla="*/ 593974 w 593974"/>
              <a:gd name="connsiteY3" fmla="*/ 473678 h 473678"/>
              <a:gd name="connsiteX4" fmla="*/ 242930 w 593974"/>
              <a:gd name="connsiteY4" fmla="*/ 304625 h 473678"/>
              <a:gd name="connsiteX5" fmla="*/ 24293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304625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8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9" name="Freeform: Shape 428">
            <a:extLst>
              <a:ext uri="{FF2B5EF4-FFF2-40B4-BE49-F238E27FC236}">
                <a16:creationId xmlns:a16="http://schemas.microsoft.com/office/drawing/2014/main" id="{066AC2A7-E5A6-54CF-8902-2E36F5021A1B}"/>
              </a:ext>
            </a:extLst>
          </p:cNvPr>
          <p:cNvSpPr/>
          <p:nvPr/>
        </p:nvSpPr>
        <p:spPr>
          <a:xfrm>
            <a:off x="-920535" y="4097006"/>
            <a:ext cx="593973" cy="473678"/>
          </a:xfrm>
          <a:custGeom>
            <a:avLst/>
            <a:gdLst>
              <a:gd name="connsiteX0" fmla="*/ 242930 w 593973"/>
              <a:gd name="connsiteY0" fmla="*/ 304624 h 473678"/>
              <a:gd name="connsiteX1" fmla="*/ 0 w 593973"/>
              <a:gd name="connsiteY1" fmla="*/ 0 h 473678"/>
              <a:gd name="connsiteX2" fmla="*/ 351044 w 593973"/>
              <a:gd name="connsiteY2" fmla="*/ 169054 h 473678"/>
              <a:gd name="connsiteX3" fmla="*/ 593974 w 593973"/>
              <a:gd name="connsiteY3" fmla="*/ 473678 h 473678"/>
              <a:gd name="connsiteX4" fmla="*/ 242930 w 593973"/>
              <a:gd name="connsiteY4" fmla="*/ 304624 h 473678"/>
              <a:gd name="connsiteX5" fmla="*/ 242930 w 593973"/>
              <a:gd name="connsiteY5" fmla="*/ 30462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242930" y="304624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8"/>
                </a:lnTo>
                <a:lnTo>
                  <a:pt x="242930" y="304624"/>
                </a:lnTo>
                <a:lnTo>
                  <a:pt x="24293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0" name="Freeform: Shape 429">
            <a:extLst>
              <a:ext uri="{FF2B5EF4-FFF2-40B4-BE49-F238E27FC236}">
                <a16:creationId xmlns:a16="http://schemas.microsoft.com/office/drawing/2014/main" id="{8817E120-4B4F-F443-A125-8FB9A55E9FD8}"/>
              </a:ext>
            </a:extLst>
          </p:cNvPr>
          <p:cNvSpPr/>
          <p:nvPr/>
        </p:nvSpPr>
        <p:spPr>
          <a:xfrm>
            <a:off x="-656192" y="3886200"/>
            <a:ext cx="329630" cy="684484"/>
          </a:xfrm>
          <a:custGeom>
            <a:avLst/>
            <a:gdLst>
              <a:gd name="connsiteX0" fmla="*/ 86701 w 329630"/>
              <a:gd name="connsiteY0" fmla="*/ 379861 h 684484"/>
              <a:gd name="connsiteX1" fmla="*/ 0 w 329630"/>
              <a:gd name="connsiteY1" fmla="*/ 0 h 684484"/>
              <a:gd name="connsiteX2" fmla="*/ 242930 w 329630"/>
              <a:gd name="connsiteY2" fmla="*/ 304625 h 684484"/>
              <a:gd name="connsiteX3" fmla="*/ 329631 w 329630"/>
              <a:gd name="connsiteY3" fmla="*/ 684485 h 684484"/>
              <a:gd name="connsiteX4" fmla="*/ 86701 w 329630"/>
              <a:gd name="connsiteY4" fmla="*/ 379861 h 684484"/>
              <a:gd name="connsiteX5" fmla="*/ 86701 w 329630"/>
              <a:gd name="connsiteY5" fmla="*/ 379861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86701" y="379861"/>
                </a:moveTo>
                <a:lnTo>
                  <a:pt x="0" y="0"/>
                </a:lnTo>
                <a:lnTo>
                  <a:pt x="242930" y="304625"/>
                </a:lnTo>
                <a:lnTo>
                  <a:pt x="329631" y="68448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1" name="Freeform: Shape 430">
            <a:extLst>
              <a:ext uri="{FF2B5EF4-FFF2-40B4-BE49-F238E27FC236}">
                <a16:creationId xmlns:a16="http://schemas.microsoft.com/office/drawing/2014/main" id="{A562069E-C8F3-1CFD-EF6A-754F6B4B9F50}"/>
              </a:ext>
            </a:extLst>
          </p:cNvPr>
          <p:cNvSpPr/>
          <p:nvPr/>
        </p:nvSpPr>
        <p:spPr>
          <a:xfrm>
            <a:off x="1748759" y="1968315"/>
            <a:ext cx="329630" cy="684485"/>
          </a:xfrm>
          <a:custGeom>
            <a:avLst/>
            <a:gdLst>
              <a:gd name="connsiteX0" fmla="*/ 86701 w 329630"/>
              <a:gd name="connsiteY0" fmla="*/ 379861 h 684485"/>
              <a:gd name="connsiteX1" fmla="*/ 0 w 329630"/>
              <a:gd name="connsiteY1" fmla="*/ 0 h 684485"/>
              <a:gd name="connsiteX2" fmla="*/ 242930 w 329630"/>
              <a:gd name="connsiteY2" fmla="*/ 304625 h 684485"/>
              <a:gd name="connsiteX3" fmla="*/ 329631 w 329630"/>
              <a:gd name="connsiteY3" fmla="*/ 684485 h 684485"/>
              <a:gd name="connsiteX4" fmla="*/ 86701 w 329630"/>
              <a:gd name="connsiteY4" fmla="*/ 379861 h 684485"/>
              <a:gd name="connsiteX5" fmla="*/ 86701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79861"/>
                </a:moveTo>
                <a:lnTo>
                  <a:pt x="0" y="0"/>
                </a:lnTo>
                <a:lnTo>
                  <a:pt x="242930" y="304625"/>
                </a:lnTo>
                <a:lnTo>
                  <a:pt x="329631" y="68448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2" name="Freeform: Shape 431">
            <a:extLst>
              <a:ext uri="{FF2B5EF4-FFF2-40B4-BE49-F238E27FC236}">
                <a16:creationId xmlns:a16="http://schemas.microsoft.com/office/drawing/2014/main" id="{62AF0435-C741-4C89-9F01-751CDD05EF71}"/>
              </a:ext>
            </a:extLst>
          </p:cNvPr>
          <p:cNvSpPr/>
          <p:nvPr/>
        </p:nvSpPr>
        <p:spPr>
          <a:xfrm>
            <a:off x="4153710" y="50430"/>
            <a:ext cx="329630" cy="684485"/>
          </a:xfrm>
          <a:custGeom>
            <a:avLst/>
            <a:gdLst>
              <a:gd name="connsiteX0" fmla="*/ 86701 w 329630"/>
              <a:gd name="connsiteY0" fmla="*/ 379861 h 684485"/>
              <a:gd name="connsiteX1" fmla="*/ 0 w 329630"/>
              <a:gd name="connsiteY1" fmla="*/ 0 h 684485"/>
              <a:gd name="connsiteX2" fmla="*/ 242930 w 329630"/>
              <a:gd name="connsiteY2" fmla="*/ 304625 h 684485"/>
              <a:gd name="connsiteX3" fmla="*/ 329631 w 329630"/>
              <a:gd name="connsiteY3" fmla="*/ 684485 h 684485"/>
              <a:gd name="connsiteX4" fmla="*/ 86701 w 329630"/>
              <a:gd name="connsiteY4" fmla="*/ 379861 h 684485"/>
              <a:gd name="connsiteX5" fmla="*/ 86701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79861"/>
                </a:moveTo>
                <a:lnTo>
                  <a:pt x="0" y="0"/>
                </a:lnTo>
                <a:lnTo>
                  <a:pt x="242930" y="304625"/>
                </a:lnTo>
                <a:lnTo>
                  <a:pt x="329631" y="68448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3" name="Freeform: Shape 432">
            <a:extLst>
              <a:ext uri="{FF2B5EF4-FFF2-40B4-BE49-F238E27FC236}">
                <a16:creationId xmlns:a16="http://schemas.microsoft.com/office/drawing/2014/main" id="{F572C47F-D2F9-BB4A-EC94-928297D6AAC6}"/>
              </a:ext>
            </a:extLst>
          </p:cNvPr>
          <p:cNvSpPr/>
          <p:nvPr/>
        </p:nvSpPr>
        <p:spPr>
          <a:xfrm>
            <a:off x="1748759" y="1663690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60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4" name="Freeform: Shape 433">
            <a:extLst>
              <a:ext uri="{FF2B5EF4-FFF2-40B4-BE49-F238E27FC236}">
                <a16:creationId xmlns:a16="http://schemas.microsoft.com/office/drawing/2014/main" id="{B77AF14E-734A-AECC-878D-63A1F02F2049}"/>
              </a:ext>
            </a:extLst>
          </p:cNvPr>
          <p:cNvSpPr/>
          <p:nvPr/>
        </p:nvSpPr>
        <p:spPr>
          <a:xfrm>
            <a:off x="500812" y="2348175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60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5" name="Freeform: Shape 434">
            <a:extLst>
              <a:ext uri="{FF2B5EF4-FFF2-40B4-BE49-F238E27FC236}">
                <a16:creationId xmlns:a16="http://schemas.microsoft.com/office/drawing/2014/main" id="{101413C7-8B9B-6F95-B144-58F16FACCEA4}"/>
              </a:ext>
            </a:extLst>
          </p:cNvPr>
          <p:cNvSpPr/>
          <p:nvPr/>
        </p:nvSpPr>
        <p:spPr>
          <a:xfrm>
            <a:off x="2819063" y="810151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60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6" name="Freeform: Shape 435">
            <a:extLst>
              <a:ext uri="{FF2B5EF4-FFF2-40B4-BE49-F238E27FC236}">
                <a16:creationId xmlns:a16="http://schemas.microsoft.com/office/drawing/2014/main" id="{DE614F64-5444-B640-BED6-FA73104EAB7C}"/>
              </a:ext>
            </a:extLst>
          </p:cNvPr>
          <p:cNvSpPr/>
          <p:nvPr/>
        </p:nvSpPr>
        <p:spPr>
          <a:xfrm>
            <a:off x="-179861" y="3201714"/>
            <a:ext cx="485859" cy="609249"/>
          </a:xfrm>
          <a:custGeom>
            <a:avLst/>
            <a:gdLst>
              <a:gd name="connsiteX0" fmla="*/ 0 w 485859"/>
              <a:gd name="connsiteY0" fmla="*/ 304624 h 609249"/>
              <a:gd name="connsiteX1" fmla="*/ 242930 w 485859"/>
              <a:gd name="connsiteY1" fmla="*/ 0 h 609249"/>
              <a:gd name="connsiteX2" fmla="*/ 485860 w 485859"/>
              <a:gd name="connsiteY2" fmla="*/ 304624 h 609249"/>
              <a:gd name="connsiteX3" fmla="*/ 242930 w 485859"/>
              <a:gd name="connsiteY3" fmla="*/ 609249 h 609249"/>
              <a:gd name="connsiteX4" fmla="*/ 0 w 485859"/>
              <a:gd name="connsiteY4" fmla="*/ 304624 h 609249"/>
              <a:gd name="connsiteX5" fmla="*/ 0 w 485859"/>
              <a:gd name="connsiteY5" fmla="*/ 304624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4"/>
                </a:moveTo>
                <a:lnTo>
                  <a:pt x="242930" y="0"/>
                </a:lnTo>
                <a:lnTo>
                  <a:pt x="485860" y="304624"/>
                </a:lnTo>
                <a:lnTo>
                  <a:pt x="242930" y="609249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7" name="Freeform: Shape 436">
            <a:extLst>
              <a:ext uri="{FF2B5EF4-FFF2-40B4-BE49-F238E27FC236}">
                <a16:creationId xmlns:a16="http://schemas.microsoft.com/office/drawing/2014/main" id="{C68BBE50-3312-CCD2-DDBC-108940C95508}"/>
              </a:ext>
            </a:extLst>
          </p:cNvPr>
          <p:cNvSpPr/>
          <p:nvPr/>
        </p:nvSpPr>
        <p:spPr>
          <a:xfrm>
            <a:off x="4153710" y="-254193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60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8" name="Freeform: Shape 437">
            <a:extLst>
              <a:ext uri="{FF2B5EF4-FFF2-40B4-BE49-F238E27FC236}">
                <a16:creationId xmlns:a16="http://schemas.microsoft.com/office/drawing/2014/main" id="{9DA6E7D2-53F5-23C6-A667-3FC801C08631}"/>
              </a:ext>
            </a:extLst>
          </p:cNvPr>
          <p:cNvSpPr/>
          <p:nvPr/>
        </p:nvSpPr>
        <p:spPr>
          <a:xfrm>
            <a:off x="-1514509" y="4266060"/>
            <a:ext cx="485859" cy="609248"/>
          </a:xfrm>
          <a:custGeom>
            <a:avLst/>
            <a:gdLst>
              <a:gd name="connsiteX0" fmla="*/ 0 w 485859"/>
              <a:gd name="connsiteY0" fmla="*/ 304624 h 609248"/>
              <a:gd name="connsiteX1" fmla="*/ 242930 w 485859"/>
              <a:gd name="connsiteY1" fmla="*/ 0 h 609248"/>
              <a:gd name="connsiteX2" fmla="*/ 485860 w 485859"/>
              <a:gd name="connsiteY2" fmla="*/ 304624 h 609248"/>
              <a:gd name="connsiteX3" fmla="*/ 242930 w 485859"/>
              <a:gd name="connsiteY3" fmla="*/ 609249 h 609248"/>
              <a:gd name="connsiteX4" fmla="*/ 0 w 485859"/>
              <a:gd name="connsiteY4" fmla="*/ 304624 h 609248"/>
              <a:gd name="connsiteX5" fmla="*/ 0 w 485859"/>
              <a:gd name="connsiteY5" fmla="*/ 304624 h 609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8">
                <a:moveTo>
                  <a:pt x="0" y="304624"/>
                </a:moveTo>
                <a:lnTo>
                  <a:pt x="242930" y="0"/>
                </a:lnTo>
                <a:lnTo>
                  <a:pt x="485860" y="304624"/>
                </a:lnTo>
                <a:lnTo>
                  <a:pt x="242930" y="609249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9" name="Freeform: Shape 438">
            <a:extLst>
              <a:ext uri="{FF2B5EF4-FFF2-40B4-BE49-F238E27FC236}">
                <a16:creationId xmlns:a16="http://schemas.microsoft.com/office/drawing/2014/main" id="{971FBCBD-2FB3-38F6-49A9-EE8C850CF592}"/>
              </a:ext>
            </a:extLst>
          </p:cNvPr>
          <p:cNvSpPr/>
          <p:nvPr/>
        </p:nvSpPr>
        <p:spPr>
          <a:xfrm>
            <a:off x="5224014" y="-1107732"/>
            <a:ext cx="485860" cy="609249"/>
          </a:xfrm>
          <a:custGeom>
            <a:avLst/>
            <a:gdLst>
              <a:gd name="connsiteX0" fmla="*/ 0 w 485860"/>
              <a:gd name="connsiteY0" fmla="*/ 304625 h 609249"/>
              <a:gd name="connsiteX1" fmla="*/ 242930 w 485860"/>
              <a:gd name="connsiteY1" fmla="*/ 0 h 609249"/>
              <a:gd name="connsiteX2" fmla="*/ 485860 w 485860"/>
              <a:gd name="connsiteY2" fmla="*/ 304625 h 609249"/>
              <a:gd name="connsiteX3" fmla="*/ 242930 w 485860"/>
              <a:gd name="connsiteY3" fmla="*/ 609249 h 609249"/>
              <a:gd name="connsiteX4" fmla="*/ 0 w 485860"/>
              <a:gd name="connsiteY4" fmla="*/ 304625 h 609249"/>
              <a:gd name="connsiteX5" fmla="*/ 0 w 485860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0" name="Freeform: Shape 439">
            <a:extLst>
              <a:ext uri="{FF2B5EF4-FFF2-40B4-BE49-F238E27FC236}">
                <a16:creationId xmlns:a16="http://schemas.microsoft.com/office/drawing/2014/main" id="{39A08085-E1FE-29B1-8DF0-3A354FD09324}"/>
              </a:ext>
            </a:extLst>
          </p:cNvPr>
          <p:cNvSpPr/>
          <p:nvPr/>
        </p:nvSpPr>
        <p:spPr>
          <a:xfrm>
            <a:off x="7395566" y="3886200"/>
            <a:ext cx="329629" cy="684484"/>
          </a:xfrm>
          <a:custGeom>
            <a:avLst/>
            <a:gdLst>
              <a:gd name="connsiteX0" fmla="*/ 0 w 329629"/>
              <a:gd name="connsiteY0" fmla="*/ 379861 h 684484"/>
              <a:gd name="connsiteX1" fmla="*/ 86700 w 329629"/>
              <a:gd name="connsiteY1" fmla="*/ 0 h 684484"/>
              <a:gd name="connsiteX2" fmla="*/ 329630 w 329629"/>
              <a:gd name="connsiteY2" fmla="*/ 304625 h 684484"/>
              <a:gd name="connsiteX3" fmla="*/ 242930 w 329629"/>
              <a:gd name="connsiteY3" fmla="*/ 684485 h 684484"/>
              <a:gd name="connsiteX4" fmla="*/ 0 w 329629"/>
              <a:gd name="connsiteY4" fmla="*/ 379861 h 684484"/>
              <a:gd name="connsiteX5" fmla="*/ 0 w 329629"/>
              <a:gd name="connsiteY5" fmla="*/ 379861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29" h="684484">
                <a:moveTo>
                  <a:pt x="0" y="379861"/>
                </a:moveTo>
                <a:lnTo>
                  <a:pt x="86700" y="0"/>
                </a:lnTo>
                <a:lnTo>
                  <a:pt x="329630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1" name="Freeform: Shape 440">
            <a:extLst>
              <a:ext uri="{FF2B5EF4-FFF2-40B4-BE49-F238E27FC236}">
                <a16:creationId xmlns:a16="http://schemas.microsoft.com/office/drawing/2014/main" id="{D3C20D6C-5CA0-48C9-57EA-E48447A2CC23}"/>
              </a:ext>
            </a:extLst>
          </p:cNvPr>
          <p:cNvSpPr/>
          <p:nvPr/>
        </p:nvSpPr>
        <p:spPr>
          <a:xfrm>
            <a:off x="9167957" y="3032660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2" name="Freeform: Shape 441">
            <a:extLst>
              <a:ext uri="{FF2B5EF4-FFF2-40B4-BE49-F238E27FC236}">
                <a16:creationId xmlns:a16="http://schemas.microsoft.com/office/drawing/2014/main" id="{9A26933F-61E0-70AE-42E6-EEF753FA79B7}"/>
              </a:ext>
            </a:extLst>
          </p:cNvPr>
          <p:cNvSpPr/>
          <p:nvPr/>
        </p:nvSpPr>
        <p:spPr>
          <a:xfrm>
            <a:off x="6169032" y="5424224"/>
            <a:ext cx="329630" cy="684484"/>
          </a:xfrm>
          <a:custGeom>
            <a:avLst/>
            <a:gdLst>
              <a:gd name="connsiteX0" fmla="*/ 0 w 329630"/>
              <a:gd name="connsiteY0" fmla="*/ 379860 h 684484"/>
              <a:gd name="connsiteX1" fmla="*/ 86701 w 329630"/>
              <a:gd name="connsiteY1" fmla="*/ 0 h 684484"/>
              <a:gd name="connsiteX2" fmla="*/ 329631 w 329630"/>
              <a:gd name="connsiteY2" fmla="*/ 304625 h 684484"/>
              <a:gd name="connsiteX3" fmla="*/ 242930 w 329630"/>
              <a:gd name="connsiteY3" fmla="*/ 684485 h 684484"/>
              <a:gd name="connsiteX4" fmla="*/ 0 w 329630"/>
              <a:gd name="connsiteY4" fmla="*/ 379860 h 684484"/>
              <a:gd name="connsiteX5" fmla="*/ 0 w 329630"/>
              <a:gd name="connsiteY5" fmla="*/ 379860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79860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3" name="Freeform: Shape 442">
            <a:extLst>
              <a:ext uri="{FF2B5EF4-FFF2-40B4-BE49-F238E27FC236}">
                <a16:creationId xmlns:a16="http://schemas.microsoft.com/office/drawing/2014/main" id="{74B687FD-12D1-460D-D5A6-DE9F241798C2}"/>
              </a:ext>
            </a:extLst>
          </p:cNvPr>
          <p:cNvSpPr/>
          <p:nvPr/>
        </p:nvSpPr>
        <p:spPr>
          <a:xfrm>
            <a:off x="10151561" y="1799261"/>
            <a:ext cx="329629" cy="684485"/>
          </a:xfrm>
          <a:custGeom>
            <a:avLst/>
            <a:gdLst>
              <a:gd name="connsiteX0" fmla="*/ 0 w 329629"/>
              <a:gd name="connsiteY0" fmla="*/ 379861 h 684485"/>
              <a:gd name="connsiteX1" fmla="*/ 86700 w 329629"/>
              <a:gd name="connsiteY1" fmla="*/ 0 h 684485"/>
              <a:gd name="connsiteX2" fmla="*/ 329630 w 329629"/>
              <a:gd name="connsiteY2" fmla="*/ 304625 h 684485"/>
              <a:gd name="connsiteX3" fmla="*/ 242930 w 329629"/>
              <a:gd name="connsiteY3" fmla="*/ 684485 h 684485"/>
              <a:gd name="connsiteX4" fmla="*/ 0 w 329629"/>
              <a:gd name="connsiteY4" fmla="*/ 379861 h 684485"/>
              <a:gd name="connsiteX5" fmla="*/ 0 w 329629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29" h="684485">
                <a:moveTo>
                  <a:pt x="0" y="379861"/>
                </a:moveTo>
                <a:lnTo>
                  <a:pt x="86700" y="0"/>
                </a:lnTo>
                <a:lnTo>
                  <a:pt x="329630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4" name="Freeform: Shape 443">
            <a:extLst>
              <a:ext uri="{FF2B5EF4-FFF2-40B4-BE49-F238E27FC236}">
                <a16:creationId xmlns:a16="http://schemas.microsoft.com/office/drawing/2014/main" id="{8F5325AF-1D71-B822-282B-E8BCA3349489}"/>
              </a:ext>
            </a:extLst>
          </p:cNvPr>
          <p:cNvSpPr/>
          <p:nvPr/>
        </p:nvSpPr>
        <p:spPr>
          <a:xfrm>
            <a:off x="4747684" y="6108709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0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0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5" name="Freeform: Shape 444">
            <a:extLst>
              <a:ext uri="{FF2B5EF4-FFF2-40B4-BE49-F238E27FC236}">
                <a16:creationId xmlns:a16="http://schemas.microsoft.com/office/drawing/2014/main" id="{1688D6C8-DAFD-24D3-D420-AA6287716CA4}"/>
              </a:ext>
            </a:extLst>
          </p:cNvPr>
          <p:cNvSpPr/>
          <p:nvPr/>
        </p:nvSpPr>
        <p:spPr>
          <a:xfrm>
            <a:off x="3764081" y="7342108"/>
            <a:ext cx="329630" cy="684485"/>
          </a:xfrm>
          <a:custGeom>
            <a:avLst/>
            <a:gdLst>
              <a:gd name="connsiteX0" fmla="*/ 0 w 329630"/>
              <a:gd name="connsiteY0" fmla="*/ 379860 h 684485"/>
              <a:gd name="connsiteX1" fmla="*/ 86701 w 329630"/>
              <a:gd name="connsiteY1" fmla="*/ 0 h 684485"/>
              <a:gd name="connsiteX2" fmla="*/ 329631 w 329630"/>
              <a:gd name="connsiteY2" fmla="*/ 304624 h 684485"/>
              <a:gd name="connsiteX3" fmla="*/ 242930 w 329630"/>
              <a:gd name="connsiteY3" fmla="*/ 684485 h 684485"/>
              <a:gd name="connsiteX4" fmla="*/ 0 w 329630"/>
              <a:gd name="connsiteY4" fmla="*/ 379860 h 684485"/>
              <a:gd name="connsiteX5" fmla="*/ 0 w 329630"/>
              <a:gd name="connsiteY5" fmla="*/ 379860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0"/>
                </a:moveTo>
                <a:lnTo>
                  <a:pt x="86701" y="0"/>
                </a:lnTo>
                <a:lnTo>
                  <a:pt x="329631" y="304624"/>
                </a:lnTo>
                <a:lnTo>
                  <a:pt x="242930" y="684485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6" name="Freeform: Shape 445">
            <a:extLst>
              <a:ext uri="{FF2B5EF4-FFF2-40B4-BE49-F238E27FC236}">
                <a16:creationId xmlns:a16="http://schemas.microsoft.com/office/drawing/2014/main" id="{60816457-12A3-F8C0-D6B6-ADE4977046DA}"/>
              </a:ext>
            </a:extLst>
          </p:cNvPr>
          <p:cNvSpPr/>
          <p:nvPr/>
        </p:nvSpPr>
        <p:spPr>
          <a:xfrm>
            <a:off x="1991689" y="8195647"/>
            <a:ext cx="329630" cy="684484"/>
          </a:xfrm>
          <a:custGeom>
            <a:avLst/>
            <a:gdLst>
              <a:gd name="connsiteX0" fmla="*/ 0 w 329630"/>
              <a:gd name="connsiteY0" fmla="*/ 379860 h 684484"/>
              <a:gd name="connsiteX1" fmla="*/ 86701 w 329630"/>
              <a:gd name="connsiteY1" fmla="*/ 0 h 684484"/>
              <a:gd name="connsiteX2" fmla="*/ 329631 w 329630"/>
              <a:gd name="connsiteY2" fmla="*/ 304624 h 684484"/>
              <a:gd name="connsiteX3" fmla="*/ 242930 w 329630"/>
              <a:gd name="connsiteY3" fmla="*/ 684485 h 684484"/>
              <a:gd name="connsiteX4" fmla="*/ 0 w 329630"/>
              <a:gd name="connsiteY4" fmla="*/ 379860 h 684484"/>
              <a:gd name="connsiteX5" fmla="*/ 0 w 329630"/>
              <a:gd name="connsiteY5" fmla="*/ 379860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79860"/>
                </a:moveTo>
                <a:lnTo>
                  <a:pt x="86701" y="0"/>
                </a:lnTo>
                <a:lnTo>
                  <a:pt x="329631" y="304624"/>
                </a:lnTo>
                <a:lnTo>
                  <a:pt x="242930" y="684485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7" name="Freeform: Shape 446">
            <a:extLst>
              <a:ext uri="{FF2B5EF4-FFF2-40B4-BE49-F238E27FC236}">
                <a16:creationId xmlns:a16="http://schemas.microsoft.com/office/drawing/2014/main" id="{E31CA207-0F6F-8098-C732-A343CAFC1A74}"/>
              </a:ext>
            </a:extLst>
          </p:cNvPr>
          <p:cNvSpPr/>
          <p:nvPr/>
        </p:nvSpPr>
        <p:spPr>
          <a:xfrm>
            <a:off x="5466944" y="5635030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8" name="Freeform: Shape 447">
            <a:extLst>
              <a:ext uri="{FF2B5EF4-FFF2-40B4-BE49-F238E27FC236}">
                <a16:creationId xmlns:a16="http://schemas.microsoft.com/office/drawing/2014/main" id="{2BDE8393-C7AA-167A-738D-450BA6B20A5F}"/>
              </a:ext>
            </a:extLst>
          </p:cNvPr>
          <p:cNvSpPr/>
          <p:nvPr/>
        </p:nvSpPr>
        <p:spPr>
          <a:xfrm>
            <a:off x="6801592" y="4570684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9" name="Freeform: Shape 448">
            <a:extLst>
              <a:ext uri="{FF2B5EF4-FFF2-40B4-BE49-F238E27FC236}">
                <a16:creationId xmlns:a16="http://schemas.microsoft.com/office/drawing/2014/main" id="{1DCF98DD-25D0-5D44-C296-CBBFC8D8314F}"/>
              </a:ext>
            </a:extLst>
          </p:cNvPr>
          <p:cNvSpPr/>
          <p:nvPr/>
        </p:nvSpPr>
        <p:spPr>
          <a:xfrm>
            <a:off x="4396640" y="6488569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4 w 593973"/>
              <a:gd name="connsiteY2" fmla="*/ 304625 h 473678"/>
              <a:gd name="connsiteX3" fmla="*/ 242930 w 593973"/>
              <a:gd name="connsiteY3" fmla="*/ 473678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0" name="Freeform: Shape 449">
            <a:extLst>
              <a:ext uri="{FF2B5EF4-FFF2-40B4-BE49-F238E27FC236}">
                <a16:creationId xmlns:a16="http://schemas.microsoft.com/office/drawing/2014/main" id="{5F463525-A30C-969A-62E6-531681BAA4AD}"/>
              </a:ext>
            </a:extLst>
          </p:cNvPr>
          <p:cNvSpPr/>
          <p:nvPr/>
        </p:nvSpPr>
        <p:spPr>
          <a:xfrm>
            <a:off x="7871895" y="3717146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1" name="Freeform: Shape 450">
            <a:extLst>
              <a:ext uri="{FF2B5EF4-FFF2-40B4-BE49-F238E27FC236}">
                <a16:creationId xmlns:a16="http://schemas.microsoft.com/office/drawing/2014/main" id="{E2A015EC-7BD7-7D9E-0CB4-80F8E09ECC82}"/>
              </a:ext>
            </a:extLst>
          </p:cNvPr>
          <p:cNvSpPr/>
          <p:nvPr/>
        </p:nvSpPr>
        <p:spPr>
          <a:xfrm>
            <a:off x="3413037" y="7721969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9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9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2" name="Freeform: Shape 451">
            <a:extLst>
              <a:ext uri="{FF2B5EF4-FFF2-40B4-BE49-F238E27FC236}">
                <a16:creationId xmlns:a16="http://schemas.microsoft.com/office/drawing/2014/main" id="{1C630F47-C918-A3F3-8956-03C8194A7036}"/>
              </a:ext>
            </a:extLst>
          </p:cNvPr>
          <p:cNvSpPr/>
          <p:nvPr/>
        </p:nvSpPr>
        <p:spPr>
          <a:xfrm>
            <a:off x="8816914" y="3412521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3" name="Freeform: Shape 452">
            <a:extLst>
              <a:ext uri="{FF2B5EF4-FFF2-40B4-BE49-F238E27FC236}">
                <a16:creationId xmlns:a16="http://schemas.microsoft.com/office/drawing/2014/main" id="{18CE47FE-44C9-5022-8728-18F0531F8250}"/>
              </a:ext>
            </a:extLst>
          </p:cNvPr>
          <p:cNvSpPr/>
          <p:nvPr/>
        </p:nvSpPr>
        <p:spPr>
          <a:xfrm>
            <a:off x="2468019" y="8026594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4 w 593973"/>
              <a:gd name="connsiteY2" fmla="*/ 304624 h 473678"/>
              <a:gd name="connsiteX3" fmla="*/ 242930 w 593973"/>
              <a:gd name="connsiteY3" fmla="*/ 473678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4" y="304624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4" name="Freeform: Shape 453">
            <a:extLst>
              <a:ext uri="{FF2B5EF4-FFF2-40B4-BE49-F238E27FC236}">
                <a16:creationId xmlns:a16="http://schemas.microsoft.com/office/drawing/2014/main" id="{E5DCAB42-778D-E33C-20DB-289E9A982C5E}"/>
              </a:ext>
            </a:extLst>
          </p:cNvPr>
          <p:cNvSpPr/>
          <p:nvPr/>
        </p:nvSpPr>
        <p:spPr>
          <a:xfrm>
            <a:off x="9800517" y="2179121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5" name="Freeform: Shape 454">
            <a:extLst>
              <a:ext uri="{FF2B5EF4-FFF2-40B4-BE49-F238E27FC236}">
                <a16:creationId xmlns:a16="http://schemas.microsoft.com/office/drawing/2014/main" id="{3A64A0A9-8BC6-24EF-1D2C-70CBB4458F71}"/>
              </a:ext>
            </a:extLst>
          </p:cNvPr>
          <p:cNvSpPr/>
          <p:nvPr/>
        </p:nvSpPr>
        <p:spPr>
          <a:xfrm>
            <a:off x="3061993" y="7721969"/>
            <a:ext cx="593974" cy="473678"/>
          </a:xfrm>
          <a:custGeom>
            <a:avLst/>
            <a:gdLst>
              <a:gd name="connsiteX0" fmla="*/ 242930 w 593974"/>
              <a:gd name="connsiteY0" fmla="*/ 304625 h 473678"/>
              <a:gd name="connsiteX1" fmla="*/ 0 w 593974"/>
              <a:gd name="connsiteY1" fmla="*/ 0 h 473678"/>
              <a:gd name="connsiteX2" fmla="*/ 351044 w 593974"/>
              <a:gd name="connsiteY2" fmla="*/ 169054 h 473678"/>
              <a:gd name="connsiteX3" fmla="*/ 593974 w 593974"/>
              <a:gd name="connsiteY3" fmla="*/ 473679 h 473678"/>
              <a:gd name="connsiteX4" fmla="*/ 242930 w 593974"/>
              <a:gd name="connsiteY4" fmla="*/ 304625 h 473678"/>
              <a:gd name="connsiteX5" fmla="*/ 24293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304625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9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6" name="Freeform: Shape 455">
            <a:extLst>
              <a:ext uri="{FF2B5EF4-FFF2-40B4-BE49-F238E27FC236}">
                <a16:creationId xmlns:a16="http://schemas.microsoft.com/office/drawing/2014/main" id="{81EB09CB-F5F6-6817-775E-26F1272FE6EF}"/>
              </a:ext>
            </a:extLst>
          </p:cNvPr>
          <p:cNvSpPr/>
          <p:nvPr/>
        </p:nvSpPr>
        <p:spPr>
          <a:xfrm>
            <a:off x="5817988" y="5635030"/>
            <a:ext cx="593974" cy="473678"/>
          </a:xfrm>
          <a:custGeom>
            <a:avLst/>
            <a:gdLst>
              <a:gd name="connsiteX0" fmla="*/ 242930 w 593974"/>
              <a:gd name="connsiteY0" fmla="*/ 304625 h 473678"/>
              <a:gd name="connsiteX1" fmla="*/ 0 w 593974"/>
              <a:gd name="connsiteY1" fmla="*/ 0 h 473678"/>
              <a:gd name="connsiteX2" fmla="*/ 351044 w 593974"/>
              <a:gd name="connsiteY2" fmla="*/ 169054 h 473678"/>
              <a:gd name="connsiteX3" fmla="*/ 593974 w 593974"/>
              <a:gd name="connsiteY3" fmla="*/ 473678 h 473678"/>
              <a:gd name="connsiteX4" fmla="*/ 242930 w 593974"/>
              <a:gd name="connsiteY4" fmla="*/ 304625 h 473678"/>
              <a:gd name="connsiteX5" fmla="*/ 24293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304625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8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7" name="Freeform: Shape 456">
            <a:extLst>
              <a:ext uri="{FF2B5EF4-FFF2-40B4-BE49-F238E27FC236}">
                <a16:creationId xmlns:a16="http://schemas.microsoft.com/office/drawing/2014/main" id="{5AB4FECB-6ADB-E72A-EF5F-BFE6CFB96BC4}"/>
              </a:ext>
            </a:extLst>
          </p:cNvPr>
          <p:cNvSpPr/>
          <p:nvPr/>
        </p:nvSpPr>
        <p:spPr>
          <a:xfrm>
            <a:off x="8222940" y="3717146"/>
            <a:ext cx="593974" cy="473678"/>
          </a:xfrm>
          <a:custGeom>
            <a:avLst/>
            <a:gdLst>
              <a:gd name="connsiteX0" fmla="*/ 242930 w 593974"/>
              <a:gd name="connsiteY0" fmla="*/ 304625 h 473678"/>
              <a:gd name="connsiteX1" fmla="*/ 0 w 593974"/>
              <a:gd name="connsiteY1" fmla="*/ 0 h 473678"/>
              <a:gd name="connsiteX2" fmla="*/ 351044 w 593974"/>
              <a:gd name="connsiteY2" fmla="*/ 169054 h 473678"/>
              <a:gd name="connsiteX3" fmla="*/ 593974 w 593974"/>
              <a:gd name="connsiteY3" fmla="*/ 473678 h 473678"/>
              <a:gd name="connsiteX4" fmla="*/ 242930 w 593974"/>
              <a:gd name="connsiteY4" fmla="*/ 304625 h 473678"/>
              <a:gd name="connsiteX5" fmla="*/ 24293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304625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8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8" name="Freeform: Shape 457">
            <a:extLst>
              <a:ext uri="{FF2B5EF4-FFF2-40B4-BE49-F238E27FC236}">
                <a16:creationId xmlns:a16="http://schemas.microsoft.com/office/drawing/2014/main" id="{F022E107-6D83-E0B7-8F10-E9045666BDD3}"/>
              </a:ext>
            </a:extLst>
          </p:cNvPr>
          <p:cNvSpPr/>
          <p:nvPr/>
        </p:nvSpPr>
        <p:spPr>
          <a:xfrm>
            <a:off x="10627891" y="1799261"/>
            <a:ext cx="593974" cy="473678"/>
          </a:xfrm>
          <a:custGeom>
            <a:avLst/>
            <a:gdLst>
              <a:gd name="connsiteX0" fmla="*/ 242930 w 593974"/>
              <a:gd name="connsiteY0" fmla="*/ 304625 h 473678"/>
              <a:gd name="connsiteX1" fmla="*/ 0 w 593974"/>
              <a:gd name="connsiteY1" fmla="*/ 0 h 473678"/>
              <a:gd name="connsiteX2" fmla="*/ 351044 w 593974"/>
              <a:gd name="connsiteY2" fmla="*/ 169054 h 473678"/>
              <a:gd name="connsiteX3" fmla="*/ 593974 w 593974"/>
              <a:gd name="connsiteY3" fmla="*/ 473678 h 473678"/>
              <a:gd name="connsiteX4" fmla="*/ 242930 w 593974"/>
              <a:gd name="connsiteY4" fmla="*/ 304625 h 473678"/>
              <a:gd name="connsiteX5" fmla="*/ 24293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304625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8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9" name="Freeform: Shape 458">
            <a:extLst>
              <a:ext uri="{FF2B5EF4-FFF2-40B4-BE49-F238E27FC236}">
                <a16:creationId xmlns:a16="http://schemas.microsoft.com/office/drawing/2014/main" id="{F8745EB5-A20D-D5C5-E1AD-B7344D24DD2F}"/>
              </a:ext>
            </a:extLst>
          </p:cNvPr>
          <p:cNvSpPr/>
          <p:nvPr/>
        </p:nvSpPr>
        <p:spPr>
          <a:xfrm>
            <a:off x="9167957" y="2652800"/>
            <a:ext cx="329630" cy="684485"/>
          </a:xfrm>
          <a:custGeom>
            <a:avLst/>
            <a:gdLst>
              <a:gd name="connsiteX0" fmla="*/ 86701 w 329630"/>
              <a:gd name="connsiteY0" fmla="*/ 379861 h 684485"/>
              <a:gd name="connsiteX1" fmla="*/ 0 w 329630"/>
              <a:gd name="connsiteY1" fmla="*/ 0 h 684485"/>
              <a:gd name="connsiteX2" fmla="*/ 242930 w 329630"/>
              <a:gd name="connsiteY2" fmla="*/ 304625 h 684485"/>
              <a:gd name="connsiteX3" fmla="*/ 329631 w 329630"/>
              <a:gd name="connsiteY3" fmla="*/ 684485 h 684485"/>
              <a:gd name="connsiteX4" fmla="*/ 86701 w 329630"/>
              <a:gd name="connsiteY4" fmla="*/ 379861 h 684485"/>
              <a:gd name="connsiteX5" fmla="*/ 86701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79861"/>
                </a:moveTo>
                <a:lnTo>
                  <a:pt x="0" y="0"/>
                </a:lnTo>
                <a:lnTo>
                  <a:pt x="242930" y="304625"/>
                </a:lnTo>
                <a:lnTo>
                  <a:pt x="329631" y="68448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0" name="Freeform: Shape 459">
            <a:extLst>
              <a:ext uri="{FF2B5EF4-FFF2-40B4-BE49-F238E27FC236}">
                <a16:creationId xmlns:a16="http://schemas.microsoft.com/office/drawing/2014/main" id="{DE4C24C6-2DCE-ADCB-B181-A41728490655}"/>
              </a:ext>
            </a:extLst>
          </p:cNvPr>
          <p:cNvSpPr/>
          <p:nvPr/>
        </p:nvSpPr>
        <p:spPr>
          <a:xfrm>
            <a:off x="6801592" y="4739738"/>
            <a:ext cx="329630" cy="684485"/>
          </a:xfrm>
          <a:custGeom>
            <a:avLst/>
            <a:gdLst>
              <a:gd name="connsiteX0" fmla="*/ 86700 w 329630"/>
              <a:gd name="connsiteY0" fmla="*/ 379861 h 684485"/>
              <a:gd name="connsiteX1" fmla="*/ 0 w 329630"/>
              <a:gd name="connsiteY1" fmla="*/ 0 h 684485"/>
              <a:gd name="connsiteX2" fmla="*/ 242930 w 329630"/>
              <a:gd name="connsiteY2" fmla="*/ 304625 h 684485"/>
              <a:gd name="connsiteX3" fmla="*/ 329631 w 329630"/>
              <a:gd name="connsiteY3" fmla="*/ 684485 h 684485"/>
              <a:gd name="connsiteX4" fmla="*/ 86700 w 329630"/>
              <a:gd name="connsiteY4" fmla="*/ 379861 h 684485"/>
              <a:gd name="connsiteX5" fmla="*/ 8670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0" y="379861"/>
                </a:moveTo>
                <a:lnTo>
                  <a:pt x="0" y="0"/>
                </a:lnTo>
                <a:lnTo>
                  <a:pt x="242930" y="304625"/>
                </a:lnTo>
                <a:lnTo>
                  <a:pt x="329631" y="684485"/>
                </a:lnTo>
                <a:lnTo>
                  <a:pt x="86700" y="379861"/>
                </a:lnTo>
                <a:lnTo>
                  <a:pt x="8670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1" name="Freeform: Shape 460">
            <a:extLst>
              <a:ext uri="{FF2B5EF4-FFF2-40B4-BE49-F238E27FC236}">
                <a16:creationId xmlns:a16="http://schemas.microsoft.com/office/drawing/2014/main" id="{3A0E3A47-9878-9E21-C6E0-D2FE226F5AF6}"/>
              </a:ext>
            </a:extLst>
          </p:cNvPr>
          <p:cNvSpPr/>
          <p:nvPr/>
        </p:nvSpPr>
        <p:spPr>
          <a:xfrm>
            <a:off x="4153710" y="6962248"/>
            <a:ext cx="329630" cy="684484"/>
          </a:xfrm>
          <a:custGeom>
            <a:avLst/>
            <a:gdLst>
              <a:gd name="connsiteX0" fmla="*/ 86701 w 329630"/>
              <a:gd name="connsiteY0" fmla="*/ 379860 h 684484"/>
              <a:gd name="connsiteX1" fmla="*/ 0 w 329630"/>
              <a:gd name="connsiteY1" fmla="*/ 0 h 684484"/>
              <a:gd name="connsiteX2" fmla="*/ 242930 w 329630"/>
              <a:gd name="connsiteY2" fmla="*/ 304624 h 684484"/>
              <a:gd name="connsiteX3" fmla="*/ 329631 w 329630"/>
              <a:gd name="connsiteY3" fmla="*/ 684485 h 684484"/>
              <a:gd name="connsiteX4" fmla="*/ 86701 w 329630"/>
              <a:gd name="connsiteY4" fmla="*/ 379860 h 684484"/>
              <a:gd name="connsiteX5" fmla="*/ 86701 w 329630"/>
              <a:gd name="connsiteY5" fmla="*/ 379860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86701" y="379860"/>
                </a:moveTo>
                <a:lnTo>
                  <a:pt x="0" y="0"/>
                </a:lnTo>
                <a:lnTo>
                  <a:pt x="242930" y="304624"/>
                </a:lnTo>
                <a:lnTo>
                  <a:pt x="329631" y="684485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2" name="Freeform: Shape 461">
            <a:extLst>
              <a:ext uri="{FF2B5EF4-FFF2-40B4-BE49-F238E27FC236}">
                <a16:creationId xmlns:a16="http://schemas.microsoft.com/office/drawing/2014/main" id="{A81D9706-A4F7-3A83-92AA-05510C8C0DA2}"/>
              </a:ext>
            </a:extLst>
          </p:cNvPr>
          <p:cNvSpPr/>
          <p:nvPr/>
        </p:nvSpPr>
        <p:spPr>
          <a:xfrm>
            <a:off x="1748759" y="8880132"/>
            <a:ext cx="329630" cy="684485"/>
          </a:xfrm>
          <a:custGeom>
            <a:avLst/>
            <a:gdLst>
              <a:gd name="connsiteX0" fmla="*/ 86701 w 329630"/>
              <a:gd name="connsiteY0" fmla="*/ 379861 h 684485"/>
              <a:gd name="connsiteX1" fmla="*/ 0 w 329630"/>
              <a:gd name="connsiteY1" fmla="*/ 0 h 684485"/>
              <a:gd name="connsiteX2" fmla="*/ 242930 w 329630"/>
              <a:gd name="connsiteY2" fmla="*/ 304625 h 684485"/>
              <a:gd name="connsiteX3" fmla="*/ 329631 w 329630"/>
              <a:gd name="connsiteY3" fmla="*/ 684485 h 684485"/>
              <a:gd name="connsiteX4" fmla="*/ 86701 w 329630"/>
              <a:gd name="connsiteY4" fmla="*/ 379861 h 684485"/>
              <a:gd name="connsiteX5" fmla="*/ 86701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79861"/>
                </a:moveTo>
                <a:lnTo>
                  <a:pt x="0" y="0"/>
                </a:lnTo>
                <a:lnTo>
                  <a:pt x="242930" y="304625"/>
                </a:lnTo>
                <a:lnTo>
                  <a:pt x="329631" y="68448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3" name="Freeform: Shape 462">
            <a:extLst>
              <a:ext uri="{FF2B5EF4-FFF2-40B4-BE49-F238E27FC236}">
                <a16:creationId xmlns:a16="http://schemas.microsoft.com/office/drawing/2014/main" id="{2FAA2DFD-963A-224C-ACD6-EC7756028FB8}"/>
              </a:ext>
            </a:extLst>
          </p:cNvPr>
          <p:cNvSpPr/>
          <p:nvPr/>
        </p:nvSpPr>
        <p:spPr>
          <a:xfrm>
            <a:off x="6255733" y="5119599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60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4" name="Freeform: Shape 463">
            <a:extLst>
              <a:ext uri="{FF2B5EF4-FFF2-40B4-BE49-F238E27FC236}">
                <a16:creationId xmlns:a16="http://schemas.microsoft.com/office/drawing/2014/main" id="{7B70B8E0-1D20-255C-B869-9EE9FB4FFC7E}"/>
              </a:ext>
            </a:extLst>
          </p:cNvPr>
          <p:cNvSpPr/>
          <p:nvPr/>
        </p:nvSpPr>
        <p:spPr>
          <a:xfrm>
            <a:off x="5224014" y="5804084"/>
            <a:ext cx="485860" cy="609249"/>
          </a:xfrm>
          <a:custGeom>
            <a:avLst/>
            <a:gdLst>
              <a:gd name="connsiteX0" fmla="*/ 0 w 485860"/>
              <a:gd name="connsiteY0" fmla="*/ 304625 h 609249"/>
              <a:gd name="connsiteX1" fmla="*/ 242930 w 485860"/>
              <a:gd name="connsiteY1" fmla="*/ 0 h 609249"/>
              <a:gd name="connsiteX2" fmla="*/ 485860 w 485860"/>
              <a:gd name="connsiteY2" fmla="*/ 304625 h 609249"/>
              <a:gd name="connsiteX3" fmla="*/ 242930 w 485860"/>
              <a:gd name="connsiteY3" fmla="*/ 609249 h 609249"/>
              <a:gd name="connsiteX4" fmla="*/ 0 w 485860"/>
              <a:gd name="connsiteY4" fmla="*/ 304625 h 609249"/>
              <a:gd name="connsiteX5" fmla="*/ 0 w 485860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5" name="Freeform: Shape 464">
            <a:extLst>
              <a:ext uri="{FF2B5EF4-FFF2-40B4-BE49-F238E27FC236}">
                <a16:creationId xmlns:a16="http://schemas.microsoft.com/office/drawing/2014/main" id="{8281B6D6-4302-21F3-B893-7FCB77871800}"/>
              </a:ext>
            </a:extLst>
          </p:cNvPr>
          <p:cNvSpPr/>
          <p:nvPr/>
        </p:nvSpPr>
        <p:spPr>
          <a:xfrm>
            <a:off x="7152635" y="4266060"/>
            <a:ext cx="485860" cy="609248"/>
          </a:xfrm>
          <a:custGeom>
            <a:avLst/>
            <a:gdLst>
              <a:gd name="connsiteX0" fmla="*/ 0 w 485860"/>
              <a:gd name="connsiteY0" fmla="*/ 304624 h 609248"/>
              <a:gd name="connsiteX1" fmla="*/ 242930 w 485860"/>
              <a:gd name="connsiteY1" fmla="*/ 0 h 609248"/>
              <a:gd name="connsiteX2" fmla="*/ 485860 w 485860"/>
              <a:gd name="connsiteY2" fmla="*/ 304624 h 609248"/>
              <a:gd name="connsiteX3" fmla="*/ 242930 w 485860"/>
              <a:gd name="connsiteY3" fmla="*/ 609249 h 609248"/>
              <a:gd name="connsiteX4" fmla="*/ 0 w 485860"/>
              <a:gd name="connsiteY4" fmla="*/ 304624 h 609248"/>
              <a:gd name="connsiteX5" fmla="*/ 0 w 485860"/>
              <a:gd name="connsiteY5" fmla="*/ 304624 h 609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8">
                <a:moveTo>
                  <a:pt x="0" y="304624"/>
                </a:moveTo>
                <a:lnTo>
                  <a:pt x="242930" y="0"/>
                </a:lnTo>
                <a:lnTo>
                  <a:pt x="485860" y="304624"/>
                </a:lnTo>
                <a:lnTo>
                  <a:pt x="242930" y="609249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6" name="Freeform: Shape 465">
            <a:extLst>
              <a:ext uri="{FF2B5EF4-FFF2-40B4-BE49-F238E27FC236}">
                <a16:creationId xmlns:a16="http://schemas.microsoft.com/office/drawing/2014/main" id="{823E4C58-ECA5-EA6C-535A-628C60431497}"/>
              </a:ext>
            </a:extLst>
          </p:cNvPr>
          <p:cNvSpPr/>
          <p:nvPr/>
        </p:nvSpPr>
        <p:spPr>
          <a:xfrm>
            <a:off x="4153710" y="6657623"/>
            <a:ext cx="485859" cy="609248"/>
          </a:xfrm>
          <a:custGeom>
            <a:avLst/>
            <a:gdLst>
              <a:gd name="connsiteX0" fmla="*/ 0 w 485859"/>
              <a:gd name="connsiteY0" fmla="*/ 304625 h 609248"/>
              <a:gd name="connsiteX1" fmla="*/ 242930 w 485859"/>
              <a:gd name="connsiteY1" fmla="*/ 0 h 609248"/>
              <a:gd name="connsiteX2" fmla="*/ 485860 w 485859"/>
              <a:gd name="connsiteY2" fmla="*/ 304625 h 609248"/>
              <a:gd name="connsiteX3" fmla="*/ 242930 w 485859"/>
              <a:gd name="connsiteY3" fmla="*/ 609249 h 609248"/>
              <a:gd name="connsiteX4" fmla="*/ 0 w 485859"/>
              <a:gd name="connsiteY4" fmla="*/ 304625 h 609248"/>
              <a:gd name="connsiteX5" fmla="*/ 0 w 485859"/>
              <a:gd name="connsiteY5" fmla="*/ 304625 h 609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8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7" name="Freeform: Shape 466">
            <a:extLst>
              <a:ext uri="{FF2B5EF4-FFF2-40B4-BE49-F238E27FC236}">
                <a16:creationId xmlns:a16="http://schemas.microsoft.com/office/drawing/2014/main" id="{62C8B749-0226-12D5-DD2B-5F795F671C43}"/>
              </a:ext>
            </a:extLst>
          </p:cNvPr>
          <p:cNvSpPr/>
          <p:nvPr/>
        </p:nvSpPr>
        <p:spPr>
          <a:xfrm>
            <a:off x="8573983" y="3581575"/>
            <a:ext cx="485860" cy="609249"/>
          </a:xfrm>
          <a:custGeom>
            <a:avLst/>
            <a:gdLst>
              <a:gd name="connsiteX0" fmla="*/ 0 w 485860"/>
              <a:gd name="connsiteY0" fmla="*/ 304625 h 609249"/>
              <a:gd name="connsiteX1" fmla="*/ 242930 w 485860"/>
              <a:gd name="connsiteY1" fmla="*/ 0 h 609249"/>
              <a:gd name="connsiteX2" fmla="*/ 485860 w 485860"/>
              <a:gd name="connsiteY2" fmla="*/ 304625 h 609249"/>
              <a:gd name="connsiteX3" fmla="*/ 242930 w 485860"/>
              <a:gd name="connsiteY3" fmla="*/ 609249 h 609249"/>
              <a:gd name="connsiteX4" fmla="*/ 0 w 485860"/>
              <a:gd name="connsiteY4" fmla="*/ 304625 h 609249"/>
              <a:gd name="connsiteX5" fmla="*/ 0 w 485860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8" name="Freeform: Shape 467">
            <a:extLst>
              <a:ext uri="{FF2B5EF4-FFF2-40B4-BE49-F238E27FC236}">
                <a16:creationId xmlns:a16="http://schemas.microsoft.com/office/drawing/2014/main" id="{6002BC9B-57BC-5E07-96D4-84B9D80AD802}"/>
              </a:ext>
            </a:extLst>
          </p:cNvPr>
          <p:cNvSpPr/>
          <p:nvPr/>
        </p:nvSpPr>
        <p:spPr>
          <a:xfrm>
            <a:off x="2819063" y="7721969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60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9" name="Freeform: Shape 468">
            <a:extLst>
              <a:ext uri="{FF2B5EF4-FFF2-40B4-BE49-F238E27FC236}">
                <a16:creationId xmlns:a16="http://schemas.microsoft.com/office/drawing/2014/main" id="{E1F41112-76F5-2285-1819-FF26DEC5A14B}"/>
              </a:ext>
            </a:extLst>
          </p:cNvPr>
          <p:cNvSpPr/>
          <p:nvPr/>
        </p:nvSpPr>
        <p:spPr>
          <a:xfrm>
            <a:off x="9557587" y="2348175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59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59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0" name="Freeform: Shape 469">
            <a:extLst>
              <a:ext uri="{FF2B5EF4-FFF2-40B4-BE49-F238E27FC236}">
                <a16:creationId xmlns:a16="http://schemas.microsoft.com/office/drawing/2014/main" id="{391F8072-BE66-1BE7-4501-EDA179281EDB}"/>
              </a:ext>
            </a:extLst>
          </p:cNvPr>
          <p:cNvSpPr/>
          <p:nvPr/>
        </p:nvSpPr>
        <p:spPr>
          <a:xfrm>
            <a:off x="1748759" y="8575508"/>
            <a:ext cx="485859" cy="609249"/>
          </a:xfrm>
          <a:custGeom>
            <a:avLst/>
            <a:gdLst>
              <a:gd name="connsiteX0" fmla="*/ 0 w 485859"/>
              <a:gd name="connsiteY0" fmla="*/ 304624 h 609249"/>
              <a:gd name="connsiteX1" fmla="*/ 242930 w 485859"/>
              <a:gd name="connsiteY1" fmla="*/ 0 h 609249"/>
              <a:gd name="connsiteX2" fmla="*/ 485860 w 485859"/>
              <a:gd name="connsiteY2" fmla="*/ 304624 h 609249"/>
              <a:gd name="connsiteX3" fmla="*/ 242930 w 485859"/>
              <a:gd name="connsiteY3" fmla="*/ 609249 h 609249"/>
              <a:gd name="connsiteX4" fmla="*/ 0 w 485859"/>
              <a:gd name="connsiteY4" fmla="*/ 304624 h 609249"/>
              <a:gd name="connsiteX5" fmla="*/ 0 w 485859"/>
              <a:gd name="connsiteY5" fmla="*/ 304624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4"/>
                </a:moveTo>
                <a:lnTo>
                  <a:pt x="242930" y="0"/>
                </a:lnTo>
                <a:lnTo>
                  <a:pt x="485860" y="304624"/>
                </a:lnTo>
                <a:lnTo>
                  <a:pt x="242930" y="609249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1" name="Freeform: Shape 470">
            <a:extLst>
              <a:ext uri="{FF2B5EF4-FFF2-40B4-BE49-F238E27FC236}">
                <a16:creationId xmlns:a16="http://schemas.microsoft.com/office/drawing/2014/main" id="{93FAB752-ACEB-729C-FBBA-B395A266EFFA}"/>
              </a:ext>
            </a:extLst>
          </p:cNvPr>
          <p:cNvSpPr/>
          <p:nvPr/>
        </p:nvSpPr>
        <p:spPr>
          <a:xfrm>
            <a:off x="10978935" y="1663690"/>
            <a:ext cx="485860" cy="609249"/>
          </a:xfrm>
          <a:custGeom>
            <a:avLst/>
            <a:gdLst>
              <a:gd name="connsiteX0" fmla="*/ 0 w 485860"/>
              <a:gd name="connsiteY0" fmla="*/ 304625 h 609249"/>
              <a:gd name="connsiteX1" fmla="*/ 242930 w 485860"/>
              <a:gd name="connsiteY1" fmla="*/ 0 h 609249"/>
              <a:gd name="connsiteX2" fmla="*/ 485860 w 485860"/>
              <a:gd name="connsiteY2" fmla="*/ 304625 h 609249"/>
              <a:gd name="connsiteX3" fmla="*/ 242930 w 485860"/>
              <a:gd name="connsiteY3" fmla="*/ 609249 h 609249"/>
              <a:gd name="connsiteX4" fmla="*/ 0 w 485860"/>
              <a:gd name="connsiteY4" fmla="*/ 304625 h 609249"/>
              <a:gd name="connsiteX5" fmla="*/ 0 w 485860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2" name="Freeform: Shape 471">
            <a:extLst>
              <a:ext uri="{FF2B5EF4-FFF2-40B4-BE49-F238E27FC236}">
                <a16:creationId xmlns:a16="http://schemas.microsoft.com/office/drawing/2014/main" id="{E3A6251E-014F-5E4C-A5C1-5014D2229C75}"/>
              </a:ext>
            </a:extLst>
          </p:cNvPr>
          <p:cNvSpPr/>
          <p:nvPr/>
        </p:nvSpPr>
        <p:spPr>
          <a:xfrm>
            <a:off x="-1007236" y="1968315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3" name="Freeform: Shape 472">
            <a:extLst>
              <a:ext uri="{FF2B5EF4-FFF2-40B4-BE49-F238E27FC236}">
                <a16:creationId xmlns:a16="http://schemas.microsoft.com/office/drawing/2014/main" id="{2FC7B50E-9A35-4034-B4ED-DDA3E177EE63}"/>
              </a:ext>
            </a:extLst>
          </p:cNvPr>
          <p:cNvSpPr/>
          <p:nvPr/>
        </p:nvSpPr>
        <p:spPr>
          <a:xfrm>
            <a:off x="765155" y="1114776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4" name="Freeform: Shape 473">
            <a:extLst>
              <a:ext uri="{FF2B5EF4-FFF2-40B4-BE49-F238E27FC236}">
                <a16:creationId xmlns:a16="http://schemas.microsoft.com/office/drawing/2014/main" id="{569F54F5-E7DF-425E-3D1B-FA2E60813225}"/>
              </a:ext>
            </a:extLst>
          </p:cNvPr>
          <p:cNvSpPr/>
          <p:nvPr/>
        </p:nvSpPr>
        <p:spPr>
          <a:xfrm>
            <a:off x="1748759" y="-118623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5" name="Freeform: Shape 474">
            <a:extLst>
              <a:ext uri="{FF2B5EF4-FFF2-40B4-BE49-F238E27FC236}">
                <a16:creationId xmlns:a16="http://schemas.microsoft.com/office/drawing/2014/main" id="{DE7966CA-3FB2-1366-96EA-B3BAA902030E}"/>
              </a:ext>
            </a:extLst>
          </p:cNvPr>
          <p:cNvSpPr/>
          <p:nvPr/>
        </p:nvSpPr>
        <p:spPr>
          <a:xfrm>
            <a:off x="3413037" y="-1107732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6" name="Freeform: Shape 475">
            <a:extLst>
              <a:ext uri="{FF2B5EF4-FFF2-40B4-BE49-F238E27FC236}">
                <a16:creationId xmlns:a16="http://schemas.microsoft.com/office/drawing/2014/main" id="{9A72CBEE-3A62-3C34-E781-46C7DDA831D5}"/>
              </a:ext>
            </a:extLst>
          </p:cNvPr>
          <p:cNvSpPr/>
          <p:nvPr/>
        </p:nvSpPr>
        <p:spPr>
          <a:xfrm>
            <a:off x="2468019" y="-592301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4 w 593973"/>
              <a:gd name="connsiteY2" fmla="*/ 304625 h 473678"/>
              <a:gd name="connsiteX3" fmla="*/ 242930 w 593973"/>
              <a:gd name="connsiteY3" fmla="*/ 473678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7" name="Freeform: Shape 476">
            <a:extLst>
              <a:ext uri="{FF2B5EF4-FFF2-40B4-BE49-F238E27FC236}">
                <a16:creationId xmlns:a16="http://schemas.microsoft.com/office/drawing/2014/main" id="{666484E5-762B-816C-3CFE-50D418B80CB9}"/>
              </a:ext>
            </a:extLst>
          </p:cNvPr>
          <p:cNvSpPr/>
          <p:nvPr/>
        </p:nvSpPr>
        <p:spPr>
          <a:xfrm>
            <a:off x="3802666" y="-1656647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8" name="Freeform: Shape 477">
            <a:extLst>
              <a:ext uri="{FF2B5EF4-FFF2-40B4-BE49-F238E27FC236}">
                <a16:creationId xmlns:a16="http://schemas.microsoft.com/office/drawing/2014/main" id="{FAE45A43-403E-514C-3FC5-D4372392BCD6}"/>
              </a:ext>
            </a:extLst>
          </p:cNvPr>
          <p:cNvSpPr/>
          <p:nvPr/>
        </p:nvSpPr>
        <p:spPr>
          <a:xfrm>
            <a:off x="1397715" y="261237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4 w 593973"/>
              <a:gd name="connsiteY2" fmla="*/ 304625 h 473678"/>
              <a:gd name="connsiteX3" fmla="*/ 242930 w 593973"/>
              <a:gd name="connsiteY3" fmla="*/ 473678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9" name="Freeform: Shape 478">
            <a:extLst>
              <a:ext uri="{FF2B5EF4-FFF2-40B4-BE49-F238E27FC236}">
                <a16:creationId xmlns:a16="http://schemas.microsoft.com/office/drawing/2014/main" id="{E7019A4D-69AF-01DC-E6E6-51F60996FAF1}"/>
              </a:ext>
            </a:extLst>
          </p:cNvPr>
          <p:cNvSpPr/>
          <p:nvPr/>
        </p:nvSpPr>
        <p:spPr>
          <a:xfrm>
            <a:off x="414111" y="1494636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4 w 593973"/>
              <a:gd name="connsiteY2" fmla="*/ 304625 h 473678"/>
              <a:gd name="connsiteX3" fmla="*/ 242930 w 593973"/>
              <a:gd name="connsiteY3" fmla="*/ 473678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0" name="Freeform: Shape 479">
            <a:extLst>
              <a:ext uri="{FF2B5EF4-FFF2-40B4-BE49-F238E27FC236}">
                <a16:creationId xmlns:a16="http://schemas.microsoft.com/office/drawing/2014/main" id="{32EDFCBC-4864-3207-9C4F-00979FBC7290}"/>
              </a:ext>
            </a:extLst>
          </p:cNvPr>
          <p:cNvSpPr/>
          <p:nvPr/>
        </p:nvSpPr>
        <p:spPr>
          <a:xfrm>
            <a:off x="-920535" y="1799261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4 w 593973"/>
              <a:gd name="connsiteY2" fmla="*/ 304625 h 473678"/>
              <a:gd name="connsiteX3" fmla="*/ 242930 w 593973"/>
              <a:gd name="connsiteY3" fmla="*/ 473678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1" name="Freeform: Shape 480">
            <a:extLst>
              <a:ext uri="{FF2B5EF4-FFF2-40B4-BE49-F238E27FC236}">
                <a16:creationId xmlns:a16="http://schemas.microsoft.com/office/drawing/2014/main" id="{AD89773D-F3BD-7B78-E0A5-18A8086BDCEE}"/>
              </a:ext>
            </a:extLst>
          </p:cNvPr>
          <p:cNvSpPr/>
          <p:nvPr/>
        </p:nvSpPr>
        <p:spPr>
          <a:xfrm>
            <a:off x="-1514509" y="3032660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4 w 593973"/>
              <a:gd name="connsiteY2" fmla="*/ 304625 h 473678"/>
              <a:gd name="connsiteX3" fmla="*/ 242930 w 593973"/>
              <a:gd name="connsiteY3" fmla="*/ 473678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2" name="Freeform: Shape 481">
            <a:extLst>
              <a:ext uri="{FF2B5EF4-FFF2-40B4-BE49-F238E27FC236}">
                <a16:creationId xmlns:a16="http://schemas.microsoft.com/office/drawing/2014/main" id="{09D13DE4-8C39-A13A-F6DE-DF06526B5892}"/>
              </a:ext>
            </a:extLst>
          </p:cNvPr>
          <p:cNvSpPr/>
          <p:nvPr/>
        </p:nvSpPr>
        <p:spPr>
          <a:xfrm>
            <a:off x="2819063" y="-592301"/>
            <a:ext cx="593973" cy="473678"/>
          </a:xfrm>
          <a:custGeom>
            <a:avLst/>
            <a:gdLst>
              <a:gd name="connsiteX0" fmla="*/ 242930 w 593973"/>
              <a:gd name="connsiteY0" fmla="*/ 304625 h 473678"/>
              <a:gd name="connsiteX1" fmla="*/ 0 w 593973"/>
              <a:gd name="connsiteY1" fmla="*/ 0 h 473678"/>
              <a:gd name="connsiteX2" fmla="*/ 351044 w 593973"/>
              <a:gd name="connsiteY2" fmla="*/ 169054 h 473678"/>
              <a:gd name="connsiteX3" fmla="*/ 593974 w 593973"/>
              <a:gd name="connsiteY3" fmla="*/ 473678 h 473678"/>
              <a:gd name="connsiteX4" fmla="*/ 242930 w 593973"/>
              <a:gd name="connsiteY4" fmla="*/ 304625 h 473678"/>
              <a:gd name="connsiteX5" fmla="*/ 24293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242930" y="304625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8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3" name="Freeform: Shape 482">
            <a:extLst>
              <a:ext uri="{FF2B5EF4-FFF2-40B4-BE49-F238E27FC236}">
                <a16:creationId xmlns:a16="http://schemas.microsoft.com/office/drawing/2014/main" id="{9F8BD7DF-E617-0532-F56C-2A42831BE9C1}"/>
              </a:ext>
            </a:extLst>
          </p:cNvPr>
          <p:cNvSpPr/>
          <p:nvPr/>
        </p:nvSpPr>
        <p:spPr>
          <a:xfrm>
            <a:off x="63067" y="1494636"/>
            <a:ext cx="593973" cy="473678"/>
          </a:xfrm>
          <a:custGeom>
            <a:avLst/>
            <a:gdLst>
              <a:gd name="connsiteX0" fmla="*/ 242930 w 593973"/>
              <a:gd name="connsiteY0" fmla="*/ 304625 h 473678"/>
              <a:gd name="connsiteX1" fmla="*/ 0 w 593973"/>
              <a:gd name="connsiteY1" fmla="*/ 0 h 473678"/>
              <a:gd name="connsiteX2" fmla="*/ 351044 w 593973"/>
              <a:gd name="connsiteY2" fmla="*/ 169054 h 473678"/>
              <a:gd name="connsiteX3" fmla="*/ 593974 w 593973"/>
              <a:gd name="connsiteY3" fmla="*/ 473678 h 473678"/>
              <a:gd name="connsiteX4" fmla="*/ 242930 w 593973"/>
              <a:gd name="connsiteY4" fmla="*/ 304625 h 473678"/>
              <a:gd name="connsiteX5" fmla="*/ 24293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242930" y="304625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8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4" name="Freeform: Shape 483">
            <a:extLst>
              <a:ext uri="{FF2B5EF4-FFF2-40B4-BE49-F238E27FC236}">
                <a16:creationId xmlns:a16="http://schemas.microsoft.com/office/drawing/2014/main" id="{20C55436-372C-4182-C240-BA133B2627D2}"/>
              </a:ext>
            </a:extLst>
          </p:cNvPr>
          <p:cNvSpPr/>
          <p:nvPr/>
        </p:nvSpPr>
        <p:spPr>
          <a:xfrm>
            <a:off x="-1250166" y="2652800"/>
            <a:ext cx="329630" cy="684485"/>
          </a:xfrm>
          <a:custGeom>
            <a:avLst/>
            <a:gdLst>
              <a:gd name="connsiteX0" fmla="*/ 86701 w 329630"/>
              <a:gd name="connsiteY0" fmla="*/ 379861 h 684485"/>
              <a:gd name="connsiteX1" fmla="*/ 0 w 329630"/>
              <a:gd name="connsiteY1" fmla="*/ 0 h 684485"/>
              <a:gd name="connsiteX2" fmla="*/ 242930 w 329630"/>
              <a:gd name="connsiteY2" fmla="*/ 304625 h 684485"/>
              <a:gd name="connsiteX3" fmla="*/ 329631 w 329630"/>
              <a:gd name="connsiteY3" fmla="*/ 684485 h 684485"/>
              <a:gd name="connsiteX4" fmla="*/ 86701 w 329630"/>
              <a:gd name="connsiteY4" fmla="*/ 379861 h 684485"/>
              <a:gd name="connsiteX5" fmla="*/ 86701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79861"/>
                </a:moveTo>
                <a:lnTo>
                  <a:pt x="0" y="0"/>
                </a:lnTo>
                <a:lnTo>
                  <a:pt x="242930" y="304625"/>
                </a:lnTo>
                <a:lnTo>
                  <a:pt x="329631" y="68448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5" name="Freeform: Shape 484">
            <a:extLst>
              <a:ext uri="{FF2B5EF4-FFF2-40B4-BE49-F238E27FC236}">
                <a16:creationId xmlns:a16="http://schemas.microsoft.com/office/drawing/2014/main" id="{1695F6A8-03F6-CF98-09B1-79AF0C069F7B}"/>
              </a:ext>
            </a:extLst>
          </p:cNvPr>
          <p:cNvSpPr/>
          <p:nvPr/>
        </p:nvSpPr>
        <p:spPr>
          <a:xfrm>
            <a:off x="1397715" y="430291"/>
            <a:ext cx="329630" cy="684485"/>
          </a:xfrm>
          <a:custGeom>
            <a:avLst/>
            <a:gdLst>
              <a:gd name="connsiteX0" fmla="*/ 86701 w 329630"/>
              <a:gd name="connsiteY0" fmla="*/ 379861 h 684485"/>
              <a:gd name="connsiteX1" fmla="*/ 0 w 329630"/>
              <a:gd name="connsiteY1" fmla="*/ 0 h 684485"/>
              <a:gd name="connsiteX2" fmla="*/ 242930 w 329630"/>
              <a:gd name="connsiteY2" fmla="*/ 304625 h 684485"/>
              <a:gd name="connsiteX3" fmla="*/ 329631 w 329630"/>
              <a:gd name="connsiteY3" fmla="*/ 684485 h 684485"/>
              <a:gd name="connsiteX4" fmla="*/ 86701 w 329630"/>
              <a:gd name="connsiteY4" fmla="*/ 379861 h 684485"/>
              <a:gd name="connsiteX5" fmla="*/ 86701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79861"/>
                </a:moveTo>
                <a:lnTo>
                  <a:pt x="0" y="0"/>
                </a:lnTo>
                <a:lnTo>
                  <a:pt x="242930" y="304625"/>
                </a:lnTo>
                <a:lnTo>
                  <a:pt x="329631" y="68448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6" name="Freeform: Shape 485">
            <a:extLst>
              <a:ext uri="{FF2B5EF4-FFF2-40B4-BE49-F238E27FC236}">
                <a16:creationId xmlns:a16="http://schemas.microsoft.com/office/drawing/2014/main" id="{2EDE8F6B-958E-8DE9-CECB-8DAC08291CF1}"/>
              </a:ext>
            </a:extLst>
          </p:cNvPr>
          <p:cNvSpPr/>
          <p:nvPr/>
        </p:nvSpPr>
        <p:spPr>
          <a:xfrm>
            <a:off x="3413037" y="-1487593"/>
            <a:ext cx="329630" cy="684485"/>
          </a:xfrm>
          <a:custGeom>
            <a:avLst/>
            <a:gdLst>
              <a:gd name="connsiteX0" fmla="*/ 86701 w 329630"/>
              <a:gd name="connsiteY0" fmla="*/ 379861 h 684485"/>
              <a:gd name="connsiteX1" fmla="*/ 0 w 329630"/>
              <a:gd name="connsiteY1" fmla="*/ 0 h 684485"/>
              <a:gd name="connsiteX2" fmla="*/ 242930 w 329630"/>
              <a:gd name="connsiteY2" fmla="*/ 304625 h 684485"/>
              <a:gd name="connsiteX3" fmla="*/ 329631 w 329630"/>
              <a:gd name="connsiteY3" fmla="*/ 684485 h 684485"/>
              <a:gd name="connsiteX4" fmla="*/ 86701 w 329630"/>
              <a:gd name="connsiteY4" fmla="*/ 379861 h 684485"/>
              <a:gd name="connsiteX5" fmla="*/ 86701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79861"/>
                </a:moveTo>
                <a:lnTo>
                  <a:pt x="0" y="0"/>
                </a:lnTo>
                <a:lnTo>
                  <a:pt x="242930" y="304625"/>
                </a:lnTo>
                <a:lnTo>
                  <a:pt x="329631" y="68448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7" name="Freeform: Shape 486">
            <a:extLst>
              <a:ext uri="{FF2B5EF4-FFF2-40B4-BE49-F238E27FC236}">
                <a16:creationId xmlns:a16="http://schemas.microsoft.com/office/drawing/2014/main" id="{DC1F8E5C-05D4-CD30-D268-AEE504F0C7A5}"/>
              </a:ext>
            </a:extLst>
          </p:cNvPr>
          <p:cNvSpPr/>
          <p:nvPr/>
        </p:nvSpPr>
        <p:spPr>
          <a:xfrm>
            <a:off x="851856" y="810151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60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8" name="Freeform: Shape 487">
            <a:extLst>
              <a:ext uri="{FF2B5EF4-FFF2-40B4-BE49-F238E27FC236}">
                <a16:creationId xmlns:a16="http://schemas.microsoft.com/office/drawing/2014/main" id="{79D586B5-3320-C920-AF19-1FD35F38FB20}"/>
              </a:ext>
            </a:extLst>
          </p:cNvPr>
          <p:cNvSpPr/>
          <p:nvPr/>
        </p:nvSpPr>
        <p:spPr>
          <a:xfrm>
            <a:off x="-179861" y="1494636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60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9" name="Freeform: Shape 488">
            <a:extLst>
              <a:ext uri="{FF2B5EF4-FFF2-40B4-BE49-F238E27FC236}">
                <a16:creationId xmlns:a16="http://schemas.microsoft.com/office/drawing/2014/main" id="{7C8C3800-1E5D-1A3B-95D1-F42F6A5D89FF}"/>
              </a:ext>
            </a:extLst>
          </p:cNvPr>
          <p:cNvSpPr/>
          <p:nvPr/>
        </p:nvSpPr>
        <p:spPr>
          <a:xfrm>
            <a:off x="1835459" y="-423247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60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0" name="Freeform: Shape 489">
            <a:extLst>
              <a:ext uri="{FF2B5EF4-FFF2-40B4-BE49-F238E27FC236}">
                <a16:creationId xmlns:a16="http://schemas.microsoft.com/office/drawing/2014/main" id="{141E1D5B-06D2-B4C1-EF13-DDE7922DD30E}"/>
              </a:ext>
            </a:extLst>
          </p:cNvPr>
          <p:cNvSpPr/>
          <p:nvPr/>
        </p:nvSpPr>
        <p:spPr>
          <a:xfrm>
            <a:off x="-1250166" y="2348175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60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1" name="Freeform: Shape 490">
            <a:extLst>
              <a:ext uri="{FF2B5EF4-FFF2-40B4-BE49-F238E27FC236}">
                <a16:creationId xmlns:a16="http://schemas.microsoft.com/office/drawing/2014/main" id="{40EB4754-2F68-322B-2B3C-CCEFE72CBBD8}"/>
              </a:ext>
            </a:extLst>
          </p:cNvPr>
          <p:cNvSpPr/>
          <p:nvPr/>
        </p:nvSpPr>
        <p:spPr>
          <a:xfrm>
            <a:off x="3170107" y="-727872"/>
            <a:ext cx="485860" cy="609249"/>
          </a:xfrm>
          <a:custGeom>
            <a:avLst/>
            <a:gdLst>
              <a:gd name="connsiteX0" fmla="*/ 0 w 485860"/>
              <a:gd name="connsiteY0" fmla="*/ 304625 h 609249"/>
              <a:gd name="connsiteX1" fmla="*/ 242930 w 485860"/>
              <a:gd name="connsiteY1" fmla="*/ 0 h 609249"/>
              <a:gd name="connsiteX2" fmla="*/ 485860 w 485860"/>
              <a:gd name="connsiteY2" fmla="*/ 304625 h 609249"/>
              <a:gd name="connsiteX3" fmla="*/ 242930 w 485860"/>
              <a:gd name="connsiteY3" fmla="*/ 609249 h 609249"/>
              <a:gd name="connsiteX4" fmla="*/ 0 w 485860"/>
              <a:gd name="connsiteY4" fmla="*/ 304625 h 609249"/>
              <a:gd name="connsiteX5" fmla="*/ 0 w 485860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2" name="Freeform: Shape 491">
            <a:extLst>
              <a:ext uri="{FF2B5EF4-FFF2-40B4-BE49-F238E27FC236}">
                <a16:creationId xmlns:a16="http://schemas.microsoft.com/office/drawing/2014/main" id="{EEF7EEF2-FEA1-C061-53AE-5B62C81A4AF0}"/>
              </a:ext>
            </a:extLst>
          </p:cNvPr>
          <p:cNvSpPr/>
          <p:nvPr/>
        </p:nvSpPr>
        <p:spPr>
          <a:xfrm>
            <a:off x="9206543" y="4570684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3" name="Freeform: Shape 492">
            <a:extLst>
              <a:ext uri="{FF2B5EF4-FFF2-40B4-BE49-F238E27FC236}">
                <a16:creationId xmlns:a16="http://schemas.microsoft.com/office/drawing/2014/main" id="{951E3AE8-B7EC-A596-8F9D-4B3F231A94AB}"/>
              </a:ext>
            </a:extLst>
          </p:cNvPr>
          <p:cNvSpPr/>
          <p:nvPr/>
        </p:nvSpPr>
        <p:spPr>
          <a:xfrm>
            <a:off x="10892234" y="3337285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4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4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4" name="Freeform: Shape 493">
            <a:extLst>
              <a:ext uri="{FF2B5EF4-FFF2-40B4-BE49-F238E27FC236}">
                <a16:creationId xmlns:a16="http://schemas.microsoft.com/office/drawing/2014/main" id="{131B5F2E-DC8C-6E69-8AF7-60BA89DC5BBE}"/>
              </a:ext>
            </a:extLst>
          </p:cNvPr>
          <p:cNvSpPr/>
          <p:nvPr/>
        </p:nvSpPr>
        <p:spPr>
          <a:xfrm>
            <a:off x="8136238" y="5424224"/>
            <a:ext cx="329630" cy="684484"/>
          </a:xfrm>
          <a:custGeom>
            <a:avLst/>
            <a:gdLst>
              <a:gd name="connsiteX0" fmla="*/ 0 w 329630"/>
              <a:gd name="connsiteY0" fmla="*/ 379860 h 684484"/>
              <a:gd name="connsiteX1" fmla="*/ 86701 w 329630"/>
              <a:gd name="connsiteY1" fmla="*/ 0 h 684484"/>
              <a:gd name="connsiteX2" fmla="*/ 329631 w 329630"/>
              <a:gd name="connsiteY2" fmla="*/ 304625 h 684484"/>
              <a:gd name="connsiteX3" fmla="*/ 242930 w 329630"/>
              <a:gd name="connsiteY3" fmla="*/ 684485 h 684484"/>
              <a:gd name="connsiteX4" fmla="*/ 0 w 329630"/>
              <a:gd name="connsiteY4" fmla="*/ 379860 h 684484"/>
              <a:gd name="connsiteX5" fmla="*/ 0 w 329630"/>
              <a:gd name="connsiteY5" fmla="*/ 379860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79860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5" name="Freeform: Shape 494">
            <a:extLst>
              <a:ext uri="{FF2B5EF4-FFF2-40B4-BE49-F238E27FC236}">
                <a16:creationId xmlns:a16="http://schemas.microsoft.com/office/drawing/2014/main" id="{0676825D-235B-81EE-2B8D-EA682DF21439}"/>
              </a:ext>
            </a:extLst>
          </p:cNvPr>
          <p:cNvSpPr/>
          <p:nvPr/>
        </p:nvSpPr>
        <p:spPr>
          <a:xfrm>
            <a:off x="6801592" y="6488569"/>
            <a:ext cx="329630" cy="684484"/>
          </a:xfrm>
          <a:custGeom>
            <a:avLst/>
            <a:gdLst>
              <a:gd name="connsiteX0" fmla="*/ 0 w 329630"/>
              <a:gd name="connsiteY0" fmla="*/ 379861 h 684484"/>
              <a:gd name="connsiteX1" fmla="*/ 86700 w 329630"/>
              <a:gd name="connsiteY1" fmla="*/ 0 h 684484"/>
              <a:gd name="connsiteX2" fmla="*/ 329631 w 329630"/>
              <a:gd name="connsiteY2" fmla="*/ 304625 h 684484"/>
              <a:gd name="connsiteX3" fmla="*/ 242930 w 329630"/>
              <a:gd name="connsiteY3" fmla="*/ 684485 h 684484"/>
              <a:gd name="connsiteX4" fmla="*/ 0 w 329630"/>
              <a:gd name="connsiteY4" fmla="*/ 379861 h 684484"/>
              <a:gd name="connsiteX5" fmla="*/ 0 w 329630"/>
              <a:gd name="connsiteY5" fmla="*/ 379861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79861"/>
                </a:moveTo>
                <a:lnTo>
                  <a:pt x="86700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6" name="Freeform: Shape 495">
            <a:extLst>
              <a:ext uri="{FF2B5EF4-FFF2-40B4-BE49-F238E27FC236}">
                <a16:creationId xmlns:a16="http://schemas.microsoft.com/office/drawing/2014/main" id="{3E08E33D-DEFA-479C-F8FD-236A9A79DCE7}"/>
              </a:ext>
            </a:extLst>
          </p:cNvPr>
          <p:cNvSpPr/>
          <p:nvPr/>
        </p:nvSpPr>
        <p:spPr>
          <a:xfrm>
            <a:off x="5488357" y="7646732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7" name="Freeform: Shape 496">
            <a:extLst>
              <a:ext uri="{FF2B5EF4-FFF2-40B4-BE49-F238E27FC236}">
                <a16:creationId xmlns:a16="http://schemas.microsoft.com/office/drawing/2014/main" id="{43A2CCC6-E6BE-9CFB-AED3-456A78DE040E}"/>
              </a:ext>
            </a:extLst>
          </p:cNvPr>
          <p:cNvSpPr/>
          <p:nvPr/>
        </p:nvSpPr>
        <p:spPr>
          <a:xfrm>
            <a:off x="5817988" y="7173054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4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4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8" name="Freeform: Shape 497">
            <a:extLst>
              <a:ext uri="{FF2B5EF4-FFF2-40B4-BE49-F238E27FC236}">
                <a16:creationId xmlns:a16="http://schemas.microsoft.com/office/drawing/2014/main" id="{EF97DBF6-2C5C-B045-32F5-C0A70538EACF}"/>
              </a:ext>
            </a:extLst>
          </p:cNvPr>
          <p:cNvSpPr/>
          <p:nvPr/>
        </p:nvSpPr>
        <p:spPr>
          <a:xfrm>
            <a:off x="7152635" y="6108709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9" name="Freeform: Shape 498">
            <a:extLst>
              <a:ext uri="{FF2B5EF4-FFF2-40B4-BE49-F238E27FC236}">
                <a16:creationId xmlns:a16="http://schemas.microsoft.com/office/drawing/2014/main" id="{5CAF94E8-030C-3F4A-158E-E292FD062F5E}"/>
              </a:ext>
            </a:extLst>
          </p:cNvPr>
          <p:cNvSpPr/>
          <p:nvPr/>
        </p:nvSpPr>
        <p:spPr>
          <a:xfrm>
            <a:off x="5137313" y="8026594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4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4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0" name="Freeform: Shape 499">
            <a:extLst>
              <a:ext uri="{FF2B5EF4-FFF2-40B4-BE49-F238E27FC236}">
                <a16:creationId xmlns:a16="http://schemas.microsoft.com/office/drawing/2014/main" id="{83EEB450-F900-1FEA-7536-28B516D78DF6}"/>
              </a:ext>
            </a:extLst>
          </p:cNvPr>
          <p:cNvSpPr/>
          <p:nvPr/>
        </p:nvSpPr>
        <p:spPr>
          <a:xfrm>
            <a:off x="8222940" y="5255170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1" name="Freeform: Shape 500">
            <a:extLst>
              <a:ext uri="{FF2B5EF4-FFF2-40B4-BE49-F238E27FC236}">
                <a16:creationId xmlns:a16="http://schemas.microsoft.com/office/drawing/2014/main" id="{60EDD331-AD5C-7849-973B-76F8FC341910}"/>
              </a:ext>
            </a:extLst>
          </p:cNvPr>
          <p:cNvSpPr/>
          <p:nvPr/>
        </p:nvSpPr>
        <p:spPr>
          <a:xfrm>
            <a:off x="3889367" y="8711078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9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9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2" name="Freeform: Shape 501">
            <a:extLst>
              <a:ext uri="{FF2B5EF4-FFF2-40B4-BE49-F238E27FC236}">
                <a16:creationId xmlns:a16="http://schemas.microsoft.com/office/drawing/2014/main" id="{9C488149-E263-D639-BBD9-6D1B768302BA}"/>
              </a:ext>
            </a:extLst>
          </p:cNvPr>
          <p:cNvSpPr/>
          <p:nvPr/>
        </p:nvSpPr>
        <p:spPr>
          <a:xfrm>
            <a:off x="9644287" y="4570684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3" name="Freeform: Shape 502">
            <a:extLst>
              <a:ext uri="{FF2B5EF4-FFF2-40B4-BE49-F238E27FC236}">
                <a16:creationId xmlns:a16="http://schemas.microsoft.com/office/drawing/2014/main" id="{8040C00E-6874-8184-A83B-9DE126867ADC}"/>
              </a:ext>
            </a:extLst>
          </p:cNvPr>
          <p:cNvSpPr/>
          <p:nvPr/>
        </p:nvSpPr>
        <p:spPr>
          <a:xfrm>
            <a:off x="10541190" y="3717146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4" name="Freeform: Shape 503">
            <a:extLst>
              <a:ext uri="{FF2B5EF4-FFF2-40B4-BE49-F238E27FC236}">
                <a16:creationId xmlns:a16="http://schemas.microsoft.com/office/drawing/2014/main" id="{63316EEA-2032-8F11-6837-931493E671D3}"/>
              </a:ext>
            </a:extLst>
          </p:cNvPr>
          <p:cNvSpPr/>
          <p:nvPr/>
        </p:nvSpPr>
        <p:spPr>
          <a:xfrm>
            <a:off x="4483341" y="8406454"/>
            <a:ext cx="593973" cy="473678"/>
          </a:xfrm>
          <a:custGeom>
            <a:avLst/>
            <a:gdLst>
              <a:gd name="connsiteX0" fmla="*/ 242930 w 593973"/>
              <a:gd name="connsiteY0" fmla="*/ 304624 h 473678"/>
              <a:gd name="connsiteX1" fmla="*/ 0 w 593973"/>
              <a:gd name="connsiteY1" fmla="*/ 0 h 473678"/>
              <a:gd name="connsiteX2" fmla="*/ 351044 w 593973"/>
              <a:gd name="connsiteY2" fmla="*/ 169054 h 473678"/>
              <a:gd name="connsiteX3" fmla="*/ 593974 w 593973"/>
              <a:gd name="connsiteY3" fmla="*/ 473678 h 473678"/>
              <a:gd name="connsiteX4" fmla="*/ 242930 w 593973"/>
              <a:gd name="connsiteY4" fmla="*/ 304624 h 473678"/>
              <a:gd name="connsiteX5" fmla="*/ 242930 w 593973"/>
              <a:gd name="connsiteY5" fmla="*/ 30462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242930" y="304624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8"/>
                </a:lnTo>
                <a:lnTo>
                  <a:pt x="242930" y="304624"/>
                </a:lnTo>
                <a:lnTo>
                  <a:pt x="24293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5" name="Freeform: Shape 504">
            <a:extLst>
              <a:ext uri="{FF2B5EF4-FFF2-40B4-BE49-F238E27FC236}">
                <a16:creationId xmlns:a16="http://schemas.microsoft.com/office/drawing/2014/main" id="{B103DB69-D6C9-BFC2-0722-D2BADC99285B}"/>
              </a:ext>
            </a:extLst>
          </p:cNvPr>
          <p:cNvSpPr/>
          <p:nvPr/>
        </p:nvSpPr>
        <p:spPr>
          <a:xfrm>
            <a:off x="6888292" y="6488569"/>
            <a:ext cx="593974" cy="473678"/>
          </a:xfrm>
          <a:custGeom>
            <a:avLst/>
            <a:gdLst>
              <a:gd name="connsiteX0" fmla="*/ 242930 w 593974"/>
              <a:gd name="connsiteY0" fmla="*/ 304625 h 473678"/>
              <a:gd name="connsiteX1" fmla="*/ 0 w 593974"/>
              <a:gd name="connsiteY1" fmla="*/ 0 h 473678"/>
              <a:gd name="connsiteX2" fmla="*/ 351044 w 593974"/>
              <a:gd name="connsiteY2" fmla="*/ 169054 h 473678"/>
              <a:gd name="connsiteX3" fmla="*/ 593974 w 593974"/>
              <a:gd name="connsiteY3" fmla="*/ 473678 h 473678"/>
              <a:gd name="connsiteX4" fmla="*/ 242930 w 593974"/>
              <a:gd name="connsiteY4" fmla="*/ 304625 h 473678"/>
              <a:gd name="connsiteX5" fmla="*/ 24293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304625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8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6" name="Freeform: Shape 505">
            <a:extLst>
              <a:ext uri="{FF2B5EF4-FFF2-40B4-BE49-F238E27FC236}">
                <a16:creationId xmlns:a16="http://schemas.microsoft.com/office/drawing/2014/main" id="{0374E2F8-0D41-7E65-AC31-93DFD2F793B7}"/>
              </a:ext>
            </a:extLst>
          </p:cNvPr>
          <p:cNvSpPr/>
          <p:nvPr/>
        </p:nvSpPr>
        <p:spPr>
          <a:xfrm>
            <a:off x="9293244" y="4570684"/>
            <a:ext cx="593974" cy="473678"/>
          </a:xfrm>
          <a:custGeom>
            <a:avLst/>
            <a:gdLst>
              <a:gd name="connsiteX0" fmla="*/ 242930 w 593974"/>
              <a:gd name="connsiteY0" fmla="*/ 304625 h 473678"/>
              <a:gd name="connsiteX1" fmla="*/ 0 w 593974"/>
              <a:gd name="connsiteY1" fmla="*/ 0 h 473678"/>
              <a:gd name="connsiteX2" fmla="*/ 351044 w 593974"/>
              <a:gd name="connsiteY2" fmla="*/ 169054 h 473678"/>
              <a:gd name="connsiteX3" fmla="*/ 593974 w 593974"/>
              <a:gd name="connsiteY3" fmla="*/ 473678 h 473678"/>
              <a:gd name="connsiteX4" fmla="*/ 242930 w 593974"/>
              <a:gd name="connsiteY4" fmla="*/ 304625 h 473678"/>
              <a:gd name="connsiteX5" fmla="*/ 24293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304625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8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7" name="Freeform: Shape 506">
            <a:extLst>
              <a:ext uri="{FF2B5EF4-FFF2-40B4-BE49-F238E27FC236}">
                <a16:creationId xmlns:a16="http://schemas.microsoft.com/office/drawing/2014/main" id="{1822CAD2-0CC5-AB89-42A3-AA5677A310ED}"/>
              </a:ext>
            </a:extLst>
          </p:cNvPr>
          <p:cNvSpPr/>
          <p:nvPr/>
        </p:nvSpPr>
        <p:spPr>
          <a:xfrm>
            <a:off x="10151561" y="3886200"/>
            <a:ext cx="329629" cy="684484"/>
          </a:xfrm>
          <a:custGeom>
            <a:avLst/>
            <a:gdLst>
              <a:gd name="connsiteX0" fmla="*/ 86700 w 329629"/>
              <a:gd name="connsiteY0" fmla="*/ 379861 h 684484"/>
              <a:gd name="connsiteX1" fmla="*/ 0 w 329629"/>
              <a:gd name="connsiteY1" fmla="*/ 0 h 684484"/>
              <a:gd name="connsiteX2" fmla="*/ 242930 w 329629"/>
              <a:gd name="connsiteY2" fmla="*/ 304625 h 684484"/>
              <a:gd name="connsiteX3" fmla="*/ 329630 w 329629"/>
              <a:gd name="connsiteY3" fmla="*/ 684485 h 684484"/>
              <a:gd name="connsiteX4" fmla="*/ 86700 w 329629"/>
              <a:gd name="connsiteY4" fmla="*/ 379861 h 684484"/>
              <a:gd name="connsiteX5" fmla="*/ 86700 w 329629"/>
              <a:gd name="connsiteY5" fmla="*/ 379861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29" h="684484">
                <a:moveTo>
                  <a:pt x="86700" y="379861"/>
                </a:moveTo>
                <a:lnTo>
                  <a:pt x="0" y="0"/>
                </a:lnTo>
                <a:lnTo>
                  <a:pt x="242930" y="304625"/>
                </a:lnTo>
                <a:lnTo>
                  <a:pt x="329630" y="684485"/>
                </a:lnTo>
                <a:lnTo>
                  <a:pt x="86700" y="379861"/>
                </a:lnTo>
                <a:lnTo>
                  <a:pt x="8670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8" name="Freeform: Shape 507">
            <a:extLst>
              <a:ext uri="{FF2B5EF4-FFF2-40B4-BE49-F238E27FC236}">
                <a16:creationId xmlns:a16="http://schemas.microsoft.com/office/drawing/2014/main" id="{112D7DD4-85E4-0629-053B-B7730D2B4AD8}"/>
              </a:ext>
            </a:extLst>
          </p:cNvPr>
          <p:cNvSpPr/>
          <p:nvPr/>
        </p:nvSpPr>
        <p:spPr>
          <a:xfrm>
            <a:off x="7152635" y="6277762"/>
            <a:ext cx="329630" cy="684485"/>
          </a:xfrm>
          <a:custGeom>
            <a:avLst/>
            <a:gdLst>
              <a:gd name="connsiteX0" fmla="*/ 86701 w 329630"/>
              <a:gd name="connsiteY0" fmla="*/ 379861 h 684485"/>
              <a:gd name="connsiteX1" fmla="*/ 0 w 329630"/>
              <a:gd name="connsiteY1" fmla="*/ 0 h 684485"/>
              <a:gd name="connsiteX2" fmla="*/ 242930 w 329630"/>
              <a:gd name="connsiteY2" fmla="*/ 304625 h 684485"/>
              <a:gd name="connsiteX3" fmla="*/ 329631 w 329630"/>
              <a:gd name="connsiteY3" fmla="*/ 684485 h 684485"/>
              <a:gd name="connsiteX4" fmla="*/ 86701 w 329630"/>
              <a:gd name="connsiteY4" fmla="*/ 379861 h 684485"/>
              <a:gd name="connsiteX5" fmla="*/ 86701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79861"/>
                </a:moveTo>
                <a:lnTo>
                  <a:pt x="0" y="0"/>
                </a:lnTo>
                <a:lnTo>
                  <a:pt x="242930" y="304625"/>
                </a:lnTo>
                <a:lnTo>
                  <a:pt x="329631" y="68448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9" name="Freeform: Shape 508">
            <a:extLst>
              <a:ext uri="{FF2B5EF4-FFF2-40B4-BE49-F238E27FC236}">
                <a16:creationId xmlns:a16="http://schemas.microsoft.com/office/drawing/2014/main" id="{04C329BF-034D-BBFC-B8D5-9C7C209ADF6C}"/>
              </a:ext>
            </a:extLst>
          </p:cNvPr>
          <p:cNvSpPr/>
          <p:nvPr/>
        </p:nvSpPr>
        <p:spPr>
          <a:xfrm>
            <a:off x="4747684" y="8195647"/>
            <a:ext cx="329630" cy="684484"/>
          </a:xfrm>
          <a:custGeom>
            <a:avLst/>
            <a:gdLst>
              <a:gd name="connsiteX0" fmla="*/ 86701 w 329630"/>
              <a:gd name="connsiteY0" fmla="*/ 379860 h 684484"/>
              <a:gd name="connsiteX1" fmla="*/ 0 w 329630"/>
              <a:gd name="connsiteY1" fmla="*/ 0 h 684484"/>
              <a:gd name="connsiteX2" fmla="*/ 242930 w 329630"/>
              <a:gd name="connsiteY2" fmla="*/ 304624 h 684484"/>
              <a:gd name="connsiteX3" fmla="*/ 329630 w 329630"/>
              <a:gd name="connsiteY3" fmla="*/ 684485 h 684484"/>
              <a:gd name="connsiteX4" fmla="*/ 86701 w 329630"/>
              <a:gd name="connsiteY4" fmla="*/ 379860 h 684484"/>
              <a:gd name="connsiteX5" fmla="*/ 86701 w 329630"/>
              <a:gd name="connsiteY5" fmla="*/ 379860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86701" y="379860"/>
                </a:moveTo>
                <a:lnTo>
                  <a:pt x="0" y="0"/>
                </a:lnTo>
                <a:lnTo>
                  <a:pt x="242930" y="304624"/>
                </a:lnTo>
                <a:lnTo>
                  <a:pt x="329630" y="684485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0" name="Freeform: Shape 509">
            <a:extLst>
              <a:ext uri="{FF2B5EF4-FFF2-40B4-BE49-F238E27FC236}">
                <a16:creationId xmlns:a16="http://schemas.microsoft.com/office/drawing/2014/main" id="{14167131-C444-EB30-DE53-854355F4284D}"/>
              </a:ext>
            </a:extLst>
          </p:cNvPr>
          <p:cNvSpPr/>
          <p:nvPr/>
        </p:nvSpPr>
        <p:spPr>
          <a:xfrm>
            <a:off x="7503680" y="5804084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59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59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1" name="Freeform: Shape 510">
            <a:extLst>
              <a:ext uri="{FF2B5EF4-FFF2-40B4-BE49-F238E27FC236}">
                <a16:creationId xmlns:a16="http://schemas.microsoft.com/office/drawing/2014/main" id="{C69CC0C5-37BF-8B26-B4C4-FC32C879A22A}"/>
              </a:ext>
            </a:extLst>
          </p:cNvPr>
          <p:cNvSpPr/>
          <p:nvPr/>
        </p:nvSpPr>
        <p:spPr>
          <a:xfrm>
            <a:off x="6169032" y="6868430"/>
            <a:ext cx="485860" cy="609248"/>
          </a:xfrm>
          <a:custGeom>
            <a:avLst/>
            <a:gdLst>
              <a:gd name="connsiteX0" fmla="*/ 0 w 485860"/>
              <a:gd name="connsiteY0" fmla="*/ 304624 h 609248"/>
              <a:gd name="connsiteX1" fmla="*/ 242930 w 485860"/>
              <a:gd name="connsiteY1" fmla="*/ 0 h 609248"/>
              <a:gd name="connsiteX2" fmla="*/ 485860 w 485860"/>
              <a:gd name="connsiteY2" fmla="*/ 304624 h 609248"/>
              <a:gd name="connsiteX3" fmla="*/ 242930 w 485860"/>
              <a:gd name="connsiteY3" fmla="*/ 609248 h 609248"/>
              <a:gd name="connsiteX4" fmla="*/ 0 w 485860"/>
              <a:gd name="connsiteY4" fmla="*/ 304624 h 609248"/>
              <a:gd name="connsiteX5" fmla="*/ 0 w 485860"/>
              <a:gd name="connsiteY5" fmla="*/ 304624 h 609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8">
                <a:moveTo>
                  <a:pt x="0" y="304624"/>
                </a:moveTo>
                <a:lnTo>
                  <a:pt x="242930" y="0"/>
                </a:lnTo>
                <a:lnTo>
                  <a:pt x="485860" y="304624"/>
                </a:lnTo>
                <a:lnTo>
                  <a:pt x="242930" y="609248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2" name="Freeform: Shape 511">
            <a:extLst>
              <a:ext uri="{FF2B5EF4-FFF2-40B4-BE49-F238E27FC236}">
                <a16:creationId xmlns:a16="http://schemas.microsoft.com/office/drawing/2014/main" id="{A84A3E73-6491-F13A-B45C-626B7F99DE74}"/>
              </a:ext>
            </a:extLst>
          </p:cNvPr>
          <p:cNvSpPr/>
          <p:nvPr/>
        </p:nvSpPr>
        <p:spPr>
          <a:xfrm>
            <a:off x="8573983" y="4950545"/>
            <a:ext cx="485860" cy="609249"/>
          </a:xfrm>
          <a:custGeom>
            <a:avLst/>
            <a:gdLst>
              <a:gd name="connsiteX0" fmla="*/ 0 w 485860"/>
              <a:gd name="connsiteY0" fmla="*/ 304625 h 609249"/>
              <a:gd name="connsiteX1" fmla="*/ 242930 w 485860"/>
              <a:gd name="connsiteY1" fmla="*/ 0 h 609249"/>
              <a:gd name="connsiteX2" fmla="*/ 485860 w 485860"/>
              <a:gd name="connsiteY2" fmla="*/ 304625 h 609249"/>
              <a:gd name="connsiteX3" fmla="*/ 242930 w 485860"/>
              <a:gd name="connsiteY3" fmla="*/ 609249 h 609249"/>
              <a:gd name="connsiteX4" fmla="*/ 0 w 485860"/>
              <a:gd name="connsiteY4" fmla="*/ 304625 h 609249"/>
              <a:gd name="connsiteX5" fmla="*/ 0 w 485860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3" name="Freeform: Shape 512">
            <a:extLst>
              <a:ext uri="{FF2B5EF4-FFF2-40B4-BE49-F238E27FC236}">
                <a16:creationId xmlns:a16="http://schemas.microsoft.com/office/drawing/2014/main" id="{DFFCE1C0-5F68-7DE8-2F0F-A9E4C7D736B4}"/>
              </a:ext>
            </a:extLst>
          </p:cNvPr>
          <p:cNvSpPr/>
          <p:nvPr/>
        </p:nvSpPr>
        <p:spPr>
          <a:xfrm>
            <a:off x="5575058" y="7342108"/>
            <a:ext cx="485860" cy="609249"/>
          </a:xfrm>
          <a:custGeom>
            <a:avLst/>
            <a:gdLst>
              <a:gd name="connsiteX0" fmla="*/ 0 w 485860"/>
              <a:gd name="connsiteY0" fmla="*/ 304624 h 609249"/>
              <a:gd name="connsiteX1" fmla="*/ 242930 w 485860"/>
              <a:gd name="connsiteY1" fmla="*/ 0 h 609249"/>
              <a:gd name="connsiteX2" fmla="*/ 485860 w 485860"/>
              <a:gd name="connsiteY2" fmla="*/ 304624 h 609249"/>
              <a:gd name="connsiteX3" fmla="*/ 242930 w 485860"/>
              <a:gd name="connsiteY3" fmla="*/ 609249 h 609249"/>
              <a:gd name="connsiteX4" fmla="*/ 0 w 485860"/>
              <a:gd name="connsiteY4" fmla="*/ 304624 h 609249"/>
              <a:gd name="connsiteX5" fmla="*/ 0 w 485860"/>
              <a:gd name="connsiteY5" fmla="*/ 304624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9">
                <a:moveTo>
                  <a:pt x="0" y="304624"/>
                </a:moveTo>
                <a:lnTo>
                  <a:pt x="242930" y="0"/>
                </a:lnTo>
                <a:lnTo>
                  <a:pt x="485860" y="304624"/>
                </a:lnTo>
                <a:lnTo>
                  <a:pt x="242930" y="609249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4" name="Freeform: Shape 513">
            <a:extLst>
              <a:ext uri="{FF2B5EF4-FFF2-40B4-BE49-F238E27FC236}">
                <a16:creationId xmlns:a16="http://schemas.microsoft.com/office/drawing/2014/main" id="{6ACB50FC-AAA7-F80F-C428-0229923954E1}"/>
              </a:ext>
            </a:extLst>
          </p:cNvPr>
          <p:cNvSpPr/>
          <p:nvPr/>
        </p:nvSpPr>
        <p:spPr>
          <a:xfrm>
            <a:off x="9995332" y="4266060"/>
            <a:ext cx="485859" cy="609248"/>
          </a:xfrm>
          <a:custGeom>
            <a:avLst/>
            <a:gdLst>
              <a:gd name="connsiteX0" fmla="*/ 0 w 485859"/>
              <a:gd name="connsiteY0" fmla="*/ 304624 h 609248"/>
              <a:gd name="connsiteX1" fmla="*/ 242930 w 485859"/>
              <a:gd name="connsiteY1" fmla="*/ 0 h 609248"/>
              <a:gd name="connsiteX2" fmla="*/ 485859 w 485859"/>
              <a:gd name="connsiteY2" fmla="*/ 304624 h 609248"/>
              <a:gd name="connsiteX3" fmla="*/ 242930 w 485859"/>
              <a:gd name="connsiteY3" fmla="*/ 609249 h 609248"/>
              <a:gd name="connsiteX4" fmla="*/ 0 w 485859"/>
              <a:gd name="connsiteY4" fmla="*/ 304624 h 609248"/>
              <a:gd name="connsiteX5" fmla="*/ 0 w 485859"/>
              <a:gd name="connsiteY5" fmla="*/ 304624 h 609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8">
                <a:moveTo>
                  <a:pt x="0" y="304624"/>
                </a:moveTo>
                <a:lnTo>
                  <a:pt x="242930" y="0"/>
                </a:lnTo>
                <a:lnTo>
                  <a:pt x="485859" y="304624"/>
                </a:lnTo>
                <a:lnTo>
                  <a:pt x="242930" y="609249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5" name="Freeform: Shape 514">
            <a:extLst>
              <a:ext uri="{FF2B5EF4-FFF2-40B4-BE49-F238E27FC236}">
                <a16:creationId xmlns:a16="http://schemas.microsoft.com/office/drawing/2014/main" id="{82886035-B2F1-AA15-F850-770AB23D9DA5}"/>
              </a:ext>
            </a:extLst>
          </p:cNvPr>
          <p:cNvSpPr/>
          <p:nvPr/>
        </p:nvSpPr>
        <p:spPr>
          <a:xfrm>
            <a:off x="4240411" y="8406454"/>
            <a:ext cx="485859" cy="609249"/>
          </a:xfrm>
          <a:custGeom>
            <a:avLst/>
            <a:gdLst>
              <a:gd name="connsiteX0" fmla="*/ 0 w 485859"/>
              <a:gd name="connsiteY0" fmla="*/ 304624 h 609249"/>
              <a:gd name="connsiteX1" fmla="*/ 242930 w 485859"/>
              <a:gd name="connsiteY1" fmla="*/ 0 h 609249"/>
              <a:gd name="connsiteX2" fmla="*/ 485860 w 485859"/>
              <a:gd name="connsiteY2" fmla="*/ 304624 h 609249"/>
              <a:gd name="connsiteX3" fmla="*/ 242930 w 485859"/>
              <a:gd name="connsiteY3" fmla="*/ 609249 h 609249"/>
              <a:gd name="connsiteX4" fmla="*/ 0 w 485859"/>
              <a:gd name="connsiteY4" fmla="*/ 304624 h 609249"/>
              <a:gd name="connsiteX5" fmla="*/ 0 w 485859"/>
              <a:gd name="connsiteY5" fmla="*/ 304624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4"/>
                </a:moveTo>
                <a:lnTo>
                  <a:pt x="242930" y="0"/>
                </a:lnTo>
                <a:lnTo>
                  <a:pt x="485860" y="304624"/>
                </a:lnTo>
                <a:lnTo>
                  <a:pt x="242930" y="609249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6" name="Freeform: Shape 515">
            <a:extLst>
              <a:ext uri="{FF2B5EF4-FFF2-40B4-BE49-F238E27FC236}">
                <a16:creationId xmlns:a16="http://schemas.microsoft.com/office/drawing/2014/main" id="{4687EBDB-A326-6CD3-CE74-48FE21BF8D77}"/>
              </a:ext>
            </a:extLst>
          </p:cNvPr>
          <p:cNvSpPr/>
          <p:nvPr/>
        </p:nvSpPr>
        <p:spPr>
          <a:xfrm>
            <a:off x="10978935" y="3032660"/>
            <a:ext cx="485860" cy="609249"/>
          </a:xfrm>
          <a:custGeom>
            <a:avLst/>
            <a:gdLst>
              <a:gd name="connsiteX0" fmla="*/ 0 w 485860"/>
              <a:gd name="connsiteY0" fmla="*/ 304625 h 609249"/>
              <a:gd name="connsiteX1" fmla="*/ 242930 w 485860"/>
              <a:gd name="connsiteY1" fmla="*/ 0 h 609249"/>
              <a:gd name="connsiteX2" fmla="*/ 485860 w 485860"/>
              <a:gd name="connsiteY2" fmla="*/ 304625 h 609249"/>
              <a:gd name="connsiteX3" fmla="*/ 242930 w 485860"/>
              <a:gd name="connsiteY3" fmla="*/ 609249 h 609249"/>
              <a:gd name="connsiteX4" fmla="*/ 0 w 485860"/>
              <a:gd name="connsiteY4" fmla="*/ 304625 h 609249"/>
              <a:gd name="connsiteX5" fmla="*/ 0 w 485860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7" name="Freeform: Shape 516">
            <a:extLst>
              <a:ext uri="{FF2B5EF4-FFF2-40B4-BE49-F238E27FC236}">
                <a16:creationId xmlns:a16="http://schemas.microsoft.com/office/drawing/2014/main" id="{F6D600B7-A28E-4731-5467-78D7AC9A43F0}"/>
              </a:ext>
            </a:extLst>
          </p:cNvPr>
          <p:cNvSpPr/>
          <p:nvPr/>
        </p:nvSpPr>
        <p:spPr>
          <a:xfrm>
            <a:off x="-1250166" y="565861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4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4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8" name="Freeform: Shape 517">
            <a:extLst>
              <a:ext uri="{FF2B5EF4-FFF2-40B4-BE49-F238E27FC236}">
                <a16:creationId xmlns:a16="http://schemas.microsoft.com/office/drawing/2014/main" id="{533297A9-DFD1-FA3C-7BC3-F29D3D55FF8A}"/>
              </a:ext>
            </a:extLst>
          </p:cNvPr>
          <p:cNvSpPr/>
          <p:nvPr/>
        </p:nvSpPr>
        <p:spPr>
          <a:xfrm>
            <a:off x="414111" y="-423247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9" name="Freeform: Shape 518">
            <a:extLst>
              <a:ext uri="{FF2B5EF4-FFF2-40B4-BE49-F238E27FC236}">
                <a16:creationId xmlns:a16="http://schemas.microsoft.com/office/drawing/2014/main" id="{64A9FB40-91AD-3769-584D-929ADBD25391}"/>
              </a:ext>
            </a:extLst>
          </p:cNvPr>
          <p:cNvSpPr/>
          <p:nvPr/>
        </p:nvSpPr>
        <p:spPr>
          <a:xfrm>
            <a:off x="1397715" y="-1656647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0" name="Freeform: Shape 519">
            <a:extLst>
              <a:ext uri="{FF2B5EF4-FFF2-40B4-BE49-F238E27FC236}">
                <a16:creationId xmlns:a16="http://schemas.microsoft.com/office/drawing/2014/main" id="{7782245F-A315-2FCA-BE05-8EA33D0ECFD1}"/>
              </a:ext>
            </a:extLst>
          </p:cNvPr>
          <p:cNvSpPr/>
          <p:nvPr/>
        </p:nvSpPr>
        <p:spPr>
          <a:xfrm>
            <a:off x="414111" y="-972162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4 w 593973"/>
              <a:gd name="connsiteY2" fmla="*/ 304625 h 473678"/>
              <a:gd name="connsiteX3" fmla="*/ 242930 w 593973"/>
              <a:gd name="connsiteY3" fmla="*/ 473678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1" name="Freeform: Shape 520">
            <a:extLst>
              <a:ext uri="{FF2B5EF4-FFF2-40B4-BE49-F238E27FC236}">
                <a16:creationId xmlns:a16="http://schemas.microsoft.com/office/drawing/2014/main" id="{62647290-D785-1A6C-AA4A-8FD3350F06B0}"/>
              </a:ext>
            </a:extLst>
          </p:cNvPr>
          <p:cNvSpPr/>
          <p:nvPr/>
        </p:nvSpPr>
        <p:spPr>
          <a:xfrm>
            <a:off x="-179861" y="261237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4 w 593973"/>
              <a:gd name="connsiteY2" fmla="*/ 304625 h 473678"/>
              <a:gd name="connsiteX3" fmla="*/ 242930 w 593973"/>
              <a:gd name="connsiteY3" fmla="*/ 473678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2" name="Freeform: Shape 521">
            <a:extLst>
              <a:ext uri="{FF2B5EF4-FFF2-40B4-BE49-F238E27FC236}">
                <a16:creationId xmlns:a16="http://schemas.microsoft.com/office/drawing/2014/main" id="{262DA678-F2DC-FB1A-4F06-20BC03A10E80}"/>
              </a:ext>
            </a:extLst>
          </p:cNvPr>
          <p:cNvSpPr/>
          <p:nvPr/>
        </p:nvSpPr>
        <p:spPr>
          <a:xfrm>
            <a:off x="-1601210" y="945722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4 w 593973"/>
              <a:gd name="connsiteY2" fmla="*/ 304625 h 473678"/>
              <a:gd name="connsiteX3" fmla="*/ 242930 w 593973"/>
              <a:gd name="connsiteY3" fmla="*/ 473678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3" name="Freeform: Shape 522">
            <a:extLst>
              <a:ext uri="{FF2B5EF4-FFF2-40B4-BE49-F238E27FC236}">
                <a16:creationId xmlns:a16="http://schemas.microsoft.com/office/drawing/2014/main" id="{F003C4E2-DE86-C8C9-295A-6ECDDD783F6D}"/>
              </a:ext>
            </a:extLst>
          </p:cNvPr>
          <p:cNvSpPr/>
          <p:nvPr/>
        </p:nvSpPr>
        <p:spPr>
          <a:xfrm>
            <a:off x="-920535" y="261237"/>
            <a:ext cx="593973" cy="473678"/>
          </a:xfrm>
          <a:custGeom>
            <a:avLst/>
            <a:gdLst>
              <a:gd name="connsiteX0" fmla="*/ 242930 w 593973"/>
              <a:gd name="connsiteY0" fmla="*/ 304625 h 473678"/>
              <a:gd name="connsiteX1" fmla="*/ 0 w 593973"/>
              <a:gd name="connsiteY1" fmla="*/ 0 h 473678"/>
              <a:gd name="connsiteX2" fmla="*/ 351044 w 593973"/>
              <a:gd name="connsiteY2" fmla="*/ 169054 h 473678"/>
              <a:gd name="connsiteX3" fmla="*/ 593974 w 593973"/>
              <a:gd name="connsiteY3" fmla="*/ 473678 h 473678"/>
              <a:gd name="connsiteX4" fmla="*/ 242930 w 593973"/>
              <a:gd name="connsiteY4" fmla="*/ 304625 h 473678"/>
              <a:gd name="connsiteX5" fmla="*/ 24293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242930" y="304625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8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4" name="Freeform: Shape 523">
            <a:extLst>
              <a:ext uri="{FF2B5EF4-FFF2-40B4-BE49-F238E27FC236}">
                <a16:creationId xmlns:a16="http://schemas.microsoft.com/office/drawing/2014/main" id="{2EF3DD79-1CEF-52CF-81B4-3195820E05C5}"/>
              </a:ext>
            </a:extLst>
          </p:cNvPr>
          <p:cNvSpPr/>
          <p:nvPr/>
        </p:nvSpPr>
        <p:spPr>
          <a:xfrm>
            <a:off x="414111" y="-803108"/>
            <a:ext cx="329630" cy="684485"/>
          </a:xfrm>
          <a:custGeom>
            <a:avLst/>
            <a:gdLst>
              <a:gd name="connsiteX0" fmla="*/ 86701 w 329630"/>
              <a:gd name="connsiteY0" fmla="*/ 379861 h 684485"/>
              <a:gd name="connsiteX1" fmla="*/ 0 w 329630"/>
              <a:gd name="connsiteY1" fmla="*/ 0 h 684485"/>
              <a:gd name="connsiteX2" fmla="*/ 242930 w 329630"/>
              <a:gd name="connsiteY2" fmla="*/ 304625 h 684485"/>
              <a:gd name="connsiteX3" fmla="*/ 329631 w 329630"/>
              <a:gd name="connsiteY3" fmla="*/ 684485 h 684485"/>
              <a:gd name="connsiteX4" fmla="*/ 86701 w 329630"/>
              <a:gd name="connsiteY4" fmla="*/ 379861 h 684485"/>
              <a:gd name="connsiteX5" fmla="*/ 86701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79861"/>
                </a:moveTo>
                <a:lnTo>
                  <a:pt x="0" y="0"/>
                </a:lnTo>
                <a:lnTo>
                  <a:pt x="242930" y="304625"/>
                </a:lnTo>
                <a:lnTo>
                  <a:pt x="329631" y="68448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5" name="Freeform: Shape 524">
            <a:extLst>
              <a:ext uri="{FF2B5EF4-FFF2-40B4-BE49-F238E27FC236}">
                <a16:creationId xmlns:a16="http://schemas.microsoft.com/office/drawing/2014/main" id="{DF7779F0-CE5A-F686-20CC-8AF0759C63A2}"/>
              </a:ext>
            </a:extLst>
          </p:cNvPr>
          <p:cNvSpPr/>
          <p:nvPr/>
        </p:nvSpPr>
        <p:spPr>
          <a:xfrm>
            <a:off x="171181" y="-43387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60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6" name="Freeform: Shape 525">
            <a:extLst>
              <a:ext uri="{FF2B5EF4-FFF2-40B4-BE49-F238E27FC236}">
                <a16:creationId xmlns:a16="http://schemas.microsoft.com/office/drawing/2014/main" id="{D12CDBF0-A387-D220-2BE6-7BFB835EB8D4}"/>
              </a:ext>
            </a:extLst>
          </p:cNvPr>
          <p:cNvSpPr/>
          <p:nvPr/>
        </p:nvSpPr>
        <p:spPr>
          <a:xfrm>
            <a:off x="-1163465" y="261237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60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7" name="Freeform: Shape 526">
            <a:extLst>
              <a:ext uri="{FF2B5EF4-FFF2-40B4-BE49-F238E27FC236}">
                <a16:creationId xmlns:a16="http://schemas.microsoft.com/office/drawing/2014/main" id="{1B76A49F-E24F-981F-37C2-B5E8F6589B1C}"/>
              </a:ext>
            </a:extLst>
          </p:cNvPr>
          <p:cNvSpPr/>
          <p:nvPr/>
        </p:nvSpPr>
        <p:spPr>
          <a:xfrm>
            <a:off x="765155" y="-1276786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60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8" name="Freeform: Shape 527">
            <a:extLst>
              <a:ext uri="{FF2B5EF4-FFF2-40B4-BE49-F238E27FC236}">
                <a16:creationId xmlns:a16="http://schemas.microsoft.com/office/drawing/2014/main" id="{C069FE44-5055-3AE2-277C-EE44F17B3D7B}"/>
              </a:ext>
            </a:extLst>
          </p:cNvPr>
          <p:cNvSpPr/>
          <p:nvPr/>
        </p:nvSpPr>
        <p:spPr>
          <a:xfrm>
            <a:off x="11135164" y="4739738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0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0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9" name="Freeform: Shape 528">
            <a:extLst>
              <a:ext uri="{FF2B5EF4-FFF2-40B4-BE49-F238E27FC236}">
                <a16:creationId xmlns:a16="http://schemas.microsoft.com/office/drawing/2014/main" id="{9B5C6FE8-87BF-F0A9-82E8-A0B20B745FDA}"/>
              </a:ext>
            </a:extLst>
          </p:cNvPr>
          <p:cNvSpPr/>
          <p:nvPr/>
        </p:nvSpPr>
        <p:spPr>
          <a:xfrm>
            <a:off x="9557587" y="6108709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0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0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0" name="Freeform: Shape 529">
            <a:extLst>
              <a:ext uri="{FF2B5EF4-FFF2-40B4-BE49-F238E27FC236}">
                <a16:creationId xmlns:a16="http://schemas.microsoft.com/office/drawing/2014/main" id="{D508A72D-B316-0A2F-C985-54E6E88D98F9}"/>
              </a:ext>
            </a:extLst>
          </p:cNvPr>
          <p:cNvSpPr/>
          <p:nvPr/>
        </p:nvSpPr>
        <p:spPr>
          <a:xfrm>
            <a:off x="8487283" y="6962248"/>
            <a:ext cx="329630" cy="684484"/>
          </a:xfrm>
          <a:custGeom>
            <a:avLst/>
            <a:gdLst>
              <a:gd name="connsiteX0" fmla="*/ 0 w 329630"/>
              <a:gd name="connsiteY0" fmla="*/ 379860 h 684484"/>
              <a:gd name="connsiteX1" fmla="*/ 86700 w 329630"/>
              <a:gd name="connsiteY1" fmla="*/ 0 h 684484"/>
              <a:gd name="connsiteX2" fmla="*/ 329631 w 329630"/>
              <a:gd name="connsiteY2" fmla="*/ 304624 h 684484"/>
              <a:gd name="connsiteX3" fmla="*/ 242930 w 329630"/>
              <a:gd name="connsiteY3" fmla="*/ 684485 h 684484"/>
              <a:gd name="connsiteX4" fmla="*/ 0 w 329630"/>
              <a:gd name="connsiteY4" fmla="*/ 379860 h 684484"/>
              <a:gd name="connsiteX5" fmla="*/ 0 w 329630"/>
              <a:gd name="connsiteY5" fmla="*/ 379860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79860"/>
                </a:moveTo>
                <a:lnTo>
                  <a:pt x="86700" y="0"/>
                </a:lnTo>
                <a:lnTo>
                  <a:pt x="329631" y="304624"/>
                </a:lnTo>
                <a:lnTo>
                  <a:pt x="242930" y="684485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1" name="Freeform: Shape 530">
            <a:extLst>
              <a:ext uri="{FF2B5EF4-FFF2-40B4-BE49-F238E27FC236}">
                <a16:creationId xmlns:a16="http://schemas.microsoft.com/office/drawing/2014/main" id="{B7595B18-0CE1-652C-58CE-ECD41D67226E}"/>
              </a:ext>
            </a:extLst>
          </p:cNvPr>
          <p:cNvSpPr/>
          <p:nvPr/>
        </p:nvSpPr>
        <p:spPr>
          <a:xfrm>
            <a:off x="7152635" y="8026594"/>
            <a:ext cx="329630" cy="684484"/>
          </a:xfrm>
          <a:custGeom>
            <a:avLst/>
            <a:gdLst>
              <a:gd name="connsiteX0" fmla="*/ 0 w 329630"/>
              <a:gd name="connsiteY0" fmla="*/ 379860 h 684484"/>
              <a:gd name="connsiteX1" fmla="*/ 86701 w 329630"/>
              <a:gd name="connsiteY1" fmla="*/ 0 h 684484"/>
              <a:gd name="connsiteX2" fmla="*/ 329631 w 329630"/>
              <a:gd name="connsiteY2" fmla="*/ 304624 h 684484"/>
              <a:gd name="connsiteX3" fmla="*/ 242930 w 329630"/>
              <a:gd name="connsiteY3" fmla="*/ 684485 h 684484"/>
              <a:gd name="connsiteX4" fmla="*/ 0 w 329630"/>
              <a:gd name="connsiteY4" fmla="*/ 379860 h 684484"/>
              <a:gd name="connsiteX5" fmla="*/ 0 w 329630"/>
              <a:gd name="connsiteY5" fmla="*/ 379860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79860"/>
                </a:moveTo>
                <a:lnTo>
                  <a:pt x="86701" y="0"/>
                </a:lnTo>
                <a:lnTo>
                  <a:pt x="329631" y="304624"/>
                </a:lnTo>
                <a:lnTo>
                  <a:pt x="242930" y="684485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2" name="Freeform: Shape 531">
            <a:extLst>
              <a:ext uri="{FF2B5EF4-FFF2-40B4-BE49-F238E27FC236}">
                <a16:creationId xmlns:a16="http://schemas.microsoft.com/office/drawing/2014/main" id="{6046DB53-AFBD-B590-8990-2BA436340496}"/>
              </a:ext>
            </a:extLst>
          </p:cNvPr>
          <p:cNvSpPr/>
          <p:nvPr/>
        </p:nvSpPr>
        <p:spPr>
          <a:xfrm>
            <a:off x="6801592" y="8406454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4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4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3" name="Freeform: Shape 532">
            <a:extLst>
              <a:ext uri="{FF2B5EF4-FFF2-40B4-BE49-F238E27FC236}">
                <a16:creationId xmlns:a16="http://schemas.microsoft.com/office/drawing/2014/main" id="{8CC031FF-F8D2-C3B6-A959-15C4D72840AE}"/>
              </a:ext>
            </a:extLst>
          </p:cNvPr>
          <p:cNvSpPr/>
          <p:nvPr/>
        </p:nvSpPr>
        <p:spPr>
          <a:xfrm>
            <a:off x="7785195" y="7173054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4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4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4" name="Freeform: Shape 533">
            <a:extLst>
              <a:ext uri="{FF2B5EF4-FFF2-40B4-BE49-F238E27FC236}">
                <a16:creationId xmlns:a16="http://schemas.microsoft.com/office/drawing/2014/main" id="{9C37CA8B-A926-6A13-3200-54278E2BB75A}"/>
              </a:ext>
            </a:extLst>
          </p:cNvPr>
          <p:cNvSpPr/>
          <p:nvPr/>
        </p:nvSpPr>
        <p:spPr>
          <a:xfrm>
            <a:off x="8816914" y="6488569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5" name="Freeform: Shape 534">
            <a:extLst>
              <a:ext uri="{FF2B5EF4-FFF2-40B4-BE49-F238E27FC236}">
                <a16:creationId xmlns:a16="http://schemas.microsoft.com/office/drawing/2014/main" id="{C25EC9B9-353D-DFA4-1737-AB34BD97B218}"/>
              </a:ext>
            </a:extLst>
          </p:cNvPr>
          <p:cNvSpPr/>
          <p:nvPr/>
        </p:nvSpPr>
        <p:spPr>
          <a:xfrm>
            <a:off x="9887218" y="5635030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3 w 593973"/>
              <a:gd name="connsiteY2" fmla="*/ 304625 h 473678"/>
              <a:gd name="connsiteX3" fmla="*/ 242930 w 593973"/>
              <a:gd name="connsiteY3" fmla="*/ 473678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3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6" name="Freeform: Shape 535">
            <a:extLst>
              <a:ext uri="{FF2B5EF4-FFF2-40B4-BE49-F238E27FC236}">
                <a16:creationId xmlns:a16="http://schemas.microsoft.com/office/drawing/2014/main" id="{86E41189-CE26-D6B8-DC68-F834BC5F7CFB}"/>
              </a:ext>
            </a:extLst>
          </p:cNvPr>
          <p:cNvSpPr/>
          <p:nvPr/>
        </p:nvSpPr>
        <p:spPr>
          <a:xfrm>
            <a:off x="8136238" y="7173054"/>
            <a:ext cx="593974" cy="473678"/>
          </a:xfrm>
          <a:custGeom>
            <a:avLst/>
            <a:gdLst>
              <a:gd name="connsiteX0" fmla="*/ 242930 w 593974"/>
              <a:gd name="connsiteY0" fmla="*/ 304624 h 473678"/>
              <a:gd name="connsiteX1" fmla="*/ 0 w 593974"/>
              <a:gd name="connsiteY1" fmla="*/ 0 h 473678"/>
              <a:gd name="connsiteX2" fmla="*/ 351044 w 593974"/>
              <a:gd name="connsiteY2" fmla="*/ 169054 h 473678"/>
              <a:gd name="connsiteX3" fmla="*/ 593974 w 593974"/>
              <a:gd name="connsiteY3" fmla="*/ 473678 h 473678"/>
              <a:gd name="connsiteX4" fmla="*/ 242930 w 593974"/>
              <a:gd name="connsiteY4" fmla="*/ 304624 h 473678"/>
              <a:gd name="connsiteX5" fmla="*/ 242930 w 593974"/>
              <a:gd name="connsiteY5" fmla="*/ 30462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304624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8"/>
                </a:lnTo>
                <a:lnTo>
                  <a:pt x="242930" y="304624"/>
                </a:lnTo>
                <a:lnTo>
                  <a:pt x="24293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7" name="Freeform: Shape 536">
            <a:extLst>
              <a:ext uri="{FF2B5EF4-FFF2-40B4-BE49-F238E27FC236}">
                <a16:creationId xmlns:a16="http://schemas.microsoft.com/office/drawing/2014/main" id="{019FCD74-71C2-9098-C87A-4F124C9800B9}"/>
              </a:ext>
            </a:extLst>
          </p:cNvPr>
          <p:cNvSpPr/>
          <p:nvPr/>
        </p:nvSpPr>
        <p:spPr>
          <a:xfrm>
            <a:off x="10151561" y="5255170"/>
            <a:ext cx="593973" cy="473678"/>
          </a:xfrm>
          <a:custGeom>
            <a:avLst/>
            <a:gdLst>
              <a:gd name="connsiteX0" fmla="*/ 242930 w 593973"/>
              <a:gd name="connsiteY0" fmla="*/ 304625 h 473678"/>
              <a:gd name="connsiteX1" fmla="*/ 0 w 593973"/>
              <a:gd name="connsiteY1" fmla="*/ 0 h 473678"/>
              <a:gd name="connsiteX2" fmla="*/ 351044 w 593973"/>
              <a:gd name="connsiteY2" fmla="*/ 169054 h 473678"/>
              <a:gd name="connsiteX3" fmla="*/ 593973 w 593973"/>
              <a:gd name="connsiteY3" fmla="*/ 473678 h 473678"/>
              <a:gd name="connsiteX4" fmla="*/ 242930 w 593973"/>
              <a:gd name="connsiteY4" fmla="*/ 304625 h 473678"/>
              <a:gd name="connsiteX5" fmla="*/ 24293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242930" y="304625"/>
                </a:moveTo>
                <a:lnTo>
                  <a:pt x="0" y="0"/>
                </a:lnTo>
                <a:lnTo>
                  <a:pt x="351044" y="169054"/>
                </a:lnTo>
                <a:lnTo>
                  <a:pt x="593973" y="473678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8" name="Freeform: Shape 537">
            <a:extLst>
              <a:ext uri="{FF2B5EF4-FFF2-40B4-BE49-F238E27FC236}">
                <a16:creationId xmlns:a16="http://schemas.microsoft.com/office/drawing/2014/main" id="{EE64AEDE-4F7F-D734-A0CF-CCB176141448}"/>
              </a:ext>
            </a:extLst>
          </p:cNvPr>
          <p:cNvSpPr/>
          <p:nvPr/>
        </p:nvSpPr>
        <p:spPr>
          <a:xfrm>
            <a:off x="10151561" y="5255170"/>
            <a:ext cx="329629" cy="684484"/>
          </a:xfrm>
          <a:custGeom>
            <a:avLst/>
            <a:gdLst>
              <a:gd name="connsiteX0" fmla="*/ 86700 w 329629"/>
              <a:gd name="connsiteY0" fmla="*/ 379860 h 684484"/>
              <a:gd name="connsiteX1" fmla="*/ 0 w 329629"/>
              <a:gd name="connsiteY1" fmla="*/ 0 h 684484"/>
              <a:gd name="connsiteX2" fmla="*/ 242930 w 329629"/>
              <a:gd name="connsiteY2" fmla="*/ 304625 h 684484"/>
              <a:gd name="connsiteX3" fmla="*/ 329630 w 329629"/>
              <a:gd name="connsiteY3" fmla="*/ 684485 h 684484"/>
              <a:gd name="connsiteX4" fmla="*/ 86700 w 329629"/>
              <a:gd name="connsiteY4" fmla="*/ 379860 h 684484"/>
              <a:gd name="connsiteX5" fmla="*/ 86700 w 329629"/>
              <a:gd name="connsiteY5" fmla="*/ 379860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29" h="684484">
                <a:moveTo>
                  <a:pt x="86700" y="379860"/>
                </a:moveTo>
                <a:lnTo>
                  <a:pt x="0" y="0"/>
                </a:lnTo>
                <a:lnTo>
                  <a:pt x="242930" y="304625"/>
                </a:lnTo>
                <a:lnTo>
                  <a:pt x="329630" y="684485"/>
                </a:lnTo>
                <a:lnTo>
                  <a:pt x="86700" y="379860"/>
                </a:lnTo>
                <a:lnTo>
                  <a:pt x="8670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9" name="Freeform: Shape 538">
            <a:extLst>
              <a:ext uri="{FF2B5EF4-FFF2-40B4-BE49-F238E27FC236}">
                <a16:creationId xmlns:a16="http://schemas.microsoft.com/office/drawing/2014/main" id="{7C44EF12-EAC1-1575-E7FA-13479BCC74C2}"/>
              </a:ext>
            </a:extLst>
          </p:cNvPr>
          <p:cNvSpPr/>
          <p:nvPr/>
        </p:nvSpPr>
        <p:spPr>
          <a:xfrm>
            <a:off x="7785195" y="7342108"/>
            <a:ext cx="329630" cy="684485"/>
          </a:xfrm>
          <a:custGeom>
            <a:avLst/>
            <a:gdLst>
              <a:gd name="connsiteX0" fmla="*/ 86700 w 329630"/>
              <a:gd name="connsiteY0" fmla="*/ 379860 h 684485"/>
              <a:gd name="connsiteX1" fmla="*/ 0 w 329630"/>
              <a:gd name="connsiteY1" fmla="*/ 0 h 684485"/>
              <a:gd name="connsiteX2" fmla="*/ 242930 w 329630"/>
              <a:gd name="connsiteY2" fmla="*/ 304624 h 684485"/>
              <a:gd name="connsiteX3" fmla="*/ 329631 w 329630"/>
              <a:gd name="connsiteY3" fmla="*/ 684485 h 684485"/>
              <a:gd name="connsiteX4" fmla="*/ 86700 w 329630"/>
              <a:gd name="connsiteY4" fmla="*/ 379860 h 684485"/>
              <a:gd name="connsiteX5" fmla="*/ 86700 w 329630"/>
              <a:gd name="connsiteY5" fmla="*/ 379860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0" y="379860"/>
                </a:moveTo>
                <a:lnTo>
                  <a:pt x="0" y="0"/>
                </a:lnTo>
                <a:lnTo>
                  <a:pt x="242930" y="304624"/>
                </a:lnTo>
                <a:lnTo>
                  <a:pt x="329631" y="684485"/>
                </a:lnTo>
                <a:lnTo>
                  <a:pt x="86700" y="379860"/>
                </a:lnTo>
                <a:lnTo>
                  <a:pt x="8670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0" name="Freeform: Shape 539">
            <a:extLst>
              <a:ext uri="{FF2B5EF4-FFF2-40B4-BE49-F238E27FC236}">
                <a16:creationId xmlns:a16="http://schemas.microsoft.com/office/drawing/2014/main" id="{6156942F-914C-1232-AF36-D4BB917618E1}"/>
              </a:ext>
            </a:extLst>
          </p:cNvPr>
          <p:cNvSpPr/>
          <p:nvPr/>
        </p:nvSpPr>
        <p:spPr>
          <a:xfrm>
            <a:off x="8573983" y="6657623"/>
            <a:ext cx="485860" cy="609248"/>
          </a:xfrm>
          <a:custGeom>
            <a:avLst/>
            <a:gdLst>
              <a:gd name="connsiteX0" fmla="*/ 0 w 485860"/>
              <a:gd name="connsiteY0" fmla="*/ 304625 h 609248"/>
              <a:gd name="connsiteX1" fmla="*/ 242930 w 485860"/>
              <a:gd name="connsiteY1" fmla="*/ 0 h 609248"/>
              <a:gd name="connsiteX2" fmla="*/ 485860 w 485860"/>
              <a:gd name="connsiteY2" fmla="*/ 304625 h 609248"/>
              <a:gd name="connsiteX3" fmla="*/ 242930 w 485860"/>
              <a:gd name="connsiteY3" fmla="*/ 609249 h 609248"/>
              <a:gd name="connsiteX4" fmla="*/ 0 w 485860"/>
              <a:gd name="connsiteY4" fmla="*/ 304625 h 609248"/>
              <a:gd name="connsiteX5" fmla="*/ 0 w 485860"/>
              <a:gd name="connsiteY5" fmla="*/ 304625 h 609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8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1" name="Freeform: Shape 540">
            <a:extLst>
              <a:ext uri="{FF2B5EF4-FFF2-40B4-BE49-F238E27FC236}">
                <a16:creationId xmlns:a16="http://schemas.microsoft.com/office/drawing/2014/main" id="{620F0456-AE53-8A77-29B2-727C90F5C79D}"/>
              </a:ext>
            </a:extLst>
          </p:cNvPr>
          <p:cNvSpPr/>
          <p:nvPr/>
        </p:nvSpPr>
        <p:spPr>
          <a:xfrm>
            <a:off x="7239336" y="7721969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59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59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2" name="Freeform: Shape 541">
            <a:extLst>
              <a:ext uri="{FF2B5EF4-FFF2-40B4-BE49-F238E27FC236}">
                <a16:creationId xmlns:a16="http://schemas.microsoft.com/office/drawing/2014/main" id="{88CC05EF-2072-D7F6-8744-3D885AD52285}"/>
              </a:ext>
            </a:extLst>
          </p:cNvPr>
          <p:cNvSpPr/>
          <p:nvPr/>
        </p:nvSpPr>
        <p:spPr>
          <a:xfrm>
            <a:off x="9644287" y="5804084"/>
            <a:ext cx="485860" cy="609249"/>
          </a:xfrm>
          <a:custGeom>
            <a:avLst/>
            <a:gdLst>
              <a:gd name="connsiteX0" fmla="*/ 0 w 485860"/>
              <a:gd name="connsiteY0" fmla="*/ 304625 h 609249"/>
              <a:gd name="connsiteX1" fmla="*/ 242930 w 485860"/>
              <a:gd name="connsiteY1" fmla="*/ 0 h 609249"/>
              <a:gd name="connsiteX2" fmla="*/ 485860 w 485860"/>
              <a:gd name="connsiteY2" fmla="*/ 304625 h 609249"/>
              <a:gd name="connsiteX3" fmla="*/ 242930 w 485860"/>
              <a:gd name="connsiteY3" fmla="*/ 609249 h 609249"/>
              <a:gd name="connsiteX4" fmla="*/ 0 w 485860"/>
              <a:gd name="connsiteY4" fmla="*/ 304625 h 609249"/>
              <a:gd name="connsiteX5" fmla="*/ 0 w 485860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3" name="Freeform: Shape 542">
            <a:extLst>
              <a:ext uri="{FF2B5EF4-FFF2-40B4-BE49-F238E27FC236}">
                <a16:creationId xmlns:a16="http://schemas.microsoft.com/office/drawing/2014/main" id="{B900CDA1-57D6-E6F7-A1CD-1F28B821C57C}"/>
              </a:ext>
            </a:extLst>
          </p:cNvPr>
          <p:cNvSpPr/>
          <p:nvPr/>
        </p:nvSpPr>
        <p:spPr>
          <a:xfrm>
            <a:off x="6169032" y="8575508"/>
            <a:ext cx="485860" cy="609249"/>
          </a:xfrm>
          <a:custGeom>
            <a:avLst/>
            <a:gdLst>
              <a:gd name="connsiteX0" fmla="*/ 0 w 485860"/>
              <a:gd name="connsiteY0" fmla="*/ 304624 h 609249"/>
              <a:gd name="connsiteX1" fmla="*/ 242930 w 485860"/>
              <a:gd name="connsiteY1" fmla="*/ 0 h 609249"/>
              <a:gd name="connsiteX2" fmla="*/ 485860 w 485860"/>
              <a:gd name="connsiteY2" fmla="*/ 304624 h 609249"/>
              <a:gd name="connsiteX3" fmla="*/ 242930 w 485860"/>
              <a:gd name="connsiteY3" fmla="*/ 609249 h 609249"/>
              <a:gd name="connsiteX4" fmla="*/ 0 w 485860"/>
              <a:gd name="connsiteY4" fmla="*/ 304624 h 609249"/>
              <a:gd name="connsiteX5" fmla="*/ 0 w 485860"/>
              <a:gd name="connsiteY5" fmla="*/ 304624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9">
                <a:moveTo>
                  <a:pt x="0" y="304624"/>
                </a:moveTo>
                <a:lnTo>
                  <a:pt x="242930" y="0"/>
                </a:lnTo>
                <a:lnTo>
                  <a:pt x="485860" y="304624"/>
                </a:lnTo>
                <a:lnTo>
                  <a:pt x="242930" y="609249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4" name="Freeform: Shape 543">
            <a:extLst>
              <a:ext uri="{FF2B5EF4-FFF2-40B4-BE49-F238E27FC236}">
                <a16:creationId xmlns:a16="http://schemas.microsoft.com/office/drawing/2014/main" id="{348542D5-0667-3A81-A7B5-DE5EC2B03B10}"/>
              </a:ext>
            </a:extLst>
          </p:cNvPr>
          <p:cNvSpPr/>
          <p:nvPr/>
        </p:nvSpPr>
        <p:spPr>
          <a:xfrm>
            <a:off x="10892234" y="5119599"/>
            <a:ext cx="485860" cy="609249"/>
          </a:xfrm>
          <a:custGeom>
            <a:avLst/>
            <a:gdLst>
              <a:gd name="connsiteX0" fmla="*/ 0 w 485860"/>
              <a:gd name="connsiteY0" fmla="*/ 304625 h 609249"/>
              <a:gd name="connsiteX1" fmla="*/ 242930 w 485860"/>
              <a:gd name="connsiteY1" fmla="*/ 0 h 609249"/>
              <a:gd name="connsiteX2" fmla="*/ 485860 w 485860"/>
              <a:gd name="connsiteY2" fmla="*/ 304625 h 609249"/>
              <a:gd name="connsiteX3" fmla="*/ 242930 w 485860"/>
              <a:gd name="connsiteY3" fmla="*/ 609249 h 609249"/>
              <a:gd name="connsiteX4" fmla="*/ 0 w 485860"/>
              <a:gd name="connsiteY4" fmla="*/ 304625 h 609249"/>
              <a:gd name="connsiteX5" fmla="*/ 0 w 485860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5" name="Freeform: Shape 544">
            <a:extLst>
              <a:ext uri="{FF2B5EF4-FFF2-40B4-BE49-F238E27FC236}">
                <a16:creationId xmlns:a16="http://schemas.microsoft.com/office/drawing/2014/main" id="{D39FEF25-55DE-5279-1F0D-5034A74194E0}"/>
              </a:ext>
            </a:extLst>
          </p:cNvPr>
          <p:cNvSpPr/>
          <p:nvPr/>
        </p:nvSpPr>
        <p:spPr>
          <a:xfrm>
            <a:off x="10151561" y="7342108"/>
            <a:ext cx="329629" cy="684485"/>
          </a:xfrm>
          <a:custGeom>
            <a:avLst/>
            <a:gdLst>
              <a:gd name="connsiteX0" fmla="*/ 0 w 329629"/>
              <a:gd name="connsiteY0" fmla="*/ 379860 h 684485"/>
              <a:gd name="connsiteX1" fmla="*/ 86700 w 329629"/>
              <a:gd name="connsiteY1" fmla="*/ 0 h 684485"/>
              <a:gd name="connsiteX2" fmla="*/ 329630 w 329629"/>
              <a:gd name="connsiteY2" fmla="*/ 304624 h 684485"/>
              <a:gd name="connsiteX3" fmla="*/ 242930 w 329629"/>
              <a:gd name="connsiteY3" fmla="*/ 684485 h 684485"/>
              <a:gd name="connsiteX4" fmla="*/ 0 w 329629"/>
              <a:gd name="connsiteY4" fmla="*/ 379860 h 684485"/>
              <a:gd name="connsiteX5" fmla="*/ 0 w 329629"/>
              <a:gd name="connsiteY5" fmla="*/ 379860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29" h="684485">
                <a:moveTo>
                  <a:pt x="0" y="379860"/>
                </a:moveTo>
                <a:lnTo>
                  <a:pt x="86700" y="0"/>
                </a:lnTo>
                <a:lnTo>
                  <a:pt x="329630" y="304624"/>
                </a:lnTo>
                <a:lnTo>
                  <a:pt x="242930" y="684485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6" name="Freeform: Shape 545">
            <a:extLst>
              <a:ext uri="{FF2B5EF4-FFF2-40B4-BE49-F238E27FC236}">
                <a16:creationId xmlns:a16="http://schemas.microsoft.com/office/drawing/2014/main" id="{035090DC-4D44-0421-B079-E38B49F212DB}"/>
              </a:ext>
            </a:extLst>
          </p:cNvPr>
          <p:cNvSpPr/>
          <p:nvPr/>
        </p:nvSpPr>
        <p:spPr>
          <a:xfrm>
            <a:off x="8487283" y="8331218"/>
            <a:ext cx="329630" cy="684485"/>
          </a:xfrm>
          <a:custGeom>
            <a:avLst/>
            <a:gdLst>
              <a:gd name="connsiteX0" fmla="*/ 0 w 329630"/>
              <a:gd name="connsiteY0" fmla="*/ 379860 h 684485"/>
              <a:gd name="connsiteX1" fmla="*/ 86700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0 h 684485"/>
              <a:gd name="connsiteX5" fmla="*/ 0 w 329630"/>
              <a:gd name="connsiteY5" fmla="*/ 379860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0"/>
                </a:moveTo>
                <a:lnTo>
                  <a:pt x="86700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7" name="Freeform: Shape 546">
            <a:extLst>
              <a:ext uri="{FF2B5EF4-FFF2-40B4-BE49-F238E27FC236}">
                <a16:creationId xmlns:a16="http://schemas.microsoft.com/office/drawing/2014/main" id="{19795EA5-BB90-C950-2B29-744A7C455643}"/>
              </a:ext>
            </a:extLst>
          </p:cNvPr>
          <p:cNvSpPr/>
          <p:nvPr/>
        </p:nvSpPr>
        <p:spPr>
          <a:xfrm>
            <a:off x="8136238" y="8711078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9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9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8" name="Freeform: Shape 547">
            <a:extLst>
              <a:ext uri="{FF2B5EF4-FFF2-40B4-BE49-F238E27FC236}">
                <a16:creationId xmlns:a16="http://schemas.microsoft.com/office/drawing/2014/main" id="{820DE31E-20DA-944F-477B-3E9B718BCBD4}"/>
              </a:ext>
            </a:extLst>
          </p:cNvPr>
          <p:cNvSpPr/>
          <p:nvPr/>
        </p:nvSpPr>
        <p:spPr>
          <a:xfrm>
            <a:off x="9557587" y="8026594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4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4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9" name="Freeform: Shape 548">
            <a:extLst>
              <a:ext uri="{FF2B5EF4-FFF2-40B4-BE49-F238E27FC236}">
                <a16:creationId xmlns:a16="http://schemas.microsoft.com/office/drawing/2014/main" id="{014BB10A-BFCB-FF80-AA93-39B6F359961E}"/>
              </a:ext>
            </a:extLst>
          </p:cNvPr>
          <p:cNvSpPr/>
          <p:nvPr/>
        </p:nvSpPr>
        <p:spPr>
          <a:xfrm>
            <a:off x="8816914" y="8026594"/>
            <a:ext cx="593974" cy="473678"/>
          </a:xfrm>
          <a:custGeom>
            <a:avLst/>
            <a:gdLst>
              <a:gd name="connsiteX0" fmla="*/ 242930 w 593974"/>
              <a:gd name="connsiteY0" fmla="*/ 304624 h 473678"/>
              <a:gd name="connsiteX1" fmla="*/ 0 w 593974"/>
              <a:gd name="connsiteY1" fmla="*/ 0 h 473678"/>
              <a:gd name="connsiteX2" fmla="*/ 351044 w 593974"/>
              <a:gd name="connsiteY2" fmla="*/ 169054 h 473678"/>
              <a:gd name="connsiteX3" fmla="*/ 593974 w 593974"/>
              <a:gd name="connsiteY3" fmla="*/ 473678 h 473678"/>
              <a:gd name="connsiteX4" fmla="*/ 242930 w 593974"/>
              <a:gd name="connsiteY4" fmla="*/ 304624 h 473678"/>
              <a:gd name="connsiteX5" fmla="*/ 242930 w 593974"/>
              <a:gd name="connsiteY5" fmla="*/ 30462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304624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8"/>
                </a:lnTo>
                <a:lnTo>
                  <a:pt x="242930" y="304624"/>
                </a:lnTo>
                <a:lnTo>
                  <a:pt x="24293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0" name="Freeform: Shape 549">
            <a:extLst>
              <a:ext uri="{FF2B5EF4-FFF2-40B4-BE49-F238E27FC236}">
                <a16:creationId xmlns:a16="http://schemas.microsoft.com/office/drawing/2014/main" id="{8F703320-13DA-163F-1334-C5C069D265B6}"/>
              </a:ext>
            </a:extLst>
          </p:cNvPr>
          <p:cNvSpPr/>
          <p:nvPr/>
        </p:nvSpPr>
        <p:spPr>
          <a:xfrm>
            <a:off x="8136238" y="8880132"/>
            <a:ext cx="329630" cy="684485"/>
          </a:xfrm>
          <a:custGeom>
            <a:avLst/>
            <a:gdLst>
              <a:gd name="connsiteX0" fmla="*/ 86701 w 329630"/>
              <a:gd name="connsiteY0" fmla="*/ 379861 h 684485"/>
              <a:gd name="connsiteX1" fmla="*/ 0 w 329630"/>
              <a:gd name="connsiteY1" fmla="*/ 0 h 684485"/>
              <a:gd name="connsiteX2" fmla="*/ 242930 w 329630"/>
              <a:gd name="connsiteY2" fmla="*/ 304625 h 684485"/>
              <a:gd name="connsiteX3" fmla="*/ 329631 w 329630"/>
              <a:gd name="connsiteY3" fmla="*/ 684485 h 684485"/>
              <a:gd name="connsiteX4" fmla="*/ 86701 w 329630"/>
              <a:gd name="connsiteY4" fmla="*/ 379861 h 684485"/>
              <a:gd name="connsiteX5" fmla="*/ 86701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79861"/>
                </a:moveTo>
                <a:lnTo>
                  <a:pt x="0" y="0"/>
                </a:lnTo>
                <a:lnTo>
                  <a:pt x="242930" y="304625"/>
                </a:lnTo>
                <a:lnTo>
                  <a:pt x="329631" y="68448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1" name="Freeform: Shape 550">
            <a:extLst>
              <a:ext uri="{FF2B5EF4-FFF2-40B4-BE49-F238E27FC236}">
                <a16:creationId xmlns:a16="http://schemas.microsoft.com/office/drawing/2014/main" id="{8D18CC86-0D54-D836-0CC4-2A75A54AB1AE}"/>
              </a:ext>
            </a:extLst>
          </p:cNvPr>
          <p:cNvSpPr/>
          <p:nvPr/>
        </p:nvSpPr>
        <p:spPr>
          <a:xfrm>
            <a:off x="9908631" y="7721969"/>
            <a:ext cx="485860" cy="609249"/>
          </a:xfrm>
          <a:custGeom>
            <a:avLst/>
            <a:gdLst>
              <a:gd name="connsiteX0" fmla="*/ 0 w 485860"/>
              <a:gd name="connsiteY0" fmla="*/ 304625 h 609249"/>
              <a:gd name="connsiteX1" fmla="*/ 242930 w 485860"/>
              <a:gd name="connsiteY1" fmla="*/ 0 h 609249"/>
              <a:gd name="connsiteX2" fmla="*/ 485860 w 485860"/>
              <a:gd name="connsiteY2" fmla="*/ 304625 h 609249"/>
              <a:gd name="connsiteX3" fmla="*/ 242930 w 485860"/>
              <a:gd name="connsiteY3" fmla="*/ 609249 h 609249"/>
              <a:gd name="connsiteX4" fmla="*/ 0 w 485860"/>
              <a:gd name="connsiteY4" fmla="*/ 304625 h 609249"/>
              <a:gd name="connsiteX5" fmla="*/ 0 w 485860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2" name="Freeform: Shape 551">
            <a:extLst>
              <a:ext uri="{FF2B5EF4-FFF2-40B4-BE49-F238E27FC236}">
                <a16:creationId xmlns:a16="http://schemas.microsoft.com/office/drawing/2014/main" id="{A39EEB49-D093-8444-FB75-53D55EB5C61E}"/>
              </a:ext>
            </a:extLst>
          </p:cNvPr>
          <p:cNvSpPr/>
          <p:nvPr/>
        </p:nvSpPr>
        <p:spPr>
          <a:xfrm>
            <a:off x="8573983" y="8026594"/>
            <a:ext cx="485860" cy="609249"/>
          </a:xfrm>
          <a:custGeom>
            <a:avLst/>
            <a:gdLst>
              <a:gd name="connsiteX0" fmla="*/ 0 w 485860"/>
              <a:gd name="connsiteY0" fmla="*/ 304624 h 609249"/>
              <a:gd name="connsiteX1" fmla="*/ 242930 w 485860"/>
              <a:gd name="connsiteY1" fmla="*/ 0 h 609249"/>
              <a:gd name="connsiteX2" fmla="*/ 485860 w 485860"/>
              <a:gd name="connsiteY2" fmla="*/ 304624 h 609249"/>
              <a:gd name="connsiteX3" fmla="*/ 242930 w 485860"/>
              <a:gd name="connsiteY3" fmla="*/ 609249 h 609249"/>
              <a:gd name="connsiteX4" fmla="*/ 0 w 485860"/>
              <a:gd name="connsiteY4" fmla="*/ 304624 h 609249"/>
              <a:gd name="connsiteX5" fmla="*/ 0 w 485860"/>
              <a:gd name="connsiteY5" fmla="*/ 304624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9">
                <a:moveTo>
                  <a:pt x="0" y="304624"/>
                </a:moveTo>
                <a:lnTo>
                  <a:pt x="242930" y="0"/>
                </a:lnTo>
                <a:lnTo>
                  <a:pt x="485860" y="304624"/>
                </a:lnTo>
                <a:lnTo>
                  <a:pt x="242930" y="609249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3" name="Freeform: Shape 552">
            <a:extLst>
              <a:ext uri="{FF2B5EF4-FFF2-40B4-BE49-F238E27FC236}">
                <a16:creationId xmlns:a16="http://schemas.microsoft.com/office/drawing/2014/main" id="{15D32CB9-AE4A-DAA7-BEEE-CC5F3F9DAD64}"/>
              </a:ext>
            </a:extLst>
          </p:cNvPr>
          <p:cNvSpPr/>
          <p:nvPr/>
        </p:nvSpPr>
        <p:spPr>
          <a:xfrm>
            <a:off x="4639570" y="3337285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4" name="Freeform: Shape 553">
            <a:extLst>
              <a:ext uri="{FF2B5EF4-FFF2-40B4-BE49-F238E27FC236}">
                <a16:creationId xmlns:a16="http://schemas.microsoft.com/office/drawing/2014/main" id="{957BE345-FAF6-CF5C-F8E9-5DBCDB795E87}"/>
              </a:ext>
            </a:extLst>
          </p:cNvPr>
          <p:cNvSpPr/>
          <p:nvPr/>
        </p:nvSpPr>
        <p:spPr>
          <a:xfrm>
            <a:off x="6060918" y="4021770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0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0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5" name="Freeform: Shape 554">
            <a:extLst>
              <a:ext uri="{FF2B5EF4-FFF2-40B4-BE49-F238E27FC236}">
                <a16:creationId xmlns:a16="http://schemas.microsoft.com/office/drawing/2014/main" id="{00D1A420-3568-0800-6493-088CD297FB44}"/>
              </a:ext>
            </a:extLst>
          </p:cNvPr>
          <p:cNvSpPr/>
          <p:nvPr/>
        </p:nvSpPr>
        <p:spPr>
          <a:xfrm>
            <a:off x="3061993" y="3337285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6" name="Freeform: Shape 555">
            <a:extLst>
              <a:ext uri="{FF2B5EF4-FFF2-40B4-BE49-F238E27FC236}">
                <a16:creationId xmlns:a16="http://schemas.microsoft.com/office/drawing/2014/main" id="{FC12556E-A0CE-BA6C-9207-2DB2E02D0990}"/>
              </a:ext>
            </a:extLst>
          </p:cNvPr>
          <p:cNvSpPr/>
          <p:nvPr/>
        </p:nvSpPr>
        <p:spPr>
          <a:xfrm>
            <a:off x="8379169" y="4190824"/>
            <a:ext cx="437744" cy="548914"/>
          </a:xfrm>
          <a:custGeom>
            <a:avLst/>
            <a:gdLst>
              <a:gd name="connsiteX0" fmla="*/ 86700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0 h 548914"/>
              <a:gd name="connsiteX3" fmla="*/ 0 w 437744"/>
              <a:gd name="connsiteY3" fmla="*/ 548914 h 548914"/>
              <a:gd name="connsiteX4" fmla="*/ 86700 w 437744"/>
              <a:gd name="connsiteY4" fmla="*/ 169054 h 548914"/>
              <a:gd name="connsiteX5" fmla="*/ 8670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0" y="169054"/>
                </a:moveTo>
                <a:lnTo>
                  <a:pt x="437745" y="0"/>
                </a:lnTo>
                <a:lnTo>
                  <a:pt x="351044" y="379860"/>
                </a:lnTo>
                <a:lnTo>
                  <a:pt x="0" y="548914"/>
                </a:lnTo>
                <a:lnTo>
                  <a:pt x="86700" y="169054"/>
                </a:lnTo>
                <a:lnTo>
                  <a:pt x="8670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7" name="Freeform: Shape 556">
            <a:extLst>
              <a:ext uri="{FF2B5EF4-FFF2-40B4-BE49-F238E27FC236}">
                <a16:creationId xmlns:a16="http://schemas.microsoft.com/office/drawing/2014/main" id="{694B1751-9897-277C-F885-A7E8BA5B7642}"/>
              </a:ext>
            </a:extLst>
          </p:cNvPr>
          <p:cNvSpPr/>
          <p:nvPr/>
        </p:nvSpPr>
        <p:spPr>
          <a:xfrm>
            <a:off x="1397715" y="2957425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8" name="Freeform: Shape 557">
            <a:extLst>
              <a:ext uri="{FF2B5EF4-FFF2-40B4-BE49-F238E27FC236}">
                <a16:creationId xmlns:a16="http://schemas.microsoft.com/office/drawing/2014/main" id="{B41F94CC-CA47-859F-9AAD-023E0004BCF4}"/>
              </a:ext>
            </a:extLst>
          </p:cNvPr>
          <p:cNvSpPr/>
          <p:nvPr/>
        </p:nvSpPr>
        <p:spPr>
          <a:xfrm>
            <a:off x="9800517" y="4875309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5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5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9" name="Freeform: Shape 558">
            <a:extLst>
              <a:ext uri="{FF2B5EF4-FFF2-40B4-BE49-F238E27FC236}">
                <a16:creationId xmlns:a16="http://schemas.microsoft.com/office/drawing/2014/main" id="{13599A2F-7DDB-44ED-81D8-02F9F13073D7}"/>
              </a:ext>
            </a:extLst>
          </p:cNvPr>
          <p:cNvSpPr/>
          <p:nvPr/>
        </p:nvSpPr>
        <p:spPr>
          <a:xfrm>
            <a:off x="-764306" y="2103886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0" name="Freeform: Shape 559">
            <a:extLst>
              <a:ext uri="{FF2B5EF4-FFF2-40B4-BE49-F238E27FC236}">
                <a16:creationId xmlns:a16="http://schemas.microsoft.com/office/drawing/2014/main" id="{869E5C23-051A-2058-00EA-2C9E00BCD39D}"/>
              </a:ext>
            </a:extLst>
          </p:cNvPr>
          <p:cNvSpPr/>
          <p:nvPr/>
        </p:nvSpPr>
        <p:spPr>
          <a:xfrm>
            <a:off x="5380243" y="3337285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1" name="Freeform: Shape 560">
            <a:extLst>
              <a:ext uri="{FF2B5EF4-FFF2-40B4-BE49-F238E27FC236}">
                <a16:creationId xmlns:a16="http://schemas.microsoft.com/office/drawing/2014/main" id="{A741C872-6BEC-5C05-26F2-EA341A8E8D67}"/>
              </a:ext>
            </a:extLst>
          </p:cNvPr>
          <p:cNvSpPr/>
          <p:nvPr/>
        </p:nvSpPr>
        <p:spPr>
          <a:xfrm>
            <a:off x="6801592" y="4021770"/>
            <a:ext cx="437744" cy="548914"/>
          </a:xfrm>
          <a:custGeom>
            <a:avLst/>
            <a:gdLst>
              <a:gd name="connsiteX0" fmla="*/ 0 w 437744"/>
              <a:gd name="connsiteY0" fmla="*/ 379860 h 548914"/>
              <a:gd name="connsiteX1" fmla="*/ 86700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0 h 548914"/>
              <a:gd name="connsiteX5" fmla="*/ 0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0"/>
                </a:moveTo>
                <a:lnTo>
                  <a:pt x="86700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2" name="Freeform: Shape 561">
            <a:extLst>
              <a:ext uri="{FF2B5EF4-FFF2-40B4-BE49-F238E27FC236}">
                <a16:creationId xmlns:a16="http://schemas.microsoft.com/office/drawing/2014/main" id="{C53E5DF2-9F7B-0FB3-8569-70D10E63B346}"/>
              </a:ext>
            </a:extLst>
          </p:cNvPr>
          <p:cNvSpPr/>
          <p:nvPr/>
        </p:nvSpPr>
        <p:spPr>
          <a:xfrm>
            <a:off x="3802666" y="3337285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3" name="Freeform: Shape 562">
            <a:extLst>
              <a:ext uri="{FF2B5EF4-FFF2-40B4-BE49-F238E27FC236}">
                <a16:creationId xmlns:a16="http://schemas.microsoft.com/office/drawing/2014/main" id="{9BF79AF6-8B0E-8D2A-A745-BA87BF5FBAF9}"/>
              </a:ext>
            </a:extLst>
          </p:cNvPr>
          <p:cNvSpPr/>
          <p:nvPr/>
        </p:nvSpPr>
        <p:spPr>
          <a:xfrm>
            <a:off x="8028125" y="4190824"/>
            <a:ext cx="437744" cy="548914"/>
          </a:xfrm>
          <a:custGeom>
            <a:avLst/>
            <a:gdLst>
              <a:gd name="connsiteX0" fmla="*/ 0 w 437744"/>
              <a:gd name="connsiteY0" fmla="*/ 379860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0 h 548914"/>
              <a:gd name="connsiteX5" fmla="*/ 0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0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4" name="Freeform: Shape 563">
            <a:extLst>
              <a:ext uri="{FF2B5EF4-FFF2-40B4-BE49-F238E27FC236}">
                <a16:creationId xmlns:a16="http://schemas.microsoft.com/office/drawing/2014/main" id="{B7752C59-B652-7455-2478-5F4798D942A8}"/>
              </a:ext>
            </a:extLst>
          </p:cNvPr>
          <p:cNvSpPr/>
          <p:nvPr/>
        </p:nvSpPr>
        <p:spPr>
          <a:xfrm>
            <a:off x="2624248" y="2957425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5" name="Freeform: Shape 564">
            <a:extLst>
              <a:ext uri="{FF2B5EF4-FFF2-40B4-BE49-F238E27FC236}">
                <a16:creationId xmlns:a16="http://schemas.microsoft.com/office/drawing/2014/main" id="{6E76B52B-FB98-44D9-8153-D19699FD18F2}"/>
              </a:ext>
            </a:extLst>
          </p:cNvPr>
          <p:cNvSpPr/>
          <p:nvPr/>
        </p:nvSpPr>
        <p:spPr>
          <a:xfrm>
            <a:off x="9449473" y="4875309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0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5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0" y="0"/>
                </a:lnTo>
                <a:lnTo>
                  <a:pt x="437745" y="169054"/>
                </a:lnTo>
                <a:lnTo>
                  <a:pt x="351044" y="54891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6" name="Freeform: Shape 565">
            <a:extLst>
              <a:ext uri="{FF2B5EF4-FFF2-40B4-BE49-F238E27FC236}">
                <a16:creationId xmlns:a16="http://schemas.microsoft.com/office/drawing/2014/main" id="{AB84FD3F-A046-25AA-4637-59717AF76DFD}"/>
              </a:ext>
            </a:extLst>
          </p:cNvPr>
          <p:cNvSpPr/>
          <p:nvPr/>
        </p:nvSpPr>
        <p:spPr>
          <a:xfrm>
            <a:off x="1046671" y="2957425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7" name="Freeform: Shape 566">
            <a:extLst>
              <a:ext uri="{FF2B5EF4-FFF2-40B4-BE49-F238E27FC236}">
                <a16:creationId xmlns:a16="http://schemas.microsoft.com/office/drawing/2014/main" id="{F6273BAB-73E0-AE45-40E8-7B034255554A}"/>
              </a:ext>
            </a:extLst>
          </p:cNvPr>
          <p:cNvSpPr/>
          <p:nvPr/>
        </p:nvSpPr>
        <p:spPr>
          <a:xfrm>
            <a:off x="10784120" y="4570684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5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8" name="Freeform: Shape 567">
            <a:extLst>
              <a:ext uri="{FF2B5EF4-FFF2-40B4-BE49-F238E27FC236}">
                <a16:creationId xmlns:a16="http://schemas.microsoft.com/office/drawing/2014/main" id="{2FBC45C9-6260-10FF-B064-E01771168BC5}"/>
              </a:ext>
            </a:extLst>
          </p:cNvPr>
          <p:cNvSpPr/>
          <p:nvPr/>
        </p:nvSpPr>
        <p:spPr>
          <a:xfrm>
            <a:off x="63067" y="2483746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9" name="Freeform: Shape 568">
            <a:extLst>
              <a:ext uri="{FF2B5EF4-FFF2-40B4-BE49-F238E27FC236}">
                <a16:creationId xmlns:a16="http://schemas.microsoft.com/office/drawing/2014/main" id="{8AE667FE-7487-2770-5413-A8CADE8FC08B}"/>
              </a:ext>
            </a:extLst>
          </p:cNvPr>
          <p:cNvSpPr/>
          <p:nvPr/>
        </p:nvSpPr>
        <p:spPr>
          <a:xfrm>
            <a:off x="-1358280" y="1799261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0" name="Freeform: Shape 569">
            <a:extLst>
              <a:ext uri="{FF2B5EF4-FFF2-40B4-BE49-F238E27FC236}">
                <a16:creationId xmlns:a16="http://schemas.microsoft.com/office/drawing/2014/main" id="{06E86889-0B16-23BA-AA42-90905FD7C66C}"/>
              </a:ext>
            </a:extLst>
          </p:cNvPr>
          <p:cNvSpPr/>
          <p:nvPr/>
        </p:nvSpPr>
        <p:spPr>
          <a:xfrm>
            <a:off x="5731287" y="3506339"/>
            <a:ext cx="173401" cy="759721"/>
          </a:xfrm>
          <a:custGeom>
            <a:avLst/>
            <a:gdLst>
              <a:gd name="connsiteX0" fmla="*/ 0 w 173401"/>
              <a:gd name="connsiteY0" fmla="*/ 379861 h 759721"/>
              <a:gd name="connsiteX1" fmla="*/ 86701 w 173401"/>
              <a:gd name="connsiteY1" fmla="*/ 0 h 759721"/>
              <a:gd name="connsiteX2" fmla="*/ 173401 w 173401"/>
              <a:gd name="connsiteY2" fmla="*/ 379861 h 759721"/>
              <a:gd name="connsiteX3" fmla="*/ 86701 w 173401"/>
              <a:gd name="connsiteY3" fmla="*/ 759722 h 759721"/>
              <a:gd name="connsiteX4" fmla="*/ 0 w 173401"/>
              <a:gd name="connsiteY4" fmla="*/ 379861 h 759721"/>
              <a:gd name="connsiteX5" fmla="*/ 0 w 173401"/>
              <a:gd name="connsiteY5" fmla="*/ 379861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1"/>
                </a:moveTo>
                <a:lnTo>
                  <a:pt x="86701" y="0"/>
                </a:lnTo>
                <a:lnTo>
                  <a:pt x="173401" y="379861"/>
                </a:lnTo>
                <a:lnTo>
                  <a:pt x="86701" y="759722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1" name="Freeform: Shape 570">
            <a:extLst>
              <a:ext uri="{FF2B5EF4-FFF2-40B4-BE49-F238E27FC236}">
                <a16:creationId xmlns:a16="http://schemas.microsoft.com/office/drawing/2014/main" id="{BF35351C-8CBF-8561-2BB8-C8BAD52CBB75}"/>
              </a:ext>
            </a:extLst>
          </p:cNvPr>
          <p:cNvSpPr/>
          <p:nvPr/>
        </p:nvSpPr>
        <p:spPr>
          <a:xfrm>
            <a:off x="8730213" y="4190824"/>
            <a:ext cx="173401" cy="759721"/>
          </a:xfrm>
          <a:custGeom>
            <a:avLst/>
            <a:gdLst>
              <a:gd name="connsiteX0" fmla="*/ 0 w 173401"/>
              <a:gd name="connsiteY0" fmla="*/ 379860 h 759721"/>
              <a:gd name="connsiteX1" fmla="*/ 86701 w 173401"/>
              <a:gd name="connsiteY1" fmla="*/ 0 h 759721"/>
              <a:gd name="connsiteX2" fmla="*/ 173401 w 173401"/>
              <a:gd name="connsiteY2" fmla="*/ 379860 h 759721"/>
              <a:gd name="connsiteX3" fmla="*/ 86701 w 173401"/>
              <a:gd name="connsiteY3" fmla="*/ 759721 h 759721"/>
              <a:gd name="connsiteX4" fmla="*/ 0 w 173401"/>
              <a:gd name="connsiteY4" fmla="*/ 379860 h 759721"/>
              <a:gd name="connsiteX5" fmla="*/ 0 w 173401"/>
              <a:gd name="connsiteY5" fmla="*/ 379860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0"/>
                </a:moveTo>
                <a:lnTo>
                  <a:pt x="86701" y="0"/>
                </a:lnTo>
                <a:lnTo>
                  <a:pt x="173401" y="379860"/>
                </a:lnTo>
                <a:lnTo>
                  <a:pt x="86701" y="759721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2" name="Freeform: Shape 571">
            <a:extLst>
              <a:ext uri="{FF2B5EF4-FFF2-40B4-BE49-F238E27FC236}">
                <a16:creationId xmlns:a16="http://schemas.microsoft.com/office/drawing/2014/main" id="{1192F658-BC95-B2F6-8C1F-5E23976A3CB9}"/>
              </a:ext>
            </a:extLst>
          </p:cNvPr>
          <p:cNvSpPr/>
          <p:nvPr/>
        </p:nvSpPr>
        <p:spPr>
          <a:xfrm>
            <a:off x="2975292" y="3126478"/>
            <a:ext cx="173401" cy="759721"/>
          </a:xfrm>
          <a:custGeom>
            <a:avLst/>
            <a:gdLst>
              <a:gd name="connsiteX0" fmla="*/ 0 w 173401"/>
              <a:gd name="connsiteY0" fmla="*/ 379860 h 759721"/>
              <a:gd name="connsiteX1" fmla="*/ 86701 w 173401"/>
              <a:gd name="connsiteY1" fmla="*/ 0 h 759721"/>
              <a:gd name="connsiteX2" fmla="*/ 173401 w 173401"/>
              <a:gd name="connsiteY2" fmla="*/ 379860 h 759721"/>
              <a:gd name="connsiteX3" fmla="*/ 86701 w 173401"/>
              <a:gd name="connsiteY3" fmla="*/ 759721 h 759721"/>
              <a:gd name="connsiteX4" fmla="*/ 0 w 173401"/>
              <a:gd name="connsiteY4" fmla="*/ 379860 h 759721"/>
              <a:gd name="connsiteX5" fmla="*/ 0 w 173401"/>
              <a:gd name="connsiteY5" fmla="*/ 379860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0"/>
                </a:moveTo>
                <a:lnTo>
                  <a:pt x="86701" y="0"/>
                </a:lnTo>
                <a:lnTo>
                  <a:pt x="173401" y="379860"/>
                </a:lnTo>
                <a:lnTo>
                  <a:pt x="86701" y="759721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3" name="Freeform: Shape 572">
            <a:extLst>
              <a:ext uri="{FF2B5EF4-FFF2-40B4-BE49-F238E27FC236}">
                <a16:creationId xmlns:a16="http://schemas.microsoft.com/office/drawing/2014/main" id="{A593B8EC-5317-693F-CFFB-C8A736F85202}"/>
              </a:ext>
            </a:extLst>
          </p:cNvPr>
          <p:cNvSpPr/>
          <p:nvPr/>
        </p:nvSpPr>
        <p:spPr>
          <a:xfrm>
            <a:off x="-413262" y="2103886"/>
            <a:ext cx="173401" cy="759721"/>
          </a:xfrm>
          <a:custGeom>
            <a:avLst/>
            <a:gdLst>
              <a:gd name="connsiteX0" fmla="*/ 0 w 173401"/>
              <a:gd name="connsiteY0" fmla="*/ 379861 h 759721"/>
              <a:gd name="connsiteX1" fmla="*/ 86701 w 173401"/>
              <a:gd name="connsiteY1" fmla="*/ 0 h 759721"/>
              <a:gd name="connsiteX2" fmla="*/ 173401 w 173401"/>
              <a:gd name="connsiteY2" fmla="*/ 379861 h 759721"/>
              <a:gd name="connsiteX3" fmla="*/ 86701 w 173401"/>
              <a:gd name="connsiteY3" fmla="*/ 759721 h 759721"/>
              <a:gd name="connsiteX4" fmla="*/ 0 w 173401"/>
              <a:gd name="connsiteY4" fmla="*/ 379861 h 759721"/>
              <a:gd name="connsiteX5" fmla="*/ 0 w 173401"/>
              <a:gd name="connsiteY5" fmla="*/ 379861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1"/>
                </a:moveTo>
                <a:lnTo>
                  <a:pt x="86701" y="0"/>
                </a:lnTo>
                <a:lnTo>
                  <a:pt x="173401" y="379861"/>
                </a:lnTo>
                <a:lnTo>
                  <a:pt x="86701" y="75972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4" name="Freeform: Shape 573">
            <a:extLst>
              <a:ext uri="{FF2B5EF4-FFF2-40B4-BE49-F238E27FC236}">
                <a16:creationId xmlns:a16="http://schemas.microsoft.com/office/drawing/2014/main" id="{AA1BBE37-283F-DEB5-12C4-602B203F38CD}"/>
              </a:ext>
            </a:extLst>
          </p:cNvPr>
          <p:cNvSpPr/>
          <p:nvPr/>
        </p:nvSpPr>
        <p:spPr>
          <a:xfrm>
            <a:off x="4396640" y="3506339"/>
            <a:ext cx="329630" cy="684485"/>
          </a:xfrm>
          <a:custGeom>
            <a:avLst/>
            <a:gdLst>
              <a:gd name="connsiteX0" fmla="*/ 86701 w 329630"/>
              <a:gd name="connsiteY0" fmla="*/ 304625 h 684485"/>
              <a:gd name="connsiteX1" fmla="*/ 329630 w 329630"/>
              <a:gd name="connsiteY1" fmla="*/ 0 h 684485"/>
              <a:gd name="connsiteX2" fmla="*/ 242930 w 329630"/>
              <a:gd name="connsiteY2" fmla="*/ 379861 h 684485"/>
              <a:gd name="connsiteX3" fmla="*/ 0 w 329630"/>
              <a:gd name="connsiteY3" fmla="*/ 684485 h 684485"/>
              <a:gd name="connsiteX4" fmla="*/ 86701 w 329630"/>
              <a:gd name="connsiteY4" fmla="*/ 304625 h 684485"/>
              <a:gd name="connsiteX5" fmla="*/ 86701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04625"/>
                </a:moveTo>
                <a:lnTo>
                  <a:pt x="329630" y="0"/>
                </a:lnTo>
                <a:lnTo>
                  <a:pt x="242930" y="379861"/>
                </a:lnTo>
                <a:lnTo>
                  <a:pt x="0" y="684485"/>
                </a:lnTo>
                <a:lnTo>
                  <a:pt x="86701" y="304625"/>
                </a:lnTo>
                <a:lnTo>
                  <a:pt x="86701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5" name="Freeform: Shape 574">
            <a:extLst>
              <a:ext uri="{FF2B5EF4-FFF2-40B4-BE49-F238E27FC236}">
                <a16:creationId xmlns:a16="http://schemas.microsoft.com/office/drawing/2014/main" id="{4FF897DA-0753-2D4A-FF81-142A86783E25}"/>
              </a:ext>
            </a:extLst>
          </p:cNvPr>
          <p:cNvSpPr/>
          <p:nvPr/>
        </p:nvSpPr>
        <p:spPr>
          <a:xfrm>
            <a:off x="1748759" y="2652800"/>
            <a:ext cx="329630" cy="684485"/>
          </a:xfrm>
          <a:custGeom>
            <a:avLst/>
            <a:gdLst>
              <a:gd name="connsiteX0" fmla="*/ 86701 w 329630"/>
              <a:gd name="connsiteY0" fmla="*/ 304625 h 684485"/>
              <a:gd name="connsiteX1" fmla="*/ 329631 w 329630"/>
              <a:gd name="connsiteY1" fmla="*/ 0 h 684485"/>
              <a:gd name="connsiteX2" fmla="*/ 242930 w 329630"/>
              <a:gd name="connsiteY2" fmla="*/ 379861 h 684485"/>
              <a:gd name="connsiteX3" fmla="*/ 0 w 329630"/>
              <a:gd name="connsiteY3" fmla="*/ 684485 h 684485"/>
              <a:gd name="connsiteX4" fmla="*/ 86701 w 329630"/>
              <a:gd name="connsiteY4" fmla="*/ 304625 h 684485"/>
              <a:gd name="connsiteX5" fmla="*/ 86701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04625"/>
                </a:moveTo>
                <a:lnTo>
                  <a:pt x="329631" y="0"/>
                </a:lnTo>
                <a:lnTo>
                  <a:pt x="242930" y="379861"/>
                </a:lnTo>
                <a:lnTo>
                  <a:pt x="0" y="684485"/>
                </a:lnTo>
                <a:lnTo>
                  <a:pt x="86701" y="304625"/>
                </a:lnTo>
                <a:lnTo>
                  <a:pt x="86701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6" name="Freeform: Shape 575">
            <a:extLst>
              <a:ext uri="{FF2B5EF4-FFF2-40B4-BE49-F238E27FC236}">
                <a16:creationId xmlns:a16="http://schemas.microsoft.com/office/drawing/2014/main" id="{A9DDDEF1-1844-1DD8-A466-A39BC98A01C7}"/>
              </a:ext>
            </a:extLst>
          </p:cNvPr>
          <p:cNvSpPr/>
          <p:nvPr/>
        </p:nvSpPr>
        <p:spPr>
          <a:xfrm>
            <a:off x="7152635" y="3886200"/>
            <a:ext cx="329630" cy="684484"/>
          </a:xfrm>
          <a:custGeom>
            <a:avLst/>
            <a:gdLst>
              <a:gd name="connsiteX0" fmla="*/ 86701 w 329630"/>
              <a:gd name="connsiteY0" fmla="*/ 304625 h 684484"/>
              <a:gd name="connsiteX1" fmla="*/ 329631 w 329630"/>
              <a:gd name="connsiteY1" fmla="*/ 0 h 684484"/>
              <a:gd name="connsiteX2" fmla="*/ 242930 w 329630"/>
              <a:gd name="connsiteY2" fmla="*/ 379861 h 684484"/>
              <a:gd name="connsiteX3" fmla="*/ 0 w 329630"/>
              <a:gd name="connsiteY3" fmla="*/ 684485 h 684484"/>
              <a:gd name="connsiteX4" fmla="*/ 86701 w 329630"/>
              <a:gd name="connsiteY4" fmla="*/ 304625 h 684484"/>
              <a:gd name="connsiteX5" fmla="*/ 86701 w 329630"/>
              <a:gd name="connsiteY5" fmla="*/ 304625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86701" y="304625"/>
                </a:moveTo>
                <a:lnTo>
                  <a:pt x="329631" y="0"/>
                </a:lnTo>
                <a:lnTo>
                  <a:pt x="242930" y="379861"/>
                </a:lnTo>
                <a:lnTo>
                  <a:pt x="0" y="684485"/>
                </a:lnTo>
                <a:lnTo>
                  <a:pt x="86701" y="304625"/>
                </a:lnTo>
                <a:lnTo>
                  <a:pt x="86701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7" name="Freeform: Shape 576">
            <a:extLst>
              <a:ext uri="{FF2B5EF4-FFF2-40B4-BE49-F238E27FC236}">
                <a16:creationId xmlns:a16="http://schemas.microsoft.com/office/drawing/2014/main" id="{B0016E8F-CF15-92E0-4BDF-AB239B2DDB13}"/>
              </a:ext>
            </a:extLst>
          </p:cNvPr>
          <p:cNvSpPr/>
          <p:nvPr/>
        </p:nvSpPr>
        <p:spPr>
          <a:xfrm>
            <a:off x="-1990839" y="1799261"/>
            <a:ext cx="329630" cy="684485"/>
          </a:xfrm>
          <a:custGeom>
            <a:avLst/>
            <a:gdLst>
              <a:gd name="connsiteX0" fmla="*/ 86701 w 329630"/>
              <a:gd name="connsiteY0" fmla="*/ 304625 h 684485"/>
              <a:gd name="connsiteX1" fmla="*/ 329631 w 329630"/>
              <a:gd name="connsiteY1" fmla="*/ 0 h 684485"/>
              <a:gd name="connsiteX2" fmla="*/ 242930 w 329630"/>
              <a:gd name="connsiteY2" fmla="*/ 379861 h 684485"/>
              <a:gd name="connsiteX3" fmla="*/ 0 w 329630"/>
              <a:gd name="connsiteY3" fmla="*/ 684485 h 684485"/>
              <a:gd name="connsiteX4" fmla="*/ 86701 w 329630"/>
              <a:gd name="connsiteY4" fmla="*/ 304625 h 684485"/>
              <a:gd name="connsiteX5" fmla="*/ 86701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04625"/>
                </a:moveTo>
                <a:lnTo>
                  <a:pt x="329631" y="0"/>
                </a:lnTo>
                <a:lnTo>
                  <a:pt x="242930" y="379861"/>
                </a:lnTo>
                <a:lnTo>
                  <a:pt x="0" y="684485"/>
                </a:lnTo>
                <a:lnTo>
                  <a:pt x="86701" y="304625"/>
                </a:lnTo>
                <a:lnTo>
                  <a:pt x="86701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8" name="Freeform: Shape 577">
            <a:extLst>
              <a:ext uri="{FF2B5EF4-FFF2-40B4-BE49-F238E27FC236}">
                <a16:creationId xmlns:a16="http://schemas.microsoft.com/office/drawing/2014/main" id="{9E453E42-71A4-AFD9-5AF9-723AE3106829}"/>
              </a:ext>
            </a:extLst>
          </p:cNvPr>
          <p:cNvSpPr/>
          <p:nvPr/>
        </p:nvSpPr>
        <p:spPr>
          <a:xfrm>
            <a:off x="10151561" y="4570684"/>
            <a:ext cx="329629" cy="684485"/>
          </a:xfrm>
          <a:custGeom>
            <a:avLst/>
            <a:gdLst>
              <a:gd name="connsiteX0" fmla="*/ 86700 w 329629"/>
              <a:gd name="connsiteY0" fmla="*/ 304625 h 684485"/>
              <a:gd name="connsiteX1" fmla="*/ 329630 w 329629"/>
              <a:gd name="connsiteY1" fmla="*/ 0 h 684485"/>
              <a:gd name="connsiteX2" fmla="*/ 242930 w 329629"/>
              <a:gd name="connsiteY2" fmla="*/ 379861 h 684485"/>
              <a:gd name="connsiteX3" fmla="*/ 0 w 329629"/>
              <a:gd name="connsiteY3" fmla="*/ 684485 h 684485"/>
              <a:gd name="connsiteX4" fmla="*/ 86700 w 329629"/>
              <a:gd name="connsiteY4" fmla="*/ 304625 h 684485"/>
              <a:gd name="connsiteX5" fmla="*/ 86700 w 329629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29" h="684485">
                <a:moveTo>
                  <a:pt x="86700" y="304625"/>
                </a:moveTo>
                <a:lnTo>
                  <a:pt x="329630" y="0"/>
                </a:lnTo>
                <a:lnTo>
                  <a:pt x="242930" y="379861"/>
                </a:lnTo>
                <a:lnTo>
                  <a:pt x="0" y="684485"/>
                </a:lnTo>
                <a:lnTo>
                  <a:pt x="86700" y="304625"/>
                </a:lnTo>
                <a:lnTo>
                  <a:pt x="8670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9" name="Freeform: Shape 578">
            <a:extLst>
              <a:ext uri="{FF2B5EF4-FFF2-40B4-BE49-F238E27FC236}">
                <a16:creationId xmlns:a16="http://schemas.microsoft.com/office/drawing/2014/main" id="{2C30EAED-B4B4-377B-9D6D-A06841590566}"/>
              </a:ext>
            </a:extLst>
          </p:cNvPr>
          <p:cNvSpPr/>
          <p:nvPr/>
        </p:nvSpPr>
        <p:spPr>
          <a:xfrm>
            <a:off x="3802666" y="1799261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0" name="Freeform: Shape 579">
            <a:extLst>
              <a:ext uri="{FF2B5EF4-FFF2-40B4-BE49-F238E27FC236}">
                <a16:creationId xmlns:a16="http://schemas.microsoft.com/office/drawing/2014/main" id="{179866C0-4A9F-0512-078A-B9416C6440ED}"/>
              </a:ext>
            </a:extLst>
          </p:cNvPr>
          <p:cNvSpPr/>
          <p:nvPr/>
        </p:nvSpPr>
        <p:spPr>
          <a:xfrm>
            <a:off x="5380243" y="1799261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1" name="Freeform: Shape 580">
            <a:extLst>
              <a:ext uri="{FF2B5EF4-FFF2-40B4-BE49-F238E27FC236}">
                <a16:creationId xmlns:a16="http://schemas.microsoft.com/office/drawing/2014/main" id="{78E39F83-27BB-8803-EFC4-ACC7ABF0E9F2}"/>
              </a:ext>
            </a:extLst>
          </p:cNvPr>
          <p:cNvSpPr/>
          <p:nvPr/>
        </p:nvSpPr>
        <p:spPr>
          <a:xfrm>
            <a:off x="1991689" y="1114776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2" name="Freeform: Shape 581">
            <a:extLst>
              <a:ext uri="{FF2B5EF4-FFF2-40B4-BE49-F238E27FC236}">
                <a16:creationId xmlns:a16="http://schemas.microsoft.com/office/drawing/2014/main" id="{33E0D36F-047A-E13A-0F51-3DDAB832DC39}"/>
              </a:ext>
            </a:extLst>
          </p:cNvPr>
          <p:cNvSpPr/>
          <p:nvPr/>
        </p:nvSpPr>
        <p:spPr>
          <a:xfrm>
            <a:off x="7152635" y="2652800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3" name="Freeform: Shape 582">
            <a:extLst>
              <a:ext uri="{FF2B5EF4-FFF2-40B4-BE49-F238E27FC236}">
                <a16:creationId xmlns:a16="http://schemas.microsoft.com/office/drawing/2014/main" id="{C2F00050-CFD9-537B-7A86-7D2614CFB659}"/>
              </a:ext>
            </a:extLst>
          </p:cNvPr>
          <p:cNvSpPr/>
          <p:nvPr/>
        </p:nvSpPr>
        <p:spPr>
          <a:xfrm>
            <a:off x="414111" y="1114776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4" name="Freeform: Shape 583">
            <a:extLst>
              <a:ext uri="{FF2B5EF4-FFF2-40B4-BE49-F238E27FC236}">
                <a16:creationId xmlns:a16="http://schemas.microsoft.com/office/drawing/2014/main" id="{1BAFEEA6-7B7B-4B0B-506D-1D64648C4774}"/>
              </a:ext>
            </a:extLst>
          </p:cNvPr>
          <p:cNvSpPr/>
          <p:nvPr/>
        </p:nvSpPr>
        <p:spPr>
          <a:xfrm>
            <a:off x="8816914" y="3032660"/>
            <a:ext cx="437744" cy="548914"/>
          </a:xfrm>
          <a:custGeom>
            <a:avLst/>
            <a:gdLst>
              <a:gd name="connsiteX0" fmla="*/ 86700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0 w 437744"/>
              <a:gd name="connsiteY4" fmla="*/ 169054 h 548914"/>
              <a:gd name="connsiteX5" fmla="*/ 8670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0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0" y="169054"/>
                </a:lnTo>
                <a:lnTo>
                  <a:pt x="8670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5" name="Freeform: Shape 584">
            <a:extLst>
              <a:ext uri="{FF2B5EF4-FFF2-40B4-BE49-F238E27FC236}">
                <a16:creationId xmlns:a16="http://schemas.microsoft.com/office/drawing/2014/main" id="{9A44CCDF-724F-7346-06A5-9DCB547D73CA}"/>
              </a:ext>
            </a:extLst>
          </p:cNvPr>
          <p:cNvSpPr/>
          <p:nvPr/>
        </p:nvSpPr>
        <p:spPr>
          <a:xfrm>
            <a:off x="-1601210" y="565861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6" name="Freeform: Shape 585">
            <a:extLst>
              <a:ext uri="{FF2B5EF4-FFF2-40B4-BE49-F238E27FC236}">
                <a16:creationId xmlns:a16="http://schemas.microsoft.com/office/drawing/2014/main" id="{A7291737-581D-6A78-EFC8-8C77C8B8FB56}"/>
              </a:ext>
            </a:extLst>
          </p:cNvPr>
          <p:cNvSpPr/>
          <p:nvPr/>
        </p:nvSpPr>
        <p:spPr>
          <a:xfrm>
            <a:off x="10541190" y="3337285"/>
            <a:ext cx="437744" cy="548914"/>
          </a:xfrm>
          <a:custGeom>
            <a:avLst/>
            <a:gdLst>
              <a:gd name="connsiteX0" fmla="*/ 86700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0 w 437744"/>
              <a:gd name="connsiteY4" fmla="*/ 169054 h 548914"/>
              <a:gd name="connsiteX5" fmla="*/ 8670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0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0" y="169054"/>
                </a:lnTo>
                <a:lnTo>
                  <a:pt x="8670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7" name="Freeform: Shape 586">
            <a:extLst>
              <a:ext uri="{FF2B5EF4-FFF2-40B4-BE49-F238E27FC236}">
                <a16:creationId xmlns:a16="http://schemas.microsoft.com/office/drawing/2014/main" id="{51C2DD10-6F34-FB23-4C3A-09DF8B054E43}"/>
              </a:ext>
            </a:extLst>
          </p:cNvPr>
          <p:cNvSpPr/>
          <p:nvPr/>
        </p:nvSpPr>
        <p:spPr>
          <a:xfrm>
            <a:off x="6060918" y="2483746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8" name="Freeform: Shape 587">
            <a:extLst>
              <a:ext uri="{FF2B5EF4-FFF2-40B4-BE49-F238E27FC236}">
                <a16:creationId xmlns:a16="http://schemas.microsoft.com/office/drawing/2014/main" id="{FA8C888C-F742-1597-6DC7-927892C1FBEE}"/>
              </a:ext>
            </a:extLst>
          </p:cNvPr>
          <p:cNvSpPr/>
          <p:nvPr/>
        </p:nvSpPr>
        <p:spPr>
          <a:xfrm>
            <a:off x="6801592" y="2652800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0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0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9" name="Freeform: Shape 588">
            <a:extLst>
              <a:ext uri="{FF2B5EF4-FFF2-40B4-BE49-F238E27FC236}">
                <a16:creationId xmlns:a16="http://schemas.microsoft.com/office/drawing/2014/main" id="{81ABEC98-F494-68A0-F83A-427345165A1A}"/>
              </a:ext>
            </a:extLst>
          </p:cNvPr>
          <p:cNvSpPr/>
          <p:nvPr/>
        </p:nvSpPr>
        <p:spPr>
          <a:xfrm>
            <a:off x="4396640" y="2103886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0" name="Freeform: Shape 589">
            <a:extLst>
              <a:ext uri="{FF2B5EF4-FFF2-40B4-BE49-F238E27FC236}">
                <a16:creationId xmlns:a16="http://schemas.microsoft.com/office/drawing/2014/main" id="{C9262C6C-0163-85BE-983D-1D126F15CB4C}"/>
              </a:ext>
            </a:extLst>
          </p:cNvPr>
          <p:cNvSpPr/>
          <p:nvPr/>
        </p:nvSpPr>
        <p:spPr>
          <a:xfrm>
            <a:off x="8379169" y="2652800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0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0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1" name="Freeform: Shape 590">
            <a:extLst>
              <a:ext uri="{FF2B5EF4-FFF2-40B4-BE49-F238E27FC236}">
                <a16:creationId xmlns:a16="http://schemas.microsoft.com/office/drawing/2014/main" id="{3259B583-ED14-2225-A7DA-54F35AF75A44}"/>
              </a:ext>
            </a:extLst>
          </p:cNvPr>
          <p:cNvSpPr/>
          <p:nvPr/>
        </p:nvSpPr>
        <p:spPr>
          <a:xfrm>
            <a:off x="3061993" y="1799261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2" name="Freeform: Shape 591">
            <a:extLst>
              <a:ext uri="{FF2B5EF4-FFF2-40B4-BE49-F238E27FC236}">
                <a16:creationId xmlns:a16="http://schemas.microsoft.com/office/drawing/2014/main" id="{213EA401-1E0F-FDF7-8F6A-6F2011307BBD}"/>
              </a:ext>
            </a:extLst>
          </p:cNvPr>
          <p:cNvSpPr/>
          <p:nvPr/>
        </p:nvSpPr>
        <p:spPr>
          <a:xfrm>
            <a:off x="9800517" y="3337285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3" name="Freeform: Shape 592">
            <a:extLst>
              <a:ext uri="{FF2B5EF4-FFF2-40B4-BE49-F238E27FC236}">
                <a16:creationId xmlns:a16="http://schemas.microsoft.com/office/drawing/2014/main" id="{A0E27F0E-82F6-9622-1C9C-78F60F096128}"/>
              </a:ext>
            </a:extLst>
          </p:cNvPr>
          <p:cNvSpPr/>
          <p:nvPr/>
        </p:nvSpPr>
        <p:spPr>
          <a:xfrm>
            <a:off x="1397715" y="1419400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4" name="Freeform: Shape 593">
            <a:extLst>
              <a:ext uri="{FF2B5EF4-FFF2-40B4-BE49-F238E27FC236}">
                <a16:creationId xmlns:a16="http://schemas.microsoft.com/office/drawing/2014/main" id="{4117FEDC-BBB2-BF06-8A59-82BB941D49E7}"/>
              </a:ext>
            </a:extLst>
          </p:cNvPr>
          <p:cNvSpPr/>
          <p:nvPr/>
        </p:nvSpPr>
        <p:spPr>
          <a:xfrm>
            <a:off x="63067" y="1114776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5" name="Freeform: Shape 594">
            <a:extLst>
              <a:ext uri="{FF2B5EF4-FFF2-40B4-BE49-F238E27FC236}">
                <a16:creationId xmlns:a16="http://schemas.microsoft.com/office/drawing/2014/main" id="{017B3B54-9B83-2390-8CD7-B846CFB8AF02}"/>
              </a:ext>
            </a:extLst>
          </p:cNvPr>
          <p:cNvSpPr/>
          <p:nvPr/>
        </p:nvSpPr>
        <p:spPr>
          <a:xfrm>
            <a:off x="-764306" y="565861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6" name="Freeform: Shape 595">
            <a:extLst>
              <a:ext uri="{FF2B5EF4-FFF2-40B4-BE49-F238E27FC236}">
                <a16:creationId xmlns:a16="http://schemas.microsoft.com/office/drawing/2014/main" id="{A653549C-C2AC-5C1C-4C29-7132240CD602}"/>
              </a:ext>
            </a:extLst>
          </p:cNvPr>
          <p:cNvSpPr/>
          <p:nvPr/>
        </p:nvSpPr>
        <p:spPr>
          <a:xfrm>
            <a:off x="8730213" y="2821854"/>
            <a:ext cx="173401" cy="759721"/>
          </a:xfrm>
          <a:custGeom>
            <a:avLst/>
            <a:gdLst>
              <a:gd name="connsiteX0" fmla="*/ 0 w 173401"/>
              <a:gd name="connsiteY0" fmla="*/ 379861 h 759721"/>
              <a:gd name="connsiteX1" fmla="*/ 86701 w 173401"/>
              <a:gd name="connsiteY1" fmla="*/ 0 h 759721"/>
              <a:gd name="connsiteX2" fmla="*/ 173401 w 173401"/>
              <a:gd name="connsiteY2" fmla="*/ 379861 h 759721"/>
              <a:gd name="connsiteX3" fmla="*/ 86701 w 173401"/>
              <a:gd name="connsiteY3" fmla="*/ 759721 h 759721"/>
              <a:gd name="connsiteX4" fmla="*/ 0 w 173401"/>
              <a:gd name="connsiteY4" fmla="*/ 379861 h 759721"/>
              <a:gd name="connsiteX5" fmla="*/ 0 w 173401"/>
              <a:gd name="connsiteY5" fmla="*/ 379861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1"/>
                </a:moveTo>
                <a:lnTo>
                  <a:pt x="86701" y="0"/>
                </a:lnTo>
                <a:lnTo>
                  <a:pt x="173401" y="379861"/>
                </a:lnTo>
                <a:lnTo>
                  <a:pt x="86701" y="75972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7" name="Freeform: Shape 596">
            <a:extLst>
              <a:ext uri="{FF2B5EF4-FFF2-40B4-BE49-F238E27FC236}">
                <a16:creationId xmlns:a16="http://schemas.microsoft.com/office/drawing/2014/main" id="{BE248B25-0D0A-E982-8154-9F0B5DF27487}"/>
              </a:ext>
            </a:extLst>
          </p:cNvPr>
          <p:cNvSpPr/>
          <p:nvPr/>
        </p:nvSpPr>
        <p:spPr>
          <a:xfrm>
            <a:off x="5974218" y="2103886"/>
            <a:ext cx="173401" cy="759721"/>
          </a:xfrm>
          <a:custGeom>
            <a:avLst/>
            <a:gdLst>
              <a:gd name="connsiteX0" fmla="*/ 0 w 173401"/>
              <a:gd name="connsiteY0" fmla="*/ 379861 h 759721"/>
              <a:gd name="connsiteX1" fmla="*/ 86701 w 173401"/>
              <a:gd name="connsiteY1" fmla="*/ 0 h 759721"/>
              <a:gd name="connsiteX2" fmla="*/ 173401 w 173401"/>
              <a:gd name="connsiteY2" fmla="*/ 379861 h 759721"/>
              <a:gd name="connsiteX3" fmla="*/ 86701 w 173401"/>
              <a:gd name="connsiteY3" fmla="*/ 759721 h 759721"/>
              <a:gd name="connsiteX4" fmla="*/ 0 w 173401"/>
              <a:gd name="connsiteY4" fmla="*/ 379861 h 759721"/>
              <a:gd name="connsiteX5" fmla="*/ 0 w 173401"/>
              <a:gd name="connsiteY5" fmla="*/ 379861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1"/>
                </a:moveTo>
                <a:lnTo>
                  <a:pt x="86701" y="0"/>
                </a:lnTo>
                <a:lnTo>
                  <a:pt x="173401" y="379861"/>
                </a:lnTo>
                <a:lnTo>
                  <a:pt x="86701" y="75972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8" name="Freeform: Shape 597">
            <a:extLst>
              <a:ext uri="{FF2B5EF4-FFF2-40B4-BE49-F238E27FC236}">
                <a16:creationId xmlns:a16="http://schemas.microsoft.com/office/drawing/2014/main" id="{DCA4C182-763A-8FA3-CFE3-7D4FED403A24}"/>
              </a:ext>
            </a:extLst>
          </p:cNvPr>
          <p:cNvSpPr/>
          <p:nvPr/>
        </p:nvSpPr>
        <p:spPr>
          <a:xfrm>
            <a:off x="2975292" y="1419400"/>
            <a:ext cx="173401" cy="759721"/>
          </a:xfrm>
          <a:custGeom>
            <a:avLst/>
            <a:gdLst>
              <a:gd name="connsiteX0" fmla="*/ 0 w 173401"/>
              <a:gd name="connsiteY0" fmla="*/ 379861 h 759721"/>
              <a:gd name="connsiteX1" fmla="*/ 86701 w 173401"/>
              <a:gd name="connsiteY1" fmla="*/ 0 h 759721"/>
              <a:gd name="connsiteX2" fmla="*/ 173401 w 173401"/>
              <a:gd name="connsiteY2" fmla="*/ 379861 h 759721"/>
              <a:gd name="connsiteX3" fmla="*/ 86701 w 173401"/>
              <a:gd name="connsiteY3" fmla="*/ 759721 h 759721"/>
              <a:gd name="connsiteX4" fmla="*/ 0 w 173401"/>
              <a:gd name="connsiteY4" fmla="*/ 379861 h 759721"/>
              <a:gd name="connsiteX5" fmla="*/ 0 w 173401"/>
              <a:gd name="connsiteY5" fmla="*/ 379861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1"/>
                </a:moveTo>
                <a:lnTo>
                  <a:pt x="86701" y="0"/>
                </a:lnTo>
                <a:lnTo>
                  <a:pt x="173401" y="379861"/>
                </a:lnTo>
                <a:lnTo>
                  <a:pt x="86701" y="75972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9" name="Freeform: Shape 598">
            <a:extLst>
              <a:ext uri="{FF2B5EF4-FFF2-40B4-BE49-F238E27FC236}">
                <a16:creationId xmlns:a16="http://schemas.microsoft.com/office/drawing/2014/main" id="{F816C3FB-02F2-E0C6-4F9C-5571B387DE53}"/>
              </a:ext>
            </a:extLst>
          </p:cNvPr>
          <p:cNvSpPr/>
          <p:nvPr/>
        </p:nvSpPr>
        <p:spPr>
          <a:xfrm>
            <a:off x="-413262" y="734915"/>
            <a:ext cx="173401" cy="759721"/>
          </a:xfrm>
          <a:custGeom>
            <a:avLst/>
            <a:gdLst>
              <a:gd name="connsiteX0" fmla="*/ 0 w 173401"/>
              <a:gd name="connsiteY0" fmla="*/ 379861 h 759721"/>
              <a:gd name="connsiteX1" fmla="*/ 86701 w 173401"/>
              <a:gd name="connsiteY1" fmla="*/ 0 h 759721"/>
              <a:gd name="connsiteX2" fmla="*/ 173401 w 173401"/>
              <a:gd name="connsiteY2" fmla="*/ 379861 h 759721"/>
              <a:gd name="connsiteX3" fmla="*/ 86701 w 173401"/>
              <a:gd name="connsiteY3" fmla="*/ 759721 h 759721"/>
              <a:gd name="connsiteX4" fmla="*/ 0 w 173401"/>
              <a:gd name="connsiteY4" fmla="*/ 379861 h 759721"/>
              <a:gd name="connsiteX5" fmla="*/ 0 w 173401"/>
              <a:gd name="connsiteY5" fmla="*/ 379861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1"/>
                </a:moveTo>
                <a:lnTo>
                  <a:pt x="86701" y="0"/>
                </a:lnTo>
                <a:lnTo>
                  <a:pt x="173401" y="379861"/>
                </a:lnTo>
                <a:lnTo>
                  <a:pt x="86701" y="75972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0" name="Freeform: Shape 599">
            <a:extLst>
              <a:ext uri="{FF2B5EF4-FFF2-40B4-BE49-F238E27FC236}">
                <a16:creationId xmlns:a16="http://schemas.microsoft.com/office/drawing/2014/main" id="{EF050EAF-4F6E-115D-C243-54127F4FFDB8}"/>
              </a:ext>
            </a:extLst>
          </p:cNvPr>
          <p:cNvSpPr/>
          <p:nvPr/>
        </p:nvSpPr>
        <p:spPr>
          <a:xfrm>
            <a:off x="1748759" y="1283830"/>
            <a:ext cx="329630" cy="684485"/>
          </a:xfrm>
          <a:custGeom>
            <a:avLst/>
            <a:gdLst>
              <a:gd name="connsiteX0" fmla="*/ 86701 w 329630"/>
              <a:gd name="connsiteY0" fmla="*/ 304625 h 684485"/>
              <a:gd name="connsiteX1" fmla="*/ 329631 w 329630"/>
              <a:gd name="connsiteY1" fmla="*/ 0 h 684485"/>
              <a:gd name="connsiteX2" fmla="*/ 242930 w 329630"/>
              <a:gd name="connsiteY2" fmla="*/ 379861 h 684485"/>
              <a:gd name="connsiteX3" fmla="*/ 0 w 329630"/>
              <a:gd name="connsiteY3" fmla="*/ 684485 h 684485"/>
              <a:gd name="connsiteX4" fmla="*/ 86701 w 329630"/>
              <a:gd name="connsiteY4" fmla="*/ 304625 h 684485"/>
              <a:gd name="connsiteX5" fmla="*/ 86701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04625"/>
                </a:moveTo>
                <a:lnTo>
                  <a:pt x="329631" y="0"/>
                </a:lnTo>
                <a:lnTo>
                  <a:pt x="242930" y="379861"/>
                </a:lnTo>
                <a:lnTo>
                  <a:pt x="0" y="684485"/>
                </a:lnTo>
                <a:lnTo>
                  <a:pt x="86701" y="304625"/>
                </a:lnTo>
                <a:lnTo>
                  <a:pt x="86701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1" name="Freeform: Shape 600">
            <a:extLst>
              <a:ext uri="{FF2B5EF4-FFF2-40B4-BE49-F238E27FC236}">
                <a16:creationId xmlns:a16="http://schemas.microsoft.com/office/drawing/2014/main" id="{D5C89195-5243-F071-827A-5E3485AE9C15}"/>
              </a:ext>
            </a:extLst>
          </p:cNvPr>
          <p:cNvSpPr/>
          <p:nvPr/>
        </p:nvSpPr>
        <p:spPr>
          <a:xfrm>
            <a:off x="-1007236" y="565861"/>
            <a:ext cx="329630" cy="684485"/>
          </a:xfrm>
          <a:custGeom>
            <a:avLst/>
            <a:gdLst>
              <a:gd name="connsiteX0" fmla="*/ 86701 w 329630"/>
              <a:gd name="connsiteY0" fmla="*/ 304624 h 684485"/>
              <a:gd name="connsiteX1" fmla="*/ 329631 w 329630"/>
              <a:gd name="connsiteY1" fmla="*/ 0 h 684485"/>
              <a:gd name="connsiteX2" fmla="*/ 242930 w 329630"/>
              <a:gd name="connsiteY2" fmla="*/ 379861 h 684485"/>
              <a:gd name="connsiteX3" fmla="*/ 0 w 329630"/>
              <a:gd name="connsiteY3" fmla="*/ 684485 h 684485"/>
              <a:gd name="connsiteX4" fmla="*/ 86701 w 329630"/>
              <a:gd name="connsiteY4" fmla="*/ 304624 h 684485"/>
              <a:gd name="connsiteX5" fmla="*/ 86701 w 329630"/>
              <a:gd name="connsiteY5" fmla="*/ 304624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04624"/>
                </a:moveTo>
                <a:lnTo>
                  <a:pt x="329631" y="0"/>
                </a:lnTo>
                <a:lnTo>
                  <a:pt x="242930" y="379861"/>
                </a:lnTo>
                <a:lnTo>
                  <a:pt x="0" y="684485"/>
                </a:lnTo>
                <a:lnTo>
                  <a:pt x="86701" y="304624"/>
                </a:lnTo>
                <a:lnTo>
                  <a:pt x="86701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2" name="Freeform: Shape 601">
            <a:extLst>
              <a:ext uri="{FF2B5EF4-FFF2-40B4-BE49-F238E27FC236}">
                <a16:creationId xmlns:a16="http://schemas.microsoft.com/office/drawing/2014/main" id="{0DAA531E-FA6C-4300-3797-C41E7CFC812F}"/>
              </a:ext>
            </a:extLst>
          </p:cNvPr>
          <p:cNvSpPr/>
          <p:nvPr/>
        </p:nvSpPr>
        <p:spPr>
          <a:xfrm>
            <a:off x="4747684" y="1968315"/>
            <a:ext cx="329630" cy="684485"/>
          </a:xfrm>
          <a:custGeom>
            <a:avLst/>
            <a:gdLst>
              <a:gd name="connsiteX0" fmla="*/ 86701 w 329630"/>
              <a:gd name="connsiteY0" fmla="*/ 304625 h 684485"/>
              <a:gd name="connsiteX1" fmla="*/ 329630 w 329630"/>
              <a:gd name="connsiteY1" fmla="*/ 0 h 684485"/>
              <a:gd name="connsiteX2" fmla="*/ 242930 w 329630"/>
              <a:gd name="connsiteY2" fmla="*/ 379861 h 684485"/>
              <a:gd name="connsiteX3" fmla="*/ 0 w 329630"/>
              <a:gd name="connsiteY3" fmla="*/ 684485 h 684485"/>
              <a:gd name="connsiteX4" fmla="*/ 86701 w 329630"/>
              <a:gd name="connsiteY4" fmla="*/ 304625 h 684485"/>
              <a:gd name="connsiteX5" fmla="*/ 86701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04625"/>
                </a:moveTo>
                <a:lnTo>
                  <a:pt x="329630" y="0"/>
                </a:lnTo>
                <a:lnTo>
                  <a:pt x="242930" y="379861"/>
                </a:lnTo>
                <a:lnTo>
                  <a:pt x="0" y="684485"/>
                </a:lnTo>
                <a:lnTo>
                  <a:pt x="86701" y="304625"/>
                </a:lnTo>
                <a:lnTo>
                  <a:pt x="86701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3" name="Freeform: Shape 602">
            <a:extLst>
              <a:ext uri="{FF2B5EF4-FFF2-40B4-BE49-F238E27FC236}">
                <a16:creationId xmlns:a16="http://schemas.microsoft.com/office/drawing/2014/main" id="{845AF7EF-AF85-DBAA-B769-4D8C59E4F238}"/>
              </a:ext>
            </a:extLst>
          </p:cNvPr>
          <p:cNvSpPr/>
          <p:nvPr/>
        </p:nvSpPr>
        <p:spPr>
          <a:xfrm>
            <a:off x="8136238" y="2652800"/>
            <a:ext cx="329630" cy="684485"/>
          </a:xfrm>
          <a:custGeom>
            <a:avLst/>
            <a:gdLst>
              <a:gd name="connsiteX0" fmla="*/ 86701 w 329630"/>
              <a:gd name="connsiteY0" fmla="*/ 304625 h 684485"/>
              <a:gd name="connsiteX1" fmla="*/ 329631 w 329630"/>
              <a:gd name="connsiteY1" fmla="*/ 0 h 684485"/>
              <a:gd name="connsiteX2" fmla="*/ 242930 w 329630"/>
              <a:gd name="connsiteY2" fmla="*/ 379861 h 684485"/>
              <a:gd name="connsiteX3" fmla="*/ 0 w 329630"/>
              <a:gd name="connsiteY3" fmla="*/ 684485 h 684485"/>
              <a:gd name="connsiteX4" fmla="*/ 86701 w 329630"/>
              <a:gd name="connsiteY4" fmla="*/ 304625 h 684485"/>
              <a:gd name="connsiteX5" fmla="*/ 86701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04625"/>
                </a:moveTo>
                <a:lnTo>
                  <a:pt x="329631" y="0"/>
                </a:lnTo>
                <a:lnTo>
                  <a:pt x="242930" y="379861"/>
                </a:lnTo>
                <a:lnTo>
                  <a:pt x="0" y="684485"/>
                </a:lnTo>
                <a:lnTo>
                  <a:pt x="86701" y="304625"/>
                </a:lnTo>
                <a:lnTo>
                  <a:pt x="86701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4" name="Freeform: Shape 603">
            <a:extLst>
              <a:ext uri="{FF2B5EF4-FFF2-40B4-BE49-F238E27FC236}">
                <a16:creationId xmlns:a16="http://schemas.microsoft.com/office/drawing/2014/main" id="{03AE68AA-935A-E45A-73F3-4718294CB475}"/>
              </a:ext>
            </a:extLst>
          </p:cNvPr>
          <p:cNvSpPr/>
          <p:nvPr/>
        </p:nvSpPr>
        <p:spPr>
          <a:xfrm>
            <a:off x="11135164" y="3337285"/>
            <a:ext cx="329630" cy="684485"/>
          </a:xfrm>
          <a:custGeom>
            <a:avLst/>
            <a:gdLst>
              <a:gd name="connsiteX0" fmla="*/ 86700 w 329630"/>
              <a:gd name="connsiteY0" fmla="*/ 304624 h 684485"/>
              <a:gd name="connsiteX1" fmla="*/ 329631 w 329630"/>
              <a:gd name="connsiteY1" fmla="*/ 0 h 684485"/>
              <a:gd name="connsiteX2" fmla="*/ 242930 w 329630"/>
              <a:gd name="connsiteY2" fmla="*/ 379861 h 684485"/>
              <a:gd name="connsiteX3" fmla="*/ 0 w 329630"/>
              <a:gd name="connsiteY3" fmla="*/ 684485 h 684485"/>
              <a:gd name="connsiteX4" fmla="*/ 86700 w 329630"/>
              <a:gd name="connsiteY4" fmla="*/ 304624 h 684485"/>
              <a:gd name="connsiteX5" fmla="*/ 86700 w 329630"/>
              <a:gd name="connsiteY5" fmla="*/ 304624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0" y="304624"/>
                </a:moveTo>
                <a:lnTo>
                  <a:pt x="329631" y="0"/>
                </a:lnTo>
                <a:lnTo>
                  <a:pt x="242930" y="379861"/>
                </a:lnTo>
                <a:lnTo>
                  <a:pt x="0" y="684485"/>
                </a:lnTo>
                <a:lnTo>
                  <a:pt x="86700" y="304624"/>
                </a:lnTo>
                <a:lnTo>
                  <a:pt x="8670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5" name="Freeform: Shape 604">
            <a:extLst>
              <a:ext uri="{FF2B5EF4-FFF2-40B4-BE49-F238E27FC236}">
                <a16:creationId xmlns:a16="http://schemas.microsoft.com/office/drawing/2014/main" id="{3DBE5E6A-9A48-D413-A2D5-4DC617388FFC}"/>
              </a:ext>
            </a:extLst>
          </p:cNvPr>
          <p:cNvSpPr/>
          <p:nvPr/>
        </p:nvSpPr>
        <p:spPr>
          <a:xfrm>
            <a:off x="5380243" y="4875309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5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5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6" name="Freeform: Shape 605">
            <a:extLst>
              <a:ext uri="{FF2B5EF4-FFF2-40B4-BE49-F238E27FC236}">
                <a16:creationId xmlns:a16="http://schemas.microsoft.com/office/drawing/2014/main" id="{E240A435-AE80-23ED-DA93-E62E70BF4CB6}"/>
              </a:ext>
            </a:extLst>
          </p:cNvPr>
          <p:cNvSpPr/>
          <p:nvPr/>
        </p:nvSpPr>
        <p:spPr>
          <a:xfrm>
            <a:off x="7044521" y="5255170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0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0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7" name="Freeform: Shape 606">
            <a:extLst>
              <a:ext uri="{FF2B5EF4-FFF2-40B4-BE49-F238E27FC236}">
                <a16:creationId xmlns:a16="http://schemas.microsoft.com/office/drawing/2014/main" id="{E947FA21-3B3A-E36A-E89B-71044F76FD0B}"/>
              </a:ext>
            </a:extLst>
          </p:cNvPr>
          <p:cNvSpPr/>
          <p:nvPr/>
        </p:nvSpPr>
        <p:spPr>
          <a:xfrm>
            <a:off x="3413037" y="4875309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5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5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8" name="Freeform: Shape 607">
            <a:extLst>
              <a:ext uri="{FF2B5EF4-FFF2-40B4-BE49-F238E27FC236}">
                <a16:creationId xmlns:a16="http://schemas.microsoft.com/office/drawing/2014/main" id="{4A75D81D-EF8C-D655-264F-E0AB4C4BC042}"/>
              </a:ext>
            </a:extLst>
          </p:cNvPr>
          <p:cNvSpPr/>
          <p:nvPr/>
        </p:nvSpPr>
        <p:spPr>
          <a:xfrm>
            <a:off x="8816914" y="6108709"/>
            <a:ext cx="437744" cy="548914"/>
          </a:xfrm>
          <a:custGeom>
            <a:avLst/>
            <a:gdLst>
              <a:gd name="connsiteX0" fmla="*/ 86700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5 h 548914"/>
              <a:gd name="connsiteX4" fmla="*/ 86700 w 437744"/>
              <a:gd name="connsiteY4" fmla="*/ 169054 h 548914"/>
              <a:gd name="connsiteX5" fmla="*/ 8670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0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5"/>
                </a:lnTo>
                <a:lnTo>
                  <a:pt x="86700" y="169054"/>
                </a:lnTo>
                <a:lnTo>
                  <a:pt x="8670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9" name="Freeform: Shape 608">
            <a:extLst>
              <a:ext uri="{FF2B5EF4-FFF2-40B4-BE49-F238E27FC236}">
                <a16:creationId xmlns:a16="http://schemas.microsoft.com/office/drawing/2014/main" id="{86DEFE48-C319-DCFF-324F-67237F0B832C}"/>
              </a:ext>
            </a:extLst>
          </p:cNvPr>
          <p:cNvSpPr/>
          <p:nvPr/>
        </p:nvSpPr>
        <p:spPr>
          <a:xfrm>
            <a:off x="1991689" y="4190824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0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0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0" name="Freeform: Shape 609">
            <a:extLst>
              <a:ext uri="{FF2B5EF4-FFF2-40B4-BE49-F238E27FC236}">
                <a16:creationId xmlns:a16="http://schemas.microsoft.com/office/drawing/2014/main" id="{7D9E5DC2-0106-CD5D-1742-0DF34F84B57D}"/>
              </a:ext>
            </a:extLst>
          </p:cNvPr>
          <p:cNvSpPr/>
          <p:nvPr/>
        </p:nvSpPr>
        <p:spPr>
          <a:xfrm>
            <a:off x="10394491" y="6108709"/>
            <a:ext cx="437744" cy="548914"/>
          </a:xfrm>
          <a:custGeom>
            <a:avLst/>
            <a:gdLst>
              <a:gd name="connsiteX0" fmla="*/ 86700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5 h 548914"/>
              <a:gd name="connsiteX4" fmla="*/ 86700 w 437744"/>
              <a:gd name="connsiteY4" fmla="*/ 169054 h 548914"/>
              <a:gd name="connsiteX5" fmla="*/ 8670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0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5"/>
                </a:lnTo>
                <a:lnTo>
                  <a:pt x="86700" y="169054"/>
                </a:lnTo>
                <a:lnTo>
                  <a:pt x="8670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1" name="Freeform: Shape 610">
            <a:extLst>
              <a:ext uri="{FF2B5EF4-FFF2-40B4-BE49-F238E27FC236}">
                <a16:creationId xmlns:a16="http://schemas.microsoft.com/office/drawing/2014/main" id="{981FD398-5408-ED0B-E032-DF90D136C582}"/>
              </a:ext>
            </a:extLst>
          </p:cNvPr>
          <p:cNvSpPr/>
          <p:nvPr/>
        </p:nvSpPr>
        <p:spPr>
          <a:xfrm>
            <a:off x="63067" y="4021770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0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0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2" name="Freeform: Shape 611">
            <a:extLst>
              <a:ext uri="{FF2B5EF4-FFF2-40B4-BE49-F238E27FC236}">
                <a16:creationId xmlns:a16="http://schemas.microsoft.com/office/drawing/2014/main" id="{C6F7E940-28C3-3DFB-7A66-95F7A3A9727F}"/>
              </a:ext>
            </a:extLst>
          </p:cNvPr>
          <p:cNvSpPr/>
          <p:nvPr/>
        </p:nvSpPr>
        <p:spPr>
          <a:xfrm>
            <a:off x="-1358280" y="3337285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3" name="Freeform: Shape 612">
            <a:extLst>
              <a:ext uri="{FF2B5EF4-FFF2-40B4-BE49-F238E27FC236}">
                <a16:creationId xmlns:a16="http://schemas.microsoft.com/office/drawing/2014/main" id="{6E94A6CB-C0F5-5482-988C-2A6614528F16}"/>
              </a:ext>
            </a:extLst>
          </p:cNvPr>
          <p:cNvSpPr/>
          <p:nvPr/>
        </p:nvSpPr>
        <p:spPr>
          <a:xfrm>
            <a:off x="4639570" y="4875309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5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4" name="Freeform: Shape 613">
            <a:extLst>
              <a:ext uri="{FF2B5EF4-FFF2-40B4-BE49-F238E27FC236}">
                <a16:creationId xmlns:a16="http://schemas.microsoft.com/office/drawing/2014/main" id="{53691E04-2DAB-987E-1712-1035CA71532A}"/>
              </a:ext>
            </a:extLst>
          </p:cNvPr>
          <p:cNvSpPr/>
          <p:nvPr/>
        </p:nvSpPr>
        <p:spPr>
          <a:xfrm>
            <a:off x="5817988" y="5255170"/>
            <a:ext cx="437744" cy="548914"/>
          </a:xfrm>
          <a:custGeom>
            <a:avLst/>
            <a:gdLst>
              <a:gd name="connsiteX0" fmla="*/ 0 w 437744"/>
              <a:gd name="connsiteY0" fmla="*/ 379860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0 h 548914"/>
              <a:gd name="connsiteX5" fmla="*/ 0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0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5" name="Freeform: Shape 614">
            <a:extLst>
              <a:ext uri="{FF2B5EF4-FFF2-40B4-BE49-F238E27FC236}">
                <a16:creationId xmlns:a16="http://schemas.microsoft.com/office/drawing/2014/main" id="{583FBA22-4334-C98D-E267-C1BDABF6ED2F}"/>
              </a:ext>
            </a:extLst>
          </p:cNvPr>
          <p:cNvSpPr/>
          <p:nvPr/>
        </p:nvSpPr>
        <p:spPr>
          <a:xfrm>
            <a:off x="3061993" y="4875309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5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6" name="Freeform: Shape 615">
            <a:extLst>
              <a:ext uri="{FF2B5EF4-FFF2-40B4-BE49-F238E27FC236}">
                <a16:creationId xmlns:a16="http://schemas.microsoft.com/office/drawing/2014/main" id="{9D7D4838-01FC-4510-1B4B-BE8B51CEBDF4}"/>
              </a:ext>
            </a:extLst>
          </p:cNvPr>
          <p:cNvSpPr/>
          <p:nvPr/>
        </p:nvSpPr>
        <p:spPr>
          <a:xfrm>
            <a:off x="7395566" y="5255170"/>
            <a:ext cx="437744" cy="548914"/>
          </a:xfrm>
          <a:custGeom>
            <a:avLst/>
            <a:gdLst>
              <a:gd name="connsiteX0" fmla="*/ 0 w 437744"/>
              <a:gd name="connsiteY0" fmla="*/ 379860 h 548914"/>
              <a:gd name="connsiteX1" fmla="*/ 86700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0 h 548914"/>
              <a:gd name="connsiteX5" fmla="*/ 0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0"/>
                </a:moveTo>
                <a:lnTo>
                  <a:pt x="86700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7" name="Freeform: Shape 616">
            <a:extLst>
              <a:ext uri="{FF2B5EF4-FFF2-40B4-BE49-F238E27FC236}">
                <a16:creationId xmlns:a16="http://schemas.microsoft.com/office/drawing/2014/main" id="{B6F97543-9DFC-C986-E3CA-E7F76EB40F8C}"/>
              </a:ext>
            </a:extLst>
          </p:cNvPr>
          <p:cNvSpPr/>
          <p:nvPr/>
        </p:nvSpPr>
        <p:spPr>
          <a:xfrm>
            <a:off x="1640645" y="4190824"/>
            <a:ext cx="437744" cy="548914"/>
          </a:xfrm>
          <a:custGeom>
            <a:avLst/>
            <a:gdLst>
              <a:gd name="connsiteX0" fmla="*/ 0 w 437744"/>
              <a:gd name="connsiteY0" fmla="*/ 379860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0 h 548914"/>
              <a:gd name="connsiteX5" fmla="*/ 0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0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8" name="Freeform: Shape 617">
            <a:extLst>
              <a:ext uri="{FF2B5EF4-FFF2-40B4-BE49-F238E27FC236}">
                <a16:creationId xmlns:a16="http://schemas.microsoft.com/office/drawing/2014/main" id="{C631EBBD-9313-09CF-4D42-4A7C2468C96E}"/>
              </a:ext>
            </a:extLst>
          </p:cNvPr>
          <p:cNvSpPr/>
          <p:nvPr/>
        </p:nvSpPr>
        <p:spPr>
          <a:xfrm>
            <a:off x="8379169" y="5728848"/>
            <a:ext cx="437744" cy="548914"/>
          </a:xfrm>
          <a:custGeom>
            <a:avLst/>
            <a:gdLst>
              <a:gd name="connsiteX0" fmla="*/ 0 w 437744"/>
              <a:gd name="connsiteY0" fmla="*/ 379860 h 548914"/>
              <a:gd name="connsiteX1" fmla="*/ 86700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0 h 548914"/>
              <a:gd name="connsiteX5" fmla="*/ 0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0"/>
                </a:moveTo>
                <a:lnTo>
                  <a:pt x="86700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9" name="Freeform: Shape 618">
            <a:extLst>
              <a:ext uri="{FF2B5EF4-FFF2-40B4-BE49-F238E27FC236}">
                <a16:creationId xmlns:a16="http://schemas.microsoft.com/office/drawing/2014/main" id="{295A3A44-9823-27C3-43C6-2470514D919A}"/>
              </a:ext>
            </a:extLst>
          </p:cNvPr>
          <p:cNvSpPr/>
          <p:nvPr/>
        </p:nvSpPr>
        <p:spPr>
          <a:xfrm>
            <a:off x="414111" y="4021770"/>
            <a:ext cx="437744" cy="548914"/>
          </a:xfrm>
          <a:custGeom>
            <a:avLst/>
            <a:gdLst>
              <a:gd name="connsiteX0" fmla="*/ 0 w 437744"/>
              <a:gd name="connsiteY0" fmla="*/ 379860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0 h 548914"/>
              <a:gd name="connsiteX5" fmla="*/ 0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0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0" name="Freeform: Shape 619">
            <a:extLst>
              <a:ext uri="{FF2B5EF4-FFF2-40B4-BE49-F238E27FC236}">
                <a16:creationId xmlns:a16="http://schemas.microsoft.com/office/drawing/2014/main" id="{D259B34E-E6C4-D46C-DAE0-7626088F1150}"/>
              </a:ext>
            </a:extLst>
          </p:cNvPr>
          <p:cNvSpPr/>
          <p:nvPr/>
        </p:nvSpPr>
        <p:spPr>
          <a:xfrm>
            <a:off x="10043447" y="6108709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5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1" name="Freeform: Shape 620">
            <a:extLst>
              <a:ext uri="{FF2B5EF4-FFF2-40B4-BE49-F238E27FC236}">
                <a16:creationId xmlns:a16="http://schemas.microsoft.com/office/drawing/2014/main" id="{B77DB17F-1050-91C3-9EB0-C7EF02DFFDA3}"/>
              </a:ext>
            </a:extLst>
          </p:cNvPr>
          <p:cNvSpPr/>
          <p:nvPr/>
        </p:nvSpPr>
        <p:spPr>
          <a:xfrm>
            <a:off x="-1007236" y="3337285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2" name="Freeform: Shape 621">
            <a:extLst>
              <a:ext uri="{FF2B5EF4-FFF2-40B4-BE49-F238E27FC236}">
                <a16:creationId xmlns:a16="http://schemas.microsoft.com/office/drawing/2014/main" id="{8BB59103-0390-BC4F-1B6F-3D2354935C3A}"/>
              </a:ext>
            </a:extLst>
          </p:cNvPr>
          <p:cNvSpPr/>
          <p:nvPr/>
        </p:nvSpPr>
        <p:spPr>
          <a:xfrm>
            <a:off x="2732362" y="4190824"/>
            <a:ext cx="173401" cy="759721"/>
          </a:xfrm>
          <a:custGeom>
            <a:avLst/>
            <a:gdLst>
              <a:gd name="connsiteX0" fmla="*/ 0 w 173401"/>
              <a:gd name="connsiteY0" fmla="*/ 379860 h 759721"/>
              <a:gd name="connsiteX1" fmla="*/ 86701 w 173401"/>
              <a:gd name="connsiteY1" fmla="*/ 0 h 759721"/>
              <a:gd name="connsiteX2" fmla="*/ 173401 w 173401"/>
              <a:gd name="connsiteY2" fmla="*/ 379860 h 759721"/>
              <a:gd name="connsiteX3" fmla="*/ 86701 w 173401"/>
              <a:gd name="connsiteY3" fmla="*/ 759721 h 759721"/>
              <a:gd name="connsiteX4" fmla="*/ 0 w 173401"/>
              <a:gd name="connsiteY4" fmla="*/ 379860 h 759721"/>
              <a:gd name="connsiteX5" fmla="*/ 0 w 173401"/>
              <a:gd name="connsiteY5" fmla="*/ 379860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0"/>
                </a:moveTo>
                <a:lnTo>
                  <a:pt x="86701" y="0"/>
                </a:lnTo>
                <a:lnTo>
                  <a:pt x="173401" y="379860"/>
                </a:lnTo>
                <a:lnTo>
                  <a:pt x="86701" y="759721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3" name="Freeform: Shape 622">
            <a:extLst>
              <a:ext uri="{FF2B5EF4-FFF2-40B4-BE49-F238E27FC236}">
                <a16:creationId xmlns:a16="http://schemas.microsoft.com/office/drawing/2014/main" id="{515069E5-48E6-B7C1-2427-827B5962669B}"/>
              </a:ext>
            </a:extLst>
          </p:cNvPr>
          <p:cNvSpPr/>
          <p:nvPr/>
        </p:nvSpPr>
        <p:spPr>
          <a:xfrm>
            <a:off x="5731287" y="4875309"/>
            <a:ext cx="173401" cy="759721"/>
          </a:xfrm>
          <a:custGeom>
            <a:avLst/>
            <a:gdLst>
              <a:gd name="connsiteX0" fmla="*/ 0 w 173401"/>
              <a:gd name="connsiteY0" fmla="*/ 379861 h 759721"/>
              <a:gd name="connsiteX1" fmla="*/ 86701 w 173401"/>
              <a:gd name="connsiteY1" fmla="*/ 0 h 759721"/>
              <a:gd name="connsiteX2" fmla="*/ 173401 w 173401"/>
              <a:gd name="connsiteY2" fmla="*/ 379861 h 759721"/>
              <a:gd name="connsiteX3" fmla="*/ 86701 w 173401"/>
              <a:gd name="connsiteY3" fmla="*/ 759721 h 759721"/>
              <a:gd name="connsiteX4" fmla="*/ 0 w 173401"/>
              <a:gd name="connsiteY4" fmla="*/ 379861 h 759721"/>
              <a:gd name="connsiteX5" fmla="*/ 0 w 173401"/>
              <a:gd name="connsiteY5" fmla="*/ 379861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1"/>
                </a:moveTo>
                <a:lnTo>
                  <a:pt x="86701" y="0"/>
                </a:lnTo>
                <a:lnTo>
                  <a:pt x="173401" y="379861"/>
                </a:lnTo>
                <a:lnTo>
                  <a:pt x="86701" y="75972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4" name="Freeform: Shape 623">
            <a:extLst>
              <a:ext uri="{FF2B5EF4-FFF2-40B4-BE49-F238E27FC236}">
                <a16:creationId xmlns:a16="http://schemas.microsoft.com/office/drawing/2014/main" id="{C3C9EB3A-0286-22C6-2FA2-AED82048801D}"/>
              </a:ext>
            </a:extLst>
          </p:cNvPr>
          <p:cNvSpPr/>
          <p:nvPr/>
        </p:nvSpPr>
        <p:spPr>
          <a:xfrm>
            <a:off x="-413262" y="3810963"/>
            <a:ext cx="173401" cy="759721"/>
          </a:xfrm>
          <a:custGeom>
            <a:avLst/>
            <a:gdLst>
              <a:gd name="connsiteX0" fmla="*/ 0 w 173401"/>
              <a:gd name="connsiteY0" fmla="*/ 379861 h 759721"/>
              <a:gd name="connsiteX1" fmla="*/ 86701 w 173401"/>
              <a:gd name="connsiteY1" fmla="*/ 0 h 759721"/>
              <a:gd name="connsiteX2" fmla="*/ 173401 w 173401"/>
              <a:gd name="connsiteY2" fmla="*/ 379861 h 759721"/>
              <a:gd name="connsiteX3" fmla="*/ 86701 w 173401"/>
              <a:gd name="connsiteY3" fmla="*/ 759721 h 759721"/>
              <a:gd name="connsiteX4" fmla="*/ 0 w 173401"/>
              <a:gd name="connsiteY4" fmla="*/ 379861 h 759721"/>
              <a:gd name="connsiteX5" fmla="*/ 0 w 173401"/>
              <a:gd name="connsiteY5" fmla="*/ 379861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1"/>
                </a:moveTo>
                <a:lnTo>
                  <a:pt x="86701" y="0"/>
                </a:lnTo>
                <a:lnTo>
                  <a:pt x="173401" y="379861"/>
                </a:lnTo>
                <a:lnTo>
                  <a:pt x="86701" y="75972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5" name="Freeform: Shape 624">
            <a:extLst>
              <a:ext uri="{FF2B5EF4-FFF2-40B4-BE49-F238E27FC236}">
                <a16:creationId xmlns:a16="http://schemas.microsoft.com/office/drawing/2014/main" id="{B9C38766-D2EC-A251-0441-4155B217C572}"/>
              </a:ext>
            </a:extLst>
          </p:cNvPr>
          <p:cNvSpPr/>
          <p:nvPr/>
        </p:nvSpPr>
        <p:spPr>
          <a:xfrm>
            <a:off x="8730213" y="5897902"/>
            <a:ext cx="173401" cy="759721"/>
          </a:xfrm>
          <a:custGeom>
            <a:avLst/>
            <a:gdLst>
              <a:gd name="connsiteX0" fmla="*/ 0 w 173401"/>
              <a:gd name="connsiteY0" fmla="*/ 379860 h 759721"/>
              <a:gd name="connsiteX1" fmla="*/ 86701 w 173401"/>
              <a:gd name="connsiteY1" fmla="*/ 0 h 759721"/>
              <a:gd name="connsiteX2" fmla="*/ 173401 w 173401"/>
              <a:gd name="connsiteY2" fmla="*/ 379860 h 759721"/>
              <a:gd name="connsiteX3" fmla="*/ 86701 w 173401"/>
              <a:gd name="connsiteY3" fmla="*/ 759721 h 759721"/>
              <a:gd name="connsiteX4" fmla="*/ 0 w 173401"/>
              <a:gd name="connsiteY4" fmla="*/ 379860 h 759721"/>
              <a:gd name="connsiteX5" fmla="*/ 0 w 173401"/>
              <a:gd name="connsiteY5" fmla="*/ 379860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0"/>
                </a:moveTo>
                <a:lnTo>
                  <a:pt x="86701" y="0"/>
                </a:lnTo>
                <a:lnTo>
                  <a:pt x="173401" y="379860"/>
                </a:lnTo>
                <a:lnTo>
                  <a:pt x="86701" y="759721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6" name="Freeform: Shape 625">
            <a:extLst>
              <a:ext uri="{FF2B5EF4-FFF2-40B4-BE49-F238E27FC236}">
                <a16:creationId xmlns:a16="http://schemas.microsoft.com/office/drawing/2014/main" id="{4D027B82-A7BF-55C4-EF92-173C90FC428F}"/>
              </a:ext>
            </a:extLst>
          </p:cNvPr>
          <p:cNvSpPr/>
          <p:nvPr/>
        </p:nvSpPr>
        <p:spPr>
          <a:xfrm>
            <a:off x="6801592" y="5424224"/>
            <a:ext cx="329630" cy="684484"/>
          </a:xfrm>
          <a:custGeom>
            <a:avLst/>
            <a:gdLst>
              <a:gd name="connsiteX0" fmla="*/ 86700 w 329630"/>
              <a:gd name="connsiteY0" fmla="*/ 304625 h 684484"/>
              <a:gd name="connsiteX1" fmla="*/ 329631 w 329630"/>
              <a:gd name="connsiteY1" fmla="*/ 0 h 684484"/>
              <a:gd name="connsiteX2" fmla="*/ 242930 w 329630"/>
              <a:gd name="connsiteY2" fmla="*/ 379860 h 684484"/>
              <a:gd name="connsiteX3" fmla="*/ 0 w 329630"/>
              <a:gd name="connsiteY3" fmla="*/ 684485 h 684484"/>
              <a:gd name="connsiteX4" fmla="*/ 86700 w 329630"/>
              <a:gd name="connsiteY4" fmla="*/ 304625 h 684484"/>
              <a:gd name="connsiteX5" fmla="*/ 86700 w 329630"/>
              <a:gd name="connsiteY5" fmla="*/ 304625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86700" y="304625"/>
                </a:moveTo>
                <a:lnTo>
                  <a:pt x="329631" y="0"/>
                </a:lnTo>
                <a:lnTo>
                  <a:pt x="242930" y="379860"/>
                </a:lnTo>
                <a:lnTo>
                  <a:pt x="0" y="684485"/>
                </a:lnTo>
                <a:lnTo>
                  <a:pt x="86700" y="304625"/>
                </a:lnTo>
                <a:lnTo>
                  <a:pt x="8670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7" name="Freeform: Shape 626">
            <a:extLst>
              <a:ext uri="{FF2B5EF4-FFF2-40B4-BE49-F238E27FC236}">
                <a16:creationId xmlns:a16="http://schemas.microsoft.com/office/drawing/2014/main" id="{45C59482-B34B-6ECC-963E-5349D2FFB911}"/>
              </a:ext>
            </a:extLst>
          </p:cNvPr>
          <p:cNvSpPr/>
          <p:nvPr/>
        </p:nvSpPr>
        <p:spPr>
          <a:xfrm>
            <a:off x="4153710" y="4570684"/>
            <a:ext cx="329630" cy="684485"/>
          </a:xfrm>
          <a:custGeom>
            <a:avLst/>
            <a:gdLst>
              <a:gd name="connsiteX0" fmla="*/ 86701 w 329630"/>
              <a:gd name="connsiteY0" fmla="*/ 304625 h 684485"/>
              <a:gd name="connsiteX1" fmla="*/ 329631 w 329630"/>
              <a:gd name="connsiteY1" fmla="*/ 0 h 684485"/>
              <a:gd name="connsiteX2" fmla="*/ 242930 w 329630"/>
              <a:gd name="connsiteY2" fmla="*/ 379861 h 684485"/>
              <a:gd name="connsiteX3" fmla="*/ 0 w 329630"/>
              <a:gd name="connsiteY3" fmla="*/ 684485 h 684485"/>
              <a:gd name="connsiteX4" fmla="*/ 86701 w 329630"/>
              <a:gd name="connsiteY4" fmla="*/ 304625 h 684485"/>
              <a:gd name="connsiteX5" fmla="*/ 86701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04625"/>
                </a:moveTo>
                <a:lnTo>
                  <a:pt x="329631" y="0"/>
                </a:lnTo>
                <a:lnTo>
                  <a:pt x="242930" y="379861"/>
                </a:lnTo>
                <a:lnTo>
                  <a:pt x="0" y="684485"/>
                </a:lnTo>
                <a:lnTo>
                  <a:pt x="86701" y="304625"/>
                </a:lnTo>
                <a:lnTo>
                  <a:pt x="86701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8" name="Freeform: Shape 627">
            <a:extLst>
              <a:ext uri="{FF2B5EF4-FFF2-40B4-BE49-F238E27FC236}">
                <a16:creationId xmlns:a16="http://schemas.microsoft.com/office/drawing/2014/main" id="{F2C74F9B-EC6A-07E7-3EA5-FBEBACF39DF6}"/>
              </a:ext>
            </a:extLst>
          </p:cNvPr>
          <p:cNvSpPr/>
          <p:nvPr/>
        </p:nvSpPr>
        <p:spPr>
          <a:xfrm>
            <a:off x="9800517" y="6108709"/>
            <a:ext cx="329630" cy="684485"/>
          </a:xfrm>
          <a:custGeom>
            <a:avLst/>
            <a:gdLst>
              <a:gd name="connsiteX0" fmla="*/ 86701 w 329630"/>
              <a:gd name="connsiteY0" fmla="*/ 304625 h 684485"/>
              <a:gd name="connsiteX1" fmla="*/ 329631 w 329630"/>
              <a:gd name="connsiteY1" fmla="*/ 0 h 684485"/>
              <a:gd name="connsiteX2" fmla="*/ 242930 w 329630"/>
              <a:gd name="connsiteY2" fmla="*/ 379861 h 684485"/>
              <a:gd name="connsiteX3" fmla="*/ 0 w 329630"/>
              <a:gd name="connsiteY3" fmla="*/ 684485 h 684485"/>
              <a:gd name="connsiteX4" fmla="*/ 86701 w 329630"/>
              <a:gd name="connsiteY4" fmla="*/ 304625 h 684485"/>
              <a:gd name="connsiteX5" fmla="*/ 86701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04625"/>
                </a:moveTo>
                <a:lnTo>
                  <a:pt x="329631" y="0"/>
                </a:lnTo>
                <a:lnTo>
                  <a:pt x="242930" y="379861"/>
                </a:lnTo>
                <a:lnTo>
                  <a:pt x="0" y="684485"/>
                </a:lnTo>
                <a:lnTo>
                  <a:pt x="86701" y="304625"/>
                </a:lnTo>
                <a:lnTo>
                  <a:pt x="86701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9" name="Freeform: Shape 628">
            <a:extLst>
              <a:ext uri="{FF2B5EF4-FFF2-40B4-BE49-F238E27FC236}">
                <a16:creationId xmlns:a16="http://schemas.microsoft.com/office/drawing/2014/main" id="{2DE2CB67-63DE-49E9-C734-5A0AB59AD71C}"/>
              </a:ext>
            </a:extLst>
          </p:cNvPr>
          <p:cNvSpPr/>
          <p:nvPr/>
        </p:nvSpPr>
        <p:spPr>
          <a:xfrm>
            <a:off x="765155" y="3886200"/>
            <a:ext cx="329630" cy="684484"/>
          </a:xfrm>
          <a:custGeom>
            <a:avLst/>
            <a:gdLst>
              <a:gd name="connsiteX0" fmla="*/ 86701 w 329630"/>
              <a:gd name="connsiteY0" fmla="*/ 304625 h 684484"/>
              <a:gd name="connsiteX1" fmla="*/ 329631 w 329630"/>
              <a:gd name="connsiteY1" fmla="*/ 0 h 684484"/>
              <a:gd name="connsiteX2" fmla="*/ 242930 w 329630"/>
              <a:gd name="connsiteY2" fmla="*/ 379861 h 684484"/>
              <a:gd name="connsiteX3" fmla="*/ 0 w 329630"/>
              <a:gd name="connsiteY3" fmla="*/ 684485 h 684484"/>
              <a:gd name="connsiteX4" fmla="*/ 86701 w 329630"/>
              <a:gd name="connsiteY4" fmla="*/ 304625 h 684484"/>
              <a:gd name="connsiteX5" fmla="*/ 86701 w 329630"/>
              <a:gd name="connsiteY5" fmla="*/ 304625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86701" y="304625"/>
                </a:moveTo>
                <a:lnTo>
                  <a:pt x="329631" y="0"/>
                </a:lnTo>
                <a:lnTo>
                  <a:pt x="242930" y="379861"/>
                </a:lnTo>
                <a:lnTo>
                  <a:pt x="0" y="684485"/>
                </a:lnTo>
                <a:lnTo>
                  <a:pt x="86701" y="304625"/>
                </a:lnTo>
                <a:lnTo>
                  <a:pt x="86701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0" name="Freeform: Shape 629">
            <a:extLst>
              <a:ext uri="{FF2B5EF4-FFF2-40B4-BE49-F238E27FC236}">
                <a16:creationId xmlns:a16="http://schemas.microsoft.com/office/drawing/2014/main" id="{04060A0F-4E83-E9DD-4384-3FC241106DB4}"/>
              </a:ext>
            </a:extLst>
          </p:cNvPr>
          <p:cNvSpPr/>
          <p:nvPr/>
        </p:nvSpPr>
        <p:spPr>
          <a:xfrm>
            <a:off x="3061993" y="261237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1" name="Freeform: Shape 630">
            <a:extLst>
              <a:ext uri="{FF2B5EF4-FFF2-40B4-BE49-F238E27FC236}">
                <a16:creationId xmlns:a16="http://schemas.microsoft.com/office/drawing/2014/main" id="{59EC5C86-B85D-7842-D506-BBACDE491593}"/>
              </a:ext>
            </a:extLst>
          </p:cNvPr>
          <p:cNvSpPr/>
          <p:nvPr/>
        </p:nvSpPr>
        <p:spPr>
          <a:xfrm>
            <a:off x="4396640" y="565861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2" name="Freeform: Shape 631">
            <a:extLst>
              <a:ext uri="{FF2B5EF4-FFF2-40B4-BE49-F238E27FC236}">
                <a16:creationId xmlns:a16="http://schemas.microsoft.com/office/drawing/2014/main" id="{FCFC048B-4A7F-BF8C-BA1C-901308B38B47}"/>
              </a:ext>
            </a:extLst>
          </p:cNvPr>
          <p:cNvSpPr/>
          <p:nvPr/>
        </p:nvSpPr>
        <p:spPr>
          <a:xfrm>
            <a:off x="1397715" y="-118623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3" name="Freeform: Shape 632">
            <a:extLst>
              <a:ext uri="{FF2B5EF4-FFF2-40B4-BE49-F238E27FC236}">
                <a16:creationId xmlns:a16="http://schemas.microsoft.com/office/drawing/2014/main" id="{991D06BB-3878-6C17-FF99-95B50777F04D}"/>
              </a:ext>
            </a:extLst>
          </p:cNvPr>
          <p:cNvSpPr/>
          <p:nvPr/>
        </p:nvSpPr>
        <p:spPr>
          <a:xfrm>
            <a:off x="6801592" y="1114776"/>
            <a:ext cx="437744" cy="548914"/>
          </a:xfrm>
          <a:custGeom>
            <a:avLst/>
            <a:gdLst>
              <a:gd name="connsiteX0" fmla="*/ 86700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0 w 437744"/>
              <a:gd name="connsiteY4" fmla="*/ 169054 h 548914"/>
              <a:gd name="connsiteX5" fmla="*/ 8670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0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0" y="169054"/>
                </a:lnTo>
                <a:lnTo>
                  <a:pt x="8670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4" name="Freeform: Shape 633">
            <a:extLst>
              <a:ext uri="{FF2B5EF4-FFF2-40B4-BE49-F238E27FC236}">
                <a16:creationId xmlns:a16="http://schemas.microsoft.com/office/drawing/2014/main" id="{96B664DB-620F-A080-B1A5-38033A996102}"/>
              </a:ext>
            </a:extLst>
          </p:cNvPr>
          <p:cNvSpPr/>
          <p:nvPr/>
        </p:nvSpPr>
        <p:spPr>
          <a:xfrm>
            <a:off x="63067" y="-423247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5" name="Freeform: Shape 634">
            <a:extLst>
              <a:ext uri="{FF2B5EF4-FFF2-40B4-BE49-F238E27FC236}">
                <a16:creationId xmlns:a16="http://schemas.microsoft.com/office/drawing/2014/main" id="{4B8CB2A6-26B8-D59E-6FFE-02B115CFF538}"/>
              </a:ext>
            </a:extLst>
          </p:cNvPr>
          <p:cNvSpPr/>
          <p:nvPr/>
        </p:nvSpPr>
        <p:spPr>
          <a:xfrm>
            <a:off x="8136238" y="1419400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6" name="Freeform: Shape 635">
            <a:extLst>
              <a:ext uri="{FF2B5EF4-FFF2-40B4-BE49-F238E27FC236}">
                <a16:creationId xmlns:a16="http://schemas.microsoft.com/office/drawing/2014/main" id="{A0A9EC69-A803-7EDC-A33C-5EC82E86BF76}"/>
              </a:ext>
            </a:extLst>
          </p:cNvPr>
          <p:cNvSpPr/>
          <p:nvPr/>
        </p:nvSpPr>
        <p:spPr>
          <a:xfrm>
            <a:off x="9800517" y="1799261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7" name="Freeform: Shape 636">
            <a:extLst>
              <a:ext uri="{FF2B5EF4-FFF2-40B4-BE49-F238E27FC236}">
                <a16:creationId xmlns:a16="http://schemas.microsoft.com/office/drawing/2014/main" id="{A7DA36A7-4E6F-D542-0A98-FBD78E7296ED}"/>
              </a:ext>
            </a:extLst>
          </p:cNvPr>
          <p:cNvSpPr/>
          <p:nvPr/>
        </p:nvSpPr>
        <p:spPr>
          <a:xfrm>
            <a:off x="6450547" y="1114776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8" name="Freeform: Shape 637">
            <a:extLst>
              <a:ext uri="{FF2B5EF4-FFF2-40B4-BE49-F238E27FC236}">
                <a16:creationId xmlns:a16="http://schemas.microsoft.com/office/drawing/2014/main" id="{55C12E37-F17D-7A71-D0DB-2698CF3B0BED}"/>
              </a:ext>
            </a:extLst>
          </p:cNvPr>
          <p:cNvSpPr/>
          <p:nvPr/>
        </p:nvSpPr>
        <p:spPr>
          <a:xfrm>
            <a:off x="7785195" y="1419400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0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0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9" name="Freeform: Shape 638">
            <a:extLst>
              <a:ext uri="{FF2B5EF4-FFF2-40B4-BE49-F238E27FC236}">
                <a16:creationId xmlns:a16="http://schemas.microsoft.com/office/drawing/2014/main" id="{700615B8-C0F2-C8B6-842C-202FB20717ED}"/>
              </a:ext>
            </a:extLst>
          </p:cNvPr>
          <p:cNvSpPr/>
          <p:nvPr/>
        </p:nvSpPr>
        <p:spPr>
          <a:xfrm>
            <a:off x="5137313" y="565861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0" name="Freeform: Shape 639">
            <a:extLst>
              <a:ext uri="{FF2B5EF4-FFF2-40B4-BE49-F238E27FC236}">
                <a16:creationId xmlns:a16="http://schemas.microsoft.com/office/drawing/2014/main" id="{0029133C-3CA3-921F-CA08-320A5BF0BA34}"/>
              </a:ext>
            </a:extLst>
          </p:cNvPr>
          <p:cNvSpPr/>
          <p:nvPr/>
        </p:nvSpPr>
        <p:spPr>
          <a:xfrm>
            <a:off x="9449473" y="1799261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0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0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1" name="Freeform: Shape 640">
            <a:extLst>
              <a:ext uri="{FF2B5EF4-FFF2-40B4-BE49-F238E27FC236}">
                <a16:creationId xmlns:a16="http://schemas.microsoft.com/office/drawing/2014/main" id="{00ECBFD3-65D2-B342-7672-56ABC32E7D1F}"/>
              </a:ext>
            </a:extLst>
          </p:cNvPr>
          <p:cNvSpPr/>
          <p:nvPr/>
        </p:nvSpPr>
        <p:spPr>
          <a:xfrm>
            <a:off x="4045596" y="565861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2" name="Freeform: Shape 641">
            <a:extLst>
              <a:ext uri="{FF2B5EF4-FFF2-40B4-BE49-F238E27FC236}">
                <a16:creationId xmlns:a16="http://schemas.microsoft.com/office/drawing/2014/main" id="{CB4F7A15-4369-9A7F-F40C-6D01AFB547E4}"/>
              </a:ext>
            </a:extLst>
          </p:cNvPr>
          <p:cNvSpPr/>
          <p:nvPr/>
        </p:nvSpPr>
        <p:spPr>
          <a:xfrm>
            <a:off x="10784120" y="2103886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3" name="Freeform: Shape 642">
            <a:extLst>
              <a:ext uri="{FF2B5EF4-FFF2-40B4-BE49-F238E27FC236}">
                <a16:creationId xmlns:a16="http://schemas.microsoft.com/office/drawing/2014/main" id="{B206383E-FBAF-BA78-A3F9-8475AC1287E7}"/>
              </a:ext>
            </a:extLst>
          </p:cNvPr>
          <p:cNvSpPr/>
          <p:nvPr/>
        </p:nvSpPr>
        <p:spPr>
          <a:xfrm>
            <a:off x="2381318" y="186001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4" name="Freeform: Shape 643">
            <a:extLst>
              <a:ext uri="{FF2B5EF4-FFF2-40B4-BE49-F238E27FC236}">
                <a16:creationId xmlns:a16="http://schemas.microsoft.com/office/drawing/2014/main" id="{AF4C0EFB-5A66-D0EB-0E68-5FC15178908B}"/>
              </a:ext>
            </a:extLst>
          </p:cNvPr>
          <p:cNvSpPr/>
          <p:nvPr/>
        </p:nvSpPr>
        <p:spPr>
          <a:xfrm>
            <a:off x="1046671" y="-118623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5" name="Freeform: Shape 644">
            <a:extLst>
              <a:ext uri="{FF2B5EF4-FFF2-40B4-BE49-F238E27FC236}">
                <a16:creationId xmlns:a16="http://schemas.microsoft.com/office/drawing/2014/main" id="{3E996BEF-8F8A-B82E-08B5-BE144449E2B0}"/>
              </a:ext>
            </a:extLst>
          </p:cNvPr>
          <p:cNvSpPr/>
          <p:nvPr/>
        </p:nvSpPr>
        <p:spPr>
          <a:xfrm>
            <a:off x="-287975" y="-423247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6" name="Freeform: Shape 645">
            <a:extLst>
              <a:ext uri="{FF2B5EF4-FFF2-40B4-BE49-F238E27FC236}">
                <a16:creationId xmlns:a16="http://schemas.microsoft.com/office/drawing/2014/main" id="{04EE9E6E-7453-5E16-8663-D8C06774BBA6}"/>
              </a:ext>
            </a:extLst>
          </p:cNvPr>
          <p:cNvSpPr/>
          <p:nvPr/>
        </p:nvSpPr>
        <p:spPr>
          <a:xfrm>
            <a:off x="8973143" y="1419400"/>
            <a:ext cx="173401" cy="759721"/>
          </a:xfrm>
          <a:custGeom>
            <a:avLst/>
            <a:gdLst>
              <a:gd name="connsiteX0" fmla="*/ 0 w 173401"/>
              <a:gd name="connsiteY0" fmla="*/ 379861 h 759721"/>
              <a:gd name="connsiteX1" fmla="*/ 86700 w 173401"/>
              <a:gd name="connsiteY1" fmla="*/ 0 h 759721"/>
              <a:gd name="connsiteX2" fmla="*/ 173401 w 173401"/>
              <a:gd name="connsiteY2" fmla="*/ 379861 h 759721"/>
              <a:gd name="connsiteX3" fmla="*/ 86700 w 173401"/>
              <a:gd name="connsiteY3" fmla="*/ 759721 h 759721"/>
              <a:gd name="connsiteX4" fmla="*/ 0 w 173401"/>
              <a:gd name="connsiteY4" fmla="*/ 379861 h 759721"/>
              <a:gd name="connsiteX5" fmla="*/ 0 w 173401"/>
              <a:gd name="connsiteY5" fmla="*/ 379861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1"/>
                </a:moveTo>
                <a:lnTo>
                  <a:pt x="86700" y="0"/>
                </a:lnTo>
                <a:lnTo>
                  <a:pt x="173401" y="379861"/>
                </a:lnTo>
                <a:lnTo>
                  <a:pt x="86700" y="75972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7" name="Freeform: Shape 646">
            <a:extLst>
              <a:ext uri="{FF2B5EF4-FFF2-40B4-BE49-F238E27FC236}">
                <a16:creationId xmlns:a16="http://schemas.microsoft.com/office/drawing/2014/main" id="{B065AE02-3881-210F-AC9D-B4CBF2110108}"/>
              </a:ext>
            </a:extLst>
          </p:cNvPr>
          <p:cNvSpPr/>
          <p:nvPr/>
        </p:nvSpPr>
        <p:spPr>
          <a:xfrm>
            <a:off x="5974218" y="734915"/>
            <a:ext cx="173401" cy="759721"/>
          </a:xfrm>
          <a:custGeom>
            <a:avLst/>
            <a:gdLst>
              <a:gd name="connsiteX0" fmla="*/ 0 w 173401"/>
              <a:gd name="connsiteY0" fmla="*/ 379861 h 759721"/>
              <a:gd name="connsiteX1" fmla="*/ 86701 w 173401"/>
              <a:gd name="connsiteY1" fmla="*/ 0 h 759721"/>
              <a:gd name="connsiteX2" fmla="*/ 173401 w 173401"/>
              <a:gd name="connsiteY2" fmla="*/ 379861 h 759721"/>
              <a:gd name="connsiteX3" fmla="*/ 86701 w 173401"/>
              <a:gd name="connsiteY3" fmla="*/ 759721 h 759721"/>
              <a:gd name="connsiteX4" fmla="*/ 0 w 173401"/>
              <a:gd name="connsiteY4" fmla="*/ 379861 h 759721"/>
              <a:gd name="connsiteX5" fmla="*/ 0 w 173401"/>
              <a:gd name="connsiteY5" fmla="*/ 379861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1"/>
                </a:moveTo>
                <a:lnTo>
                  <a:pt x="86701" y="0"/>
                </a:lnTo>
                <a:lnTo>
                  <a:pt x="173401" y="379861"/>
                </a:lnTo>
                <a:lnTo>
                  <a:pt x="86701" y="75972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8" name="Freeform: Shape 647">
            <a:extLst>
              <a:ext uri="{FF2B5EF4-FFF2-40B4-BE49-F238E27FC236}">
                <a16:creationId xmlns:a16="http://schemas.microsoft.com/office/drawing/2014/main" id="{F45FBA3E-F188-3431-8E4D-3AA8FD0DEA1F}"/>
              </a:ext>
            </a:extLst>
          </p:cNvPr>
          <p:cNvSpPr/>
          <p:nvPr/>
        </p:nvSpPr>
        <p:spPr>
          <a:xfrm>
            <a:off x="2975292" y="50430"/>
            <a:ext cx="173401" cy="759721"/>
          </a:xfrm>
          <a:custGeom>
            <a:avLst/>
            <a:gdLst>
              <a:gd name="connsiteX0" fmla="*/ 0 w 173401"/>
              <a:gd name="connsiteY0" fmla="*/ 379861 h 759721"/>
              <a:gd name="connsiteX1" fmla="*/ 86701 w 173401"/>
              <a:gd name="connsiteY1" fmla="*/ 0 h 759721"/>
              <a:gd name="connsiteX2" fmla="*/ 173401 w 173401"/>
              <a:gd name="connsiteY2" fmla="*/ 379861 h 759721"/>
              <a:gd name="connsiteX3" fmla="*/ 86701 w 173401"/>
              <a:gd name="connsiteY3" fmla="*/ 759721 h 759721"/>
              <a:gd name="connsiteX4" fmla="*/ 0 w 173401"/>
              <a:gd name="connsiteY4" fmla="*/ 379861 h 759721"/>
              <a:gd name="connsiteX5" fmla="*/ 0 w 173401"/>
              <a:gd name="connsiteY5" fmla="*/ 379861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1"/>
                </a:moveTo>
                <a:lnTo>
                  <a:pt x="86701" y="0"/>
                </a:lnTo>
                <a:lnTo>
                  <a:pt x="173401" y="379861"/>
                </a:lnTo>
                <a:lnTo>
                  <a:pt x="86701" y="75972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9" name="Freeform: Shape 648">
            <a:extLst>
              <a:ext uri="{FF2B5EF4-FFF2-40B4-BE49-F238E27FC236}">
                <a16:creationId xmlns:a16="http://schemas.microsoft.com/office/drawing/2014/main" id="{C5E8FBB9-0343-87A8-5B0A-40F45F52AE5F}"/>
              </a:ext>
            </a:extLst>
          </p:cNvPr>
          <p:cNvSpPr/>
          <p:nvPr/>
        </p:nvSpPr>
        <p:spPr>
          <a:xfrm>
            <a:off x="-764306" y="-803108"/>
            <a:ext cx="173401" cy="759721"/>
          </a:xfrm>
          <a:custGeom>
            <a:avLst/>
            <a:gdLst>
              <a:gd name="connsiteX0" fmla="*/ 0 w 173401"/>
              <a:gd name="connsiteY0" fmla="*/ 379861 h 759721"/>
              <a:gd name="connsiteX1" fmla="*/ 86701 w 173401"/>
              <a:gd name="connsiteY1" fmla="*/ 0 h 759721"/>
              <a:gd name="connsiteX2" fmla="*/ 173401 w 173401"/>
              <a:gd name="connsiteY2" fmla="*/ 379861 h 759721"/>
              <a:gd name="connsiteX3" fmla="*/ 86701 w 173401"/>
              <a:gd name="connsiteY3" fmla="*/ 759721 h 759721"/>
              <a:gd name="connsiteX4" fmla="*/ 0 w 173401"/>
              <a:gd name="connsiteY4" fmla="*/ 379861 h 759721"/>
              <a:gd name="connsiteX5" fmla="*/ 0 w 173401"/>
              <a:gd name="connsiteY5" fmla="*/ 379861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1"/>
                </a:moveTo>
                <a:lnTo>
                  <a:pt x="86701" y="0"/>
                </a:lnTo>
                <a:lnTo>
                  <a:pt x="173401" y="379861"/>
                </a:lnTo>
                <a:lnTo>
                  <a:pt x="86701" y="75972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0" name="Freeform: Shape 649">
            <a:extLst>
              <a:ext uri="{FF2B5EF4-FFF2-40B4-BE49-F238E27FC236}">
                <a16:creationId xmlns:a16="http://schemas.microsoft.com/office/drawing/2014/main" id="{577B9A0C-DACD-4A7A-34B6-EB0B15634836}"/>
              </a:ext>
            </a:extLst>
          </p:cNvPr>
          <p:cNvSpPr/>
          <p:nvPr/>
        </p:nvSpPr>
        <p:spPr>
          <a:xfrm>
            <a:off x="-1007236" y="-803108"/>
            <a:ext cx="329630" cy="684485"/>
          </a:xfrm>
          <a:custGeom>
            <a:avLst/>
            <a:gdLst>
              <a:gd name="connsiteX0" fmla="*/ 86701 w 329630"/>
              <a:gd name="connsiteY0" fmla="*/ 304625 h 684485"/>
              <a:gd name="connsiteX1" fmla="*/ 329631 w 329630"/>
              <a:gd name="connsiteY1" fmla="*/ 0 h 684485"/>
              <a:gd name="connsiteX2" fmla="*/ 242930 w 329630"/>
              <a:gd name="connsiteY2" fmla="*/ 379861 h 684485"/>
              <a:gd name="connsiteX3" fmla="*/ 0 w 329630"/>
              <a:gd name="connsiteY3" fmla="*/ 684485 h 684485"/>
              <a:gd name="connsiteX4" fmla="*/ 86701 w 329630"/>
              <a:gd name="connsiteY4" fmla="*/ 304625 h 684485"/>
              <a:gd name="connsiteX5" fmla="*/ 86701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04625"/>
                </a:moveTo>
                <a:lnTo>
                  <a:pt x="329631" y="0"/>
                </a:lnTo>
                <a:lnTo>
                  <a:pt x="242930" y="379861"/>
                </a:lnTo>
                <a:lnTo>
                  <a:pt x="0" y="684485"/>
                </a:lnTo>
                <a:lnTo>
                  <a:pt x="86701" y="304625"/>
                </a:lnTo>
                <a:lnTo>
                  <a:pt x="86701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1" name="Freeform: Shape 650">
            <a:extLst>
              <a:ext uri="{FF2B5EF4-FFF2-40B4-BE49-F238E27FC236}">
                <a16:creationId xmlns:a16="http://schemas.microsoft.com/office/drawing/2014/main" id="{3C7A4C1F-D3E9-6FF6-7234-163BF7732D40}"/>
              </a:ext>
            </a:extLst>
          </p:cNvPr>
          <p:cNvSpPr/>
          <p:nvPr/>
        </p:nvSpPr>
        <p:spPr>
          <a:xfrm>
            <a:off x="2732362" y="50430"/>
            <a:ext cx="329630" cy="684485"/>
          </a:xfrm>
          <a:custGeom>
            <a:avLst/>
            <a:gdLst>
              <a:gd name="connsiteX0" fmla="*/ 86701 w 329630"/>
              <a:gd name="connsiteY0" fmla="*/ 304625 h 684485"/>
              <a:gd name="connsiteX1" fmla="*/ 329631 w 329630"/>
              <a:gd name="connsiteY1" fmla="*/ 0 h 684485"/>
              <a:gd name="connsiteX2" fmla="*/ 242930 w 329630"/>
              <a:gd name="connsiteY2" fmla="*/ 379861 h 684485"/>
              <a:gd name="connsiteX3" fmla="*/ 0 w 329630"/>
              <a:gd name="connsiteY3" fmla="*/ 684485 h 684485"/>
              <a:gd name="connsiteX4" fmla="*/ 86701 w 329630"/>
              <a:gd name="connsiteY4" fmla="*/ 304625 h 684485"/>
              <a:gd name="connsiteX5" fmla="*/ 86701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04625"/>
                </a:moveTo>
                <a:lnTo>
                  <a:pt x="329631" y="0"/>
                </a:lnTo>
                <a:lnTo>
                  <a:pt x="242930" y="379861"/>
                </a:lnTo>
                <a:lnTo>
                  <a:pt x="0" y="684485"/>
                </a:lnTo>
                <a:lnTo>
                  <a:pt x="86701" y="304625"/>
                </a:lnTo>
                <a:lnTo>
                  <a:pt x="86701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2" name="Freeform: Shape 651">
            <a:extLst>
              <a:ext uri="{FF2B5EF4-FFF2-40B4-BE49-F238E27FC236}">
                <a16:creationId xmlns:a16="http://schemas.microsoft.com/office/drawing/2014/main" id="{07D1F65F-92E2-84A1-B4AA-23F6254D537D}"/>
              </a:ext>
            </a:extLst>
          </p:cNvPr>
          <p:cNvSpPr/>
          <p:nvPr/>
        </p:nvSpPr>
        <p:spPr>
          <a:xfrm>
            <a:off x="5731287" y="734915"/>
            <a:ext cx="329630" cy="684485"/>
          </a:xfrm>
          <a:custGeom>
            <a:avLst/>
            <a:gdLst>
              <a:gd name="connsiteX0" fmla="*/ 86701 w 329630"/>
              <a:gd name="connsiteY0" fmla="*/ 304625 h 684485"/>
              <a:gd name="connsiteX1" fmla="*/ 329631 w 329630"/>
              <a:gd name="connsiteY1" fmla="*/ 0 h 684485"/>
              <a:gd name="connsiteX2" fmla="*/ 242930 w 329630"/>
              <a:gd name="connsiteY2" fmla="*/ 379861 h 684485"/>
              <a:gd name="connsiteX3" fmla="*/ 0 w 329630"/>
              <a:gd name="connsiteY3" fmla="*/ 684485 h 684485"/>
              <a:gd name="connsiteX4" fmla="*/ 86701 w 329630"/>
              <a:gd name="connsiteY4" fmla="*/ 304625 h 684485"/>
              <a:gd name="connsiteX5" fmla="*/ 86701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04625"/>
                </a:moveTo>
                <a:lnTo>
                  <a:pt x="329631" y="0"/>
                </a:lnTo>
                <a:lnTo>
                  <a:pt x="242930" y="379861"/>
                </a:lnTo>
                <a:lnTo>
                  <a:pt x="0" y="684485"/>
                </a:lnTo>
                <a:lnTo>
                  <a:pt x="86701" y="304625"/>
                </a:lnTo>
                <a:lnTo>
                  <a:pt x="86701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3" name="Freeform: Shape 652">
            <a:extLst>
              <a:ext uri="{FF2B5EF4-FFF2-40B4-BE49-F238E27FC236}">
                <a16:creationId xmlns:a16="http://schemas.microsoft.com/office/drawing/2014/main" id="{A1CBB2AA-9B00-23F3-B0E6-DBE87AE5F520}"/>
              </a:ext>
            </a:extLst>
          </p:cNvPr>
          <p:cNvSpPr/>
          <p:nvPr/>
        </p:nvSpPr>
        <p:spPr>
          <a:xfrm>
            <a:off x="8730213" y="1419400"/>
            <a:ext cx="329630" cy="684485"/>
          </a:xfrm>
          <a:custGeom>
            <a:avLst/>
            <a:gdLst>
              <a:gd name="connsiteX0" fmla="*/ 86701 w 329630"/>
              <a:gd name="connsiteY0" fmla="*/ 304625 h 684485"/>
              <a:gd name="connsiteX1" fmla="*/ 329631 w 329630"/>
              <a:gd name="connsiteY1" fmla="*/ 0 h 684485"/>
              <a:gd name="connsiteX2" fmla="*/ 242930 w 329630"/>
              <a:gd name="connsiteY2" fmla="*/ 379861 h 684485"/>
              <a:gd name="connsiteX3" fmla="*/ 0 w 329630"/>
              <a:gd name="connsiteY3" fmla="*/ 684485 h 684485"/>
              <a:gd name="connsiteX4" fmla="*/ 86701 w 329630"/>
              <a:gd name="connsiteY4" fmla="*/ 304625 h 684485"/>
              <a:gd name="connsiteX5" fmla="*/ 86701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04625"/>
                </a:moveTo>
                <a:lnTo>
                  <a:pt x="329631" y="0"/>
                </a:lnTo>
                <a:lnTo>
                  <a:pt x="242930" y="379861"/>
                </a:lnTo>
                <a:lnTo>
                  <a:pt x="0" y="684485"/>
                </a:lnTo>
                <a:lnTo>
                  <a:pt x="86701" y="304625"/>
                </a:lnTo>
                <a:lnTo>
                  <a:pt x="86701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4" name="Freeform: Shape 653">
            <a:extLst>
              <a:ext uri="{FF2B5EF4-FFF2-40B4-BE49-F238E27FC236}">
                <a16:creationId xmlns:a16="http://schemas.microsoft.com/office/drawing/2014/main" id="{317388E1-B2E6-1BC5-1812-60CE6DB51DC6}"/>
              </a:ext>
            </a:extLst>
          </p:cNvPr>
          <p:cNvSpPr/>
          <p:nvPr/>
        </p:nvSpPr>
        <p:spPr>
          <a:xfrm>
            <a:off x="5817988" y="6793194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0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0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5" name="Freeform: Shape 654">
            <a:extLst>
              <a:ext uri="{FF2B5EF4-FFF2-40B4-BE49-F238E27FC236}">
                <a16:creationId xmlns:a16="http://schemas.microsoft.com/office/drawing/2014/main" id="{F00BABB0-4954-D930-E23F-855B5BF110D0}"/>
              </a:ext>
            </a:extLst>
          </p:cNvPr>
          <p:cNvSpPr/>
          <p:nvPr/>
        </p:nvSpPr>
        <p:spPr>
          <a:xfrm>
            <a:off x="7785195" y="6793194"/>
            <a:ext cx="437744" cy="548914"/>
          </a:xfrm>
          <a:custGeom>
            <a:avLst/>
            <a:gdLst>
              <a:gd name="connsiteX0" fmla="*/ 86700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0 h 548914"/>
              <a:gd name="connsiteX3" fmla="*/ 0 w 437744"/>
              <a:gd name="connsiteY3" fmla="*/ 548914 h 548914"/>
              <a:gd name="connsiteX4" fmla="*/ 86700 w 437744"/>
              <a:gd name="connsiteY4" fmla="*/ 169054 h 548914"/>
              <a:gd name="connsiteX5" fmla="*/ 8670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0" y="169054"/>
                </a:moveTo>
                <a:lnTo>
                  <a:pt x="437745" y="0"/>
                </a:lnTo>
                <a:lnTo>
                  <a:pt x="351044" y="379860"/>
                </a:lnTo>
                <a:lnTo>
                  <a:pt x="0" y="548914"/>
                </a:lnTo>
                <a:lnTo>
                  <a:pt x="86700" y="169054"/>
                </a:lnTo>
                <a:lnTo>
                  <a:pt x="8670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6" name="Freeform: Shape 655">
            <a:extLst>
              <a:ext uri="{FF2B5EF4-FFF2-40B4-BE49-F238E27FC236}">
                <a16:creationId xmlns:a16="http://schemas.microsoft.com/office/drawing/2014/main" id="{130811CD-E52D-82DE-3810-FA7BFE3190C7}"/>
              </a:ext>
            </a:extLst>
          </p:cNvPr>
          <p:cNvSpPr/>
          <p:nvPr/>
        </p:nvSpPr>
        <p:spPr>
          <a:xfrm>
            <a:off x="4396640" y="6108709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5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5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7" name="Freeform: Shape 656">
            <a:extLst>
              <a:ext uri="{FF2B5EF4-FFF2-40B4-BE49-F238E27FC236}">
                <a16:creationId xmlns:a16="http://schemas.microsoft.com/office/drawing/2014/main" id="{37B76C38-47DA-0729-CC51-72AB4C211FC4}"/>
              </a:ext>
            </a:extLst>
          </p:cNvPr>
          <p:cNvSpPr/>
          <p:nvPr/>
        </p:nvSpPr>
        <p:spPr>
          <a:xfrm>
            <a:off x="9800517" y="7342108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0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0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8" name="Freeform: Shape 657">
            <a:extLst>
              <a:ext uri="{FF2B5EF4-FFF2-40B4-BE49-F238E27FC236}">
                <a16:creationId xmlns:a16="http://schemas.microsoft.com/office/drawing/2014/main" id="{11742E98-2EB9-739A-3ACE-49165584A6D5}"/>
              </a:ext>
            </a:extLst>
          </p:cNvPr>
          <p:cNvSpPr/>
          <p:nvPr/>
        </p:nvSpPr>
        <p:spPr>
          <a:xfrm>
            <a:off x="2819063" y="6108709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5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5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9" name="Freeform: Shape 658">
            <a:extLst>
              <a:ext uri="{FF2B5EF4-FFF2-40B4-BE49-F238E27FC236}">
                <a16:creationId xmlns:a16="http://schemas.microsoft.com/office/drawing/2014/main" id="{99ED4291-2576-302B-C6DC-30F7256F94EC}"/>
              </a:ext>
            </a:extLst>
          </p:cNvPr>
          <p:cNvSpPr/>
          <p:nvPr/>
        </p:nvSpPr>
        <p:spPr>
          <a:xfrm>
            <a:off x="1046671" y="5255170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0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0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0" name="Freeform: Shape 659">
            <a:extLst>
              <a:ext uri="{FF2B5EF4-FFF2-40B4-BE49-F238E27FC236}">
                <a16:creationId xmlns:a16="http://schemas.microsoft.com/office/drawing/2014/main" id="{7FC691FA-C22E-BEF3-9D1C-F2629A12D59B}"/>
              </a:ext>
            </a:extLst>
          </p:cNvPr>
          <p:cNvSpPr/>
          <p:nvPr/>
        </p:nvSpPr>
        <p:spPr>
          <a:xfrm>
            <a:off x="-1007236" y="4875309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5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5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1" name="Freeform: Shape 660">
            <a:extLst>
              <a:ext uri="{FF2B5EF4-FFF2-40B4-BE49-F238E27FC236}">
                <a16:creationId xmlns:a16="http://schemas.microsoft.com/office/drawing/2014/main" id="{AAE910AD-CC34-AB47-98C8-F0E0086C7972}"/>
              </a:ext>
            </a:extLst>
          </p:cNvPr>
          <p:cNvSpPr/>
          <p:nvPr/>
        </p:nvSpPr>
        <p:spPr>
          <a:xfrm>
            <a:off x="4045596" y="6108709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5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2" name="Freeform: Shape 661">
            <a:extLst>
              <a:ext uri="{FF2B5EF4-FFF2-40B4-BE49-F238E27FC236}">
                <a16:creationId xmlns:a16="http://schemas.microsoft.com/office/drawing/2014/main" id="{2EA4C071-906B-3F08-F92F-7232DF7E65C9}"/>
              </a:ext>
            </a:extLst>
          </p:cNvPr>
          <p:cNvSpPr/>
          <p:nvPr/>
        </p:nvSpPr>
        <p:spPr>
          <a:xfrm>
            <a:off x="5380243" y="6413333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5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3" name="Freeform: Shape 662">
            <a:extLst>
              <a:ext uri="{FF2B5EF4-FFF2-40B4-BE49-F238E27FC236}">
                <a16:creationId xmlns:a16="http://schemas.microsoft.com/office/drawing/2014/main" id="{34F7EF8B-72E5-91BD-4A39-63271AC59F6B}"/>
              </a:ext>
            </a:extLst>
          </p:cNvPr>
          <p:cNvSpPr/>
          <p:nvPr/>
        </p:nvSpPr>
        <p:spPr>
          <a:xfrm>
            <a:off x="2468019" y="6108709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5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4" name="Freeform: Shape 663">
            <a:extLst>
              <a:ext uri="{FF2B5EF4-FFF2-40B4-BE49-F238E27FC236}">
                <a16:creationId xmlns:a16="http://schemas.microsoft.com/office/drawing/2014/main" id="{A671EFFF-D7BA-F553-E698-69ED839108A9}"/>
              </a:ext>
            </a:extLst>
          </p:cNvPr>
          <p:cNvSpPr/>
          <p:nvPr/>
        </p:nvSpPr>
        <p:spPr>
          <a:xfrm>
            <a:off x="7044521" y="6793194"/>
            <a:ext cx="437744" cy="548914"/>
          </a:xfrm>
          <a:custGeom>
            <a:avLst/>
            <a:gdLst>
              <a:gd name="connsiteX0" fmla="*/ 0 w 437744"/>
              <a:gd name="connsiteY0" fmla="*/ 379860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0 h 548914"/>
              <a:gd name="connsiteX5" fmla="*/ 0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0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5" name="Freeform: Shape 664">
            <a:extLst>
              <a:ext uri="{FF2B5EF4-FFF2-40B4-BE49-F238E27FC236}">
                <a16:creationId xmlns:a16="http://schemas.microsoft.com/office/drawing/2014/main" id="{84B37D5C-5259-14C0-1586-6BF0334651C8}"/>
              </a:ext>
            </a:extLst>
          </p:cNvPr>
          <p:cNvSpPr/>
          <p:nvPr/>
        </p:nvSpPr>
        <p:spPr>
          <a:xfrm>
            <a:off x="1397715" y="5255170"/>
            <a:ext cx="437744" cy="548914"/>
          </a:xfrm>
          <a:custGeom>
            <a:avLst/>
            <a:gdLst>
              <a:gd name="connsiteX0" fmla="*/ 0 w 437744"/>
              <a:gd name="connsiteY0" fmla="*/ 379860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0 h 548914"/>
              <a:gd name="connsiteX5" fmla="*/ 0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0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6" name="Freeform: Shape 665">
            <a:extLst>
              <a:ext uri="{FF2B5EF4-FFF2-40B4-BE49-F238E27FC236}">
                <a16:creationId xmlns:a16="http://schemas.microsoft.com/office/drawing/2014/main" id="{0CC57A46-348F-BFE8-0FA4-FA7A7E42BDC7}"/>
              </a:ext>
            </a:extLst>
          </p:cNvPr>
          <p:cNvSpPr/>
          <p:nvPr/>
        </p:nvSpPr>
        <p:spPr>
          <a:xfrm>
            <a:off x="8136238" y="6793194"/>
            <a:ext cx="437744" cy="548914"/>
          </a:xfrm>
          <a:custGeom>
            <a:avLst/>
            <a:gdLst>
              <a:gd name="connsiteX0" fmla="*/ 0 w 437744"/>
              <a:gd name="connsiteY0" fmla="*/ 379860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0 h 548914"/>
              <a:gd name="connsiteX5" fmla="*/ 0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0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7" name="Freeform: Shape 666">
            <a:extLst>
              <a:ext uri="{FF2B5EF4-FFF2-40B4-BE49-F238E27FC236}">
                <a16:creationId xmlns:a16="http://schemas.microsoft.com/office/drawing/2014/main" id="{9C88B417-10E9-0184-1F78-7B10DD0F8EB1}"/>
              </a:ext>
            </a:extLst>
          </p:cNvPr>
          <p:cNvSpPr/>
          <p:nvPr/>
        </p:nvSpPr>
        <p:spPr>
          <a:xfrm>
            <a:off x="63067" y="5559794"/>
            <a:ext cx="437744" cy="548914"/>
          </a:xfrm>
          <a:custGeom>
            <a:avLst/>
            <a:gdLst>
              <a:gd name="connsiteX0" fmla="*/ 0 w 437744"/>
              <a:gd name="connsiteY0" fmla="*/ 379860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0 h 548914"/>
              <a:gd name="connsiteX5" fmla="*/ 0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0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8" name="Freeform: Shape 667">
            <a:extLst>
              <a:ext uri="{FF2B5EF4-FFF2-40B4-BE49-F238E27FC236}">
                <a16:creationId xmlns:a16="http://schemas.microsoft.com/office/drawing/2014/main" id="{7956CF52-786F-35F8-C295-F260B1A3D26D}"/>
              </a:ext>
            </a:extLst>
          </p:cNvPr>
          <p:cNvSpPr/>
          <p:nvPr/>
        </p:nvSpPr>
        <p:spPr>
          <a:xfrm>
            <a:off x="9449473" y="7342108"/>
            <a:ext cx="437744" cy="548914"/>
          </a:xfrm>
          <a:custGeom>
            <a:avLst/>
            <a:gdLst>
              <a:gd name="connsiteX0" fmla="*/ 0 w 437744"/>
              <a:gd name="connsiteY0" fmla="*/ 379860 h 548914"/>
              <a:gd name="connsiteX1" fmla="*/ 86700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0 h 548914"/>
              <a:gd name="connsiteX5" fmla="*/ 0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0"/>
                </a:moveTo>
                <a:lnTo>
                  <a:pt x="86700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9" name="Freeform: Shape 668">
            <a:extLst>
              <a:ext uri="{FF2B5EF4-FFF2-40B4-BE49-F238E27FC236}">
                <a16:creationId xmlns:a16="http://schemas.microsoft.com/office/drawing/2014/main" id="{AE389CFA-A54A-837D-70D5-7B74D56995C5}"/>
              </a:ext>
            </a:extLst>
          </p:cNvPr>
          <p:cNvSpPr/>
          <p:nvPr/>
        </p:nvSpPr>
        <p:spPr>
          <a:xfrm>
            <a:off x="-1358280" y="4875309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5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0" name="Freeform: Shape 669">
            <a:extLst>
              <a:ext uri="{FF2B5EF4-FFF2-40B4-BE49-F238E27FC236}">
                <a16:creationId xmlns:a16="http://schemas.microsoft.com/office/drawing/2014/main" id="{B33E4BE5-AD69-EA43-808C-500896C123A0}"/>
              </a:ext>
            </a:extLst>
          </p:cNvPr>
          <p:cNvSpPr/>
          <p:nvPr/>
        </p:nvSpPr>
        <p:spPr>
          <a:xfrm>
            <a:off x="-656192" y="4875309"/>
            <a:ext cx="173401" cy="759721"/>
          </a:xfrm>
          <a:custGeom>
            <a:avLst/>
            <a:gdLst>
              <a:gd name="connsiteX0" fmla="*/ 0 w 173401"/>
              <a:gd name="connsiteY0" fmla="*/ 379861 h 759721"/>
              <a:gd name="connsiteX1" fmla="*/ 86701 w 173401"/>
              <a:gd name="connsiteY1" fmla="*/ 0 h 759721"/>
              <a:gd name="connsiteX2" fmla="*/ 173401 w 173401"/>
              <a:gd name="connsiteY2" fmla="*/ 379861 h 759721"/>
              <a:gd name="connsiteX3" fmla="*/ 86701 w 173401"/>
              <a:gd name="connsiteY3" fmla="*/ 759721 h 759721"/>
              <a:gd name="connsiteX4" fmla="*/ 0 w 173401"/>
              <a:gd name="connsiteY4" fmla="*/ 379861 h 759721"/>
              <a:gd name="connsiteX5" fmla="*/ 0 w 173401"/>
              <a:gd name="connsiteY5" fmla="*/ 379861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1"/>
                </a:moveTo>
                <a:lnTo>
                  <a:pt x="86701" y="0"/>
                </a:lnTo>
                <a:lnTo>
                  <a:pt x="173401" y="379861"/>
                </a:lnTo>
                <a:lnTo>
                  <a:pt x="86701" y="75972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1" name="Freeform: Shape 670">
            <a:extLst>
              <a:ext uri="{FF2B5EF4-FFF2-40B4-BE49-F238E27FC236}">
                <a16:creationId xmlns:a16="http://schemas.microsoft.com/office/drawing/2014/main" id="{7C136129-7998-4F0A-AA19-B846C6685F32}"/>
              </a:ext>
            </a:extLst>
          </p:cNvPr>
          <p:cNvSpPr/>
          <p:nvPr/>
        </p:nvSpPr>
        <p:spPr>
          <a:xfrm>
            <a:off x="2381318" y="5728848"/>
            <a:ext cx="173401" cy="759721"/>
          </a:xfrm>
          <a:custGeom>
            <a:avLst/>
            <a:gdLst>
              <a:gd name="connsiteX0" fmla="*/ 0 w 173401"/>
              <a:gd name="connsiteY0" fmla="*/ 379860 h 759721"/>
              <a:gd name="connsiteX1" fmla="*/ 86701 w 173401"/>
              <a:gd name="connsiteY1" fmla="*/ 0 h 759721"/>
              <a:gd name="connsiteX2" fmla="*/ 173401 w 173401"/>
              <a:gd name="connsiteY2" fmla="*/ 379860 h 759721"/>
              <a:gd name="connsiteX3" fmla="*/ 86701 w 173401"/>
              <a:gd name="connsiteY3" fmla="*/ 759721 h 759721"/>
              <a:gd name="connsiteX4" fmla="*/ 0 w 173401"/>
              <a:gd name="connsiteY4" fmla="*/ 379860 h 759721"/>
              <a:gd name="connsiteX5" fmla="*/ 0 w 173401"/>
              <a:gd name="connsiteY5" fmla="*/ 379860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0"/>
                </a:moveTo>
                <a:lnTo>
                  <a:pt x="86701" y="0"/>
                </a:lnTo>
                <a:lnTo>
                  <a:pt x="173401" y="379860"/>
                </a:lnTo>
                <a:lnTo>
                  <a:pt x="86701" y="759721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2" name="Freeform: Shape 671">
            <a:extLst>
              <a:ext uri="{FF2B5EF4-FFF2-40B4-BE49-F238E27FC236}">
                <a16:creationId xmlns:a16="http://schemas.microsoft.com/office/drawing/2014/main" id="{B711D8C8-4E91-552A-9D35-63EFBFAF488E}"/>
              </a:ext>
            </a:extLst>
          </p:cNvPr>
          <p:cNvSpPr/>
          <p:nvPr/>
        </p:nvSpPr>
        <p:spPr>
          <a:xfrm>
            <a:off x="5731287" y="6582387"/>
            <a:ext cx="173401" cy="759721"/>
          </a:xfrm>
          <a:custGeom>
            <a:avLst/>
            <a:gdLst>
              <a:gd name="connsiteX0" fmla="*/ 0 w 173401"/>
              <a:gd name="connsiteY0" fmla="*/ 379861 h 759721"/>
              <a:gd name="connsiteX1" fmla="*/ 86701 w 173401"/>
              <a:gd name="connsiteY1" fmla="*/ 0 h 759721"/>
              <a:gd name="connsiteX2" fmla="*/ 173401 w 173401"/>
              <a:gd name="connsiteY2" fmla="*/ 379861 h 759721"/>
              <a:gd name="connsiteX3" fmla="*/ 86701 w 173401"/>
              <a:gd name="connsiteY3" fmla="*/ 759721 h 759721"/>
              <a:gd name="connsiteX4" fmla="*/ 0 w 173401"/>
              <a:gd name="connsiteY4" fmla="*/ 379861 h 759721"/>
              <a:gd name="connsiteX5" fmla="*/ 0 w 173401"/>
              <a:gd name="connsiteY5" fmla="*/ 379861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1"/>
                </a:moveTo>
                <a:lnTo>
                  <a:pt x="86701" y="0"/>
                </a:lnTo>
                <a:lnTo>
                  <a:pt x="173401" y="379861"/>
                </a:lnTo>
                <a:lnTo>
                  <a:pt x="86701" y="75972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3" name="Freeform: Shape 672">
            <a:extLst>
              <a:ext uri="{FF2B5EF4-FFF2-40B4-BE49-F238E27FC236}">
                <a16:creationId xmlns:a16="http://schemas.microsoft.com/office/drawing/2014/main" id="{C80F406E-D706-8CF4-EADD-E7F871E97FCE}"/>
              </a:ext>
            </a:extLst>
          </p:cNvPr>
          <p:cNvSpPr/>
          <p:nvPr/>
        </p:nvSpPr>
        <p:spPr>
          <a:xfrm>
            <a:off x="8730213" y="7266872"/>
            <a:ext cx="173401" cy="759721"/>
          </a:xfrm>
          <a:custGeom>
            <a:avLst/>
            <a:gdLst>
              <a:gd name="connsiteX0" fmla="*/ 0 w 173401"/>
              <a:gd name="connsiteY0" fmla="*/ 379860 h 759721"/>
              <a:gd name="connsiteX1" fmla="*/ 86701 w 173401"/>
              <a:gd name="connsiteY1" fmla="*/ 0 h 759721"/>
              <a:gd name="connsiteX2" fmla="*/ 173401 w 173401"/>
              <a:gd name="connsiteY2" fmla="*/ 379860 h 759721"/>
              <a:gd name="connsiteX3" fmla="*/ 86701 w 173401"/>
              <a:gd name="connsiteY3" fmla="*/ 759722 h 759721"/>
              <a:gd name="connsiteX4" fmla="*/ 0 w 173401"/>
              <a:gd name="connsiteY4" fmla="*/ 379860 h 759721"/>
              <a:gd name="connsiteX5" fmla="*/ 0 w 173401"/>
              <a:gd name="connsiteY5" fmla="*/ 379860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0"/>
                </a:moveTo>
                <a:lnTo>
                  <a:pt x="86701" y="0"/>
                </a:lnTo>
                <a:lnTo>
                  <a:pt x="173401" y="379860"/>
                </a:lnTo>
                <a:lnTo>
                  <a:pt x="86701" y="759722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4" name="Freeform: Shape 673">
            <a:extLst>
              <a:ext uri="{FF2B5EF4-FFF2-40B4-BE49-F238E27FC236}">
                <a16:creationId xmlns:a16="http://schemas.microsoft.com/office/drawing/2014/main" id="{EF60D1DF-013D-8F54-DCB8-757538EFAB6B}"/>
              </a:ext>
            </a:extLst>
          </p:cNvPr>
          <p:cNvSpPr/>
          <p:nvPr/>
        </p:nvSpPr>
        <p:spPr>
          <a:xfrm>
            <a:off x="9206543" y="7342108"/>
            <a:ext cx="329630" cy="684485"/>
          </a:xfrm>
          <a:custGeom>
            <a:avLst/>
            <a:gdLst>
              <a:gd name="connsiteX0" fmla="*/ 86701 w 329630"/>
              <a:gd name="connsiteY0" fmla="*/ 304624 h 684485"/>
              <a:gd name="connsiteX1" fmla="*/ 329631 w 329630"/>
              <a:gd name="connsiteY1" fmla="*/ 0 h 684485"/>
              <a:gd name="connsiteX2" fmla="*/ 242930 w 329630"/>
              <a:gd name="connsiteY2" fmla="*/ 379860 h 684485"/>
              <a:gd name="connsiteX3" fmla="*/ 0 w 329630"/>
              <a:gd name="connsiteY3" fmla="*/ 684485 h 684485"/>
              <a:gd name="connsiteX4" fmla="*/ 86701 w 329630"/>
              <a:gd name="connsiteY4" fmla="*/ 304624 h 684485"/>
              <a:gd name="connsiteX5" fmla="*/ 86701 w 329630"/>
              <a:gd name="connsiteY5" fmla="*/ 304624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04624"/>
                </a:moveTo>
                <a:lnTo>
                  <a:pt x="329631" y="0"/>
                </a:lnTo>
                <a:lnTo>
                  <a:pt x="242930" y="379860"/>
                </a:lnTo>
                <a:lnTo>
                  <a:pt x="0" y="684485"/>
                </a:lnTo>
                <a:lnTo>
                  <a:pt x="86701" y="304624"/>
                </a:lnTo>
                <a:lnTo>
                  <a:pt x="86701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5" name="Freeform: Shape 674">
            <a:extLst>
              <a:ext uri="{FF2B5EF4-FFF2-40B4-BE49-F238E27FC236}">
                <a16:creationId xmlns:a16="http://schemas.microsoft.com/office/drawing/2014/main" id="{EA1B8280-99C5-82A9-4614-6254124A1ACA}"/>
              </a:ext>
            </a:extLst>
          </p:cNvPr>
          <p:cNvSpPr/>
          <p:nvPr/>
        </p:nvSpPr>
        <p:spPr>
          <a:xfrm>
            <a:off x="6169032" y="6488569"/>
            <a:ext cx="329630" cy="684484"/>
          </a:xfrm>
          <a:custGeom>
            <a:avLst/>
            <a:gdLst>
              <a:gd name="connsiteX0" fmla="*/ 86701 w 329630"/>
              <a:gd name="connsiteY0" fmla="*/ 304625 h 684484"/>
              <a:gd name="connsiteX1" fmla="*/ 329631 w 329630"/>
              <a:gd name="connsiteY1" fmla="*/ 0 h 684484"/>
              <a:gd name="connsiteX2" fmla="*/ 242930 w 329630"/>
              <a:gd name="connsiteY2" fmla="*/ 379861 h 684484"/>
              <a:gd name="connsiteX3" fmla="*/ 0 w 329630"/>
              <a:gd name="connsiteY3" fmla="*/ 684485 h 684484"/>
              <a:gd name="connsiteX4" fmla="*/ 86701 w 329630"/>
              <a:gd name="connsiteY4" fmla="*/ 304625 h 684484"/>
              <a:gd name="connsiteX5" fmla="*/ 86701 w 329630"/>
              <a:gd name="connsiteY5" fmla="*/ 304625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86701" y="304625"/>
                </a:moveTo>
                <a:lnTo>
                  <a:pt x="329631" y="0"/>
                </a:lnTo>
                <a:lnTo>
                  <a:pt x="242930" y="379861"/>
                </a:lnTo>
                <a:lnTo>
                  <a:pt x="0" y="684485"/>
                </a:lnTo>
                <a:lnTo>
                  <a:pt x="86701" y="304625"/>
                </a:lnTo>
                <a:lnTo>
                  <a:pt x="86701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6" name="Freeform: Shape 675">
            <a:extLst>
              <a:ext uri="{FF2B5EF4-FFF2-40B4-BE49-F238E27FC236}">
                <a16:creationId xmlns:a16="http://schemas.microsoft.com/office/drawing/2014/main" id="{5BF143BD-20D1-DD81-CB16-34A707053DB2}"/>
              </a:ext>
            </a:extLst>
          </p:cNvPr>
          <p:cNvSpPr/>
          <p:nvPr/>
        </p:nvSpPr>
        <p:spPr>
          <a:xfrm>
            <a:off x="3170107" y="5804084"/>
            <a:ext cx="329630" cy="684485"/>
          </a:xfrm>
          <a:custGeom>
            <a:avLst/>
            <a:gdLst>
              <a:gd name="connsiteX0" fmla="*/ 86701 w 329630"/>
              <a:gd name="connsiteY0" fmla="*/ 304625 h 684485"/>
              <a:gd name="connsiteX1" fmla="*/ 329631 w 329630"/>
              <a:gd name="connsiteY1" fmla="*/ 0 h 684485"/>
              <a:gd name="connsiteX2" fmla="*/ 242930 w 329630"/>
              <a:gd name="connsiteY2" fmla="*/ 379861 h 684485"/>
              <a:gd name="connsiteX3" fmla="*/ 0 w 329630"/>
              <a:gd name="connsiteY3" fmla="*/ 684485 h 684485"/>
              <a:gd name="connsiteX4" fmla="*/ 86701 w 329630"/>
              <a:gd name="connsiteY4" fmla="*/ 304625 h 684485"/>
              <a:gd name="connsiteX5" fmla="*/ 86701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04625"/>
                </a:moveTo>
                <a:lnTo>
                  <a:pt x="329631" y="0"/>
                </a:lnTo>
                <a:lnTo>
                  <a:pt x="242930" y="379861"/>
                </a:lnTo>
                <a:lnTo>
                  <a:pt x="0" y="684485"/>
                </a:lnTo>
                <a:lnTo>
                  <a:pt x="86701" y="304625"/>
                </a:lnTo>
                <a:lnTo>
                  <a:pt x="86701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7" name="Freeform: Shape 676">
            <a:extLst>
              <a:ext uri="{FF2B5EF4-FFF2-40B4-BE49-F238E27FC236}">
                <a16:creationId xmlns:a16="http://schemas.microsoft.com/office/drawing/2014/main" id="{8C43BAEC-FABD-12CF-BE43-8039F99B4C3A}"/>
              </a:ext>
            </a:extLst>
          </p:cNvPr>
          <p:cNvSpPr/>
          <p:nvPr/>
        </p:nvSpPr>
        <p:spPr>
          <a:xfrm>
            <a:off x="414111" y="5424224"/>
            <a:ext cx="329630" cy="684484"/>
          </a:xfrm>
          <a:custGeom>
            <a:avLst/>
            <a:gdLst>
              <a:gd name="connsiteX0" fmla="*/ 86701 w 329630"/>
              <a:gd name="connsiteY0" fmla="*/ 304625 h 684484"/>
              <a:gd name="connsiteX1" fmla="*/ 329631 w 329630"/>
              <a:gd name="connsiteY1" fmla="*/ 0 h 684484"/>
              <a:gd name="connsiteX2" fmla="*/ 242930 w 329630"/>
              <a:gd name="connsiteY2" fmla="*/ 379860 h 684484"/>
              <a:gd name="connsiteX3" fmla="*/ 0 w 329630"/>
              <a:gd name="connsiteY3" fmla="*/ 684485 h 684484"/>
              <a:gd name="connsiteX4" fmla="*/ 86701 w 329630"/>
              <a:gd name="connsiteY4" fmla="*/ 304625 h 684484"/>
              <a:gd name="connsiteX5" fmla="*/ 86701 w 329630"/>
              <a:gd name="connsiteY5" fmla="*/ 304625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86701" y="304625"/>
                </a:moveTo>
                <a:lnTo>
                  <a:pt x="329631" y="0"/>
                </a:lnTo>
                <a:lnTo>
                  <a:pt x="242930" y="379860"/>
                </a:lnTo>
                <a:lnTo>
                  <a:pt x="0" y="684485"/>
                </a:lnTo>
                <a:lnTo>
                  <a:pt x="86701" y="304625"/>
                </a:lnTo>
                <a:lnTo>
                  <a:pt x="86701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8" name="Freeform: Shape 677">
            <a:extLst>
              <a:ext uri="{FF2B5EF4-FFF2-40B4-BE49-F238E27FC236}">
                <a16:creationId xmlns:a16="http://schemas.microsoft.com/office/drawing/2014/main" id="{50FE6783-61E6-77B0-6E69-F1B8E7D941CB}"/>
              </a:ext>
            </a:extLst>
          </p:cNvPr>
          <p:cNvSpPr/>
          <p:nvPr/>
        </p:nvSpPr>
        <p:spPr>
          <a:xfrm>
            <a:off x="1991689" y="-1352022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9" name="Freeform: Shape 678">
            <a:extLst>
              <a:ext uri="{FF2B5EF4-FFF2-40B4-BE49-F238E27FC236}">
                <a16:creationId xmlns:a16="http://schemas.microsoft.com/office/drawing/2014/main" id="{B89EEF0B-63ED-45EE-C1E9-D55F16491D8C}"/>
              </a:ext>
            </a:extLst>
          </p:cNvPr>
          <p:cNvSpPr/>
          <p:nvPr/>
        </p:nvSpPr>
        <p:spPr>
          <a:xfrm>
            <a:off x="4045596" y="-972162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0" name="Freeform: Shape 679">
            <a:extLst>
              <a:ext uri="{FF2B5EF4-FFF2-40B4-BE49-F238E27FC236}">
                <a16:creationId xmlns:a16="http://schemas.microsoft.com/office/drawing/2014/main" id="{419551DB-F845-D3A8-AE54-4D378F221BE8}"/>
              </a:ext>
            </a:extLst>
          </p:cNvPr>
          <p:cNvSpPr/>
          <p:nvPr/>
        </p:nvSpPr>
        <p:spPr>
          <a:xfrm>
            <a:off x="5817988" y="-118623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1" name="Freeform: Shape 680">
            <a:extLst>
              <a:ext uri="{FF2B5EF4-FFF2-40B4-BE49-F238E27FC236}">
                <a16:creationId xmlns:a16="http://schemas.microsoft.com/office/drawing/2014/main" id="{24CDE75A-2CB9-2BF6-9416-DD1428EF1DFD}"/>
              </a:ext>
            </a:extLst>
          </p:cNvPr>
          <p:cNvSpPr/>
          <p:nvPr/>
        </p:nvSpPr>
        <p:spPr>
          <a:xfrm>
            <a:off x="7395566" y="-118623"/>
            <a:ext cx="437744" cy="548914"/>
          </a:xfrm>
          <a:custGeom>
            <a:avLst/>
            <a:gdLst>
              <a:gd name="connsiteX0" fmla="*/ 86700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0 w 437744"/>
              <a:gd name="connsiteY4" fmla="*/ 169054 h 548914"/>
              <a:gd name="connsiteX5" fmla="*/ 8670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0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0" y="169054"/>
                </a:lnTo>
                <a:lnTo>
                  <a:pt x="8670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2" name="Freeform: Shape 681">
            <a:extLst>
              <a:ext uri="{FF2B5EF4-FFF2-40B4-BE49-F238E27FC236}">
                <a16:creationId xmlns:a16="http://schemas.microsoft.com/office/drawing/2014/main" id="{8BCC7964-8208-468C-5DEC-5919FFCB6629}"/>
              </a:ext>
            </a:extLst>
          </p:cNvPr>
          <p:cNvSpPr/>
          <p:nvPr/>
        </p:nvSpPr>
        <p:spPr>
          <a:xfrm>
            <a:off x="8816914" y="565861"/>
            <a:ext cx="437744" cy="548914"/>
          </a:xfrm>
          <a:custGeom>
            <a:avLst/>
            <a:gdLst>
              <a:gd name="connsiteX0" fmla="*/ 86700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0 w 437744"/>
              <a:gd name="connsiteY4" fmla="*/ 169054 h 548914"/>
              <a:gd name="connsiteX5" fmla="*/ 8670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0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0" y="169054"/>
                </a:lnTo>
                <a:lnTo>
                  <a:pt x="8670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3" name="Freeform: Shape 682">
            <a:extLst>
              <a:ext uri="{FF2B5EF4-FFF2-40B4-BE49-F238E27FC236}">
                <a16:creationId xmlns:a16="http://schemas.microsoft.com/office/drawing/2014/main" id="{0113DEA0-2DF0-B56D-F560-0E5C284F7458}"/>
              </a:ext>
            </a:extLst>
          </p:cNvPr>
          <p:cNvSpPr/>
          <p:nvPr/>
        </p:nvSpPr>
        <p:spPr>
          <a:xfrm>
            <a:off x="7044521" y="-118623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4" name="Freeform: Shape 683">
            <a:extLst>
              <a:ext uri="{FF2B5EF4-FFF2-40B4-BE49-F238E27FC236}">
                <a16:creationId xmlns:a16="http://schemas.microsoft.com/office/drawing/2014/main" id="{E19BE55F-91BC-F925-0837-7D18978EBC02}"/>
              </a:ext>
            </a:extLst>
          </p:cNvPr>
          <p:cNvSpPr/>
          <p:nvPr/>
        </p:nvSpPr>
        <p:spPr>
          <a:xfrm>
            <a:off x="8379169" y="186001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0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0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5" name="Freeform: Shape 684">
            <a:extLst>
              <a:ext uri="{FF2B5EF4-FFF2-40B4-BE49-F238E27FC236}">
                <a16:creationId xmlns:a16="http://schemas.microsoft.com/office/drawing/2014/main" id="{35993A0E-4015-081F-FCB8-E22B386CDEA5}"/>
              </a:ext>
            </a:extLst>
          </p:cNvPr>
          <p:cNvSpPr/>
          <p:nvPr/>
        </p:nvSpPr>
        <p:spPr>
          <a:xfrm>
            <a:off x="5466944" y="-118623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6" name="Freeform: Shape 685">
            <a:extLst>
              <a:ext uri="{FF2B5EF4-FFF2-40B4-BE49-F238E27FC236}">
                <a16:creationId xmlns:a16="http://schemas.microsoft.com/office/drawing/2014/main" id="{DBFCF861-C6E4-A9D7-4A4C-E078861EE99D}"/>
              </a:ext>
            </a:extLst>
          </p:cNvPr>
          <p:cNvSpPr/>
          <p:nvPr/>
        </p:nvSpPr>
        <p:spPr>
          <a:xfrm>
            <a:off x="9800517" y="261237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7" name="Freeform: Shape 686">
            <a:extLst>
              <a:ext uri="{FF2B5EF4-FFF2-40B4-BE49-F238E27FC236}">
                <a16:creationId xmlns:a16="http://schemas.microsoft.com/office/drawing/2014/main" id="{7F37F8EB-F895-DED8-FF3F-2FD8E2E3E700}"/>
              </a:ext>
            </a:extLst>
          </p:cNvPr>
          <p:cNvSpPr/>
          <p:nvPr/>
        </p:nvSpPr>
        <p:spPr>
          <a:xfrm>
            <a:off x="4396640" y="-972162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8" name="Freeform: Shape 687">
            <a:extLst>
              <a:ext uri="{FF2B5EF4-FFF2-40B4-BE49-F238E27FC236}">
                <a16:creationId xmlns:a16="http://schemas.microsoft.com/office/drawing/2014/main" id="{D707FCF8-58D0-5255-110C-CA0A0B9130BC}"/>
              </a:ext>
            </a:extLst>
          </p:cNvPr>
          <p:cNvSpPr/>
          <p:nvPr/>
        </p:nvSpPr>
        <p:spPr>
          <a:xfrm>
            <a:off x="2819063" y="-972162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9" name="Freeform: Shape 688">
            <a:extLst>
              <a:ext uri="{FF2B5EF4-FFF2-40B4-BE49-F238E27FC236}">
                <a16:creationId xmlns:a16="http://schemas.microsoft.com/office/drawing/2014/main" id="{266A6957-0024-E111-1EFC-0819D54BDCEE}"/>
              </a:ext>
            </a:extLst>
          </p:cNvPr>
          <p:cNvSpPr/>
          <p:nvPr/>
        </p:nvSpPr>
        <p:spPr>
          <a:xfrm>
            <a:off x="1640645" y="-1352022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0" name="Freeform: Shape 689">
            <a:extLst>
              <a:ext uri="{FF2B5EF4-FFF2-40B4-BE49-F238E27FC236}">
                <a16:creationId xmlns:a16="http://schemas.microsoft.com/office/drawing/2014/main" id="{C6F9E68B-39A4-0B79-F376-4FF2E5CC08E6}"/>
              </a:ext>
            </a:extLst>
          </p:cNvPr>
          <p:cNvSpPr/>
          <p:nvPr/>
        </p:nvSpPr>
        <p:spPr>
          <a:xfrm>
            <a:off x="8730213" y="355055"/>
            <a:ext cx="173401" cy="759721"/>
          </a:xfrm>
          <a:custGeom>
            <a:avLst/>
            <a:gdLst>
              <a:gd name="connsiteX0" fmla="*/ 0 w 173401"/>
              <a:gd name="connsiteY0" fmla="*/ 379861 h 759721"/>
              <a:gd name="connsiteX1" fmla="*/ 86701 w 173401"/>
              <a:gd name="connsiteY1" fmla="*/ 0 h 759721"/>
              <a:gd name="connsiteX2" fmla="*/ 173401 w 173401"/>
              <a:gd name="connsiteY2" fmla="*/ 379861 h 759721"/>
              <a:gd name="connsiteX3" fmla="*/ 86701 w 173401"/>
              <a:gd name="connsiteY3" fmla="*/ 759721 h 759721"/>
              <a:gd name="connsiteX4" fmla="*/ 0 w 173401"/>
              <a:gd name="connsiteY4" fmla="*/ 379861 h 759721"/>
              <a:gd name="connsiteX5" fmla="*/ 0 w 173401"/>
              <a:gd name="connsiteY5" fmla="*/ 379861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1"/>
                </a:moveTo>
                <a:lnTo>
                  <a:pt x="86701" y="0"/>
                </a:lnTo>
                <a:lnTo>
                  <a:pt x="173401" y="379861"/>
                </a:lnTo>
                <a:lnTo>
                  <a:pt x="86701" y="75972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1" name="Freeform: Shape 690">
            <a:extLst>
              <a:ext uri="{FF2B5EF4-FFF2-40B4-BE49-F238E27FC236}">
                <a16:creationId xmlns:a16="http://schemas.microsoft.com/office/drawing/2014/main" id="{3C1E633D-DD9D-3A63-AE73-FD2CB9939645}"/>
              </a:ext>
            </a:extLst>
          </p:cNvPr>
          <p:cNvSpPr/>
          <p:nvPr/>
        </p:nvSpPr>
        <p:spPr>
          <a:xfrm>
            <a:off x="5380243" y="-498483"/>
            <a:ext cx="173401" cy="759721"/>
          </a:xfrm>
          <a:custGeom>
            <a:avLst/>
            <a:gdLst>
              <a:gd name="connsiteX0" fmla="*/ 0 w 173401"/>
              <a:gd name="connsiteY0" fmla="*/ 379861 h 759721"/>
              <a:gd name="connsiteX1" fmla="*/ 86701 w 173401"/>
              <a:gd name="connsiteY1" fmla="*/ 0 h 759721"/>
              <a:gd name="connsiteX2" fmla="*/ 173401 w 173401"/>
              <a:gd name="connsiteY2" fmla="*/ 379861 h 759721"/>
              <a:gd name="connsiteX3" fmla="*/ 86701 w 173401"/>
              <a:gd name="connsiteY3" fmla="*/ 759721 h 759721"/>
              <a:gd name="connsiteX4" fmla="*/ 0 w 173401"/>
              <a:gd name="connsiteY4" fmla="*/ 379861 h 759721"/>
              <a:gd name="connsiteX5" fmla="*/ 0 w 173401"/>
              <a:gd name="connsiteY5" fmla="*/ 379861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1"/>
                </a:moveTo>
                <a:lnTo>
                  <a:pt x="86701" y="0"/>
                </a:lnTo>
                <a:lnTo>
                  <a:pt x="173401" y="379861"/>
                </a:lnTo>
                <a:lnTo>
                  <a:pt x="86701" y="75972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2" name="Freeform: Shape 691">
            <a:extLst>
              <a:ext uri="{FF2B5EF4-FFF2-40B4-BE49-F238E27FC236}">
                <a16:creationId xmlns:a16="http://schemas.microsoft.com/office/drawing/2014/main" id="{7B98E7E8-310A-EA67-970D-184CDD5C232D}"/>
              </a:ext>
            </a:extLst>
          </p:cNvPr>
          <p:cNvSpPr/>
          <p:nvPr/>
        </p:nvSpPr>
        <p:spPr>
          <a:xfrm>
            <a:off x="2732362" y="-1352022"/>
            <a:ext cx="173401" cy="759721"/>
          </a:xfrm>
          <a:custGeom>
            <a:avLst/>
            <a:gdLst>
              <a:gd name="connsiteX0" fmla="*/ 0 w 173401"/>
              <a:gd name="connsiteY0" fmla="*/ 379861 h 759721"/>
              <a:gd name="connsiteX1" fmla="*/ 86701 w 173401"/>
              <a:gd name="connsiteY1" fmla="*/ 0 h 759721"/>
              <a:gd name="connsiteX2" fmla="*/ 173401 w 173401"/>
              <a:gd name="connsiteY2" fmla="*/ 379861 h 759721"/>
              <a:gd name="connsiteX3" fmla="*/ 86701 w 173401"/>
              <a:gd name="connsiteY3" fmla="*/ 759721 h 759721"/>
              <a:gd name="connsiteX4" fmla="*/ 0 w 173401"/>
              <a:gd name="connsiteY4" fmla="*/ 379861 h 759721"/>
              <a:gd name="connsiteX5" fmla="*/ 0 w 173401"/>
              <a:gd name="connsiteY5" fmla="*/ 379861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1"/>
                </a:moveTo>
                <a:lnTo>
                  <a:pt x="86701" y="0"/>
                </a:lnTo>
                <a:lnTo>
                  <a:pt x="173401" y="379861"/>
                </a:lnTo>
                <a:lnTo>
                  <a:pt x="86701" y="75972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3" name="Freeform: Shape 692">
            <a:extLst>
              <a:ext uri="{FF2B5EF4-FFF2-40B4-BE49-F238E27FC236}">
                <a16:creationId xmlns:a16="http://schemas.microsoft.com/office/drawing/2014/main" id="{3034C935-55D2-C54E-AFF5-B2962E93CBE9}"/>
              </a:ext>
            </a:extLst>
          </p:cNvPr>
          <p:cNvSpPr/>
          <p:nvPr/>
        </p:nvSpPr>
        <p:spPr>
          <a:xfrm>
            <a:off x="3170107" y="-1107732"/>
            <a:ext cx="329630" cy="684485"/>
          </a:xfrm>
          <a:custGeom>
            <a:avLst/>
            <a:gdLst>
              <a:gd name="connsiteX0" fmla="*/ 86701 w 329630"/>
              <a:gd name="connsiteY0" fmla="*/ 304625 h 684485"/>
              <a:gd name="connsiteX1" fmla="*/ 329631 w 329630"/>
              <a:gd name="connsiteY1" fmla="*/ 0 h 684485"/>
              <a:gd name="connsiteX2" fmla="*/ 242930 w 329630"/>
              <a:gd name="connsiteY2" fmla="*/ 379861 h 684485"/>
              <a:gd name="connsiteX3" fmla="*/ 0 w 329630"/>
              <a:gd name="connsiteY3" fmla="*/ 684485 h 684485"/>
              <a:gd name="connsiteX4" fmla="*/ 86701 w 329630"/>
              <a:gd name="connsiteY4" fmla="*/ 304625 h 684485"/>
              <a:gd name="connsiteX5" fmla="*/ 86701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04625"/>
                </a:moveTo>
                <a:lnTo>
                  <a:pt x="329631" y="0"/>
                </a:lnTo>
                <a:lnTo>
                  <a:pt x="242930" y="379861"/>
                </a:lnTo>
                <a:lnTo>
                  <a:pt x="0" y="684485"/>
                </a:lnTo>
                <a:lnTo>
                  <a:pt x="86701" y="304625"/>
                </a:lnTo>
                <a:lnTo>
                  <a:pt x="86701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4" name="Freeform: Shape 693">
            <a:extLst>
              <a:ext uri="{FF2B5EF4-FFF2-40B4-BE49-F238E27FC236}">
                <a16:creationId xmlns:a16="http://schemas.microsoft.com/office/drawing/2014/main" id="{58433BAD-2CE9-E4D8-F457-EAC145BFFDFE}"/>
              </a:ext>
            </a:extLst>
          </p:cNvPr>
          <p:cNvSpPr/>
          <p:nvPr/>
        </p:nvSpPr>
        <p:spPr>
          <a:xfrm>
            <a:off x="6169032" y="-423247"/>
            <a:ext cx="329630" cy="684485"/>
          </a:xfrm>
          <a:custGeom>
            <a:avLst/>
            <a:gdLst>
              <a:gd name="connsiteX0" fmla="*/ 86701 w 329630"/>
              <a:gd name="connsiteY0" fmla="*/ 304625 h 684485"/>
              <a:gd name="connsiteX1" fmla="*/ 329631 w 329630"/>
              <a:gd name="connsiteY1" fmla="*/ 0 h 684485"/>
              <a:gd name="connsiteX2" fmla="*/ 242930 w 329630"/>
              <a:gd name="connsiteY2" fmla="*/ 379861 h 684485"/>
              <a:gd name="connsiteX3" fmla="*/ 0 w 329630"/>
              <a:gd name="connsiteY3" fmla="*/ 684485 h 684485"/>
              <a:gd name="connsiteX4" fmla="*/ 86701 w 329630"/>
              <a:gd name="connsiteY4" fmla="*/ 304625 h 684485"/>
              <a:gd name="connsiteX5" fmla="*/ 86701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04625"/>
                </a:moveTo>
                <a:lnTo>
                  <a:pt x="329631" y="0"/>
                </a:lnTo>
                <a:lnTo>
                  <a:pt x="242930" y="379861"/>
                </a:lnTo>
                <a:lnTo>
                  <a:pt x="0" y="684485"/>
                </a:lnTo>
                <a:lnTo>
                  <a:pt x="86701" y="304625"/>
                </a:lnTo>
                <a:lnTo>
                  <a:pt x="86701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5" name="Freeform: Shape 694">
            <a:extLst>
              <a:ext uri="{FF2B5EF4-FFF2-40B4-BE49-F238E27FC236}">
                <a16:creationId xmlns:a16="http://schemas.microsoft.com/office/drawing/2014/main" id="{B5F1DDFE-4A11-E8A4-B3CE-D6DC55C45493}"/>
              </a:ext>
            </a:extLst>
          </p:cNvPr>
          <p:cNvSpPr/>
          <p:nvPr/>
        </p:nvSpPr>
        <p:spPr>
          <a:xfrm>
            <a:off x="9557587" y="261237"/>
            <a:ext cx="329630" cy="684485"/>
          </a:xfrm>
          <a:custGeom>
            <a:avLst/>
            <a:gdLst>
              <a:gd name="connsiteX0" fmla="*/ 86700 w 329630"/>
              <a:gd name="connsiteY0" fmla="*/ 304625 h 684485"/>
              <a:gd name="connsiteX1" fmla="*/ 329631 w 329630"/>
              <a:gd name="connsiteY1" fmla="*/ 0 h 684485"/>
              <a:gd name="connsiteX2" fmla="*/ 242930 w 329630"/>
              <a:gd name="connsiteY2" fmla="*/ 379861 h 684485"/>
              <a:gd name="connsiteX3" fmla="*/ 0 w 329630"/>
              <a:gd name="connsiteY3" fmla="*/ 684485 h 684485"/>
              <a:gd name="connsiteX4" fmla="*/ 86700 w 329630"/>
              <a:gd name="connsiteY4" fmla="*/ 304625 h 684485"/>
              <a:gd name="connsiteX5" fmla="*/ 8670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0" y="304625"/>
                </a:moveTo>
                <a:lnTo>
                  <a:pt x="329631" y="0"/>
                </a:lnTo>
                <a:lnTo>
                  <a:pt x="242930" y="379861"/>
                </a:lnTo>
                <a:lnTo>
                  <a:pt x="0" y="684485"/>
                </a:lnTo>
                <a:lnTo>
                  <a:pt x="86700" y="304625"/>
                </a:lnTo>
                <a:lnTo>
                  <a:pt x="8670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6" name="Freeform: Shape 695">
            <a:extLst>
              <a:ext uri="{FF2B5EF4-FFF2-40B4-BE49-F238E27FC236}">
                <a16:creationId xmlns:a16="http://schemas.microsoft.com/office/drawing/2014/main" id="{8E938E07-88C8-03A9-8F47-B7B840961773}"/>
              </a:ext>
            </a:extLst>
          </p:cNvPr>
          <p:cNvSpPr/>
          <p:nvPr/>
        </p:nvSpPr>
        <p:spPr>
          <a:xfrm>
            <a:off x="6801592" y="8026594"/>
            <a:ext cx="437744" cy="548914"/>
          </a:xfrm>
          <a:custGeom>
            <a:avLst/>
            <a:gdLst>
              <a:gd name="connsiteX0" fmla="*/ 86700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0 h 548914"/>
              <a:gd name="connsiteX3" fmla="*/ 0 w 437744"/>
              <a:gd name="connsiteY3" fmla="*/ 548914 h 548914"/>
              <a:gd name="connsiteX4" fmla="*/ 86700 w 437744"/>
              <a:gd name="connsiteY4" fmla="*/ 169054 h 548914"/>
              <a:gd name="connsiteX5" fmla="*/ 8670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0" y="169054"/>
                </a:moveTo>
                <a:lnTo>
                  <a:pt x="437745" y="0"/>
                </a:lnTo>
                <a:lnTo>
                  <a:pt x="351044" y="379860"/>
                </a:lnTo>
                <a:lnTo>
                  <a:pt x="0" y="548914"/>
                </a:lnTo>
                <a:lnTo>
                  <a:pt x="86700" y="169054"/>
                </a:lnTo>
                <a:lnTo>
                  <a:pt x="8670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7" name="Freeform: Shape 696">
            <a:extLst>
              <a:ext uri="{FF2B5EF4-FFF2-40B4-BE49-F238E27FC236}">
                <a16:creationId xmlns:a16="http://schemas.microsoft.com/office/drawing/2014/main" id="{2A9DC822-BAC7-A7A9-F565-2B8A497A2C5A}"/>
              </a:ext>
            </a:extLst>
          </p:cNvPr>
          <p:cNvSpPr/>
          <p:nvPr/>
        </p:nvSpPr>
        <p:spPr>
          <a:xfrm>
            <a:off x="8136238" y="8331218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0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0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8" name="Freeform: Shape 697">
            <a:extLst>
              <a:ext uri="{FF2B5EF4-FFF2-40B4-BE49-F238E27FC236}">
                <a16:creationId xmlns:a16="http://schemas.microsoft.com/office/drawing/2014/main" id="{2AEC46A0-4F35-43D3-5276-329BBBB709AE}"/>
              </a:ext>
            </a:extLst>
          </p:cNvPr>
          <p:cNvSpPr/>
          <p:nvPr/>
        </p:nvSpPr>
        <p:spPr>
          <a:xfrm>
            <a:off x="5137313" y="7646732"/>
            <a:ext cx="437744" cy="548914"/>
          </a:xfrm>
          <a:custGeom>
            <a:avLst/>
            <a:gdLst>
              <a:gd name="connsiteX0" fmla="*/ 86701 w 437744"/>
              <a:gd name="connsiteY0" fmla="*/ 169055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5 h 548914"/>
              <a:gd name="connsiteX4" fmla="*/ 86701 w 437744"/>
              <a:gd name="connsiteY4" fmla="*/ 169055 h 548914"/>
              <a:gd name="connsiteX5" fmla="*/ 86701 w 437744"/>
              <a:gd name="connsiteY5" fmla="*/ 169055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5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5"/>
                </a:lnTo>
                <a:lnTo>
                  <a:pt x="86701" y="169055"/>
                </a:lnTo>
                <a:lnTo>
                  <a:pt x="86701" y="1690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9" name="Freeform: Shape 698">
            <a:extLst>
              <a:ext uri="{FF2B5EF4-FFF2-40B4-BE49-F238E27FC236}">
                <a16:creationId xmlns:a16="http://schemas.microsoft.com/office/drawing/2014/main" id="{0FD99764-B02B-26E8-21C7-1711CEAA6E4F}"/>
              </a:ext>
            </a:extLst>
          </p:cNvPr>
          <p:cNvSpPr/>
          <p:nvPr/>
        </p:nvSpPr>
        <p:spPr>
          <a:xfrm>
            <a:off x="3413037" y="7342108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0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0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0" name="Freeform: Shape 699">
            <a:extLst>
              <a:ext uri="{FF2B5EF4-FFF2-40B4-BE49-F238E27FC236}">
                <a16:creationId xmlns:a16="http://schemas.microsoft.com/office/drawing/2014/main" id="{A9CAAEA7-BAB0-7B21-3827-254DB2737EE6}"/>
              </a:ext>
            </a:extLst>
          </p:cNvPr>
          <p:cNvSpPr/>
          <p:nvPr/>
        </p:nvSpPr>
        <p:spPr>
          <a:xfrm>
            <a:off x="1397715" y="6793194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0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0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1" name="Freeform: Shape 700">
            <a:extLst>
              <a:ext uri="{FF2B5EF4-FFF2-40B4-BE49-F238E27FC236}">
                <a16:creationId xmlns:a16="http://schemas.microsoft.com/office/drawing/2014/main" id="{8DCF28CB-A091-1B9B-B66B-A9F7AAA435C5}"/>
              </a:ext>
            </a:extLst>
          </p:cNvPr>
          <p:cNvSpPr/>
          <p:nvPr/>
        </p:nvSpPr>
        <p:spPr>
          <a:xfrm>
            <a:off x="63067" y="6488569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5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5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2" name="Freeform: Shape 701">
            <a:extLst>
              <a:ext uri="{FF2B5EF4-FFF2-40B4-BE49-F238E27FC236}">
                <a16:creationId xmlns:a16="http://schemas.microsoft.com/office/drawing/2014/main" id="{56CDD7C1-9E4D-F4BE-D39D-80B48DE9981C}"/>
              </a:ext>
            </a:extLst>
          </p:cNvPr>
          <p:cNvSpPr/>
          <p:nvPr/>
        </p:nvSpPr>
        <p:spPr>
          <a:xfrm>
            <a:off x="-1601210" y="6108709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5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5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3" name="Freeform: Shape 702">
            <a:extLst>
              <a:ext uri="{FF2B5EF4-FFF2-40B4-BE49-F238E27FC236}">
                <a16:creationId xmlns:a16="http://schemas.microsoft.com/office/drawing/2014/main" id="{DD4A7F9C-A73C-2F80-BA99-92940BFF1701}"/>
              </a:ext>
            </a:extLst>
          </p:cNvPr>
          <p:cNvSpPr/>
          <p:nvPr/>
        </p:nvSpPr>
        <p:spPr>
          <a:xfrm>
            <a:off x="3061993" y="7342108"/>
            <a:ext cx="437744" cy="548914"/>
          </a:xfrm>
          <a:custGeom>
            <a:avLst/>
            <a:gdLst>
              <a:gd name="connsiteX0" fmla="*/ 0 w 437744"/>
              <a:gd name="connsiteY0" fmla="*/ 379860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0 h 548914"/>
              <a:gd name="connsiteX5" fmla="*/ 0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0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4" name="Freeform: Shape 703">
            <a:extLst>
              <a:ext uri="{FF2B5EF4-FFF2-40B4-BE49-F238E27FC236}">
                <a16:creationId xmlns:a16="http://schemas.microsoft.com/office/drawing/2014/main" id="{2C630F5E-779D-A3B1-9D12-5855D0129679}"/>
              </a:ext>
            </a:extLst>
          </p:cNvPr>
          <p:cNvSpPr/>
          <p:nvPr/>
        </p:nvSpPr>
        <p:spPr>
          <a:xfrm>
            <a:off x="4396640" y="7646732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5 h 548914"/>
              <a:gd name="connsiteX3" fmla="*/ 351044 w 437744"/>
              <a:gd name="connsiteY3" fmla="*/ 548915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5"/>
                </a:lnTo>
                <a:lnTo>
                  <a:pt x="351044" y="54891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5" name="Freeform: Shape 704">
            <a:extLst>
              <a:ext uri="{FF2B5EF4-FFF2-40B4-BE49-F238E27FC236}">
                <a16:creationId xmlns:a16="http://schemas.microsoft.com/office/drawing/2014/main" id="{D8C1B3FD-EE8B-FFA5-BE99-B14C8F9237A8}"/>
              </a:ext>
            </a:extLst>
          </p:cNvPr>
          <p:cNvSpPr/>
          <p:nvPr/>
        </p:nvSpPr>
        <p:spPr>
          <a:xfrm>
            <a:off x="1991689" y="7097818"/>
            <a:ext cx="437744" cy="548914"/>
          </a:xfrm>
          <a:custGeom>
            <a:avLst/>
            <a:gdLst>
              <a:gd name="connsiteX0" fmla="*/ 0 w 437744"/>
              <a:gd name="connsiteY0" fmla="*/ 379860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0 h 548914"/>
              <a:gd name="connsiteX5" fmla="*/ 0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0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6" name="Freeform: Shape 705">
            <a:extLst>
              <a:ext uri="{FF2B5EF4-FFF2-40B4-BE49-F238E27FC236}">
                <a16:creationId xmlns:a16="http://schemas.microsoft.com/office/drawing/2014/main" id="{94BC7F0E-236E-F8E9-BC29-5E71C1600B2E}"/>
              </a:ext>
            </a:extLst>
          </p:cNvPr>
          <p:cNvSpPr/>
          <p:nvPr/>
        </p:nvSpPr>
        <p:spPr>
          <a:xfrm>
            <a:off x="6060918" y="8026594"/>
            <a:ext cx="437744" cy="548914"/>
          </a:xfrm>
          <a:custGeom>
            <a:avLst/>
            <a:gdLst>
              <a:gd name="connsiteX0" fmla="*/ 0 w 437744"/>
              <a:gd name="connsiteY0" fmla="*/ 379860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0 h 548914"/>
              <a:gd name="connsiteX5" fmla="*/ 0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0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7" name="Freeform: Shape 706">
            <a:extLst>
              <a:ext uri="{FF2B5EF4-FFF2-40B4-BE49-F238E27FC236}">
                <a16:creationId xmlns:a16="http://schemas.microsoft.com/office/drawing/2014/main" id="{92F152A2-FFBB-AA2A-A33B-165105E1FFF4}"/>
              </a:ext>
            </a:extLst>
          </p:cNvPr>
          <p:cNvSpPr/>
          <p:nvPr/>
        </p:nvSpPr>
        <p:spPr>
          <a:xfrm>
            <a:off x="657041" y="6793194"/>
            <a:ext cx="437744" cy="548914"/>
          </a:xfrm>
          <a:custGeom>
            <a:avLst/>
            <a:gdLst>
              <a:gd name="connsiteX0" fmla="*/ 0 w 437744"/>
              <a:gd name="connsiteY0" fmla="*/ 379860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0 h 548914"/>
              <a:gd name="connsiteX5" fmla="*/ 0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0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8" name="Freeform: Shape 707">
            <a:extLst>
              <a:ext uri="{FF2B5EF4-FFF2-40B4-BE49-F238E27FC236}">
                <a16:creationId xmlns:a16="http://schemas.microsoft.com/office/drawing/2014/main" id="{192DE667-61A0-E6B6-B62D-763651D04CA9}"/>
              </a:ext>
            </a:extLst>
          </p:cNvPr>
          <p:cNvSpPr/>
          <p:nvPr/>
        </p:nvSpPr>
        <p:spPr>
          <a:xfrm>
            <a:off x="7395566" y="8331218"/>
            <a:ext cx="437744" cy="548914"/>
          </a:xfrm>
          <a:custGeom>
            <a:avLst/>
            <a:gdLst>
              <a:gd name="connsiteX0" fmla="*/ 0 w 437744"/>
              <a:gd name="connsiteY0" fmla="*/ 379860 h 548914"/>
              <a:gd name="connsiteX1" fmla="*/ 86700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0 h 548914"/>
              <a:gd name="connsiteX5" fmla="*/ 0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0"/>
                </a:moveTo>
                <a:lnTo>
                  <a:pt x="86700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9" name="Freeform: Shape 708">
            <a:extLst>
              <a:ext uri="{FF2B5EF4-FFF2-40B4-BE49-F238E27FC236}">
                <a16:creationId xmlns:a16="http://schemas.microsoft.com/office/drawing/2014/main" id="{22CE2AA2-E71E-4DF0-F879-7B8965DEC851}"/>
              </a:ext>
            </a:extLst>
          </p:cNvPr>
          <p:cNvSpPr/>
          <p:nvPr/>
        </p:nvSpPr>
        <p:spPr>
          <a:xfrm>
            <a:off x="-1007236" y="6413333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5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0" name="Freeform: Shape 709">
            <a:extLst>
              <a:ext uri="{FF2B5EF4-FFF2-40B4-BE49-F238E27FC236}">
                <a16:creationId xmlns:a16="http://schemas.microsoft.com/office/drawing/2014/main" id="{BD877725-F8AB-723D-FD54-A026A7AA772A}"/>
              </a:ext>
            </a:extLst>
          </p:cNvPr>
          <p:cNvSpPr/>
          <p:nvPr/>
        </p:nvSpPr>
        <p:spPr>
          <a:xfrm>
            <a:off x="9059843" y="8711078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5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1" name="Freeform: Shape 710">
            <a:extLst>
              <a:ext uri="{FF2B5EF4-FFF2-40B4-BE49-F238E27FC236}">
                <a16:creationId xmlns:a16="http://schemas.microsoft.com/office/drawing/2014/main" id="{4FA5FFEE-53DF-3E5C-9ABA-788A27CB1FE1}"/>
              </a:ext>
            </a:extLst>
          </p:cNvPr>
          <p:cNvSpPr/>
          <p:nvPr/>
        </p:nvSpPr>
        <p:spPr>
          <a:xfrm>
            <a:off x="-413262" y="6277762"/>
            <a:ext cx="173401" cy="759721"/>
          </a:xfrm>
          <a:custGeom>
            <a:avLst/>
            <a:gdLst>
              <a:gd name="connsiteX0" fmla="*/ 0 w 173401"/>
              <a:gd name="connsiteY0" fmla="*/ 379861 h 759721"/>
              <a:gd name="connsiteX1" fmla="*/ 86701 w 173401"/>
              <a:gd name="connsiteY1" fmla="*/ 0 h 759721"/>
              <a:gd name="connsiteX2" fmla="*/ 173401 w 173401"/>
              <a:gd name="connsiteY2" fmla="*/ 379861 h 759721"/>
              <a:gd name="connsiteX3" fmla="*/ 86701 w 173401"/>
              <a:gd name="connsiteY3" fmla="*/ 759722 h 759721"/>
              <a:gd name="connsiteX4" fmla="*/ 0 w 173401"/>
              <a:gd name="connsiteY4" fmla="*/ 379861 h 759721"/>
              <a:gd name="connsiteX5" fmla="*/ 0 w 173401"/>
              <a:gd name="connsiteY5" fmla="*/ 379861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1"/>
                </a:moveTo>
                <a:lnTo>
                  <a:pt x="86701" y="0"/>
                </a:lnTo>
                <a:lnTo>
                  <a:pt x="173401" y="379861"/>
                </a:lnTo>
                <a:lnTo>
                  <a:pt x="86701" y="759722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2" name="Freeform: Shape 711">
            <a:extLst>
              <a:ext uri="{FF2B5EF4-FFF2-40B4-BE49-F238E27FC236}">
                <a16:creationId xmlns:a16="http://schemas.microsoft.com/office/drawing/2014/main" id="{8FC021ED-F2D8-4847-1B5E-B1733CD260CA}"/>
              </a:ext>
            </a:extLst>
          </p:cNvPr>
          <p:cNvSpPr/>
          <p:nvPr/>
        </p:nvSpPr>
        <p:spPr>
          <a:xfrm>
            <a:off x="2975292" y="6962248"/>
            <a:ext cx="173401" cy="759720"/>
          </a:xfrm>
          <a:custGeom>
            <a:avLst/>
            <a:gdLst>
              <a:gd name="connsiteX0" fmla="*/ 0 w 173401"/>
              <a:gd name="connsiteY0" fmla="*/ 379860 h 759720"/>
              <a:gd name="connsiteX1" fmla="*/ 86701 w 173401"/>
              <a:gd name="connsiteY1" fmla="*/ 0 h 759720"/>
              <a:gd name="connsiteX2" fmla="*/ 173401 w 173401"/>
              <a:gd name="connsiteY2" fmla="*/ 379860 h 759720"/>
              <a:gd name="connsiteX3" fmla="*/ 86701 w 173401"/>
              <a:gd name="connsiteY3" fmla="*/ 759721 h 759720"/>
              <a:gd name="connsiteX4" fmla="*/ 0 w 173401"/>
              <a:gd name="connsiteY4" fmla="*/ 379860 h 759720"/>
              <a:gd name="connsiteX5" fmla="*/ 0 w 173401"/>
              <a:gd name="connsiteY5" fmla="*/ 379860 h 759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0">
                <a:moveTo>
                  <a:pt x="0" y="379860"/>
                </a:moveTo>
                <a:lnTo>
                  <a:pt x="86701" y="0"/>
                </a:lnTo>
                <a:lnTo>
                  <a:pt x="173401" y="379860"/>
                </a:lnTo>
                <a:lnTo>
                  <a:pt x="86701" y="759721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3" name="Freeform: Shape 712">
            <a:extLst>
              <a:ext uri="{FF2B5EF4-FFF2-40B4-BE49-F238E27FC236}">
                <a16:creationId xmlns:a16="http://schemas.microsoft.com/office/drawing/2014/main" id="{3BE2C120-E90A-5D94-F09F-B32E4B234F38}"/>
              </a:ext>
            </a:extLst>
          </p:cNvPr>
          <p:cNvSpPr/>
          <p:nvPr/>
        </p:nvSpPr>
        <p:spPr>
          <a:xfrm>
            <a:off x="5974218" y="7646732"/>
            <a:ext cx="173401" cy="759721"/>
          </a:xfrm>
          <a:custGeom>
            <a:avLst/>
            <a:gdLst>
              <a:gd name="connsiteX0" fmla="*/ 0 w 173401"/>
              <a:gd name="connsiteY0" fmla="*/ 379861 h 759721"/>
              <a:gd name="connsiteX1" fmla="*/ 86701 w 173401"/>
              <a:gd name="connsiteY1" fmla="*/ 0 h 759721"/>
              <a:gd name="connsiteX2" fmla="*/ 173401 w 173401"/>
              <a:gd name="connsiteY2" fmla="*/ 379861 h 759721"/>
              <a:gd name="connsiteX3" fmla="*/ 86701 w 173401"/>
              <a:gd name="connsiteY3" fmla="*/ 759722 h 759721"/>
              <a:gd name="connsiteX4" fmla="*/ 0 w 173401"/>
              <a:gd name="connsiteY4" fmla="*/ 379861 h 759721"/>
              <a:gd name="connsiteX5" fmla="*/ 0 w 173401"/>
              <a:gd name="connsiteY5" fmla="*/ 379861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1"/>
                </a:moveTo>
                <a:lnTo>
                  <a:pt x="86701" y="0"/>
                </a:lnTo>
                <a:lnTo>
                  <a:pt x="173401" y="379861"/>
                </a:lnTo>
                <a:lnTo>
                  <a:pt x="86701" y="759722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4" name="Freeform: Shape 713">
            <a:extLst>
              <a:ext uri="{FF2B5EF4-FFF2-40B4-BE49-F238E27FC236}">
                <a16:creationId xmlns:a16="http://schemas.microsoft.com/office/drawing/2014/main" id="{415B196F-76FC-784E-A2CD-A48D0F5395EC}"/>
              </a:ext>
            </a:extLst>
          </p:cNvPr>
          <p:cNvSpPr/>
          <p:nvPr/>
        </p:nvSpPr>
        <p:spPr>
          <a:xfrm>
            <a:off x="8973143" y="8331218"/>
            <a:ext cx="173401" cy="759721"/>
          </a:xfrm>
          <a:custGeom>
            <a:avLst/>
            <a:gdLst>
              <a:gd name="connsiteX0" fmla="*/ 0 w 173401"/>
              <a:gd name="connsiteY0" fmla="*/ 379860 h 759721"/>
              <a:gd name="connsiteX1" fmla="*/ 86700 w 173401"/>
              <a:gd name="connsiteY1" fmla="*/ 0 h 759721"/>
              <a:gd name="connsiteX2" fmla="*/ 173401 w 173401"/>
              <a:gd name="connsiteY2" fmla="*/ 379860 h 759721"/>
              <a:gd name="connsiteX3" fmla="*/ 86700 w 173401"/>
              <a:gd name="connsiteY3" fmla="*/ 759722 h 759721"/>
              <a:gd name="connsiteX4" fmla="*/ 0 w 173401"/>
              <a:gd name="connsiteY4" fmla="*/ 379860 h 759721"/>
              <a:gd name="connsiteX5" fmla="*/ 0 w 173401"/>
              <a:gd name="connsiteY5" fmla="*/ 379860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0"/>
                </a:moveTo>
                <a:lnTo>
                  <a:pt x="86700" y="0"/>
                </a:lnTo>
                <a:lnTo>
                  <a:pt x="173401" y="379860"/>
                </a:lnTo>
                <a:lnTo>
                  <a:pt x="86700" y="759722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5" name="Freeform: Shape 714">
            <a:extLst>
              <a:ext uri="{FF2B5EF4-FFF2-40B4-BE49-F238E27FC236}">
                <a16:creationId xmlns:a16="http://schemas.microsoft.com/office/drawing/2014/main" id="{D30CFA43-77B9-C08C-AA0D-ACF5ABDF30D4}"/>
              </a:ext>
            </a:extLst>
          </p:cNvPr>
          <p:cNvSpPr/>
          <p:nvPr/>
        </p:nvSpPr>
        <p:spPr>
          <a:xfrm>
            <a:off x="8730213" y="8331218"/>
            <a:ext cx="329630" cy="684485"/>
          </a:xfrm>
          <a:custGeom>
            <a:avLst/>
            <a:gdLst>
              <a:gd name="connsiteX0" fmla="*/ 86701 w 329630"/>
              <a:gd name="connsiteY0" fmla="*/ 304625 h 684485"/>
              <a:gd name="connsiteX1" fmla="*/ 329631 w 329630"/>
              <a:gd name="connsiteY1" fmla="*/ 0 h 684485"/>
              <a:gd name="connsiteX2" fmla="*/ 242930 w 329630"/>
              <a:gd name="connsiteY2" fmla="*/ 379860 h 684485"/>
              <a:gd name="connsiteX3" fmla="*/ 0 w 329630"/>
              <a:gd name="connsiteY3" fmla="*/ 684485 h 684485"/>
              <a:gd name="connsiteX4" fmla="*/ 86701 w 329630"/>
              <a:gd name="connsiteY4" fmla="*/ 304625 h 684485"/>
              <a:gd name="connsiteX5" fmla="*/ 86701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04625"/>
                </a:moveTo>
                <a:lnTo>
                  <a:pt x="329631" y="0"/>
                </a:lnTo>
                <a:lnTo>
                  <a:pt x="242930" y="379860"/>
                </a:lnTo>
                <a:lnTo>
                  <a:pt x="0" y="684485"/>
                </a:lnTo>
                <a:lnTo>
                  <a:pt x="86701" y="304625"/>
                </a:lnTo>
                <a:lnTo>
                  <a:pt x="86701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6" name="Freeform: Shape 715">
            <a:extLst>
              <a:ext uri="{FF2B5EF4-FFF2-40B4-BE49-F238E27FC236}">
                <a16:creationId xmlns:a16="http://schemas.microsoft.com/office/drawing/2014/main" id="{244E7E6C-CCA2-636C-3914-8FE73686C517}"/>
              </a:ext>
            </a:extLst>
          </p:cNvPr>
          <p:cNvSpPr/>
          <p:nvPr/>
        </p:nvSpPr>
        <p:spPr>
          <a:xfrm>
            <a:off x="5731287" y="7646732"/>
            <a:ext cx="329630" cy="684485"/>
          </a:xfrm>
          <a:custGeom>
            <a:avLst/>
            <a:gdLst>
              <a:gd name="connsiteX0" fmla="*/ 86701 w 329630"/>
              <a:gd name="connsiteY0" fmla="*/ 304625 h 684485"/>
              <a:gd name="connsiteX1" fmla="*/ 329631 w 329630"/>
              <a:gd name="connsiteY1" fmla="*/ 0 h 684485"/>
              <a:gd name="connsiteX2" fmla="*/ 242930 w 329630"/>
              <a:gd name="connsiteY2" fmla="*/ 379861 h 684485"/>
              <a:gd name="connsiteX3" fmla="*/ 0 w 329630"/>
              <a:gd name="connsiteY3" fmla="*/ 684485 h 684485"/>
              <a:gd name="connsiteX4" fmla="*/ 86701 w 329630"/>
              <a:gd name="connsiteY4" fmla="*/ 304625 h 684485"/>
              <a:gd name="connsiteX5" fmla="*/ 86701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04625"/>
                </a:moveTo>
                <a:lnTo>
                  <a:pt x="329631" y="0"/>
                </a:lnTo>
                <a:lnTo>
                  <a:pt x="242930" y="379861"/>
                </a:lnTo>
                <a:lnTo>
                  <a:pt x="0" y="684485"/>
                </a:lnTo>
                <a:lnTo>
                  <a:pt x="86701" y="304625"/>
                </a:lnTo>
                <a:lnTo>
                  <a:pt x="86701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7" name="Freeform: Shape 716">
            <a:extLst>
              <a:ext uri="{FF2B5EF4-FFF2-40B4-BE49-F238E27FC236}">
                <a16:creationId xmlns:a16="http://schemas.microsoft.com/office/drawing/2014/main" id="{1BE9980D-F8E7-27D6-83C6-68F324A3286D}"/>
              </a:ext>
            </a:extLst>
          </p:cNvPr>
          <p:cNvSpPr/>
          <p:nvPr/>
        </p:nvSpPr>
        <p:spPr>
          <a:xfrm>
            <a:off x="2732362" y="6962248"/>
            <a:ext cx="329630" cy="684484"/>
          </a:xfrm>
          <a:custGeom>
            <a:avLst/>
            <a:gdLst>
              <a:gd name="connsiteX0" fmla="*/ 86701 w 329630"/>
              <a:gd name="connsiteY0" fmla="*/ 304624 h 684484"/>
              <a:gd name="connsiteX1" fmla="*/ 329631 w 329630"/>
              <a:gd name="connsiteY1" fmla="*/ 0 h 684484"/>
              <a:gd name="connsiteX2" fmla="*/ 242930 w 329630"/>
              <a:gd name="connsiteY2" fmla="*/ 379860 h 684484"/>
              <a:gd name="connsiteX3" fmla="*/ 0 w 329630"/>
              <a:gd name="connsiteY3" fmla="*/ 684485 h 684484"/>
              <a:gd name="connsiteX4" fmla="*/ 86701 w 329630"/>
              <a:gd name="connsiteY4" fmla="*/ 304624 h 684484"/>
              <a:gd name="connsiteX5" fmla="*/ 86701 w 329630"/>
              <a:gd name="connsiteY5" fmla="*/ 304624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86701" y="304624"/>
                </a:moveTo>
                <a:lnTo>
                  <a:pt x="329631" y="0"/>
                </a:lnTo>
                <a:lnTo>
                  <a:pt x="242930" y="379860"/>
                </a:lnTo>
                <a:lnTo>
                  <a:pt x="0" y="684485"/>
                </a:lnTo>
                <a:lnTo>
                  <a:pt x="86701" y="304624"/>
                </a:lnTo>
                <a:lnTo>
                  <a:pt x="86701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8" name="Freeform: Shape 717">
            <a:extLst>
              <a:ext uri="{FF2B5EF4-FFF2-40B4-BE49-F238E27FC236}">
                <a16:creationId xmlns:a16="http://schemas.microsoft.com/office/drawing/2014/main" id="{CE75A90B-D4BB-13DE-BCCE-20C1742D2F2A}"/>
              </a:ext>
            </a:extLst>
          </p:cNvPr>
          <p:cNvSpPr/>
          <p:nvPr/>
        </p:nvSpPr>
        <p:spPr>
          <a:xfrm>
            <a:off x="-656192" y="6277762"/>
            <a:ext cx="329630" cy="684485"/>
          </a:xfrm>
          <a:custGeom>
            <a:avLst/>
            <a:gdLst>
              <a:gd name="connsiteX0" fmla="*/ 86701 w 329630"/>
              <a:gd name="connsiteY0" fmla="*/ 304625 h 684485"/>
              <a:gd name="connsiteX1" fmla="*/ 329631 w 329630"/>
              <a:gd name="connsiteY1" fmla="*/ 0 h 684485"/>
              <a:gd name="connsiteX2" fmla="*/ 242930 w 329630"/>
              <a:gd name="connsiteY2" fmla="*/ 379861 h 684485"/>
              <a:gd name="connsiteX3" fmla="*/ 0 w 329630"/>
              <a:gd name="connsiteY3" fmla="*/ 684485 h 684485"/>
              <a:gd name="connsiteX4" fmla="*/ 86701 w 329630"/>
              <a:gd name="connsiteY4" fmla="*/ 304625 h 684485"/>
              <a:gd name="connsiteX5" fmla="*/ 86701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04625"/>
                </a:moveTo>
                <a:lnTo>
                  <a:pt x="329631" y="0"/>
                </a:lnTo>
                <a:lnTo>
                  <a:pt x="242930" y="379861"/>
                </a:lnTo>
                <a:lnTo>
                  <a:pt x="0" y="684485"/>
                </a:lnTo>
                <a:lnTo>
                  <a:pt x="86701" y="304625"/>
                </a:lnTo>
                <a:lnTo>
                  <a:pt x="86701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9" name="Freeform: Shape 718">
            <a:extLst>
              <a:ext uri="{FF2B5EF4-FFF2-40B4-BE49-F238E27FC236}">
                <a16:creationId xmlns:a16="http://schemas.microsoft.com/office/drawing/2014/main" id="{8766BE09-A134-58FA-18D5-68634B7B5217}"/>
              </a:ext>
            </a:extLst>
          </p:cNvPr>
          <p:cNvSpPr/>
          <p:nvPr/>
        </p:nvSpPr>
        <p:spPr>
          <a:xfrm>
            <a:off x="8379169" y="-1352022"/>
            <a:ext cx="437744" cy="548914"/>
          </a:xfrm>
          <a:custGeom>
            <a:avLst/>
            <a:gdLst>
              <a:gd name="connsiteX0" fmla="*/ 86700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0 w 437744"/>
              <a:gd name="connsiteY4" fmla="*/ 169054 h 548914"/>
              <a:gd name="connsiteX5" fmla="*/ 8670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0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0" y="169054"/>
                </a:lnTo>
                <a:lnTo>
                  <a:pt x="8670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0" name="Freeform: Shape 719">
            <a:extLst>
              <a:ext uri="{FF2B5EF4-FFF2-40B4-BE49-F238E27FC236}">
                <a16:creationId xmlns:a16="http://schemas.microsoft.com/office/drawing/2014/main" id="{1BE32B90-16CE-63BC-38B0-2D9B3C451AAF}"/>
              </a:ext>
            </a:extLst>
          </p:cNvPr>
          <p:cNvSpPr/>
          <p:nvPr/>
        </p:nvSpPr>
        <p:spPr>
          <a:xfrm>
            <a:off x="7395566" y="-1656647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0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0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1" name="Freeform: Shape 720">
            <a:extLst>
              <a:ext uri="{FF2B5EF4-FFF2-40B4-BE49-F238E27FC236}">
                <a16:creationId xmlns:a16="http://schemas.microsoft.com/office/drawing/2014/main" id="{50C9F70D-BDB6-C52E-681C-98BA0C0C05B0}"/>
              </a:ext>
            </a:extLst>
          </p:cNvPr>
          <p:cNvSpPr/>
          <p:nvPr/>
        </p:nvSpPr>
        <p:spPr>
          <a:xfrm>
            <a:off x="8816914" y="-972162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0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0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2" name="Freeform: Shape 721">
            <a:extLst>
              <a:ext uri="{FF2B5EF4-FFF2-40B4-BE49-F238E27FC236}">
                <a16:creationId xmlns:a16="http://schemas.microsoft.com/office/drawing/2014/main" id="{A41DD74E-742F-186C-4AA0-91CF2A0048A2}"/>
              </a:ext>
            </a:extLst>
          </p:cNvPr>
          <p:cNvSpPr/>
          <p:nvPr/>
        </p:nvSpPr>
        <p:spPr>
          <a:xfrm>
            <a:off x="8730213" y="-1352022"/>
            <a:ext cx="173401" cy="759721"/>
          </a:xfrm>
          <a:custGeom>
            <a:avLst/>
            <a:gdLst>
              <a:gd name="connsiteX0" fmla="*/ 0 w 173401"/>
              <a:gd name="connsiteY0" fmla="*/ 379861 h 759721"/>
              <a:gd name="connsiteX1" fmla="*/ 86701 w 173401"/>
              <a:gd name="connsiteY1" fmla="*/ 0 h 759721"/>
              <a:gd name="connsiteX2" fmla="*/ 173401 w 173401"/>
              <a:gd name="connsiteY2" fmla="*/ 379861 h 759721"/>
              <a:gd name="connsiteX3" fmla="*/ 86701 w 173401"/>
              <a:gd name="connsiteY3" fmla="*/ 759721 h 759721"/>
              <a:gd name="connsiteX4" fmla="*/ 0 w 173401"/>
              <a:gd name="connsiteY4" fmla="*/ 379861 h 759721"/>
              <a:gd name="connsiteX5" fmla="*/ 0 w 173401"/>
              <a:gd name="connsiteY5" fmla="*/ 379861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1"/>
                </a:moveTo>
                <a:lnTo>
                  <a:pt x="86701" y="0"/>
                </a:lnTo>
                <a:lnTo>
                  <a:pt x="173401" y="379861"/>
                </a:lnTo>
                <a:lnTo>
                  <a:pt x="86701" y="75972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3" name="Freeform: Shape 722">
            <a:extLst>
              <a:ext uri="{FF2B5EF4-FFF2-40B4-BE49-F238E27FC236}">
                <a16:creationId xmlns:a16="http://schemas.microsoft.com/office/drawing/2014/main" id="{68BDCC31-883D-CCB3-8681-04F05C66AB39}"/>
              </a:ext>
            </a:extLst>
          </p:cNvPr>
          <p:cNvSpPr/>
          <p:nvPr/>
        </p:nvSpPr>
        <p:spPr>
          <a:xfrm>
            <a:off x="2624248" y="8331218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0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0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4" name="Freeform: Shape 723">
            <a:extLst>
              <a:ext uri="{FF2B5EF4-FFF2-40B4-BE49-F238E27FC236}">
                <a16:creationId xmlns:a16="http://schemas.microsoft.com/office/drawing/2014/main" id="{DB2DD967-216F-8C65-9E8F-047FF02BFE4E}"/>
              </a:ext>
            </a:extLst>
          </p:cNvPr>
          <p:cNvSpPr/>
          <p:nvPr/>
        </p:nvSpPr>
        <p:spPr>
          <a:xfrm>
            <a:off x="657041" y="8331218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0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0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5" name="Freeform: Shape 724">
            <a:extLst>
              <a:ext uri="{FF2B5EF4-FFF2-40B4-BE49-F238E27FC236}">
                <a16:creationId xmlns:a16="http://schemas.microsoft.com/office/drawing/2014/main" id="{A5502A21-E528-8137-0FA4-0FA45815645C}"/>
              </a:ext>
            </a:extLst>
          </p:cNvPr>
          <p:cNvSpPr/>
          <p:nvPr/>
        </p:nvSpPr>
        <p:spPr>
          <a:xfrm>
            <a:off x="3061993" y="8711078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5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6" name="Freeform: Shape 725">
            <a:extLst>
              <a:ext uri="{FF2B5EF4-FFF2-40B4-BE49-F238E27FC236}">
                <a16:creationId xmlns:a16="http://schemas.microsoft.com/office/drawing/2014/main" id="{0B94B0E2-965E-2019-7603-0B738FCA6FE6}"/>
              </a:ext>
            </a:extLst>
          </p:cNvPr>
          <p:cNvSpPr/>
          <p:nvPr/>
        </p:nvSpPr>
        <p:spPr>
          <a:xfrm>
            <a:off x="1397715" y="8331218"/>
            <a:ext cx="437744" cy="548914"/>
          </a:xfrm>
          <a:custGeom>
            <a:avLst/>
            <a:gdLst>
              <a:gd name="connsiteX0" fmla="*/ 0 w 437744"/>
              <a:gd name="connsiteY0" fmla="*/ 379860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0 h 548914"/>
              <a:gd name="connsiteX5" fmla="*/ 0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0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7" name="Freeform: Shape 726">
            <a:extLst>
              <a:ext uri="{FF2B5EF4-FFF2-40B4-BE49-F238E27FC236}">
                <a16:creationId xmlns:a16="http://schemas.microsoft.com/office/drawing/2014/main" id="{AAA8BE5C-E45A-EA60-1407-9FEF58271F3E}"/>
              </a:ext>
            </a:extLst>
          </p:cNvPr>
          <p:cNvSpPr/>
          <p:nvPr/>
        </p:nvSpPr>
        <p:spPr>
          <a:xfrm>
            <a:off x="63067" y="8026594"/>
            <a:ext cx="437744" cy="548914"/>
          </a:xfrm>
          <a:custGeom>
            <a:avLst/>
            <a:gdLst>
              <a:gd name="connsiteX0" fmla="*/ 0 w 437744"/>
              <a:gd name="connsiteY0" fmla="*/ 379860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0 h 548914"/>
              <a:gd name="connsiteX5" fmla="*/ 0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0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8" name="Freeform: Shape 727">
            <a:extLst>
              <a:ext uri="{FF2B5EF4-FFF2-40B4-BE49-F238E27FC236}">
                <a16:creationId xmlns:a16="http://schemas.microsoft.com/office/drawing/2014/main" id="{E5593311-CBB1-BB18-65E3-608185275961}"/>
              </a:ext>
            </a:extLst>
          </p:cNvPr>
          <p:cNvSpPr/>
          <p:nvPr/>
        </p:nvSpPr>
        <p:spPr>
          <a:xfrm>
            <a:off x="-413262" y="7646732"/>
            <a:ext cx="173401" cy="759721"/>
          </a:xfrm>
          <a:custGeom>
            <a:avLst/>
            <a:gdLst>
              <a:gd name="connsiteX0" fmla="*/ 0 w 173401"/>
              <a:gd name="connsiteY0" fmla="*/ 379861 h 759721"/>
              <a:gd name="connsiteX1" fmla="*/ 86701 w 173401"/>
              <a:gd name="connsiteY1" fmla="*/ 0 h 759721"/>
              <a:gd name="connsiteX2" fmla="*/ 173401 w 173401"/>
              <a:gd name="connsiteY2" fmla="*/ 379861 h 759721"/>
              <a:gd name="connsiteX3" fmla="*/ 86701 w 173401"/>
              <a:gd name="connsiteY3" fmla="*/ 759722 h 759721"/>
              <a:gd name="connsiteX4" fmla="*/ 0 w 173401"/>
              <a:gd name="connsiteY4" fmla="*/ 379861 h 759721"/>
              <a:gd name="connsiteX5" fmla="*/ 0 w 173401"/>
              <a:gd name="connsiteY5" fmla="*/ 379861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1"/>
                </a:moveTo>
                <a:lnTo>
                  <a:pt x="86701" y="0"/>
                </a:lnTo>
                <a:lnTo>
                  <a:pt x="173401" y="379861"/>
                </a:lnTo>
                <a:lnTo>
                  <a:pt x="86701" y="759722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9" name="Freeform: Shape 728">
            <a:extLst>
              <a:ext uri="{FF2B5EF4-FFF2-40B4-BE49-F238E27FC236}">
                <a16:creationId xmlns:a16="http://schemas.microsoft.com/office/drawing/2014/main" id="{323655D4-254C-04EE-D90E-EB0D3DBE54E7}"/>
              </a:ext>
            </a:extLst>
          </p:cNvPr>
          <p:cNvSpPr/>
          <p:nvPr/>
        </p:nvSpPr>
        <p:spPr>
          <a:xfrm>
            <a:off x="2975292" y="8331218"/>
            <a:ext cx="173401" cy="759721"/>
          </a:xfrm>
          <a:custGeom>
            <a:avLst/>
            <a:gdLst>
              <a:gd name="connsiteX0" fmla="*/ 0 w 173401"/>
              <a:gd name="connsiteY0" fmla="*/ 379860 h 759721"/>
              <a:gd name="connsiteX1" fmla="*/ 86701 w 173401"/>
              <a:gd name="connsiteY1" fmla="*/ 0 h 759721"/>
              <a:gd name="connsiteX2" fmla="*/ 173401 w 173401"/>
              <a:gd name="connsiteY2" fmla="*/ 379860 h 759721"/>
              <a:gd name="connsiteX3" fmla="*/ 86701 w 173401"/>
              <a:gd name="connsiteY3" fmla="*/ 759722 h 759721"/>
              <a:gd name="connsiteX4" fmla="*/ 0 w 173401"/>
              <a:gd name="connsiteY4" fmla="*/ 379860 h 759721"/>
              <a:gd name="connsiteX5" fmla="*/ 0 w 173401"/>
              <a:gd name="connsiteY5" fmla="*/ 379860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0"/>
                </a:moveTo>
                <a:lnTo>
                  <a:pt x="86701" y="0"/>
                </a:lnTo>
                <a:lnTo>
                  <a:pt x="173401" y="379860"/>
                </a:lnTo>
                <a:lnTo>
                  <a:pt x="86701" y="759722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0" name="Freeform: Shape 729">
            <a:extLst>
              <a:ext uri="{FF2B5EF4-FFF2-40B4-BE49-F238E27FC236}">
                <a16:creationId xmlns:a16="http://schemas.microsoft.com/office/drawing/2014/main" id="{A19EAE37-C4F0-AF31-A732-259A53298344}"/>
              </a:ext>
            </a:extLst>
          </p:cNvPr>
          <p:cNvSpPr/>
          <p:nvPr/>
        </p:nvSpPr>
        <p:spPr>
          <a:xfrm>
            <a:off x="1748759" y="8195647"/>
            <a:ext cx="329630" cy="684484"/>
          </a:xfrm>
          <a:custGeom>
            <a:avLst/>
            <a:gdLst>
              <a:gd name="connsiteX0" fmla="*/ 86701 w 329630"/>
              <a:gd name="connsiteY0" fmla="*/ 304624 h 684484"/>
              <a:gd name="connsiteX1" fmla="*/ 329631 w 329630"/>
              <a:gd name="connsiteY1" fmla="*/ 0 h 684484"/>
              <a:gd name="connsiteX2" fmla="*/ 242930 w 329630"/>
              <a:gd name="connsiteY2" fmla="*/ 379860 h 684484"/>
              <a:gd name="connsiteX3" fmla="*/ 0 w 329630"/>
              <a:gd name="connsiteY3" fmla="*/ 684485 h 684484"/>
              <a:gd name="connsiteX4" fmla="*/ 86701 w 329630"/>
              <a:gd name="connsiteY4" fmla="*/ 304624 h 684484"/>
              <a:gd name="connsiteX5" fmla="*/ 86701 w 329630"/>
              <a:gd name="connsiteY5" fmla="*/ 304624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86701" y="304624"/>
                </a:moveTo>
                <a:lnTo>
                  <a:pt x="329631" y="0"/>
                </a:lnTo>
                <a:lnTo>
                  <a:pt x="242930" y="379860"/>
                </a:lnTo>
                <a:lnTo>
                  <a:pt x="0" y="684485"/>
                </a:lnTo>
                <a:lnTo>
                  <a:pt x="86701" y="304624"/>
                </a:lnTo>
                <a:lnTo>
                  <a:pt x="86701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1" name="Freeform: Shape 730">
            <a:extLst>
              <a:ext uri="{FF2B5EF4-FFF2-40B4-BE49-F238E27FC236}">
                <a16:creationId xmlns:a16="http://schemas.microsoft.com/office/drawing/2014/main" id="{20A4F7FF-3DBA-279B-A712-0E02CC15FB66}"/>
              </a:ext>
            </a:extLst>
          </p:cNvPr>
          <p:cNvSpPr/>
          <p:nvPr/>
        </p:nvSpPr>
        <p:spPr>
          <a:xfrm>
            <a:off x="4483341" y="4401631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2" name="Freeform: Shape 731">
            <a:extLst>
              <a:ext uri="{FF2B5EF4-FFF2-40B4-BE49-F238E27FC236}">
                <a16:creationId xmlns:a16="http://schemas.microsoft.com/office/drawing/2014/main" id="{A393AC53-53D7-3D02-1FA4-7AA2117337F1}"/>
              </a:ext>
            </a:extLst>
          </p:cNvPr>
          <p:cNvSpPr/>
          <p:nvPr/>
        </p:nvSpPr>
        <p:spPr>
          <a:xfrm>
            <a:off x="5709874" y="5939655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3" name="Freeform: Shape 732">
            <a:extLst>
              <a:ext uri="{FF2B5EF4-FFF2-40B4-BE49-F238E27FC236}">
                <a16:creationId xmlns:a16="http://schemas.microsoft.com/office/drawing/2014/main" id="{2063DC25-B0E9-9B48-6D11-718E928FCAC5}"/>
              </a:ext>
            </a:extLst>
          </p:cNvPr>
          <p:cNvSpPr/>
          <p:nvPr/>
        </p:nvSpPr>
        <p:spPr>
          <a:xfrm>
            <a:off x="4045596" y="2483746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4" name="Freeform: Shape 733">
            <a:extLst>
              <a:ext uri="{FF2B5EF4-FFF2-40B4-BE49-F238E27FC236}">
                <a16:creationId xmlns:a16="http://schemas.microsoft.com/office/drawing/2014/main" id="{E02B636F-A117-51EF-3E9F-BD19CA4D23D9}"/>
              </a:ext>
            </a:extLst>
          </p:cNvPr>
          <p:cNvSpPr/>
          <p:nvPr/>
        </p:nvSpPr>
        <p:spPr>
          <a:xfrm>
            <a:off x="6450547" y="7477679"/>
            <a:ext cx="702087" cy="338108"/>
          </a:xfrm>
          <a:custGeom>
            <a:avLst/>
            <a:gdLst>
              <a:gd name="connsiteX0" fmla="*/ 0 w 702087"/>
              <a:gd name="connsiteY0" fmla="*/ 169054 h 338108"/>
              <a:gd name="connsiteX1" fmla="*/ 351044 w 702087"/>
              <a:gd name="connsiteY1" fmla="*/ 0 h 338108"/>
              <a:gd name="connsiteX2" fmla="*/ 702088 w 702087"/>
              <a:gd name="connsiteY2" fmla="*/ 169054 h 338108"/>
              <a:gd name="connsiteX3" fmla="*/ 351044 w 702087"/>
              <a:gd name="connsiteY3" fmla="*/ 338109 h 338108"/>
              <a:gd name="connsiteX4" fmla="*/ 0 w 702087"/>
              <a:gd name="connsiteY4" fmla="*/ 169054 h 338108"/>
              <a:gd name="connsiteX5" fmla="*/ 0 w 702087"/>
              <a:gd name="connsiteY5" fmla="*/ 169054 h 338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8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9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5" name="Freeform: Shape 734">
            <a:extLst>
              <a:ext uri="{FF2B5EF4-FFF2-40B4-BE49-F238E27FC236}">
                <a16:creationId xmlns:a16="http://schemas.microsoft.com/office/drawing/2014/main" id="{3C1249A5-2798-4122-5308-FDDBF62FD271}"/>
              </a:ext>
            </a:extLst>
          </p:cNvPr>
          <p:cNvSpPr/>
          <p:nvPr/>
        </p:nvSpPr>
        <p:spPr>
          <a:xfrm>
            <a:off x="3061993" y="1250347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6" name="Freeform: Shape 735">
            <a:extLst>
              <a:ext uri="{FF2B5EF4-FFF2-40B4-BE49-F238E27FC236}">
                <a16:creationId xmlns:a16="http://schemas.microsoft.com/office/drawing/2014/main" id="{1A22F1E4-5C55-36BF-222E-3D223B2C308C}"/>
              </a:ext>
            </a:extLst>
          </p:cNvPr>
          <p:cNvSpPr/>
          <p:nvPr/>
        </p:nvSpPr>
        <p:spPr>
          <a:xfrm>
            <a:off x="2710949" y="-287677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7" name="Freeform: Shape 736">
            <a:extLst>
              <a:ext uri="{FF2B5EF4-FFF2-40B4-BE49-F238E27FC236}">
                <a16:creationId xmlns:a16="http://schemas.microsoft.com/office/drawing/2014/main" id="{585C074B-728C-EC7C-0BD2-B8ED3796495A}"/>
              </a:ext>
            </a:extLst>
          </p:cNvPr>
          <p:cNvSpPr/>
          <p:nvPr/>
        </p:nvSpPr>
        <p:spPr>
          <a:xfrm>
            <a:off x="4396640" y="4021770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0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0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8" name="Freeform: Shape 737">
            <a:extLst>
              <a:ext uri="{FF2B5EF4-FFF2-40B4-BE49-F238E27FC236}">
                <a16:creationId xmlns:a16="http://schemas.microsoft.com/office/drawing/2014/main" id="{FE876A35-E48F-CA2D-9CF5-6E3DCD6B1A62}"/>
              </a:ext>
            </a:extLst>
          </p:cNvPr>
          <p:cNvSpPr/>
          <p:nvPr/>
        </p:nvSpPr>
        <p:spPr>
          <a:xfrm>
            <a:off x="5380243" y="5255170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0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0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9" name="Freeform: Shape 738">
            <a:extLst>
              <a:ext uri="{FF2B5EF4-FFF2-40B4-BE49-F238E27FC236}">
                <a16:creationId xmlns:a16="http://schemas.microsoft.com/office/drawing/2014/main" id="{3E73AC35-BDA3-D3B3-21ED-6CF3997C785F}"/>
              </a:ext>
            </a:extLst>
          </p:cNvPr>
          <p:cNvSpPr/>
          <p:nvPr/>
        </p:nvSpPr>
        <p:spPr>
          <a:xfrm>
            <a:off x="4396640" y="2652800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0" name="Freeform: Shape 739">
            <a:extLst>
              <a:ext uri="{FF2B5EF4-FFF2-40B4-BE49-F238E27FC236}">
                <a16:creationId xmlns:a16="http://schemas.microsoft.com/office/drawing/2014/main" id="{EB39E910-6C44-B018-D8B9-3C4F9BCF604B}"/>
              </a:ext>
            </a:extLst>
          </p:cNvPr>
          <p:cNvSpPr/>
          <p:nvPr/>
        </p:nvSpPr>
        <p:spPr>
          <a:xfrm>
            <a:off x="6060918" y="6108709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5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5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1" name="Freeform: Shape 740">
            <a:extLst>
              <a:ext uri="{FF2B5EF4-FFF2-40B4-BE49-F238E27FC236}">
                <a16:creationId xmlns:a16="http://schemas.microsoft.com/office/drawing/2014/main" id="{EF6BE095-7325-4DA4-8C77-B4B38AA831AB}"/>
              </a:ext>
            </a:extLst>
          </p:cNvPr>
          <p:cNvSpPr/>
          <p:nvPr/>
        </p:nvSpPr>
        <p:spPr>
          <a:xfrm>
            <a:off x="3413037" y="1419400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2" name="Freeform: Shape 741">
            <a:extLst>
              <a:ext uri="{FF2B5EF4-FFF2-40B4-BE49-F238E27FC236}">
                <a16:creationId xmlns:a16="http://schemas.microsoft.com/office/drawing/2014/main" id="{A7B95F4F-155C-FB34-145E-18B9D5A506EC}"/>
              </a:ext>
            </a:extLst>
          </p:cNvPr>
          <p:cNvSpPr/>
          <p:nvPr/>
        </p:nvSpPr>
        <p:spPr>
          <a:xfrm>
            <a:off x="6801592" y="7646732"/>
            <a:ext cx="437744" cy="548914"/>
          </a:xfrm>
          <a:custGeom>
            <a:avLst/>
            <a:gdLst>
              <a:gd name="connsiteX0" fmla="*/ 0 w 437744"/>
              <a:gd name="connsiteY0" fmla="*/ 169055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0 w 437744"/>
              <a:gd name="connsiteY3" fmla="*/ 548915 h 548914"/>
              <a:gd name="connsiteX4" fmla="*/ 0 w 437744"/>
              <a:gd name="connsiteY4" fmla="*/ 169055 h 548914"/>
              <a:gd name="connsiteX5" fmla="*/ 0 w 437744"/>
              <a:gd name="connsiteY5" fmla="*/ 169055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5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0" y="548915"/>
                </a:lnTo>
                <a:lnTo>
                  <a:pt x="0" y="169055"/>
                </a:lnTo>
                <a:lnTo>
                  <a:pt x="0" y="1690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3" name="Freeform: Shape 742">
            <a:extLst>
              <a:ext uri="{FF2B5EF4-FFF2-40B4-BE49-F238E27FC236}">
                <a16:creationId xmlns:a16="http://schemas.microsoft.com/office/drawing/2014/main" id="{E674FD1C-877B-CC99-D94B-854340E1E4BC}"/>
              </a:ext>
            </a:extLst>
          </p:cNvPr>
          <p:cNvSpPr/>
          <p:nvPr/>
        </p:nvSpPr>
        <p:spPr>
          <a:xfrm>
            <a:off x="3061993" y="-118623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4" name="Freeform: Shape 743">
            <a:extLst>
              <a:ext uri="{FF2B5EF4-FFF2-40B4-BE49-F238E27FC236}">
                <a16:creationId xmlns:a16="http://schemas.microsoft.com/office/drawing/2014/main" id="{DAE5E7AF-97C4-4451-40AD-5E1F0393EAE0}"/>
              </a:ext>
            </a:extLst>
          </p:cNvPr>
          <p:cNvSpPr/>
          <p:nvPr/>
        </p:nvSpPr>
        <p:spPr>
          <a:xfrm>
            <a:off x="2381318" y="-972162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5" name="Freeform: Shape 744">
            <a:extLst>
              <a:ext uri="{FF2B5EF4-FFF2-40B4-BE49-F238E27FC236}">
                <a16:creationId xmlns:a16="http://schemas.microsoft.com/office/drawing/2014/main" id="{8F657741-4BE7-1602-01B6-49AA3F7D147E}"/>
              </a:ext>
            </a:extLst>
          </p:cNvPr>
          <p:cNvSpPr/>
          <p:nvPr/>
        </p:nvSpPr>
        <p:spPr>
          <a:xfrm>
            <a:off x="4396640" y="3717146"/>
            <a:ext cx="593973" cy="473678"/>
          </a:xfrm>
          <a:custGeom>
            <a:avLst/>
            <a:gdLst>
              <a:gd name="connsiteX0" fmla="*/ 242930 w 593973"/>
              <a:gd name="connsiteY0" fmla="*/ 169054 h 473678"/>
              <a:gd name="connsiteX1" fmla="*/ 593974 w 593973"/>
              <a:gd name="connsiteY1" fmla="*/ 0 h 473678"/>
              <a:gd name="connsiteX2" fmla="*/ 351044 w 593973"/>
              <a:gd name="connsiteY2" fmla="*/ 304625 h 473678"/>
              <a:gd name="connsiteX3" fmla="*/ 0 w 593973"/>
              <a:gd name="connsiteY3" fmla="*/ 473678 h 473678"/>
              <a:gd name="connsiteX4" fmla="*/ 242930 w 593973"/>
              <a:gd name="connsiteY4" fmla="*/ 169054 h 473678"/>
              <a:gd name="connsiteX5" fmla="*/ 24293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242930" y="169054"/>
                </a:moveTo>
                <a:lnTo>
                  <a:pt x="593974" y="0"/>
                </a:lnTo>
                <a:lnTo>
                  <a:pt x="351044" y="304625"/>
                </a:lnTo>
                <a:lnTo>
                  <a:pt x="0" y="473678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6" name="Freeform: Shape 745">
            <a:extLst>
              <a:ext uri="{FF2B5EF4-FFF2-40B4-BE49-F238E27FC236}">
                <a16:creationId xmlns:a16="http://schemas.microsoft.com/office/drawing/2014/main" id="{82C22A02-BE2D-2982-0061-76003542E61F}"/>
              </a:ext>
            </a:extLst>
          </p:cNvPr>
          <p:cNvSpPr/>
          <p:nvPr/>
        </p:nvSpPr>
        <p:spPr>
          <a:xfrm>
            <a:off x="5904689" y="6488569"/>
            <a:ext cx="593974" cy="473678"/>
          </a:xfrm>
          <a:custGeom>
            <a:avLst/>
            <a:gdLst>
              <a:gd name="connsiteX0" fmla="*/ 242930 w 593974"/>
              <a:gd name="connsiteY0" fmla="*/ 169054 h 473678"/>
              <a:gd name="connsiteX1" fmla="*/ 593974 w 593974"/>
              <a:gd name="connsiteY1" fmla="*/ 0 h 473678"/>
              <a:gd name="connsiteX2" fmla="*/ 351044 w 593974"/>
              <a:gd name="connsiteY2" fmla="*/ 304625 h 473678"/>
              <a:gd name="connsiteX3" fmla="*/ 0 w 593974"/>
              <a:gd name="connsiteY3" fmla="*/ 473678 h 473678"/>
              <a:gd name="connsiteX4" fmla="*/ 242930 w 593974"/>
              <a:gd name="connsiteY4" fmla="*/ 169054 h 473678"/>
              <a:gd name="connsiteX5" fmla="*/ 24293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169054"/>
                </a:moveTo>
                <a:lnTo>
                  <a:pt x="593974" y="0"/>
                </a:lnTo>
                <a:lnTo>
                  <a:pt x="351044" y="304625"/>
                </a:lnTo>
                <a:lnTo>
                  <a:pt x="0" y="473678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7" name="Freeform: Shape 746">
            <a:extLst>
              <a:ext uri="{FF2B5EF4-FFF2-40B4-BE49-F238E27FC236}">
                <a16:creationId xmlns:a16="http://schemas.microsoft.com/office/drawing/2014/main" id="{9852172F-E64F-2A6F-E6DC-0913D9DB88DA}"/>
              </a:ext>
            </a:extLst>
          </p:cNvPr>
          <p:cNvSpPr/>
          <p:nvPr/>
        </p:nvSpPr>
        <p:spPr>
          <a:xfrm>
            <a:off x="3061993" y="945722"/>
            <a:ext cx="593974" cy="473678"/>
          </a:xfrm>
          <a:custGeom>
            <a:avLst/>
            <a:gdLst>
              <a:gd name="connsiteX0" fmla="*/ 242930 w 593974"/>
              <a:gd name="connsiteY0" fmla="*/ 169054 h 473678"/>
              <a:gd name="connsiteX1" fmla="*/ 593974 w 593974"/>
              <a:gd name="connsiteY1" fmla="*/ 0 h 473678"/>
              <a:gd name="connsiteX2" fmla="*/ 351044 w 593974"/>
              <a:gd name="connsiteY2" fmla="*/ 304625 h 473678"/>
              <a:gd name="connsiteX3" fmla="*/ 0 w 593974"/>
              <a:gd name="connsiteY3" fmla="*/ 473678 h 473678"/>
              <a:gd name="connsiteX4" fmla="*/ 242930 w 593974"/>
              <a:gd name="connsiteY4" fmla="*/ 169054 h 473678"/>
              <a:gd name="connsiteX5" fmla="*/ 24293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169054"/>
                </a:moveTo>
                <a:lnTo>
                  <a:pt x="593974" y="0"/>
                </a:lnTo>
                <a:lnTo>
                  <a:pt x="351044" y="304625"/>
                </a:lnTo>
                <a:lnTo>
                  <a:pt x="0" y="473678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8" name="Freeform: Shape 747">
            <a:extLst>
              <a:ext uri="{FF2B5EF4-FFF2-40B4-BE49-F238E27FC236}">
                <a16:creationId xmlns:a16="http://schemas.microsoft.com/office/drawing/2014/main" id="{9FFD3210-6773-0091-4B46-AEEE9EC56799}"/>
              </a:ext>
            </a:extLst>
          </p:cNvPr>
          <p:cNvSpPr/>
          <p:nvPr/>
        </p:nvSpPr>
        <p:spPr>
          <a:xfrm>
            <a:off x="5709874" y="2863607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9" name="Freeform: Shape 748">
            <a:extLst>
              <a:ext uri="{FF2B5EF4-FFF2-40B4-BE49-F238E27FC236}">
                <a16:creationId xmlns:a16="http://schemas.microsoft.com/office/drawing/2014/main" id="{258EA278-5BD3-FB48-A065-1F9FCC850A96}"/>
              </a:ext>
            </a:extLst>
          </p:cNvPr>
          <p:cNvSpPr/>
          <p:nvPr/>
        </p:nvSpPr>
        <p:spPr>
          <a:xfrm>
            <a:off x="6450547" y="4401631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0" name="Freeform: Shape 749">
            <a:extLst>
              <a:ext uri="{FF2B5EF4-FFF2-40B4-BE49-F238E27FC236}">
                <a16:creationId xmlns:a16="http://schemas.microsoft.com/office/drawing/2014/main" id="{3FF0A186-7467-1C40-0964-D5047186E634}"/>
              </a:ext>
            </a:extLst>
          </p:cNvPr>
          <p:cNvSpPr/>
          <p:nvPr/>
        </p:nvSpPr>
        <p:spPr>
          <a:xfrm>
            <a:off x="4639570" y="1250347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1" name="Freeform: Shape 750">
            <a:extLst>
              <a:ext uri="{FF2B5EF4-FFF2-40B4-BE49-F238E27FC236}">
                <a16:creationId xmlns:a16="http://schemas.microsoft.com/office/drawing/2014/main" id="{EE085AD1-D532-A9D1-952A-52B3D6953241}"/>
              </a:ext>
            </a:extLst>
          </p:cNvPr>
          <p:cNvSpPr/>
          <p:nvPr/>
        </p:nvSpPr>
        <p:spPr>
          <a:xfrm>
            <a:off x="6801592" y="5939655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2" name="Freeform: Shape 751">
            <a:extLst>
              <a:ext uri="{FF2B5EF4-FFF2-40B4-BE49-F238E27FC236}">
                <a16:creationId xmlns:a16="http://schemas.microsoft.com/office/drawing/2014/main" id="{62355B15-215C-88CB-587E-1F6B80B2C386}"/>
              </a:ext>
            </a:extLst>
          </p:cNvPr>
          <p:cNvSpPr/>
          <p:nvPr/>
        </p:nvSpPr>
        <p:spPr>
          <a:xfrm>
            <a:off x="4045596" y="-592301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3" name="Freeform: Shape 752">
            <a:extLst>
              <a:ext uri="{FF2B5EF4-FFF2-40B4-BE49-F238E27FC236}">
                <a16:creationId xmlns:a16="http://schemas.microsoft.com/office/drawing/2014/main" id="{91AD5B75-30CC-4879-7190-12331757D7A1}"/>
              </a:ext>
            </a:extLst>
          </p:cNvPr>
          <p:cNvSpPr/>
          <p:nvPr/>
        </p:nvSpPr>
        <p:spPr>
          <a:xfrm>
            <a:off x="8028125" y="7477679"/>
            <a:ext cx="702087" cy="338108"/>
          </a:xfrm>
          <a:custGeom>
            <a:avLst/>
            <a:gdLst>
              <a:gd name="connsiteX0" fmla="*/ 0 w 702087"/>
              <a:gd name="connsiteY0" fmla="*/ 169054 h 338108"/>
              <a:gd name="connsiteX1" fmla="*/ 351044 w 702087"/>
              <a:gd name="connsiteY1" fmla="*/ 0 h 338108"/>
              <a:gd name="connsiteX2" fmla="*/ 702088 w 702087"/>
              <a:gd name="connsiteY2" fmla="*/ 169054 h 338108"/>
              <a:gd name="connsiteX3" fmla="*/ 351044 w 702087"/>
              <a:gd name="connsiteY3" fmla="*/ 338109 h 338108"/>
              <a:gd name="connsiteX4" fmla="*/ 0 w 702087"/>
              <a:gd name="connsiteY4" fmla="*/ 169054 h 338108"/>
              <a:gd name="connsiteX5" fmla="*/ 0 w 702087"/>
              <a:gd name="connsiteY5" fmla="*/ 169054 h 338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8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9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4" name="Freeform: Shape 753">
            <a:extLst>
              <a:ext uri="{FF2B5EF4-FFF2-40B4-BE49-F238E27FC236}">
                <a16:creationId xmlns:a16="http://schemas.microsoft.com/office/drawing/2014/main" id="{1E9A0B93-A735-CCD3-150B-1C70317324E0}"/>
              </a:ext>
            </a:extLst>
          </p:cNvPr>
          <p:cNvSpPr/>
          <p:nvPr/>
        </p:nvSpPr>
        <p:spPr>
          <a:xfrm>
            <a:off x="6060918" y="3641910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5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5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5" name="Freeform: Shape 754">
            <a:extLst>
              <a:ext uri="{FF2B5EF4-FFF2-40B4-BE49-F238E27FC236}">
                <a16:creationId xmlns:a16="http://schemas.microsoft.com/office/drawing/2014/main" id="{C86BE7C9-E3BC-8C01-1AEE-2A0FDDDB88AD}"/>
              </a:ext>
            </a:extLst>
          </p:cNvPr>
          <p:cNvSpPr/>
          <p:nvPr/>
        </p:nvSpPr>
        <p:spPr>
          <a:xfrm>
            <a:off x="7044521" y="4875309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5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5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6" name="Freeform: Shape 755">
            <a:extLst>
              <a:ext uri="{FF2B5EF4-FFF2-40B4-BE49-F238E27FC236}">
                <a16:creationId xmlns:a16="http://schemas.microsoft.com/office/drawing/2014/main" id="{525B1756-B224-75F3-0ACE-09695C1F7655}"/>
              </a:ext>
            </a:extLst>
          </p:cNvPr>
          <p:cNvSpPr/>
          <p:nvPr/>
        </p:nvSpPr>
        <p:spPr>
          <a:xfrm>
            <a:off x="5623174" y="2483746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7" name="Freeform: Shape 756">
            <a:extLst>
              <a:ext uri="{FF2B5EF4-FFF2-40B4-BE49-F238E27FC236}">
                <a16:creationId xmlns:a16="http://schemas.microsoft.com/office/drawing/2014/main" id="{CDC1EA95-4E5B-8DA2-6E84-540F80BF7BDC}"/>
              </a:ext>
            </a:extLst>
          </p:cNvPr>
          <p:cNvSpPr/>
          <p:nvPr/>
        </p:nvSpPr>
        <p:spPr>
          <a:xfrm>
            <a:off x="7395566" y="6413333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0 w 437744"/>
              <a:gd name="connsiteY3" fmla="*/ 548915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0" y="548915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8" name="Freeform: Shape 757">
            <a:extLst>
              <a:ext uri="{FF2B5EF4-FFF2-40B4-BE49-F238E27FC236}">
                <a16:creationId xmlns:a16="http://schemas.microsoft.com/office/drawing/2014/main" id="{0BE7C0E3-1C32-098C-3759-8A0CF94CA211}"/>
              </a:ext>
            </a:extLst>
          </p:cNvPr>
          <p:cNvSpPr/>
          <p:nvPr/>
        </p:nvSpPr>
        <p:spPr>
          <a:xfrm>
            <a:off x="4990614" y="1419400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9" name="Freeform: Shape 758">
            <a:extLst>
              <a:ext uri="{FF2B5EF4-FFF2-40B4-BE49-F238E27FC236}">
                <a16:creationId xmlns:a16="http://schemas.microsoft.com/office/drawing/2014/main" id="{8101F363-DE6E-DFE6-707E-3E564E019795}"/>
              </a:ext>
            </a:extLst>
          </p:cNvPr>
          <p:cNvSpPr/>
          <p:nvPr/>
        </p:nvSpPr>
        <p:spPr>
          <a:xfrm>
            <a:off x="8379169" y="7646732"/>
            <a:ext cx="437744" cy="548914"/>
          </a:xfrm>
          <a:custGeom>
            <a:avLst/>
            <a:gdLst>
              <a:gd name="connsiteX0" fmla="*/ 0 w 437744"/>
              <a:gd name="connsiteY0" fmla="*/ 169055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0 w 437744"/>
              <a:gd name="connsiteY3" fmla="*/ 548915 h 548914"/>
              <a:gd name="connsiteX4" fmla="*/ 0 w 437744"/>
              <a:gd name="connsiteY4" fmla="*/ 169055 h 548914"/>
              <a:gd name="connsiteX5" fmla="*/ 0 w 437744"/>
              <a:gd name="connsiteY5" fmla="*/ 169055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5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0" y="548915"/>
                </a:lnTo>
                <a:lnTo>
                  <a:pt x="0" y="169055"/>
                </a:lnTo>
                <a:lnTo>
                  <a:pt x="0" y="1690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0" name="Freeform: Shape 759">
            <a:extLst>
              <a:ext uri="{FF2B5EF4-FFF2-40B4-BE49-F238E27FC236}">
                <a16:creationId xmlns:a16="http://schemas.microsoft.com/office/drawing/2014/main" id="{17A99A54-87A1-3563-7205-69CA2BF9258D}"/>
              </a:ext>
            </a:extLst>
          </p:cNvPr>
          <p:cNvSpPr/>
          <p:nvPr/>
        </p:nvSpPr>
        <p:spPr>
          <a:xfrm>
            <a:off x="4639570" y="-118623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1" name="Freeform: Shape 760">
            <a:extLst>
              <a:ext uri="{FF2B5EF4-FFF2-40B4-BE49-F238E27FC236}">
                <a16:creationId xmlns:a16="http://schemas.microsoft.com/office/drawing/2014/main" id="{B878ABF4-A2F8-7C3D-556E-F926F6745EE1}"/>
              </a:ext>
            </a:extLst>
          </p:cNvPr>
          <p:cNvSpPr/>
          <p:nvPr/>
        </p:nvSpPr>
        <p:spPr>
          <a:xfrm>
            <a:off x="8379169" y="9015703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0 h 548914"/>
              <a:gd name="connsiteX3" fmla="*/ 86700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0"/>
                </a:lnTo>
                <a:lnTo>
                  <a:pt x="86700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2" name="Freeform: Shape 761">
            <a:extLst>
              <a:ext uri="{FF2B5EF4-FFF2-40B4-BE49-F238E27FC236}">
                <a16:creationId xmlns:a16="http://schemas.microsoft.com/office/drawing/2014/main" id="{0A600983-1FE8-FC35-8D58-88D28E0B6A27}"/>
              </a:ext>
            </a:extLst>
          </p:cNvPr>
          <p:cNvSpPr/>
          <p:nvPr/>
        </p:nvSpPr>
        <p:spPr>
          <a:xfrm>
            <a:off x="4045596" y="-1352022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3" name="Freeform: Shape 762">
            <a:extLst>
              <a:ext uri="{FF2B5EF4-FFF2-40B4-BE49-F238E27FC236}">
                <a16:creationId xmlns:a16="http://schemas.microsoft.com/office/drawing/2014/main" id="{1D7D04DB-5105-CBB4-72E2-4C64BE502881}"/>
              </a:ext>
            </a:extLst>
          </p:cNvPr>
          <p:cNvSpPr/>
          <p:nvPr/>
        </p:nvSpPr>
        <p:spPr>
          <a:xfrm>
            <a:off x="6801592" y="5635030"/>
            <a:ext cx="593974" cy="473678"/>
          </a:xfrm>
          <a:custGeom>
            <a:avLst/>
            <a:gdLst>
              <a:gd name="connsiteX0" fmla="*/ 242930 w 593974"/>
              <a:gd name="connsiteY0" fmla="*/ 169054 h 473678"/>
              <a:gd name="connsiteX1" fmla="*/ 593974 w 593974"/>
              <a:gd name="connsiteY1" fmla="*/ 0 h 473678"/>
              <a:gd name="connsiteX2" fmla="*/ 351044 w 593974"/>
              <a:gd name="connsiteY2" fmla="*/ 304625 h 473678"/>
              <a:gd name="connsiteX3" fmla="*/ 0 w 593974"/>
              <a:gd name="connsiteY3" fmla="*/ 473678 h 473678"/>
              <a:gd name="connsiteX4" fmla="*/ 242930 w 593974"/>
              <a:gd name="connsiteY4" fmla="*/ 169054 h 473678"/>
              <a:gd name="connsiteX5" fmla="*/ 24293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169054"/>
                </a:moveTo>
                <a:lnTo>
                  <a:pt x="593974" y="0"/>
                </a:lnTo>
                <a:lnTo>
                  <a:pt x="351044" y="304625"/>
                </a:lnTo>
                <a:lnTo>
                  <a:pt x="0" y="473678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4" name="Freeform: Shape 763">
            <a:extLst>
              <a:ext uri="{FF2B5EF4-FFF2-40B4-BE49-F238E27FC236}">
                <a16:creationId xmlns:a16="http://schemas.microsoft.com/office/drawing/2014/main" id="{714EB61E-099C-24F5-8744-48837E444C7E}"/>
              </a:ext>
            </a:extLst>
          </p:cNvPr>
          <p:cNvSpPr/>
          <p:nvPr/>
        </p:nvSpPr>
        <p:spPr>
          <a:xfrm>
            <a:off x="8222940" y="8026594"/>
            <a:ext cx="593974" cy="473678"/>
          </a:xfrm>
          <a:custGeom>
            <a:avLst/>
            <a:gdLst>
              <a:gd name="connsiteX0" fmla="*/ 242930 w 593974"/>
              <a:gd name="connsiteY0" fmla="*/ 169054 h 473678"/>
              <a:gd name="connsiteX1" fmla="*/ 593974 w 593974"/>
              <a:gd name="connsiteY1" fmla="*/ 0 h 473678"/>
              <a:gd name="connsiteX2" fmla="*/ 351044 w 593974"/>
              <a:gd name="connsiteY2" fmla="*/ 304624 h 473678"/>
              <a:gd name="connsiteX3" fmla="*/ 0 w 593974"/>
              <a:gd name="connsiteY3" fmla="*/ 473678 h 473678"/>
              <a:gd name="connsiteX4" fmla="*/ 242930 w 593974"/>
              <a:gd name="connsiteY4" fmla="*/ 169054 h 473678"/>
              <a:gd name="connsiteX5" fmla="*/ 24293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169054"/>
                </a:moveTo>
                <a:lnTo>
                  <a:pt x="593974" y="0"/>
                </a:lnTo>
                <a:lnTo>
                  <a:pt x="351044" y="304624"/>
                </a:lnTo>
                <a:lnTo>
                  <a:pt x="0" y="473678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5" name="Freeform: Shape 764">
            <a:extLst>
              <a:ext uri="{FF2B5EF4-FFF2-40B4-BE49-F238E27FC236}">
                <a16:creationId xmlns:a16="http://schemas.microsoft.com/office/drawing/2014/main" id="{EAD595E0-4113-B368-8D76-D095BAC5B9D4}"/>
              </a:ext>
            </a:extLst>
          </p:cNvPr>
          <p:cNvSpPr/>
          <p:nvPr/>
        </p:nvSpPr>
        <p:spPr>
          <a:xfrm>
            <a:off x="5817988" y="3032660"/>
            <a:ext cx="593974" cy="473678"/>
          </a:xfrm>
          <a:custGeom>
            <a:avLst/>
            <a:gdLst>
              <a:gd name="connsiteX0" fmla="*/ 242930 w 593974"/>
              <a:gd name="connsiteY0" fmla="*/ 169054 h 473678"/>
              <a:gd name="connsiteX1" fmla="*/ 593974 w 593974"/>
              <a:gd name="connsiteY1" fmla="*/ 0 h 473678"/>
              <a:gd name="connsiteX2" fmla="*/ 351044 w 593974"/>
              <a:gd name="connsiteY2" fmla="*/ 304625 h 473678"/>
              <a:gd name="connsiteX3" fmla="*/ 0 w 593974"/>
              <a:gd name="connsiteY3" fmla="*/ 473678 h 473678"/>
              <a:gd name="connsiteX4" fmla="*/ 242930 w 593974"/>
              <a:gd name="connsiteY4" fmla="*/ 169054 h 473678"/>
              <a:gd name="connsiteX5" fmla="*/ 24293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169054"/>
                </a:moveTo>
                <a:lnTo>
                  <a:pt x="593974" y="0"/>
                </a:lnTo>
                <a:lnTo>
                  <a:pt x="351044" y="304625"/>
                </a:lnTo>
                <a:lnTo>
                  <a:pt x="0" y="473678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6" name="Freeform: Shape 765">
            <a:extLst>
              <a:ext uri="{FF2B5EF4-FFF2-40B4-BE49-F238E27FC236}">
                <a16:creationId xmlns:a16="http://schemas.microsoft.com/office/drawing/2014/main" id="{D4D88BD4-061C-54F4-8A1D-CF1BDA6FE857}"/>
              </a:ext>
            </a:extLst>
          </p:cNvPr>
          <p:cNvSpPr/>
          <p:nvPr/>
        </p:nvSpPr>
        <p:spPr>
          <a:xfrm>
            <a:off x="4483341" y="261237"/>
            <a:ext cx="593973" cy="473678"/>
          </a:xfrm>
          <a:custGeom>
            <a:avLst/>
            <a:gdLst>
              <a:gd name="connsiteX0" fmla="*/ 242930 w 593973"/>
              <a:gd name="connsiteY0" fmla="*/ 169054 h 473678"/>
              <a:gd name="connsiteX1" fmla="*/ 593974 w 593973"/>
              <a:gd name="connsiteY1" fmla="*/ 0 h 473678"/>
              <a:gd name="connsiteX2" fmla="*/ 351044 w 593973"/>
              <a:gd name="connsiteY2" fmla="*/ 304625 h 473678"/>
              <a:gd name="connsiteX3" fmla="*/ 0 w 593973"/>
              <a:gd name="connsiteY3" fmla="*/ 473678 h 473678"/>
              <a:gd name="connsiteX4" fmla="*/ 242930 w 593973"/>
              <a:gd name="connsiteY4" fmla="*/ 169054 h 473678"/>
              <a:gd name="connsiteX5" fmla="*/ 24293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242930" y="169054"/>
                </a:moveTo>
                <a:lnTo>
                  <a:pt x="593974" y="0"/>
                </a:lnTo>
                <a:lnTo>
                  <a:pt x="351044" y="304625"/>
                </a:lnTo>
                <a:lnTo>
                  <a:pt x="0" y="473678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7" name="Freeform: Shape 766">
            <a:extLst>
              <a:ext uri="{FF2B5EF4-FFF2-40B4-BE49-F238E27FC236}">
                <a16:creationId xmlns:a16="http://schemas.microsoft.com/office/drawing/2014/main" id="{3A914641-32A9-F741-737E-67CA19DF6410}"/>
              </a:ext>
            </a:extLst>
          </p:cNvPr>
          <p:cNvSpPr/>
          <p:nvPr/>
        </p:nvSpPr>
        <p:spPr>
          <a:xfrm>
            <a:off x="4132297" y="5939655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8" name="Freeform: Shape 767">
            <a:extLst>
              <a:ext uri="{FF2B5EF4-FFF2-40B4-BE49-F238E27FC236}">
                <a16:creationId xmlns:a16="http://schemas.microsoft.com/office/drawing/2014/main" id="{EB43C42D-454E-3879-E9C9-9AD38637BC92}"/>
              </a:ext>
            </a:extLst>
          </p:cNvPr>
          <p:cNvSpPr/>
          <p:nvPr/>
        </p:nvSpPr>
        <p:spPr>
          <a:xfrm>
            <a:off x="4726271" y="7173054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9" name="Freeform: Shape 768">
            <a:extLst>
              <a:ext uri="{FF2B5EF4-FFF2-40B4-BE49-F238E27FC236}">
                <a16:creationId xmlns:a16="http://schemas.microsoft.com/office/drawing/2014/main" id="{A8D1DEA7-C9DF-F87D-4378-851EC4B9CD8A}"/>
              </a:ext>
            </a:extLst>
          </p:cNvPr>
          <p:cNvSpPr/>
          <p:nvPr/>
        </p:nvSpPr>
        <p:spPr>
          <a:xfrm>
            <a:off x="3304923" y="4021770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0" name="Freeform: Shape 769">
            <a:extLst>
              <a:ext uri="{FF2B5EF4-FFF2-40B4-BE49-F238E27FC236}">
                <a16:creationId xmlns:a16="http://schemas.microsoft.com/office/drawing/2014/main" id="{9614F10A-FA35-35F9-51FD-0DEDA5D417EE}"/>
              </a:ext>
            </a:extLst>
          </p:cNvPr>
          <p:cNvSpPr/>
          <p:nvPr/>
        </p:nvSpPr>
        <p:spPr>
          <a:xfrm>
            <a:off x="2468019" y="2483746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1" name="Freeform: Shape 770">
            <a:extLst>
              <a:ext uri="{FF2B5EF4-FFF2-40B4-BE49-F238E27FC236}">
                <a16:creationId xmlns:a16="http://schemas.microsoft.com/office/drawing/2014/main" id="{7164B7C1-1C28-9248-02AB-F6102AEE8EBB}"/>
              </a:ext>
            </a:extLst>
          </p:cNvPr>
          <p:cNvSpPr/>
          <p:nvPr/>
        </p:nvSpPr>
        <p:spPr>
          <a:xfrm>
            <a:off x="1727346" y="945722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2" name="Freeform: Shape 771">
            <a:extLst>
              <a:ext uri="{FF2B5EF4-FFF2-40B4-BE49-F238E27FC236}">
                <a16:creationId xmlns:a16="http://schemas.microsoft.com/office/drawing/2014/main" id="{ECA15EFB-C554-FD73-6868-0F7846D67A56}"/>
              </a:ext>
            </a:extLst>
          </p:cNvPr>
          <p:cNvSpPr/>
          <p:nvPr/>
        </p:nvSpPr>
        <p:spPr>
          <a:xfrm>
            <a:off x="1133371" y="-287677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3" name="Freeform: Shape 772">
            <a:extLst>
              <a:ext uri="{FF2B5EF4-FFF2-40B4-BE49-F238E27FC236}">
                <a16:creationId xmlns:a16="http://schemas.microsoft.com/office/drawing/2014/main" id="{6BDF8DAA-1D31-DE02-8BB7-DF42841FE38A}"/>
              </a:ext>
            </a:extLst>
          </p:cNvPr>
          <p:cNvSpPr/>
          <p:nvPr/>
        </p:nvSpPr>
        <p:spPr>
          <a:xfrm>
            <a:off x="3655967" y="4190824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0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0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4" name="Freeform: Shape 773">
            <a:extLst>
              <a:ext uri="{FF2B5EF4-FFF2-40B4-BE49-F238E27FC236}">
                <a16:creationId xmlns:a16="http://schemas.microsoft.com/office/drawing/2014/main" id="{99807EF5-2B5A-E878-C7A4-B0CACAD5DA1E}"/>
              </a:ext>
            </a:extLst>
          </p:cNvPr>
          <p:cNvSpPr/>
          <p:nvPr/>
        </p:nvSpPr>
        <p:spPr>
          <a:xfrm>
            <a:off x="4045596" y="5559794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0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0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5" name="Freeform: Shape 774">
            <a:extLst>
              <a:ext uri="{FF2B5EF4-FFF2-40B4-BE49-F238E27FC236}">
                <a16:creationId xmlns:a16="http://schemas.microsoft.com/office/drawing/2014/main" id="{9A61BF9A-CC12-6846-8243-5334FB5DA4F6}"/>
              </a:ext>
            </a:extLst>
          </p:cNvPr>
          <p:cNvSpPr/>
          <p:nvPr/>
        </p:nvSpPr>
        <p:spPr>
          <a:xfrm>
            <a:off x="3061993" y="2957425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6" name="Freeform: Shape 775">
            <a:extLst>
              <a:ext uri="{FF2B5EF4-FFF2-40B4-BE49-F238E27FC236}">
                <a16:creationId xmlns:a16="http://schemas.microsoft.com/office/drawing/2014/main" id="{31497095-545B-4D4C-73E0-DDE03E17EF9B}"/>
              </a:ext>
            </a:extLst>
          </p:cNvPr>
          <p:cNvSpPr/>
          <p:nvPr/>
        </p:nvSpPr>
        <p:spPr>
          <a:xfrm>
            <a:off x="4639570" y="6793194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0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0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7" name="Freeform: Shape 776">
            <a:extLst>
              <a:ext uri="{FF2B5EF4-FFF2-40B4-BE49-F238E27FC236}">
                <a16:creationId xmlns:a16="http://schemas.microsoft.com/office/drawing/2014/main" id="{B16F4E83-DF9F-62E8-A1BF-635AD1CDB317}"/>
              </a:ext>
            </a:extLst>
          </p:cNvPr>
          <p:cNvSpPr/>
          <p:nvPr/>
        </p:nvSpPr>
        <p:spPr>
          <a:xfrm>
            <a:off x="2234619" y="1799261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8" name="Freeform: Shape 777">
            <a:extLst>
              <a:ext uri="{FF2B5EF4-FFF2-40B4-BE49-F238E27FC236}">
                <a16:creationId xmlns:a16="http://schemas.microsoft.com/office/drawing/2014/main" id="{71E362EC-202A-DBB9-1C34-51670484D03B}"/>
              </a:ext>
            </a:extLst>
          </p:cNvPr>
          <p:cNvSpPr/>
          <p:nvPr/>
        </p:nvSpPr>
        <p:spPr>
          <a:xfrm>
            <a:off x="5380243" y="8331218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0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0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9" name="Freeform: Shape 778">
            <a:extLst>
              <a:ext uri="{FF2B5EF4-FFF2-40B4-BE49-F238E27FC236}">
                <a16:creationId xmlns:a16="http://schemas.microsoft.com/office/drawing/2014/main" id="{452CC9D8-3488-CBB2-C692-9EFC0D001DA5}"/>
              </a:ext>
            </a:extLst>
          </p:cNvPr>
          <p:cNvSpPr/>
          <p:nvPr/>
        </p:nvSpPr>
        <p:spPr>
          <a:xfrm>
            <a:off x="1640645" y="565861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0" name="Freeform: Shape 779">
            <a:extLst>
              <a:ext uri="{FF2B5EF4-FFF2-40B4-BE49-F238E27FC236}">
                <a16:creationId xmlns:a16="http://schemas.microsoft.com/office/drawing/2014/main" id="{390850E9-849E-6CFD-42A2-FB7C969A6929}"/>
              </a:ext>
            </a:extLst>
          </p:cNvPr>
          <p:cNvSpPr/>
          <p:nvPr/>
        </p:nvSpPr>
        <p:spPr>
          <a:xfrm>
            <a:off x="1046671" y="-667537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1" name="Freeform: Shape 780">
            <a:extLst>
              <a:ext uri="{FF2B5EF4-FFF2-40B4-BE49-F238E27FC236}">
                <a16:creationId xmlns:a16="http://schemas.microsoft.com/office/drawing/2014/main" id="{8A60878F-3216-AEF7-E398-BE28DAFEC6F3}"/>
              </a:ext>
            </a:extLst>
          </p:cNvPr>
          <p:cNvSpPr/>
          <p:nvPr/>
        </p:nvSpPr>
        <p:spPr>
          <a:xfrm>
            <a:off x="2078390" y="2179121"/>
            <a:ext cx="593973" cy="473678"/>
          </a:xfrm>
          <a:custGeom>
            <a:avLst/>
            <a:gdLst>
              <a:gd name="connsiteX0" fmla="*/ 242930 w 593973"/>
              <a:gd name="connsiteY0" fmla="*/ 169054 h 473678"/>
              <a:gd name="connsiteX1" fmla="*/ 593974 w 593973"/>
              <a:gd name="connsiteY1" fmla="*/ 0 h 473678"/>
              <a:gd name="connsiteX2" fmla="*/ 351044 w 593973"/>
              <a:gd name="connsiteY2" fmla="*/ 304625 h 473678"/>
              <a:gd name="connsiteX3" fmla="*/ 0 w 593973"/>
              <a:gd name="connsiteY3" fmla="*/ 473678 h 473678"/>
              <a:gd name="connsiteX4" fmla="*/ 242930 w 593973"/>
              <a:gd name="connsiteY4" fmla="*/ 169054 h 473678"/>
              <a:gd name="connsiteX5" fmla="*/ 24293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242930" y="169054"/>
                </a:moveTo>
                <a:lnTo>
                  <a:pt x="593974" y="0"/>
                </a:lnTo>
                <a:lnTo>
                  <a:pt x="351044" y="304625"/>
                </a:lnTo>
                <a:lnTo>
                  <a:pt x="0" y="473678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2" name="Freeform: Shape 781">
            <a:extLst>
              <a:ext uri="{FF2B5EF4-FFF2-40B4-BE49-F238E27FC236}">
                <a16:creationId xmlns:a16="http://schemas.microsoft.com/office/drawing/2014/main" id="{5F763466-D2F3-81B1-016B-232D5366A2D6}"/>
              </a:ext>
            </a:extLst>
          </p:cNvPr>
          <p:cNvSpPr/>
          <p:nvPr/>
        </p:nvSpPr>
        <p:spPr>
          <a:xfrm>
            <a:off x="3499737" y="4570684"/>
            <a:ext cx="593974" cy="473678"/>
          </a:xfrm>
          <a:custGeom>
            <a:avLst/>
            <a:gdLst>
              <a:gd name="connsiteX0" fmla="*/ 242930 w 593974"/>
              <a:gd name="connsiteY0" fmla="*/ 169054 h 473678"/>
              <a:gd name="connsiteX1" fmla="*/ 593974 w 593974"/>
              <a:gd name="connsiteY1" fmla="*/ 0 h 473678"/>
              <a:gd name="connsiteX2" fmla="*/ 351044 w 593974"/>
              <a:gd name="connsiteY2" fmla="*/ 304625 h 473678"/>
              <a:gd name="connsiteX3" fmla="*/ 0 w 593974"/>
              <a:gd name="connsiteY3" fmla="*/ 473678 h 473678"/>
              <a:gd name="connsiteX4" fmla="*/ 242930 w 593974"/>
              <a:gd name="connsiteY4" fmla="*/ 169054 h 473678"/>
              <a:gd name="connsiteX5" fmla="*/ 24293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169054"/>
                </a:moveTo>
                <a:lnTo>
                  <a:pt x="593974" y="0"/>
                </a:lnTo>
                <a:lnTo>
                  <a:pt x="351044" y="304625"/>
                </a:lnTo>
                <a:lnTo>
                  <a:pt x="0" y="473678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3" name="Freeform: Shape 782">
            <a:extLst>
              <a:ext uri="{FF2B5EF4-FFF2-40B4-BE49-F238E27FC236}">
                <a16:creationId xmlns:a16="http://schemas.microsoft.com/office/drawing/2014/main" id="{71E5648E-3259-FE26-BC3B-39B9F2A1A45F}"/>
              </a:ext>
            </a:extLst>
          </p:cNvPr>
          <p:cNvSpPr/>
          <p:nvPr/>
        </p:nvSpPr>
        <p:spPr>
          <a:xfrm>
            <a:off x="414111" y="-1276786"/>
            <a:ext cx="593973" cy="473678"/>
          </a:xfrm>
          <a:custGeom>
            <a:avLst/>
            <a:gdLst>
              <a:gd name="connsiteX0" fmla="*/ 242930 w 593973"/>
              <a:gd name="connsiteY0" fmla="*/ 169054 h 473678"/>
              <a:gd name="connsiteX1" fmla="*/ 593974 w 593973"/>
              <a:gd name="connsiteY1" fmla="*/ 0 h 473678"/>
              <a:gd name="connsiteX2" fmla="*/ 351044 w 593973"/>
              <a:gd name="connsiteY2" fmla="*/ 304625 h 473678"/>
              <a:gd name="connsiteX3" fmla="*/ 0 w 593973"/>
              <a:gd name="connsiteY3" fmla="*/ 473678 h 473678"/>
              <a:gd name="connsiteX4" fmla="*/ 242930 w 593973"/>
              <a:gd name="connsiteY4" fmla="*/ 169054 h 473678"/>
              <a:gd name="connsiteX5" fmla="*/ 24293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242930" y="169054"/>
                </a:moveTo>
                <a:lnTo>
                  <a:pt x="593974" y="0"/>
                </a:lnTo>
                <a:lnTo>
                  <a:pt x="351044" y="304625"/>
                </a:lnTo>
                <a:lnTo>
                  <a:pt x="0" y="473678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4" name="Freeform: Shape 783">
            <a:extLst>
              <a:ext uri="{FF2B5EF4-FFF2-40B4-BE49-F238E27FC236}">
                <a16:creationId xmlns:a16="http://schemas.microsoft.com/office/drawing/2014/main" id="{BD3DCA5E-E60A-B6D1-76DE-8DEBE174369F}"/>
              </a:ext>
            </a:extLst>
          </p:cNvPr>
          <p:cNvSpPr/>
          <p:nvPr/>
        </p:nvSpPr>
        <p:spPr>
          <a:xfrm>
            <a:off x="4834385" y="7342108"/>
            <a:ext cx="593973" cy="473678"/>
          </a:xfrm>
          <a:custGeom>
            <a:avLst/>
            <a:gdLst>
              <a:gd name="connsiteX0" fmla="*/ 242930 w 593973"/>
              <a:gd name="connsiteY0" fmla="*/ 169054 h 473678"/>
              <a:gd name="connsiteX1" fmla="*/ 593974 w 593973"/>
              <a:gd name="connsiteY1" fmla="*/ 0 h 473678"/>
              <a:gd name="connsiteX2" fmla="*/ 351044 w 593973"/>
              <a:gd name="connsiteY2" fmla="*/ 304624 h 473678"/>
              <a:gd name="connsiteX3" fmla="*/ 0 w 593973"/>
              <a:gd name="connsiteY3" fmla="*/ 473679 h 473678"/>
              <a:gd name="connsiteX4" fmla="*/ 242930 w 593973"/>
              <a:gd name="connsiteY4" fmla="*/ 169054 h 473678"/>
              <a:gd name="connsiteX5" fmla="*/ 24293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242930" y="169054"/>
                </a:moveTo>
                <a:lnTo>
                  <a:pt x="593974" y="0"/>
                </a:lnTo>
                <a:lnTo>
                  <a:pt x="351044" y="304624"/>
                </a:lnTo>
                <a:lnTo>
                  <a:pt x="0" y="473679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5" name="Freeform: Shape 784">
            <a:extLst>
              <a:ext uri="{FF2B5EF4-FFF2-40B4-BE49-F238E27FC236}">
                <a16:creationId xmlns:a16="http://schemas.microsoft.com/office/drawing/2014/main" id="{6E92F777-093D-B637-CA9D-69473458F7B5}"/>
              </a:ext>
            </a:extLst>
          </p:cNvPr>
          <p:cNvSpPr/>
          <p:nvPr/>
        </p:nvSpPr>
        <p:spPr>
          <a:xfrm>
            <a:off x="6537248" y="945722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6" name="Freeform: Shape 785">
            <a:extLst>
              <a:ext uri="{FF2B5EF4-FFF2-40B4-BE49-F238E27FC236}">
                <a16:creationId xmlns:a16="http://schemas.microsoft.com/office/drawing/2014/main" id="{3FDD1ABA-A930-69A3-F1BE-559910C3FED5}"/>
              </a:ext>
            </a:extLst>
          </p:cNvPr>
          <p:cNvSpPr/>
          <p:nvPr/>
        </p:nvSpPr>
        <p:spPr>
          <a:xfrm>
            <a:off x="6888292" y="2483746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7" name="Freeform: Shape 786">
            <a:extLst>
              <a:ext uri="{FF2B5EF4-FFF2-40B4-BE49-F238E27FC236}">
                <a16:creationId xmlns:a16="http://schemas.microsoft.com/office/drawing/2014/main" id="{B08DC76B-DD2C-F534-817B-6C619E6B0A2B}"/>
              </a:ext>
            </a:extLst>
          </p:cNvPr>
          <p:cNvSpPr/>
          <p:nvPr/>
        </p:nvSpPr>
        <p:spPr>
          <a:xfrm>
            <a:off x="5466944" y="-667537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8" name="Freeform: Shape 787">
            <a:extLst>
              <a:ext uri="{FF2B5EF4-FFF2-40B4-BE49-F238E27FC236}">
                <a16:creationId xmlns:a16="http://schemas.microsoft.com/office/drawing/2014/main" id="{2EDC9BD7-4D81-1627-B794-42C8ACE5E600}"/>
              </a:ext>
            </a:extLst>
          </p:cNvPr>
          <p:cNvSpPr/>
          <p:nvPr/>
        </p:nvSpPr>
        <p:spPr>
          <a:xfrm>
            <a:off x="8114826" y="4021770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9" name="Freeform: Shape 788">
            <a:extLst>
              <a:ext uri="{FF2B5EF4-FFF2-40B4-BE49-F238E27FC236}">
                <a16:creationId xmlns:a16="http://schemas.microsoft.com/office/drawing/2014/main" id="{609BDB8A-2FC4-8165-317C-83DB1E1F703C}"/>
              </a:ext>
            </a:extLst>
          </p:cNvPr>
          <p:cNvSpPr/>
          <p:nvPr/>
        </p:nvSpPr>
        <p:spPr>
          <a:xfrm>
            <a:off x="8465869" y="5559794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0" name="Freeform: Shape 789">
            <a:extLst>
              <a:ext uri="{FF2B5EF4-FFF2-40B4-BE49-F238E27FC236}">
                <a16:creationId xmlns:a16="http://schemas.microsoft.com/office/drawing/2014/main" id="{F0CF6701-256C-5D7E-9B1E-DB04EDE9302C}"/>
              </a:ext>
            </a:extLst>
          </p:cNvPr>
          <p:cNvSpPr/>
          <p:nvPr/>
        </p:nvSpPr>
        <p:spPr>
          <a:xfrm>
            <a:off x="9536174" y="7173054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1" name="Freeform: Shape 790">
            <a:extLst>
              <a:ext uri="{FF2B5EF4-FFF2-40B4-BE49-F238E27FC236}">
                <a16:creationId xmlns:a16="http://schemas.microsoft.com/office/drawing/2014/main" id="{7404AB24-30E7-1431-8AA6-349F27F6E4AE}"/>
              </a:ext>
            </a:extLst>
          </p:cNvPr>
          <p:cNvSpPr/>
          <p:nvPr/>
        </p:nvSpPr>
        <p:spPr>
          <a:xfrm>
            <a:off x="7395566" y="3337285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0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0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2" name="Freeform: Shape 791">
            <a:extLst>
              <a:ext uri="{FF2B5EF4-FFF2-40B4-BE49-F238E27FC236}">
                <a16:creationId xmlns:a16="http://schemas.microsoft.com/office/drawing/2014/main" id="{BEAEEB48-99F5-49E3-EE32-07388AD29226}"/>
              </a:ext>
            </a:extLst>
          </p:cNvPr>
          <p:cNvSpPr/>
          <p:nvPr/>
        </p:nvSpPr>
        <p:spPr>
          <a:xfrm>
            <a:off x="8379169" y="4570684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0 w 437744"/>
              <a:gd name="connsiteY3" fmla="*/ 548915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0" y="548915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3" name="Freeform: Shape 792">
            <a:extLst>
              <a:ext uri="{FF2B5EF4-FFF2-40B4-BE49-F238E27FC236}">
                <a16:creationId xmlns:a16="http://schemas.microsoft.com/office/drawing/2014/main" id="{83CB5AE5-C146-C2D1-1B4B-12E50838A2C5}"/>
              </a:ext>
            </a:extLst>
          </p:cNvPr>
          <p:cNvSpPr/>
          <p:nvPr/>
        </p:nvSpPr>
        <p:spPr>
          <a:xfrm>
            <a:off x="6801592" y="2103886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0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0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4" name="Freeform: Shape 793">
            <a:extLst>
              <a:ext uri="{FF2B5EF4-FFF2-40B4-BE49-F238E27FC236}">
                <a16:creationId xmlns:a16="http://schemas.microsoft.com/office/drawing/2014/main" id="{E74B55F8-D927-2E89-B8B8-42A83004FADD}"/>
              </a:ext>
            </a:extLst>
          </p:cNvPr>
          <p:cNvSpPr/>
          <p:nvPr/>
        </p:nvSpPr>
        <p:spPr>
          <a:xfrm>
            <a:off x="8816914" y="5728848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0 h 548914"/>
              <a:gd name="connsiteX3" fmla="*/ 86700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0"/>
                </a:lnTo>
                <a:lnTo>
                  <a:pt x="86700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5" name="Freeform: Shape 794">
            <a:extLst>
              <a:ext uri="{FF2B5EF4-FFF2-40B4-BE49-F238E27FC236}">
                <a16:creationId xmlns:a16="http://schemas.microsoft.com/office/drawing/2014/main" id="{54BE6F83-7221-5D72-291B-29DF9797C48C}"/>
              </a:ext>
            </a:extLst>
          </p:cNvPr>
          <p:cNvSpPr/>
          <p:nvPr/>
        </p:nvSpPr>
        <p:spPr>
          <a:xfrm>
            <a:off x="6060918" y="565861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6" name="Freeform: Shape 795">
            <a:extLst>
              <a:ext uri="{FF2B5EF4-FFF2-40B4-BE49-F238E27FC236}">
                <a16:creationId xmlns:a16="http://schemas.microsoft.com/office/drawing/2014/main" id="{777D050F-D86E-E66A-BE77-592D385F2214}"/>
              </a:ext>
            </a:extLst>
          </p:cNvPr>
          <p:cNvSpPr/>
          <p:nvPr/>
        </p:nvSpPr>
        <p:spPr>
          <a:xfrm>
            <a:off x="9449473" y="6793194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0 h 548914"/>
              <a:gd name="connsiteX3" fmla="*/ 86700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0"/>
                </a:lnTo>
                <a:lnTo>
                  <a:pt x="86700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7" name="Freeform: Shape 796">
            <a:extLst>
              <a:ext uri="{FF2B5EF4-FFF2-40B4-BE49-F238E27FC236}">
                <a16:creationId xmlns:a16="http://schemas.microsoft.com/office/drawing/2014/main" id="{948B030C-C10C-A049-BD4F-837109B36DD6}"/>
              </a:ext>
            </a:extLst>
          </p:cNvPr>
          <p:cNvSpPr/>
          <p:nvPr/>
        </p:nvSpPr>
        <p:spPr>
          <a:xfrm>
            <a:off x="5817988" y="-498483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8" name="Freeform: Shape 797">
            <a:extLst>
              <a:ext uri="{FF2B5EF4-FFF2-40B4-BE49-F238E27FC236}">
                <a16:creationId xmlns:a16="http://schemas.microsoft.com/office/drawing/2014/main" id="{EE32E7F2-4958-AF77-9611-1A71731FD49C}"/>
              </a:ext>
            </a:extLst>
          </p:cNvPr>
          <p:cNvSpPr/>
          <p:nvPr/>
        </p:nvSpPr>
        <p:spPr>
          <a:xfrm>
            <a:off x="9557587" y="7721969"/>
            <a:ext cx="593974" cy="473678"/>
          </a:xfrm>
          <a:custGeom>
            <a:avLst/>
            <a:gdLst>
              <a:gd name="connsiteX0" fmla="*/ 242930 w 593974"/>
              <a:gd name="connsiteY0" fmla="*/ 169054 h 473678"/>
              <a:gd name="connsiteX1" fmla="*/ 593974 w 593974"/>
              <a:gd name="connsiteY1" fmla="*/ 0 h 473678"/>
              <a:gd name="connsiteX2" fmla="*/ 351044 w 593974"/>
              <a:gd name="connsiteY2" fmla="*/ 304625 h 473678"/>
              <a:gd name="connsiteX3" fmla="*/ 0 w 593974"/>
              <a:gd name="connsiteY3" fmla="*/ 473679 h 473678"/>
              <a:gd name="connsiteX4" fmla="*/ 242930 w 593974"/>
              <a:gd name="connsiteY4" fmla="*/ 169054 h 473678"/>
              <a:gd name="connsiteX5" fmla="*/ 24293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169054"/>
                </a:moveTo>
                <a:lnTo>
                  <a:pt x="593974" y="0"/>
                </a:lnTo>
                <a:lnTo>
                  <a:pt x="351044" y="304625"/>
                </a:lnTo>
                <a:lnTo>
                  <a:pt x="0" y="473679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9" name="Freeform: Shape 798">
            <a:extLst>
              <a:ext uri="{FF2B5EF4-FFF2-40B4-BE49-F238E27FC236}">
                <a16:creationId xmlns:a16="http://schemas.microsoft.com/office/drawing/2014/main" id="{5C30F4A3-48D6-ACC1-1873-D98B623C93F9}"/>
              </a:ext>
            </a:extLst>
          </p:cNvPr>
          <p:cNvSpPr/>
          <p:nvPr/>
        </p:nvSpPr>
        <p:spPr>
          <a:xfrm>
            <a:off x="8222940" y="4950545"/>
            <a:ext cx="593974" cy="473678"/>
          </a:xfrm>
          <a:custGeom>
            <a:avLst/>
            <a:gdLst>
              <a:gd name="connsiteX0" fmla="*/ 242930 w 593974"/>
              <a:gd name="connsiteY0" fmla="*/ 169054 h 473678"/>
              <a:gd name="connsiteX1" fmla="*/ 593974 w 593974"/>
              <a:gd name="connsiteY1" fmla="*/ 0 h 473678"/>
              <a:gd name="connsiteX2" fmla="*/ 351044 w 593974"/>
              <a:gd name="connsiteY2" fmla="*/ 304625 h 473678"/>
              <a:gd name="connsiteX3" fmla="*/ 0 w 593974"/>
              <a:gd name="connsiteY3" fmla="*/ 473678 h 473678"/>
              <a:gd name="connsiteX4" fmla="*/ 242930 w 593974"/>
              <a:gd name="connsiteY4" fmla="*/ 169054 h 473678"/>
              <a:gd name="connsiteX5" fmla="*/ 24293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169054"/>
                </a:moveTo>
                <a:lnTo>
                  <a:pt x="593974" y="0"/>
                </a:lnTo>
                <a:lnTo>
                  <a:pt x="351044" y="304625"/>
                </a:lnTo>
                <a:lnTo>
                  <a:pt x="0" y="473678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0" name="Freeform: Shape 799">
            <a:extLst>
              <a:ext uri="{FF2B5EF4-FFF2-40B4-BE49-F238E27FC236}">
                <a16:creationId xmlns:a16="http://schemas.microsoft.com/office/drawing/2014/main" id="{049D740E-28F0-6206-05C1-EFBE3D845B2D}"/>
              </a:ext>
            </a:extLst>
          </p:cNvPr>
          <p:cNvSpPr/>
          <p:nvPr/>
        </p:nvSpPr>
        <p:spPr>
          <a:xfrm>
            <a:off x="6801592" y="1799261"/>
            <a:ext cx="593974" cy="473678"/>
          </a:xfrm>
          <a:custGeom>
            <a:avLst/>
            <a:gdLst>
              <a:gd name="connsiteX0" fmla="*/ 242930 w 593974"/>
              <a:gd name="connsiteY0" fmla="*/ 169054 h 473678"/>
              <a:gd name="connsiteX1" fmla="*/ 593974 w 593974"/>
              <a:gd name="connsiteY1" fmla="*/ 0 h 473678"/>
              <a:gd name="connsiteX2" fmla="*/ 351044 w 593974"/>
              <a:gd name="connsiteY2" fmla="*/ 304625 h 473678"/>
              <a:gd name="connsiteX3" fmla="*/ 0 w 593974"/>
              <a:gd name="connsiteY3" fmla="*/ 473678 h 473678"/>
              <a:gd name="connsiteX4" fmla="*/ 242930 w 593974"/>
              <a:gd name="connsiteY4" fmla="*/ 169054 h 473678"/>
              <a:gd name="connsiteX5" fmla="*/ 24293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169054"/>
                </a:moveTo>
                <a:lnTo>
                  <a:pt x="593974" y="0"/>
                </a:lnTo>
                <a:lnTo>
                  <a:pt x="351044" y="304625"/>
                </a:lnTo>
                <a:lnTo>
                  <a:pt x="0" y="473678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1" name="Freeform: Shape 800">
            <a:extLst>
              <a:ext uri="{FF2B5EF4-FFF2-40B4-BE49-F238E27FC236}">
                <a16:creationId xmlns:a16="http://schemas.microsoft.com/office/drawing/2014/main" id="{C147280F-5BC9-856D-108F-C9FC5DBE7078}"/>
              </a:ext>
            </a:extLst>
          </p:cNvPr>
          <p:cNvSpPr/>
          <p:nvPr/>
        </p:nvSpPr>
        <p:spPr>
          <a:xfrm>
            <a:off x="5466944" y="-972162"/>
            <a:ext cx="593974" cy="473678"/>
          </a:xfrm>
          <a:custGeom>
            <a:avLst/>
            <a:gdLst>
              <a:gd name="connsiteX0" fmla="*/ 242930 w 593974"/>
              <a:gd name="connsiteY0" fmla="*/ 169054 h 473678"/>
              <a:gd name="connsiteX1" fmla="*/ 593974 w 593974"/>
              <a:gd name="connsiteY1" fmla="*/ 0 h 473678"/>
              <a:gd name="connsiteX2" fmla="*/ 351044 w 593974"/>
              <a:gd name="connsiteY2" fmla="*/ 304625 h 473678"/>
              <a:gd name="connsiteX3" fmla="*/ 0 w 593974"/>
              <a:gd name="connsiteY3" fmla="*/ 473678 h 473678"/>
              <a:gd name="connsiteX4" fmla="*/ 242930 w 593974"/>
              <a:gd name="connsiteY4" fmla="*/ 169054 h 473678"/>
              <a:gd name="connsiteX5" fmla="*/ 24293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169054"/>
                </a:moveTo>
                <a:lnTo>
                  <a:pt x="593974" y="0"/>
                </a:lnTo>
                <a:lnTo>
                  <a:pt x="351044" y="304625"/>
                </a:lnTo>
                <a:lnTo>
                  <a:pt x="0" y="473678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2" name="Freeform: Shape 801">
            <a:extLst>
              <a:ext uri="{FF2B5EF4-FFF2-40B4-BE49-F238E27FC236}">
                <a16:creationId xmlns:a16="http://schemas.microsoft.com/office/drawing/2014/main" id="{BA2BA25A-67BA-5F87-EE47-EDF9538A5A30}"/>
              </a:ext>
            </a:extLst>
          </p:cNvPr>
          <p:cNvSpPr/>
          <p:nvPr/>
        </p:nvSpPr>
        <p:spPr>
          <a:xfrm>
            <a:off x="3148693" y="7173054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3" name="Freeform: Shape 802">
            <a:extLst>
              <a:ext uri="{FF2B5EF4-FFF2-40B4-BE49-F238E27FC236}">
                <a16:creationId xmlns:a16="http://schemas.microsoft.com/office/drawing/2014/main" id="{CC5B8BB7-CA7D-F74C-3C39-91A427077803}"/>
              </a:ext>
            </a:extLst>
          </p:cNvPr>
          <p:cNvSpPr/>
          <p:nvPr/>
        </p:nvSpPr>
        <p:spPr>
          <a:xfrm>
            <a:off x="2468019" y="5559794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4" name="Freeform: Shape 803">
            <a:extLst>
              <a:ext uri="{FF2B5EF4-FFF2-40B4-BE49-F238E27FC236}">
                <a16:creationId xmlns:a16="http://schemas.microsoft.com/office/drawing/2014/main" id="{03B88D2A-7D28-4F56-7D56-F45A772773D4}"/>
              </a:ext>
            </a:extLst>
          </p:cNvPr>
          <p:cNvSpPr/>
          <p:nvPr/>
        </p:nvSpPr>
        <p:spPr>
          <a:xfrm>
            <a:off x="1727346" y="4021770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5" name="Freeform: Shape 804">
            <a:extLst>
              <a:ext uri="{FF2B5EF4-FFF2-40B4-BE49-F238E27FC236}">
                <a16:creationId xmlns:a16="http://schemas.microsoft.com/office/drawing/2014/main" id="{E92B00A5-C729-FF56-8DFB-BDD49F00824D}"/>
              </a:ext>
            </a:extLst>
          </p:cNvPr>
          <p:cNvSpPr/>
          <p:nvPr/>
        </p:nvSpPr>
        <p:spPr>
          <a:xfrm>
            <a:off x="1133371" y="2788371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6" name="Freeform: Shape 805">
            <a:extLst>
              <a:ext uri="{FF2B5EF4-FFF2-40B4-BE49-F238E27FC236}">
                <a16:creationId xmlns:a16="http://schemas.microsoft.com/office/drawing/2014/main" id="{94BEC14C-FF12-F4FE-BE27-5B026E667D3F}"/>
              </a:ext>
            </a:extLst>
          </p:cNvPr>
          <p:cNvSpPr/>
          <p:nvPr/>
        </p:nvSpPr>
        <p:spPr>
          <a:xfrm>
            <a:off x="149768" y="945722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7" name="Freeform: Shape 806">
            <a:extLst>
              <a:ext uri="{FF2B5EF4-FFF2-40B4-BE49-F238E27FC236}">
                <a16:creationId xmlns:a16="http://schemas.microsoft.com/office/drawing/2014/main" id="{B73CE950-9275-A0CF-32F4-CBE752D5B7FB}"/>
              </a:ext>
            </a:extLst>
          </p:cNvPr>
          <p:cNvSpPr/>
          <p:nvPr/>
        </p:nvSpPr>
        <p:spPr>
          <a:xfrm>
            <a:off x="-287975" y="-972162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8" name="Freeform: Shape 807">
            <a:extLst>
              <a:ext uri="{FF2B5EF4-FFF2-40B4-BE49-F238E27FC236}">
                <a16:creationId xmlns:a16="http://schemas.microsoft.com/office/drawing/2014/main" id="{1EA57311-383B-0BDB-4420-82B187810659}"/>
              </a:ext>
            </a:extLst>
          </p:cNvPr>
          <p:cNvSpPr/>
          <p:nvPr/>
        </p:nvSpPr>
        <p:spPr>
          <a:xfrm>
            <a:off x="1991689" y="4570684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5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5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9" name="Freeform: Shape 808">
            <a:extLst>
              <a:ext uri="{FF2B5EF4-FFF2-40B4-BE49-F238E27FC236}">
                <a16:creationId xmlns:a16="http://schemas.microsoft.com/office/drawing/2014/main" id="{3B553110-A347-26AD-26E9-38B3C24A9710}"/>
              </a:ext>
            </a:extLst>
          </p:cNvPr>
          <p:cNvSpPr/>
          <p:nvPr/>
        </p:nvSpPr>
        <p:spPr>
          <a:xfrm>
            <a:off x="2819063" y="5728848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0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0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0" name="Freeform: Shape 809">
            <a:extLst>
              <a:ext uri="{FF2B5EF4-FFF2-40B4-BE49-F238E27FC236}">
                <a16:creationId xmlns:a16="http://schemas.microsoft.com/office/drawing/2014/main" id="{C607A765-560F-A56D-9752-095713170B95}"/>
              </a:ext>
            </a:extLst>
          </p:cNvPr>
          <p:cNvSpPr/>
          <p:nvPr/>
        </p:nvSpPr>
        <p:spPr>
          <a:xfrm>
            <a:off x="1397715" y="3337285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1" name="Freeform: Shape 810">
            <a:extLst>
              <a:ext uri="{FF2B5EF4-FFF2-40B4-BE49-F238E27FC236}">
                <a16:creationId xmlns:a16="http://schemas.microsoft.com/office/drawing/2014/main" id="{6915C857-B723-E2BE-E85A-3C195F3FBEE9}"/>
              </a:ext>
            </a:extLst>
          </p:cNvPr>
          <p:cNvSpPr/>
          <p:nvPr/>
        </p:nvSpPr>
        <p:spPr>
          <a:xfrm>
            <a:off x="3061993" y="6793194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0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0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2" name="Freeform: Shape 811">
            <a:extLst>
              <a:ext uri="{FF2B5EF4-FFF2-40B4-BE49-F238E27FC236}">
                <a16:creationId xmlns:a16="http://schemas.microsoft.com/office/drawing/2014/main" id="{B00265B7-D684-54B7-5873-3CB396B10413}"/>
              </a:ext>
            </a:extLst>
          </p:cNvPr>
          <p:cNvSpPr/>
          <p:nvPr/>
        </p:nvSpPr>
        <p:spPr>
          <a:xfrm>
            <a:off x="657041" y="1799261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3" name="Freeform: Shape 812">
            <a:extLst>
              <a:ext uri="{FF2B5EF4-FFF2-40B4-BE49-F238E27FC236}">
                <a16:creationId xmlns:a16="http://schemas.microsoft.com/office/drawing/2014/main" id="{6494F18B-071D-45EE-2FC6-C1D3ECE65509}"/>
              </a:ext>
            </a:extLst>
          </p:cNvPr>
          <p:cNvSpPr/>
          <p:nvPr/>
        </p:nvSpPr>
        <p:spPr>
          <a:xfrm>
            <a:off x="3802666" y="8331218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0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0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4" name="Freeform: Shape 813">
            <a:extLst>
              <a:ext uri="{FF2B5EF4-FFF2-40B4-BE49-F238E27FC236}">
                <a16:creationId xmlns:a16="http://schemas.microsoft.com/office/drawing/2014/main" id="{DA6D619F-5211-6CBE-1524-4B2749D17CE2}"/>
              </a:ext>
            </a:extLst>
          </p:cNvPr>
          <p:cNvSpPr/>
          <p:nvPr/>
        </p:nvSpPr>
        <p:spPr>
          <a:xfrm>
            <a:off x="63067" y="565861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5" name="Freeform: Shape 814">
            <a:extLst>
              <a:ext uri="{FF2B5EF4-FFF2-40B4-BE49-F238E27FC236}">
                <a16:creationId xmlns:a16="http://schemas.microsoft.com/office/drawing/2014/main" id="{D64F9B9D-65E2-8957-0204-0611FB0568C8}"/>
              </a:ext>
            </a:extLst>
          </p:cNvPr>
          <p:cNvSpPr/>
          <p:nvPr/>
        </p:nvSpPr>
        <p:spPr>
          <a:xfrm>
            <a:off x="63067" y="-803108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6" name="Freeform: Shape 815">
            <a:extLst>
              <a:ext uri="{FF2B5EF4-FFF2-40B4-BE49-F238E27FC236}">
                <a16:creationId xmlns:a16="http://schemas.microsoft.com/office/drawing/2014/main" id="{8A55EF01-0BA8-9129-4292-A27952952DFE}"/>
              </a:ext>
            </a:extLst>
          </p:cNvPr>
          <p:cNvSpPr/>
          <p:nvPr/>
        </p:nvSpPr>
        <p:spPr>
          <a:xfrm>
            <a:off x="-179861" y="-43387"/>
            <a:ext cx="593973" cy="473678"/>
          </a:xfrm>
          <a:custGeom>
            <a:avLst/>
            <a:gdLst>
              <a:gd name="connsiteX0" fmla="*/ 242930 w 593973"/>
              <a:gd name="connsiteY0" fmla="*/ 169054 h 473678"/>
              <a:gd name="connsiteX1" fmla="*/ 593974 w 593973"/>
              <a:gd name="connsiteY1" fmla="*/ 0 h 473678"/>
              <a:gd name="connsiteX2" fmla="*/ 351044 w 593973"/>
              <a:gd name="connsiteY2" fmla="*/ 304625 h 473678"/>
              <a:gd name="connsiteX3" fmla="*/ 0 w 593973"/>
              <a:gd name="connsiteY3" fmla="*/ 473678 h 473678"/>
              <a:gd name="connsiteX4" fmla="*/ 242930 w 593973"/>
              <a:gd name="connsiteY4" fmla="*/ 169054 h 473678"/>
              <a:gd name="connsiteX5" fmla="*/ 24293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242930" y="169054"/>
                </a:moveTo>
                <a:lnTo>
                  <a:pt x="593974" y="0"/>
                </a:lnTo>
                <a:lnTo>
                  <a:pt x="351044" y="304625"/>
                </a:lnTo>
                <a:lnTo>
                  <a:pt x="0" y="473678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7" name="Freeform: Shape 816">
            <a:extLst>
              <a:ext uri="{FF2B5EF4-FFF2-40B4-BE49-F238E27FC236}">
                <a16:creationId xmlns:a16="http://schemas.microsoft.com/office/drawing/2014/main" id="{43A641D3-A562-027C-A441-7C66B2648D51}"/>
              </a:ext>
            </a:extLst>
          </p:cNvPr>
          <p:cNvSpPr/>
          <p:nvPr/>
        </p:nvSpPr>
        <p:spPr>
          <a:xfrm>
            <a:off x="1133371" y="2483746"/>
            <a:ext cx="593974" cy="473678"/>
          </a:xfrm>
          <a:custGeom>
            <a:avLst/>
            <a:gdLst>
              <a:gd name="connsiteX0" fmla="*/ 242930 w 593974"/>
              <a:gd name="connsiteY0" fmla="*/ 169054 h 473678"/>
              <a:gd name="connsiteX1" fmla="*/ 593974 w 593974"/>
              <a:gd name="connsiteY1" fmla="*/ 0 h 473678"/>
              <a:gd name="connsiteX2" fmla="*/ 351044 w 593974"/>
              <a:gd name="connsiteY2" fmla="*/ 304624 h 473678"/>
              <a:gd name="connsiteX3" fmla="*/ 0 w 593974"/>
              <a:gd name="connsiteY3" fmla="*/ 473678 h 473678"/>
              <a:gd name="connsiteX4" fmla="*/ 242930 w 593974"/>
              <a:gd name="connsiteY4" fmla="*/ 169054 h 473678"/>
              <a:gd name="connsiteX5" fmla="*/ 24293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169054"/>
                </a:moveTo>
                <a:lnTo>
                  <a:pt x="593974" y="0"/>
                </a:lnTo>
                <a:lnTo>
                  <a:pt x="351044" y="304624"/>
                </a:lnTo>
                <a:lnTo>
                  <a:pt x="0" y="473678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8" name="Freeform: Shape 817">
            <a:extLst>
              <a:ext uri="{FF2B5EF4-FFF2-40B4-BE49-F238E27FC236}">
                <a16:creationId xmlns:a16="http://schemas.microsoft.com/office/drawing/2014/main" id="{F998ED2E-1D95-EFFF-16D8-B9C64D324D78}"/>
              </a:ext>
            </a:extLst>
          </p:cNvPr>
          <p:cNvSpPr/>
          <p:nvPr/>
        </p:nvSpPr>
        <p:spPr>
          <a:xfrm>
            <a:off x="2468019" y="5255170"/>
            <a:ext cx="593973" cy="473678"/>
          </a:xfrm>
          <a:custGeom>
            <a:avLst/>
            <a:gdLst>
              <a:gd name="connsiteX0" fmla="*/ 242930 w 593973"/>
              <a:gd name="connsiteY0" fmla="*/ 169054 h 473678"/>
              <a:gd name="connsiteX1" fmla="*/ 593974 w 593973"/>
              <a:gd name="connsiteY1" fmla="*/ 0 h 473678"/>
              <a:gd name="connsiteX2" fmla="*/ 351044 w 593973"/>
              <a:gd name="connsiteY2" fmla="*/ 304625 h 473678"/>
              <a:gd name="connsiteX3" fmla="*/ 0 w 593973"/>
              <a:gd name="connsiteY3" fmla="*/ 473678 h 473678"/>
              <a:gd name="connsiteX4" fmla="*/ 242930 w 593973"/>
              <a:gd name="connsiteY4" fmla="*/ 169054 h 473678"/>
              <a:gd name="connsiteX5" fmla="*/ 24293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242930" y="169054"/>
                </a:moveTo>
                <a:lnTo>
                  <a:pt x="593974" y="0"/>
                </a:lnTo>
                <a:lnTo>
                  <a:pt x="351044" y="304625"/>
                </a:lnTo>
                <a:lnTo>
                  <a:pt x="0" y="473678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9" name="Freeform: Shape 818">
            <a:extLst>
              <a:ext uri="{FF2B5EF4-FFF2-40B4-BE49-F238E27FC236}">
                <a16:creationId xmlns:a16="http://schemas.microsoft.com/office/drawing/2014/main" id="{6701EAF1-3EEC-D470-BAE6-20ECBE75AD07}"/>
              </a:ext>
            </a:extLst>
          </p:cNvPr>
          <p:cNvSpPr/>
          <p:nvPr/>
        </p:nvSpPr>
        <p:spPr>
          <a:xfrm>
            <a:off x="3802666" y="8026594"/>
            <a:ext cx="593974" cy="473678"/>
          </a:xfrm>
          <a:custGeom>
            <a:avLst/>
            <a:gdLst>
              <a:gd name="connsiteX0" fmla="*/ 242930 w 593974"/>
              <a:gd name="connsiteY0" fmla="*/ 169054 h 473678"/>
              <a:gd name="connsiteX1" fmla="*/ 593974 w 593974"/>
              <a:gd name="connsiteY1" fmla="*/ 0 h 473678"/>
              <a:gd name="connsiteX2" fmla="*/ 351044 w 593974"/>
              <a:gd name="connsiteY2" fmla="*/ 304624 h 473678"/>
              <a:gd name="connsiteX3" fmla="*/ 0 w 593974"/>
              <a:gd name="connsiteY3" fmla="*/ 473678 h 473678"/>
              <a:gd name="connsiteX4" fmla="*/ 242930 w 593974"/>
              <a:gd name="connsiteY4" fmla="*/ 169054 h 473678"/>
              <a:gd name="connsiteX5" fmla="*/ 24293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169054"/>
                </a:moveTo>
                <a:lnTo>
                  <a:pt x="593974" y="0"/>
                </a:lnTo>
                <a:lnTo>
                  <a:pt x="351044" y="304624"/>
                </a:lnTo>
                <a:lnTo>
                  <a:pt x="0" y="473678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0" name="Freeform: Shape 819">
            <a:extLst>
              <a:ext uri="{FF2B5EF4-FFF2-40B4-BE49-F238E27FC236}">
                <a16:creationId xmlns:a16="http://schemas.microsoft.com/office/drawing/2014/main" id="{4EB23B20-9B50-4746-BAAC-948264E38D6A}"/>
              </a:ext>
            </a:extLst>
          </p:cNvPr>
          <p:cNvSpPr/>
          <p:nvPr/>
        </p:nvSpPr>
        <p:spPr>
          <a:xfrm>
            <a:off x="7131222" y="-287677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1" name="Freeform: Shape 820">
            <a:extLst>
              <a:ext uri="{FF2B5EF4-FFF2-40B4-BE49-F238E27FC236}">
                <a16:creationId xmlns:a16="http://schemas.microsoft.com/office/drawing/2014/main" id="{4ED2B6A6-E772-44E0-A8F4-B421697DD0EF}"/>
              </a:ext>
            </a:extLst>
          </p:cNvPr>
          <p:cNvSpPr/>
          <p:nvPr/>
        </p:nvSpPr>
        <p:spPr>
          <a:xfrm>
            <a:off x="8114826" y="945722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2" name="Freeform: Shape 821">
            <a:extLst>
              <a:ext uri="{FF2B5EF4-FFF2-40B4-BE49-F238E27FC236}">
                <a16:creationId xmlns:a16="http://schemas.microsoft.com/office/drawing/2014/main" id="{CC0F454B-861B-8EF0-AB07-8DC481106D01}"/>
              </a:ext>
            </a:extLst>
          </p:cNvPr>
          <p:cNvSpPr/>
          <p:nvPr/>
        </p:nvSpPr>
        <p:spPr>
          <a:xfrm>
            <a:off x="8465869" y="2483746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3" name="Freeform: Shape 822">
            <a:extLst>
              <a:ext uri="{FF2B5EF4-FFF2-40B4-BE49-F238E27FC236}">
                <a16:creationId xmlns:a16="http://schemas.microsoft.com/office/drawing/2014/main" id="{27BCD258-54C9-7E7D-43A7-371DAC4ACFB9}"/>
              </a:ext>
            </a:extLst>
          </p:cNvPr>
          <p:cNvSpPr/>
          <p:nvPr/>
        </p:nvSpPr>
        <p:spPr>
          <a:xfrm>
            <a:off x="9206543" y="4021770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4" name="Freeform: Shape 823">
            <a:extLst>
              <a:ext uri="{FF2B5EF4-FFF2-40B4-BE49-F238E27FC236}">
                <a16:creationId xmlns:a16="http://schemas.microsoft.com/office/drawing/2014/main" id="{34AFF105-4378-9881-E5B5-FD2243FDF100}"/>
              </a:ext>
            </a:extLst>
          </p:cNvPr>
          <p:cNvSpPr/>
          <p:nvPr/>
        </p:nvSpPr>
        <p:spPr>
          <a:xfrm>
            <a:off x="10130148" y="5939655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5" name="Freeform: Shape 824">
            <a:extLst>
              <a:ext uri="{FF2B5EF4-FFF2-40B4-BE49-F238E27FC236}">
                <a16:creationId xmlns:a16="http://schemas.microsoft.com/office/drawing/2014/main" id="{0D3F2F68-4F9C-B87A-AB8E-C2D440868EE7}"/>
              </a:ext>
            </a:extLst>
          </p:cNvPr>
          <p:cNvSpPr/>
          <p:nvPr/>
        </p:nvSpPr>
        <p:spPr>
          <a:xfrm>
            <a:off x="8816914" y="2652800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0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0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6" name="Freeform: Shape 825">
            <a:extLst>
              <a:ext uri="{FF2B5EF4-FFF2-40B4-BE49-F238E27FC236}">
                <a16:creationId xmlns:a16="http://schemas.microsoft.com/office/drawing/2014/main" id="{55182156-7050-0E64-2193-11794BABEEA8}"/>
              </a:ext>
            </a:extLst>
          </p:cNvPr>
          <p:cNvSpPr/>
          <p:nvPr/>
        </p:nvSpPr>
        <p:spPr>
          <a:xfrm>
            <a:off x="9557587" y="4190824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0 h 548914"/>
              <a:gd name="connsiteX3" fmla="*/ 86700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0"/>
                </a:lnTo>
                <a:lnTo>
                  <a:pt x="86700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7" name="Freeform: Shape 826">
            <a:extLst>
              <a:ext uri="{FF2B5EF4-FFF2-40B4-BE49-F238E27FC236}">
                <a16:creationId xmlns:a16="http://schemas.microsoft.com/office/drawing/2014/main" id="{EADFEAE4-FD5A-F922-8C9C-4EA1AC67BFD9}"/>
              </a:ext>
            </a:extLst>
          </p:cNvPr>
          <p:cNvSpPr/>
          <p:nvPr/>
        </p:nvSpPr>
        <p:spPr>
          <a:xfrm>
            <a:off x="8136238" y="1799261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8" name="Freeform: Shape 827">
            <a:extLst>
              <a:ext uri="{FF2B5EF4-FFF2-40B4-BE49-F238E27FC236}">
                <a16:creationId xmlns:a16="http://schemas.microsoft.com/office/drawing/2014/main" id="{EA973A62-641A-D00E-BFED-2081F2096067}"/>
              </a:ext>
            </a:extLst>
          </p:cNvPr>
          <p:cNvSpPr/>
          <p:nvPr/>
        </p:nvSpPr>
        <p:spPr>
          <a:xfrm>
            <a:off x="9800517" y="5255170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0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0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9" name="Freeform: Shape 828">
            <a:extLst>
              <a:ext uri="{FF2B5EF4-FFF2-40B4-BE49-F238E27FC236}">
                <a16:creationId xmlns:a16="http://schemas.microsoft.com/office/drawing/2014/main" id="{7AE264FD-FFC2-67A4-9BF5-36408D50D386}"/>
              </a:ext>
            </a:extLst>
          </p:cNvPr>
          <p:cNvSpPr/>
          <p:nvPr/>
        </p:nvSpPr>
        <p:spPr>
          <a:xfrm>
            <a:off x="7395566" y="261237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0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0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0" name="Freeform: Shape 829">
            <a:extLst>
              <a:ext uri="{FF2B5EF4-FFF2-40B4-BE49-F238E27FC236}">
                <a16:creationId xmlns:a16="http://schemas.microsoft.com/office/drawing/2014/main" id="{57569920-AADD-788D-6EBF-11744E38B1EC}"/>
              </a:ext>
            </a:extLst>
          </p:cNvPr>
          <p:cNvSpPr/>
          <p:nvPr/>
        </p:nvSpPr>
        <p:spPr>
          <a:xfrm>
            <a:off x="6801592" y="-972162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0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0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1" name="Freeform: Shape 830">
            <a:extLst>
              <a:ext uri="{FF2B5EF4-FFF2-40B4-BE49-F238E27FC236}">
                <a16:creationId xmlns:a16="http://schemas.microsoft.com/office/drawing/2014/main" id="{269E74D9-839C-EA00-E516-139E0AB0CE58}"/>
              </a:ext>
            </a:extLst>
          </p:cNvPr>
          <p:cNvSpPr/>
          <p:nvPr/>
        </p:nvSpPr>
        <p:spPr>
          <a:xfrm>
            <a:off x="9206543" y="3717146"/>
            <a:ext cx="593974" cy="473678"/>
          </a:xfrm>
          <a:custGeom>
            <a:avLst/>
            <a:gdLst>
              <a:gd name="connsiteX0" fmla="*/ 242930 w 593974"/>
              <a:gd name="connsiteY0" fmla="*/ 169054 h 473678"/>
              <a:gd name="connsiteX1" fmla="*/ 593974 w 593974"/>
              <a:gd name="connsiteY1" fmla="*/ 0 h 473678"/>
              <a:gd name="connsiteX2" fmla="*/ 351044 w 593974"/>
              <a:gd name="connsiteY2" fmla="*/ 304625 h 473678"/>
              <a:gd name="connsiteX3" fmla="*/ 0 w 593974"/>
              <a:gd name="connsiteY3" fmla="*/ 473678 h 473678"/>
              <a:gd name="connsiteX4" fmla="*/ 242930 w 593974"/>
              <a:gd name="connsiteY4" fmla="*/ 169054 h 473678"/>
              <a:gd name="connsiteX5" fmla="*/ 24293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169054"/>
                </a:moveTo>
                <a:lnTo>
                  <a:pt x="593974" y="0"/>
                </a:lnTo>
                <a:lnTo>
                  <a:pt x="351044" y="304625"/>
                </a:lnTo>
                <a:lnTo>
                  <a:pt x="0" y="473678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2" name="Freeform: Shape 831">
            <a:extLst>
              <a:ext uri="{FF2B5EF4-FFF2-40B4-BE49-F238E27FC236}">
                <a16:creationId xmlns:a16="http://schemas.microsoft.com/office/drawing/2014/main" id="{C13D80E0-C211-33B9-30BF-308F0AA6B982}"/>
              </a:ext>
            </a:extLst>
          </p:cNvPr>
          <p:cNvSpPr/>
          <p:nvPr/>
        </p:nvSpPr>
        <p:spPr>
          <a:xfrm>
            <a:off x="8222940" y="1114776"/>
            <a:ext cx="593974" cy="473678"/>
          </a:xfrm>
          <a:custGeom>
            <a:avLst/>
            <a:gdLst>
              <a:gd name="connsiteX0" fmla="*/ 242930 w 593974"/>
              <a:gd name="connsiteY0" fmla="*/ 169054 h 473678"/>
              <a:gd name="connsiteX1" fmla="*/ 593974 w 593974"/>
              <a:gd name="connsiteY1" fmla="*/ 0 h 473678"/>
              <a:gd name="connsiteX2" fmla="*/ 351044 w 593974"/>
              <a:gd name="connsiteY2" fmla="*/ 304625 h 473678"/>
              <a:gd name="connsiteX3" fmla="*/ 0 w 593974"/>
              <a:gd name="connsiteY3" fmla="*/ 473678 h 473678"/>
              <a:gd name="connsiteX4" fmla="*/ 242930 w 593974"/>
              <a:gd name="connsiteY4" fmla="*/ 169054 h 473678"/>
              <a:gd name="connsiteX5" fmla="*/ 24293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169054"/>
                </a:moveTo>
                <a:lnTo>
                  <a:pt x="593974" y="0"/>
                </a:lnTo>
                <a:lnTo>
                  <a:pt x="351044" y="304625"/>
                </a:lnTo>
                <a:lnTo>
                  <a:pt x="0" y="473678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3" name="Freeform: Shape 832">
            <a:extLst>
              <a:ext uri="{FF2B5EF4-FFF2-40B4-BE49-F238E27FC236}">
                <a16:creationId xmlns:a16="http://schemas.microsoft.com/office/drawing/2014/main" id="{28D4F444-9D01-09B3-B663-2E9EDEB0AA05}"/>
              </a:ext>
            </a:extLst>
          </p:cNvPr>
          <p:cNvSpPr/>
          <p:nvPr/>
        </p:nvSpPr>
        <p:spPr>
          <a:xfrm>
            <a:off x="1640645" y="7477679"/>
            <a:ext cx="702087" cy="338108"/>
          </a:xfrm>
          <a:custGeom>
            <a:avLst/>
            <a:gdLst>
              <a:gd name="connsiteX0" fmla="*/ 0 w 702087"/>
              <a:gd name="connsiteY0" fmla="*/ 169054 h 338108"/>
              <a:gd name="connsiteX1" fmla="*/ 351044 w 702087"/>
              <a:gd name="connsiteY1" fmla="*/ 0 h 338108"/>
              <a:gd name="connsiteX2" fmla="*/ 702088 w 702087"/>
              <a:gd name="connsiteY2" fmla="*/ 169054 h 338108"/>
              <a:gd name="connsiteX3" fmla="*/ 351044 w 702087"/>
              <a:gd name="connsiteY3" fmla="*/ 338109 h 338108"/>
              <a:gd name="connsiteX4" fmla="*/ 0 w 702087"/>
              <a:gd name="connsiteY4" fmla="*/ 169054 h 338108"/>
              <a:gd name="connsiteX5" fmla="*/ 0 w 702087"/>
              <a:gd name="connsiteY5" fmla="*/ 169054 h 338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8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9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4" name="Freeform: Shape 833">
            <a:extLst>
              <a:ext uri="{FF2B5EF4-FFF2-40B4-BE49-F238E27FC236}">
                <a16:creationId xmlns:a16="http://schemas.microsoft.com/office/drawing/2014/main" id="{1B752FF9-F357-4450-FE57-913E20F8EC3A}"/>
              </a:ext>
            </a:extLst>
          </p:cNvPr>
          <p:cNvSpPr/>
          <p:nvPr/>
        </p:nvSpPr>
        <p:spPr>
          <a:xfrm>
            <a:off x="1046671" y="5635030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5" name="Freeform: Shape 834">
            <a:extLst>
              <a:ext uri="{FF2B5EF4-FFF2-40B4-BE49-F238E27FC236}">
                <a16:creationId xmlns:a16="http://schemas.microsoft.com/office/drawing/2014/main" id="{3B56D73B-8934-99D8-5383-1CFB269749B4}"/>
              </a:ext>
            </a:extLst>
          </p:cNvPr>
          <p:cNvSpPr/>
          <p:nvPr/>
        </p:nvSpPr>
        <p:spPr>
          <a:xfrm>
            <a:off x="63067" y="4401631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6" name="Freeform: Shape 835">
            <a:extLst>
              <a:ext uri="{FF2B5EF4-FFF2-40B4-BE49-F238E27FC236}">
                <a16:creationId xmlns:a16="http://schemas.microsoft.com/office/drawing/2014/main" id="{B58D64E4-F1A3-EFB8-2DE8-D76E9374DA08}"/>
              </a:ext>
            </a:extLst>
          </p:cNvPr>
          <p:cNvSpPr/>
          <p:nvPr/>
        </p:nvSpPr>
        <p:spPr>
          <a:xfrm>
            <a:off x="-287975" y="2863607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7" name="Freeform: Shape 836">
            <a:extLst>
              <a:ext uri="{FF2B5EF4-FFF2-40B4-BE49-F238E27FC236}">
                <a16:creationId xmlns:a16="http://schemas.microsoft.com/office/drawing/2014/main" id="{C0B8469B-EB0A-585B-1C73-645420F6BD12}"/>
              </a:ext>
            </a:extLst>
          </p:cNvPr>
          <p:cNvSpPr/>
          <p:nvPr/>
        </p:nvSpPr>
        <p:spPr>
          <a:xfrm>
            <a:off x="-1358280" y="1250347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8" name="Freeform: Shape 837">
            <a:extLst>
              <a:ext uri="{FF2B5EF4-FFF2-40B4-BE49-F238E27FC236}">
                <a16:creationId xmlns:a16="http://schemas.microsoft.com/office/drawing/2014/main" id="{655132B9-8226-2C1D-32C7-FE454E2F0240}"/>
              </a:ext>
            </a:extLst>
          </p:cNvPr>
          <p:cNvSpPr/>
          <p:nvPr/>
        </p:nvSpPr>
        <p:spPr>
          <a:xfrm>
            <a:off x="657041" y="4875309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5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5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9" name="Freeform: Shape 838">
            <a:extLst>
              <a:ext uri="{FF2B5EF4-FFF2-40B4-BE49-F238E27FC236}">
                <a16:creationId xmlns:a16="http://schemas.microsoft.com/office/drawing/2014/main" id="{C48E9CF8-57E1-7BCA-4102-7CF5AAAFA624}"/>
              </a:ext>
            </a:extLst>
          </p:cNvPr>
          <p:cNvSpPr/>
          <p:nvPr/>
        </p:nvSpPr>
        <p:spPr>
          <a:xfrm>
            <a:off x="1640645" y="6108709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5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5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0" name="Freeform: Shape 839">
            <a:extLst>
              <a:ext uri="{FF2B5EF4-FFF2-40B4-BE49-F238E27FC236}">
                <a16:creationId xmlns:a16="http://schemas.microsoft.com/office/drawing/2014/main" id="{485DF25A-A262-7E93-38AF-CE0BE7BAE301}"/>
              </a:ext>
            </a:extLst>
          </p:cNvPr>
          <p:cNvSpPr/>
          <p:nvPr/>
        </p:nvSpPr>
        <p:spPr>
          <a:xfrm>
            <a:off x="63067" y="3641910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5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5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1" name="Freeform: Shape 840">
            <a:extLst>
              <a:ext uri="{FF2B5EF4-FFF2-40B4-BE49-F238E27FC236}">
                <a16:creationId xmlns:a16="http://schemas.microsoft.com/office/drawing/2014/main" id="{CD2D6747-BD0C-91DA-5EC2-08E18109B57D}"/>
              </a:ext>
            </a:extLst>
          </p:cNvPr>
          <p:cNvSpPr/>
          <p:nvPr/>
        </p:nvSpPr>
        <p:spPr>
          <a:xfrm>
            <a:off x="1991689" y="7646732"/>
            <a:ext cx="437744" cy="548914"/>
          </a:xfrm>
          <a:custGeom>
            <a:avLst/>
            <a:gdLst>
              <a:gd name="connsiteX0" fmla="*/ 0 w 437744"/>
              <a:gd name="connsiteY0" fmla="*/ 169055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5 h 548914"/>
              <a:gd name="connsiteX4" fmla="*/ 0 w 437744"/>
              <a:gd name="connsiteY4" fmla="*/ 169055 h 548914"/>
              <a:gd name="connsiteX5" fmla="*/ 0 w 437744"/>
              <a:gd name="connsiteY5" fmla="*/ 169055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5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5"/>
                </a:lnTo>
                <a:lnTo>
                  <a:pt x="0" y="169055"/>
                </a:lnTo>
                <a:lnTo>
                  <a:pt x="0" y="1690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2" name="Freeform: Shape 841">
            <a:extLst>
              <a:ext uri="{FF2B5EF4-FFF2-40B4-BE49-F238E27FC236}">
                <a16:creationId xmlns:a16="http://schemas.microsoft.com/office/drawing/2014/main" id="{EA1DD884-8990-FD8C-7945-BB31577B9E70}"/>
              </a:ext>
            </a:extLst>
          </p:cNvPr>
          <p:cNvSpPr/>
          <p:nvPr/>
        </p:nvSpPr>
        <p:spPr>
          <a:xfrm>
            <a:off x="-764306" y="2483746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3" name="Freeform: Shape 842">
            <a:extLst>
              <a:ext uri="{FF2B5EF4-FFF2-40B4-BE49-F238E27FC236}">
                <a16:creationId xmlns:a16="http://schemas.microsoft.com/office/drawing/2014/main" id="{08BEB45A-0638-102B-A407-8BBDE1AAFB7B}"/>
              </a:ext>
            </a:extLst>
          </p:cNvPr>
          <p:cNvSpPr/>
          <p:nvPr/>
        </p:nvSpPr>
        <p:spPr>
          <a:xfrm>
            <a:off x="2624248" y="8711078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5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5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4" name="Freeform: Shape 843">
            <a:extLst>
              <a:ext uri="{FF2B5EF4-FFF2-40B4-BE49-F238E27FC236}">
                <a16:creationId xmlns:a16="http://schemas.microsoft.com/office/drawing/2014/main" id="{6CA80A3C-1897-B385-5FDA-46F643A9B726}"/>
              </a:ext>
            </a:extLst>
          </p:cNvPr>
          <p:cNvSpPr/>
          <p:nvPr/>
        </p:nvSpPr>
        <p:spPr>
          <a:xfrm>
            <a:off x="-1007236" y="1419400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5" name="Freeform: Shape 844">
            <a:extLst>
              <a:ext uri="{FF2B5EF4-FFF2-40B4-BE49-F238E27FC236}">
                <a16:creationId xmlns:a16="http://schemas.microsoft.com/office/drawing/2014/main" id="{CDAC32A4-729D-9B85-ACD8-2FA625784309}"/>
              </a:ext>
            </a:extLst>
          </p:cNvPr>
          <p:cNvSpPr/>
          <p:nvPr/>
        </p:nvSpPr>
        <p:spPr>
          <a:xfrm>
            <a:off x="-1514509" y="261237"/>
            <a:ext cx="593973" cy="473678"/>
          </a:xfrm>
          <a:custGeom>
            <a:avLst/>
            <a:gdLst>
              <a:gd name="connsiteX0" fmla="*/ 242930 w 593973"/>
              <a:gd name="connsiteY0" fmla="*/ 169054 h 473678"/>
              <a:gd name="connsiteX1" fmla="*/ 593974 w 593973"/>
              <a:gd name="connsiteY1" fmla="*/ 0 h 473678"/>
              <a:gd name="connsiteX2" fmla="*/ 351044 w 593973"/>
              <a:gd name="connsiteY2" fmla="*/ 304625 h 473678"/>
              <a:gd name="connsiteX3" fmla="*/ 0 w 593973"/>
              <a:gd name="connsiteY3" fmla="*/ 473678 h 473678"/>
              <a:gd name="connsiteX4" fmla="*/ 242930 w 593973"/>
              <a:gd name="connsiteY4" fmla="*/ 169054 h 473678"/>
              <a:gd name="connsiteX5" fmla="*/ 24293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242930" y="169054"/>
                </a:moveTo>
                <a:lnTo>
                  <a:pt x="593974" y="0"/>
                </a:lnTo>
                <a:lnTo>
                  <a:pt x="351044" y="304625"/>
                </a:lnTo>
                <a:lnTo>
                  <a:pt x="0" y="473678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6" name="Freeform: Shape 845">
            <a:extLst>
              <a:ext uri="{FF2B5EF4-FFF2-40B4-BE49-F238E27FC236}">
                <a16:creationId xmlns:a16="http://schemas.microsoft.com/office/drawing/2014/main" id="{79A2FB9F-F2D9-D015-C416-E55A5019C8EA}"/>
              </a:ext>
            </a:extLst>
          </p:cNvPr>
          <p:cNvSpPr/>
          <p:nvPr/>
        </p:nvSpPr>
        <p:spPr>
          <a:xfrm>
            <a:off x="63067" y="3337285"/>
            <a:ext cx="593973" cy="473678"/>
          </a:xfrm>
          <a:custGeom>
            <a:avLst/>
            <a:gdLst>
              <a:gd name="connsiteX0" fmla="*/ 242930 w 593973"/>
              <a:gd name="connsiteY0" fmla="*/ 169054 h 473678"/>
              <a:gd name="connsiteX1" fmla="*/ 593974 w 593973"/>
              <a:gd name="connsiteY1" fmla="*/ 0 h 473678"/>
              <a:gd name="connsiteX2" fmla="*/ 351044 w 593973"/>
              <a:gd name="connsiteY2" fmla="*/ 304624 h 473678"/>
              <a:gd name="connsiteX3" fmla="*/ 0 w 593973"/>
              <a:gd name="connsiteY3" fmla="*/ 473678 h 473678"/>
              <a:gd name="connsiteX4" fmla="*/ 242930 w 593973"/>
              <a:gd name="connsiteY4" fmla="*/ 169054 h 473678"/>
              <a:gd name="connsiteX5" fmla="*/ 24293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242930" y="169054"/>
                </a:moveTo>
                <a:lnTo>
                  <a:pt x="593974" y="0"/>
                </a:lnTo>
                <a:lnTo>
                  <a:pt x="351044" y="304624"/>
                </a:lnTo>
                <a:lnTo>
                  <a:pt x="0" y="473678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7" name="Freeform: Shape 846">
            <a:extLst>
              <a:ext uri="{FF2B5EF4-FFF2-40B4-BE49-F238E27FC236}">
                <a16:creationId xmlns:a16="http://schemas.microsoft.com/office/drawing/2014/main" id="{0C7F6398-E5BD-1EEB-6402-A96E229ABCA5}"/>
              </a:ext>
            </a:extLst>
          </p:cNvPr>
          <p:cNvSpPr/>
          <p:nvPr/>
        </p:nvSpPr>
        <p:spPr>
          <a:xfrm>
            <a:off x="1484415" y="6488569"/>
            <a:ext cx="593974" cy="473678"/>
          </a:xfrm>
          <a:custGeom>
            <a:avLst/>
            <a:gdLst>
              <a:gd name="connsiteX0" fmla="*/ 242930 w 593974"/>
              <a:gd name="connsiteY0" fmla="*/ 169054 h 473678"/>
              <a:gd name="connsiteX1" fmla="*/ 593974 w 593974"/>
              <a:gd name="connsiteY1" fmla="*/ 0 h 473678"/>
              <a:gd name="connsiteX2" fmla="*/ 351044 w 593974"/>
              <a:gd name="connsiteY2" fmla="*/ 304625 h 473678"/>
              <a:gd name="connsiteX3" fmla="*/ 0 w 593974"/>
              <a:gd name="connsiteY3" fmla="*/ 473678 h 473678"/>
              <a:gd name="connsiteX4" fmla="*/ 242930 w 593974"/>
              <a:gd name="connsiteY4" fmla="*/ 169054 h 473678"/>
              <a:gd name="connsiteX5" fmla="*/ 24293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169054"/>
                </a:moveTo>
                <a:lnTo>
                  <a:pt x="593974" y="0"/>
                </a:lnTo>
                <a:lnTo>
                  <a:pt x="351044" y="304625"/>
                </a:lnTo>
                <a:lnTo>
                  <a:pt x="0" y="473678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8" name="Freeform: Shape 847">
            <a:extLst>
              <a:ext uri="{FF2B5EF4-FFF2-40B4-BE49-F238E27FC236}">
                <a16:creationId xmlns:a16="http://schemas.microsoft.com/office/drawing/2014/main" id="{7E8316AD-B117-6C0B-B649-4819B915DFE9}"/>
              </a:ext>
            </a:extLst>
          </p:cNvPr>
          <p:cNvSpPr/>
          <p:nvPr/>
        </p:nvSpPr>
        <p:spPr>
          <a:xfrm>
            <a:off x="8465869" y="-592301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9" name="Freeform: Shape 848">
            <a:extLst>
              <a:ext uri="{FF2B5EF4-FFF2-40B4-BE49-F238E27FC236}">
                <a16:creationId xmlns:a16="http://schemas.microsoft.com/office/drawing/2014/main" id="{FDAC6495-6B62-AA9A-AA9F-299FAD45CC55}"/>
              </a:ext>
            </a:extLst>
          </p:cNvPr>
          <p:cNvSpPr/>
          <p:nvPr/>
        </p:nvSpPr>
        <p:spPr>
          <a:xfrm>
            <a:off x="9449473" y="1250347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0" name="Freeform: Shape 849">
            <a:extLst>
              <a:ext uri="{FF2B5EF4-FFF2-40B4-BE49-F238E27FC236}">
                <a16:creationId xmlns:a16="http://schemas.microsoft.com/office/drawing/2014/main" id="{02B2EFC8-F86A-162E-7A02-EFD83663207E}"/>
              </a:ext>
            </a:extLst>
          </p:cNvPr>
          <p:cNvSpPr/>
          <p:nvPr/>
        </p:nvSpPr>
        <p:spPr>
          <a:xfrm>
            <a:off x="10043447" y="2483746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1" name="Freeform: Shape 850">
            <a:extLst>
              <a:ext uri="{FF2B5EF4-FFF2-40B4-BE49-F238E27FC236}">
                <a16:creationId xmlns:a16="http://schemas.microsoft.com/office/drawing/2014/main" id="{BD0CCCC0-1AE6-4DD4-3B00-2989BB6BD8FC}"/>
              </a:ext>
            </a:extLst>
          </p:cNvPr>
          <p:cNvSpPr/>
          <p:nvPr/>
        </p:nvSpPr>
        <p:spPr>
          <a:xfrm>
            <a:off x="10870821" y="4401631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2" name="Freeform: Shape 851">
            <a:extLst>
              <a:ext uri="{FF2B5EF4-FFF2-40B4-BE49-F238E27FC236}">
                <a16:creationId xmlns:a16="http://schemas.microsoft.com/office/drawing/2014/main" id="{04064AA1-07F0-C9A0-420F-EFAF8A3DAA1E}"/>
              </a:ext>
            </a:extLst>
          </p:cNvPr>
          <p:cNvSpPr/>
          <p:nvPr/>
        </p:nvSpPr>
        <p:spPr>
          <a:xfrm>
            <a:off x="10394491" y="2652800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0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0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3" name="Freeform: Shape 852">
            <a:extLst>
              <a:ext uri="{FF2B5EF4-FFF2-40B4-BE49-F238E27FC236}">
                <a16:creationId xmlns:a16="http://schemas.microsoft.com/office/drawing/2014/main" id="{06E65873-E7B8-66E2-3068-EE8D38D43B99}"/>
              </a:ext>
            </a:extLst>
          </p:cNvPr>
          <p:cNvSpPr/>
          <p:nvPr/>
        </p:nvSpPr>
        <p:spPr>
          <a:xfrm>
            <a:off x="10784120" y="4021770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0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0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4" name="Freeform: Shape 853">
            <a:extLst>
              <a:ext uri="{FF2B5EF4-FFF2-40B4-BE49-F238E27FC236}">
                <a16:creationId xmlns:a16="http://schemas.microsoft.com/office/drawing/2014/main" id="{E26E2D36-8F89-13F2-DE8A-9B7E1871B8C1}"/>
              </a:ext>
            </a:extLst>
          </p:cNvPr>
          <p:cNvSpPr/>
          <p:nvPr/>
        </p:nvSpPr>
        <p:spPr>
          <a:xfrm>
            <a:off x="9800517" y="1419400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5" name="Freeform: Shape 854">
            <a:extLst>
              <a:ext uri="{FF2B5EF4-FFF2-40B4-BE49-F238E27FC236}">
                <a16:creationId xmlns:a16="http://schemas.microsoft.com/office/drawing/2014/main" id="{CA78402B-BA69-16A7-8291-DAFAD10E96A0}"/>
              </a:ext>
            </a:extLst>
          </p:cNvPr>
          <p:cNvSpPr/>
          <p:nvPr/>
        </p:nvSpPr>
        <p:spPr>
          <a:xfrm>
            <a:off x="9059843" y="-118623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6" name="Freeform: Shape 855">
            <a:extLst>
              <a:ext uri="{FF2B5EF4-FFF2-40B4-BE49-F238E27FC236}">
                <a16:creationId xmlns:a16="http://schemas.microsoft.com/office/drawing/2014/main" id="{2B09AA01-CCCF-8DE9-892C-7D8F6460A795}"/>
              </a:ext>
            </a:extLst>
          </p:cNvPr>
          <p:cNvSpPr/>
          <p:nvPr/>
        </p:nvSpPr>
        <p:spPr>
          <a:xfrm>
            <a:off x="8379169" y="-972162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0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0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7" name="Freeform: Shape 856">
            <a:extLst>
              <a:ext uri="{FF2B5EF4-FFF2-40B4-BE49-F238E27FC236}">
                <a16:creationId xmlns:a16="http://schemas.microsoft.com/office/drawing/2014/main" id="{B92E8101-9638-57A1-32BF-157F74068509}"/>
              </a:ext>
            </a:extLst>
          </p:cNvPr>
          <p:cNvSpPr/>
          <p:nvPr/>
        </p:nvSpPr>
        <p:spPr>
          <a:xfrm>
            <a:off x="10238261" y="3032660"/>
            <a:ext cx="593974" cy="473678"/>
          </a:xfrm>
          <a:custGeom>
            <a:avLst/>
            <a:gdLst>
              <a:gd name="connsiteX0" fmla="*/ 242930 w 593974"/>
              <a:gd name="connsiteY0" fmla="*/ 169054 h 473678"/>
              <a:gd name="connsiteX1" fmla="*/ 593974 w 593974"/>
              <a:gd name="connsiteY1" fmla="*/ 0 h 473678"/>
              <a:gd name="connsiteX2" fmla="*/ 351044 w 593974"/>
              <a:gd name="connsiteY2" fmla="*/ 304625 h 473678"/>
              <a:gd name="connsiteX3" fmla="*/ 0 w 593974"/>
              <a:gd name="connsiteY3" fmla="*/ 473678 h 473678"/>
              <a:gd name="connsiteX4" fmla="*/ 242930 w 593974"/>
              <a:gd name="connsiteY4" fmla="*/ 169054 h 473678"/>
              <a:gd name="connsiteX5" fmla="*/ 24293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169054"/>
                </a:moveTo>
                <a:lnTo>
                  <a:pt x="593974" y="0"/>
                </a:lnTo>
                <a:lnTo>
                  <a:pt x="351044" y="304625"/>
                </a:lnTo>
                <a:lnTo>
                  <a:pt x="0" y="473678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8" name="Freeform: Shape 857">
            <a:extLst>
              <a:ext uri="{FF2B5EF4-FFF2-40B4-BE49-F238E27FC236}">
                <a16:creationId xmlns:a16="http://schemas.microsoft.com/office/drawing/2014/main" id="{94D2AC06-3F55-17F7-4A73-9B3654B151B3}"/>
              </a:ext>
            </a:extLst>
          </p:cNvPr>
          <p:cNvSpPr/>
          <p:nvPr/>
        </p:nvSpPr>
        <p:spPr>
          <a:xfrm>
            <a:off x="8903614" y="261237"/>
            <a:ext cx="593974" cy="473678"/>
          </a:xfrm>
          <a:custGeom>
            <a:avLst/>
            <a:gdLst>
              <a:gd name="connsiteX0" fmla="*/ 242930 w 593974"/>
              <a:gd name="connsiteY0" fmla="*/ 169054 h 473678"/>
              <a:gd name="connsiteX1" fmla="*/ 593974 w 593974"/>
              <a:gd name="connsiteY1" fmla="*/ 0 h 473678"/>
              <a:gd name="connsiteX2" fmla="*/ 351044 w 593974"/>
              <a:gd name="connsiteY2" fmla="*/ 304625 h 473678"/>
              <a:gd name="connsiteX3" fmla="*/ 0 w 593974"/>
              <a:gd name="connsiteY3" fmla="*/ 473678 h 473678"/>
              <a:gd name="connsiteX4" fmla="*/ 242930 w 593974"/>
              <a:gd name="connsiteY4" fmla="*/ 169054 h 473678"/>
              <a:gd name="connsiteX5" fmla="*/ 24293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169054"/>
                </a:moveTo>
                <a:lnTo>
                  <a:pt x="593974" y="0"/>
                </a:lnTo>
                <a:lnTo>
                  <a:pt x="351044" y="304625"/>
                </a:lnTo>
                <a:lnTo>
                  <a:pt x="0" y="473678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9" name="Freeform: Shape 858">
            <a:extLst>
              <a:ext uri="{FF2B5EF4-FFF2-40B4-BE49-F238E27FC236}">
                <a16:creationId xmlns:a16="http://schemas.microsoft.com/office/drawing/2014/main" id="{BF70EE6A-A301-5992-707B-0635BF6AC2BA}"/>
              </a:ext>
            </a:extLst>
          </p:cNvPr>
          <p:cNvSpPr/>
          <p:nvPr/>
        </p:nvSpPr>
        <p:spPr>
          <a:xfrm>
            <a:off x="63067" y="7477679"/>
            <a:ext cx="702087" cy="338108"/>
          </a:xfrm>
          <a:custGeom>
            <a:avLst/>
            <a:gdLst>
              <a:gd name="connsiteX0" fmla="*/ 0 w 702087"/>
              <a:gd name="connsiteY0" fmla="*/ 169054 h 338108"/>
              <a:gd name="connsiteX1" fmla="*/ 351044 w 702087"/>
              <a:gd name="connsiteY1" fmla="*/ 0 h 338108"/>
              <a:gd name="connsiteX2" fmla="*/ 702088 w 702087"/>
              <a:gd name="connsiteY2" fmla="*/ 169054 h 338108"/>
              <a:gd name="connsiteX3" fmla="*/ 351044 w 702087"/>
              <a:gd name="connsiteY3" fmla="*/ 338109 h 338108"/>
              <a:gd name="connsiteX4" fmla="*/ 0 w 702087"/>
              <a:gd name="connsiteY4" fmla="*/ 169054 h 338108"/>
              <a:gd name="connsiteX5" fmla="*/ 0 w 702087"/>
              <a:gd name="connsiteY5" fmla="*/ 169054 h 338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8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9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0" name="Freeform: Shape 859">
            <a:extLst>
              <a:ext uri="{FF2B5EF4-FFF2-40B4-BE49-F238E27FC236}">
                <a16:creationId xmlns:a16="http://schemas.microsoft.com/office/drawing/2014/main" id="{30F1D6DE-F154-9B45-A97E-EAD941D25E93}"/>
              </a:ext>
            </a:extLst>
          </p:cNvPr>
          <p:cNvSpPr/>
          <p:nvPr/>
        </p:nvSpPr>
        <p:spPr>
          <a:xfrm>
            <a:off x="-287975" y="5939655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1" name="Freeform: Shape 860">
            <a:extLst>
              <a:ext uri="{FF2B5EF4-FFF2-40B4-BE49-F238E27FC236}">
                <a16:creationId xmlns:a16="http://schemas.microsoft.com/office/drawing/2014/main" id="{7D87A8DC-8865-A959-940F-CCC84CE35F89}"/>
              </a:ext>
            </a:extLst>
          </p:cNvPr>
          <p:cNvSpPr/>
          <p:nvPr/>
        </p:nvSpPr>
        <p:spPr>
          <a:xfrm>
            <a:off x="-1028649" y="4401631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2" name="Freeform: Shape 861">
            <a:extLst>
              <a:ext uri="{FF2B5EF4-FFF2-40B4-BE49-F238E27FC236}">
                <a16:creationId xmlns:a16="http://schemas.microsoft.com/office/drawing/2014/main" id="{C191A96E-6E21-5DB1-438A-AA17718499BB}"/>
              </a:ext>
            </a:extLst>
          </p:cNvPr>
          <p:cNvSpPr/>
          <p:nvPr/>
        </p:nvSpPr>
        <p:spPr>
          <a:xfrm>
            <a:off x="-2341883" y="2483746"/>
            <a:ext cx="702088" cy="338107"/>
          </a:xfrm>
          <a:custGeom>
            <a:avLst/>
            <a:gdLst>
              <a:gd name="connsiteX0" fmla="*/ 0 w 702088"/>
              <a:gd name="connsiteY0" fmla="*/ 169054 h 338107"/>
              <a:gd name="connsiteX1" fmla="*/ 351044 w 702088"/>
              <a:gd name="connsiteY1" fmla="*/ 0 h 338107"/>
              <a:gd name="connsiteX2" fmla="*/ 702088 w 702088"/>
              <a:gd name="connsiteY2" fmla="*/ 169054 h 338107"/>
              <a:gd name="connsiteX3" fmla="*/ 351044 w 702088"/>
              <a:gd name="connsiteY3" fmla="*/ 338108 h 338107"/>
              <a:gd name="connsiteX4" fmla="*/ 0 w 702088"/>
              <a:gd name="connsiteY4" fmla="*/ 169054 h 338107"/>
              <a:gd name="connsiteX5" fmla="*/ 0 w 702088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8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3" name="Freeform: Shape 862">
            <a:extLst>
              <a:ext uri="{FF2B5EF4-FFF2-40B4-BE49-F238E27FC236}">
                <a16:creationId xmlns:a16="http://schemas.microsoft.com/office/drawing/2014/main" id="{6CC272D3-5D17-7307-DA71-D6BF2D74992F}"/>
              </a:ext>
            </a:extLst>
          </p:cNvPr>
          <p:cNvSpPr/>
          <p:nvPr/>
        </p:nvSpPr>
        <p:spPr>
          <a:xfrm>
            <a:off x="-1007236" y="5255170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0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0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4" name="Freeform: Shape 863">
            <a:extLst>
              <a:ext uri="{FF2B5EF4-FFF2-40B4-BE49-F238E27FC236}">
                <a16:creationId xmlns:a16="http://schemas.microsoft.com/office/drawing/2014/main" id="{C3CF8BFF-3AA7-C5BF-A4A2-2D1D588DB18B}"/>
              </a:ext>
            </a:extLst>
          </p:cNvPr>
          <p:cNvSpPr/>
          <p:nvPr/>
        </p:nvSpPr>
        <p:spPr>
          <a:xfrm>
            <a:off x="63067" y="6108709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5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5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5" name="Freeform: Shape 864">
            <a:extLst>
              <a:ext uri="{FF2B5EF4-FFF2-40B4-BE49-F238E27FC236}">
                <a16:creationId xmlns:a16="http://schemas.microsoft.com/office/drawing/2014/main" id="{D2E16D08-D6D0-62E4-C140-617305A2CCFB}"/>
              </a:ext>
            </a:extLst>
          </p:cNvPr>
          <p:cNvSpPr/>
          <p:nvPr/>
        </p:nvSpPr>
        <p:spPr>
          <a:xfrm>
            <a:off x="-1358280" y="3717146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5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5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6" name="Freeform: Shape 865">
            <a:extLst>
              <a:ext uri="{FF2B5EF4-FFF2-40B4-BE49-F238E27FC236}">
                <a16:creationId xmlns:a16="http://schemas.microsoft.com/office/drawing/2014/main" id="{735B38A3-122C-4D24-79A8-BF8D5A3F34BC}"/>
              </a:ext>
            </a:extLst>
          </p:cNvPr>
          <p:cNvSpPr/>
          <p:nvPr/>
        </p:nvSpPr>
        <p:spPr>
          <a:xfrm>
            <a:off x="414111" y="7646732"/>
            <a:ext cx="437744" cy="548914"/>
          </a:xfrm>
          <a:custGeom>
            <a:avLst/>
            <a:gdLst>
              <a:gd name="connsiteX0" fmla="*/ 0 w 437744"/>
              <a:gd name="connsiteY0" fmla="*/ 169055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5 h 548914"/>
              <a:gd name="connsiteX4" fmla="*/ 0 w 437744"/>
              <a:gd name="connsiteY4" fmla="*/ 169055 h 548914"/>
              <a:gd name="connsiteX5" fmla="*/ 0 w 437744"/>
              <a:gd name="connsiteY5" fmla="*/ 169055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5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5"/>
                </a:lnTo>
                <a:lnTo>
                  <a:pt x="0" y="169055"/>
                </a:lnTo>
                <a:lnTo>
                  <a:pt x="0" y="1690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7" name="Freeform: Shape 866">
            <a:extLst>
              <a:ext uri="{FF2B5EF4-FFF2-40B4-BE49-F238E27FC236}">
                <a16:creationId xmlns:a16="http://schemas.microsoft.com/office/drawing/2014/main" id="{6FBEBFFB-1CEB-F85F-A676-499EDB79CA31}"/>
              </a:ext>
            </a:extLst>
          </p:cNvPr>
          <p:cNvSpPr/>
          <p:nvPr/>
        </p:nvSpPr>
        <p:spPr>
          <a:xfrm>
            <a:off x="-1990839" y="2652800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8" name="Freeform: Shape 867">
            <a:extLst>
              <a:ext uri="{FF2B5EF4-FFF2-40B4-BE49-F238E27FC236}">
                <a16:creationId xmlns:a16="http://schemas.microsoft.com/office/drawing/2014/main" id="{828E0943-BF8C-2EAC-F26E-A399548A6D68}"/>
              </a:ext>
            </a:extLst>
          </p:cNvPr>
          <p:cNvSpPr/>
          <p:nvPr/>
        </p:nvSpPr>
        <p:spPr>
          <a:xfrm>
            <a:off x="-920535" y="4570684"/>
            <a:ext cx="593973" cy="473678"/>
          </a:xfrm>
          <a:custGeom>
            <a:avLst/>
            <a:gdLst>
              <a:gd name="connsiteX0" fmla="*/ 242930 w 593973"/>
              <a:gd name="connsiteY0" fmla="*/ 169054 h 473678"/>
              <a:gd name="connsiteX1" fmla="*/ 593974 w 593973"/>
              <a:gd name="connsiteY1" fmla="*/ 0 h 473678"/>
              <a:gd name="connsiteX2" fmla="*/ 351044 w 593973"/>
              <a:gd name="connsiteY2" fmla="*/ 304625 h 473678"/>
              <a:gd name="connsiteX3" fmla="*/ 0 w 593973"/>
              <a:gd name="connsiteY3" fmla="*/ 473678 h 473678"/>
              <a:gd name="connsiteX4" fmla="*/ 242930 w 593973"/>
              <a:gd name="connsiteY4" fmla="*/ 169054 h 473678"/>
              <a:gd name="connsiteX5" fmla="*/ 24293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242930" y="169054"/>
                </a:moveTo>
                <a:lnTo>
                  <a:pt x="593974" y="0"/>
                </a:lnTo>
                <a:lnTo>
                  <a:pt x="351044" y="304625"/>
                </a:lnTo>
                <a:lnTo>
                  <a:pt x="0" y="473678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9" name="Freeform: Shape 868">
            <a:extLst>
              <a:ext uri="{FF2B5EF4-FFF2-40B4-BE49-F238E27FC236}">
                <a16:creationId xmlns:a16="http://schemas.microsoft.com/office/drawing/2014/main" id="{F3E287AC-15EC-1C4A-B082-203F4B76B3AD}"/>
              </a:ext>
            </a:extLst>
          </p:cNvPr>
          <p:cNvSpPr/>
          <p:nvPr/>
        </p:nvSpPr>
        <p:spPr>
          <a:xfrm>
            <a:off x="63067" y="7173054"/>
            <a:ext cx="593973" cy="473678"/>
          </a:xfrm>
          <a:custGeom>
            <a:avLst/>
            <a:gdLst>
              <a:gd name="connsiteX0" fmla="*/ 242930 w 593973"/>
              <a:gd name="connsiteY0" fmla="*/ 169054 h 473678"/>
              <a:gd name="connsiteX1" fmla="*/ 593974 w 593973"/>
              <a:gd name="connsiteY1" fmla="*/ 0 h 473678"/>
              <a:gd name="connsiteX2" fmla="*/ 351044 w 593973"/>
              <a:gd name="connsiteY2" fmla="*/ 304624 h 473678"/>
              <a:gd name="connsiteX3" fmla="*/ 0 w 593973"/>
              <a:gd name="connsiteY3" fmla="*/ 473678 h 473678"/>
              <a:gd name="connsiteX4" fmla="*/ 242930 w 593973"/>
              <a:gd name="connsiteY4" fmla="*/ 169054 h 473678"/>
              <a:gd name="connsiteX5" fmla="*/ 24293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242930" y="169054"/>
                </a:moveTo>
                <a:lnTo>
                  <a:pt x="593974" y="0"/>
                </a:lnTo>
                <a:lnTo>
                  <a:pt x="351044" y="304624"/>
                </a:lnTo>
                <a:lnTo>
                  <a:pt x="0" y="473678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0" name="Freeform: Shape 869">
            <a:extLst>
              <a:ext uri="{FF2B5EF4-FFF2-40B4-BE49-F238E27FC236}">
                <a16:creationId xmlns:a16="http://schemas.microsoft.com/office/drawing/2014/main" id="{92C751E5-C3C9-C6B5-B95C-AAC1A42E1695}"/>
              </a:ext>
            </a:extLst>
          </p:cNvPr>
          <p:cNvSpPr/>
          <p:nvPr/>
        </p:nvSpPr>
        <p:spPr>
          <a:xfrm>
            <a:off x="-1358280" y="6793194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0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0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1" name="Freeform: Shape 870">
            <a:extLst>
              <a:ext uri="{FF2B5EF4-FFF2-40B4-BE49-F238E27FC236}">
                <a16:creationId xmlns:a16="http://schemas.microsoft.com/office/drawing/2014/main" id="{370801EE-6726-7D77-A5F1-DA252D217DA0}"/>
              </a:ext>
            </a:extLst>
          </p:cNvPr>
          <p:cNvSpPr/>
          <p:nvPr/>
        </p:nvSpPr>
        <p:spPr>
          <a:xfrm>
            <a:off x="5380243" y="3717146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5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2" name="Freeform: Shape 871">
            <a:extLst>
              <a:ext uri="{FF2B5EF4-FFF2-40B4-BE49-F238E27FC236}">
                <a16:creationId xmlns:a16="http://schemas.microsoft.com/office/drawing/2014/main" id="{8CA0E0FD-32D3-6E37-4CE7-631DE4227231}"/>
              </a:ext>
            </a:extLst>
          </p:cNvPr>
          <p:cNvSpPr/>
          <p:nvPr/>
        </p:nvSpPr>
        <p:spPr>
          <a:xfrm>
            <a:off x="4396640" y="5559794"/>
            <a:ext cx="437744" cy="548914"/>
          </a:xfrm>
          <a:custGeom>
            <a:avLst/>
            <a:gdLst>
              <a:gd name="connsiteX0" fmla="*/ 86701 w 437744"/>
              <a:gd name="connsiteY0" fmla="*/ 379860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0 h 548914"/>
              <a:gd name="connsiteX5" fmla="*/ 86701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0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3" name="Freeform: Shape 872">
            <a:extLst>
              <a:ext uri="{FF2B5EF4-FFF2-40B4-BE49-F238E27FC236}">
                <a16:creationId xmlns:a16="http://schemas.microsoft.com/office/drawing/2014/main" id="{CA586CE5-2333-71BC-A85C-F274800A4A3B}"/>
              </a:ext>
            </a:extLst>
          </p:cNvPr>
          <p:cNvSpPr/>
          <p:nvPr/>
        </p:nvSpPr>
        <p:spPr>
          <a:xfrm>
            <a:off x="6060918" y="2103886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4" name="Freeform: Shape 873">
            <a:extLst>
              <a:ext uri="{FF2B5EF4-FFF2-40B4-BE49-F238E27FC236}">
                <a16:creationId xmlns:a16="http://schemas.microsoft.com/office/drawing/2014/main" id="{8BF6204B-C40C-694E-9C28-C5103A6642B0}"/>
              </a:ext>
            </a:extLst>
          </p:cNvPr>
          <p:cNvSpPr/>
          <p:nvPr/>
        </p:nvSpPr>
        <p:spPr>
          <a:xfrm>
            <a:off x="3413037" y="6793194"/>
            <a:ext cx="437744" cy="548914"/>
          </a:xfrm>
          <a:custGeom>
            <a:avLst/>
            <a:gdLst>
              <a:gd name="connsiteX0" fmla="*/ 86701 w 437744"/>
              <a:gd name="connsiteY0" fmla="*/ 379860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0 h 548914"/>
              <a:gd name="connsiteX5" fmla="*/ 86701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0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5" name="Freeform: Shape 874">
            <a:extLst>
              <a:ext uri="{FF2B5EF4-FFF2-40B4-BE49-F238E27FC236}">
                <a16:creationId xmlns:a16="http://schemas.microsoft.com/office/drawing/2014/main" id="{EC541642-6680-5D84-7500-0BFCB9797E4D}"/>
              </a:ext>
            </a:extLst>
          </p:cNvPr>
          <p:cNvSpPr/>
          <p:nvPr/>
        </p:nvSpPr>
        <p:spPr>
          <a:xfrm>
            <a:off x="6801592" y="565861"/>
            <a:ext cx="437744" cy="548914"/>
          </a:xfrm>
          <a:custGeom>
            <a:avLst/>
            <a:gdLst>
              <a:gd name="connsiteX0" fmla="*/ 86700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0 w 437744"/>
              <a:gd name="connsiteY4" fmla="*/ 379861 h 548914"/>
              <a:gd name="connsiteX5" fmla="*/ 8670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0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0" y="379861"/>
                </a:lnTo>
                <a:lnTo>
                  <a:pt x="8670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6" name="Freeform: Shape 875">
            <a:extLst>
              <a:ext uri="{FF2B5EF4-FFF2-40B4-BE49-F238E27FC236}">
                <a16:creationId xmlns:a16="http://schemas.microsoft.com/office/drawing/2014/main" id="{8AF74D56-7D17-CFD3-A0AF-A9DFB6E43BD7}"/>
              </a:ext>
            </a:extLst>
          </p:cNvPr>
          <p:cNvSpPr/>
          <p:nvPr/>
        </p:nvSpPr>
        <p:spPr>
          <a:xfrm>
            <a:off x="3061993" y="8331218"/>
            <a:ext cx="437744" cy="548914"/>
          </a:xfrm>
          <a:custGeom>
            <a:avLst/>
            <a:gdLst>
              <a:gd name="connsiteX0" fmla="*/ 86701 w 437744"/>
              <a:gd name="connsiteY0" fmla="*/ 379860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0 h 548914"/>
              <a:gd name="connsiteX5" fmla="*/ 86701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0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7" name="Freeform: Shape 876">
            <a:extLst>
              <a:ext uri="{FF2B5EF4-FFF2-40B4-BE49-F238E27FC236}">
                <a16:creationId xmlns:a16="http://schemas.microsoft.com/office/drawing/2014/main" id="{5321D1DE-4448-7E58-7586-90517CFDB7DB}"/>
              </a:ext>
            </a:extLst>
          </p:cNvPr>
          <p:cNvSpPr/>
          <p:nvPr/>
        </p:nvSpPr>
        <p:spPr>
          <a:xfrm>
            <a:off x="7395566" y="-667537"/>
            <a:ext cx="437744" cy="548914"/>
          </a:xfrm>
          <a:custGeom>
            <a:avLst/>
            <a:gdLst>
              <a:gd name="connsiteX0" fmla="*/ 86700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0 w 437744"/>
              <a:gd name="connsiteY4" fmla="*/ 379861 h 548914"/>
              <a:gd name="connsiteX5" fmla="*/ 8670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0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0" y="379861"/>
                </a:lnTo>
                <a:lnTo>
                  <a:pt x="8670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8" name="Freeform: Shape 877">
            <a:extLst>
              <a:ext uri="{FF2B5EF4-FFF2-40B4-BE49-F238E27FC236}">
                <a16:creationId xmlns:a16="http://schemas.microsoft.com/office/drawing/2014/main" id="{340AA48E-F632-BA9C-E4A1-524304CD8FF1}"/>
              </a:ext>
            </a:extLst>
          </p:cNvPr>
          <p:cNvSpPr/>
          <p:nvPr/>
        </p:nvSpPr>
        <p:spPr>
          <a:xfrm>
            <a:off x="4834385" y="4097006"/>
            <a:ext cx="593973" cy="473678"/>
          </a:xfrm>
          <a:custGeom>
            <a:avLst/>
            <a:gdLst>
              <a:gd name="connsiteX0" fmla="*/ 0 w 593973"/>
              <a:gd name="connsiteY0" fmla="*/ 304624 h 473678"/>
              <a:gd name="connsiteX1" fmla="*/ 242930 w 593973"/>
              <a:gd name="connsiteY1" fmla="*/ 0 h 473678"/>
              <a:gd name="connsiteX2" fmla="*/ 593974 w 593973"/>
              <a:gd name="connsiteY2" fmla="*/ 169054 h 473678"/>
              <a:gd name="connsiteX3" fmla="*/ 351044 w 593973"/>
              <a:gd name="connsiteY3" fmla="*/ 473678 h 473678"/>
              <a:gd name="connsiteX4" fmla="*/ 0 w 593973"/>
              <a:gd name="connsiteY4" fmla="*/ 304624 h 473678"/>
              <a:gd name="connsiteX5" fmla="*/ 0 w 593973"/>
              <a:gd name="connsiteY5" fmla="*/ 30462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4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9" name="Freeform: Shape 878">
            <a:extLst>
              <a:ext uri="{FF2B5EF4-FFF2-40B4-BE49-F238E27FC236}">
                <a16:creationId xmlns:a16="http://schemas.microsoft.com/office/drawing/2014/main" id="{3009DB41-397E-023A-FD34-4CCE094FE987}"/>
              </a:ext>
            </a:extLst>
          </p:cNvPr>
          <p:cNvSpPr/>
          <p:nvPr/>
        </p:nvSpPr>
        <p:spPr>
          <a:xfrm>
            <a:off x="4396640" y="5255170"/>
            <a:ext cx="593973" cy="473678"/>
          </a:xfrm>
          <a:custGeom>
            <a:avLst/>
            <a:gdLst>
              <a:gd name="connsiteX0" fmla="*/ 0 w 593973"/>
              <a:gd name="connsiteY0" fmla="*/ 304625 h 473678"/>
              <a:gd name="connsiteX1" fmla="*/ 242930 w 593973"/>
              <a:gd name="connsiteY1" fmla="*/ 0 h 473678"/>
              <a:gd name="connsiteX2" fmla="*/ 593974 w 593973"/>
              <a:gd name="connsiteY2" fmla="*/ 169054 h 473678"/>
              <a:gd name="connsiteX3" fmla="*/ 351044 w 593973"/>
              <a:gd name="connsiteY3" fmla="*/ 473678 h 473678"/>
              <a:gd name="connsiteX4" fmla="*/ 0 w 593973"/>
              <a:gd name="connsiteY4" fmla="*/ 304625 h 473678"/>
              <a:gd name="connsiteX5" fmla="*/ 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0" name="Freeform: Shape 879">
            <a:extLst>
              <a:ext uri="{FF2B5EF4-FFF2-40B4-BE49-F238E27FC236}">
                <a16:creationId xmlns:a16="http://schemas.microsoft.com/office/drawing/2014/main" id="{90796774-3674-CA46-ECEC-437C3811D3C7}"/>
              </a:ext>
            </a:extLst>
          </p:cNvPr>
          <p:cNvSpPr/>
          <p:nvPr/>
        </p:nvSpPr>
        <p:spPr>
          <a:xfrm>
            <a:off x="5466944" y="3032660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1" name="Freeform: Shape 880">
            <a:extLst>
              <a:ext uri="{FF2B5EF4-FFF2-40B4-BE49-F238E27FC236}">
                <a16:creationId xmlns:a16="http://schemas.microsoft.com/office/drawing/2014/main" id="{1616F980-1885-007A-442E-B8AAA2C82422}"/>
              </a:ext>
            </a:extLst>
          </p:cNvPr>
          <p:cNvSpPr/>
          <p:nvPr/>
        </p:nvSpPr>
        <p:spPr>
          <a:xfrm>
            <a:off x="3802666" y="6488569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2" name="Freeform: Shape 881">
            <a:extLst>
              <a:ext uri="{FF2B5EF4-FFF2-40B4-BE49-F238E27FC236}">
                <a16:creationId xmlns:a16="http://schemas.microsoft.com/office/drawing/2014/main" id="{08F24576-D404-001D-5E8A-10C1A88189CD}"/>
              </a:ext>
            </a:extLst>
          </p:cNvPr>
          <p:cNvSpPr/>
          <p:nvPr/>
        </p:nvSpPr>
        <p:spPr>
          <a:xfrm>
            <a:off x="5817988" y="1494636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3" name="Freeform: Shape 882">
            <a:extLst>
              <a:ext uri="{FF2B5EF4-FFF2-40B4-BE49-F238E27FC236}">
                <a16:creationId xmlns:a16="http://schemas.microsoft.com/office/drawing/2014/main" id="{524F68EE-249C-FCFE-1C9B-70F04A058C52}"/>
              </a:ext>
            </a:extLst>
          </p:cNvPr>
          <p:cNvSpPr/>
          <p:nvPr/>
        </p:nvSpPr>
        <p:spPr>
          <a:xfrm>
            <a:off x="3061993" y="8026594"/>
            <a:ext cx="593974" cy="473678"/>
          </a:xfrm>
          <a:custGeom>
            <a:avLst/>
            <a:gdLst>
              <a:gd name="connsiteX0" fmla="*/ 0 w 593974"/>
              <a:gd name="connsiteY0" fmla="*/ 304624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4 h 473678"/>
              <a:gd name="connsiteX5" fmla="*/ 0 w 593974"/>
              <a:gd name="connsiteY5" fmla="*/ 30462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4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4" name="Freeform: Shape 883">
            <a:extLst>
              <a:ext uri="{FF2B5EF4-FFF2-40B4-BE49-F238E27FC236}">
                <a16:creationId xmlns:a16="http://schemas.microsoft.com/office/drawing/2014/main" id="{E6BC7AEF-6282-DA42-D703-50AE499471EE}"/>
              </a:ext>
            </a:extLst>
          </p:cNvPr>
          <p:cNvSpPr/>
          <p:nvPr/>
        </p:nvSpPr>
        <p:spPr>
          <a:xfrm>
            <a:off x="6801592" y="261237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5" name="Freeform: Shape 884">
            <a:extLst>
              <a:ext uri="{FF2B5EF4-FFF2-40B4-BE49-F238E27FC236}">
                <a16:creationId xmlns:a16="http://schemas.microsoft.com/office/drawing/2014/main" id="{D20BD039-3104-1BB0-B3E2-6723A67102B1}"/>
              </a:ext>
            </a:extLst>
          </p:cNvPr>
          <p:cNvSpPr/>
          <p:nvPr/>
        </p:nvSpPr>
        <p:spPr>
          <a:xfrm>
            <a:off x="7152635" y="-1276786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6" name="Freeform: Shape 885">
            <a:extLst>
              <a:ext uri="{FF2B5EF4-FFF2-40B4-BE49-F238E27FC236}">
                <a16:creationId xmlns:a16="http://schemas.microsoft.com/office/drawing/2014/main" id="{800F9315-91A7-3837-F5FA-9B509198A4CC}"/>
              </a:ext>
            </a:extLst>
          </p:cNvPr>
          <p:cNvSpPr/>
          <p:nvPr/>
        </p:nvSpPr>
        <p:spPr>
          <a:xfrm>
            <a:off x="7044521" y="3337285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7" name="Freeform: Shape 886">
            <a:extLst>
              <a:ext uri="{FF2B5EF4-FFF2-40B4-BE49-F238E27FC236}">
                <a16:creationId xmlns:a16="http://schemas.microsoft.com/office/drawing/2014/main" id="{EF4F3C2D-1298-7680-BB0C-E53F68A13F76}"/>
              </a:ext>
            </a:extLst>
          </p:cNvPr>
          <p:cNvSpPr/>
          <p:nvPr/>
        </p:nvSpPr>
        <p:spPr>
          <a:xfrm>
            <a:off x="5817988" y="4875309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5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8" name="Freeform: Shape 887">
            <a:extLst>
              <a:ext uri="{FF2B5EF4-FFF2-40B4-BE49-F238E27FC236}">
                <a16:creationId xmlns:a16="http://schemas.microsoft.com/office/drawing/2014/main" id="{5B9B918E-C9FA-450F-3CC7-FE0F4F0276E0}"/>
              </a:ext>
            </a:extLst>
          </p:cNvPr>
          <p:cNvSpPr/>
          <p:nvPr/>
        </p:nvSpPr>
        <p:spPr>
          <a:xfrm>
            <a:off x="7395566" y="1799261"/>
            <a:ext cx="437744" cy="548914"/>
          </a:xfrm>
          <a:custGeom>
            <a:avLst/>
            <a:gdLst>
              <a:gd name="connsiteX0" fmla="*/ 86700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0 w 437744"/>
              <a:gd name="connsiteY4" fmla="*/ 379861 h 548914"/>
              <a:gd name="connsiteX5" fmla="*/ 8670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0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0" y="379861"/>
                </a:lnTo>
                <a:lnTo>
                  <a:pt x="8670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9" name="Freeform: Shape 888">
            <a:extLst>
              <a:ext uri="{FF2B5EF4-FFF2-40B4-BE49-F238E27FC236}">
                <a16:creationId xmlns:a16="http://schemas.microsoft.com/office/drawing/2014/main" id="{337990BC-A387-B8E5-5C7D-8605BF047B6D}"/>
              </a:ext>
            </a:extLst>
          </p:cNvPr>
          <p:cNvSpPr/>
          <p:nvPr/>
        </p:nvSpPr>
        <p:spPr>
          <a:xfrm>
            <a:off x="5380243" y="6793194"/>
            <a:ext cx="437744" cy="548914"/>
          </a:xfrm>
          <a:custGeom>
            <a:avLst/>
            <a:gdLst>
              <a:gd name="connsiteX0" fmla="*/ 86701 w 437744"/>
              <a:gd name="connsiteY0" fmla="*/ 379860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0 h 548914"/>
              <a:gd name="connsiteX5" fmla="*/ 86701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0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0" name="Freeform: Shape 889">
            <a:extLst>
              <a:ext uri="{FF2B5EF4-FFF2-40B4-BE49-F238E27FC236}">
                <a16:creationId xmlns:a16="http://schemas.microsoft.com/office/drawing/2014/main" id="{BF3C522C-9577-B37A-250E-226B960FFC7B}"/>
              </a:ext>
            </a:extLst>
          </p:cNvPr>
          <p:cNvSpPr/>
          <p:nvPr/>
        </p:nvSpPr>
        <p:spPr>
          <a:xfrm>
            <a:off x="8379169" y="565861"/>
            <a:ext cx="437744" cy="548914"/>
          </a:xfrm>
          <a:custGeom>
            <a:avLst/>
            <a:gdLst>
              <a:gd name="connsiteX0" fmla="*/ 86700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0 w 437744"/>
              <a:gd name="connsiteY4" fmla="*/ 379861 h 548914"/>
              <a:gd name="connsiteX5" fmla="*/ 8670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0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0" y="379861"/>
                </a:lnTo>
                <a:lnTo>
                  <a:pt x="8670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1" name="Freeform: Shape 890">
            <a:extLst>
              <a:ext uri="{FF2B5EF4-FFF2-40B4-BE49-F238E27FC236}">
                <a16:creationId xmlns:a16="http://schemas.microsoft.com/office/drawing/2014/main" id="{1FCD021D-623D-62B6-9493-D4039CF2195F}"/>
              </a:ext>
            </a:extLst>
          </p:cNvPr>
          <p:cNvSpPr/>
          <p:nvPr/>
        </p:nvSpPr>
        <p:spPr>
          <a:xfrm>
            <a:off x="4396640" y="8026594"/>
            <a:ext cx="437744" cy="548914"/>
          </a:xfrm>
          <a:custGeom>
            <a:avLst/>
            <a:gdLst>
              <a:gd name="connsiteX0" fmla="*/ 86701 w 437744"/>
              <a:gd name="connsiteY0" fmla="*/ 379860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0 h 548914"/>
              <a:gd name="connsiteX5" fmla="*/ 86701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0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2" name="Freeform: Shape 891">
            <a:extLst>
              <a:ext uri="{FF2B5EF4-FFF2-40B4-BE49-F238E27FC236}">
                <a16:creationId xmlns:a16="http://schemas.microsoft.com/office/drawing/2014/main" id="{54434FC3-7286-B00C-6CAC-39A7EA553922}"/>
              </a:ext>
            </a:extLst>
          </p:cNvPr>
          <p:cNvSpPr/>
          <p:nvPr/>
        </p:nvSpPr>
        <p:spPr>
          <a:xfrm>
            <a:off x="8816914" y="-1352022"/>
            <a:ext cx="437744" cy="548914"/>
          </a:xfrm>
          <a:custGeom>
            <a:avLst/>
            <a:gdLst>
              <a:gd name="connsiteX0" fmla="*/ 86700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0 w 437744"/>
              <a:gd name="connsiteY4" fmla="*/ 379861 h 548914"/>
              <a:gd name="connsiteX5" fmla="*/ 8670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0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0" y="379861"/>
                </a:lnTo>
                <a:lnTo>
                  <a:pt x="8670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3" name="Freeform: Shape 892">
            <a:extLst>
              <a:ext uri="{FF2B5EF4-FFF2-40B4-BE49-F238E27FC236}">
                <a16:creationId xmlns:a16="http://schemas.microsoft.com/office/drawing/2014/main" id="{15F5E9BD-9ED2-4FA6-1FF9-1C5AC95C2AD1}"/>
              </a:ext>
            </a:extLst>
          </p:cNvPr>
          <p:cNvSpPr/>
          <p:nvPr/>
        </p:nvSpPr>
        <p:spPr>
          <a:xfrm>
            <a:off x="5817988" y="4570684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4" name="Freeform: Shape 893">
            <a:extLst>
              <a:ext uri="{FF2B5EF4-FFF2-40B4-BE49-F238E27FC236}">
                <a16:creationId xmlns:a16="http://schemas.microsoft.com/office/drawing/2014/main" id="{4685FE30-24C5-298C-6EBC-B1CAC4A3D665}"/>
              </a:ext>
            </a:extLst>
          </p:cNvPr>
          <p:cNvSpPr/>
          <p:nvPr/>
        </p:nvSpPr>
        <p:spPr>
          <a:xfrm>
            <a:off x="5466944" y="6108709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5" name="Freeform: Shape 894">
            <a:extLst>
              <a:ext uri="{FF2B5EF4-FFF2-40B4-BE49-F238E27FC236}">
                <a16:creationId xmlns:a16="http://schemas.microsoft.com/office/drawing/2014/main" id="{8BE25E36-F738-C006-1A26-06557040F13D}"/>
              </a:ext>
            </a:extLst>
          </p:cNvPr>
          <p:cNvSpPr/>
          <p:nvPr/>
        </p:nvSpPr>
        <p:spPr>
          <a:xfrm>
            <a:off x="6888292" y="3717146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6" name="Freeform: Shape 895">
            <a:extLst>
              <a:ext uri="{FF2B5EF4-FFF2-40B4-BE49-F238E27FC236}">
                <a16:creationId xmlns:a16="http://schemas.microsoft.com/office/drawing/2014/main" id="{98831E82-2F88-7935-408F-E18C92535FE6}"/>
              </a:ext>
            </a:extLst>
          </p:cNvPr>
          <p:cNvSpPr/>
          <p:nvPr/>
        </p:nvSpPr>
        <p:spPr>
          <a:xfrm>
            <a:off x="4483341" y="7342108"/>
            <a:ext cx="593973" cy="473678"/>
          </a:xfrm>
          <a:custGeom>
            <a:avLst/>
            <a:gdLst>
              <a:gd name="connsiteX0" fmla="*/ 0 w 593973"/>
              <a:gd name="connsiteY0" fmla="*/ 304624 h 473678"/>
              <a:gd name="connsiteX1" fmla="*/ 242930 w 593973"/>
              <a:gd name="connsiteY1" fmla="*/ 0 h 473678"/>
              <a:gd name="connsiteX2" fmla="*/ 593974 w 593973"/>
              <a:gd name="connsiteY2" fmla="*/ 169054 h 473678"/>
              <a:gd name="connsiteX3" fmla="*/ 351044 w 593973"/>
              <a:gd name="connsiteY3" fmla="*/ 473679 h 473678"/>
              <a:gd name="connsiteX4" fmla="*/ 0 w 593973"/>
              <a:gd name="connsiteY4" fmla="*/ 304624 h 473678"/>
              <a:gd name="connsiteX5" fmla="*/ 0 w 593973"/>
              <a:gd name="connsiteY5" fmla="*/ 30462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4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9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7" name="Freeform: Shape 896">
            <a:extLst>
              <a:ext uri="{FF2B5EF4-FFF2-40B4-BE49-F238E27FC236}">
                <a16:creationId xmlns:a16="http://schemas.microsoft.com/office/drawing/2014/main" id="{D2D61C13-CF20-89FB-2092-2127C54806BD}"/>
              </a:ext>
            </a:extLst>
          </p:cNvPr>
          <p:cNvSpPr/>
          <p:nvPr/>
        </p:nvSpPr>
        <p:spPr>
          <a:xfrm>
            <a:off x="7239336" y="2179121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8" name="Freeform: Shape 897">
            <a:extLst>
              <a:ext uri="{FF2B5EF4-FFF2-40B4-BE49-F238E27FC236}">
                <a16:creationId xmlns:a16="http://schemas.microsoft.com/office/drawing/2014/main" id="{4E6D14D1-F919-0C1D-C0E9-1A18588102AE}"/>
              </a:ext>
            </a:extLst>
          </p:cNvPr>
          <p:cNvSpPr/>
          <p:nvPr/>
        </p:nvSpPr>
        <p:spPr>
          <a:xfrm>
            <a:off x="4483341" y="8711078"/>
            <a:ext cx="593973" cy="473678"/>
          </a:xfrm>
          <a:custGeom>
            <a:avLst/>
            <a:gdLst>
              <a:gd name="connsiteX0" fmla="*/ 0 w 593973"/>
              <a:gd name="connsiteY0" fmla="*/ 304625 h 473678"/>
              <a:gd name="connsiteX1" fmla="*/ 242930 w 593973"/>
              <a:gd name="connsiteY1" fmla="*/ 0 h 473678"/>
              <a:gd name="connsiteX2" fmla="*/ 593974 w 593973"/>
              <a:gd name="connsiteY2" fmla="*/ 169054 h 473678"/>
              <a:gd name="connsiteX3" fmla="*/ 351044 w 593973"/>
              <a:gd name="connsiteY3" fmla="*/ 473679 h 473678"/>
              <a:gd name="connsiteX4" fmla="*/ 0 w 593973"/>
              <a:gd name="connsiteY4" fmla="*/ 304625 h 473678"/>
              <a:gd name="connsiteX5" fmla="*/ 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9" name="Freeform: Shape 898">
            <a:extLst>
              <a:ext uri="{FF2B5EF4-FFF2-40B4-BE49-F238E27FC236}">
                <a16:creationId xmlns:a16="http://schemas.microsoft.com/office/drawing/2014/main" id="{65A099ED-12A8-F3E9-C6B4-D4529717948C}"/>
              </a:ext>
            </a:extLst>
          </p:cNvPr>
          <p:cNvSpPr/>
          <p:nvPr/>
        </p:nvSpPr>
        <p:spPr>
          <a:xfrm>
            <a:off x="7871895" y="1114776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0" name="Freeform: Shape 899">
            <a:extLst>
              <a:ext uri="{FF2B5EF4-FFF2-40B4-BE49-F238E27FC236}">
                <a16:creationId xmlns:a16="http://schemas.microsoft.com/office/drawing/2014/main" id="{C78D7621-C55E-70DB-51FE-6A3FB7033465}"/>
              </a:ext>
            </a:extLst>
          </p:cNvPr>
          <p:cNvSpPr/>
          <p:nvPr/>
        </p:nvSpPr>
        <p:spPr>
          <a:xfrm>
            <a:off x="8222940" y="-423247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1" name="Freeform: Shape 900">
            <a:extLst>
              <a:ext uri="{FF2B5EF4-FFF2-40B4-BE49-F238E27FC236}">
                <a16:creationId xmlns:a16="http://schemas.microsoft.com/office/drawing/2014/main" id="{C8266DA0-169A-DBE8-4BAA-23FA2D613A2E}"/>
              </a:ext>
            </a:extLst>
          </p:cNvPr>
          <p:cNvSpPr/>
          <p:nvPr/>
        </p:nvSpPr>
        <p:spPr>
          <a:xfrm>
            <a:off x="3304923" y="4190824"/>
            <a:ext cx="437744" cy="548914"/>
          </a:xfrm>
          <a:custGeom>
            <a:avLst/>
            <a:gdLst>
              <a:gd name="connsiteX0" fmla="*/ 86701 w 437744"/>
              <a:gd name="connsiteY0" fmla="*/ 379860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0 h 548914"/>
              <a:gd name="connsiteX5" fmla="*/ 86701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0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2" name="Freeform: Shape 901">
            <a:extLst>
              <a:ext uri="{FF2B5EF4-FFF2-40B4-BE49-F238E27FC236}">
                <a16:creationId xmlns:a16="http://schemas.microsoft.com/office/drawing/2014/main" id="{EDC43EE8-BACC-B584-B15D-AE8C6B1B67A2}"/>
              </a:ext>
            </a:extLst>
          </p:cNvPr>
          <p:cNvSpPr/>
          <p:nvPr/>
        </p:nvSpPr>
        <p:spPr>
          <a:xfrm>
            <a:off x="2468019" y="5728848"/>
            <a:ext cx="437744" cy="548914"/>
          </a:xfrm>
          <a:custGeom>
            <a:avLst/>
            <a:gdLst>
              <a:gd name="connsiteX0" fmla="*/ 86701 w 437744"/>
              <a:gd name="connsiteY0" fmla="*/ 379860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0 h 548914"/>
              <a:gd name="connsiteX5" fmla="*/ 86701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0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3" name="Freeform: Shape 902">
            <a:extLst>
              <a:ext uri="{FF2B5EF4-FFF2-40B4-BE49-F238E27FC236}">
                <a16:creationId xmlns:a16="http://schemas.microsoft.com/office/drawing/2014/main" id="{5E567F81-7ED5-B600-8612-E32BE2141222}"/>
              </a:ext>
            </a:extLst>
          </p:cNvPr>
          <p:cNvSpPr/>
          <p:nvPr/>
        </p:nvSpPr>
        <p:spPr>
          <a:xfrm>
            <a:off x="4045596" y="2652800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4" name="Freeform: Shape 903">
            <a:extLst>
              <a:ext uri="{FF2B5EF4-FFF2-40B4-BE49-F238E27FC236}">
                <a16:creationId xmlns:a16="http://schemas.microsoft.com/office/drawing/2014/main" id="{CC9CCEDC-6EDB-0F7A-38E0-CE53375DBF3B}"/>
              </a:ext>
            </a:extLst>
          </p:cNvPr>
          <p:cNvSpPr/>
          <p:nvPr/>
        </p:nvSpPr>
        <p:spPr>
          <a:xfrm>
            <a:off x="1640645" y="7646732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5 h 548914"/>
              <a:gd name="connsiteX3" fmla="*/ 437745 w 437744"/>
              <a:gd name="connsiteY3" fmla="*/ 548915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5"/>
                </a:lnTo>
                <a:lnTo>
                  <a:pt x="437745" y="54891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5" name="Freeform: Shape 904">
            <a:extLst>
              <a:ext uri="{FF2B5EF4-FFF2-40B4-BE49-F238E27FC236}">
                <a16:creationId xmlns:a16="http://schemas.microsoft.com/office/drawing/2014/main" id="{02363FF8-2AF5-CC6A-CE42-F6914083B5D2}"/>
              </a:ext>
            </a:extLst>
          </p:cNvPr>
          <p:cNvSpPr/>
          <p:nvPr/>
        </p:nvSpPr>
        <p:spPr>
          <a:xfrm>
            <a:off x="4639570" y="1419400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6" name="Freeform: Shape 905">
            <a:extLst>
              <a:ext uri="{FF2B5EF4-FFF2-40B4-BE49-F238E27FC236}">
                <a16:creationId xmlns:a16="http://schemas.microsoft.com/office/drawing/2014/main" id="{4BF62004-40C2-D83E-1061-98BACFAAC773}"/>
              </a:ext>
            </a:extLst>
          </p:cNvPr>
          <p:cNvSpPr/>
          <p:nvPr/>
        </p:nvSpPr>
        <p:spPr>
          <a:xfrm>
            <a:off x="5466944" y="-498483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7" name="Freeform: Shape 906">
            <a:extLst>
              <a:ext uri="{FF2B5EF4-FFF2-40B4-BE49-F238E27FC236}">
                <a16:creationId xmlns:a16="http://schemas.microsoft.com/office/drawing/2014/main" id="{022D52C5-11EB-6789-D5F1-28D5EBC6047C}"/>
              </a:ext>
            </a:extLst>
          </p:cNvPr>
          <p:cNvSpPr/>
          <p:nvPr/>
        </p:nvSpPr>
        <p:spPr>
          <a:xfrm>
            <a:off x="3889367" y="3032660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8" name="Freeform: Shape 907">
            <a:extLst>
              <a:ext uri="{FF2B5EF4-FFF2-40B4-BE49-F238E27FC236}">
                <a16:creationId xmlns:a16="http://schemas.microsoft.com/office/drawing/2014/main" id="{3D42B44F-4BAE-B668-7BFC-A8EE5A7997CA}"/>
              </a:ext>
            </a:extLst>
          </p:cNvPr>
          <p:cNvSpPr/>
          <p:nvPr/>
        </p:nvSpPr>
        <p:spPr>
          <a:xfrm>
            <a:off x="3148693" y="4570684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9" name="Freeform: Shape 908">
            <a:extLst>
              <a:ext uri="{FF2B5EF4-FFF2-40B4-BE49-F238E27FC236}">
                <a16:creationId xmlns:a16="http://schemas.microsoft.com/office/drawing/2014/main" id="{A011353A-2261-119A-2C1B-C5D85ADA1AF8}"/>
              </a:ext>
            </a:extLst>
          </p:cNvPr>
          <p:cNvSpPr/>
          <p:nvPr/>
        </p:nvSpPr>
        <p:spPr>
          <a:xfrm>
            <a:off x="4483341" y="1799261"/>
            <a:ext cx="593973" cy="473678"/>
          </a:xfrm>
          <a:custGeom>
            <a:avLst/>
            <a:gdLst>
              <a:gd name="connsiteX0" fmla="*/ 0 w 593973"/>
              <a:gd name="connsiteY0" fmla="*/ 304625 h 473678"/>
              <a:gd name="connsiteX1" fmla="*/ 242930 w 593973"/>
              <a:gd name="connsiteY1" fmla="*/ 0 h 473678"/>
              <a:gd name="connsiteX2" fmla="*/ 593974 w 593973"/>
              <a:gd name="connsiteY2" fmla="*/ 169054 h 473678"/>
              <a:gd name="connsiteX3" fmla="*/ 351044 w 593973"/>
              <a:gd name="connsiteY3" fmla="*/ 473678 h 473678"/>
              <a:gd name="connsiteX4" fmla="*/ 0 w 593973"/>
              <a:gd name="connsiteY4" fmla="*/ 304625 h 473678"/>
              <a:gd name="connsiteX5" fmla="*/ 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0" name="Freeform: Shape 909">
            <a:extLst>
              <a:ext uri="{FF2B5EF4-FFF2-40B4-BE49-F238E27FC236}">
                <a16:creationId xmlns:a16="http://schemas.microsoft.com/office/drawing/2014/main" id="{9296BB63-02F3-2B52-C8B9-FFB41D50DB52}"/>
              </a:ext>
            </a:extLst>
          </p:cNvPr>
          <p:cNvSpPr/>
          <p:nvPr/>
        </p:nvSpPr>
        <p:spPr>
          <a:xfrm>
            <a:off x="2819063" y="5255170"/>
            <a:ext cx="593973" cy="473678"/>
          </a:xfrm>
          <a:custGeom>
            <a:avLst/>
            <a:gdLst>
              <a:gd name="connsiteX0" fmla="*/ 0 w 593973"/>
              <a:gd name="connsiteY0" fmla="*/ 304625 h 473678"/>
              <a:gd name="connsiteX1" fmla="*/ 242930 w 593973"/>
              <a:gd name="connsiteY1" fmla="*/ 0 h 473678"/>
              <a:gd name="connsiteX2" fmla="*/ 593974 w 593973"/>
              <a:gd name="connsiteY2" fmla="*/ 169054 h 473678"/>
              <a:gd name="connsiteX3" fmla="*/ 351044 w 593973"/>
              <a:gd name="connsiteY3" fmla="*/ 473678 h 473678"/>
              <a:gd name="connsiteX4" fmla="*/ 0 w 593973"/>
              <a:gd name="connsiteY4" fmla="*/ 304625 h 473678"/>
              <a:gd name="connsiteX5" fmla="*/ 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1" name="Freeform: Shape 910">
            <a:extLst>
              <a:ext uri="{FF2B5EF4-FFF2-40B4-BE49-F238E27FC236}">
                <a16:creationId xmlns:a16="http://schemas.microsoft.com/office/drawing/2014/main" id="{77EE94BA-8930-FC36-5A7E-DC87D2094FCE}"/>
              </a:ext>
            </a:extLst>
          </p:cNvPr>
          <p:cNvSpPr/>
          <p:nvPr/>
        </p:nvSpPr>
        <p:spPr>
          <a:xfrm>
            <a:off x="5224014" y="261237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2" name="Freeform: Shape 911">
            <a:extLst>
              <a:ext uri="{FF2B5EF4-FFF2-40B4-BE49-F238E27FC236}">
                <a16:creationId xmlns:a16="http://schemas.microsoft.com/office/drawing/2014/main" id="{E57BDC24-3A33-1432-D312-3D6AFB027F93}"/>
              </a:ext>
            </a:extLst>
          </p:cNvPr>
          <p:cNvSpPr/>
          <p:nvPr/>
        </p:nvSpPr>
        <p:spPr>
          <a:xfrm>
            <a:off x="2078390" y="6793194"/>
            <a:ext cx="593973" cy="473678"/>
          </a:xfrm>
          <a:custGeom>
            <a:avLst/>
            <a:gdLst>
              <a:gd name="connsiteX0" fmla="*/ 0 w 593973"/>
              <a:gd name="connsiteY0" fmla="*/ 304624 h 473678"/>
              <a:gd name="connsiteX1" fmla="*/ 242930 w 593973"/>
              <a:gd name="connsiteY1" fmla="*/ 0 h 473678"/>
              <a:gd name="connsiteX2" fmla="*/ 593974 w 593973"/>
              <a:gd name="connsiteY2" fmla="*/ 169054 h 473678"/>
              <a:gd name="connsiteX3" fmla="*/ 351044 w 593973"/>
              <a:gd name="connsiteY3" fmla="*/ 473678 h 473678"/>
              <a:gd name="connsiteX4" fmla="*/ 0 w 593973"/>
              <a:gd name="connsiteY4" fmla="*/ 304624 h 473678"/>
              <a:gd name="connsiteX5" fmla="*/ 0 w 593973"/>
              <a:gd name="connsiteY5" fmla="*/ 30462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4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3" name="Freeform: Shape 912">
            <a:extLst>
              <a:ext uri="{FF2B5EF4-FFF2-40B4-BE49-F238E27FC236}">
                <a16:creationId xmlns:a16="http://schemas.microsoft.com/office/drawing/2014/main" id="{2ADC90DF-196B-71DB-A861-2C1C18290360}"/>
              </a:ext>
            </a:extLst>
          </p:cNvPr>
          <p:cNvSpPr/>
          <p:nvPr/>
        </p:nvSpPr>
        <p:spPr>
          <a:xfrm>
            <a:off x="5817988" y="-972162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4" name="Freeform: Shape 913">
            <a:extLst>
              <a:ext uri="{FF2B5EF4-FFF2-40B4-BE49-F238E27FC236}">
                <a16:creationId xmlns:a16="http://schemas.microsoft.com/office/drawing/2014/main" id="{C0748639-01C2-CE17-3710-41F7AD21BF0A}"/>
              </a:ext>
            </a:extLst>
          </p:cNvPr>
          <p:cNvSpPr/>
          <p:nvPr/>
        </p:nvSpPr>
        <p:spPr>
          <a:xfrm>
            <a:off x="1484415" y="8026594"/>
            <a:ext cx="593974" cy="473678"/>
          </a:xfrm>
          <a:custGeom>
            <a:avLst/>
            <a:gdLst>
              <a:gd name="connsiteX0" fmla="*/ 0 w 593974"/>
              <a:gd name="connsiteY0" fmla="*/ 304624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4 h 473678"/>
              <a:gd name="connsiteX5" fmla="*/ 0 w 593974"/>
              <a:gd name="connsiteY5" fmla="*/ 30462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4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5" name="Freeform: Shape 914">
            <a:extLst>
              <a:ext uri="{FF2B5EF4-FFF2-40B4-BE49-F238E27FC236}">
                <a16:creationId xmlns:a16="http://schemas.microsoft.com/office/drawing/2014/main" id="{00FE4105-9B2D-9885-015E-E03DB97D7201}"/>
              </a:ext>
            </a:extLst>
          </p:cNvPr>
          <p:cNvSpPr/>
          <p:nvPr/>
        </p:nvSpPr>
        <p:spPr>
          <a:xfrm>
            <a:off x="8379169" y="3032660"/>
            <a:ext cx="437744" cy="548914"/>
          </a:xfrm>
          <a:custGeom>
            <a:avLst/>
            <a:gdLst>
              <a:gd name="connsiteX0" fmla="*/ 86700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0 w 437744"/>
              <a:gd name="connsiteY4" fmla="*/ 379861 h 548914"/>
              <a:gd name="connsiteX5" fmla="*/ 8670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0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0" y="379861"/>
                </a:lnTo>
                <a:lnTo>
                  <a:pt x="8670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6" name="Freeform: Shape 915">
            <a:extLst>
              <a:ext uri="{FF2B5EF4-FFF2-40B4-BE49-F238E27FC236}">
                <a16:creationId xmlns:a16="http://schemas.microsoft.com/office/drawing/2014/main" id="{EC01B5C9-FE70-4435-106B-FEA5B1A32238}"/>
              </a:ext>
            </a:extLst>
          </p:cNvPr>
          <p:cNvSpPr/>
          <p:nvPr/>
        </p:nvSpPr>
        <p:spPr>
          <a:xfrm>
            <a:off x="7395566" y="4875309"/>
            <a:ext cx="437744" cy="548914"/>
          </a:xfrm>
          <a:custGeom>
            <a:avLst/>
            <a:gdLst>
              <a:gd name="connsiteX0" fmla="*/ 86700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5 h 548914"/>
              <a:gd name="connsiteX4" fmla="*/ 86700 w 437744"/>
              <a:gd name="connsiteY4" fmla="*/ 379861 h 548914"/>
              <a:gd name="connsiteX5" fmla="*/ 8670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0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5"/>
                </a:lnTo>
                <a:lnTo>
                  <a:pt x="86700" y="379861"/>
                </a:lnTo>
                <a:lnTo>
                  <a:pt x="8670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7" name="Freeform: Shape 916">
            <a:extLst>
              <a:ext uri="{FF2B5EF4-FFF2-40B4-BE49-F238E27FC236}">
                <a16:creationId xmlns:a16="http://schemas.microsoft.com/office/drawing/2014/main" id="{575DA5CA-82D8-E206-A906-638B1E1B60A6}"/>
              </a:ext>
            </a:extLst>
          </p:cNvPr>
          <p:cNvSpPr/>
          <p:nvPr/>
        </p:nvSpPr>
        <p:spPr>
          <a:xfrm>
            <a:off x="9449473" y="1419400"/>
            <a:ext cx="437744" cy="548914"/>
          </a:xfrm>
          <a:custGeom>
            <a:avLst/>
            <a:gdLst>
              <a:gd name="connsiteX0" fmla="*/ 86700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0 w 437744"/>
              <a:gd name="connsiteY4" fmla="*/ 379861 h 548914"/>
              <a:gd name="connsiteX5" fmla="*/ 8670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0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0" y="379861"/>
                </a:lnTo>
                <a:lnTo>
                  <a:pt x="8670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8" name="Freeform: Shape 917">
            <a:extLst>
              <a:ext uri="{FF2B5EF4-FFF2-40B4-BE49-F238E27FC236}">
                <a16:creationId xmlns:a16="http://schemas.microsoft.com/office/drawing/2014/main" id="{0FD14B2A-0321-58C8-4673-1A6FD185BA19}"/>
              </a:ext>
            </a:extLst>
          </p:cNvPr>
          <p:cNvSpPr/>
          <p:nvPr/>
        </p:nvSpPr>
        <p:spPr>
          <a:xfrm>
            <a:off x="6801592" y="6108709"/>
            <a:ext cx="437744" cy="548914"/>
          </a:xfrm>
          <a:custGeom>
            <a:avLst/>
            <a:gdLst>
              <a:gd name="connsiteX0" fmla="*/ 86700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5 h 548914"/>
              <a:gd name="connsiteX4" fmla="*/ 86700 w 437744"/>
              <a:gd name="connsiteY4" fmla="*/ 379861 h 548914"/>
              <a:gd name="connsiteX5" fmla="*/ 8670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0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5"/>
                </a:lnTo>
                <a:lnTo>
                  <a:pt x="86700" y="379861"/>
                </a:lnTo>
                <a:lnTo>
                  <a:pt x="8670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9" name="Freeform: Shape 918">
            <a:extLst>
              <a:ext uri="{FF2B5EF4-FFF2-40B4-BE49-F238E27FC236}">
                <a16:creationId xmlns:a16="http://schemas.microsoft.com/office/drawing/2014/main" id="{D91C3A62-308B-DDE6-D094-FB8E1627AE79}"/>
              </a:ext>
            </a:extLst>
          </p:cNvPr>
          <p:cNvSpPr/>
          <p:nvPr/>
        </p:nvSpPr>
        <p:spPr>
          <a:xfrm>
            <a:off x="9800517" y="-118623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0" name="Freeform: Shape 919">
            <a:extLst>
              <a:ext uri="{FF2B5EF4-FFF2-40B4-BE49-F238E27FC236}">
                <a16:creationId xmlns:a16="http://schemas.microsoft.com/office/drawing/2014/main" id="{470DC6DD-45E0-17E5-70E9-F9E43EFCCD74}"/>
              </a:ext>
            </a:extLst>
          </p:cNvPr>
          <p:cNvSpPr/>
          <p:nvPr/>
        </p:nvSpPr>
        <p:spPr>
          <a:xfrm>
            <a:off x="6060918" y="7646732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5 h 548914"/>
              <a:gd name="connsiteX3" fmla="*/ 437745 w 437744"/>
              <a:gd name="connsiteY3" fmla="*/ 548915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5"/>
                </a:lnTo>
                <a:lnTo>
                  <a:pt x="437745" y="54891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1" name="Freeform: Shape 920">
            <a:extLst>
              <a:ext uri="{FF2B5EF4-FFF2-40B4-BE49-F238E27FC236}">
                <a16:creationId xmlns:a16="http://schemas.microsoft.com/office/drawing/2014/main" id="{6E4B2ECF-3612-AD75-EE67-8102B4C517F3}"/>
              </a:ext>
            </a:extLst>
          </p:cNvPr>
          <p:cNvSpPr/>
          <p:nvPr/>
        </p:nvSpPr>
        <p:spPr>
          <a:xfrm>
            <a:off x="7152635" y="5635030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2" name="Freeform: Shape 921">
            <a:extLst>
              <a:ext uri="{FF2B5EF4-FFF2-40B4-BE49-F238E27FC236}">
                <a16:creationId xmlns:a16="http://schemas.microsoft.com/office/drawing/2014/main" id="{093923D9-56BD-9074-B102-0F4AE92BF59C}"/>
              </a:ext>
            </a:extLst>
          </p:cNvPr>
          <p:cNvSpPr/>
          <p:nvPr/>
        </p:nvSpPr>
        <p:spPr>
          <a:xfrm>
            <a:off x="6801592" y="7173054"/>
            <a:ext cx="593974" cy="473678"/>
          </a:xfrm>
          <a:custGeom>
            <a:avLst/>
            <a:gdLst>
              <a:gd name="connsiteX0" fmla="*/ 0 w 593974"/>
              <a:gd name="connsiteY0" fmla="*/ 304624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4 h 473678"/>
              <a:gd name="connsiteX5" fmla="*/ 0 w 593974"/>
              <a:gd name="connsiteY5" fmla="*/ 30462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4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3" name="Freeform: Shape 922">
            <a:extLst>
              <a:ext uri="{FF2B5EF4-FFF2-40B4-BE49-F238E27FC236}">
                <a16:creationId xmlns:a16="http://schemas.microsoft.com/office/drawing/2014/main" id="{A1F6E9A8-E112-D0A8-EB80-2E5FDE0BEB83}"/>
              </a:ext>
            </a:extLst>
          </p:cNvPr>
          <p:cNvSpPr/>
          <p:nvPr/>
        </p:nvSpPr>
        <p:spPr>
          <a:xfrm>
            <a:off x="7785195" y="4570684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4" name="Freeform: Shape 923">
            <a:extLst>
              <a:ext uri="{FF2B5EF4-FFF2-40B4-BE49-F238E27FC236}">
                <a16:creationId xmlns:a16="http://schemas.microsoft.com/office/drawing/2014/main" id="{9C55D7B6-B957-7622-FD6D-F5638485E098}"/>
              </a:ext>
            </a:extLst>
          </p:cNvPr>
          <p:cNvSpPr/>
          <p:nvPr/>
        </p:nvSpPr>
        <p:spPr>
          <a:xfrm>
            <a:off x="5817988" y="8406454"/>
            <a:ext cx="593974" cy="473678"/>
          </a:xfrm>
          <a:custGeom>
            <a:avLst/>
            <a:gdLst>
              <a:gd name="connsiteX0" fmla="*/ 0 w 593974"/>
              <a:gd name="connsiteY0" fmla="*/ 304624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4 h 473678"/>
              <a:gd name="connsiteX5" fmla="*/ 0 w 593974"/>
              <a:gd name="connsiteY5" fmla="*/ 30462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4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5" name="Freeform: Shape 924">
            <a:extLst>
              <a:ext uri="{FF2B5EF4-FFF2-40B4-BE49-F238E27FC236}">
                <a16:creationId xmlns:a16="http://schemas.microsoft.com/office/drawing/2014/main" id="{28D5D58B-ADBC-EF9C-2276-C5AEB9080060}"/>
              </a:ext>
            </a:extLst>
          </p:cNvPr>
          <p:cNvSpPr/>
          <p:nvPr/>
        </p:nvSpPr>
        <p:spPr>
          <a:xfrm>
            <a:off x="8222940" y="3412521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6" name="Freeform: Shape 925">
            <a:extLst>
              <a:ext uri="{FF2B5EF4-FFF2-40B4-BE49-F238E27FC236}">
                <a16:creationId xmlns:a16="http://schemas.microsoft.com/office/drawing/2014/main" id="{BDD8D755-38DE-D9AF-14AB-23F651C86453}"/>
              </a:ext>
            </a:extLst>
          </p:cNvPr>
          <p:cNvSpPr/>
          <p:nvPr/>
        </p:nvSpPr>
        <p:spPr>
          <a:xfrm>
            <a:off x="8816914" y="2179121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7" name="Freeform: Shape 926">
            <a:extLst>
              <a:ext uri="{FF2B5EF4-FFF2-40B4-BE49-F238E27FC236}">
                <a16:creationId xmlns:a16="http://schemas.microsoft.com/office/drawing/2014/main" id="{24B25D0F-9063-384F-C9EA-879250B6A1CE}"/>
              </a:ext>
            </a:extLst>
          </p:cNvPr>
          <p:cNvSpPr/>
          <p:nvPr/>
        </p:nvSpPr>
        <p:spPr>
          <a:xfrm>
            <a:off x="9557587" y="641097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8" name="Freeform: Shape 927">
            <a:extLst>
              <a:ext uri="{FF2B5EF4-FFF2-40B4-BE49-F238E27FC236}">
                <a16:creationId xmlns:a16="http://schemas.microsoft.com/office/drawing/2014/main" id="{A7A01C0B-82E2-69C2-F27E-83687469D0FB}"/>
              </a:ext>
            </a:extLst>
          </p:cNvPr>
          <p:cNvSpPr/>
          <p:nvPr/>
        </p:nvSpPr>
        <p:spPr>
          <a:xfrm>
            <a:off x="1640645" y="4570684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5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9" name="Freeform: Shape 928">
            <a:extLst>
              <a:ext uri="{FF2B5EF4-FFF2-40B4-BE49-F238E27FC236}">
                <a16:creationId xmlns:a16="http://schemas.microsoft.com/office/drawing/2014/main" id="{D922FE13-F706-1796-009B-BFB987083DA4}"/>
              </a:ext>
            </a:extLst>
          </p:cNvPr>
          <p:cNvSpPr/>
          <p:nvPr/>
        </p:nvSpPr>
        <p:spPr>
          <a:xfrm>
            <a:off x="657041" y="6413333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5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0" name="Freeform: Shape 929">
            <a:extLst>
              <a:ext uri="{FF2B5EF4-FFF2-40B4-BE49-F238E27FC236}">
                <a16:creationId xmlns:a16="http://schemas.microsoft.com/office/drawing/2014/main" id="{54A4F3CC-0839-1BBF-EB79-D3E4309D1A8B}"/>
              </a:ext>
            </a:extLst>
          </p:cNvPr>
          <p:cNvSpPr/>
          <p:nvPr/>
        </p:nvSpPr>
        <p:spPr>
          <a:xfrm>
            <a:off x="2624248" y="3337285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1" name="Freeform: Shape 930">
            <a:extLst>
              <a:ext uri="{FF2B5EF4-FFF2-40B4-BE49-F238E27FC236}">
                <a16:creationId xmlns:a16="http://schemas.microsoft.com/office/drawing/2014/main" id="{2744DED8-0A92-79FA-85A2-F0EC33CC5F39}"/>
              </a:ext>
            </a:extLst>
          </p:cNvPr>
          <p:cNvSpPr/>
          <p:nvPr/>
        </p:nvSpPr>
        <p:spPr>
          <a:xfrm>
            <a:off x="63067" y="7646732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5 h 548914"/>
              <a:gd name="connsiteX3" fmla="*/ 437745 w 437744"/>
              <a:gd name="connsiteY3" fmla="*/ 548915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5"/>
                </a:lnTo>
                <a:lnTo>
                  <a:pt x="437745" y="54891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2" name="Freeform: Shape 931">
            <a:extLst>
              <a:ext uri="{FF2B5EF4-FFF2-40B4-BE49-F238E27FC236}">
                <a16:creationId xmlns:a16="http://schemas.microsoft.com/office/drawing/2014/main" id="{C4FF60D0-983E-C881-77B1-EE145989F0CF}"/>
              </a:ext>
            </a:extLst>
          </p:cNvPr>
          <p:cNvSpPr/>
          <p:nvPr/>
        </p:nvSpPr>
        <p:spPr>
          <a:xfrm>
            <a:off x="3061993" y="1419400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3" name="Freeform: Shape 932">
            <a:extLst>
              <a:ext uri="{FF2B5EF4-FFF2-40B4-BE49-F238E27FC236}">
                <a16:creationId xmlns:a16="http://schemas.microsoft.com/office/drawing/2014/main" id="{91185BCE-4A7A-5C3F-2E3C-94CFE32C6324}"/>
              </a:ext>
            </a:extLst>
          </p:cNvPr>
          <p:cNvSpPr/>
          <p:nvPr/>
        </p:nvSpPr>
        <p:spPr>
          <a:xfrm>
            <a:off x="3802666" y="-118623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4" name="Freeform: Shape 933">
            <a:extLst>
              <a:ext uri="{FF2B5EF4-FFF2-40B4-BE49-F238E27FC236}">
                <a16:creationId xmlns:a16="http://schemas.microsoft.com/office/drawing/2014/main" id="{78593FE9-A087-262D-96E6-CA43D6944B34}"/>
              </a:ext>
            </a:extLst>
          </p:cNvPr>
          <p:cNvSpPr/>
          <p:nvPr/>
        </p:nvSpPr>
        <p:spPr>
          <a:xfrm>
            <a:off x="2819063" y="2179121"/>
            <a:ext cx="593973" cy="473678"/>
          </a:xfrm>
          <a:custGeom>
            <a:avLst/>
            <a:gdLst>
              <a:gd name="connsiteX0" fmla="*/ 0 w 593973"/>
              <a:gd name="connsiteY0" fmla="*/ 304625 h 473678"/>
              <a:gd name="connsiteX1" fmla="*/ 242930 w 593973"/>
              <a:gd name="connsiteY1" fmla="*/ 0 h 473678"/>
              <a:gd name="connsiteX2" fmla="*/ 593974 w 593973"/>
              <a:gd name="connsiteY2" fmla="*/ 169054 h 473678"/>
              <a:gd name="connsiteX3" fmla="*/ 351044 w 593973"/>
              <a:gd name="connsiteY3" fmla="*/ 473678 h 473678"/>
              <a:gd name="connsiteX4" fmla="*/ 0 w 593973"/>
              <a:gd name="connsiteY4" fmla="*/ 304625 h 473678"/>
              <a:gd name="connsiteX5" fmla="*/ 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5" name="Freeform: Shape 934">
            <a:extLst>
              <a:ext uri="{FF2B5EF4-FFF2-40B4-BE49-F238E27FC236}">
                <a16:creationId xmlns:a16="http://schemas.microsoft.com/office/drawing/2014/main" id="{B39CDF4F-3954-7639-1440-0FFB78B20DDF}"/>
              </a:ext>
            </a:extLst>
          </p:cNvPr>
          <p:cNvSpPr/>
          <p:nvPr/>
        </p:nvSpPr>
        <p:spPr>
          <a:xfrm>
            <a:off x="2078390" y="3717146"/>
            <a:ext cx="593973" cy="473678"/>
          </a:xfrm>
          <a:custGeom>
            <a:avLst/>
            <a:gdLst>
              <a:gd name="connsiteX0" fmla="*/ 0 w 593973"/>
              <a:gd name="connsiteY0" fmla="*/ 304625 h 473678"/>
              <a:gd name="connsiteX1" fmla="*/ 242930 w 593973"/>
              <a:gd name="connsiteY1" fmla="*/ 0 h 473678"/>
              <a:gd name="connsiteX2" fmla="*/ 593974 w 593973"/>
              <a:gd name="connsiteY2" fmla="*/ 169054 h 473678"/>
              <a:gd name="connsiteX3" fmla="*/ 351044 w 593973"/>
              <a:gd name="connsiteY3" fmla="*/ 473678 h 473678"/>
              <a:gd name="connsiteX4" fmla="*/ 0 w 593973"/>
              <a:gd name="connsiteY4" fmla="*/ 304625 h 473678"/>
              <a:gd name="connsiteX5" fmla="*/ 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6" name="Freeform: Shape 935">
            <a:extLst>
              <a:ext uri="{FF2B5EF4-FFF2-40B4-BE49-F238E27FC236}">
                <a16:creationId xmlns:a16="http://schemas.microsoft.com/office/drawing/2014/main" id="{C62B5E45-D2A4-37A3-9FE9-6A0D5BE9D83B}"/>
              </a:ext>
            </a:extLst>
          </p:cNvPr>
          <p:cNvSpPr/>
          <p:nvPr/>
        </p:nvSpPr>
        <p:spPr>
          <a:xfrm>
            <a:off x="3413037" y="945722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7" name="Freeform: Shape 936">
            <a:extLst>
              <a:ext uri="{FF2B5EF4-FFF2-40B4-BE49-F238E27FC236}">
                <a16:creationId xmlns:a16="http://schemas.microsoft.com/office/drawing/2014/main" id="{833A087C-A044-CDC0-C37A-B45D29992B81}"/>
              </a:ext>
            </a:extLst>
          </p:cNvPr>
          <p:cNvSpPr/>
          <p:nvPr/>
        </p:nvSpPr>
        <p:spPr>
          <a:xfrm>
            <a:off x="1484415" y="4950545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8" name="Freeform: Shape 937">
            <a:extLst>
              <a:ext uri="{FF2B5EF4-FFF2-40B4-BE49-F238E27FC236}">
                <a16:creationId xmlns:a16="http://schemas.microsoft.com/office/drawing/2014/main" id="{D593D0A1-FA6A-6E67-F3D6-DF48DEE74F59}"/>
              </a:ext>
            </a:extLst>
          </p:cNvPr>
          <p:cNvSpPr/>
          <p:nvPr/>
        </p:nvSpPr>
        <p:spPr>
          <a:xfrm>
            <a:off x="3802666" y="-423247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9" name="Freeform: Shape 938">
            <a:extLst>
              <a:ext uri="{FF2B5EF4-FFF2-40B4-BE49-F238E27FC236}">
                <a16:creationId xmlns:a16="http://schemas.microsoft.com/office/drawing/2014/main" id="{E79C6B9D-423E-C631-D7F5-CAD5F4E601E4}"/>
              </a:ext>
            </a:extLst>
          </p:cNvPr>
          <p:cNvSpPr/>
          <p:nvPr/>
        </p:nvSpPr>
        <p:spPr>
          <a:xfrm>
            <a:off x="1046671" y="6108709"/>
            <a:ext cx="593973" cy="473678"/>
          </a:xfrm>
          <a:custGeom>
            <a:avLst/>
            <a:gdLst>
              <a:gd name="connsiteX0" fmla="*/ 0 w 593973"/>
              <a:gd name="connsiteY0" fmla="*/ 304625 h 473678"/>
              <a:gd name="connsiteX1" fmla="*/ 242930 w 593973"/>
              <a:gd name="connsiteY1" fmla="*/ 0 h 473678"/>
              <a:gd name="connsiteX2" fmla="*/ 593974 w 593973"/>
              <a:gd name="connsiteY2" fmla="*/ 169054 h 473678"/>
              <a:gd name="connsiteX3" fmla="*/ 351044 w 593973"/>
              <a:gd name="connsiteY3" fmla="*/ 473678 h 473678"/>
              <a:gd name="connsiteX4" fmla="*/ 0 w 593973"/>
              <a:gd name="connsiteY4" fmla="*/ 304625 h 473678"/>
              <a:gd name="connsiteX5" fmla="*/ 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0" name="Freeform: Shape 939">
            <a:extLst>
              <a:ext uri="{FF2B5EF4-FFF2-40B4-BE49-F238E27FC236}">
                <a16:creationId xmlns:a16="http://schemas.microsoft.com/office/drawing/2014/main" id="{63A93551-8CCC-3539-6992-FF2514EFC23E}"/>
              </a:ext>
            </a:extLst>
          </p:cNvPr>
          <p:cNvSpPr/>
          <p:nvPr/>
        </p:nvSpPr>
        <p:spPr>
          <a:xfrm>
            <a:off x="4483341" y="-1276786"/>
            <a:ext cx="593973" cy="473678"/>
          </a:xfrm>
          <a:custGeom>
            <a:avLst/>
            <a:gdLst>
              <a:gd name="connsiteX0" fmla="*/ 0 w 593973"/>
              <a:gd name="connsiteY0" fmla="*/ 304625 h 473678"/>
              <a:gd name="connsiteX1" fmla="*/ 242930 w 593973"/>
              <a:gd name="connsiteY1" fmla="*/ 0 h 473678"/>
              <a:gd name="connsiteX2" fmla="*/ 593974 w 593973"/>
              <a:gd name="connsiteY2" fmla="*/ 169054 h 473678"/>
              <a:gd name="connsiteX3" fmla="*/ 351044 w 593973"/>
              <a:gd name="connsiteY3" fmla="*/ 473678 h 473678"/>
              <a:gd name="connsiteX4" fmla="*/ 0 w 593973"/>
              <a:gd name="connsiteY4" fmla="*/ 304625 h 473678"/>
              <a:gd name="connsiteX5" fmla="*/ 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1" name="Freeform: Shape 940">
            <a:extLst>
              <a:ext uri="{FF2B5EF4-FFF2-40B4-BE49-F238E27FC236}">
                <a16:creationId xmlns:a16="http://schemas.microsoft.com/office/drawing/2014/main" id="{BF02D78F-76B0-4A94-D147-37A64955BBD2}"/>
              </a:ext>
            </a:extLst>
          </p:cNvPr>
          <p:cNvSpPr/>
          <p:nvPr/>
        </p:nvSpPr>
        <p:spPr>
          <a:xfrm>
            <a:off x="414111" y="7173054"/>
            <a:ext cx="593973" cy="473678"/>
          </a:xfrm>
          <a:custGeom>
            <a:avLst/>
            <a:gdLst>
              <a:gd name="connsiteX0" fmla="*/ 0 w 593973"/>
              <a:gd name="connsiteY0" fmla="*/ 304624 h 473678"/>
              <a:gd name="connsiteX1" fmla="*/ 242930 w 593973"/>
              <a:gd name="connsiteY1" fmla="*/ 0 h 473678"/>
              <a:gd name="connsiteX2" fmla="*/ 593974 w 593973"/>
              <a:gd name="connsiteY2" fmla="*/ 169054 h 473678"/>
              <a:gd name="connsiteX3" fmla="*/ 351044 w 593973"/>
              <a:gd name="connsiteY3" fmla="*/ 473678 h 473678"/>
              <a:gd name="connsiteX4" fmla="*/ 0 w 593973"/>
              <a:gd name="connsiteY4" fmla="*/ 304624 h 473678"/>
              <a:gd name="connsiteX5" fmla="*/ 0 w 593973"/>
              <a:gd name="connsiteY5" fmla="*/ 30462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4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2" name="Freeform: Shape 941">
            <a:extLst>
              <a:ext uri="{FF2B5EF4-FFF2-40B4-BE49-F238E27FC236}">
                <a16:creationId xmlns:a16="http://schemas.microsoft.com/office/drawing/2014/main" id="{1CC52008-59CD-F3B0-3D00-1D0A333088EF}"/>
              </a:ext>
            </a:extLst>
          </p:cNvPr>
          <p:cNvSpPr/>
          <p:nvPr/>
        </p:nvSpPr>
        <p:spPr>
          <a:xfrm>
            <a:off x="10043447" y="2652800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3" name="Freeform: Shape 942">
            <a:extLst>
              <a:ext uri="{FF2B5EF4-FFF2-40B4-BE49-F238E27FC236}">
                <a16:creationId xmlns:a16="http://schemas.microsoft.com/office/drawing/2014/main" id="{FD4B162C-2DFF-6A7B-26F3-1B695C522FB4}"/>
              </a:ext>
            </a:extLst>
          </p:cNvPr>
          <p:cNvSpPr/>
          <p:nvPr/>
        </p:nvSpPr>
        <p:spPr>
          <a:xfrm>
            <a:off x="9206543" y="4190824"/>
            <a:ext cx="437744" cy="548914"/>
          </a:xfrm>
          <a:custGeom>
            <a:avLst/>
            <a:gdLst>
              <a:gd name="connsiteX0" fmla="*/ 86701 w 437744"/>
              <a:gd name="connsiteY0" fmla="*/ 379860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0 h 548914"/>
              <a:gd name="connsiteX5" fmla="*/ 86701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0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4" name="Freeform: Shape 943">
            <a:extLst>
              <a:ext uri="{FF2B5EF4-FFF2-40B4-BE49-F238E27FC236}">
                <a16:creationId xmlns:a16="http://schemas.microsoft.com/office/drawing/2014/main" id="{E7282378-3EB8-0C60-BF94-F7F30085C59D}"/>
              </a:ext>
            </a:extLst>
          </p:cNvPr>
          <p:cNvSpPr/>
          <p:nvPr/>
        </p:nvSpPr>
        <p:spPr>
          <a:xfrm>
            <a:off x="8379169" y="6108709"/>
            <a:ext cx="437744" cy="548914"/>
          </a:xfrm>
          <a:custGeom>
            <a:avLst/>
            <a:gdLst>
              <a:gd name="connsiteX0" fmla="*/ 86700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5 h 548914"/>
              <a:gd name="connsiteX4" fmla="*/ 86700 w 437744"/>
              <a:gd name="connsiteY4" fmla="*/ 379861 h 548914"/>
              <a:gd name="connsiteX5" fmla="*/ 8670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0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5"/>
                </a:lnTo>
                <a:lnTo>
                  <a:pt x="86700" y="379861"/>
                </a:lnTo>
                <a:lnTo>
                  <a:pt x="8670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5" name="Freeform: Shape 944">
            <a:extLst>
              <a:ext uri="{FF2B5EF4-FFF2-40B4-BE49-F238E27FC236}">
                <a16:creationId xmlns:a16="http://schemas.microsoft.com/office/drawing/2014/main" id="{1AFACC8A-5ECC-5B9E-7C65-CDF566B53E43}"/>
              </a:ext>
            </a:extLst>
          </p:cNvPr>
          <p:cNvSpPr/>
          <p:nvPr/>
        </p:nvSpPr>
        <p:spPr>
          <a:xfrm>
            <a:off x="8028125" y="7646732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5 h 548914"/>
              <a:gd name="connsiteX3" fmla="*/ 437745 w 437744"/>
              <a:gd name="connsiteY3" fmla="*/ 548915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5"/>
                </a:lnTo>
                <a:lnTo>
                  <a:pt x="437745" y="54891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6" name="Freeform: Shape 945">
            <a:extLst>
              <a:ext uri="{FF2B5EF4-FFF2-40B4-BE49-F238E27FC236}">
                <a16:creationId xmlns:a16="http://schemas.microsoft.com/office/drawing/2014/main" id="{E6E45402-28CB-A040-6F88-DE6170B026E2}"/>
              </a:ext>
            </a:extLst>
          </p:cNvPr>
          <p:cNvSpPr/>
          <p:nvPr/>
        </p:nvSpPr>
        <p:spPr>
          <a:xfrm>
            <a:off x="8222940" y="6488569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7" name="Freeform: Shape 946">
            <a:extLst>
              <a:ext uri="{FF2B5EF4-FFF2-40B4-BE49-F238E27FC236}">
                <a16:creationId xmlns:a16="http://schemas.microsoft.com/office/drawing/2014/main" id="{54F2CE78-5E2B-B125-BEE0-196C0C56E1AC}"/>
              </a:ext>
            </a:extLst>
          </p:cNvPr>
          <p:cNvSpPr/>
          <p:nvPr/>
        </p:nvSpPr>
        <p:spPr>
          <a:xfrm>
            <a:off x="7482266" y="8026594"/>
            <a:ext cx="593974" cy="473678"/>
          </a:xfrm>
          <a:custGeom>
            <a:avLst/>
            <a:gdLst>
              <a:gd name="connsiteX0" fmla="*/ 0 w 593974"/>
              <a:gd name="connsiteY0" fmla="*/ 304624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4 h 473678"/>
              <a:gd name="connsiteX5" fmla="*/ 0 w 593974"/>
              <a:gd name="connsiteY5" fmla="*/ 30462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4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8" name="Freeform: Shape 947">
            <a:extLst>
              <a:ext uri="{FF2B5EF4-FFF2-40B4-BE49-F238E27FC236}">
                <a16:creationId xmlns:a16="http://schemas.microsoft.com/office/drawing/2014/main" id="{D1B613DD-67C4-4D23-36E8-AA91FAEDFFDC}"/>
              </a:ext>
            </a:extLst>
          </p:cNvPr>
          <p:cNvSpPr/>
          <p:nvPr/>
        </p:nvSpPr>
        <p:spPr>
          <a:xfrm>
            <a:off x="8816914" y="5255170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9" name="Freeform: Shape 948">
            <a:extLst>
              <a:ext uri="{FF2B5EF4-FFF2-40B4-BE49-F238E27FC236}">
                <a16:creationId xmlns:a16="http://schemas.microsoft.com/office/drawing/2014/main" id="{BD18AB6B-EAE3-8C40-3FA0-98DFCAE625FB}"/>
              </a:ext>
            </a:extLst>
          </p:cNvPr>
          <p:cNvSpPr/>
          <p:nvPr/>
        </p:nvSpPr>
        <p:spPr>
          <a:xfrm>
            <a:off x="9557587" y="3717146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0" name="Freeform: Shape 949">
            <a:extLst>
              <a:ext uri="{FF2B5EF4-FFF2-40B4-BE49-F238E27FC236}">
                <a16:creationId xmlns:a16="http://schemas.microsoft.com/office/drawing/2014/main" id="{D7AD160E-ADF7-B1AC-6F55-164EAF24FCB5}"/>
              </a:ext>
            </a:extLst>
          </p:cNvPr>
          <p:cNvSpPr/>
          <p:nvPr/>
        </p:nvSpPr>
        <p:spPr>
          <a:xfrm>
            <a:off x="9887218" y="3032660"/>
            <a:ext cx="593973" cy="473678"/>
          </a:xfrm>
          <a:custGeom>
            <a:avLst/>
            <a:gdLst>
              <a:gd name="connsiteX0" fmla="*/ 0 w 593973"/>
              <a:gd name="connsiteY0" fmla="*/ 304625 h 473678"/>
              <a:gd name="connsiteX1" fmla="*/ 242930 w 593973"/>
              <a:gd name="connsiteY1" fmla="*/ 0 h 473678"/>
              <a:gd name="connsiteX2" fmla="*/ 593973 w 593973"/>
              <a:gd name="connsiteY2" fmla="*/ 169054 h 473678"/>
              <a:gd name="connsiteX3" fmla="*/ 351044 w 593973"/>
              <a:gd name="connsiteY3" fmla="*/ 473678 h 473678"/>
              <a:gd name="connsiteX4" fmla="*/ 0 w 593973"/>
              <a:gd name="connsiteY4" fmla="*/ 304625 h 473678"/>
              <a:gd name="connsiteX5" fmla="*/ 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5"/>
                </a:moveTo>
                <a:lnTo>
                  <a:pt x="242930" y="0"/>
                </a:lnTo>
                <a:lnTo>
                  <a:pt x="593973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1" name="Freeform: Shape 950">
            <a:extLst>
              <a:ext uri="{FF2B5EF4-FFF2-40B4-BE49-F238E27FC236}">
                <a16:creationId xmlns:a16="http://schemas.microsoft.com/office/drawing/2014/main" id="{9A926AFF-E1A3-A365-527E-05698E149724}"/>
              </a:ext>
            </a:extLst>
          </p:cNvPr>
          <p:cNvSpPr/>
          <p:nvPr/>
        </p:nvSpPr>
        <p:spPr>
          <a:xfrm>
            <a:off x="10627891" y="1494636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2" name="Freeform: Shape 951">
            <a:extLst>
              <a:ext uri="{FF2B5EF4-FFF2-40B4-BE49-F238E27FC236}">
                <a16:creationId xmlns:a16="http://schemas.microsoft.com/office/drawing/2014/main" id="{1701F520-5B16-015A-5F19-008D6BB18BF3}"/>
              </a:ext>
            </a:extLst>
          </p:cNvPr>
          <p:cNvSpPr/>
          <p:nvPr/>
        </p:nvSpPr>
        <p:spPr>
          <a:xfrm>
            <a:off x="305997" y="4875309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5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3" name="Freeform: Shape 952">
            <a:extLst>
              <a:ext uri="{FF2B5EF4-FFF2-40B4-BE49-F238E27FC236}">
                <a16:creationId xmlns:a16="http://schemas.microsoft.com/office/drawing/2014/main" id="{92FEBED1-8B7C-BCEE-0CC8-0E954C11E3C4}"/>
              </a:ext>
            </a:extLst>
          </p:cNvPr>
          <p:cNvSpPr/>
          <p:nvPr/>
        </p:nvSpPr>
        <p:spPr>
          <a:xfrm>
            <a:off x="-1007236" y="6793194"/>
            <a:ext cx="437744" cy="548914"/>
          </a:xfrm>
          <a:custGeom>
            <a:avLst/>
            <a:gdLst>
              <a:gd name="connsiteX0" fmla="*/ 86701 w 437744"/>
              <a:gd name="connsiteY0" fmla="*/ 379860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0 h 548914"/>
              <a:gd name="connsiteX5" fmla="*/ 86701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0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4" name="Freeform: Shape 953">
            <a:extLst>
              <a:ext uri="{FF2B5EF4-FFF2-40B4-BE49-F238E27FC236}">
                <a16:creationId xmlns:a16="http://schemas.microsoft.com/office/drawing/2014/main" id="{28C55E27-A354-8AD9-2A58-1FD2787D9394}"/>
              </a:ext>
            </a:extLst>
          </p:cNvPr>
          <p:cNvSpPr/>
          <p:nvPr/>
        </p:nvSpPr>
        <p:spPr>
          <a:xfrm>
            <a:off x="657041" y="3337285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5" name="Freeform: Shape 954">
            <a:extLst>
              <a:ext uri="{FF2B5EF4-FFF2-40B4-BE49-F238E27FC236}">
                <a16:creationId xmlns:a16="http://schemas.microsoft.com/office/drawing/2014/main" id="{0364A725-F371-A7C0-6992-9FC19F15CBB4}"/>
              </a:ext>
            </a:extLst>
          </p:cNvPr>
          <p:cNvSpPr/>
          <p:nvPr/>
        </p:nvSpPr>
        <p:spPr>
          <a:xfrm>
            <a:off x="1397715" y="1799261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6" name="Freeform: Shape 955">
            <a:extLst>
              <a:ext uri="{FF2B5EF4-FFF2-40B4-BE49-F238E27FC236}">
                <a16:creationId xmlns:a16="http://schemas.microsoft.com/office/drawing/2014/main" id="{F163FC4A-4C55-FA62-230C-E7E56E68C03A}"/>
              </a:ext>
            </a:extLst>
          </p:cNvPr>
          <p:cNvSpPr/>
          <p:nvPr/>
        </p:nvSpPr>
        <p:spPr>
          <a:xfrm>
            <a:off x="1991689" y="565861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7" name="Freeform: Shape 956">
            <a:extLst>
              <a:ext uri="{FF2B5EF4-FFF2-40B4-BE49-F238E27FC236}">
                <a16:creationId xmlns:a16="http://schemas.microsoft.com/office/drawing/2014/main" id="{C36EFB17-390A-CB5B-02A8-AA0355924CC6}"/>
              </a:ext>
            </a:extLst>
          </p:cNvPr>
          <p:cNvSpPr/>
          <p:nvPr/>
        </p:nvSpPr>
        <p:spPr>
          <a:xfrm>
            <a:off x="3061993" y="-1656647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8" name="Freeform: Shape 957">
            <a:extLst>
              <a:ext uri="{FF2B5EF4-FFF2-40B4-BE49-F238E27FC236}">
                <a16:creationId xmlns:a16="http://schemas.microsoft.com/office/drawing/2014/main" id="{C6EA4DFB-63F7-BF2C-7024-270050A3D897}"/>
              </a:ext>
            </a:extLst>
          </p:cNvPr>
          <p:cNvSpPr/>
          <p:nvPr/>
        </p:nvSpPr>
        <p:spPr>
          <a:xfrm>
            <a:off x="1484415" y="1114776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9" name="Freeform: Shape 958">
            <a:extLst>
              <a:ext uri="{FF2B5EF4-FFF2-40B4-BE49-F238E27FC236}">
                <a16:creationId xmlns:a16="http://schemas.microsoft.com/office/drawing/2014/main" id="{7B48628F-C335-4E75-7232-66C9DA20577C}"/>
              </a:ext>
            </a:extLst>
          </p:cNvPr>
          <p:cNvSpPr/>
          <p:nvPr/>
        </p:nvSpPr>
        <p:spPr>
          <a:xfrm>
            <a:off x="1484415" y="2483746"/>
            <a:ext cx="593974" cy="473678"/>
          </a:xfrm>
          <a:custGeom>
            <a:avLst/>
            <a:gdLst>
              <a:gd name="connsiteX0" fmla="*/ 0 w 593974"/>
              <a:gd name="connsiteY0" fmla="*/ 304624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4 h 473678"/>
              <a:gd name="connsiteX5" fmla="*/ 0 w 593974"/>
              <a:gd name="connsiteY5" fmla="*/ 30462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4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0" name="Freeform: Shape 959">
            <a:extLst>
              <a:ext uri="{FF2B5EF4-FFF2-40B4-BE49-F238E27FC236}">
                <a16:creationId xmlns:a16="http://schemas.microsoft.com/office/drawing/2014/main" id="{A578787E-A01F-2B4D-4C76-609FB66500F9}"/>
              </a:ext>
            </a:extLst>
          </p:cNvPr>
          <p:cNvSpPr/>
          <p:nvPr/>
        </p:nvSpPr>
        <p:spPr>
          <a:xfrm>
            <a:off x="2468019" y="-118623"/>
            <a:ext cx="593973" cy="473678"/>
          </a:xfrm>
          <a:custGeom>
            <a:avLst/>
            <a:gdLst>
              <a:gd name="connsiteX0" fmla="*/ 0 w 593973"/>
              <a:gd name="connsiteY0" fmla="*/ 304625 h 473678"/>
              <a:gd name="connsiteX1" fmla="*/ 242930 w 593973"/>
              <a:gd name="connsiteY1" fmla="*/ 0 h 473678"/>
              <a:gd name="connsiteX2" fmla="*/ 593974 w 593973"/>
              <a:gd name="connsiteY2" fmla="*/ 169054 h 473678"/>
              <a:gd name="connsiteX3" fmla="*/ 351044 w 593973"/>
              <a:gd name="connsiteY3" fmla="*/ 473678 h 473678"/>
              <a:gd name="connsiteX4" fmla="*/ 0 w 593973"/>
              <a:gd name="connsiteY4" fmla="*/ 304625 h 473678"/>
              <a:gd name="connsiteX5" fmla="*/ 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1" name="Freeform: Shape 960">
            <a:extLst>
              <a:ext uri="{FF2B5EF4-FFF2-40B4-BE49-F238E27FC236}">
                <a16:creationId xmlns:a16="http://schemas.microsoft.com/office/drawing/2014/main" id="{2A81D9C1-C68F-8DF6-A060-9497F48678F2}"/>
              </a:ext>
            </a:extLst>
          </p:cNvPr>
          <p:cNvSpPr/>
          <p:nvPr/>
        </p:nvSpPr>
        <p:spPr>
          <a:xfrm>
            <a:off x="500812" y="3717146"/>
            <a:ext cx="593973" cy="473678"/>
          </a:xfrm>
          <a:custGeom>
            <a:avLst/>
            <a:gdLst>
              <a:gd name="connsiteX0" fmla="*/ 0 w 593973"/>
              <a:gd name="connsiteY0" fmla="*/ 304625 h 473678"/>
              <a:gd name="connsiteX1" fmla="*/ 242930 w 593973"/>
              <a:gd name="connsiteY1" fmla="*/ 0 h 473678"/>
              <a:gd name="connsiteX2" fmla="*/ 593974 w 593973"/>
              <a:gd name="connsiteY2" fmla="*/ 169054 h 473678"/>
              <a:gd name="connsiteX3" fmla="*/ 351044 w 593973"/>
              <a:gd name="connsiteY3" fmla="*/ 473678 h 473678"/>
              <a:gd name="connsiteX4" fmla="*/ 0 w 593973"/>
              <a:gd name="connsiteY4" fmla="*/ 304625 h 473678"/>
              <a:gd name="connsiteX5" fmla="*/ 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2" name="Freeform: Shape 961">
            <a:extLst>
              <a:ext uri="{FF2B5EF4-FFF2-40B4-BE49-F238E27FC236}">
                <a16:creationId xmlns:a16="http://schemas.microsoft.com/office/drawing/2014/main" id="{656A170C-D99E-A178-FAE3-95D43A54F57A}"/>
              </a:ext>
            </a:extLst>
          </p:cNvPr>
          <p:cNvSpPr/>
          <p:nvPr/>
        </p:nvSpPr>
        <p:spPr>
          <a:xfrm>
            <a:off x="2905764" y="-1276786"/>
            <a:ext cx="593973" cy="473678"/>
          </a:xfrm>
          <a:custGeom>
            <a:avLst/>
            <a:gdLst>
              <a:gd name="connsiteX0" fmla="*/ 0 w 593973"/>
              <a:gd name="connsiteY0" fmla="*/ 304625 h 473678"/>
              <a:gd name="connsiteX1" fmla="*/ 242930 w 593973"/>
              <a:gd name="connsiteY1" fmla="*/ 0 h 473678"/>
              <a:gd name="connsiteX2" fmla="*/ 593974 w 593973"/>
              <a:gd name="connsiteY2" fmla="*/ 169054 h 473678"/>
              <a:gd name="connsiteX3" fmla="*/ 351044 w 593973"/>
              <a:gd name="connsiteY3" fmla="*/ 473678 h 473678"/>
              <a:gd name="connsiteX4" fmla="*/ 0 w 593973"/>
              <a:gd name="connsiteY4" fmla="*/ 304625 h 473678"/>
              <a:gd name="connsiteX5" fmla="*/ 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3" name="Freeform: Shape 962">
            <a:extLst>
              <a:ext uri="{FF2B5EF4-FFF2-40B4-BE49-F238E27FC236}">
                <a16:creationId xmlns:a16="http://schemas.microsoft.com/office/drawing/2014/main" id="{D2788BF7-6D0F-3429-61F2-868006C06093}"/>
              </a:ext>
            </a:extLst>
          </p:cNvPr>
          <p:cNvSpPr/>
          <p:nvPr/>
        </p:nvSpPr>
        <p:spPr>
          <a:xfrm>
            <a:off x="149768" y="5255170"/>
            <a:ext cx="593973" cy="473678"/>
          </a:xfrm>
          <a:custGeom>
            <a:avLst/>
            <a:gdLst>
              <a:gd name="connsiteX0" fmla="*/ 0 w 593973"/>
              <a:gd name="connsiteY0" fmla="*/ 304625 h 473678"/>
              <a:gd name="connsiteX1" fmla="*/ 242930 w 593973"/>
              <a:gd name="connsiteY1" fmla="*/ 0 h 473678"/>
              <a:gd name="connsiteX2" fmla="*/ 593974 w 593973"/>
              <a:gd name="connsiteY2" fmla="*/ 169054 h 473678"/>
              <a:gd name="connsiteX3" fmla="*/ 351044 w 593973"/>
              <a:gd name="connsiteY3" fmla="*/ 473678 h 473678"/>
              <a:gd name="connsiteX4" fmla="*/ 0 w 593973"/>
              <a:gd name="connsiteY4" fmla="*/ 304625 h 473678"/>
              <a:gd name="connsiteX5" fmla="*/ 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4" name="Freeform: Shape 963">
            <a:extLst>
              <a:ext uri="{FF2B5EF4-FFF2-40B4-BE49-F238E27FC236}">
                <a16:creationId xmlns:a16="http://schemas.microsoft.com/office/drawing/2014/main" id="{F14C9E63-3B3D-118A-DC52-139BD6C5E4A2}"/>
              </a:ext>
            </a:extLst>
          </p:cNvPr>
          <p:cNvSpPr/>
          <p:nvPr/>
        </p:nvSpPr>
        <p:spPr>
          <a:xfrm>
            <a:off x="-920535" y="6108709"/>
            <a:ext cx="593973" cy="473678"/>
          </a:xfrm>
          <a:custGeom>
            <a:avLst/>
            <a:gdLst>
              <a:gd name="connsiteX0" fmla="*/ 0 w 593973"/>
              <a:gd name="connsiteY0" fmla="*/ 304625 h 473678"/>
              <a:gd name="connsiteX1" fmla="*/ 242930 w 593973"/>
              <a:gd name="connsiteY1" fmla="*/ 0 h 473678"/>
              <a:gd name="connsiteX2" fmla="*/ 593974 w 593973"/>
              <a:gd name="connsiteY2" fmla="*/ 169054 h 473678"/>
              <a:gd name="connsiteX3" fmla="*/ 351044 w 593973"/>
              <a:gd name="connsiteY3" fmla="*/ 473678 h 473678"/>
              <a:gd name="connsiteX4" fmla="*/ 0 w 593973"/>
              <a:gd name="connsiteY4" fmla="*/ 304625 h 473678"/>
              <a:gd name="connsiteX5" fmla="*/ 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5" name="Freeform: Shape 964">
            <a:extLst>
              <a:ext uri="{FF2B5EF4-FFF2-40B4-BE49-F238E27FC236}">
                <a16:creationId xmlns:a16="http://schemas.microsoft.com/office/drawing/2014/main" id="{FA1BBFA3-118A-6F5A-C3D1-2C6528C3BE87}"/>
              </a:ext>
            </a:extLst>
          </p:cNvPr>
          <p:cNvSpPr/>
          <p:nvPr/>
        </p:nvSpPr>
        <p:spPr>
          <a:xfrm>
            <a:off x="11135164" y="4021770"/>
            <a:ext cx="437744" cy="548914"/>
          </a:xfrm>
          <a:custGeom>
            <a:avLst/>
            <a:gdLst>
              <a:gd name="connsiteX0" fmla="*/ 86700 w 437744"/>
              <a:gd name="connsiteY0" fmla="*/ 379860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0 w 437744"/>
              <a:gd name="connsiteY4" fmla="*/ 379860 h 548914"/>
              <a:gd name="connsiteX5" fmla="*/ 86700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0" y="379860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0" y="379860"/>
                </a:lnTo>
                <a:lnTo>
                  <a:pt x="8670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6" name="Freeform: Shape 965">
            <a:extLst>
              <a:ext uri="{FF2B5EF4-FFF2-40B4-BE49-F238E27FC236}">
                <a16:creationId xmlns:a16="http://schemas.microsoft.com/office/drawing/2014/main" id="{0AE5DE92-889F-72B1-02D6-286E77ECD8CD}"/>
              </a:ext>
            </a:extLst>
          </p:cNvPr>
          <p:cNvSpPr/>
          <p:nvPr/>
        </p:nvSpPr>
        <p:spPr>
          <a:xfrm>
            <a:off x="10394491" y="5559794"/>
            <a:ext cx="437744" cy="548914"/>
          </a:xfrm>
          <a:custGeom>
            <a:avLst/>
            <a:gdLst>
              <a:gd name="connsiteX0" fmla="*/ 86700 w 437744"/>
              <a:gd name="connsiteY0" fmla="*/ 379860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0 w 437744"/>
              <a:gd name="connsiteY4" fmla="*/ 379860 h 548914"/>
              <a:gd name="connsiteX5" fmla="*/ 86700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0" y="379860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0" y="379860"/>
                </a:lnTo>
                <a:lnTo>
                  <a:pt x="8670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7" name="Freeform: Shape 966">
            <a:extLst>
              <a:ext uri="{FF2B5EF4-FFF2-40B4-BE49-F238E27FC236}">
                <a16:creationId xmlns:a16="http://schemas.microsoft.com/office/drawing/2014/main" id="{BA8562D3-B3A1-CBF4-552A-462CB3A24DE2}"/>
              </a:ext>
            </a:extLst>
          </p:cNvPr>
          <p:cNvSpPr/>
          <p:nvPr/>
        </p:nvSpPr>
        <p:spPr>
          <a:xfrm>
            <a:off x="9800517" y="6793194"/>
            <a:ext cx="437744" cy="548914"/>
          </a:xfrm>
          <a:custGeom>
            <a:avLst/>
            <a:gdLst>
              <a:gd name="connsiteX0" fmla="*/ 86701 w 437744"/>
              <a:gd name="connsiteY0" fmla="*/ 379860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0 h 548914"/>
              <a:gd name="connsiteX5" fmla="*/ 86701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0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8" name="Freeform: Shape 967">
            <a:extLst>
              <a:ext uri="{FF2B5EF4-FFF2-40B4-BE49-F238E27FC236}">
                <a16:creationId xmlns:a16="http://schemas.microsoft.com/office/drawing/2014/main" id="{A2C73CF4-D045-6A99-1BB9-3E3FC91D3EAB}"/>
              </a:ext>
            </a:extLst>
          </p:cNvPr>
          <p:cNvSpPr/>
          <p:nvPr/>
        </p:nvSpPr>
        <p:spPr>
          <a:xfrm>
            <a:off x="9059843" y="8331218"/>
            <a:ext cx="437744" cy="548914"/>
          </a:xfrm>
          <a:custGeom>
            <a:avLst/>
            <a:gdLst>
              <a:gd name="connsiteX0" fmla="*/ 86701 w 437744"/>
              <a:gd name="connsiteY0" fmla="*/ 379860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0 h 548914"/>
              <a:gd name="connsiteX5" fmla="*/ 86701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0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9" name="Freeform: Shape 968">
            <a:extLst>
              <a:ext uri="{FF2B5EF4-FFF2-40B4-BE49-F238E27FC236}">
                <a16:creationId xmlns:a16="http://schemas.microsoft.com/office/drawing/2014/main" id="{D7145235-BA44-5419-53E4-A70A6322A252}"/>
              </a:ext>
            </a:extLst>
          </p:cNvPr>
          <p:cNvSpPr/>
          <p:nvPr/>
        </p:nvSpPr>
        <p:spPr>
          <a:xfrm>
            <a:off x="9206543" y="7721969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9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0" name="Freeform: Shape 969">
            <a:extLst>
              <a:ext uri="{FF2B5EF4-FFF2-40B4-BE49-F238E27FC236}">
                <a16:creationId xmlns:a16="http://schemas.microsoft.com/office/drawing/2014/main" id="{FFA67030-EE9D-F4B6-4D83-EF2D3B4A3BCD}"/>
              </a:ext>
            </a:extLst>
          </p:cNvPr>
          <p:cNvSpPr/>
          <p:nvPr/>
        </p:nvSpPr>
        <p:spPr>
          <a:xfrm>
            <a:off x="8816914" y="9090939"/>
            <a:ext cx="593974" cy="473678"/>
          </a:xfrm>
          <a:custGeom>
            <a:avLst/>
            <a:gdLst>
              <a:gd name="connsiteX0" fmla="*/ 0 w 593974"/>
              <a:gd name="connsiteY0" fmla="*/ 304624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4 h 473678"/>
              <a:gd name="connsiteX5" fmla="*/ 0 w 593974"/>
              <a:gd name="connsiteY5" fmla="*/ 30462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4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1" name="Freeform: Shape 970">
            <a:extLst>
              <a:ext uri="{FF2B5EF4-FFF2-40B4-BE49-F238E27FC236}">
                <a16:creationId xmlns:a16="http://schemas.microsoft.com/office/drawing/2014/main" id="{1C3381F5-51FE-1642-CD89-ED569F13ABBF}"/>
              </a:ext>
            </a:extLst>
          </p:cNvPr>
          <p:cNvSpPr/>
          <p:nvPr/>
        </p:nvSpPr>
        <p:spPr>
          <a:xfrm>
            <a:off x="9800517" y="6488569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2" name="Freeform: Shape 971">
            <a:extLst>
              <a:ext uri="{FF2B5EF4-FFF2-40B4-BE49-F238E27FC236}">
                <a16:creationId xmlns:a16="http://schemas.microsoft.com/office/drawing/2014/main" id="{E3AEA4A0-A3C2-5CF7-8A91-805B55D91C25}"/>
              </a:ext>
            </a:extLst>
          </p:cNvPr>
          <p:cNvSpPr/>
          <p:nvPr/>
        </p:nvSpPr>
        <p:spPr>
          <a:xfrm>
            <a:off x="10541190" y="4950545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3" name="Freeform: Shape 972">
            <a:extLst>
              <a:ext uri="{FF2B5EF4-FFF2-40B4-BE49-F238E27FC236}">
                <a16:creationId xmlns:a16="http://schemas.microsoft.com/office/drawing/2014/main" id="{4D80EC19-7FF0-4FA7-7E24-AAB5A0A7DB81}"/>
              </a:ext>
            </a:extLst>
          </p:cNvPr>
          <p:cNvSpPr/>
          <p:nvPr/>
        </p:nvSpPr>
        <p:spPr>
          <a:xfrm>
            <a:off x="-1358280" y="5255170"/>
            <a:ext cx="437744" cy="548914"/>
          </a:xfrm>
          <a:custGeom>
            <a:avLst/>
            <a:gdLst>
              <a:gd name="connsiteX0" fmla="*/ 86701 w 437744"/>
              <a:gd name="connsiteY0" fmla="*/ 379860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0 h 548914"/>
              <a:gd name="connsiteX5" fmla="*/ 86701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0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4" name="Freeform: Shape 973">
            <a:extLst>
              <a:ext uri="{FF2B5EF4-FFF2-40B4-BE49-F238E27FC236}">
                <a16:creationId xmlns:a16="http://schemas.microsoft.com/office/drawing/2014/main" id="{ECE535F7-FB26-E67D-5964-678730FCA6DB}"/>
              </a:ext>
            </a:extLst>
          </p:cNvPr>
          <p:cNvSpPr/>
          <p:nvPr/>
        </p:nvSpPr>
        <p:spPr>
          <a:xfrm>
            <a:off x="-1007236" y="3717146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5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5" name="Freeform: Shape 974">
            <a:extLst>
              <a:ext uri="{FF2B5EF4-FFF2-40B4-BE49-F238E27FC236}">
                <a16:creationId xmlns:a16="http://schemas.microsoft.com/office/drawing/2014/main" id="{79BC3CE0-C72E-3416-BBB3-42A88F5795F8}"/>
              </a:ext>
            </a:extLst>
          </p:cNvPr>
          <p:cNvSpPr/>
          <p:nvPr/>
        </p:nvSpPr>
        <p:spPr>
          <a:xfrm>
            <a:off x="63067" y="2103886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6" name="Freeform: Shape 975">
            <a:extLst>
              <a:ext uri="{FF2B5EF4-FFF2-40B4-BE49-F238E27FC236}">
                <a16:creationId xmlns:a16="http://schemas.microsoft.com/office/drawing/2014/main" id="{DB179AAA-DE47-1EF0-0559-157513C67056}"/>
              </a:ext>
            </a:extLst>
          </p:cNvPr>
          <p:cNvSpPr/>
          <p:nvPr/>
        </p:nvSpPr>
        <p:spPr>
          <a:xfrm>
            <a:off x="414111" y="565861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7" name="Freeform: Shape 976">
            <a:extLst>
              <a:ext uri="{FF2B5EF4-FFF2-40B4-BE49-F238E27FC236}">
                <a16:creationId xmlns:a16="http://schemas.microsoft.com/office/drawing/2014/main" id="{252F98C5-FA2D-3320-A434-E2D508ABF3AE}"/>
              </a:ext>
            </a:extLst>
          </p:cNvPr>
          <p:cNvSpPr/>
          <p:nvPr/>
        </p:nvSpPr>
        <p:spPr>
          <a:xfrm>
            <a:off x="1640645" y="-972162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8" name="Freeform: Shape 977">
            <a:extLst>
              <a:ext uri="{FF2B5EF4-FFF2-40B4-BE49-F238E27FC236}">
                <a16:creationId xmlns:a16="http://schemas.microsoft.com/office/drawing/2014/main" id="{B06C4A1F-383B-E55C-CA55-7C738290B6CB}"/>
              </a:ext>
            </a:extLst>
          </p:cNvPr>
          <p:cNvSpPr/>
          <p:nvPr/>
        </p:nvSpPr>
        <p:spPr>
          <a:xfrm>
            <a:off x="414111" y="261237"/>
            <a:ext cx="593973" cy="473678"/>
          </a:xfrm>
          <a:custGeom>
            <a:avLst/>
            <a:gdLst>
              <a:gd name="connsiteX0" fmla="*/ 0 w 593973"/>
              <a:gd name="connsiteY0" fmla="*/ 304625 h 473678"/>
              <a:gd name="connsiteX1" fmla="*/ 242930 w 593973"/>
              <a:gd name="connsiteY1" fmla="*/ 0 h 473678"/>
              <a:gd name="connsiteX2" fmla="*/ 593974 w 593973"/>
              <a:gd name="connsiteY2" fmla="*/ 169054 h 473678"/>
              <a:gd name="connsiteX3" fmla="*/ 351044 w 593973"/>
              <a:gd name="connsiteY3" fmla="*/ 473678 h 473678"/>
              <a:gd name="connsiteX4" fmla="*/ 0 w 593973"/>
              <a:gd name="connsiteY4" fmla="*/ 304625 h 473678"/>
              <a:gd name="connsiteX5" fmla="*/ 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9" name="Freeform: Shape 978">
            <a:extLst>
              <a:ext uri="{FF2B5EF4-FFF2-40B4-BE49-F238E27FC236}">
                <a16:creationId xmlns:a16="http://schemas.microsoft.com/office/drawing/2014/main" id="{D5CF88CD-27CD-423B-E1FE-249818B3A046}"/>
              </a:ext>
            </a:extLst>
          </p:cNvPr>
          <p:cNvSpPr/>
          <p:nvPr/>
        </p:nvSpPr>
        <p:spPr>
          <a:xfrm>
            <a:off x="63067" y="1799261"/>
            <a:ext cx="593973" cy="473678"/>
          </a:xfrm>
          <a:custGeom>
            <a:avLst/>
            <a:gdLst>
              <a:gd name="connsiteX0" fmla="*/ 0 w 593973"/>
              <a:gd name="connsiteY0" fmla="*/ 304625 h 473678"/>
              <a:gd name="connsiteX1" fmla="*/ 242930 w 593973"/>
              <a:gd name="connsiteY1" fmla="*/ 0 h 473678"/>
              <a:gd name="connsiteX2" fmla="*/ 593974 w 593973"/>
              <a:gd name="connsiteY2" fmla="*/ 169054 h 473678"/>
              <a:gd name="connsiteX3" fmla="*/ 351044 w 593973"/>
              <a:gd name="connsiteY3" fmla="*/ 473678 h 473678"/>
              <a:gd name="connsiteX4" fmla="*/ 0 w 593973"/>
              <a:gd name="connsiteY4" fmla="*/ 304625 h 473678"/>
              <a:gd name="connsiteX5" fmla="*/ 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0" name="Freeform: Shape 979">
            <a:extLst>
              <a:ext uri="{FF2B5EF4-FFF2-40B4-BE49-F238E27FC236}">
                <a16:creationId xmlns:a16="http://schemas.microsoft.com/office/drawing/2014/main" id="{BB803284-73B4-4EBA-D19D-17A35318257A}"/>
              </a:ext>
            </a:extLst>
          </p:cNvPr>
          <p:cNvSpPr/>
          <p:nvPr/>
        </p:nvSpPr>
        <p:spPr>
          <a:xfrm>
            <a:off x="1484415" y="-592301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1" name="Freeform: Shape 980">
            <a:extLst>
              <a:ext uri="{FF2B5EF4-FFF2-40B4-BE49-F238E27FC236}">
                <a16:creationId xmlns:a16="http://schemas.microsoft.com/office/drawing/2014/main" id="{1FBE6528-2F0C-28E2-BBB9-409841987A4E}"/>
              </a:ext>
            </a:extLst>
          </p:cNvPr>
          <p:cNvSpPr/>
          <p:nvPr/>
        </p:nvSpPr>
        <p:spPr>
          <a:xfrm>
            <a:off x="-920535" y="3032660"/>
            <a:ext cx="593973" cy="473678"/>
          </a:xfrm>
          <a:custGeom>
            <a:avLst/>
            <a:gdLst>
              <a:gd name="connsiteX0" fmla="*/ 0 w 593973"/>
              <a:gd name="connsiteY0" fmla="*/ 304625 h 473678"/>
              <a:gd name="connsiteX1" fmla="*/ 242930 w 593973"/>
              <a:gd name="connsiteY1" fmla="*/ 0 h 473678"/>
              <a:gd name="connsiteX2" fmla="*/ 593974 w 593973"/>
              <a:gd name="connsiteY2" fmla="*/ 169054 h 473678"/>
              <a:gd name="connsiteX3" fmla="*/ 351044 w 593973"/>
              <a:gd name="connsiteY3" fmla="*/ 473678 h 473678"/>
              <a:gd name="connsiteX4" fmla="*/ 0 w 593973"/>
              <a:gd name="connsiteY4" fmla="*/ 304625 h 473678"/>
              <a:gd name="connsiteX5" fmla="*/ 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2" name="Freeform: Shape 981">
            <a:extLst>
              <a:ext uri="{FF2B5EF4-FFF2-40B4-BE49-F238E27FC236}">
                <a16:creationId xmlns:a16="http://schemas.microsoft.com/office/drawing/2014/main" id="{4AA7A1A7-61D1-E70C-6CA8-0BF0267FAD6A}"/>
              </a:ext>
            </a:extLst>
          </p:cNvPr>
          <p:cNvSpPr/>
          <p:nvPr/>
        </p:nvSpPr>
        <p:spPr>
          <a:xfrm>
            <a:off x="-1271579" y="4570684"/>
            <a:ext cx="593973" cy="473678"/>
          </a:xfrm>
          <a:custGeom>
            <a:avLst/>
            <a:gdLst>
              <a:gd name="connsiteX0" fmla="*/ 0 w 593973"/>
              <a:gd name="connsiteY0" fmla="*/ 304625 h 473678"/>
              <a:gd name="connsiteX1" fmla="*/ 242930 w 593973"/>
              <a:gd name="connsiteY1" fmla="*/ 0 h 473678"/>
              <a:gd name="connsiteX2" fmla="*/ 593974 w 593973"/>
              <a:gd name="connsiteY2" fmla="*/ 169054 h 473678"/>
              <a:gd name="connsiteX3" fmla="*/ 351044 w 593973"/>
              <a:gd name="connsiteY3" fmla="*/ 473678 h 473678"/>
              <a:gd name="connsiteX4" fmla="*/ 0 w 593973"/>
              <a:gd name="connsiteY4" fmla="*/ 304625 h 473678"/>
              <a:gd name="connsiteX5" fmla="*/ 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3" name="Freeform: Shape 982">
            <a:extLst>
              <a:ext uri="{FF2B5EF4-FFF2-40B4-BE49-F238E27FC236}">
                <a16:creationId xmlns:a16="http://schemas.microsoft.com/office/drawing/2014/main" id="{505BF3FA-1721-5FD7-6D0F-0554AB11DF4C}"/>
              </a:ext>
            </a:extLst>
          </p:cNvPr>
          <p:cNvSpPr/>
          <p:nvPr/>
        </p:nvSpPr>
        <p:spPr>
          <a:xfrm>
            <a:off x="-1514509" y="5635030"/>
            <a:ext cx="593973" cy="473678"/>
          </a:xfrm>
          <a:custGeom>
            <a:avLst/>
            <a:gdLst>
              <a:gd name="connsiteX0" fmla="*/ 0 w 593973"/>
              <a:gd name="connsiteY0" fmla="*/ 304625 h 473678"/>
              <a:gd name="connsiteX1" fmla="*/ 242930 w 593973"/>
              <a:gd name="connsiteY1" fmla="*/ 0 h 473678"/>
              <a:gd name="connsiteX2" fmla="*/ 593974 w 593973"/>
              <a:gd name="connsiteY2" fmla="*/ 169054 h 473678"/>
              <a:gd name="connsiteX3" fmla="*/ 351044 w 593973"/>
              <a:gd name="connsiteY3" fmla="*/ 473678 h 473678"/>
              <a:gd name="connsiteX4" fmla="*/ 0 w 593973"/>
              <a:gd name="connsiteY4" fmla="*/ 304625 h 473678"/>
              <a:gd name="connsiteX5" fmla="*/ 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4" name="Freeform: Shape 983">
            <a:extLst>
              <a:ext uri="{FF2B5EF4-FFF2-40B4-BE49-F238E27FC236}">
                <a16:creationId xmlns:a16="http://schemas.microsoft.com/office/drawing/2014/main" id="{06810614-2C86-F92F-C0B3-FAD13F15A62E}"/>
              </a:ext>
            </a:extLst>
          </p:cNvPr>
          <p:cNvSpPr/>
          <p:nvPr/>
        </p:nvSpPr>
        <p:spPr>
          <a:xfrm>
            <a:off x="-2341883" y="2652800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5" name="Freeform: Shape 984">
            <a:extLst>
              <a:ext uri="{FF2B5EF4-FFF2-40B4-BE49-F238E27FC236}">
                <a16:creationId xmlns:a16="http://schemas.microsoft.com/office/drawing/2014/main" id="{89BE9C9B-D12E-2BD5-0BAF-FAB55AF400EF}"/>
              </a:ext>
            </a:extLst>
          </p:cNvPr>
          <p:cNvSpPr/>
          <p:nvPr/>
        </p:nvSpPr>
        <p:spPr>
          <a:xfrm>
            <a:off x="-1358280" y="1419400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6" name="Freeform: Shape 985">
            <a:extLst>
              <a:ext uri="{FF2B5EF4-FFF2-40B4-BE49-F238E27FC236}">
                <a16:creationId xmlns:a16="http://schemas.microsoft.com/office/drawing/2014/main" id="{2A9E0A8B-459A-5FAE-09B6-5978575EE57C}"/>
              </a:ext>
            </a:extLst>
          </p:cNvPr>
          <p:cNvSpPr/>
          <p:nvPr/>
        </p:nvSpPr>
        <p:spPr>
          <a:xfrm>
            <a:off x="-287975" y="-803108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7" name="Freeform: Shape 986">
            <a:extLst>
              <a:ext uri="{FF2B5EF4-FFF2-40B4-BE49-F238E27FC236}">
                <a16:creationId xmlns:a16="http://schemas.microsoft.com/office/drawing/2014/main" id="{A5D4BA3B-6160-2560-DE56-FA5892F35A6A}"/>
              </a:ext>
            </a:extLst>
          </p:cNvPr>
          <p:cNvSpPr/>
          <p:nvPr/>
        </p:nvSpPr>
        <p:spPr>
          <a:xfrm>
            <a:off x="-920535" y="-43387"/>
            <a:ext cx="593973" cy="473678"/>
          </a:xfrm>
          <a:custGeom>
            <a:avLst/>
            <a:gdLst>
              <a:gd name="connsiteX0" fmla="*/ 0 w 593973"/>
              <a:gd name="connsiteY0" fmla="*/ 304625 h 473678"/>
              <a:gd name="connsiteX1" fmla="*/ 242930 w 593973"/>
              <a:gd name="connsiteY1" fmla="*/ 0 h 473678"/>
              <a:gd name="connsiteX2" fmla="*/ 593974 w 593973"/>
              <a:gd name="connsiteY2" fmla="*/ 169054 h 473678"/>
              <a:gd name="connsiteX3" fmla="*/ 351044 w 593973"/>
              <a:gd name="connsiteY3" fmla="*/ 473678 h 473678"/>
              <a:gd name="connsiteX4" fmla="*/ 0 w 593973"/>
              <a:gd name="connsiteY4" fmla="*/ 304625 h 473678"/>
              <a:gd name="connsiteX5" fmla="*/ 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8" name="Freeform: Shape 987">
            <a:extLst>
              <a:ext uri="{FF2B5EF4-FFF2-40B4-BE49-F238E27FC236}">
                <a16:creationId xmlns:a16="http://schemas.microsoft.com/office/drawing/2014/main" id="{2FA0A561-99D6-308F-B7A7-B1EAC70BB8E5}"/>
              </a:ext>
            </a:extLst>
          </p:cNvPr>
          <p:cNvSpPr/>
          <p:nvPr/>
        </p:nvSpPr>
        <p:spPr>
          <a:xfrm>
            <a:off x="-1007236" y="945722"/>
            <a:ext cx="593973" cy="473678"/>
          </a:xfrm>
          <a:custGeom>
            <a:avLst/>
            <a:gdLst>
              <a:gd name="connsiteX0" fmla="*/ 0 w 593973"/>
              <a:gd name="connsiteY0" fmla="*/ 304625 h 473678"/>
              <a:gd name="connsiteX1" fmla="*/ 242930 w 593973"/>
              <a:gd name="connsiteY1" fmla="*/ 0 h 473678"/>
              <a:gd name="connsiteX2" fmla="*/ 593974 w 593973"/>
              <a:gd name="connsiteY2" fmla="*/ 169054 h 473678"/>
              <a:gd name="connsiteX3" fmla="*/ 351044 w 593973"/>
              <a:gd name="connsiteY3" fmla="*/ 473678 h 473678"/>
              <a:gd name="connsiteX4" fmla="*/ 0 w 593973"/>
              <a:gd name="connsiteY4" fmla="*/ 304625 h 473678"/>
              <a:gd name="connsiteX5" fmla="*/ 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9" name="Freeform: Shape 988">
            <a:extLst>
              <a:ext uri="{FF2B5EF4-FFF2-40B4-BE49-F238E27FC236}">
                <a16:creationId xmlns:a16="http://schemas.microsoft.com/office/drawing/2014/main" id="{0EDDB6D1-3726-8CFA-DEEC-BA7038AC4869}"/>
              </a:ext>
            </a:extLst>
          </p:cNvPr>
          <p:cNvSpPr/>
          <p:nvPr/>
        </p:nvSpPr>
        <p:spPr>
          <a:xfrm>
            <a:off x="-1601210" y="2179121"/>
            <a:ext cx="593973" cy="473678"/>
          </a:xfrm>
          <a:custGeom>
            <a:avLst/>
            <a:gdLst>
              <a:gd name="connsiteX0" fmla="*/ 0 w 593973"/>
              <a:gd name="connsiteY0" fmla="*/ 304625 h 473678"/>
              <a:gd name="connsiteX1" fmla="*/ 242930 w 593973"/>
              <a:gd name="connsiteY1" fmla="*/ 0 h 473678"/>
              <a:gd name="connsiteX2" fmla="*/ 593974 w 593973"/>
              <a:gd name="connsiteY2" fmla="*/ 169054 h 473678"/>
              <a:gd name="connsiteX3" fmla="*/ 351044 w 593973"/>
              <a:gd name="connsiteY3" fmla="*/ 473678 h 473678"/>
              <a:gd name="connsiteX4" fmla="*/ 0 w 593973"/>
              <a:gd name="connsiteY4" fmla="*/ 304625 h 473678"/>
              <a:gd name="connsiteX5" fmla="*/ 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0" name="Freeform: Shape 989">
            <a:extLst>
              <a:ext uri="{FF2B5EF4-FFF2-40B4-BE49-F238E27FC236}">
                <a16:creationId xmlns:a16="http://schemas.microsoft.com/office/drawing/2014/main" id="{D7EAFF50-AAA2-3DC5-F9A1-4EF79A46BC55}"/>
              </a:ext>
            </a:extLst>
          </p:cNvPr>
          <p:cNvSpPr/>
          <p:nvPr/>
        </p:nvSpPr>
        <p:spPr>
          <a:xfrm>
            <a:off x="4747684" y="3717146"/>
            <a:ext cx="329630" cy="684484"/>
          </a:xfrm>
          <a:custGeom>
            <a:avLst/>
            <a:gdLst>
              <a:gd name="connsiteX0" fmla="*/ 0 w 329630"/>
              <a:gd name="connsiteY0" fmla="*/ 304625 h 684484"/>
              <a:gd name="connsiteX1" fmla="*/ 242930 w 329630"/>
              <a:gd name="connsiteY1" fmla="*/ 0 h 684484"/>
              <a:gd name="connsiteX2" fmla="*/ 329630 w 329630"/>
              <a:gd name="connsiteY2" fmla="*/ 379861 h 684484"/>
              <a:gd name="connsiteX3" fmla="*/ 86701 w 329630"/>
              <a:gd name="connsiteY3" fmla="*/ 684485 h 684484"/>
              <a:gd name="connsiteX4" fmla="*/ 0 w 329630"/>
              <a:gd name="connsiteY4" fmla="*/ 304625 h 684484"/>
              <a:gd name="connsiteX5" fmla="*/ 0 w 329630"/>
              <a:gd name="connsiteY5" fmla="*/ 304625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04625"/>
                </a:moveTo>
                <a:lnTo>
                  <a:pt x="242930" y="0"/>
                </a:lnTo>
                <a:lnTo>
                  <a:pt x="329630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1" name="Freeform: Shape 990">
            <a:extLst>
              <a:ext uri="{FF2B5EF4-FFF2-40B4-BE49-F238E27FC236}">
                <a16:creationId xmlns:a16="http://schemas.microsoft.com/office/drawing/2014/main" id="{95824F31-3279-9633-FA7C-BE5B53BA9FCC}"/>
              </a:ext>
            </a:extLst>
          </p:cNvPr>
          <p:cNvSpPr/>
          <p:nvPr/>
        </p:nvSpPr>
        <p:spPr>
          <a:xfrm>
            <a:off x="3061993" y="4190824"/>
            <a:ext cx="329630" cy="684484"/>
          </a:xfrm>
          <a:custGeom>
            <a:avLst/>
            <a:gdLst>
              <a:gd name="connsiteX0" fmla="*/ 0 w 329630"/>
              <a:gd name="connsiteY0" fmla="*/ 304625 h 684484"/>
              <a:gd name="connsiteX1" fmla="*/ 242930 w 329630"/>
              <a:gd name="connsiteY1" fmla="*/ 0 h 684484"/>
              <a:gd name="connsiteX2" fmla="*/ 329631 w 329630"/>
              <a:gd name="connsiteY2" fmla="*/ 379860 h 684484"/>
              <a:gd name="connsiteX3" fmla="*/ 86701 w 329630"/>
              <a:gd name="connsiteY3" fmla="*/ 684485 h 684484"/>
              <a:gd name="connsiteX4" fmla="*/ 0 w 329630"/>
              <a:gd name="connsiteY4" fmla="*/ 304625 h 684484"/>
              <a:gd name="connsiteX5" fmla="*/ 0 w 329630"/>
              <a:gd name="connsiteY5" fmla="*/ 304625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04625"/>
                </a:moveTo>
                <a:lnTo>
                  <a:pt x="242930" y="0"/>
                </a:lnTo>
                <a:lnTo>
                  <a:pt x="329631" y="379860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2" name="Freeform: Shape 991">
            <a:extLst>
              <a:ext uri="{FF2B5EF4-FFF2-40B4-BE49-F238E27FC236}">
                <a16:creationId xmlns:a16="http://schemas.microsoft.com/office/drawing/2014/main" id="{9863525F-D50A-4572-F579-358766D2FB3D}"/>
              </a:ext>
            </a:extLst>
          </p:cNvPr>
          <p:cNvSpPr/>
          <p:nvPr/>
        </p:nvSpPr>
        <p:spPr>
          <a:xfrm>
            <a:off x="6801592" y="3337285"/>
            <a:ext cx="329630" cy="684485"/>
          </a:xfrm>
          <a:custGeom>
            <a:avLst/>
            <a:gdLst>
              <a:gd name="connsiteX0" fmla="*/ 0 w 329630"/>
              <a:gd name="connsiteY0" fmla="*/ 304624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0 w 329630"/>
              <a:gd name="connsiteY3" fmla="*/ 684485 h 684485"/>
              <a:gd name="connsiteX4" fmla="*/ 0 w 329630"/>
              <a:gd name="connsiteY4" fmla="*/ 304624 h 684485"/>
              <a:gd name="connsiteX5" fmla="*/ 0 w 329630"/>
              <a:gd name="connsiteY5" fmla="*/ 304624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4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0" y="684485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3" name="Freeform: Shape 992">
            <a:extLst>
              <a:ext uri="{FF2B5EF4-FFF2-40B4-BE49-F238E27FC236}">
                <a16:creationId xmlns:a16="http://schemas.microsoft.com/office/drawing/2014/main" id="{022A12CB-487E-7C5F-4D31-0C26C5190EF0}"/>
              </a:ext>
            </a:extLst>
          </p:cNvPr>
          <p:cNvSpPr/>
          <p:nvPr/>
        </p:nvSpPr>
        <p:spPr>
          <a:xfrm>
            <a:off x="1397715" y="4570684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4" name="Freeform: Shape 993">
            <a:extLst>
              <a:ext uri="{FF2B5EF4-FFF2-40B4-BE49-F238E27FC236}">
                <a16:creationId xmlns:a16="http://schemas.microsoft.com/office/drawing/2014/main" id="{3B613D84-1B3C-69E5-0067-A84E9DDBB1E6}"/>
              </a:ext>
            </a:extLst>
          </p:cNvPr>
          <p:cNvSpPr/>
          <p:nvPr/>
        </p:nvSpPr>
        <p:spPr>
          <a:xfrm>
            <a:off x="8136238" y="3032660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5" name="Freeform: Shape 994">
            <a:extLst>
              <a:ext uri="{FF2B5EF4-FFF2-40B4-BE49-F238E27FC236}">
                <a16:creationId xmlns:a16="http://schemas.microsoft.com/office/drawing/2014/main" id="{D46B6C07-FAE4-D911-5C7C-FDD4D774D821}"/>
              </a:ext>
            </a:extLst>
          </p:cNvPr>
          <p:cNvSpPr/>
          <p:nvPr/>
        </p:nvSpPr>
        <p:spPr>
          <a:xfrm>
            <a:off x="-179861" y="4570684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6" name="Freeform: Shape 995">
            <a:extLst>
              <a:ext uri="{FF2B5EF4-FFF2-40B4-BE49-F238E27FC236}">
                <a16:creationId xmlns:a16="http://schemas.microsoft.com/office/drawing/2014/main" id="{A25602D1-EADB-3C75-4C9F-8BBE3FF166C2}"/>
              </a:ext>
            </a:extLst>
          </p:cNvPr>
          <p:cNvSpPr/>
          <p:nvPr/>
        </p:nvSpPr>
        <p:spPr>
          <a:xfrm>
            <a:off x="9800517" y="2652800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7" name="Freeform: Shape 996">
            <a:extLst>
              <a:ext uri="{FF2B5EF4-FFF2-40B4-BE49-F238E27FC236}">
                <a16:creationId xmlns:a16="http://schemas.microsoft.com/office/drawing/2014/main" id="{E9F8C1E0-EB3F-BA12-5158-4B39083763CE}"/>
              </a:ext>
            </a:extLst>
          </p:cNvPr>
          <p:cNvSpPr/>
          <p:nvPr/>
        </p:nvSpPr>
        <p:spPr>
          <a:xfrm>
            <a:off x="-1990839" y="5255170"/>
            <a:ext cx="329630" cy="684484"/>
          </a:xfrm>
          <a:custGeom>
            <a:avLst/>
            <a:gdLst>
              <a:gd name="connsiteX0" fmla="*/ 0 w 329630"/>
              <a:gd name="connsiteY0" fmla="*/ 304625 h 684484"/>
              <a:gd name="connsiteX1" fmla="*/ 242930 w 329630"/>
              <a:gd name="connsiteY1" fmla="*/ 0 h 684484"/>
              <a:gd name="connsiteX2" fmla="*/ 329631 w 329630"/>
              <a:gd name="connsiteY2" fmla="*/ 379860 h 684484"/>
              <a:gd name="connsiteX3" fmla="*/ 86701 w 329630"/>
              <a:gd name="connsiteY3" fmla="*/ 684485 h 684484"/>
              <a:gd name="connsiteX4" fmla="*/ 0 w 329630"/>
              <a:gd name="connsiteY4" fmla="*/ 304625 h 684484"/>
              <a:gd name="connsiteX5" fmla="*/ 0 w 329630"/>
              <a:gd name="connsiteY5" fmla="*/ 304625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04625"/>
                </a:moveTo>
                <a:lnTo>
                  <a:pt x="242930" y="0"/>
                </a:lnTo>
                <a:lnTo>
                  <a:pt x="329631" y="379860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8" name="Freeform: Shape 997">
            <a:extLst>
              <a:ext uri="{FF2B5EF4-FFF2-40B4-BE49-F238E27FC236}">
                <a16:creationId xmlns:a16="http://schemas.microsoft.com/office/drawing/2014/main" id="{48E3D5C6-F1CA-AA80-9AAA-4425FC58EF19}"/>
              </a:ext>
            </a:extLst>
          </p:cNvPr>
          <p:cNvSpPr/>
          <p:nvPr/>
        </p:nvSpPr>
        <p:spPr>
          <a:xfrm>
            <a:off x="6169032" y="4739738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9" name="Freeform: Shape 998">
            <a:extLst>
              <a:ext uri="{FF2B5EF4-FFF2-40B4-BE49-F238E27FC236}">
                <a16:creationId xmlns:a16="http://schemas.microsoft.com/office/drawing/2014/main" id="{0B6F9D2C-87E6-20C7-A10C-AEF62CDBFF5A}"/>
              </a:ext>
            </a:extLst>
          </p:cNvPr>
          <p:cNvSpPr/>
          <p:nvPr/>
        </p:nvSpPr>
        <p:spPr>
          <a:xfrm>
            <a:off x="4747684" y="5424224"/>
            <a:ext cx="329630" cy="684484"/>
          </a:xfrm>
          <a:custGeom>
            <a:avLst/>
            <a:gdLst>
              <a:gd name="connsiteX0" fmla="*/ 0 w 329630"/>
              <a:gd name="connsiteY0" fmla="*/ 304625 h 684484"/>
              <a:gd name="connsiteX1" fmla="*/ 242930 w 329630"/>
              <a:gd name="connsiteY1" fmla="*/ 0 h 684484"/>
              <a:gd name="connsiteX2" fmla="*/ 329630 w 329630"/>
              <a:gd name="connsiteY2" fmla="*/ 379860 h 684484"/>
              <a:gd name="connsiteX3" fmla="*/ 86701 w 329630"/>
              <a:gd name="connsiteY3" fmla="*/ 684485 h 684484"/>
              <a:gd name="connsiteX4" fmla="*/ 0 w 329630"/>
              <a:gd name="connsiteY4" fmla="*/ 304625 h 684484"/>
              <a:gd name="connsiteX5" fmla="*/ 0 w 329630"/>
              <a:gd name="connsiteY5" fmla="*/ 304625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04625"/>
                </a:moveTo>
                <a:lnTo>
                  <a:pt x="242930" y="0"/>
                </a:lnTo>
                <a:lnTo>
                  <a:pt x="329630" y="379860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0" name="Freeform: Shape 999">
            <a:extLst>
              <a:ext uri="{FF2B5EF4-FFF2-40B4-BE49-F238E27FC236}">
                <a16:creationId xmlns:a16="http://schemas.microsoft.com/office/drawing/2014/main" id="{6D5D05F6-7002-0E5D-CD90-E3C94F0ABA32}"/>
              </a:ext>
            </a:extLst>
          </p:cNvPr>
          <p:cNvSpPr/>
          <p:nvPr/>
        </p:nvSpPr>
        <p:spPr>
          <a:xfrm>
            <a:off x="8136238" y="4739738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1" name="Freeform: Shape 1000">
            <a:extLst>
              <a:ext uri="{FF2B5EF4-FFF2-40B4-BE49-F238E27FC236}">
                <a16:creationId xmlns:a16="http://schemas.microsoft.com/office/drawing/2014/main" id="{72A0652D-A083-1BF9-A319-9F53846E8739}"/>
              </a:ext>
            </a:extLst>
          </p:cNvPr>
          <p:cNvSpPr/>
          <p:nvPr/>
        </p:nvSpPr>
        <p:spPr>
          <a:xfrm>
            <a:off x="3170107" y="5424224"/>
            <a:ext cx="329630" cy="684484"/>
          </a:xfrm>
          <a:custGeom>
            <a:avLst/>
            <a:gdLst>
              <a:gd name="connsiteX0" fmla="*/ 0 w 329630"/>
              <a:gd name="connsiteY0" fmla="*/ 304625 h 684484"/>
              <a:gd name="connsiteX1" fmla="*/ 242930 w 329630"/>
              <a:gd name="connsiteY1" fmla="*/ 0 h 684484"/>
              <a:gd name="connsiteX2" fmla="*/ 329631 w 329630"/>
              <a:gd name="connsiteY2" fmla="*/ 379860 h 684484"/>
              <a:gd name="connsiteX3" fmla="*/ 86701 w 329630"/>
              <a:gd name="connsiteY3" fmla="*/ 684485 h 684484"/>
              <a:gd name="connsiteX4" fmla="*/ 0 w 329630"/>
              <a:gd name="connsiteY4" fmla="*/ 304625 h 684484"/>
              <a:gd name="connsiteX5" fmla="*/ 0 w 329630"/>
              <a:gd name="connsiteY5" fmla="*/ 304625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04625"/>
                </a:moveTo>
                <a:lnTo>
                  <a:pt x="242930" y="0"/>
                </a:lnTo>
                <a:lnTo>
                  <a:pt x="329631" y="379860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2" name="Freeform: Shape 1001">
            <a:extLst>
              <a:ext uri="{FF2B5EF4-FFF2-40B4-BE49-F238E27FC236}">
                <a16:creationId xmlns:a16="http://schemas.microsoft.com/office/drawing/2014/main" id="{265ACA97-BB12-A44E-6196-3A6977B0F1DF}"/>
              </a:ext>
            </a:extLst>
          </p:cNvPr>
          <p:cNvSpPr/>
          <p:nvPr/>
        </p:nvSpPr>
        <p:spPr>
          <a:xfrm>
            <a:off x="9908631" y="3886200"/>
            <a:ext cx="329630" cy="684484"/>
          </a:xfrm>
          <a:custGeom>
            <a:avLst/>
            <a:gdLst>
              <a:gd name="connsiteX0" fmla="*/ 0 w 329630"/>
              <a:gd name="connsiteY0" fmla="*/ 304625 h 684484"/>
              <a:gd name="connsiteX1" fmla="*/ 242930 w 329630"/>
              <a:gd name="connsiteY1" fmla="*/ 0 h 684484"/>
              <a:gd name="connsiteX2" fmla="*/ 329631 w 329630"/>
              <a:gd name="connsiteY2" fmla="*/ 379861 h 684484"/>
              <a:gd name="connsiteX3" fmla="*/ 86701 w 329630"/>
              <a:gd name="connsiteY3" fmla="*/ 684485 h 684484"/>
              <a:gd name="connsiteX4" fmla="*/ 0 w 329630"/>
              <a:gd name="connsiteY4" fmla="*/ 304625 h 684484"/>
              <a:gd name="connsiteX5" fmla="*/ 0 w 329630"/>
              <a:gd name="connsiteY5" fmla="*/ 304625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3" name="Freeform: Shape 1002">
            <a:extLst>
              <a:ext uri="{FF2B5EF4-FFF2-40B4-BE49-F238E27FC236}">
                <a16:creationId xmlns:a16="http://schemas.microsoft.com/office/drawing/2014/main" id="{F6EE3077-2E3E-A545-219A-F08FD2C0B6E1}"/>
              </a:ext>
            </a:extLst>
          </p:cNvPr>
          <p:cNvSpPr/>
          <p:nvPr/>
        </p:nvSpPr>
        <p:spPr>
          <a:xfrm>
            <a:off x="1397715" y="6277762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4" name="Freeform: Shape 1003">
            <a:extLst>
              <a:ext uri="{FF2B5EF4-FFF2-40B4-BE49-F238E27FC236}">
                <a16:creationId xmlns:a16="http://schemas.microsoft.com/office/drawing/2014/main" id="{C34D727A-8D16-1C6A-D0B3-813C7C1988E1}"/>
              </a:ext>
            </a:extLst>
          </p:cNvPr>
          <p:cNvSpPr/>
          <p:nvPr/>
        </p:nvSpPr>
        <p:spPr>
          <a:xfrm>
            <a:off x="-656192" y="6657623"/>
            <a:ext cx="329630" cy="684484"/>
          </a:xfrm>
          <a:custGeom>
            <a:avLst/>
            <a:gdLst>
              <a:gd name="connsiteX0" fmla="*/ 0 w 329630"/>
              <a:gd name="connsiteY0" fmla="*/ 304625 h 684484"/>
              <a:gd name="connsiteX1" fmla="*/ 242930 w 329630"/>
              <a:gd name="connsiteY1" fmla="*/ 0 h 684484"/>
              <a:gd name="connsiteX2" fmla="*/ 329631 w 329630"/>
              <a:gd name="connsiteY2" fmla="*/ 379861 h 684484"/>
              <a:gd name="connsiteX3" fmla="*/ 86701 w 329630"/>
              <a:gd name="connsiteY3" fmla="*/ 684485 h 684484"/>
              <a:gd name="connsiteX4" fmla="*/ 0 w 329630"/>
              <a:gd name="connsiteY4" fmla="*/ 304625 h 684484"/>
              <a:gd name="connsiteX5" fmla="*/ 0 w 329630"/>
              <a:gd name="connsiteY5" fmla="*/ 304625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5" name="Freeform: Shape 1004">
            <a:extLst>
              <a:ext uri="{FF2B5EF4-FFF2-40B4-BE49-F238E27FC236}">
                <a16:creationId xmlns:a16="http://schemas.microsoft.com/office/drawing/2014/main" id="{3D2D36D2-6C8C-103E-EB81-5C681F19B1CC}"/>
              </a:ext>
            </a:extLst>
          </p:cNvPr>
          <p:cNvSpPr/>
          <p:nvPr/>
        </p:nvSpPr>
        <p:spPr>
          <a:xfrm>
            <a:off x="3413037" y="2652800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6" name="Freeform: Shape 1005">
            <a:extLst>
              <a:ext uri="{FF2B5EF4-FFF2-40B4-BE49-F238E27FC236}">
                <a16:creationId xmlns:a16="http://schemas.microsoft.com/office/drawing/2014/main" id="{7FA673BD-44D8-4D88-6206-246B3726E7D7}"/>
              </a:ext>
            </a:extLst>
          </p:cNvPr>
          <p:cNvSpPr/>
          <p:nvPr/>
        </p:nvSpPr>
        <p:spPr>
          <a:xfrm>
            <a:off x="1748759" y="3032660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7" name="Freeform: Shape 1006">
            <a:extLst>
              <a:ext uri="{FF2B5EF4-FFF2-40B4-BE49-F238E27FC236}">
                <a16:creationId xmlns:a16="http://schemas.microsoft.com/office/drawing/2014/main" id="{16E8A592-D2E4-7D84-09C1-0A2D0A1B55E1}"/>
              </a:ext>
            </a:extLst>
          </p:cNvPr>
          <p:cNvSpPr/>
          <p:nvPr/>
        </p:nvSpPr>
        <p:spPr>
          <a:xfrm>
            <a:off x="5137313" y="2348175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8" name="Freeform: Shape 1007">
            <a:extLst>
              <a:ext uri="{FF2B5EF4-FFF2-40B4-BE49-F238E27FC236}">
                <a16:creationId xmlns:a16="http://schemas.microsoft.com/office/drawing/2014/main" id="{0369F44F-B094-6ECC-E566-0F8BD6261125}"/>
              </a:ext>
            </a:extLst>
          </p:cNvPr>
          <p:cNvSpPr/>
          <p:nvPr/>
        </p:nvSpPr>
        <p:spPr>
          <a:xfrm>
            <a:off x="414111" y="3337285"/>
            <a:ext cx="329630" cy="684485"/>
          </a:xfrm>
          <a:custGeom>
            <a:avLst/>
            <a:gdLst>
              <a:gd name="connsiteX0" fmla="*/ 0 w 329630"/>
              <a:gd name="connsiteY0" fmla="*/ 304624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4 h 684485"/>
              <a:gd name="connsiteX5" fmla="*/ 0 w 329630"/>
              <a:gd name="connsiteY5" fmla="*/ 304624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4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9" name="Freeform: Shape 1008">
            <a:extLst>
              <a:ext uri="{FF2B5EF4-FFF2-40B4-BE49-F238E27FC236}">
                <a16:creationId xmlns:a16="http://schemas.microsoft.com/office/drawing/2014/main" id="{E1655114-CC9E-E2D5-9010-6545C0435F5A}"/>
              </a:ext>
            </a:extLst>
          </p:cNvPr>
          <p:cNvSpPr/>
          <p:nvPr/>
        </p:nvSpPr>
        <p:spPr>
          <a:xfrm>
            <a:off x="7152635" y="1799261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0" name="Freeform: Shape 1009">
            <a:extLst>
              <a:ext uri="{FF2B5EF4-FFF2-40B4-BE49-F238E27FC236}">
                <a16:creationId xmlns:a16="http://schemas.microsoft.com/office/drawing/2014/main" id="{B3E7A4AE-223C-6245-2D7C-89B275823E7C}"/>
              </a:ext>
            </a:extLst>
          </p:cNvPr>
          <p:cNvSpPr/>
          <p:nvPr/>
        </p:nvSpPr>
        <p:spPr>
          <a:xfrm>
            <a:off x="-1601210" y="3886200"/>
            <a:ext cx="329630" cy="684484"/>
          </a:xfrm>
          <a:custGeom>
            <a:avLst/>
            <a:gdLst>
              <a:gd name="connsiteX0" fmla="*/ 0 w 329630"/>
              <a:gd name="connsiteY0" fmla="*/ 304625 h 684484"/>
              <a:gd name="connsiteX1" fmla="*/ 242930 w 329630"/>
              <a:gd name="connsiteY1" fmla="*/ 0 h 684484"/>
              <a:gd name="connsiteX2" fmla="*/ 329631 w 329630"/>
              <a:gd name="connsiteY2" fmla="*/ 379861 h 684484"/>
              <a:gd name="connsiteX3" fmla="*/ 86701 w 329630"/>
              <a:gd name="connsiteY3" fmla="*/ 684485 h 684484"/>
              <a:gd name="connsiteX4" fmla="*/ 0 w 329630"/>
              <a:gd name="connsiteY4" fmla="*/ 304625 h 684484"/>
              <a:gd name="connsiteX5" fmla="*/ 0 w 329630"/>
              <a:gd name="connsiteY5" fmla="*/ 304625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1" name="Freeform: Shape 1010">
            <a:extLst>
              <a:ext uri="{FF2B5EF4-FFF2-40B4-BE49-F238E27FC236}">
                <a16:creationId xmlns:a16="http://schemas.microsoft.com/office/drawing/2014/main" id="{94A1D7EF-2945-7054-F9F7-E5BCBA8A2837}"/>
              </a:ext>
            </a:extLst>
          </p:cNvPr>
          <p:cNvSpPr/>
          <p:nvPr/>
        </p:nvSpPr>
        <p:spPr>
          <a:xfrm>
            <a:off x="8730213" y="1799261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2" name="Freeform: Shape 1011">
            <a:extLst>
              <a:ext uri="{FF2B5EF4-FFF2-40B4-BE49-F238E27FC236}">
                <a16:creationId xmlns:a16="http://schemas.microsoft.com/office/drawing/2014/main" id="{42055004-D935-2442-275C-81528752C7BB}"/>
              </a:ext>
            </a:extLst>
          </p:cNvPr>
          <p:cNvSpPr/>
          <p:nvPr/>
        </p:nvSpPr>
        <p:spPr>
          <a:xfrm>
            <a:off x="10151561" y="1114776"/>
            <a:ext cx="329629" cy="684485"/>
          </a:xfrm>
          <a:custGeom>
            <a:avLst/>
            <a:gdLst>
              <a:gd name="connsiteX0" fmla="*/ 0 w 329629"/>
              <a:gd name="connsiteY0" fmla="*/ 304625 h 684485"/>
              <a:gd name="connsiteX1" fmla="*/ 242930 w 329629"/>
              <a:gd name="connsiteY1" fmla="*/ 0 h 684485"/>
              <a:gd name="connsiteX2" fmla="*/ 329630 w 329629"/>
              <a:gd name="connsiteY2" fmla="*/ 379861 h 684485"/>
              <a:gd name="connsiteX3" fmla="*/ 86700 w 329629"/>
              <a:gd name="connsiteY3" fmla="*/ 684485 h 684485"/>
              <a:gd name="connsiteX4" fmla="*/ 0 w 329629"/>
              <a:gd name="connsiteY4" fmla="*/ 304625 h 684485"/>
              <a:gd name="connsiteX5" fmla="*/ 0 w 329629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29" h="684485">
                <a:moveTo>
                  <a:pt x="0" y="304625"/>
                </a:moveTo>
                <a:lnTo>
                  <a:pt x="242930" y="0"/>
                </a:lnTo>
                <a:lnTo>
                  <a:pt x="329630" y="379861"/>
                </a:lnTo>
                <a:lnTo>
                  <a:pt x="86700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3" name="Freeform: Shape 1012">
            <a:extLst>
              <a:ext uri="{FF2B5EF4-FFF2-40B4-BE49-F238E27FC236}">
                <a16:creationId xmlns:a16="http://schemas.microsoft.com/office/drawing/2014/main" id="{F57268CB-0954-E46C-AE84-45B86CC4CEFC}"/>
              </a:ext>
            </a:extLst>
          </p:cNvPr>
          <p:cNvSpPr/>
          <p:nvPr/>
        </p:nvSpPr>
        <p:spPr>
          <a:xfrm>
            <a:off x="7746609" y="6108709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4" name="Freeform: Shape 1013">
            <a:extLst>
              <a:ext uri="{FF2B5EF4-FFF2-40B4-BE49-F238E27FC236}">
                <a16:creationId xmlns:a16="http://schemas.microsoft.com/office/drawing/2014/main" id="{9F66B6DC-63E0-9F3C-BC60-9936A327EE93}"/>
              </a:ext>
            </a:extLst>
          </p:cNvPr>
          <p:cNvSpPr/>
          <p:nvPr/>
        </p:nvSpPr>
        <p:spPr>
          <a:xfrm>
            <a:off x="5817988" y="6277762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5" name="Freeform: Shape 1014">
            <a:extLst>
              <a:ext uri="{FF2B5EF4-FFF2-40B4-BE49-F238E27FC236}">
                <a16:creationId xmlns:a16="http://schemas.microsoft.com/office/drawing/2014/main" id="{61C1E1FB-2F4D-E93C-4686-8075A9BEC694}"/>
              </a:ext>
            </a:extLst>
          </p:cNvPr>
          <p:cNvSpPr/>
          <p:nvPr/>
        </p:nvSpPr>
        <p:spPr>
          <a:xfrm>
            <a:off x="9557587" y="5424224"/>
            <a:ext cx="329630" cy="684484"/>
          </a:xfrm>
          <a:custGeom>
            <a:avLst/>
            <a:gdLst>
              <a:gd name="connsiteX0" fmla="*/ 0 w 329630"/>
              <a:gd name="connsiteY0" fmla="*/ 304625 h 684484"/>
              <a:gd name="connsiteX1" fmla="*/ 242930 w 329630"/>
              <a:gd name="connsiteY1" fmla="*/ 0 h 684484"/>
              <a:gd name="connsiteX2" fmla="*/ 329631 w 329630"/>
              <a:gd name="connsiteY2" fmla="*/ 379860 h 684484"/>
              <a:gd name="connsiteX3" fmla="*/ 86700 w 329630"/>
              <a:gd name="connsiteY3" fmla="*/ 684485 h 684484"/>
              <a:gd name="connsiteX4" fmla="*/ 0 w 329630"/>
              <a:gd name="connsiteY4" fmla="*/ 304625 h 684484"/>
              <a:gd name="connsiteX5" fmla="*/ 0 w 329630"/>
              <a:gd name="connsiteY5" fmla="*/ 304625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04625"/>
                </a:moveTo>
                <a:lnTo>
                  <a:pt x="242930" y="0"/>
                </a:lnTo>
                <a:lnTo>
                  <a:pt x="329631" y="379860"/>
                </a:lnTo>
                <a:lnTo>
                  <a:pt x="86700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6" name="Freeform: Shape 1015">
            <a:extLst>
              <a:ext uri="{FF2B5EF4-FFF2-40B4-BE49-F238E27FC236}">
                <a16:creationId xmlns:a16="http://schemas.microsoft.com/office/drawing/2014/main" id="{A71AEAB8-5213-8763-0B12-E8B772AA8FF3}"/>
              </a:ext>
            </a:extLst>
          </p:cNvPr>
          <p:cNvSpPr/>
          <p:nvPr/>
        </p:nvSpPr>
        <p:spPr>
          <a:xfrm>
            <a:off x="4396640" y="6962248"/>
            <a:ext cx="329630" cy="684484"/>
          </a:xfrm>
          <a:custGeom>
            <a:avLst/>
            <a:gdLst>
              <a:gd name="connsiteX0" fmla="*/ 0 w 329630"/>
              <a:gd name="connsiteY0" fmla="*/ 304624 h 684484"/>
              <a:gd name="connsiteX1" fmla="*/ 242930 w 329630"/>
              <a:gd name="connsiteY1" fmla="*/ 0 h 684484"/>
              <a:gd name="connsiteX2" fmla="*/ 329630 w 329630"/>
              <a:gd name="connsiteY2" fmla="*/ 379860 h 684484"/>
              <a:gd name="connsiteX3" fmla="*/ 86701 w 329630"/>
              <a:gd name="connsiteY3" fmla="*/ 684485 h 684484"/>
              <a:gd name="connsiteX4" fmla="*/ 0 w 329630"/>
              <a:gd name="connsiteY4" fmla="*/ 304624 h 684484"/>
              <a:gd name="connsiteX5" fmla="*/ 0 w 329630"/>
              <a:gd name="connsiteY5" fmla="*/ 304624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04624"/>
                </a:moveTo>
                <a:lnTo>
                  <a:pt x="242930" y="0"/>
                </a:lnTo>
                <a:lnTo>
                  <a:pt x="329630" y="379860"/>
                </a:lnTo>
                <a:lnTo>
                  <a:pt x="86701" y="684485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7" name="Freeform: Shape 1016">
            <a:extLst>
              <a:ext uri="{FF2B5EF4-FFF2-40B4-BE49-F238E27FC236}">
                <a16:creationId xmlns:a16="http://schemas.microsoft.com/office/drawing/2014/main" id="{8DE8AFF2-1774-E1E5-A311-908897F663EB}"/>
              </a:ext>
            </a:extLst>
          </p:cNvPr>
          <p:cNvSpPr/>
          <p:nvPr/>
        </p:nvSpPr>
        <p:spPr>
          <a:xfrm>
            <a:off x="11135164" y="5424224"/>
            <a:ext cx="329630" cy="684484"/>
          </a:xfrm>
          <a:custGeom>
            <a:avLst/>
            <a:gdLst>
              <a:gd name="connsiteX0" fmla="*/ 0 w 329630"/>
              <a:gd name="connsiteY0" fmla="*/ 304625 h 684484"/>
              <a:gd name="connsiteX1" fmla="*/ 242930 w 329630"/>
              <a:gd name="connsiteY1" fmla="*/ 0 h 684484"/>
              <a:gd name="connsiteX2" fmla="*/ 329631 w 329630"/>
              <a:gd name="connsiteY2" fmla="*/ 379860 h 684484"/>
              <a:gd name="connsiteX3" fmla="*/ 86700 w 329630"/>
              <a:gd name="connsiteY3" fmla="*/ 684485 h 684484"/>
              <a:gd name="connsiteX4" fmla="*/ 0 w 329630"/>
              <a:gd name="connsiteY4" fmla="*/ 304625 h 684484"/>
              <a:gd name="connsiteX5" fmla="*/ 0 w 329630"/>
              <a:gd name="connsiteY5" fmla="*/ 304625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04625"/>
                </a:moveTo>
                <a:lnTo>
                  <a:pt x="242930" y="0"/>
                </a:lnTo>
                <a:lnTo>
                  <a:pt x="329631" y="379860"/>
                </a:lnTo>
                <a:lnTo>
                  <a:pt x="86700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8" name="Freeform: Shape 1017">
            <a:extLst>
              <a:ext uri="{FF2B5EF4-FFF2-40B4-BE49-F238E27FC236}">
                <a16:creationId xmlns:a16="http://schemas.microsoft.com/office/drawing/2014/main" id="{282A8712-B4B7-FAC1-6FCA-22C2BDF224FD}"/>
              </a:ext>
            </a:extLst>
          </p:cNvPr>
          <p:cNvSpPr/>
          <p:nvPr/>
        </p:nvSpPr>
        <p:spPr>
          <a:xfrm>
            <a:off x="2732362" y="7342108"/>
            <a:ext cx="329630" cy="684485"/>
          </a:xfrm>
          <a:custGeom>
            <a:avLst/>
            <a:gdLst>
              <a:gd name="connsiteX0" fmla="*/ 0 w 329630"/>
              <a:gd name="connsiteY0" fmla="*/ 304624 h 684485"/>
              <a:gd name="connsiteX1" fmla="*/ 242930 w 329630"/>
              <a:gd name="connsiteY1" fmla="*/ 0 h 684485"/>
              <a:gd name="connsiteX2" fmla="*/ 329631 w 329630"/>
              <a:gd name="connsiteY2" fmla="*/ 379860 h 684485"/>
              <a:gd name="connsiteX3" fmla="*/ 86701 w 329630"/>
              <a:gd name="connsiteY3" fmla="*/ 684485 h 684485"/>
              <a:gd name="connsiteX4" fmla="*/ 0 w 329630"/>
              <a:gd name="connsiteY4" fmla="*/ 304624 h 684485"/>
              <a:gd name="connsiteX5" fmla="*/ 0 w 329630"/>
              <a:gd name="connsiteY5" fmla="*/ 304624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4"/>
                </a:moveTo>
                <a:lnTo>
                  <a:pt x="242930" y="0"/>
                </a:lnTo>
                <a:lnTo>
                  <a:pt x="329631" y="379860"/>
                </a:lnTo>
                <a:lnTo>
                  <a:pt x="86701" y="684485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9" name="Freeform: Shape 1018">
            <a:extLst>
              <a:ext uri="{FF2B5EF4-FFF2-40B4-BE49-F238E27FC236}">
                <a16:creationId xmlns:a16="http://schemas.microsoft.com/office/drawing/2014/main" id="{D1418FC1-2E0C-1BCE-CDCF-1EA7FFBD8CEB}"/>
              </a:ext>
            </a:extLst>
          </p:cNvPr>
          <p:cNvSpPr/>
          <p:nvPr/>
        </p:nvSpPr>
        <p:spPr>
          <a:xfrm>
            <a:off x="765155" y="7342108"/>
            <a:ext cx="329630" cy="684485"/>
          </a:xfrm>
          <a:custGeom>
            <a:avLst/>
            <a:gdLst>
              <a:gd name="connsiteX0" fmla="*/ 0 w 329630"/>
              <a:gd name="connsiteY0" fmla="*/ 304624 h 684485"/>
              <a:gd name="connsiteX1" fmla="*/ 242930 w 329630"/>
              <a:gd name="connsiteY1" fmla="*/ 0 h 684485"/>
              <a:gd name="connsiteX2" fmla="*/ 329631 w 329630"/>
              <a:gd name="connsiteY2" fmla="*/ 379860 h 684485"/>
              <a:gd name="connsiteX3" fmla="*/ 86701 w 329630"/>
              <a:gd name="connsiteY3" fmla="*/ 684485 h 684485"/>
              <a:gd name="connsiteX4" fmla="*/ 0 w 329630"/>
              <a:gd name="connsiteY4" fmla="*/ 304624 h 684485"/>
              <a:gd name="connsiteX5" fmla="*/ 0 w 329630"/>
              <a:gd name="connsiteY5" fmla="*/ 304624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4"/>
                </a:moveTo>
                <a:lnTo>
                  <a:pt x="242930" y="0"/>
                </a:lnTo>
                <a:lnTo>
                  <a:pt x="329631" y="379860"/>
                </a:lnTo>
                <a:lnTo>
                  <a:pt x="86701" y="684485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0" name="Freeform: Shape 1019">
            <a:extLst>
              <a:ext uri="{FF2B5EF4-FFF2-40B4-BE49-F238E27FC236}">
                <a16:creationId xmlns:a16="http://schemas.microsoft.com/office/drawing/2014/main" id="{11C2877E-669B-DF55-2435-C2AC74EF1A30}"/>
              </a:ext>
            </a:extLst>
          </p:cNvPr>
          <p:cNvSpPr/>
          <p:nvPr/>
        </p:nvSpPr>
        <p:spPr>
          <a:xfrm>
            <a:off x="1991689" y="1968315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1" name="Freeform: Shape 1020">
            <a:extLst>
              <a:ext uri="{FF2B5EF4-FFF2-40B4-BE49-F238E27FC236}">
                <a16:creationId xmlns:a16="http://schemas.microsoft.com/office/drawing/2014/main" id="{BE771344-AA10-40FC-C6ED-6DB68FA57DD2}"/>
              </a:ext>
            </a:extLst>
          </p:cNvPr>
          <p:cNvSpPr/>
          <p:nvPr/>
        </p:nvSpPr>
        <p:spPr>
          <a:xfrm>
            <a:off x="414111" y="1968315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2" name="Freeform: Shape 1021">
            <a:extLst>
              <a:ext uri="{FF2B5EF4-FFF2-40B4-BE49-F238E27FC236}">
                <a16:creationId xmlns:a16="http://schemas.microsoft.com/office/drawing/2014/main" id="{C152BE1D-A190-4D6A-C4EB-F87BBC1E053A}"/>
              </a:ext>
            </a:extLst>
          </p:cNvPr>
          <p:cNvSpPr/>
          <p:nvPr/>
        </p:nvSpPr>
        <p:spPr>
          <a:xfrm>
            <a:off x="4153710" y="1114776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3" name="Freeform: Shape 1022">
            <a:extLst>
              <a:ext uri="{FF2B5EF4-FFF2-40B4-BE49-F238E27FC236}">
                <a16:creationId xmlns:a16="http://schemas.microsoft.com/office/drawing/2014/main" id="{50437EC0-7E2E-FC33-C41E-F8D41AB5CCF2}"/>
              </a:ext>
            </a:extLst>
          </p:cNvPr>
          <p:cNvSpPr/>
          <p:nvPr/>
        </p:nvSpPr>
        <p:spPr>
          <a:xfrm>
            <a:off x="-1007236" y="2652800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4" name="Freeform: Shape 1023">
            <a:extLst>
              <a:ext uri="{FF2B5EF4-FFF2-40B4-BE49-F238E27FC236}">
                <a16:creationId xmlns:a16="http://schemas.microsoft.com/office/drawing/2014/main" id="{47959C49-7039-670C-D9D1-9CC7AE61AE9A}"/>
              </a:ext>
            </a:extLst>
          </p:cNvPr>
          <p:cNvSpPr/>
          <p:nvPr/>
        </p:nvSpPr>
        <p:spPr>
          <a:xfrm>
            <a:off x="5731287" y="1114776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5" name="Freeform: Shape 1024">
            <a:extLst>
              <a:ext uri="{FF2B5EF4-FFF2-40B4-BE49-F238E27FC236}">
                <a16:creationId xmlns:a16="http://schemas.microsoft.com/office/drawing/2014/main" id="{E91AC722-4B02-3C93-9396-0CB4A8ABA436}"/>
              </a:ext>
            </a:extLst>
          </p:cNvPr>
          <p:cNvSpPr/>
          <p:nvPr/>
        </p:nvSpPr>
        <p:spPr>
          <a:xfrm>
            <a:off x="7152635" y="430291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6" name="Freeform: Shape 1025">
            <a:extLst>
              <a:ext uri="{FF2B5EF4-FFF2-40B4-BE49-F238E27FC236}">
                <a16:creationId xmlns:a16="http://schemas.microsoft.com/office/drawing/2014/main" id="{93D0773C-1713-9ECC-2B7A-3B59A7E51C7B}"/>
              </a:ext>
            </a:extLst>
          </p:cNvPr>
          <p:cNvSpPr/>
          <p:nvPr/>
        </p:nvSpPr>
        <p:spPr>
          <a:xfrm>
            <a:off x="8816914" y="50430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0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0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7" name="Freeform: Shape 1026">
            <a:extLst>
              <a:ext uri="{FF2B5EF4-FFF2-40B4-BE49-F238E27FC236}">
                <a16:creationId xmlns:a16="http://schemas.microsoft.com/office/drawing/2014/main" id="{6D412ECD-4E43-64D1-260D-DCD90BFABA34}"/>
              </a:ext>
            </a:extLst>
          </p:cNvPr>
          <p:cNvSpPr/>
          <p:nvPr/>
        </p:nvSpPr>
        <p:spPr>
          <a:xfrm>
            <a:off x="8816914" y="6962248"/>
            <a:ext cx="329630" cy="684484"/>
          </a:xfrm>
          <a:custGeom>
            <a:avLst/>
            <a:gdLst>
              <a:gd name="connsiteX0" fmla="*/ 0 w 329630"/>
              <a:gd name="connsiteY0" fmla="*/ 304624 h 684484"/>
              <a:gd name="connsiteX1" fmla="*/ 242930 w 329630"/>
              <a:gd name="connsiteY1" fmla="*/ 0 h 684484"/>
              <a:gd name="connsiteX2" fmla="*/ 329631 w 329630"/>
              <a:gd name="connsiteY2" fmla="*/ 379860 h 684484"/>
              <a:gd name="connsiteX3" fmla="*/ 86700 w 329630"/>
              <a:gd name="connsiteY3" fmla="*/ 684485 h 684484"/>
              <a:gd name="connsiteX4" fmla="*/ 0 w 329630"/>
              <a:gd name="connsiteY4" fmla="*/ 304624 h 684484"/>
              <a:gd name="connsiteX5" fmla="*/ 0 w 329630"/>
              <a:gd name="connsiteY5" fmla="*/ 304624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04624"/>
                </a:moveTo>
                <a:lnTo>
                  <a:pt x="242930" y="0"/>
                </a:lnTo>
                <a:lnTo>
                  <a:pt x="329631" y="379860"/>
                </a:lnTo>
                <a:lnTo>
                  <a:pt x="86700" y="684485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8" name="Freeform: Shape 1027">
            <a:extLst>
              <a:ext uri="{FF2B5EF4-FFF2-40B4-BE49-F238E27FC236}">
                <a16:creationId xmlns:a16="http://schemas.microsoft.com/office/drawing/2014/main" id="{D4D33409-E22D-1CC5-F956-EF790E2B873D}"/>
              </a:ext>
            </a:extLst>
          </p:cNvPr>
          <p:cNvSpPr/>
          <p:nvPr/>
        </p:nvSpPr>
        <p:spPr>
          <a:xfrm>
            <a:off x="7152635" y="7342108"/>
            <a:ext cx="329630" cy="684485"/>
          </a:xfrm>
          <a:custGeom>
            <a:avLst/>
            <a:gdLst>
              <a:gd name="connsiteX0" fmla="*/ 0 w 329630"/>
              <a:gd name="connsiteY0" fmla="*/ 304624 h 684485"/>
              <a:gd name="connsiteX1" fmla="*/ 242930 w 329630"/>
              <a:gd name="connsiteY1" fmla="*/ 0 h 684485"/>
              <a:gd name="connsiteX2" fmla="*/ 329631 w 329630"/>
              <a:gd name="connsiteY2" fmla="*/ 379860 h 684485"/>
              <a:gd name="connsiteX3" fmla="*/ 86701 w 329630"/>
              <a:gd name="connsiteY3" fmla="*/ 684485 h 684485"/>
              <a:gd name="connsiteX4" fmla="*/ 0 w 329630"/>
              <a:gd name="connsiteY4" fmla="*/ 304624 h 684485"/>
              <a:gd name="connsiteX5" fmla="*/ 0 w 329630"/>
              <a:gd name="connsiteY5" fmla="*/ 304624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4"/>
                </a:moveTo>
                <a:lnTo>
                  <a:pt x="242930" y="0"/>
                </a:lnTo>
                <a:lnTo>
                  <a:pt x="329631" y="379860"/>
                </a:lnTo>
                <a:lnTo>
                  <a:pt x="86701" y="684485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9" name="Freeform: Shape 1028">
            <a:extLst>
              <a:ext uri="{FF2B5EF4-FFF2-40B4-BE49-F238E27FC236}">
                <a16:creationId xmlns:a16="http://schemas.microsoft.com/office/drawing/2014/main" id="{DEEF2611-4BF4-50AB-4138-9B1E909403A4}"/>
              </a:ext>
            </a:extLst>
          </p:cNvPr>
          <p:cNvSpPr/>
          <p:nvPr/>
        </p:nvSpPr>
        <p:spPr>
          <a:xfrm>
            <a:off x="5731287" y="8026594"/>
            <a:ext cx="329630" cy="684484"/>
          </a:xfrm>
          <a:custGeom>
            <a:avLst/>
            <a:gdLst>
              <a:gd name="connsiteX0" fmla="*/ 0 w 329630"/>
              <a:gd name="connsiteY0" fmla="*/ 304624 h 684484"/>
              <a:gd name="connsiteX1" fmla="*/ 242930 w 329630"/>
              <a:gd name="connsiteY1" fmla="*/ 0 h 684484"/>
              <a:gd name="connsiteX2" fmla="*/ 329631 w 329630"/>
              <a:gd name="connsiteY2" fmla="*/ 379860 h 684484"/>
              <a:gd name="connsiteX3" fmla="*/ 86701 w 329630"/>
              <a:gd name="connsiteY3" fmla="*/ 684485 h 684484"/>
              <a:gd name="connsiteX4" fmla="*/ 0 w 329630"/>
              <a:gd name="connsiteY4" fmla="*/ 304624 h 684484"/>
              <a:gd name="connsiteX5" fmla="*/ 0 w 329630"/>
              <a:gd name="connsiteY5" fmla="*/ 304624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04624"/>
                </a:moveTo>
                <a:lnTo>
                  <a:pt x="242930" y="0"/>
                </a:lnTo>
                <a:lnTo>
                  <a:pt x="329631" y="379860"/>
                </a:lnTo>
                <a:lnTo>
                  <a:pt x="86701" y="684485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0" name="Freeform: Shape 1029">
            <a:extLst>
              <a:ext uri="{FF2B5EF4-FFF2-40B4-BE49-F238E27FC236}">
                <a16:creationId xmlns:a16="http://schemas.microsoft.com/office/drawing/2014/main" id="{5089E338-C5E2-FD29-0D81-94C594650F67}"/>
              </a:ext>
            </a:extLst>
          </p:cNvPr>
          <p:cNvSpPr/>
          <p:nvPr/>
        </p:nvSpPr>
        <p:spPr>
          <a:xfrm>
            <a:off x="4153710" y="8026594"/>
            <a:ext cx="329630" cy="684484"/>
          </a:xfrm>
          <a:custGeom>
            <a:avLst/>
            <a:gdLst>
              <a:gd name="connsiteX0" fmla="*/ 0 w 329630"/>
              <a:gd name="connsiteY0" fmla="*/ 304624 h 684484"/>
              <a:gd name="connsiteX1" fmla="*/ 242930 w 329630"/>
              <a:gd name="connsiteY1" fmla="*/ 0 h 684484"/>
              <a:gd name="connsiteX2" fmla="*/ 329631 w 329630"/>
              <a:gd name="connsiteY2" fmla="*/ 379860 h 684484"/>
              <a:gd name="connsiteX3" fmla="*/ 86701 w 329630"/>
              <a:gd name="connsiteY3" fmla="*/ 684485 h 684484"/>
              <a:gd name="connsiteX4" fmla="*/ 0 w 329630"/>
              <a:gd name="connsiteY4" fmla="*/ 304624 h 684484"/>
              <a:gd name="connsiteX5" fmla="*/ 0 w 329630"/>
              <a:gd name="connsiteY5" fmla="*/ 304624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04624"/>
                </a:moveTo>
                <a:lnTo>
                  <a:pt x="242930" y="0"/>
                </a:lnTo>
                <a:lnTo>
                  <a:pt x="329631" y="379860"/>
                </a:lnTo>
                <a:lnTo>
                  <a:pt x="86701" y="684485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1" name="Freeform: Shape 1030">
            <a:extLst>
              <a:ext uri="{FF2B5EF4-FFF2-40B4-BE49-F238E27FC236}">
                <a16:creationId xmlns:a16="http://schemas.microsoft.com/office/drawing/2014/main" id="{4DD4161D-6365-6197-A626-F5C8477D8B67}"/>
              </a:ext>
            </a:extLst>
          </p:cNvPr>
          <p:cNvSpPr/>
          <p:nvPr/>
        </p:nvSpPr>
        <p:spPr>
          <a:xfrm>
            <a:off x="1991689" y="8880132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2" name="Freeform: Shape 1031">
            <a:extLst>
              <a:ext uri="{FF2B5EF4-FFF2-40B4-BE49-F238E27FC236}">
                <a16:creationId xmlns:a16="http://schemas.microsoft.com/office/drawing/2014/main" id="{61374D56-0AC9-6674-94DF-E0E2521348DD}"/>
              </a:ext>
            </a:extLst>
          </p:cNvPr>
          <p:cNvSpPr/>
          <p:nvPr/>
        </p:nvSpPr>
        <p:spPr>
          <a:xfrm>
            <a:off x="765155" y="430291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3" name="Freeform: Shape 1032">
            <a:extLst>
              <a:ext uri="{FF2B5EF4-FFF2-40B4-BE49-F238E27FC236}">
                <a16:creationId xmlns:a16="http://schemas.microsoft.com/office/drawing/2014/main" id="{63C12F11-6F0B-17B9-C813-2EE64E199DCE}"/>
              </a:ext>
            </a:extLst>
          </p:cNvPr>
          <p:cNvSpPr/>
          <p:nvPr/>
        </p:nvSpPr>
        <p:spPr>
          <a:xfrm>
            <a:off x="-656192" y="1114776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4" name="Freeform: Shape 1033">
            <a:extLst>
              <a:ext uri="{FF2B5EF4-FFF2-40B4-BE49-F238E27FC236}">
                <a16:creationId xmlns:a16="http://schemas.microsoft.com/office/drawing/2014/main" id="{26F13DF9-4C50-A128-DD6B-968630189A55}"/>
              </a:ext>
            </a:extLst>
          </p:cNvPr>
          <p:cNvSpPr/>
          <p:nvPr/>
        </p:nvSpPr>
        <p:spPr>
          <a:xfrm>
            <a:off x="2732362" y="430291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5" name="Freeform: Shape 1034">
            <a:extLst>
              <a:ext uri="{FF2B5EF4-FFF2-40B4-BE49-F238E27FC236}">
                <a16:creationId xmlns:a16="http://schemas.microsoft.com/office/drawing/2014/main" id="{2E274A47-78EF-B424-40E5-B9724803A472}"/>
              </a:ext>
            </a:extLst>
          </p:cNvPr>
          <p:cNvSpPr/>
          <p:nvPr/>
        </p:nvSpPr>
        <p:spPr>
          <a:xfrm>
            <a:off x="4396640" y="50430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0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0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6" name="Freeform: Shape 1035">
            <a:extLst>
              <a:ext uri="{FF2B5EF4-FFF2-40B4-BE49-F238E27FC236}">
                <a16:creationId xmlns:a16="http://schemas.microsoft.com/office/drawing/2014/main" id="{423172B3-3E35-21B2-CAF5-63D0F2BACBF3}"/>
              </a:ext>
            </a:extLst>
          </p:cNvPr>
          <p:cNvSpPr/>
          <p:nvPr/>
        </p:nvSpPr>
        <p:spPr>
          <a:xfrm>
            <a:off x="6169032" y="-803108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7" name="Freeform: Shape 1036">
            <a:extLst>
              <a:ext uri="{FF2B5EF4-FFF2-40B4-BE49-F238E27FC236}">
                <a16:creationId xmlns:a16="http://schemas.microsoft.com/office/drawing/2014/main" id="{9973603E-0CE0-E66C-98A0-C516BF00767C}"/>
              </a:ext>
            </a:extLst>
          </p:cNvPr>
          <p:cNvSpPr/>
          <p:nvPr/>
        </p:nvSpPr>
        <p:spPr>
          <a:xfrm>
            <a:off x="7746609" y="-803108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8" name="Freeform: Shape 1037">
            <a:extLst>
              <a:ext uri="{FF2B5EF4-FFF2-40B4-BE49-F238E27FC236}">
                <a16:creationId xmlns:a16="http://schemas.microsoft.com/office/drawing/2014/main" id="{E9FF4BD5-3DA4-19DC-81D9-88A578D21353}"/>
              </a:ext>
            </a:extLst>
          </p:cNvPr>
          <p:cNvSpPr/>
          <p:nvPr/>
        </p:nvSpPr>
        <p:spPr>
          <a:xfrm>
            <a:off x="8730213" y="8711078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9" name="Freeform: Shape 1038">
            <a:extLst>
              <a:ext uri="{FF2B5EF4-FFF2-40B4-BE49-F238E27FC236}">
                <a16:creationId xmlns:a16="http://schemas.microsoft.com/office/drawing/2014/main" id="{A2BE1506-7652-01E7-5C62-188EFE31C885}"/>
              </a:ext>
            </a:extLst>
          </p:cNvPr>
          <p:cNvSpPr/>
          <p:nvPr/>
        </p:nvSpPr>
        <p:spPr>
          <a:xfrm>
            <a:off x="-1007236" y="-423247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0" name="Freeform: Shape 1039">
            <a:extLst>
              <a:ext uri="{FF2B5EF4-FFF2-40B4-BE49-F238E27FC236}">
                <a16:creationId xmlns:a16="http://schemas.microsoft.com/office/drawing/2014/main" id="{39A9B63C-7051-CB14-CCE4-6488E8202EEA}"/>
              </a:ext>
            </a:extLst>
          </p:cNvPr>
          <p:cNvSpPr/>
          <p:nvPr/>
        </p:nvSpPr>
        <p:spPr>
          <a:xfrm>
            <a:off x="1397715" y="-972162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1" name="Freeform: Shape 1040">
            <a:extLst>
              <a:ext uri="{FF2B5EF4-FFF2-40B4-BE49-F238E27FC236}">
                <a16:creationId xmlns:a16="http://schemas.microsoft.com/office/drawing/2014/main" id="{1D290FE5-71D1-5BAF-71C8-1C3484364C31}"/>
              </a:ext>
            </a:extLst>
          </p:cNvPr>
          <p:cNvSpPr/>
          <p:nvPr/>
        </p:nvSpPr>
        <p:spPr>
          <a:xfrm>
            <a:off x="2819063" y="-1656647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042" name="Picture 1041" descr="A black text with a plus and a t&#10;&#10;AI-generated content may be incorrect.">
            <a:extLst>
              <a:ext uri="{FF2B5EF4-FFF2-40B4-BE49-F238E27FC236}">
                <a16:creationId xmlns:a16="http://schemas.microsoft.com/office/drawing/2014/main" id="{FF067D3A-5CF0-DBE8-FCB4-27DBA97048A8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29600" y="7315200"/>
            <a:ext cx="1387588" cy="1828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2696558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285D9374-B75C-D09D-AA7F-57506F124598}"/>
              </a:ext>
            </a:extLst>
          </p:cNvPr>
          <p:cNvSpPr/>
          <p:nvPr/>
        </p:nvSpPr>
        <p:spPr>
          <a:xfrm>
            <a:off x="-187176" y="0"/>
            <a:ext cx="10432752" cy="7772400"/>
          </a:xfrm>
          <a:custGeom>
            <a:avLst/>
            <a:gdLst>
              <a:gd name="connsiteX0" fmla="*/ 0 w 10432752"/>
              <a:gd name="connsiteY0" fmla="*/ 0 h 7772400"/>
              <a:gd name="connsiteX1" fmla="*/ 10432752 w 10432752"/>
              <a:gd name="connsiteY1" fmla="*/ 0 h 7772400"/>
              <a:gd name="connsiteX2" fmla="*/ 10432752 w 10432752"/>
              <a:gd name="connsiteY2" fmla="*/ 7772400 h 7772400"/>
              <a:gd name="connsiteX3" fmla="*/ 0 w 10432752"/>
              <a:gd name="connsiteY3" fmla="*/ 7772400 h 777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32752" h="7772400">
                <a:moveTo>
                  <a:pt x="0" y="0"/>
                </a:moveTo>
                <a:lnTo>
                  <a:pt x="10432752" y="0"/>
                </a:lnTo>
                <a:lnTo>
                  <a:pt x="10432752" y="7772400"/>
                </a:lnTo>
                <a:lnTo>
                  <a:pt x="0" y="7772400"/>
                </a:lnTo>
                <a:close/>
              </a:path>
            </a:pathLst>
          </a:custGeom>
          <a:solidFill>
            <a:schemeClr val="bg1"/>
          </a:solidFill>
          <a:ln w="13037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9BF03746-296A-4556-7F48-2B5654CBD62F}"/>
              </a:ext>
            </a:extLst>
          </p:cNvPr>
          <p:cNvSpPr/>
          <p:nvPr/>
        </p:nvSpPr>
        <p:spPr>
          <a:xfrm>
            <a:off x="4153710" y="3032660"/>
            <a:ext cx="1750978" cy="1707077"/>
          </a:xfrm>
          <a:custGeom>
            <a:avLst/>
            <a:gdLst>
              <a:gd name="connsiteX0" fmla="*/ 680675 w 1750978"/>
              <a:gd name="connsiteY0" fmla="*/ 1707078 h 1707077"/>
              <a:gd name="connsiteX1" fmla="*/ 329631 w 1750978"/>
              <a:gd name="connsiteY1" fmla="*/ 1538024 h 1707077"/>
              <a:gd name="connsiteX2" fmla="*/ 86701 w 1750978"/>
              <a:gd name="connsiteY2" fmla="*/ 1233400 h 1707077"/>
              <a:gd name="connsiteX3" fmla="*/ 0 w 1750978"/>
              <a:gd name="connsiteY3" fmla="*/ 853539 h 1707077"/>
              <a:gd name="connsiteX4" fmla="*/ 86701 w 1750978"/>
              <a:gd name="connsiteY4" fmla="*/ 473678 h 1707077"/>
              <a:gd name="connsiteX5" fmla="*/ 329631 w 1750978"/>
              <a:gd name="connsiteY5" fmla="*/ 169054 h 1707077"/>
              <a:gd name="connsiteX6" fmla="*/ 680675 w 1750978"/>
              <a:gd name="connsiteY6" fmla="*/ 0 h 1707077"/>
              <a:gd name="connsiteX7" fmla="*/ 1070304 w 1750978"/>
              <a:gd name="connsiteY7" fmla="*/ 0 h 1707077"/>
              <a:gd name="connsiteX8" fmla="*/ 1421348 w 1750978"/>
              <a:gd name="connsiteY8" fmla="*/ 169054 h 1707077"/>
              <a:gd name="connsiteX9" fmla="*/ 1664278 w 1750978"/>
              <a:gd name="connsiteY9" fmla="*/ 473678 h 1707077"/>
              <a:gd name="connsiteX10" fmla="*/ 1750979 w 1750978"/>
              <a:gd name="connsiteY10" fmla="*/ 853539 h 1707077"/>
              <a:gd name="connsiteX11" fmla="*/ 1664278 w 1750978"/>
              <a:gd name="connsiteY11" fmla="*/ 1233400 h 1707077"/>
              <a:gd name="connsiteX12" fmla="*/ 1421348 w 1750978"/>
              <a:gd name="connsiteY12" fmla="*/ 1538024 h 1707077"/>
              <a:gd name="connsiteX13" fmla="*/ 1070304 w 1750978"/>
              <a:gd name="connsiteY13" fmla="*/ 1707078 h 1707077"/>
              <a:gd name="connsiteX14" fmla="*/ 680675 w 1750978"/>
              <a:gd name="connsiteY14" fmla="*/ 1707078 h 1707077"/>
              <a:gd name="connsiteX15" fmla="*/ 680675 w 1750978"/>
              <a:gd name="connsiteY15" fmla="*/ 1707078 h 17070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750978" h="1707077">
                <a:moveTo>
                  <a:pt x="680675" y="1707078"/>
                </a:moveTo>
                <a:lnTo>
                  <a:pt x="329631" y="1538024"/>
                </a:lnTo>
                <a:lnTo>
                  <a:pt x="86701" y="1233400"/>
                </a:lnTo>
                <a:lnTo>
                  <a:pt x="0" y="853539"/>
                </a:lnTo>
                <a:lnTo>
                  <a:pt x="86701" y="473678"/>
                </a:lnTo>
                <a:lnTo>
                  <a:pt x="329631" y="169054"/>
                </a:lnTo>
                <a:lnTo>
                  <a:pt x="680675" y="0"/>
                </a:lnTo>
                <a:lnTo>
                  <a:pt x="1070304" y="0"/>
                </a:lnTo>
                <a:lnTo>
                  <a:pt x="1421348" y="169054"/>
                </a:lnTo>
                <a:lnTo>
                  <a:pt x="1664278" y="473678"/>
                </a:lnTo>
                <a:lnTo>
                  <a:pt x="1750979" y="853539"/>
                </a:lnTo>
                <a:lnTo>
                  <a:pt x="1664278" y="1233400"/>
                </a:lnTo>
                <a:lnTo>
                  <a:pt x="1421348" y="1538024"/>
                </a:lnTo>
                <a:lnTo>
                  <a:pt x="1070304" y="1707078"/>
                </a:lnTo>
                <a:lnTo>
                  <a:pt x="680675" y="1707078"/>
                </a:lnTo>
                <a:lnTo>
                  <a:pt x="680675" y="170707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78F49BB8-4CED-055D-D18C-37530305D5F6}"/>
              </a:ext>
            </a:extLst>
          </p:cNvPr>
          <p:cNvSpPr/>
          <p:nvPr/>
        </p:nvSpPr>
        <p:spPr>
          <a:xfrm>
            <a:off x="4591455" y="1663690"/>
            <a:ext cx="875489" cy="609249"/>
          </a:xfrm>
          <a:custGeom>
            <a:avLst/>
            <a:gdLst>
              <a:gd name="connsiteX0" fmla="*/ 242930 w 875489"/>
              <a:gd name="connsiteY0" fmla="*/ 609249 h 609249"/>
              <a:gd name="connsiteX1" fmla="*/ 0 w 875489"/>
              <a:gd name="connsiteY1" fmla="*/ 304625 h 609249"/>
              <a:gd name="connsiteX2" fmla="*/ 242930 w 875489"/>
              <a:gd name="connsiteY2" fmla="*/ 0 h 609249"/>
              <a:gd name="connsiteX3" fmla="*/ 632559 w 875489"/>
              <a:gd name="connsiteY3" fmla="*/ 0 h 609249"/>
              <a:gd name="connsiteX4" fmla="*/ 875489 w 875489"/>
              <a:gd name="connsiteY4" fmla="*/ 304625 h 609249"/>
              <a:gd name="connsiteX5" fmla="*/ 632559 w 875489"/>
              <a:gd name="connsiteY5" fmla="*/ 609249 h 609249"/>
              <a:gd name="connsiteX6" fmla="*/ 242930 w 875489"/>
              <a:gd name="connsiteY6" fmla="*/ 609249 h 609249"/>
              <a:gd name="connsiteX7" fmla="*/ 242930 w 875489"/>
              <a:gd name="connsiteY7" fmla="*/ 609249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75489" h="609249">
                <a:moveTo>
                  <a:pt x="242930" y="609249"/>
                </a:moveTo>
                <a:lnTo>
                  <a:pt x="0" y="304625"/>
                </a:lnTo>
                <a:lnTo>
                  <a:pt x="242930" y="0"/>
                </a:lnTo>
                <a:lnTo>
                  <a:pt x="632559" y="0"/>
                </a:lnTo>
                <a:lnTo>
                  <a:pt x="875489" y="304625"/>
                </a:lnTo>
                <a:lnTo>
                  <a:pt x="632559" y="609249"/>
                </a:lnTo>
                <a:lnTo>
                  <a:pt x="242930" y="609249"/>
                </a:lnTo>
                <a:lnTo>
                  <a:pt x="242930" y="60924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4DBA30FF-2664-B1F5-15EA-0C00C1126EA2}"/>
              </a:ext>
            </a:extLst>
          </p:cNvPr>
          <p:cNvSpPr/>
          <p:nvPr/>
        </p:nvSpPr>
        <p:spPr>
          <a:xfrm>
            <a:off x="4591455" y="5499460"/>
            <a:ext cx="875489" cy="609248"/>
          </a:xfrm>
          <a:custGeom>
            <a:avLst/>
            <a:gdLst>
              <a:gd name="connsiteX0" fmla="*/ 242930 w 875489"/>
              <a:gd name="connsiteY0" fmla="*/ 609249 h 609248"/>
              <a:gd name="connsiteX1" fmla="*/ 0 w 875489"/>
              <a:gd name="connsiteY1" fmla="*/ 304624 h 609248"/>
              <a:gd name="connsiteX2" fmla="*/ 242930 w 875489"/>
              <a:gd name="connsiteY2" fmla="*/ 0 h 609248"/>
              <a:gd name="connsiteX3" fmla="*/ 632559 w 875489"/>
              <a:gd name="connsiteY3" fmla="*/ 0 h 609248"/>
              <a:gd name="connsiteX4" fmla="*/ 875489 w 875489"/>
              <a:gd name="connsiteY4" fmla="*/ 304624 h 609248"/>
              <a:gd name="connsiteX5" fmla="*/ 632559 w 875489"/>
              <a:gd name="connsiteY5" fmla="*/ 609249 h 609248"/>
              <a:gd name="connsiteX6" fmla="*/ 242930 w 875489"/>
              <a:gd name="connsiteY6" fmla="*/ 609249 h 609248"/>
              <a:gd name="connsiteX7" fmla="*/ 242930 w 875489"/>
              <a:gd name="connsiteY7" fmla="*/ 609249 h 609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75489" h="609248">
                <a:moveTo>
                  <a:pt x="242930" y="609249"/>
                </a:moveTo>
                <a:lnTo>
                  <a:pt x="0" y="304624"/>
                </a:lnTo>
                <a:lnTo>
                  <a:pt x="242930" y="0"/>
                </a:lnTo>
                <a:lnTo>
                  <a:pt x="632559" y="0"/>
                </a:lnTo>
                <a:lnTo>
                  <a:pt x="875489" y="304624"/>
                </a:lnTo>
                <a:lnTo>
                  <a:pt x="632559" y="609249"/>
                </a:lnTo>
                <a:lnTo>
                  <a:pt x="242930" y="609249"/>
                </a:lnTo>
                <a:lnTo>
                  <a:pt x="242930" y="60924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BFDBF206-06B1-FF2B-7FAD-9385745B24C0}"/>
              </a:ext>
            </a:extLst>
          </p:cNvPr>
          <p:cNvSpPr/>
          <p:nvPr/>
        </p:nvSpPr>
        <p:spPr>
          <a:xfrm>
            <a:off x="4591455" y="-43387"/>
            <a:ext cx="875489" cy="609249"/>
          </a:xfrm>
          <a:custGeom>
            <a:avLst/>
            <a:gdLst>
              <a:gd name="connsiteX0" fmla="*/ 242930 w 875489"/>
              <a:gd name="connsiteY0" fmla="*/ 609249 h 609249"/>
              <a:gd name="connsiteX1" fmla="*/ 0 w 875489"/>
              <a:gd name="connsiteY1" fmla="*/ 304625 h 609249"/>
              <a:gd name="connsiteX2" fmla="*/ 242930 w 875489"/>
              <a:gd name="connsiteY2" fmla="*/ 0 h 609249"/>
              <a:gd name="connsiteX3" fmla="*/ 632559 w 875489"/>
              <a:gd name="connsiteY3" fmla="*/ 0 h 609249"/>
              <a:gd name="connsiteX4" fmla="*/ 875489 w 875489"/>
              <a:gd name="connsiteY4" fmla="*/ 304625 h 609249"/>
              <a:gd name="connsiteX5" fmla="*/ 632559 w 875489"/>
              <a:gd name="connsiteY5" fmla="*/ 609249 h 609249"/>
              <a:gd name="connsiteX6" fmla="*/ 242930 w 875489"/>
              <a:gd name="connsiteY6" fmla="*/ 609249 h 609249"/>
              <a:gd name="connsiteX7" fmla="*/ 242930 w 875489"/>
              <a:gd name="connsiteY7" fmla="*/ 609249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75489" h="609249">
                <a:moveTo>
                  <a:pt x="242930" y="609249"/>
                </a:moveTo>
                <a:lnTo>
                  <a:pt x="0" y="304625"/>
                </a:lnTo>
                <a:lnTo>
                  <a:pt x="242930" y="0"/>
                </a:lnTo>
                <a:lnTo>
                  <a:pt x="632559" y="0"/>
                </a:lnTo>
                <a:lnTo>
                  <a:pt x="875489" y="304625"/>
                </a:lnTo>
                <a:lnTo>
                  <a:pt x="632559" y="609249"/>
                </a:lnTo>
                <a:lnTo>
                  <a:pt x="242930" y="609249"/>
                </a:lnTo>
                <a:lnTo>
                  <a:pt x="242930" y="60924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D03F972F-15D6-6FF5-A872-72949F9B9528}"/>
              </a:ext>
            </a:extLst>
          </p:cNvPr>
          <p:cNvSpPr/>
          <p:nvPr/>
        </p:nvSpPr>
        <p:spPr>
          <a:xfrm>
            <a:off x="4591455" y="7206538"/>
            <a:ext cx="875489" cy="609249"/>
          </a:xfrm>
          <a:custGeom>
            <a:avLst/>
            <a:gdLst>
              <a:gd name="connsiteX0" fmla="*/ 242930 w 875489"/>
              <a:gd name="connsiteY0" fmla="*/ 609249 h 609249"/>
              <a:gd name="connsiteX1" fmla="*/ 0 w 875489"/>
              <a:gd name="connsiteY1" fmla="*/ 304624 h 609249"/>
              <a:gd name="connsiteX2" fmla="*/ 242930 w 875489"/>
              <a:gd name="connsiteY2" fmla="*/ 0 h 609249"/>
              <a:gd name="connsiteX3" fmla="*/ 632559 w 875489"/>
              <a:gd name="connsiteY3" fmla="*/ 0 h 609249"/>
              <a:gd name="connsiteX4" fmla="*/ 875489 w 875489"/>
              <a:gd name="connsiteY4" fmla="*/ 304624 h 609249"/>
              <a:gd name="connsiteX5" fmla="*/ 632559 w 875489"/>
              <a:gd name="connsiteY5" fmla="*/ 609249 h 609249"/>
              <a:gd name="connsiteX6" fmla="*/ 242930 w 875489"/>
              <a:gd name="connsiteY6" fmla="*/ 609249 h 609249"/>
              <a:gd name="connsiteX7" fmla="*/ 242930 w 875489"/>
              <a:gd name="connsiteY7" fmla="*/ 609249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75489" h="609249">
                <a:moveTo>
                  <a:pt x="242930" y="609249"/>
                </a:moveTo>
                <a:lnTo>
                  <a:pt x="0" y="304624"/>
                </a:lnTo>
                <a:lnTo>
                  <a:pt x="242930" y="0"/>
                </a:lnTo>
                <a:lnTo>
                  <a:pt x="632559" y="0"/>
                </a:lnTo>
                <a:lnTo>
                  <a:pt x="875489" y="304624"/>
                </a:lnTo>
                <a:lnTo>
                  <a:pt x="632559" y="609249"/>
                </a:lnTo>
                <a:lnTo>
                  <a:pt x="242930" y="609249"/>
                </a:lnTo>
                <a:lnTo>
                  <a:pt x="242930" y="60924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A83A9ED4-1A8B-F3EB-EB75-C8CFC66BC748}"/>
              </a:ext>
            </a:extLst>
          </p:cNvPr>
          <p:cNvSpPr/>
          <p:nvPr/>
        </p:nvSpPr>
        <p:spPr>
          <a:xfrm>
            <a:off x="4591455" y="-1412357"/>
            <a:ext cx="875489" cy="609249"/>
          </a:xfrm>
          <a:custGeom>
            <a:avLst/>
            <a:gdLst>
              <a:gd name="connsiteX0" fmla="*/ 242930 w 875489"/>
              <a:gd name="connsiteY0" fmla="*/ 609249 h 609249"/>
              <a:gd name="connsiteX1" fmla="*/ 0 w 875489"/>
              <a:gd name="connsiteY1" fmla="*/ 304625 h 609249"/>
              <a:gd name="connsiteX2" fmla="*/ 242930 w 875489"/>
              <a:gd name="connsiteY2" fmla="*/ 0 h 609249"/>
              <a:gd name="connsiteX3" fmla="*/ 632559 w 875489"/>
              <a:gd name="connsiteY3" fmla="*/ 0 h 609249"/>
              <a:gd name="connsiteX4" fmla="*/ 875489 w 875489"/>
              <a:gd name="connsiteY4" fmla="*/ 304625 h 609249"/>
              <a:gd name="connsiteX5" fmla="*/ 632559 w 875489"/>
              <a:gd name="connsiteY5" fmla="*/ 609249 h 609249"/>
              <a:gd name="connsiteX6" fmla="*/ 242930 w 875489"/>
              <a:gd name="connsiteY6" fmla="*/ 609249 h 609249"/>
              <a:gd name="connsiteX7" fmla="*/ 242930 w 875489"/>
              <a:gd name="connsiteY7" fmla="*/ 609249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75489" h="609249">
                <a:moveTo>
                  <a:pt x="242930" y="609249"/>
                </a:moveTo>
                <a:lnTo>
                  <a:pt x="0" y="304625"/>
                </a:lnTo>
                <a:lnTo>
                  <a:pt x="242930" y="0"/>
                </a:lnTo>
                <a:lnTo>
                  <a:pt x="632559" y="0"/>
                </a:lnTo>
                <a:lnTo>
                  <a:pt x="875489" y="304625"/>
                </a:lnTo>
                <a:lnTo>
                  <a:pt x="632559" y="609249"/>
                </a:lnTo>
                <a:lnTo>
                  <a:pt x="242930" y="609249"/>
                </a:lnTo>
                <a:lnTo>
                  <a:pt x="242930" y="60924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3E004879-FE12-E044-AA82-FEAACA18CA5C}"/>
              </a:ext>
            </a:extLst>
          </p:cNvPr>
          <p:cNvSpPr/>
          <p:nvPr/>
        </p:nvSpPr>
        <p:spPr>
          <a:xfrm>
            <a:off x="4591455" y="8575508"/>
            <a:ext cx="875489" cy="609249"/>
          </a:xfrm>
          <a:custGeom>
            <a:avLst/>
            <a:gdLst>
              <a:gd name="connsiteX0" fmla="*/ 242930 w 875489"/>
              <a:gd name="connsiteY0" fmla="*/ 609249 h 609249"/>
              <a:gd name="connsiteX1" fmla="*/ 0 w 875489"/>
              <a:gd name="connsiteY1" fmla="*/ 304624 h 609249"/>
              <a:gd name="connsiteX2" fmla="*/ 242930 w 875489"/>
              <a:gd name="connsiteY2" fmla="*/ 0 h 609249"/>
              <a:gd name="connsiteX3" fmla="*/ 632559 w 875489"/>
              <a:gd name="connsiteY3" fmla="*/ 0 h 609249"/>
              <a:gd name="connsiteX4" fmla="*/ 875489 w 875489"/>
              <a:gd name="connsiteY4" fmla="*/ 304624 h 609249"/>
              <a:gd name="connsiteX5" fmla="*/ 632559 w 875489"/>
              <a:gd name="connsiteY5" fmla="*/ 609249 h 609249"/>
              <a:gd name="connsiteX6" fmla="*/ 242930 w 875489"/>
              <a:gd name="connsiteY6" fmla="*/ 609249 h 609249"/>
              <a:gd name="connsiteX7" fmla="*/ 242930 w 875489"/>
              <a:gd name="connsiteY7" fmla="*/ 609249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75489" h="609249">
                <a:moveTo>
                  <a:pt x="242930" y="609249"/>
                </a:moveTo>
                <a:lnTo>
                  <a:pt x="0" y="304624"/>
                </a:lnTo>
                <a:lnTo>
                  <a:pt x="242930" y="0"/>
                </a:lnTo>
                <a:lnTo>
                  <a:pt x="632559" y="0"/>
                </a:lnTo>
                <a:lnTo>
                  <a:pt x="875489" y="304624"/>
                </a:lnTo>
                <a:lnTo>
                  <a:pt x="632559" y="609249"/>
                </a:lnTo>
                <a:lnTo>
                  <a:pt x="242930" y="609249"/>
                </a:lnTo>
                <a:lnTo>
                  <a:pt x="242930" y="60924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028BE7EF-4C08-D8BF-ED90-2AB8892E1ED0}"/>
              </a:ext>
            </a:extLst>
          </p:cNvPr>
          <p:cNvSpPr/>
          <p:nvPr/>
        </p:nvSpPr>
        <p:spPr>
          <a:xfrm>
            <a:off x="4747684" y="2272939"/>
            <a:ext cx="563030" cy="759721"/>
          </a:xfrm>
          <a:custGeom>
            <a:avLst/>
            <a:gdLst>
              <a:gd name="connsiteX0" fmla="*/ 86701 w 563030"/>
              <a:gd name="connsiteY0" fmla="*/ 759721 h 759721"/>
              <a:gd name="connsiteX1" fmla="*/ 0 w 563030"/>
              <a:gd name="connsiteY1" fmla="*/ 379861 h 759721"/>
              <a:gd name="connsiteX2" fmla="*/ 86701 w 563030"/>
              <a:gd name="connsiteY2" fmla="*/ 0 h 759721"/>
              <a:gd name="connsiteX3" fmla="*/ 476330 w 563030"/>
              <a:gd name="connsiteY3" fmla="*/ 0 h 759721"/>
              <a:gd name="connsiteX4" fmla="*/ 563031 w 563030"/>
              <a:gd name="connsiteY4" fmla="*/ 379861 h 759721"/>
              <a:gd name="connsiteX5" fmla="*/ 476330 w 563030"/>
              <a:gd name="connsiteY5" fmla="*/ 759721 h 759721"/>
              <a:gd name="connsiteX6" fmla="*/ 86701 w 563030"/>
              <a:gd name="connsiteY6" fmla="*/ 759721 h 759721"/>
              <a:gd name="connsiteX7" fmla="*/ 86701 w 563030"/>
              <a:gd name="connsiteY7" fmla="*/ 759721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63030" h="759721">
                <a:moveTo>
                  <a:pt x="86701" y="759721"/>
                </a:moveTo>
                <a:lnTo>
                  <a:pt x="0" y="379861"/>
                </a:lnTo>
                <a:lnTo>
                  <a:pt x="86701" y="0"/>
                </a:lnTo>
                <a:lnTo>
                  <a:pt x="476330" y="0"/>
                </a:lnTo>
                <a:lnTo>
                  <a:pt x="563031" y="379861"/>
                </a:lnTo>
                <a:lnTo>
                  <a:pt x="476330" y="759721"/>
                </a:lnTo>
                <a:lnTo>
                  <a:pt x="86701" y="759721"/>
                </a:lnTo>
                <a:lnTo>
                  <a:pt x="86701" y="75972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7AE4522A-0E13-C77F-B3C5-B9B398D22771}"/>
              </a:ext>
            </a:extLst>
          </p:cNvPr>
          <p:cNvSpPr/>
          <p:nvPr/>
        </p:nvSpPr>
        <p:spPr>
          <a:xfrm>
            <a:off x="4747684" y="4739738"/>
            <a:ext cx="563030" cy="759721"/>
          </a:xfrm>
          <a:custGeom>
            <a:avLst/>
            <a:gdLst>
              <a:gd name="connsiteX0" fmla="*/ 86701 w 563030"/>
              <a:gd name="connsiteY0" fmla="*/ 759722 h 759721"/>
              <a:gd name="connsiteX1" fmla="*/ 0 w 563030"/>
              <a:gd name="connsiteY1" fmla="*/ 379861 h 759721"/>
              <a:gd name="connsiteX2" fmla="*/ 86701 w 563030"/>
              <a:gd name="connsiteY2" fmla="*/ 0 h 759721"/>
              <a:gd name="connsiteX3" fmla="*/ 476330 w 563030"/>
              <a:gd name="connsiteY3" fmla="*/ 0 h 759721"/>
              <a:gd name="connsiteX4" fmla="*/ 563031 w 563030"/>
              <a:gd name="connsiteY4" fmla="*/ 379861 h 759721"/>
              <a:gd name="connsiteX5" fmla="*/ 476330 w 563030"/>
              <a:gd name="connsiteY5" fmla="*/ 759722 h 759721"/>
              <a:gd name="connsiteX6" fmla="*/ 86701 w 563030"/>
              <a:gd name="connsiteY6" fmla="*/ 759722 h 759721"/>
              <a:gd name="connsiteX7" fmla="*/ 86701 w 563030"/>
              <a:gd name="connsiteY7" fmla="*/ 759722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63030" h="759721">
                <a:moveTo>
                  <a:pt x="86701" y="759722"/>
                </a:moveTo>
                <a:lnTo>
                  <a:pt x="0" y="379861"/>
                </a:lnTo>
                <a:lnTo>
                  <a:pt x="86701" y="0"/>
                </a:lnTo>
                <a:lnTo>
                  <a:pt x="476330" y="0"/>
                </a:lnTo>
                <a:lnTo>
                  <a:pt x="563031" y="379861"/>
                </a:lnTo>
                <a:lnTo>
                  <a:pt x="476330" y="759722"/>
                </a:lnTo>
                <a:lnTo>
                  <a:pt x="86701" y="759722"/>
                </a:lnTo>
                <a:lnTo>
                  <a:pt x="86701" y="75972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FA850EE3-5823-40DB-35D4-7D71C8D882B4}"/>
              </a:ext>
            </a:extLst>
          </p:cNvPr>
          <p:cNvSpPr/>
          <p:nvPr/>
        </p:nvSpPr>
        <p:spPr>
          <a:xfrm>
            <a:off x="4747684" y="903969"/>
            <a:ext cx="563030" cy="759721"/>
          </a:xfrm>
          <a:custGeom>
            <a:avLst/>
            <a:gdLst>
              <a:gd name="connsiteX0" fmla="*/ 86701 w 563030"/>
              <a:gd name="connsiteY0" fmla="*/ 759721 h 759721"/>
              <a:gd name="connsiteX1" fmla="*/ 0 w 563030"/>
              <a:gd name="connsiteY1" fmla="*/ 379861 h 759721"/>
              <a:gd name="connsiteX2" fmla="*/ 86701 w 563030"/>
              <a:gd name="connsiteY2" fmla="*/ 0 h 759721"/>
              <a:gd name="connsiteX3" fmla="*/ 476330 w 563030"/>
              <a:gd name="connsiteY3" fmla="*/ 0 h 759721"/>
              <a:gd name="connsiteX4" fmla="*/ 563031 w 563030"/>
              <a:gd name="connsiteY4" fmla="*/ 379861 h 759721"/>
              <a:gd name="connsiteX5" fmla="*/ 476330 w 563030"/>
              <a:gd name="connsiteY5" fmla="*/ 759721 h 759721"/>
              <a:gd name="connsiteX6" fmla="*/ 86701 w 563030"/>
              <a:gd name="connsiteY6" fmla="*/ 759721 h 759721"/>
              <a:gd name="connsiteX7" fmla="*/ 86701 w 563030"/>
              <a:gd name="connsiteY7" fmla="*/ 759721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63030" h="759721">
                <a:moveTo>
                  <a:pt x="86701" y="759721"/>
                </a:moveTo>
                <a:lnTo>
                  <a:pt x="0" y="379861"/>
                </a:lnTo>
                <a:lnTo>
                  <a:pt x="86701" y="0"/>
                </a:lnTo>
                <a:lnTo>
                  <a:pt x="476330" y="0"/>
                </a:lnTo>
                <a:lnTo>
                  <a:pt x="563031" y="379861"/>
                </a:lnTo>
                <a:lnTo>
                  <a:pt x="476330" y="759721"/>
                </a:lnTo>
                <a:lnTo>
                  <a:pt x="86701" y="759721"/>
                </a:lnTo>
                <a:lnTo>
                  <a:pt x="86701" y="75972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4ECC9ED4-185C-1E8C-E128-2448306F86F0}"/>
              </a:ext>
            </a:extLst>
          </p:cNvPr>
          <p:cNvSpPr/>
          <p:nvPr/>
        </p:nvSpPr>
        <p:spPr>
          <a:xfrm>
            <a:off x="4747684" y="6108709"/>
            <a:ext cx="563030" cy="759721"/>
          </a:xfrm>
          <a:custGeom>
            <a:avLst/>
            <a:gdLst>
              <a:gd name="connsiteX0" fmla="*/ 86701 w 563030"/>
              <a:gd name="connsiteY0" fmla="*/ 759722 h 759721"/>
              <a:gd name="connsiteX1" fmla="*/ 0 w 563030"/>
              <a:gd name="connsiteY1" fmla="*/ 379861 h 759721"/>
              <a:gd name="connsiteX2" fmla="*/ 86701 w 563030"/>
              <a:gd name="connsiteY2" fmla="*/ 0 h 759721"/>
              <a:gd name="connsiteX3" fmla="*/ 476330 w 563030"/>
              <a:gd name="connsiteY3" fmla="*/ 0 h 759721"/>
              <a:gd name="connsiteX4" fmla="*/ 563031 w 563030"/>
              <a:gd name="connsiteY4" fmla="*/ 379861 h 759721"/>
              <a:gd name="connsiteX5" fmla="*/ 476330 w 563030"/>
              <a:gd name="connsiteY5" fmla="*/ 759722 h 759721"/>
              <a:gd name="connsiteX6" fmla="*/ 86701 w 563030"/>
              <a:gd name="connsiteY6" fmla="*/ 759722 h 759721"/>
              <a:gd name="connsiteX7" fmla="*/ 86701 w 563030"/>
              <a:gd name="connsiteY7" fmla="*/ 759722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63030" h="759721">
                <a:moveTo>
                  <a:pt x="86701" y="759722"/>
                </a:moveTo>
                <a:lnTo>
                  <a:pt x="0" y="379861"/>
                </a:lnTo>
                <a:lnTo>
                  <a:pt x="86701" y="0"/>
                </a:lnTo>
                <a:lnTo>
                  <a:pt x="476330" y="0"/>
                </a:lnTo>
                <a:lnTo>
                  <a:pt x="563031" y="379861"/>
                </a:lnTo>
                <a:lnTo>
                  <a:pt x="476330" y="759722"/>
                </a:lnTo>
                <a:lnTo>
                  <a:pt x="86701" y="759722"/>
                </a:lnTo>
                <a:lnTo>
                  <a:pt x="86701" y="75972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B69F960E-65FC-79CE-9330-45E0849FB850}"/>
              </a:ext>
            </a:extLst>
          </p:cNvPr>
          <p:cNvSpPr/>
          <p:nvPr/>
        </p:nvSpPr>
        <p:spPr>
          <a:xfrm>
            <a:off x="4747684" y="-803108"/>
            <a:ext cx="563030" cy="759721"/>
          </a:xfrm>
          <a:custGeom>
            <a:avLst/>
            <a:gdLst>
              <a:gd name="connsiteX0" fmla="*/ 86701 w 563030"/>
              <a:gd name="connsiteY0" fmla="*/ 759721 h 759721"/>
              <a:gd name="connsiteX1" fmla="*/ 0 w 563030"/>
              <a:gd name="connsiteY1" fmla="*/ 379861 h 759721"/>
              <a:gd name="connsiteX2" fmla="*/ 86701 w 563030"/>
              <a:gd name="connsiteY2" fmla="*/ 0 h 759721"/>
              <a:gd name="connsiteX3" fmla="*/ 476330 w 563030"/>
              <a:gd name="connsiteY3" fmla="*/ 0 h 759721"/>
              <a:gd name="connsiteX4" fmla="*/ 563031 w 563030"/>
              <a:gd name="connsiteY4" fmla="*/ 379861 h 759721"/>
              <a:gd name="connsiteX5" fmla="*/ 476330 w 563030"/>
              <a:gd name="connsiteY5" fmla="*/ 759721 h 759721"/>
              <a:gd name="connsiteX6" fmla="*/ 86701 w 563030"/>
              <a:gd name="connsiteY6" fmla="*/ 759721 h 759721"/>
              <a:gd name="connsiteX7" fmla="*/ 86701 w 563030"/>
              <a:gd name="connsiteY7" fmla="*/ 759721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63030" h="759721">
                <a:moveTo>
                  <a:pt x="86701" y="759721"/>
                </a:moveTo>
                <a:lnTo>
                  <a:pt x="0" y="379861"/>
                </a:lnTo>
                <a:lnTo>
                  <a:pt x="86701" y="0"/>
                </a:lnTo>
                <a:lnTo>
                  <a:pt x="476330" y="0"/>
                </a:lnTo>
                <a:lnTo>
                  <a:pt x="563031" y="379861"/>
                </a:lnTo>
                <a:lnTo>
                  <a:pt x="476330" y="759721"/>
                </a:lnTo>
                <a:lnTo>
                  <a:pt x="86701" y="759721"/>
                </a:lnTo>
                <a:lnTo>
                  <a:pt x="86701" y="75972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37572845-B2BA-4062-5945-999F126B6693}"/>
              </a:ext>
            </a:extLst>
          </p:cNvPr>
          <p:cNvSpPr/>
          <p:nvPr/>
        </p:nvSpPr>
        <p:spPr>
          <a:xfrm>
            <a:off x="4747684" y="7815787"/>
            <a:ext cx="563030" cy="759720"/>
          </a:xfrm>
          <a:custGeom>
            <a:avLst/>
            <a:gdLst>
              <a:gd name="connsiteX0" fmla="*/ 86701 w 563030"/>
              <a:gd name="connsiteY0" fmla="*/ 759721 h 759720"/>
              <a:gd name="connsiteX1" fmla="*/ 0 w 563030"/>
              <a:gd name="connsiteY1" fmla="*/ 379860 h 759720"/>
              <a:gd name="connsiteX2" fmla="*/ 86701 w 563030"/>
              <a:gd name="connsiteY2" fmla="*/ 0 h 759720"/>
              <a:gd name="connsiteX3" fmla="*/ 476330 w 563030"/>
              <a:gd name="connsiteY3" fmla="*/ 0 h 759720"/>
              <a:gd name="connsiteX4" fmla="*/ 563031 w 563030"/>
              <a:gd name="connsiteY4" fmla="*/ 379860 h 759720"/>
              <a:gd name="connsiteX5" fmla="*/ 476330 w 563030"/>
              <a:gd name="connsiteY5" fmla="*/ 759721 h 759720"/>
              <a:gd name="connsiteX6" fmla="*/ 86701 w 563030"/>
              <a:gd name="connsiteY6" fmla="*/ 759721 h 759720"/>
              <a:gd name="connsiteX7" fmla="*/ 86701 w 563030"/>
              <a:gd name="connsiteY7" fmla="*/ 759721 h 759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63030" h="759720">
                <a:moveTo>
                  <a:pt x="86701" y="759721"/>
                </a:moveTo>
                <a:lnTo>
                  <a:pt x="0" y="379860"/>
                </a:lnTo>
                <a:lnTo>
                  <a:pt x="86701" y="0"/>
                </a:lnTo>
                <a:lnTo>
                  <a:pt x="476330" y="0"/>
                </a:lnTo>
                <a:lnTo>
                  <a:pt x="563031" y="379860"/>
                </a:lnTo>
                <a:lnTo>
                  <a:pt x="476330" y="759721"/>
                </a:lnTo>
                <a:lnTo>
                  <a:pt x="86701" y="759721"/>
                </a:lnTo>
                <a:lnTo>
                  <a:pt x="86701" y="75972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4529710B-F28A-4B00-AA70-2D125F11E29F}"/>
              </a:ext>
            </a:extLst>
          </p:cNvPr>
          <p:cNvSpPr/>
          <p:nvPr/>
        </p:nvSpPr>
        <p:spPr>
          <a:xfrm>
            <a:off x="4483341" y="565861"/>
            <a:ext cx="1091717" cy="338107"/>
          </a:xfrm>
          <a:custGeom>
            <a:avLst/>
            <a:gdLst>
              <a:gd name="connsiteX0" fmla="*/ 351044 w 1091717"/>
              <a:gd name="connsiteY0" fmla="*/ 338108 h 338107"/>
              <a:gd name="connsiteX1" fmla="*/ 0 w 1091717"/>
              <a:gd name="connsiteY1" fmla="*/ 169054 h 338107"/>
              <a:gd name="connsiteX2" fmla="*/ 351044 w 1091717"/>
              <a:gd name="connsiteY2" fmla="*/ 0 h 338107"/>
              <a:gd name="connsiteX3" fmla="*/ 740673 w 1091717"/>
              <a:gd name="connsiteY3" fmla="*/ 0 h 338107"/>
              <a:gd name="connsiteX4" fmla="*/ 1091717 w 1091717"/>
              <a:gd name="connsiteY4" fmla="*/ 169054 h 338107"/>
              <a:gd name="connsiteX5" fmla="*/ 740673 w 1091717"/>
              <a:gd name="connsiteY5" fmla="*/ 338108 h 338107"/>
              <a:gd name="connsiteX6" fmla="*/ 351044 w 1091717"/>
              <a:gd name="connsiteY6" fmla="*/ 338108 h 338107"/>
              <a:gd name="connsiteX7" fmla="*/ 351044 w 1091717"/>
              <a:gd name="connsiteY7" fmla="*/ 338108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91717" h="338107">
                <a:moveTo>
                  <a:pt x="351044" y="338108"/>
                </a:moveTo>
                <a:lnTo>
                  <a:pt x="0" y="169054"/>
                </a:lnTo>
                <a:lnTo>
                  <a:pt x="351044" y="0"/>
                </a:lnTo>
                <a:lnTo>
                  <a:pt x="740673" y="0"/>
                </a:lnTo>
                <a:lnTo>
                  <a:pt x="1091717" y="169054"/>
                </a:lnTo>
                <a:lnTo>
                  <a:pt x="740673" y="338108"/>
                </a:lnTo>
                <a:lnTo>
                  <a:pt x="351044" y="338108"/>
                </a:lnTo>
                <a:lnTo>
                  <a:pt x="351044" y="33810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1DB8C735-C1AC-1C85-1C3E-C74C0BE09A2F}"/>
              </a:ext>
            </a:extLst>
          </p:cNvPr>
          <p:cNvSpPr/>
          <p:nvPr/>
        </p:nvSpPr>
        <p:spPr>
          <a:xfrm>
            <a:off x="4483341" y="6868430"/>
            <a:ext cx="1091717" cy="338107"/>
          </a:xfrm>
          <a:custGeom>
            <a:avLst/>
            <a:gdLst>
              <a:gd name="connsiteX0" fmla="*/ 351044 w 1091717"/>
              <a:gd name="connsiteY0" fmla="*/ 338108 h 338107"/>
              <a:gd name="connsiteX1" fmla="*/ 0 w 1091717"/>
              <a:gd name="connsiteY1" fmla="*/ 169054 h 338107"/>
              <a:gd name="connsiteX2" fmla="*/ 351044 w 1091717"/>
              <a:gd name="connsiteY2" fmla="*/ 0 h 338107"/>
              <a:gd name="connsiteX3" fmla="*/ 740673 w 1091717"/>
              <a:gd name="connsiteY3" fmla="*/ 0 h 338107"/>
              <a:gd name="connsiteX4" fmla="*/ 1091717 w 1091717"/>
              <a:gd name="connsiteY4" fmla="*/ 169054 h 338107"/>
              <a:gd name="connsiteX5" fmla="*/ 740673 w 1091717"/>
              <a:gd name="connsiteY5" fmla="*/ 338108 h 338107"/>
              <a:gd name="connsiteX6" fmla="*/ 351044 w 1091717"/>
              <a:gd name="connsiteY6" fmla="*/ 338108 h 338107"/>
              <a:gd name="connsiteX7" fmla="*/ 351044 w 1091717"/>
              <a:gd name="connsiteY7" fmla="*/ 338108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91717" h="338107">
                <a:moveTo>
                  <a:pt x="351044" y="338108"/>
                </a:moveTo>
                <a:lnTo>
                  <a:pt x="0" y="169054"/>
                </a:lnTo>
                <a:lnTo>
                  <a:pt x="351044" y="0"/>
                </a:lnTo>
                <a:lnTo>
                  <a:pt x="740673" y="0"/>
                </a:lnTo>
                <a:lnTo>
                  <a:pt x="1091717" y="169054"/>
                </a:lnTo>
                <a:lnTo>
                  <a:pt x="740673" y="338108"/>
                </a:lnTo>
                <a:lnTo>
                  <a:pt x="351044" y="338108"/>
                </a:lnTo>
                <a:lnTo>
                  <a:pt x="351044" y="33810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0D333099-4EA9-C435-3402-5237C6398CF9}"/>
              </a:ext>
            </a:extLst>
          </p:cNvPr>
          <p:cNvSpPr/>
          <p:nvPr/>
        </p:nvSpPr>
        <p:spPr>
          <a:xfrm>
            <a:off x="3170107" y="4739738"/>
            <a:ext cx="719260" cy="684485"/>
          </a:xfrm>
          <a:custGeom>
            <a:avLst/>
            <a:gdLst>
              <a:gd name="connsiteX0" fmla="*/ 242930 w 719260"/>
              <a:gd name="connsiteY0" fmla="*/ 684485 h 684485"/>
              <a:gd name="connsiteX1" fmla="*/ 0 w 719260"/>
              <a:gd name="connsiteY1" fmla="*/ 379861 h 684485"/>
              <a:gd name="connsiteX2" fmla="*/ 86701 w 719260"/>
              <a:gd name="connsiteY2" fmla="*/ 0 h 684485"/>
              <a:gd name="connsiteX3" fmla="*/ 476330 w 719260"/>
              <a:gd name="connsiteY3" fmla="*/ 0 h 684485"/>
              <a:gd name="connsiteX4" fmla="*/ 719260 w 719260"/>
              <a:gd name="connsiteY4" fmla="*/ 304625 h 684485"/>
              <a:gd name="connsiteX5" fmla="*/ 632560 w 719260"/>
              <a:gd name="connsiteY5" fmla="*/ 684485 h 684485"/>
              <a:gd name="connsiteX6" fmla="*/ 242930 w 719260"/>
              <a:gd name="connsiteY6" fmla="*/ 684485 h 684485"/>
              <a:gd name="connsiteX7" fmla="*/ 242930 w 719260"/>
              <a:gd name="connsiteY7" fmla="*/ 68448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9260" h="684485">
                <a:moveTo>
                  <a:pt x="242930" y="684485"/>
                </a:moveTo>
                <a:lnTo>
                  <a:pt x="0" y="379861"/>
                </a:lnTo>
                <a:lnTo>
                  <a:pt x="86701" y="0"/>
                </a:lnTo>
                <a:lnTo>
                  <a:pt x="476330" y="0"/>
                </a:lnTo>
                <a:lnTo>
                  <a:pt x="719260" y="304625"/>
                </a:lnTo>
                <a:lnTo>
                  <a:pt x="632560" y="684485"/>
                </a:lnTo>
                <a:lnTo>
                  <a:pt x="242930" y="684485"/>
                </a:lnTo>
                <a:lnTo>
                  <a:pt x="242930" y="684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3E1C9954-9A87-264E-3091-2679F87B6D78}"/>
              </a:ext>
            </a:extLst>
          </p:cNvPr>
          <p:cNvSpPr/>
          <p:nvPr/>
        </p:nvSpPr>
        <p:spPr>
          <a:xfrm>
            <a:off x="3256808" y="3032660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59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1D13CB22-E4CE-E500-6F2E-D680DC91DDA6}"/>
              </a:ext>
            </a:extLst>
          </p:cNvPr>
          <p:cNvSpPr/>
          <p:nvPr/>
        </p:nvSpPr>
        <p:spPr>
          <a:xfrm>
            <a:off x="3170107" y="6488569"/>
            <a:ext cx="983603" cy="473678"/>
          </a:xfrm>
          <a:custGeom>
            <a:avLst/>
            <a:gdLst>
              <a:gd name="connsiteX0" fmla="*/ 593974 w 983603"/>
              <a:gd name="connsiteY0" fmla="*/ 473678 h 473678"/>
              <a:gd name="connsiteX1" fmla="*/ 242930 w 983603"/>
              <a:gd name="connsiteY1" fmla="*/ 304625 h 473678"/>
              <a:gd name="connsiteX2" fmla="*/ 0 w 983603"/>
              <a:gd name="connsiteY2" fmla="*/ 0 h 473678"/>
              <a:gd name="connsiteX3" fmla="*/ 389630 w 983603"/>
              <a:gd name="connsiteY3" fmla="*/ 0 h 473678"/>
              <a:gd name="connsiteX4" fmla="*/ 740674 w 983603"/>
              <a:gd name="connsiteY4" fmla="*/ 169054 h 473678"/>
              <a:gd name="connsiteX5" fmla="*/ 983604 w 983603"/>
              <a:gd name="connsiteY5" fmla="*/ 473678 h 473678"/>
              <a:gd name="connsiteX6" fmla="*/ 593974 w 983603"/>
              <a:gd name="connsiteY6" fmla="*/ 473678 h 473678"/>
              <a:gd name="connsiteX7" fmla="*/ 593974 w 983603"/>
              <a:gd name="connsiteY7" fmla="*/ 473678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83603" h="473678">
                <a:moveTo>
                  <a:pt x="593974" y="473678"/>
                </a:moveTo>
                <a:lnTo>
                  <a:pt x="242930" y="304625"/>
                </a:lnTo>
                <a:lnTo>
                  <a:pt x="0" y="0"/>
                </a:lnTo>
                <a:lnTo>
                  <a:pt x="389630" y="0"/>
                </a:lnTo>
                <a:lnTo>
                  <a:pt x="740674" y="169054"/>
                </a:lnTo>
                <a:lnTo>
                  <a:pt x="983604" y="473678"/>
                </a:lnTo>
                <a:lnTo>
                  <a:pt x="593974" y="473678"/>
                </a:lnTo>
                <a:lnTo>
                  <a:pt x="593974" y="47367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6D237F0B-A3E0-CE4E-9872-725D699065EE}"/>
              </a:ext>
            </a:extLst>
          </p:cNvPr>
          <p:cNvSpPr/>
          <p:nvPr/>
        </p:nvSpPr>
        <p:spPr>
          <a:xfrm>
            <a:off x="3256808" y="1663690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59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3A018BE1-AA5E-8861-5F61-D9F5C4648474}"/>
              </a:ext>
            </a:extLst>
          </p:cNvPr>
          <p:cNvSpPr/>
          <p:nvPr/>
        </p:nvSpPr>
        <p:spPr>
          <a:xfrm>
            <a:off x="3256808" y="8575508"/>
            <a:ext cx="632559" cy="304624"/>
          </a:xfrm>
          <a:custGeom>
            <a:avLst/>
            <a:gdLst>
              <a:gd name="connsiteX0" fmla="*/ 242930 w 632559"/>
              <a:gd name="connsiteY0" fmla="*/ 304624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59 w 632559"/>
              <a:gd name="connsiteY3" fmla="*/ 304624 h 304624"/>
              <a:gd name="connsiteX4" fmla="*/ 242930 w 632559"/>
              <a:gd name="connsiteY4" fmla="*/ 304624 h 304624"/>
              <a:gd name="connsiteX5" fmla="*/ 242930 w 632559"/>
              <a:gd name="connsiteY5" fmla="*/ 304624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4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4"/>
                </a:lnTo>
                <a:lnTo>
                  <a:pt x="242930" y="304624"/>
                </a:lnTo>
                <a:lnTo>
                  <a:pt x="24293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EC3D9C29-81CD-4B59-9DB5-FAE63107732E}"/>
              </a:ext>
            </a:extLst>
          </p:cNvPr>
          <p:cNvSpPr/>
          <p:nvPr/>
        </p:nvSpPr>
        <p:spPr>
          <a:xfrm>
            <a:off x="3170107" y="-423247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30 w 632559"/>
              <a:gd name="connsiteY2" fmla="*/ 0 h 304624"/>
              <a:gd name="connsiteX3" fmla="*/ 632560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30" y="0"/>
                </a:lnTo>
                <a:lnTo>
                  <a:pt x="632560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6F45261E-655C-64FE-DC3F-496D28190D23}"/>
              </a:ext>
            </a:extLst>
          </p:cNvPr>
          <p:cNvSpPr/>
          <p:nvPr/>
        </p:nvSpPr>
        <p:spPr>
          <a:xfrm>
            <a:off x="3413037" y="3337285"/>
            <a:ext cx="827374" cy="548914"/>
          </a:xfrm>
          <a:custGeom>
            <a:avLst/>
            <a:gdLst>
              <a:gd name="connsiteX0" fmla="*/ 351044 w 827374"/>
              <a:gd name="connsiteY0" fmla="*/ 548914 h 548914"/>
              <a:gd name="connsiteX1" fmla="*/ 0 w 827374"/>
              <a:gd name="connsiteY1" fmla="*/ 379861 h 548914"/>
              <a:gd name="connsiteX2" fmla="*/ 86701 w 827374"/>
              <a:gd name="connsiteY2" fmla="*/ 0 h 548914"/>
              <a:gd name="connsiteX3" fmla="*/ 476330 w 827374"/>
              <a:gd name="connsiteY3" fmla="*/ 0 h 548914"/>
              <a:gd name="connsiteX4" fmla="*/ 827374 w 827374"/>
              <a:gd name="connsiteY4" fmla="*/ 169054 h 548914"/>
              <a:gd name="connsiteX5" fmla="*/ 740674 w 827374"/>
              <a:gd name="connsiteY5" fmla="*/ 548914 h 548914"/>
              <a:gd name="connsiteX6" fmla="*/ 351044 w 827374"/>
              <a:gd name="connsiteY6" fmla="*/ 548914 h 548914"/>
              <a:gd name="connsiteX7" fmla="*/ 351044 w 827374"/>
              <a:gd name="connsiteY7" fmla="*/ 54891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27374" h="548914">
                <a:moveTo>
                  <a:pt x="351044" y="548914"/>
                </a:moveTo>
                <a:lnTo>
                  <a:pt x="0" y="379861"/>
                </a:lnTo>
                <a:lnTo>
                  <a:pt x="86701" y="0"/>
                </a:lnTo>
                <a:lnTo>
                  <a:pt x="476330" y="0"/>
                </a:lnTo>
                <a:lnTo>
                  <a:pt x="827374" y="169054"/>
                </a:lnTo>
                <a:lnTo>
                  <a:pt x="740674" y="548914"/>
                </a:lnTo>
                <a:lnTo>
                  <a:pt x="351044" y="548914"/>
                </a:lnTo>
                <a:lnTo>
                  <a:pt x="351044" y="54891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7407F93B-2EEC-BFED-6DA8-62EFD463EA9F}"/>
              </a:ext>
            </a:extLst>
          </p:cNvPr>
          <p:cNvSpPr/>
          <p:nvPr/>
        </p:nvSpPr>
        <p:spPr>
          <a:xfrm>
            <a:off x="3413037" y="1968315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30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2356FFC4-997D-1ECF-AF99-86A2A858C670}"/>
              </a:ext>
            </a:extLst>
          </p:cNvPr>
          <p:cNvSpPr/>
          <p:nvPr/>
        </p:nvSpPr>
        <p:spPr>
          <a:xfrm>
            <a:off x="3764081" y="430291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30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3B4A6D92-D033-B61A-B60F-0EEAB5A9445D}"/>
              </a:ext>
            </a:extLst>
          </p:cNvPr>
          <p:cNvSpPr/>
          <p:nvPr/>
        </p:nvSpPr>
        <p:spPr>
          <a:xfrm>
            <a:off x="3170107" y="6108709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30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A75FDCDB-6280-DE76-8061-54154BE5F5C5}"/>
              </a:ext>
            </a:extLst>
          </p:cNvPr>
          <p:cNvSpPr/>
          <p:nvPr/>
        </p:nvSpPr>
        <p:spPr>
          <a:xfrm>
            <a:off x="3170107" y="-803108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30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B1D5E901-C4F4-6E7E-1D99-CAC843FF2AE5}"/>
              </a:ext>
            </a:extLst>
          </p:cNvPr>
          <p:cNvSpPr/>
          <p:nvPr/>
        </p:nvSpPr>
        <p:spPr>
          <a:xfrm>
            <a:off x="3413037" y="7511162"/>
            <a:ext cx="476330" cy="379860"/>
          </a:xfrm>
          <a:custGeom>
            <a:avLst/>
            <a:gdLst>
              <a:gd name="connsiteX0" fmla="*/ 0 w 476330"/>
              <a:gd name="connsiteY0" fmla="*/ 379860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30 w 476330"/>
              <a:gd name="connsiteY3" fmla="*/ 379860 h 379860"/>
              <a:gd name="connsiteX4" fmla="*/ 0 w 476330"/>
              <a:gd name="connsiteY4" fmla="*/ 379860 h 379860"/>
              <a:gd name="connsiteX5" fmla="*/ 0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0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0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037FD7A0-DC01-EEE7-F3C2-EA336D2A3437}"/>
              </a:ext>
            </a:extLst>
          </p:cNvPr>
          <p:cNvSpPr/>
          <p:nvPr/>
        </p:nvSpPr>
        <p:spPr>
          <a:xfrm>
            <a:off x="3170107" y="810151"/>
            <a:ext cx="983603" cy="473678"/>
          </a:xfrm>
          <a:custGeom>
            <a:avLst/>
            <a:gdLst>
              <a:gd name="connsiteX0" fmla="*/ 0 w 983603"/>
              <a:gd name="connsiteY0" fmla="*/ 473678 h 473678"/>
              <a:gd name="connsiteX1" fmla="*/ 242930 w 983603"/>
              <a:gd name="connsiteY1" fmla="*/ 169054 h 473678"/>
              <a:gd name="connsiteX2" fmla="*/ 593974 w 983603"/>
              <a:gd name="connsiteY2" fmla="*/ 0 h 473678"/>
              <a:gd name="connsiteX3" fmla="*/ 983604 w 983603"/>
              <a:gd name="connsiteY3" fmla="*/ 0 h 473678"/>
              <a:gd name="connsiteX4" fmla="*/ 740674 w 983603"/>
              <a:gd name="connsiteY4" fmla="*/ 304625 h 473678"/>
              <a:gd name="connsiteX5" fmla="*/ 389630 w 983603"/>
              <a:gd name="connsiteY5" fmla="*/ 473678 h 473678"/>
              <a:gd name="connsiteX6" fmla="*/ 0 w 983603"/>
              <a:gd name="connsiteY6" fmla="*/ 473678 h 473678"/>
              <a:gd name="connsiteX7" fmla="*/ 0 w 983603"/>
              <a:gd name="connsiteY7" fmla="*/ 473678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83603" h="473678">
                <a:moveTo>
                  <a:pt x="0" y="473678"/>
                </a:moveTo>
                <a:lnTo>
                  <a:pt x="242930" y="169054"/>
                </a:lnTo>
                <a:lnTo>
                  <a:pt x="593974" y="0"/>
                </a:lnTo>
                <a:lnTo>
                  <a:pt x="983604" y="0"/>
                </a:lnTo>
                <a:lnTo>
                  <a:pt x="740674" y="304625"/>
                </a:lnTo>
                <a:lnTo>
                  <a:pt x="389630" y="473678"/>
                </a:lnTo>
                <a:lnTo>
                  <a:pt x="0" y="473678"/>
                </a:lnTo>
                <a:lnTo>
                  <a:pt x="0" y="47367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8586D20A-9414-6360-922C-2FB0079138E6}"/>
              </a:ext>
            </a:extLst>
          </p:cNvPr>
          <p:cNvSpPr/>
          <p:nvPr/>
        </p:nvSpPr>
        <p:spPr>
          <a:xfrm>
            <a:off x="3413037" y="3886200"/>
            <a:ext cx="827374" cy="548914"/>
          </a:xfrm>
          <a:custGeom>
            <a:avLst/>
            <a:gdLst>
              <a:gd name="connsiteX0" fmla="*/ 86701 w 827374"/>
              <a:gd name="connsiteY0" fmla="*/ 548915 h 548914"/>
              <a:gd name="connsiteX1" fmla="*/ 0 w 827374"/>
              <a:gd name="connsiteY1" fmla="*/ 169054 h 548914"/>
              <a:gd name="connsiteX2" fmla="*/ 351044 w 827374"/>
              <a:gd name="connsiteY2" fmla="*/ 0 h 548914"/>
              <a:gd name="connsiteX3" fmla="*/ 740674 w 827374"/>
              <a:gd name="connsiteY3" fmla="*/ 0 h 548914"/>
              <a:gd name="connsiteX4" fmla="*/ 827374 w 827374"/>
              <a:gd name="connsiteY4" fmla="*/ 379861 h 548914"/>
              <a:gd name="connsiteX5" fmla="*/ 476330 w 827374"/>
              <a:gd name="connsiteY5" fmla="*/ 548915 h 548914"/>
              <a:gd name="connsiteX6" fmla="*/ 86701 w 827374"/>
              <a:gd name="connsiteY6" fmla="*/ 548915 h 548914"/>
              <a:gd name="connsiteX7" fmla="*/ 86701 w 827374"/>
              <a:gd name="connsiteY7" fmla="*/ 548915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27374" h="548914">
                <a:moveTo>
                  <a:pt x="86701" y="548915"/>
                </a:moveTo>
                <a:lnTo>
                  <a:pt x="0" y="169054"/>
                </a:lnTo>
                <a:lnTo>
                  <a:pt x="351044" y="0"/>
                </a:lnTo>
                <a:lnTo>
                  <a:pt x="740674" y="0"/>
                </a:lnTo>
                <a:lnTo>
                  <a:pt x="827374" y="379861"/>
                </a:lnTo>
                <a:lnTo>
                  <a:pt x="476330" y="548915"/>
                </a:lnTo>
                <a:lnTo>
                  <a:pt x="86701" y="548915"/>
                </a:lnTo>
                <a:lnTo>
                  <a:pt x="86701" y="5489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20341419-8882-8703-3C42-BBF8FA108320}"/>
              </a:ext>
            </a:extLst>
          </p:cNvPr>
          <p:cNvSpPr/>
          <p:nvPr/>
        </p:nvSpPr>
        <p:spPr>
          <a:xfrm>
            <a:off x="3499737" y="7342108"/>
            <a:ext cx="740673" cy="169053"/>
          </a:xfrm>
          <a:custGeom>
            <a:avLst/>
            <a:gdLst>
              <a:gd name="connsiteX0" fmla="*/ 0 w 740673"/>
              <a:gd name="connsiteY0" fmla="*/ 169054 h 169053"/>
              <a:gd name="connsiteX1" fmla="*/ 351044 w 740673"/>
              <a:gd name="connsiteY1" fmla="*/ 0 h 169053"/>
              <a:gd name="connsiteX2" fmla="*/ 740674 w 740673"/>
              <a:gd name="connsiteY2" fmla="*/ 0 h 169053"/>
              <a:gd name="connsiteX3" fmla="*/ 389630 w 740673"/>
              <a:gd name="connsiteY3" fmla="*/ 169054 h 169053"/>
              <a:gd name="connsiteX4" fmla="*/ 0 w 740673"/>
              <a:gd name="connsiteY4" fmla="*/ 169054 h 169053"/>
              <a:gd name="connsiteX5" fmla="*/ 0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0" y="169054"/>
                </a:moveTo>
                <a:lnTo>
                  <a:pt x="351044" y="0"/>
                </a:lnTo>
                <a:lnTo>
                  <a:pt x="740674" y="0"/>
                </a:lnTo>
                <a:lnTo>
                  <a:pt x="389630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C28FF337-C181-7EE1-698B-6071D65CF13A}"/>
              </a:ext>
            </a:extLst>
          </p:cNvPr>
          <p:cNvSpPr/>
          <p:nvPr/>
        </p:nvSpPr>
        <p:spPr>
          <a:xfrm>
            <a:off x="3499737" y="261237"/>
            <a:ext cx="740673" cy="169053"/>
          </a:xfrm>
          <a:custGeom>
            <a:avLst/>
            <a:gdLst>
              <a:gd name="connsiteX0" fmla="*/ 351044 w 740673"/>
              <a:gd name="connsiteY0" fmla="*/ 169054 h 169053"/>
              <a:gd name="connsiteX1" fmla="*/ 0 w 740673"/>
              <a:gd name="connsiteY1" fmla="*/ 0 h 169053"/>
              <a:gd name="connsiteX2" fmla="*/ 389630 w 740673"/>
              <a:gd name="connsiteY2" fmla="*/ 0 h 169053"/>
              <a:gd name="connsiteX3" fmla="*/ 740674 w 740673"/>
              <a:gd name="connsiteY3" fmla="*/ 169054 h 169053"/>
              <a:gd name="connsiteX4" fmla="*/ 351044 w 740673"/>
              <a:gd name="connsiteY4" fmla="*/ 169054 h 169053"/>
              <a:gd name="connsiteX5" fmla="*/ 351044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351044" y="169054"/>
                </a:moveTo>
                <a:lnTo>
                  <a:pt x="0" y="0"/>
                </a:lnTo>
                <a:lnTo>
                  <a:pt x="389630" y="0"/>
                </a:lnTo>
                <a:lnTo>
                  <a:pt x="740674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288D1FAD-338D-6B80-C864-CD14C321FDFE}"/>
              </a:ext>
            </a:extLst>
          </p:cNvPr>
          <p:cNvSpPr/>
          <p:nvPr/>
        </p:nvSpPr>
        <p:spPr>
          <a:xfrm>
            <a:off x="3413037" y="5424224"/>
            <a:ext cx="476330" cy="379860"/>
          </a:xfrm>
          <a:custGeom>
            <a:avLst/>
            <a:gdLst>
              <a:gd name="connsiteX0" fmla="*/ 86701 w 476330"/>
              <a:gd name="connsiteY0" fmla="*/ 379860 h 379860"/>
              <a:gd name="connsiteX1" fmla="*/ 0 w 476330"/>
              <a:gd name="connsiteY1" fmla="*/ 0 h 379860"/>
              <a:gd name="connsiteX2" fmla="*/ 389630 w 476330"/>
              <a:gd name="connsiteY2" fmla="*/ 0 h 379860"/>
              <a:gd name="connsiteX3" fmla="*/ 476330 w 476330"/>
              <a:gd name="connsiteY3" fmla="*/ 379860 h 379860"/>
              <a:gd name="connsiteX4" fmla="*/ 86701 w 476330"/>
              <a:gd name="connsiteY4" fmla="*/ 379860 h 379860"/>
              <a:gd name="connsiteX5" fmla="*/ 86701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0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0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6984CE5B-111F-615D-A0D8-115B42FC47F3}"/>
              </a:ext>
            </a:extLst>
          </p:cNvPr>
          <p:cNvSpPr/>
          <p:nvPr/>
        </p:nvSpPr>
        <p:spPr>
          <a:xfrm>
            <a:off x="3170107" y="2348175"/>
            <a:ext cx="719260" cy="684485"/>
          </a:xfrm>
          <a:custGeom>
            <a:avLst/>
            <a:gdLst>
              <a:gd name="connsiteX0" fmla="*/ 86701 w 719260"/>
              <a:gd name="connsiteY0" fmla="*/ 684485 h 684485"/>
              <a:gd name="connsiteX1" fmla="*/ 0 w 719260"/>
              <a:gd name="connsiteY1" fmla="*/ 304625 h 684485"/>
              <a:gd name="connsiteX2" fmla="*/ 242930 w 719260"/>
              <a:gd name="connsiteY2" fmla="*/ 0 h 684485"/>
              <a:gd name="connsiteX3" fmla="*/ 632560 w 719260"/>
              <a:gd name="connsiteY3" fmla="*/ 0 h 684485"/>
              <a:gd name="connsiteX4" fmla="*/ 719260 w 719260"/>
              <a:gd name="connsiteY4" fmla="*/ 379861 h 684485"/>
              <a:gd name="connsiteX5" fmla="*/ 476330 w 719260"/>
              <a:gd name="connsiteY5" fmla="*/ 684485 h 684485"/>
              <a:gd name="connsiteX6" fmla="*/ 86701 w 719260"/>
              <a:gd name="connsiteY6" fmla="*/ 684485 h 684485"/>
              <a:gd name="connsiteX7" fmla="*/ 86701 w 719260"/>
              <a:gd name="connsiteY7" fmla="*/ 68448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9260" h="684485">
                <a:moveTo>
                  <a:pt x="86701" y="684485"/>
                </a:moveTo>
                <a:lnTo>
                  <a:pt x="0" y="304625"/>
                </a:lnTo>
                <a:lnTo>
                  <a:pt x="242930" y="0"/>
                </a:lnTo>
                <a:lnTo>
                  <a:pt x="632560" y="0"/>
                </a:lnTo>
                <a:lnTo>
                  <a:pt x="719260" y="379861"/>
                </a:lnTo>
                <a:lnTo>
                  <a:pt x="476330" y="684485"/>
                </a:lnTo>
                <a:lnTo>
                  <a:pt x="86701" y="684485"/>
                </a:lnTo>
                <a:lnTo>
                  <a:pt x="86701" y="684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DC94B7F4-2193-80FB-B741-565DE74C52AF}"/>
              </a:ext>
            </a:extLst>
          </p:cNvPr>
          <p:cNvSpPr/>
          <p:nvPr/>
        </p:nvSpPr>
        <p:spPr>
          <a:xfrm>
            <a:off x="3764081" y="6962248"/>
            <a:ext cx="476330" cy="379860"/>
          </a:xfrm>
          <a:custGeom>
            <a:avLst/>
            <a:gdLst>
              <a:gd name="connsiteX0" fmla="*/ 86701 w 476330"/>
              <a:gd name="connsiteY0" fmla="*/ 379860 h 379860"/>
              <a:gd name="connsiteX1" fmla="*/ 0 w 476330"/>
              <a:gd name="connsiteY1" fmla="*/ 0 h 379860"/>
              <a:gd name="connsiteX2" fmla="*/ 389630 w 476330"/>
              <a:gd name="connsiteY2" fmla="*/ 0 h 379860"/>
              <a:gd name="connsiteX3" fmla="*/ 476330 w 476330"/>
              <a:gd name="connsiteY3" fmla="*/ 379860 h 379860"/>
              <a:gd name="connsiteX4" fmla="*/ 86701 w 476330"/>
              <a:gd name="connsiteY4" fmla="*/ 379860 h 379860"/>
              <a:gd name="connsiteX5" fmla="*/ 86701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0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0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A05E363D-40DC-FAD0-92DA-1FFBAC20C183}"/>
              </a:ext>
            </a:extLst>
          </p:cNvPr>
          <p:cNvSpPr/>
          <p:nvPr/>
        </p:nvSpPr>
        <p:spPr>
          <a:xfrm>
            <a:off x="3170107" y="1283830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30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EBBAE7A6-C2EC-EED1-BA70-8BC5738CE522}"/>
              </a:ext>
            </a:extLst>
          </p:cNvPr>
          <p:cNvSpPr/>
          <p:nvPr/>
        </p:nvSpPr>
        <p:spPr>
          <a:xfrm>
            <a:off x="3170107" y="8195647"/>
            <a:ext cx="476330" cy="379860"/>
          </a:xfrm>
          <a:custGeom>
            <a:avLst/>
            <a:gdLst>
              <a:gd name="connsiteX0" fmla="*/ 86701 w 476330"/>
              <a:gd name="connsiteY0" fmla="*/ 379860 h 379860"/>
              <a:gd name="connsiteX1" fmla="*/ 0 w 476330"/>
              <a:gd name="connsiteY1" fmla="*/ 0 h 379860"/>
              <a:gd name="connsiteX2" fmla="*/ 389630 w 476330"/>
              <a:gd name="connsiteY2" fmla="*/ 0 h 379860"/>
              <a:gd name="connsiteX3" fmla="*/ 476330 w 476330"/>
              <a:gd name="connsiteY3" fmla="*/ 379860 h 379860"/>
              <a:gd name="connsiteX4" fmla="*/ 86701 w 476330"/>
              <a:gd name="connsiteY4" fmla="*/ 379860 h 379860"/>
              <a:gd name="connsiteX5" fmla="*/ 86701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0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0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9DFE4698-D604-C780-D4BA-29CC44DE660F}"/>
              </a:ext>
            </a:extLst>
          </p:cNvPr>
          <p:cNvSpPr/>
          <p:nvPr/>
        </p:nvSpPr>
        <p:spPr>
          <a:xfrm>
            <a:off x="3413037" y="-118623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30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37001E27-5C6C-AD8C-BB08-DCD3CFF10105}"/>
              </a:ext>
            </a:extLst>
          </p:cNvPr>
          <p:cNvSpPr/>
          <p:nvPr/>
        </p:nvSpPr>
        <p:spPr>
          <a:xfrm>
            <a:off x="3256808" y="4435114"/>
            <a:ext cx="632559" cy="304624"/>
          </a:xfrm>
          <a:custGeom>
            <a:avLst/>
            <a:gdLst>
              <a:gd name="connsiteX0" fmla="*/ 0 w 632559"/>
              <a:gd name="connsiteY0" fmla="*/ 304624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29 w 632559"/>
              <a:gd name="connsiteY3" fmla="*/ 304624 h 304624"/>
              <a:gd name="connsiteX4" fmla="*/ 0 w 632559"/>
              <a:gd name="connsiteY4" fmla="*/ 304624 h 304624"/>
              <a:gd name="connsiteX5" fmla="*/ 0 w 632559"/>
              <a:gd name="connsiteY5" fmla="*/ 304624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4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4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225E86CA-E6FB-9266-2E6C-F2DFD41805D4}"/>
              </a:ext>
            </a:extLst>
          </p:cNvPr>
          <p:cNvSpPr/>
          <p:nvPr/>
        </p:nvSpPr>
        <p:spPr>
          <a:xfrm>
            <a:off x="3256808" y="5804084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29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84FA08E5-4796-D350-7D2B-6C1E2A534AD1}"/>
              </a:ext>
            </a:extLst>
          </p:cNvPr>
          <p:cNvSpPr/>
          <p:nvPr/>
        </p:nvSpPr>
        <p:spPr>
          <a:xfrm>
            <a:off x="3256808" y="-1107732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29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2D680A64-1193-0C9B-A1E2-D617C5D81704}"/>
              </a:ext>
            </a:extLst>
          </p:cNvPr>
          <p:cNvSpPr/>
          <p:nvPr/>
        </p:nvSpPr>
        <p:spPr>
          <a:xfrm>
            <a:off x="3170107" y="7891022"/>
            <a:ext cx="632559" cy="304625"/>
          </a:xfrm>
          <a:custGeom>
            <a:avLst/>
            <a:gdLst>
              <a:gd name="connsiteX0" fmla="*/ 0 w 632559"/>
              <a:gd name="connsiteY0" fmla="*/ 304625 h 304625"/>
              <a:gd name="connsiteX1" fmla="*/ 242930 w 632559"/>
              <a:gd name="connsiteY1" fmla="*/ 0 h 304625"/>
              <a:gd name="connsiteX2" fmla="*/ 632560 w 632559"/>
              <a:gd name="connsiteY2" fmla="*/ 0 h 304625"/>
              <a:gd name="connsiteX3" fmla="*/ 389630 w 632559"/>
              <a:gd name="connsiteY3" fmla="*/ 304625 h 304625"/>
              <a:gd name="connsiteX4" fmla="*/ 0 w 632559"/>
              <a:gd name="connsiteY4" fmla="*/ 304625 h 304625"/>
              <a:gd name="connsiteX5" fmla="*/ 0 w 632559"/>
              <a:gd name="connsiteY5" fmla="*/ 304625 h 30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5">
                <a:moveTo>
                  <a:pt x="0" y="304625"/>
                </a:moveTo>
                <a:lnTo>
                  <a:pt x="242930" y="0"/>
                </a:lnTo>
                <a:lnTo>
                  <a:pt x="632560" y="0"/>
                </a:lnTo>
                <a:lnTo>
                  <a:pt x="389630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CC53762A-6234-5DB1-6F5E-50039AB985BA}"/>
              </a:ext>
            </a:extLst>
          </p:cNvPr>
          <p:cNvSpPr/>
          <p:nvPr/>
        </p:nvSpPr>
        <p:spPr>
          <a:xfrm>
            <a:off x="6169032" y="2348175"/>
            <a:ext cx="719259" cy="684485"/>
          </a:xfrm>
          <a:custGeom>
            <a:avLst/>
            <a:gdLst>
              <a:gd name="connsiteX0" fmla="*/ 242930 w 719259"/>
              <a:gd name="connsiteY0" fmla="*/ 684485 h 684485"/>
              <a:gd name="connsiteX1" fmla="*/ 0 w 719259"/>
              <a:gd name="connsiteY1" fmla="*/ 379861 h 684485"/>
              <a:gd name="connsiteX2" fmla="*/ 86701 w 719259"/>
              <a:gd name="connsiteY2" fmla="*/ 0 h 684485"/>
              <a:gd name="connsiteX3" fmla="*/ 476330 w 719259"/>
              <a:gd name="connsiteY3" fmla="*/ 0 h 684485"/>
              <a:gd name="connsiteX4" fmla="*/ 719260 w 719259"/>
              <a:gd name="connsiteY4" fmla="*/ 304625 h 684485"/>
              <a:gd name="connsiteX5" fmla="*/ 632560 w 719259"/>
              <a:gd name="connsiteY5" fmla="*/ 684485 h 684485"/>
              <a:gd name="connsiteX6" fmla="*/ 242930 w 719259"/>
              <a:gd name="connsiteY6" fmla="*/ 684485 h 684485"/>
              <a:gd name="connsiteX7" fmla="*/ 242930 w 719259"/>
              <a:gd name="connsiteY7" fmla="*/ 68448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9259" h="684485">
                <a:moveTo>
                  <a:pt x="242930" y="684485"/>
                </a:moveTo>
                <a:lnTo>
                  <a:pt x="0" y="379861"/>
                </a:lnTo>
                <a:lnTo>
                  <a:pt x="86701" y="0"/>
                </a:lnTo>
                <a:lnTo>
                  <a:pt x="476330" y="0"/>
                </a:lnTo>
                <a:lnTo>
                  <a:pt x="719260" y="304625"/>
                </a:lnTo>
                <a:lnTo>
                  <a:pt x="632560" y="684485"/>
                </a:lnTo>
                <a:lnTo>
                  <a:pt x="242930" y="684485"/>
                </a:lnTo>
                <a:lnTo>
                  <a:pt x="242930" y="684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26DB4AA6-4025-3022-42CE-F448C2EFEDFA}"/>
              </a:ext>
            </a:extLst>
          </p:cNvPr>
          <p:cNvSpPr/>
          <p:nvPr/>
        </p:nvSpPr>
        <p:spPr>
          <a:xfrm>
            <a:off x="5904689" y="810151"/>
            <a:ext cx="983603" cy="473678"/>
          </a:xfrm>
          <a:custGeom>
            <a:avLst/>
            <a:gdLst>
              <a:gd name="connsiteX0" fmla="*/ 593974 w 983603"/>
              <a:gd name="connsiteY0" fmla="*/ 473678 h 473678"/>
              <a:gd name="connsiteX1" fmla="*/ 242930 w 983603"/>
              <a:gd name="connsiteY1" fmla="*/ 304625 h 473678"/>
              <a:gd name="connsiteX2" fmla="*/ 0 w 983603"/>
              <a:gd name="connsiteY2" fmla="*/ 0 h 473678"/>
              <a:gd name="connsiteX3" fmla="*/ 389630 w 983603"/>
              <a:gd name="connsiteY3" fmla="*/ 0 h 473678"/>
              <a:gd name="connsiteX4" fmla="*/ 740674 w 983603"/>
              <a:gd name="connsiteY4" fmla="*/ 169054 h 473678"/>
              <a:gd name="connsiteX5" fmla="*/ 983603 w 983603"/>
              <a:gd name="connsiteY5" fmla="*/ 473678 h 473678"/>
              <a:gd name="connsiteX6" fmla="*/ 593974 w 983603"/>
              <a:gd name="connsiteY6" fmla="*/ 473678 h 473678"/>
              <a:gd name="connsiteX7" fmla="*/ 593974 w 983603"/>
              <a:gd name="connsiteY7" fmla="*/ 473678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83603" h="473678">
                <a:moveTo>
                  <a:pt x="593974" y="473678"/>
                </a:moveTo>
                <a:lnTo>
                  <a:pt x="242930" y="304625"/>
                </a:lnTo>
                <a:lnTo>
                  <a:pt x="0" y="0"/>
                </a:lnTo>
                <a:lnTo>
                  <a:pt x="389630" y="0"/>
                </a:lnTo>
                <a:lnTo>
                  <a:pt x="740674" y="169054"/>
                </a:lnTo>
                <a:lnTo>
                  <a:pt x="983603" y="473678"/>
                </a:lnTo>
                <a:lnTo>
                  <a:pt x="593974" y="473678"/>
                </a:lnTo>
                <a:lnTo>
                  <a:pt x="593974" y="47367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D26FE652-571A-0BAF-FBAC-61CAE404E4FE}"/>
              </a:ext>
            </a:extLst>
          </p:cNvPr>
          <p:cNvSpPr/>
          <p:nvPr/>
        </p:nvSpPr>
        <p:spPr>
          <a:xfrm>
            <a:off x="6169032" y="4435114"/>
            <a:ext cx="632559" cy="304624"/>
          </a:xfrm>
          <a:custGeom>
            <a:avLst/>
            <a:gdLst>
              <a:gd name="connsiteX0" fmla="*/ 242930 w 632559"/>
              <a:gd name="connsiteY0" fmla="*/ 304624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60 w 632559"/>
              <a:gd name="connsiteY3" fmla="*/ 304624 h 304624"/>
              <a:gd name="connsiteX4" fmla="*/ 242930 w 632559"/>
              <a:gd name="connsiteY4" fmla="*/ 304624 h 304624"/>
              <a:gd name="connsiteX5" fmla="*/ 242930 w 632559"/>
              <a:gd name="connsiteY5" fmla="*/ 304624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4"/>
                </a:moveTo>
                <a:lnTo>
                  <a:pt x="0" y="0"/>
                </a:lnTo>
                <a:lnTo>
                  <a:pt x="389629" y="0"/>
                </a:lnTo>
                <a:lnTo>
                  <a:pt x="632560" y="304624"/>
                </a:lnTo>
                <a:lnTo>
                  <a:pt x="242930" y="304624"/>
                </a:lnTo>
                <a:lnTo>
                  <a:pt x="24293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CEBE761F-159C-27C7-7076-6BA86E573BCB}"/>
              </a:ext>
            </a:extLst>
          </p:cNvPr>
          <p:cNvSpPr/>
          <p:nvPr/>
        </p:nvSpPr>
        <p:spPr>
          <a:xfrm>
            <a:off x="6169032" y="-1107732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60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60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C81F0923-BACE-E644-927C-2A57EBAB1164}"/>
              </a:ext>
            </a:extLst>
          </p:cNvPr>
          <p:cNvSpPr/>
          <p:nvPr/>
        </p:nvSpPr>
        <p:spPr>
          <a:xfrm>
            <a:off x="6169032" y="5804084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60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60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E0C81C25-0531-78F5-77AF-E9933A047082}"/>
              </a:ext>
            </a:extLst>
          </p:cNvPr>
          <p:cNvSpPr/>
          <p:nvPr/>
        </p:nvSpPr>
        <p:spPr>
          <a:xfrm>
            <a:off x="6255733" y="7891022"/>
            <a:ext cx="632559" cy="304625"/>
          </a:xfrm>
          <a:custGeom>
            <a:avLst/>
            <a:gdLst>
              <a:gd name="connsiteX0" fmla="*/ 242930 w 632559"/>
              <a:gd name="connsiteY0" fmla="*/ 304625 h 304625"/>
              <a:gd name="connsiteX1" fmla="*/ 0 w 632559"/>
              <a:gd name="connsiteY1" fmla="*/ 0 h 304625"/>
              <a:gd name="connsiteX2" fmla="*/ 389630 w 632559"/>
              <a:gd name="connsiteY2" fmla="*/ 0 h 304625"/>
              <a:gd name="connsiteX3" fmla="*/ 632559 w 632559"/>
              <a:gd name="connsiteY3" fmla="*/ 304625 h 304625"/>
              <a:gd name="connsiteX4" fmla="*/ 242930 w 632559"/>
              <a:gd name="connsiteY4" fmla="*/ 304625 h 304625"/>
              <a:gd name="connsiteX5" fmla="*/ 242930 w 632559"/>
              <a:gd name="connsiteY5" fmla="*/ 304625 h 30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5">
                <a:moveTo>
                  <a:pt x="242930" y="304625"/>
                </a:moveTo>
                <a:lnTo>
                  <a:pt x="0" y="0"/>
                </a:lnTo>
                <a:lnTo>
                  <a:pt x="389630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C1ED67A3-DDF1-9984-E5EF-007D3DE64813}"/>
              </a:ext>
            </a:extLst>
          </p:cNvPr>
          <p:cNvSpPr/>
          <p:nvPr/>
        </p:nvSpPr>
        <p:spPr>
          <a:xfrm>
            <a:off x="5817988" y="3886200"/>
            <a:ext cx="827374" cy="548914"/>
          </a:xfrm>
          <a:custGeom>
            <a:avLst/>
            <a:gdLst>
              <a:gd name="connsiteX0" fmla="*/ 351044 w 827374"/>
              <a:gd name="connsiteY0" fmla="*/ 548915 h 548914"/>
              <a:gd name="connsiteX1" fmla="*/ 0 w 827374"/>
              <a:gd name="connsiteY1" fmla="*/ 379861 h 548914"/>
              <a:gd name="connsiteX2" fmla="*/ 86701 w 827374"/>
              <a:gd name="connsiteY2" fmla="*/ 0 h 548914"/>
              <a:gd name="connsiteX3" fmla="*/ 476330 w 827374"/>
              <a:gd name="connsiteY3" fmla="*/ 0 h 548914"/>
              <a:gd name="connsiteX4" fmla="*/ 827374 w 827374"/>
              <a:gd name="connsiteY4" fmla="*/ 169054 h 548914"/>
              <a:gd name="connsiteX5" fmla="*/ 740673 w 827374"/>
              <a:gd name="connsiteY5" fmla="*/ 548915 h 548914"/>
              <a:gd name="connsiteX6" fmla="*/ 351044 w 827374"/>
              <a:gd name="connsiteY6" fmla="*/ 548915 h 548914"/>
              <a:gd name="connsiteX7" fmla="*/ 351044 w 827374"/>
              <a:gd name="connsiteY7" fmla="*/ 548915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27374" h="548914">
                <a:moveTo>
                  <a:pt x="351044" y="548915"/>
                </a:moveTo>
                <a:lnTo>
                  <a:pt x="0" y="379861"/>
                </a:lnTo>
                <a:lnTo>
                  <a:pt x="86701" y="0"/>
                </a:lnTo>
                <a:lnTo>
                  <a:pt x="476330" y="0"/>
                </a:lnTo>
                <a:lnTo>
                  <a:pt x="827374" y="169054"/>
                </a:lnTo>
                <a:lnTo>
                  <a:pt x="740673" y="548915"/>
                </a:lnTo>
                <a:lnTo>
                  <a:pt x="351044" y="548915"/>
                </a:lnTo>
                <a:lnTo>
                  <a:pt x="351044" y="5489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2F58E9E1-A76B-BCFA-2BAE-A67CBD694043}"/>
              </a:ext>
            </a:extLst>
          </p:cNvPr>
          <p:cNvSpPr/>
          <p:nvPr/>
        </p:nvSpPr>
        <p:spPr>
          <a:xfrm>
            <a:off x="6169032" y="5424224"/>
            <a:ext cx="476330" cy="379860"/>
          </a:xfrm>
          <a:custGeom>
            <a:avLst/>
            <a:gdLst>
              <a:gd name="connsiteX0" fmla="*/ 0 w 476330"/>
              <a:gd name="connsiteY0" fmla="*/ 379860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0 h 379860"/>
              <a:gd name="connsiteX4" fmla="*/ 0 w 476330"/>
              <a:gd name="connsiteY4" fmla="*/ 379860 h 379860"/>
              <a:gd name="connsiteX5" fmla="*/ 0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0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0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81CB5E75-33DA-7DE2-C08C-DB20A91C61D1}"/>
              </a:ext>
            </a:extLst>
          </p:cNvPr>
          <p:cNvSpPr/>
          <p:nvPr/>
        </p:nvSpPr>
        <p:spPr>
          <a:xfrm>
            <a:off x="6411962" y="1283830"/>
            <a:ext cx="476329" cy="379860"/>
          </a:xfrm>
          <a:custGeom>
            <a:avLst/>
            <a:gdLst>
              <a:gd name="connsiteX0" fmla="*/ 0 w 476329"/>
              <a:gd name="connsiteY0" fmla="*/ 379861 h 379860"/>
              <a:gd name="connsiteX1" fmla="*/ 86701 w 476329"/>
              <a:gd name="connsiteY1" fmla="*/ 0 h 379860"/>
              <a:gd name="connsiteX2" fmla="*/ 476330 w 476329"/>
              <a:gd name="connsiteY2" fmla="*/ 0 h 379860"/>
              <a:gd name="connsiteX3" fmla="*/ 389630 w 476329"/>
              <a:gd name="connsiteY3" fmla="*/ 379861 h 379860"/>
              <a:gd name="connsiteX4" fmla="*/ 0 w 476329"/>
              <a:gd name="connsiteY4" fmla="*/ 379861 h 379860"/>
              <a:gd name="connsiteX5" fmla="*/ 0 w 476329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29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D5BED386-7095-4BD4-15BE-2C496AA60D0E}"/>
              </a:ext>
            </a:extLst>
          </p:cNvPr>
          <p:cNvSpPr/>
          <p:nvPr/>
        </p:nvSpPr>
        <p:spPr>
          <a:xfrm>
            <a:off x="5817988" y="6962248"/>
            <a:ext cx="476330" cy="379860"/>
          </a:xfrm>
          <a:custGeom>
            <a:avLst/>
            <a:gdLst>
              <a:gd name="connsiteX0" fmla="*/ 0 w 476330"/>
              <a:gd name="connsiteY0" fmla="*/ 379860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30 w 476330"/>
              <a:gd name="connsiteY3" fmla="*/ 379860 h 379860"/>
              <a:gd name="connsiteX4" fmla="*/ 0 w 476330"/>
              <a:gd name="connsiteY4" fmla="*/ 379860 h 379860"/>
              <a:gd name="connsiteX5" fmla="*/ 0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0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0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7A76063E-3AB7-98EB-EED0-D24280D94136}"/>
              </a:ext>
            </a:extLst>
          </p:cNvPr>
          <p:cNvSpPr/>
          <p:nvPr/>
        </p:nvSpPr>
        <p:spPr>
          <a:xfrm>
            <a:off x="6169032" y="-118623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8C2D66B6-F09C-ADEA-BD6F-AD5821E3EF52}"/>
              </a:ext>
            </a:extLst>
          </p:cNvPr>
          <p:cNvSpPr/>
          <p:nvPr/>
        </p:nvSpPr>
        <p:spPr>
          <a:xfrm>
            <a:off x="6411962" y="8195647"/>
            <a:ext cx="476329" cy="379860"/>
          </a:xfrm>
          <a:custGeom>
            <a:avLst/>
            <a:gdLst>
              <a:gd name="connsiteX0" fmla="*/ 0 w 476329"/>
              <a:gd name="connsiteY0" fmla="*/ 379860 h 379860"/>
              <a:gd name="connsiteX1" fmla="*/ 86701 w 476329"/>
              <a:gd name="connsiteY1" fmla="*/ 0 h 379860"/>
              <a:gd name="connsiteX2" fmla="*/ 476330 w 476329"/>
              <a:gd name="connsiteY2" fmla="*/ 0 h 379860"/>
              <a:gd name="connsiteX3" fmla="*/ 389630 w 476329"/>
              <a:gd name="connsiteY3" fmla="*/ 379860 h 379860"/>
              <a:gd name="connsiteX4" fmla="*/ 0 w 476329"/>
              <a:gd name="connsiteY4" fmla="*/ 379860 h 379860"/>
              <a:gd name="connsiteX5" fmla="*/ 0 w 476329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29" h="379860">
                <a:moveTo>
                  <a:pt x="0" y="379860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0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EDBEA796-A549-008D-28B0-848D2B2343F3}"/>
              </a:ext>
            </a:extLst>
          </p:cNvPr>
          <p:cNvSpPr/>
          <p:nvPr/>
        </p:nvSpPr>
        <p:spPr>
          <a:xfrm>
            <a:off x="5904689" y="6488569"/>
            <a:ext cx="983603" cy="473678"/>
          </a:xfrm>
          <a:custGeom>
            <a:avLst/>
            <a:gdLst>
              <a:gd name="connsiteX0" fmla="*/ 0 w 983603"/>
              <a:gd name="connsiteY0" fmla="*/ 473678 h 473678"/>
              <a:gd name="connsiteX1" fmla="*/ 242930 w 983603"/>
              <a:gd name="connsiteY1" fmla="*/ 169054 h 473678"/>
              <a:gd name="connsiteX2" fmla="*/ 593974 w 983603"/>
              <a:gd name="connsiteY2" fmla="*/ 0 h 473678"/>
              <a:gd name="connsiteX3" fmla="*/ 983603 w 983603"/>
              <a:gd name="connsiteY3" fmla="*/ 0 h 473678"/>
              <a:gd name="connsiteX4" fmla="*/ 740674 w 983603"/>
              <a:gd name="connsiteY4" fmla="*/ 304625 h 473678"/>
              <a:gd name="connsiteX5" fmla="*/ 389630 w 983603"/>
              <a:gd name="connsiteY5" fmla="*/ 473678 h 473678"/>
              <a:gd name="connsiteX6" fmla="*/ 0 w 983603"/>
              <a:gd name="connsiteY6" fmla="*/ 473678 h 473678"/>
              <a:gd name="connsiteX7" fmla="*/ 0 w 983603"/>
              <a:gd name="connsiteY7" fmla="*/ 473678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83603" h="473678">
                <a:moveTo>
                  <a:pt x="0" y="473678"/>
                </a:moveTo>
                <a:lnTo>
                  <a:pt x="242930" y="169054"/>
                </a:lnTo>
                <a:lnTo>
                  <a:pt x="593974" y="0"/>
                </a:lnTo>
                <a:lnTo>
                  <a:pt x="983603" y="0"/>
                </a:lnTo>
                <a:lnTo>
                  <a:pt x="740674" y="304625"/>
                </a:lnTo>
                <a:lnTo>
                  <a:pt x="389630" y="473678"/>
                </a:lnTo>
                <a:lnTo>
                  <a:pt x="0" y="473678"/>
                </a:lnTo>
                <a:lnTo>
                  <a:pt x="0" y="47367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DCCFE4D5-30B0-35EE-9E25-DB877336CAB9}"/>
              </a:ext>
            </a:extLst>
          </p:cNvPr>
          <p:cNvSpPr/>
          <p:nvPr/>
        </p:nvSpPr>
        <p:spPr>
          <a:xfrm>
            <a:off x="5817988" y="3337285"/>
            <a:ext cx="827374" cy="548914"/>
          </a:xfrm>
          <a:custGeom>
            <a:avLst/>
            <a:gdLst>
              <a:gd name="connsiteX0" fmla="*/ 86701 w 827374"/>
              <a:gd name="connsiteY0" fmla="*/ 548914 h 548914"/>
              <a:gd name="connsiteX1" fmla="*/ 0 w 827374"/>
              <a:gd name="connsiteY1" fmla="*/ 169054 h 548914"/>
              <a:gd name="connsiteX2" fmla="*/ 351044 w 827374"/>
              <a:gd name="connsiteY2" fmla="*/ 0 h 548914"/>
              <a:gd name="connsiteX3" fmla="*/ 740673 w 827374"/>
              <a:gd name="connsiteY3" fmla="*/ 0 h 548914"/>
              <a:gd name="connsiteX4" fmla="*/ 827374 w 827374"/>
              <a:gd name="connsiteY4" fmla="*/ 379861 h 548914"/>
              <a:gd name="connsiteX5" fmla="*/ 476330 w 827374"/>
              <a:gd name="connsiteY5" fmla="*/ 548914 h 548914"/>
              <a:gd name="connsiteX6" fmla="*/ 86701 w 827374"/>
              <a:gd name="connsiteY6" fmla="*/ 548914 h 548914"/>
              <a:gd name="connsiteX7" fmla="*/ 86701 w 827374"/>
              <a:gd name="connsiteY7" fmla="*/ 54891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27374" h="548914">
                <a:moveTo>
                  <a:pt x="86701" y="548914"/>
                </a:moveTo>
                <a:lnTo>
                  <a:pt x="0" y="169054"/>
                </a:lnTo>
                <a:lnTo>
                  <a:pt x="351044" y="0"/>
                </a:lnTo>
                <a:lnTo>
                  <a:pt x="740673" y="0"/>
                </a:lnTo>
                <a:lnTo>
                  <a:pt x="827374" y="379861"/>
                </a:lnTo>
                <a:lnTo>
                  <a:pt x="476330" y="548914"/>
                </a:lnTo>
                <a:lnTo>
                  <a:pt x="86701" y="548914"/>
                </a:lnTo>
                <a:lnTo>
                  <a:pt x="86701" y="54891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375E25C3-A9C8-FD07-77E0-1F3D16DB455B}"/>
              </a:ext>
            </a:extLst>
          </p:cNvPr>
          <p:cNvSpPr/>
          <p:nvPr/>
        </p:nvSpPr>
        <p:spPr>
          <a:xfrm>
            <a:off x="5817988" y="261237"/>
            <a:ext cx="740673" cy="169053"/>
          </a:xfrm>
          <a:custGeom>
            <a:avLst/>
            <a:gdLst>
              <a:gd name="connsiteX0" fmla="*/ 0 w 740673"/>
              <a:gd name="connsiteY0" fmla="*/ 169054 h 169053"/>
              <a:gd name="connsiteX1" fmla="*/ 351044 w 740673"/>
              <a:gd name="connsiteY1" fmla="*/ 0 h 169053"/>
              <a:gd name="connsiteX2" fmla="*/ 740673 w 740673"/>
              <a:gd name="connsiteY2" fmla="*/ 0 h 169053"/>
              <a:gd name="connsiteX3" fmla="*/ 389630 w 740673"/>
              <a:gd name="connsiteY3" fmla="*/ 169054 h 169053"/>
              <a:gd name="connsiteX4" fmla="*/ 0 w 740673"/>
              <a:gd name="connsiteY4" fmla="*/ 169054 h 169053"/>
              <a:gd name="connsiteX5" fmla="*/ 0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0" y="169054"/>
                </a:moveTo>
                <a:lnTo>
                  <a:pt x="351044" y="0"/>
                </a:lnTo>
                <a:lnTo>
                  <a:pt x="740673" y="0"/>
                </a:lnTo>
                <a:lnTo>
                  <a:pt x="389630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AC414D44-ACE4-B612-7262-FD587D09AE5F}"/>
              </a:ext>
            </a:extLst>
          </p:cNvPr>
          <p:cNvSpPr/>
          <p:nvPr/>
        </p:nvSpPr>
        <p:spPr>
          <a:xfrm>
            <a:off x="5817988" y="7342108"/>
            <a:ext cx="740673" cy="169053"/>
          </a:xfrm>
          <a:custGeom>
            <a:avLst/>
            <a:gdLst>
              <a:gd name="connsiteX0" fmla="*/ 351044 w 740673"/>
              <a:gd name="connsiteY0" fmla="*/ 169054 h 169053"/>
              <a:gd name="connsiteX1" fmla="*/ 0 w 740673"/>
              <a:gd name="connsiteY1" fmla="*/ 0 h 169053"/>
              <a:gd name="connsiteX2" fmla="*/ 389630 w 740673"/>
              <a:gd name="connsiteY2" fmla="*/ 0 h 169053"/>
              <a:gd name="connsiteX3" fmla="*/ 740673 w 740673"/>
              <a:gd name="connsiteY3" fmla="*/ 169054 h 169053"/>
              <a:gd name="connsiteX4" fmla="*/ 351044 w 740673"/>
              <a:gd name="connsiteY4" fmla="*/ 169054 h 169053"/>
              <a:gd name="connsiteX5" fmla="*/ 351044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351044" y="169054"/>
                </a:moveTo>
                <a:lnTo>
                  <a:pt x="0" y="0"/>
                </a:lnTo>
                <a:lnTo>
                  <a:pt x="389630" y="0"/>
                </a:lnTo>
                <a:lnTo>
                  <a:pt x="740673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6AA101AC-8A27-1AB6-5EAB-939540D6FE10}"/>
              </a:ext>
            </a:extLst>
          </p:cNvPr>
          <p:cNvSpPr/>
          <p:nvPr/>
        </p:nvSpPr>
        <p:spPr>
          <a:xfrm>
            <a:off x="6169032" y="4739738"/>
            <a:ext cx="719259" cy="684485"/>
          </a:xfrm>
          <a:custGeom>
            <a:avLst/>
            <a:gdLst>
              <a:gd name="connsiteX0" fmla="*/ 86701 w 719259"/>
              <a:gd name="connsiteY0" fmla="*/ 684485 h 684485"/>
              <a:gd name="connsiteX1" fmla="*/ 0 w 719259"/>
              <a:gd name="connsiteY1" fmla="*/ 304625 h 684485"/>
              <a:gd name="connsiteX2" fmla="*/ 242930 w 719259"/>
              <a:gd name="connsiteY2" fmla="*/ 0 h 684485"/>
              <a:gd name="connsiteX3" fmla="*/ 632560 w 719259"/>
              <a:gd name="connsiteY3" fmla="*/ 0 h 684485"/>
              <a:gd name="connsiteX4" fmla="*/ 719260 w 719259"/>
              <a:gd name="connsiteY4" fmla="*/ 379861 h 684485"/>
              <a:gd name="connsiteX5" fmla="*/ 476330 w 719259"/>
              <a:gd name="connsiteY5" fmla="*/ 684485 h 684485"/>
              <a:gd name="connsiteX6" fmla="*/ 86701 w 719259"/>
              <a:gd name="connsiteY6" fmla="*/ 684485 h 684485"/>
              <a:gd name="connsiteX7" fmla="*/ 86701 w 719259"/>
              <a:gd name="connsiteY7" fmla="*/ 68448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9259" h="684485">
                <a:moveTo>
                  <a:pt x="86701" y="684485"/>
                </a:moveTo>
                <a:lnTo>
                  <a:pt x="0" y="304625"/>
                </a:lnTo>
                <a:lnTo>
                  <a:pt x="242930" y="0"/>
                </a:lnTo>
                <a:lnTo>
                  <a:pt x="632560" y="0"/>
                </a:lnTo>
                <a:lnTo>
                  <a:pt x="719260" y="379861"/>
                </a:lnTo>
                <a:lnTo>
                  <a:pt x="476330" y="684485"/>
                </a:lnTo>
                <a:lnTo>
                  <a:pt x="86701" y="684485"/>
                </a:lnTo>
                <a:lnTo>
                  <a:pt x="86701" y="684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3DD081D5-6372-5167-C886-50D9004ABD95}"/>
              </a:ext>
            </a:extLst>
          </p:cNvPr>
          <p:cNvSpPr/>
          <p:nvPr/>
        </p:nvSpPr>
        <p:spPr>
          <a:xfrm>
            <a:off x="6169032" y="1968315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D3B2378D-CE22-B6DF-B49F-FE4A7FE69E06}"/>
              </a:ext>
            </a:extLst>
          </p:cNvPr>
          <p:cNvSpPr/>
          <p:nvPr/>
        </p:nvSpPr>
        <p:spPr>
          <a:xfrm>
            <a:off x="6411962" y="6108709"/>
            <a:ext cx="476329" cy="379860"/>
          </a:xfrm>
          <a:custGeom>
            <a:avLst/>
            <a:gdLst>
              <a:gd name="connsiteX0" fmla="*/ 86701 w 476329"/>
              <a:gd name="connsiteY0" fmla="*/ 379861 h 379860"/>
              <a:gd name="connsiteX1" fmla="*/ 0 w 476329"/>
              <a:gd name="connsiteY1" fmla="*/ 0 h 379860"/>
              <a:gd name="connsiteX2" fmla="*/ 389630 w 476329"/>
              <a:gd name="connsiteY2" fmla="*/ 0 h 379860"/>
              <a:gd name="connsiteX3" fmla="*/ 476330 w 476329"/>
              <a:gd name="connsiteY3" fmla="*/ 379861 h 379860"/>
              <a:gd name="connsiteX4" fmla="*/ 86701 w 476329"/>
              <a:gd name="connsiteY4" fmla="*/ 379861 h 379860"/>
              <a:gd name="connsiteX5" fmla="*/ 86701 w 476329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29" h="379860">
                <a:moveTo>
                  <a:pt x="86701" y="379861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72C9E19E-8644-1CDE-3E5C-CD36C0AB2BF7}"/>
              </a:ext>
            </a:extLst>
          </p:cNvPr>
          <p:cNvSpPr/>
          <p:nvPr/>
        </p:nvSpPr>
        <p:spPr>
          <a:xfrm>
            <a:off x="5817988" y="430291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30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FA7DC0EE-458B-EF72-28B0-618458A00B64}"/>
              </a:ext>
            </a:extLst>
          </p:cNvPr>
          <p:cNvSpPr/>
          <p:nvPr/>
        </p:nvSpPr>
        <p:spPr>
          <a:xfrm>
            <a:off x="6169032" y="7511162"/>
            <a:ext cx="476330" cy="379860"/>
          </a:xfrm>
          <a:custGeom>
            <a:avLst/>
            <a:gdLst>
              <a:gd name="connsiteX0" fmla="*/ 86701 w 476330"/>
              <a:gd name="connsiteY0" fmla="*/ 379860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0 h 379860"/>
              <a:gd name="connsiteX4" fmla="*/ 86701 w 476330"/>
              <a:gd name="connsiteY4" fmla="*/ 379860 h 379860"/>
              <a:gd name="connsiteX5" fmla="*/ 86701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0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0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7025202F-9E73-5447-B452-B54D6782E3E9}"/>
              </a:ext>
            </a:extLst>
          </p:cNvPr>
          <p:cNvSpPr/>
          <p:nvPr/>
        </p:nvSpPr>
        <p:spPr>
          <a:xfrm>
            <a:off x="6411962" y="-803108"/>
            <a:ext cx="476329" cy="379860"/>
          </a:xfrm>
          <a:custGeom>
            <a:avLst/>
            <a:gdLst>
              <a:gd name="connsiteX0" fmla="*/ 86701 w 476329"/>
              <a:gd name="connsiteY0" fmla="*/ 379861 h 379860"/>
              <a:gd name="connsiteX1" fmla="*/ 0 w 476329"/>
              <a:gd name="connsiteY1" fmla="*/ 0 h 379860"/>
              <a:gd name="connsiteX2" fmla="*/ 389630 w 476329"/>
              <a:gd name="connsiteY2" fmla="*/ 0 h 379860"/>
              <a:gd name="connsiteX3" fmla="*/ 476330 w 476329"/>
              <a:gd name="connsiteY3" fmla="*/ 379861 h 379860"/>
              <a:gd name="connsiteX4" fmla="*/ 86701 w 476329"/>
              <a:gd name="connsiteY4" fmla="*/ 379861 h 379860"/>
              <a:gd name="connsiteX5" fmla="*/ 86701 w 476329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29" h="379860">
                <a:moveTo>
                  <a:pt x="86701" y="379861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79AFF617-63BA-98A7-FD3A-239A0159FE02}"/>
              </a:ext>
            </a:extLst>
          </p:cNvPr>
          <p:cNvSpPr/>
          <p:nvPr/>
        </p:nvSpPr>
        <p:spPr>
          <a:xfrm>
            <a:off x="6169032" y="3032660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60 w 632559"/>
              <a:gd name="connsiteY2" fmla="*/ 0 h 304624"/>
              <a:gd name="connsiteX3" fmla="*/ 389629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60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DF144867-9259-D16F-BD20-3F27F4D496D7}"/>
              </a:ext>
            </a:extLst>
          </p:cNvPr>
          <p:cNvSpPr/>
          <p:nvPr/>
        </p:nvSpPr>
        <p:spPr>
          <a:xfrm>
            <a:off x="6169032" y="8575508"/>
            <a:ext cx="632559" cy="304624"/>
          </a:xfrm>
          <a:custGeom>
            <a:avLst/>
            <a:gdLst>
              <a:gd name="connsiteX0" fmla="*/ 0 w 632559"/>
              <a:gd name="connsiteY0" fmla="*/ 304624 h 304624"/>
              <a:gd name="connsiteX1" fmla="*/ 242930 w 632559"/>
              <a:gd name="connsiteY1" fmla="*/ 0 h 304624"/>
              <a:gd name="connsiteX2" fmla="*/ 632560 w 632559"/>
              <a:gd name="connsiteY2" fmla="*/ 0 h 304624"/>
              <a:gd name="connsiteX3" fmla="*/ 389629 w 632559"/>
              <a:gd name="connsiteY3" fmla="*/ 304624 h 304624"/>
              <a:gd name="connsiteX4" fmla="*/ 0 w 632559"/>
              <a:gd name="connsiteY4" fmla="*/ 304624 h 304624"/>
              <a:gd name="connsiteX5" fmla="*/ 0 w 632559"/>
              <a:gd name="connsiteY5" fmla="*/ 304624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4"/>
                </a:moveTo>
                <a:lnTo>
                  <a:pt x="242930" y="0"/>
                </a:lnTo>
                <a:lnTo>
                  <a:pt x="632560" y="0"/>
                </a:lnTo>
                <a:lnTo>
                  <a:pt x="389629" y="304624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493D279F-6599-1D4B-8908-549446504658}"/>
              </a:ext>
            </a:extLst>
          </p:cNvPr>
          <p:cNvSpPr/>
          <p:nvPr/>
        </p:nvSpPr>
        <p:spPr>
          <a:xfrm>
            <a:off x="6169032" y="1663690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60 w 632559"/>
              <a:gd name="connsiteY2" fmla="*/ 0 h 304624"/>
              <a:gd name="connsiteX3" fmla="*/ 389629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60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C3CDDD7C-2784-BF21-C1F5-5EB2C7B13FF8}"/>
              </a:ext>
            </a:extLst>
          </p:cNvPr>
          <p:cNvSpPr/>
          <p:nvPr/>
        </p:nvSpPr>
        <p:spPr>
          <a:xfrm>
            <a:off x="6255733" y="-423247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30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30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C936DD6D-C6A3-5CF3-3A60-19779E506050}"/>
              </a:ext>
            </a:extLst>
          </p:cNvPr>
          <p:cNvSpPr/>
          <p:nvPr/>
        </p:nvSpPr>
        <p:spPr>
          <a:xfrm>
            <a:off x="1835459" y="5804084"/>
            <a:ext cx="719260" cy="684485"/>
          </a:xfrm>
          <a:custGeom>
            <a:avLst/>
            <a:gdLst>
              <a:gd name="connsiteX0" fmla="*/ 242930 w 719260"/>
              <a:gd name="connsiteY0" fmla="*/ 684485 h 684485"/>
              <a:gd name="connsiteX1" fmla="*/ 0 w 719260"/>
              <a:gd name="connsiteY1" fmla="*/ 379861 h 684485"/>
              <a:gd name="connsiteX2" fmla="*/ 86701 w 719260"/>
              <a:gd name="connsiteY2" fmla="*/ 0 h 684485"/>
              <a:gd name="connsiteX3" fmla="*/ 476330 w 719260"/>
              <a:gd name="connsiteY3" fmla="*/ 0 h 684485"/>
              <a:gd name="connsiteX4" fmla="*/ 719260 w 719260"/>
              <a:gd name="connsiteY4" fmla="*/ 304625 h 684485"/>
              <a:gd name="connsiteX5" fmla="*/ 632559 w 719260"/>
              <a:gd name="connsiteY5" fmla="*/ 684485 h 684485"/>
              <a:gd name="connsiteX6" fmla="*/ 242930 w 719260"/>
              <a:gd name="connsiteY6" fmla="*/ 684485 h 684485"/>
              <a:gd name="connsiteX7" fmla="*/ 242930 w 719260"/>
              <a:gd name="connsiteY7" fmla="*/ 68448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9260" h="684485">
                <a:moveTo>
                  <a:pt x="242930" y="684485"/>
                </a:moveTo>
                <a:lnTo>
                  <a:pt x="0" y="379861"/>
                </a:lnTo>
                <a:lnTo>
                  <a:pt x="86701" y="0"/>
                </a:lnTo>
                <a:lnTo>
                  <a:pt x="476330" y="0"/>
                </a:lnTo>
                <a:lnTo>
                  <a:pt x="719260" y="304625"/>
                </a:lnTo>
                <a:lnTo>
                  <a:pt x="632559" y="684485"/>
                </a:lnTo>
                <a:lnTo>
                  <a:pt x="242930" y="684485"/>
                </a:lnTo>
                <a:lnTo>
                  <a:pt x="242930" y="684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AA31F040-762D-DBC0-5662-FB97588FBF45}"/>
              </a:ext>
            </a:extLst>
          </p:cNvPr>
          <p:cNvSpPr/>
          <p:nvPr/>
        </p:nvSpPr>
        <p:spPr>
          <a:xfrm>
            <a:off x="2186503" y="3886200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30 w 632559"/>
              <a:gd name="connsiteY2" fmla="*/ 0 h 304624"/>
              <a:gd name="connsiteX3" fmla="*/ 632559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30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" name="Freeform: Shape 76">
            <a:extLst>
              <a:ext uri="{FF2B5EF4-FFF2-40B4-BE49-F238E27FC236}">
                <a16:creationId xmlns:a16="http://schemas.microsoft.com/office/drawing/2014/main" id="{F2809057-8642-2CB6-9A06-90DB4297AABC}"/>
              </a:ext>
            </a:extLst>
          </p:cNvPr>
          <p:cNvSpPr/>
          <p:nvPr/>
        </p:nvSpPr>
        <p:spPr>
          <a:xfrm>
            <a:off x="1835459" y="7891022"/>
            <a:ext cx="632559" cy="304625"/>
          </a:xfrm>
          <a:custGeom>
            <a:avLst/>
            <a:gdLst>
              <a:gd name="connsiteX0" fmla="*/ 242930 w 632559"/>
              <a:gd name="connsiteY0" fmla="*/ 304625 h 304625"/>
              <a:gd name="connsiteX1" fmla="*/ 0 w 632559"/>
              <a:gd name="connsiteY1" fmla="*/ 0 h 304625"/>
              <a:gd name="connsiteX2" fmla="*/ 389630 w 632559"/>
              <a:gd name="connsiteY2" fmla="*/ 0 h 304625"/>
              <a:gd name="connsiteX3" fmla="*/ 632559 w 632559"/>
              <a:gd name="connsiteY3" fmla="*/ 304625 h 304625"/>
              <a:gd name="connsiteX4" fmla="*/ 242930 w 632559"/>
              <a:gd name="connsiteY4" fmla="*/ 304625 h 304625"/>
              <a:gd name="connsiteX5" fmla="*/ 242930 w 632559"/>
              <a:gd name="connsiteY5" fmla="*/ 304625 h 30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5">
                <a:moveTo>
                  <a:pt x="242930" y="304625"/>
                </a:moveTo>
                <a:lnTo>
                  <a:pt x="0" y="0"/>
                </a:lnTo>
                <a:lnTo>
                  <a:pt x="389630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F2A01C28-2A65-8CEF-FBF8-38C89193F756}"/>
              </a:ext>
            </a:extLst>
          </p:cNvPr>
          <p:cNvSpPr/>
          <p:nvPr/>
        </p:nvSpPr>
        <p:spPr>
          <a:xfrm>
            <a:off x="1835459" y="2348175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30 w 632559"/>
              <a:gd name="connsiteY2" fmla="*/ 0 h 304624"/>
              <a:gd name="connsiteX3" fmla="*/ 632559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30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2FB26ED0-B193-AA49-D763-8BF465AE5178}"/>
              </a:ext>
            </a:extLst>
          </p:cNvPr>
          <p:cNvSpPr/>
          <p:nvPr/>
        </p:nvSpPr>
        <p:spPr>
          <a:xfrm>
            <a:off x="2186503" y="810151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30 w 632559"/>
              <a:gd name="connsiteY2" fmla="*/ 0 h 304624"/>
              <a:gd name="connsiteX3" fmla="*/ 632559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30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30AA8482-FFED-C03E-CB4B-1CBBDA9AEE30}"/>
              </a:ext>
            </a:extLst>
          </p:cNvPr>
          <p:cNvSpPr/>
          <p:nvPr/>
        </p:nvSpPr>
        <p:spPr>
          <a:xfrm>
            <a:off x="1835459" y="-727872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30 w 632559"/>
              <a:gd name="connsiteY2" fmla="*/ 0 h 304624"/>
              <a:gd name="connsiteX3" fmla="*/ 632559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30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16F37E0B-35E2-D350-79A0-E290A58D27C9}"/>
              </a:ext>
            </a:extLst>
          </p:cNvPr>
          <p:cNvSpPr/>
          <p:nvPr/>
        </p:nvSpPr>
        <p:spPr>
          <a:xfrm>
            <a:off x="2078390" y="3032660"/>
            <a:ext cx="827373" cy="548914"/>
          </a:xfrm>
          <a:custGeom>
            <a:avLst/>
            <a:gdLst>
              <a:gd name="connsiteX0" fmla="*/ 351044 w 827373"/>
              <a:gd name="connsiteY0" fmla="*/ 548914 h 548914"/>
              <a:gd name="connsiteX1" fmla="*/ 0 w 827373"/>
              <a:gd name="connsiteY1" fmla="*/ 379861 h 548914"/>
              <a:gd name="connsiteX2" fmla="*/ 86701 w 827373"/>
              <a:gd name="connsiteY2" fmla="*/ 0 h 548914"/>
              <a:gd name="connsiteX3" fmla="*/ 476330 w 827373"/>
              <a:gd name="connsiteY3" fmla="*/ 0 h 548914"/>
              <a:gd name="connsiteX4" fmla="*/ 827374 w 827373"/>
              <a:gd name="connsiteY4" fmla="*/ 169054 h 548914"/>
              <a:gd name="connsiteX5" fmla="*/ 740673 w 827373"/>
              <a:gd name="connsiteY5" fmla="*/ 548914 h 548914"/>
              <a:gd name="connsiteX6" fmla="*/ 351044 w 827373"/>
              <a:gd name="connsiteY6" fmla="*/ 548914 h 548914"/>
              <a:gd name="connsiteX7" fmla="*/ 351044 w 827373"/>
              <a:gd name="connsiteY7" fmla="*/ 54891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27373" h="548914">
                <a:moveTo>
                  <a:pt x="351044" y="548914"/>
                </a:moveTo>
                <a:lnTo>
                  <a:pt x="0" y="379861"/>
                </a:lnTo>
                <a:lnTo>
                  <a:pt x="86701" y="0"/>
                </a:lnTo>
                <a:lnTo>
                  <a:pt x="476330" y="0"/>
                </a:lnTo>
                <a:lnTo>
                  <a:pt x="827374" y="169054"/>
                </a:lnTo>
                <a:lnTo>
                  <a:pt x="740673" y="548914"/>
                </a:lnTo>
                <a:lnTo>
                  <a:pt x="351044" y="548914"/>
                </a:lnTo>
                <a:lnTo>
                  <a:pt x="351044" y="54891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6309C2AF-7DFB-640B-8438-3A6793CA5915}"/>
              </a:ext>
            </a:extLst>
          </p:cNvPr>
          <p:cNvSpPr/>
          <p:nvPr/>
        </p:nvSpPr>
        <p:spPr>
          <a:xfrm>
            <a:off x="1835459" y="1968315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30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" name="Freeform: Shape 82">
            <a:extLst>
              <a:ext uri="{FF2B5EF4-FFF2-40B4-BE49-F238E27FC236}">
                <a16:creationId xmlns:a16="http://schemas.microsoft.com/office/drawing/2014/main" id="{877243C6-3557-35EE-7E37-FBB55D3F1AB1}"/>
              </a:ext>
            </a:extLst>
          </p:cNvPr>
          <p:cNvSpPr/>
          <p:nvPr/>
        </p:nvSpPr>
        <p:spPr>
          <a:xfrm>
            <a:off x="2078390" y="4739738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" name="Freeform: Shape 83">
            <a:extLst>
              <a:ext uri="{FF2B5EF4-FFF2-40B4-BE49-F238E27FC236}">
                <a16:creationId xmlns:a16="http://schemas.microsoft.com/office/drawing/2014/main" id="{D3E948E5-1AFC-5467-707B-AA65D11463DC}"/>
              </a:ext>
            </a:extLst>
          </p:cNvPr>
          <p:cNvSpPr/>
          <p:nvPr/>
        </p:nvSpPr>
        <p:spPr>
          <a:xfrm>
            <a:off x="2186503" y="430291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30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0E325DBE-729B-2848-53FA-EA9EF4248533}"/>
              </a:ext>
            </a:extLst>
          </p:cNvPr>
          <p:cNvSpPr/>
          <p:nvPr/>
        </p:nvSpPr>
        <p:spPr>
          <a:xfrm>
            <a:off x="1835459" y="-1107732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30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F3690908-0608-1F06-8B34-AA481CBFFBC5}"/>
              </a:ext>
            </a:extLst>
          </p:cNvPr>
          <p:cNvSpPr/>
          <p:nvPr/>
        </p:nvSpPr>
        <p:spPr>
          <a:xfrm>
            <a:off x="2186503" y="7342108"/>
            <a:ext cx="476330" cy="379860"/>
          </a:xfrm>
          <a:custGeom>
            <a:avLst/>
            <a:gdLst>
              <a:gd name="connsiteX0" fmla="*/ 0 w 476330"/>
              <a:gd name="connsiteY0" fmla="*/ 379860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30 w 476330"/>
              <a:gd name="connsiteY3" fmla="*/ 379860 h 379860"/>
              <a:gd name="connsiteX4" fmla="*/ 0 w 476330"/>
              <a:gd name="connsiteY4" fmla="*/ 379860 h 379860"/>
              <a:gd name="connsiteX5" fmla="*/ 0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0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0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" name="Freeform: Shape 86">
            <a:extLst>
              <a:ext uri="{FF2B5EF4-FFF2-40B4-BE49-F238E27FC236}">
                <a16:creationId xmlns:a16="http://schemas.microsoft.com/office/drawing/2014/main" id="{FECC26F0-8645-0AF0-D7AB-CF5ABE0A3500}"/>
              </a:ext>
            </a:extLst>
          </p:cNvPr>
          <p:cNvSpPr/>
          <p:nvPr/>
        </p:nvSpPr>
        <p:spPr>
          <a:xfrm>
            <a:off x="1835459" y="8880132"/>
            <a:ext cx="476330" cy="379861"/>
          </a:xfrm>
          <a:custGeom>
            <a:avLst/>
            <a:gdLst>
              <a:gd name="connsiteX0" fmla="*/ 0 w 476330"/>
              <a:gd name="connsiteY0" fmla="*/ 379861 h 379861"/>
              <a:gd name="connsiteX1" fmla="*/ 86701 w 476330"/>
              <a:gd name="connsiteY1" fmla="*/ 0 h 379861"/>
              <a:gd name="connsiteX2" fmla="*/ 476330 w 476330"/>
              <a:gd name="connsiteY2" fmla="*/ 0 h 379861"/>
              <a:gd name="connsiteX3" fmla="*/ 389630 w 476330"/>
              <a:gd name="connsiteY3" fmla="*/ 379861 h 379861"/>
              <a:gd name="connsiteX4" fmla="*/ 0 w 476330"/>
              <a:gd name="connsiteY4" fmla="*/ 379861 h 379861"/>
              <a:gd name="connsiteX5" fmla="*/ 0 w 476330"/>
              <a:gd name="connsiteY5" fmla="*/ 379861 h 379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1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" name="Freeform: Shape 87">
            <a:extLst>
              <a:ext uri="{FF2B5EF4-FFF2-40B4-BE49-F238E27FC236}">
                <a16:creationId xmlns:a16="http://schemas.microsoft.com/office/drawing/2014/main" id="{888B2F03-5A82-6603-3809-D8EF7ADAFAEB}"/>
              </a:ext>
            </a:extLst>
          </p:cNvPr>
          <p:cNvSpPr/>
          <p:nvPr/>
        </p:nvSpPr>
        <p:spPr>
          <a:xfrm>
            <a:off x="2078390" y="1114776"/>
            <a:ext cx="740673" cy="169053"/>
          </a:xfrm>
          <a:custGeom>
            <a:avLst/>
            <a:gdLst>
              <a:gd name="connsiteX0" fmla="*/ 0 w 740673"/>
              <a:gd name="connsiteY0" fmla="*/ 169054 h 169053"/>
              <a:gd name="connsiteX1" fmla="*/ 351044 w 740673"/>
              <a:gd name="connsiteY1" fmla="*/ 0 h 169053"/>
              <a:gd name="connsiteX2" fmla="*/ 740673 w 740673"/>
              <a:gd name="connsiteY2" fmla="*/ 0 h 169053"/>
              <a:gd name="connsiteX3" fmla="*/ 389629 w 740673"/>
              <a:gd name="connsiteY3" fmla="*/ 169054 h 169053"/>
              <a:gd name="connsiteX4" fmla="*/ 0 w 740673"/>
              <a:gd name="connsiteY4" fmla="*/ 169054 h 169053"/>
              <a:gd name="connsiteX5" fmla="*/ 0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0" y="169054"/>
                </a:moveTo>
                <a:lnTo>
                  <a:pt x="351044" y="0"/>
                </a:lnTo>
                <a:lnTo>
                  <a:pt x="740673" y="0"/>
                </a:lnTo>
                <a:lnTo>
                  <a:pt x="389629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" name="Freeform: Shape 88">
            <a:extLst>
              <a:ext uri="{FF2B5EF4-FFF2-40B4-BE49-F238E27FC236}">
                <a16:creationId xmlns:a16="http://schemas.microsoft.com/office/drawing/2014/main" id="{8AF7968C-B27C-9985-D13F-9B72C8A88009}"/>
              </a:ext>
            </a:extLst>
          </p:cNvPr>
          <p:cNvSpPr/>
          <p:nvPr/>
        </p:nvSpPr>
        <p:spPr>
          <a:xfrm>
            <a:off x="2078390" y="4190824"/>
            <a:ext cx="827373" cy="548914"/>
          </a:xfrm>
          <a:custGeom>
            <a:avLst/>
            <a:gdLst>
              <a:gd name="connsiteX0" fmla="*/ 86701 w 827373"/>
              <a:gd name="connsiteY0" fmla="*/ 548914 h 548914"/>
              <a:gd name="connsiteX1" fmla="*/ 0 w 827373"/>
              <a:gd name="connsiteY1" fmla="*/ 169054 h 548914"/>
              <a:gd name="connsiteX2" fmla="*/ 351044 w 827373"/>
              <a:gd name="connsiteY2" fmla="*/ 0 h 548914"/>
              <a:gd name="connsiteX3" fmla="*/ 740673 w 827373"/>
              <a:gd name="connsiteY3" fmla="*/ 0 h 548914"/>
              <a:gd name="connsiteX4" fmla="*/ 827374 w 827373"/>
              <a:gd name="connsiteY4" fmla="*/ 379860 h 548914"/>
              <a:gd name="connsiteX5" fmla="*/ 476330 w 827373"/>
              <a:gd name="connsiteY5" fmla="*/ 548914 h 548914"/>
              <a:gd name="connsiteX6" fmla="*/ 86701 w 827373"/>
              <a:gd name="connsiteY6" fmla="*/ 548914 h 548914"/>
              <a:gd name="connsiteX7" fmla="*/ 86701 w 827373"/>
              <a:gd name="connsiteY7" fmla="*/ 54891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27373" h="548914">
                <a:moveTo>
                  <a:pt x="86701" y="548914"/>
                </a:moveTo>
                <a:lnTo>
                  <a:pt x="0" y="169054"/>
                </a:lnTo>
                <a:lnTo>
                  <a:pt x="351044" y="0"/>
                </a:lnTo>
                <a:lnTo>
                  <a:pt x="740673" y="0"/>
                </a:lnTo>
                <a:lnTo>
                  <a:pt x="827374" y="379860"/>
                </a:lnTo>
                <a:lnTo>
                  <a:pt x="476330" y="548914"/>
                </a:lnTo>
                <a:lnTo>
                  <a:pt x="86701" y="548914"/>
                </a:lnTo>
                <a:lnTo>
                  <a:pt x="86701" y="54891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B8C09B8D-D8B3-0113-712B-4AAD2E825CCC}"/>
              </a:ext>
            </a:extLst>
          </p:cNvPr>
          <p:cNvSpPr/>
          <p:nvPr/>
        </p:nvSpPr>
        <p:spPr>
          <a:xfrm>
            <a:off x="1835459" y="7721969"/>
            <a:ext cx="740673" cy="169053"/>
          </a:xfrm>
          <a:custGeom>
            <a:avLst/>
            <a:gdLst>
              <a:gd name="connsiteX0" fmla="*/ 0 w 740673"/>
              <a:gd name="connsiteY0" fmla="*/ 169054 h 169053"/>
              <a:gd name="connsiteX1" fmla="*/ 351044 w 740673"/>
              <a:gd name="connsiteY1" fmla="*/ 0 h 169053"/>
              <a:gd name="connsiteX2" fmla="*/ 740674 w 740673"/>
              <a:gd name="connsiteY2" fmla="*/ 0 h 169053"/>
              <a:gd name="connsiteX3" fmla="*/ 389630 w 740673"/>
              <a:gd name="connsiteY3" fmla="*/ 169054 h 169053"/>
              <a:gd name="connsiteX4" fmla="*/ 0 w 740673"/>
              <a:gd name="connsiteY4" fmla="*/ 169054 h 169053"/>
              <a:gd name="connsiteX5" fmla="*/ 0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0" y="169054"/>
                </a:moveTo>
                <a:lnTo>
                  <a:pt x="351044" y="0"/>
                </a:lnTo>
                <a:lnTo>
                  <a:pt x="740674" y="0"/>
                </a:lnTo>
                <a:lnTo>
                  <a:pt x="389630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D0ADDFEC-E389-A58B-B8A4-DCFD9DD79E28}"/>
              </a:ext>
            </a:extLst>
          </p:cNvPr>
          <p:cNvSpPr/>
          <p:nvPr/>
        </p:nvSpPr>
        <p:spPr>
          <a:xfrm>
            <a:off x="2078390" y="6488569"/>
            <a:ext cx="740673" cy="169053"/>
          </a:xfrm>
          <a:custGeom>
            <a:avLst/>
            <a:gdLst>
              <a:gd name="connsiteX0" fmla="*/ 351044 w 740673"/>
              <a:gd name="connsiteY0" fmla="*/ 169054 h 169053"/>
              <a:gd name="connsiteX1" fmla="*/ 0 w 740673"/>
              <a:gd name="connsiteY1" fmla="*/ 0 h 169053"/>
              <a:gd name="connsiteX2" fmla="*/ 389629 w 740673"/>
              <a:gd name="connsiteY2" fmla="*/ 0 h 169053"/>
              <a:gd name="connsiteX3" fmla="*/ 740673 w 740673"/>
              <a:gd name="connsiteY3" fmla="*/ 169054 h 169053"/>
              <a:gd name="connsiteX4" fmla="*/ 351044 w 740673"/>
              <a:gd name="connsiteY4" fmla="*/ 169054 h 169053"/>
              <a:gd name="connsiteX5" fmla="*/ 351044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351044" y="169054"/>
                </a:moveTo>
                <a:lnTo>
                  <a:pt x="0" y="0"/>
                </a:lnTo>
                <a:lnTo>
                  <a:pt x="389629" y="0"/>
                </a:lnTo>
                <a:lnTo>
                  <a:pt x="740673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" name="Freeform: Shape 91">
            <a:extLst>
              <a:ext uri="{FF2B5EF4-FFF2-40B4-BE49-F238E27FC236}">
                <a16:creationId xmlns:a16="http://schemas.microsoft.com/office/drawing/2014/main" id="{E334CCA8-4592-CFF9-BE5E-121CEF47CC7A}"/>
              </a:ext>
            </a:extLst>
          </p:cNvPr>
          <p:cNvSpPr/>
          <p:nvPr/>
        </p:nvSpPr>
        <p:spPr>
          <a:xfrm>
            <a:off x="1835459" y="-118623"/>
            <a:ext cx="740673" cy="169053"/>
          </a:xfrm>
          <a:custGeom>
            <a:avLst/>
            <a:gdLst>
              <a:gd name="connsiteX0" fmla="*/ 351044 w 740673"/>
              <a:gd name="connsiteY0" fmla="*/ 169054 h 169053"/>
              <a:gd name="connsiteX1" fmla="*/ 0 w 740673"/>
              <a:gd name="connsiteY1" fmla="*/ 0 h 169053"/>
              <a:gd name="connsiteX2" fmla="*/ 389630 w 740673"/>
              <a:gd name="connsiteY2" fmla="*/ 0 h 169053"/>
              <a:gd name="connsiteX3" fmla="*/ 740674 w 740673"/>
              <a:gd name="connsiteY3" fmla="*/ 169054 h 169053"/>
              <a:gd name="connsiteX4" fmla="*/ 351044 w 740673"/>
              <a:gd name="connsiteY4" fmla="*/ 169054 h 169053"/>
              <a:gd name="connsiteX5" fmla="*/ 351044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351044" y="169054"/>
                </a:moveTo>
                <a:lnTo>
                  <a:pt x="0" y="0"/>
                </a:lnTo>
                <a:lnTo>
                  <a:pt x="389630" y="0"/>
                </a:lnTo>
                <a:lnTo>
                  <a:pt x="740674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" name="Freeform: Shape 92">
            <a:extLst>
              <a:ext uri="{FF2B5EF4-FFF2-40B4-BE49-F238E27FC236}">
                <a16:creationId xmlns:a16="http://schemas.microsoft.com/office/drawing/2014/main" id="{1A49AA9D-6A75-DA1D-F256-0FC489801E7B}"/>
              </a:ext>
            </a:extLst>
          </p:cNvPr>
          <p:cNvSpPr/>
          <p:nvPr/>
        </p:nvSpPr>
        <p:spPr>
          <a:xfrm>
            <a:off x="1835459" y="5424224"/>
            <a:ext cx="476330" cy="379860"/>
          </a:xfrm>
          <a:custGeom>
            <a:avLst/>
            <a:gdLst>
              <a:gd name="connsiteX0" fmla="*/ 86701 w 476330"/>
              <a:gd name="connsiteY0" fmla="*/ 379860 h 379860"/>
              <a:gd name="connsiteX1" fmla="*/ 0 w 476330"/>
              <a:gd name="connsiteY1" fmla="*/ 0 h 379860"/>
              <a:gd name="connsiteX2" fmla="*/ 389630 w 476330"/>
              <a:gd name="connsiteY2" fmla="*/ 0 h 379860"/>
              <a:gd name="connsiteX3" fmla="*/ 476330 w 476330"/>
              <a:gd name="connsiteY3" fmla="*/ 379860 h 379860"/>
              <a:gd name="connsiteX4" fmla="*/ 86701 w 476330"/>
              <a:gd name="connsiteY4" fmla="*/ 379860 h 379860"/>
              <a:gd name="connsiteX5" fmla="*/ 86701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0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0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" name="Freeform: Shape 93">
            <a:extLst>
              <a:ext uri="{FF2B5EF4-FFF2-40B4-BE49-F238E27FC236}">
                <a16:creationId xmlns:a16="http://schemas.microsoft.com/office/drawing/2014/main" id="{FF695E86-8127-0775-D94A-B1C12657D8D2}"/>
              </a:ext>
            </a:extLst>
          </p:cNvPr>
          <p:cNvSpPr/>
          <p:nvPr/>
        </p:nvSpPr>
        <p:spPr>
          <a:xfrm>
            <a:off x="2078390" y="2652800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" name="Freeform: Shape 94">
            <a:extLst>
              <a:ext uri="{FF2B5EF4-FFF2-40B4-BE49-F238E27FC236}">
                <a16:creationId xmlns:a16="http://schemas.microsoft.com/office/drawing/2014/main" id="{F6D494B4-F966-312A-6F0A-AB7653EF3B5F}"/>
              </a:ext>
            </a:extLst>
          </p:cNvPr>
          <p:cNvSpPr/>
          <p:nvPr/>
        </p:nvSpPr>
        <p:spPr>
          <a:xfrm>
            <a:off x="2186503" y="6962248"/>
            <a:ext cx="476330" cy="379860"/>
          </a:xfrm>
          <a:custGeom>
            <a:avLst/>
            <a:gdLst>
              <a:gd name="connsiteX0" fmla="*/ 86701 w 476330"/>
              <a:gd name="connsiteY0" fmla="*/ 379860 h 379860"/>
              <a:gd name="connsiteX1" fmla="*/ 0 w 476330"/>
              <a:gd name="connsiteY1" fmla="*/ 0 h 379860"/>
              <a:gd name="connsiteX2" fmla="*/ 389630 w 476330"/>
              <a:gd name="connsiteY2" fmla="*/ 0 h 379860"/>
              <a:gd name="connsiteX3" fmla="*/ 476330 w 476330"/>
              <a:gd name="connsiteY3" fmla="*/ 379860 h 379860"/>
              <a:gd name="connsiteX4" fmla="*/ 86701 w 476330"/>
              <a:gd name="connsiteY4" fmla="*/ 379860 h 379860"/>
              <a:gd name="connsiteX5" fmla="*/ 86701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0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0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" name="Freeform: Shape 95">
            <a:extLst>
              <a:ext uri="{FF2B5EF4-FFF2-40B4-BE49-F238E27FC236}">
                <a16:creationId xmlns:a16="http://schemas.microsoft.com/office/drawing/2014/main" id="{DC820154-DB55-26F9-5A38-423E341E23A4}"/>
              </a:ext>
            </a:extLst>
          </p:cNvPr>
          <p:cNvSpPr/>
          <p:nvPr/>
        </p:nvSpPr>
        <p:spPr>
          <a:xfrm>
            <a:off x="1835459" y="1283830"/>
            <a:ext cx="719260" cy="684485"/>
          </a:xfrm>
          <a:custGeom>
            <a:avLst/>
            <a:gdLst>
              <a:gd name="connsiteX0" fmla="*/ 86701 w 719260"/>
              <a:gd name="connsiteY0" fmla="*/ 684485 h 684485"/>
              <a:gd name="connsiteX1" fmla="*/ 0 w 719260"/>
              <a:gd name="connsiteY1" fmla="*/ 304625 h 684485"/>
              <a:gd name="connsiteX2" fmla="*/ 242930 w 719260"/>
              <a:gd name="connsiteY2" fmla="*/ 0 h 684485"/>
              <a:gd name="connsiteX3" fmla="*/ 632559 w 719260"/>
              <a:gd name="connsiteY3" fmla="*/ 0 h 684485"/>
              <a:gd name="connsiteX4" fmla="*/ 719260 w 719260"/>
              <a:gd name="connsiteY4" fmla="*/ 379861 h 684485"/>
              <a:gd name="connsiteX5" fmla="*/ 476330 w 719260"/>
              <a:gd name="connsiteY5" fmla="*/ 684485 h 684485"/>
              <a:gd name="connsiteX6" fmla="*/ 86701 w 719260"/>
              <a:gd name="connsiteY6" fmla="*/ 684485 h 684485"/>
              <a:gd name="connsiteX7" fmla="*/ 86701 w 719260"/>
              <a:gd name="connsiteY7" fmla="*/ 68448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9260" h="684485">
                <a:moveTo>
                  <a:pt x="86701" y="684485"/>
                </a:moveTo>
                <a:lnTo>
                  <a:pt x="0" y="304625"/>
                </a:lnTo>
                <a:lnTo>
                  <a:pt x="242930" y="0"/>
                </a:lnTo>
                <a:lnTo>
                  <a:pt x="632559" y="0"/>
                </a:lnTo>
                <a:lnTo>
                  <a:pt x="719260" y="379861"/>
                </a:lnTo>
                <a:lnTo>
                  <a:pt x="476330" y="684485"/>
                </a:lnTo>
                <a:lnTo>
                  <a:pt x="86701" y="684485"/>
                </a:lnTo>
                <a:lnTo>
                  <a:pt x="86701" y="684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" name="Freeform: Shape 96">
            <a:extLst>
              <a:ext uri="{FF2B5EF4-FFF2-40B4-BE49-F238E27FC236}">
                <a16:creationId xmlns:a16="http://schemas.microsoft.com/office/drawing/2014/main" id="{6FA72B94-38C2-38F9-7332-926F18326337}"/>
              </a:ext>
            </a:extLst>
          </p:cNvPr>
          <p:cNvSpPr/>
          <p:nvPr/>
        </p:nvSpPr>
        <p:spPr>
          <a:xfrm>
            <a:off x="1835459" y="8500272"/>
            <a:ext cx="476330" cy="379860"/>
          </a:xfrm>
          <a:custGeom>
            <a:avLst/>
            <a:gdLst>
              <a:gd name="connsiteX0" fmla="*/ 86701 w 476330"/>
              <a:gd name="connsiteY0" fmla="*/ 379860 h 379860"/>
              <a:gd name="connsiteX1" fmla="*/ 0 w 476330"/>
              <a:gd name="connsiteY1" fmla="*/ 0 h 379860"/>
              <a:gd name="connsiteX2" fmla="*/ 389630 w 476330"/>
              <a:gd name="connsiteY2" fmla="*/ 0 h 379860"/>
              <a:gd name="connsiteX3" fmla="*/ 476330 w 476330"/>
              <a:gd name="connsiteY3" fmla="*/ 379860 h 379860"/>
              <a:gd name="connsiteX4" fmla="*/ 86701 w 476330"/>
              <a:gd name="connsiteY4" fmla="*/ 379860 h 379860"/>
              <a:gd name="connsiteX5" fmla="*/ 86701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0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0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" name="Freeform: Shape 97">
            <a:extLst>
              <a:ext uri="{FF2B5EF4-FFF2-40B4-BE49-F238E27FC236}">
                <a16:creationId xmlns:a16="http://schemas.microsoft.com/office/drawing/2014/main" id="{210AA961-F57E-DB7F-98C8-52D4824883F3}"/>
              </a:ext>
            </a:extLst>
          </p:cNvPr>
          <p:cNvSpPr/>
          <p:nvPr/>
        </p:nvSpPr>
        <p:spPr>
          <a:xfrm>
            <a:off x="2186503" y="50430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30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" name="Freeform: Shape 98">
            <a:extLst>
              <a:ext uri="{FF2B5EF4-FFF2-40B4-BE49-F238E27FC236}">
                <a16:creationId xmlns:a16="http://schemas.microsoft.com/office/drawing/2014/main" id="{20836229-D6A9-C4F2-D52F-816439DF0C9A}"/>
              </a:ext>
            </a:extLst>
          </p:cNvPr>
          <p:cNvSpPr/>
          <p:nvPr/>
        </p:nvSpPr>
        <p:spPr>
          <a:xfrm>
            <a:off x="1835459" y="-1487593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30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id="{93D1EFCA-90B8-379B-9ABD-1584229C4C50}"/>
              </a:ext>
            </a:extLst>
          </p:cNvPr>
          <p:cNvSpPr/>
          <p:nvPr/>
        </p:nvSpPr>
        <p:spPr>
          <a:xfrm>
            <a:off x="2186503" y="3581575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30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30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53E25432-4B2A-9328-59A2-5458314BF6BD}"/>
              </a:ext>
            </a:extLst>
          </p:cNvPr>
          <p:cNvSpPr/>
          <p:nvPr/>
        </p:nvSpPr>
        <p:spPr>
          <a:xfrm>
            <a:off x="1835459" y="-423247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30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30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" name="Freeform: Shape 101">
            <a:extLst>
              <a:ext uri="{FF2B5EF4-FFF2-40B4-BE49-F238E27FC236}">
                <a16:creationId xmlns:a16="http://schemas.microsoft.com/office/drawing/2014/main" id="{E2741F9D-14D3-E8B1-9573-3217E6E7D646}"/>
              </a:ext>
            </a:extLst>
          </p:cNvPr>
          <p:cNvSpPr/>
          <p:nvPr/>
        </p:nvSpPr>
        <p:spPr>
          <a:xfrm>
            <a:off x="1835459" y="5119599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30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30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" name="Freeform: Shape 102">
            <a:extLst>
              <a:ext uri="{FF2B5EF4-FFF2-40B4-BE49-F238E27FC236}">
                <a16:creationId xmlns:a16="http://schemas.microsoft.com/office/drawing/2014/main" id="{0EFEE359-26FF-74BE-36E4-93B201C8E977}"/>
              </a:ext>
            </a:extLst>
          </p:cNvPr>
          <p:cNvSpPr/>
          <p:nvPr/>
        </p:nvSpPr>
        <p:spPr>
          <a:xfrm>
            <a:off x="2186503" y="6657623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30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30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" name="Freeform: Shape 103">
            <a:extLst>
              <a:ext uri="{FF2B5EF4-FFF2-40B4-BE49-F238E27FC236}">
                <a16:creationId xmlns:a16="http://schemas.microsoft.com/office/drawing/2014/main" id="{EDE363C7-9D52-A0A8-58BA-7B78129F20CE}"/>
              </a:ext>
            </a:extLst>
          </p:cNvPr>
          <p:cNvSpPr/>
          <p:nvPr/>
        </p:nvSpPr>
        <p:spPr>
          <a:xfrm>
            <a:off x="1835459" y="8195647"/>
            <a:ext cx="632559" cy="304624"/>
          </a:xfrm>
          <a:custGeom>
            <a:avLst/>
            <a:gdLst>
              <a:gd name="connsiteX0" fmla="*/ 0 w 632559"/>
              <a:gd name="connsiteY0" fmla="*/ 304624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30 w 632559"/>
              <a:gd name="connsiteY3" fmla="*/ 304624 h 304624"/>
              <a:gd name="connsiteX4" fmla="*/ 0 w 632559"/>
              <a:gd name="connsiteY4" fmla="*/ 304624 h 304624"/>
              <a:gd name="connsiteX5" fmla="*/ 0 w 632559"/>
              <a:gd name="connsiteY5" fmla="*/ 304624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4"/>
                </a:moveTo>
                <a:lnTo>
                  <a:pt x="242930" y="0"/>
                </a:lnTo>
                <a:lnTo>
                  <a:pt x="632559" y="0"/>
                </a:lnTo>
                <a:lnTo>
                  <a:pt x="389630" y="304624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id="{5559F339-42A2-AFCB-91D4-108AB5E94F43}"/>
              </a:ext>
            </a:extLst>
          </p:cNvPr>
          <p:cNvSpPr/>
          <p:nvPr/>
        </p:nvSpPr>
        <p:spPr>
          <a:xfrm>
            <a:off x="7503680" y="1283830"/>
            <a:ext cx="719259" cy="684485"/>
          </a:xfrm>
          <a:custGeom>
            <a:avLst/>
            <a:gdLst>
              <a:gd name="connsiteX0" fmla="*/ 242930 w 719259"/>
              <a:gd name="connsiteY0" fmla="*/ 684485 h 684485"/>
              <a:gd name="connsiteX1" fmla="*/ 0 w 719259"/>
              <a:gd name="connsiteY1" fmla="*/ 379861 h 684485"/>
              <a:gd name="connsiteX2" fmla="*/ 86700 w 719259"/>
              <a:gd name="connsiteY2" fmla="*/ 0 h 684485"/>
              <a:gd name="connsiteX3" fmla="*/ 476330 w 719259"/>
              <a:gd name="connsiteY3" fmla="*/ 0 h 684485"/>
              <a:gd name="connsiteX4" fmla="*/ 719260 w 719259"/>
              <a:gd name="connsiteY4" fmla="*/ 304625 h 684485"/>
              <a:gd name="connsiteX5" fmla="*/ 632559 w 719259"/>
              <a:gd name="connsiteY5" fmla="*/ 684485 h 684485"/>
              <a:gd name="connsiteX6" fmla="*/ 242930 w 719259"/>
              <a:gd name="connsiteY6" fmla="*/ 684485 h 684485"/>
              <a:gd name="connsiteX7" fmla="*/ 242930 w 719259"/>
              <a:gd name="connsiteY7" fmla="*/ 68448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9259" h="684485">
                <a:moveTo>
                  <a:pt x="242930" y="684485"/>
                </a:moveTo>
                <a:lnTo>
                  <a:pt x="0" y="379861"/>
                </a:lnTo>
                <a:lnTo>
                  <a:pt x="86700" y="0"/>
                </a:lnTo>
                <a:lnTo>
                  <a:pt x="476330" y="0"/>
                </a:lnTo>
                <a:lnTo>
                  <a:pt x="719260" y="304625"/>
                </a:lnTo>
                <a:lnTo>
                  <a:pt x="632559" y="684485"/>
                </a:lnTo>
                <a:lnTo>
                  <a:pt x="242930" y="684485"/>
                </a:lnTo>
                <a:lnTo>
                  <a:pt x="242930" y="684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" name="Freeform: Shape 105">
            <a:extLst>
              <a:ext uri="{FF2B5EF4-FFF2-40B4-BE49-F238E27FC236}">
                <a16:creationId xmlns:a16="http://schemas.microsoft.com/office/drawing/2014/main" id="{D6BEBB9E-B654-FAC0-47B0-6E55E7F387DA}"/>
              </a:ext>
            </a:extLst>
          </p:cNvPr>
          <p:cNvSpPr/>
          <p:nvPr/>
        </p:nvSpPr>
        <p:spPr>
          <a:xfrm>
            <a:off x="7590380" y="-423247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30 w 632559"/>
              <a:gd name="connsiteY2" fmla="*/ 0 h 304624"/>
              <a:gd name="connsiteX3" fmla="*/ 632560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30" y="0"/>
                </a:lnTo>
                <a:lnTo>
                  <a:pt x="632560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" name="Freeform: Shape 106">
            <a:extLst>
              <a:ext uri="{FF2B5EF4-FFF2-40B4-BE49-F238E27FC236}">
                <a16:creationId xmlns:a16="http://schemas.microsoft.com/office/drawing/2014/main" id="{0D81AA57-E880-52A4-229D-DDA6F40DD23D}"/>
              </a:ext>
            </a:extLst>
          </p:cNvPr>
          <p:cNvSpPr/>
          <p:nvPr/>
        </p:nvSpPr>
        <p:spPr>
          <a:xfrm>
            <a:off x="7239336" y="3581575"/>
            <a:ext cx="632558" cy="304624"/>
          </a:xfrm>
          <a:custGeom>
            <a:avLst/>
            <a:gdLst>
              <a:gd name="connsiteX0" fmla="*/ 242930 w 632558"/>
              <a:gd name="connsiteY0" fmla="*/ 304625 h 304624"/>
              <a:gd name="connsiteX1" fmla="*/ 0 w 632558"/>
              <a:gd name="connsiteY1" fmla="*/ 0 h 304624"/>
              <a:gd name="connsiteX2" fmla="*/ 389629 w 632558"/>
              <a:gd name="connsiteY2" fmla="*/ 0 h 304624"/>
              <a:gd name="connsiteX3" fmla="*/ 632559 w 632558"/>
              <a:gd name="connsiteY3" fmla="*/ 304625 h 304624"/>
              <a:gd name="connsiteX4" fmla="*/ 242930 w 632558"/>
              <a:gd name="connsiteY4" fmla="*/ 304625 h 304624"/>
              <a:gd name="connsiteX5" fmla="*/ 242930 w 632558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8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" name="Freeform: Shape 107">
            <a:extLst>
              <a:ext uri="{FF2B5EF4-FFF2-40B4-BE49-F238E27FC236}">
                <a16:creationId xmlns:a16="http://schemas.microsoft.com/office/drawing/2014/main" id="{B11C19CE-5AAD-85E3-EC27-895B50645BD2}"/>
              </a:ext>
            </a:extLst>
          </p:cNvPr>
          <p:cNvSpPr/>
          <p:nvPr/>
        </p:nvSpPr>
        <p:spPr>
          <a:xfrm>
            <a:off x="7590380" y="5119599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30 w 632559"/>
              <a:gd name="connsiteY2" fmla="*/ 0 h 304624"/>
              <a:gd name="connsiteX3" fmla="*/ 632560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30" y="0"/>
                </a:lnTo>
                <a:lnTo>
                  <a:pt x="632560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" name="Freeform: Shape 108">
            <a:extLst>
              <a:ext uri="{FF2B5EF4-FFF2-40B4-BE49-F238E27FC236}">
                <a16:creationId xmlns:a16="http://schemas.microsoft.com/office/drawing/2014/main" id="{C2C8E17B-7446-074C-43DC-484249F049EB}"/>
              </a:ext>
            </a:extLst>
          </p:cNvPr>
          <p:cNvSpPr/>
          <p:nvPr/>
        </p:nvSpPr>
        <p:spPr>
          <a:xfrm>
            <a:off x="7239336" y="6657623"/>
            <a:ext cx="632558" cy="304624"/>
          </a:xfrm>
          <a:custGeom>
            <a:avLst/>
            <a:gdLst>
              <a:gd name="connsiteX0" fmla="*/ 242930 w 632558"/>
              <a:gd name="connsiteY0" fmla="*/ 304625 h 304624"/>
              <a:gd name="connsiteX1" fmla="*/ 0 w 632558"/>
              <a:gd name="connsiteY1" fmla="*/ 0 h 304624"/>
              <a:gd name="connsiteX2" fmla="*/ 389629 w 632558"/>
              <a:gd name="connsiteY2" fmla="*/ 0 h 304624"/>
              <a:gd name="connsiteX3" fmla="*/ 632559 w 632558"/>
              <a:gd name="connsiteY3" fmla="*/ 304625 h 304624"/>
              <a:gd name="connsiteX4" fmla="*/ 242930 w 632558"/>
              <a:gd name="connsiteY4" fmla="*/ 304625 h 304624"/>
              <a:gd name="connsiteX5" fmla="*/ 242930 w 632558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8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" name="Freeform: Shape 109">
            <a:extLst>
              <a:ext uri="{FF2B5EF4-FFF2-40B4-BE49-F238E27FC236}">
                <a16:creationId xmlns:a16="http://schemas.microsoft.com/office/drawing/2014/main" id="{8FF0E408-02D2-96F2-AAAD-037F1EC8F1BB}"/>
              </a:ext>
            </a:extLst>
          </p:cNvPr>
          <p:cNvSpPr/>
          <p:nvPr/>
        </p:nvSpPr>
        <p:spPr>
          <a:xfrm>
            <a:off x="7590380" y="8195647"/>
            <a:ext cx="632559" cy="304624"/>
          </a:xfrm>
          <a:custGeom>
            <a:avLst/>
            <a:gdLst>
              <a:gd name="connsiteX0" fmla="*/ 242930 w 632559"/>
              <a:gd name="connsiteY0" fmla="*/ 304624 h 304624"/>
              <a:gd name="connsiteX1" fmla="*/ 0 w 632559"/>
              <a:gd name="connsiteY1" fmla="*/ 0 h 304624"/>
              <a:gd name="connsiteX2" fmla="*/ 389630 w 632559"/>
              <a:gd name="connsiteY2" fmla="*/ 0 h 304624"/>
              <a:gd name="connsiteX3" fmla="*/ 632560 w 632559"/>
              <a:gd name="connsiteY3" fmla="*/ 304624 h 304624"/>
              <a:gd name="connsiteX4" fmla="*/ 242930 w 632559"/>
              <a:gd name="connsiteY4" fmla="*/ 304624 h 304624"/>
              <a:gd name="connsiteX5" fmla="*/ 242930 w 632559"/>
              <a:gd name="connsiteY5" fmla="*/ 304624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4"/>
                </a:moveTo>
                <a:lnTo>
                  <a:pt x="0" y="0"/>
                </a:lnTo>
                <a:lnTo>
                  <a:pt x="389630" y="0"/>
                </a:lnTo>
                <a:lnTo>
                  <a:pt x="632560" y="304624"/>
                </a:lnTo>
                <a:lnTo>
                  <a:pt x="242930" y="304624"/>
                </a:lnTo>
                <a:lnTo>
                  <a:pt x="24293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0BA7AF16-C307-42B5-8693-7010DBC209F8}"/>
              </a:ext>
            </a:extLst>
          </p:cNvPr>
          <p:cNvSpPr/>
          <p:nvPr/>
        </p:nvSpPr>
        <p:spPr>
          <a:xfrm>
            <a:off x="7152635" y="4190824"/>
            <a:ext cx="827374" cy="548914"/>
          </a:xfrm>
          <a:custGeom>
            <a:avLst/>
            <a:gdLst>
              <a:gd name="connsiteX0" fmla="*/ 351044 w 827374"/>
              <a:gd name="connsiteY0" fmla="*/ 548914 h 548914"/>
              <a:gd name="connsiteX1" fmla="*/ 0 w 827374"/>
              <a:gd name="connsiteY1" fmla="*/ 379860 h 548914"/>
              <a:gd name="connsiteX2" fmla="*/ 86701 w 827374"/>
              <a:gd name="connsiteY2" fmla="*/ 0 h 548914"/>
              <a:gd name="connsiteX3" fmla="*/ 476330 w 827374"/>
              <a:gd name="connsiteY3" fmla="*/ 0 h 548914"/>
              <a:gd name="connsiteX4" fmla="*/ 827375 w 827374"/>
              <a:gd name="connsiteY4" fmla="*/ 169054 h 548914"/>
              <a:gd name="connsiteX5" fmla="*/ 740674 w 827374"/>
              <a:gd name="connsiteY5" fmla="*/ 548914 h 548914"/>
              <a:gd name="connsiteX6" fmla="*/ 351044 w 827374"/>
              <a:gd name="connsiteY6" fmla="*/ 548914 h 548914"/>
              <a:gd name="connsiteX7" fmla="*/ 351044 w 827374"/>
              <a:gd name="connsiteY7" fmla="*/ 54891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27374" h="548914">
                <a:moveTo>
                  <a:pt x="351044" y="548914"/>
                </a:moveTo>
                <a:lnTo>
                  <a:pt x="0" y="379860"/>
                </a:lnTo>
                <a:lnTo>
                  <a:pt x="86701" y="0"/>
                </a:lnTo>
                <a:lnTo>
                  <a:pt x="476330" y="0"/>
                </a:lnTo>
                <a:lnTo>
                  <a:pt x="827375" y="169054"/>
                </a:lnTo>
                <a:lnTo>
                  <a:pt x="740674" y="548914"/>
                </a:lnTo>
                <a:lnTo>
                  <a:pt x="351044" y="548914"/>
                </a:lnTo>
                <a:lnTo>
                  <a:pt x="351044" y="54891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87DC1178-6B36-A09E-F66E-6F4B3C936584}"/>
              </a:ext>
            </a:extLst>
          </p:cNvPr>
          <p:cNvSpPr/>
          <p:nvPr/>
        </p:nvSpPr>
        <p:spPr>
          <a:xfrm>
            <a:off x="7503680" y="2652800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0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0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82045400-3F89-C27F-C676-256F52311B0D}"/>
              </a:ext>
            </a:extLst>
          </p:cNvPr>
          <p:cNvSpPr/>
          <p:nvPr/>
        </p:nvSpPr>
        <p:spPr>
          <a:xfrm>
            <a:off x="7746609" y="5424224"/>
            <a:ext cx="476330" cy="379860"/>
          </a:xfrm>
          <a:custGeom>
            <a:avLst/>
            <a:gdLst>
              <a:gd name="connsiteX0" fmla="*/ 0 w 476330"/>
              <a:gd name="connsiteY0" fmla="*/ 379860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0 h 379860"/>
              <a:gd name="connsiteX4" fmla="*/ 0 w 476330"/>
              <a:gd name="connsiteY4" fmla="*/ 379860 h 379860"/>
              <a:gd name="connsiteX5" fmla="*/ 0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0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0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20187F51-DE22-A567-2AB3-66A70D48CCA1}"/>
              </a:ext>
            </a:extLst>
          </p:cNvPr>
          <p:cNvSpPr/>
          <p:nvPr/>
        </p:nvSpPr>
        <p:spPr>
          <a:xfrm>
            <a:off x="7395566" y="6962248"/>
            <a:ext cx="476329" cy="379860"/>
          </a:xfrm>
          <a:custGeom>
            <a:avLst/>
            <a:gdLst>
              <a:gd name="connsiteX0" fmla="*/ 0 w 476329"/>
              <a:gd name="connsiteY0" fmla="*/ 379860 h 379860"/>
              <a:gd name="connsiteX1" fmla="*/ 86700 w 476329"/>
              <a:gd name="connsiteY1" fmla="*/ 0 h 379860"/>
              <a:gd name="connsiteX2" fmla="*/ 476329 w 476329"/>
              <a:gd name="connsiteY2" fmla="*/ 0 h 379860"/>
              <a:gd name="connsiteX3" fmla="*/ 389629 w 476329"/>
              <a:gd name="connsiteY3" fmla="*/ 379860 h 379860"/>
              <a:gd name="connsiteX4" fmla="*/ 0 w 476329"/>
              <a:gd name="connsiteY4" fmla="*/ 379860 h 379860"/>
              <a:gd name="connsiteX5" fmla="*/ 0 w 476329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29" h="379860">
                <a:moveTo>
                  <a:pt x="0" y="379860"/>
                </a:moveTo>
                <a:lnTo>
                  <a:pt x="86700" y="0"/>
                </a:lnTo>
                <a:lnTo>
                  <a:pt x="476329" y="0"/>
                </a:lnTo>
                <a:lnTo>
                  <a:pt x="389629" y="379860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6F78B22B-37ED-7445-F9D5-8DF4D137A43A}"/>
              </a:ext>
            </a:extLst>
          </p:cNvPr>
          <p:cNvSpPr/>
          <p:nvPr/>
        </p:nvSpPr>
        <p:spPr>
          <a:xfrm>
            <a:off x="7395566" y="50430"/>
            <a:ext cx="476329" cy="379860"/>
          </a:xfrm>
          <a:custGeom>
            <a:avLst/>
            <a:gdLst>
              <a:gd name="connsiteX0" fmla="*/ 0 w 476329"/>
              <a:gd name="connsiteY0" fmla="*/ 379861 h 379860"/>
              <a:gd name="connsiteX1" fmla="*/ 86700 w 476329"/>
              <a:gd name="connsiteY1" fmla="*/ 0 h 379860"/>
              <a:gd name="connsiteX2" fmla="*/ 476329 w 476329"/>
              <a:gd name="connsiteY2" fmla="*/ 0 h 379860"/>
              <a:gd name="connsiteX3" fmla="*/ 389629 w 476329"/>
              <a:gd name="connsiteY3" fmla="*/ 379861 h 379860"/>
              <a:gd name="connsiteX4" fmla="*/ 0 w 476329"/>
              <a:gd name="connsiteY4" fmla="*/ 379861 h 379860"/>
              <a:gd name="connsiteX5" fmla="*/ 0 w 476329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29" h="379860">
                <a:moveTo>
                  <a:pt x="0" y="379861"/>
                </a:moveTo>
                <a:lnTo>
                  <a:pt x="86700" y="0"/>
                </a:lnTo>
                <a:lnTo>
                  <a:pt x="476329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AAF9B506-5779-B332-42E2-0F970E1D5A09}"/>
              </a:ext>
            </a:extLst>
          </p:cNvPr>
          <p:cNvSpPr/>
          <p:nvPr/>
        </p:nvSpPr>
        <p:spPr>
          <a:xfrm>
            <a:off x="7746609" y="8500272"/>
            <a:ext cx="476330" cy="379860"/>
          </a:xfrm>
          <a:custGeom>
            <a:avLst/>
            <a:gdLst>
              <a:gd name="connsiteX0" fmla="*/ 0 w 476330"/>
              <a:gd name="connsiteY0" fmla="*/ 379860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0 h 379860"/>
              <a:gd name="connsiteX4" fmla="*/ 0 w 476330"/>
              <a:gd name="connsiteY4" fmla="*/ 379860 h 379860"/>
              <a:gd name="connsiteX5" fmla="*/ 0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0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0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B0825A0E-A49D-5E8A-80CD-383DB6DBB4CC}"/>
              </a:ext>
            </a:extLst>
          </p:cNvPr>
          <p:cNvSpPr/>
          <p:nvPr/>
        </p:nvSpPr>
        <p:spPr>
          <a:xfrm>
            <a:off x="7746609" y="-1487593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D622DFEA-66DA-3E3D-02FD-C11F668D49D1}"/>
              </a:ext>
            </a:extLst>
          </p:cNvPr>
          <p:cNvSpPr/>
          <p:nvPr/>
        </p:nvSpPr>
        <p:spPr>
          <a:xfrm>
            <a:off x="7239336" y="6488569"/>
            <a:ext cx="740673" cy="169053"/>
          </a:xfrm>
          <a:custGeom>
            <a:avLst/>
            <a:gdLst>
              <a:gd name="connsiteX0" fmla="*/ 0 w 740673"/>
              <a:gd name="connsiteY0" fmla="*/ 169054 h 169053"/>
              <a:gd name="connsiteX1" fmla="*/ 351044 w 740673"/>
              <a:gd name="connsiteY1" fmla="*/ 0 h 169053"/>
              <a:gd name="connsiteX2" fmla="*/ 740674 w 740673"/>
              <a:gd name="connsiteY2" fmla="*/ 0 h 169053"/>
              <a:gd name="connsiteX3" fmla="*/ 389629 w 740673"/>
              <a:gd name="connsiteY3" fmla="*/ 169054 h 169053"/>
              <a:gd name="connsiteX4" fmla="*/ 0 w 740673"/>
              <a:gd name="connsiteY4" fmla="*/ 169054 h 169053"/>
              <a:gd name="connsiteX5" fmla="*/ 0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0" y="169054"/>
                </a:moveTo>
                <a:lnTo>
                  <a:pt x="351044" y="0"/>
                </a:lnTo>
                <a:lnTo>
                  <a:pt x="740674" y="0"/>
                </a:lnTo>
                <a:lnTo>
                  <a:pt x="389629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F7A2DBFD-69DC-00F6-151F-E734E0A2E1A6}"/>
              </a:ext>
            </a:extLst>
          </p:cNvPr>
          <p:cNvSpPr/>
          <p:nvPr/>
        </p:nvSpPr>
        <p:spPr>
          <a:xfrm>
            <a:off x="7152635" y="3032660"/>
            <a:ext cx="827374" cy="548914"/>
          </a:xfrm>
          <a:custGeom>
            <a:avLst/>
            <a:gdLst>
              <a:gd name="connsiteX0" fmla="*/ 86701 w 827374"/>
              <a:gd name="connsiteY0" fmla="*/ 548914 h 548914"/>
              <a:gd name="connsiteX1" fmla="*/ 0 w 827374"/>
              <a:gd name="connsiteY1" fmla="*/ 169054 h 548914"/>
              <a:gd name="connsiteX2" fmla="*/ 351044 w 827374"/>
              <a:gd name="connsiteY2" fmla="*/ 0 h 548914"/>
              <a:gd name="connsiteX3" fmla="*/ 740674 w 827374"/>
              <a:gd name="connsiteY3" fmla="*/ 0 h 548914"/>
              <a:gd name="connsiteX4" fmla="*/ 827375 w 827374"/>
              <a:gd name="connsiteY4" fmla="*/ 379861 h 548914"/>
              <a:gd name="connsiteX5" fmla="*/ 476330 w 827374"/>
              <a:gd name="connsiteY5" fmla="*/ 548914 h 548914"/>
              <a:gd name="connsiteX6" fmla="*/ 86701 w 827374"/>
              <a:gd name="connsiteY6" fmla="*/ 548914 h 548914"/>
              <a:gd name="connsiteX7" fmla="*/ 86701 w 827374"/>
              <a:gd name="connsiteY7" fmla="*/ 54891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27374" h="548914">
                <a:moveTo>
                  <a:pt x="86701" y="548914"/>
                </a:moveTo>
                <a:lnTo>
                  <a:pt x="0" y="169054"/>
                </a:lnTo>
                <a:lnTo>
                  <a:pt x="351044" y="0"/>
                </a:lnTo>
                <a:lnTo>
                  <a:pt x="740674" y="0"/>
                </a:lnTo>
                <a:lnTo>
                  <a:pt x="827375" y="379861"/>
                </a:lnTo>
                <a:lnTo>
                  <a:pt x="476330" y="548914"/>
                </a:lnTo>
                <a:lnTo>
                  <a:pt x="86701" y="548914"/>
                </a:lnTo>
                <a:lnTo>
                  <a:pt x="86701" y="54891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F80CB607-56F8-6D9A-DB27-A1F1CA61164C}"/>
              </a:ext>
            </a:extLst>
          </p:cNvPr>
          <p:cNvSpPr/>
          <p:nvPr/>
        </p:nvSpPr>
        <p:spPr>
          <a:xfrm>
            <a:off x="7482266" y="-118623"/>
            <a:ext cx="740673" cy="169053"/>
          </a:xfrm>
          <a:custGeom>
            <a:avLst/>
            <a:gdLst>
              <a:gd name="connsiteX0" fmla="*/ 0 w 740673"/>
              <a:gd name="connsiteY0" fmla="*/ 169054 h 169053"/>
              <a:gd name="connsiteX1" fmla="*/ 351044 w 740673"/>
              <a:gd name="connsiteY1" fmla="*/ 0 h 169053"/>
              <a:gd name="connsiteX2" fmla="*/ 740674 w 740673"/>
              <a:gd name="connsiteY2" fmla="*/ 0 h 169053"/>
              <a:gd name="connsiteX3" fmla="*/ 389629 w 740673"/>
              <a:gd name="connsiteY3" fmla="*/ 169054 h 169053"/>
              <a:gd name="connsiteX4" fmla="*/ 0 w 740673"/>
              <a:gd name="connsiteY4" fmla="*/ 169054 h 169053"/>
              <a:gd name="connsiteX5" fmla="*/ 0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0" y="169054"/>
                </a:moveTo>
                <a:lnTo>
                  <a:pt x="351044" y="0"/>
                </a:lnTo>
                <a:lnTo>
                  <a:pt x="740674" y="0"/>
                </a:lnTo>
                <a:lnTo>
                  <a:pt x="389629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1" name="Freeform: Shape 120">
            <a:extLst>
              <a:ext uri="{FF2B5EF4-FFF2-40B4-BE49-F238E27FC236}">
                <a16:creationId xmlns:a16="http://schemas.microsoft.com/office/drawing/2014/main" id="{8B49C8ED-99BD-616B-D101-D3DA53C9D3B8}"/>
              </a:ext>
            </a:extLst>
          </p:cNvPr>
          <p:cNvSpPr/>
          <p:nvPr/>
        </p:nvSpPr>
        <p:spPr>
          <a:xfrm>
            <a:off x="7239336" y="1114776"/>
            <a:ext cx="740673" cy="169053"/>
          </a:xfrm>
          <a:custGeom>
            <a:avLst/>
            <a:gdLst>
              <a:gd name="connsiteX0" fmla="*/ 351044 w 740673"/>
              <a:gd name="connsiteY0" fmla="*/ 169054 h 169053"/>
              <a:gd name="connsiteX1" fmla="*/ 0 w 740673"/>
              <a:gd name="connsiteY1" fmla="*/ 0 h 169053"/>
              <a:gd name="connsiteX2" fmla="*/ 389629 w 740673"/>
              <a:gd name="connsiteY2" fmla="*/ 0 h 169053"/>
              <a:gd name="connsiteX3" fmla="*/ 740674 w 740673"/>
              <a:gd name="connsiteY3" fmla="*/ 169054 h 169053"/>
              <a:gd name="connsiteX4" fmla="*/ 351044 w 740673"/>
              <a:gd name="connsiteY4" fmla="*/ 169054 h 169053"/>
              <a:gd name="connsiteX5" fmla="*/ 351044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351044" y="169054"/>
                </a:moveTo>
                <a:lnTo>
                  <a:pt x="0" y="0"/>
                </a:lnTo>
                <a:lnTo>
                  <a:pt x="389629" y="0"/>
                </a:lnTo>
                <a:lnTo>
                  <a:pt x="740674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B34A8ABF-E447-1C93-D04F-FEC6A95CB567}"/>
              </a:ext>
            </a:extLst>
          </p:cNvPr>
          <p:cNvSpPr/>
          <p:nvPr/>
        </p:nvSpPr>
        <p:spPr>
          <a:xfrm>
            <a:off x="7482266" y="7721969"/>
            <a:ext cx="740673" cy="169053"/>
          </a:xfrm>
          <a:custGeom>
            <a:avLst/>
            <a:gdLst>
              <a:gd name="connsiteX0" fmla="*/ 351044 w 740673"/>
              <a:gd name="connsiteY0" fmla="*/ 169054 h 169053"/>
              <a:gd name="connsiteX1" fmla="*/ 0 w 740673"/>
              <a:gd name="connsiteY1" fmla="*/ 0 h 169053"/>
              <a:gd name="connsiteX2" fmla="*/ 389629 w 740673"/>
              <a:gd name="connsiteY2" fmla="*/ 0 h 169053"/>
              <a:gd name="connsiteX3" fmla="*/ 740674 w 740673"/>
              <a:gd name="connsiteY3" fmla="*/ 169054 h 169053"/>
              <a:gd name="connsiteX4" fmla="*/ 351044 w 740673"/>
              <a:gd name="connsiteY4" fmla="*/ 169054 h 169053"/>
              <a:gd name="connsiteX5" fmla="*/ 351044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351044" y="169054"/>
                </a:moveTo>
                <a:lnTo>
                  <a:pt x="0" y="0"/>
                </a:lnTo>
                <a:lnTo>
                  <a:pt x="389629" y="0"/>
                </a:lnTo>
                <a:lnTo>
                  <a:pt x="740674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id="{AE5365DF-CFFF-A97B-EC2A-BF8B768859A3}"/>
              </a:ext>
            </a:extLst>
          </p:cNvPr>
          <p:cNvSpPr/>
          <p:nvPr/>
        </p:nvSpPr>
        <p:spPr>
          <a:xfrm>
            <a:off x="7503680" y="4739738"/>
            <a:ext cx="476330" cy="379860"/>
          </a:xfrm>
          <a:custGeom>
            <a:avLst/>
            <a:gdLst>
              <a:gd name="connsiteX0" fmla="*/ 86700 w 476330"/>
              <a:gd name="connsiteY0" fmla="*/ 379861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1 h 379860"/>
              <a:gd name="connsiteX4" fmla="*/ 86700 w 476330"/>
              <a:gd name="connsiteY4" fmla="*/ 379861 h 379860"/>
              <a:gd name="connsiteX5" fmla="*/ 8670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0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0" y="379861"/>
                </a:lnTo>
                <a:lnTo>
                  <a:pt x="8670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4" name="Freeform: Shape 123">
            <a:extLst>
              <a:ext uri="{FF2B5EF4-FFF2-40B4-BE49-F238E27FC236}">
                <a16:creationId xmlns:a16="http://schemas.microsoft.com/office/drawing/2014/main" id="{E2188635-D218-65AD-7821-5E3CF412CE40}"/>
              </a:ext>
            </a:extLst>
          </p:cNvPr>
          <p:cNvSpPr/>
          <p:nvPr/>
        </p:nvSpPr>
        <p:spPr>
          <a:xfrm>
            <a:off x="7746609" y="1968315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5" name="Freeform: Shape 124">
            <a:extLst>
              <a:ext uri="{FF2B5EF4-FFF2-40B4-BE49-F238E27FC236}">
                <a16:creationId xmlns:a16="http://schemas.microsoft.com/office/drawing/2014/main" id="{C75619C7-D5C7-EE4C-B91C-C4CC2CF78ED4}"/>
              </a:ext>
            </a:extLst>
          </p:cNvPr>
          <p:cNvSpPr/>
          <p:nvPr/>
        </p:nvSpPr>
        <p:spPr>
          <a:xfrm>
            <a:off x="7503680" y="5804084"/>
            <a:ext cx="719259" cy="684485"/>
          </a:xfrm>
          <a:custGeom>
            <a:avLst/>
            <a:gdLst>
              <a:gd name="connsiteX0" fmla="*/ 86700 w 719259"/>
              <a:gd name="connsiteY0" fmla="*/ 684485 h 684485"/>
              <a:gd name="connsiteX1" fmla="*/ 0 w 719259"/>
              <a:gd name="connsiteY1" fmla="*/ 304625 h 684485"/>
              <a:gd name="connsiteX2" fmla="*/ 242930 w 719259"/>
              <a:gd name="connsiteY2" fmla="*/ 0 h 684485"/>
              <a:gd name="connsiteX3" fmla="*/ 632559 w 719259"/>
              <a:gd name="connsiteY3" fmla="*/ 0 h 684485"/>
              <a:gd name="connsiteX4" fmla="*/ 719260 w 719259"/>
              <a:gd name="connsiteY4" fmla="*/ 379861 h 684485"/>
              <a:gd name="connsiteX5" fmla="*/ 476330 w 719259"/>
              <a:gd name="connsiteY5" fmla="*/ 684485 h 684485"/>
              <a:gd name="connsiteX6" fmla="*/ 86700 w 719259"/>
              <a:gd name="connsiteY6" fmla="*/ 684485 h 684485"/>
              <a:gd name="connsiteX7" fmla="*/ 86700 w 719259"/>
              <a:gd name="connsiteY7" fmla="*/ 68448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9259" h="684485">
                <a:moveTo>
                  <a:pt x="86700" y="684485"/>
                </a:moveTo>
                <a:lnTo>
                  <a:pt x="0" y="304625"/>
                </a:lnTo>
                <a:lnTo>
                  <a:pt x="242930" y="0"/>
                </a:lnTo>
                <a:lnTo>
                  <a:pt x="632559" y="0"/>
                </a:lnTo>
                <a:lnTo>
                  <a:pt x="719260" y="379861"/>
                </a:lnTo>
                <a:lnTo>
                  <a:pt x="476330" y="684485"/>
                </a:lnTo>
                <a:lnTo>
                  <a:pt x="86700" y="684485"/>
                </a:lnTo>
                <a:lnTo>
                  <a:pt x="86700" y="684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6" name="Freeform: Shape 125">
            <a:extLst>
              <a:ext uri="{FF2B5EF4-FFF2-40B4-BE49-F238E27FC236}">
                <a16:creationId xmlns:a16="http://schemas.microsoft.com/office/drawing/2014/main" id="{EB2CB33A-DE5F-C3AA-9A14-8AD9BB56ACE6}"/>
              </a:ext>
            </a:extLst>
          </p:cNvPr>
          <p:cNvSpPr/>
          <p:nvPr/>
        </p:nvSpPr>
        <p:spPr>
          <a:xfrm>
            <a:off x="7395566" y="430291"/>
            <a:ext cx="476329" cy="379860"/>
          </a:xfrm>
          <a:custGeom>
            <a:avLst/>
            <a:gdLst>
              <a:gd name="connsiteX0" fmla="*/ 86700 w 476329"/>
              <a:gd name="connsiteY0" fmla="*/ 379861 h 379860"/>
              <a:gd name="connsiteX1" fmla="*/ 0 w 476329"/>
              <a:gd name="connsiteY1" fmla="*/ 0 h 379860"/>
              <a:gd name="connsiteX2" fmla="*/ 389629 w 476329"/>
              <a:gd name="connsiteY2" fmla="*/ 0 h 379860"/>
              <a:gd name="connsiteX3" fmla="*/ 476329 w 476329"/>
              <a:gd name="connsiteY3" fmla="*/ 379861 h 379860"/>
              <a:gd name="connsiteX4" fmla="*/ 86700 w 476329"/>
              <a:gd name="connsiteY4" fmla="*/ 379861 h 379860"/>
              <a:gd name="connsiteX5" fmla="*/ 86700 w 476329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29" h="379860">
                <a:moveTo>
                  <a:pt x="86700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29" y="379861"/>
                </a:lnTo>
                <a:lnTo>
                  <a:pt x="86700" y="379861"/>
                </a:lnTo>
                <a:lnTo>
                  <a:pt x="8670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id="{1D812F17-8DFF-2F7B-19FC-70FD638EE9FB}"/>
              </a:ext>
            </a:extLst>
          </p:cNvPr>
          <p:cNvSpPr/>
          <p:nvPr/>
        </p:nvSpPr>
        <p:spPr>
          <a:xfrm>
            <a:off x="7395566" y="7342108"/>
            <a:ext cx="476329" cy="379860"/>
          </a:xfrm>
          <a:custGeom>
            <a:avLst/>
            <a:gdLst>
              <a:gd name="connsiteX0" fmla="*/ 86700 w 476329"/>
              <a:gd name="connsiteY0" fmla="*/ 379860 h 379860"/>
              <a:gd name="connsiteX1" fmla="*/ 0 w 476329"/>
              <a:gd name="connsiteY1" fmla="*/ 0 h 379860"/>
              <a:gd name="connsiteX2" fmla="*/ 389629 w 476329"/>
              <a:gd name="connsiteY2" fmla="*/ 0 h 379860"/>
              <a:gd name="connsiteX3" fmla="*/ 476329 w 476329"/>
              <a:gd name="connsiteY3" fmla="*/ 379860 h 379860"/>
              <a:gd name="connsiteX4" fmla="*/ 86700 w 476329"/>
              <a:gd name="connsiteY4" fmla="*/ 379860 h 379860"/>
              <a:gd name="connsiteX5" fmla="*/ 86700 w 476329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29" h="379860">
                <a:moveTo>
                  <a:pt x="86700" y="379860"/>
                </a:moveTo>
                <a:lnTo>
                  <a:pt x="0" y="0"/>
                </a:lnTo>
                <a:lnTo>
                  <a:pt x="389629" y="0"/>
                </a:lnTo>
                <a:lnTo>
                  <a:pt x="476329" y="379860"/>
                </a:lnTo>
                <a:lnTo>
                  <a:pt x="86700" y="379860"/>
                </a:lnTo>
                <a:lnTo>
                  <a:pt x="8670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id="{015E0135-7641-693F-42FB-E96DE7261814}"/>
              </a:ext>
            </a:extLst>
          </p:cNvPr>
          <p:cNvSpPr/>
          <p:nvPr/>
        </p:nvSpPr>
        <p:spPr>
          <a:xfrm>
            <a:off x="7746609" y="-1107732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28C47B63-F813-97E9-800A-99462372D838}"/>
              </a:ext>
            </a:extLst>
          </p:cNvPr>
          <p:cNvSpPr/>
          <p:nvPr/>
        </p:nvSpPr>
        <p:spPr>
          <a:xfrm>
            <a:off x="7746609" y="8880132"/>
            <a:ext cx="476330" cy="379861"/>
          </a:xfrm>
          <a:custGeom>
            <a:avLst/>
            <a:gdLst>
              <a:gd name="connsiteX0" fmla="*/ 86701 w 476330"/>
              <a:gd name="connsiteY0" fmla="*/ 379861 h 379861"/>
              <a:gd name="connsiteX1" fmla="*/ 0 w 476330"/>
              <a:gd name="connsiteY1" fmla="*/ 0 h 379861"/>
              <a:gd name="connsiteX2" fmla="*/ 389629 w 476330"/>
              <a:gd name="connsiteY2" fmla="*/ 0 h 379861"/>
              <a:gd name="connsiteX3" fmla="*/ 476330 w 476330"/>
              <a:gd name="connsiteY3" fmla="*/ 379861 h 379861"/>
              <a:gd name="connsiteX4" fmla="*/ 86701 w 476330"/>
              <a:gd name="connsiteY4" fmla="*/ 379861 h 379861"/>
              <a:gd name="connsiteX5" fmla="*/ 86701 w 476330"/>
              <a:gd name="connsiteY5" fmla="*/ 379861 h 379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1">
                <a:moveTo>
                  <a:pt x="86701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0" name="Freeform: Shape 129">
            <a:extLst>
              <a:ext uri="{FF2B5EF4-FFF2-40B4-BE49-F238E27FC236}">
                <a16:creationId xmlns:a16="http://schemas.microsoft.com/office/drawing/2014/main" id="{CFE05D93-A9BE-4077-447F-B9F556913467}"/>
              </a:ext>
            </a:extLst>
          </p:cNvPr>
          <p:cNvSpPr/>
          <p:nvPr/>
        </p:nvSpPr>
        <p:spPr>
          <a:xfrm>
            <a:off x="7590380" y="7891022"/>
            <a:ext cx="632559" cy="304625"/>
          </a:xfrm>
          <a:custGeom>
            <a:avLst/>
            <a:gdLst>
              <a:gd name="connsiteX0" fmla="*/ 0 w 632559"/>
              <a:gd name="connsiteY0" fmla="*/ 304625 h 304625"/>
              <a:gd name="connsiteX1" fmla="*/ 242930 w 632559"/>
              <a:gd name="connsiteY1" fmla="*/ 0 h 304625"/>
              <a:gd name="connsiteX2" fmla="*/ 632560 w 632559"/>
              <a:gd name="connsiteY2" fmla="*/ 0 h 304625"/>
              <a:gd name="connsiteX3" fmla="*/ 389630 w 632559"/>
              <a:gd name="connsiteY3" fmla="*/ 304625 h 304625"/>
              <a:gd name="connsiteX4" fmla="*/ 0 w 632559"/>
              <a:gd name="connsiteY4" fmla="*/ 304625 h 304625"/>
              <a:gd name="connsiteX5" fmla="*/ 0 w 632559"/>
              <a:gd name="connsiteY5" fmla="*/ 304625 h 30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5">
                <a:moveTo>
                  <a:pt x="0" y="304625"/>
                </a:moveTo>
                <a:lnTo>
                  <a:pt x="242930" y="0"/>
                </a:lnTo>
                <a:lnTo>
                  <a:pt x="632560" y="0"/>
                </a:lnTo>
                <a:lnTo>
                  <a:pt x="389630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1" name="Freeform: Shape 130">
            <a:extLst>
              <a:ext uri="{FF2B5EF4-FFF2-40B4-BE49-F238E27FC236}">
                <a16:creationId xmlns:a16="http://schemas.microsoft.com/office/drawing/2014/main" id="{3BAF13E0-CDB3-9FF9-FF3C-AF1A0A7CAD37}"/>
              </a:ext>
            </a:extLst>
          </p:cNvPr>
          <p:cNvSpPr/>
          <p:nvPr/>
        </p:nvSpPr>
        <p:spPr>
          <a:xfrm>
            <a:off x="7239336" y="3886200"/>
            <a:ext cx="632558" cy="304624"/>
          </a:xfrm>
          <a:custGeom>
            <a:avLst/>
            <a:gdLst>
              <a:gd name="connsiteX0" fmla="*/ 0 w 632558"/>
              <a:gd name="connsiteY0" fmla="*/ 304625 h 304624"/>
              <a:gd name="connsiteX1" fmla="*/ 242930 w 632558"/>
              <a:gd name="connsiteY1" fmla="*/ 0 h 304624"/>
              <a:gd name="connsiteX2" fmla="*/ 632559 w 632558"/>
              <a:gd name="connsiteY2" fmla="*/ 0 h 304624"/>
              <a:gd name="connsiteX3" fmla="*/ 389629 w 632558"/>
              <a:gd name="connsiteY3" fmla="*/ 304625 h 304624"/>
              <a:gd name="connsiteX4" fmla="*/ 0 w 632558"/>
              <a:gd name="connsiteY4" fmla="*/ 304625 h 304624"/>
              <a:gd name="connsiteX5" fmla="*/ 0 w 632558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8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2" name="Freeform: Shape 131">
            <a:extLst>
              <a:ext uri="{FF2B5EF4-FFF2-40B4-BE49-F238E27FC236}">
                <a16:creationId xmlns:a16="http://schemas.microsoft.com/office/drawing/2014/main" id="{A05FA498-51A7-C0CA-BEC5-44C8A2E4C967}"/>
              </a:ext>
            </a:extLst>
          </p:cNvPr>
          <p:cNvSpPr/>
          <p:nvPr/>
        </p:nvSpPr>
        <p:spPr>
          <a:xfrm>
            <a:off x="7590380" y="2348175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60 w 632559"/>
              <a:gd name="connsiteY2" fmla="*/ 0 h 304624"/>
              <a:gd name="connsiteX3" fmla="*/ 389630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60" y="0"/>
                </a:lnTo>
                <a:lnTo>
                  <a:pt x="389630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3" name="Freeform: Shape 132">
            <a:extLst>
              <a:ext uri="{FF2B5EF4-FFF2-40B4-BE49-F238E27FC236}">
                <a16:creationId xmlns:a16="http://schemas.microsoft.com/office/drawing/2014/main" id="{123924D1-25F4-9938-3452-EC848A85A686}"/>
              </a:ext>
            </a:extLst>
          </p:cNvPr>
          <p:cNvSpPr/>
          <p:nvPr/>
        </p:nvSpPr>
        <p:spPr>
          <a:xfrm>
            <a:off x="7239336" y="810151"/>
            <a:ext cx="632558" cy="304624"/>
          </a:xfrm>
          <a:custGeom>
            <a:avLst/>
            <a:gdLst>
              <a:gd name="connsiteX0" fmla="*/ 0 w 632558"/>
              <a:gd name="connsiteY0" fmla="*/ 304625 h 304624"/>
              <a:gd name="connsiteX1" fmla="*/ 242930 w 632558"/>
              <a:gd name="connsiteY1" fmla="*/ 0 h 304624"/>
              <a:gd name="connsiteX2" fmla="*/ 632559 w 632558"/>
              <a:gd name="connsiteY2" fmla="*/ 0 h 304624"/>
              <a:gd name="connsiteX3" fmla="*/ 389629 w 632558"/>
              <a:gd name="connsiteY3" fmla="*/ 304625 h 304624"/>
              <a:gd name="connsiteX4" fmla="*/ 0 w 632558"/>
              <a:gd name="connsiteY4" fmla="*/ 304625 h 304624"/>
              <a:gd name="connsiteX5" fmla="*/ 0 w 632558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8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id="{E393873E-B75D-3DE4-0423-F8F2FBF841AB}"/>
              </a:ext>
            </a:extLst>
          </p:cNvPr>
          <p:cNvSpPr/>
          <p:nvPr/>
        </p:nvSpPr>
        <p:spPr>
          <a:xfrm>
            <a:off x="7590380" y="-727872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60 w 632559"/>
              <a:gd name="connsiteY2" fmla="*/ 0 h 304624"/>
              <a:gd name="connsiteX3" fmla="*/ 389630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60" y="0"/>
                </a:lnTo>
                <a:lnTo>
                  <a:pt x="389630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CADA0C78-86CB-168C-9CC5-65928FC13064}"/>
              </a:ext>
            </a:extLst>
          </p:cNvPr>
          <p:cNvSpPr/>
          <p:nvPr/>
        </p:nvSpPr>
        <p:spPr>
          <a:xfrm>
            <a:off x="765155" y="6657623"/>
            <a:ext cx="719260" cy="684484"/>
          </a:xfrm>
          <a:custGeom>
            <a:avLst/>
            <a:gdLst>
              <a:gd name="connsiteX0" fmla="*/ 242930 w 719260"/>
              <a:gd name="connsiteY0" fmla="*/ 684485 h 684484"/>
              <a:gd name="connsiteX1" fmla="*/ 0 w 719260"/>
              <a:gd name="connsiteY1" fmla="*/ 379861 h 684484"/>
              <a:gd name="connsiteX2" fmla="*/ 86701 w 719260"/>
              <a:gd name="connsiteY2" fmla="*/ 0 h 684484"/>
              <a:gd name="connsiteX3" fmla="*/ 476330 w 719260"/>
              <a:gd name="connsiteY3" fmla="*/ 0 h 684484"/>
              <a:gd name="connsiteX4" fmla="*/ 719260 w 719260"/>
              <a:gd name="connsiteY4" fmla="*/ 304625 h 684484"/>
              <a:gd name="connsiteX5" fmla="*/ 632559 w 719260"/>
              <a:gd name="connsiteY5" fmla="*/ 684485 h 684484"/>
              <a:gd name="connsiteX6" fmla="*/ 242930 w 719260"/>
              <a:gd name="connsiteY6" fmla="*/ 684485 h 684484"/>
              <a:gd name="connsiteX7" fmla="*/ 242930 w 719260"/>
              <a:gd name="connsiteY7" fmla="*/ 684485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9260" h="684484">
                <a:moveTo>
                  <a:pt x="242930" y="684485"/>
                </a:moveTo>
                <a:lnTo>
                  <a:pt x="0" y="379861"/>
                </a:lnTo>
                <a:lnTo>
                  <a:pt x="86701" y="0"/>
                </a:lnTo>
                <a:lnTo>
                  <a:pt x="476330" y="0"/>
                </a:lnTo>
                <a:lnTo>
                  <a:pt x="719260" y="304625"/>
                </a:lnTo>
                <a:lnTo>
                  <a:pt x="632559" y="684485"/>
                </a:lnTo>
                <a:lnTo>
                  <a:pt x="242930" y="684485"/>
                </a:lnTo>
                <a:lnTo>
                  <a:pt x="242930" y="684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id="{C433B232-342F-72E9-2148-6283992C63CF}"/>
              </a:ext>
            </a:extLst>
          </p:cNvPr>
          <p:cNvSpPr/>
          <p:nvPr/>
        </p:nvSpPr>
        <p:spPr>
          <a:xfrm>
            <a:off x="500812" y="5119599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59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C9F00F34-9DEF-4101-B069-F2F5B91A7B6B}"/>
              </a:ext>
            </a:extLst>
          </p:cNvPr>
          <p:cNvSpPr/>
          <p:nvPr/>
        </p:nvSpPr>
        <p:spPr>
          <a:xfrm>
            <a:off x="414111" y="8575508"/>
            <a:ext cx="632559" cy="304624"/>
          </a:xfrm>
          <a:custGeom>
            <a:avLst/>
            <a:gdLst>
              <a:gd name="connsiteX0" fmla="*/ 242930 w 632559"/>
              <a:gd name="connsiteY0" fmla="*/ 304624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59 w 632559"/>
              <a:gd name="connsiteY3" fmla="*/ 304624 h 304624"/>
              <a:gd name="connsiteX4" fmla="*/ 242930 w 632559"/>
              <a:gd name="connsiteY4" fmla="*/ 304624 h 304624"/>
              <a:gd name="connsiteX5" fmla="*/ 242930 w 632559"/>
              <a:gd name="connsiteY5" fmla="*/ 304624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4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4"/>
                </a:lnTo>
                <a:lnTo>
                  <a:pt x="242930" y="304624"/>
                </a:lnTo>
                <a:lnTo>
                  <a:pt x="24293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8" name="Freeform: Shape 137">
            <a:extLst>
              <a:ext uri="{FF2B5EF4-FFF2-40B4-BE49-F238E27FC236}">
                <a16:creationId xmlns:a16="http://schemas.microsoft.com/office/drawing/2014/main" id="{638D5543-5124-7DDC-3ADD-A249A892007B}"/>
              </a:ext>
            </a:extLst>
          </p:cNvPr>
          <p:cNvSpPr/>
          <p:nvPr/>
        </p:nvSpPr>
        <p:spPr>
          <a:xfrm>
            <a:off x="851856" y="3581575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59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9" name="Freeform: Shape 138">
            <a:extLst>
              <a:ext uri="{FF2B5EF4-FFF2-40B4-BE49-F238E27FC236}">
                <a16:creationId xmlns:a16="http://schemas.microsoft.com/office/drawing/2014/main" id="{7B242788-8E47-63B1-9246-5DE5DE6A66C9}"/>
              </a:ext>
            </a:extLst>
          </p:cNvPr>
          <p:cNvSpPr/>
          <p:nvPr/>
        </p:nvSpPr>
        <p:spPr>
          <a:xfrm>
            <a:off x="414111" y="1663690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59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id="{E5B40358-E684-C61A-47E6-053BB81FBE0D}"/>
              </a:ext>
            </a:extLst>
          </p:cNvPr>
          <p:cNvSpPr/>
          <p:nvPr/>
        </p:nvSpPr>
        <p:spPr>
          <a:xfrm>
            <a:off x="765155" y="125666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59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1" name="Freeform: Shape 140">
            <a:extLst>
              <a:ext uri="{FF2B5EF4-FFF2-40B4-BE49-F238E27FC236}">
                <a16:creationId xmlns:a16="http://schemas.microsoft.com/office/drawing/2014/main" id="{6EA47076-0E62-6288-7195-EAB01CE96A04}"/>
              </a:ext>
            </a:extLst>
          </p:cNvPr>
          <p:cNvSpPr/>
          <p:nvPr/>
        </p:nvSpPr>
        <p:spPr>
          <a:xfrm>
            <a:off x="414111" y="2652800"/>
            <a:ext cx="827374" cy="548914"/>
          </a:xfrm>
          <a:custGeom>
            <a:avLst/>
            <a:gdLst>
              <a:gd name="connsiteX0" fmla="*/ 351044 w 827374"/>
              <a:gd name="connsiteY0" fmla="*/ 548914 h 548914"/>
              <a:gd name="connsiteX1" fmla="*/ 0 w 827374"/>
              <a:gd name="connsiteY1" fmla="*/ 379861 h 548914"/>
              <a:gd name="connsiteX2" fmla="*/ 86701 w 827374"/>
              <a:gd name="connsiteY2" fmla="*/ 0 h 548914"/>
              <a:gd name="connsiteX3" fmla="*/ 476330 w 827374"/>
              <a:gd name="connsiteY3" fmla="*/ 0 h 548914"/>
              <a:gd name="connsiteX4" fmla="*/ 827374 w 827374"/>
              <a:gd name="connsiteY4" fmla="*/ 169054 h 548914"/>
              <a:gd name="connsiteX5" fmla="*/ 740673 w 827374"/>
              <a:gd name="connsiteY5" fmla="*/ 548914 h 548914"/>
              <a:gd name="connsiteX6" fmla="*/ 351044 w 827374"/>
              <a:gd name="connsiteY6" fmla="*/ 548914 h 548914"/>
              <a:gd name="connsiteX7" fmla="*/ 351044 w 827374"/>
              <a:gd name="connsiteY7" fmla="*/ 54891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27374" h="548914">
                <a:moveTo>
                  <a:pt x="351044" y="548914"/>
                </a:moveTo>
                <a:lnTo>
                  <a:pt x="0" y="379861"/>
                </a:lnTo>
                <a:lnTo>
                  <a:pt x="86701" y="0"/>
                </a:lnTo>
                <a:lnTo>
                  <a:pt x="476330" y="0"/>
                </a:lnTo>
                <a:lnTo>
                  <a:pt x="827374" y="169054"/>
                </a:lnTo>
                <a:lnTo>
                  <a:pt x="740673" y="548914"/>
                </a:lnTo>
                <a:lnTo>
                  <a:pt x="351044" y="548914"/>
                </a:lnTo>
                <a:lnTo>
                  <a:pt x="351044" y="54891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2" name="Freeform: Shape 141">
            <a:extLst>
              <a:ext uri="{FF2B5EF4-FFF2-40B4-BE49-F238E27FC236}">
                <a16:creationId xmlns:a16="http://schemas.microsoft.com/office/drawing/2014/main" id="{BF9E8E53-070E-8E41-8219-A1B611ED00EC}"/>
              </a:ext>
            </a:extLst>
          </p:cNvPr>
          <p:cNvSpPr/>
          <p:nvPr/>
        </p:nvSpPr>
        <p:spPr>
          <a:xfrm>
            <a:off x="765155" y="1114776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5CCD2361-B4C4-CCA6-0A21-7B60C75414D5}"/>
              </a:ext>
            </a:extLst>
          </p:cNvPr>
          <p:cNvSpPr/>
          <p:nvPr/>
        </p:nvSpPr>
        <p:spPr>
          <a:xfrm>
            <a:off x="765155" y="4190824"/>
            <a:ext cx="476330" cy="379860"/>
          </a:xfrm>
          <a:custGeom>
            <a:avLst/>
            <a:gdLst>
              <a:gd name="connsiteX0" fmla="*/ 0 w 476330"/>
              <a:gd name="connsiteY0" fmla="*/ 379860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0 h 379860"/>
              <a:gd name="connsiteX4" fmla="*/ 0 w 476330"/>
              <a:gd name="connsiteY4" fmla="*/ 379860 h 379860"/>
              <a:gd name="connsiteX5" fmla="*/ 0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0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0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276951C3-4217-9382-6DAA-F8A4A46EEE95}"/>
              </a:ext>
            </a:extLst>
          </p:cNvPr>
          <p:cNvSpPr/>
          <p:nvPr/>
        </p:nvSpPr>
        <p:spPr>
          <a:xfrm>
            <a:off x="765155" y="-254193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5" name="Freeform: Shape 144">
            <a:extLst>
              <a:ext uri="{FF2B5EF4-FFF2-40B4-BE49-F238E27FC236}">
                <a16:creationId xmlns:a16="http://schemas.microsoft.com/office/drawing/2014/main" id="{82A33311-ED49-EC92-9869-690AEA5B03BF}"/>
              </a:ext>
            </a:extLst>
          </p:cNvPr>
          <p:cNvSpPr/>
          <p:nvPr/>
        </p:nvSpPr>
        <p:spPr>
          <a:xfrm>
            <a:off x="657041" y="5424224"/>
            <a:ext cx="476330" cy="379860"/>
          </a:xfrm>
          <a:custGeom>
            <a:avLst/>
            <a:gdLst>
              <a:gd name="connsiteX0" fmla="*/ 0 w 476330"/>
              <a:gd name="connsiteY0" fmla="*/ 379860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0 h 379860"/>
              <a:gd name="connsiteX4" fmla="*/ 0 w 476330"/>
              <a:gd name="connsiteY4" fmla="*/ 379860 h 379860"/>
              <a:gd name="connsiteX5" fmla="*/ 0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0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0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6" name="Freeform: Shape 145">
            <a:extLst>
              <a:ext uri="{FF2B5EF4-FFF2-40B4-BE49-F238E27FC236}">
                <a16:creationId xmlns:a16="http://schemas.microsoft.com/office/drawing/2014/main" id="{FAEB53DD-620E-CC24-AA32-6C465029BA2D}"/>
              </a:ext>
            </a:extLst>
          </p:cNvPr>
          <p:cNvSpPr/>
          <p:nvPr/>
        </p:nvSpPr>
        <p:spPr>
          <a:xfrm>
            <a:off x="657041" y="-1487593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id="{9FC5FF84-9803-E722-748B-EB357951CD79}"/>
              </a:ext>
            </a:extLst>
          </p:cNvPr>
          <p:cNvSpPr/>
          <p:nvPr/>
        </p:nvSpPr>
        <p:spPr>
          <a:xfrm>
            <a:off x="414111" y="8195647"/>
            <a:ext cx="476330" cy="379860"/>
          </a:xfrm>
          <a:custGeom>
            <a:avLst/>
            <a:gdLst>
              <a:gd name="connsiteX0" fmla="*/ 0 w 476330"/>
              <a:gd name="connsiteY0" fmla="*/ 379860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0 h 379860"/>
              <a:gd name="connsiteX4" fmla="*/ 0 w 476330"/>
              <a:gd name="connsiteY4" fmla="*/ 379860 h 379860"/>
              <a:gd name="connsiteX5" fmla="*/ 0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0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0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8" name="Freeform: Shape 147">
            <a:extLst>
              <a:ext uri="{FF2B5EF4-FFF2-40B4-BE49-F238E27FC236}">
                <a16:creationId xmlns:a16="http://schemas.microsoft.com/office/drawing/2014/main" id="{00EE715D-A6F9-C2B5-43A5-12B6973208A0}"/>
              </a:ext>
            </a:extLst>
          </p:cNvPr>
          <p:cNvSpPr/>
          <p:nvPr/>
        </p:nvSpPr>
        <p:spPr>
          <a:xfrm>
            <a:off x="414111" y="1494636"/>
            <a:ext cx="740673" cy="169053"/>
          </a:xfrm>
          <a:custGeom>
            <a:avLst/>
            <a:gdLst>
              <a:gd name="connsiteX0" fmla="*/ 0 w 740673"/>
              <a:gd name="connsiteY0" fmla="*/ 169054 h 169053"/>
              <a:gd name="connsiteX1" fmla="*/ 351044 w 740673"/>
              <a:gd name="connsiteY1" fmla="*/ 0 h 169053"/>
              <a:gd name="connsiteX2" fmla="*/ 740673 w 740673"/>
              <a:gd name="connsiteY2" fmla="*/ 0 h 169053"/>
              <a:gd name="connsiteX3" fmla="*/ 389629 w 740673"/>
              <a:gd name="connsiteY3" fmla="*/ 169054 h 169053"/>
              <a:gd name="connsiteX4" fmla="*/ 0 w 740673"/>
              <a:gd name="connsiteY4" fmla="*/ 169054 h 169053"/>
              <a:gd name="connsiteX5" fmla="*/ 0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0" y="169054"/>
                </a:moveTo>
                <a:lnTo>
                  <a:pt x="351044" y="0"/>
                </a:lnTo>
                <a:lnTo>
                  <a:pt x="740673" y="0"/>
                </a:lnTo>
                <a:lnTo>
                  <a:pt x="389629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9" name="Freeform: Shape 148">
            <a:extLst>
              <a:ext uri="{FF2B5EF4-FFF2-40B4-BE49-F238E27FC236}">
                <a16:creationId xmlns:a16="http://schemas.microsoft.com/office/drawing/2014/main" id="{B581DADB-A90F-D33B-19B1-6DAA7CEC18DB}"/>
              </a:ext>
            </a:extLst>
          </p:cNvPr>
          <p:cNvSpPr/>
          <p:nvPr/>
        </p:nvSpPr>
        <p:spPr>
          <a:xfrm>
            <a:off x="414111" y="4570684"/>
            <a:ext cx="827374" cy="548914"/>
          </a:xfrm>
          <a:custGeom>
            <a:avLst/>
            <a:gdLst>
              <a:gd name="connsiteX0" fmla="*/ 86701 w 827374"/>
              <a:gd name="connsiteY0" fmla="*/ 548915 h 548914"/>
              <a:gd name="connsiteX1" fmla="*/ 0 w 827374"/>
              <a:gd name="connsiteY1" fmla="*/ 169054 h 548914"/>
              <a:gd name="connsiteX2" fmla="*/ 351044 w 827374"/>
              <a:gd name="connsiteY2" fmla="*/ 0 h 548914"/>
              <a:gd name="connsiteX3" fmla="*/ 740673 w 827374"/>
              <a:gd name="connsiteY3" fmla="*/ 0 h 548914"/>
              <a:gd name="connsiteX4" fmla="*/ 827374 w 827374"/>
              <a:gd name="connsiteY4" fmla="*/ 379861 h 548914"/>
              <a:gd name="connsiteX5" fmla="*/ 476330 w 827374"/>
              <a:gd name="connsiteY5" fmla="*/ 548915 h 548914"/>
              <a:gd name="connsiteX6" fmla="*/ 86701 w 827374"/>
              <a:gd name="connsiteY6" fmla="*/ 548915 h 548914"/>
              <a:gd name="connsiteX7" fmla="*/ 86701 w 827374"/>
              <a:gd name="connsiteY7" fmla="*/ 548915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27374" h="548914">
                <a:moveTo>
                  <a:pt x="86701" y="548915"/>
                </a:moveTo>
                <a:lnTo>
                  <a:pt x="0" y="169054"/>
                </a:lnTo>
                <a:lnTo>
                  <a:pt x="351044" y="0"/>
                </a:lnTo>
                <a:lnTo>
                  <a:pt x="740673" y="0"/>
                </a:lnTo>
                <a:lnTo>
                  <a:pt x="827374" y="379861"/>
                </a:lnTo>
                <a:lnTo>
                  <a:pt x="476330" y="548915"/>
                </a:lnTo>
                <a:lnTo>
                  <a:pt x="86701" y="548915"/>
                </a:lnTo>
                <a:lnTo>
                  <a:pt x="86701" y="5489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0" name="Freeform: Shape 149">
            <a:extLst>
              <a:ext uri="{FF2B5EF4-FFF2-40B4-BE49-F238E27FC236}">
                <a16:creationId xmlns:a16="http://schemas.microsoft.com/office/drawing/2014/main" id="{FD46AB1D-06A3-E766-7685-44943EA0186B}"/>
              </a:ext>
            </a:extLst>
          </p:cNvPr>
          <p:cNvSpPr/>
          <p:nvPr/>
        </p:nvSpPr>
        <p:spPr>
          <a:xfrm>
            <a:off x="500812" y="8026594"/>
            <a:ext cx="740673" cy="169053"/>
          </a:xfrm>
          <a:custGeom>
            <a:avLst/>
            <a:gdLst>
              <a:gd name="connsiteX0" fmla="*/ 0 w 740673"/>
              <a:gd name="connsiteY0" fmla="*/ 169054 h 169053"/>
              <a:gd name="connsiteX1" fmla="*/ 351044 w 740673"/>
              <a:gd name="connsiteY1" fmla="*/ 0 h 169053"/>
              <a:gd name="connsiteX2" fmla="*/ 740673 w 740673"/>
              <a:gd name="connsiteY2" fmla="*/ 0 h 169053"/>
              <a:gd name="connsiteX3" fmla="*/ 389629 w 740673"/>
              <a:gd name="connsiteY3" fmla="*/ 169054 h 169053"/>
              <a:gd name="connsiteX4" fmla="*/ 0 w 740673"/>
              <a:gd name="connsiteY4" fmla="*/ 169054 h 169053"/>
              <a:gd name="connsiteX5" fmla="*/ 0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0" y="169054"/>
                </a:moveTo>
                <a:lnTo>
                  <a:pt x="351044" y="0"/>
                </a:lnTo>
                <a:lnTo>
                  <a:pt x="740673" y="0"/>
                </a:lnTo>
                <a:lnTo>
                  <a:pt x="389629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1" name="Freeform: Shape 150">
            <a:extLst>
              <a:ext uri="{FF2B5EF4-FFF2-40B4-BE49-F238E27FC236}">
                <a16:creationId xmlns:a16="http://schemas.microsoft.com/office/drawing/2014/main" id="{36BF0FAB-0CB1-4E2C-8117-BE4D3574A96B}"/>
              </a:ext>
            </a:extLst>
          </p:cNvPr>
          <p:cNvSpPr/>
          <p:nvPr/>
        </p:nvSpPr>
        <p:spPr>
          <a:xfrm>
            <a:off x="414111" y="6108709"/>
            <a:ext cx="740673" cy="169053"/>
          </a:xfrm>
          <a:custGeom>
            <a:avLst/>
            <a:gdLst>
              <a:gd name="connsiteX0" fmla="*/ 351044 w 740673"/>
              <a:gd name="connsiteY0" fmla="*/ 169054 h 169053"/>
              <a:gd name="connsiteX1" fmla="*/ 0 w 740673"/>
              <a:gd name="connsiteY1" fmla="*/ 0 h 169053"/>
              <a:gd name="connsiteX2" fmla="*/ 389629 w 740673"/>
              <a:gd name="connsiteY2" fmla="*/ 0 h 169053"/>
              <a:gd name="connsiteX3" fmla="*/ 740673 w 740673"/>
              <a:gd name="connsiteY3" fmla="*/ 169054 h 169053"/>
              <a:gd name="connsiteX4" fmla="*/ 351044 w 740673"/>
              <a:gd name="connsiteY4" fmla="*/ 169054 h 169053"/>
              <a:gd name="connsiteX5" fmla="*/ 351044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351044" y="169054"/>
                </a:moveTo>
                <a:lnTo>
                  <a:pt x="0" y="0"/>
                </a:lnTo>
                <a:lnTo>
                  <a:pt x="389629" y="0"/>
                </a:lnTo>
                <a:lnTo>
                  <a:pt x="740673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2" name="Freeform: Shape 151">
            <a:extLst>
              <a:ext uri="{FF2B5EF4-FFF2-40B4-BE49-F238E27FC236}">
                <a16:creationId xmlns:a16="http://schemas.microsoft.com/office/drawing/2014/main" id="{8AC89F3F-C162-72C4-351C-E0FBFAA46522}"/>
              </a:ext>
            </a:extLst>
          </p:cNvPr>
          <p:cNvSpPr/>
          <p:nvPr/>
        </p:nvSpPr>
        <p:spPr>
          <a:xfrm>
            <a:off x="500812" y="-423247"/>
            <a:ext cx="740673" cy="169053"/>
          </a:xfrm>
          <a:custGeom>
            <a:avLst/>
            <a:gdLst>
              <a:gd name="connsiteX0" fmla="*/ 351044 w 740673"/>
              <a:gd name="connsiteY0" fmla="*/ 169054 h 169053"/>
              <a:gd name="connsiteX1" fmla="*/ 0 w 740673"/>
              <a:gd name="connsiteY1" fmla="*/ 0 h 169053"/>
              <a:gd name="connsiteX2" fmla="*/ 389629 w 740673"/>
              <a:gd name="connsiteY2" fmla="*/ 0 h 169053"/>
              <a:gd name="connsiteX3" fmla="*/ 740673 w 740673"/>
              <a:gd name="connsiteY3" fmla="*/ 169054 h 169053"/>
              <a:gd name="connsiteX4" fmla="*/ 351044 w 740673"/>
              <a:gd name="connsiteY4" fmla="*/ 169054 h 169053"/>
              <a:gd name="connsiteX5" fmla="*/ 351044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351044" y="169054"/>
                </a:moveTo>
                <a:lnTo>
                  <a:pt x="0" y="0"/>
                </a:lnTo>
                <a:lnTo>
                  <a:pt x="389629" y="0"/>
                </a:lnTo>
                <a:lnTo>
                  <a:pt x="740673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3" name="Freeform: Shape 152">
            <a:extLst>
              <a:ext uri="{FF2B5EF4-FFF2-40B4-BE49-F238E27FC236}">
                <a16:creationId xmlns:a16="http://schemas.microsoft.com/office/drawing/2014/main" id="{9910CF24-5660-9CC6-3C37-1C63902A20BF}"/>
              </a:ext>
            </a:extLst>
          </p:cNvPr>
          <p:cNvSpPr/>
          <p:nvPr/>
        </p:nvSpPr>
        <p:spPr>
          <a:xfrm>
            <a:off x="765155" y="6277762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4" name="Freeform: Shape 153">
            <a:extLst>
              <a:ext uri="{FF2B5EF4-FFF2-40B4-BE49-F238E27FC236}">
                <a16:creationId xmlns:a16="http://schemas.microsoft.com/office/drawing/2014/main" id="{EFF17F80-DF04-31C3-FC85-A0E71CD359E6}"/>
              </a:ext>
            </a:extLst>
          </p:cNvPr>
          <p:cNvSpPr/>
          <p:nvPr/>
        </p:nvSpPr>
        <p:spPr>
          <a:xfrm>
            <a:off x="765155" y="3201714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5" name="Freeform: Shape 154">
            <a:extLst>
              <a:ext uri="{FF2B5EF4-FFF2-40B4-BE49-F238E27FC236}">
                <a16:creationId xmlns:a16="http://schemas.microsoft.com/office/drawing/2014/main" id="{DC374A15-EAC5-0C8D-166A-7566F21EEB51}"/>
              </a:ext>
            </a:extLst>
          </p:cNvPr>
          <p:cNvSpPr/>
          <p:nvPr/>
        </p:nvSpPr>
        <p:spPr>
          <a:xfrm>
            <a:off x="765155" y="7646732"/>
            <a:ext cx="476330" cy="379861"/>
          </a:xfrm>
          <a:custGeom>
            <a:avLst/>
            <a:gdLst>
              <a:gd name="connsiteX0" fmla="*/ 86701 w 476330"/>
              <a:gd name="connsiteY0" fmla="*/ 379861 h 379861"/>
              <a:gd name="connsiteX1" fmla="*/ 0 w 476330"/>
              <a:gd name="connsiteY1" fmla="*/ 0 h 379861"/>
              <a:gd name="connsiteX2" fmla="*/ 389629 w 476330"/>
              <a:gd name="connsiteY2" fmla="*/ 0 h 379861"/>
              <a:gd name="connsiteX3" fmla="*/ 476330 w 476330"/>
              <a:gd name="connsiteY3" fmla="*/ 379861 h 379861"/>
              <a:gd name="connsiteX4" fmla="*/ 86701 w 476330"/>
              <a:gd name="connsiteY4" fmla="*/ 379861 h 379861"/>
              <a:gd name="connsiteX5" fmla="*/ 86701 w 476330"/>
              <a:gd name="connsiteY5" fmla="*/ 379861 h 379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1">
                <a:moveTo>
                  <a:pt x="86701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6" name="Freeform: Shape 155">
            <a:extLst>
              <a:ext uri="{FF2B5EF4-FFF2-40B4-BE49-F238E27FC236}">
                <a16:creationId xmlns:a16="http://schemas.microsoft.com/office/drawing/2014/main" id="{53658341-000D-A75D-5734-6672E2D59934}"/>
              </a:ext>
            </a:extLst>
          </p:cNvPr>
          <p:cNvSpPr/>
          <p:nvPr/>
        </p:nvSpPr>
        <p:spPr>
          <a:xfrm>
            <a:off x="657041" y="1968315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7" name="Freeform: Shape 156">
            <a:extLst>
              <a:ext uri="{FF2B5EF4-FFF2-40B4-BE49-F238E27FC236}">
                <a16:creationId xmlns:a16="http://schemas.microsoft.com/office/drawing/2014/main" id="{52F24CFD-C436-C032-ADE8-C00C5B57B375}"/>
              </a:ext>
            </a:extLst>
          </p:cNvPr>
          <p:cNvSpPr/>
          <p:nvPr/>
        </p:nvSpPr>
        <p:spPr>
          <a:xfrm>
            <a:off x="657041" y="8880132"/>
            <a:ext cx="476330" cy="379861"/>
          </a:xfrm>
          <a:custGeom>
            <a:avLst/>
            <a:gdLst>
              <a:gd name="connsiteX0" fmla="*/ 86701 w 476330"/>
              <a:gd name="connsiteY0" fmla="*/ 379861 h 379861"/>
              <a:gd name="connsiteX1" fmla="*/ 0 w 476330"/>
              <a:gd name="connsiteY1" fmla="*/ 0 h 379861"/>
              <a:gd name="connsiteX2" fmla="*/ 389629 w 476330"/>
              <a:gd name="connsiteY2" fmla="*/ 0 h 379861"/>
              <a:gd name="connsiteX3" fmla="*/ 476330 w 476330"/>
              <a:gd name="connsiteY3" fmla="*/ 379861 h 379861"/>
              <a:gd name="connsiteX4" fmla="*/ 86701 w 476330"/>
              <a:gd name="connsiteY4" fmla="*/ 379861 h 379861"/>
              <a:gd name="connsiteX5" fmla="*/ 86701 w 476330"/>
              <a:gd name="connsiteY5" fmla="*/ 379861 h 379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1">
                <a:moveTo>
                  <a:pt x="86701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8" name="Freeform: Shape 157">
            <a:extLst>
              <a:ext uri="{FF2B5EF4-FFF2-40B4-BE49-F238E27FC236}">
                <a16:creationId xmlns:a16="http://schemas.microsoft.com/office/drawing/2014/main" id="{6463E4FB-7E13-C5A1-E4CD-13E8674C346A}"/>
              </a:ext>
            </a:extLst>
          </p:cNvPr>
          <p:cNvSpPr/>
          <p:nvPr/>
        </p:nvSpPr>
        <p:spPr>
          <a:xfrm>
            <a:off x="765155" y="430291"/>
            <a:ext cx="719260" cy="684485"/>
          </a:xfrm>
          <a:custGeom>
            <a:avLst/>
            <a:gdLst>
              <a:gd name="connsiteX0" fmla="*/ 86701 w 719260"/>
              <a:gd name="connsiteY0" fmla="*/ 684485 h 684485"/>
              <a:gd name="connsiteX1" fmla="*/ 0 w 719260"/>
              <a:gd name="connsiteY1" fmla="*/ 304625 h 684485"/>
              <a:gd name="connsiteX2" fmla="*/ 242930 w 719260"/>
              <a:gd name="connsiteY2" fmla="*/ 0 h 684485"/>
              <a:gd name="connsiteX3" fmla="*/ 632559 w 719260"/>
              <a:gd name="connsiteY3" fmla="*/ 0 h 684485"/>
              <a:gd name="connsiteX4" fmla="*/ 719260 w 719260"/>
              <a:gd name="connsiteY4" fmla="*/ 379861 h 684485"/>
              <a:gd name="connsiteX5" fmla="*/ 476330 w 719260"/>
              <a:gd name="connsiteY5" fmla="*/ 684485 h 684485"/>
              <a:gd name="connsiteX6" fmla="*/ 86701 w 719260"/>
              <a:gd name="connsiteY6" fmla="*/ 684485 h 684485"/>
              <a:gd name="connsiteX7" fmla="*/ 86701 w 719260"/>
              <a:gd name="connsiteY7" fmla="*/ 68448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9260" h="684485">
                <a:moveTo>
                  <a:pt x="86701" y="684485"/>
                </a:moveTo>
                <a:lnTo>
                  <a:pt x="0" y="304625"/>
                </a:lnTo>
                <a:lnTo>
                  <a:pt x="242930" y="0"/>
                </a:lnTo>
                <a:lnTo>
                  <a:pt x="632559" y="0"/>
                </a:lnTo>
                <a:lnTo>
                  <a:pt x="719260" y="379861"/>
                </a:lnTo>
                <a:lnTo>
                  <a:pt x="476330" y="684485"/>
                </a:lnTo>
                <a:lnTo>
                  <a:pt x="86701" y="684485"/>
                </a:lnTo>
                <a:lnTo>
                  <a:pt x="86701" y="684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9" name="Freeform: Shape 158">
            <a:extLst>
              <a:ext uri="{FF2B5EF4-FFF2-40B4-BE49-F238E27FC236}">
                <a16:creationId xmlns:a16="http://schemas.microsoft.com/office/drawing/2014/main" id="{1727102F-FE3F-AA1C-22C0-5CAF888D4BA6}"/>
              </a:ext>
            </a:extLst>
          </p:cNvPr>
          <p:cNvSpPr/>
          <p:nvPr/>
        </p:nvSpPr>
        <p:spPr>
          <a:xfrm>
            <a:off x="414111" y="-803108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0" name="Freeform: Shape 159">
            <a:extLst>
              <a:ext uri="{FF2B5EF4-FFF2-40B4-BE49-F238E27FC236}">
                <a16:creationId xmlns:a16="http://schemas.microsoft.com/office/drawing/2014/main" id="{8213C5EC-9339-D732-ABB3-AA4F91413309}"/>
              </a:ext>
            </a:extLst>
          </p:cNvPr>
          <p:cNvSpPr/>
          <p:nvPr/>
        </p:nvSpPr>
        <p:spPr>
          <a:xfrm>
            <a:off x="500812" y="2348175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29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1" name="Freeform: Shape 160">
            <a:extLst>
              <a:ext uri="{FF2B5EF4-FFF2-40B4-BE49-F238E27FC236}">
                <a16:creationId xmlns:a16="http://schemas.microsoft.com/office/drawing/2014/main" id="{F2BAB627-81D0-1399-6690-E00743E1A6A3}"/>
              </a:ext>
            </a:extLst>
          </p:cNvPr>
          <p:cNvSpPr/>
          <p:nvPr/>
        </p:nvSpPr>
        <p:spPr>
          <a:xfrm>
            <a:off x="414111" y="-1107732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29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2" name="Freeform: Shape 161">
            <a:extLst>
              <a:ext uri="{FF2B5EF4-FFF2-40B4-BE49-F238E27FC236}">
                <a16:creationId xmlns:a16="http://schemas.microsoft.com/office/drawing/2014/main" id="{DB398DB6-6E9B-574C-0BE4-8FB7B3766FC6}"/>
              </a:ext>
            </a:extLst>
          </p:cNvPr>
          <p:cNvSpPr/>
          <p:nvPr/>
        </p:nvSpPr>
        <p:spPr>
          <a:xfrm>
            <a:off x="851856" y="3886200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29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3" name="Freeform: Shape 162">
            <a:extLst>
              <a:ext uri="{FF2B5EF4-FFF2-40B4-BE49-F238E27FC236}">
                <a16:creationId xmlns:a16="http://schemas.microsoft.com/office/drawing/2014/main" id="{81719F18-EC88-64A2-5CDC-CFCB652870D7}"/>
              </a:ext>
            </a:extLst>
          </p:cNvPr>
          <p:cNvSpPr/>
          <p:nvPr/>
        </p:nvSpPr>
        <p:spPr>
          <a:xfrm>
            <a:off x="414111" y="5804084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29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4" name="Freeform: Shape 163">
            <a:extLst>
              <a:ext uri="{FF2B5EF4-FFF2-40B4-BE49-F238E27FC236}">
                <a16:creationId xmlns:a16="http://schemas.microsoft.com/office/drawing/2014/main" id="{2609631E-6492-FB2E-338D-A702E5D313B0}"/>
              </a:ext>
            </a:extLst>
          </p:cNvPr>
          <p:cNvSpPr/>
          <p:nvPr/>
        </p:nvSpPr>
        <p:spPr>
          <a:xfrm>
            <a:off x="765155" y="7342108"/>
            <a:ext cx="632559" cy="304624"/>
          </a:xfrm>
          <a:custGeom>
            <a:avLst/>
            <a:gdLst>
              <a:gd name="connsiteX0" fmla="*/ 0 w 632559"/>
              <a:gd name="connsiteY0" fmla="*/ 304624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29 w 632559"/>
              <a:gd name="connsiteY3" fmla="*/ 304624 h 304624"/>
              <a:gd name="connsiteX4" fmla="*/ 0 w 632559"/>
              <a:gd name="connsiteY4" fmla="*/ 304624 h 304624"/>
              <a:gd name="connsiteX5" fmla="*/ 0 w 632559"/>
              <a:gd name="connsiteY5" fmla="*/ 304624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4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4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5" name="Freeform: Shape 164">
            <a:extLst>
              <a:ext uri="{FF2B5EF4-FFF2-40B4-BE49-F238E27FC236}">
                <a16:creationId xmlns:a16="http://schemas.microsoft.com/office/drawing/2014/main" id="{BCD1F6A8-0500-40B4-4933-1C7117D7E5D7}"/>
              </a:ext>
            </a:extLst>
          </p:cNvPr>
          <p:cNvSpPr/>
          <p:nvPr/>
        </p:nvSpPr>
        <p:spPr>
          <a:xfrm>
            <a:off x="8573983" y="430291"/>
            <a:ext cx="719260" cy="684485"/>
          </a:xfrm>
          <a:custGeom>
            <a:avLst/>
            <a:gdLst>
              <a:gd name="connsiteX0" fmla="*/ 242930 w 719260"/>
              <a:gd name="connsiteY0" fmla="*/ 684485 h 684485"/>
              <a:gd name="connsiteX1" fmla="*/ 0 w 719260"/>
              <a:gd name="connsiteY1" fmla="*/ 379861 h 684485"/>
              <a:gd name="connsiteX2" fmla="*/ 86701 w 719260"/>
              <a:gd name="connsiteY2" fmla="*/ 0 h 684485"/>
              <a:gd name="connsiteX3" fmla="*/ 476330 w 719260"/>
              <a:gd name="connsiteY3" fmla="*/ 0 h 684485"/>
              <a:gd name="connsiteX4" fmla="*/ 719261 w 719260"/>
              <a:gd name="connsiteY4" fmla="*/ 304625 h 684485"/>
              <a:gd name="connsiteX5" fmla="*/ 632560 w 719260"/>
              <a:gd name="connsiteY5" fmla="*/ 684485 h 684485"/>
              <a:gd name="connsiteX6" fmla="*/ 242930 w 719260"/>
              <a:gd name="connsiteY6" fmla="*/ 684485 h 684485"/>
              <a:gd name="connsiteX7" fmla="*/ 242930 w 719260"/>
              <a:gd name="connsiteY7" fmla="*/ 68448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9260" h="684485">
                <a:moveTo>
                  <a:pt x="242930" y="684485"/>
                </a:moveTo>
                <a:lnTo>
                  <a:pt x="0" y="379861"/>
                </a:lnTo>
                <a:lnTo>
                  <a:pt x="86701" y="0"/>
                </a:lnTo>
                <a:lnTo>
                  <a:pt x="476330" y="0"/>
                </a:lnTo>
                <a:lnTo>
                  <a:pt x="719261" y="304625"/>
                </a:lnTo>
                <a:lnTo>
                  <a:pt x="632560" y="684485"/>
                </a:lnTo>
                <a:lnTo>
                  <a:pt x="242930" y="684485"/>
                </a:lnTo>
                <a:lnTo>
                  <a:pt x="242930" y="684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6" name="Freeform: Shape 165">
            <a:extLst>
              <a:ext uri="{FF2B5EF4-FFF2-40B4-BE49-F238E27FC236}">
                <a16:creationId xmlns:a16="http://schemas.microsoft.com/office/drawing/2014/main" id="{753E4C71-B1E6-59F4-44D8-6597B405C295}"/>
              </a:ext>
            </a:extLst>
          </p:cNvPr>
          <p:cNvSpPr/>
          <p:nvPr/>
        </p:nvSpPr>
        <p:spPr>
          <a:xfrm>
            <a:off x="9011728" y="-1107732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30 w 632559"/>
              <a:gd name="connsiteY2" fmla="*/ 0 h 304624"/>
              <a:gd name="connsiteX3" fmla="*/ 632560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30" y="0"/>
                </a:lnTo>
                <a:lnTo>
                  <a:pt x="632560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7" name="Freeform: Shape 166">
            <a:extLst>
              <a:ext uri="{FF2B5EF4-FFF2-40B4-BE49-F238E27FC236}">
                <a16:creationId xmlns:a16="http://schemas.microsoft.com/office/drawing/2014/main" id="{3B0CCEFE-C559-0975-2AEE-6B3D1D67E433}"/>
              </a:ext>
            </a:extLst>
          </p:cNvPr>
          <p:cNvSpPr/>
          <p:nvPr/>
        </p:nvSpPr>
        <p:spPr>
          <a:xfrm>
            <a:off x="8925028" y="2348175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60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60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8" name="Freeform: Shape 167">
            <a:extLst>
              <a:ext uri="{FF2B5EF4-FFF2-40B4-BE49-F238E27FC236}">
                <a16:creationId xmlns:a16="http://schemas.microsoft.com/office/drawing/2014/main" id="{41F37BA4-98AF-9ADB-4015-22531776E897}"/>
              </a:ext>
            </a:extLst>
          </p:cNvPr>
          <p:cNvSpPr/>
          <p:nvPr/>
        </p:nvSpPr>
        <p:spPr>
          <a:xfrm>
            <a:off x="8573983" y="3886200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30 w 632559"/>
              <a:gd name="connsiteY2" fmla="*/ 0 h 304624"/>
              <a:gd name="connsiteX3" fmla="*/ 632560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30" y="0"/>
                </a:lnTo>
                <a:lnTo>
                  <a:pt x="632560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9" name="Freeform: Shape 168">
            <a:extLst>
              <a:ext uri="{FF2B5EF4-FFF2-40B4-BE49-F238E27FC236}">
                <a16:creationId xmlns:a16="http://schemas.microsoft.com/office/drawing/2014/main" id="{7FC9C3B5-A8C0-6999-A861-6C4A1BF3EB1C}"/>
              </a:ext>
            </a:extLst>
          </p:cNvPr>
          <p:cNvSpPr/>
          <p:nvPr/>
        </p:nvSpPr>
        <p:spPr>
          <a:xfrm>
            <a:off x="9011728" y="5804084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30 w 632559"/>
              <a:gd name="connsiteY2" fmla="*/ 0 h 304624"/>
              <a:gd name="connsiteX3" fmla="*/ 632560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30" y="0"/>
                </a:lnTo>
                <a:lnTo>
                  <a:pt x="632560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0" name="Freeform: Shape 169">
            <a:extLst>
              <a:ext uri="{FF2B5EF4-FFF2-40B4-BE49-F238E27FC236}">
                <a16:creationId xmlns:a16="http://schemas.microsoft.com/office/drawing/2014/main" id="{C284D89A-ECEF-1322-891E-F5F7FECBC649}"/>
              </a:ext>
            </a:extLst>
          </p:cNvPr>
          <p:cNvSpPr/>
          <p:nvPr/>
        </p:nvSpPr>
        <p:spPr>
          <a:xfrm>
            <a:off x="8660684" y="7342108"/>
            <a:ext cx="632559" cy="304624"/>
          </a:xfrm>
          <a:custGeom>
            <a:avLst/>
            <a:gdLst>
              <a:gd name="connsiteX0" fmla="*/ 242930 w 632559"/>
              <a:gd name="connsiteY0" fmla="*/ 304624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60 w 632559"/>
              <a:gd name="connsiteY3" fmla="*/ 304624 h 304624"/>
              <a:gd name="connsiteX4" fmla="*/ 242930 w 632559"/>
              <a:gd name="connsiteY4" fmla="*/ 304624 h 304624"/>
              <a:gd name="connsiteX5" fmla="*/ 242930 w 632559"/>
              <a:gd name="connsiteY5" fmla="*/ 304624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4"/>
                </a:moveTo>
                <a:lnTo>
                  <a:pt x="0" y="0"/>
                </a:lnTo>
                <a:lnTo>
                  <a:pt x="389629" y="0"/>
                </a:lnTo>
                <a:lnTo>
                  <a:pt x="632560" y="304624"/>
                </a:lnTo>
                <a:lnTo>
                  <a:pt x="242930" y="304624"/>
                </a:lnTo>
                <a:lnTo>
                  <a:pt x="24293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1" name="Freeform: Shape 170">
            <a:extLst>
              <a:ext uri="{FF2B5EF4-FFF2-40B4-BE49-F238E27FC236}">
                <a16:creationId xmlns:a16="http://schemas.microsoft.com/office/drawing/2014/main" id="{371165EF-2901-F181-C61E-E83A7EBADB7D}"/>
              </a:ext>
            </a:extLst>
          </p:cNvPr>
          <p:cNvSpPr/>
          <p:nvPr/>
        </p:nvSpPr>
        <p:spPr>
          <a:xfrm>
            <a:off x="8816914" y="4570684"/>
            <a:ext cx="827373" cy="548914"/>
          </a:xfrm>
          <a:custGeom>
            <a:avLst/>
            <a:gdLst>
              <a:gd name="connsiteX0" fmla="*/ 351044 w 827373"/>
              <a:gd name="connsiteY0" fmla="*/ 548915 h 548914"/>
              <a:gd name="connsiteX1" fmla="*/ 0 w 827373"/>
              <a:gd name="connsiteY1" fmla="*/ 379861 h 548914"/>
              <a:gd name="connsiteX2" fmla="*/ 86700 w 827373"/>
              <a:gd name="connsiteY2" fmla="*/ 0 h 548914"/>
              <a:gd name="connsiteX3" fmla="*/ 476330 w 827373"/>
              <a:gd name="connsiteY3" fmla="*/ 0 h 548914"/>
              <a:gd name="connsiteX4" fmla="*/ 827374 w 827373"/>
              <a:gd name="connsiteY4" fmla="*/ 169054 h 548914"/>
              <a:gd name="connsiteX5" fmla="*/ 740674 w 827373"/>
              <a:gd name="connsiteY5" fmla="*/ 548915 h 548914"/>
              <a:gd name="connsiteX6" fmla="*/ 351044 w 827373"/>
              <a:gd name="connsiteY6" fmla="*/ 548915 h 548914"/>
              <a:gd name="connsiteX7" fmla="*/ 351044 w 827373"/>
              <a:gd name="connsiteY7" fmla="*/ 548915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27373" h="548914">
                <a:moveTo>
                  <a:pt x="351044" y="548915"/>
                </a:moveTo>
                <a:lnTo>
                  <a:pt x="0" y="379861"/>
                </a:lnTo>
                <a:lnTo>
                  <a:pt x="86700" y="0"/>
                </a:lnTo>
                <a:lnTo>
                  <a:pt x="476330" y="0"/>
                </a:lnTo>
                <a:lnTo>
                  <a:pt x="827374" y="169054"/>
                </a:lnTo>
                <a:lnTo>
                  <a:pt x="740674" y="548915"/>
                </a:lnTo>
                <a:lnTo>
                  <a:pt x="351044" y="548915"/>
                </a:lnTo>
                <a:lnTo>
                  <a:pt x="351044" y="5489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2" name="Freeform: Shape 171">
            <a:extLst>
              <a:ext uri="{FF2B5EF4-FFF2-40B4-BE49-F238E27FC236}">
                <a16:creationId xmlns:a16="http://schemas.microsoft.com/office/drawing/2014/main" id="{271E2320-75BB-B13B-B9BC-32E7B577AD00}"/>
              </a:ext>
            </a:extLst>
          </p:cNvPr>
          <p:cNvSpPr/>
          <p:nvPr/>
        </p:nvSpPr>
        <p:spPr>
          <a:xfrm>
            <a:off x="8816914" y="3201714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0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0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3" name="Freeform: Shape 172">
            <a:extLst>
              <a:ext uri="{FF2B5EF4-FFF2-40B4-BE49-F238E27FC236}">
                <a16:creationId xmlns:a16="http://schemas.microsoft.com/office/drawing/2014/main" id="{DCCE06B4-7895-050D-FC66-12220954B78F}"/>
              </a:ext>
            </a:extLst>
          </p:cNvPr>
          <p:cNvSpPr/>
          <p:nvPr/>
        </p:nvSpPr>
        <p:spPr>
          <a:xfrm>
            <a:off x="8816914" y="6277762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0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0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4" name="Freeform: Shape 173">
            <a:extLst>
              <a:ext uri="{FF2B5EF4-FFF2-40B4-BE49-F238E27FC236}">
                <a16:creationId xmlns:a16="http://schemas.microsoft.com/office/drawing/2014/main" id="{F138905E-7E5E-3088-26D0-A0E8052D4FCB}"/>
              </a:ext>
            </a:extLst>
          </p:cNvPr>
          <p:cNvSpPr/>
          <p:nvPr/>
        </p:nvSpPr>
        <p:spPr>
          <a:xfrm>
            <a:off x="8925028" y="1968315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0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0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5" name="Freeform: Shape 174">
            <a:extLst>
              <a:ext uri="{FF2B5EF4-FFF2-40B4-BE49-F238E27FC236}">
                <a16:creationId xmlns:a16="http://schemas.microsoft.com/office/drawing/2014/main" id="{1AC11CD6-BAA6-5BD7-FDF1-88515B396B98}"/>
              </a:ext>
            </a:extLst>
          </p:cNvPr>
          <p:cNvSpPr/>
          <p:nvPr/>
        </p:nvSpPr>
        <p:spPr>
          <a:xfrm>
            <a:off x="8816914" y="7646732"/>
            <a:ext cx="476330" cy="379861"/>
          </a:xfrm>
          <a:custGeom>
            <a:avLst/>
            <a:gdLst>
              <a:gd name="connsiteX0" fmla="*/ 0 w 476330"/>
              <a:gd name="connsiteY0" fmla="*/ 379861 h 379861"/>
              <a:gd name="connsiteX1" fmla="*/ 86700 w 476330"/>
              <a:gd name="connsiteY1" fmla="*/ 0 h 379861"/>
              <a:gd name="connsiteX2" fmla="*/ 476330 w 476330"/>
              <a:gd name="connsiteY2" fmla="*/ 0 h 379861"/>
              <a:gd name="connsiteX3" fmla="*/ 389629 w 476330"/>
              <a:gd name="connsiteY3" fmla="*/ 379861 h 379861"/>
              <a:gd name="connsiteX4" fmla="*/ 0 w 476330"/>
              <a:gd name="connsiteY4" fmla="*/ 379861 h 379861"/>
              <a:gd name="connsiteX5" fmla="*/ 0 w 476330"/>
              <a:gd name="connsiteY5" fmla="*/ 379861 h 379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1">
                <a:moveTo>
                  <a:pt x="0" y="379861"/>
                </a:moveTo>
                <a:lnTo>
                  <a:pt x="86700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6" name="Freeform: Shape 175">
            <a:extLst>
              <a:ext uri="{FF2B5EF4-FFF2-40B4-BE49-F238E27FC236}">
                <a16:creationId xmlns:a16="http://schemas.microsoft.com/office/drawing/2014/main" id="{AD50E6A5-FBD9-1E6B-BA61-F1E4482361EE}"/>
              </a:ext>
            </a:extLst>
          </p:cNvPr>
          <p:cNvSpPr/>
          <p:nvPr/>
        </p:nvSpPr>
        <p:spPr>
          <a:xfrm>
            <a:off x="8925028" y="8880132"/>
            <a:ext cx="476330" cy="379861"/>
          </a:xfrm>
          <a:custGeom>
            <a:avLst/>
            <a:gdLst>
              <a:gd name="connsiteX0" fmla="*/ 0 w 476330"/>
              <a:gd name="connsiteY0" fmla="*/ 379861 h 379861"/>
              <a:gd name="connsiteX1" fmla="*/ 86700 w 476330"/>
              <a:gd name="connsiteY1" fmla="*/ 0 h 379861"/>
              <a:gd name="connsiteX2" fmla="*/ 476330 w 476330"/>
              <a:gd name="connsiteY2" fmla="*/ 0 h 379861"/>
              <a:gd name="connsiteX3" fmla="*/ 389629 w 476330"/>
              <a:gd name="connsiteY3" fmla="*/ 379861 h 379861"/>
              <a:gd name="connsiteX4" fmla="*/ 0 w 476330"/>
              <a:gd name="connsiteY4" fmla="*/ 379861 h 379861"/>
              <a:gd name="connsiteX5" fmla="*/ 0 w 476330"/>
              <a:gd name="connsiteY5" fmla="*/ 379861 h 379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1">
                <a:moveTo>
                  <a:pt x="0" y="379861"/>
                </a:moveTo>
                <a:lnTo>
                  <a:pt x="86700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7" name="Freeform: Shape 176">
            <a:extLst>
              <a:ext uri="{FF2B5EF4-FFF2-40B4-BE49-F238E27FC236}">
                <a16:creationId xmlns:a16="http://schemas.microsoft.com/office/drawing/2014/main" id="{846D44D7-F2B0-A1F0-BE61-01F3C3168B90}"/>
              </a:ext>
            </a:extLst>
          </p:cNvPr>
          <p:cNvSpPr/>
          <p:nvPr/>
        </p:nvSpPr>
        <p:spPr>
          <a:xfrm>
            <a:off x="9167957" y="-803108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30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8" name="Freeform: Shape 177">
            <a:extLst>
              <a:ext uri="{FF2B5EF4-FFF2-40B4-BE49-F238E27FC236}">
                <a16:creationId xmlns:a16="http://schemas.microsoft.com/office/drawing/2014/main" id="{D28CF1BD-14D9-16CE-C36E-4BAAAB6C1A26}"/>
              </a:ext>
            </a:extLst>
          </p:cNvPr>
          <p:cNvSpPr/>
          <p:nvPr/>
        </p:nvSpPr>
        <p:spPr>
          <a:xfrm>
            <a:off x="8903614" y="6108709"/>
            <a:ext cx="740673" cy="169053"/>
          </a:xfrm>
          <a:custGeom>
            <a:avLst/>
            <a:gdLst>
              <a:gd name="connsiteX0" fmla="*/ 0 w 740673"/>
              <a:gd name="connsiteY0" fmla="*/ 169054 h 169053"/>
              <a:gd name="connsiteX1" fmla="*/ 351044 w 740673"/>
              <a:gd name="connsiteY1" fmla="*/ 0 h 169053"/>
              <a:gd name="connsiteX2" fmla="*/ 740674 w 740673"/>
              <a:gd name="connsiteY2" fmla="*/ 0 h 169053"/>
              <a:gd name="connsiteX3" fmla="*/ 389630 w 740673"/>
              <a:gd name="connsiteY3" fmla="*/ 169054 h 169053"/>
              <a:gd name="connsiteX4" fmla="*/ 0 w 740673"/>
              <a:gd name="connsiteY4" fmla="*/ 169054 h 169053"/>
              <a:gd name="connsiteX5" fmla="*/ 0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0" y="169054"/>
                </a:moveTo>
                <a:lnTo>
                  <a:pt x="351044" y="0"/>
                </a:lnTo>
                <a:lnTo>
                  <a:pt x="740674" y="0"/>
                </a:lnTo>
                <a:lnTo>
                  <a:pt x="389630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9" name="Freeform: Shape 178">
            <a:extLst>
              <a:ext uri="{FF2B5EF4-FFF2-40B4-BE49-F238E27FC236}">
                <a16:creationId xmlns:a16="http://schemas.microsoft.com/office/drawing/2014/main" id="{C3575611-ECC9-97D4-4989-2540564966F5}"/>
              </a:ext>
            </a:extLst>
          </p:cNvPr>
          <p:cNvSpPr/>
          <p:nvPr/>
        </p:nvSpPr>
        <p:spPr>
          <a:xfrm>
            <a:off x="8816914" y="2652800"/>
            <a:ext cx="827373" cy="548914"/>
          </a:xfrm>
          <a:custGeom>
            <a:avLst/>
            <a:gdLst>
              <a:gd name="connsiteX0" fmla="*/ 86700 w 827373"/>
              <a:gd name="connsiteY0" fmla="*/ 548914 h 548914"/>
              <a:gd name="connsiteX1" fmla="*/ 0 w 827373"/>
              <a:gd name="connsiteY1" fmla="*/ 169054 h 548914"/>
              <a:gd name="connsiteX2" fmla="*/ 351044 w 827373"/>
              <a:gd name="connsiteY2" fmla="*/ 0 h 548914"/>
              <a:gd name="connsiteX3" fmla="*/ 740674 w 827373"/>
              <a:gd name="connsiteY3" fmla="*/ 0 h 548914"/>
              <a:gd name="connsiteX4" fmla="*/ 827374 w 827373"/>
              <a:gd name="connsiteY4" fmla="*/ 379861 h 548914"/>
              <a:gd name="connsiteX5" fmla="*/ 476330 w 827373"/>
              <a:gd name="connsiteY5" fmla="*/ 548914 h 548914"/>
              <a:gd name="connsiteX6" fmla="*/ 86700 w 827373"/>
              <a:gd name="connsiteY6" fmla="*/ 548914 h 548914"/>
              <a:gd name="connsiteX7" fmla="*/ 86700 w 827373"/>
              <a:gd name="connsiteY7" fmla="*/ 54891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27373" h="548914">
                <a:moveTo>
                  <a:pt x="86700" y="548914"/>
                </a:moveTo>
                <a:lnTo>
                  <a:pt x="0" y="169054"/>
                </a:lnTo>
                <a:lnTo>
                  <a:pt x="351044" y="0"/>
                </a:lnTo>
                <a:lnTo>
                  <a:pt x="740674" y="0"/>
                </a:lnTo>
                <a:lnTo>
                  <a:pt x="827374" y="379861"/>
                </a:lnTo>
                <a:lnTo>
                  <a:pt x="476330" y="548914"/>
                </a:lnTo>
                <a:lnTo>
                  <a:pt x="86700" y="548914"/>
                </a:lnTo>
                <a:lnTo>
                  <a:pt x="86700" y="54891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0" name="Freeform: Shape 179">
            <a:extLst>
              <a:ext uri="{FF2B5EF4-FFF2-40B4-BE49-F238E27FC236}">
                <a16:creationId xmlns:a16="http://schemas.microsoft.com/office/drawing/2014/main" id="{0164FCB6-E936-2B4C-B749-D71FEB9F96AF}"/>
              </a:ext>
            </a:extLst>
          </p:cNvPr>
          <p:cNvSpPr/>
          <p:nvPr/>
        </p:nvSpPr>
        <p:spPr>
          <a:xfrm>
            <a:off x="8816914" y="-423247"/>
            <a:ext cx="740673" cy="169053"/>
          </a:xfrm>
          <a:custGeom>
            <a:avLst/>
            <a:gdLst>
              <a:gd name="connsiteX0" fmla="*/ 0 w 740673"/>
              <a:gd name="connsiteY0" fmla="*/ 169054 h 169053"/>
              <a:gd name="connsiteX1" fmla="*/ 351044 w 740673"/>
              <a:gd name="connsiteY1" fmla="*/ 0 h 169053"/>
              <a:gd name="connsiteX2" fmla="*/ 740674 w 740673"/>
              <a:gd name="connsiteY2" fmla="*/ 0 h 169053"/>
              <a:gd name="connsiteX3" fmla="*/ 389629 w 740673"/>
              <a:gd name="connsiteY3" fmla="*/ 169054 h 169053"/>
              <a:gd name="connsiteX4" fmla="*/ 0 w 740673"/>
              <a:gd name="connsiteY4" fmla="*/ 169054 h 169053"/>
              <a:gd name="connsiteX5" fmla="*/ 0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0" y="169054"/>
                </a:moveTo>
                <a:lnTo>
                  <a:pt x="351044" y="0"/>
                </a:lnTo>
                <a:lnTo>
                  <a:pt x="740674" y="0"/>
                </a:lnTo>
                <a:lnTo>
                  <a:pt x="389629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1" name="Freeform: Shape 180">
            <a:extLst>
              <a:ext uri="{FF2B5EF4-FFF2-40B4-BE49-F238E27FC236}">
                <a16:creationId xmlns:a16="http://schemas.microsoft.com/office/drawing/2014/main" id="{8D85DB39-21CD-2862-ACB1-B7906E4A8829}"/>
              </a:ext>
            </a:extLst>
          </p:cNvPr>
          <p:cNvSpPr/>
          <p:nvPr/>
        </p:nvSpPr>
        <p:spPr>
          <a:xfrm>
            <a:off x="8903614" y="1494636"/>
            <a:ext cx="740673" cy="169053"/>
          </a:xfrm>
          <a:custGeom>
            <a:avLst/>
            <a:gdLst>
              <a:gd name="connsiteX0" fmla="*/ 351044 w 740673"/>
              <a:gd name="connsiteY0" fmla="*/ 169054 h 169053"/>
              <a:gd name="connsiteX1" fmla="*/ 0 w 740673"/>
              <a:gd name="connsiteY1" fmla="*/ 0 h 169053"/>
              <a:gd name="connsiteX2" fmla="*/ 389630 w 740673"/>
              <a:gd name="connsiteY2" fmla="*/ 0 h 169053"/>
              <a:gd name="connsiteX3" fmla="*/ 740674 w 740673"/>
              <a:gd name="connsiteY3" fmla="*/ 169054 h 169053"/>
              <a:gd name="connsiteX4" fmla="*/ 351044 w 740673"/>
              <a:gd name="connsiteY4" fmla="*/ 169054 h 169053"/>
              <a:gd name="connsiteX5" fmla="*/ 351044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351044" y="169054"/>
                </a:moveTo>
                <a:lnTo>
                  <a:pt x="0" y="0"/>
                </a:lnTo>
                <a:lnTo>
                  <a:pt x="389630" y="0"/>
                </a:lnTo>
                <a:lnTo>
                  <a:pt x="740674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2" name="Freeform: Shape 181">
            <a:extLst>
              <a:ext uri="{FF2B5EF4-FFF2-40B4-BE49-F238E27FC236}">
                <a16:creationId xmlns:a16="http://schemas.microsoft.com/office/drawing/2014/main" id="{AD720ADF-F1F9-AAF4-F371-534A60435C76}"/>
              </a:ext>
            </a:extLst>
          </p:cNvPr>
          <p:cNvSpPr/>
          <p:nvPr/>
        </p:nvSpPr>
        <p:spPr>
          <a:xfrm>
            <a:off x="8816914" y="8026594"/>
            <a:ext cx="740673" cy="169053"/>
          </a:xfrm>
          <a:custGeom>
            <a:avLst/>
            <a:gdLst>
              <a:gd name="connsiteX0" fmla="*/ 351044 w 740673"/>
              <a:gd name="connsiteY0" fmla="*/ 169054 h 169053"/>
              <a:gd name="connsiteX1" fmla="*/ 0 w 740673"/>
              <a:gd name="connsiteY1" fmla="*/ 0 h 169053"/>
              <a:gd name="connsiteX2" fmla="*/ 389629 w 740673"/>
              <a:gd name="connsiteY2" fmla="*/ 0 h 169053"/>
              <a:gd name="connsiteX3" fmla="*/ 740674 w 740673"/>
              <a:gd name="connsiteY3" fmla="*/ 169054 h 169053"/>
              <a:gd name="connsiteX4" fmla="*/ 351044 w 740673"/>
              <a:gd name="connsiteY4" fmla="*/ 169054 h 169053"/>
              <a:gd name="connsiteX5" fmla="*/ 351044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351044" y="169054"/>
                </a:moveTo>
                <a:lnTo>
                  <a:pt x="0" y="0"/>
                </a:lnTo>
                <a:lnTo>
                  <a:pt x="389629" y="0"/>
                </a:lnTo>
                <a:lnTo>
                  <a:pt x="740674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3" name="Freeform: Shape 182">
            <a:extLst>
              <a:ext uri="{FF2B5EF4-FFF2-40B4-BE49-F238E27FC236}">
                <a16:creationId xmlns:a16="http://schemas.microsoft.com/office/drawing/2014/main" id="{EF664426-FC69-C1D1-F106-0D6F15399AA6}"/>
              </a:ext>
            </a:extLst>
          </p:cNvPr>
          <p:cNvSpPr/>
          <p:nvPr/>
        </p:nvSpPr>
        <p:spPr>
          <a:xfrm>
            <a:off x="8816914" y="4190824"/>
            <a:ext cx="476330" cy="379860"/>
          </a:xfrm>
          <a:custGeom>
            <a:avLst/>
            <a:gdLst>
              <a:gd name="connsiteX0" fmla="*/ 86700 w 476330"/>
              <a:gd name="connsiteY0" fmla="*/ 379860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0 h 379860"/>
              <a:gd name="connsiteX4" fmla="*/ 86700 w 476330"/>
              <a:gd name="connsiteY4" fmla="*/ 379860 h 379860"/>
              <a:gd name="connsiteX5" fmla="*/ 86700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0" y="379860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0"/>
                </a:lnTo>
                <a:lnTo>
                  <a:pt x="86700" y="379860"/>
                </a:lnTo>
                <a:lnTo>
                  <a:pt x="8670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4" name="Freeform: Shape 183">
            <a:extLst>
              <a:ext uri="{FF2B5EF4-FFF2-40B4-BE49-F238E27FC236}">
                <a16:creationId xmlns:a16="http://schemas.microsoft.com/office/drawing/2014/main" id="{4A517BBD-EEF7-BA9E-4749-BEDD7FDC23D8}"/>
              </a:ext>
            </a:extLst>
          </p:cNvPr>
          <p:cNvSpPr/>
          <p:nvPr/>
        </p:nvSpPr>
        <p:spPr>
          <a:xfrm>
            <a:off x="8816914" y="1114776"/>
            <a:ext cx="476330" cy="379860"/>
          </a:xfrm>
          <a:custGeom>
            <a:avLst/>
            <a:gdLst>
              <a:gd name="connsiteX0" fmla="*/ 86700 w 476330"/>
              <a:gd name="connsiteY0" fmla="*/ 379861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1 h 379860"/>
              <a:gd name="connsiteX4" fmla="*/ 86700 w 476330"/>
              <a:gd name="connsiteY4" fmla="*/ 379861 h 379860"/>
              <a:gd name="connsiteX5" fmla="*/ 8670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0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0" y="379861"/>
                </a:lnTo>
                <a:lnTo>
                  <a:pt x="8670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5" name="Freeform: Shape 184">
            <a:extLst>
              <a:ext uri="{FF2B5EF4-FFF2-40B4-BE49-F238E27FC236}">
                <a16:creationId xmlns:a16="http://schemas.microsoft.com/office/drawing/2014/main" id="{D8BE6425-77A3-0A06-C2E9-C6BCFF91D706}"/>
              </a:ext>
            </a:extLst>
          </p:cNvPr>
          <p:cNvSpPr/>
          <p:nvPr/>
        </p:nvSpPr>
        <p:spPr>
          <a:xfrm>
            <a:off x="8925028" y="5424224"/>
            <a:ext cx="476330" cy="379860"/>
          </a:xfrm>
          <a:custGeom>
            <a:avLst/>
            <a:gdLst>
              <a:gd name="connsiteX0" fmla="*/ 86700 w 476330"/>
              <a:gd name="connsiteY0" fmla="*/ 379860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0 h 379860"/>
              <a:gd name="connsiteX4" fmla="*/ 86700 w 476330"/>
              <a:gd name="connsiteY4" fmla="*/ 379860 h 379860"/>
              <a:gd name="connsiteX5" fmla="*/ 86700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0" y="379860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0"/>
                </a:lnTo>
                <a:lnTo>
                  <a:pt x="86700" y="379860"/>
                </a:lnTo>
                <a:lnTo>
                  <a:pt x="8670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6" name="Freeform: Shape 185">
            <a:extLst>
              <a:ext uri="{FF2B5EF4-FFF2-40B4-BE49-F238E27FC236}">
                <a16:creationId xmlns:a16="http://schemas.microsoft.com/office/drawing/2014/main" id="{1F3DC5B3-4E7B-612C-82A9-731BC842DDDE}"/>
              </a:ext>
            </a:extLst>
          </p:cNvPr>
          <p:cNvSpPr/>
          <p:nvPr/>
        </p:nvSpPr>
        <p:spPr>
          <a:xfrm>
            <a:off x="8816914" y="-254193"/>
            <a:ext cx="476330" cy="379860"/>
          </a:xfrm>
          <a:custGeom>
            <a:avLst/>
            <a:gdLst>
              <a:gd name="connsiteX0" fmla="*/ 86700 w 476330"/>
              <a:gd name="connsiteY0" fmla="*/ 379861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1 h 379860"/>
              <a:gd name="connsiteX4" fmla="*/ 86700 w 476330"/>
              <a:gd name="connsiteY4" fmla="*/ 379861 h 379860"/>
              <a:gd name="connsiteX5" fmla="*/ 8670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0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0" y="379861"/>
                </a:lnTo>
                <a:lnTo>
                  <a:pt x="8670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7" name="Freeform: Shape 186">
            <a:extLst>
              <a:ext uri="{FF2B5EF4-FFF2-40B4-BE49-F238E27FC236}">
                <a16:creationId xmlns:a16="http://schemas.microsoft.com/office/drawing/2014/main" id="{36E2ABFD-0872-85FA-3140-FC539E2F6EE1}"/>
              </a:ext>
            </a:extLst>
          </p:cNvPr>
          <p:cNvSpPr/>
          <p:nvPr/>
        </p:nvSpPr>
        <p:spPr>
          <a:xfrm>
            <a:off x="8573983" y="6657623"/>
            <a:ext cx="719260" cy="684484"/>
          </a:xfrm>
          <a:custGeom>
            <a:avLst/>
            <a:gdLst>
              <a:gd name="connsiteX0" fmla="*/ 86701 w 719260"/>
              <a:gd name="connsiteY0" fmla="*/ 684485 h 684484"/>
              <a:gd name="connsiteX1" fmla="*/ 0 w 719260"/>
              <a:gd name="connsiteY1" fmla="*/ 304625 h 684484"/>
              <a:gd name="connsiteX2" fmla="*/ 242930 w 719260"/>
              <a:gd name="connsiteY2" fmla="*/ 0 h 684484"/>
              <a:gd name="connsiteX3" fmla="*/ 632560 w 719260"/>
              <a:gd name="connsiteY3" fmla="*/ 0 h 684484"/>
              <a:gd name="connsiteX4" fmla="*/ 719261 w 719260"/>
              <a:gd name="connsiteY4" fmla="*/ 379861 h 684484"/>
              <a:gd name="connsiteX5" fmla="*/ 476330 w 719260"/>
              <a:gd name="connsiteY5" fmla="*/ 684485 h 684484"/>
              <a:gd name="connsiteX6" fmla="*/ 86701 w 719260"/>
              <a:gd name="connsiteY6" fmla="*/ 684485 h 684484"/>
              <a:gd name="connsiteX7" fmla="*/ 86701 w 719260"/>
              <a:gd name="connsiteY7" fmla="*/ 684485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9260" h="684484">
                <a:moveTo>
                  <a:pt x="86701" y="684485"/>
                </a:moveTo>
                <a:lnTo>
                  <a:pt x="0" y="304625"/>
                </a:lnTo>
                <a:lnTo>
                  <a:pt x="242930" y="0"/>
                </a:lnTo>
                <a:lnTo>
                  <a:pt x="632560" y="0"/>
                </a:lnTo>
                <a:lnTo>
                  <a:pt x="719261" y="379861"/>
                </a:lnTo>
                <a:lnTo>
                  <a:pt x="476330" y="684485"/>
                </a:lnTo>
                <a:lnTo>
                  <a:pt x="86701" y="684485"/>
                </a:lnTo>
                <a:lnTo>
                  <a:pt x="86701" y="684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8" name="Freeform: Shape 187">
            <a:extLst>
              <a:ext uri="{FF2B5EF4-FFF2-40B4-BE49-F238E27FC236}">
                <a16:creationId xmlns:a16="http://schemas.microsoft.com/office/drawing/2014/main" id="{0D48626F-8DAF-B0A4-C2C4-E46DD4E281DB}"/>
              </a:ext>
            </a:extLst>
          </p:cNvPr>
          <p:cNvSpPr/>
          <p:nvPr/>
        </p:nvSpPr>
        <p:spPr>
          <a:xfrm>
            <a:off x="8925028" y="-1487593"/>
            <a:ext cx="476330" cy="379860"/>
          </a:xfrm>
          <a:custGeom>
            <a:avLst/>
            <a:gdLst>
              <a:gd name="connsiteX0" fmla="*/ 86700 w 476330"/>
              <a:gd name="connsiteY0" fmla="*/ 379861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1 h 379860"/>
              <a:gd name="connsiteX4" fmla="*/ 86700 w 476330"/>
              <a:gd name="connsiteY4" fmla="*/ 379861 h 379860"/>
              <a:gd name="connsiteX5" fmla="*/ 8670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0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0" y="379861"/>
                </a:lnTo>
                <a:lnTo>
                  <a:pt x="8670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9" name="Freeform: Shape 188">
            <a:extLst>
              <a:ext uri="{FF2B5EF4-FFF2-40B4-BE49-F238E27FC236}">
                <a16:creationId xmlns:a16="http://schemas.microsoft.com/office/drawing/2014/main" id="{FD259224-267D-3503-4144-EF266332BCEB}"/>
              </a:ext>
            </a:extLst>
          </p:cNvPr>
          <p:cNvSpPr/>
          <p:nvPr/>
        </p:nvSpPr>
        <p:spPr>
          <a:xfrm>
            <a:off x="9167957" y="8195647"/>
            <a:ext cx="476330" cy="379860"/>
          </a:xfrm>
          <a:custGeom>
            <a:avLst/>
            <a:gdLst>
              <a:gd name="connsiteX0" fmla="*/ 86701 w 476330"/>
              <a:gd name="connsiteY0" fmla="*/ 379860 h 379860"/>
              <a:gd name="connsiteX1" fmla="*/ 0 w 476330"/>
              <a:gd name="connsiteY1" fmla="*/ 0 h 379860"/>
              <a:gd name="connsiteX2" fmla="*/ 389630 w 476330"/>
              <a:gd name="connsiteY2" fmla="*/ 0 h 379860"/>
              <a:gd name="connsiteX3" fmla="*/ 476330 w 476330"/>
              <a:gd name="connsiteY3" fmla="*/ 379860 h 379860"/>
              <a:gd name="connsiteX4" fmla="*/ 86701 w 476330"/>
              <a:gd name="connsiteY4" fmla="*/ 379860 h 379860"/>
              <a:gd name="connsiteX5" fmla="*/ 86701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0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0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0" name="Freeform: Shape 189">
            <a:extLst>
              <a:ext uri="{FF2B5EF4-FFF2-40B4-BE49-F238E27FC236}">
                <a16:creationId xmlns:a16="http://schemas.microsoft.com/office/drawing/2014/main" id="{E9749055-BE48-CF73-1223-D034C65AEE26}"/>
              </a:ext>
            </a:extLst>
          </p:cNvPr>
          <p:cNvSpPr/>
          <p:nvPr/>
        </p:nvSpPr>
        <p:spPr>
          <a:xfrm>
            <a:off x="9011728" y="8575508"/>
            <a:ext cx="632559" cy="304624"/>
          </a:xfrm>
          <a:custGeom>
            <a:avLst/>
            <a:gdLst>
              <a:gd name="connsiteX0" fmla="*/ 0 w 632559"/>
              <a:gd name="connsiteY0" fmla="*/ 304624 h 304624"/>
              <a:gd name="connsiteX1" fmla="*/ 242930 w 632559"/>
              <a:gd name="connsiteY1" fmla="*/ 0 h 304624"/>
              <a:gd name="connsiteX2" fmla="*/ 632560 w 632559"/>
              <a:gd name="connsiteY2" fmla="*/ 0 h 304624"/>
              <a:gd name="connsiteX3" fmla="*/ 389630 w 632559"/>
              <a:gd name="connsiteY3" fmla="*/ 304624 h 304624"/>
              <a:gd name="connsiteX4" fmla="*/ 0 w 632559"/>
              <a:gd name="connsiteY4" fmla="*/ 304624 h 304624"/>
              <a:gd name="connsiteX5" fmla="*/ 0 w 632559"/>
              <a:gd name="connsiteY5" fmla="*/ 304624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4"/>
                </a:moveTo>
                <a:lnTo>
                  <a:pt x="242930" y="0"/>
                </a:lnTo>
                <a:lnTo>
                  <a:pt x="632560" y="0"/>
                </a:lnTo>
                <a:lnTo>
                  <a:pt x="389630" y="304624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1" name="Freeform: Shape 190">
            <a:extLst>
              <a:ext uri="{FF2B5EF4-FFF2-40B4-BE49-F238E27FC236}">
                <a16:creationId xmlns:a16="http://schemas.microsoft.com/office/drawing/2014/main" id="{ACAD1D4F-C3A2-617B-A3B9-7DC755492860}"/>
              </a:ext>
            </a:extLst>
          </p:cNvPr>
          <p:cNvSpPr/>
          <p:nvPr/>
        </p:nvSpPr>
        <p:spPr>
          <a:xfrm>
            <a:off x="8925028" y="5119599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60 w 632559"/>
              <a:gd name="connsiteY2" fmla="*/ 0 h 304624"/>
              <a:gd name="connsiteX3" fmla="*/ 389629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60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2" name="Freeform: Shape 191">
            <a:extLst>
              <a:ext uri="{FF2B5EF4-FFF2-40B4-BE49-F238E27FC236}">
                <a16:creationId xmlns:a16="http://schemas.microsoft.com/office/drawing/2014/main" id="{3ABCC51B-3654-42CB-8A9F-2ECF16876038}"/>
              </a:ext>
            </a:extLst>
          </p:cNvPr>
          <p:cNvSpPr/>
          <p:nvPr/>
        </p:nvSpPr>
        <p:spPr>
          <a:xfrm>
            <a:off x="8573983" y="3581575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60 w 632559"/>
              <a:gd name="connsiteY2" fmla="*/ 0 h 304624"/>
              <a:gd name="connsiteX3" fmla="*/ 389630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60" y="0"/>
                </a:lnTo>
                <a:lnTo>
                  <a:pt x="389630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3" name="Freeform: Shape 192">
            <a:extLst>
              <a:ext uri="{FF2B5EF4-FFF2-40B4-BE49-F238E27FC236}">
                <a16:creationId xmlns:a16="http://schemas.microsoft.com/office/drawing/2014/main" id="{37DACC36-8808-CFBA-D183-8CCB0DDB4B58}"/>
              </a:ext>
            </a:extLst>
          </p:cNvPr>
          <p:cNvSpPr/>
          <p:nvPr/>
        </p:nvSpPr>
        <p:spPr>
          <a:xfrm>
            <a:off x="9011728" y="1663690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60 w 632559"/>
              <a:gd name="connsiteY2" fmla="*/ 0 h 304624"/>
              <a:gd name="connsiteX3" fmla="*/ 389630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60" y="0"/>
                </a:lnTo>
                <a:lnTo>
                  <a:pt x="389630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4" name="Freeform: Shape 193">
            <a:extLst>
              <a:ext uri="{FF2B5EF4-FFF2-40B4-BE49-F238E27FC236}">
                <a16:creationId xmlns:a16="http://schemas.microsoft.com/office/drawing/2014/main" id="{BE941996-E9B7-1FA9-BA9A-42D534804F5D}"/>
              </a:ext>
            </a:extLst>
          </p:cNvPr>
          <p:cNvSpPr/>
          <p:nvPr/>
        </p:nvSpPr>
        <p:spPr>
          <a:xfrm>
            <a:off x="8660684" y="125666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60 w 632559"/>
              <a:gd name="connsiteY2" fmla="*/ 0 h 304624"/>
              <a:gd name="connsiteX3" fmla="*/ 389629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60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5" name="Freeform: Shape 194">
            <a:extLst>
              <a:ext uri="{FF2B5EF4-FFF2-40B4-BE49-F238E27FC236}">
                <a16:creationId xmlns:a16="http://schemas.microsoft.com/office/drawing/2014/main" id="{EB674A65-F86B-7527-2880-3BFD78E7DD97}"/>
              </a:ext>
            </a:extLst>
          </p:cNvPr>
          <p:cNvSpPr/>
          <p:nvPr/>
        </p:nvSpPr>
        <p:spPr>
          <a:xfrm>
            <a:off x="-569491" y="5973138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59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6" name="Freeform: Shape 195">
            <a:extLst>
              <a:ext uri="{FF2B5EF4-FFF2-40B4-BE49-F238E27FC236}">
                <a16:creationId xmlns:a16="http://schemas.microsoft.com/office/drawing/2014/main" id="{2A1A81BF-6E39-02D8-E606-91CA6A5E699D}"/>
              </a:ext>
            </a:extLst>
          </p:cNvPr>
          <p:cNvSpPr/>
          <p:nvPr/>
        </p:nvSpPr>
        <p:spPr>
          <a:xfrm>
            <a:off x="-569491" y="4266060"/>
            <a:ext cx="632559" cy="304624"/>
          </a:xfrm>
          <a:custGeom>
            <a:avLst/>
            <a:gdLst>
              <a:gd name="connsiteX0" fmla="*/ 242930 w 632559"/>
              <a:gd name="connsiteY0" fmla="*/ 304624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59 w 632559"/>
              <a:gd name="connsiteY3" fmla="*/ 304624 h 304624"/>
              <a:gd name="connsiteX4" fmla="*/ 242930 w 632559"/>
              <a:gd name="connsiteY4" fmla="*/ 304624 h 304624"/>
              <a:gd name="connsiteX5" fmla="*/ 242930 w 632559"/>
              <a:gd name="connsiteY5" fmla="*/ 304624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4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4"/>
                </a:lnTo>
                <a:lnTo>
                  <a:pt x="242930" y="304624"/>
                </a:lnTo>
                <a:lnTo>
                  <a:pt x="24293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7" name="Freeform: Shape 196">
            <a:extLst>
              <a:ext uri="{FF2B5EF4-FFF2-40B4-BE49-F238E27FC236}">
                <a16:creationId xmlns:a16="http://schemas.microsoft.com/office/drawing/2014/main" id="{EDF9E963-0219-8CED-7327-E0A046280D97}"/>
              </a:ext>
            </a:extLst>
          </p:cNvPr>
          <p:cNvSpPr/>
          <p:nvPr/>
        </p:nvSpPr>
        <p:spPr>
          <a:xfrm>
            <a:off x="-569491" y="2897090"/>
            <a:ext cx="632559" cy="304624"/>
          </a:xfrm>
          <a:custGeom>
            <a:avLst/>
            <a:gdLst>
              <a:gd name="connsiteX0" fmla="*/ 242930 w 632559"/>
              <a:gd name="connsiteY0" fmla="*/ 304624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59 w 632559"/>
              <a:gd name="connsiteY3" fmla="*/ 304624 h 304624"/>
              <a:gd name="connsiteX4" fmla="*/ 242930 w 632559"/>
              <a:gd name="connsiteY4" fmla="*/ 304624 h 304624"/>
              <a:gd name="connsiteX5" fmla="*/ 242930 w 632559"/>
              <a:gd name="connsiteY5" fmla="*/ 304624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4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4"/>
                </a:lnTo>
                <a:lnTo>
                  <a:pt x="242930" y="304624"/>
                </a:lnTo>
                <a:lnTo>
                  <a:pt x="24293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8" name="Freeform: Shape 197">
            <a:extLst>
              <a:ext uri="{FF2B5EF4-FFF2-40B4-BE49-F238E27FC236}">
                <a16:creationId xmlns:a16="http://schemas.microsoft.com/office/drawing/2014/main" id="{04AAEDED-BDC4-CA88-E892-B7F2ED272A38}"/>
              </a:ext>
            </a:extLst>
          </p:cNvPr>
          <p:cNvSpPr/>
          <p:nvPr/>
        </p:nvSpPr>
        <p:spPr>
          <a:xfrm>
            <a:off x="-569491" y="1190012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59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9" name="Freeform: Shape 198">
            <a:extLst>
              <a:ext uri="{FF2B5EF4-FFF2-40B4-BE49-F238E27FC236}">
                <a16:creationId xmlns:a16="http://schemas.microsoft.com/office/drawing/2014/main" id="{19B4AC20-0442-82F2-8393-77F8E0B6913C}"/>
              </a:ext>
            </a:extLst>
          </p:cNvPr>
          <p:cNvSpPr/>
          <p:nvPr/>
        </p:nvSpPr>
        <p:spPr>
          <a:xfrm>
            <a:off x="-920535" y="2348175"/>
            <a:ext cx="827374" cy="548914"/>
          </a:xfrm>
          <a:custGeom>
            <a:avLst/>
            <a:gdLst>
              <a:gd name="connsiteX0" fmla="*/ 351044 w 827374"/>
              <a:gd name="connsiteY0" fmla="*/ 548915 h 548914"/>
              <a:gd name="connsiteX1" fmla="*/ 0 w 827374"/>
              <a:gd name="connsiteY1" fmla="*/ 379861 h 548914"/>
              <a:gd name="connsiteX2" fmla="*/ 86701 w 827374"/>
              <a:gd name="connsiteY2" fmla="*/ 0 h 548914"/>
              <a:gd name="connsiteX3" fmla="*/ 476330 w 827374"/>
              <a:gd name="connsiteY3" fmla="*/ 0 h 548914"/>
              <a:gd name="connsiteX4" fmla="*/ 827374 w 827374"/>
              <a:gd name="connsiteY4" fmla="*/ 169054 h 548914"/>
              <a:gd name="connsiteX5" fmla="*/ 740673 w 827374"/>
              <a:gd name="connsiteY5" fmla="*/ 548915 h 548914"/>
              <a:gd name="connsiteX6" fmla="*/ 351044 w 827374"/>
              <a:gd name="connsiteY6" fmla="*/ 548915 h 548914"/>
              <a:gd name="connsiteX7" fmla="*/ 351044 w 827374"/>
              <a:gd name="connsiteY7" fmla="*/ 548915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27374" h="548914">
                <a:moveTo>
                  <a:pt x="351044" y="548915"/>
                </a:moveTo>
                <a:lnTo>
                  <a:pt x="0" y="379861"/>
                </a:lnTo>
                <a:lnTo>
                  <a:pt x="86701" y="0"/>
                </a:lnTo>
                <a:lnTo>
                  <a:pt x="476330" y="0"/>
                </a:lnTo>
                <a:lnTo>
                  <a:pt x="827374" y="169054"/>
                </a:lnTo>
                <a:lnTo>
                  <a:pt x="740673" y="548915"/>
                </a:lnTo>
                <a:lnTo>
                  <a:pt x="351044" y="548915"/>
                </a:lnTo>
                <a:lnTo>
                  <a:pt x="351044" y="5489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0" name="Freeform: Shape 199">
            <a:extLst>
              <a:ext uri="{FF2B5EF4-FFF2-40B4-BE49-F238E27FC236}">
                <a16:creationId xmlns:a16="http://schemas.microsoft.com/office/drawing/2014/main" id="{4A9759E3-E981-1BF1-B70D-1BECE93B0855}"/>
              </a:ext>
            </a:extLst>
          </p:cNvPr>
          <p:cNvSpPr/>
          <p:nvPr/>
        </p:nvSpPr>
        <p:spPr>
          <a:xfrm>
            <a:off x="-569491" y="810151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1" name="Freeform: Shape 200">
            <a:extLst>
              <a:ext uri="{FF2B5EF4-FFF2-40B4-BE49-F238E27FC236}">
                <a16:creationId xmlns:a16="http://schemas.microsoft.com/office/drawing/2014/main" id="{81A4005B-8C12-54BD-C37C-A62CA9E4C70D}"/>
              </a:ext>
            </a:extLst>
          </p:cNvPr>
          <p:cNvSpPr/>
          <p:nvPr/>
        </p:nvSpPr>
        <p:spPr>
          <a:xfrm>
            <a:off x="-569491" y="3886200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2" name="Freeform: Shape 201">
            <a:extLst>
              <a:ext uri="{FF2B5EF4-FFF2-40B4-BE49-F238E27FC236}">
                <a16:creationId xmlns:a16="http://schemas.microsoft.com/office/drawing/2014/main" id="{70411735-947E-1755-5458-E03AC14647AA}"/>
              </a:ext>
            </a:extLst>
          </p:cNvPr>
          <p:cNvSpPr/>
          <p:nvPr/>
        </p:nvSpPr>
        <p:spPr>
          <a:xfrm>
            <a:off x="-569491" y="50430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3" name="Freeform: Shape 202">
            <a:extLst>
              <a:ext uri="{FF2B5EF4-FFF2-40B4-BE49-F238E27FC236}">
                <a16:creationId xmlns:a16="http://schemas.microsoft.com/office/drawing/2014/main" id="{EA15ED2A-C1D1-774D-3596-1F2C269DA36E}"/>
              </a:ext>
            </a:extLst>
          </p:cNvPr>
          <p:cNvSpPr/>
          <p:nvPr/>
        </p:nvSpPr>
        <p:spPr>
          <a:xfrm>
            <a:off x="-920535" y="5424224"/>
            <a:ext cx="476330" cy="379860"/>
          </a:xfrm>
          <a:custGeom>
            <a:avLst/>
            <a:gdLst>
              <a:gd name="connsiteX0" fmla="*/ 0 w 476330"/>
              <a:gd name="connsiteY0" fmla="*/ 379860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0 h 379860"/>
              <a:gd name="connsiteX4" fmla="*/ 0 w 476330"/>
              <a:gd name="connsiteY4" fmla="*/ 379860 h 379860"/>
              <a:gd name="connsiteX5" fmla="*/ 0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0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0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4" name="Freeform: Shape 203">
            <a:extLst>
              <a:ext uri="{FF2B5EF4-FFF2-40B4-BE49-F238E27FC236}">
                <a16:creationId xmlns:a16="http://schemas.microsoft.com/office/drawing/2014/main" id="{FEA788C0-F5F1-5701-85D1-5EC03C8694D1}"/>
              </a:ext>
            </a:extLst>
          </p:cNvPr>
          <p:cNvSpPr/>
          <p:nvPr/>
        </p:nvSpPr>
        <p:spPr>
          <a:xfrm>
            <a:off x="-569491" y="6962248"/>
            <a:ext cx="476330" cy="379860"/>
          </a:xfrm>
          <a:custGeom>
            <a:avLst/>
            <a:gdLst>
              <a:gd name="connsiteX0" fmla="*/ 0 w 476330"/>
              <a:gd name="connsiteY0" fmla="*/ 379860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0 h 379860"/>
              <a:gd name="connsiteX4" fmla="*/ 0 w 476330"/>
              <a:gd name="connsiteY4" fmla="*/ 379860 h 379860"/>
              <a:gd name="connsiteX5" fmla="*/ 0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0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0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5" name="Freeform: Shape 204">
            <a:extLst>
              <a:ext uri="{FF2B5EF4-FFF2-40B4-BE49-F238E27FC236}">
                <a16:creationId xmlns:a16="http://schemas.microsoft.com/office/drawing/2014/main" id="{A965EDA3-F572-7E6E-C072-E8CDECBD8075}"/>
              </a:ext>
            </a:extLst>
          </p:cNvPr>
          <p:cNvSpPr/>
          <p:nvPr/>
        </p:nvSpPr>
        <p:spPr>
          <a:xfrm>
            <a:off x="-920535" y="1799261"/>
            <a:ext cx="740673" cy="169053"/>
          </a:xfrm>
          <a:custGeom>
            <a:avLst/>
            <a:gdLst>
              <a:gd name="connsiteX0" fmla="*/ 0 w 740673"/>
              <a:gd name="connsiteY0" fmla="*/ 169054 h 169053"/>
              <a:gd name="connsiteX1" fmla="*/ 351044 w 740673"/>
              <a:gd name="connsiteY1" fmla="*/ 0 h 169053"/>
              <a:gd name="connsiteX2" fmla="*/ 740673 w 740673"/>
              <a:gd name="connsiteY2" fmla="*/ 0 h 169053"/>
              <a:gd name="connsiteX3" fmla="*/ 389629 w 740673"/>
              <a:gd name="connsiteY3" fmla="*/ 169054 h 169053"/>
              <a:gd name="connsiteX4" fmla="*/ 0 w 740673"/>
              <a:gd name="connsiteY4" fmla="*/ 169054 h 169053"/>
              <a:gd name="connsiteX5" fmla="*/ 0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0" y="169054"/>
                </a:moveTo>
                <a:lnTo>
                  <a:pt x="351044" y="0"/>
                </a:lnTo>
                <a:lnTo>
                  <a:pt x="740673" y="0"/>
                </a:lnTo>
                <a:lnTo>
                  <a:pt x="389629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6" name="Freeform: Shape 205">
            <a:extLst>
              <a:ext uri="{FF2B5EF4-FFF2-40B4-BE49-F238E27FC236}">
                <a16:creationId xmlns:a16="http://schemas.microsoft.com/office/drawing/2014/main" id="{372B505E-A3D2-A353-4814-12EBB0CA25CF}"/>
              </a:ext>
            </a:extLst>
          </p:cNvPr>
          <p:cNvSpPr/>
          <p:nvPr/>
        </p:nvSpPr>
        <p:spPr>
          <a:xfrm>
            <a:off x="-920535" y="4875309"/>
            <a:ext cx="827374" cy="548914"/>
          </a:xfrm>
          <a:custGeom>
            <a:avLst/>
            <a:gdLst>
              <a:gd name="connsiteX0" fmla="*/ 86701 w 827374"/>
              <a:gd name="connsiteY0" fmla="*/ 548915 h 548914"/>
              <a:gd name="connsiteX1" fmla="*/ 0 w 827374"/>
              <a:gd name="connsiteY1" fmla="*/ 169054 h 548914"/>
              <a:gd name="connsiteX2" fmla="*/ 351044 w 827374"/>
              <a:gd name="connsiteY2" fmla="*/ 0 h 548914"/>
              <a:gd name="connsiteX3" fmla="*/ 740673 w 827374"/>
              <a:gd name="connsiteY3" fmla="*/ 0 h 548914"/>
              <a:gd name="connsiteX4" fmla="*/ 827374 w 827374"/>
              <a:gd name="connsiteY4" fmla="*/ 379861 h 548914"/>
              <a:gd name="connsiteX5" fmla="*/ 476330 w 827374"/>
              <a:gd name="connsiteY5" fmla="*/ 548915 h 548914"/>
              <a:gd name="connsiteX6" fmla="*/ 86701 w 827374"/>
              <a:gd name="connsiteY6" fmla="*/ 548915 h 548914"/>
              <a:gd name="connsiteX7" fmla="*/ 86701 w 827374"/>
              <a:gd name="connsiteY7" fmla="*/ 548915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27374" h="548914">
                <a:moveTo>
                  <a:pt x="86701" y="548915"/>
                </a:moveTo>
                <a:lnTo>
                  <a:pt x="0" y="169054"/>
                </a:lnTo>
                <a:lnTo>
                  <a:pt x="351044" y="0"/>
                </a:lnTo>
                <a:lnTo>
                  <a:pt x="740673" y="0"/>
                </a:lnTo>
                <a:lnTo>
                  <a:pt x="827374" y="379861"/>
                </a:lnTo>
                <a:lnTo>
                  <a:pt x="476330" y="548915"/>
                </a:lnTo>
                <a:lnTo>
                  <a:pt x="86701" y="548915"/>
                </a:lnTo>
                <a:lnTo>
                  <a:pt x="86701" y="5489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7" name="Freeform: Shape 206">
            <a:extLst>
              <a:ext uri="{FF2B5EF4-FFF2-40B4-BE49-F238E27FC236}">
                <a16:creationId xmlns:a16="http://schemas.microsoft.com/office/drawing/2014/main" id="{F8AA07C1-E6FA-7E06-B2D3-1391A75522C9}"/>
              </a:ext>
            </a:extLst>
          </p:cNvPr>
          <p:cNvSpPr/>
          <p:nvPr/>
        </p:nvSpPr>
        <p:spPr>
          <a:xfrm>
            <a:off x="-920535" y="5804084"/>
            <a:ext cx="740673" cy="169053"/>
          </a:xfrm>
          <a:custGeom>
            <a:avLst/>
            <a:gdLst>
              <a:gd name="connsiteX0" fmla="*/ 351044 w 740673"/>
              <a:gd name="connsiteY0" fmla="*/ 169054 h 169053"/>
              <a:gd name="connsiteX1" fmla="*/ 0 w 740673"/>
              <a:gd name="connsiteY1" fmla="*/ 0 h 169053"/>
              <a:gd name="connsiteX2" fmla="*/ 389629 w 740673"/>
              <a:gd name="connsiteY2" fmla="*/ 0 h 169053"/>
              <a:gd name="connsiteX3" fmla="*/ 740673 w 740673"/>
              <a:gd name="connsiteY3" fmla="*/ 169054 h 169053"/>
              <a:gd name="connsiteX4" fmla="*/ 351044 w 740673"/>
              <a:gd name="connsiteY4" fmla="*/ 169054 h 169053"/>
              <a:gd name="connsiteX5" fmla="*/ 351044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351044" y="169054"/>
                </a:moveTo>
                <a:lnTo>
                  <a:pt x="0" y="0"/>
                </a:lnTo>
                <a:lnTo>
                  <a:pt x="389629" y="0"/>
                </a:lnTo>
                <a:lnTo>
                  <a:pt x="740673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8" name="Freeform: Shape 207">
            <a:extLst>
              <a:ext uri="{FF2B5EF4-FFF2-40B4-BE49-F238E27FC236}">
                <a16:creationId xmlns:a16="http://schemas.microsoft.com/office/drawing/2014/main" id="{179CC979-1117-278C-2482-95A60FC19CDD}"/>
              </a:ext>
            </a:extLst>
          </p:cNvPr>
          <p:cNvSpPr/>
          <p:nvPr/>
        </p:nvSpPr>
        <p:spPr>
          <a:xfrm>
            <a:off x="-569491" y="6582387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9" name="Freeform: Shape 208">
            <a:extLst>
              <a:ext uri="{FF2B5EF4-FFF2-40B4-BE49-F238E27FC236}">
                <a16:creationId xmlns:a16="http://schemas.microsoft.com/office/drawing/2014/main" id="{D3414BD8-3DFE-E6DD-0359-AC1E60E73A6D}"/>
              </a:ext>
            </a:extLst>
          </p:cNvPr>
          <p:cNvSpPr/>
          <p:nvPr/>
        </p:nvSpPr>
        <p:spPr>
          <a:xfrm>
            <a:off x="-569491" y="3506339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0" name="Freeform: Shape 209">
            <a:extLst>
              <a:ext uri="{FF2B5EF4-FFF2-40B4-BE49-F238E27FC236}">
                <a16:creationId xmlns:a16="http://schemas.microsoft.com/office/drawing/2014/main" id="{A6FFF2E1-F02C-E7FF-D2B1-B43A3E19CC2B}"/>
              </a:ext>
            </a:extLst>
          </p:cNvPr>
          <p:cNvSpPr/>
          <p:nvPr/>
        </p:nvSpPr>
        <p:spPr>
          <a:xfrm>
            <a:off x="-569491" y="7342108"/>
            <a:ext cx="476330" cy="379860"/>
          </a:xfrm>
          <a:custGeom>
            <a:avLst/>
            <a:gdLst>
              <a:gd name="connsiteX0" fmla="*/ 86701 w 476330"/>
              <a:gd name="connsiteY0" fmla="*/ 379860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0 h 379860"/>
              <a:gd name="connsiteX4" fmla="*/ 86701 w 476330"/>
              <a:gd name="connsiteY4" fmla="*/ 379860 h 379860"/>
              <a:gd name="connsiteX5" fmla="*/ 86701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0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0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1" name="Freeform: Shape 210">
            <a:extLst>
              <a:ext uri="{FF2B5EF4-FFF2-40B4-BE49-F238E27FC236}">
                <a16:creationId xmlns:a16="http://schemas.microsoft.com/office/drawing/2014/main" id="{4B88FF67-FD37-29FB-50BC-EAC40A8D405F}"/>
              </a:ext>
            </a:extLst>
          </p:cNvPr>
          <p:cNvSpPr/>
          <p:nvPr/>
        </p:nvSpPr>
        <p:spPr>
          <a:xfrm>
            <a:off x="-920535" y="1968315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2" name="Freeform: Shape 211">
            <a:extLst>
              <a:ext uri="{FF2B5EF4-FFF2-40B4-BE49-F238E27FC236}">
                <a16:creationId xmlns:a16="http://schemas.microsoft.com/office/drawing/2014/main" id="{019DE68C-DB04-488A-F239-20743D6DE2CC}"/>
              </a:ext>
            </a:extLst>
          </p:cNvPr>
          <p:cNvSpPr/>
          <p:nvPr/>
        </p:nvSpPr>
        <p:spPr>
          <a:xfrm>
            <a:off x="-569491" y="430291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3" name="Freeform: Shape 212">
            <a:extLst>
              <a:ext uri="{FF2B5EF4-FFF2-40B4-BE49-F238E27FC236}">
                <a16:creationId xmlns:a16="http://schemas.microsoft.com/office/drawing/2014/main" id="{B34F1401-5E8D-BE38-C330-040B0DB05F73}"/>
              </a:ext>
            </a:extLst>
          </p:cNvPr>
          <p:cNvSpPr/>
          <p:nvPr/>
        </p:nvSpPr>
        <p:spPr>
          <a:xfrm>
            <a:off x="-569491" y="1494636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29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4" name="Freeform: Shape 213">
            <a:extLst>
              <a:ext uri="{FF2B5EF4-FFF2-40B4-BE49-F238E27FC236}">
                <a16:creationId xmlns:a16="http://schemas.microsoft.com/office/drawing/2014/main" id="{CFB4003C-CC57-9B2E-CA2C-B99876AE74E4}"/>
              </a:ext>
            </a:extLst>
          </p:cNvPr>
          <p:cNvSpPr/>
          <p:nvPr/>
        </p:nvSpPr>
        <p:spPr>
          <a:xfrm>
            <a:off x="-569491" y="3201714"/>
            <a:ext cx="632559" cy="304624"/>
          </a:xfrm>
          <a:custGeom>
            <a:avLst/>
            <a:gdLst>
              <a:gd name="connsiteX0" fmla="*/ 0 w 632559"/>
              <a:gd name="connsiteY0" fmla="*/ 304624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29 w 632559"/>
              <a:gd name="connsiteY3" fmla="*/ 304624 h 304624"/>
              <a:gd name="connsiteX4" fmla="*/ 0 w 632559"/>
              <a:gd name="connsiteY4" fmla="*/ 304624 h 304624"/>
              <a:gd name="connsiteX5" fmla="*/ 0 w 632559"/>
              <a:gd name="connsiteY5" fmla="*/ 304624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4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4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5" name="Freeform: Shape 214">
            <a:extLst>
              <a:ext uri="{FF2B5EF4-FFF2-40B4-BE49-F238E27FC236}">
                <a16:creationId xmlns:a16="http://schemas.microsoft.com/office/drawing/2014/main" id="{66C588DD-D41D-D9F1-FF3B-E262A96041B5}"/>
              </a:ext>
            </a:extLst>
          </p:cNvPr>
          <p:cNvSpPr/>
          <p:nvPr/>
        </p:nvSpPr>
        <p:spPr>
          <a:xfrm>
            <a:off x="-569491" y="4570684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29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6" name="Freeform: Shape 215">
            <a:extLst>
              <a:ext uri="{FF2B5EF4-FFF2-40B4-BE49-F238E27FC236}">
                <a16:creationId xmlns:a16="http://schemas.microsoft.com/office/drawing/2014/main" id="{5E37F52C-2E7F-F882-218C-E46FBF80AA65}"/>
              </a:ext>
            </a:extLst>
          </p:cNvPr>
          <p:cNvSpPr/>
          <p:nvPr/>
        </p:nvSpPr>
        <p:spPr>
          <a:xfrm>
            <a:off x="-569491" y="6277762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29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7" name="Freeform: Shape 216">
            <a:extLst>
              <a:ext uri="{FF2B5EF4-FFF2-40B4-BE49-F238E27FC236}">
                <a16:creationId xmlns:a16="http://schemas.microsoft.com/office/drawing/2014/main" id="{FF6F4CD3-5F05-853D-2F65-B4332BA32A7F}"/>
              </a:ext>
            </a:extLst>
          </p:cNvPr>
          <p:cNvSpPr/>
          <p:nvPr/>
        </p:nvSpPr>
        <p:spPr>
          <a:xfrm>
            <a:off x="9995332" y="1494636"/>
            <a:ext cx="632558" cy="304624"/>
          </a:xfrm>
          <a:custGeom>
            <a:avLst/>
            <a:gdLst>
              <a:gd name="connsiteX0" fmla="*/ 242930 w 632558"/>
              <a:gd name="connsiteY0" fmla="*/ 304625 h 304624"/>
              <a:gd name="connsiteX1" fmla="*/ 0 w 632558"/>
              <a:gd name="connsiteY1" fmla="*/ 0 h 304624"/>
              <a:gd name="connsiteX2" fmla="*/ 389629 w 632558"/>
              <a:gd name="connsiteY2" fmla="*/ 0 h 304624"/>
              <a:gd name="connsiteX3" fmla="*/ 632559 w 632558"/>
              <a:gd name="connsiteY3" fmla="*/ 304625 h 304624"/>
              <a:gd name="connsiteX4" fmla="*/ 242930 w 632558"/>
              <a:gd name="connsiteY4" fmla="*/ 304625 h 304624"/>
              <a:gd name="connsiteX5" fmla="*/ 242930 w 632558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8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8" name="Freeform: Shape 217">
            <a:extLst>
              <a:ext uri="{FF2B5EF4-FFF2-40B4-BE49-F238E27FC236}">
                <a16:creationId xmlns:a16="http://schemas.microsoft.com/office/drawing/2014/main" id="{8641DB85-2D0F-A6B3-A8A1-9C3647CD2AF8}"/>
              </a:ext>
            </a:extLst>
          </p:cNvPr>
          <p:cNvSpPr/>
          <p:nvPr/>
        </p:nvSpPr>
        <p:spPr>
          <a:xfrm>
            <a:off x="9995332" y="3201714"/>
            <a:ext cx="632558" cy="304624"/>
          </a:xfrm>
          <a:custGeom>
            <a:avLst/>
            <a:gdLst>
              <a:gd name="connsiteX0" fmla="*/ 242930 w 632558"/>
              <a:gd name="connsiteY0" fmla="*/ 304624 h 304624"/>
              <a:gd name="connsiteX1" fmla="*/ 0 w 632558"/>
              <a:gd name="connsiteY1" fmla="*/ 0 h 304624"/>
              <a:gd name="connsiteX2" fmla="*/ 389629 w 632558"/>
              <a:gd name="connsiteY2" fmla="*/ 0 h 304624"/>
              <a:gd name="connsiteX3" fmla="*/ 632559 w 632558"/>
              <a:gd name="connsiteY3" fmla="*/ 304624 h 304624"/>
              <a:gd name="connsiteX4" fmla="*/ 242930 w 632558"/>
              <a:gd name="connsiteY4" fmla="*/ 304624 h 304624"/>
              <a:gd name="connsiteX5" fmla="*/ 242930 w 632558"/>
              <a:gd name="connsiteY5" fmla="*/ 304624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8" h="304624">
                <a:moveTo>
                  <a:pt x="242930" y="304624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4"/>
                </a:lnTo>
                <a:lnTo>
                  <a:pt x="242930" y="304624"/>
                </a:lnTo>
                <a:lnTo>
                  <a:pt x="24293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9" name="Freeform: Shape 218">
            <a:extLst>
              <a:ext uri="{FF2B5EF4-FFF2-40B4-BE49-F238E27FC236}">
                <a16:creationId xmlns:a16="http://schemas.microsoft.com/office/drawing/2014/main" id="{4442832B-15A7-0873-C8B6-1897B1EAFE9E}"/>
              </a:ext>
            </a:extLst>
          </p:cNvPr>
          <p:cNvSpPr/>
          <p:nvPr/>
        </p:nvSpPr>
        <p:spPr>
          <a:xfrm>
            <a:off x="9995332" y="4570684"/>
            <a:ext cx="632558" cy="304624"/>
          </a:xfrm>
          <a:custGeom>
            <a:avLst/>
            <a:gdLst>
              <a:gd name="connsiteX0" fmla="*/ 242930 w 632558"/>
              <a:gd name="connsiteY0" fmla="*/ 304625 h 304624"/>
              <a:gd name="connsiteX1" fmla="*/ 0 w 632558"/>
              <a:gd name="connsiteY1" fmla="*/ 0 h 304624"/>
              <a:gd name="connsiteX2" fmla="*/ 389629 w 632558"/>
              <a:gd name="connsiteY2" fmla="*/ 0 h 304624"/>
              <a:gd name="connsiteX3" fmla="*/ 632559 w 632558"/>
              <a:gd name="connsiteY3" fmla="*/ 304625 h 304624"/>
              <a:gd name="connsiteX4" fmla="*/ 242930 w 632558"/>
              <a:gd name="connsiteY4" fmla="*/ 304625 h 304624"/>
              <a:gd name="connsiteX5" fmla="*/ 242930 w 632558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8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0" name="Freeform: Shape 219">
            <a:extLst>
              <a:ext uri="{FF2B5EF4-FFF2-40B4-BE49-F238E27FC236}">
                <a16:creationId xmlns:a16="http://schemas.microsoft.com/office/drawing/2014/main" id="{2EC9AFBF-BAEA-C0DB-B664-02D2444716B2}"/>
              </a:ext>
            </a:extLst>
          </p:cNvPr>
          <p:cNvSpPr/>
          <p:nvPr/>
        </p:nvSpPr>
        <p:spPr>
          <a:xfrm>
            <a:off x="9995332" y="6277762"/>
            <a:ext cx="632558" cy="304624"/>
          </a:xfrm>
          <a:custGeom>
            <a:avLst/>
            <a:gdLst>
              <a:gd name="connsiteX0" fmla="*/ 242930 w 632558"/>
              <a:gd name="connsiteY0" fmla="*/ 304625 h 304624"/>
              <a:gd name="connsiteX1" fmla="*/ 0 w 632558"/>
              <a:gd name="connsiteY1" fmla="*/ 0 h 304624"/>
              <a:gd name="connsiteX2" fmla="*/ 389629 w 632558"/>
              <a:gd name="connsiteY2" fmla="*/ 0 h 304624"/>
              <a:gd name="connsiteX3" fmla="*/ 632559 w 632558"/>
              <a:gd name="connsiteY3" fmla="*/ 304625 h 304624"/>
              <a:gd name="connsiteX4" fmla="*/ 242930 w 632558"/>
              <a:gd name="connsiteY4" fmla="*/ 304625 h 304624"/>
              <a:gd name="connsiteX5" fmla="*/ 242930 w 632558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8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1" name="Freeform: Shape 220">
            <a:extLst>
              <a:ext uri="{FF2B5EF4-FFF2-40B4-BE49-F238E27FC236}">
                <a16:creationId xmlns:a16="http://schemas.microsoft.com/office/drawing/2014/main" id="{DF6F3C94-EC27-D88D-FE93-CB80ECE4EBC9}"/>
              </a:ext>
            </a:extLst>
          </p:cNvPr>
          <p:cNvSpPr/>
          <p:nvPr/>
        </p:nvSpPr>
        <p:spPr>
          <a:xfrm>
            <a:off x="10151561" y="4875309"/>
            <a:ext cx="827373" cy="548914"/>
          </a:xfrm>
          <a:custGeom>
            <a:avLst/>
            <a:gdLst>
              <a:gd name="connsiteX0" fmla="*/ 351044 w 827373"/>
              <a:gd name="connsiteY0" fmla="*/ 548915 h 548914"/>
              <a:gd name="connsiteX1" fmla="*/ 0 w 827373"/>
              <a:gd name="connsiteY1" fmla="*/ 379861 h 548914"/>
              <a:gd name="connsiteX2" fmla="*/ 86700 w 827373"/>
              <a:gd name="connsiteY2" fmla="*/ 0 h 548914"/>
              <a:gd name="connsiteX3" fmla="*/ 476329 w 827373"/>
              <a:gd name="connsiteY3" fmla="*/ 0 h 548914"/>
              <a:gd name="connsiteX4" fmla="*/ 827374 w 827373"/>
              <a:gd name="connsiteY4" fmla="*/ 169054 h 548914"/>
              <a:gd name="connsiteX5" fmla="*/ 740673 w 827373"/>
              <a:gd name="connsiteY5" fmla="*/ 548915 h 548914"/>
              <a:gd name="connsiteX6" fmla="*/ 351044 w 827373"/>
              <a:gd name="connsiteY6" fmla="*/ 548915 h 548914"/>
              <a:gd name="connsiteX7" fmla="*/ 351044 w 827373"/>
              <a:gd name="connsiteY7" fmla="*/ 548915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27373" h="548914">
                <a:moveTo>
                  <a:pt x="351044" y="548915"/>
                </a:moveTo>
                <a:lnTo>
                  <a:pt x="0" y="379861"/>
                </a:lnTo>
                <a:lnTo>
                  <a:pt x="86700" y="0"/>
                </a:lnTo>
                <a:lnTo>
                  <a:pt x="476329" y="0"/>
                </a:lnTo>
                <a:lnTo>
                  <a:pt x="827374" y="169054"/>
                </a:lnTo>
                <a:lnTo>
                  <a:pt x="740673" y="548915"/>
                </a:lnTo>
                <a:lnTo>
                  <a:pt x="351044" y="548915"/>
                </a:lnTo>
                <a:lnTo>
                  <a:pt x="351044" y="5489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2" name="Freeform: Shape 221">
            <a:extLst>
              <a:ext uri="{FF2B5EF4-FFF2-40B4-BE49-F238E27FC236}">
                <a16:creationId xmlns:a16="http://schemas.microsoft.com/office/drawing/2014/main" id="{28A69AE7-5976-6BE9-C79A-F06FC22D3A22}"/>
              </a:ext>
            </a:extLst>
          </p:cNvPr>
          <p:cNvSpPr/>
          <p:nvPr/>
        </p:nvSpPr>
        <p:spPr>
          <a:xfrm>
            <a:off x="10151561" y="3506339"/>
            <a:ext cx="476329" cy="379860"/>
          </a:xfrm>
          <a:custGeom>
            <a:avLst/>
            <a:gdLst>
              <a:gd name="connsiteX0" fmla="*/ 0 w 476329"/>
              <a:gd name="connsiteY0" fmla="*/ 379861 h 379860"/>
              <a:gd name="connsiteX1" fmla="*/ 86700 w 476329"/>
              <a:gd name="connsiteY1" fmla="*/ 0 h 379860"/>
              <a:gd name="connsiteX2" fmla="*/ 476329 w 476329"/>
              <a:gd name="connsiteY2" fmla="*/ 0 h 379860"/>
              <a:gd name="connsiteX3" fmla="*/ 389629 w 476329"/>
              <a:gd name="connsiteY3" fmla="*/ 379861 h 379860"/>
              <a:gd name="connsiteX4" fmla="*/ 0 w 476329"/>
              <a:gd name="connsiteY4" fmla="*/ 379861 h 379860"/>
              <a:gd name="connsiteX5" fmla="*/ 0 w 476329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29" h="379860">
                <a:moveTo>
                  <a:pt x="0" y="379861"/>
                </a:moveTo>
                <a:lnTo>
                  <a:pt x="86700" y="0"/>
                </a:lnTo>
                <a:lnTo>
                  <a:pt x="476329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3" name="Freeform: Shape 222">
            <a:extLst>
              <a:ext uri="{FF2B5EF4-FFF2-40B4-BE49-F238E27FC236}">
                <a16:creationId xmlns:a16="http://schemas.microsoft.com/office/drawing/2014/main" id="{9511205F-BE3D-83B2-D3FC-609258F32C16}"/>
              </a:ext>
            </a:extLst>
          </p:cNvPr>
          <p:cNvSpPr/>
          <p:nvPr/>
        </p:nvSpPr>
        <p:spPr>
          <a:xfrm>
            <a:off x="10151561" y="6582387"/>
            <a:ext cx="476329" cy="379860"/>
          </a:xfrm>
          <a:custGeom>
            <a:avLst/>
            <a:gdLst>
              <a:gd name="connsiteX0" fmla="*/ 0 w 476329"/>
              <a:gd name="connsiteY0" fmla="*/ 379861 h 379860"/>
              <a:gd name="connsiteX1" fmla="*/ 86700 w 476329"/>
              <a:gd name="connsiteY1" fmla="*/ 0 h 379860"/>
              <a:gd name="connsiteX2" fmla="*/ 476329 w 476329"/>
              <a:gd name="connsiteY2" fmla="*/ 0 h 379860"/>
              <a:gd name="connsiteX3" fmla="*/ 389629 w 476329"/>
              <a:gd name="connsiteY3" fmla="*/ 379861 h 379860"/>
              <a:gd name="connsiteX4" fmla="*/ 0 w 476329"/>
              <a:gd name="connsiteY4" fmla="*/ 379861 h 379860"/>
              <a:gd name="connsiteX5" fmla="*/ 0 w 476329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29" h="379860">
                <a:moveTo>
                  <a:pt x="0" y="379861"/>
                </a:moveTo>
                <a:lnTo>
                  <a:pt x="86700" y="0"/>
                </a:lnTo>
                <a:lnTo>
                  <a:pt x="476329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4" name="Freeform: Shape 223">
            <a:extLst>
              <a:ext uri="{FF2B5EF4-FFF2-40B4-BE49-F238E27FC236}">
                <a16:creationId xmlns:a16="http://schemas.microsoft.com/office/drawing/2014/main" id="{AA2E37FE-ACBB-84C4-5C73-4F22B719A2F4}"/>
              </a:ext>
            </a:extLst>
          </p:cNvPr>
          <p:cNvSpPr/>
          <p:nvPr/>
        </p:nvSpPr>
        <p:spPr>
          <a:xfrm>
            <a:off x="10502605" y="1968315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5" name="Freeform: Shape 224">
            <a:extLst>
              <a:ext uri="{FF2B5EF4-FFF2-40B4-BE49-F238E27FC236}">
                <a16:creationId xmlns:a16="http://schemas.microsoft.com/office/drawing/2014/main" id="{98D18F8C-EDBB-ED66-AFEA-3DFCF2660D89}"/>
              </a:ext>
            </a:extLst>
          </p:cNvPr>
          <p:cNvSpPr/>
          <p:nvPr/>
        </p:nvSpPr>
        <p:spPr>
          <a:xfrm>
            <a:off x="10151561" y="7342108"/>
            <a:ext cx="476329" cy="379860"/>
          </a:xfrm>
          <a:custGeom>
            <a:avLst/>
            <a:gdLst>
              <a:gd name="connsiteX0" fmla="*/ 0 w 476329"/>
              <a:gd name="connsiteY0" fmla="*/ 379860 h 379860"/>
              <a:gd name="connsiteX1" fmla="*/ 86700 w 476329"/>
              <a:gd name="connsiteY1" fmla="*/ 0 h 379860"/>
              <a:gd name="connsiteX2" fmla="*/ 476329 w 476329"/>
              <a:gd name="connsiteY2" fmla="*/ 0 h 379860"/>
              <a:gd name="connsiteX3" fmla="*/ 389629 w 476329"/>
              <a:gd name="connsiteY3" fmla="*/ 379860 h 379860"/>
              <a:gd name="connsiteX4" fmla="*/ 0 w 476329"/>
              <a:gd name="connsiteY4" fmla="*/ 379860 h 379860"/>
              <a:gd name="connsiteX5" fmla="*/ 0 w 476329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29" h="379860">
                <a:moveTo>
                  <a:pt x="0" y="379860"/>
                </a:moveTo>
                <a:lnTo>
                  <a:pt x="86700" y="0"/>
                </a:lnTo>
                <a:lnTo>
                  <a:pt x="476329" y="0"/>
                </a:lnTo>
                <a:lnTo>
                  <a:pt x="389629" y="379860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6" name="Freeform: Shape 225">
            <a:extLst>
              <a:ext uri="{FF2B5EF4-FFF2-40B4-BE49-F238E27FC236}">
                <a16:creationId xmlns:a16="http://schemas.microsoft.com/office/drawing/2014/main" id="{D42F7D5E-484A-0F9B-0E37-3E9AEE740138}"/>
              </a:ext>
            </a:extLst>
          </p:cNvPr>
          <p:cNvSpPr/>
          <p:nvPr/>
        </p:nvSpPr>
        <p:spPr>
          <a:xfrm>
            <a:off x="10151561" y="430291"/>
            <a:ext cx="476329" cy="379860"/>
          </a:xfrm>
          <a:custGeom>
            <a:avLst/>
            <a:gdLst>
              <a:gd name="connsiteX0" fmla="*/ 0 w 476329"/>
              <a:gd name="connsiteY0" fmla="*/ 379861 h 379860"/>
              <a:gd name="connsiteX1" fmla="*/ 86700 w 476329"/>
              <a:gd name="connsiteY1" fmla="*/ 0 h 379860"/>
              <a:gd name="connsiteX2" fmla="*/ 476329 w 476329"/>
              <a:gd name="connsiteY2" fmla="*/ 0 h 379860"/>
              <a:gd name="connsiteX3" fmla="*/ 389629 w 476329"/>
              <a:gd name="connsiteY3" fmla="*/ 379861 h 379860"/>
              <a:gd name="connsiteX4" fmla="*/ 0 w 476329"/>
              <a:gd name="connsiteY4" fmla="*/ 379861 h 379860"/>
              <a:gd name="connsiteX5" fmla="*/ 0 w 476329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29" h="379860">
                <a:moveTo>
                  <a:pt x="0" y="379861"/>
                </a:moveTo>
                <a:lnTo>
                  <a:pt x="86700" y="0"/>
                </a:lnTo>
                <a:lnTo>
                  <a:pt x="476329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7" name="Freeform: Shape 226">
            <a:extLst>
              <a:ext uri="{FF2B5EF4-FFF2-40B4-BE49-F238E27FC236}">
                <a16:creationId xmlns:a16="http://schemas.microsoft.com/office/drawing/2014/main" id="{3B2E926A-C907-7E04-D001-BD6E97292F8C}"/>
              </a:ext>
            </a:extLst>
          </p:cNvPr>
          <p:cNvSpPr/>
          <p:nvPr/>
        </p:nvSpPr>
        <p:spPr>
          <a:xfrm>
            <a:off x="10238261" y="5804084"/>
            <a:ext cx="740673" cy="169053"/>
          </a:xfrm>
          <a:custGeom>
            <a:avLst/>
            <a:gdLst>
              <a:gd name="connsiteX0" fmla="*/ 0 w 740673"/>
              <a:gd name="connsiteY0" fmla="*/ 169054 h 169053"/>
              <a:gd name="connsiteX1" fmla="*/ 351044 w 740673"/>
              <a:gd name="connsiteY1" fmla="*/ 0 h 169053"/>
              <a:gd name="connsiteX2" fmla="*/ 740674 w 740673"/>
              <a:gd name="connsiteY2" fmla="*/ 0 h 169053"/>
              <a:gd name="connsiteX3" fmla="*/ 389629 w 740673"/>
              <a:gd name="connsiteY3" fmla="*/ 169054 h 169053"/>
              <a:gd name="connsiteX4" fmla="*/ 0 w 740673"/>
              <a:gd name="connsiteY4" fmla="*/ 169054 h 169053"/>
              <a:gd name="connsiteX5" fmla="*/ 0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0" y="169054"/>
                </a:moveTo>
                <a:lnTo>
                  <a:pt x="351044" y="0"/>
                </a:lnTo>
                <a:lnTo>
                  <a:pt x="740674" y="0"/>
                </a:lnTo>
                <a:lnTo>
                  <a:pt x="389629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8" name="Freeform: Shape 227">
            <a:extLst>
              <a:ext uri="{FF2B5EF4-FFF2-40B4-BE49-F238E27FC236}">
                <a16:creationId xmlns:a16="http://schemas.microsoft.com/office/drawing/2014/main" id="{C852E674-CAE6-390E-5E76-F955613D05B4}"/>
              </a:ext>
            </a:extLst>
          </p:cNvPr>
          <p:cNvSpPr/>
          <p:nvPr/>
        </p:nvSpPr>
        <p:spPr>
          <a:xfrm>
            <a:off x="10151561" y="2348175"/>
            <a:ext cx="827373" cy="548914"/>
          </a:xfrm>
          <a:custGeom>
            <a:avLst/>
            <a:gdLst>
              <a:gd name="connsiteX0" fmla="*/ 86700 w 827373"/>
              <a:gd name="connsiteY0" fmla="*/ 548915 h 548914"/>
              <a:gd name="connsiteX1" fmla="*/ 0 w 827373"/>
              <a:gd name="connsiteY1" fmla="*/ 169054 h 548914"/>
              <a:gd name="connsiteX2" fmla="*/ 351044 w 827373"/>
              <a:gd name="connsiteY2" fmla="*/ 0 h 548914"/>
              <a:gd name="connsiteX3" fmla="*/ 740673 w 827373"/>
              <a:gd name="connsiteY3" fmla="*/ 0 h 548914"/>
              <a:gd name="connsiteX4" fmla="*/ 827374 w 827373"/>
              <a:gd name="connsiteY4" fmla="*/ 379861 h 548914"/>
              <a:gd name="connsiteX5" fmla="*/ 476329 w 827373"/>
              <a:gd name="connsiteY5" fmla="*/ 548915 h 548914"/>
              <a:gd name="connsiteX6" fmla="*/ 86700 w 827373"/>
              <a:gd name="connsiteY6" fmla="*/ 548915 h 548914"/>
              <a:gd name="connsiteX7" fmla="*/ 86700 w 827373"/>
              <a:gd name="connsiteY7" fmla="*/ 548915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27373" h="548914">
                <a:moveTo>
                  <a:pt x="86700" y="548915"/>
                </a:moveTo>
                <a:lnTo>
                  <a:pt x="0" y="169054"/>
                </a:lnTo>
                <a:lnTo>
                  <a:pt x="351044" y="0"/>
                </a:lnTo>
                <a:lnTo>
                  <a:pt x="740673" y="0"/>
                </a:lnTo>
                <a:lnTo>
                  <a:pt x="827374" y="379861"/>
                </a:lnTo>
                <a:lnTo>
                  <a:pt x="476329" y="548915"/>
                </a:lnTo>
                <a:lnTo>
                  <a:pt x="86700" y="548915"/>
                </a:lnTo>
                <a:lnTo>
                  <a:pt x="86700" y="5489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9" name="Freeform: Shape 228">
            <a:extLst>
              <a:ext uri="{FF2B5EF4-FFF2-40B4-BE49-F238E27FC236}">
                <a16:creationId xmlns:a16="http://schemas.microsoft.com/office/drawing/2014/main" id="{2D27B128-D71D-DC9B-4F6C-A585B6C7524E}"/>
              </a:ext>
            </a:extLst>
          </p:cNvPr>
          <p:cNvSpPr/>
          <p:nvPr/>
        </p:nvSpPr>
        <p:spPr>
          <a:xfrm>
            <a:off x="10238261" y="1799261"/>
            <a:ext cx="740673" cy="169053"/>
          </a:xfrm>
          <a:custGeom>
            <a:avLst/>
            <a:gdLst>
              <a:gd name="connsiteX0" fmla="*/ 351044 w 740673"/>
              <a:gd name="connsiteY0" fmla="*/ 169054 h 169053"/>
              <a:gd name="connsiteX1" fmla="*/ 0 w 740673"/>
              <a:gd name="connsiteY1" fmla="*/ 0 h 169053"/>
              <a:gd name="connsiteX2" fmla="*/ 389629 w 740673"/>
              <a:gd name="connsiteY2" fmla="*/ 0 h 169053"/>
              <a:gd name="connsiteX3" fmla="*/ 740674 w 740673"/>
              <a:gd name="connsiteY3" fmla="*/ 169054 h 169053"/>
              <a:gd name="connsiteX4" fmla="*/ 351044 w 740673"/>
              <a:gd name="connsiteY4" fmla="*/ 169054 h 169053"/>
              <a:gd name="connsiteX5" fmla="*/ 351044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351044" y="169054"/>
                </a:moveTo>
                <a:lnTo>
                  <a:pt x="0" y="0"/>
                </a:lnTo>
                <a:lnTo>
                  <a:pt x="389629" y="0"/>
                </a:lnTo>
                <a:lnTo>
                  <a:pt x="740674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0" name="Freeform: Shape 229">
            <a:extLst>
              <a:ext uri="{FF2B5EF4-FFF2-40B4-BE49-F238E27FC236}">
                <a16:creationId xmlns:a16="http://schemas.microsoft.com/office/drawing/2014/main" id="{069F6CDB-7E70-EF37-C4EC-0EF474D6FF70}"/>
              </a:ext>
            </a:extLst>
          </p:cNvPr>
          <p:cNvSpPr/>
          <p:nvPr/>
        </p:nvSpPr>
        <p:spPr>
          <a:xfrm>
            <a:off x="10151561" y="3886200"/>
            <a:ext cx="476329" cy="379860"/>
          </a:xfrm>
          <a:custGeom>
            <a:avLst/>
            <a:gdLst>
              <a:gd name="connsiteX0" fmla="*/ 86700 w 476329"/>
              <a:gd name="connsiteY0" fmla="*/ 379861 h 379860"/>
              <a:gd name="connsiteX1" fmla="*/ 0 w 476329"/>
              <a:gd name="connsiteY1" fmla="*/ 0 h 379860"/>
              <a:gd name="connsiteX2" fmla="*/ 389629 w 476329"/>
              <a:gd name="connsiteY2" fmla="*/ 0 h 379860"/>
              <a:gd name="connsiteX3" fmla="*/ 476329 w 476329"/>
              <a:gd name="connsiteY3" fmla="*/ 379861 h 379860"/>
              <a:gd name="connsiteX4" fmla="*/ 86700 w 476329"/>
              <a:gd name="connsiteY4" fmla="*/ 379861 h 379860"/>
              <a:gd name="connsiteX5" fmla="*/ 86700 w 476329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29" h="379860">
                <a:moveTo>
                  <a:pt x="86700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29" y="379861"/>
                </a:lnTo>
                <a:lnTo>
                  <a:pt x="86700" y="379861"/>
                </a:lnTo>
                <a:lnTo>
                  <a:pt x="8670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1" name="Freeform: Shape 230">
            <a:extLst>
              <a:ext uri="{FF2B5EF4-FFF2-40B4-BE49-F238E27FC236}">
                <a16:creationId xmlns:a16="http://schemas.microsoft.com/office/drawing/2014/main" id="{195AE747-A642-FFF7-AF84-2A8F4AA20EBD}"/>
              </a:ext>
            </a:extLst>
          </p:cNvPr>
          <p:cNvSpPr/>
          <p:nvPr/>
        </p:nvSpPr>
        <p:spPr>
          <a:xfrm>
            <a:off x="10151561" y="810151"/>
            <a:ext cx="476329" cy="379860"/>
          </a:xfrm>
          <a:custGeom>
            <a:avLst/>
            <a:gdLst>
              <a:gd name="connsiteX0" fmla="*/ 86700 w 476329"/>
              <a:gd name="connsiteY0" fmla="*/ 379861 h 379860"/>
              <a:gd name="connsiteX1" fmla="*/ 0 w 476329"/>
              <a:gd name="connsiteY1" fmla="*/ 0 h 379860"/>
              <a:gd name="connsiteX2" fmla="*/ 389629 w 476329"/>
              <a:gd name="connsiteY2" fmla="*/ 0 h 379860"/>
              <a:gd name="connsiteX3" fmla="*/ 476329 w 476329"/>
              <a:gd name="connsiteY3" fmla="*/ 379861 h 379860"/>
              <a:gd name="connsiteX4" fmla="*/ 86700 w 476329"/>
              <a:gd name="connsiteY4" fmla="*/ 379861 h 379860"/>
              <a:gd name="connsiteX5" fmla="*/ 86700 w 476329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29" h="379860">
                <a:moveTo>
                  <a:pt x="86700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29" y="379861"/>
                </a:lnTo>
                <a:lnTo>
                  <a:pt x="86700" y="379861"/>
                </a:lnTo>
                <a:lnTo>
                  <a:pt x="8670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2" name="Freeform: Shape 231">
            <a:extLst>
              <a:ext uri="{FF2B5EF4-FFF2-40B4-BE49-F238E27FC236}">
                <a16:creationId xmlns:a16="http://schemas.microsoft.com/office/drawing/2014/main" id="{E00B738B-2297-A470-2C98-3AD277831164}"/>
              </a:ext>
            </a:extLst>
          </p:cNvPr>
          <p:cNvSpPr/>
          <p:nvPr/>
        </p:nvSpPr>
        <p:spPr>
          <a:xfrm>
            <a:off x="10502605" y="5424224"/>
            <a:ext cx="476330" cy="379860"/>
          </a:xfrm>
          <a:custGeom>
            <a:avLst/>
            <a:gdLst>
              <a:gd name="connsiteX0" fmla="*/ 86701 w 476330"/>
              <a:gd name="connsiteY0" fmla="*/ 379860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0 h 379860"/>
              <a:gd name="connsiteX4" fmla="*/ 86701 w 476330"/>
              <a:gd name="connsiteY4" fmla="*/ 379860 h 379860"/>
              <a:gd name="connsiteX5" fmla="*/ 86701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0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0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3" name="Freeform: Shape 232">
            <a:extLst>
              <a:ext uri="{FF2B5EF4-FFF2-40B4-BE49-F238E27FC236}">
                <a16:creationId xmlns:a16="http://schemas.microsoft.com/office/drawing/2014/main" id="{8B92774E-021E-A9AD-70F7-63389482E33D}"/>
              </a:ext>
            </a:extLst>
          </p:cNvPr>
          <p:cNvSpPr/>
          <p:nvPr/>
        </p:nvSpPr>
        <p:spPr>
          <a:xfrm>
            <a:off x="10151561" y="50430"/>
            <a:ext cx="476329" cy="379860"/>
          </a:xfrm>
          <a:custGeom>
            <a:avLst/>
            <a:gdLst>
              <a:gd name="connsiteX0" fmla="*/ 86700 w 476329"/>
              <a:gd name="connsiteY0" fmla="*/ 379861 h 379860"/>
              <a:gd name="connsiteX1" fmla="*/ 0 w 476329"/>
              <a:gd name="connsiteY1" fmla="*/ 0 h 379860"/>
              <a:gd name="connsiteX2" fmla="*/ 389629 w 476329"/>
              <a:gd name="connsiteY2" fmla="*/ 0 h 379860"/>
              <a:gd name="connsiteX3" fmla="*/ 476329 w 476329"/>
              <a:gd name="connsiteY3" fmla="*/ 379861 h 379860"/>
              <a:gd name="connsiteX4" fmla="*/ 86700 w 476329"/>
              <a:gd name="connsiteY4" fmla="*/ 379861 h 379860"/>
              <a:gd name="connsiteX5" fmla="*/ 86700 w 476329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29" h="379860">
                <a:moveTo>
                  <a:pt x="86700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29" y="379861"/>
                </a:lnTo>
                <a:lnTo>
                  <a:pt x="86700" y="379861"/>
                </a:lnTo>
                <a:lnTo>
                  <a:pt x="8670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4" name="Freeform: Shape 233">
            <a:extLst>
              <a:ext uri="{FF2B5EF4-FFF2-40B4-BE49-F238E27FC236}">
                <a16:creationId xmlns:a16="http://schemas.microsoft.com/office/drawing/2014/main" id="{294287F9-46C4-DD54-390C-6703B9D7B344}"/>
              </a:ext>
            </a:extLst>
          </p:cNvPr>
          <p:cNvSpPr/>
          <p:nvPr/>
        </p:nvSpPr>
        <p:spPr>
          <a:xfrm>
            <a:off x="10151561" y="6962248"/>
            <a:ext cx="476329" cy="379860"/>
          </a:xfrm>
          <a:custGeom>
            <a:avLst/>
            <a:gdLst>
              <a:gd name="connsiteX0" fmla="*/ 86700 w 476329"/>
              <a:gd name="connsiteY0" fmla="*/ 379860 h 379860"/>
              <a:gd name="connsiteX1" fmla="*/ 0 w 476329"/>
              <a:gd name="connsiteY1" fmla="*/ 0 h 379860"/>
              <a:gd name="connsiteX2" fmla="*/ 389629 w 476329"/>
              <a:gd name="connsiteY2" fmla="*/ 0 h 379860"/>
              <a:gd name="connsiteX3" fmla="*/ 476329 w 476329"/>
              <a:gd name="connsiteY3" fmla="*/ 379860 h 379860"/>
              <a:gd name="connsiteX4" fmla="*/ 86700 w 476329"/>
              <a:gd name="connsiteY4" fmla="*/ 379860 h 379860"/>
              <a:gd name="connsiteX5" fmla="*/ 86700 w 476329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29" h="379860">
                <a:moveTo>
                  <a:pt x="86700" y="379860"/>
                </a:moveTo>
                <a:lnTo>
                  <a:pt x="0" y="0"/>
                </a:lnTo>
                <a:lnTo>
                  <a:pt x="389629" y="0"/>
                </a:lnTo>
                <a:lnTo>
                  <a:pt x="476329" y="379860"/>
                </a:lnTo>
                <a:lnTo>
                  <a:pt x="86700" y="379860"/>
                </a:lnTo>
                <a:lnTo>
                  <a:pt x="8670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5" name="Freeform: Shape 234">
            <a:extLst>
              <a:ext uri="{FF2B5EF4-FFF2-40B4-BE49-F238E27FC236}">
                <a16:creationId xmlns:a16="http://schemas.microsoft.com/office/drawing/2014/main" id="{3130A5A6-6D8E-93EA-C260-8DEBC1C58C1F}"/>
              </a:ext>
            </a:extLst>
          </p:cNvPr>
          <p:cNvSpPr/>
          <p:nvPr/>
        </p:nvSpPr>
        <p:spPr>
          <a:xfrm>
            <a:off x="9995332" y="5973138"/>
            <a:ext cx="632558" cy="304624"/>
          </a:xfrm>
          <a:custGeom>
            <a:avLst/>
            <a:gdLst>
              <a:gd name="connsiteX0" fmla="*/ 0 w 632558"/>
              <a:gd name="connsiteY0" fmla="*/ 304625 h 304624"/>
              <a:gd name="connsiteX1" fmla="*/ 242930 w 632558"/>
              <a:gd name="connsiteY1" fmla="*/ 0 h 304624"/>
              <a:gd name="connsiteX2" fmla="*/ 632559 w 632558"/>
              <a:gd name="connsiteY2" fmla="*/ 0 h 304624"/>
              <a:gd name="connsiteX3" fmla="*/ 389629 w 632558"/>
              <a:gd name="connsiteY3" fmla="*/ 304625 h 304624"/>
              <a:gd name="connsiteX4" fmla="*/ 0 w 632558"/>
              <a:gd name="connsiteY4" fmla="*/ 304625 h 304624"/>
              <a:gd name="connsiteX5" fmla="*/ 0 w 632558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8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6" name="Freeform: Shape 235">
            <a:extLst>
              <a:ext uri="{FF2B5EF4-FFF2-40B4-BE49-F238E27FC236}">
                <a16:creationId xmlns:a16="http://schemas.microsoft.com/office/drawing/2014/main" id="{2FA5C6EB-4793-BED4-FF2F-B4FC0D7B23A1}"/>
              </a:ext>
            </a:extLst>
          </p:cNvPr>
          <p:cNvSpPr/>
          <p:nvPr/>
        </p:nvSpPr>
        <p:spPr>
          <a:xfrm>
            <a:off x="9995332" y="4266060"/>
            <a:ext cx="632558" cy="304624"/>
          </a:xfrm>
          <a:custGeom>
            <a:avLst/>
            <a:gdLst>
              <a:gd name="connsiteX0" fmla="*/ 0 w 632558"/>
              <a:gd name="connsiteY0" fmla="*/ 304624 h 304624"/>
              <a:gd name="connsiteX1" fmla="*/ 242930 w 632558"/>
              <a:gd name="connsiteY1" fmla="*/ 0 h 304624"/>
              <a:gd name="connsiteX2" fmla="*/ 632559 w 632558"/>
              <a:gd name="connsiteY2" fmla="*/ 0 h 304624"/>
              <a:gd name="connsiteX3" fmla="*/ 389629 w 632558"/>
              <a:gd name="connsiteY3" fmla="*/ 304624 h 304624"/>
              <a:gd name="connsiteX4" fmla="*/ 0 w 632558"/>
              <a:gd name="connsiteY4" fmla="*/ 304624 h 304624"/>
              <a:gd name="connsiteX5" fmla="*/ 0 w 632558"/>
              <a:gd name="connsiteY5" fmla="*/ 304624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8" h="304624">
                <a:moveTo>
                  <a:pt x="0" y="304624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4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7" name="Freeform: Shape 236">
            <a:extLst>
              <a:ext uri="{FF2B5EF4-FFF2-40B4-BE49-F238E27FC236}">
                <a16:creationId xmlns:a16="http://schemas.microsoft.com/office/drawing/2014/main" id="{30C043DE-B825-4D09-64CD-2D084E984BAB}"/>
              </a:ext>
            </a:extLst>
          </p:cNvPr>
          <p:cNvSpPr/>
          <p:nvPr/>
        </p:nvSpPr>
        <p:spPr>
          <a:xfrm>
            <a:off x="9995332" y="2897090"/>
            <a:ext cx="632558" cy="304624"/>
          </a:xfrm>
          <a:custGeom>
            <a:avLst/>
            <a:gdLst>
              <a:gd name="connsiteX0" fmla="*/ 0 w 632558"/>
              <a:gd name="connsiteY0" fmla="*/ 304624 h 304624"/>
              <a:gd name="connsiteX1" fmla="*/ 242930 w 632558"/>
              <a:gd name="connsiteY1" fmla="*/ 0 h 304624"/>
              <a:gd name="connsiteX2" fmla="*/ 632559 w 632558"/>
              <a:gd name="connsiteY2" fmla="*/ 0 h 304624"/>
              <a:gd name="connsiteX3" fmla="*/ 389629 w 632558"/>
              <a:gd name="connsiteY3" fmla="*/ 304624 h 304624"/>
              <a:gd name="connsiteX4" fmla="*/ 0 w 632558"/>
              <a:gd name="connsiteY4" fmla="*/ 304624 h 304624"/>
              <a:gd name="connsiteX5" fmla="*/ 0 w 632558"/>
              <a:gd name="connsiteY5" fmla="*/ 304624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8" h="304624">
                <a:moveTo>
                  <a:pt x="0" y="304624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4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8" name="Freeform: Shape 237">
            <a:extLst>
              <a:ext uri="{FF2B5EF4-FFF2-40B4-BE49-F238E27FC236}">
                <a16:creationId xmlns:a16="http://schemas.microsoft.com/office/drawing/2014/main" id="{A17E8BF0-00CE-4D50-F595-4153D440E936}"/>
              </a:ext>
            </a:extLst>
          </p:cNvPr>
          <p:cNvSpPr/>
          <p:nvPr/>
        </p:nvSpPr>
        <p:spPr>
          <a:xfrm>
            <a:off x="9995332" y="1190012"/>
            <a:ext cx="632558" cy="304624"/>
          </a:xfrm>
          <a:custGeom>
            <a:avLst/>
            <a:gdLst>
              <a:gd name="connsiteX0" fmla="*/ 0 w 632558"/>
              <a:gd name="connsiteY0" fmla="*/ 304625 h 304624"/>
              <a:gd name="connsiteX1" fmla="*/ 242930 w 632558"/>
              <a:gd name="connsiteY1" fmla="*/ 0 h 304624"/>
              <a:gd name="connsiteX2" fmla="*/ 632559 w 632558"/>
              <a:gd name="connsiteY2" fmla="*/ 0 h 304624"/>
              <a:gd name="connsiteX3" fmla="*/ 389629 w 632558"/>
              <a:gd name="connsiteY3" fmla="*/ 304625 h 304624"/>
              <a:gd name="connsiteX4" fmla="*/ 0 w 632558"/>
              <a:gd name="connsiteY4" fmla="*/ 304625 h 304624"/>
              <a:gd name="connsiteX5" fmla="*/ 0 w 632558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8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9" name="Freeform: Shape 238">
            <a:extLst>
              <a:ext uri="{FF2B5EF4-FFF2-40B4-BE49-F238E27FC236}">
                <a16:creationId xmlns:a16="http://schemas.microsoft.com/office/drawing/2014/main" id="{E3C69B01-ACD8-1C6C-D005-281917CF1A6D}"/>
              </a:ext>
            </a:extLst>
          </p:cNvPr>
          <p:cNvSpPr/>
          <p:nvPr/>
        </p:nvSpPr>
        <p:spPr>
          <a:xfrm>
            <a:off x="5575058" y="2728036"/>
            <a:ext cx="836904" cy="778302"/>
          </a:xfrm>
          <a:custGeom>
            <a:avLst/>
            <a:gdLst>
              <a:gd name="connsiteX0" fmla="*/ 0 w 836904"/>
              <a:gd name="connsiteY0" fmla="*/ 473678 h 778302"/>
              <a:gd name="connsiteX1" fmla="*/ 242930 w 836904"/>
              <a:gd name="connsiteY1" fmla="*/ 169054 h 778302"/>
              <a:gd name="connsiteX2" fmla="*/ 593974 w 836904"/>
              <a:gd name="connsiteY2" fmla="*/ 0 h 778302"/>
              <a:gd name="connsiteX3" fmla="*/ 836904 w 836904"/>
              <a:gd name="connsiteY3" fmla="*/ 304624 h 778302"/>
              <a:gd name="connsiteX4" fmla="*/ 593974 w 836904"/>
              <a:gd name="connsiteY4" fmla="*/ 609249 h 778302"/>
              <a:gd name="connsiteX5" fmla="*/ 242930 w 836904"/>
              <a:gd name="connsiteY5" fmla="*/ 778303 h 778302"/>
              <a:gd name="connsiteX6" fmla="*/ 0 w 836904"/>
              <a:gd name="connsiteY6" fmla="*/ 473678 h 778302"/>
              <a:gd name="connsiteX7" fmla="*/ 0 w 836904"/>
              <a:gd name="connsiteY7" fmla="*/ 473678 h 778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36904" h="778302">
                <a:moveTo>
                  <a:pt x="0" y="473678"/>
                </a:moveTo>
                <a:lnTo>
                  <a:pt x="242930" y="169054"/>
                </a:lnTo>
                <a:lnTo>
                  <a:pt x="593974" y="0"/>
                </a:lnTo>
                <a:lnTo>
                  <a:pt x="836904" y="304624"/>
                </a:lnTo>
                <a:lnTo>
                  <a:pt x="593974" y="609249"/>
                </a:lnTo>
                <a:lnTo>
                  <a:pt x="242930" y="778303"/>
                </a:lnTo>
                <a:lnTo>
                  <a:pt x="0" y="473678"/>
                </a:lnTo>
                <a:lnTo>
                  <a:pt x="0" y="47367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0" name="Freeform: Shape 239">
            <a:extLst>
              <a:ext uri="{FF2B5EF4-FFF2-40B4-BE49-F238E27FC236}">
                <a16:creationId xmlns:a16="http://schemas.microsoft.com/office/drawing/2014/main" id="{8F6F19A6-7EE3-670A-788A-0AD5B3933FE8}"/>
              </a:ext>
            </a:extLst>
          </p:cNvPr>
          <p:cNvSpPr/>
          <p:nvPr/>
        </p:nvSpPr>
        <p:spPr>
          <a:xfrm>
            <a:off x="3646437" y="4266060"/>
            <a:ext cx="836904" cy="778302"/>
          </a:xfrm>
          <a:custGeom>
            <a:avLst/>
            <a:gdLst>
              <a:gd name="connsiteX0" fmla="*/ 0 w 836904"/>
              <a:gd name="connsiteY0" fmla="*/ 473678 h 778302"/>
              <a:gd name="connsiteX1" fmla="*/ 242930 w 836904"/>
              <a:gd name="connsiteY1" fmla="*/ 169054 h 778302"/>
              <a:gd name="connsiteX2" fmla="*/ 593974 w 836904"/>
              <a:gd name="connsiteY2" fmla="*/ 0 h 778302"/>
              <a:gd name="connsiteX3" fmla="*/ 836904 w 836904"/>
              <a:gd name="connsiteY3" fmla="*/ 304624 h 778302"/>
              <a:gd name="connsiteX4" fmla="*/ 593974 w 836904"/>
              <a:gd name="connsiteY4" fmla="*/ 609249 h 778302"/>
              <a:gd name="connsiteX5" fmla="*/ 242930 w 836904"/>
              <a:gd name="connsiteY5" fmla="*/ 778303 h 778302"/>
              <a:gd name="connsiteX6" fmla="*/ 0 w 836904"/>
              <a:gd name="connsiteY6" fmla="*/ 473678 h 778302"/>
              <a:gd name="connsiteX7" fmla="*/ 0 w 836904"/>
              <a:gd name="connsiteY7" fmla="*/ 473678 h 778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36904" h="778302">
                <a:moveTo>
                  <a:pt x="0" y="473678"/>
                </a:moveTo>
                <a:lnTo>
                  <a:pt x="242930" y="169054"/>
                </a:lnTo>
                <a:lnTo>
                  <a:pt x="593974" y="0"/>
                </a:lnTo>
                <a:lnTo>
                  <a:pt x="836904" y="304624"/>
                </a:lnTo>
                <a:lnTo>
                  <a:pt x="593974" y="609249"/>
                </a:lnTo>
                <a:lnTo>
                  <a:pt x="242930" y="778303"/>
                </a:lnTo>
                <a:lnTo>
                  <a:pt x="0" y="473678"/>
                </a:lnTo>
                <a:lnTo>
                  <a:pt x="0" y="47367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1" name="Freeform: Shape 240">
            <a:extLst>
              <a:ext uri="{FF2B5EF4-FFF2-40B4-BE49-F238E27FC236}">
                <a16:creationId xmlns:a16="http://schemas.microsoft.com/office/drawing/2014/main" id="{3BDBA2B0-0F1A-02C3-6179-1E4CF3521F1E}"/>
              </a:ext>
            </a:extLst>
          </p:cNvPr>
          <p:cNvSpPr/>
          <p:nvPr/>
        </p:nvSpPr>
        <p:spPr>
          <a:xfrm>
            <a:off x="6645362" y="1874497"/>
            <a:ext cx="836903" cy="778302"/>
          </a:xfrm>
          <a:custGeom>
            <a:avLst/>
            <a:gdLst>
              <a:gd name="connsiteX0" fmla="*/ 0 w 836903"/>
              <a:gd name="connsiteY0" fmla="*/ 473678 h 778302"/>
              <a:gd name="connsiteX1" fmla="*/ 242930 w 836903"/>
              <a:gd name="connsiteY1" fmla="*/ 169054 h 778302"/>
              <a:gd name="connsiteX2" fmla="*/ 593974 w 836903"/>
              <a:gd name="connsiteY2" fmla="*/ 0 h 778302"/>
              <a:gd name="connsiteX3" fmla="*/ 836904 w 836903"/>
              <a:gd name="connsiteY3" fmla="*/ 304624 h 778302"/>
              <a:gd name="connsiteX4" fmla="*/ 593974 w 836903"/>
              <a:gd name="connsiteY4" fmla="*/ 609249 h 778302"/>
              <a:gd name="connsiteX5" fmla="*/ 242930 w 836903"/>
              <a:gd name="connsiteY5" fmla="*/ 778303 h 778302"/>
              <a:gd name="connsiteX6" fmla="*/ 0 w 836903"/>
              <a:gd name="connsiteY6" fmla="*/ 473678 h 778302"/>
              <a:gd name="connsiteX7" fmla="*/ 0 w 836903"/>
              <a:gd name="connsiteY7" fmla="*/ 473678 h 778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36903" h="778302">
                <a:moveTo>
                  <a:pt x="0" y="473678"/>
                </a:moveTo>
                <a:lnTo>
                  <a:pt x="242930" y="169054"/>
                </a:lnTo>
                <a:lnTo>
                  <a:pt x="593974" y="0"/>
                </a:lnTo>
                <a:lnTo>
                  <a:pt x="836904" y="304624"/>
                </a:lnTo>
                <a:lnTo>
                  <a:pt x="593974" y="609249"/>
                </a:lnTo>
                <a:lnTo>
                  <a:pt x="242930" y="778303"/>
                </a:lnTo>
                <a:lnTo>
                  <a:pt x="0" y="473678"/>
                </a:lnTo>
                <a:lnTo>
                  <a:pt x="0" y="47367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2" name="Freeform: Shape 241">
            <a:extLst>
              <a:ext uri="{FF2B5EF4-FFF2-40B4-BE49-F238E27FC236}">
                <a16:creationId xmlns:a16="http://schemas.microsoft.com/office/drawing/2014/main" id="{C61DA0E6-CE0F-C199-5F66-0685DEDA4E94}"/>
              </a:ext>
            </a:extLst>
          </p:cNvPr>
          <p:cNvSpPr/>
          <p:nvPr/>
        </p:nvSpPr>
        <p:spPr>
          <a:xfrm>
            <a:off x="2576133" y="5119599"/>
            <a:ext cx="836903" cy="778303"/>
          </a:xfrm>
          <a:custGeom>
            <a:avLst/>
            <a:gdLst>
              <a:gd name="connsiteX0" fmla="*/ 0 w 836903"/>
              <a:gd name="connsiteY0" fmla="*/ 473678 h 778303"/>
              <a:gd name="connsiteX1" fmla="*/ 242930 w 836903"/>
              <a:gd name="connsiteY1" fmla="*/ 169054 h 778303"/>
              <a:gd name="connsiteX2" fmla="*/ 593974 w 836903"/>
              <a:gd name="connsiteY2" fmla="*/ 0 h 778303"/>
              <a:gd name="connsiteX3" fmla="*/ 836904 w 836903"/>
              <a:gd name="connsiteY3" fmla="*/ 304625 h 778303"/>
              <a:gd name="connsiteX4" fmla="*/ 593974 w 836903"/>
              <a:gd name="connsiteY4" fmla="*/ 609249 h 778303"/>
              <a:gd name="connsiteX5" fmla="*/ 242930 w 836903"/>
              <a:gd name="connsiteY5" fmla="*/ 778303 h 778303"/>
              <a:gd name="connsiteX6" fmla="*/ 0 w 836903"/>
              <a:gd name="connsiteY6" fmla="*/ 473678 h 778303"/>
              <a:gd name="connsiteX7" fmla="*/ 0 w 836903"/>
              <a:gd name="connsiteY7" fmla="*/ 473678 h 778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36903" h="778303">
                <a:moveTo>
                  <a:pt x="0" y="473678"/>
                </a:moveTo>
                <a:lnTo>
                  <a:pt x="242930" y="169054"/>
                </a:lnTo>
                <a:lnTo>
                  <a:pt x="593974" y="0"/>
                </a:lnTo>
                <a:lnTo>
                  <a:pt x="836904" y="304625"/>
                </a:lnTo>
                <a:lnTo>
                  <a:pt x="593974" y="609249"/>
                </a:lnTo>
                <a:lnTo>
                  <a:pt x="242930" y="778303"/>
                </a:lnTo>
                <a:lnTo>
                  <a:pt x="0" y="473678"/>
                </a:lnTo>
                <a:lnTo>
                  <a:pt x="0" y="47367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3" name="Freeform: Shape 242">
            <a:extLst>
              <a:ext uri="{FF2B5EF4-FFF2-40B4-BE49-F238E27FC236}">
                <a16:creationId xmlns:a16="http://schemas.microsoft.com/office/drawing/2014/main" id="{3D1341AC-4838-F840-2B2B-65766F404D27}"/>
              </a:ext>
            </a:extLst>
          </p:cNvPr>
          <p:cNvSpPr/>
          <p:nvPr/>
        </p:nvSpPr>
        <p:spPr>
          <a:xfrm>
            <a:off x="7980010" y="810151"/>
            <a:ext cx="836903" cy="778302"/>
          </a:xfrm>
          <a:custGeom>
            <a:avLst/>
            <a:gdLst>
              <a:gd name="connsiteX0" fmla="*/ 0 w 836903"/>
              <a:gd name="connsiteY0" fmla="*/ 473678 h 778302"/>
              <a:gd name="connsiteX1" fmla="*/ 242930 w 836903"/>
              <a:gd name="connsiteY1" fmla="*/ 169054 h 778302"/>
              <a:gd name="connsiteX2" fmla="*/ 593973 w 836903"/>
              <a:gd name="connsiteY2" fmla="*/ 0 h 778302"/>
              <a:gd name="connsiteX3" fmla="*/ 836904 w 836903"/>
              <a:gd name="connsiteY3" fmla="*/ 304625 h 778302"/>
              <a:gd name="connsiteX4" fmla="*/ 593973 w 836903"/>
              <a:gd name="connsiteY4" fmla="*/ 609249 h 778302"/>
              <a:gd name="connsiteX5" fmla="*/ 242930 w 836903"/>
              <a:gd name="connsiteY5" fmla="*/ 778303 h 778302"/>
              <a:gd name="connsiteX6" fmla="*/ 0 w 836903"/>
              <a:gd name="connsiteY6" fmla="*/ 473678 h 778302"/>
              <a:gd name="connsiteX7" fmla="*/ 0 w 836903"/>
              <a:gd name="connsiteY7" fmla="*/ 473678 h 778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36903" h="778302">
                <a:moveTo>
                  <a:pt x="0" y="473678"/>
                </a:moveTo>
                <a:lnTo>
                  <a:pt x="242930" y="169054"/>
                </a:lnTo>
                <a:lnTo>
                  <a:pt x="593973" y="0"/>
                </a:lnTo>
                <a:lnTo>
                  <a:pt x="836904" y="304625"/>
                </a:lnTo>
                <a:lnTo>
                  <a:pt x="593973" y="609249"/>
                </a:lnTo>
                <a:lnTo>
                  <a:pt x="242930" y="778303"/>
                </a:lnTo>
                <a:lnTo>
                  <a:pt x="0" y="473678"/>
                </a:lnTo>
                <a:lnTo>
                  <a:pt x="0" y="47367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4" name="Freeform: Shape 243">
            <a:extLst>
              <a:ext uri="{FF2B5EF4-FFF2-40B4-BE49-F238E27FC236}">
                <a16:creationId xmlns:a16="http://schemas.microsoft.com/office/drawing/2014/main" id="{3311DAB1-DEAC-58C1-8248-EDE1D2A198E6}"/>
              </a:ext>
            </a:extLst>
          </p:cNvPr>
          <p:cNvSpPr/>
          <p:nvPr/>
        </p:nvSpPr>
        <p:spPr>
          <a:xfrm>
            <a:off x="1241486" y="6183945"/>
            <a:ext cx="836903" cy="778303"/>
          </a:xfrm>
          <a:custGeom>
            <a:avLst/>
            <a:gdLst>
              <a:gd name="connsiteX0" fmla="*/ 0 w 836903"/>
              <a:gd name="connsiteY0" fmla="*/ 473678 h 778303"/>
              <a:gd name="connsiteX1" fmla="*/ 242930 w 836903"/>
              <a:gd name="connsiteY1" fmla="*/ 169054 h 778303"/>
              <a:gd name="connsiteX2" fmla="*/ 593974 w 836903"/>
              <a:gd name="connsiteY2" fmla="*/ 0 h 778303"/>
              <a:gd name="connsiteX3" fmla="*/ 836904 w 836903"/>
              <a:gd name="connsiteY3" fmla="*/ 304625 h 778303"/>
              <a:gd name="connsiteX4" fmla="*/ 593974 w 836903"/>
              <a:gd name="connsiteY4" fmla="*/ 609249 h 778303"/>
              <a:gd name="connsiteX5" fmla="*/ 242930 w 836903"/>
              <a:gd name="connsiteY5" fmla="*/ 778303 h 778303"/>
              <a:gd name="connsiteX6" fmla="*/ 0 w 836903"/>
              <a:gd name="connsiteY6" fmla="*/ 473678 h 778303"/>
              <a:gd name="connsiteX7" fmla="*/ 0 w 836903"/>
              <a:gd name="connsiteY7" fmla="*/ 473678 h 778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36903" h="778303">
                <a:moveTo>
                  <a:pt x="0" y="473678"/>
                </a:moveTo>
                <a:lnTo>
                  <a:pt x="242930" y="169054"/>
                </a:lnTo>
                <a:lnTo>
                  <a:pt x="593974" y="0"/>
                </a:lnTo>
                <a:lnTo>
                  <a:pt x="836904" y="304625"/>
                </a:lnTo>
                <a:lnTo>
                  <a:pt x="593974" y="609249"/>
                </a:lnTo>
                <a:lnTo>
                  <a:pt x="242930" y="778303"/>
                </a:lnTo>
                <a:lnTo>
                  <a:pt x="0" y="473678"/>
                </a:lnTo>
                <a:lnTo>
                  <a:pt x="0" y="47367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5" name="Freeform: Shape 244">
            <a:extLst>
              <a:ext uri="{FF2B5EF4-FFF2-40B4-BE49-F238E27FC236}">
                <a16:creationId xmlns:a16="http://schemas.microsoft.com/office/drawing/2014/main" id="{934B1C52-CE48-0341-43A6-B7FC4A7BAC36}"/>
              </a:ext>
            </a:extLst>
          </p:cNvPr>
          <p:cNvSpPr/>
          <p:nvPr/>
        </p:nvSpPr>
        <p:spPr>
          <a:xfrm>
            <a:off x="9050313" y="-43387"/>
            <a:ext cx="836904" cy="778302"/>
          </a:xfrm>
          <a:custGeom>
            <a:avLst/>
            <a:gdLst>
              <a:gd name="connsiteX0" fmla="*/ 0 w 836904"/>
              <a:gd name="connsiteY0" fmla="*/ 473678 h 778302"/>
              <a:gd name="connsiteX1" fmla="*/ 242930 w 836904"/>
              <a:gd name="connsiteY1" fmla="*/ 169054 h 778302"/>
              <a:gd name="connsiteX2" fmla="*/ 593974 w 836904"/>
              <a:gd name="connsiteY2" fmla="*/ 0 h 778302"/>
              <a:gd name="connsiteX3" fmla="*/ 836905 w 836904"/>
              <a:gd name="connsiteY3" fmla="*/ 304625 h 778302"/>
              <a:gd name="connsiteX4" fmla="*/ 593974 w 836904"/>
              <a:gd name="connsiteY4" fmla="*/ 609249 h 778302"/>
              <a:gd name="connsiteX5" fmla="*/ 242930 w 836904"/>
              <a:gd name="connsiteY5" fmla="*/ 778303 h 778302"/>
              <a:gd name="connsiteX6" fmla="*/ 0 w 836904"/>
              <a:gd name="connsiteY6" fmla="*/ 473678 h 778302"/>
              <a:gd name="connsiteX7" fmla="*/ 0 w 836904"/>
              <a:gd name="connsiteY7" fmla="*/ 473678 h 778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36904" h="778302">
                <a:moveTo>
                  <a:pt x="0" y="473678"/>
                </a:moveTo>
                <a:lnTo>
                  <a:pt x="242930" y="169054"/>
                </a:lnTo>
                <a:lnTo>
                  <a:pt x="593974" y="0"/>
                </a:lnTo>
                <a:lnTo>
                  <a:pt x="836905" y="304625"/>
                </a:lnTo>
                <a:lnTo>
                  <a:pt x="593974" y="609249"/>
                </a:lnTo>
                <a:lnTo>
                  <a:pt x="242930" y="778303"/>
                </a:lnTo>
                <a:lnTo>
                  <a:pt x="0" y="473678"/>
                </a:lnTo>
                <a:lnTo>
                  <a:pt x="0" y="47367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6" name="Freeform: Shape 245">
            <a:extLst>
              <a:ext uri="{FF2B5EF4-FFF2-40B4-BE49-F238E27FC236}">
                <a16:creationId xmlns:a16="http://schemas.microsoft.com/office/drawing/2014/main" id="{95C5F3FF-A8B2-B835-46D4-4970D2F64524}"/>
              </a:ext>
            </a:extLst>
          </p:cNvPr>
          <p:cNvSpPr/>
          <p:nvPr/>
        </p:nvSpPr>
        <p:spPr>
          <a:xfrm>
            <a:off x="171181" y="7037484"/>
            <a:ext cx="836903" cy="778303"/>
          </a:xfrm>
          <a:custGeom>
            <a:avLst/>
            <a:gdLst>
              <a:gd name="connsiteX0" fmla="*/ 0 w 836903"/>
              <a:gd name="connsiteY0" fmla="*/ 473678 h 778303"/>
              <a:gd name="connsiteX1" fmla="*/ 242930 w 836903"/>
              <a:gd name="connsiteY1" fmla="*/ 169054 h 778303"/>
              <a:gd name="connsiteX2" fmla="*/ 593974 w 836903"/>
              <a:gd name="connsiteY2" fmla="*/ 0 h 778303"/>
              <a:gd name="connsiteX3" fmla="*/ 836904 w 836903"/>
              <a:gd name="connsiteY3" fmla="*/ 304624 h 778303"/>
              <a:gd name="connsiteX4" fmla="*/ 593974 w 836903"/>
              <a:gd name="connsiteY4" fmla="*/ 609248 h 778303"/>
              <a:gd name="connsiteX5" fmla="*/ 242930 w 836903"/>
              <a:gd name="connsiteY5" fmla="*/ 778303 h 778303"/>
              <a:gd name="connsiteX6" fmla="*/ 0 w 836903"/>
              <a:gd name="connsiteY6" fmla="*/ 473678 h 778303"/>
              <a:gd name="connsiteX7" fmla="*/ 0 w 836903"/>
              <a:gd name="connsiteY7" fmla="*/ 473678 h 778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36903" h="778303">
                <a:moveTo>
                  <a:pt x="0" y="473678"/>
                </a:moveTo>
                <a:lnTo>
                  <a:pt x="242930" y="169054"/>
                </a:lnTo>
                <a:lnTo>
                  <a:pt x="593974" y="0"/>
                </a:lnTo>
                <a:lnTo>
                  <a:pt x="836904" y="304624"/>
                </a:lnTo>
                <a:lnTo>
                  <a:pt x="593974" y="609248"/>
                </a:lnTo>
                <a:lnTo>
                  <a:pt x="242930" y="778303"/>
                </a:lnTo>
                <a:lnTo>
                  <a:pt x="0" y="473678"/>
                </a:lnTo>
                <a:lnTo>
                  <a:pt x="0" y="47367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7" name="Freeform: Shape 246">
            <a:extLst>
              <a:ext uri="{FF2B5EF4-FFF2-40B4-BE49-F238E27FC236}">
                <a16:creationId xmlns:a16="http://schemas.microsoft.com/office/drawing/2014/main" id="{E2983946-64DF-3F7D-2784-381A9B599849}"/>
              </a:ext>
            </a:extLst>
          </p:cNvPr>
          <p:cNvSpPr/>
          <p:nvPr/>
        </p:nvSpPr>
        <p:spPr>
          <a:xfrm>
            <a:off x="7152635" y="1494636"/>
            <a:ext cx="680675" cy="853538"/>
          </a:xfrm>
          <a:custGeom>
            <a:avLst/>
            <a:gdLst>
              <a:gd name="connsiteX0" fmla="*/ 329631 w 680675"/>
              <a:gd name="connsiteY0" fmla="*/ 684485 h 853538"/>
              <a:gd name="connsiteX1" fmla="*/ 86701 w 680675"/>
              <a:gd name="connsiteY1" fmla="*/ 379861 h 853538"/>
              <a:gd name="connsiteX2" fmla="*/ 0 w 680675"/>
              <a:gd name="connsiteY2" fmla="*/ 0 h 853538"/>
              <a:gd name="connsiteX3" fmla="*/ 351044 w 680675"/>
              <a:gd name="connsiteY3" fmla="*/ 169054 h 853538"/>
              <a:gd name="connsiteX4" fmla="*/ 593974 w 680675"/>
              <a:gd name="connsiteY4" fmla="*/ 473678 h 853538"/>
              <a:gd name="connsiteX5" fmla="*/ 680675 w 680675"/>
              <a:gd name="connsiteY5" fmla="*/ 853539 h 853538"/>
              <a:gd name="connsiteX6" fmla="*/ 329631 w 680675"/>
              <a:gd name="connsiteY6" fmla="*/ 684485 h 853538"/>
              <a:gd name="connsiteX7" fmla="*/ 329631 w 680675"/>
              <a:gd name="connsiteY7" fmla="*/ 684485 h 853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675" h="853538">
                <a:moveTo>
                  <a:pt x="329631" y="684485"/>
                </a:moveTo>
                <a:lnTo>
                  <a:pt x="86701" y="379861"/>
                </a:lnTo>
                <a:lnTo>
                  <a:pt x="0" y="0"/>
                </a:lnTo>
                <a:lnTo>
                  <a:pt x="351044" y="169054"/>
                </a:lnTo>
                <a:lnTo>
                  <a:pt x="593974" y="473678"/>
                </a:lnTo>
                <a:lnTo>
                  <a:pt x="680675" y="853539"/>
                </a:lnTo>
                <a:lnTo>
                  <a:pt x="329631" y="684485"/>
                </a:lnTo>
                <a:lnTo>
                  <a:pt x="329631" y="684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8" name="Freeform: Shape 247">
            <a:extLst>
              <a:ext uri="{FF2B5EF4-FFF2-40B4-BE49-F238E27FC236}">
                <a16:creationId xmlns:a16="http://schemas.microsoft.com/office/drawing/2014/main" id="{6ED78B2A-AEC2-30E3-A0A6-4086E1BC357E}"/>
              </a:ext>
            </a:extLst>
          </p:cNvPr>
          <p:cNvSpPr/>
          <p:nvPr/>
        </p:nvSpPr>
        <p:spPr>
          <a:xfrm>
            <a:off x="2225089" y="5424224"/>
            <a:ext cx="680674" cy="853538"/>
          </a:xfrm>
          <a:custGeom>
            <a:avLst/>
            <a:gdLst>
              <a:gd name="connsiteX0" fmla="*/ 329631 w 680674"/>
              <a:gd name="connsiteY0" fmla="*/ 684485 h 853538"/>
              <a:gd name="connsiteX1" fmla="*/ 86701 w 680674"/>
              <a:gd name="connsiteY1" fmla="*/ 379860 h 853538"/>
              <a:gd name="connsiteX2" fmla="*/ 0 w 680674"/>
              <a:gd name="connsiteY2" fmla="*/ 0 h 853538"/>
              <a:gd name="connsiteX3" fmla="*/ 351044 w 680674"/>
              <a:gd name="connsiteY3" fmla="*/ 169054 h 853538"/>
              <a:gd name="connsiteX4" fmla="*/ 593974 w 680674"/>
              <a:gd name="connsiteY4" fmla="*/ 473678 h 853538"/>
              <a:gd name="connsiteX5" fmla="*/ 680675 w 680674"/>
              <a:gd name="connsiteY5" fmla="*/ 853539 h 853538"/>
              <a:gd name="connsiteX6" fmla="*/ 329631 w 680674"/>
              <a:gd name="connsiteY6" fmla="*/ 684485 h 853538"/>
              <a:gd name="connsiteX7" fmla="*/ 329631 w 680674"/>
              <a:gd name="connsiteY7" fmla="*/ 684485 h 853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674" h="853538">
                <a:moveTo>
                  <a:pt x="329631" y="684485"/>
                </a:moveTo>
                <a:lnTo>
                  <a:pt x="86701" y="379860"/>
                </a:lnTo>
                <a:lnTo>
                  <a:pt x="0" y="0"/>
                </a:lnTo>
                <a:lnTo>
                  <a:pt x="351044" y="169054"/>
                </a:lnTo>
                <a:lnTo>
                  <a:pt x="593974" y="473678"/>
                </a:lnTo>
                <a:lnTo>
                  <a:pt x="680675" y="853539"/>
                </a:lnTo>
                <a:lnTo>
                  <a:pt x="329631" y="684485"/>
                </a:lnTo>
                <a:lnTo>
                  <a:pt x="329631" y="684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9" name="Freeform: Shape 248">
            <a:extLst>
              <a:ext uri="{FF2B5EF4-FFF2-40B4-BE49-F238E27FC236}">
                <a16:creationId xmlns:a16="http://schemas.microsoft.com/office/drawing/2014/main" id="{52F20D2D-CBAA-C841-0307-61A9316D970B}"/>
              </a:ext>
            </a:extLst>
          </p:cNvPr>
          <p:cNvSpPr/>
          <p:nvPr/>
        </p:nvSpPr>
        <p:spPr>
          <a:xfrm>
            <a:off x="9557587" y="-423247"/>
            <a:ext cx="680674" cy="853539"/>
          </a:xfrm>
          <a:custGeom>
            <a:avLst/>
            <a:gdLst>
              <a:gd name="connsiteX0" fmla="*/ 329631 w 680674"/>
              <a:gd name="connsiteY0" fmla="*/ 684485 h 853539"/>
              <a:gd name="connsiteX1" fmla="*/ 86700 w 680674"/>
              <a:gd name="connsiteY1" fmla="*/ 379861 h 853539"/>
              <a:gd name="connsiteX2" fmla="*/ 0 w 680674"/>
              <a:gd name="connsiteY2" fmla="*/ 0 h 853539"/>
              <a:gd name="connsiteX3" fmla="*/ 351044 w 680674"/>
              <a:gd name="connsiteY3" fmla="*/ 169054 h 853539"/>
              <a:gd name="connsiteX4" fmla="*/ 593974 w 680674"/>
              <a:gd name="connsiteY4" fmla="*/ 473678 h 853539"/>
              <a:gd name="connsiteX5" fmla="*/ 680674 w 680674"/>
              <a:gd name="connsiteY5" fmla="*/ 853539 h 853539"/>
              <a:gd name="connsiteX6" fmla="*/ 329631 w 680674"/>
              <a:gd name="connsiteY6" fmla="*/ 684485 h 853539"/>
              <a:gd name="connsiteX7" fmla="*/ 329631 w 680674"/>
              <a:gd name="connsiteY7" fmla="*/ 684485 h 853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674" h="853539">
                <a:moveTo>
                  <a:pt x="329631" y="684485"/>
                </a:moveTo>
                <a:lnTo>
                  <a:pt x="86700" y="379861"/>
                </a:lnTo>
                <a:lnTo>
                  <a:pt x="0" y="0"/>
                </a:lnTo>
                <a:lnTo>
                  <a:pt x="351044" y="169054"/>
                </a:lnTo>
                <a:lnTo>
                  <a:pt x="593974" y="473678"/>
                </a:lnTo>
                <a:lnTo>
                  <a:pt x="680674" y="853539"/>
                </a:lnTo>
                <a:lnTo>
                  <a:pt x="329631" y="684485"/>
                </a:lnTo>
                <a:lnTo>
                  <a:pt x="329631" y="684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0" name="Freeform: Shape 249">
            <a:extLst>
              <a:ext uri="{FF2B5EF4-FFF2-40B4-BE49-F238E27FC236}">
                <a16:creationId xmlns:a16="http://schemas.microsoft.com/office/drawing/2014/main" id="{B0625719-7E25-88FA-6AED-EF405D04D231}"/>
              </a:ext>
            </a:extLst>
          </p:cNvPr>
          <p:cNvSpPr/>
          <p:nvPr/>
        </p:nvSpPr>
        <p:spPr>
          <a:xfrm>
            <a:off x="-179861" y="7342108"/>
            <a:ext cx="680674" cy="853539"/>
          </a:xfrm>
          <a:custGeom>
            <a:avLst/>
            <a:gdLst>
              <a:gd name="connsiteX0" fmla="*/ 329631 w 680674"/>
              <a:gd name="connsiteY0" fmla="*/ 684485 h 853539"/>
              <a:gd name="connsiteX1" fmla="*/ 86701 w 680674"/>
              <a:gd name="connsiteY1" fmla="*/ 379860 h 853539"/>
              <a:gd name="connsiteX2" fmla="*/ 0 w 680674"/>
              <a:gd name="connsiteY2" fmla="*/ 0 h 853539"/>
              <a:gd name="connsiteX3" fmla="*/ 351044 w 680674"/>
              <a:gd name="connsiteY3" fmla="*/ 169054 h 853539"/>
              <a:gd name="connsiteX4" fmla="*/ 593974 w 680674"/>
              <a:gd name="connsiteY4" fmla="*/ 473679 h 853539"/>
              <a:gd name="connsiteX5" fmla="*/ 680675 w 680674"/>
              <a:gd name="connsiteY5" fmla="*/ 853539 h 853539"/>
              <a:gd name="connsiteX6" fmla="*/ 329631 w 680674"/>
              <a:gd name="connsiteY6" fmla="*/ 684485 h 853539"/>
              <a:gd name="connsiteX7" fmla="*/ 329631 w 680674"/>
              <a:gd name="connsiteY7" fmla="*/ 684485 h 853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674" h="853539">
                <a:moveTo>
                  <a:pt x="329631" y="684485"/>
                </a:moveTo>
                <a:lnTo>
                  <a:pt x="86701" y="379860"/>
                </a:lnTo>
                <a:lnTo>
                  <a:pt x="0" y="0"/>
                </a:lnTo>
                <a:lnTo>
                  <a:pt x="351044" y="169054"/>
                </a:lnTo>
                <a:lnTo>
                  <a:pt x="593974" y="473679"/>
                </a:lnTo>
                <a:lnTo>
                  <a:pt x="680675" y="853539"/>
                </a:lnTo>
                <a:lnTo>
                  <a:pt x="329631" y="684485"/>
                </a:lnTo>
                <a:lnTo>
                  <a:pt x="329631" y="684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1" name="Freeform: Shape 250">
            <a:extLst>
              <a:ext uri="{FF2B5EF4-FFF2-40B4-BE49-F238E27FC236}">
                <a16:creationId xmlns:a16="http://schemas.microsoft.com/office/drawing/2014/main" id="{A2821B4B-6ACF-A798-F065-E3D3D735F398}"/>
              </a:ext>
            </a:extLst>
          </p:cNvPr>
          <p:cNvSpPr/>
          <p:nvPr/>
        </p:nvSpPr>
        <p:spPr>
          <a:xfrm>
            <a:off x="2819063" y="3032660"/>
            <a:ext cx="680674" cy="853539"/>
          </a:xfrm>
          <a:custGeom>
            <a:avLst/>
            <a:gdLst>
              <a:gd name="connsiteX0" fmla="*/ 0 w 680674"/>
              <a:gd name="connsiteY0" fmla="*/ 548914 h 853539"/>
              <a:gd name="connsiteX1" fmla="*/ 86701 w 680674"/>
              <a:gd name="connsiteY1" fmla="*/ 169054 h 853539"/>
              <a:gd name="connsiteX2" fmla="*/ 437745 w 680674"/>
              <a:gd name="connsiteY2" fmla="*/ 0 h 853539"/>
              <a:gd name="connsiteX3" fmla="*/ 680675 w 680674"/>
              <a:gd name="connsiteY3" fmla="*/ 304625 h 853539"/>
              <a:gd name="connsiteX4" fmla="*/ 593974 w 680674"/>
              <a:gd name="connsiteY4" fmla="*/ 684485 h 853539"/>
              <a:gd name="connsiteX5" fmla="*/ 242930 w 680674"/>
              <a:gd name="connsiteY5" fmla="*/ 853539 h 853539"/>
              <a:gd name="connsiteX6" fmla="*/ 0 w 680674"/>
              <a:gd name="connsiteY6" fmla="*/ 548914 h 853539"/>
              <a:gd name="connsiteX7" fmla="*/ 0 w 680674"/>
              <a:gd name="connsiteY7" fmla="*/ 548914 h 853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674" h="853539">
                <a:moveTo>
                  <a:pt x="0" y="548914"/>
                </a:moveTo>
                <a:lnTo>
                  <a:pt x="86701" y="169054"/>
                </a:lnTo>
                <a:lnTo>
                  <a:pt x="437745" y="0"/>
                </a:lnTo>
                <a:lnTo>
                  <a:pt x="680675" y="304625"/>
                </a:lnTo>
                <a:lnTo>
                  <a:pt x="593974" y="684485"/>
                </a:lnTo>
                <a:lnTo>
                  <a:pt x="242930" y="853539"/>
                </a:lnTo>
                <a:lnTo>
                  <a:pt x="0" y="548914"/>
                </a:lnTo>
                <a:lnTo>
                  <a:pt x="0" y="54891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2" name="Freeform: Shape 251">
            <a:extLst>
              <a:ext uri="{FF2B5EF4-FFF2-40B4-BE49-F238E27FC236}">
                <a16:creationId xmlns:a16="http://schemas.microsoft.com/office/drawing/2014/main" id="{C72F9D2C-D37F-10BE-6182-080E9E6F9DC5}"/>
              </a:ext>
            </a:extLst>
          </p:cNvPr>
          <p:cNvSpPr/>
          <p:nvPr/>
        </p:nvSpPr>
        <p:spPr>
          <a:xfrm>
            <a:off x="4504754" y="1968315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3" name="Freeform: Shape 252">
            <a:extLst>
              <a:ext uri="{FF2B5EF4-FFF2-40B4-BE49-F238E27FC236}">
                <a16:creationId xmlns:a16="http://schemas.microsoft.com/office/drawing/2014/main" id="{1AD4F957-EDDD-A91A-DE21-961E5D776775}"/>
              </a:ext>
            </a:extLst>
          </p:cNvPr>
          <p:cNvSpPr/>
          <p:nvPr/>
        </p:nvSpPr>
        <p:spPr>
          <a:xfrm>
            <a:off x="1748759" y="4055253"/>
            <a:ext cx="416331" cy="1064345"/>
          </a:xfrm>
          <a:custGeom>
            <a:avLst/>
            <a:gdLst>
              <a:gd name="connsiteX0" fmla="*/ 86701 w 416331"/>
              <a:gd name="connsiteY0" fmla="*/ 759721 h 1064345"/>
              <a:gd name="connsiteX1" fmla="*/ 0 w 416331"/>
              <a:gd name="connsiteY1" fmla="*/ 379861 h 1064345"/>
              <a:gd name="connsiteX2" fmla="*/ 86701 w 416331"/>
              <a:gd name="connsiteY2" fmla="*/ 0 h 1064345"/>
              <a:gd name="connsiteX3" fmla="*/ 329631 w 416331"/>
              <a:gd name="connsiteY3" fmla="*/ 304625 h 1064345"/>
              <a:gd name="connsiteX4" fmla="*/ 416331 w 416331"/>
              <a:gd name="connsiteY4" fmla="*/ 684485 h 1064345"/>
              <a:gd name="connsiteX5" fmla="*/ 329631 w 416331"/>
              <a:gd name="connsiteY5" fmla="*/ 1064346 h 1064345"/>
              <a:gd name="connsiteX6" fmla="*/ 86701 w 416331"/>
              <a:gd name="connsiteY6" fmla="*/ 759721 h 1064345"/>
              <a:gd name="connsiteX7" fmla="*/ 86701 w 416331"/>
              <a:gd name="connsiteY7" fmla="*/ 759721 h 10643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6331" h="1064345">
                <a:moveTo>
                  <a:pt x="86701" y="759721"/>
                </a:moveTo>
                <a:lnTo>
                  <a:pt x="0" y="379861"/>
                </a:lnTo>
                <a:lnTo>
                  <a:pt x="86701" y="0"/>
                </a:lnTo>
                <a:lnTo>
                  <a:pt x="329631" y="304625"/>
                </a:lnTo>
                <a:lnTo>
                  <a:pt x="416331" y="684485"/>
                </a:lnTo>
                <a:lnTo>
                  <a:pt x="329631" y="1064346"/>
                </a:lnTo>
                <a:lnTo>
                  <a:pt x="86701" y="759721"/>
                </a:lnTo>
                <a:lnTo>
                  <a:pt x="86701" y="75972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4" name="Freeform: Shape 253">
            <a:extLst>
              <a:ext uri="{FF2B5EF4-FFF2-40B4-BE49-F238E27FC236}">
                <a16:creationId xmlns:a16="http://schemas.microsoft.com/office/drawing/2014/main" id="{9EC2BDD9-7180-37A3-ECBC-93B40EF781F0}"/>
              </a:ext>
            </a:extLst>
          </p:cNvPr>
          <p:cNvSpPr/>
          <p:nvPr/>
        </p:nvSpPr>
        <p:spPr>
          <a:xfrm>
            <a:off x="5575058" y="1114776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5" name="Freeform: Shape 254">
            <a:extLst>
              <a:ext uri="{FF2B5EF4-FFF2-40B4-BE49-F238E27FC236}">
                <a16:creationId xmlns:a16="http://schemas.microsoft.com/office/drawing/2014/main" id="{F8D6E64C-E567-9462-21DC-AD0F1D5897DF}"/>
              </a:ext>
            </a:extLst>
          </p:cNvPr>
          <p:cNvSpPr/>
          <p:nvPr/>
        </p:nvSpPr>
        <p:spPr>
          <a:xfrm>
            <a:off x="171181" y="5424224"/>
            <a:ext cx="329630" cy="684484"/>
          </a:xfrm>
          <a:custGeom>
            <a:avLst/>
            <a:gdLst>
              <a:gd name="connsiteX0" fmla="*/ 0 w 329630"/>
              <a:gd name="connsiteY0" fmla="*/ 379860 h 684484"/>
              <a:gd name="connsiteX1" fmla="*/ 86701 w 329630"/>
              <a:gd name="connsiteY1" fmla="*/ 0 h 684484"/>
              <a:gd name="connsiteX2" fmla="*/ 329631 w 329630"/>
              <a:gd name="connsiteY2" fmla="*/ 304625 h 684484"/>
              <a:gd name="connsiteX3" fmla="*/ 242930 w 329630"/>
              <a:gd name="connsiteY3" fmla="*/ 684485 h 684484"/>
              <a:gd name="connsiteX4" fmla="*/ 0 w 329630"/>
              <a:gd name="connsiteY4" fmla="*/ 379860 h 684484"/>
              <a:gd name="connsiteX5" fmla="*/ 0 w 329630"/>
              <a:gd name="connsiteY5" fmla="*/ 379860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79860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6" name="Freeform: Shape 255">
            <a:extLst>
              <a:ext uri="{FF2B5EF4-FFF2-40B4-BE49-F238E27FC236}">
                <a16:creationId xmlns:a16="http://schemas.microsoft.com/office/drawing/2014/main" id="{DF4396F8-0FD2-FB89-88D8-8E82023DDAA1}"/>
              </a:ext>
            </a:extLst>
          </p:cNvPr>
          <p:cNvSpPr/>
          <p:nvPr/>
        </p:nvSpPr>
        <p:spPr>
          <a:xfrm>
            <a:off x="7152635" y="-254193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7" name="Freeform: Shape 256">
            <a:extLst>
              <a:ext uri="{FF2B5EF4-FFF2-40B4-BE49-F238E27FC236}">
                <a16:creationId xmlns:a16="http://schemas.microsoft.com/office/drawing/2014/main" id="{1F6253AE-96CF-9840-2E07-C58026383C43}"/>
              </a:ext>
            </a:extLst>
          </p:cNvPr>
          <p:cNvSpPr/>
          <p:nvPr/>
        </p:nvSpPr>
        <p:spPr>
          <a:xfrm>
            <a:off x="-812421" y="6657623"/>
            <a:ext cx="329630" cy="684484"/>
          </a:xfrm>
          <a:custGeom>
            <a:avLst/>
            <a:gdLst>
              <a:gd name="connsiteX0" fmla="*/ 0 w 329630"/>
              <a:gd name="connsiteY0" fmla="*/ 379861 h 684484"/>
              <a:gd name="connsiteX1" fmla="*/ 86701 w 329630"/>
              <a:gd name="connsiteY1" fmla="*/ 0 h 684484"/>
              <a:gd name="connsiteX2" fmla="*/ 329631 w 329630"/>
              <a:gd name="connsiteY2" fmla="*/ 304625 h 684484"/>
              <a:gd name="connsiteX3" fmla="*/ 242930 w 329630"/>
              <a:gd name="connsiteY3" fmla="*/ 684485 h 684484"/>
              <a:gd name="connsiteX4" fmla="*/ 0 w 329630"/>
              <a:gd name="connsiteY4" fmla="*/ 379861 h 684484"/>
              <a:gd name="connsiteX5" fmla="*/ 0 w 329630"/>
              <a:gd name="connsiteY5" fmla="*/ 379861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8" name="Freeform: Shape 257">
            <a:extLst>
              <a:ext uri="{FF2B5EF4-FFF2-40B4-BE49-F238E27FC236}">
                <a16:creationId xmlns:a16="http://schemas.microsoft.com/office/drawing/2014/main" id="{1DAC8E8B-51B3-30DF-9F23-632746F9DF2B}"/>
              </a:ext>
            </a:extLst>
          </p:cNvPr>
          <p:cNvSpPr/>
          <p:nvPr/>
        </p:nvSpPr>
        <p:spPr>
          <a:xfrm>
            <a:off x="8222940" y="-1107732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0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0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9" name="Freeform: Shape 258">
            <a:extLst>
              <a:ext uri="{FF2B5EF4-FFF2-40B4-BE49-F238E27FC236}">
                <a16:creationId xmlns:a16="http://schemas.microsoft.com/office/drawing/2014/main" id="{3A0E8F4A-04B4-CED9-0F47-B87A2F7FCCAC}"/>
              </a:ext>
            </a:extLst>
          </p:cNvPr>
          <p:cNvSpPr/>
          <p:nvPr/>
        </p:nvSpPr>
        <p:spPr>
          <a:xfrm>
            <a:off x="4153710" y="2348175"/>
            <a:ext cx="680674" cy="853539"/>
          </a:xfrm>
          <a:custGeom>
            <a:avLst/>
            <a:gdLst>
              <a:gd name="connsiteX0" fmla="*/ 86701 w 680674"/>
              <a:gd name="connsiteY0" fmla="*/ 548915 h 853539"/>
              <a:gd name="connsiteX1" fmla="*/ 0 w 680674"/>
              <a:gd name="connsiteY1" fmla="*/ 169054 h 853539"/>
              <a:gd name="connsiteX2" fmla="*/ 351044 w 680674"/>
              <a:gd name="connsiteY2" fmla="*/ 0 h 853539"/>
              <a:gd name="connsiteX3" fmla="*/ 593974 w 680674"/>
              <a:gd name="connsiteY3" fmla="*/ 304625 h 853539"/>
              <a:gd name="connsiteX4" fmla="*/ 680675 w 680674"/>
              <a:gd name="connsiteY4" fmla="*/ 684485 h 853539"/>
              <a:gd name="connsiteX5" fmla="*/ 329631 w 680674"/>
              <a:gd name="connsiteY5" fmla="*/ 853539 h 853539"/>
              <a:gd name="connsiteX6" fmla="*/ 86701 w 680674"/>
              <a:gd name="connsiteY6" fmla="*/ 548915 h 853539"/>
              <a:gd name="connsiteX7" fmla="*/ 86701 w 680674"/>
              <a:gd name="connsiteY7" fmla="*/ 548915 h 853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674" h="853539">
                <a:moveTo>
                  <a:pt x="86701" y="548915"/>
                </a:moveTo>
                <a:lnTo>
                  <a:pt x="0" y="169054"/>
                </a:lnTo>
                <a:lnTo>
                  <a:pt x="351044" y="0"/>
                </a:lnTo>
                <a:lnTo>
                  <a:pt x="593974" y="304625"/>
                </a:lnTo>
                <a:lnTo>
                  <a:pt x="680675" y="684485"/>
                </a:lnTo>
                <a:lnTo>
                  <a:pt x="329631" y="853539"/>
                </a:lnTo>
                <a:lnTo>
                  <a:pt x="86701" y="548915"/>
                </a:lnTo>
                <a:lnTo>
                  <a:pt x="86701" y="5489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0" name="Freeform: Shape 259">
            <a:extLst>
              <a:ext uri="{FF2B5EF4-FFF2-40B4-BE49-F238E27FC236}">
                <a16:creationId xmlns:a16="http://schemas.microsoft.com/office/drawing/2014/main" id="{9D030F77-B20A-D042-0228-63C590FC3ECE}"/>
              </a:ext>
            </a:extLst>
          </p:cNvPr>
          <p:cNvSpPr/>
          <p:nvPr/>
        </p:nvSpPr>
        <p:spPr>
          <a:xfrm>
            <a:off x="5224014" y="1494636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1" name="Freeform: Shape 260">
            <a:extLst>
              <a:ext uri="{FF2B5EF4-FFF2-40B4-BE49-F238E27FC236}">
                <a16:creationId xmlns:a16="http://schemas.microsoft.com/office/drawing/2014/main" id="{7762CFC7-ED58-3D59-F593-3E16F91A85EF}"/>
              </a:ext>
            </a:extLst>
          </p:cNvPr>
          <p:cNvSpPr/>
          <p:nvPr/>
        </p:nvSpPr>
        <p:spPr>
          <a:xfrm>
            <a:off x="6645362" y="810151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2" name="Freeform: Shape 261">
            <a:extLst>
              <a:ext uri="{FF2B5EF4-FFF2-40B4-BE49-F238E27FC236}">
                <a16:creationId xmlns:a16="http://schemas.microsoft.com/office/drawing/2014/main" id="{4FF4E210-D7ED-B743-BBD6-B781C662A60A}"/>
              </a:ext>
            </a:extLst>
          </p:cNvPr>
          <p:cNvSpPr/>
          <p:nvPr/>
        </p:nvSpPr>
        <p:spPr>
          <a:xfrm>
            <a:off x="1835459" y="3886200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3" name="Freeform: Shape 262">
            <a:extLst>
              <a:ext uri="{FF2B5EF4-FFF2-40B4-BE49-F238E27FC236}">
                <a16:creationId xmlns:a16="http://schemas.microsoft.com/office/drawing/2014/main" id="{A11617D2-3D4E-8C2C-8556-46F2B02E551B}"/>
              </a:ext>
            </a:extLst>
          </p:cNvPr>
          <p:cNvSpPr/>
          <p:nvPr/>
        </p:nvSpPr>
        <p:spPr>
          <a:xfrm>
            <a:off x="7239336" y="-423247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4" name="Freeform: Shape 263">
            <a:extLst>
              <a:ext uri="{FF2B5EF4-FFF2-40B4-BE49-F238E27FC236}">
                <a16:creationId xmlns:a16="http://schemas.microsoft.com/office/drawing/2014/main" id="{2D18DFA9-66E7-017A-A74B-4A296EACA42F}"/>
              </a:ext>
            </a:extLst>
          </p:cNvPr>
          <p:cNvSpPr/>
          <p:nvPr/>
        </p:nvSpPr>
        <p:spPr>
          <a:xfrm>
            <a:off x="890442" y="4950545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4 w 593973"/>
              <a:gd name="connsiteY2" fmla="*/ 304625 h 473678"/>
              <a:gd name="connsiteX3" fmla="*/ 242930 w 593973"/>
              <a:gd name="connsiteY3" fmla="*/ 473678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5" name="Freeform: Shape 264">
            <a:extLst>
              <a:ext uri="{FF2B5EF4-FFF2-40B4-BE49-F238E27FC236}">
                <a16:creationId xmlns:a16="http://schemas.microsoft.com/office/drawing/2014/main" id="{1FE30A02-629E-D263-3D4F-7D19B2014099}"/>
              </a:ext>
            </a:extLst>
          </p:cNvPr>
          <p:cNvSpPr/>
          <p:nvPr/>
        </p:nvSpPr>
        <p:spPr>
          <a:xfrm>
            <a:off x="8309640" y="-1276786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6" name="Freeform: Shape 265">
            <a:extLst>
              <a:ext uri="{FF2B5EF4-FFF2-40B4-BE49-F238E27FC236}">
                <a16:creationId xmlns:a16="http://schemas.microsoft.com/office/drawing/2014/main" id="{468E9AD1-96F1-0223-E50E-BA3147FC3BC6}"/>
              </a:ext>
            </a:extLst>
          </p:cNvPr>
          <p:cNvSpPr/>
          <p:nvPr/>
        </p:nvSpPr>
        <p:spPr>
          <a:xfrm>
            <a:off x="-179861" y="5804084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4 w 593973"/>
              <a:gd name="connsiteY2" fmla="*/ 304625 h 473678"/>
              <a:gd name="connsiteX3" fmla="*/ 242930 w 593973"/>
              <a:gd name="connsiteY3" fmla="*/ 473678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7" name="Freeform: Shape 266">
            <a:extLst>
              <a:ext uri="{FF2B5EF4-FFF2-40B4-BE49-F238E27FC236}">
                <a16:creationId xmlns:a16="http://schemas.microsoft.com/office/drawing/2014/main" id="{8F679BE4-4353-8B7B-3957-A32A2AEC7D81}"/>
              </a:ext>
            </a:extLst>
          </p:cNvPr>
          <p:cNvSpPr/>
          <p:nvPr/>
        </p:nvSpPr>
        <p:spPr>
          <a:xfrm>
            <a:off x="8660684" y="-1276786"/>
            <a:ext cx="593974" cy="473678"/>
          </a:xfrm>
          <a:custGeom>
            <a:avLst/>
            <a:gdLst>
              <a:gd name="connsiteX0" fmla="*/ 242930 w 593974"/>
              <a:gd name="connsiteY0" fmla="*/ 304625 h 473678"/>
              <a:gd name="connsiteX1" fmla="*/ 0 w 593974"/>
              <a:gd name="connsiteY1" fmla="*/ 0 h 473678"/>
              <a:gd name="connsiteX2" fmla="*/ 351044 w 593974"/>
              <a:gd name="connsiteY2" fmla="*/ 169054 h 473678"/>
              <a:gd name="connsiteX3" fmla="*/ 593974 w 593974"/>
              <a:gd name="connsiteY3" fmla="*/ 473678 h 473678"/>
              <a:gd name="connsiteX4" fmla="*/ 242930 w 593974"/>
              <a:gd name="connsiteY4" fmla="*/ 304625 h 473678"/>
              <a:gd name="connsiteX5" fmla="*/ 24293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304625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8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8" name="Freeform: Shape 267">
            <a:extLst>
              <a:ext uri="{FF2B5EF4-FFF2-40B4-BE49-F238E27FC236}">
                <a16:creationId xmlns:a16="http://schemas.microsoft.com/office/drawing/2014/main" id="{1192196D-7D4F-EF2B-967E-3CB7D6935F59}"/>
              </a:ext>
            </a:extLst>
          </p:cNvPr>
          <p:cNvSpPr/>
          <p:nvPr/>
        </p:nvSpPr>
        <p:spPr>
          <a:xfrm>
            <a:off x="3646437" y="2728036"/>
            <a:ext cx="836904" cy="778302"/>
          </a:xfrm>
          <a:custGeom>
            <a:avLst/>
            <a:gdLst>
              <a:gd name="connsiteX0" fmla="*/ 242930 w 836904"/>
              <a:gd name="connsiteY0" fmla="*/ 609249 h 778302"/>
              <a:gd name="connsiteX1" fmla="*/ 0 w 836904"/>
              <a:gd name="connsiteY1" fmla="*/ 304624 h 778302"/>
              <a:gd name="connsiteX2" fmla="*/ 242930 w 836904"/>
              <a:gd name="connsiteY2" fmla="*/ 0 h 778302"/>
              <a:gd name="connsiteX3" fmla="*/ 593974 w 836904"/>
              <a:gd name="connsiteY3" fmla="*/ 169054 h 778302"/>
              <a:gd name="connsiteX4" fmla="*/ 836904 w 836904"/>
              <a:gd name="connsiteY4" fmla="*/ 473678 h 778302"/>
              <a:gd name="connsiteX5" fmla="*/ 593974 w 836904"/>
              <a:gd name="connsiteY5" fmla="*/ 778303 h 778302"/>
              <a:gd name="connsiteX6" fmla="*/ 242930 w 836904"/>
              <a:gd name="connsiteY6" fmla="*/ 609249 h 778302"/>
              <a:gd name="connsiteX7" fmla="*/ 242930 w 836904"/>
              <a:gd name="connsiteY7" fmla="*/ 609249 h 778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36904" h="778302">
                <a:moveTo>
                  <a:pt x="242930" y="609249"/>
                </a:moveTo>
                <a:lnTo>
                  <a:pt x="0" y="304624"/>
                </a:lnTo>
                <a:lnTo>
                  <a:pt x="242930" y="0"/>
                </a:lnTo>
                <a:lnTo>
                  <a:pt x="593974" y="169054"/>
                </a:lnTo>
                <a:lnTo>
                  <a:pt x="836904" y="473678"/>
                </a:lnTo>
                <a:lnTo>
                  <a:pt x="593974" y="778303"/>
                </a:lnTo>
                <a:lnTo>
                  <a:pt x="242930" y="609249"/>
                </a:lnTo>
                <a:lnTo>
                  <a:pt x="242930" y="60924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9" name="Freeform: Shape 268">
            <a:extLst>
              <a:ext uri="{FF2B5EF4-FFF2-40B4-BE49-F238E27FC236}">
                <a16:creationId xmlns:a16="http://schemas.microsoft.com/office/drawing/2014/main" id="{FBF1672C-2335-D4FE-6282-D513FA8A2BC6}"/>
              </a:ext>
            </a:extLst>
          </p:cNvPr>
          <p:cNvSpPr/>
          <p:nvPr/>
        </p:nvSpPr>
        <p:spPr>
          <a:xfrm>
            <a:off x="1241486" y="4950545"/>
            <a:ext cx="593973" cy="473678"/>
          </a:xfrm>
          <a:custGeom>
            <a:avLst/>
            <a:gdLst>
              <a:gd name="connsiteX0" fmla="*/ 242930 w 593973"/>
              <a:gd name="connsiteY0" fmla="*/ 304625 h 473678"/>
              <a:gd name="connsiteX1" fmla="*/ 0 w 593973"/>
              <a:gd name="connsiteY1" fmla="*/ 0 h 473678"/>
              <a:gd name="connsiteX2" fmla="*/ 351044 w 593973"/>
              <a:gd name="connsiteY2" fmla="*/ 169054 h 473678"/>
              <a:gd name="connsiteX3" fmla="*/ 593974 w 593973"/>
              <a:gd name="connsiteY3" fmla="*/ 473678 h 473678"/>
              <a:gd name="connsiteX4" fmla="*/ 242930 w 593973"/>
              <a:gd name="connsiteY4" fmla="*/ 304625 h 473678"/>
              <a:gd name="connsiteX5" fmla="*/ 24293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242930" y="304625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8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0" name="Freeform: Shape 269">
            <a:extLst>
              <a:ext uri="{FF2B5EF4-FFF2-40B4-BE49-F238E27FC236}">
                <a16:creationId xmlns:a16="http://schemas.microsoft.com/office/drawing/2014/main" id="{888EC726-C5E3-9A2C-CEC4-E547E2E568DF}"/>
              </a:ext>
            </a:extLst>
          </p:cNvPr>
          <p:cNvSpPr/>
          <p:nvPr/>
        </p:nvSpPr>
        <p:spPr>
          <a:xfrm>
            <a:off x="-1163465" y="6868430"/>
            <a:ext cx="593973" cy="473678"/>
          </a:xfrm>
          <a:custGeom>
            <a:avLst/>
            <a:gdLst>
              <a:gd name="connsiteX0" fmla="*/ 242930 w 593973"/>
              <a:gd name="connsiteY0" fmla="*/ 304624 h 473678"/>
              <a:gd name="connsiteX1" fmla="*/ 0 w 593973"/>
              <a:gd name="connsiteY1" fmla="*/ 0 h 473678"/>
              <a:gd name="connsiteX2" fmla="*/ 351044 w 593973"/>
              <a:gd name="connsiteY2" fmla="*/ 169054 h 473678"/>
              <a:gd name="connsiteX3" fmla="*/ 593974 w 593973"/>
              <a:gd name="connsiteY3" fmla="*/ 473678 h 473678"/>
              <a:gd name="connsiteX4" fmla="*/ 242930 w 593973"/>
              <a:gd name="connsiteY4" fmla="*/ 304624 h 473678"/>
              <a:gd name="connsiteX5" fmla="*/ 242930 w 593973"/>
              <a:gd name="connsiteY5" fmla="*/ 30462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242930" y="304624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8"/>
                </a:lnTo>
                <a:lnTo>
                  <a:pt x="242930" y="304624"/>
                </a:lnTo>
                <a:lnTo>
                  <a:pt x="24293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1" name="Freeform: Shape 270">
            <a:extLst>
              <a:ext uri="{FF2B5EF4-FFF2-40B4-BE49-F238E27FC236}">
                <a16:creationId xmlns:a16="http://schemas.microsoft.com/office/drawing/2014/main" id="{F95480ED-9027-3DF1-58D9-4DDB3775CA07}"/>
              </a:ext>
            </a:extLst>
          </p:cNvPr>
          <p:cNvSpPr/>
          <p:nvPr/>
        </p:nvSpPr>
        <p:spPr>
          <a:xfrm>
            <a:off x="-812421" y="6277762"/>
            <a:ext cx="329630" cy="684485"/>
          </a:xfrm>
          <a:custGeom>
            <a:avLst/>
            <a:gdLst>
              <a:gd name="connsiteX0" fmla="*/ 86701 w 329630"/>
              <a:gd name="connsiteY0" fmla="*/ 379861 h 684485"/>
              <a:gd name="connsiteX1" fmla="*/ 0 w 329630"/>
              <a:gd name="connsiteY1" fmla="*/ 0 h 684485"/>
              <a:gd name="connsiteX2" fmla="*/ 242930 w 329630"/>
              <a:gd name="connsiteY2" fmla="*/ 304625 h 684485"/>
              <a:gd name="connsiteX3" fmla="*/ 329631 w 329630"/>
              <a:gd name="connsiteY3" fmla="*/ 684485 h 684485"/>
              <a:gd name="connsiteX4" fmla="*/ 86701 w 329630"/>
              <a:gd name="connsiteY4" fmla="*/ 379861 h 684485"/>
              <a:gd name="connsiteX5" fmla="*/ 86701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79861"/>
                </a:moveTo>
                <a:lnTo>
                  <a:pt x="0" y="0"/>
                </a:lnTo>
                <a:lnTo>
                  <a:pt x="242930" y="304625"/>
                </a:lnTo>
                <a:lnTo>
                  <a:pt x="329631" y="68448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2" name="Freeform: Shape 271">
            <a:extLst>
              <a:ext uri="{FF2B5EF4-FFF2-40B4-BE49-F238E27FC236}">
                <a16:creationId xmlns:a16="http://schemas.microsoft.com/office/drawing/2014/main" id="{45AAC3AF-F611-EB78-3B3F-3F97819BFDD2}"/>
              </a:ext>
            </a:extLst>
          </p:cNvPr>
          <p:cNvSpPr/>
          <p:nvPr/>
        </p:nvSpPr>
        <p:spPr>
          <a:xfrm>
            <a:off x="6909706" y="430291"/>
            <a:ext cx="329630" cy="684485"/>
          </a:xfrm>
          <a:custGeom>
            <a:avLst/>
            <a:gdLst>
              <a:gd name="connsiteX0" fmla="*/ 86700 w 329630"/>
              <a:gd name="connsiteY0" fmla="*/ 379861 h 684485"/>
              <a:gd name="connsiteX1" fmla="*/ 0 w 329630"/>
              <a:gd name="connsiteY1" fmla="*/ 0 h 684485"/>
              <a:gd name="connsiteX2" fmla="*/ 242930 w 329630"/>
              <a:gd name="connsiteY2" fmla="*/ 304625 h 684485"/>
              <a:gd name="connsiteX3" fmla="*/ 329631 w 329630"/>
              <a:gd name="connsiteY3" fmla="*/ 684485 h 684485"/>
              <a:gd name="connsiteX4" fmla="*/ 86700 w 329630"/>
              <a:gd name="connsiteY4" fmla="*/ 379861 h 684485"/>
              <a:gd name="connsiteX5" fmla="*/ 8670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0" y="379861"/>
                </a:moveTo>
                <a:lnTo>
                  <a:pt x="0" y="0"/>
                </a:lnTo>
                <a:lnTo>
                  <a:pt x="242930" y="304625"/>
                </a:lnTo>
                <a:lnTo>
                  <a:pt x="329631" y="684485"/>
                </a:lnTo>
                <a:lnTo>
                  <a:pt x="86700" y="379861"/>
                </a:lnTo>
                <a:lnTo>
                  <a:pt x="8670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3" name="Freeform: Shape 272">
            <a:extLst>
              <a:ext uri="{FF2B5EF4-FFF2-40B4-BE49-F238E27FC236}">
                <a16:creationId xmlns:a16="http://schemas.microsoft.com/office/drawing/2014/main" id="{AC098BEE-5E17-933F-57A4-C6F87E38C7D6}"/>
              </a:ext>
            </a:extLst>
          </p:cNvPr>
          <p:cNvSpPr/>
          <p:nvPr/>
        </p:nvSpPr>
        <p:spPr>
          <a:xfrm>
            <a:off x="9314657" y="-1487593"/>
            <a:ext cx="329630" cy="684485"/>
          </a:xfrm>
          <a:custGeom>
            <a:avLst/>
            <a:gdLst>
              <a:gd name="connsiteX0" fmla="*/ 86701 w 329630"/>
              <a:gd name="connsiteY0" fmla="*/ 379861 h 684485"/>
              <a:gd name="connsiteX1" fmla="*/ 0 w 329630"/>
              <a:gd name="connsiteY1" fmla="*/ 0 h 684485"/>
              <a:gd name="connsiteX2" fmla="*/ 242930 w 329630"/>
              <a:gd name="connsiteY2" fmla="*/ 304625 h 684485"/>
              <a:gd name="connsiteX3" fmla="*/ 329631 w 329630"/>
              <a:gd name="connsiteY3" fmla="*/ 684485 h 684485"/>
              <a:gd name="connsiteX4" fmla="*/ 86701 w 329630"/>
              <a:gd name="connsiteY4" fmla="*/ 379861 h 684485"/>
              <a:gd name="connsiteX5" fmla="*/ 86701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79861"/>
                </a:moveTo>
                <a:lnTo>
                  <a:pt x="0" y="0"/>
                </a:lnTo>
                <a:lnTo>
                  <a:pt x="242930" y="304625"/>
                </a:lnTo>
                <a:lnTo>
                  <a:pt x="329631" y="68448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4" name="Freeform: Shape 273">
            <a:extLst>
              <a:ext uri="{FF2B5EF4-FFF2-40B4-BE49-F238E27FC236}">
                <a16:creationId xmlns:a16="http://schemas.microsoft.com/office/drawing/2014/main" id="{710A4867-8D6D-9FD0-2531-3B09055ADE97}"/>
              </a:ext>
            </a:extLst>
          </p:cNvPr>
          <p:cNvSpPr/>
          <p:nvPr/>
        </p:nvSpPr>
        <p:spPr>
          <a:xfrm>
            <a:off x="2576133" y="3581575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60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A2BFCE2A-FA34-352A-AD79-D0DD2CDF2EFA}"/>
              </a:ext>
            </a:extLst>
          </p:cNvPr>
          <p:cNvSpPr/>
          <p:nvPr/>
        </p:nvSpPr>
        <p:spPr>
          <a:xfrm>
            <a:off x="1592530" y="4814974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60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8099AC81-E4F7-B506-F2F0-F0676EBF7483}"/>
              </a:ext>
            </a:extLst>
          </p:cNvPr>
          <p:cNvSpPr/>
          <p:nvPr/>
        </p:nvSpPr>
        <p:spPr>
          <a:xfrm>
            <a:off x="5661759" y="810151"/>
            <a:ext cx="485860" cy="609249"/>
          </a:xfrm>
          <a:custGeom>
            <a:avLst/>
            <a:gdLst>
              <a:gd name="connsiteX0" fmla="*/ 0 w 485860"/>
              <a:gd name="connsiteY0" fmla="*/ 304625 h 609249"/>
              <a:gd name="connsiteX1" fmla="*/ 242930 w 485860"/>
              <a:gd name="connsiteY1" fmla="*/ 0 h 609249"/>
              <a:gd name="connsiteX2" fmla="*/ 485860 w 485860"/>
              <a:gd name="connsiteY2" fmla="*/ 304625 h 609249"/>
              <a:gd name="connsiteX3" fmla="*/ 242930 w 485860"/>
              <a:gd name="connsiteY3" fmla="*/ 609249 h 609249"/>
              <a:gd name="connsiteX4" fmla="*/ 0 w 485860"/>
              <a:gd name="connsiteY4" fmla="*/ 304625 h 609249"/>
              <a:gd name="connsiteX5" fmla="*/ 0 w 485860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826BA700-A73E-BFDE-14FA-B89DBDE8A0D8}"/>
              </a:ext>
            </a:extLst>
          </p:cNvPr>
          <p:cNvSpPr/>
          <p:nvPr/>
        </p:nvSpPr>
        <p:spPr>
          <a:xfrm>
            <a:off x="257882" y="5119599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60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F97F9450-E257-2D1B-3053-E05A395D5857}"/>
              </a:ext>
            </a:extLst>
          </p:cNvPr>
          <p:cNvSpPr/>
          <p:nvPr/>
        </p:nvSpPr>
        <p:spPr>
          <a:xfrm>
            <a:off x="6909706" y="125666"/>
            <a:ext cx="485860" cy="609249"/>
          </a:xfrm>
          <a:custGeom>
            <a:avLst/>
            <a:gdLst>
              <a:gd name="connsiteX0" fmla="*/ 0 w 485860"/>
              <a:gd name="connsiteY0" fmla="*/ 304625 h 609249"/>
              <a:gd name="connsiteX1" fmla="*/ 242930 w 485860"/>
              <a:gd name="connsiteY1" fmla="*/ 0 h 609249"/>
              <a:gd name="connsiteX2" fmla="*/ 485860 w 485860"/>
              <a:gd name="connsiteY2" fmla="*/ 304625 h 609249"/>
              <a:gd name="connsiteX3" fmla="*/ 242930 w 485860"/>
              <a:gd name="connsiteY3" fmla="*/ 609249 h 609249"/>
              <a:gd name="connsiteX4" fmla="*/ 0 w 485860"/>
              <a:gd name="connsiteY4" fmla="*/ 304625 h 609249"/>
              <a:gd name="connsiteX5" fmla="*/ 0 w 485860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8D89CBD9-3C10-0173-6E05-A03193FFF2E0}"/>
              </a:ext>
            </a:extLst>
          </p:cNvPr>
          <p:cNvSpPr/>
          <p:nvPr/>
        </p:nvSpPr>
        <p:spPr>
          <a:xfrm>
            <a:off x="-812421" y="5973138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60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61D2C4E5-D618-4B4B-EE28-79CEAA6A1215}"/>
              </a:ext>
            </a:extLst>
          </p:cNvPr>
          <p:cNvSpPr/>
          <p:nvPr/>
        </p:nvSpPr>
        <p:spPr>
          <a:xfrm>
            <a:off x="7980010" y="-727872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59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59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8980292E-5854-62B5-D873-51DD3971ED76}"/>
              </a:ext>
            </a:extLst>
          </p:cNvPr>
          <p:cNvSpPr/>
          <p:nvPr/>
        </p:nvSpPr>
        <p:spPr>
          <a:xfrm>
            <a:off x="6558661" y="3886200"/>
            <a:ext cx="680675" cy="853538"/>
          </a:xfrm>
          <a:custGeom>
            <a:avLst/>
            <a:gdLst>
              <a:gd name="connsiteX0" fmla="*/ 0 w 680675"/>
              <a:gd name="connsiteY0" fmla="*/ 548915 h 853538"/>
              <a:gd name="connsiteX1" fmla="*/ 86701 w 680675"/>
              <a:gd name="connsiteY1" fmla="*/ 169054 h 853538"/>
              <a:gd name="connsiteX2" fmla="*/ 437745 w 680675"/>
              <a:gd name="connsiteY2" fmla="*/ 0 h 853538"/>
              <a:gd name="connsiteX3" fmla="*/ 680675 w 680675"/>
              <a:gd name="connsiteY3" fmla="*/ 304625 h 853538"/>
              <a:gd name="connsiteX4" fmla="*/ 593974 w 680675"/>
              <a:gd name="connsiteY4" fmla="*/ 684485 h 853538"/>
              <a:gd name="connsiteX5" fmla="*/ 242930 w 680675"/>
              <a:gd name="connsiteY5" fmla="*/ 853539 h 853538"/>
              <a:gd name="connsiteX6" fmla="*/ 0 w 680675"/>
              <a:gd name="connsiteY6" fmla="*/ 548915 h 853538"/>
              <a:gd name="connsiteX7" fmla="*/ 0 w 680675"/>
              <a:gd name="connsiteY7" fmla="*/ 548915 h 853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675" h="853538">
                <a:moveTo>
                  <a:pt x="0" y="548915"/>
                </a:moveTo>
                <a:lnTo>
                  <a:pt x="86701" y="169054"/>
                </a:lnTo>
                <a:lnTo>
                  <a:pt x="437745" y="0"/>
                </a:lnTo>
                <a:lnTo>
                  <a:pt x="680675" y="304625"/>
                </a:lnTo>
                <a:lnTo>
                  <a:pt x="593974" y="684485"/>
                </a:lnTo>
                <a:lnTo>
                  <a:pt x="242930" y="853539"/>
                </a:lnTo>
                <a:lnTo>
                  <a:pt x="0" y="548915"/>
                </a:lnTo>
                <a:lnTo>
                  <a:pt x="0" y="5489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9C3CF4A3-7A5B-CD10-715B-CA2FAB2877EB}"/>
              </a:ext>
            </a:extLst>
          </p:cNvPr>
          <p:cNvSpPr/>
          <p:nvPr/>
        </p:nvSpPr>
        <p:spPr>
          <a:xfrm>
            <a:off x="7893309" y="2652800"/>
            <a:ext cx="416331" cy="1064345"/>
          </a:xfrm>
          <a:custGeom>
            <a:avLst/>
            <a:gdLst>
              <a:gd name="connsiteX0" fmla="*/ 86701 w 416331"/>
              <a:gd name="connsiteY0" fmla="*/ 759721 h 1064345"/>
              <a:gd name="connsiteX1" fmla="*/ 0 w 416331"/>
              <a:gd name="connsiteY1" fmla="*/ 379861 h 1064345"/>
              <a:gd name="connsiteX2" fmla="*/ 86701 w 416331"/>
              <a:gd name="connsiteY2" fmla="*/ 0 h 1064345"/>
              <a:gd name="connsiteX3" fmla="*/ 329631 w 416331"/>
              <a:gd name="connsiteY3" fmla="*/ 304625 h 1064345"/>
              <a:gd name="connsiteX4" fmla="*/ 416331 w 416331"/>
              <a:gd name="connsiteY4" fmla="*/ 684485 h 1064345"/>
              <a:gd name="connsiteX5" fmla="*/ 329631 w 416331"/>
              <a:gd name="connsiteY5" fmla="*/ 1064346 h 1064345"/>
              <a:gd name="connsiteX6" fmla="*/ 86701 w 416331"/>
              <a:gd name="connsiteY6" fmla="*/ 759721 h 1064345"/>
              <a:gd name="connsiteX7" fmla="*/ 86701 w 416331"/>
              <a:gd name="connsiteY7" fmla="*/ 759721 h 10643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6331" h="1064345">
                <a:moveTo>
                  <a:pt x="86701" y="759721"/>
                </a:moveTo>
                <a:lnTo>
                  <a:pt x="0" y="379861"/>
                </a:lnTo>
                <a:lnTo>
                  <a:pt x="86701" y="0"/>
                </a:lnTo>
                <a:lnTo>
                  <a:pt x="329631" y="304625"/>
                </a:lnTo>
                <a:lnTo>
                  <a:pt x="416331" y="684485"/>
                </a:lnTo>
                <a:lnTo>
                  <a:pt x="329631" y="1064346"/>
                </a:lnTo>
                <a:lnTo>
                  <a:pt x="86701" y="759721"/>
                </a:lnTo>
                <a:lnTo>
                  <a:pt x="86701" y="75972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259E63BF-31A4-B58F-A1BE-BCCF9BD1B70E}"/>
              </a:ext>
            </a:extLst>
          </p:cNvPr>
          <p:cNvSpPr/>
          <p:nvPr/>
        </p:nvSpPr>
        <p:spPr>
          <a:xfrm>
            <a:off x="5224014" y="5119599"/>
            <a:ext cx="329630" cy="684484"/>
          </a:xfrm>
          <a:custGeom>
            <a:avLst/>
            <a:gdLst>
              <a:gd name="connsiteX0" fmla="*/ 0 w 329630"/>
              <a:gd name="connsiteY0" fmla="*/ 379861 h 684484"/>
              <a:gd name="connsiteX1" fmla="*/ 86701 w 329630"/>
              <a:gd name="connsiteY1" fmla="*/ 0 h 684484"/>
              <a:gd name="connsiteX2" fmla="*/ 329631 w 329630"/>
              <a:gd name="connsiteY2" fmla="*/ 304625 h 684484"/>
              <a:gd name="connsiteX3" fmla="*/ 242930 w 329630"/>
              <a:gd name="connsiteY3" fmla="*/ 684485 h 684484"/>
              <a:gd name="connsiteX4" fmla="*/ 0 w 329630"/>
              <a:gd name="connsiteY4" fmla="*/ 379861 h 684484"/>
              <a:gd name="connsiteX5" fmla="*/ 0 w 329630"/>
              <a:gd name="connsiteY5" fmla="*/ 379861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C20792F1-C875-391C-F6DE-85DD8C8ABAA2}"/>
              </a:ext>
            </a:extLst>
          </p:cNvPr>
          <p:cNvSpPr/>
          <p:nvPr/>
        </p:nvSpPr>
        <p:spPr>
          <a:xfrm>
            <a:off x="9557587" y="1663690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0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0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A99A4BAE-2247-CD08-FADA-2A8CD39DE177}"/>
              </a:ext>
            </a:extLst>
          </p:cNvPr>
          <p:cNvSpPr/>
          <p:nvPr/>
        </p:nvSpPr>
        <p:spPr>
          <a:xfrm>
            <a:off x="4153710" y="5973138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8B00126C-0931-4D4F-C945-7F85C6211EFE}"/>
              </a:ext>
            </a:extLst>
          </p:cNvPr>
          <p:cNvSpPr/>
          <p:nvPr/>
        </p:nvSpPr>
        <p:spPr>
          <a:xfrm>
            <a:off x="10541190" y="430291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0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0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99569EA6-9909-FA17-6C8A-F3C57ED17C84}"/>
              </a:ext>
            </a:extLst>
          </p:cNvPr>
          <p:cNvSpPr/>
          <p:nvPr/>
        </p:nvSpPr>
        <p:spPr>
          <a:xfrm>
            <a:off x="2576133" y="7342108"/>
            <a:ext cx="329630" cy="684485"/>
          </a:xfrm>
          <a:custGeom>
            <a:avLst/>
            <a:gdLst>
              <a:gd name="connsiteX0" fmla="*/ 0 w 329630"/>
              <a:gd name="connsiteY0" fmla="*/ 379860 h 684485"/>
              <a:gd name="connsiteX1" fmla="*/ 86701 w 329630"/>
              <a:gd name="connsiteY1" fmla="*/ 0 h 684485"/>
              <a:gd name="connsiteX2" fmla="*/ 329631 w 329630"/>
              <a:gd name="connsiteY2" fmla="*/ 304624 h 684485"/>
              <a:gd name="connsiteX3" fmla="*/ 242930 w 329630"/>
              <a:gd name="connsiteY3" fmla="*/ 684485 h 684485"/>
              <a:gd name="connsiteX4" fmla="*/ 0 w 329630"/>
              <a:gd name="connsiteY4" fmla="*/ 379860 h 684485"/>
              <a:gd name="connsiteX5" fmla="*/ 0 w 329630"/>
              <a:gd name="connsiteY5" fmla="*/ 379860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0"/>
                </a:moveTo>
                <a:lnTo>
                  <a:pt x="86701" y="0"/>
                </a:lnTo>
                <a:lnTo>
                  <a:pt x="329631" y="304624"/>
                </a:lnTo>
                <a:lnTo>
                  <a:pt x="242930" y="684485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F7AEF888-62C4-AC19-2B10-5B89761F3A1B}"/>
              </a:ext>
            </a:extLst>
          </p:cNvPr>
          <p:cNvSpPr/>
          <p:nvPr/>
        </p:nvSpPr>
        <p:spPr>
          <a:xfrm>
            <a:off x="1505829" y="8195647"/>
            <a:ext cx="329630" cy="684484"/>
          </a:xfrm>
          <a:custGeom>
            <a:avLst/>
            <a:gdLst>
              <a:gd name="connsiteX0" fmla="*/ 0 w 329630"/>
              <a:gd name="connsiteY0" fmla="*/ 379860 h 684484"/>
              <a:gd name="connsiteX1" fmla="*/ 86701 w 329630"/>
              <a:gd name="connsiteY1" fmla="*/ 0 h 684484"/>
              <a:gd name="connsiteX2" fmla="*/ 329631 w 329630"/>
              <a:gd name="connsiteY2" fmla="*/ 304624 h 684484"/>
              <a:gd name="connsiteX3" fmla="*/ 242930 w 329630"/>
              <a:gd name="connsiteY3" fmla="*/ 684485 h 684484"/>
              <a:gd name="connsiteX4" fmla="*/ 0 w 329630"/>
              <a:gd name="connsiteY4" fmla="*/ 379860 h 684484"/>
              <a:gd name="connsiteX5" fmla="*/ 0 w 329630"/>
              <a:gd name="connsiteY5" fmla="*/ 379860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79860"/>
                </a:moveTo>
                <a:lnTo>
                  <a:pt x="86701" y="0"/>
                </a:lnTo>
                <a:lnTo>
                  <a:pt x="329631" y="304624"/>
                </a:lnTo>
                <a:lnTo>
                  <a:pt x="242930" y="684485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CD26FEC2-4BC9-B1A4-226B-1A2412EA5A38}"/>
              </a:ext>
            </a:extLst>
          </p:cNvPr>
          <p:cNvSpPr/>
          <p:nvPr/>
        </p:nvSpPr>
        <p:spPr>
          <a:xfrm>
            <a:off x="5224014" y="4570684"/>
            <a:ext cx="680674" cy="853539"/>
          </a:xfrm>
          <a:custGeom>
            <a:avLst/>
            <a:gdLst>
              <a:gd name="connsiteX0" fmla="*/ 86701 w 680674"/>
              <a:gd name="connsiteY0" fmla="*/ 548915 h 853539"/>
              <a:gd name="connsiteX1" fmla="*/ 0 w 680674"/>
              <a:gd name="connsiteY1" fmla="*/ 169054 h 853539"/>
              <a:gd name="connsiteX2" fmla="*/ 351044 w 680674"/>
              <a:gd name="connsiteY2" fmla="*/ 0 h 853539"/>
              <a:gd name="connsiteX3" fmla="*/ 593974 w 680674"/>
              <a:gd name="connsiteY3" fmla="*/ 304625 h 853539"/>
              <a:gd name="connsiteX4" fmla="*/ 680675 w 680674"/>
              <a:gd name="connsiteY4" fmla="*/ 684485 h 853539"/>
              <a:gd name="connsiteX5" fmla="*/ 329631 w 680674"/>
              <a:gd name="connsiteY5" fmla="*/ 853539 h 853539"/>
              <a:gd name="connsiteX6" fmla="*/ 86701 w 680674"/>
              <a:gd name="connsiteY6" fmla="*/ 548915 h 853539"/>
              <a:gd name="connsiteX7" fmla="*/ 86701 w 680674"/>
              <a:gd name="connsiteY7" fmla="*/ 548915 h 853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674" h="853539">
                <a:moveTo>
                  <a:pt x="86701" y="548915"/>
                </a:moveTo>
                <a:lnTo>
                  <a:pt x="0" y="169054"/>
                </a:lnTo>
                <a:lnTo>
                  <a:pt x="351044" y="0"/>
                </a:lnTo>
                <a:lnTo>
                  <a:pt x="593974" y="304625"/>
                </a:lnTo>
                <a:lnTo>
                  <a:pt x="680675" y="684485"/>
                </a:lnTo>
                <a:lnTo>
                  <a:pt x="329631" y="853539"/>
                </a:lnTo>
                <a:lnTo>
                  <a:pt x="86701" y="548915"/>
                </a:lnTo>
                <a:lnTo>
                  <a:pt x="86701" y="5489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42E19F2C-D029-C992-AACE-28515B9219F1}"/>
              </a:ext>
            </a:extLst>
          </p:cNvPr>
          <p:cNvSpPr/>
          <p:nvPr/>
        </p:nvSpPr>
        <p:spPr>
          <a:xfrm>
            <a:off x="4240411" y="5804084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1" name="Freeform: Shape 290">
            <a:extLst>
              <a:ext uri="{FF2B5EF4-FFF2-40B4-BE49-F238E27FC236}">
                <a16:creationId xmlns:a16="http://schemas.microsoft.com/office/drawing/2014/main" id="{3519B970-F501-7CFC-9865-C7C5B7EC582E}"/>
              </a:ext>
            </a:extLst>
          </p:cNvPr>
          <p:cNvSpPr/>
          <p:nvPr/>
        </p:nvSpPr>
        <p:spPr>
          <a:xfrm>
            <a:off x="7628965" y="3412521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2" name="Freeform: Shape 291">
            <a:extLst>
              <a:ext uri="{FF2B5EF4-FFF2-40B4-BE49-F238E27FC236}">
                <a16:creationId xmlns:a16="http://schemas.microsoft.com/office/drawing/2014/main" id="{752D6959-E97E-EF29-0801-53DF5A878193}"/>
              </a:ext>
            </a:extLst>
          </p:cNvPr>
          <p:cNvSpPr/>
          <p:nvPr/>
        </p:nvSpPr>
        <p:spPr>
          <a:xfrm>
            <a:off x="2819063" y="6488569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4 w 593973"/>
              <a:gd name="connsiteY2" fmla="*/ 304625 h 473678"/>
              <a:gd name="connsiteX3" fmla="*/ 242930 w 593973"/>
              <a:gd name="connsiteY3" fmla="*/ 473678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3" name="Freeform: Shape 292">
            <a:extLst>
              <a:ext uri="{FF2B5EF4-FFF2-40B4-BE49-F238E27FC236}">
                <a16:creationId xmlns:a16="http://schemas.microsoft.com/office/drawing/2014/main" id="{71AE801D-C724-74E0-0D5D-F18FFE41AD52}"/>
              </a:ext>
            </a:extLst>
          </p:cNvPr>
          <p:cNvSpPr/>
          <p:nvPr/>
        </p:nvSpPr>
        <p:spPr>
          <a:xfrm>
            <a:off x="8573983" y="2348175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4" name="Freeform: Shape 293">
            <a:extLst>
              <a:ext uri="{FF2B5EF4-FFF2-40B4-BE49-F238E27FC236}">
                <a16:creationId xmlns:a16="http://schemas.microsoft.com/office/drawing/2014/main" id="{0A4B0830-3306-8295-4456-5338569EAFB0}"/>
              </a:ext>
            </a:extLst>
          </p:cNvPr>
          <p:cNvSpPr/>
          <p:nvPr/>
        </p:nvSpPr>
        <p:spPr>
          <a:xfrm>
            <a:off x="2225089" y="7721969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4 w 593973"/>
              <a:gd name="connsiteY2" fmla="*/ 304625 h 473678"/>
              <a:gd name="connsiteX3" fmla="*/ 242930 w 593973"/>
              <a:gd name="connsiteY3" fmla="*/ 473679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9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5" name="Freeform: Shape 294">
            <a:extLst>
              <a:ext uri="{FF2B5EF4-FFF2-40B4-BE49-F238E27FC236}">
                <a16:creationId xmlns:a16="http://schemas.microsoft.com/office/drawing/2014/main" id="{723485C0-E161-7B37-B8A4-9E550E54A7C7}"/>
              </a:ext>
            </a:extLst>
          </p:cNvPr>
          <p:cNvSpPr/>
          <p:nvPr/>
        </p:nvSpPr>
        <p:spPr>
          <a:xfrm>
            <a:off x="9644287" y="1494636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6" name="Freeform: Shape 295">
            <a:extLst>
              <a:ext uri="{FF2B5EF4-FFF2-40B4-BE49-F238E27FC236}">
                <a16:creationId xmlns:a16="http://schemas.microsoft.com/office/drawing/2014/main" id="{425ADA08-4259-D885-2D29-331E3B3CA354}"/>
              </a:ext>
            </a:extLst>
          </p:cNvPr>
          <p:cNvSpPr/>
          <p:nvPr/>
        </p:nvSpPr>
        <p:spPr>
          <a:xfrm>
            <a:off x="1154785" y="8575508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4 w 593973"/>
              <a:gd name="connsiteY2" fmla="*/ 304624 h 473678"/>
              <a:gd name="connsiteX3" fmla="*/ 242930 w 593973"/>
              <a:gd name="connsiteY3" fmla="*/ 473679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4" y="304624"/>
                </a:lnTo>
                <a:lnTo>
                  <a:pt x="242930" y="473679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7" name="Freeform: Shape 296">
            <a:extLst>
              <a:ext uri="{FF2B5EF4-FFF2-40B4-BE49-F238E27FC236}">
                <a16:creationId xmlns:a16="http://schemas.microsoft.com/office/drawing/2014/main" id="{491B2FF9-ED87-E53B-E4EA-6FC0D7B36A59}"/>
              </a:ext>
            </a:extLst>
          </p:cNvPr>
          <p:cNvSpPr/>
          <p:nvPr/>
        </p:nvSpPr>
        <p:spPr>
          <a:xfrm>
            <a:off x="5575058" y="4266060"/>
            <a:ext cx="836904" cy="778302"/>
          </a:xfrm>
          <a:custGeom>
            <a:avLst/>
            <a:gdLst>
              <a:gd name="connsiteX0" fmla="*/ 242930 w 836904"/>
              <a:gd name="connsiteY0" fmla="*/ 609249 h 778302"/>
              <a:gd name="connsiteX1" fmla="*/ 0 w 836904"/>
              <a:gd name="connsiteY1" fmla="*/ 304624 h 778302"/>
              <a:gd name="connsiteX2" fmla="*/ 242930 w 836904"/>
              <a:gd name="connsiteY2" fmla="*/ 0 h 778302"/>
              <a:gd name="connsiteX3" fmla="*/ 593974 w 836904"/>
              <a:gd name="connsiteY3" fmla="*/ 169054 h 778302"/>
              <a:gd name="connsiteX4" fmla="*/ 836904 w 836904"/>
              <a:gd name="connsiteY4" fmla="*/ 473678 h 778302"/>
              <a:gd name="connsiteX5" fmla="*/ 593974 w 836904"/>
              <a:gd name="connsiteY5" fmla="*/ 778303 h 778302"/>
              <a:gd name="connsiteX6" fmla="*/ 242930 w 836904"/>
              <a:gd name="connsiteY6" fmla="*/ 609249 h 778302"/>
              <a:gd name="connsiteX7" fmla="*/ 242930 w 836904"/>
              <a:gd name="connsiteY7" fmla="*/ 609249 h 778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36904" h="778302">
                <a:moveTo>
                  <a:pt x="242930" y="609249"/>
                </a:moveTo>
                <a:lnTo>
                  <a:pt x="0" y="304624"/>
                </a:lnTo>
                <a:lnTo>
                  <a:pt x="242930" y="0"/>
                </a:lnTo>
                <a:lnTo>
                  <a:pt x="593974" y="169054"/>
                </a:lnTo>
                <a:lnTo>
                  <a:pt x="836904" y="473678"/>
                </a:lnTo>
                <a:lnTo>
                  <a:pt x="593974" y="778303"/>
                </a:lnTo>
                <a:lnTo>
                  <a:pt x="242930" y="609249"/>
                </a:lnTo>
                <a:lnTo>
                  <a:pt x="242930" y="60924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8" name="Freeform: Shape 297">
            <a:extLst>
              <a:ext uri="{FF2B5EF4-FFF2-40B4-BE49-F238E27FC236}">
                <a16:creationId xmlns:a16="http://schemas.microsoft.com/office/drawing/2014/main" id="{4642C326-CA5C-6827-D085-3EE2B837AA02}"/>
              </a:ext>
            </a:extLst>
          </p:cNvPr>
          <p:cNvSpPr/>
          <p:nvPr/>
        </p:nvSpPr>
        <p:spPr>
          <a:xfrm>
            <a:off x="803741" y="8575508"/>
            <a:ext cx="593973" cy="473678"/>
          </a:xfrm>
          <a:custGeom>
            <a:avLst/>
            <a:gdLst>
              <a:gd name="connsiteX0" fmla="*/ 242930 w 593973"/>
              <a:gd name="connsiteY0" fmla="*/ 304624 h 473678"/>
              <a:gd name="connsiteX1" fmla="*/ 0 w 593973"/>
              <a:gd name="connsiteY1" fmla="*/ 0 h 473678"/>
              <a:gd name="connsiteX2" fmla="*/ 351044 w 593973"/>
              <a:gd name="connsiteY2" fmla="*/ 169054 h 473678"/>
              <a:gd name="connsiteX3" fmla="*/ 593974 w 593973"/>
              <a:gd name="connsiteY3" fmla="*/ 473679 h 473678"/>
              <a:gd name="connsiteX4" fmla="*/ 242930 w 593973"/>
              <a:gd name="connsiteY4" fmla="*/ 304624 h 473678"/>
              <a:gd name="connsiteX5" fmla="*/ 242930 w 593973"/>
              <a:gd name="connsiteY5" fmla="*/ 30462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242930" y="304624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9"/>
                </a:lnTo>
                <a:lnTo>
                  <a:pt x="242930" y="304624"/>
                </a:lnTo>
                <a:lnTo>
                  <a:pt x="24293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9" name="Freeform: Shape 298">
            <a:extLst>
              <a:ext uri="{FF2B5EF4-FFF2-40B4-BE49-F238E27FC236}">
                <a16:creationId xmlns:a16="http://schemas.microsoft.com/office/drawing/2014/main" id="{5BB87BCE-F70A-19EB-0AEA-DE334176E9FA}"/>
              </a:ext>
            </a:extLst>
          </p:cNvPr>
          <p:cNvSpPr/>
          <p:nvPr/>
        </p:nvSpPr>
        <p:spPr>
          <a:xfrm>
            <a:off x="8222940" y="2348175"/>
            <a:ext cx="593974" cy="473678"/>
          </a:xfrm>
          <a:custGeom>
            <a:avLst/>
            <a:gdLst>
              <a:gd name="connsiteX0" fmla="*/ 242930 w 593974"/>
              <a:gd name="connsiteY0" fmla="*/ 304625 h 473678"/>
              <a:gd name="connsiteX1" fmla="*/ 0 w 593974"/>
              <a:gd name="connsiteY1" fmla="*/ 0 h 473678"/>
              <a:gd name="connsiteX2" fmla="*/ 351044 w 593974"/>
              <a:gd name="connsiteY2" fmla="*/ 169054 h 473678"/>
              <a:gd name="connsiteX3" fmla="*/ 593974 w 593974"/>
              <a:gd name="connsiteY3" fmla="*/ 473678 h 473678"/>
              <a:gd name="connsiteX4" fmla="*/ 242930 w 593974"/>
              <a:gd name="connsiteY4" fmla="*/ 304625 h 473678"/>
              <a:gd name="connsiteX5" fmla="*/ 24293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304625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8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0" name="Freeform: Shape 299">
            <a:extLst>
              <a:ext uri="{FF2B5EF4-FFF2-40B4-BE49-F238E27FC236}">
                <a16:creationId xmlns:a16="http://schemas.microsoft.com/office/drawing/2014/main" id="{D11BCAA0-5861-9901-8E13-A1E8757EED7E}"/>
              </a:ext>
            </a:extLst>
          </p:cNvPr>
          <p:cNvSpPr/>
          <p:nvPr/>
        </p:nvSpPr>
        <p:spPr>
          <a:xfrm>
            <a:off x="10627891" y="430291"/>
            <a:ext cx="593974" cy="473678"/>
          </a:xfrm>
          <a:custGeom>
            <a:avLst/>
            <a:gdLst>
              <a:gd name="connsiteX0" fmla="*/ 242930 w 593974"/>
              <a:gd name="connsiteY0" fmla="*/ 304625 h 473678"/>
              <a:gd name="connsiteX1" fmla="*/ 0 w 593974"/>
              <a:gd name="connsiteY1" fmla="*/ 0 h 473678"/>
              <a:gd name="connsiteX2" fmla="*/ 351044 w 593974"/>
              <a:gd name="connsiteY2" fmla="*/ 169054 h 473678"/>
              <a:gd name="connsiteX3" fmla="*/ 593974 w 593974"/>
              <a:gd name="connsiteY3" fmla="*/ 473678 h 473678"/>
              <a:gd name="connsiteX4" fmla="*/ 242930 w 593974"/>
              <a:gd name="connsiteY4" fmla="*/ 304625 h 473678"/>
              <a:gd name="connsiteX5" fmla="*/ 24293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304625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8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1" name="Freeform: Shape 300">
            <a:extLst>
              <a:ext uri="{FF2B5EF4-FFF2-40B4-BE49-F238E27FC236}">
                <a16:creationId xmlns:a16="http://schemas.microsoft.com/office/drawing/2014/main" id="{E0C70BEC-4DE7-2974-189F-3F9493F36240}"/>
              </a:ext>
            </a:extLst>
          </p:cNvPr>
          <p:cNvSpPr/>
          <p:nvPr/>
        </p:nvSpPr>
        <p:spPr>
          <a:xfrm>
            <a:off x="10541190" y="810151"/>
            <a:ext cx="329630" cy="684485"/>
          </a:xfrm>
          <a:custGeom>
            <a:avLst/>
            <a:gdLst>
              <a:gd name="connsiteX0" fmla="*/ 86700 w 329630"/>
              <a:gd name="connsiteY0" fmla="*/ 379861 h 684485"/>
              <a:gd name="connsiteX1" fmla="*/ 0 w 329630"/>
              <a:gd name="connsiteY1" fmla="*/ 0 h 684485"/>
              <a:gd name="connsiteX2" fmla="*/ 242930 w 329630"/>
              <a:gd name="connsiteY2" fmla="*/ 304625 h 684485"/>
              <a:gd name="connsiteX3" fmla="*/ 329631 w 329630"/>
              <a:gd name="connsiteY3" fmla="*/ 684485 h 684485"/>
              <a:gd name="connsiteX4" fmla="*/ 86700 w 329630"/>
              <a:gd name="connsiteY4" fmla="*/ 379861 h 684485"/>
              <a:gd name="connsiteX5" fmla="*/ 8670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0" y="379861"/>
                </a:moveTo>
                <a:lnTo>
                  <a:pt x="0" y="0"/>
                </a:lnTo>
                <a:lnTo>
                  <a:pt x="242930" y="304625"/>
                </a:lnTo>
                <a:lnTo>
                  <a:pt x="329631" y="684485"/>
                </a:lnTo>
                <a:lnTo>
                  <a:pt x="86700" y="379861"/>
                </a:lnTo>
                <a:lnTo>
                  <a:pt x="8670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2" name="Freeform: Shape 301">
            <a:extLst>
              <a:ext uri="{FF2B5EF4-FFF2-40B4-BE49-F238E27FC236}">
                <a16:creationId xmlns:a16="http://schemas.microsoft.com/office/drawing/2014/main" id="{2A232EF9-7D51-164B-4962-50A50EC99B22}"/>
              </a:ext>
            </a:extLst>
          </p:cNvPr>
          <p:cNvSpPr/>
          <p:nvPr/>
        </p:nvSpPr>
        <p:spPr>
          <a:xfrm>
            <a:off x="2819063" y="6657623"/>
            <a:ext cx="329630" cy="684484"/>
          </a:xfrm>
          <a:custGeom>
            <a:avLst/>
            <a:gdLst>
              <a:gd name="connsiteX0" fmla="*/ 86701 w 329630"/>
              <a:gd name="connsiteY0" fmla="*/ 379861 h 684484"/>
              <a:gd name="connsiteX1" fmla="*/ 0 w 329630"/>
              <a:gd name="connsiteY1" fmla="*/ 0 h 684484"/>
              <a:gd name="connsiteX2" fmla="*/ 242930 w 329630"/>
              <a:gd name="connsiteY2" fmla="*/ 304625 h 684484"/>
              <a:gd name="connsiteX3" fmla="*/ 329631 w 329630"/>
              <a:gd name="connsiteY3" fmla="*/ 684485 h 684484"/>
              <a:gd name="connsiteX4" fmla="*/ 86701 w 329630"/>
              <a:gd name="connsiteY4" fmla="*/ 379861 h 684484"/>
              <a:gd name="connsiteX5" fmla="*/ 86701 w 329630"/>
              <a:gd name="connsiteY5" fmla="*/ 379861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86701" y="379861"/>
                </a:moveTo>
                <a:lnTo>
                  <a:pt x="0" y="0"/>
                </a:lnTo>
                <a:lnTo>
                  <a:pt x="242930" y="304625"/>
                </a:lnTo>
                <a:lnTo>
                  <a:pt x="329631" y="68448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3" name="Freeform: Shape 302">
            <a:extLst>
              <a:ext uri="{FF2B5EF4-FFF2-40B4-BE49-F238E27FC236}">
                <a16:creationId xmlns:a16="http://schemas.microsoft.com/office/drawing/2014/main" id="{7009E014-66B5-9E8C-31E9-C64203478481}"/>
              </a:ext>
            </a:extLst>
          </p:cNvPr>
          <p:cNvSpPr/>
          <p:nvPr/>
        </p:nvSpPr>
        <p:spPr>
          <a:xfrm>
            <a:off x="414111" y="8575508"/>
            <a:ext cx="329630" cy="684485"/>
          </a:xfrm>
          <a:custGeom>
            <a:avLst/>
            <a:gdLst>
              <a:gd name="connsiteX0" fmla="*/ 86701 w 329630"/>
              <a:gd name="connsiteY0" fmla="*/ 379860 h 684485"/>
              <a:gd name="connsiteX1" fmla="*/ 0 w 329630"/>
              <a:gd name="connsiteY1" fmla="*/ 0 h 684485"/>
              <a:gd name="connsiteX2" fmla="*/ 242930 w 329630"/>
              <a:gd name="connsiteY2" fmla="*/ 304624 h 684485"/>
              <a:gd name="connsiteX3" fmla="*/ 329631 w 329630"/>
              <a:gd name="connsiteY3" fmla="*/ 684485 h 684485"/>
              <a:gd name="connsiteX4" fmla="*/ 86701 w 329630"/>
              <a:gd name="connsiteY4" fmla="*/ 379860 h 684485"/>
              <a:gd name="connsiteX5" fmla="*/ 86701 w 329630"/>
              <a:gd name="connsiteY5" fmla="*/ 379860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79860"/>
                </a:moveTo>
                <a:lnTo>
                  <a:pt x="0" y="0"/>
                </a:lnTo>
                <a:lnTo>
                  <a:pt x="242930" y="304624"/>
                </a:lnTo>
                <a:lnTo>
                  <a:pt x="329631" y="684485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4" name="Freeform: Shape 303">
            <a:extLst>
              <a:ext uri="{FF2B5EF4-FFF2-40B4-BE49-F238E27FC236}">
                <a16:creationId xmlns:a16="http://schemas.microsoft.com/office/drawing/2014/main" id="{951C0954-4662-1121-7C8C-7B27A443404C}"/>
              </a:ext>
            </a:extLst>
          </p:cNvPr>
          <p:cNvSpPr/>
          <p:nvPr/>
        </p:nvSpPr>
        <p:spPr>
          <a:xfrm>
            <a:off x="6996406" y="3581575"/>
            <a:ext cx="485860" cy="609249"/>
          </a:xfrm>
          <a:custGeom>
            <a:avLst/>
            <a:gdLst>
              <a:gd name="connsiteX0" fmla="*/ 0 w 485860"/>
              <a:gd name="connsiteY0" fmla="*/ 304625 h 609249"/>
              <a:gd name="connsiteX1" fmla="*/ 242930 w 485860"/>
              <a:gd name="connsiteY1" fmla="*/ 0 h 609249"/>
              <a:gd name="connsiteX2" fmla="*/ 485860 w 485860"/>
              <a:gd name="connsiteY2" fmla="*/ 304625 h 609249"/>
              <a:gd name="connsiteX3" fmla="*/ 242930 w 485860"/>
              <a:gd name="connsiteY3" fmla="*/ 609249 h 609249"/>
              <a:gd name="connsiteX4" fmla="*/ 0 w 485860"/>
              <a:gd name="connsiteY4" fmla="*/ 304625 h 609249"/>
              <a:gd name="connsiteX5" fmla="*/ 0 w 485860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5" name="Freeform: Shape 304">
            <a:extLst>
              <a:ext uri="{FF2B5EF4-FFF2-40B4-BE49-F238E27FC236}">
                <a16:creationId xmlns:a16="http://schemas.microsoft.com/office/drawing/2014/main" id="{F95DFAFF-7857-5EE5-E823-B90E69B38334}"/>
              </a:ext>
            </a:extLst>
          </p:cNvPr>
          <p:cNvSpPr/>
          <p:nvPr/>
        </p:nvSpPr>
        <p:spPr>
          <a:xfrm>
            <a:off x="3910780" y="6352999"/>
            <a:ext cx="485860" cy="609249"/>
          </a:xfrm>
          <a:custGeom>
            <a:avLst/>
            <a:gdLst>
              <a:gd name="connsiteX0" fmla="*/ 0 w 485860"/>
              <a:gd name="connsiteY0" fmla="*/ 304625 h 609249"/>
              <a:gd name="connsiteX1" fmla="*/ 242930 w 485860"/>
              <a:gd name="connsiteY1" fmla="*/ 0 h 609249"/>
              <a:gd name="connsiteX2" fmla="*/ 485860 w 485860"/>
              <a:gd name="connsiteY2" fmla="*/ 304625 h 609249"/>
              <a:gd name="connsiteX3" fmla="*/ 242930 w 485860"/>
              <a:gd name="connsiteY3" fmla="*/ 609249 h 609249"/>
              <a:gd name="connsiteX4" fmla="*/ 0 w 485860"/>
              <a:gd name="connsiteY4" fmla="*/ 304625 h 609249"/>
              <a:gd name="connsiteX5" fmla="*/ 0 w 485860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6" name="Freeform: Shape 305">
            <a:extLst>
              <a:ext uri="{FF2B5EF4-FFF2-40B4-BE49-F238E27FC236}">
                <a16:creationId xmlns:a16="http://schemas.microsoft.com/office/drawing/2014/main" id="{73C57006-9307-7C71-311C-9CAB884FA0A6}"/>
              </a:ext>
            </a:extLst>
          </p:cNvPr>
          <p:cNvSpPr/>
          <p:nvPr/>
        </p:nvSpPr>
        <p:spPr>
          <a:xfrm>
            <a:off x="7980010" y="2348175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59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59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7" name="Freeform: Shape 306">
            <a:extLst>
              <a:ext uri="{FF2B5EF4-FFF2-40B4-BE49-F238E27FC236}">
                <a16:creationId xmlns:a16="http://schemas.microsoft.com/office/drawing/2014/main" id="{C78DD9F7-A2DC-E8CC-E8DA-FD0622F797B2}"/>
              </a:ext>
            </a:extLst>
          </p:cNvPr>
          <p:cNvSpPr/>
          <p:nvPr/>
        </p:nvSpPr>
        <p:spPr>
          <a:xfrm>
            <a:off x="2662834" y="7037484"/>
            <a:ext cx="485859" cy="609248"/>
          </a:xfrm>
          <a:custGeom>
            <a:avLst/>
            <a:gdLst>
              <a:gd name="connsiteX0" fmla="*/ 0 w 485859"/>
              <a:gd name="connsiteY0" fmla="*/ 304624 h 609248"/>
              <a:gd name="connsiteX1" fmla="*/ 242930 w 485859"/>
              <a:gd name="connsiteY1" fmla="*/ 0 h 609248"/>
              <a:gd name="connsiteX2" fmla="*/ 485860 w 485859"/>
              <a:gd name="connsiteY2" fmla="*/ 304624 h 609248"/>
              <a:gd name="connsiteX3" fmla="*/ 242930 w 485859"/>
              <a:gd name="connsiteY3" fmla="*/ 609248 h 609248"/>
              <a:gd name="connsiteX4" fmla="*/ 0 w 485859"/>
              <a:gd name="connsiteY4" fmla="*/ 304624 h 609248"/>
              <a:gd name="connsiteX5" fmla="*/ 0 w 485859"/>
              <a:gd name="connsiteY5" fmla="*/ 304624 h 609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8">
                <a:moveTo>
                  <a:pt x="0" y="304624"/>
                </a:moveTo>
                <a:lnTo>
                  <a:pt x="242930" y="0"/>
                </a:lnTo>
                <a:lnTo>
                  <a:pt x="485860" y="304624"/>
                </a:lnTo>
                <a:lnTo>
                  <a:pt x="242930" y="609248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8" name="Freeform: Shape 307">
            <a:extLst>
              <a:ext uri="{FF2B5EF4-FFF2-40B4-BE49-F238E27FC236}">
                <a16:creationId xmlns:a16="http://schemas.microsoft.com/office/drawing/2014/main" id="{7F2BF6FB-0016-3706-6503-92D58381E4B2}"/>
              </a:ext>
            </a:extLst>
          </p:cNvPr>
          <p:cNvSpPr/>
          <p:nvPr/>
        </p:nvSpPr>
        <p:spPr>
          <a:xfrm>
            <a:off x="9314657" y="2043551"/>
            <a:ext cx="485860" cy="609249"/>
          </a:xfrm>
          <a:custGeom>
            <a:avLst/>
            <a:gdLst>
              <a:gd name="connsiteX0" fmla="*/ 0 w 485860"/>
              <a:gd name="connsiteY0" fmla="*/ 304624 h 609249"/>
              <a:gd name="connsiteX1" fmla="*/ 242930 w 485860"/>
              <a:gd name="connsiteY1" fmla="*/ 0 h 609249"/>
              <a:gd name="connsiteX2" fmla="*/ 485860 w 485860"/>
              <a:gd name="connsiteY2" fmla="*/ 304624 h 609249"/>
              <a:gd name="connsiteX3" fmla="*/ 242930 w 485860"/>
              <a:gd name="connsiteY3" fmla="*/ 609249 h 609249"/>
              <a:gd name="connsiteX4" fmla="*/ 0 w 485860"/>
              <a:gd name="connsiteY4" fmla="*/ 304624 h 609249"/>
              <a:gd name="connsiteX5" fmla="*/ 0 w 485860"/>
              <a:gd name="connsiteY5" fmla="*/ 304624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9">
                <a:moveTo>
                  <a:pt x="0" y="304624"/>
                </a:moveTo>
                <a:lnTo>
                  <a:pt x="242930" y="0"/>
                </a:lnTo>
                <a:lnTo>
                  <a:pt x="485860" y="304624"/>
                </a:lnTo>
                <a:lnTo>
                  <a:pt x="242930" y="609249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9" name="Freeform: Shape 308">
            <a:extLst>
              <a:ext uri="{FF2B5EF4-FFF2-40B4-BE49-F238E27FC236}">
                <a16:creationId xmlns:a16="http://schemas.microsoft.com/office/drawing/2014/main" id="{86BE97BC-59DE-FDD1-0961-7CBBA50EACF8}"/>
              </a:ext>
            </a:extLst>
          </p:cNvPr>
          <p:cNvSpPr/>
          <p:nvPr/>
        </p:nvSpPr>
        <p:spPr>
          <a:xfrm>
            <a:off x="1592530" y="7891022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60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0" name="Freeform: Shape 309">
            <a:extLst>
              <a:ext uri="{FF2B5EF4-FFF2-40B4-BE49-F238E27FC236}">
                <a16:creationId xmlns:a16="http://schemas.microsoft.com/office/drawing/2014/main" id="{696297EC-1FCB-31F9-5026-8966903E5D24}"/>
              </a:ext>
            </a:extLst>
          </p:cNvPr>
          <p:cNvSpPr/>
          <p:nvPr/>
        </p:nvSpPr>
        <p:spPr>
          <a:xfrm>
            <a:off x="10384961" y="1190012"/>
            <a:ext cx="485860" cy="609249"/>
          </a:xfrm>
          <a:custGeom>
            <a:avLst/>
            <a:gdLst>
              <a:gd name="connsiteX0" fmla="*/ 0 w 485860"/>
              <a:gd name="connsiteY0" fmla="*/ 304625 h 609249"/>
              <a:gd name="connsiteX1" fmla="*/ 242930 w 485860"/>
              <a:gd name="connsiteY1" fmla="*/ 0 h 609249"/>
              <a:gd name="connsiteX2" fmla="*/ 485860 w 485860"/>
              <a:gd name="connsiteY2" fmla="*/ 304625 h 609249"/>
              <a:gd name="connsiteX3" fmla="*/ 242930 w 485860"/>
              <a:gd name="connsiteY3" fmla="*/ 609249 h 609249"/>
              <a:gd name="connsiteX4" fmla="*/ 0 w 485860"/>
              <a:gd name="connsiteY4" fmla="*/ 304625 h 609249"/>
              <a:gd name="connsiteX5" fmla="*/ 0 w 485860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1" name="Freeform: Shape 310">
            <a:extLst>
              <a:ext uri="{FF2B5EF4-FFF2-40B4-BE49-F238E27FC236}">
                <a16:creationId xmlns:a16="http://schemas.microsoft.com/office/drawing/2014/main" id="{5C4546CD-A487-7DF8-CE9F-A951E27C0060}"/>
              </a:ext>
            </a:extLst>
          </p:cNvPr>
          <p:cNvSpPr/>
          <p:nvPr/>
        </p:nvSpPr>
        <p:spPr>
          <a:xfrm>
            <a:off x="1154785" y="2652800"/>
            <a:ext cx="680674" cy="853538"/>
          </a:xfrm>
          <a:custGeom>
            <a:avLst/>
            <a:gdLst>
              <a:gd name="connsiteX0" fmla="*/ 0 w 680674"/>
              <a:gd name="connsiteY0" fmla="*/ 548914 h 853538"/>
              <a:gd name="connsiteX1" fmla="*/ 86701 w 680674"/>
              <a:gd name="connsiteY1" fmla="*/ 169054 h 853538"/>
              <a:gd name="connsiteX2" fmla="*/ 437745 w 680674"/>
              <a:gd name="connsiteY2" fmla="*/ 0 h 853538"/>
              <a:gd name="connsiteX3" fmla="*/ 680675 w 680674"/>
              <a:gd name="connsiteY3" fmla="*/ 304625 h 853538"/>
              <a:gd name="connsiteX4" fmla="*/ 593974 w 680674"/>
              <a:gd name="connsiteY4" fmla="*/ 684485 h 853538"/>
              <a:gd name="connsiteX5" fmla="*/ 242930 w 680674"/>
              <a:gd name="connsiteY5" fmla="*/ 853539 h 853538"/>
              <a:gd name="connsiteX6" fmla="*/ 0 w 680674"/>
              <a:gd name="connsiteY6" fmla="*/ 548914 h 853538"/>
              <a:gd name="connsiteX7" fmla="*/ 0 w 680674"/>
              <a:gd name="connsiteY7" fmla="*/ 548914 h 853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674" h="853538">
                <a:moveTo>
                  <a:pt x="0" y="548914"/>
                </a:moveTo>
                <a:lnTo>
                  <a:pt x="86701" y="169054"/>
                </a:lnTo>
                <a:lnTo>
                  <a:pt x="437745" y="0"/>
                </a:lnTo>
                <a:lnTo>
                  <a:pt x="680675" y="304625"/>
                </a:lnTo>
                <a:lnTo>
                  <a:pt x="593974" y="684485"/>
                </a:lnTo>
                <a:lnTo>
                  <a:pt x="242930" y="853539"/>
                </a:lnTo>
                <a:lnTo>
                  <a:pt x="0" y="548914"/>
                </a:lnTo>
                <a:lnTo>
                  <a:pt x="0" y="54891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2" name="Freeform: Shape 311">
            <a:extLst>
              <a:ext uri="{FF2B5EF4-FFF2-40B4-BE49-F238E27FC236}">
                <a16:creationId xmlns:a16="http://schemas.microsoft.com/office/drawing/2014/main" id="{A1775CCD-7F01-AD3E-6A74-AE7CEB7D4FFC}"/>
              </a:ext>
            </a:extLst>
          </p:cNvPr>
          <p:cNvSpPr/>
          <p:nvPr/>
        </p:nvSpPr>
        <p:spPr>
          <a:xfrm>
            <a:off x="3170107" y="1663690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3" name="Freeform: Shape 312">
            <a:extLst>
              <a:ext uri="{FF2B5EF4-FFF2-40B4-BE49-F238E27FC236}">
                <a16:creationId xmlns:a16="http://schemas.microsoft.com/office/drawing/2014/main" id="{4CCC66F0-AF01-D8C4-8395-742BC19FA661}"/>
              </a:ext>
            </a:extLst>
          </p:cNvPr>
          <p:cNvSpPr/>
          <p:nvPr/>
        </p:nvSpPr>
        <p:spPr>
          <a:xfrm>
            <a:off x="-179861" y="3886200"/>
            <a:ext cx="329630" cy="684484"/>
          </a:xfrm>
          <a:custGeom>
            <a:avLst/>
            <a:gdLst>
              <a:gd name="connsiteX0" fmla="*/ 0 w 329630"/>
              <a:gd name="connsiteY0" fmla="*/ 379861 h 684484"/>
              <a:gd name="connsiteX1" fmla="*/ 86701 w 329630"/>
              <a:gd name="connsiteY1" fmla="*/ 0 h 684484"/>
              <a:gd name="connsiteX2" fmla="*/ 329631 w 329630"/>
              <a:gd name="connsiteY2" fmla="*/ 304625 h 684484"/>
              <a:gd name="connsiteX3" fmla="*/ 242930 w 329630"/>
              <a:gd name="connsiteY3" fmla="*/ 684485 h 684484"/>
              <a:gd name="connsiteX4" fmla="*/ 0 w 329630"/>
              <a:gd name="connsiteY4" fmla="*/ 379861 h 684484"/>
              <a:gd name="connsiteX5" fmla="*/ 0 w 329630"/>
              <a:gd name="connsiteY5" fmla="*/ 379861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4" name="Freeform: Shape 313">
            <a:extLst>
              <a:ext uri="{FF2B5EF4-FFF2-40B4-BE49-F238E27FC236}">
                <a16:creationId xmlns:a16="http://schemas.microsoft.com/office/drawing/2014/main" id="{A9C6286D-B11C-75A8-6B26-A25D55FBE946}"/>
              </a:ext>
            </a:extLst>
          </p:cNvPr>
          <p:cNvSpPr/>
          <p:nvPr/>
        </p:nvSpPr>
        <p:spPr>
          <a:xfrm>
            <a:off x="4153710" y="430291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5" name="Freeform: Shape 314">
            <a:extLst>
              <a:ext uri="{FF2B5EF4-FFF2-40B4-BE49-F238E27FC236}">
                <a16:creationId xmlns:a16="http://schemas.microsoft.com/office/drawing/2014/main" id="{52802A44-7C8C-3E4F-F934-98316B82CDD7}"/>
              </a:ext>
            </a:extLst>
          </p:cNvPr>
          <p:cNvSpPr/>
          <p:nvPr/>
        </p:nvSpPr>
        <p:spPr>
          <a:xfrm>
            <a:off x="-1250166" y="4739738"/>
            <a:ext cx="416331" cy="1064345"/>
          </a:xfrm>
          <a:custGeom>
            <a:avLst/>
            <a:gdLst>
              <a:gd name="connsiteX0" fmla="*/ 86701 w 416331"/>
              <a:gd name="connsiteY0" fmla="*/ 759722 h 1064345"/>
              <a:gd name="connsiteX1" fmla="*/ 0 w 416331"/>
              <a:gd name="connsiteY1" fmla="*/ 379861 h 1064345"/>
              <a:gd name="connsiteX2" fmla="*/ 86701 w 416331"/>
              <a:gd name="connsiteY2" fmla="*/ 0 h 1064345"/>
              <a:gd name="connsiteX3" fmla="*/ 329631 w 416331"/>
              <a:gd name="connsiteY3" fmla="*/ 304625 h 1064345"/>
              <a:gd name="connsiteX4" fmla="*/ 416331 w 416331"/>
              <a:gd name="connsiteY4" fmla="*/ 684485 h 1064345"/>
              <a:gd name="connsiteX5" fmla="*/ 329631 w 416331"/>
              <a:gd name="connsiteY5" fmla="*/ 1064346 h 1064345"/>
              <a:gd name="connsiteX6" fmla="*/ 86701 w 416331"/>
              <a:gd name="connsiteY6" fmla="*/ 759722 h 1064345"/>
              <a:gd name="connsiteX7" fmla="*/ 86701 w 416331"/>
              <a:gd name="connsiteY7" fmla="*/ 759722 h 10643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6331" h="1064345">
                <a:moveTo>
                  <a:pt x="86701" y="759722"/>
                </a:moveTo>
                <a:lnTo>
                  <a:pt x="0" y="379861"/>
                </a:lnTo>
                <a:lnTo>
                  <a:pt x="86701" y="0"/>
                </a:lnTo>
                <a:lnTo>
                  <a:pt x="329631" y="304625"/>
                </a:lnTo>
                <a:lnTo>
                  <a:pt x="416331" y="684485"/>
                </a:lnTo>
                <a:lnTo>
                  <a:pt x="329631" y="1064346"/>
                </a:lnTo>
                <a:lnTo>
                  <a:pt x="86701" y="759722"/>
                </a:lnTo>
                <a:lnTo>
                  <a:pt x="86701" y="75972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6" name="Freeform: Shape 315">
            <a:extLst>
              <a:ext uri="{FF2B5EF4-FFF2-40B4-BE49-F238E27FC236}">
                <a16:creationId xmlns:a16="http://schemas.microsoft.com/office/drawing/2014/main" id="{326555C1-518F-2A71-51D0-6C052A8F5FD2}"/>
              </a:ext>
            </a:extLst>
          </p:cNvPr>
          <p:cNvSpPr/>
          <p:nvPr/>
        </p:nvSpPr>
        <p:spPr>
          <a:xfrm>
            <a:off x="5575058" y="-254193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7" name="Freeform: Shape 316">
            <a:extLst>
              <a:ext uri="{FF2B5EF4-FFF2-40B4-BE49-F238E27FC236}">
                <a16:creationId xmlns:a16="http://schemas.microsoft.com/office/drawing/2014/main" id="{ED125266-CC77-30AF-9D07-60918D8192CC}"/>
              </a:ext>
            </a:extLst>
          </p:cNvPr>
          <p:cNvSpPr/>
          <p:nvPr/>
        </p:nvSpPr>
        <p:spPr>
          <a:xfrm>
            <a:off x="6558661" y="-1487593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8" name="Freeform: Shape 317">
            <a:extLst>
              <a:ext uri="{FF2B5EF4-FFF2-40B4-BE49-F238E27FC236}">
                <a16:creationId xmlns:a16="http://schemas.microsoft.com/office/drawing/2014/main" id="{DBBEE4CC-C087-DE37-2903-BB70F4DF2FAC}"/>
              </a:ext>
            </a:extLst>
          </p:cNvPr>
          <p:cNvSpPr/>
          <p:nvPr/>
        </p:nvSpPr>
        <p:spPr>
          <a:xfrm>
            <a:off x="3559736" y="1114776"/>
            <a:ext cx="680674" cy="853538"/>
          </a:xfrm>
          <a:custGeom>
            <a:avLst/>
            <a:gdLst>
              <a:gd name="connsiteX0" fmla="*/ 86701 w 680674"/>
              <a:gd name="connsiteY0" fmla="*/ 548914 h 853538"/>
              <a:gd name="connsiteX1" fmla="*/ 0 w 680674"/>
              <a:gd name="connsiteY1" fmla="*/ 169054 h 853538"/>
              <a:gd name="connsiteX2" fmla="*/ 351044 w 680674"/>
              <a:gd name="connsiteY2" fmla="*/ 0 h 853538"/>
              <a:gd name="connsiteX3" fmla="*/ 593974 w 680674"/>
              <a:gd name="connsiteY3" fmla="*/ 304625 h 853538"/>
              <a:gd name="connsiteX4" fmla="*/ 680675 w 680674"/>
              <a:gd name="connsiteY4" fmla="*/ 684485 h 853538"/>
              <a:gd name="connsiteX5" fmla="*/ 329631 w 680674"/>
              <a:gd name="connsiteY5" fmla="*/ 853539 h 853538"/>
              <a:gd name="connsiteX6" fmla="*/ 86701 w 680674"/>
              <a:gd name="connsiteY6" fmla="*/ 548914 h 853538"/>
              <a:gd name="connsiteX7" fmla="*/ 86701 w 680674"/>
              <a:gd name="connsiteY7" fmla="*/ 548914 h 853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674" h="853538">
                <a:moveTo>
                  <a:pt x="86701" y="548914"/>
                </a:moveTo>
                <a:lnTo>
                  <a:pt x="0" y="169054"/>
                </a:lnTo>
                <a:lnTo>
                  <a:pt x="351044" y="0"/>
                </a:lnTo>
                <a:lnTo>
                  <a:pt x="593974" y="304625"/>
                </a:lnTo>
                <a:lnTo>
                  <a:pt x="680675" y="684485"/>
                </a:lnTo>
                <a:lnTo>
                  <a:pt x="329631" y="853539"/>
                </a:lnTo>
                <a:lnTo>
                  <a:pt x="86701" y="548914"/>
                </a:lnTo>
                <a:lnTo>
                  <a:pt x="86701" y="54891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9" name="Freeform: Shape 318">
            <a:extLst>
              <a:ext uri="{FF2B5EF4-FFF2-40B4-BE49-F238E27FC236}">
                <a16:creationId xmlns:a16="http://schemas.microsoft.com/office/drawing/2014/main" id="{8B7FF886-15F6-8F7B-3CF8-8FBE3D6B5391}"/>
              </a:ext>
            </a:extLst>
          </p:cNvPr>
          <p:cNvSpPr/>
          <p:nvPr/>
        </p:nvSpPr>
        <p:spPr>
          <a:xfrm>
            <a:off x="4240411" y="261237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0" name="Freeform: Shape 319">
            <a:extLst>
              <a:ext uri="{FF2B5EF4-FFF2-40B4-BE49-F238E27FC236}">
                <a16:creationId xmlns:a16="http://schemas.microsoft.com/office/drawing/2014/main" id="{AEDEFCB9-01D3-6156-F1CB-5FD7990EAB47}"/>
              </a:ext>
            </a:extLst>
          </p:cNvPr>
          <p:cNvSpPr/>
          <p:nvPr/>
        </p:nvSpPr>
        <p:spPr>
          <a:xfrm>
            <a:off x="2225089" y="2179121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4 w 593973"/>
              <a:gd name="connsiteY2" fmla="*/ 304625 h 473678"/>
              <a:gd name="connsiteX3" fmla="*/ 242930 w 593973"/>
              <a:gd name="connsiteY3" fmla="*/ 473678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1" name="Freeform: Shape 320">
            <a:extLst>
              <a:ext uri="{FF2B5EF4-FFF2-40B4-BE49-F238E27FC236}">
                <a16:creationId xmlns:a16="http://schemas.microsoft.com/office/drawing/2014/main" id="{F7FAF3BC-DC83-3264-6728-38D1174A8280}"/>
              </a:ext>
            </a:extLst>
          </p:cNvPr>
          <p:cNvSpPr/>
          <p:nvPr/>
        </p:nvSpPr>
        <p:spPr>
          <a:xfrm>
            <a:off x="5661759" y="-423247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2" name="Freeform: Shape 321">
            <a:extLst>
              <a:ext uri="{FF2B5EF4-FFF2-40B4-BE49-F238E27FC236}">
                <a16:creationId xmlns:a16="http://schemas.microsoft.com/office/drawing/2014/main" id="{54094CD4-8127-FB0B-0576-4E0BBB2CE8C2}"/>
              </a:ext>
            </a:extLst>
          </p:cNvPr>
          <p:cNvSpPr/>
          <p:nvPr/>
        </p:nvSpPr>
        <p:spPr>
          <a:xfrm>
            <a:off x="6645362" y="-1656647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3" name="Freeform: Shape 322">
            <a:extLst>
              <a:ext uri="{FF2B5EF4-FFF2-40B4-BE49-F238E27FC236}">
                <a16:creationId xmlns:a16="http://schemas.microsoft.com/office/drawing/2014/main" id="{DB0E860E-AA6A-03E6-C3E6-5BF26B11AA13}"/>
              </a:ext>
            </a:extLst>
          </p:cNvPr>
          <p:cNvSpPr/>
          <p:nvPr/>
        </p:nvSpPr>
        <p:spPr>
          <a:xfrm>
            <a:off x="257882" y="3886200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4 w 593973"/>
              <a:gd name="connsiteY2" fmla="*/ 304625 h 473678"/>
              <a:gd name="connsiteX3" fmla="*/ 242930 w 593973"/>
              <a:gd name="connsiteY3" fmla="*/ 473678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4" name="Freeform: Shape 323">
            <a:extLst>
              <a:ext uri="{FF2B5EF4-FFF2-40B4-BE49-F238E27FC236}">
                <a16:creationId xmlns:a16="http://schemas.microsoft.com/office/drawing/2014/main" id="{20A5FAB5-F512-E80D-B74D-46C38143CBD4}"/>
              </a:ext>
            </a:extLst>
          </p:cNvPr>
          <p:cNvSpPr/>
          <p:nvPr/>
        </p:nvSpPr>
        <p:spPr>
          <a:xfrm>
            <a:off x="-1163465" y="4570684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4 w 593973"/>
              <a:gd name="connsiteY2" fmla="*/ 304625 h 473678"/>
              <a:gd name="connsiteX3" fmla="*/ 242930 w 593973"/>
              <a:gd name="connsiteY3" fmla="*/ 473678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5" name="Freeform: Shape 324">
            <a:extLst>
              <a:ext uri="{FF2B5EF4-FFF2-40B4-BE49-F238E27FC236}">
                <a16:creationId xmlns:a16="http://schemas.microsoft.com/office/drawing/2014/main" id="{A65F8749-92F8-FFF1-56AA-D90FAE926906}"/>
              </a:ext>
            </a:extLst>
          </p:cNvPr>
          <p:cNvSpPr/>
          <p:nvPr/>
        </p:nvSpPr>
        <p:spPr>
          <a:xfrm>
            <a:off x="5224014" y="-43387"/>
            <a:ext cx="593974" cy="473678"/>
          </a:xfrm>
          <a:custGeom>
            <a:avLst/>
            <a:gdLst>
              <a:gd name="connsiteX0" fmla="*/ 242930 w 593974"/>
              <a:gd name="connsiteY0" fmla="*/ 304625 h 473678"/>
              <a:gd name="connsiteX1" fmla="*/ 0 w 593974"/>
              <a:gd name="connsiteY1" fmla="*/ 0 h 473678"/>
              <a:gd name="connsiteX2" fmla="*/ 351044 w 593974"/>
              <a:gd name="connsiteY2" fmla="*/ 169054 h 473678"/>
              <a:gd name="connsiteX3" fmla="*/ 593974 w 593974"/>
              <a:gd name="connsiteY3" fmla="*/ 473678 h 473678"/>
              <a:gd name="connsiteX4" fmla="*/ 242930 w 593974"/>
              <a:gd name="connsiteY4" fmla="*/ 304625 h 473678"/>
              <a:gd name="connsiteX5" fmla="*/ 24293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304625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8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6" name="Freeform: Shape 325">
            <a:extLst>
              <a:ext uri="{FF2B5EF4-FFF2-40B4-BE49-F238E27FC236}">
                <a16:creationId xmlns:a16="http://schemas.microsoft.com/office/drawing/2014/main" id="{97D213C6-02FE-D3E6-3F23-B265AF85FE9A}"/>
              </a:ext>
            </a:extLst>
          </p:cNvPr>
          <p:cNvSpPr/>
          <p:nvPr/>
        </p:nvSpPr>
        <p:spPr>
          <a:xfrm>
            <a:off x="2576133" y="1874497"/>
            <a:ext cx="836903" cy="778302"/>
          </a:xfrm>
          <a:custGeom>
            <a:avLst/>
            <a:gdLst>
              <a:gd name="connsiteX0" fmla="*/ 242930 w 836903"/>
              <a:gd name="connsiteY0" fmla="*/ 609249 h 778302"/>
              <a:gd name="connsiteX1" fmla="*/ 0 w 836903"/>
              <a:gd name="connsiteY1" fmla="*/ 304624 h 778302"/>
              <a:gd name="connsiteX2" fmla="*/ 242930 w 836903"/>
              <a:gd name="connsiteY2" fmla="*/ 0 h 778302"/>
              <a:gd name="connsiteX3" fmla="*/ 593974 w 836903"/>
              <a:gd name="connsiteY3" fmla="*/ 169054 h 778302"/>
              <a:gd name="connsiteX4" fmla="*/ 836904 w 836903"/>
              <a:gd name="connsiteY4" fmla="*/ 473678 h 778302"/>
              <a:gd name="connsiteX5" fmla="*/ 593974 w 836903"/>
              <a:gd name="connsiteY5" fmla="*/ 778303 h 778302"/>
              <a:gd name="connsiteX6" fmla="*/ 242930 w 836903"/>
              <a:gd name="connsiteY6" fmla="*/ 609249 h 778302"/>
              <a:gd name="connsiteX7" fmla="*/ 242930 w 836903"/>
              <a:gd name="connsiteY7" fmla="*/ 609249 h 778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36903" h="778302">
                <a:moveTo>
                  <a:pt x="242930" y="609249"/>
                </a:moveTo>
                <a:lnTo>
                  <a:pt x="0" y="304624"/>
                </a:lnTo>
                <a:lnTo>
                  <a:pt x="242930" y="0"/>
                </a:lnTo>
                <a:lnTo>
                  <a:pt x="593974" y="169054"/>
                </a:lnTo>
                <a:lnTo>
                  <a:pt x="836904" y="473678"/>
                </a:lnTo>
                <a:lnTo>
                  <a:pt x="593974" y="778303"/>
                </a:lnTo>
                <a:lnTo>
                  <a:pt x="242930" y="609249"/>
                </a:lnTo>
                <a:lnTo>
                  <a:pt x="242930" y="60924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7" name="Freeform: Shape 326">
            <a:extLst>
              <a:ext uri="{FF2B5EF4-FFF2-40B4-BE49-F238E27FC236}">
                <a16:creationId xmlns:a16="http://schemas.microsoft.com/office/drawing/2014/main" id="{E1269F4D-E81D-0CA0-6EE8-78327D01F9F7}"/>
              </a:ext>
            </a:extLst>
          </p:cNvPr>
          <p:cNvSpPr/>
          <p:nvPr/>
        </p:nvSpPr>
        <p:spPr>
          <a:xfrm>
            <a:off x="-93161" y="3886200"/>
            <a:ext cx="593973" cy="473678"/>
          </a:xfrm>
          <a:custGeom>
            <a:avLst/>
            <a:gdLst>
              <a:gd name="connsiteX0" fmla="*/ 242930 w 593973"/>
              <a:gd name="connsiteY0" fmla="*/ 304625 h 473678"/>
              <a:gd name="connsiteX1" fmla="*/ 0 w 593973"/>
              <a:gd name="connsiteY1" fmla="*/ 0 h 473678"/>
              <a:gd name="connsiteX2" fmla="*/ 351044 w 593973"/>
              <a:gd name="connsiteY2" fmla="*/ 169054 h 473678"/>
              <a:gd name="connsiteX3" fmla="*/ 593974 w 593973"/>
              <a:gd name="connsiteY3" fmla="*/ 473678 h 473678"/>
              <a:gd name="connsiteX4" fmla="*/ 242930 w 593973"/>
              <a:gd name="connsiteY4" fmla="*/ 304625 h 473678"/>
              <a:gd name="connsiteX5" fmla="*/ 24293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242930" y="304625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8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8" name="Freeform: Shape 327">
            <a:extLst>
              <a:ext uri="{FF2B5EF4-FFF2-40B4-BE49-F238E27FC236}">
                <a16:creationId xmlns:a16="http://schemas.microsoft.com/office/drawing/2014/main" id="{9ACB3EB3-C0B0-58DA-2379-61F8D34BC8E7}"/>
              </a:ext>
            </a:extLst>
          </p:cNvPr>
          <p:cNvSpPr/>
          <p:nvPr/>
        </p:nvSpPr>
        <p:spPr>
          <a:xfrm>
            <a:off x="1154785" y="3201714"/>
            <a:ext cx="329630" cy="684485"/>
          </a:xfrm>
          <a:custGeom>
            <a:avLst/>
            <a:gdLst>
              <a:gd name="connsiteX0" fmla="*/ 86701 w 329630"/>
              <a:gd name="connsiteY0" fmla="*/ 379861 h 684485"/>
              <a:gd name="connsiteX1" fmla="*/ 0 w 329630"/>
              <a:gd name="connsiteY1" fmla="*/ 0 h 684485"/>
              <a:gd name="connsiteX2" fmla="*/ 242930 w 329630"/>
              <a:gd name="connsiteY2" fmla="*/ 304624 h 684485"/>
              <a:gd name="connsiteX3" fmla="*/ 329631 w 329630"/>
              <a:gd name="connsiteY3" fmla="*/ 684485 h 684485"/>
              <a:gd name="connsiteX4" fmla="*/ 86701 w 329630"/>
              <a:gd name="connsiteY4" fmla="*/ 379861 h 684485"/>
              <a:gd name="connsiteX5" fmla="*/ 86701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79861"/>
                </a:moveTo>
                <a:lnTo>
                  <a:pt x="0" y="0"/>
                </a:lnTo>
                <a:lnTo>
                  <a:pt x="242930" y="304624"/>
                </a:lnTo>
                <a:lnTo>
                  <a:pt x="329631" y="68448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9" name="Freeform: Shape 328">
            <a:extLst>
              <a:ext uri="{FF2B5EF4-FFF2-40B4-BE49-F238E27FC236}">
                <a16:creationId xmlns:a16="http://schemas.microsoft.com/office/drawing/2014/main" id="{5020DE0D-F7A2-6E77-29FF-EA760E9B4709}"/>
              </a:ext>
            </a:extLst>
          </p:cNvPr>
          <p:cNvSpPr/>
          <p:nvPr/>
        </p:nvSpPr>
        <p:spPr>
          <a:xfrm>
            <a:off x="6169032" y="-1107732"/>
            <a:ext cx="329630" cy="684485"/>
          </a:xfrm>
          <a:custGeom>
            <a:avLst/>
            <a:gdLst>
              <a:gd name="connsiteX0" fmla="*/ 86701 w 329630"/>
              <a:gd name="connsiteY0" fmla="*/ 379861 h 684485"/>
              <a:gd name="connsiteX1" fmla="*/ 0 w 329630"/>
              <a:gd name="connsiteY1" fmla="*/ 0 h 684485"/>
              <a:gd name="connsiteX2" fmla="*/ 242930 w 329630"/>
              <a:gd name="connsiteY2" fmla="*/ 304625 h 684485"/>
              <a:gd name="connsiteX3" fmla="*/ 329631 w 329630"/>
              <a:gd name="connsiteY3" fmla="*/ 684485 h 684485"/>
              <a:gd name="connsiteX4" fmla="*/ 86701 w 329630"/>
              <a:gd name="connsiteY4" fmla="*/ 379861 h 684485"/>
              <a:gd name="connsiteX5" fmla="*/ 86701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79861"/>
                </a:moveTo>
                <a:lnTo>
                  <a:pt x="0" y="0"/>
                </a:lnTo>
                <a:lnTo>
                  <a:pt x="242930" y="304625"/>
                </a:lnTo>
                <a:lnTo>
                  <a:pt x="329631" y="68448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44042846-C81B-9C72-84CD-9BDFC150A97B}"/>
              </a:ext>
            </a:extLst>
          </p:cNvPr>
          <p:cNvSpPr/>
          <p:nvPr/>
        </p:nvSpPr>
        <p:spPr>
          <a:xfrm>
            <a:off x="1592530" y="2348175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60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358D341A-515B-8ADA-52E2-4BE5DDFA4120}"/>
              </a:ext>
            </a:extLst>
          </p:cNvPr>
          <p:cNvSpPr/>
          <p:nvPr/>
        </p:nvSpPr>
        <p:spPr>
          <a:xfrm>
            <a:off x="3910780" y="810151"/>
            <a:ext cx="485860" cy="609249"/>
          </a:xfrm>
          <a:custGeom>
            <a:avLst/>
            <a:gdLst>
              <a:gd name="connsiteX0" fmla="*/ 0 w 485860"/>
              <a:gd name="connsiteY0" fmla="*/ 304625 h 609249"/>
              <a:gd name="connsiteX1" fmla="*/ 242930 w 485860"/>
              <a:gd name="connsiteY1" fmla="*/ 0 h 609249"/>
              <a:gd name="connsiteX2" fmla="*/ 485860 w 485860"/>
              <a:gd name="connsiteY2" fmla="*/ 304625 h 609249"/>
              <a:gd name="connsiteX3" fmla="*/ 242930 w 485860"/>
              <a:gd name="connsiteY3" fmla="*/ 609249 h 609249"/>
              <a:gd name="connsiteX4" fmla="*/ 0 w 485860"/>
              <a:gd name="connsiteY4" fmla="*/ 304625 h 609249"/>
              <a:gd name="connsiteX5" fmla="*/ 0 w 485860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59E9773D-EB7B-0D74-C302-DE064E6611DD}"/>
              </a:ext>
            </a:extLst>
          </p:cNvPr>
          <p:cNvSpPr/>
          <p:nvPr/>
        </p:nvSpPr>
        <p:spPr>
          <a:xfrm>
            <a:off x="608926" y="3581575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60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405461FC-14FA-7146-D575-3B3B9D3509D7}"/>
              </a:ext>
            </a:extLst>
          </p:cNvPr>
          <p:cNvSpPr/>
          <p:nvPr/>
        </p:nvSpPr>
        <p:spPr>
          <a:xfrm>
            <a:off x="-812421" y="4266060"/>
            <a:ext cx="485859" cy="609248"/>
          </a:xfrm>
          <a:custGeom>
            <a:avLst/>
            <a:gdLst>
              <a:gd name="connsiteX0" fmla="*/ 0 w 485859"/>
              <a:gd name="connsiteY0" fmla="*/ 304624 h 609248"/>
              <a:gd name="connsiteX1" fmla="*/ 242930 w 485859"/>
              <a:gd name="connsiteY1" fmla="*/ 0 h 609248"/>
              <a:gd name="connsiteX2" fmla="*/ 485860 w 485859"/>
              <a:gd name="connsiteY2" fmla="*/ 304624 h 609248"/>
              <a:gd name="connsiteX3" fmla="*/ 242930 w 485859"/>
              <a:gd name="connsiteY3" fmla="*/ 609249 h 609248"/>
              <a:gd name="connsiteX4" fmla="*/ 0 w 485859"/>
              <a:gd name="connsiteY4" fmla="*/ 304624 h 609248"/>
              <a:gd name="connsiteX5" fmla="*/ 0 w 485859"/>
              <a:gd name="connsiteY5" fmla="*/ 304624 h 609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8">
                <a:moveTo>
                  <a:pt x="0" y="304624"/>
                </a:moveTo>
                <a:lnTo>
                  <a:pt x="242930" y="0"/>
                </a:lnTo>
                <a:lnTo>
                  <a:pt x="485860" y="304624"/>
                </a:lnTo>
                <a:lnTo>
                  <a:pt x="242930" y="609249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5BB8F8EB-1F57-B9AE-B156-10EF691F0F5A}"/>
              </a:ext>
            </a:extLst>
          </p:cNvPr>
          <p:cNvSpPr/>
          <p:nvPr/>
        </p:nvSpPr>
        <p:spPr>
          <a:xfrm>
            <a:off x="6012803" y="-727872"/>
            <a:ext cx="485860" cy="609249"/>
          </a:xfrm>
          <a:custGeom>
            <a:avLst/>
            <a:gdLst>
              <a:gd name="connsiteX0" fmla="*/ 0 w 485860"/>
              <a:gd name="connsiteY0" fmla="*/ 304625 h 609249"/>
              <a:gd name="connsiteX1" fmla="*/ 242930 w 485860"/>
              <a:gd name="connsiteY1" fmla="*/ 0 h 609249"/>
              <a:gd name="connsiteX2" fmla="*/ 485860 w 485860"/>
              <a:gd name="connsiteY2" fmla="*/ 304625 h 609249"/>
              <a:gd name="connsiteX3" fmla="*/ 242930 w 485860"/>
              <a:gd name="connsiteY3" fmla="*/ 609249 h 609249"/>
              <a:gd name="connsiteX4" fmla="*/ 0 w 485860"/>
              <a:gd name="connsiteY4" fmla="*/ 304625 h 609249"/>
              <a:gd name="connsiteX5" fmla="*/ 0 w 485860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98F7F72B-98AA-CE7E-191A-5D685752C294}"/>
              </a:ext>
            </a:extLst>
          </p:cNvPr>
          <p:cNvSpPr/>
          <p:nvPr/>
        </p:nvSpPr>
        <p:spPr>
          <a:xfrm>
            <a:off x="-1406395" y="5499460"/>
            <a:ext cx="485859" cy="609248"/>
          </a:xfrm>
          <a:custGeom>
            <a:avLst/>
            <a:gdLst>
              <a:gd name="connsiteX0" fmla="*/ 0 w 485859"/>
              <a:gd name="connsiteY0" fmla="*/ 304624 h 609248"/>
              <a:gd name="connsiteX1" fmla="*/ 242930 w 485859"/>
              <a:gd name="connsiteY1" fmla="*/ 0 h 609248"/>
              <a:gd name="connsiteX2" fmla="*/ 485860 w 485859"/>
              <a:gd name="connsiteY2" fmla="*/ 304624 h 609248"/>
              <a:gd name="connsiteX3" fmla="*/ 242930 w 485859"/>
              <a:gd name="connsiteY3" fmla="*/ 609249 h 609248"/>
              <a:gd name="connsiteX4" fmla="*/ 0 w 485859"/>
              <a:gd name="connsiteY4" fmla="*/ 304624 h 609248"/>
              <a:gd name="connsiteX5" fmla="*/ 0 w 485859"/>
              <a:gd name="connsiteY5" fmla="*/ 304624 h 609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8">
                <a:moveTo>
                  <a:pt x="0" y="304624"/>
                </a:moveTo>
                <a:lnTo>
                  <a:pt x="242930" y="0"/>
                </a:lnTo>
                <a:lnTo>
                  <a:pt x="485860" y="304624"/>
                </a:lnTo>
                <a:lnTo>
                  <a:pt x="242930" y="609249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126FA397-CF79-E4AC-C2E2-E7983953D5DB}"/>
              </a:ext>
            </a:extLst>
          </p:cNvPr>
          <p:cNvSpPr/>
          <p:nvPr/>
        </p:nvSpPr>
        <p:spPr>
          <a:xfrm>
            <a:off x="6996406" y="-1961271"/>
            <a:ext cx="485860" cy="609249"/>
          </a:xfrm>
          <a:custGeom>
            <a:avLst/>
            <a:gdLst>
              <a:gd name="connsiteX0" fmla="*/ 0 w 485860"/>
              <a:gd name="connsiteY0" fmla="*/ 304625 h 609249"/>
              <a:gd name="connsiteX1" fmla="*/ 242930 w 485860"/>
              <a:gd name="connsiteY1" fmla="*/ 0 h 609249"/>
              <a:gd name="connsiteX2" fmla="*/ 485860 w 485860"/>
              <a:gd name="connsiteY2" fmla="*/ 304625 h 609249"/>
              <a:gd name="connsiteX3" fmla="*/ 242930 w 485860"/>
              <a:gd name="connsiteY3" fmla="*/ 609249 h 609249"/>
              <a:gd name="connsiteX4" fmla="*/ 0 w 485860"/>
              <a:gd name="connsiteY4" fmla="*/ 304625 h 609249"/>
              <a:gd name="connsiteX5" fmla="*/ 0 w 485860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DADC6D9E-0ECA-FB85-5BEE-7096FD88302F}"/>
              </a:ext>
            </a:extLst>
          </p:cNvPr>
          <p:cNvSpPr/>
          <p:nvPr/>
        </p:nvSpPr>
        <p:spPr>
          <a:xfrm>
            <a:off x="8222940" y="4266060"/>
            <a:ext cx="680674" cy="853538"/>
          </a:xfrm>
          <a:custGeom>
            <a:avLst/>
            <a:gdLst>
              <a:gd name="connsiteX0" fmla="*/ 0 w 680674"/>
              <a:gd name="connsiteY0" fmla="*/ 548914 h 853538"/>
              <a:gd name="connsiteX1" fmla="*/ 86700 w 680674"/>
              <a:gd name="connsiteY1" fmla="*/ 169054 h 853538"/>
              <a:gd name="connsiteX2" fmla="*/ 437745 w 680674"/>
              <a:gd name="connsiteY2" fmla="*/ 0 h 853538"/>
              <a:gd name="connsiteX3" fmla="*/ 680674 w 680674"/>
              <a:gd name="connsiteY3" fmla="*/ 304624 h 853538"/>
              <a:gd name="connsiteX4" fmla="*/ 593974 w 680674"/>
              <a:gd name="connsiteY4" fmla="*/ 684485 h 853538"/>
              <a:gd name="connsiteX5" fmla="*/ 242930 w 680674"/>
              <a:gd name="connsiteY5" fmla="*/ 853539 h 853538"/>
              <a:gd name="connsiteX6" fmla="*/ 0 w 680674"/>
              <a:gd name="connsiteY6" fmla="*/ 548914 h 853538"/>
              <a:gd name="connsiteX7" fmla="*/ 0 w 680674"/>
              <a:gd name="connsiteY7" fmla="*/ 548914 h 853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674" h="853538">
                <a:moveTo>
                  <a:pt x="0" y="548914"/>
                </a:moveTo>
                <a:lnTo>
                  <a:pt x="86700" y="169054"/>
                </a:lnTo>
                <a:lnTo>
                  <a:pt x="437745" y="0"/>
                </a:lnTo>
                <a:lnTo>
                  <a:pt x="680674" y="304624"/>
                </a:lnTo>
                <a:lnTo>
                  <a:pt x="593974" y="684485"/>
                </a:lnTo>
                <a:lnTo>
                  <a:pt x="242930" y="853539"/>
                </a:lnTo>
                <a:lnTo>
                  <a:pt x="0" y="548914"/>
                </a:lnTo>
                <a:lnTo>
                  <a:pt x="0" y="54891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9EBFBF59-A0B1-65E5-D075-FF5B528878AA}"/>
              </a:ext>
            </a:extLst>
          </p:cNvPr>
          <p:cNvSpPr/>
          <p:nvPr/>
        </p:nvSpPr>
        <p:spPr>
          <a:xfrm>
            <a:off x="9908631" y="3201714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4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4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5D09E3C3-1337-294B-4695-8DA005B3B286}"/>
              </a:ext>
            </a:extLst>
          </p:cNvPr>
          <p:cNvSpPr/>
          <p:nvPr/>
        </p:nvSpPr>
        <p:spPr>
          <a:xfrm>
            <a:off x="6558661" y="5424224"/>
            <a:ext cx="329630" cy="684484"/>
          </a:xfrm>
          <a:custGeom>
            <a:avLst/>
            <a:gdLst>
              <a:gd name="connsiteX0" fmla="*/ 0 w 329630"/>
              <a:gd name="connsiteY0" fmla="*/ 379860 h 684484"/>
              <a:gd name="connsiteX1" fmla="*/ 86701 w 329630"/>
              <a:gd name="connsiteY1" fmla="*/ 0 h 684484"/>
              <a:gd name="connsiteX2" fmla="*/ 329631 w 329630"/>
              <a:gd name="connsiteY2" fmla="*/ 304625 h 684484"/>
              <a:gd name="connsiteX3" fmla="*/ 242930 w 329630"/>
              <a:gd name="connsiteY3" fmla="*/ 684485 h 684484"/>
              <a:gd name="connsiteX4" fmla="*/ 0 w 329630"/>
              <a:gd name="connsiteY4" fmla="*/ 379860 h 684484"/>
              <a:gd name="connsiteX5" fmla="*/ 0 w 329630"/>
              <a:gd name="connsiteY5" fmla="*/ 379860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79860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A1C1CB7F-95AB-45B5-E075-4CE527C32DB3}"/>
              </a:ext>
            </a:extLst>
          </p:cNvPr>
          <p:cNvSpPr/>
          <p:nvPr/>
        </p:nvSpPr>
        <p:spPr>
          <a:xfrm>
            <a:off x="10892234" y="1968315"/>
            <a:ext cx="416331" cy="1064345"/>
          </a:xfrm>
          <a:custGeom>
            <a:avLst/>
            <a:gdLst>
              <a:gd name="connsiteX0" fmla="*/ 86701 w 416331"/>
              <a:gd name="connsiteY0" fmla="*/ 759721 h 1064345"/>
              <a:gd name="connsiteX1" fmla="*/ 0 w 416331"/>
              <a:gd name="connsiteY1" fmla="*/ 379861 h 1064345"/>
              <a:gd name="connsiteX2" fmla="*/ 86701 w 416331"/>
              <a:gd name="connsiteY2" fmla="*/ 0 h 1064345"/>
              <a:gd name="connsiteX3" fmla="*/ 329631 w 416331"/>
              <a:gd name="connsiteY3" fmla="*/ 304625 h 1064345"/>
              <a:gd name="connsiteX4" fmla="*/ 416332 w 416331"/>
              <a:gd name="connsiteY4" fmla="*/ 684485 h 1064345"/>
              <a:gd name="connsiteX5" fmla="*/ 329631 w 416331"/>
              <a:gd name="connsiteY5" fmla="*/ 1064346 h 1064345"/>
              <a:gd name="connsiteX6" fmla="*/ 86701 w 416331"/>
              <a:gd name="connsiteY6" fmla="*/ 759721 h 1064345"/>
              <a:gd name="connsiteX7" fmla="*/ 86701 w 416331"/>
              <a:gd name="connsiteY7" fmla="*/ 759721 h 10643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6331" h="1064345">
                <a:moveTo>
                  <a:pt x="86701" y="759721"/>
                </a:moveTo>
                <a:lnTo>
                  <a:pt x="0" y="379861"/>
                </a:lnTo>
                <a:lnTo>
                  <a:pt x="86701" y="0"/>
                </a:lnTo>
                <a:lnTo>
                  <a:pt x="329631" y="304625"/>
                </a:lnTo>
                <a:lnTo>
                  <a:pt x="416332" y="684485"/>
                </a:lnTo>
                <a:lnTo>
                  <a:pt x="329631" y="1064346"/>
                </a:lnTo>
                <a:lnTo>
                  <a:pt x="86701" y="759721"/>
                </a:lnTo>
                <a:lnTo>
                  <a:pt x="86701" y="75972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F0C21CF0-A464-450D-1C93-493A865DD8F4}"/>
              </a:ext>
            </a:extLst>
          </p:cNvPr>
          <p:cNvSpPr/>
          <p:nvPr/>
        </p:nvSpPr>
        <p:spPr>
          <a:xfrm>
            <a:off x="5575058" y="6657623"/>
            <a:ext cx="329630" cy="684484"/>
          </a:xfrm>
          <a:custGeom>
            <a:avLst/>
            <a:gdLst>
              <a:gd name="connsiteX0" fmla="*/ 0 w 329630"/>
              <a:gd name="connsiteY0" fmla="*/ 379861 h 684484"/>
              <a:gd name="connsiteX1" fmla="*/ 86701 w 329630"/>
              <a:gd name="connsiteY1" fmla="*/ 0 h 684484"/>
              <a:gd name="connsiteX2" fmla="*/ 329631 w 329630"/>
              <a:gd name="connsiteY2" fmla="*/ 304625 h 684484"/>
              <a:gd name="connsiteX3" fmla="*/ 242930 w 329630"/>
              <a:gd name="connsiteY3" fmla="*/ 684485 h 684484"/>
              <a:gd name="connsiteX4" fmla="*/ 0 w 329630"/>
              <a:gd name="connsiteY4" fmla="*/ 379861 h 684484"/>
              <a:gd name="connsiteX5" fmla="*/ 0 w 329630"/>
              <a:gd name="connsiteY5" fmla="*/ 379861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67058BB0-3DEE-3FC4-DD25-6C27B9F934DE}"/>
              </a:ext>
            </a:extLst>
          </p:cNvPr>
          <p:cNvSpPr/>
          <p:nvPr/>
        </p:nvSpPr>
        <p:spPr>
          <a:xfrm>
            <a:off x="4153710" y="7342108"/>
            <a:ext cx="329630" cy="684485"/>
          </a:xfrm>
          <a:custGeom>
            <a:avLst/>
            <a:gdLst>
              <a:gd name="connsiteX0" fmla="*/ 0 w 329630"/>
              <a:gd name="connsiteY0" fmla="*/ 379860 h 684485"/>
              <a:gd name="connsiteX1" fmla="*/ 86701 w 329630"/>
              <a:gd name="connsiteY1" fmla="*/ 0 h 684485"/>
              <a:gd name="connsiteX2" fmla="*/ 329631 w 329630"/>
              <a:gd name="connsiteY2" fmla="*/ 304624 h 684485"/>
              <a:gd name="connsiteX3" fmla="*/ 242930 w 329630"/>
              <a:gd name="connsiteY3" fmla="*/ 684485 h 684485"/>
              <a:gd name="connsiteX4" fmla="*/ 0 w 329630"/>
              <a:gd name="connsiteY4" fmla="*/ 379860 h 684485"/>
              <a:gd name="connsiteX5" fmla="*/ 0 w 329630"/>
              <a:gd name="connsiteY5" fmla="*/ 379860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0"/>
                </a:moveTo>
                <a:lnTo>
                  <a:pt x="86701" y="0"/>
                </a:lnTo>
                <a:lnTo>
                  <a:pt x="329631" y="304624"/>
                </a:lnTo>
                <a:lnTo>
                  <a:pt x="242930" y="684485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BBBB9AB5-DB8A-C02F-D572-716023224F6D}"/>
              </a:ext>
            </a:extLst>
          </p:cNvPr>
          <p:cNvSpPr/>
          <p:nvPr/>
        </p:nvSpPr>
        <p:spPr>
          <a:xfrm>
            <a:off x="3170107" y="8575508"/>
            <a:ext cx="329630" cy="684485"/>
          </a:xfrm>
          <a:custGeom>
            <a:avLst/>
            <a:gdLst>
              <a:gd name="connsiteX0" fmla="*/ 0 w 329630"/>
              <a:gd name="connsiteY0" fmla="*/ 379860 h 684485"/>
              <a:gd name="connsiteX1" fmla="*/ 86701 w 329630"/>
              <a:gd name="connsiteY1" fmla="*/ 0 h 684485"/>
              <a:gd name="connsiteX2" fmla="*/ 329631 w 329630"/>
              <a:gd name="connsiteY2" fmla="*/ 304624 h 684485"/>
              <a:gd name="connsiteX3" fmla="*/ 242930 w 329630"/>
              <a:gd name="connsiteY3" fmla="*/ 684485 h 684485"/>
              <a:gd name="connsiteX4" fmla="*/ 0 w 329630"/>
              <a:gd name="connsiteY4" fmla="*/ 379860 h 684485"/>
              <a:gd name="connsiteX5" fmla="*/ 0 w 329630"/>
              <a:gd name="connsiteY5" fmla="*/ 379860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0"/>
                </a:moveTo>
                <a:lnTo>
                  <a:pt x="86701" y="0"/>
                </a:lnTo>
                <a:lnTo>
                  <a:pt x="329631" y="304624"/>
                </a:lnTo>
                <a:lnTo>
                  <a:pt x="242930" y="684485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7EAF59C3-4554-FDD3-DE61-DEEB1AA1BC5E}"/>
              </a:ext>
            </a:extLst>
          </p:cNvPr>
          <p:cNvSpPr/>
          <p:nvPr/>
        </p:nvSpPr>
        <p:spPr>
          <a:xfrm>
            <a:off x="5817988" y="5804084"/>
            <a:ext cx="680674" cy="853539"/>
          </a:xfrm>
          <a:custGeom>
            <a:avLst/>
            <a:gdLst>
              <a:gd name="connsiteX0" fmla="*/ 86701 w 680674"/>
              <a:gd name="connsiteY0" fmla="*/ 548915 h 853539"/>
              <a:gd name="connsiteX1" fmla="*/ 0 w 680674"/>
              <a:gd name="connsiteY1" fmla="*/ 169054 h 853539"/>
              <a:gd name="connsiteX2" fmla="*/ 351044 w 680674"/>
              <a:gd name="connsiteY2" fmla="*/ 0 h 853539"/>
              <a:gd name="connsiteX3" fmla="*/ 593974 w 680674"/>
              <a:gd name="connsiteY3" fmla="*/ 304625 h 853539"/>
              <a:gd name="connsiteX4" fmla="*/ 680675 w 680674"/>
              <a:gd name="connsiteY4" fmla="*/ 684485 h 853539"/>
              <a:gd name="connsiteX5" fmla="*/ 329631 w 680674"/>
              <a:gd name="connsiteY5" fmla="*/ 853539 h 853539"/>
              <a:gd name="connsiteX6" fmla="*/ 86701 w 680674"/>
              <a:gd name="connsiteY6" fmla="*/ 548915 h 853539"/>
              <a:gd name="connsiteX7" fmla="*/ 86701 w 680674"/>
              <a:gd name="connsiteY7" fmla="*/ 548915 h 853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674" h="853539">
                <a:moveTo>
                  <a:pt x="86701" y="548915"/>
                </a:moveTo>
                <a:lnTo>
                  <a:pt x="0" y="169054"/>
                </a:lnTo>
                <a:lnTo>
                  <a:pt x="351044" y="0"/>
                </a:lnTo>
                <a:lnTo>
                  <a:pt x="593974" y="304625"/>
                </a:lnTo>
                <a:lnTo>
                  <a:pt x="680675" y="684485"/>
                </a:lnTo>
                <a:lnTo>
                  <a:pt x="329631" y="853539"/>
                </a:lnTo>
                <a:lnTo>
                  <a:pt x="86701" y="548915"/>
                </a:lnTo>
                <a:lnTo>
                  <a:pt x="86701" y="5489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54D785E9-86CB-B6C6-6F1E-E021A0558640}"/>
              </a:ext>
            </a:extLst>
          </p:cNvPr>
          <p:cNvSpPr/>
          <p:nvPr/>
        </p:nvSpPr>
        <p:spPr>
          <a:xfrm>
            <a:off x="7239336" y="5119599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22A28F6D-747A-E12E-9028-92C70010FE98}"/>
              </a:ext>
            </a:extLst>
          </p:cNvPr>
          <p:cNvSpPr/>
          <p:nvPr/>
        </p:nvSpPr>
        <p:spPr>
          <a:xfrm>
            <a:off x="5224014" y="7037484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4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4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A82225E8-C58D-0562-D300-1899CF886E08}"/>
              </a:ext>
            </a:extLst>
          </p:cNvPr>
          <p:cNvSpPr/>
          <p:nvPr/>
        </p:nvSpPr>
        <p:spPr>
          <a:xfrm>
            <a:off x="3802666" y="7721969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9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9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CC991DD0-A51C-8760-0C2E-09E04AC8D40F}"/>
              </a:ext>
            </a:extLst>
          </p:cNvPr>
          <p:cNvSpPr/>
          <p:nvPr/>
        </p:nvSpPr>
        <p:spPr>
          <a:xfrm>
            <a:off x="9206543" y="3412521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D451D901-2410-4FBE-C2A5-DBF931D54355}"/>
              </a:ext>
            </a:extLst>
          </p:cNvPr>
          <p:cNvSpPr/>
          <p:nvPr/>
        </p:nvSpPr>
        <p:spPr>
          <a:xfrm>
            <a:off x="2819063" y="8955368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4 w 593973"/>
              <a:gd name="connsiteY2" fmla="*/ 304625 h 473678"/>
              <a:gd name="connsiteX3" fmla="*/ 242930 w 593973"/>
              <a:gd name="connsiteY3" fmla="*/ 473679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9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8BF93B7E-2F73-CB60-0C9B-B821957B38EF}"/>
              </a:ext>
            </a:extLst>
          </p:cNvPr>
          <p:cNvSpPr/>
          <p:nvPr/>
        </p:nvSpPr>
        <p:spPr>
          <a:xfrm>
            <a:off x="10627891" y="2728036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4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4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7BB26C3E-BE87-5A55-1DE6-D4F7AC238105}"/>
              </a:ext>
            </a:extLst>
          </p:cNvPr>
          <p:cNvSpPr/>
          <p:nvPr/>
        </p:nvSpPr>
        <p:spPr>
          <a:xfrm>
            <a:off x="4240411" y="7342108"/>
            <a:ext cx="593974" cy="473678"/>
          </a:xfrm>
          <a:custGeom>
            <a:avLst/>
            <a:gdLst>
              <a:gd name="connsiteX0" fmla="*/ 242930 w 593974"/>
              <a:gd name="connsiteY0" fmla="*/ 304624 h 473678"/>
              <a:gd name="connsiteX1" fmla="*/ 0 w 593974"/>
              <a:gd name="connsiteY1" fmla="*/ 0 h 473678"/>
              <a:gd name="connsiteX2" fmla="*/ 351044 w 593974"/>
              <a:gd name="connsiteY2" fmla="*/ 169054 h 473678"/>
              <a:gd name="connsiteX3" fmla="*/ 593974 w 593974"/>
              <a:gd name="connsiteY3" fmla="*/ 473679 h 473678"/>
              <a:gd name="connsiteX4" fmla="*/ 242930 w 593974"/>
              <a:gd name="connsiteY4" fmla="*/ 304624 h 473678"/>
              <a:gd name="connsiteX5" fmla="*/ 242930 w 593974"/>
              <a:gd name="connsiteY5" fmla="*/ 30462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304624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9"/>
                </a:lnTo>
                <a:lnTo>
                  <a:pt x="242930" y="304624"/>
                </a:lnTo>
                <a:lnTo>
                  <a:pt x="24293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940A48FF-0F02-D170-2838-A1F2603473EB}"/>
              </a:ext>
            </a:extLst>
          </p:cNvPr>
          <p:cNvSpPr/>
          <p:nvPr/>
        </p:nvSpPr>
        <p:spPr>
          <a:xfrm>
            <a:off x="6645362" y="5119599"/>
            <a:ext cx="836903" cy="778303"/>
          </a:xfrm>
          <a:custGeom>
            <a:avLst/>
            <a:gdLst>
              <a:gd name="connsiteX0" fmla="*/ 242930 w 836903"/>
              <a:gd name="connsiteY0" fmla="*/ 609249 h 778303"/>
              <a:gd name="connsiteX1" fmla="*/ 0 w 836903"/>
              <a:gd name="connsiteY1" fmla="*/ 304625 h 778303"/>
              <a:gd name="connsiteX2" fmla="*/ 242930 w 836903"/>
              <a:gd name="connsiteY2" fmla="*/ 0 h 778303"/>
              <a:gd name="connsiteX3" fmla="*/ 593974 w 836903"/>
              <a:gd name="connsiteY3" fmla="*/ 169054 h 778303"/>
              <a:gd name="connsiteX4" fmla="*/ 836904 w 836903"/>
              <a:gd name="connsiteY4" fmla="*/ 473678 h 778303"/>
              <a:gd name="connsiteX5" fmla="*/ 593974 w 836903"/>
              <a:gd name="connsiteY5" fmla="*/ 778303 h 778303"/>
              <a:gd name="connsiteX6" fmla="*/ 242930 w 836903"/>
              <a:gd name="connsiteY6" fmla="*/ 609249 h 778303"/>
              <a:gd name="connsiteX7" fmla="*/ 242930 w 836903"/>
              <a:gd name="connsiteY7" fmla="*/ 609249 h 778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36903" h="778303">
                <a:moveTo>
                  <a:pt x="242930" y="609249"/>
                </a:moveTo>
                <a:lnTo>
                  <a:pt x="0" y="304625"/>
                </a:lnTo>
                <a:lnTo>
                  <a:pt x="242930" y="0"/>
                </a:lnTo>
                <a:lnTo>
                  <a:pt x="593974" y="169054"/>
                </a:lnTo>
                <a:lnTo>
                  <a:pt x="836904" y="473678"/>
                </a:lnTo>
                <a:lnTo>
                  <a:pt x="593974" y="778303"/>
                </a:lnTo>
                <a:lnTo>
                  <a:pt x="242930" y="609249"/>
                </a:lnTo>
                <a:lnTo>
                  <a:pt x="242930" y="60924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6AD2726C-1611-782A-01EA-D6D6620B90B8}"/>
              </a:ext>
            </a:extLst>
          </p:cNvPr>
          <p:cNvSpPr/>
          <p:nvPr/>
        </p:nvSpPr>
        <p:spPr>
          <a:xfrm>
            <a:off x="9557587" y="3412521"/>
            <a:ext cx="593974" cy="473678"/>
          </a:xfrm>
          <a:custGeom>
            <a:avLst/>
            <a:gdLst>
              <a:gd name="connsiteX0" fmla="*/ 242930 w 593974"/>
              <a:gd name="connsiteY0" fmla="*/ 304625 h 473678"/>
              <a:gd name="connsiteX1" fmla="*/ 0 w 593974"/>
              <a:gd name="connsiteY1" fmla="*/ 0 h 473678"/>
              <a:gd name="connsiteX2" fmla="*/ 351044 w 593974"/>
              <a:gd name="connsiteY2" fmla="*/ 169054 h 473678"/>
              <a:gd name="connsiteX3" fmla="*/ 593974 w 593974"/>
              <a:gd name="connsiteY3" fmla="*/ 473678 h 473678"/>
              <a:gd name="connsiteX4" fmla="*/ 242930 w 593974"/>
              <a:gd name="connsiteY4" fmla="*/ 304625 h 473678"/>
              <a:gd name="connsiteX5" fmla="*/ 24293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304625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8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6A2BB06E-CD8A-605E-C245-62793EA329AB}"/>
              </a:ext>
            </a:extLst>
          </p:cNvPr>
          <p:cNvSpPr/>
          <p:nvPr/>
        </p:nvSpPr>
        <p:spPr>
          <a:xfrm>
            <a:off x="8573983" y="3886200"/>
            <a:ext cx="329630" cy="684484"/>
          </a:xfrm>
          <a:custGeom>
            <a:avLst/>
            <a:gdLst>
              <a:gd name="connsiteX0" fmla="*/ 86701 w 329630"/>
              <a:gd name="connsiteY0" fmla="*/ 379861 h 684484"/>
              <a:gd name="connsiteX1" fmla="*/ 0 w 329630"/>
              <a:gd name="connsiteY1" fmla="*/ 0 h 684484"/>
              <a:gd name="connsiteX2" fmla="*/ 242930 w 329630"/>
              <a:gd name="connsiteY2" fmla="*/ 304625 h 684484"/>
              <a:gd name="connsiteX3" fmla="*/ 329631 w 329630"/>
              <a:gd name="connsiteY3" fmla="*/ 684485 h 684484"/>
              <a:gd name="connsiteX4" fmla="*/ 86701 w 329630"/>
              <a:gd name="connsiteY4" fmla="*/ 379861 h 684484"/>
              <a:gd name="connsiteX5" fmla="*/ 86701 w 329630"/>
              <a:gd name="connsiteY5" fmla="*/ 379861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86701" y="379861"/>
                </a:moveTo>
                <a:lnTo>
                  <a:pt x="0" y="0"/>
                </a:lnTo>
                <a:lnTo>
                  <a:pt x="242930" y="304625"/>
                </a:lnTo>
                <a:lnTo>
                  <a:pt x="329631" y="68448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94CDC2E6-19DC-C4EC-53E6-4191765B301D}"/>
              </a:ext>
            </a:extLst>
          </p:cNvPr>
          <p:cNvSpPr/>
          <p:nvPr/>
        </p:nvSpPr>
        <p:spPr>
          <a:xfrm>
            <a:off x="3559736" y="8195647"/>
            <a:ext cx="329630" cy="684484"/>
          </a:xfrm>
          <a:custGeom>
            <a:avLst/>
            <a:gdLst>
              <a:gd name="connsiteX0" fmla="*/ 86701 w 329630"/>
              <a:gd name="connsiteY0" fmla="*/ 379860 h 684484"/>
              <a:gd name="connsiteX1" fmla="*/ 0 w 329630"/>
              <a:gd name="connsiteY1" fmla="*/ 0 h 684484"/>
              <a:gd name="connsiteX2" fmla="*/ 242930 w 329630"/>
              <a:gd name="connsiteY2" fmla="*/ 304624 h 684484"/>
              <a:gd name="connsiteX3" fmla="*/ 329631 w 329630"/>
              <a:gd name="connsiteY3" fmla="*/ 684485 h 684484"/>
              <a:gd name="connsiteX4" fmla="*/ 86701 w 329630"/>
              <a:gd name="connsiteY4" fmla="*/ 379860 h 684484"/>
              <a:gd name="connsiteX5" fmla="*/ 86701 w 329630"/>
              <a:gd name="connsiteY5" fmla="*/ 379860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86701" y="379860"/>
                </a:moveTo>
                <a:lnTo>
                  <a:pt x="0" y="0"/>
                </a:lnTo>
                <a:lnTo>
                  <a:pt x="242930" y="304624"/>
                </a:lnTo>
                <a:lnTo>
                  <a:pt x="329631" y="684485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DAF42EDD-3087-63CC-97F3-0AF78B7506A5}"/>
              </a:ext>
            </a:extLst>
          </p:cNvPr>
          <p:cNvSpPr/>
          <p:nvPr/>
        </p:nvSpPr>
        <p:spPr>
          <a:xfrm>
            <a:off x="5661759" y="6352999"/>
            <a:ext cx="485860" cy="609249"/>
          </a:xfrm>
          <a:custGeom>
            <a:avLst/>
            <a:gdLst>
              <a:gd name="connsiteX0" fmla="*/ 0 w 485860"/>
              <a:gd name="connsiteY0" fmla="*/ 304625 h 609249"/>
              <a:gd name="connsiteX1" fmla="*/ 242930 w 485860"/>
              <a:gd name="connsiteY1" fmla="*/ 0 h 609249"/>
              <a:gd name="connsiteX2" fmla="*/ 485860 w 485860"/>
              <a:gd name="connsiteY2" fmla="*/ 304625 h 609249"/>
              <a:gd name="connsiteX3" fmla="*/ 242930 w 485860"/>
              <a:gd name="connsiteY3" fmla="*/ 609249 h 609249"/>
              <a:gd name="connsiteX4" fmla="*/ 0 w 485860"/>
              <a:gd name="connsiteY4" fmla="*/ 304625 h 609249"/>
              <a:gd name="connsiteX5" fmla="*/ 0 w 485860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98A88572-97AC-46A1-BF7D-FAEF35C6E759}"/>
              </a:ext>
            </a:extLst>
          </p:cNvPr>
          <p:cNvSpPr/>
          <p:nvPr/>
        </p:nvSpPr>
        <p:spPr>
          <a:xfrm>
            <a:off x="7980010" y="4814974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59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59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0A6AA636-B974-2282-0FC4-B2E0A31FA2E7}"/>
              </a:ext>
            </a:extLst>
          </p:cNvPr>
          <p:cNvSpPr/>
          <p:nvPr/>
        </p:nvSpPr>
        <p:spPr>
          <a:xfrm>
            <a:off x="8963613" y="3581575"/>
            <a:ext cx="485860" cy="609249"/>
          </a:xfrm>
          <a:custGeom>
            <a:avLst/>
            <a:gdLst>
              <a:gd name="connsiteX0" fmla="*/ 0 w 485860"/>
              <a:gd name="connsiteY0" fmla="*/ 304625 h 609249"/>
              <a:gd name="connsiteX1" fmla="*/ 242930 w 485860"/>
              <a:gd name="connsiteY1" fmla="*/ 0 h 609249"/>
              <a:gd name="connsiteX2" fmla="*/ 485860 w 485860"/>
              <a:gd name="connsiteY2" fmla="*/ 304625 h 609249"/>
              <a:gd name="connsiteX3" fmla="*/ 242930 w 485860"/>
              <a:gd name="connsiteY3" fmla="*/ 609249 h 609249"/>
              <a:gd name="connsiteX4" fmla="*/ 0 w 485860"/>
              <a:gd name="connsiteY4" fmla="*/ 304625 h 609249"/>
              <a:gd name="connsiteX5" fmla="*/ 0 w 485860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AB930E6E-5153-390C-EF18-B7BA353C4F03}"/>
              </a:ext>
            </a:extLst>
          </p:cNvPr>
          <p:cNvSpPr/>
          <p:nvPr/>
        </p:nvSpPr>
        <p:spPr>
          <a:xfrm>
            <a:off x="3559736" y="7891022"/>
            <a:ext cx="485860" cy="609249"/>
          </a:xfrm>
          <a:custGeom>
            <a:avLst/>
            <a:gdLst>
              <a:gd name="connsiteX0" fmla="*/ 0 w 485860"/>
              <a:gd name="connsiteY0" fmla="*/ 304625 h 609249"/>
              <a:gd name="connsiteX1" fmla="*/ 242930 w 485860"/>
              <a:gd name="connsiteY1" fmla="*/ 0 h 609249"/>
              <a:gd name="connsiteX2" fmla="*/ 485860 w 485860"/>
              <a:gd name="connsiteY2" fmla="*/ 304625 h 609249"/>
              <a:gd name="connsiteX3" fmla="*/ 242930 w 485860"/>
              <a:gd name="connsiteY3" fmla="*/ 609249 h 609249"/>
              <a:gd name="connsiteX4" fmla="*/ 0 w 485860"/>
              <a:gd name="connsiteY4" fmla="*/ 304625 h 609249"/>
              <a:gd name="connsiteX5" fmla="*/ 0 w 485860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7D7892C7-3140-FA22-3DE0-2CE65FD16BAB}"/>
              </a:ext>
            </a:extLst>
          </p:cNvPr>
          <p:cNvSpPr/>
          <p:nvPr/>
        </p:nvSpPr>
        <p:spPr>
          <a:xfrm>
            <a:off x="10384961" y="2897090"/>
            <a:ext cx="485860" cy="609248"/>
          </a:xfrm>
          <a:custGeom>
            <a:avLst/>
            <a:gdLst>
              <a:gd name="connsiteX0" fmla="*/ 0 w 485860"/>
              <a:gd name="connsiteY0" fmla="*/ 304624 h 609248"/>
              <a:gd name="connsiteX1" fmla="*/ 242930 w 485860"/>
              <a:gd name="connsiteY1" fmla="*/ 0 h 609248"/>
              <a:gd name="connsiteX2" fmla="*/ 485860 w 485860"/>
              <a:gd name="connsiteY2" fmla="*/ 304624 h 609248"/>
              <a:gd name="connsiteX3" fmla="*/ 242930 w 485860"/>
              <a:gd name="connsiteY3" fmla="*/ 609249 h 609248"/>
              <a:gd name="connsiteX4" fmla="*/ 0 w 485860"/>
              <a:gd name="connsiteY4" fmla="*/ 304624 h 609248"/>
              <a:gd name="connsiteX5" fmla="*/ 0 w 485860"/>
              <a:gd name="connsiteY5" fmla="*/ 304624 h 609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8">
                <a:moveTo>
                  <a:pt x="0" y="304624"/>
                </a:moveTo>
                <a:lnTo>
                  <a:pt x="242930" y="0"/>
                </a:lnTo>
                <a:lnTo>
                  <a:pt x="485860" y="304624"/>
                </a:lnTo>
                <a:lnTo>
                  <a:pt x="242930" y="609249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FE906500-5555-9456-2D31-B4E19BC2644D}"/>
              </a:ext>
            </a:extLst>
          </p:cNvPr>
          <p:cNvSpPr/>
          <p:nvPr/>
        </p:nvSpPr>
        <p:spPr>
          <a:xfrm>
            <a:off x="2576133" y="9124422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60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1AA86B87-8D34-2801-B243-070DF539ECA4}"/>
              </a:ext>
            </a:extLst>
          </p:cNvPr>
          <p:cNvSpPr/>
          <p:nvPr/>
        </p:nvSpPr>
        <p:spPr>
          <a:xfrm>
            <a:off x="10978935" y="1663690"/>
            <a:ext cx="485860" cy="609249"/>
          </a:xfrm>
          <a:custGeom>
            <a:avLst/>
            <a:gdLst>
              <a:gd name="connsiteX0" fmla="*/ 0 w 485860"/>
              <a:gd name="connsiteY0" fmla="*/ 304625 h 609249"/>
              <a:gd name="connsiteX1" fmla="*/ 242930 w 485860"/>
              <a:gd name="connsiteY1" fmla="*/ 0 h 609249"/>
              <a:gd name="connsiteX2" fmla="*/ 485860 w 485860"/>
              <a:gd name="connsiteY2" fmla="*/ 304625 h 609249"/>
              <a:gd name="connsiteX3" fmla="*/ 242930 w 485860"/>
              <a:gd name="connsiteY3" fmla="*/ 609249 h 609249"/>
              <a:gd name="connsiteX4" fmla="*/ 0 w 485860"/>
              <a:gd name="connsiteY4" fmla="*/ 304625 h 609249"/>
              <a:gd name="connsiteX5" fmla="*/ 0 w 485860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174D9519-B943-ED42-E38B-986242BF9C32}"/>
              </a:ext>
            </a:extLst>
          </p:cNvPr>
          <p:cNvSpPr/>
          <p:nvPr/>
        </p:nvSpPr>
        <p:spPr>
          <a:xfrm>
            <a:off x="-179861" y="2348175"/>
            <a:ext cx="680674" cy="853539"/>
          </a:xfrm>
          <a:custGeom>
            <a:avLst/>
            <a:gdLst>
              <a:gd name="connsiteX0" fmla="*/ 0 w 680674"/>
              <a:gd name="connsiteY0" fmla="*/ 548915 h 853539"/>
              <a:gd name="connsiteX1" fmla="*/ 86701 w 680674"/>
              <a:gd name="connsiteY1" fmla="*/ 169054 h 853539"/>
              <a:gd name="connsiteX2" fmla="*/ 437745 w 680674"/>
              <a:gd name="connsiteY2" fmla="*/ 0 h 853539"/>
              <a:gd name="connsiteX3" fmla="*/ 680675 w 680674"/>
              <a:gd name="connsiteY3" fmla="*/ 304625 h 853539"/>
              <a:gd name="connsiteX4" fmla="*/ 593974 w 680674"/>
              <a:gd name="connsiteY4" fmla="*/ 684485 h 853539"/>
              <a:gd name="connsiteX5" fmla="*/ 242930 w 680674"/>
              <a:gd name="connsiteY5" fmla="*/ 853539 h 853539"/>
              <a:gd name="connsiteX6" fmla="*/ 0 w 680674"/>
              <a:gd name="connsiteY6" fmla="*/ 548915 h 853539"/>
              <a:gd name="connsiteX7" fmla="*/ 0 w 680674"/>
              <a:gd name="connsiteY7" fmla="*/ 548915 h 853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674" h="853539">
                <a:moveTo>
                  <a:pt x="0" y="548915"/>
                </a:moveTo>
                <a:lnTo>
                  <a:pt x="86701" y="169054"/>
                </a:lnTo>
                <a:lnTo>
                  <a:pt x="437745" y="0"/>
                </a:lnTo>
                <a:lnTo>
                  <a:pt x="680675" y="304625"/>
                </a:lnTo>
                <a:lnTo>
                  <a:pt x="593974" y="684485"/>
                </a:lnTo>
                <a:lnTo>
                  <a:pt x="242930" y="853539"/>
                </a:lnTo>
                <a:lnTo>
                  <a:pt x="0" y="548915"/>
                </a:lnTo>
                <a:lnTo>
                  <a:pt x="0" y="5489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2503AE2B-1AEA-06D1-B59A-6D0E31CD28BA}"/>
              </a:ext>
            </a:extLst>
          </p:cNvPr>
          <p:cNvSpPr/>
          <p:nvPr/>
        </p:nvSpPr>
        <p:spPr>
          <a:xfrm>
            <a:off x="1154785" y="1114776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C5B3D27B-5816-4E8E-43E2-C2A796A31ADC}"/>
              </a:ext>
            </a:extLst>
          </p:cNvPr>
          <p:cNvSpPr/>
          <p:nvPr/>
        </p:nvSpPr>
        <p:spPr>
          <a:xfrm>
            <a:off x="-1601210" y="3201714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4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4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13B68500-EDC4-B85E-46DC-3FF3634C58A3}"/>
              </a:ext>
            </a:extLst>
          </p:cNvPr>
          <p:cNvSpPr/>
          <p:nvPr/>
        </p:nvSpPr>
        <p:spPr>
          <a:xfrm>
            <a:off x="2576133" y="430291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B50EECA9-C907-0D45-F464-EA1793E07ED6}"/>
              </a:ext>
            </a:extLst>
          </p:cNvPr>
          <p:cNvSpPr/>
          <p:nvPr/>
        </p:nvSpPr>
        <p:spPr>
          <a:xfrm>
            <a:off x="3802666" y="-1107732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2B232372-1B05-7132-43DC-D84E6E4E8212}"/>
              </a:ext>
            </a:extLst>
          </p:cNvPr>
          <p:cNvSpPr/>
          <p:nvPr/>
        </p:nvSpPr>
        <p:spPr>
          <a:xfrm>
            <a:off x="2819063" y="-423247"/>
            <a:ext cx="680674" cy="853539"/>
          </a:xfrm>
          <a:custGeom>
            <a:avLst/>
            <a:gdLst>
              <a:gd name="connsiteX0" fmla="*/ 86701 w 680674"/>
              <a:gd name="connsiteY0" fmla="*/ 548914 h 853539"/>
              <a:gd name="connsiteX1" fmla="*/ 0 w 680674"/>
              <a:gd name="connsiteY1" fmla="*/ 169054 h 853539"/>
              <a:gd name="connsiteX2" fmla="*/ 351044 w 680674"/>
              <a:gd name="connsiteY2" fmla="*/ 0 h 853539"/>
              <a:gd name="connsiteX3" fmla="*/ 593974 w 680674"/>
              <a:gd name="connsiteY3" fmla="*/ 304625 h 853539"/>
              <a:gd name="connsiteX4" fmla="*/ 680675 w 680674"/>
              <a:gd name="connsiteY4" fmla="*/ 684485 h 853539"/>
              <a:gd name="connsiteX5" fmla="*/ 329631 w 680674"/>
              <a:gd name="connsiteY5" fmla="*/ 853539 h 853539"/>
              <a:gd name="connsiteX6" fmla="*/ 86701 w 680674"/>
              <a:gd name="connsiteY6" fmla="*/ 548914 h 853539"/>
              <a:gd name="connsiteX7" fmla="*/ 86701 w 680674"/>
              <a:gd name="connsiteY7" fmla="*/ 548914 h 853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674" h="853539">
                <a:moveTo>
                  <a:pt x="86701" y="548914"/>
                </a:moveTo>
                <a:lnTo>
                  <a:pt x="0" y="169054"/>
                </a:lnTo>
                <a:lnTo>
                  <a:pt x="351044" y="0"/>
                </a:lnTo>
                <a:lnTo>
                  <a:pt x="593974" y="304625"/>
                </a:lnTo>
                <a:lnTo>
                  <a:pt x="680675" y="684485"/>
                </a:lnTo>
                <a:lnTo>
                  <a:pt x="329631" y="853539"/>
                </a:lnTo>
                <a:lnTo>
                  <a:pt x="86701" y="548914"/>
                </a:lnTo>
                <a:lnTo>
                  <a:pt x="86701" y="54891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E799972C-B48B-B0B5-41D2-B3E29096F041}"/>
              </a:ext>
            </a:extLst>
          </p:cNvPr>
          <p:cNvSpPr/>
          <p:nvPr/>
        </p:nvSpPr>
        <p:spPr>
          <a:xfrm>
            <a:off x="4240411" y="-1107732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A4FB53AD-7CD2-DAEB-4D2C-CC341637D6A5}"/>
              </a:ext>
            </a:extLst>
          </p:cNvPr>
          <p:cNvSpPr/>
          <p:nvPr/>
        </p:nvSpPr>
        <p:spPr>
          <a:xfrm>
            <a:off x="1835459" y="810151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BB958270-40ED-2A2E-39F0-BF1CF699027D}"/>
              </a:ext>
            </a:extLst>
          </p:cNvPr>
          <p:cNvSpPr/>
          <p:nvPr/>
        </p:nvSpPr>
        <p:spPr>
          <a:xfrm>
            <a:off x="803741" y="1494636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4 w 593973"/>
              <a:gd name="connsiteY2" fmla="*/ 304625 h 473678"/>
              <a:gd name="connsiteX3" fmla="*/ 242930 w 593973"/>
              <a:gd name="connsiteY3" fmla="*/ 473678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E1B6B5FF-048A-AE54-6C08-E778B359E1F3}"/>
              </a:ext>
            </a:extLst>
          </p:cNvPr>
          <p:cNvSpPr/>
          <p:nvPr/>
        </p:nvSpPr>
        <p:spPr>
          <a:xfrm>
            <a:off x="-1514509" y="3032660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4 w 593973"/>
              <a:gd name="connsiteY2" fmla="*/ 304625 h 473678"/>
              <a:gd name="connsiteX3" fmla="*/ 242930 w 593973"/>
              <a:gd name="connsiteY3" fmla="*/ 473678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59632827-76BC-1B97-3D58-A2E6EC88BE78}"/>
              </a:ext>
            </a:extLst>
          </p:cNvPr>
          <p:cNvSpPr/>
          <p:nvPr/>
        </p:nvSpPr>
        <p:spPr>
          <a:xfrm>
            <a:off x="3889367" y="-1107732"/>
            <a:ext cx="593974" cy="473678"/>
          </a:xfrm>
          <a:custGeom>
            <a:avLst/>
            <a:gdLst>
              <a:gd name="connsiteX0" fmla="*/ 242930 w 593974"/>
              <a:gd name="connsiteY0" fmla="*/ 304625 h 473678"/>
              <a:gd name="connsiteX1" fmla="*/ 0 w 593974"/>
              <a:gd name="connsiteY1" fmla="*/ 0 h 473678"/>
              <a:gd name="connsiteX2" fmla="*/ 351044 w 593974"/>
              <a:gd name="connsiteY2" fmla="*/ 169054 h 473678"/>
              <a:gd name="connsiteX3" fmla="*/ 593974 w 593974"/>
              <a:gd name="connsiteY3" fmla="*/ 473678 h 473678"/>
              <a:gd name="connsiteX4" fmla="*/ 242930 w 593974"/>
              <a:gd name="connsiteY4" fmla="*/ 304625 h 473678"/>
              <a:gd name="connsiteX5" fmla="*/ 24293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304625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8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9C63EEF1-380D-C413-F120-523C00855FAD}"/>
              </a:ext>
            </a:extLst>
          </p:cNvPr>
          <p:cNvSpPr/>
          <p:nvPr/>
        </p:nvSpPr>
        <p:spPr>
          <a:xfrm>
            <a:off x="1241486" y="810151"/>
            <a:ext cx="836903" cy="778302"/>
          </a:xfrm>
          <a:custGeom>
            <a:avLst/>
            <a:gdLst>
              <a:gd name="connsiteX0" fmla="*/ 242930 w 836903"/>
              <a:gd name="connsiteY0" fmla="*/ 609249 h 778302"/>
              <a:gd name="connsiteX1" fmla="*/ 0 w 836903"/>
              <a:gd name="connsiteY1" fmla="*/ 304625 h 778302"/>
              <a:gd name="connsiteX2" fmla="*/ 242930 w 836903"/>
              <a:gd name="connsiteY2" fmla="*/ 0 h 778302"/>
              <a:gd name="connsiteX3" fmla="*/ 593974 w 836903"/>
              <a:gd name="connsiteY3" fmla="*/ 169054 h 778302"/>
              <a:gd name="connsiteX4" fmla="*/ 836904 w 836903"/>
              <a:gd name="connsiteY4" fmla="*/ 473678 h 778302"/>
              <a:gd name="connsiteX5" fmla="*/ 593974 w 836903"/>
              <a:gd name="connsiteY5" fmla="*/ 778303 h 778302"/>
              <a:gd name="connsiteX6" fmla="*/ 242930 w 836903"/>
              <a:gd name="connsiteY6" fmla="*/ 609249 h 778302"/>
              <a:gd name="connsiteX7" fmla="*/ 242930 w 836903"/>
              <a:gd name="connsiteY7" fmla="*/ 609249 h 778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36903" h="778302">
                <a:moveTo>
                  <a:pt x="242930" y="609249"/>
                </a:moveTo>
                <a:lnTo>
                  <a:pt x="0" y="304625"/>
                </a:lnTo>
                <a:lnTo>
                  <a:pt x="242930" y="0"/>
                </a:lnTo>
                <a:lnTo>
                  <a:pt x="593974" y="169054"/>
                </a:lnTo>
                <a:lnTo>
                  <a:pt x="836904" y="473678"/>
                </a:lnTo>
                <a:lnTo>
                  <a:pt x="593974" y="778303"/>
                </a:lnTo>
                <a:lnTo>
                  <a:pt x="242930" y="609249"/>
                </a:lnTo>
                <a:lnTo>
                  <a:pt x="242930" y="60924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558C76C3-9117-B190-77D0-1A02B59CDEB8}"/>
              </a:ext>
            </a:extLst>
          </p:cNvPr>
          <p:cNvSpPr/>
          <p:nvPr/>
        </p:nvSpPr>
        <p:spPr>
          <a:xfrm>
            <a:off x="-1163465" y="3032660"/>
            <a:ext cx="593973" cy="473678"/>
          </a:xfrm>
          <a:custGeom>
            <a:avLst/>
            <a:gdLst>
              <a:gd name="connsiteX0" fmla="*/ 242930 w 593973"/>
              <a:gd name="connsiteY0" fmla="*/ 304625 h 473678"/>
              <a:gd name="connsiteX1" fmla="*/ 0 w 593973"/>
              <a:gd name="connsiteY1" fmla="*/ 0 h 473678"/>
              <a:gd name="connsiteX2" fmla="*/ 351044 w 593973"/>
              <a:gd name="connsiteY2" fmla="*/ 169054 h 473678"/>
              <a:gd name="connsiteX3" fmla="*/ 593974 w 593973"/>
              <a:gd name="connsiteY3" fmla="*/ 473678 h 473678"/>
              <a:gd name="connsiteX4" fmla="*/ 242930 w 593973"/>
              <a:gd name="connsiteY4" fmla="*/ 304625 h 473678"/>
              <a:gd name="connsiteX5" fmla="*/ 24293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242930" y="304625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8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03BCC389-0324-7AAC-40A6-8CCCAC436102}"/>
              </a:ext>
            </a:extLst>
          </p:cNvPr>
          <p:cNvSpPr/>
          <p:nvPr/>
        </p:nvSpPr>
        <p:spPr>
          <a:xfrm>
            <a:off x="414111" y="1663690"/>
            <a:ext cx="329630" cy="684485"/>
          </a:xfrm>
          <a:custGeom>
            <a:avLst/>
            <a:gdLst>
              <a:gd name="connsiteX0" fmla="*/ 86701 w 329630"/>
              <a:gd name="connsiteY0" fmla="*/ 379861 h 684485"/>
              <a:gd name="connsiteX1" fmla="*/ 0 w 329630"/>
              <a:gd name="connsiteY1" fmla="*/ 0 h 684485"/>
              <a:gd name="connsiteX2" fmla="*/ 242930 w 329630"/>
              <a:gd name="connsiteY2" fmla="*/ 304625 h 684485"/>
              <a:gd name="connsiteX3" fmla="*/ 329631 w 329630"/>
              <a:gd name="connsiteY3" fmla="*/ 684485 h 684485"/>
              <a:gd name="connsiteX4" fmla="*/ 86701 w 329630"/>
              <a:gd name="connsiteY4" fmla="*/ 379861 h 684485"/>
              <a:gd name="connsiteX5" fmla="*/ 86701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79861"/>
                </a:moveTo>
                <a:lnTo>
                  <a:pt x="0" y="0"/>
                </a:lnTo>
                <a:lnTo>
                  <a:pt x="242930" y="304625"/>
                </a:lnTo>
                <a:lnTo>
                  <a:pt x="329631" y="68448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86ADA4C0-DA05-F4A8-1E7E-25D64906EF13}"/>
              </a:ext>
            </a:extLst>
          </p:cNvPr>
          <p:cNvSpPr/>
          <p:nvPr/>
        </p:nvSpPr>
        <p:spPr>
          <a:xfrm>
            <a:off x="257882" y="2043551"/>
            <a:ext cx="485859" cy="609249"/>
          </a:xfrm>
          <a:custGeom>
            <a:avLst/>
            <a:gdLst>
              <a:gd name="connsiteX0" fmla="*/ 0 w 485859"/>
              <a:gd name="connsiteY0" fmla="*/ 304624 h 609249"/>
              <a:gd name="connsiteX1" fmla="*/ 242930 w 485859"/>
              <a:gd name="connsiteY1" fmla="*/ 0 h 609249"/>
              <a:gd name="connsiteX2" fmla="*/ 485860 w 485859"/>
              <a:gd name="connsiteY2" fmla="*/ 304624 h 609249"/>
              <a:gd name="connsiteX3" fmla="*/ 242930 w 485859"/>
              <a:gd name="connsiteY3" fmla="*/ 609249 h 609249"/>
              <a:gd name="connsiteX4" fmla="*/ 0 w 485859"/>
              <a:gd name="connsiteY4" fmla="*/ 304624 h 609249"/>
              <a:gd name="connsiteX5" fmla="*/ 0 w 485859"/>
              <a:gd name="connsiteY5" fmla="*/ 304624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4"/>
                </a:moveTo>
                <a:lnTo>
                  <a:pt x="242930" y="0"/>
                </a:lnTo>
                <a:lnTo>
                  <a:pt x="485860" y="304624"/>
                </a:lnTo>
                <a:lnTo>
                  <a:pt x="242930" y="609249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13E8CCEA-C1BE-9464-4969-699F3883E059}"/>
              </a:ext>
            </a:extLst>
          </p:cNvPr>
          <p:cNvSpPr/>
          <p:nvPr/>
        </p:nvSpPr>
        <p:spPr>
          <a:xfrm>
            <a:off x="2662834" y="125666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60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D577C4D0-ECB4-CD89-87BA-EB4D7C6A498D}"/>
              </a:ext>
            </a:extLst>
          </p:cNvPr>
          <p:cNvSpPr/>
          <p:nvPr/>
        </p:nvSpPr>
        <p:spPr>
          <a:xfrm>
            <a:off x="-812421" y="2897090"/>
            <a:ext cx="485859" cy="609248"/>
          </a:xfrm>
          <a:custGeom>
            <a:avLst/>
            <a:gdLst>
              <a:gd name="connsiteX0" fmla="*/ 0 w 485859"/>
              <a:gd name="connsiteY0" fmla="*/ 304624 h 609248"/>
              <a:gd name="connsiteX1" fmla="*/ 242930 w 485859"/>
              <a:gd name="connsiteY1" fmla="*/ 0 h 609248"/>
              <a:gd name="connsiteX2" fmla="*/ 485860 w 485859"/>
              <a:gd name="connsiteY2" fmla="*/ 304624 h 609248"/>
              <a:gd name="connsiteX3" fmla="*/ 242930 w 485859"/>
              <a:gd name="connsiteY3" fmla="*/ 609249 h 609248"/>
              <a:gd name="connsiteX4" fmla="*/ 0 w 485859"/>
              <a:gd name="connsiteY4" fmla="*/ 304624 h 609248"/>
              <a:gd name="connsiteX5" fmla="*/ 0 w 485859"/>
              <a:gd name="connsiteY5" fmla="*/ 304624 h 609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8">
                <a:moveTo>
                  <a:pt x="0" y="304624"/>
                </a:moveTo>
                <a:lnTo>
                  <a:pt x="242930" y="0"/>
                </a:lnTo>
                <a:lnTo>
                  <a:pt x="485860" y="304624"/>
                </a:lnTo>
                <a:lnTo>
                  <a:pt x="242930" y="609249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43B96018-EB3C-BFC7-92D8-C6BE336B3720}"/>
              </a:ext>
            </a:extLst>
          </p:cNvPr>
          <p:cNvSpPr/>
          <p:nvPr/>
        </p:nvSpPr>
        <p:spPr>
          <a:xfrm>
            <a:off x="3559736" y="-727872"/>
            <a:ext cx="485860" cy="609249"/>
          </a:xfrm>
          <a:custGeom>
            <a:avLst/>
            <a:gdLst>
              <a:gd name="connsiteX0" fmla="*/ 0 w 485860"/>
              <a:gd name="connsiteY0" fmla="*/ 304625 h 609249"/>
              <a:gd name="connsiteX1" fmla="*/ 242930 w 485860"/>
              <a:gd name="connsiteY1" fmla="*/ 0 h 609249"/>
              <a:gd name="connsiteX2" fmla="*/ 485860 w 485860"/>
              <a:gd name="connsiteY2" fmla="*/ 304625 h 609249"/>
              <a:gd name="connsiteX3" fmla="*/ 242930 w 485860"/>
              <a:gd name="connsiteY3" fmla="*/ 609249 h 609249"/>
              <a:gd name="connsiteX4" fmla="*/ 0 w 485860"/>
              <a:gd name="connsiteY4" fmla="*/ 304625 h 609249"/>
              <a:gd name="connsiteX5" fmla="*/ 0 w 485860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19EFDB1C-B56D-8817-95C1-200DC9D0FF49}"/>
              </a:ext>
            </a:extLst>
          </p:cNvPr>
          <p:cNvSpPr/>
          <p:nvPr/>
        </p:nvSpPr>
        <p:spPr>
          <a:xfrm>
            <a:off x="-1844139" y="3581575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60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43D45B77-CD18-C06A-938C-95A9DCE25380}"/>
              </a:ext>
            </a:extLst>
          </p:cNvPr>
          <p:cNvSpPr/>
          <p:nvPr/>
        </p:nvSpPr>
        <p:spPr>
          <a:xfrm>
            <a:off x="9557587" y="4570684"/>
            <a:ext cx="680674" cy="853539"/>
          </a:xfrm>
          <a:custGeom>
            <a:avLst/>
            <a:gdLst>
              <a:gd name="connsiteX0" fmla="*/ 0 w 680674"/>
              <a:gd name="connsiteY0" fmla="*/ 548915 h 853539"/>
              <a:gd name="connsiteX1" fmla="*/ 86700 w 680674"/>
              <a:gd name="connsiteY1" fmla="*/ 169054 h 853539"/>
              <a:gd name="connsiteX2" fmla="*/ 437745 w 680674"/>
              <a:gd name="connsiteY2" fmla="*/ 0 h 853539"/>
              <a:gd name="connsiteX3" fmla="*/ 680674 w 680674"/>
              <a:gd name="connsiteY3" fmla="*/ 304625 h 853539"/>
              <a:gd name="connsiteX4" fmla="*/ 593974 w 680674"/>
              <a:gd name="connsiteY4" fmla="*/ 684485 h 853539"/>
              <a:gd name="connsiteX5" fmla="*/ 242930 w 680674"/>
              <a:gd name="connsiteY5" fmla="*/ 853539 h 853539"/>
              <a:gd name="connsiteX6" fmla="*/ 0 w 680674"/>
              <a:gd name="connsiteY6" fmla="*/ 548915 h 853539"/>
              <a:gd name="connsiteX7" fmla="*/ 0 w 680674"/>
              <a:gd name="connsiteY7" fmla="*/ 548915 h 853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674" h="853539">
                <a:moveTo>
                  <a:pt x="0" y="548915"/>
                </a:moveTo>
                <a:lnTo>
                  <a:pt x="86700" y="169054"/>
                </a:lnTo>
                <a:lnTo>
                  <a:pt x="437745" y="0"/>
                </a:lnTo>
                <a:lnTo>
                  <a:pt x="680674" y="304625"/>
                </a:lnTo>
                <a:lnTo>
                  <a:pt x="593974" y="684485"/>
                </a:lnTo>
                <a:lnTo>
                  <a:pt x="242930" y="853539"/>
                </a:lnTo>
                <a:lnTo>
                  <a:pt x="0" y="548915"/>
                </a:lnTo>
                <a:lnTo>
                  <a:pt x="0" y="54891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64D4988F-36A4-357B-6374-296C0C709539}"/>
              </a:ext>
            </a:extLst>
          </p:cNvPr>
          <p:cNvSpPr/>
          <p:nvPr/>
        </p:nvSpPr>
        <p:spPr>
          <a:xfrm>
            <a:off x="11329979" y="3886200"/>
            <a:ext cx="329630" cy="684484"/>
          </a:xfrm>
          <a:custGeom>
            <a:avLst/>
            <a:gdLst>
              <a:gd name="connsiteX0" fmla="*/ 0 w 329630"/>
              <a:gd name="connsiteY0" fmla="*/ 379861 h 684484"/>
              <a:gd name="connsiteX1" fmla="*/ 86701 w 329630"/>
              <a:gd name="connsiteY1" fmla="*/ 0 h 684484"/>
              <a:gd name="connsiteX2" fmla="*/ 329631 w 329630"/>
              <a:gd name="connsiteY2" fmla="*/ 304625 h 684484"/>
              <a:gd name="connsiteX3" fmla="*/ 242930 w 329630"/>
              <a:gd name="connsiteY3" fmla="*/ 684485 h 684484"/>
              <a:gd name="connsiteX4" fmla="*/ 0 w 329630"/>
              <a:gd name="connsiteY4" fmla="*/ 379861 h 684484"/>
              <a:gd name="connsiteX5" fmla="*/ 0 w 329630"/>
              <a:gd name="connsiteY5" fmla="*/ 379861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335CB0CA-6EB0-153D-556F-91C0F2F7630C}"/>
              </a:ext>
            </a:extLst>
          </p:cNvPr>
          <p:cNvSpPr/>
          <p:nvPr/>
        </p:nvSpPr>
        <p:spPr>
          <a:xfrm>
            <a:off x="8573983" y="5973138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372BF413-C9D7-FB78-511A-900B3BC0FD22}"/>
              </a:ext>
            </a:extLst>
          </p:cNvPr>
          <p:cNvSpPr/>
          <p:nvPr/>
        </p:nvSpPr>
        <p:spPr>
          <a:xfrm>
            <a:off x="7152635" y="6657623"/>
            <a:ext cx="329630" cy="684484"/>
          </a:xfrm>
          <a:custGeom>
            <a:avLst/>
            <a:gdLst>
              <a:gd name="connsiteX0" fmla="*/ 0 w 329630"/>
              <a:gd name="connsiteY0" fmla="*/ 379861 h 684484"/>
              <a:gd name="connsiteX1" fmla="*/ 86701 w 329630"/>
              <a:gd name="connsiteY1" fmla="*/ 0 h 684484"/>
              <a:gd name="connsiteX2" fmla="*/ 329631 w 329630"/>
              <a:gd name="connsiteY2" fmla="*/ 304625 h 684484"/>
              <a:gd name="connsiteX3" fmla="*/ 242930 w 329630"/>
              <a:gd name="connsiteY3" fmla="*/ 684485 h 684484"/>
              <a:gd name="connsiteX4" fmla="*/ 0 w 329630"/>
              <a:gd name="connsiteY4" fmla="*/ 379861 h 684484"/>
              <a:gd name="connsiteX5" fmla="*/ 0 w 329630"/>
              <a:gd name="connsiteY5" fmla="*/ 379861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5CB9250F-EE5E-A07F-2383-09152FDD4F81}"/>
              </a:ext>
            </a:extLst>
          </p:cNvPr>
          <p:cNvSpPr/>
          <p:nvPr/>
        </p:nvSpPr>
        <p:spPr>
          <a:xfrm>
            <a:off x="5926102" y="8195647"/>
            <a:ext cx="329630" cy="684484"/>
          </a:xfrm>
          <a:custGeom>
            <a:avLst/>
            <a:gdLst>
              <a:gd name="connsiteX0" fmla="*/ 0 w 329630"/>
              <a:gd name="connsiteY0" fmla="*/ 379860 h 684484"/>
              <a:gd name="connsiteX1" fmla="*/ 86701 w 329630"/>
              <a:gd name="connsiteY1" fmla="*/ 0 h 684484"/>
              <a:gd name="connsiteX2" fmla="*/ 329631 w 329630"/>
              <a:gd name="connsiteY2" fmla="*/ 304624 h 684484"/>
              <a:gd name="connsiteX3" fmla="*/ 242930 w 329630"/>
              <a:gd name="connsiteY3" fmla="*/ 684485 h 684484"/>
              <a:gd name="connsiteX4" fmla="*/ 0 w 329630"/>
              <a:gd name="connsiteY4" fmla="*/ 379860 h 684484"/>
              <a:gd name="connsiteX5" fmla="*/ 0 w 329630"/>
              <a:gd name="connsiteY5" fmla="*/ 379860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79860"/>
                </a:moveTo>
                <a:lnTo>
                  <a:pt x="86701" y="0"/>
                </a:lnTo>
                <a:lnTo>
                  <a:pt x="329631" y="304624"/>
                </a:lnTo>
                <a:lnTo>
                  <a:pt x="242930" y="684485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25226B1C-C77A-E7AF-93DF-541F14E50E5E}"/>
              </a:ext>
            </a:extLst>
          </p:cNvPr>
          <p:cNvSpPr/>
          <p:nvPr/>
        </p:nvSpPr>
        <p:spPr>
          <a:xfrm>
            <a:off x="6558661" y="7342108"/>
            <a:ext cx="680675" cy="853539"/>
          </a:xfrm>
          <a:custGeom>
            <a:avLst/>
            <a:gdLst>
              <a:gd name="connsiteX0" fmla="*/ 86701 w 680675"/>
              <a:gd name="connsiteY0" fmla="*/ 548914 h 853539"/>
              <a:gd name="connsiteX1" fmla="*/ 0 w 680675"/>
              <a:gd name="connsiteY1" fmla="*/ 169054 h 853539"/>
              <a:gd name="connsiteX2" fmla="*/ 351044 w 680675"/>
              <a:gd name="connsiteY2" fmla="*/ 0 h 853539"/>
              <a:gd name="connsiteX3" fmla="*/ 593974 w 680675"/>
              <a:gd name="connsiteY3" fmla="*/ 304624 h 853539"/>
              <a:gd name="connsiteX4" fmla="*/ 680675 w 680675"/>
              <a:gd name="connsiteY4" fmla="*/ 684485 h 853539"/>
              <a:gd name="connsiteX5" fmla="*/ 329631 w 680675"/>
              <a:gd name="connsiteY5" fmla="*/ 853539 h 853539"/>
              <a:gd name="connsiteX6" fmla="*/ 86701 w 680675"/>
              <a:gd name="connsiteY6" fmla="*/ 548914 h 853539"/>
              <a:gd name="connsiteX7" fmla="*/ 86701 w 680675"/>
              <a:gd name="connsiteY7" fmla="*/ 548914 h 853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675" h="853539">
                <a:moveTo>
                  <a:pt x="86701" y="548914"/>
                </a:moveTo>
                <a:lnTo>
                  <a:pt x="0" y="169054"/>
                </a:lnTo>
                <a:lnTo>
                  <a:pt x="351044" y="0"/>
                </a:lnTo>
                <a:lnTo>
                  <a:pt x="593974" y="304624"/>
                </a:lnTo>
                <a:lnTo>
                  <a:pt x="680675" y="684485"/>
                </a:lnTo>
                <a:lnTo>
                  <a:pt x="329631" y="853539"/>
                </a:lnTo>
                <a:lnTo>
                  <a:pt x="86701" y="548914"/>
                </a:lnTo>
                <a:lnTo>
                  <a:pt x="86701" y="54891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5BD42A4D-4F85-9647-CEA8-9E680E08F953}"/>
              </a:ext>
            </a:extLst>
          </p:cNvPr>
          <p:cNvSpPr/>
          <p:nvPr/>
        </p:nvSpPr>
        <p:spPr>
          <a:xfrm>
            <a:off x="7628965" y="6488569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E8CA53F6-EBE1-6088-9902-44ABB8F3BE6E}"/>
              </a:ext>
            </a:extLst>
          </p:cNvPr>
          <p:cNvSpPr/>
          <p:nvPr/>
        </p:nvSpPr>
        <p:spPr>
          <a:xfrm>
            <a:off x="5224014" y="8406454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4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4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EB7E341E-FAD1-B177-7327-C122E1862342}"/>
              </a:ext>
            </a:extLst>
          </p:cNvPr>
          <p:cNvSpPr/>
          <p:nvPr/>
        </p:nvSpPr>
        <p:spPr>
          <a:xfrm>
            <a:off x="8660684" y="5804084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BFE837E5-1DA1-B39E-0E32-34711EF4464F}"/>
              </a:ext>
            </a:extLst>
          </p:cNvPr>
          <p:cNvSpPr/>
          <p:nvPr/>
        </p:nvSpPr>
        <p:spPr>
          <a:xfrm>
            <a:off x="10978935" y="4266060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4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4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3063702D-FA2A-292F-BDC8-BDF2841E7A1F}"/>
              </a:ext>
            </a:extLst>
          </p:cNvPr>
          <p:cNvSpPr/>
          <p:nvPr/>
        </p:nvSpPr>
        <p:spPr>
          <a:xfrm>
            <a:off x="5575058" y="8406454"/>
            <a:ext cx="593974" cy="473678"/>
          </a:xfrm>
          <a:custGeom>
            <a:avLst/>
            <a:gdLst>
              <a:gd name="connsiteX0" fmla="*/ 242930 w 593974"/>
              <a:gd name="connsiteY0" fmla="*/ 304624 h 473678"/>
              <a:gd name="connsiteX1" fmla="*/ 0 w 593974"/>
              <a:gd name="connsiteY1" fmla="*/ 0 h 473678"/>
              <a:gd name="connsiteX2" fmla="*/ 351044 w 593974"/>
              <a:gd name="connsiteY2" fmla="*/ 169054 h 473678"/>
              <a:gd name="connsiteX3" fmla="*/ 593974 w 593974"/>
              <a:gd name="connsiteY3" fmla="*/ 473678 h 473678"/>
              <a:gd name="connsiteX4" fmla="*/ 242930 w 593974"/>
              <a:gd name="connsiteY4" fmla="*/ 304624 h 473678"/>
              <a:gd name="connsiteX5" fmla="*/ 242930 w 593974"/>
              <a:gd name="connsiteY5" fmla="*/ 30462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304624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8"/>
                </a:lnTo>
                <a:lnTo>
                  <a:pt x="242930" y="304624"/>
                </a:lnTo>
                <a:lnTo>
                  <a:pt x="24293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352803CE-A326-C6A5-100C-8895846B85EE}"/>
              </a:ext>
            </a:extLst>
          </p:cNvPr>
          <p:cNvSpPr/>
          <p:nvPr/>
        </p:nvSpPr>
        <p:spPr>
          <a:xfrm>
            <a:off x="7980010" y="6183945"/>
            <a:ext cx="836903" cy="778303"/>
          </a:xfrm>
          <a:custGeom>
            <a:avLst/>
            <a:gdLst>
              <a:gd name="connsiteX0" fmla="*/ 242930 w 836903"/>
              <a:gd name="connsiteY0" fmla="*/ 609249 h 778303"/>
              <a:gd name="connsiteX1" fmla="*/ 0 w 836903"/>
              <a:gd name="connsiteY1" fmla="*/ 304625 h 778303"/>
              <a:gd name="connsiteX2" fmla="*/ 242930 w 836903"/>
              <a:gd name="connsiteY2" fmla="*/ 0 h 778303"/>
              <a:gd name="connsiteX3" fmla="*/ 593973 w 836903"/>
              <a:gd name="connsiteY3" fmla="*/ 169054 h 778303"/>
              <a:gd name="connsiteX4" fmla="*/ 836904 w 836903"/>
              <a:gd name="connsiteY4" fmla="*/ 473678 h 778303"/>
              <a:gd name="connsiteX5" fmla="*/ 593973 w 836903"/>
              <a:gd name="connsiteY5" fmla="*/ 778303 h 778303"/>
              <a:gd name="connsiteX6" fmla="*/ 242930 w 836903"/>
              <a:gd name="connsiteY6" fmla="*/ 609249 h 778303"/>
              <a:gd name="connsiteX7" fmla="*/ 242930 w 836903"/>
              <a:gd name="connsiteY7" fmla="*/ 609249 h 778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36903" h="778303">
                <a:moveTo>
                  <a:pt x="242930" y="609249"/>
                </a:moveTo>
                <a:lnTo>
                  <a:pt x="0" y="304625"/>
                </a:lnTo>
                <a:lnTo>
                  <a:pt x="242930" y="0"/>
                </a:lnTo>
                <a:lnTo>
                  <a:pt x="593973" y="169054"/>
                </a:lnTo>
                <a:lnTo>
                  <a:pt x="836904" y="473678"/>
                </a:lnTo>
                <a:lnTo>
                  <a:pt x="593973" y="778303"/>
                </a:lnTo>
                <a:lnTo>
                  <a:pt x="242930" y="609249"/>
                </a:lnTo>
                <a:lnTo>
                  <a:pt x="242930" y="60924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AAED8699-19FF-CC93-F0E5-8D296C278B98}"/>
              </a:ext>
            </a:extLst>
          </p:cNvPr>
          <p:cNvSpPr/>
          <p:nvPr/>
        </p:nvSpPr>
        <p:spPr>
          <a:xfrm>
            <a:off x="10627891" y="4266060"/>
            <a:ext cx="593974" cy="473678"/>
          </a:xfrm>
          <a:custGeom>
            <a:avLst/>
            <a:gdLst>
              <a:gd name="connsiteX0" fmla="*/ 242930 w 593974"/>
              <a:gd name="connsiteY0" fmla="*/ 304624 h 473678"/>
              <a:gd name="connsiteX1" fmla="*/ 0 w 593974"/>
              <a:gd name="connsiteY1" fmla="*/ 0 h 473678"/>
              <a:gd name="connsiteX2" fmla="*/ 351044 w 593974"/>
              <a:gd name="connsiteY2" fmla="*/ 169054 h 473678"/>
              <a:gd name="connsiteX3" fmla="*/ 593974 w 593974"/>
              <a:gd name="connsiteY3" fmla="*/ 473678 h 473678"/>
              <a:gd name="connsiteX4" fmla="*/ 242930 w 593974"/>
              <a:gd name="connsiteY4" fmla="*/ 304624 h 473678"/>
              <a:gd name="connsiteX5" fmla="*/ 242930 w 593974"/>
              <a:gd name="connsiteY5" fmla="*/ 30462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304624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8"/>
                </a:lnTo>
                <a:lnTo>
                  <a:pt x="242930" y="304624"/>
                </a:lnTo>
                <a:lnTo>
                  <a:pt x="24293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7ACC6784-4241-60B9-1C35-462C22F72B26}"/>
              </a:ext>
            </a:extLst>
          </p:cNvPr>
          <p:cNvSpPr/>
          <p:nvPr/>
        </p:nvSpPr>
        <p:spPr>
          <a:xfrm>
            <a:off x="9314657" y="5424224"/>
            <a:ext cx="329630" cy="684484"/>
          </a:xfrm>
          <a:custGeom>
            <a:avLst/>
            <a:gdLst>
              <a:gd name="connsiteX0" fmla="*/ 86701 w 329630"/>
              <a:gd name="connsiteY0" fmla="*/ 379860 h 684484"/>
              <a:gd name="connsiteX1" fmla="*/ 0 w 329630"/>
              <a:gd name="connsiteY1" fmla="*/ 0 h 684484"/>
              <a:gd name="connsiteX2" fmla="*/ 242930 w 329630"/>
              <a:gd name="connsiteY2" fmla="*/ 304625 h 684484"/>
              <a:gd name="connsiteX3" fmla="*/ 329631 w 329630"/>
              <a:gd name="connsiteY3" fmla="*/ 684485 h 684484"/>
              <a:gd name="connsiteX4" fmla="*/ 86701 w 329630"/>
              <a:gd name="connsiteY4" fmla="*/ 379860 h 684484"/>
              <a:gd name="connsiteX5" fmla="*/ 86701 w 329630"/>
              <a:gd name="connsiteY5" fmla="*/ 379860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86701" y="379860"/>
                </a:moveTo>
                <a:lnTo>
                  <a:pt x="0" y="0"/>
                </a:lnTo>
                <a:lnTo>
                  <a:pt x="242930" y="304625"/>
                </a:lnTo>
                <a:lnTo>
                  <a:pt x="329631" y="684485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719C7107-0916-5676-731D-6773D816C63E}"/>
              </a:ext>
            </a:extLst>
          </p:cNvPr>
          <p:cNvSpPr/>
          <p:nvPr/>
        </p:nvSpPr>
        <p:spPr>
          <a:xfrm>
            <a:off x="6909706" y="7037484"/>
            <a:ext cx="485860" cy="609248"/>
          </a:xfrm>
          <a:custGeom>
            <a:avLst/>
            <a:gdLst>
              <a:gd name="connsiteX0" fmla="*/ 0 w 485860"/>
              <a:gd name="connsiteY0" fmla="*/ 304624 h 609248"/>
              <a:gd name="connsiteX1" fmla="*/ 242930 w 485860"/>
              <a:gd name="connsiteY1" fmla="*/ 0 h 609248"/>
              <a:gd name="connsiteX2" fmla="*/ 485860 w 485860"/>
              <a:gd name="connsiteY2" fmla="*/ 304624 h 609248"/>
              <a:gd name="connsiteX3" fmla="*/ 242930 w 485860"/>
              <a:gd name="connsiteY3" fmla="*/ 609248 h 609248"/>
              <a:gd name="connsiteX4" fmla="*/ 0 w 485860"/>
              <a:gd name="connsiteY4" fmla="*/ 304624 h 609248"/>
              <a:gd name="connsiteX5" fmla="*/ 0 w 485860"/>
              <a:gd name="connsiteY5" fmla="*/ 304624 h 609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8">
                <a:moveTo>
                  <a:pt x="0" y="304624"/>
                </a:moveTo>
                <a:lnTo>
                  <a:pt x="242930" y="0"/>
                </a:lnTo>
                <a:lnTo>
                  <a:pt x="485860" y="304624"/>
                </a:lnTo>
                <a:lnTo>
                  <a:pt x="242930" y="609248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866FA551-04A0-D189-6B1C-F1C19FD2239F}"/>
              </a:ext>
            </a:extLst>
          </p:cNvPr>
          <p:cNvSpPr/>
          <p:nvPr/>
        </p:nvSpPr>
        <p:spPr>
          <a:xfrm>
            <a:off x="9314657" y="5119599"/>
            <a:ext cx="485860" cy="609249"/>
          </a:xfrm>
          <a:custGeom>
            <a:avLst/>
            <a:gdLst>
              <a:gd name="connsiteX0" fmla="*/ 0 w 485860"/>
              <a:gd name="connsiteY0" fmla="*/ 304625 h 609249"/>
              <a:gd name="connsiteX1" fmla="*/ 242930 w 485860"/>
              <a:gd name="connsiteY1" fmla="*/ 0 h 609249"/>
              <a:gd name="connsiteX2" fmla="*/ 485860 w 485860"/>
              <a:gd name="connsiteY2" fmla="*/ 304625 h 609249"/>
              <a:gd name="connsiteX3" fmla="*/ 242930 w 485860"/>
              <a:gd name="connsiteY3" fmla="*/ 609249 h 609249"/>
              <a:gd name="connsiteX4" fmla="*/ 0 w 485860"/>
              <a:gd name="connsiteY4" fmla="*/ 304625 h 609249"/>
              <a:gd name="connsiteX5" fmla="*/ 0 w 485860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912CA51C-0CEC-E967-DBE9-CA05B2377D7C}"/>
              </a:ext>
            </a:extLst>
          </p:cNvPr>
          <p:cNvSpPr/>
          <p:nvPr/>
        </p:nvSpPr>
        <p:spPr>
          <a:xfrm>
            <a:off x="6012803" y="7891022"/>
            <a:ext cx="485860" cy="609249"/>
          </a:xfrm>
          <a:custGeom>
            <a:avLst/>
            <a:gdLst>
              <a:gd name="connsiteX0" fmla="*/ 0 w 485860"/>
              <a:gd name="connsiteY0" fmla="*/ 304625 h 609249"/>
              <a:gd name="connsiteX1" fmla="*/ 242930 w 485860"/>
              <a:gd name="connsiteY1" fmla="*/ 0 h 609249"/>
              <a:gd name="connsiteX2" fmla="*/ 485860 w 485860"/>
              <a:gd name="connsiteY2" fmla="*/ 304625 h 609249"/>
              <a:gd name="connsiteX3" fmla="*/ 242930 w 485860"/>
              <a:gd name="connsiteY3" fmla="*/ 609249 h 609249"/>
              <a:gd name="connsiteX4" fmla="*/ 0 w 485860"/>
              <a:gd name="connsiteY4" fmla="*/ 304625 h 609249"/>
              <a:gd name="connsiteX5" fmla="*/ 0 w 485860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6D130A53-3AD1-D461-FC62-F687E4A66880}"/>
              </a:ext>
            </a:extLst>
          </p:cNvPr>
          <p:cNvSpPr/>
          <p:nvPr/>
        </p:nvSpPr>
        <p:spPr>
          <a:xfrm>
            <a:off x="10384961" y="4266060"/>
            <a:ext cx="485860" cy="609248"/>
          </a:xfrm>
          <a:custGeom>
            <a:avLst/>
            <a:gdLst>
              <a:gd name="connsiteX0" fmla="*/ 0 w 485860"/>
              <a:gd name="connsiteY0" fmla="*/ 304624 h 609248"/>
              <a:gd name="connsiteX1" fmla="*/ 242930 w 485860"/>
              <a:gd name="connsiteY1" fmla="*/ 0 h 609248"/>
              <a:gd name="connsiteX2" fmla="*/ 485860 w 485860"/>
              <a:gd name="connsiteY2" fmla="*/ 304624 h 609248"/>
              <a:gd name="connsiteX3" fmla="*/ 242930 w 485860"/>
              <a:gd name="connsiteY3" fmla="*/ 609249 h 609248"/>
              <a:gd name="connsiteX4" fmla="*/ 0 w 485860"/>
              <a:gd name="connsiteY4" fmla="*/ 304624 h 609248"/>
              <a:gd name="connsiteX5" fmla="*/ 0 w 485860"/>
              <a:gd name="connsiteY5" fmla="*/ 304624 h 609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8">
                <a:moveTo>
                  <a:pt x="0" y="304624"/>
                </a:moveTo>
                <a:lnTo>
                  <a:pt x="242930" y="0"/>
                </a:lnTo>
                <a:lnTo>
                  <a:pt x="485860" y="304624"/>
                </a:lnTo>
                <a:lnTo>
                  <a:pt x="242930" y="609249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287BB145-234C-547E-0F55-72F07BED150F}"/>
              </a:ext>
            </a:extLst>
          </p:cNvPr>
          <p:cNvSpPr/>
          <p:nvPr/>
        </p:nvSpPr>
        <p:spPr>
          <a:xfrm>
            <a:off x="11416680" y="3581575"/>
            <a:ext cx="485860" cy="609249"/>
          </a:xfrm>
          <a:custGeom>
            <a:avLst/>
            <a:gdLst>
              <a:gd name="connsiteX0" fmla="*/ 0 w 485860"/>
              <a:gd name="connsiteY0" fmla="*/ 304625 h 609249"/>
              <a:gd name="connsiteX1" fmla="*/ 242930 w 485860"/>
              <a:gd name="connsiteY1" fmla="*/ 0 h 609249"/>
              <a:gd name="connsiteX2" fmla="*/ 485860 w 485860"/>
              <a:gd name="connsiteY2" fmla="*/ 304625 h 609249"/>
              <a:gd name="connsiteX3" fmla="*/ 242930 w 485860"/>
              <a:gd name="connsiteY3" fmla="*/ 609249 h 609249"/>
              <a:gd name="connsiteX4" fmla="*/ 0 w 485860"/>
              <a:gd name="connsiteY4" fmla="*/ 304625 h 609249"/>
              <a:gd name="connsiteX5" fmla="*/ 0 w 485860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1" name="Freeform: Shape 400">
            <a:extLst>
              <a:ext uri="{FF2B5EF4-FFF2-40B4-BE49-F238E27FC236}">
                <a16:creationId xmlns:a16="http://schemas.microsoft.com/office/drawing/2014/main" id="{AAF16EFE-DDA5-CE17-03EC-72C390A47A5D}"/>
              </a:ext>
            </a:extLst>
          </p:cNvPr>
          <p:cNvSpPr/>
          <p:nvPr/>
        </p:nvSpPr>
        <p:spPr>
          <a:xfrm>
            <a:off x="-179861" y="810151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2" name="Freeform: Shape 401">
            <a:extLst>
              <a:ext uri="{FF2B5EF4-FFF2-40B4-BE49-F238E27FC236}">
                <a16:creationId xmlns:a16="http://schemas.microsoft.com/office/drawing/2014/main" id="{4F25AF47-E29C-4928-4902-F470CC49D76D}"/>
              </a:ext>
            </a:extLst>
          </p:cNvPr>
          <p:cNvSpPr/>
          <p:nvPr/>
        </p:nvSpPr>
        <p:spPr>
          <a:xfrm>
            <a:off x="1154785" y="-254193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3" name="Freeform: Shape 402">
            <a:extLst>
              <a:ext uri="{FF2B5EF4-FFF2-40B4-BE49-F238E27FC236}">
                <a16:creationId xmlns:a16="http://schemas.microsoft.com/office/drawing/2014/main" id="{F8AB3C69-E9AF-595B-1017-C32DBAA887E7}"/>
              </a:ext>
            </a:extLst>
          </p:cNvPr>
          <p:cNvSpPr/>
          <p:nvPr/>
        </p:nvSpPr>
        <p:spPr>
          <a:xfrm>
            <a:off x="2225089" y="-1107732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4" name="Freeform: Shape 403">
            <a:extLst>
              <a:ext uri="{FF2B5EF4-FFF2-40B4-BE49-F238E27FC236}">
                <a16:creationId xmlns:a16="http://schemas.microsoft.com/office/drawing/2014/main" id="{4924BFF0-CCB7-AF12-5D16-BD7F6B8AA501}"/>
              </a:ext>
            </a:extLst>
          </p:cNvPr>
          <p:cNvSpPr/>
          <p:nvPr/>
        </p:nvSpPr>
        <p:spPr>
          <a:xfrm>
            <a:off x="2225089" y="-1656647"/>
            <a:ext cx="680674" cy="853538"/>
          </a:xfrm>
          <a:custGeom>
            <a:avLst/>
            <a:gdLst>
              <a:gd name="connsiteX0" fmla="*/ 86701 w 680674"/>
              <a:gd name="connsiteY0" fmla="*/ 548914 h 853538"/>
              <a:gd name="connsiteX1" fmla="*/ 0 w 680674"/>
              <a:gd name="connsiteY1" fmla="*/ 169054 h 853538"/>
              <a:gd name="connsiteX2" fmla="*/ 351044 w 680674"/>
              <a:gd name="connsiteY2" fmla="*/ 0 h 853538"/>
              <a:gd name="connsiteX3" fmla="*/ 593974 w 680674"/>
              <a:gd name="connsiteY3" fmla="*/ 304625 h 853538"/>
              <a:gd name="connsiteX4" fmla="*/ 680675 w 680674"/>
              <a:gd name="connsiteY4" fmla="*/ 684485 h 853538"/>
              <a:gd name="connsiteX5" fmla="*/ 329631 w 680674"/>
              <a:gd name="connsiteY5" fmla="*/ 853539 h 853538"/>
              <a:gd name="connsiteX6" fmla="*/ 86701 w 680674"/>
              <a:gd name="connsiteY6" fmla="*/ 548914 h 853538"/>
              <a:gd name="connsiteX7" fmla="*/ 86701 w 680674"/>
              <a:gd name="connsiteY7" fmla="*/ 548914 h 853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674" h="853538">
                <a:moveTo>
                  <a:pt x="86701" y="548914"/>
                </a:moveTo>
                <a:lnTo>
                  <a:pt x="0" y="169054"/>
                </a:lnTo>
                <a:lnTo>
                  <a:pt x="351044" y="0"/>
                </a:lnTo>
                <a:lnTo>
                  <a:pt x="593974" y="304625"/>
                </a:lnTo>
                <a:lnTo>
                  <a:pt x="680675" y="684485"/>
                </a:lnTo>
                <a:lnTo>
                  <a:pt x="329631" y="853539"/>
                </a:lnTo>
                <a:lnTo>
                  <a:pt x="86701" y="548914"/>
                </a:lnTo>
                <a:lnTo>
                  <a:pt x="86701" y="54891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5" name="Freeform: Shape 404">
            <a:extLst>
              <a:ext uri="{FF2B5EF4-FFF2-40B4-BE49-F238E27FC236}">
                <a16:creationId xmlns:a16="http://schemas.microsoft.com/office/drawing/2014/main" id="{5EDB3CFC-321C-BFBC-8F76-2D7030223EB6}"/>
              </a:ext>
            </a:extLst>
          </p:cNvPr>
          <p:cNvSpPr/>
          <p:nvPr/>
        </p:nvSpPr>
        <p:spPr>
          <a:xfrm>
            <a:off x="1241486" y="-423247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4 w 593973"/>
              <a:gd name="connsiteY2" fmla="*/ 304625 h 473678"/>
              <a:gd name="connsiteX3" fmla="*/ 242930 w 593973"/>
              <a:gd name="connsiteY3" fmla="*/ 473678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6" name="Freeform: Shape 405">
            <a:extLst>
              <a:ext uri="{FF2B5EF4-FFF2-40B4-BE49-F238E27FC236}">
                <a16:creationId xmlns:a16="http://schemas.microsoft.com/office/drawing/2014/main" id="{23ED245B-0853-2212-ACB4-BB11986C95E3}"/>
              </a:ext>
            </a:extLst>
          </p:cNvPr>
          <p:cNvSpPr/>
          <p:nvPr/>
        </p:nvSpPr>
        <p:spPr>
          <a:xfrm>
            <a:off x="-179861" y="261237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4 w 593973"/>
              <a:gd name="connsiteY2" fmla="*/ 304625 h 473678"/>
              <a:gd name="connsiteX3" fmla="*/ 242930 w 593973"/>
              <a:gd name="connsiteY3" fmla="*/ 473678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7" name="Freeform: Shape 406">
            <a:extLst>
              <a:ext uri="{FF2B5EF4-FFF2-40B4-BE49-F238E27FC236}">
                <a16:creationId xmlns:a16="http://schemas.microsoft.com/office/drawing/2014/main" id="{6326BFD6-6880-4F3B-45EE-5C04BB1C1D53}"/>
              </a:ext>
            </a:extLst>
          </p:cNvPr>
          <p:cNvSpPr/>
          <p:nvPr/>
        </p:nvSpPr>
        <p:spPr>
          <a:xfrm>
            <a:off x="-1163465" y="1494636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4 w 593973"/>
              <a:gd name="connsiteY2" fmla="*/ 304625 h 473678"/>
              <a:gd name="connsiteX3" fmla="*/ 242930 w 593973"/>
              <a:gd name="connsiteY3" fmla="*/ 473678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8" name="Freeform: Shape 407">
            <a:extLst>
              <a:ext uri="{FF2B5EF4-FFF2-40B4-BE49-F238E27FC236}">
                <a16:creationId xmlns:a16="http://schemas.microsoft.com/office/drawing/2014/main" id="{5444F2E1-FAF4-873E-E306-490C6A17AAFF}"/>
              </a:ext>
            </a:extLst>
          </p:cNvPr>
          <p:cNvSpPr/>
          <p:nvPr/>
        </p:nvSpPr>
        <p:spPr>
          <a:xfrm>
            <a:off x="171181" y="-43387"/>
            <a:ext cx="836903" cy="778302"/>
          </a:xfrm>
          <a:custGeom>
            <a:avLst/>
            <a:gdLst>
              <a:gd name="connsiteX0" fmla="*/ 242930 w 836903"/>
              <a:gd name="connsiteY0" fmla="*/ 609249 h 778302"/>
              <a:gd name="connsiteX1" fmla="*/ 0 w 836903"/>
              <a:gd name="connsiteY1" fmla="*/ 304625 h 778302"/>
              <a:gd name="connsiteX2" fmla="*/ 242930 w 836903"/>
              <a:gd name="connsiteY2" fmla="*/ 0 h 778302"/>
              <a:gd name="connsiteX3" fmla="*/ 593974 w 836903"/>
              <a:gd name="connsiteY3" fmla="*/ 169054 h 778302"/>
              <a:gd name="connsiteX4" fmla="*/ 836904 w 836903"/>
              <a:gd name="connsiteY4" fmla="*/ 473678 h 778302"/>
              <a:gd name="connsiteX5" fmla="*/ 593974 w 836903"/>
              <a:gd name="connsiteY5" fmla="*/ 778303 h 778302"/>
              <a:gd name="connsiteX6" fmla="*/ 242930 w 836903"/>
              <a:gd name="connsiteY6" fmla="*/ 609249 h 778302"/>
              <a:gd name="connsiteX7" fmla="*/ 242930 w 836903"/>
              <a:gd name="connsiteY7" fmla="*/ 609249 h 778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36903" h="778302">
                <a:moveTo>
                  <a:pt x="242930" y="609249"/>
                </a:moveTo>
                <a:lnTo>
                  <a:pt x="0" y="304625"/>
                </a:lnTo>
                <a:lnTo>
                  <a:pt x="242930" y="0"/>
                </a:lnTo>
                <a:lnTo>
                  <a:pt x="593974" y="169054"/>
                </a:lnTo>
                <a:lnTo>
                  <a:pt x="836904" y="473678"/>
                </a:lnTo>
                <a:lnTo>
                  <a:pt x="593974" y="778303"/>
                </a:lnTo>
                <a:lnTo>
                  <a:pt x="242930" y="609249"/>
                </a:lnTo>
                <a:lnTo>
                  <a:pt x="242930" y="60924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9" name="Freeform: Shape 408">
            <a:extLst>
              <a:ext uri="{FF2B5EF4-FFF2-40B4-BE49-F238E27FC236}">
                <a16:creationId xmlns:a16="http://schemas.microsoft.com/office/drawing/2014/main" id="{0ECDD9A1-1405-90FC-3328-41E5F24C4FC6}"/>
              </a:ext>
            </a:extLst>
          </p:cNvPr>
          <p:cNvSpPr/>
          <p:nvPr/>
        </p:nvSpPr>
        <p:spPr>
          <a:xfrm>
            <a:off x="-179861" y="430291"/>
            <a:ext cx="329630" cy="684485"/>
          </a:xfrm>
          <a:custGeom>
            <a:avLst/>
            <a:gdLst>
              <a:gd name="connsiteX0" fmla="*/ 86701 w 329630"/>
              <a:gd name="connsiteY0" fmla="*/ 379861 h 684485"/>
              <a:gd name="connsiteX1" fmla="*/ 0 w 329630"/>
              <a:gd name="connsiteY1" fmla="*/ 0 h 684485"/>
              <a:gd name="connsiteX2" fmla="*/ 242930 w 329630"/>
              <a:gd name="connsiteY2" fmla="*/ 304625 h 684485"/>
              <a:gd name="connsiteX3" fmla="*/ 329631 w 329630"/>
              <a:gd name="connsiteY3" fmla="*/ 684485 h 684485"/>
              <a:gd name="connsiteX4" fmla="*/ 86701 w 329630"/>
              <a:gd name="connsiteY4" fmla="*/ 379861 h 684485"/>
              <a:gd name="connsiteX5" fmla="*/ 86701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79861"/>
                </a:moveTo>
                <a:lnTo>
                  <a:pt x="0" y="0"/>
                </a:lnTo>
                <a:lnTo>
                  <a:pt x="242930" y="304625"/>
                </a:lnTo>
                <a:lnTo>
                  <a:pt x="329631" y="68448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0" name="Freeform: Shape 409">
            <a:extLst>
              <a:ext uri="{FF2B5EF4-FFF2-40B4-BE49-F238E27FC236}">
                <a16:creationId xmlns:a16="http://schemas.microsoft.com/office/drawing/2014/main" id="{5B803132-71D9-1372-2224-2A0E939A6217}"/>
              </a:ext>
            </a:extLst>
          </p:cNvPr>
          <p:cNvSpPr/>
          <p:nvPr/>
        </p:nvSpPr>
        <p:spPr>
          <a:xfrm>
            <a:off x="-812421" y="1190012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60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1" name="Freeform: Shape 410">
            <a:extLst>
              <a:ext uri="{FF2B5EF4-FFF2-40B4-BE49-F238E27FC236}">
                <a16:creationId xmlns:a16="http://schemas.microsoft.com/office/drawing/2014/main" id="{3C025709-178A-660D-6FEC-8951F8D56469}"/>
              </a:ext>
            </a:extLst>
          </p:cNvPr>
          <p:cNvSpPr/>
          <p:nvPr/>
        </p:nvSpPr>
        <p:spPr>
          <a:xfrm>
            <a:off x="1592530" y="-727872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60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2" name="Freeform: Shape 411">
            <a:extLst>
              <a:ext uri="{FF2B5EF4-FFF2-40B4-BE49-F238E27FC236}">
                <a16:creationId xmlns:a16="http://schemas.microsoft.com/office/drawing/2014/main" id="{8DD09703-3598-EB92-9D97-053228133376}"/>
              </a:ext>
            </a:extLst>
          </p:cNvPr>
          <p:cNvSpPr/>
          <p:nvPr/>
        </p:nvSpPr>
        <p:spPr>
          <a:xfrm>
            <a:off x="-1406395" y="1663690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60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3" name="Freeform: Shape 412">
            <a:extLst>
              <a:ext uri="{FF2B5EF4-FFF2-40B4-BE49-F238E27FC236}">
                <a16:creationId xmlns:a16="http://schemas.microsoft.com/office/drawing/2014/main" id="{0745A6E2-9EB3-8D9A-B803-47C4143AB7CB}"/>
              </a:ext>
            </a:extLst>
          </p:cNvPr>
          <p:cNvSpPr/>
          <p:nvPr/>
        </p:nvSpPr>
        <p:spPr>
          <a:xfrm>
            <a:off x="2576133" y="-1961271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60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4" name="Freeform: Shape 413">
            <a:extLst>
              <a:ext uri="{FF2B5EF4-FFF2-40B4-BE49-F238E27FC236}">
                <a16:creationId xmlns:a16="http://schemas.microsoft.com/office/drawing/2014/main" id="{6D168B46-40B6-ADB6-729D-0E01B718DF7E}"/>
              </a:ext>
            </a:extLst>
          </p:cNvPr>
          <p:cNvSpPr/>
          <p:nvPr/>
        </p:nvSpPr>
        <p:spPr>
          <a:xfrm>
            <a:off x="9908631" y="6277762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5" name="Freeform: Shape 414">
            <a:extLst>
              <a:ext uri="{FF2B5EF4-FFF2-40B4-BE49-F238E27FC236}">
                <a16:creationId xmlns:a16="http://schemas.microsoft.com/office/drawing/2014/main" id="{39109081-CB1C-DA31-0EF1-439EB3D8A733}"/>
              </a:ext>
            </a:extLst>
          </p:cNvPr>
          <p:cNvSpPr/>
          <p:nvPr/>
        </p:nvSpPr>
        <p:spPr>
          <a:xfrm>
            <a:off x="8573983" y="7342108"/>
            <a:ext cx="329630" cy="684485"/>
          </a:xfrm>
          <a:custGeom>
            <a:avLst/>
            <a:gdLst>
              <a:gd name="connsiteX0" fmla="*/ 0 w 329630"/>
              <a:gd name="connsiteY0" fmla="*/ 379860 h 684485"/>
              <a:gd name="connsiteX1" fmla="*/ 86701 w 329630"/>
              <a:gd name="connsiteY1" fmla="*/ 0 h 684485"/>
              <a:gd name="connsiteX2" fmla="*/ 329631 w 329630"/>
              <a:gd name="connsiteY2" fmla="*/ 304624 h 684485"/>
              <a:gd name="connsiteX3" fmla="*/ 242930 w 329630"/>
              <a:gd name="connsiteY3" fmla="*/ 684485 h 684485"/>
              <a:gd name="connsiteX4" fmla="*/ 0 w 329630"/>
              <a:gd name="connsiteY4" fmla="*/ 379860 h 684485"/>
              <a:gd name="connsiteX5" fmla="*/ 0 w 329630"/>
              <a:gd name="connsiteY5" fmla="*/ 379860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0"/>
                </a:moveTo>
                <a:lnTo>
                  <a:pt x="86701" y="0"/>
                </a:lnTo>
                <a:lnTo>
                  <a:pt x="329631" y="304624"/>
                </a:lnTo>
                <a:lnTo>
                  <a:pt x="242930" y="684485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6" name="Freeform: Shape 415">
            <a:extLst>
              <a:ext uri="{FF2B5EF4-FFF2-40B4-BE49-F238E27FC236}">
                <a16:creationId xmlns:a16="http://schemas.microsoft.com/office/drawing/2014/main" id="{0CFC0B1A-A7DE-B629-BD73-A1DF093C9E6B}"/>
              </a:ext>
            </a:extLst>
          </p:cNvPr>
          <p:cNvSpPr/>
          <p:nvPr/>
        </p:nvSpPr>
        <p:spPr>
          <a:xfrm>
            <a:off x="7503680" y="8195647"/>
            <a:ext cx="329630" cy="684484"/>
          </a:xfrm>
          <a:custGeom>
            <a:avLst/>
            <a:gdLst>
              <a:gd name="connsiteX0" fmla="*/ 0 w 329630"/>
              <a:gd name="connsiteY0" fmla="*/ 379860 h 684484"/>
              <a:gd name="connsiteX1" fmla="*/ 86700 w 329630"/>
              <a:gd name="connsiteY1" fmla="*/ 0 h 684484"/>
              <a:gd name="connsiteX2" fmla="*/ 329631 w 329630"/>
              <a:gd name="connsiteY2" fmla="*/ 304624 h 684484"/>
              <a:gd name="connsiteX3" fmla="*/ 242930 w 329630"/>
              <a:gd name="connsiteY3" fmla="*/ 684485 h 684484"/>
              <a:gd name="connsiteX4" fmla="*/ 0 w 329630"/>
              <a:gd name="connsiteY4" fmla="*/ 379860 h 684484"/>
              <a:gd name="connsiteX5" fmla="*/ 0 w 329630"/>
              <a:gd name="connsiteY5" fmla="*/ 379860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79860"/>
                </a:moveTo>
                <a:lnTo>
                  <a:pt x="86700" y="0"/>
                </a:lnTo>
                <a:lnTo>
                  <a:pt x="329631" y="304624"/>
                </a:lnTo>
                <a:lnTo>
                  <a:pt x="242930" y="684485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7" name="Freeform: Shape 416">
            <a:extLst>
              <a:ext uri="{FF2B5EF4-FFF2-40B4-BE49-F238E27FC236}">
                <a16:creationId xmlns:a16="http://schemas.microsoft.com/office/drawing/2014/main" id="{E8695FA3-2291-D190-33D6-F9D62A8CE20D}"/>
              </a:ext>
            </a:extLst>
          </p:cNvPr>
          <p:cNvSpPr/>
          <p:nvPr/>
        </p:nvSpPr>
        <p:spPr>
          <a:xfrm>
            <a:off x="7152635" y="8575508"/>
            <a:ext cx="680675" cy="853539"/>
          </a:xfrm>
          <a:custGeom>
            <a:avLst/>
            <a:gdLst>
              <a:gd name="connsiteX0" fmla="*/ 86701 w 680675"/>
              <a:gd name="connsiteY0" fmla="*/ 548914 h 853539"/>
              <a:gd name="connsiteX1" fmla="*/ 0 w 680675"/>
              <a:gd name="connsiteY1" fmla="*/ 169054 h 853539"/>
              <a:gd name="connsiteX2" fmla="*/ 351044 w 680675"/>
              <a:gd name="connsiteY2" fmla="*/ 0 h 853539"/>
              <a:gd name="connsiteX3" fmla="*/ 593974 w 680675"/>
              <a:gd name="connsiteY3" fmla="*/ 304624 h 853539"/>
              <a:gd name="connsiteX4" fmla="*/ 680675 w 680675"/>
              <a:gd name="connsiteY4" fmla="*/ 684485 h 853539"/>
              <a:gd name="connsiteX5" fmla="*/ 329631 w 680675"/>
              <a:gd name="connsiteY5" fmla="*/ 853539 h 853539"/>
              <a:gd name="connsiteX6" fmla="*/ 86701 w 680675"/>
              <a:gd name="connsiteY6" fmla="*/ 548914 h 853539"/>
              <a:gd name="connsiteX7" fmla="*/ 86701 w 680675"/>
              <a:gd name="connsiteY7" fmla="*/ 548914 h 853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675" h="853539">
                <a:moveTo>
                  <a:pt x="86701" y="548914"/>
                </a:moveTo>
                <a:lnTo>
                  <a:pt x="0" y="169054"/>
                </a:lnTo>
                <a:lnTo>
                  <a:pt x="351044" y="0"/>
                </a:lnTo>
                <a:lnTo>
                  <a:pt x="593974" y="304624"/>
                </a:lnTo>
                <a:lnTo>
                  <a:pt x="680675" y="684485"/>
                </a:lnTo>
                <a:lnTo>
                  <a:pt x="329631" y="853539"/>
                </a:lnTo>
                <a:lnTo>
                  <a:pt x="86701" y="548914"/>
                </a:lnTo>
                <a:lnTo>
                  <a:pt x="86701" y="54891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8" name="Freeform: Shape 417">
            <a:extLst>
              <a:ext uri="{FF2B5EF4-FFF2-40B4-BE49-F238E27FC236}">
                <a16:creationId xmlns:a16="http://schemas.microsoft.com/office/drawing/2014/main" id="{C03BE435-2402-3A1E-FFB2-D780E67839A6}"/>
              </a:ext>
            </a:extLst>
          </p:cNvPr>
          <p:cNvSpPr/>
          <p:nvPr/>
        </p:nvSpPr>
        <p:spPr>
          <a:xfrm>
            <a:off x="8222940" y="7721969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9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9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9" name="Freeform: Shape 418">
            <a:extLst>
              <a:ext uri="{FF2B5EF4-FFF2-40B4-BE49-F238E27FC236}">
                <a16:creationId xmlns:a16="http://schemas.microsoft.com/office/drawing/2014/main" id="{1ED762A2-5CFB-4DA4-37C8-9836AF7D936B}"/>
              </a:ext>
            </a:extLst>
          </p:cNvPr>
          <p:cNvSpPr/>
          <p:nvPr/>
        </p:nvSpPr>
        <p:spPr>
          <a:xfrm>
            <a:off x="9644287" y="7037484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4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4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0" name="Freeform: Shape 419">
            <a:extLst>
              <a:ext uri="{FF2B5EF4-FFF2-40B4-BE49-F238E27FC236}">
                <a16:creationId xmlns:a16="http://schemas.microsoft.com/office/drawing/2014/main" id="{5CC40436-0BD6-A16C-750E-1D3DB338FA89}"/>
              </a:ext>
            </a:extLst>
          </p:cNvPr>
          <p:cNvSpPr/>
          <p:nvPr/>
        </p:nvSpPr>
        <p:spPr>
          <a:xfrm>
            <a:off x="10627891" y="5804084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1" name="Freeform: Shape 420">
            <a:extLst>
              <a:ext uri="{FF2B5EF4-FFF2-40B4-BE49-F238E27FC236}">
                <a16:creationId xmlns:a16="http://schemas.microsoft.com/office/drawing/2014/main" id="{C9D6BB89-4856-6E70-AC60-B7A5D99E0659}"/>
              </a:ext>
            </a:extLst>
          </p:cNvPr>
          <p:cNvSpPr/>
          <p:nvPr/>
        </p:nvSpPr>
        <p:spPr>
          <a:xfrm>
            <a:off x="9050313" y="7037484"/>
            <a:ext cx="836904" cy="778303"/>
          </a:xfrm>
          <a:custGeom>
            <a:avLst/>
            <a:gdLst>
              <a:gd name="connsiteX0" fmla="*/ 242930 w 836904"/>
              <a:gd name="connsiteY0" fmla="*/ 609248 h 778303"/>
              <a:gd name="connsiteX1" fmla="*/ 0 w 836904"/>
              <a:gd name="connsiteY1" fmla="*/ 304624 h 778303"/>
              <a:gd name="connsiteX2" fmla="*/ 242930 w 836904"/>
              <a:gd name="connsiteY2" fmla="*/ 0 h 778303"/>
              <a:gd name="connsiteX3" fmla="*/ 593974 w 836904"/>
              <a:gd name="connsiteY3" fmla="*/ 169054 h 778303"/>
              <a:gd name="connsiteX4" fmla="*/ 836905 w 836904"/>
              <a:gd name="connsiteY4" fmla="*/ 473678 h 778303"/>
              <a:gd name="connsiteX5" fmla="*/ 593974 w 836904"/>
              <a:gd name="connsiteY5" fmla="*/ 778303 h 778303"/>
              <a:gd name="connsiteX6" fmla="*/ 242930 w 836904"/>
              <a:gd name="connsiteY6" fmla="*/ 609248 h 778303"/>
              <a:gd name="connsiteX7" fmla="*/ 242930 w 836904"/>
              <a:gd name="connsiteY7" fmla="*/ 609248 h 778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36904" h="778303">
                <a:moveTo>
                  <a:pt x="242930" y="609248"/>
                </a:moveTo>
                <a:lnTo>
                  <a:pt x="0" y="304624"/>
                </a:lnTo>
                <a:lnTo>
                  <a:pt x="242930" y="0"/>
                </a:lnTo>
                <a:lnTo>
                  <a:pt x="593974" y="169054"/>
                </a:lnTo>
                <a:lnTo>
                  <a:pt x="836905" y="473678"/>
                </a:lnTo>
                <a:lnTo>
                  <a:pt x="593974" y="778303"/>
                </a:lnTo>
                <a:lnTo>
                  <a:pt x="242930" y="609248"/>
                </a:lnTo>
                <a:lnTo>
                  <a:pt x="242930" y="60924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2" name="Freeform: Shape 421">
            <a:extLst>
              <a:ext uri="{FF2B5EF4-FFF2-40B4-BE49-F238E27FC236}">
                <a16:creationId xmlns:a16="http://schemas.microsoft.com/office/drawing/2014/main" id="{5FD8EF0E-48B9-6C2D-6467-521BE5FC0A9D}"/>
              </a:ext>
            </a:extLst>
          </p:cNvPr>
          <p:cNvSpPr/>
          <p:nvPr/>
        </p:nvSpPr>
        <p:spPr>
          <a:xfrm>
            <a:off x="9908631" y="6657623"/>
            <a:ext cx="329630" cy="684484"/>
          </a:xfrm>
          <a:custGeom>
            <a:avLst/>
            <a:gdLst>
              <a:gd name="connsiteX0" fmla="*/ 86701 w 329630"/>
              <a:gd name="connsiteY0" fmla="*/ 379861 h 684484"/>
              <a:gd name="connsiteX1" fmla="*/ 0 w 329630"/>
              <a:gd name="connsiteY1" fmla="*/ 0 h 684484"/>
              <a:gd name="connsiteX2" fmla="*/ 242930 w 329630"/>
              <a:gd name="connsiteY2" fmla="*/ 304625 h 684484"/>
              <a:gd name="connsiteX3" fmla="*/ 329631 w 329630"/>
              <a:gd name="connsiteY3" fmla="*/ 684485 h 684484"/>
              <a:gd name="connsiteX4" fmla="*/ 86701 w 329630"/>
              <a:gd name="connsiteY4" fmla="*/ 379861 h 684484"/>
              <a:gd name="connsiteX5" fmla="*/ 86701 w 329630"/>
              <a:gd name="connsiteY5" fmla="*/ 379861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86701" y="379861"/>
                </a:moveTo>
                <a:lnTo>
                  <a:pt x="0" y="0"/>
                </a:lnTo>
                <a:lnTo>
                  <a:pt x="242930" y="304625"/>
                </a:lnTo>
                <a:lnTo>
                  <a:pt x="329631" y="68448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3" name="Freeform: Shape 422">
            <a:extLst>
              <a:ext uri="{FF2B5EF4-FFF2-40B4-BE49-F238E27FC236}">
                <a16:creationId xmlns:a16="http://schemas.microsoft.com/office/drawing/2014/main" id="{48020951-65DE-96E8-D339-ADC978C1CA7D}"/>
              </a:ext>
            </a:extLst>
          </p:cNvPr>
          <p:cNvSpPr/>
          <p:nvPr/>
        </p:nvSpPr>
        <p:spPr>
          <a:xfrm>
            <a:off x="7980010" y="7891022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59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59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4" name="Freeform: Shape 423">
            <a:extLst>
              <a:ext uri="{FF2B5EF4-FFF2-40B4-BE49-F238E27FC236}">
                <a16:creationId xmlns:a16="http://schemas.microsoft.com/office/drawing/2014/main" id="{36BA9CE7-1AF6-10F0-91EC-E5A3F939A7FD}"/>
              </a:ext>
            </a:extLst>
          </p:cNvPr>
          <p:cNvSpPr/>
          <p:nvPr/>
        </p:nvSpPr>
        <p:spPr>
          <a:xfrm>
            <a:off x="10384961" y="5973138"/>
            <a:ext cx="485860" cy="609249"/>
          </a:xfrm>
          <a:custGeom>
            <a:avLst/>
            <a:gdLst>
              <a:gd name="connsiteX0" fmla="*/ 0 w 485860"/>
              <a:gd name="connsiteY0" fmla="*/ 304625 h 609249"/>
              <a:gd name="connsiteX1" fmla="*/ 242930 w 485860"/>
              <a:gd name="connsiteY1" fmla="*/ 0 h 609249"/>
              <a:gd name="connsiteX2" fmla="*/ 485860 w 485860"/>
              <a:gd name="connsiteY2" fmla="*/ 304625 h 609249"/>
              <a:gd name="connsiteX3" fmla="*/ 242930 w 485860"/>
              <a:gd name="connsiteY3" fmla="*/ 609249 h 609249"/>
              <a:gd name="connsiteX4" fmla="*/ 0 w 485860"/>
              <a:gd name="connsiteY4" fmla="*/ 304625 h 609249"/>
              <a:gd name="connsiteX5" fmla="*/ 0 w 485860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5" name="Freeform: Shape 424">
            <a:extLst>
              <a:ext uri="{FF2B5EF4-FFF2-40B4-BE49-F238E27FC236}">
                <a16:creationId xmlns:a16="http://schemas.microsoft.com/office/drawing/2014/main" id="{ED281B87-BE9E-0F99-D492-9FB9D2327B58}"/>
              </a:ext>
            </a:extLst>
          </p:cNvPr>
          <p:cNvSpPr/>
          <p:nvPr/>
        </p:nvSpPr>
        <p:spPr>
          <a:xfrm>
            <a:off x="6996406" y="9124422"/>
            <a:ext cx="485860" cy="609249"/>
          </a:xfrm>
          <a:custGeom>
            <a:avLst/>
            <a:gdLst>
              <a:gd name="connsiteX0" fmla="*/ 0 w 485860"/>
              <a:gd name="connsiteY0" fmla="*/ 304625 h 609249"/>
              <a:gd name="connsiteX1" fmla="*/ 242930 w 485860"/>
              <a:gd name="connsiteY1" fmla="*/ 0 h 609249"/>
              <a:gd name="connsiteX2" fmla="*/ 485860 w 485860"/>
              <a:gd name="connsiteY2" fmla="*/ 304625 h 609249"/>
              <a:gd name="connsiteX3" fmla="*/ 242930 w 485860"/>
              <a:gd name="connsiteY3" fmla="*/ 609249 h 609249"/>
              <a:gd name="connsiteX4" fmla="*/ 0 w 485860"/>
              <a:gd name="connsiteY4" fmla="*/ 304625 h 609249"/>
              <a:gd name="connsiteX5" fmla="*/ 0 w 485860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6" name="Freeform: Shape 425">
            <a:extLst>
              <a:ext uri="{FF2B5EF4-FFF2-40B4-BE49-F238E27FC236}">
                <a16:creationId xmlns:a16="http://schemas.microsoft.com/office/drawing/2014/main" id="{F0E061CA-F5E5-3332-E908-8168BCDC7AE6}"/>
              </a:ext>
            </a:extLst>
          </p:cNvPr>
          <p:cNvSpPr/>
          <p:nvPr/>
        </p:nvSpPr>
        <p:spPr>
          <a:xfrm>
            <a:off x="10978935" y="5499460"/>
            <a:ext cx="485860" cy="609248"/>
          </a:xfrm>
          <a:custGeom>
            <a:avLst/>
            <a:gdLst>
              <a:gd name="connsiteX0" fmla="*/ 0 w 485860"/>
              <a:gd name="connsiteY0" fmla="*/ 304624 h 609248"/>
              <a:gd name="connsiteX1" fmla="*/ 242930 w 485860"/>
              <a:gd name="connsiteY1" fmla="*/ 0 h 609248"/>
              <a:gd name="connsiteX2" fmla="*/ 485860 w 485860"/>
              <a:gd name="connsiteY2" fmla="*/ 304624 h 609248"/>
              <a:gd name="connsiteX3" fmla="*/ 242930 w 485860"/>
              <a:gd name="connsiteY3" fmla="*/ 609249 h 609248"/>
              <a:gd name="connsiteX4" fmla="*/ 0 w 485860"/>
              <a:gd name="connsiteY4" fmla="*/ 304624 h 609248"/>
              <a:gd name="connsiteX5" fmla="*/ 0 w 485860"/>
              <a:gd name="connsiteY5" fmla="*/ 304624 h 609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8">
                <a:moveTo>
                  <a:pt x="0" y="304624"/>
                </a:moveTo>
                <a:lnTo>
                  <a:pt x="242930" y="0"/>
                </a:lnTo>
                <a:lnTo>
                  <a:pt x="485860" y="304624"/>
                </a:lnTo>
                <a:lnTo>
                  <a:pt x="242930" y="609249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7" name="Freeform: Shape 426">
            <a:extLst>
              <a:ext uri="{FF2B5EF4-FFF2-40B4-BE49-F238E27FC236}">
                <a16:creationId xmlns:a16="http://schemas.microsoft.com/office/drawing/2014/main" id="{752E1D68-D555-3537-B773-A3BB366ECC1A}"/>
              </a:ext>
            </a:extLst>
          </p:cNvPr>
          <p:cNvSpPr/>
          <p:nvPr/>
        </p:nvSpPr>
        <p:spPr>
          <a:xfrm>
            <a:off x="7893309" y="4055253"/>
            <a:ext cx="416331" cy="1064345"/>
          </a:xfrm>
          <a:custGeom>
            <a:avLst/>
            <a:gdLst>
              <a:gd name="connsiteX0" fmla="*/ 0 w 416331"/>
              <a:gd name="connsiteY0" fmla="*/ 684485 h 1064345"/>
              <a:gd name="connsiteX1" fmla="*/ 86701 w 416331"/>
              <a:gd name="connsiteY1" fmla="*/ 304625 h 1064345"/>
              <a:gd name="connsiteX2" fmla="*/ 329631 w 416331"/>
              <a:gd name="connsiteY2" fmla="*/ 0 h 1064345"/>
              <a:gd name="connsiteX3" fmla="*/ 416331 w 416331"/>
              <a:gd name="connsiteY3" fmla="*/ 379861 h 1064345"/>
              <a:gd name="connsiteX4" fmla="*/ 329631 w 416331"/>
              <a:gd name="connsiteY4" fmla="*/ 759721 h 1064345"/>
              <a:gd name="connsiteX5" fmla="*/ 86701 w 416331"/>
              <a:gd name="connsiteY5" fmla="*/ 1064346 h 1064345"/>
              <a:gd name="connsiteX6" fmla="*/ 0 w 416331"/>
              <a:gd name="connsiteY6" fmla="*/ 684485 h 1064345"/>
              <a:gd name="connsiteX7" fmla="*/ 0 w 416331"/>
              <a:gd name="connsiteY7" fmla="*/ 684485 h 10643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6331" h="1064345">
                <a:moveTo>
                  <a:pt x="0" y="684485"/>
                </a:moveTo>
                <a:lnTo>
                  <a:pt x="86701" y="304625"/>
                </a:lnTo>
                <a:lnTo>
                  <a:pt x="329631" y="0"/>
                </a:lnTo>
                <a:lnTo>
                  <a:pt x="416331" y="379861"/>
                </a:lnTo>
                <a:lnTo>
                  <a:pt x="329631" y="759721"/>
                </a:lnTo>
                <a:lnTo>
                  <a:pt x="86701" y="1064346"/>
                </a:lnTo>
                <a:lnTo>
                  <a:pt x="0" y="684485"/>
                </a:lnTo>
                <a:lnTo>
                  <a:pt x="0" y="684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8" name="Freeform: Shape 427">
            <a:extLst>
              <a:ext uri="{FF2B5EF4-FFF2-40B4-BE49-F238E27FC236}">
                <a16:creationId xmlns:a16="http://schemas.microsoft.com/office/drawing/2014/main" id="{9E9CCE9B-596B-DFB8-0B03-7A388877951E}"/>
              </a:ext>
            </a:extLst>
          </p:cNvPr>
          <p:cNvSpPr/>
          <p:nvPr/>
        </p:nvSpPr>
        <p:spPr>
          <a:xfrm>
            <a:off x="1748759" y="2652800"/>
            <a:ext cx="416331" cy="1064345"/>
          </a:xfrm>
          <a:custGeom>
            <a:avLst/>
            <a:gdLst>
              <a:gd name="connsiteX0" fmla="*/ 0 w 416331"/>
              <a:gd name="connsiteY0" fmla="*/ 684485 h 1064345"/>
              <a:gd name="connsiteX1" fmla="*/ 86701 w 416331"/>
              <a:gd name="connsiteY1" fmla="*/ 304625 h 1064345"/>
              <a:gd name="connsiteX2" fmla="*/ 329631 w 416331"/>
              <a:gd name="connsiteY2" fmla="*/ 0 h 1064345"/>
              <a:gd name="connsiteX3" fmla="*/ 416331 w 416331"/>
              <a:gd name="connsiteY3" fmla="*/ 379861 h 1064345"/>
              <a:gd name="connsiteX4" fmla="*/ 329631 w 416331"/>
              <a:gd name="connsiteY4" fmla="*/ 759721 h 1064345"/>
              <a:gd name="connsiteX5" fmla="*/ 86701 w 416331"/>
              <a:gd name="connsiteY5" fmla="*/ 1064346 h 1064345"/>
              <a:gd name="connsiteX6" fmla="*/ 0 w 416331"/>
              <a:gd name="connsiteY6" fmla="*/ 684485 h 1064345"/>
              <a:gd name="connsiteX7" fmla="*/ 0 w 416331"/>
              <a:gd name="connsiteY7" fmla="*/ 684485 h 10643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6331" h="1064345">
                <a:moveTo>
                  <a:pt x="0" y="684485"/>
                </a:moveTo>
                <a:lnTo>
                  <a:pt x="86701" y="304625"/>
                </a:lnTo>
                <a:lnTo>
                  <a:pt x="329631" y="0"/>
                </a:lnTo>
                <a:lnTo>
                  <a:pt x="416331" y="379861"/>
                </a:lnTo>
                <a:lnTo>
                  <a:pt x="329631" y="759721"/>
                </a:lnTo>
                <a:lnTo>
                  <a:pt x="86701" y="1064346"/>
                </a:lnTo>
                <a:lnTo>
                  <a:pt x="0" y="684485"/>
                </a:lnTo>
                <a:lnTo>
                  <a:pt x="0" y="684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9" name="Freeform: Shape 428">
            <a:extLst>
              <a:ext uri="{FF2B5EF4-FFF2-40B4-BE49-F238E27FC236}">
                <a16:creationId xmlns:a16="http://schemas.microsoft.com/office/drawing/2014/main" id="{57352CB7-D5E2-D997-5C55-BA79340A7E6D}"/>
              </a:ext>
            </a:extLst>
          </p:cNvPr>
          <p:cNvSpPr/>
          <p:nvPr/>
        </p:nvSpPr>
        <p:spPr>
          <a:xfrm>
            <a:off x="10892234" y="4739738"/>
            <a:ext cx="416331" cy="1064345"/>
          </a:xfrm>
          <a:custGeom>
            <a:avLst/>
            <a:gdLst>
              <a:gd name="connsiteX0" fmla="*/ 0 w 416331"/>
              <a:gd name="connsiteY0" fmla="*/ 684485 h 1064345"/>
              <a:gd name="connsiteX1" fmla="*/ 86701 w 416331"/>
              <a:gd name="connsiteY1" fmla="*/ 304625 h 1064345"/>
              <a:gd name="connsiteX2" fmla="*/ 329631 w 416331"/>
              <a:gd name="connsiteY2" fmla="*/ 0 h 1064345"/>
              <a:gd name="connsiteX3" fmla="*/ 416332 w 416331"/>
              <a:gd name="connsiteY3" fmla="*/ 379861 h 1064345"/>
              <a:gd name="connsiteX4" fmla="*/ 329631 w 416331"/>
              <a:gd name="connsiteY4" fmla="*/ 759722 h 1064345"/>
              <a:gd name="connsiteX5" fmla="*/ 86701 w 416331"/>
              <a:gd name="connsiteY5" fmla="*/ 1064346 h 1064345"/>
              <a:gd name="connsiteX6" fmla="*/ 0 w 416331"/>
              <a:gd name="connsiteY6" fmla="*/ 684485 h 1064345"/>
              <a:gd name="connsiteX7" fmla="*/ 0 w 416331"/>
              <a:gd name="connsiteY7" fmla="*/ 684485 h 10643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6331" h="1064345">
                <a:moveTo>
                  <a:pt x="0" y="684485"/>
                </a:moveTo>
                <a:lnTo>
                  <a:pt x="86701" y="304625"/>
                </a:lnTo>
                <a:lnTo>
                  <a:pt x="329631" y="0"/>
                </a:lnTo>
                <a:lnTo>
                  <a:pt x="416332" y="379861"/>
                </a:lnTo>
                <a:lnTo>
                  <a:pt x="329631" y="759722"/>
                </a:lnTo>
                <a:lnTo>
                  <a:pt x="86701" y="1064346"/>
                </a:lnTo>
                <a:lnTo>
                  <a:pt x="0" y="684485"/>
                </a:lnTo>
                <a:lnTo>
                  <a:pt x="0" y="684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0" name="Freeform: Shape 429">
            <a:extLst>
              <a:ext uri="{FF2B5EF4-FFF2-40B4-BE49-F238E27FC236}">
                <a16:creationId xmlns:a16="http://schemas.microsoft.com/office/drawing/2014/main" id="{063CEE91-7215-DE1C-3AE9-786FAD73F012}"/>
              </a:ext>
            </a:extLst>
          </p:cNvPr>
          <p:cNvSpPr/>
          <p:nvPr/>
        </p:nvSpPr>
        <p:spPr>
          <a:xfrm>
            <a:off x="-1250166" y="1968315"/>
            <a:ext cx="416331" cy="1064345"/>
          </a:xfrm>
          <a:custGeom>
            <a:avLst/>
            <a:gdLst>
              <a:gd name="connsiteX0" fmla="*/ 0 w 416331"/>
              <a:gd name="connsiteY0" fmla="*/ 684485 h 1064345"/>
              <a:gd name="connsiteX1" fmla="*/ 86701 w 416331"/>
              <a:gd name="connsiteY1" fmla="*/ 304625 h 1064345"/>
              <a:gd name="connsiteX2" fmla="*/ 329631 w 416331"/>
              <a:gd name="connsiteY2" fmla="*/ 0 h 1064345"/>
              <a:gd name="connsiteX3" fmla="*/ 416331 w 416331"/>
              <a:gd name="connsiteY3" fmla="*/ 379861 h 1064345"/>
              <a:gd name="connsiteX4" fmla="*/ 329631 w 416331"/>
              <a:gd name="connsiteY4" fmla="*/ 759721 h 1064345"/>
              <a:gd name="connsiteX5" fmla="*/ 86701 w 416331"/>
              <a:gd name="connsiteY5" fmla="*/ 1064346 h 1064345"/>
              <a:gd name="connsiteX6" fmla="*/ 0 w 416331"/>
              <a:gd name="connsiteY6" fmla="*/ 684485 h 1064345"/>
              <a:gd name="connsiteX7" fmla="*/ 0 w 416331"/>
              <a:gd name="connsiteY7" fmla="*/ 684485 h 10643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16331" h="1064345">
                <a:moveTo>
                  <a:pt x="0" y="684485"/>
                </a:moveTo>
                <a:lnTo>
                  <a:pt x="86701" y="304625"/>
                </a:lnTo>
                <a:lnTo>
                  <a:pt x="329631" y="0"/>
                </a:lnTo>
                <a:lnTo>
                  <a:pt x="416331" y="379861"/>
                </a:lnTo>
                <a:lnTo>
                  <a:pt x="329631" y="759721"/>
                </a:lnTo>
                <a:lnTo>
                  <a:pt x="86701" y="1064346"/>
                </a:lnTo>
                <a:lnTo>
                  <a:pt x="0" y="684485"/>
                </a:lnTo>
                <a:lnTo>
                  <a:pt x="0" y="684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1" name="Freeform: Shape 430">
            <a:extLst>
              <a:ext uri="{FF2B5EF4-FFF2-40B4-BE49-F238E27FC236}">
                <a16:creationId xmlns:a16="http://schemas.microsoft.com/office/drawing/2014/main" id="{1A7C64F3-4BDF-462D-559B-C3CB203142ED}"/>
              </a:ext>
            </a:extLst>
          </p:cNvPr>
          <p:cNvSpPr/>
          <p:nvPr/>
        </p:nvSpPr>
        <p:spPr>
          <a:xfrm>
            <a:off x="3802666" y="1799261"/>
            <a:ext cx="788788" cy="717968"/>
          </a:xfrm>
          <a:custGeom>
            <a:avLst/>
            <a:gdLst>
              <a:gd name="connsiteX0" fmla="*/ 0 w 788788"/>
              <a:gd name="connsiteY0" fmla="*/ 548914 h 717968"/>
              <a:gd name="connsiteX1" fmla="*/ 86701 w 788788"/>
              <a:gd name="connsiteY1" fmla="*/ 169054 h 717968"/>
              <a:gd name="connsiteX2" fmla="*/ 437745 w 788788"/>
              <a:gd name="connsiteY2" fmla="*/ 0 h 717968"/>
              <a:gd name="connsiteX3" fmla="*/ 788789 w 788788"/>
              <a:gd name="connsiteY3" fmla="*/ 169054 h 717968"/>
              <a:gd name="connsiteX4" fmla="*/ 702088 w 788788"/>
              <a:gd name="connsiteY4" fmla="*/ 548914 h 717968"/>
              <a:gd name="connsiteX5" fmla="*/ 351044 w 788788"/>
              <a:gd name="connsiteY5" fmla="*/ 717968 h 717968"/>
              <a:gd name="connsiteX6" fmla="*/ 0 w 788788"/>
              <a:gd name="connsiteY6" fmla="*/ 548914 h 717968"/>
              <a:gd name="connsiteX7" fmla="*/ 0 w 788788"/>
              <a:gd name="connsiteY7" fmla="*/ 548914 h 717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8788" h="717968">
                <a:moveTo>
                  <a:pt x="0" y="548914"/>
                </a:moveTo>
                <a:lnTo>
                  <a:pt x="86701" y="169054"/>
                </a:lnTo>
                <a:lnTo>
                  <a:pt x="437745" y="0"/>
                </a:lnTo>
                <a:lnTo>
                  <a:pt x="788789" y="169054"/>
                </a:lnTo>
                <a:lnTo>
                  <a:pt x="702088" y="548914"/>
                </a:lnTo>
                <a:lnTo>
                  <a:pt x="351044" y="717968"/>
                </a:lnTo>
                <a:lnTo>
                  <a:pt x="0" y="548914"/>
                </a:lnTo>
                <a:lnTo>
                  <a:pt x="0" y="54891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2" name="Freeform: Shape 431">
            <a:extLst>
              <a:ext uri="{FF2B5EF4-FFF2-40B4-BE49-F238E27FC236}">
                <a16:creationId xmlns:a16="http://schemas.microsoft.com/office/drawing/2014/main" id="{E55796D4-A520-41B0-5263-0E71FBB40C55}"/>
              </a:ext>
            </a:extLst>
          </p:cNvPr>
          <p:cNvSpPr/>
          <p:nvPr/>
        </p:nvSpPr>
        <p:spPr>
          <a:xfrm>
            <a:off x="5817988" y="2348175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5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5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3" name="Freeform: Shape 432">
            <a:extLst>
              <a:ext uri="{FF2B5EF4-FFF2-40B4-BE49-F238E27FC236}">
                <a16:creationId xmlns:a16="http://schemas.microsoft.com/office/drawing/2014/main" id="{962D3527-113E-314A-1D0C-595C3CA2A58F}"/>
              </a:ext>
            </a:extLst>
          </p:cNvPr>
          <p:cNvSpPr/>
          <p:nvPr/>
        </p:nvSpPr>
        <p:spPr>
          <a:xfrm>
            <a:off x="2225089" y="1494636"/>
            <a:ext cx="680674" cy="853538"/>
          </a:xfrm>
          <a:custGeom>
            <a:avLst/>
            <a:gdLst>
              <a:gd name="connsiteX0" fmla="*/ 86701 w 680674"/>
              <a:gd name="connsiteY0" fmla="*/ 473678 h 853538"/>
              <a:gd name="connsiteX1" fmla="*/ 329631 w 680674"/>
              <a:gd name="connsiteY1" fmla="*/ 169054 h 853538"/>
              <a:gd name="connsiteX2" fmla="*/ 680675 w 680674"/>
              <a:gd name="connsiteY2" fmla="*/ 0 h 853538"/>
              <a:gd name="connsiteX3" fmla="*/ 593974 w 680674"/>
              <a:gd name="connsiteY3" fmla="*/ 379861 h 853538"/>
              <a:gd name="connsiteX4" fmla="*/ 351044 w 680674"/>
              <a:gd name="connsiteY4" fmla="*/ 684485 h 853538"/>
              <a:gd name="connsiteX5" fmla="*/ 0 w 680674"/>
              <a:gd name="connsiteY5" fmla="*/ 853539 h 853538"/>
              <a:gd name="connsiteX6" fmla="*/ 86701 w 680674"/>
              <a:gd name="connsiteY6" fmla="*/ 473678 h 853538"/>
              <a:gd name="connsiteX7" fmla="*/ 86701 w 680674"/>
              <a:gd name="connsiteY7" fmla="*/ 473678 h 853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674" h="853538">
                <a:moveTo>
                  <a:pt x="86701" y="473678"/>
                </a:moveTo>
                <a:lnTo>
                  <a:pt x="329631" y="169054"/>
                </a:lnTo>
                <a:lnTo>
                  <a:pt x="680675" y="0"/>
                </a:lnTo>
                <a:lnTo>
                  <a:pt x="593974" y="379861"/>
                </a:lnTo>
                <a:lnTo>
                  <a:pt x="351044" y="684485"/>
                </a:lnTo>
                <a:lnTo>
                  <a:pt x="0" y="853539"/>
                </a:lnTo>
                <a:lnTo>
                  <a:pt x="86701" y="473678"/>
                </a:lnTo>
                <a:lnTo>
                  <a:pt x="86701" y="47367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4" name="Freeform: Shape 433">
            <a:extLst>
              <a:ext uri="{FF2B5EF4-FFF2-40B4-BE49-F238E27FC236}">
                <a16:creationId xmlns:a16="http://schemas.microsoft.com/office/drawing/2014/main" id="{B9D13E06-F79A-6B52-48A9-9DF646874237}"/>
              </a:ext>
            </a:extLst>
          </p:cNvPr>
          <p:cNvSpPr/>
          <p:nvPr/>
        </p:nvSpPr>
        <p:spPr>
          <a:xfrm>
            <a:off x="7152635" y="2652800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5" name="Freeform: Shape 434">
            <a:extLst>
              <a:ext uri="{FF2B5EF4-FFF2-40B4-BE49-F238E27FC236}">
                <a16:creationId xmlns:a16="http://schemas.microsoft.com/office/drawing/2014/main" id="{1D1DFC7D-F85A-B7A4-EC62-8EE824E7DE06}"/>
              </a:ext>
            </a:extLst>
          </p:cNvPr>
          <p:cNvSpPr/>
          <p:nvPr/>
        </p:nvSpPr>
        <p:spPr>
          <a:xfrm>
            <a:off x="414111" y="1114776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6" name="Freeform: Shape 435">
            <a:extLst>
              <a:ext uri="{FF2B5EF4-FFF2-40B4-BE49-F238E27FC236}">
                <a16:creationId xmlns:a16="http://schemas.microsoft.com/office/drawing/2014/main" id="{66E3C191-B231-51F8-BBB7-F99176516F95}"/>
              </a:ext>
            </a:extLst>
          </p:cNvPr>
          <p:cNvSpPr/>
          <p:nvPr/>
        </p:nvSpPr>
        <p:spPr>
          <a:xfrm>
            <a:off x="9206543" y="3032660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7" name="Freeform: Shape 436">
            <a:extLst>
              <a:ext uri="{FF2B5EF4-FFF2-40B4-BE49-F238E27FC236}">
                <a16:creationId xmlns:a16="http://schemas.microsoft.com/office/drawing/2014/main" id="{9A0BE02A-400F-7F60-6AD6-E875E967ACD8}"/>
              </a:ext>
            </a:extLst>
          </p:cNvPr>
          <p:cNvSpPr/>
          <p:nvPr/>
        </p:nvSpPr>
        <p:spPr>
          <a:xfrm>
            <a:off x="-1163465" y="1114776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8" name="Freeform: Shape 437">
            <a:extLst>
              <a:ext uri="{FF2B5EF4-FFF2-40B4-BE49-F238E27FC236}">
                <a16:creationId xmlns:a16="http://schemas.microsoft.com/office/drawing/2014/main" id="{CDADAC57-C2A0-38B5-4C4D-10D92E5267EE}"/>
              </a:ext>
            </a:extLst>
          </p:cNvPr>
          <p:cNvSpPr/>
          <p:nvPr/>
        </p:nvSpPr>
        <p:spPr>
          <a:xfrm>
            <a:off x="10541190" y="3337285"/>
            <a:ext cx="437744" cy="548914"/>
          </a:xfrm>
          <a:custGeom>
            <a:avLst/>
            <a:gdLst>
              <a:gd name="connsiteX0" fmla="*/ 86700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0 w 437744"/>
              <a:gd name="connsiteY4" fmla="*/ 169054 h 548914"/>
              <a:gd name="connsiteX5" fmla="*/ 8670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0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0" y="169054"/>
                </a:lnTo>
                <a:lnTo>
                  <a:pt x="8670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9" name="Freeform: Shape 438">
            <a:extLst>
              <a:ext uri="{FF2B5EF4-FFF2-40B4-BE49-F238E27FC236}">
                <a16:creationId xmlns:a16="http://schemas.microsoft.com/office/drawing/2014/main" id="{25C5FF7B-019F-4E90-278D-7AF9AE691844}"/>
              </a:ext>
            </a:extLst>
          </p:cNvPr>
          <p:cNvSpPr/>
          <p:nvPr/>
        </p:nvSpPr>
        <p:spPr>
          <a:xfrm>
            <a:off x="5224014" y="2348175"/>
            <a:ext cx="680674" cy="853539"/>
          </a:xfrm>
          <a:custGeom>
            <a:avLst/>
            <a:gdLst>
              <a:gd name="connsiteX0" fmla="*/ 0 w 680674"/>
              <a:gd name="connsiteY0" fmla="*/ 684485 h 853539"/>
              <a:gd name="connsiteX1" fmla="*/ 86701 w 680674"/>
              <a:gd name="connsiteY1" fmla="*/ 304625 h 853539"/>
              <a:gd name="connsiteX2" fmla="*/ 329631 w 680674"/>
              <a:gd name="connsiteY2" fmla="*/ 0 h 853539"/>
              <a:gd name="connsiteX3" fmla="*/ 680675 w 680674"/>
              <a:gd name="connsiteY3" fmla="*/ 169054 h 853539"/>
              <a:gd name="connsiteX4" fmla="*/ 593974 w 680674"/>
              <a:gd name="connsiteY4" fmla="*/ 548915 h 853539"/>
              <a:gd name="connsiteX5" fmla="*/ 351044 w 680674"/>
              <a:gd name="connsiteY5" fmla="*/ 853539 h 853539"/>
              <a:gd name="connsiteX6" fmla="*/ 0 w 680674"/>
              <a:gd name="connsiteY6" fmla="*/ 684485 h 853539"/>
              <a:gd name="connsiteX7" fmla="*/ 0 w 680674"/>
              <a:gd name="connsiteY7" fmla="*/ 684485 h 853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674" h="853539">
                <a:moveTo>
                  <a:pt x="0" y="684485"/>
                </a:moveTo>
                <a:lnTo>
                  <a:pt x="86701" y="304625"/>
                </a:lnTo>
                <a:lnTo>
                  <a:pt x="329631" y="0"/>
                </a:lnTo>
                <a:lnTo>
                  <a:pt x="680675" y="169054"/>
                </a:lnTo>
                <a:lnTo>
                  <a:pt x="593974" y="548915"/>
                </a:lnTo>
                <a:lnTo>
                  <a:pt x="351044" y="853539"/>
                </a:lnTo>
                <a:lnTo>
                  <a:pt x="0" y="684485"/>
                </a:lnTo>
                <a:lnTo>
                  <a:pt x="0" y="684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0" name="Freeform: Shape 439">
            <a:extLst>
              <a:ext uri="{FF2B5EF4-FFF2-40B4-BE49-F238E27FC236}">
                <a16:creationId xmlns:a16="http://schemas.microsoft.com/office/drawing/2014/main" id="{754DC2B0-A853-8E8D-3FBD-9512664B98AF}"/>
              </a:ext>
            </a:extLst>
          </p:cNvPr>
          <p:cNvSpPr/>
          <p:nvPr/>
        </p:nvSpPr>
        <p:spPr>
          <a:xfrm>
            <a:off x="6801592" y="2652800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0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0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1" name="Freeform: Shape 440">
            <a:extLst>
              <a:ext uri="{FF2B5EF4-FFF2-40B4-BE49-F238E27FC236}">
                <a16:creationId xmlns:a16="http://schemas.microsoft.com/office/drawing/2014/main" id="{61F6B271-0DD2-928F-22AB-C00FED954850}"/>
              </a:ext>
            </a:extLst>
          </p:cNvPr>
          <p:cNvSpPr/>
          <p:nvPr/>
        </p:nvSpPr>
        <p:spPr>
          <a:xfrm>
            <a:off x="8222940" y="3337285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0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0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2" name="Freeform: Shape 441">
            <a:extLst>
              <a:ext uri="{FF2B5EF4-FFF2-40B4-BE49-F238E27FC236}">
                <a16:creationId xmlns:a16="http://schemas.microsoft.com/office/drawing/2014/main" id="{46F08E2E-7704-6C48-D90E-436D728033DD}"/>
              </a:ext>
            </a:extLst>
          </p:cNvPr>
          <p:cNvSpPr/>
          <p:nvPr/>
        </p:nvSpPr>
        <p:spPr>
          <a:xfrm>
            <a:off x="2819063" y="1494636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5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3" name="Freeform: Shape 442">
            <a:extLst>
              <a:ext uri="{FF2B5EF4-FFF2-40B4-BE49-F238E27FC236}">
                <a16:creationId xmlns:a16="http://schemas.microsoft.com/office/drawing/2014/main" id="{12D0051D-1F6F-505F-AA86-72C4AE03B759}"/>
              </a:ext>
            </a:extLst>
          </p:cNvPr>
          <p:cNvSpPr/>
          <p:nvPr/>
        </p:nvSpPr>
        <p:spPr>
          <a:xfrm>
            <a:off x="9557587" y="3032660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0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0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4" name="Freeform: Shape 443">
            <a:extLst>
              <a:ext uri="{FF2B5EF4-FFF2-40B4-BE49-F238E27FC236}">
                <a16:creationId xmlns:a16="http://schemas.microsoft.com/office/drawing/2014/main" id="{70BCA7FF-3AB0-D095-490D-30918E03AB6A}"/>
              </a:ext>
            </a:extLst>
          </p:cNvPr>
          <p:cNvSpPr/>
          <p:nvPr/>
        </p:nvSpPr>
        <p:spPr>
          <a:xfrm>
            <a:off x="1397715" y="1419400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5" name="Freeform: Shape 444">
            <a:extLst>
              <a:ext uri="{FF2B5EF4-FFF2-40B4-BE49-F238E27FC236}">
                <a16:creationId xmlns:a16="http://schemas.microsoft.com/office/drawing/2014/main" id="{054355D9-02DD-0830-4754-BF7DDDE29E22}"/>
              </a:ext>
            </a:extLst>
          </p:cNvPr>
          <p:cNvSpPr/>
          <p:nvPr/>
        </p:nvSpPr>
        <p:spPr>
          <a:xfrm>
            <a:off x="10892234" y="3337285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6" name="Freeform: Shape 445">
            <a:extLst>
              <a:ext uri="{FF2B5EF4-FFF2-40B4-BE49-F238E27FC236}">
                <a16:creationId xmlns:a16="http://schemas.microsoft.com/office/drawing/2014/main" id="{01C86D2A-1F3D-8B9C-2977-F96858A20EEC}"/>
              </a:ext>
            </a:extLst>
          </p:cNvPr>
          <p:cNvSpPr/>
          <p:nvPr/>
        </p:nvSpPr>
        <p:spPr>
          <a:xfrm>
            <a:off x="63067" y="1114776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7" name="Freeform: Shape 446">
            <a:extLst>
              <a:ext uri="{FF2B5EF4-FFF2-40B4-BE49-F238E27FC236}">
                <a16:creationId xmlns:a16="http://schemas.microsoft.com/office/drawing/2014/main" id="{9A7DCE31-E8D7-D04C-B251-14550C662F4C}"/>
              </a:ext>
            </a:extLst>
          </p:cNvPr>
          <p:cNvSpPr/>
          <p:nvPr/>
        </p:nvSpPr>
        <p:spPr>
          <a:xfrm>
            <a:off x="11243278" y="3506339"/>
            <a:ext cx="173401" cy="759721"/>
          </a:xfrm>
          <a:custGeom>
            <a:avLst/>
            <a:gdLst>
              <a:gd name="connsiteX0" fmla="*/ 0 w 173401"/>
              <a:gd name="connsiteY0" fmla="*/ 379861 h 759721"/>
              <a:gd name="connsiteX1" fmla="*/ 86700 w 173401"/>
              <a:gd name="connsiteY1" fmla="*/ 0 h 759721"/>
              <a:gd name="connsiteX2" fmla="*/ 173401 w 173401"/>
              <a:gd name="connsiteY2" fmla="*/ 379861 h 759721"/>
              <a:gd name="connsiteX3" fmla="*/ 86700 w 173401"/>
              <a:gd name="connsiteY3" fmla="*/ 759722 h 759721"/>
              <a:gd name="connsiteX4" fmla="*/ 0 w 173401"/>
              <a:gd name="connsiteY4" fmla="*/ 379861 h 759721"/>
              <a:gd name="connsiteX5" fmla="*/ 0 w 173401"/>
              <a:gd name="connsiteY5" fmla="*/ 379861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1"/>
                </a:moveTo>
                <a:lnTo>
                  <a:pt x="86700" y="0"/>
                </a:lnTo>
                <a:lnTo>
                  <a:pt x="173401" y="379861"/>
                </a:lnTo>
                <a:lnTo>
                  <a:pt x="86700" y="759722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8" name="Freeform: Shape 447">
            <a:extLst>
              <a:ext uri="{FF2B5EF4-FFF2-40B4-BE49-F238E27FC236}">
                <a16:creationId xmlns:a16="http://schemas.microsoft.com/office/drawing/2014/main" id="{D2CBD7B8-9E9F-6A2E-91E8-B934E79F78E5}"/>
              </a:ext>
            </a:extLst>
          </p:cNvPr>
          <p:cNvSpPr/>
          <p:nvPr/>
        </p:nvSpPr>
        <p:spPr>
          <a:xfrm>
            <a:off x="1748759" y="1588454"/>
            <a:ext cx="173401" cy="759721"/>
          </a:xfrm>
          <a:custGeom>
            <a:avLst/>
            <a:gdLst>
              <a:gd name="connsiteX0" fmla="*/ 0 w 173401"/>
              <a:gd name="connsiteY0" fmla="*/ 379861 h 759721"/>
              <a:gd name="connsiteX1" fmla="*/ 86701 w 173401"/>
              <a:gd name="connsiteY1" fmla="*/ 0 h 759721"/>
              <a:gd name="connsiteX2" fmla="*/ 173401 w 173401"/>
              <a:gd name="connsiteY2" fmla="*/ 379861 h 759721"/>
              <a:gd name="connsiteX3" fmla="*/ 86701 w 173401"/>
              <a:gd name="connsiteY3" fmla="*/ 759721 h 759721"/>
              <a:gd name="connsiteX4" fmla="*/ 0 w 173401"/>
              <a:gd name="connsiteY4" fmla="*/ 379861 h 759721"/>
              <a:gd name="connsiteX5" fmla="*/ 0 w 173401"/>
              <a:gd name="connsiteY5" fmla="*/ 379861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1"/>
                </a:moveTo>
                <a:lnTo>
                  <a:pt x="86701" y="0"/>
                </a:lnTo>
                <a:lnTo>
                  <a:pt x="173401" y="379861"/>
                </a:lnTo>
                <a:lnTo>
                  <a:pt x="86701" y="75972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9" name="Freeform: Shape 448">
            <a:extLst>
              <a:ext uri="{FF2B5EF4-FFF2-40B4-BE49-F238E27FC236}">
                <a16:creationId xmlns:a16="http://schemas.microsoft.com/office/drawing/2014/main" id="{518AD6B9-D6F0-3580-8732-E6F000ACF2EA}"/>
              </a:ext>
            </a:extLst>
          </p:cNvPr>
          <p:cNvSpPr/>
          <p:nvPr/>
        </p:nvSpPr>
        <p:spPr>
          <a:xfrm>
            <a:off x="-1250166" y="903969"/>
            <a:ext cx="173401" cy="759721"/>
          </a:xfrm>
          <a:custGeom>
            <a:avLst/>
            <a:gdLst>
              <a:gd name="connsiteX0" fmla="*/ 0 w 173401"/>
              <a:gd name="connsiteY0" fmla="*/ 379861 h 759721"/>
              <a:gd name="connsiteX1" fmla="*/ 86701 w 173401"/>
              <a:gd name="connsiteY1" fmla="*/ 0 h 759721"/>
              <a:gd name="connsiteX2" fmla="*/ 173401 w 173401"/>
              <a:gd name="connsiteY2" fmla="*/ 379861 h 759721"/>
              <a:gd name="connsiteX3" fmla="*/ 86701 w 173401"/>
              <a:gd name="connsiteY3" fmla="*/ 759721 h 759721"/>
              <a:gd name="connsiteX4" fmla="*/ 0 w 173401"/>
              <a:gd name="connsiteY4" fmla="*/ 379861 h 759721"/>
              <a:gd name="connsiteX5" fmla="*/ 0 w 173401"/>
              <a:gd name="connsiteY5" fmla="*/ 379861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1"/>
                </a:moveTo>
                <a:lnTo>
                  <a:pt x="86701" y="0"/>
                </a:lnTo>
                <a:lnTo>
                  <a:pt x="173401" y="379861"/>
                </a:lnTo>
                <a:lnTo>
                  <a:pt x="86701" y="75972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0" name="Freeform: Shape 449">
            <a:extLst>
              <a:ext uri="{FF2B5EF4-FFF2-40B4-BE49-F238E27FC236}">
                <a16:creationId xmlns:a16="http://schemas.microsoft.com/office/drawing/2014/main" id="{381F6615-9303-B5F3-9439-A5C9134755C1}"/>
              </a:ext>
            </a:extLst>
          </p:cNvPr>
          <p:cNvSpPr/>
          <p:nvPr/>
        </p:nvSpPr>
        <p:spPr>
          <a:xfrm>
            <a:off x="-812421" y="810151"/>
            <a:ext cx="329630" cy="684485"/>
          </a:xfrm>
          <a:custGeom>
            <a:avLst/>
            <a:gdLst>
              <a:gd name="connsiteX0" fmla="*/ 86701 w 329630"/>
              <a:gd name="connsiteY0" fmla="*/ 304625 h 684485"/>
              <a:gd name="connsiteX1" fmla="*/ 329631 w 329630"/>
              <a:gd name="connsiteY1" fmla="*/ 0 h 684485"/>
              <a:gd name="connsiteX2" fmla="*/ 242930 w 329630"/>
              <a:gd name="connsiteY2" fmla="*/ 379861 h 684485"/>
              <a:gd name="connsiteX3" fmla="*/ 0 w 329630"/>
              <a:gd name="connsiteY3" fmla="*/ 684485 h 684485"/>
              <a:gd name="connsiteX4" fmla="*/ 86701 w 329630"/>
              <a:gd name="connsiteY4" fmla="*/ 304625 h 684485"/>
              <a:gd name="connsiteX5" fmla="*/ 86701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04625"/>
                </a:moveTo>
                <a:lnTo>
                  <a:pt x="329631" y="0"/>
                </a:lnTo>
                <a:lnTo>
                  <a:pt x="242930" y="379861"/>
                </a:lnTo>
                <a:lnTo>
                  <a:pt x="0" y="684485"/>
                </a:lnTo>
                <a:lnTo>
                  <a:pt x="86701" y="304625"/>
                </a:lnTo>
                <a:lnTo>
                  <a:pt x="86701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1" name="Freeform: Shape 450">
            <a:extLst>
              <a:ext uri="{FF2B5EF4-FFF2-40B4-BE49-F238E27FC236}">
                <a16:creationId xmlns:a16="http://schemas.microsoft.com/office/drawing/2014/main" id="{F1DB03C6-2AB7-DB83-41D7-87A6CBE0C7CB}"/>
              </a:ext>
            </a:extLst>
          </p:cNvPr>
          <p:cNvSpPr/>
          <p:nvPr/>
        </p:nvSpPr>
        <p:spPr>
          <a:xfrm>
            <a:off x="8573983" y="3201714"/>
            <a:ext cx="329630" cy="684485"/>
          </a:xfrm>
          <a:custGeom>
            <a:avLst/>
            <a:gdLst>
              <a:gd name="connsiteX0" fmla="*/ 86701 w 329630"/>
              <a:gd name="connsiteY0" fmla="*/ 304624 h 684485"/>
              <a:gd name="connsiteX1" fmla="*/ 329631 w 329630"/>
              <a:gd name="connsiteY1" fmla="*/ 0 h 684485"/>
              <a:gd name="connsiteX2" fmla="*/ 242930 w 329630"/>
              <a:gd name="connsiteY2" fmla="*/ 379861 h 684485"/>
              <a:gd name="connsiteX3" fmla="*/ 0 w 329630"/>
              <a:gd name="connsiteY3" fmla="*/ 684485 h 684485"/>
              <a:gd name="connsiteX4" fmla="*/ 86701 w 329630"/>
              <a:gd name="connsiteY4" fmla="*/ 304624 h 684485"/>
              <a:gd name="connsiteX5" fmla="*/ 86701 w 329630"/>
              <a:gd name="connsiteY5" fmla="*/ 304624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04624"/>
                </a:moveTo>
                <a:lnTo>
                  <a:pt x="329631" y="0"/>
                </a:lnTo>
                <a:lnTo>
                  <a:pt x="242930" y="379861"/>
                </a:lnTo>
                <a:lnTo>
                  <a:pt x="0" y="684485"/>
                </a:lnTo>
                <a:lnTo>
                  <a:pt x="86701" y="304624"/>
                </a:lnTo>
                <a:lnTo>
                  <a:pt x="86701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2" name="Freeform: Shape 451">
            <a:extLst>
              <a:ext uri="{FF2B5EF4-FFF2-40B4-BE49-F238E27FC236}">
                <a16:creationId xmlns:a16="http://schemas.microsoft.com/office/drawing/2014/main" id="{C149374A-0058-BC31-DF80-EFB02651CC08}"/>
              </a:ext>
            </a:extLst>
          </p:cNvPr>
          <p:cNvSpPr/>
          <p:nvPr/>
        </p:nvSpPr>
        <p:spPr>
          <a:xfrm>
            <a:off x="5466944" y="5255170"/>
            <a:ext cx="788788" cy="717968"/>
          </a:xfrm>
          <a:custGeom>
            <a:avLst/>
            <a:gdLst>
              <a:gd name="connsiteX0" fmla="*/ 0 w 788788"/>
              <a:gd name="connsiteY0" fmla="*/ 548914 h 717968"/>
              <a:gd name="connsiteX1" fmla="*/ 86701 w 788788"/>
              <a:gd name="connsiteY1" fmla="*/ 169054 h 717968"/>
              <a:gd name="connsiteX2" fmla="*/ 437745 w 788788"/>
              <a:gd name="connsiteY2" fmla="*/ 0 h 717968"/>
              <a:gd name="connsiteX3" fmla="*/ 788789 w 788788"/>
              <a:gd name="connsiteY3" fmla="*/ 169054 h 717968"/>
              <a:gd name="connsiteX4" fmla="*/ 702088 w 788788"/>
              <a:gd name="connsiteY4" fmla="*/ 548914 h 717968"/>
              <a:gd name="connsiteX5" fmla="*/ 351044 w 788788"/>
              <a:gd name="connsiteY5" fmla="*/ 717968 h 717968"/>
              <a:gd name="connsiteX6" fmla="*/ 0 w 788788"/>
              <a:gd name="connsiteY6" fmla="*/ 548914 h 717968"/>
              <a:gd name="connsiteX7" fmla="*/ 0 w 788788"/>
              <a:gd name="connsiteY7" fmla="*/ 548914 h 717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8788" h="717968">
                <a:moveTo>
                  <a:pt x="0" y="548914"/>
                </a:moveTo>
                <a:lnTo>
                  <a:pt x="86701" y="169054"/>
                </a:lnTo>
                <a:lnTo>
                  <a:pt x="437745" y="0"/>
                </a:lnTo>
                <a:lnTo>
                  <a:pt x="788789" y="169054"/>
                </a:lnTo>
                <a:lnTo>
                  <a:pt x="702088" y="548914"/>
                </a:lnTo>
                <a:lnTo>
                  <a:pt x="351044" y="717968"/>
                </a:lnTo>
                <a:lnTo>
                  <a:pt x="0" y="548914"/>
                </a:lnTo>
                <a:lnTo>
                  <a:pt x="0" y="54891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3" name="Freeform: Shape 452">
            <a:extLst>
              <a:ext uri="{FF2B5EF4-FFF2-40B4-BE49-F238E27FC236}">
                <a16:creationId xmlns:a16="http://schemas.microsoft.com/office/drawing/2014/main" id="{A164ECD3-4829-34CC-CD02-DEDBB5888AEC}"/>
              </a:ext>
            </a:extLst>
          </p:cNvPr>
          <p:cNvSpPr/>
          <p:nvPr/>
        </p:nvSpPr>
        <p:spPr>
          <a:xfrm>
            <a:off x="7152635" y="5424224"/>
            <a:ext cx="680675" cy="853538"/>
          </a:xfrm>
          <a:custGeom>
            <a:avLst/>
            <a:gdLst>
              <a:gd name="connsiteX0" fmla="*/ 86701 w 680675"/>
              <a:gd name="connsiteY0" fmla="*/ 473678 h 853538"/>
              <a:gd name="connsiteX1" fmla="*/ 329631 w 680675"/>
              <a:gd name="connsiteY1" fmla="*/ 169054 h 853538"/>
              <a:gd name="connsiteX2" fmla="*/ 680675 w 680675"/>
              <a:gd name="connsiteY2" fmla="*/ 0 h 853538"/>
              <a:gd name="connsiteX3" fmla="*/ 593974 w 680675"/>
              <a:gd name="connsiteY3" fmla="*/ 379860 h 853538"/>
              <a:gd name="connsiteX4" fmla="*/ 351044 w 680675"/>
              <a:gd name="connsiteY4" fmla="*/ 684485 h 853538"/>
              <a:gd name="connsiteX5" fmla="*/ 0 w 680675"/>
              <a:gd name="connsiteY5" fmla="*/ 853539 h 853538"/>
              <a:gd name="connsiteX6" fmla="*/ 86701 w 680675"/>
              <a:gd name="connsiteY6" fmla="*/ 473678 h 853538"/>
              <a:gd name="connsiteX7" fmla="*/ 86701 w 680675"/>
              <a:gd name="connsiteY7" fmla="*/ 473678 h 853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675" h="853538">
                <a:moveTo>
                  <a:pt x="86701" y="473678"/>
                </a:moveTo>
                <a:lnTo>
                  <a:pt x="329631" y="169054"/>
                </a:lnTo>
                <a:lnTo>
                  <a:pt x="680675" y="0"/>
                </a:lnTo>
                <a:lnTo>
                  <a:pt x="593974" y="379860"/>
                </a:lnTo>
                <a:lnTo>
                  <a:pt x="351044" y="684485"/>
                </a:lnTo>
                <a:lnTo>
                  <a:pt x="0" y="853539"/>
                </a:lnTo>
                <a:lnTo>
                  <a:pt x="86701" y="473678"/>
                </a:lnTo>
                <a:lnTo>
                  <a:pt x="86701" y="47367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4" name="Freeform: Shape 453">
            <a:extLst>
              <a:ext uri="{FF2B5EF4-FFF2-40B4-BE49-F238E27FC236}">
                <a16:creationId xmlns:a16="http://schemas.microsoft.com/office/drawing/2014/main" id="{CE5AE149-6CF6-0751-025D-A09795757889}"/>
              </a:ext>
            </a:extLst>
          </p:cNvPr>
          <p:cNvSpPr/>
          <p:nvPr/>
        </p:nvSpPr>
        <p:spPr>
          <a:xfrm>
            <a:off x="3802666" y="4875309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5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5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5" name="Freeform: Shape 454">
            <a:extLst>
              <a:ext uri="{FF2B5EF4-FFF2-40B4-BE49-F238E27FC236}">
                <a16:creationId xmlns:a16="http://schemas.microsoft.com/office/drawing/2014/main" id="{4AA16702-179A-1DE7-FF76-82F9693F5210}"/>
              </a:ext>
            </a:extLst>
          </p:cNvPr>
          <p:cNvSpPr/>
          <p:nvPr/>
        </p:nvSpPr>
        <p:spPr>
          <a:xfrm>
            <a:off x="9206543" y="6108709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5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5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6" name="Freeform: Shape 455">
            <a:extLst>
              <a:ext uri="{FF2B5EF4-FFF2-40B4-BE49-F238E27FC236}">
                <a16:creationId xmlns:a16="http://schemas.microsoft.com/office/drawing/2014/main" id="{48D92E44-525F-185D-C4A0-6E228652D92F}"/>
              </a:ext>
            </a:extLst>
          </p:cNvPr>
          <p:cNvSpPr/>
          <p:nvPr/>
        </p:nvSpPr>
        <p:spPr>
          <a:xfrm>
            <a:off x="2468019" y="4570684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5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5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7" name="Freeform: Shape 456">
            <a:extLst>
              <a:ext uri="{FF2B5EF4-FFF2-40B4-BE49-F238E27FC236}">
                <a16:creationId xmlns:a16="http://schemas.microsoft.com/office/drawing/2014/main" id="{472CEA03-D858-E33C-5399-EACAD431DEDA}"/>
              </a:ext>
            </a:extLst>
          </p:cNvPr>
          <p:cNvSpPr/>
          <p:nvPr/>
        </p:nvSpPr>
        <p:spPr>
          <a:xfrm>
            <a:off x="10784120" y="6108709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5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5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8" name="Freeform: Shape 457">
            <a:extLst>
              <a:ext uri="{FF2B5EF4-FFF2-40B4-BE49-F238E27FC236}">
                <a16:creationId xmlns:a16="http://schemas.microsoft.com/office/drawing/2014/main" id="{EF5199FC-66BF-DD43-19CA-72E09DA3A03E}"/>
              </a:ext>
            </a:extLst>
          </p:cNvPr>
          <p:cNvSpPr/>
          <p:nvPr/>
        </p:nvSpPr>
        <p:spPr>
          <a:xfrm>
            <a:off x="414111" y="4190824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0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0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9" name="Freeform: Shape 458">
            <a:extLst>
              <a:ext uri="{FF2B5EF4-FFF2-40B4-BE49-F238E27FC236}">
                <a16:creationId xmlns:a16="http://schemas.microsoft.com/office/drawing/2014/main" id="{2A589F07-AD79-17A5-554B-991EBB231640}"/>
              </a:ext>
            </a:extLst>
          </p:cNvPr>
          <p:cNvSpPr/>
          <p:nvPr/>
        </p:nvSpPr>
        <p:spPr>
          <a:xfrm>
            <a:off x="-920535" y="3886200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5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5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0" name="Freeform: Shape 459">
            <a:extLst>
              <a:ext uri="{FF2B5EF4-FFF2-40B4-BE49-F238E27FC236}">
                <a16:creationId xmlns:a16="http://schemas.microsoft.com/office/drawing/2014/main" id="{1B0D1A22-8C66-8865-F792-9333CD36C6DC}"/>
              </a:ext>
            </a:extLst>
          </p:cNvPr>
          <p:cNvSpPr/>
          <p:nvPr/>
        </p:nvSpPr>
        <p:spPr>
          <a:xfrm>
            <a:off x="4153710" y="4570684"/>
            <a:ext cx="680674" cy="853539"/>
          </a:xfrm>
          <a:custGeom>
            <a:avLst/>
            <a:gdLst>
              <a:gd name="connsiteX0" fmla="*/ 0 w 680674"/>
              <a:gd name="connsiteY0" fmla="*/ 684485 h 853539"/>
              <a:gd name="connsiteX1" fmla="*/ 86701 w 680674"/>
              <a:gd name="connsiteY1" fmla="*/ 304625 h 853539"/>
              <a:gd name="connsiteX2" fmla="*/ 329631 w 680674"/>
              <a:gd name="connsiteY2" fmla="*/ 0 h 853539"/>
              <a:gd name="connsiteX3" fmla="*/ 680675 w 680674"/>
              <a:gd name="connsiteY3" fmla="*/ 169054 h 853539"/>
              <a:gd name="connsiteX4" fmla="*/ 593974 w 680674"/>
              <a:gd name="connsiteY4" fmla="*/ 548915 h 853539"/>
              <a:gd name="connsiteX5" fmla="*/ 351044 w 680674"/>
              <a:gd name="connsiteY5" fmla="*/ 853539 h 853539"/>
              <a:gd name="connsiteX6" fmla="*/ 0 w 680674"/>
              <a:gd name="connsiteY6" fmla="*/ 684485 h 853539"/>
              <a:gd name="connsiteX7" fmla="*/ 0 w 680674"/>
              <a:gd name="connsiteY7" fmla="*/ 684485 h 853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674" h="853539">
                <a:moveTo>
                  <a:pt x="0" y="684485"/>
                </a:moveTo>
                <a:lnTo>
                  <a:pt x="86701" y="304625"/>
                </a:lnTo>
                <a:lnTo>
                  <a:pt x="329631" y="0"/>
                </a:lnTo>
                <a:lnTo>
                  <a:pt x="680675" y="169054"/>
                </a:lnTo>
                <a:lnTo>
                  <a:pt x="593974" y="548915"/>
                </a:lnTo>
                <a:lnTo>
                  <a:pt x="351044" y="853539"/>
                </a:lnTo>
                <a:lnTo>
                  <a:pt x="0" y="684485"/>
                </a:lnTo>
                <a:lnTo>
                  <a:pt x="0" y="684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1" name="Freeform: Shape 460">
            <a:extLst>
              <a:ext uri="{FF2B5EF4-FFF2-40B4-BE49-F238E27FC236}">
                <a16:creationId xmlns:a16="http://schemas.microsoft.com/office/drawing/2014/main" id="{E48B4F53-FB5E-40D3-87CB-83BB94CB2914}"/>
              </a:ext>
            </a:extLst>
          </p:cNvPr>
          <p:cNvSpPr/>
          <p:nvPr/>
        </p:nvSpPr>
        <p:spPr>
          <a:xfrm>
            <a:off x="2819063" y="4570684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5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2" name="Freeform: Shape 461">
            <a:extLst>
              <a:ext uri="{FF2B5EF4-FFF2-40B4-BE49-F238E27FC236}">
                <a16:creationId xmlns:a16="http://schemas.microsoft.com/office/drawing/2014/main" id="{88D8602E-F88A-A5C3-E448-EFBEB9815761}"/>
              </a:ext>
            </a:extLst>
          </p:cNvPr>
          <p:cNvSpPr/>
          <p:nvPr/>
        </p:nvSpPr>
        <p:spPr>
          <a:xfrm>
            <a:off x="6801592" y="5728848"/>
            <a:ext cx="437744" cy="548914"/>
          </a:xfrm>
          <a:custGeom>
            <a:avLst/>
            <a:gdLst>
              <a:gd name="connsiteX0" fmla="*/ 0 w 437744"/>
              <a:gd name="connsiteY0" fmla="*/ 379860 h 548914"/>
              <a:gd name="connsiteX1" fmla="*/ 86700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0 h 548914"/>
              <a:gd name="connsiteX5" fmla="*/ 0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0"/>
                </a:moveTo>
                <a:lnTo>
                  <a:pt x="86700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3" name="Freeform: Shape 462">
            <a:extLst>
              <a:ext uri="{FF2B5EF4-FFF2-40B4-BE49-F238E27FC236}">
                <a16:creationId xmlns:a16="http://schemas.microsoft.com/office/drawing/2014/main" id="{4065B04F-71EE-B9F0-1114-88B31D5CD769}"/>
              </a:ext>
            </a:extLst>
          </p:cNvPr>
          <p:cNvSpPr/>
          <p:nvPr/>
        </p:nvSpPr>
        <p:spPr>
          <a:xfrm>
            <a:off x="1397715" y="3886200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5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4" name="Freeform: Shape 463">
            <a:extLst>
              <a:ext uri="{FF2B5EF4-FFF2-40B4-BE49-F238E27FC236}">
                <a16:creationId xmlns:a16="http://schemas.microsoft.com/office/drawing/2014/main" id="{030422BF-2D1E-D2EE-0FB9-80C39D08A79F}"/>
              </a:ext>
            </a:extLst>
          </p:cNvPr>
          <p:cNvSpPr/>
          <p:nvPr/>
        </p:nvSpPr>
        <p:spPr>
          <a:xfrm>
            <a:off x="8222940" y="5804084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0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5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0" y="0"/>
                </a:lnTo>
                <a:lnTo>
                  <a:pt x="437745" y="169054"/>
                </a:lnTo>
                <a:lnTo>
                  <a:pt x="351044" y="54891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5" name="Freeform: Shape 464">
            <a:extLst>
              <a:ext uri="{FF2B5EF4-FFF2-40B4-BE49-F238E27FC236}">
                <a16:creationId xmlns:a16="http://schemas.microsoft.com/office/drawing/2014/main" id="{CC214FB2-63D9-DF4B-6E3D-C08F4B525930}"/>
              </a:ext>
            </a:extLst>
          </p:cNvPr>
          <p:cNvSpPr/>
          <p:nvPr/>
        </p:nvSpPr>
        <p:spPr>
          <a:xfrm>
            <a:off x="63067" y="4190824"/>
            <a:ext cx="437744" cy="548914"/>
          </a:xfrm>
          <a:custGeom>
            <a:avLst/>
            <a:gdLst>
              <a:gd name="connsiteX0" fmla="*/ 0 w 437744"/>
              <a:gd name="connsiteY0" fmla="*/ 379860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0 h 548914"/>
              <a:gd name="connsiteX5" fmla="*/ 0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0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6" name="Freeform: Shape 465">
            <a:extLst>
              <a:ext uri="{FF2B5EF4-FFF2-40B4-BE49-F238E27FC236}">
                <a16:creationId xmlns:a16="http://schemas.microsoft.com/office/drawing/2014/main" id="{CD2FCCD1-2140-1C70-C61E-7B4956FB49AD}"/>
              </a:ext>
            </a:extLst>
          </p:cNvPr>
          <p:cNvSpPr/>
          <p:nvPr/>
        </p:nvSpPr>
        <p:spPr>
          <a:xfrm>
            <a:off x="9557587" y="6108709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0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5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0" y="0"/>
                </a:lnTo>
                <a:lnTo>
                  <a:pt x="437745" y="169054"/>
                </a:lnTo>
                <a:lnTo>
                  <a:pt x="351044" y="54891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7" name="Freeform: Shape 466">
            <a:extLst>
              <a:ext uri="{FF2B5EF4-FFF2-40B4-BE49-F238E27FC236}">
                <a16:creationId xmlns:a16="http://schemas.microsoft.com/office/drawing/2014/main" id="{9F6C4C31-5B39-DE05-FDB0-9A4B1AE40B8D}"/>
              </a:ext>
            </a:extLst>
          </p:cNvPr>
          <p:cNvSpPr/>
          <p:nvPr/>
        </p:nvSpPr>
        <p:spPr>
          <a:xfrm>
            <a:off x="-1271579" y="3886200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5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8" name="Freeform: Shape 467">
            <a:extLst>
              <a:ext uri="{FF2B5EF4-FFF2-40B4-BE49-F238E27FC236}">
                <a16:creationId xmlns:a16="http://schemas.microsoft.com/office/drawing/2014/main" id="{4F68AD28-8C28-3FF5-A000-EF2ABB53CA41}"/>
              </a:ext>
            </a:extLst>
          </p:cNvPr>
          <p:cNvSpPr/>
          <p:nvPr/>
        </p:nvSpPr>
        <p:spPr>
          <a:xfrm>
            <a:off x="-1358280" y="3506339"/>
            <a:ext cx="173401" cy="759721"/>
          </a:xfrm>
          <a:custGeom>
            <a:avLst/>
            <a:gdLst>
              <a:gd name="connsiteX0" fmla="*/ 0 w 173401"/>
              <a:gd name="connsiteY0" fmla="*/ 379861 h 759721"/>
              <a:gd name="connsiteX1" fmla="*/ 86701 w 173401"/>
              <a:gd name="connsiteY1" fmla="*/ 0 h 759721"/>
              <a:gd name="connsiteX2" fmla="*/ 173401 w 173401"/>
              <a:gd name="connsiteY2" fmla="*/ 379861 h 759721"/>
              <a:gd name="connsiteX3" fmla="*/ 86701 w 173401"/>
              <a:gd name="connsiteY3" fmla="*/ 759722 h 759721"/>
              <a:gd name="connsiteX4" fmla="*/ 0 w 173401"/>
              <a:gd name="connsiteY4" fmla="*/ 379861 h 759721"/>
              <a:gd name="connsiteX5" fmla="*/ 0 w 173401"/>
              <a:gd name="connsiteY5" fmla="*/ 379861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1"/>
                </a:moveTo>
                <a:lnTo>
                  <a:pt x="86701" y="0"/>
                </a:lnTo>
                <a:lnTo>
                  <a:pt x="173401" y="379861"/>
                </a:lnTo>
                <a:lnTo>
                  <a:pt x="86701" y="759722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9" name="Freeform: Shape 468">
            <a:extLst>
              <a:ext uri="{FF2B5EF4-FFF2-40B4-BE49-F238E27FC236}">
                <a16:creationId xmlns:a16="http://schemas.microsoft.com/office/drawing/2014/main" id="{C5496CD1-07E8-1483-B5DD-0883730EF6BE}"/>
              </a:ext>
            </a:extLst>
          </p:cNvPr>
          <p:cNvSpPr/>
          <p:nvPr/>
        </p:nvSpPr>
        <p:spPr>
          <a:xfrm>
            <a:off x="8136238" y="5424224"/>
            <a:ext cx="173401" cy="759721"/>
          </a:xfrm>
          <a:custGeom>
            <a:avLst/>
            <a:gdLst>
              <a:gd name="connsiteX0" fmla="*/ 0 w 173401"/>
              <a:gd name="connsiteY0" fmla="*/ 379860 h 759721"/>
              <a:gd name="connsiteX1" fmla="*/ 86701 w 173401"/>
              <a:gd name="connsiteY1" fmla="*/ 0 h 759721"/>
              <a:gd name="connsiteX2" fmla="*/ 173401 w 173401"/>
              <a:gd name="connsiteY2" fmla="*/ 379860 h 759721"/>
              <a:gd name="connsiteX3" fmla="*/ 86701 w 173401"/>
              <a:gd name="connsiteY3" fmla="*/ 759721 h 759721"/>
              <a:gd name="connsiteX4" fmla="*/ 0 w 173401"/>
              <a:gd name="connsiteY4" fmla="*/ 379860 h 759721"/>
              <a:gd name="connsiteX5" fmla="*/ 0 w 173401"/>
              <a:gd name="connsiteY5" fmla="*/ 379860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0"/>
                </a:moveTo>
                <a:lnTo>
                  <a:pt x="86701" y="0"/>
                </a:lnTo>
                <a:lnTo>
                  <a:pt x="173401" y="379860"/>
                </a:lnTo>
                <a:lnTo>
                  <a:pt x="86701" y="759721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0" name="Freeform: Shape 469">
            <a:extLst>
              <a:ext uri="{FF2B5EF4-FFF2-40B4-BE49-F238E27FC236}">
                <a16:creationId xmlns:a16="http://schemas.microsoft.com/office/drawing/2014/main" id="{D8A24951-25C7-1ECE-DABE-F0A87F613316}"/>
              </a:ext>
            </a:extLst>
          </p:cNvPr>
          <p:cNvSpPr/>
          <p:nvPr/>
        </p:nvSpPr>
        <p:spPr>
          <a:xfrm>
            <a:off x="11135164" y="6108709"/>
            <a:ext cx="173401" cy="759721"/>
          </a:xfrm>
          <a:custGeom>
            <a:avLst/>
            <a:gdLst>
              <a:gd name="connsiteX0" fmla="*/ 0 w 173401"/>
              <a:gd name="connsiteY0" fmla="*/ 379861 h 759721"/>
              <a:gd name="connsiteX1" fmla="*/ 86700 w 173401"/>
              <a:gd name="connsiteY1" fmla="*/ 0 h 759721"/>
              <a:gd name="connsiteX2" fmla="*/ 173401 w 173401"/>
              <a:gd name="connsiteY2" fmla="*/ 379861 h 759721"/>
              <a:gd name="connsiteX3" fmla="*/ 86700 w 173401"/>
              <a:gd name="connsiteY3" fmla="*/ 759722 h 759721"/>
              <a:gd name="connsiteX4" fmla="*/ 0 w 173401"/>
              <a:gd name="connsiteY4" fmla="*/ 379861 h 759721"/>
              <a:gd name="connsiteX5" fmla="*/ 0 w 173401"/>
              <a:gd name="connsiteY5" fmla="*/ 379861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1"/>
                </a:moveTo>
                <a:lnTo>
                  <a:pt x="86700" y="0"/>
                </a:lnTo>
                <a:lnTo>
                  <a:pt x="173401" y="379861"/>
                </a:lnTo>
                <a:lnTo>
                  <a:pt x="86700" y="759722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1" name="Freeform: Shape 470">
            <a:extLst>
              <a:ext uri="{FF2B5EF4-FFF2-40B4-BE49-F238E27FC236}">
                <a16:creationId xmlns:a16="http://schemas.microsoft.com/office/drawing/2014/main" id="{BF68560A-E4F8-37B7-19C4-D5B19EF5CF26}"/>
              </a:ext>
            </a:extLst>
          </p:cNvPr>
          <p:cNvSpPr/>
          <p:nvPr/>
        </p:nvSpPr>
        <p:spPr>
          <a:xfrm>
            <a:off x="10541190" y="6277762"/>
            <a:ext cx="329630" cy="684485"/>
          </a:xfrm>
          <a:custGeom>
            <a:avLst/>
            <a:gdLst>
              <a:gd name="connsiteX0" fmla="*/ 86700 w 329630"/>
              <a:gd name="connsiteY0" fmla="*/ 304625 h 684485"/>
              <a:gd name="connsiteX1" fmla="*/ 329631 w 329630"/>
              <a:gd name="connsiteY1" fmla="*/ 0 h 684485"/>
              <a:gd name="connsiteX2" fmla="*/ 242930 w 329630"/>
              <a:gd name="connsiteY2" fmla="*/ 379861 h 684485"/>
              <a:gd name="connsiteX3" fmla="*/ 0 w 329630"/>
              <a:gd name="connsiteY3" fmla="*/ 684485 h 684485"/>
              <a:gd name="connsiteX4" fmla="*/ 86700 w 329630"/>
              <a:gd name="connsiteY4" fmla="*/ 304625 h 684485"/>
              <a:gd name="connsiteX5" fmla="*/ 8670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0" y="304625"/>
                </a:moveTo>
                <a:lnTo>
                  <a:pt x="329631" y="0"/>
                </a:lnTo>
                <a:lnTo>
                  <a:pt x="242930" y="379861"/>
                </a:lnTo>
                <a:lnTo>
                  <a:pt x="0" y="684485"/>
                </a:lnTo>
                <a:lnTo>
                  <a:pt x="86700" y="304625"/>
                </a:lnTo>
                <a:lnTo>
                  <a:pt x="8670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2" name="Freeform: Shape 471">
            <a:extLst>
              <a:ext uri="{FF2B5EF4-FFF2-40B4-BE49-F238E27FC236}">
                <a16:creationId xmlns:a16="http://schemas.microsoft.com/office/drawing/2014/main" id="{7EC25F06-5877-5FAD-0CF1-C3E5FB68504E}"/>
              </a:ext>
            </a:extLst>
          </p:cNvPr>
          <p:cNvSpPr/>
          <p:nvPr/>
        </p:nvSpPr>
        <p:spPr>
          <a:xfrm>
            <a:off x="1154785" y="3886200"/>
            <a:ext cx="329630" cy="684484"/>
          </a:xfrm>
          <a:custGeom>
            <a:avLst/>
            <a:gdLst>
              <a:gd name="connsiteX0" fmla="*/ 86701 w 329630"/>
              <a:gd name="connsiteY0" fmla="*/ 304625 h 684484"/>
              <a:gd name="connsiteX1" fmla="*/ 329631 w 329630"/>
              <a:gd name="connsiteY1" fmla="*/ 0 h 684484"/>
              <a:gd name="connsiteX2" fmla="*/ 242930 w 329630"/>
              <a:gd name="connsiteY2" fmla="*/ 379861 h 684484"/>
              <a:gd name="connsiteX3" fmla="*/ 0 w 329630"/>
              <a:gd name="connsiteY3" fmla="*/ 684485 h 684484"/>
              <a:gd name="connsiteX4" fmla="*/ 86701 w 329630"/>
              <a:gd name="connsiteY4" fmla="*/ 304625 h 684484"/>
              <a:gd name="connsiteX5" fmla="*/ 86701 w 329630"/>
              <a:gd name="connsiteY5" fmla="*/ 304625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86701" y="304625"/>
                </a:moveTo>
                <a:lnTo>
                  <a:pt x="329631" y="0"/>
                </a:lnTo>
                <a:lnTo>
                  <a:pt x="242930" y="379861"/>
                </a:lnTo>
                <a:lnTo>
                  <a:pt x="0" y="684485"/>
                </a:lnTo>
                <a:lnTo>
                  <a:pt x="86701" y="304625"/>
                </a:lnTo>
                <a:lnTo>
                  <a:pt x="86701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3" name="Freeform: Shape 472">
            <a:extLst>
              <a:ext uri="{FF2B5EF4-FFF2-40B4-BE49-F238E27FC236}">
                <a16:creationId xmlns:a16="http://schemas.microsoft.com/office/drawing/2014/main" id="{A7A6B4A0-FAC1-DAC8-9872-D093B95B5BFF}"/>
              </a:ext>
            </a:extLst>
          </p:cNvPr>
          <p:cNvSpPr/>
          <p:nvPr/>
        </p:nvSpPr>
        <p:spPr>
          <a:xfrm>
            <a:off x="3061993" y="261237"/>
            <a:ext cx="788788" cy="717968"/>
          </a:xfrm>
          <a:custGeom>
            <a:avLst/>
            <a:gdLst>
              <a:gd name="connsiteX0" fmla="*/ 0 w 788788"/>
              <a:gd name="connsiteY0" fmla="*/ 548914 h 717968"/>
              <a:gd name="connsiteX1" fmla="*/ 86701 w 788788"/>
              <a:gd name="connsiteY1" fmla="*/ 169054 h 717968"/>
              <a:gd name="connsiteX2" fmla="*/ 437745 w 788788"/>
              <a:gd name="connsiteY2" fmla="*/ 0 h 717968"/>
              <a:gd name="connsiteX3" fmla="*/ 788789 w 788788"/>
              <a:gd name="connsiteY3" fmla="*/ 169054 h 717968"/>
              <a:gd name="connsiteX4" fmla="*/ 702088 w 788788"/>
              <a:gd name="connsiteY4" fmla="*/ 548914 h 717968"/>
              <a:gd name="connsiteX5" fmla="*/ 351044 w 788788"/>
              <a:gd name="connsiteY5" fmla="*/ 717968 h 717968"/>
              <a:gd name="connsiteX6" fmla="*/ 0 w 788788"/>
              <a:gd name="connsiteY6" fmla="*/ 548914 h 717968"/>
              <a:gd name="connsiteX7" fmla="*/ 0 w 788788"/>
              <a:gd name="connsiteY7" fmla="*/ 548914 h 717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8788" h="717968">
                <a:moveTo>
                  <a:pt x="0" y="548914"/>
                </a:moveTo>
                <a:lnTo>
                  <a:pt x="86701" y="169054"/>
                </a:lnTo>
                <a:lnTo>
                  <a:pt x="437745" y="0"/>
                </a:lnTo>
                <a:lnTo>
                  <a:pt x="788789" y="169054"/>
                </a:lnTo>
                <a:lnTo>
                  <a:pt x="702088" y="548914"/>
                </a:lnTo>
                <a:lnTo>
                  <a:pt x="351044" y="717968"/>
                </a:lnTo>
                <a:lnTo>
                  <a:pt x="0" y="548914"/>
                </a:lnTo>
                <a:lnTo>
                  <a:pt x="0" y="54891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4" name="Freeform: Shape 473">
            <a:extLst>
              <a:ext uri="{FF2B5EF4-FFF2-40B4-BE49-F238E27FC236}">
                <a16:creationId xmlns:a16="http://schemas.microsoft.com/office/drawing/2014/main" id="{C2BA7E71-4540-E7AF-CD39-DB54252FBD55}"/>
              </a:ext>
            </a:extLst>
          </p:cNvPr>
          <p:cNvSpPr/>
          <p:nvPr/>
        </p:nvSpPr>
        <p:spPr>
          <a:xfrm>
            <a:off x="5224014" y="1114776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5" name="Freeform: Shape 474">
            <a:extLst>
              <a:ext uri="{FF2B5EF4-FFF2-40B4-BE49-F238E27FC236}">
                <a16:creationId xmlns:a16="http://schemas.microsoft.com/office/drawing/2014/main" id="{6A6F7076-2C72-1E0E-D955-D88E822A5946}"/>
              </a:ext>
            </a:extLst>
          </p:cNvPr>
          <p:cNvSpPr/>
          <p:nvPr/>
        </p:nvSpPr>
        <p:spPr>
          <a:xfrm>
            <a:off x="1397715" y="-118623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6" name="Freeform: Shape 475">
            <a:extLst>
              <a:ext uri="{FF2B5EF4-FFF2-40B4-BE49-F238E27FC236}">
                <a16:creationId xmlns:a16="http://schemas.microsoft.com/office/drawing/2014/main" id="{36523E18-356D-A6FF-8C18-85C3988479C5}"/>
              </a:ext>
            </a:extLst>
          </p:cNvPr>
          <p:cNvSpPr/>
          <p:nvPr/>
        </p:nvSpPr>
        <p:spPr>
          <a:xfrm>
            <a:off x="6801592" y="1114776"/>
            <a:ext cx="437744" cy="548914"/>
          </a:xfrm>
          <a:custGeom>
            <a:avLst/>
            <a:gdLst>
              <a:gd name="connsiteX0" fmla="*/ 86700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0 w 437744"/>
              <a:gd name="connsiteY4" fmla="*/ 169054 h 548914"/>
              <a:gd name="connsiteX5" fmla="*/ 8670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0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0" y="169054"/>
                </a:lnTo>
                <a:lnTo>
                  <a:pt x="8670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7" name="Freeform: Shape 476">
            <a:extLst>
              <a:ext uri="{FF2B5EF4-FFF2-40B4-BE49-F238E27FC236}">
                <a16:creationId xmlns:a16="http://schemas.microsoft.com/office/drawing/2014/main" id="{A18F6E23-8FF3-1F07-94F9-2AA79EF9525C}"/>
              </a:ext>
            </a:extLst>
          </p:cNvPr>
          <p:cNvSpPr/>
          <p:nvPr/>
        </p:nvSpPr>
        <p:spPr>
          <a:xfrm>
            <a:off x="-179861" y="-423247"/>
            <a:ext cx="680674" cy="853539"/>
          </a:xfrm>
          <a:custGeom>
            <a:avLst/>
            <a:gdLst>
              <a:gd name="connsiteX0" fmla="*/ 86701 w 680674"/>
              <a:gd name="connsiteY0" fmla="*/ 473678 h 853539"/>
              <a:gd name="connsiteX1" fmla="*/ 329631 w 680674"/>
              <a:gd name="connsiteY1" fmla="*/ 169054 h 853539"/>
              <a:gd name="connsiteX2" fmla="*/ 680675 w 680674"/>
              <a:gd name="connsiteY2" fmla="*/ 0 h 853539"/>
              <a:gd name="connsiteX3" fmla="*/ 593974 w 680674"/>
              <a:gd name="connsiteY3" fmla="*/ 379861 h 853539"/>
              <a:gd name="connsiteX4" fmla="*/ 351044 w 680674"/>
              <a:gd name="connsiteY4" fmla="*/ 684485 h 853539"/>
              <a:gd name="connsiteX5" fmla="*/ 0 w 680674"/>
              <a:gd name="connsiteY5" fmla="*/ 853539 h 853539"/>
              <a:gd name="connsiteX6" fmla="*/ 86701 w 680674"/>
              <a:gd name="connsiteY6" fmla="*/ 473678 h 853539"/>
              <a:gd name="connsiteX7" fmla="*/ 86701 w 680674"/>
              <a:gd name="connsiteY7" fmla="*/ 473678 h 853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674" h="853539">
                <a:moveTo>
                  <a:pt x="86701" y="473678"/>
                </a:moveTo>
                <a:lnTo>
                  <a:pt x="329631" y="169054"/>
                </a:lnTo>
                <a:lnTo>
                  <a:pt x="680675" y="0"/>
                </a:lnTo>
                <a:lnTo>
                  <a:pt x="593974" y="379861"/>
                </a:lnTo>
                <a:lnTo>
                  <a:pt x="351044" y="684485"/>
                </a:lnTo>
                <a:lnTo>
                  <a:pt x="0" y="853539"/>
                </a:lnTo>
                <a:lnTo>
                  <a:pt x="86701" y="473678"/>
                </a:lnTo>
                <a:lnTo>
                  <a:pt x="86701" y="47367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8" name="Freeform: Shape 477">
            <a:extLst>
              <a:ext uri="{FF2B5EF4-FFF2-40B4-BE49-F238E27FC236}">
                <a16:creationId xmlns:a16="http://schemas.microsoft.com/office/drawing/2014/main" id="{07515301-400F-B487-9CA8-724F428AB08D}"/>
              </a:ext>
            </a:extLst>
          </p:cNvPr>
          <p:cNvSpPr/>
          <p:nvPr/>
        </p:nvSpPr>
        <p:spPr>
          <a:xfrm>
            <a:off x="8222940" y="1799261"/>
            <a:ext cx="437744" cy="548914"/>
          </a:xfrm>
          <a:custGeom>
            <a:avLst/>
            <a:gdLst>
              <a:gd name="connsiteX0" fmla="*/ 86700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0 w 437744"/>
              <a:gd name="connsiteY4" fmla="*/ 169054 h 548914"/>
              <a:gd name="connsiteX5" fmla="*/ 8670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0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0" y="169054"/>
                </a:lnTo>
                <a:lnTo>
                  <a:pt x="8670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9" name="Freeform: Shape 478">
            <a:extLst>
              <a:ext uri="{FF2B5EF4-FFF2-40B4-BE49-F238E27FC236}">
                <a16:creationId xmlns:a16="http://schemas.microsoft.com/office/drawing/2014/main" id="{7D799EBF-9CC5-4E1D-67C3-68E34B4EE104}"/>
              </a:ext>
            </a:extLst>
          </p:cNvPr>
          <p:cNvSpPr/>
          <p:nvPr/>
        </p:nvSpPr>
        <p:spPr>
          <a:xfrm>
            <a:off x="9800517" y="1799261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0" name="Freeform: Shape 479">
            <a:extLst>
              <a:ext uri="{FF2B5EF4-FFF2-40B4-BE49-F238E27FC236}">
                <a16:creationId xmlns:a16="http://schemas.microsoft.com/office/drawing/2014/main" id="{A1FD1DE6-37A9-A706-74A4-D1E45690E4E6}"/>
              </a:ext>
            </a:extLst>
          </p:cNvPr>
          <p:cNvSpPr/>
          <p:nvPr/>
        </p:nvSpPr>
        <p:spPr>
          <a:xfrm>
            <a:off x="5817988" y="1114776"/>
            <a:ext cx="680674" cy="853538"/>
          </a:xfrm>
          <a:custGeom>
            <a:avLst/>
            <a:gdLst>
              <a:gd name="connsiteX0" fmla="*/ 0 w 680674"/>
              <a:gd name="connsiteY0" fmla="*/ 684485 h 853538"/>
              <a:gd name="connsiteX1" fmla="*/ 86701 w 680674"/>
              <a:gd name="connsiteY1" fmla="*/ 304625 h 853538"/>
              <a:gd name="connsiteX2" fmla="*/ 329631 w 680674"/>
              <a:gd name="connsiteY2" fmla="*/ 0 h 853538"/>
              <a:gd name="connsiteX3" fmla="*/ 680675 w 680674"/>
              <a:gd name="connsiteY3" fmla="*/ 169054 h 853538"/>
              <a:gd name="connsiteX4" fmla="*/ 593974 w 680674"/>
              <a:gd name="connsiteY4" fmla="*/ 548914 h 853538"/>
              <a:gd name="connsiteX5" fmla="*/ 351044 w 680674"/>
              <a:gd name="connsiteY5" fmla="*/ 853539 h 853538"/>
              <a:gd name="connsiteX6" fmla="*/ 0 w 680674"/>
              <a:gd name="connsiteY6" fmla="*/ 684485 h 853538"/>
              <a:gd name="connsiteX7" fmla="*/ 0 w 680674"/>
              <a:gd name="connsiteY7" fmla="*/ 684485 h 853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674" h="853538">
                <a:moveTo>
                  <a:pt x="0" y="684485"/>
                </a:moveTo>
                <a:lnTo>
                  <a:pt x="86701" y="304625"/>
                </a:lnTo>
                <a:lnTo>
                  <a:pt x="329631" y="0"/>
                </a:lnTo>
                <a:lnTo>
                  <a:pt x="680675" y="169054"/>
                </a:lnTo>
                <a:lnTo>
                  <a:pt x="593974" y="548914"/>
                </a:lnTo>
                <a:lnTo>
                  <a:pt x="351044" y="853539"/>
                </a:lnTo>
                <a:lnTo>
                  <a:pt x="0" y="684485"/>
                </a:lnTo>
                <a:lnTo>
                  <a:pt x="0" y="684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1" name="Freeform: Shape 480">
            <a:extLst>
              <a:ext uri="{FF2B5EF4-FFF2-40B4-BE49-F238E27FC236}">
                <a16:creationId xmlns:a16="http://schemas.microsoft.com/office/drawing/2014/main" id="{F194B016-B891-DB2C-24F8-7C1F651B664F}"/>
              </a:ext>
            </a:extLst>
          </p:cNvPr>
          <p:cNvSpPr/>
          <p:nvPr/>
        </p:nvSpPr>
        <p:spPr>
          <a:xfrm>
            <a:off x="7152635" y="1114776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2" name="Freeform: Shape 481">
            <a:extLst>
              <a:ext uri="{FF2B5EF4-FFF2-40B4-BE49-F238E27FC236}">
                <a16:creationId xmlns:a16="http://schemas.microsoft.com/office/drawing/2014/main" id="{ADC2711F-9352-237C-FD46-39C1A3EAB8D6}"/>
              </a:ext>
            </a:extLst>
          </p:cNvPr>
          <p:cNvSpPr/>
          <p:nvPr/>
        </p:nvSpPr>
        <p:spPr>
          <a:xfrm>
            <a:off x="4396640" y="734915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3" name="Freeform: Shape 482">
            <a:extLst>
              <a:ext uri="{FF2B5EF4-FFF2-40B4-BE49-F238E27FC236}">
                <a16:creationId xmlns:a16="http://schemas.microsoft.com/office/drawing/2014/main" id="{29171A35-5FDF-2004-32BA-2A611ADBC248}"/>
              </a:ext>
            </a:extLst>
          </p:cNvPr>
          <p:cNvSpPr/>
          <p:nvPr/>
        </p:nvSpPr>
        <p:spPr>
          <a:xfrm>
            <a:off x="8573983" y="1799261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4" name="Freeform: Shape 483">
            <a:extLst>
              <a:ext uri="{FF2B5EF4-FFF2-40B4-BE49-F238E27FC236}">
                <a16:creationId xmlns:a16="http://schemas.microsoft.com/office/drawing/2014/main" id="{CBD951B6-E9BA-F5DE-B67A-8B5C13485D08}"/>
              </a:ext>
            </a:extLst>
          </p:cNvPr>
          <p:cNvSpPr/>
          <p:nvPr/>
        </p:nvSpPr>
        <p:spPr>
          <a:xfrm>
            <a:off x="10151561" y="1799261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0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0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5" name="Freeform: Shape 484">
            <a:extLst>
              <a:ext uri="{FF2B5EF4-FFF2-40B4-BE49-F238E27FC236}">
                <a16:creationId xmlns:a16="http://schemas.microsoft.com/office/drawing/2014/main" id="{C9E22924-F17A-FF91-568C-1D04548C6AAC}"/>
              </a:ext>
            </a:extLst>
          </p:cNvPr>
          <p:cNvSpPr/>
          <p:nvPr/>
        </p:nvSpPr>
        <p:spPr>
          <a:xfrm>
            <a:off x="1835459" y="261237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6" name="Freeform: Shape 485">
            <a:extLst>
              <a:ext uri="{FF2B5EF4-FFF2-40B4-BE49-F238E27FC236}">
                <a16:creationId xmlns:a16="http://schemas.microsoft.com/office/drawing/2014/main" id="{ABC6FCA5-45FA-BABA-46A2-0BDC057B958E}"/>
              </a:ext>
            </a:extLst>
          </p:cNvPr>
          <p:cNvSpPr/>
          <p:nvPr/>
        </p:nvSpPr>
        <p:spPr>
          <a:xfrm>
            <a:off x="414111" y="-423247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7" name="Freeform: Shape 486">
            <a:extLst>
              <a:ext uri="{FF2B5EF4-FFF2-40B4-BE49-F238E27FC236}">
                <a16:creationId xmlns:a16="http://schemas.microsoft.com/office/drawing/2014/main" id="{A11012A5-95FB-85C4-1E50-424F4BB3093E}"/>
              </a:ext>
            </a:extLst>
          </p:cNvPr>
          <p:cNvSpPr/>
          <p:nvPr/>
        </p:nvSpPr>
        <p:spPr>
          <a:xfrm>
            <a:off x="8136238" y="1588454"/>
            <a:ext cx="173401" cy="759721"/>
          </a:xfrm>
          <a:custGeom>
            <a:avLst/>
            <a:gdLst>
              <a:gd name="connsiteX0" fmla="*/ 0 w 173401"/>
              <a:gd name="connsiteY0" fmla="*/ 379861 h 759721"/>
              <a:gd name="connsiteX1" fmla="*/ 86701 w 173401"/>
              <a:gd name="connsiteY1" fmla="*/ 0 h 759721"/>
              <a:gd name="connsiteX2" fmla="*/ 173401 w 173401"/>
              <a:gd name="connsiteY2" fmla="*/ 379861 h 759721"/>
              <a:gd name="connsiteX3" fmla="*/ 86701 w 173401"/>
              <a:gd name="connsiteY3" fmla="*/ 759721 h 759721"/>
              <a:gd name="connsiteX4" fmla="*/ 0 w 173401"/>
              <a:gd name="connsiteY4" fmla="*/ 379861 h 759721"/>
              <a:gd name="connsiteX5" fmla="*/ 0 w 173401"/>
              <a:gd name="connsiteY5" fmla="*/ 379861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1"/>
                </a:moveTo>
                <a:lnTo>
                  <a:pt x="86701" y="0"/>
                </a:lnTo>
                <a:lnTo>
                  <a:pt x="173401" y="379861"/>
                </a:lnTo>
                <a:lnTo>
                  <a:pt x="86701" y="75972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8" name="Freeform: Shape 487">
            <a:extLst>
              <a:ext uri="{FF2B5EF4-FFF2-40B4-BE49-F238E27FC236}">
                <a16:creationId xmlns:a16="http://schemas.microsoft.com/office/drawing/2014/main" id="{A1DB1A16-1193-4544-7C51-411FAD4B5612}"/>
              </a:ext>
            </a:extLst>
          </p:cNvPr>
          <p:cNvSpPr/>
          <p:nvPr/>
        </p:nvSpPr>
        <p:spPr>
          <a:xfrm>
            <a:off x="1748759" y="-118623"/>
            <a:ext cx="173401" cy="759721"/>
          </a:xfrm>
          <a:custGeom>
            <a:avLst/>
            <a:gdLst>
              <a:gd name="connsiteX0" fmla="*/ 0 w 173401"/>
              <a:gd name="connsiteY0" fmla="*/ 379861 h 759721"/>
              <a:gd name="connsiteX1" fmla="*/ 86701 w 173401"/>
              <a:gd name="connsiteY1" fmla="*/ 0 h 759721"/>
              <a:gd name="connsiteX2" fmla="*/ 173401 w 173401"/>
              <a:gd name="connsiteY2" fmla="*/ 379861 h 759721"/>
              <a:gd name="connsiteX3" fmla="*/ 86701 w 173401"/>
              <a:gd name="connsiteY3" fmla="*/ 759721 h 759721"/>
              <a:gd name="connsiteX4" fmla="*/ 0 w 173401"/>
              <a:gd name="connsiteY4" fmla="*/ 379861 h 759721"/>
              <a:gd name="connsiteX5" fmla="*/ 0 w 173401"/>
              <a:gd name="connsiteY5" fmla="*/ 379861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1"/>
                </a:moveTo>
                <a:lnTo>
                  <a:pt x="86701" y="0"/>
                </a:lnTo>
                <a:lnTo>
                  <a:pt x="173401" y="379861"/>
                </a:lnTo>
                <a:lnTo>
                  <a:pt x="86701" y="75972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9" name="Freeform: Shape 488">
            <a:extLst>
              <a:ext uri="{FF2B5EF4-FFF2-40B4-BE49-F238E27FC236}">
                <a16:creationId xmlns:a16="http://schemas.microsoft.com/office/drawing/2014/main" id="{35E5944F-E21E-945F-DD0E-F41453C4A666}"/>
              </a:ext>
            </a:extLst>
          </p:cNvPr>
          <p:cNvSpPr/>
          <p:nvPr/>
        </p:nvSpPr>
        <p:spPr>
          <a:xfrm>
            <a:off x="2819063" y="430291"/>
            <a:ext cx="329630" cy="684485"/>
          </a:xfrm>
          <a:custGeom>
            <a:avLst/>
            <a:gdLst>
              <a:gd name="connsiteX0" fmla="*/ 86701 w 329630"/>
              <a:gd name="connsiteY0" fmla="*/ 304625 h 684485"/>
              <a:gd name="connsiteX1" fmla="*/ 329631 w 329630"/>
              <a:gd name="connsiteY1" fmla="*/ 0 h 684485"/>
              <a:gd name="connsiteX2" fmla="*/ 242930 w 329630"/>
              <a:gd name="connsiteY2" fmla="*/ 379861 h 684485"/>
              <a:gd name="connsiteX3" fmla="*/ 0 w 329630"/>
              <a:gd name="connsiteY3" fmla="*/ 684485 h 684485"/>
              <a:gd name="connsiteX4" fmla="*/ 86701 w 329630"/>
              <a:gd name="connsiteY4" fmla="*/ 304625 h 684485"/>
              <a:gd name="connsiteX5" fmla="*/ 86701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04625"/>
                </a:moveTo>
                <a:lnTo>
                  <a:pt x="329631" y="0"/>
                </a:lnTo>
                <a:lnTo>
                  <a:pt x="242930" y="379861"/>
                </a:lnTo>
                <a:lnTo>
                  <a:pt x="0" y="684485"/>
                </a:lnTo>
                <a:lnTo>
                  <a:pt x="86701" y="304625"/>
                </a:lnTo>
                <a:lnTo>
                  <a:pt x="86701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0" name="Freeform: Shape 489">
            <a:extLst>
              <a:ext uri="{FF2B5EF4-FFF2-40B4-BE49-F238E27FC236}">
                <a16:creationId xmlns:a16="http://schemas.microsoft.com/office/drawing/2014/main" id="{C9B7C5CC-77C1-0243-D61E-A8072A341DC3}"/>
              </a:ext>
            </a:extLst>
          </p:cNvPr>
          <p:cNvSpPr/>
          <p:nvPr/>
        </p:nvSpPr>
        <p:spPr>
          <a:xfrm>
            <a:off x="9314657" y="1663690"/>
            <a:ext cx="329630" cy="684485"/>
          </a:xfrm>
          <a:custGeom>
            <a:avLst/>
            <a:gdLst>
              <a:gd name="connsiteX0" fmla="*/ 86701 w 329630"/>
              <a:gd name="connsiteY0" fmla="*/ 304625 h 684485"/>
              <a:gd name="connsiteX1" fmla="*/ 329631 w 329630"/>
              <a:gd name="connsiteY1" fmla="*/ 0 h 684485"/>
              <a:gd name="connsiteX2" fmla="*/ 242930 w 329630"/>
              <a:gd name="connsiteY2" fmla="*/ 379861 h 684485"/>
              <a:gd name="connsiteX3" fmla="*/ 0 w 329630"/>
              <a:gd name="connsiteY3" fmla="*/ 684485 h 684485"/>
              <a:gd name="connsiteX4" fmla="*/ 86701 w 329630"/>
              <a:gd name="connsiteY4" fmla="*/ 304625 h 684485"/>
              <a:gd name="connsiteX5" fmla="*/ 86701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04625"/>
                </a:moveTo>
                <a:lnTo>
                  <a:pt x="329631" y="0"/>
                </a:lnTo>
                <a:lnTo>
                  <a:pt x="242930" y="379861"/>
                </a:lnTo>
                <a:lnTo>
                  <a:pt x="0" y="684485"/>
                </a:lnTo>
                <a:lnTo>
                  <a:pt x="86701" y="304625"/>
                </a:lnTo>
                <a:lnTo>
                  <a:pt x="86701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1" name="Freeform: Shape 490">
            <a:extLst>
              <a:ext uri="{FF2B5EF4-FFF2-40B4-BE49-F238E27FC236}">
                <a16:creationId xmlns:a16="http://schemas.microsoft.com/office/drawing/2014/main" id="{D022217D-C15A-77F6-76BD-B0625E116993}"/>
              </a:ext>
            </a:extLst>
          </p:cNvPr>
          <p:cNvSpPr/>
          <p:nvPr/>
        </p:nvSpPr>
        <p:spPr>
          <a:xfrm>
            <a:off x="6207618" y="6793194"/>
            <a:ext cx="788788" cy="717968"/>
          </a:xfrm>
          <a:custGeom>
            <a:avLst/>
            <a:gdLst>
              <a:gd name="connsiteX0" fmla="*/ 0 w 788788"/>
              <a:gd name="connsiteY0" fmla="*/ 548914 h 717968"/>
              <a:gd name="connsiteX1" fmla="*/ 86701 w 788788"/>
              <a:gd name="connsiteY1" fmla="*/ 169054 h 717968"/>
              <a:gd name="connsiteX2" fmla="*/ 437745 w 788788"/>
              <a:gd name="connsiteY2" fmla="*/ 0 h 717968"/>
              <a:gd name="connsiteX3" fmla="*/ 788788 w 788788"/>
              <a:gd name="connsiteY3" fmla="*/ 169054 h 717968"/>
              <a:gd name="connsiteX4" fmla="*/ 702088 w 788788"/>
              <a:gd name="connsiteY4" fmla="*/ 548914 h 717968"/>
              <a:gd name="connsiteX5" fmla="*/ 351044 w 788788"/>
              <a:gd name="connsiteY5" fmla="*/ 717968 h 717968"/>
              <a:gd name="connsiteX6" fmla="*/ 0 w 788788"/>
              <a:gd name="connsiteY6" fmla="*/ 548914 h 717968"/>
              <a:gd name="connsiteX7" fmla="*/ 0 w 788788"/>
              <a:gd name="connsiteY7" fmla="*/ 548914 h 717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8788" h="717968">
                <a:moveTo>
                  <a:pt x="0" y="548914"/>
                </a:moveTo>
                <a:lnTo>
                  <a:pt x="86701" y="169054"/>
                </a:lnTo>
                <a:lnTo>
                  <a:pt x="437745" y="0"/>
                </a:lnTo>
                <a:lnTo>
                  <a:pt x="788788" y="169054"/>
                </a:lnTo>
                <a:lnTo>
                  <a:pt x="702088" y="548914"/>
                </a:lnTo>
                <a:lnTo>
                  <a:pt x="351044" y="717968"/>
                </a:lnTo>
                <a:lnTo>
                  <a:pt x="0" y="548914"/>
                </a:lnTo>
                <a:lnTo>
                  <a:pt x="0" y="54891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2" name="Freeform: Shape 491">
            <a:extLst>
              <a:ext uri="{FF2B5EF4-FFF2-40B4-BE49-F238E27FC236}">
                <a16:creationId xmlns:a16="http://schemas.microsoft.com/office/drawing/2014/main" id="{6650F3B2-E0D6-E6C7-2564-80CFD7784B45}"/>
              </a:ext>
            </a:extLst>
          </p:cNvPr>
          <p:cNvSpPr/>
          <p:nvPr/>
        </p:nvSpPr>
        <p:spPr>
          <a:xfrm>
            <a:off x="8222940" y="7342108"/>
            <a:ext cx="437744" cy="548914"/>
          </a:xfrm>
          <a:custGeom>
            <a:avLst/>
            <a:gdLst>
              <a:gd name="connsiteX0" fmla="*/ 86700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0 h 548914"/>
              <a:gd name="connsiteX3" fmla="*/ 0 w 437744"/>
              <a:gd name="connsiteY3" fmla="*/ 548914 h 548914"/>
              <a:gd name="connsiteX4" fmla="*/ 86700 w 437744"/>
              <a:gd name="connsiteY4" fmla="*/ 169054 h 548914"/>
              <a:gd name="connsiteX5" fmla="*/ 8670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0" y="169054"/>
                </a:moveTo>
                <a:lnTo>
                  <a:pt x="437745" y="0"/>
                </a:lnTo>
                <a:lnTo>
                  <a:pt x="351044" y="379860"/>
                </a:lnTo>
                <a:lnTo>
                  <a:pt x="0" y="548914"/>
                </a:lnTo>
                <a:lnTo>
                  <a:pt x="86700" y="169054"/>
                </a:lnTo>
                <a:lnTo>
                  <a:pt x="8670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3" name="Freeform: Shape 492">
            <a:extLst>
              <a:ext uri="{FF2B5EF4-FFF2-40B4-BE49-F238E27FC236}">
                <a16:creationId xmlns:a16="http://schemas.microsoft.com/office/drawing/2014/main" id="{FD4F7ADA-A09E-B6F4-20E1-A046DA72C1C6}"/>
              </a:ext>
            </a:extLst>
          </p:cNvPr>
          <p:cNvSpPr/>
          <p:nvPr/>
        </p:nvSpPr>
        <p:spPr>
          <a:xfrm>
            <a:off x="4396640" y="6108709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5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5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4" name="Freeform: Shape 493">
            <a:extLst>
              <a:ext uri="{FF2B5EF4-FFF2-40B4-BE49-F238E27FC236}">
                <a16:creationId xmlns:a16="http://schemas.microsoft.com/office/drawing/2014/main" id="{F3EF7787-E8AA-4362-F135-847806C94C4F}"/>
              </a:ext>
            </a:extLst>
          </p:cNvPr>
          <p:cNvSpPr/>
          <p:nvPr/>
        </p:nvSpPr>
        <p:spPr>
          <a:xfrm>
            <a:off x="9557587" y="7342108"/>
            <a:ext cx="680674" cy="853539"/>
          </a:xfrm>
          <a:custGeom>
            <a:avLst/>
            <a:gdLst>
              <a:gd name="connsiteX0" fmla="*/ 86700 w 680674"/>
              <a:gd name="connsiteY0" fmla="*/ 473679 h 853539"/>
              <a:gd name="connsiteX1" fmla="*/ 329631 w 680674"/>
              <a:gd name="connsiteY1" fmla="*/ 169054 h 853539"/>
              <a:gd name="connsiteX2" fmla="*/ 680674 w 680674"/>
              <a:gd name="connsiteY2" fmla="*/ 0 h 853539"/>
              <a:gd name="connsiteX3" fmla="*/ 593974 w 680674"/>
              <a:gd name="connsiteY3" fmla="*/ 379860 h 853539"/>
              <a:gd name="connsiteX4" fmla="*/ 351044 w 680674"/>
              <a:gd name="connsiteY4" fmla="*/ 684485 h 853539"/>
              <a:gd name="connsiteX5" fmla="*/ 0 w 680674"/>
              <a:gd name="connsiteY5" fmla="*/ 853539 h 853539"/>
              <a:gd name="connsiteX6" fmla="*/ 86700 w 680674"/>
              <a:gd name="connsiteY6" fmla="*/ 473679 h 853539"/>
              <a:gd name="connsiteX7" fmla="*/ 86700 w 680674"/>
              <a:gd name="connsiteY7" fmla="*/ 473679 h 853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674" h="853539">
                <a:moveTo>
                  <a:pt x="86700" y="473679"/>
                </a:moveTo>
                <a:lnTo>
                  <a:pt x="329631" y="169054"/>
                </a:lnTo>
                <a:lnTo>
                  <a:pt x="680674" y="0"/>
                </a:lnTo>
                <a:lnTo>
                  <a:pt x="593974" y="379860"/>
                </a:lnTo>
                <a:lnTo>
                  <a:pt x="351044" y="684485"/>
                </a:lnTo>
                <a:lnTo>
                  <a:pt x="0" y="853539"/>
                </a:lnTo>
                <a:lnTo>
                  <a:pt x="86700" y="473679"/>
                </a:lnTo>
                <a:lnTo>
                  <a:pt x="86700" y="473679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5" name="Freeform: Shape 494">
            <a:extLst>
              <a:ext uri="{FF2B5EF4-FFF2-40B4-BE49-F238E27FC236}">
                <a16:creationId xmlns:a16="http://schemas.microsoft.com/office/drawing/2014/main" id="{3EFE0D36-11E3-6843-8C74-1D4E75121A09}"/>
              </a:ext>
            </a:extLst>
          </p:cNvPr>
          <p:cNvSpPr/>
          <p:nvPr/>
        </p:nvSpPr>
        <p:spPr>
          <a:xfrm>
            <a:off x="2819063" y="6108709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5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5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6" name="Freeform: Shape 495">
            <a:extLst>
              <a:ext uri="{FF2B5EF4-FFF2-40B4-BE49-F238E27FC236}">
                <a16:creationId xmlns:a16="http://schemas.microsoft.com/office/drawing/2014/main" id="{3CA2C70B-E97C-84C3-6BBA-6C299FDEB1FA}"/>
              </a:ext>
            </a:extLst>
          </p:cNvPr>
          <p:cNvSpPr/>
          <p:nvPr/>
        </p:nvSpPr>
        <p:spPr>
          <a:xfrm>
            <a:off x="1397715" y="5424224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0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0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7" name="Freeform: Shape 496">
            <a:extLst>
              <a:ext uri="{FF2B5EF4-FFF2-40B4-BE49-F238E27FC236}">
                <a16:creationId xmlns:a16="http://schemas.microsoft.com/office/drawing/2014/main" id="{B7DD824C-C61F-B066-4883-42E2D4C42219}"/>
              </a:ext>
            </a:extLst>
          </p:cNvPr>
          <p:cNvSpPr/>
          <p:nvPr/>
        </p:nvSpPr>
        <p:spPr>
          <a:xfrm>
            <a:off x="-179861" y="5424224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0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0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8" name="Freeform: Shape 497">
            <a:extLst>
              <a:ext uri="{FF2B5EF4-FFF2-40B4-BE49-F238E27FC236}">
                <a16:creationId xmlns:a16="http://schemas.microsoft.com/office/drawing/2014/main" id="{15B3385F-E53F-01E2-EF92-333759CFEDF9}"/>
              </a:ext>
            </a:extLst>
          </p:cNvPr>
          <p:cNvSpPr/>
          <p:nvPr/>
        </p:nvSpPr>
        <p:spPr>
          <a:xfrm>
            <a:off x="3559736" y="5804084"/>
            <a:ext cx="680674" cy="853539"/>
          </a:xfrm>
          <a:custGeom>
            <a:avLst/>
            <a:gdLst>
              <a:gd name="connsiteX0" fmla="*/ 0 w 680674"/>
              <a:gd name="connsiteY0" fmla="*/ 684485 h 853539"/>
              <a:gd name="connsiteX1" fmla="*/ 86701 w 680674"/>
              <a:gd name="connsiteY1" fmla="*/ 304625 h 853539"/>
              <a:gd name="connsiteX2" fmla="*/ 329631 w 680674"/>
              <a:gd name="connsiteY2" fmla="*/ 0 h 853539"/>
              <a:gd name="connsiteX3" fmla="*/ 680675 w 680674"/>
              <a:gd name="connsiteY3" fmla="*/ 169054 h 853539"/>
              <a:gd name="connsiteX4" fmla="*/ 593974 w 680674"/>
              <a:gd name="connsiteY4" fmla="*/ 548915 h 853539"/>
              <a:gd name="connsiteX5" fmla="*/ 351044 w 680674"/>
              <a:gd name="connsiteY5" fmla="*/ 853539 h 853539"/>
              <a:gd name="connsiteX6" fmla="*/ 0 w 680674"/>
              <a:gd name="connsiteY6" fmla="*/ 684485 h 853539"/>
              <a:gd name="connsiteX7" fmla="*/ 0 w 680674"/>
              <a:gd name="connsiteY7" fmla="*/ 684485 h 853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674" h="853539">
                <a:moveTo>
                  <a:pt x="0" y="684485"/>
                </a:moveTo>
                <a:lnTo>
                  <a:pt x="86701" y="304625"/>
                </a:lnTo>
                <a:lnTo>
                  <a:pt x="329631" y="0"/>
                </a:lnTo>
                <a:lnTo>
                  <a:pt x="680675" y="169054"/>
                </a:lnTo>
                <a:lnTo>
                  <a:pt x="593974" y="548915"/>
                </a:lnTo>
                <a:lnTo>
                  <a:pt x="351044" y="853539"/>
                </a:lnTo>
                <a:lnTo>
                  <a:pt x="0" y="684485"/>
                </a:lnTo>
                <a:lnTo>
                  <a:pt x="0" y="684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9" name="Freeform: Shape 498">
            <a:extLst>
              <a:ext uri="{FF2B5EF4-FFF2-40B4-BE49-F238E27FC236}">
                <a16:creationId xmlns:a16="http://schemas.microsoft.com/office/drawing/2014/main" id="{29F88586-F756-3A26-A268-E3F54875A83A}"/>
              </a:ext>
            </a:extLst>
          </p:cNvPr>
          <p:cNvSpPr/>
          <p:nvPr/>
        </p:nvSpPr>
        <p:spPr>
          <a:xfrm>
            <a:off x="5224014" y="6488569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5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0" name="Freeform: Shape 499">
            <a:extLst>
              <a:ext uri="{FF2B5EF4-FFF2-40B4-BE49-F238E27FC236}">
                <a16:creationId xmlns:a16="http://schemas.microsoft.com/office/drawing/2014/main" id="{D8B8DFB7-FCEA-0813-92A0-EFE88581BB8E}"/>
              </a:ext>
            </a:extLst>
          </p:cNvPr>
          <p:cNvSpPr/>
          <p:nvPr/>
        </p:nvSpPr>
        <p:spPr>
          <a:xfrm>
            <a:off x="2468019" y="6108709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5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1" name="Freeform: Shape 500">
            <a:extLst>
              <a:ext uri="{FF2B5EF4-FFF2-40B4-BE49-F238E27FC236}">
                <a16:creationId xmlns:a16="http://schemas.microsoft.com/office/drawing/2014/main" id="{3460D086-D501-7EE9-8D7D-4170DBADF7EF}"/>
              </a:ext>
            </a:extLst>
          </p:cNvPr>
          <p:cNvSpPr/>
          <p:nvPr/>
        </p:nvSpPr>
        <p:spPr>
          <a:xfrm>
            <a:off x="1046671" y="5424224"/>
            <a:ext cx="437744" cy="548914"/>
          </a:xfrm>
          <a:custGeom>
            <a:avLst/>
            <a:gdLst>
              <a:gd name="connsiteX0" fmla="*/ 0 w 437744"/>
              <a:gd name="connsiteY0" fmla="*/ 379860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0 h 548914"/>
              <a:gd name="connsiteX5" fmla="*/ 0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0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2" name="Freeform: Shape 501">
            <a:extLst>
              <a:ext uri="{FF2B5EF4-FFF2-40B4-BE49-F238E27FC236}">
                <a16:creationId xmlns:a16="http://schemas.microsoft.com/office/drawing/2014/main" id="{DEBFD8F0-507A-631F-A6D0-B696B6E98721}"/>
              </a:ext>
            </a:extLst>
          </p:cNvPr>
          <p:cNvSpPr/>
          <p:nvPr/>
        </p:nvSpPr>
        <p:spPr>
          <a:xfrm>
            <a:off x="7785195" y="6962248"/>
            <a:ext cx="437744" cy="548914"/>
          </a:xfrm>
          <a:custGeom>
            <a:avLst/>
            <a:gdLst>
              <a:gd name="connsiteX0" fmla="*/ 0 w 437744"/>
              <a:gd name="connsiteY0" fmla="*/ 379860 h 548914"/>
              <a:gd name="connsiteX1" fmla="*/ 86700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0 h 548914"/>
              <a:gd name="connsiteX5" fmla="*/ 0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0"/>
                </a:moveTo>
                <a:lnTo>
                  <a:pt x="86700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3" name="Freeform: Shape 502">
            <a:extLst>
              <a:ext uri="{FF2B5EF4-FFF2-40B4-BE49-F238E27FC236}">
                <a16:creationId xmlns:a16="http://schemas.microsoft.com/office/drawing/2014/main" id="{02B0E734-D184-94D3-63E5-22A4D30D71FF}"/>
              </a:ext>
            </a:extLst>
          </p:cNvPr>
          <p:cNvSpPr/>
          <p:nvPr/>
        </p:nvSpPr>
        <p:spPr>
          <a:xfrm>
            <a:off x="-530905" y="5424224"/>
            <a:ext cx="437744" cy="548914"/>
          </a:xfrm>
          <a:custGeom>
            <a:avLst/>
            <a:gdLst>
              <a:gd name="connsiteX0" fmla="*/ 0 w 437744"/>
              <a:gd name="connsiteY0" fmla="*/ 379860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0 h 548914"/>
              <a:gd name="connsiteX5" fmla="*/ 0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0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4" name="Freeform: Shape 503">
            <a:extLst>
              <a:ext uri="{FF2B5EF4-FFF2-40B4-BE49-F238E27FC236}">
                <a16:creationId xmlns:a16="http://schemas.microsoft.com/office/drawing/2014/main" id="{56A0770C-CBC0-F895-8CE9-AE8C1E4D350F}"/>
              </a:ext>
            </a:extLst>
          </p:cNvPr>
          <p:cNvSpPr/>
          <p:nvPr/>
        </p:nvSpPr>
        <p:spPr>
          <a:xfrm>
            <a:off x="9206543" y="7646732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5 h 548914"/>
              <a:gd name="connsiteX3" fmla="*/ 351044 w 437744"/>
              <a:gd name="connsiteY3" fmla="*/ 548915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5"/>
                </a:lnTo>
                <a:lnTo>
                  <a:pt x="351044" y="54891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5" name="Freeform: Shape 504">
            <a:extLst>
              <a:ext uri="{FF2B5EF4-FFF2-40B4-BE49-F238E27FC236}">
                <a16:creationId xmlns:a16="http://schemas.microsoft.com/office/drawing/2014/main" id="{8232A98B-A126-6412-E28B-16BF18ADDBF3}"/>
              </a:ext>
            </a:extLst>
          </p:cNvPr>
          <p:cNvSpPr/>
          <p:nvPr/>
        </p:nvSpPr>
        <p:spPr>
          <a:xfrm>
            <a:off x="1748759" y="5424224"/>
            <a:ext cx="173401" cy="759721"/>
          </a:xfrm>
          <a:custGeom>
            <a:avLst/>
            <a:gdLst>
              <a:gd name="connsiteX0" fmla="*/ 0 w 173401"/>
              <a:gd name="connsiteY0" fmla="*/ 379860 h 759721"/>
              <a:gd name="connsiteX1" fmla="*/ 86701 w 173401"/>
              <a:gd name="connsiteY1" fmla="*/ 0 h 759721"/>
              <a:gd name="connsiteX2" fmla="*/ 173401 w 173401"/>
              <a:gd name="connsiteY2" fmla="*/ 379860 h 759721"/>
              <a:gd name="connsiteX3" fmla="*/ 86701 w 173401"/>
              <a:gd name="connsiteY3" fmla="*/ 759721 h 759721"/>
              <a:gd name="connsiteX4" fmla="*/ 0 w 173401"/>
              <a:gd name="connsiteY4" fmla="*/ 379860 h 759721"/>
              <a:gd name="connsiteX5" fmla="*/ 0 w 173401"/>
              <a:gd name="connsiteY5" fmla="*/ 379860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0"/>
                </a:moveTo>
                <a:lnTo>
                  <a:pt x="86701" y="0"/>
                </a:lnTo>
                <a:lnTo>
                  <a:pt x="173401" y="379860"/>
                </a:lnTo>
                <a:lnTo>
                  <a:pt x="86701" y="759721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6" name="Freeform: Shape 505">
            <a:extLst>
              <a:ext uri="{FF2B5EF4-FFF2-40B4-BE49-F238E27FC236}">
                <a16:creationId xmlns:a16="http://schemas.microsoft.com/office/drawing/2014/main" id="{878FC6F1-E449-A860-42F0-535370C3C767}"/>
              </a:ext>
            </a:extLst>
          </p:cNvPr>
          <p:cNvSpPr/>
          <p:nvPr/>
        </p:nvSpPr>
        <p:spPr>
          <a:xfrm>
            <a:off x="8136238" y="7131302"/>
            <a:ext cx="173401" cy="759720"/>
          </a:xfrm>
          <a:custGeom>
            <a:avLst/>
            <a:gdLst>
              <a:gd name="connsiteX0" fmla="*/ 0 w 173401"/>
              <a:gd name="connsiteY0" fmla="*/ 379860 h 759720"/>
              <a:gd name="connsiteX1" fmla="*/ 86701 w 173401"/>
              <a:gd name="connsiteY1" fmla="*/ 0 h 759720"/>
              <a:gd name="connsiteX2" fmla="*/ 173401 w 173401"/>
              <a:gd name="connsiteY2" fmla="*/ 379860 h 759720"/>
              <a:gd name="connsiteX3" fmla="*/ 86701 w 173401"/>
              <a:gd name="connsiteY3" fmla="*/ 759721 h 759720"/>
              <a:gd name="connsiteX4" fmla="*/ 0 w 173401"/>
              <a:gd name="connsiteY4" fmla="*/ 379860 h 759720"/>
              <a:gd name="connsiteX5" fmla="*/ 0 w 173401"/>
              <a:gd name="connsiteY5" fmla="*/ 379860 h 759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0">
                <a:moveTo>
                  <a:pt x="0" y="379860"/>
                </a:moveTo>
                <a:lnTo>
                  <a:pt x="86701" y="0"/>
                </a:lnTo>
                <a:lnTo>
                  <a:pt x="173401" y="379860"/>
                </a:lnTo>
                <a:lnTo>
                  <a:pt x="86701" y="759721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7" name="Freeform: Shape 506">
            <a:extLst>
              <a:ext uri="{FF2B5EF4-FFF2-40B4-BE49-F238E27FC236}">
                <a16:creationId xmlns:a16="http://schemas.microsoft.com/office/drawing/2014/main" id="{9318F2FB-2C6D-A3D8-E0EE-C763C92D2ACB}"/>
              </a:ext>
            </a:extLst>
          </p:cNvPr>
          <p:cNvSpPr/>
          <p:nvPr/>
        </p:nvSpPr>
        <p:spPr>
          <a:xfrm>
            <a:off x="6909706" y="6657623"/>
            <a:ext cx="329630" cy="684484"/>
          </a:xfrm>
          <a:custGeom>
            <a:avLst/>
            <a:gdLst>
              <a:gd name="connsiteX0" fmla="*/ 86700 w 329630"/>
              <a:gd name="connsiteY0" fmla="*/ 304625 h 684484"/>
              <a:gd name="connsiteX1" fmla="*/ 329631 w 329630"/>
              <a:gd name="connsiteY1" fmla="*/ 0 h 684484"/>
              <a:gd name="connsiteX2" fmla="*/ 242930 w 329630"/>
              <a:gd name="connsiteY2" fmla="*/ 379861 h 684484"/>
              <a:gd name="connsiteX3" fmla="*/ 0 w 329630"/>
              <a:gd name="connsiteY3" fmla="*/ 684485 h 684484"/>
              <a:gd name="connsiteX4" fmla="*/ 86700 w 329630"/>
              <a:gd name="connsiteY4" fmla="*/ 304625 h 684484"/>
              <a:gd name="connsiteX5" fmla="*/ 86700 w 329630"/>
              <a:gd name="connsiteY5" fmla="*/ 304625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86700" y="304625"/>
                </a:moveTo>
                <a:lnTo>
                  <a:pt x="329631" y="0"/>
                </a:lnTo>
                <a:lnTo>
                  <a:pt x="242930" y="379861"/>
                </a:lnTo>
                <a:lnTo>
                  <a:pt x="0" y="684485"/>
                </a:lnTo>
                <a:lnTo>
                  <a:pt x="86700" y="304625"/>
                </a:lnTo>
                <a:lnTo>
                  <a:pt x="8670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8" name="Freeform: Shape 507">
            <a:extLst>
              <a:ext uri="{FF2B5EF4-FFF2-40B4-BE49-F238E27FC236}">
                <a16:creationId xmlns:a16="http://schemas.microsoft.com/office/drawing/2014/main" id="{934B9A4E-31AC-953F-C411-5F23101E9804}"/>
              </a:ext>
            </a:extLst>
          </p:cNvPr>
          <p:cNvSpPr/>
          <p:nvPr/>
        </p:nvSpPr>
        <p:spPr>
          <a:xfrm>
            <a:off x="414111" y="5424224"/>
            <a:ext cx="329630" cy="684484"/>
          </a:xfrm>
          <a:custGeom>
            <a:avLst/>
            <a:gdLst>
              <a:gd name="connsiteX0" fmla="*/ 86701 w 329630"/>
              <a:gd name="connsiteY0" fmla="*/ 304625 h 684484"/>
              <a:gd name="connsiteX1" fmla="*/ 329631 w 329630"/>
              <a:gd name="connsiteY1" fmla="*/ 0 h 684484"/>
              <a:gd name="connsiteX2" fmla="*/ 242930 w 329630"/>
              <a:gd name="connsiteY2" fmla="*/ 379860 h 684484"/>
              <a:gd name="connsiteX3" fmla="*/ 0 w 329630"/>
              <a:gd name="connsiteY3" fmla="*/ 684485 h 684484"/>
              <a:gd name="connsiteX4" fmla="*/ 86701 w 329630"/>
              <a:gd name="connsiteY4" fmla="*/ 304625 h 684484"/>
              <a:gd name="connsiteX5" fmla="*/ 86701 w 329630"/>
              <a:gd name="connsiteY5" fmla="*/ 304625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86701" y="304625"/>
                </a:moveTo>
                <a:lnTo>
                  <a:pt x="329631" y="0"/>
                </a:lnTo>
                <a:lnTo>
                  <a:pt x="242930" y="379860"/>
                </a:lnTo>
                <a:lnTo>
                  <a:pt x="0" y="684485"/>
                </a:lnTo>
                <a:lnTo>
                  <a:pt x="86701" y="304625"/>
                </a:lnTo>
                <a:lnTo>
                  <a:pt x="86701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9" name="Freeform: Shape 508">
            <a:extLst>
              <a:ext uri="{FF2B5EF4-FFF2-40B4-BE49-F238E27FC236}">
                <a16:creationId xmlns:a16="http://schemas.microsoft.com/office/drawing/2014/main" id="{1583CF00-313D-FD73-B64E-32765E08C366}"/>
              </a:ext>
            </a:extLst>
          </p:cNvPr>
          <p:cNvSpPr/>
          <p:nvPr/>
        </p:nvSpPr>
        <p:spPr>
          <a:xfrm>
            <a:off x="2468019" y="-972162"/>
            <a:ext cx="788788" cy="717968"/>
          </a:xfrm>
          <a:custGeom>
            <a:avLst/>
            <a:gdLst>
              <a:gd name="connsiteX0" fmla="*/ 0 w 788788"/>
              <a:gd name="connsiteY0" fmla="*/ 548914 h 717968"/>
              <a:gd name="connsiteX1" fmla="*/ 86701 w 788788"/>
              <a:gd name="connsiteY1" fmla="*/ 169054 h 717968"/>
              <a:gd name="connsiteX2" fmla="*/ 437745 w 788788"/>
              <a:gd name="connsiteY2" fmla="*/ 0 h 717968"/>
              <a:gd name="connsiteX3" fmla="*/ 788789 w 788788"/>
              <a:gd name="connsiteY3" fmla="*/ 169054 h 717968"/>
              <a:gd name="connsiteX4" fmla="*/ 702088 w 788788"/>
              <a:gd name="connsiteY4" fmla="*/ 548914 h 717968"/>
              <a:gd name="connsiteX5" fmla="*/ 351044 w 788788"/>
              <a:gd name="connsiteY5" fmla="*/ 717968 h 717968"/>
              <a:gd name="connsiteX6" fmla="*/ 0 w 788788"/>
              <a:gd name="connsiteY6" fmla="*/ 548914 h 717968"/>
              <a:gd name="connsiteX7" fmla="*/ 0 w 788788"/>
              <a:gd name="connsiteY7" fmla="*/ 548914 h 717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8788" h="717968">
                <a:moveTo>
                  <a:pt x="0" y="548914"/>
                </a:moveTo>
                <a:lnTo>
                  <a:pt x="86701" y="169054"/>
                </a:lnTo>
                <a:lnTo>
                  <a:pt x="437745" y="0"/>
                </a:lnTo>
                <a:lnTo>
                  <a:pt x="788789" y="169054"/>
                </a:lnTo>
                <a:lnTo>
                  <a:pt x="702088" y="548914"/>
                </a:lnTo>
                <a:lnTo>
                  <a:pt x="351044" y="717968"/>
                </a:lnTo>
                <a:lnTo>
                  <a:pt x="0" y="548914"/>
                </a:lnTo>
                <a:lnTo>
                  <a:pt x="0" y="54891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0" name="Freeform: Shape 509">
            <a:extLst>
              <a:ext uri="{FF2B5EF4-FFF2-40B4-BE49-F238E27FC236}">
                <a16:creationId xmlns:a16="http://schemas.microsoft.com/office/drawing/2014/main" id="{4BD61BC2-6C12-514F-A46B-D2F22BDB2E1D}"/>
              </a:ext>
            </a:extLst>
          </p:cNvPr>
          <p:cNvSpPr/>
          <p:nvPr/>
        </p:nvSpPr>
        <p:spPr>
          <a:xfrm>
            <a:off x="4396640" y="-803108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1" name="Freeform: Shape 510">
            <a:extLst>
              <a:ext uri="{FF2B5EF4-FFF2-40B4-BE49-F238E27FC236}">
                <a16:creationId xmlns:a16="http://schemas.microsoft.com/office/drawing/2014/main" id="{CB5E1A4C-B09A-484A-9372-11EBC7B67650}"/>
              </a:ext>
            </a:extLst>
          </p:cNvPr>
          <p:cNvSpPr/>
          <p:nvPr/>
        </p:nvSpPr>
        <p:spPr>
          <a:xfrm>
            <a:off x="1046671" y="-1656647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2" name="Freeform: Shape 511">
            <a:extLst>
              <a:ext uri="{FF2B5EF4-FFF2-40B4-BE49-F238E27FC236}">
                <a16:creationId xmlns:a16="http://schemas.microsoft.com/office/drawing/2014/main" id="{9F03964F-AFD8-242B-8D92-9F76EF0FC2D7}"/>
              </a:ext>
            </a:extLst>
          </p:cNvPr>
          <p:cNvSpPr/>
          <p:nvPr/>
        </p:nvSpPr>
        <p:spPr>
          <a:xfrm>
            <a:off x="5817988" y="-118623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3" name="Freeform: Shape 512">
            <a:extLst>
              <a:ext uri="{FF2B5EF4-FFF2-40B4-BE49-F238E27FC236}">
                <a16:creationId xmlns:a16="http://schemas.microsoft.com/office/drawing/2014/main" id="{5A2A1807-01C2-0B2C-DA6C-96441D62BF09}"/>
              </a:ext>
            </a:extLst>
          </p:cNvPr>
          <p:cNvSpPr/>
          <p:nvPr/>
        </p:nvSpPr>
        <p:spPr>
          <a:xfrm>
            <a:off x="7785195" y="-118623"/>
            <a:ext cx="437744" cy="548914"/>
          </a:xfrm>
          <a:custGeom>
            <a:avLst/>
            <a:gdLst>
              <a:gd name="connsiteX0" fmla="*/ 86700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0 w 437744"/>
              <a:gd name="connsiteY4" fmla="*/ 169054 h 548914"/>
              <a:gd name="connsiteX5" fmla="*/ 8670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0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0" y="169054"/>
                </a:lnTo>
                <a:lnTo>
                  <a:pt x="8670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4" name="Freeform: Shape 513">
            <a:extLst>
              <a:ext uri="{FF2B5EF4-FFF2-40B4-BE49-F238E27FC236}">
                <a16:creationId xmlns:a16="http://schemas.microsoft.com/office/drawing/2014/main" id="{F4623D13-CE36-C733-2B16-6C052FD73C12}"/>
              </a:ext>
            </a:extLst>
          </p:cNvPr>
          <p:cNvSpPr/>
          <p:nvPr/>
        </p:nvSpPr>
        <p:spPr>
          <a:xfrm>
            <a:off x="9206543" y="565861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5" name="Freeform: Shape 514">
            <a:extLst>
              <a:ext uri="{FF2B5EF4-FFF2-40B4-BE49-F238E27FC236}">
                <a16:creationId xmlns:a16="http://schemas.microsoft.com/office/drawing/2014/main" id="{9BE0F823-E78B-2395-5719-B3CD74720FFF}"/>
              </a:ext>
            </a:extLst>
          </p:cNvPr>
          <p:cNvSpPr/>
          <p:nvPr/>
        </p:nvSpPr>
        <p:spPr>
          <a:xfrm>
            <a:off x="6558661" y="-423247"/>
            <a:ext cx="680675" cy="853539"/>
          </a:xfrm>
          <a:custGeom>
            <a:avLst/>
            <a:gdLst>
              <a:gd name="connsiteX0" fmla="*/ 0 w 680675"/>
              <a:gd name="connsiteY0" fmla="*/ 684485 h 853539"/>
              <a:gd name="connsiteX1" fmla="*/ 86701 w 680675"/>
              <a:gd name="connsiteY1" fmla="*/ 304625 h 853539"/>
              <a:gd name="connsiteX2" fmla="*/ 329631 w 680675"/>
              <a:gd name="connsiteY2" fmla="*/ 0 h 853539"/>
              <a:gd name="connsiteX3" fmla="*/ 680675 w 680675"/>
              <a:gd name="connsiteY3" fmla="*/ 169054 h 853539"/>
              <a:gd name="connsiteX4" fmla="*/ 593974 w 680675"/>
              <a:gd name="connsiteY4" fmla="*/ 548914 h 853539"/>
              <a:gd name="connsiteX5" fmla="*/ 351044 w 680675"/>
              <a:gd name="connsiteY5" fmla="*/ 853539 h 853539"/>
              <a:gd name="connsiteX6" fmla="*/ 0 w 680675"/>
              <a:gd name="connsiteY6" fmla="*/ 684485 h 853539"/>
              <a:gd name="connsiteX7" fmla="*/ 0 w 680675"/>
              <a:gd name="connsiteY7" fmla="*/ 684485 h 853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675" h="853539">
                <a:moveTo>
                  <a:pt x="0" y="684485"/>
                </a:moveTo>
                <a:lnTo>
                  <a:pt x="86701" y="304625"/>
                </a:lnTo>
                <a:lnTo>
                  <a:pt x="329631" y="0"/>
                </a:lnTo>
                <a:lnTo>
                  <a:pt x="680675" y="169054"/>
                </a:lnTo>
                <a:lnTo>
                  <a:pt x="593974" y="548914"/>
                </a:lnTo>
                <a:lnTo>
                  <a:pt x="351044" y="853539"/>
                </a:lnTo>
                <a:lnTo>
                  <a:pt x="0" y="684485"/>
                </a:lnTo>
                <a:lnTo>
                  <a:pt x="0" y="684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6" name="Freeform: Shape 515">
            <a:extLst>
              <a:ext uri="{FF2B5EF4-FFF2-40B4-BE49-F238E27FC236}">
                <a16:creationId xmlns:a16="http://schemas.microsoft.com/office/drawing/2014/main" id="{AC854D2D-D2E2-08CC-0626-549ED8882FD1}"/>
              </a:ext>
            </a:extLst>
          </p:cNvPr>
          <p:cNvSpPr/>
          <p:nvPr/>
        </p:nvSpPr>
        <p:spPr>
          <a:xfrm>
            <a:off x="8222940" y="261237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0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0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7" name="Freeform: Shape 516">
            <a:extLst>
              <a:ext uri="{FF2B5EF4-FFF2-40B4-BE49-F238E27FC236}">
                <a16:creationId xmlns:a16="http://schemas.microsoft.com/office/drawing/2014/main" id="{941FA7BF-78DB-6777-A400-08C970ABBF3C}"/>
              </a:ext>
            </a:extLst>
          </p:cNvPr>
          <p:cNvSpPr/>
          <p:nvPr/>
        </p:nvSpPr>
        <p:spPr>
          <a:xfrm>
            <a:off x="5224014" y="-423247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8" name="Freeform: Shape 517">
            <a:extLst>
              <a:ext uri="{FF2B5EF4-FFF2-40B4-BE49-F238E27FC236}">
                <a16:creationId xmlns:a16="http://schemas.microsoft.com/office/drawing/2014/main" id="{F125CAAC-CA7F-A96A-8662-E13EEE7DD7AD}"/>
              </a:ext>
            </a:extLst>
          </p:cNvPr>
          <p:cNvSpPr/>
          <p:nvPr/>
        </p:nvSpPr>
        <p:spPr>
          <a:xfrm>
            <a:off x="9557587" y="565861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0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0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9" name="Freeform: Shape 518">
            <a:extLst>
              <a:ext uri="{FF2B5EF4-FFF2-40B4-BE49-F238E27FC236}">
                <a16:creationId xmlns:a16="http://schemas.microsoft.com/office/drawing/2014/main" id="{C477F86D-90D0-0E4E-6035-EAD915255F52}"/>
              </a:ext>
            </a:extLst>
          </p:cNvPr>
          <p:cNvSpPr/>
          <p:nvPr/>
        </p:nvSpPr>
        <p:spPr>
          <a:xfrm>
            <a:off x="4045596" y="-803108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0" name="Freeform: Shape 519">
            <a:extLst>
              <a:ext uri="{FF2B5EF4-FFF2-40B4-BE49-F238E27FC236}">
                <a16:creationId xmlns:a16="http://schemas.microsoft.com/office/drawing/2014/main" id="{B6078272-11A8-62A9-4E92-B710E2B2A8DD}"/>
              </a:ext>
            </a:extLst>
          </p:cNvPr>
          <p:cNvSpPr/>
          <p:nvPr/>
        </p:nvSpPr>
        <p:spPr>
          <a:xfrm>
            <a:off x="10784120" y="734915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1" name="Freeform: Shape 520">
            <a:extLst>
              <a:ext uri="{FF2B5EF4-FFF2-40B4-BE49-F238E27FC236}">
                <a16:creationId xmlns:a16="http://schemas.microsoft.com/office/drawing/2014/main" id="{7481644C-ABDC-D829-DED6-988542CA9DA9}"/>
              </a:ext>
            </a:extLst>
          </p:cNvPr>
          <p:cNvSpPr/>
          <p:nvPr/>
        </p:nvSpPr>
        <p:spPr>
          <a:xfrm>
            <a:off x="1397715" y="-1656647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2" name="Freeform: Shape 521">
            <a:extLst>
              <a:ext uri="{FF2B5EF4-FFF2-40B4-BE49-F238E27FC236}">
                <a16:creationId xmlns:a16="http://schemas.microsoft.com/office/drawing/2014/main" id="{C3F468D9-D792-9854-474C-5A8B081CCC75}"/>
              </a:ext>
            </a:extLst>
          </p:cNvPr>
          <p:cNvSpPr/>
          <p:nvPr/>
        </p:nvSpPr>
        <p:spPr>
          <a:xfrm>
            <a:off x="11135164" y="903969"/>
            <a:ext cx="173401" cy="759721"/>
          </a:xfrm>
          <a:custGeom>
            <a:avLst/>
            <a:gdLst>
              <a:gd name="connsiteX0" fmla="*/ 0 w 173401"/>
              <a:gd name="connsiteY0" fmla="*/ 379861 h 759721"/>
              <a:gd name="connsiteX1" fmla="*/ 86700 w 173401"/>
              <a:gd name="connsiteY1" fmla="*/ 0 h 759721"/>
              <a:gd name="connsiteX2" fmla="*/ 173401 w 173401"/>
              <a:gd name="connsiteY2" fmla="*/ 379861 h 759721"/>
              <a:gd name="connsiteX3" fmla="*/ 86700 w 173401"/>
              <a:gd name="connsiteY3" fmla="*/ 759721 h 759721"/>
              <a:gd name="connsiteX4" fmla="*/ 0 w 173401"/>
              <a:gd name="connsiteY4" fmla="*/ 379861 h 759721"/>
              <a:gd name="connsiteX5" fmla="*/ 0 w 173401"/>
              <a:gd name="connsiteY5" fmla="*/ 379861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1"/>
                </a:moveTo>
                <a:lnTo>
                  <a:pt x="86700" y="0"/>
                </a:lnTo>
                <a:lnTo>
                  <a:pt x="173401" y="379861"/>
                </a:lnTo>
                <a:lnTo>
                  <a:pt x="86700" y="75972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3" name="Freeform: Shape 522">
            <a:extLst>
              <a:ext uri="{FF2B5EF4-FFF2-40B4-BE49-F238E27FC236}">
                <a16:creationId xmlns:a16="http://schemas.microsoft.com/office/drawing/2014/main" id="{33365F2D-9070-13FE-E6A1-1D93CB21DD9D}"/>
              </a:ext>
            </a:extLst>
          </p:cNvPr>
          <p:cNvSpPr/>
          <p:nvPr/>
        </p:nvSpPr>
        <p:spPr>
          <a:xfrm>
            <a:off x="8136238" y="-118623"/>
            <a:ext cx="173401" cy="759721"/>
          </a:xfrm>
          <a:custGeom>
            <a:avLst/>
            <a:gdLst>
              <a:gd name="connsiteX0" fmla="*/ 0 w 173401"/>
              <a:gd name="connsiteY0" fmla="*/ 379861 h 759721"/>
              <a:gd name="connsiteX1" fmla="*/ 86701 w 173401"/>
              <a:gd name="connsiteY1" fmla="*/ 0 h 759721"/>
              <a:gd name="connsiteX2" fmla="*/ 173401 w 173401"/>
              <a:gd name="connsiteY2" fmla="*/ 379861 h 759721"/>
              <a:gd name="connsiteX3" fmla="*/ 86701 w 173401"/>
              <a:gd name="connsiteY3" fmla="*/ 759721 h 759721"/>
              <a:gd name="connsiteX4" fmla="*/ 0 w 173401"/>
              <a:gd name="connsiteY4" fmla="*/ 379861 h 759721"/>
              <a:gd name="connsiteX5" fmla="*/ 0 w 173401"/>
              <a:gd name="connsiteY5" fmla="*/ 379861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1"/>
                </a:moveTo>
                <a:lnTo>
                  <a:pt x="86701" y="0"/>
                </a:lnTo>
                <a:lnTo>
                  <a:pt x="173401" y="379861"/>
                </a:lnTo>
                <a:lnTo>
                  <a:pt x="86701" y="75972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4" name="Freeform: Shape 523">
            <a:extLst>
              <a:ext uri="{FF2B5EF4-FFF2-40B4-BE49-F238E27FC236}">
                <a16:creationId xmlns:a16="http://schemas.microsoft.com/office/drawing/2014/main" id="{D064BD98-4612-F87A-B8A0-AA98276ADC02}"/>
              </a:ext>
            </a:extLst>
          </p:cNvPr>
          <p:cNvSpPr/>
          <p:nvPr/>
        </p:nvSpPr>
        <p:spPr>
          <a:xfrm>
            <a:off x="1748759" y="-1487593"/>
            <a:ext cx="173401" cy="759721"/>
          </a:xfrm>
          <a:custGeom>
            <a:avLst/>
            <a:gdLst>
              <a:gd name="connsiteX0" fmla="*/ 0 w 173401"/>
              <a:gd name="connsiteY0" fmla="*/ 379861 h 759721"/>
              <a:gd name="connsiteX1" fmla="*/ 86701 w 173401"/>
              <a:gd name="connsiteY1" fmla="*/ 0 h 759721"/>
              <a:gd name="connsiteX2" fmla="*/ 173401 w 173401"/>
              <a:gd name="connsiteY2" fmla="*/ 379861 h 759721"/>
              <a:gd name="connsiteX3" fmla="*/ 86701 w 173401"/>
              <a:gd name="connsiteY3" fmla="*/ 759721 h 759721"/>
              <a:gd name="connsiteX4" fmla="*/ 0 w 173401"/>
              <a:gd name="connsiteY4" fmla="*/ 379861 h 759721"/>
              <a:gd name="connsiteX5" fmla="*/ 0 w 173401"/>
              <a:gd name="connsiteY5" fmla="*/ 379861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1"/>
                </a:moveTo>
                <a:lnTo>
                  <a:pt x="86701" y="0"/>
                </a:lnTo>
                <a:lnTo>
                  <a:pt x="173401" y="379861"/>
                </a:lnTo>
                <a:lnTo>
                  <a:pt x="86701" y="75972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5" name="Freeform: Shape 524">
            <a:extLst>
              <a:ext uri="{FF2B5EF4-FFF2-40B4-BE49-F238E27FC236}">
                <a16:creationId xmlns:a16="http://schemas.microsoft.com/office/drawing/2014/main" id="{34C80425-9778-528C-183C-1429DFEF71E2}"/>
              </a:ext>
            </a:extLst>
          </p:cNvPr>
          <p:cNvSpPr/>
          <p:nvPr/>
        </p:nvSpPr>
        <p:spPr>
          <a:xfrm>
            <a:off x="414111" y="-1487593"/>
            <a:ext cx="329630" cy="684485"/>
          </a:xfrm>
          <a:custGeom>
            <a:avLst/>
            <a:gdLst>
              <a:gd name="connsiteX0" fmla="*/ 86701 w 329630"/>
              <a:gd name="connsiteY0" fmla="*/ 304625 h 684485"/>
              <a:gd name="connsiteX1" fmla="*/ 329631 w 329630"/>
              <a:gd name="connsiteY1" fmla="*/ 0 h 684485"/>
              <a:gd name="connsiteX2" fmla="*/ 242930 w 329630"/>
              <a:gd name="connsiteY2" fmla="*/ 379861 h 684485"/>
              <a:gd name="connsiteX3" fmla="*/ 0 w 329630"/>
              <a:gd name="connsiteY3" fmla="*/ 684485 h 684485"/>
              <a:gd name="connsiteX4" fmla="*/ 86701 w 329630"/>
              <a:gd name="connsiteY4" fmla="*/ 304625 h 684485"/>
              <a:gd name="connsiteX5" fmla="*/ 86701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04625"/>
                </a:moveTo>
                <a:lnTo>
                  <a:pt x="329631" y="0"/>
                </a:lnTo>
                <a:lnTo>
                  <a:pt x="242930" y="379861"/>
                </a:lnTo>
                <a:lnTo>
                  <a:pt x="0" y="684485"/>
                </a:lnTo>
                <a:lnTo>
                  <a:pt x="86701" y="304625"/>
                </a:lnTo>
                <a:lnTo>
                  <a:pt x="86701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6" name="Freeform: Shape 525">
            <a:extLst>
              <a:ext uri="{FF2B5EF4-FFF2-40B4-BE49-F238E27FC236}">
                <a16:creationId xmlns:a16="http://schemas.microsoft.com/office/drawing/2014/main" id="{2B81972D-1A61-E177-4A06-2B5F3800DFC0}"/>
              </a:ext>
            </a:extLst>
          </p:cNvPr>
          <p:cNvSpPr/>
          <p:nvPr/>
        </p:nvSpPr>
        <p:spPr>
          <a:xfrm>
            <a:off x="3559736" y="-1107732"/>
            <a:ext cx="329630" cy="684485"/>
          </a:xfrm>
          <a:custGeom>
            <a:avLst/>
            <a:gdLst>
              <a:gd name="connsiteX0" fmla="*/ 86701 w 329630"/>
              <a:gd name="connsiteY0" fmla="*/ 304625 h 684485"/>
              <a:gd name="connsiteX1" fmla="*/ 329631 w 329630"/>
              <a:gd name="connsiteY1" fmla="*/ 0 h 684485"/>
              <a:gd name="connsiteX2" fmla="*/ 242930 w 329630"/>
              <a:gd name="connsiteY2" fmla="*/ 379861 h 684485"/>
              <a:gd name="connsiteX3" fmla="*/ 0 w 329630"/>
              <a:gd name="connsiteY3" fmla="*/ 684485 h 684485"/>
              <a:gd name="connsiteX4" fmla="*/ 86701 w 329630"/>
              <a:gd name="connsiteY4" fmla="*/ 304625 h 684485"/>
              <a:gd name="connsiteX5" fmla="*/ 86701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04625"/>
                </a:moveTo>
                <a:lnTo>
                  <a:pt x="329631" y="0"/>
                </a:lnTo>
                <a:lnTo>
                  <a:pt x="242930" y="379861"/>
                </a:lnTo>
                <a:lnTo>
                  <a:pt x="0" y="684485"/>
                </a:lnTo>
                <a:lnTo>
                  <a:pt x="86701" y="304625"/>
                </a:lnTo>
                <a:lnTo>
                  <a:pt x="86701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7" name="Freeform: Shape 526">
            <a:extLst>
              <a:ext uri="{FF2B5EF4-FFF2-40B4-BE49-F238E27FC236}">
                <a16:creationId xmlns:a16="http://schemas.microsoft.com/office/drawing/2014/main" id="{C1A062C0-2CDC-F40D-170F-9B5E656C62F2}"/>
              </a:ext>
            </a:extLst>
          </p:cNvPr>
          <p:cNvSpPr/>
          <p:nvPr/>
        </p:nvSpPr>
        <p:spPr>
          <a:xfrm>
            <a:off x="9908631" y="430291"/>
            <a:ext cx="329630" cy="684485"/>
          </a:xfrm>
          <a:custGeom>
            <a:avLst/>
            <a:gdLst>
              <a:gd name="connsiteX0" fmla="*/ 86701 w 329630"/>
              <a:gd name="connsiteY0" fmla="*/ 304625 h 684485"/>
              <a:gd name="connsiteX1" fmla="*/ 329631 w 329630"/>
              <a:gd name="connsiteY1" fmla="*/ 0 h 684485"/>
              <a:gd name="connsiteX2" fmla="*/ 242930 w 329630"/>
              <a:gd name="connsiteY2" fmla="*/ 379861 h 684485"/>
              <a:gd name="connsiteX3" fmla="*/ 0 w 329630"/>
              <a:gd name="connsiteY3" fmla="*/ 684485 h 684485"/>
              <a:gd name="connsiteX4" fmla="*/ 86701 w 329630"/>
              <a:gd name="connsiteY4" fmla="*/ 304625 h 684485"/>
              <a:gd name="connsiteX5" fmla="*/ 86701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04625"/>
                </a:moveTo>
                <a:lnTo>
                  <a:pt x="329631" y="0"/>
                </a:lnTo>
                <a:lnTo>
                  <a:pt x="242930" y="379861"/>
                </a:lnTo>
                <a:lnTo>
                  <a:pt x="0" y="684485"/>
                </a:lnTo>
                <a:lnTo>
                  <a:pt x="86701" y="304625"/>
                </a:lnTo>
                <a:lnTo>
                  <a:pt x="86701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8" name="Freeform: Shape 527">
            <a:extLst>
              <a:ext uri="{FF2B5EF4-FFF2-40B4-BE49-F238E27FC236}">
                <a16:creationId xmlns:a16="http://schemas.microsoft.com/office/drawing/2014/main" id="{54F8586B-CCF3-97EA-E6DE-AFE4E25064B4}"/>
              </a:ext>
            </a:extLst>
          </p:cNvPr>
          <p:cNvSpPr/>
          <p:nvPr/>
        </p:nvSpPr>
        <p:spPr>
          <a:xfrm>
            <a:off x="6801592" y="8026594"/>
            <a:ext cx="788788" cy="717968"/>
          </a:xfrm>
          <a:custGeom>
            <a:avLst/>
            <a:gdLst>
              <a:gd name="connsiteX0" fmla="*/ 0 w 788788"/>
              <a:gd name="connsiteY0" fmla="*/ 548914 h 717968"/>
              <a:gd name="connsiteX1" fmla="*/ 86700 w 788788"/>
              <a:gd name="connsiteY1" fmla="*/ 169054 h 717968"/>
              <a:gd name="connsiteX2" fmla="*/ 437745 w 788788"/>
              <a:gd name="connsiteY2" fmla="*/ 0 h 717968"/>
              <a:gd name="connsiteX3" fmla="*/ 788788 w 788788"/>
              <a:gd name="connsiteY3" fmla="*/ 169054 h 717968"/>
              <a:gd name="connsiteX4" fmla="*/ 702088 w 788788"/>
              <a:gd name="connsiteY4" fmla="*/ 548914 h 717968"/>
              <a:gd name="connsiteX5" fmla="*/ 351044 w 788788"/>
              <a:gd name="connsiteY5" fmla="*/ 717968 h 717968"/>
              <a:gd name="connsiteX6" fmla="*/ 0 w 788788"/>
              <a:gd name="connsiteY6" fmla="*/ 548914 h 717968"/>
              <a:gd name="connsiteX7" fmla="*/ 0 w 788788"/>
              <a:gd name="connsiteY7" fmla="*/ 548914 h 717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8788" h="717968">
                <a:moveTo>
                  <a:pt x="0" y="548914"/>
                </a:moveTo>
                <a:lnTo>
                  <a:pt x="86700" y="169054"/>
                </a:lnTo>
                <a:lnTo>
                  <a:pt x="437745" y="0"/>
                </a:lnTo>
                <a:lnTo>
                  <a:pt x="788788" y="169054"/>
                </a:lnTo>
                <a:lnTo>
                  <a:pt x="702088" y="548914"/>
                </a:lnTo>
                <a:lnTo>
                  <a:pt x="351044" y="717968"/>
                </a:lnTo>
                <a:lnTo>
                  <a:pt x="0" y="548914"/>
                </a:lnTo>
                <a:lnTo>
                  <a:pt x="0" y="54891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9" name="Freeform: Shape 528">
            <a:extLst>
              <a:ext uri="{FF2B5EF4-FFF2-40B4-BE49-F238E27FC236}">
                <a16:creationId xmlns:a16="http://schemas.microsoft.com/office/drawing/2014/main" id="{45532861-1094-3F78-6679-635FD4D53460}"/>
              </a:ext>
            </a:extLst>
          </p:cNvPr>
          <p:cNvSpPr/>
          <p:nvPr/>
        </p:nvSpPr>
        <p:spPr>
          <a:xfrm>
            <a:off x="8573983" y="8880132"/>
            <a:ext cx="437744" cy="548914"/>
          </a:xfrm>
          <a:custGeom>
            <a:avLst/>
            <a:gdLst>
              <a:gd name="connsiteX0" fmla="*/ 86701 w 437744"/>
              <a:gd name="connsiteY0" fmla="*/ 169055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5 h 548914"/>
              <a:gd name="connsiteX4" fmla="*/ 86701 w 437744"/>
              <a:gd name="connsiteY4" fmla="*/ 169055 h 548914"/>
              <a:gd name="connsiteX5" fmla="*/ 86701 w 437744"/>
              <a:gd name="connsiteY5" fmla="*/ 169055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5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5"/>
                </a:lnTo>
                <a:lnTo>
                  <a:pt x="86701" y="169055"/>
                </a:lnTo>
                <a:lnTo>
                  <a:pt x="86701" y="1690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0" name="Freeform: Shape 529">
            <a:extLst>
              <a:ext uri="{FF2B5EF4-FFF2-40B4-BE49-F238E27FC236}">
                <a16:creationId xmlns:a16="http://schemas.microsoft.com/office/drawing/2014/main" id="{0B1E0185-6D88-F0E1-7C53-53C029F6A550}"/>
              </a:ext>
            </a:extLst>
          </p:cNvPr>
          <p:cNvSpPr/>
          <p:nvPr/>
        </p:nvSpPr>
        <p:spPr>
          <a:xfrm>
            <a:off x="5224014" y="8026594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0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0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1" name="Freeform: Shape 530">
            <a:extLst>
              <a:ext uri="{FF2B5EF4-FFF2-40B4-BE49-F238E27FC236}">
                <a16:creationId xmlns:a16="http://schemas.microsoft.com/office/drawing/2014/main" id="{81BBF705-B09E-E910-A752-AB02C6BC2BD2}"/>
              </a:ext>
            </a:extLst>
          </p:cNvPr>
          <p:cNvSpPr/>
          <p:nvPr/>
        </p:nvSpPr>
        <p:spPr>
          <a:xfrm>
            <a:off x="3802666" y="7342108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0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0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2" name="Freeform: Shape 531">
            <a:extLst>
              <a:ext uri="{FF2B5EF4-FFF2-40B4-BE49-F238E27FC236}">
                <a16:creationId xmlns:a16="http://schemas.microsoft.com/office/drawing/2014/main" id="{4165688A-0CD7-DBC2-7E10-0A0D803D958E}"/>
              </a:ext>
            </a:extLst>
          </p:cNvPr>
          <p:cNvSpPr/>
          <p:nvPr/>
        </p:nvSpPr>
        <p:spPr>
          <a:xfrm>
            <a:off x="1835459" y="7342108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0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0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3" name="Freeform: Shape 532">
            <a:extLst>
              <a:ext uri="{FF2B5EF4-FFF2-40B4-BE49-F238E27FC236}">
                <a16:creationId xmlns:a16="http://schemas.microsoft.com/office/drawing/2014/main" id="{0DB078B3-102A-EA9D-587C-E99485904564}"/>
              </a:ext>
            </a:extLst>
          </p:cNvPr>
          <p:cNvSpPr/>
          <p:nvPr/>
        </p:nvSpPr>
        <p:spPr>
          <a:xfrm>
            <a:off x="414111" y="6657623"/>
            <a:ext cx="437744" cy="548914"/>
          </a:xfrm>
          <a:custGeom>
            <a:avLst/>
            <a:gdLst>
              <a:gd name="connsiteX0" fmla="*/ 86701 w 437744"/>
              <a:gd name="connsiteY0" fmla="*/ 169053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5 h 548914"/>
              <a:gd name="connsiteX4" fmla="*/ 86701 w 437744"/>
              <a:gd name="connsiteY4" fmla="*/ 169053 h 548914"/>
              <a:gd name="connsiteX5" fmla="*/ 86701 w 437744"/>
              <a:gd name="connsiteY5" fmla="*/ 169053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3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5"/>
                </a:lnTo>
                <a:lnTo>
                  <a:pt x="86701" y="169053"/>
                </a:lnTo>
                <a:lnTo>
                  <a:pt x="86701" y="1690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4" name="Freeform: Shape 533">
            <a:extLst>
              <a:ext uri="{FF2B5EF4-FFF2-40B4-BE49-F238E27FC236}">
                <a16:creationId xmlns:a16="http://schemas.microsoft.com/office/drawing/2014/main" id="{E08E90A3-83E5-E4B6-B3EA-27DB373498CF}"/>
              </a:ext>
            </a:extLst>
          </p:cNvPr>
          <p:cNvSpPr/>
          <p:nvPr/>
        </p:nvSpPr>
        <p:spPr>
          <a:xfrm>
            <a:off x="2819063" y="7342108"/>
            <a:ext cx="680674" cy="853539"/>
          </a:xfrm>
          <a:custGeom>
            <a:avLst/>
            <a:gdLst>
              <a:gd name="connsiteX0" fmla="*/ 0 w 680674"/>
              <a:gd name="connsiteY0" fmla="*/ 684485 h 853539"/>
              <a:gd name="connsiteX1" fmla="*/ 86701 w 680674"/>
              <a:gd name="connsiteY1" fmla="*/ 304624 h 853539"/>
              <a:gd name="connsiteX2" fmla="*/ 329631 w 680674"/>
              <a:gd name="connsiteY2" fmla="*/ 0 h 853539"/>
              <a:gd name="connsiteX3" fmla="*/ 680675 w 680674"/>
              <a:gd name="connsiteY3" fmla="*/ 169054 h 853539"/>
              <a:gd name="connsiteX4" fmla="*/ 593974 w 680674"/>
              <a:gd name="connsiteY4" fmla="*/ 548914 h 853539"/>
              <a:gd name="connsiteX5" fmla="*/ 351044 w 680674"/>
              <a:gd name="connsiteY5" fmla="*/ 853539 h 853539"/>
              <a:gd name="connsiteX6" fmla="*/ 0 w 680674"/>
              <a:gd name="connsiteY6" fmla="*/ 684485 h 853539"/>
              <a:gd name="connsiteX7" fmla="*/ 0 w 680674"/>
              <a:gd name="connsiteY7" fmla="*/ 684485 h 853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674" h="853539">
                <a:moveTo>
                  <a:pt x="0" y="684485"/>
                </a:moveTo>
                <a:lnTo>
                  <a:pt x="86701" y="304624"/>
                </a:lnTo>
                <a:lnTo>
                  <a:pt x="329631" y="0"/>
                </a:lnTo>
                <a:lnTo>
                  <a:pt x="680675" y="169054"/>
                </a:lnTo>
                <a:lnTo>
                  <a:pt x="593974" y="548914"/>
                </a:lnTo>
                <a:lnTo>
                  <a:pt x="351044" y="853539"/>
                </a:lnTo>
                <a:lnTo>
                  <a:pt x="0" y="684485"/>
                </a:lnTo>
                <a:lnTo>
                  <a:pt x="0" y="684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5" name="Freeform: Shape 534">
            <a:extLst>
              <a:ext uri="{FF2B5EF4-FFF2-40B4-BE49-F238E27FC236}">
                <a16:creationId xmlns:a16="http://schemas.microsoft.com/office/drawing/2014/main" id="{C6AE8DA4-76C8-FD2C-C55E-1D503569B7B0}"/>
              </a:ext>
            </a:extLst>
          </p:cNvPr>
          <p:cNvSpPr/>
          <p:nvPr/>
        </p:nvSpPr>
        <p:spPr>
          <a:xfrm>
            <a:off x="4396640" y="7646732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5 h 548914"/>
              <a:gd name="connsiteX3" fmla="*/ 351044 w 437744"/>
              <a:gd name="connsiteY3" fmla="*/ 548915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5"/>
                </a:lnTo>
                <a:lnTo>
                  <a:pt x="351044" y="54891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6" name="Freeform: Shape 535">
            <a:extLst>
              <a:ext uri="{FF2B5EF4-FFF2-40B4-BE49-F238E27FC236}">
                <a16:creationId xmlns:a16="http://schemas.microsoft.com/office/drawing/2014/main" id="{B49CF8CD-09AC-487F-FF4A-48DAE5FC1298}"/>
              </a:ext>
            </a:extLst>
          </p:cNvPr>
          <p:cNvSpPr/>
          <p:nvPr/>
        </p:nvSpPr>
        <p:spPr>
          <a:xfrm>
            <a:off x="1397715" y="6962248"/>
            <a:ext cx="437744" cy="548914"/>
          </a:xfrm>
          <a:custGeom>
            <a:avLst/>
            <a:gdLst>
              <a:gd name="connsiteX0" fmla="*/ 0 w 437744"/>
              <a:gd name="connsiteY0" fmla="*/ 379860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0 h 548914"/>
              <a:gd name="connsiteX5" fmla="*/ 0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0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7" name="Freeform: Shape 536">
            <a:extLst>
              <a:ext uri="{FF2B5EF4-FFF2-40B4-BE49-F238E27FC236}">
                <a16:creationId xmlns:a16="http://schemas.microsoft.com/office/drawing/2014/main" id="{3CC6A6FF-8687-C4D7-A3CF-C817A3D61530}"/>
              </a:ext>
            </a:extLst>
          </p:cNvPr>
          <p:cNvSpPr/>
          <p:nvPr/>
        </p:nvSpPr>
        <p:spPr>
          <a:xfrm>
            <a:off x="5575058" y="8026594"/>
            <a:ext cx="437744" cy="548914"/>
          </a:xfrm>
          <a:custGeom>
            <a:avLst/>
            <a:gdLst>
              <a:gd name="connsiteX0" fmla="*/ 0 w 437744"/>
              <a:gd name="connsiteY0" fmla="*/ 379860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0 h 548914"/>
              <a:gd name="connsiteX5" fmla="*/ 0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0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8" name="Freeform: Shape 537">
            <a:extLst>
              <a:ext uri="{FF2B5EF4-FFF2-40B4-BE49-F238E27FC236}">
                <a16:creationId xmlns:a16="http://schemas.microsoft.com/office/drawing/2014/main" id="{95F5E757-A784-72D8-7C06-33F076580C12}"/>
              </a:ext>
            </a:extLst>
          </p:cNvPr>
          <p:cNvSpPr/>
          <p:nvPr/>
        </p:nvSpPr>
        <p:spPr>
          <a:xfrm>
            <a:off x="63067" y="6657623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3 h 548914"/>
              <a:gd name="connsiteX3" fmla="*/ 351044 w 437744"/>
              <a:gd name="connsiteY3" fmla="*/ 548915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3"/>
                </a:lnTo>
                <a:lnTo>
                  <a:pt x="351044" y="54891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9" name="Freeform: Shape 538">
            <a:extLst>
              <a:ext uri="{FF2B5EF4-FFF2-40B4-BE49-F238E27FC236}">
                <a16:creationId xmlns:a16="http://schemas.microsoft.com/office/drawing/2014/main" id="{047C5219-BE1C-436D-E062-F4DD8F3928BE}"/>
              </a:ext>
            </a:extLst>
          </p:cNvPr>
          <p:cNvSpPr/>
          <p:nvPr/>
        </p:nvSpPr>
        <p:spPr>
          <a:xfrm>
            <a:off x="-1163465" y="6488569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5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0" name="Freeform: Shape 539">
            <a:extLst>
              <a:ext uri="{FF2B5EF4-FFF2-40B4-BE49-F238E27FC236}">
                <a16:creationId xmlns:a16="http://schemas.microsoft.com/office/drawing/2014/main" id="{0810AE80-A2CC-1131-854A-4108A773167F}"/>
              </a:ext>
            </a:extLst>
          </p:cNvPr>
          <p:cNvSpPr/>
          <p:nvPr/>
        </p:nvSpPr>
        <p:spPr>
          <a:xfrm>
            <a:off x="8222940" y="8880132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0 w 437744"/>
              <a:gd name="connsiteY1" fmla="*/ 0 h 548914"/>
              <a:gd name="connsiteX2" fmla="*/ 437745 w 437744"/>
              <a:gd name="connsiteY2" fmla="*/ 169055 h 548914"/>
              <a:gd name="connsiteX3" fmla="*/ 351044 w 437744"/>
              <a:gd name="connsiteY3" fmla="*/ 548915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0" y="0"/>
                </a:lnTo>
                <a:lnTo>
                  <a:pt x="437745" y="169055"/>
                </a:lnTo>
                <a:lnTo>
                  <a:pt x="351044" y="54891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1" name="Freeform: Shape 540">
            <a:extLst>
              <a:ext uri="{FF2B5EF4-FFF2-40B4-BE49-F238E27FC236}">
                <a16:creationId xmlns:a16="http://schemas.microsoft.com/office/drawing/2014/main" id="{7DE467BA-5A77-F867-869F-69064C50D8D3}"/>
              </a:ext>
            </a:extLst>
          </p:cNvPr>
          <p:cNvSpPr/>
          <p:nvPr/>
        </p:nvSpPr>
        <p:spPr>
          <a:xfrm>
            <a:off x="-1250166" y="6108709"/>
            <a:ext cx="173401" cy="759721"/>
          </a:xfrm>
          <a:custGeom>
            <a:avLst/>
            <a:gdLst>
              <a:gd name="connsiteX0" fmla="*/ 0 w 173401"/>
              <a:gd name="connsiteY0" fmla="*/ 379861 h 759721"/>
              <a:gd name="connsiteX1" fmla="*/ 86701 w 173401"/>
              <a:gd name="connsiteY1" fmla="*/ 0 h 759721"/>
              <a:gd name="connsiteX2" fmla="*/ 173401 w 173401"/>
              <a:gd name="connsiteY2" fmla="*/ 379861 h 759721"/>
              <a:gd name="connsiteX3" fmla="*/ 86701 w 173401"/>
              <a:gd name="connsiteY3" fmla="*/ 759722 h 759721"/>
              <a:gd name="connsiteX4" fmla="*/ 0 w 173401"/>
              <a:gd name="connsiteY4" fmla="*/ 379861 h 759721"/>
              <a:gd name="connsiteX5" fmla="*/ 0 w 173401"/>
              <a:gd name="connsiteY5" fmla="*/ 379861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1"/>
                </a:moveTo>
                <a:lnTo>
                  <a:pt x="86701" y="0"/>
                </a:lnTo>
                <a:lnTo>
                  <a:pt x="173401" y="379861"/>
                </a:lnTo>
                <a:lnTo>
                  <a:pt x="86701" y="759722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2" name="Freeform: Shape 541">
            <a:extLst>
              <a:ext uri="{FF2B5EF4-FFF2-40B4-BE49-F238E27FC236}">
                <a16:creationId xmlns:a16="http://schemas.microsoft.com/office/drawing/2014/main" id="{21EB078B-488A-00BF-C9DC-2AF6911AD7E9}"/>
              </a:ext>
            </a:extLst>
          </p:cNvPr>
          <p:cNvSpPr/>
          <p:nvPr/>
        </p:nvSpPr>
        <p:spPr>
          <a:xfrm>
            <a:off x="1748759" y="7131302"/>
            <a:ext cx="173401" cy="759720"/>
          </a:xfrm>
          <a:custGeom>
            <a:avLst/>
            <a:gdLst>
              <a:gd name="connsiteX0" fmla="*/ 0 w 173401"/>
              <a:gd name="connsiteY0" fmla="*/ 379860 h 759720"/>
              <a:gd name="connsiteX1" fmla="*/ 86701 w 173401"/>
              <a:gd name="connsiteY1" fmla="*/ 0 h 759720"/>
              <a:gd name="connsiteX2" fmla="*/ 173401 w 173401"/>
              <a:gd name="connsiteY2" fmla="*/ 379860 h 759720"/>
              <a:gd name="connsiteX3" fmla="*/ 86701 w 173401"/>
              <a:gd name="connsiteY3" fmla="*/ 759721 h 759720"/>
              <a:gd name="connsiteX4" fmla="*/ 0 w 173401"/>
              <a:gd name="connsiteY4" fmla="*/ 379860 h 759720"/>
              <a:gd name="connsiteX5" fmla="*/ 0 w 173401"/>
              <a:gd name="connsiteY5" fmla="*/ 379860 h 759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0">
                <a:moveTo>
                  <a:pt x="0" y="379860"/>
                </a:moveTo>
                <a:lnTo>
                  <a:pt x="86701" y="0"/>
                </a:lnTo>
                <a:lnTo>
                  <a:pt x="173401" y="379860"/>
                </a:lnTo>
                <a:lnTo>
                  <a:pt x="86701" y="759721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3" name="Freeform: Shape 542">
            <a:extLst>
              <a:ext uri="{FF2B5EF4-FFF2-40B4-BE49-F238E27FC236}">
                <a16:creationId xmlns:a16="http://schemas.microsoft.com/office/drawing/2014/main" id="{0FE852DF-F8F6-C27B-2BBD-46EFF678F094}"/>
              </a:ext>
            </a:extLst>
          </p:cNvPr>
          <p:cNvSpPr/>
          <p:nvPr/>
        </p:nvSpPr>
        <p:spPr>
          <a:xfrm>
            <a:off x="8136238" y="8500272"/>
            <a:ext cx="173401" cy="759721"/>
          </a:xfrm>
          <a:custGeom>
            <a:avLst/>
            <a:gdLst>
              <a:gd name="connsiteX0" fmla="*/ 0 w 173401"/>
              <a:gd name="connsiteY0" fmla="*/ 379860 h 759721"/>
              <a:gd name="connsiteX1" fmla="*/ 86701 w 173401"/>
              <a:gd name="connsiteY1" fmla="*/ 0 h 759721"/>
              <a:gd name="connsiteX2" fmla="*/ 173401 w 173401"/>
              <a:gd name="connsiteY2" fmla="*/ 379860 h 759721"/>
              <a:gd name="connsiteX3" fmla="*/ 86701 w 173401"/>
              <a:gd name="connsiteY3" fmla="*/ 759722 h 759721"/>
              <a:gd name="connsiteX4" fmla="*/ 0 w 173401"/>
              <a:gd name="connsiteY4" fmla="*/ 379860 h 759721"/>
              <a:gd name="connsiteX5" fmla="*/ 0 w 173401"/>
              <a:gd name="connsiteY5" fmla="*/ 379860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0"/>
                </a:moveTo>
                <a:lnTo>
                  <a:pt x="86701" y="0"/>
                </a:lnTo>
                <a:lnTo>
                  <a:pt x="173401" y="379860"/>
                </a:lnTo>
                <a:lnTo>
                  <a:pt x="86701" y="759722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4" name="Freeform: Shape 543">
            <a:extLst>
              <a:ext uri="{FF2B5EF4-FFF2-40B4-BE49-F238E27FC236}">
                <a16:creationId xmlns:a16="http://schemas.microsoft.com/office/drawing/2014/main" id="{23B04C9A-3556-66F6-FA66-87FFE5A98403}"/>
              </a:ext>
            </a:extLst>
          </p:cNvPr>
          <p:cNvSpPr/>
          <p:nvPr/>
        </p:nvSpPr>
        <p:spPr>
          <a:xfrm>
            <a:off x="9314657" y="8575508"/>
            <a:ext cx="329630" cy="684485"/>
          </a:xfrm>
          <a:custGeom>
            <a:avLst/>
            <a:gdLst>
              <a:gd name="connsiteX0" fmla="*/ 86701 w 329630"/>
              <a:gd name="connsiteY0" fmla="*/ 304624 h 684485"/>
              <a:gd name="connsiteX1" fmla="*/ 329631 w 329630"/>
              <a:gd name="connsiteY1" fmla="*/ 0 h 684485"/>
              <a:gd name="connsiteX2" fmla="*/ 242930 w 329630"/>
              <a:gd name="connsiteY2" fmla="*/ 379860 h 684485"/>
              <a:gd name="connsiteX3" fmla="*/ 0 w 329630"/>
              <a:gd name="connsiteY3" fmla="*/ 684485 h 684485"/>
              <a:gd name="connsiteX4" fmla="*/ 86701 w 329630"/>
              <a:gd name="connsiteY4" fmla="*/ 304624 h 684485"/>
              <a:gd name="connsiteX5" fmla="*/ 86701 w 329630"/>
              <a:gd name="connsiteY5" fmla="*/ 304624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04624"/>
                </a:moveTo>
                <a:lnTo>
                  <a:pt x="329631" y="0"/>
                </a:lnTo>
                <a:lnTo>
                  <a:pt x="242930" y="379860"/>
                </a:lnTo>
                <a:lnTo>
                  <a:pt x="0" y="684485"/>
                </a:lnTo>
                <a:lnTo>
                  <a:pt x="86701" y="304624"/>
                </a:lnTo>
                <a:lnTo>
                  <a:pt x="86701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5" name="Freeform: Shape 544">
            <a:extLst>
              <a:ext uri="{FF2B5EF4-FFF2-40B4-BE49-F238E27FC236}">
                <a16:creationId xmlns:a16="http://schemas.microsoft.com/office/drawing/2014/main" id="{9F725026-6CB7-2C22-394A-B687F1818880}"/>
              </a:ext>
            </a:extLst>
          </p:cNvPr>
          <p:cNvSpPr/>
          <p:nvPr/>
        </p:nvSpPr>
        <p:spPr>
          <a:xfrm>
            <a:off x="6169032" y="8195647"/>
            <a:ext cx="329630" cy="684484"/>
          </a:xfrm>
          <a:custGeom>
            <a:avLst/>
            <a:gdLst>
              <a:gd name="connsiteX0" fmla="*/ 86701 w 329630"/>
              <a:gd name="connsiteY0" fmla="*/ 304624 h 684484"/>
              <a:gd name="connsiteX1" fmla="*/ 329631 w 329630"/>
              <a:gd name="connsiteY1" fmla="*/ 0 h 684484"/>
              <a:gd name="connsiteX2" fmla="*/ 242930 w 329630"/>
              <a:gd name="connsiteY2" fmla="*/ 379860 h 684484"/>
              <a:gd name="connsiteX3" fmla="*/ 0 w 329630"/>
              <a:gd name="connsiteY3" fmla="*/ 684485 h 684484"/>
              <a:gd name="connsiteX4" fmla="*/ 86701 w 329630"/>
              <a:gd name="connsiteY4" fmla="*/ 304624 h 684484"/>
              <a:gd name="connsiteX5" fmla="*/ 86701 w 329630"/>
              <a:gd name="connsiteY5" fmla="*/ 304624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86701" y="304624"/>
                </a:moveTo>
                <a:lnTo>
                  <a:pt x="329631" y="0"/>
                </a:lnTo>
                <a:lnTo>
                  <a:pt x="242930" y="379860"/>
                </a:lnTo>
                <a:lnTo>
                  <a:pt x="0" y="684485"/>
                </a:lnTo>
                <a:lnTo>
                  <a:pt x="86701" y="304624"/>
                </a:lnTo>
                <a:lnTo>
                  <a:pt x="86701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6" name="Freeform: Shape 545">
            <a:extLst>
              <a:ext uri="{FF2B5EF4-FFF2-40B4-BE49-F238E27FC236}">
                <a16:creationId xmlns:a16="http://schemas.microsoft.com/office/drawing/2014/main" id="{844BFC12-75B2-B9D2-9C99-221AB0091ED3}"/>
              </a:ext>
            </a:extLst>
          </p:cNvPr>
          <p:cNvSpPr/>
          <p:nvPr/>
        </p:nvSpPr>
        <p:spPr>
          <a:xfrm>
            <a:off x="-179861" y="6657623"/>
            <a:ext cx="329630" cy="684484"/>
          </a:xfrm>
          <a:custGeom>
            <a:avLst/>
            <a:gdLst>
              <a:gd name="connsiteX0" fmla="*/ 86701 w 329630"/>
              <a:gd name="connsiteY0" fmla="*/ 304625 h 684484"/>
              <a:gd name="connsiteX1" fmla="*/ 329631 w 329630"/>
              <a:gd name="connsiteY1" fmla="*/ 0 h 684484"/>
              <a:gd name="connsiteX2" fmla="*/ 242930 w 329630"/>
              <a:gd name="connsiteY2" fmla="*/ 379861 h 684484"/>
              <a:gd name="connsiteX3" fmla="*/ 0 w 329630"/>
              <a:gd name="connsiteY3" fmla="*/ 684485 h 684484"/>
              <a:gd name="connsiteX4" fmla="*/ 86701 w 329630"/>
              <a:gd name="connsiteY4" fmla="*/ 304625 h 684484"/>
              <a:gd name="connsiteX5" fmla="*/ 86701 w 329630"/>
              <a:gd name="connsiteY5" fmla="*/ 304625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86701" y="304625"/>
                </a:moveTo>
                <a:lnTo>
                  <a:pt x="329631" y="0"/>
                </a:lnTo>
                <a:lnTo>
                  <a:pt x="242930" y="379861"/>
                </a:lnTo>
                <a:lnTo>
                  <a:pt x="0" y="684485"/>
                </a:lnTo>
                <a:lnTo>
                  <a:pt x="86701" y="304625"/>
                </a:lnTo>
                <a:lnTo>
                  <a:pt x="86701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7" name="Freeform: Shape 546">
            <a:extLst>
              <a:ext uri="{FF2B5EF4-FFF2-40B4-BE49-F238E27FC236}">
                <a16:creationId xmlns:a16="http://schemas.microsoft.com/office/drawing/2014/main" id="{8430658A-CD7A-13E5-3F79-1998439AE0C1}"/>
              </a:ext>
            </a:extLst>
          </p:cNvPr>
          <p:cNvSpPr/>
          <p:nvPr/>
        </p:nvSpPr>
        <p:spPr>
          <a:xfrm>
            <a:off x="6801592" y="-1352022"/>
            <a:ext cx="437744" cy="548914"/>
          </a:xfrm>
          <a:custGeom>
            <a:avLst/>
            <a:gdLst>
              <a:gd name="connsiteX0" fmla="*/ 86700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0 w 437744"/>
              <a:gd name="connsiteY4" fmla="*/ 169054 h 548914"/>
              <a:gd name="connsiteX5" fmla="*/ 8670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0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0" y="169054"/>
                </a:lnTo>
                <a:lnTo>
                  <a:pt x="8670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8" name="Freeform: Shape 547">
            <a:extLst>
              <a:ext uri="{FF2B5EF4-FFF2-40B4-BE49-F238E27FC236}">
                <a16:creationId xmlns:a16="http://schemas.microsoft.com/office/drawing/2014/main" id="{0E081DCF-D875-6F4F-9B5B-9D7B358327EF}"/>
              </a:ext>
            </a:extLst>
          </p:cNvPr>
          <p:cNvSpPr/>
          <p:nvPr/>
        </p:nvSpPr>
        <p:spPr>
          <a:xfrm>
            <a:off x="8465869" y="-972162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9" name="Freeform: Shape 548">
            <a:extLst>
              <a:ext uri="{FF2B5EF4-FFF2-40B4-BE49-F238E27FC236}">
                <a16:creationId xmlns:a16="http://schemas.microsoft.com/office/drawing/2014/main" id="{F5FD76F0-F1EF-D44F-5048-88D03DFB1981}"/>
              </a:ext>
            </a:extLst>
          </p:cNvPr>
          <p:cNvSpPr/>
          <p:nvPr/>
        </p:nvSpPr>
        <p:spPr>
          <a:xfrm>
            <a:off x="7152635" y="-1656647"/>
            <a:ext cx="680675" cy="853538"/>
          </a:xfrm>
          <a:custGeom>
            <a:avLst/>
            <a:gdLst>
              <a:gd name="connsiteX0" fmla="*/ 0 w 680675"/>
              <a:gd name="connsiteY0" fmla="*/ 684485 h 853538"/>
              <a:gd name="connsiteX1" fmla="*/ 86701 w 680675"/>
              <a:gd name="connsiteY1" fmla="*/ 304625 h 853538"/>
              <a:gd name="connsiteX2" fmla="*/ 329631 w 680675"/>
              <a:gd name="connsiteY2" fmla="*/ 0 h 853538"/>
              <a:gd name="connsiteX3" fmla="*/ 680675 w 680675"/>
              <a:gd name="connsiteY3" fmla="*/ 169054 h 853538"/>
              <a:gd name="connsiteX4" fmla="*/ 593974 w 680675"/>
              <a:gd name="connsiteY4" fmla="*/ 548914 h 853538"/>
              <a:gd name="connsiteX5" fmla="*/ 351044 w 680675"/>
              <a:gd name="connsiteY5" fmla="*/ 853539 h 853538"/>
              <a:gd name="connsiteX6" fmla="*/ 0 w 680675"/>
              <a:gd name="connsiteY6" fmla="*/ 684485 h 853538"/>
              <a:gd name="connsiteX7" fmla="*/ 0 w 680675"/>
              <a:gd name="connsiteY7" fmla="*/ 684485 h 853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675" h="853538">
                <a:moveTo>
                  <a:pt x="0" y="684485"/>
                </a:moveTo>
                <a:lnTo>
                  <a:pt x="86701" y="304625"/>
                </a:lnTo>
                <a:lnTo>
                  <a:pt x="329631" y="0"/>
                </a:lnTo>
                <a:lnTo>
                  <a:pt x="680675" y="169054"/>
                </a:lnTo>
                <a:lnTo>
                  <a:pt x="593974" y="548914"/>
                </a:lnTo>
                <a:lnTo>
                  <a:pt x="351044" y="853539"/>
                </a:lnTo>
                <a:lnTo>
                  <a:pt x="0" y="684485"/>
                </a:lnTo>
                <a:lnTo>
                  <a:pt x="0" y="684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0" name="Freeform: Shape 549">
            <a:extLst>
              <a:ext uri="{FF2B5EF4-FFF2-40B4-BE49-F238E27FC236}">
                <a16:creationId xmlns:a16="http://schemas.microsoft.com/office/drawing/2014/main" id="{D047A734-9A1C-7A9D-68CD-CC5BB244E391}"/>
              </a:ext>
            </a:extLst>
          </p:cNvPr>
          <p:cNvSpPr/>
          <p:nvPr/>
        </p:nvSpPr>
        <p:spPr>
          <a:xfrm>
            <a:off x="8816914" y="-972162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0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0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1" name="Freeform: Shape 550">
            <a:extLst>
              <a:ext uri="{FF2B5EF4-FFF2-40B4-BE49-F238E27FC236}">
                <a16:creationId xmlns:a16="http://schemas.microsoft.com/office/drawing/2014/main" id="{9211A497-699A-5DF8-D153-EAFC590550C0}"/>
              </a:ext>
            </a:extLst>
          </p:cNvPr>
          <p:cNvSpPr/>
          <p:nvPr/>
        </p:nvSpPr>
        <p:spPr>
          <a:xfrm>
            <a:off x="9557587" y="-803108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0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0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2" name="Freeform: Shape 551">
            <a:extLst>
              <a:ext uri="{FF2B5EF4-FFF2-40B4-BE49-F238E27FC236}">
                <a16:creationId xmlns:a16="http://schemas.microsoft.com/office/drawing/2014/main" id="{0A04F432-0928-1DE5-A398-EC23D9A94799}"/>
              </a:ext>
            </a:extLst>
          </p:cNvPr>
          <p:cNvSpPr/>
          <p:nvPr/>
        </p:nvSpPr>
        <p:spPr>
          <a:xfrm>
            <a:off x="8136238" y="-1487593"/>
            <a:ext cx="173401" cy="759721"/>
          </a:xfrm>
          <a:custGeom>
            <a:avLst/>
            <a:gdLst>
              <a:gd name="connsiteX0" fmla="*/ 0 w 173401"/>
              <a:gd name="connsiteY0" fmla="*/ 379861 h 759721"/>
              <a:gd name="connsiteX1" fmla="*/ 86701 w 173401"/>
              <a:gd name="connsiteY1" fmla="*/ 0 h 759721"/>
              <a:gd name="connsiteX2" fmla="*/ 173401 w 173401"/>
              <a:gd name="connsiteY2" fmla="*/ 379861 h 759721"/>
              <a:gd name="connsiteX3" fmla="*/ 86701 w 173401"/>
              <a:gd name="connsiteY3" fmla="*/ 759721 h 759721"/>
              <a:gd name="connsiteX4" fmla="*/ 0 w 173401"/>
              <a:gd name="connsiteY4" fmla="*/ 379861 h 759721"/>
              <a:gd name="connsiteX5" fmla="*/ 0 w 173401"/>
              <a:gd name="connsiteY5" fmla="*/ 379861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1"/>
                </a:moveTo>
                <a:lnTo>
                  <a:pt x="86701" y="0"/>
                </a:lnTo>
                <a:lnTo>
                  <a:pt x="173401" y="379861"/>
                </a:lnTo>
                <a:lnTo>
                  <a:pt x="86701" y="75972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3" name="Freeform: Shape 552">
            <a:extLst>
              <a:ext uri="{FF2B5EF4-FFF2-40B4-BE49-F238E27FC236}">
                <a16:creationId xmlns:a16="http://schemas.microsoft.com/office/drawing/2014/main" id="{7ACBFD5B-6455-7A09-9AC3-1C85018D9A87}"/>
              </a:ext>
            </a:extLst>
          </p:cNvPr>
          <p:cNvSpPr/>
          <p:nvPr/>
        </p:nvSpPr>
        <p:spPr>
          <a:xfrm>
            <a:off x="2819063" y="8575508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0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0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4" name="Freeform: Shape 553">
            <a:extLst>
              <a:ext uri="{FF2B5EF4-FFF2-40B4-BE49-F238E27FC236}">
                <a16:creationId xmlns:a16="http://schemas.microsoft.com/office/drawing/2014/main" id="{B365DADE-E82C-FCB9-93EE-5C4AEC998162}"/>
              </a:ext>
            </a:extLst>
          </p:cNvPr>
          <p:cNvSpPr/>
          <p:nvPr/>
        </p:nvSpPr>
        <p:spPr>
          <a:xfrm>
            <a:off x="1154785" y="8195647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0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0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5" name="Freeform: Shape 554">
            <a:extLst>
              <a:ext uri="{FF2B5EF4-FFF2-40B4-BE49-F238E27FC236}">
                <a16:creationId xmlns:a16="http://schemas.microsoft.com/office/drawing/2014/main" id="{F8F62A2A-F6F3-0459-51F0-A7B9CFEAB231}"/>
              </a:ext>
            </a:extLst>
          </p:cNvPr>
          <p:cNvSpPr/>
          <p:nvPr/>
        </p:nvSpPr>
        <p:spPr>
          <a:xfrm>
            <a:off x="2225089" y="8575508"/>
            <a:ext cx="680674" cy="853539"/>
          </a:xfrm>
          <a:custGeom>
            <a:avLst/>
            <a:gdLst>
              <a:gd name="connsiteX0" fmla="*/ 0 w 680674"/>
              <a:gd name="connsiteY0" fmla="*/ 684485 h 853539"/>
              <a:gd name="connsiteX1" fmla="*/ 86701 w 680674"/>
              <a:gd name="connsiteY1" fmla="*/ 304624 h 853539"/>
              <a:gd name="connsiteX2" fmla="*/ 329631 w 680674"/>
              <a:gd name="connsiteY2" fmla="*/ 0 h 853539"/>
              <a:gd name="connsiteX3" fmla="*/ 680675 w 680674"/>
              <a:gd name="connsiteY3" fmla="*/ 169054 h 853539"/>
              <a:gd name="connsiteX4" fmla="*/ 593974 w 680674"/>
              <a:gd name="connsiteY4" fmla="*/ 548914 h 853539"/>
              <a:gd name="connsiteX5" fmla="*/ 351044 w 680674"/>
              <a:gd name="connsiteY5" fmla="*/ 853539 h 853539"/>
              <a:gd name="connsiteX6" fmla="*/ 0 w 680674"/>
              <a:gd name="connsiteY6" fmla="*/ 684485 h 853539"/>
              <a:gd name="connsiteX7" fmla="*/ 0 w 680674"/>
              <a:gd name="connsiteY7" fmla="*/ 684485 h 853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674" h="853539">
                <a:moveTo>
                  <a:pt x="0" y="684485"/>
                </a:moveTo>
                <a:lnTo>
                  <a:pt x="86701" y="304624"/>
                </a:lnTo>
                <a:lnTo>
                  <a:pt x="329631" y="0"/>
                </a:lnTo>
                <a:lnTo>
                  <a:pt x="680675" y="169054"/>
                </a:lnTo>
                <a:lnTo>
                  <a:pt x="593974" y="548914"/>
                </a:lnTo>
                <a:lnTo>
                  <a:pt x="351044" y="853539"/>
                </a:lnTo>
                <a:lnTo>
                  <a:pt x="0" y="684485"/>
                </a:lnTo>
                <a:lnTo>
                  <a:pt x="0" y="684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6" name="Freeform: Shape 555">
            <a:extLst>
              <a:ext uri="{FF2B5EF4-FFF2-40B4-BE49-F238E27FC236}">
                <a16:creationId xmlns:a16="http://schemas.microsoft.com/office/drawing/2014/main" id="{B3C7825C-4468-32A9-B507-EE6E0E95C368}"/>
              </a:ext>
            </a:extLst>
          </p:cNvPr>
          <p:cNvSpPr/>
          <p:nvPr/>
        </p:nvSpPr>
        <p:spPr>
          <a:xfrm>
            <a:off x="803741" y="8195647"/>
            <a:ext cx="437744" cy="548914"/>
          </a:xfrm>
          <a:custGeom>
            <a:avLst/>
            <a:gdLst>
              <a:gd name="connsiteX0" fmla="*/ 0 w 437744"/>
              <a:gd name="connsiteY0" fmla="*/ 379860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0 h 548914"/>
              <a:gd name="connsiteX5" fmla="*/ 0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0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7" name="Freeform: Shape 556">
            <a:extLst>
              <a:ext uri="{FF2B5EF4-FFF2-40B4-BE49-F238E27FC236}">
                <a16:creationId xmlns:a16="http://schemas.microsoft.com/office/drawing/2014/main" id="{3D91D155-4398-230B-182D-38D92AE9B140}"/>
              </a:ext>
            </a:extLst>
          </p:cNvPr>
          <p:cNvSpPr/>
          <p:nvPr/>
        </p:nvSpPr>
        <p:spPr>
          <a:xfrm>
            <a:off x="63067" y="8026594"/>
            <a:ext cx="437744" cy="548914"/>
          </a:xfrm>
          <a:custGeom>
            <a:avLst/>
            <a:gdLst>
              <a:gd name="connsiteX0" fmla="*/ 0 w 437744"/>
              <a:gd name="connsiteY0" fmla="*/ 379860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0 h 548914"/>
              <a:gd name="connsiteX5" fmla="*/ 0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0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8" name="Freeform: Shape 557">
            <a:extLst>
              <a:ext uri="{FF2B5EF4-FFF2-40B4-BE49-F238E27FC236}">
                <a16:creationId xmlns:a16="http://schemas.microsoft.com/office/drawing/2014/main" id="{652267F2-DB92-09FE-4A32-E154207C3646}"/>
              </a:ext>
            </a:extLst>
          </p:cNvPr>
          <p:cNvSpPr/>
          <p:nvPr/>
        </p:nvSpPr>
        <p:spPr>
          <a:xfrm>
            <a:off x="1748759" y="8500272"/>
            <a:ext cx="173401" cy="759721"/>
          </a:xfrm>
          <a:custGeom>
            <a:avLst/>
            <a:gdLst>
              <a:gd name="connsiteX0" fmla="*/ 0 w 173401"/>
              <a:gd name="connsiteY0" fmla="*/ 379860 h 759721"/>
              <a:gd name="connsiteX1" fmla="*/ 86701 w 173401"/>
              <a:gd name="connsiteY1" fmla="*/ 0 h 759721"/>
              <a:gd name="connsiteX2" fmla="*/ 173401 w 173401"/>
              <a:gd name="connsiteY2" fmla="*/ 379860 h 759721"/>
              <a:gd name="connsiteX3" fmla="*/ 86701 w 173401"/>
              <a:gd name="connsiteY3" fmla="*/ 759722 h 759721"/>
              <a:gd name="connsiteX4" fmla="*/ 0 w 173401"/>
              <a:gd name="connsiteY4" fmla="*/ 379860 h 759721"/>
              <a:gd name="connsiteX5" fmla="*/ 0 w 173401"/>
              <a:gd name="connsiteY5" fmla="*/ 379860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0"/>
                </a:moveTo>
                <a:lnTo>
                  <a:pt x="86701" y="0"/>
                </a:lnTo>
                <a:lnTo>
                  <a:pt x="173401" y="379860"/>
                </a:lnTo>
                <a:lnTo>
                  <a:pt x="86701" y="759722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9" name="Freeform: Shape 558">
            <a:extLst>
              <a:ext uri="{FF2B5EF4-FFF2-40B4-BE49-F238E27FC236}">
                <a16:creationId xmlns:a16="http://schemas.microsoft.com/office/drawing/2014/main" id="{50D17EDF-1EC6-E59E-5974-4B9D5A034495}"/>
              </a:ext>
            </a:extLst>
          </p:cNvPr>
          <p:cNvSpPr/>
          <p:nvPr/>
        </p:nvSpPr>
        <p:spPr>
          <a:xfrm>
            <a:off x="5466944" y="1799261"/>
            <a:ext cx="788788" cy="717968"/>
          </a:xfrm>
          <a:custGeom>
            <a:avLst/>
            <a:gdLst>
              <a:gd name="connsiteX0" fmla="*/ 86701 w 788788"/>
              <a:gd name="connsiteY0" fmla="*/ 548914 h 717968"/>
              <a:gd name="connsiteX1" fmla="*/ 0 w 788788"/>
              <a:gd name="connsiteY1" fmla="*/ 169054 h 717968"/>
              <a:gd name="connsiteX2" fmla="*/ 351044 w 788788"/>
              <a:gd name="connsiteY2" fmla="*/ 0 h 717968"/>
              <a:gd name="connsiteX3" fmla="*/ 702088 w 788788"/>
              <a:gd name="connsiteY3" fmla="*/ 169054 h 717968"/>
              <a:gd name="connsiteX4" fmla="*/ 788789 w 788788"/>
              <a:gd name="connsiteY4" fmla="*/ 548914 h 717968"/>
              <a:gd name="connsiteX5" fmla="*/ 437745 w 788788"/>
              <a:gd name="connsiteY5" fmla="*/ 717968 h 717968"/>
              <a:gd name="connsiteX6" fmla="*/ 86701 w 788788"/>
              <a:gd name="connsiteY6" fmla="*/ 548914 h 717968"/>
              <a:gd name="connsiteX7" fmla="*/ 86701 w 788788"/>
              <a:gd name="connsiteY7" fmla="*/ 548914 h 717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8788" h="717968">
                <a:moveTo>
                  <a:pt x="86701" y="548914"/>
                </a:moveTo>
                <a:lnTo>
                  <a:pt x="0" y="169054"/>
                </a:lnTo>
                <a:lnTo>
                  <a:pt x="351044" y="0"/>
                </a:lnTo>
                <a:lnTo>
                  <a:pt x="702088" y="169054"/>
                </a:lnTo>
                <a:lnTo>
                  <a:pt x="788789" y="548914"/>
                </a:lnTo>
                <a:lnTo>
                  <a:pt x="437745" y="717968"/>
                </a:lnTo>
                <a:lnTo>
                  <a:pt x="86701" y="548914"/>
                </a:lnTo>
                <a:lnTo>
                  <a:pt x="86701" y="54891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0" name="Freeform: Shape 559">
            <a:extLst>
              <a:ext uri="{FF2B5EF4-FFF2-40B4-BE49-F238E27FC236}">
                <a16:creationId xmlns:a16="http://schemas.microsoft.com/office/drawing/2014/main" id="{134DC595-5203-7973-7DBA-51E003FF03E1}"/>
              </a:ext>
            </a:extLst>
          </p:cNvPr>
          <p:cNvSpPr/>
          <p:nvPr/>
        </p:nvSpPr>
        <p:spPr>
          <a:xfrm>
            <a:off x="6294318" y="3717146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1" name="Freeform: Shape 560">
            <a:extLst>
              <a:ext uri="{FF2B5EF4-FFF2-40B4-BE49-F238E27FC236}">
                <a16:creationId xmlns:a16="http://schemas.microsoft.com/office/drawing/2014/main" id="{7D7D26FB-FA7E-6C55-9B17-243123B58E37}"/>
              </a:ext>
            </a:extLst>
          </p:cNvPr>
          <p:cNvSpPr/>
          <p:nvPr/>
        </p:nvSpPr>
        <p:spPr>
          <a:xfrm>
            <a:off x="6888292" y="4950545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2" name="Freeform: Shape 561">
            <a:extLst>
              <a:ext uri="{FF2B5EF4-FFF2-40B4-BE49-F238E27FC236}">
                <a16:creationId xmlns:a16="http://schemas.microsoft.com/office/drawing/2014/main" id="{C3B723A5-61BE-1834-333A-FDC06DD23015}"/>
              </a:ext>
            </a:extLst>
          </p:cNvPr>
          <p:cNvSpPr/>
          <p:nvPr/>
        </p:nvSpPr>
        <p:spPr>
          <a:xfrm>
            <a:off x="3889367" y="-1276786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3" name="Freeform: Shape 562">
            <a:extLst>
              <a:ext uri="{FF2B5EF4-FFF2-40B4-BE49-F238E27FC236}">
                <a16:creationId xmlns:a16="http://schemas.microsoft.com/office/drawing/2014/main" id="{9DFE6240-DFBC-B91E-34D0-FE4E6699694B}"/>
              </a:ext>
            </a:extLst>
          </p:cNvPr>
          <p:cNvSpPr/>
          <p:nvPr/>
        </p:nvSpPr>
        <p:spPr>
          <a:xfrm>
            <a:off x="7871895" y="6793194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4" name="Freeform: Shape 563">
            <a:extLst>
              <a:ext uri="{FF2B5EF4-FFF2-40B4-BE49-F238E27FC236}">
                <a16:creationId xmlns:a16="http://schemas.microsoft.com/office/drawing/2014/main" id="{6DC7C03D-C099-5A67-17D7-D7DF6B1E204F}"/>
              </a:ext>
            </a:extLst>
          </p:cNvPr>
          <p:cNvSpPr/>
          <p:nvPr/>
        </p:nvSpPr>
        <p:spPr>
          <a:xfrm>
            <a:off x="8465869" y="8026594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5" name="Freeform: Shape 564">
            <a:extLst>
              <a:ext uri="{FF2B5EF4-FFF2-40B4-BE49-F238E27FC236}">
                <a16:creationId xmlns:a16="http://schemas.microsoft.com/office/drawing/2014/main" id="{2CE618F0-8867-4398-87D6-83577EB1C40A}"/>
              </a:ext>
            </a:extLst>
          </p:cNvPr>
          <p:cNvSpPr/>
          <p:nvPr/>
        </p:nvSpPr>
        <p:spPr>
          <a:xfrm>
            <a:off x="6801592" y="4570684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0 w 437744"/>
              <a:gd name="connsiteY3" fmla="*/ 548915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0" y="548915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6" name="Freeform: Shape 565">
            <a:extLst>
              <a:ext uri="{FF2B5EF4-FFF2-40B4-BE49-F238E27FC236}">
                <a16:creationId xmlns:a16="http://schemas.microsoft.com/office/drawing/2014/main" id="{1A5B56B0-C45B-3DEE-F352-2B3662467B13}"/>
              </a:ext>
            </a:extLst>
          </p:cNvPr>
          <p:cNvSpPr/>
          <p:nvPr/>
        </p:nvSpPr>
        <p:spPr>
          <a:xfrm>
            <a:off x="7152635" y="6108709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5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5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7" name="Freeform: Shape 566">
            <a:extLst>
              <a:ext uri="{FF2B5EF4-FFF2-40B4-BE49-F238E27FC236}">
                <a16:creationId xmlns:a16="http://schemas.microsoft.com/office/drawing/2014/main" id="{74F216CF-2A3D-3092-B618-A81D790CD288}"/>
              </a:ext>
            </a:extLst>
          </p:cNvPr>
          <p:cNvSpPr/>
          <p:nvPr/>
        </p:nvSpPr>
        <p:spPr>
          <a:xfrm>
            <a:off x="5224014" y="734915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8" name="Freeform: Shape 567">
            <a:extLst>
              <a:ext uri="{FF2B5EF4-FFF2-40B4-BE49-F238E27FC236}">
                <a16:creationId xmlns:a16="http://schemas.microsoft.com/office/drawing/2014/main" id="{3A95FE00-560D-2B08-DE90-4F7C14FB9E5A}"/>
              </a:ext>
            </a:extLst>
          </p:cNvPr>
          <p:cNvSpPr/>
          <p:nvPr/>
        </p:nvSpPr>
        <p:spPr>
          <a:xfrm>
            <a:off x="8222940" y="6962248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0 h 548914"/>
              <a:gd name="connsiteX3" fmla="*/ 86700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0"/>
                </a:lnTo>
                <a:lnTo>
                  <a:pt x="86700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9" name="Freeform: Shape 568">
            <a:extLst>
              <a:ext uri="{FF2B5EF4-FFF2-40B4-BE49-F238E27FC236}">
                <a16:creationId xmlns:a16="http://schemas.microsoft.com/office/drawing/2014/main" id="{D2F50849-116A-FB9F-624E-D76FEE864F8F}"/>
              </a:ext>
            </a:extLst>
          </p:cNvPr>
          <p:cNvSpPr/>
          <p:nvPr/>
        </p:nvSpPr>
        <p:spPr>
          <a:xfrm>
            <a:off x="4396640" y="-423247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0" name="Freeform: Shape 569">
            <a:extLst>
              <a:ext uri="{FF2B5EF4-FFF2-40B4-BE49-F238E27FC236}">
                <a16:creationId xmlns:a16="http://schemas.microsoft.com/office/drawing/2014/main" id="{67291C57-DA8B-F23F-BF74-17A7900CED08}"/>
              </a:ext>
            </a:extLst>
          </p:cNvPr>
          <p:cNvSpPr/>
          <p:nvPr/>
        </p:nvSpPr>
        <p:spPr>
          <a:xfrm>
            <a:off x="8816914" y="8195647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0 h 548914"/>
              <a:gd name="connsiteX3" fmla="*/ 86700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0"/>
                </a:lnTo>
                <a:lnTo>
                  <a:pt x="86700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1" name="Freeform: Shape 570">
            <a:extLst>
              <a:ext uri="{FF2B5EF4-FFF2-40B4-BE49-F238E27FC236}">
                <a16:creationId xmlns:a16="http://schemas.microsoft.com/office/drawing/2014/main" id="{6B96FE79-D9B6-D00F-651D-866ACD1CB23C}"/>
              </a:ext>
            </a:extLst>
          </p:cNvPr>
          <p:cNvSpPr/>
          <p:nvPr/>
        </p:nvSpPr>
        <p:spPr>
          <a:xfrm>
            <a:off x="8660684" y="8575508"/>
            <a:ext cx="593974" cy="473678"/>
          </a:xfrm>
          <a:custGeom>
            <a:avLst/>
            <a:gdLst>
              <a:gd name="connsiteX0" fmla="*/ 242930 w 593974"/>
              <a:gd name="connsiteY0" fmla="*/ 169054 h 473678"/>
              <a:gd name="connsiteX1" fmla="*/ 593974 w 593974"/>
              <a:gd name="connsiteY1" fmla="*/ 0 h 473678"/>
              <a:gd name="connsiteX2" fmla="*/ 351044 w 593974"/>
              <a:gd name="connsiteY2" fmla="*/ 304624 h 473678"/>
              <a:gd name="connsiteX3" fmla="*/ 0 w 593974"/>
              <a:gd name="connsiteY3" fmla="*/ 473679 h 473678"/>
              <a:gd name="connsiteX4" fmla="*/ 242930 w 593974"/>
              <a:gd name="connsiteY4" fmla="*/ 169054 h 473678"/>
              <a:gd name="connsiteX5" fmla="*/ 24293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169054"/>
                </a:moveTo>
                <a:lnTo>
                  <a:pt x="593974" y="0"/>
                </a:lnTo>
                <a:lnTo>
                  <a:pt x="351044" y="304624"/>
                </a:lnTo>
                <a:lnTo>
                  <a:pt x="0" y="473679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2" name="Freeform: Shape 571">
            <a:extLst>
              <a:ext uri="{FF2B5EF4-FFF2-40B4-BE49-F238E27FC236}">
                <a16:creationId xmlns:a16="http://schemas.microsoft.com/office/drawing/2014/main" id="{2C7F3E35-FA2F-C4BB-0B88-E0EF034D3A55}"/>
              </a:ext>
            </a:extLst>
          </p:cNvPr>
          <p:cNvSpPr/>
          <p:nvPr/>
        </p:nvSpPr>
        <p:spPr>
          <a:xfrm>
            <a:off x="4240411" y="-43387"/>
            <a:ext cx="593974" cy="473678"/>
          </a:xfrm>
          <a:custGeom>
            <a:avLst/>
            <a:gdLst>
              <a:gd name="connsiteX0" fmla="*/ 242930 w 593974"/>
              <a:gd name="connsiteY0" fmla="*/ 169054 h 473678"/>
              <a:gd name="connsiteX1" fmla="*/ 593974 w 593974"/>
              <a:gd name="connsiteY1" fmla="*/ 0 h 473678"/>
              <a:gd name="connsiteX2" fmla="*/ 351044 w 593974"/>
              <a:gd name="connsiteY2" fmla="*/ 304625 h 473678"/>
              <a:gd name="connsiteX3" fmla="*/ 0 w 593974"/>
              <a:gd name="connsiteY3" fmla="*/ 473678 h 473678"/>
              <a:gd name="connsiteX4" fmla="*/ 242930 w 593974"/>
              <a:gd name="connsiteY4" fmla="*/ 169054 h 473678"/>
              <a:gd name="connsiteX5" fmla="*/ 24293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169054"/>
                </a:moveTo>
                <a:lnTo>
                  <a:pt x="593974" y="0"/>
                </a:lnTo>
                <a:lnTo>
                  <a:pt x="351044" y="304625"/>
                </a:lnTo>
                <a:lnTo>
                  <a:pt x="0" y="473678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3" name="Freeform: Shape 572">
            <a:extLst>
              <a:ext uri="{FF2B5EF4-FFF2-40B4-BE49-F238E27FC236}">
                <a16:creationId xmlns:a16="http://schemas.microsoft.com/office/drawing/2014/main" id="{9D326680-E582-8B65-167F-0F723D77E29D}"/>
              </a:ext>
            </a:extLst>
          </p:cNvPr>
          <p:cNvSpPr/>
          <p:nvPr/>
        </p:nvSpPr>
        <p:spPr>
          <a:xfrm>
            <a:off x="3802666" y="5255170"/>
            <a:ext cx="788788" cy="717968"/>
          </a:xfrm>
          <a:custGeom>
            <a:avLst/>
            <a:gdLst>
              <a:gd name="connsiteX0" fmla="*/ 86701 w 788788"/>
              <a:gd name="connsiteY0" fmla="*/ 548914 h 717968"/>
              <a:gd name="connsiteX1" fmla="*/ 0 w 788788"/>
              <a:gd name="connsiteY1" fmla="*/ 169054 h 717968"/>
              <a:gd name="connsiteX2" fmla="*/ 351044 w 788788"/>
              <a:gd name="connsiteY2" fmla="*/ 0 h 717968"/>
              <a:gd name="connsiteX3" fmla="*/ 702088 w 788788"/>
              <a:gd name="connsiteY3" fmla="*/ 169054 h 717968"/>
              <a:gd name="connsiteX4" fmla="*/ 788789 w 788788"/>
              <a:gd name="connsiteY4" fmla="*/ 548914 h 717968"/>
              <a:gd name="connsiteX5" fmla="*/ 437745 w 788788"/>
              <a:gd name="connsiteY5" fmla="*/ 717968 h 717968"/>
              <a:gd name="connsiteX6" fmla="*/ 86701 w 788788"/>
              <a:gd name="connsiteY6" fmla="*/ 548914 h 717968"/>
              <a:gd name="connsiteX7" fmla="*/ 86701 w 788788"/>
              <a:gd name="connsiteY7" fmla="*/ 548914 h 717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8788" h="717968">
                <a:moveTo>
                  <a:pt x="86701" y="548914"/>
                </a:moveTo>
                <a:lnTo>
                  <a:pt x="0" y="169054"/>
                </a:lnTo>
                <a:lnTo>
                  <a:pt x="351044" y="0"/>
                </a:lnTo>
                <a:lnTo>
                  <a:pt x="702088" y="169054"/>
                </a:lnTo>
                <a:lnTo>
                  <a:pt x="788789" y="548914"/>
                </a:lnTo>
                <a:lnTo>
                  <a:pt x="437745" y="717968"/>
                </a:lnTo>
                <a:lnTo>
                  <a:pt x="86701" y="548914"/>
                </a:lnTo>
                <a:lnTo>
                  <a:pt x="86701" y="54891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4" name="Freeform: Shape 573">
            <a:extLst>
              <a:ext uri="{FF2B5EF4-FFF2-40B4-BE49-F238E27FC236}">
                <a16:creationId xmlns:a16="http://schemas.microsoft.com/office/drawing/2014/main" id="{84D66447-5869-5990-EB8C-B9CDBBDC0095}"/>
              </a:ext>
            </a:extLst>
          </p:cNvPr>
          <p:cNvSpPr/>
          <p:nvPr/>
        </p:nvSpPr>
        <p:spPr>
          <a:xfrm>
            <a:off x="3061993" y="3717146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5" name="Freeform: Shape 574">
            <a:extLst>
              <a:ext uri="{FF2B5EF4-FFF2-40B4-BE49-F238E27FC236}">
                <a16:creationId xmlns:a16="http://schemas.microsoft.com/office/drawing/2014/main" id="{4F5D0247-78D5-67AF-D09B-4221A67CF0F7}"/>
              </a:ext>
            </a:extLst>
          </p:cNvPr>
          <p:cNvSpPr/>
          <p:nvPr/>
        </p:nvSpPr>
        <p:spPr>
          <a:xfrm>
            <a:off x="5466944" y="8711078"/>
            <a:ext cx="702087" cy="338108"/>
          </a:xfrm>
          <a:custGeom>
            <a:avLst/>
            <a:gdLst>
              <a:gd name="connsiteX0" fmla="*/ 0 w 702087"/>
              <a:gd name="connsiteY0" fmla="*/ 169054 h 338108"/>
              <a:gd name="connsiteX1" fmla="*/ 351044 w 702087"/>
              <a:gd name="connsiteY1" fmla="*/ 0 h 338108"/>
              <a:gd name="connsiteX2" fmla="*/ 702088 w 702087"/>
              <a:gd name="connsiteY2" fmla="*/ 169054 h 338108"/>
              <a:gd name="connsiteX3" fmla="*/ 351044 w 702087"/>
              <a:gd name="connsiteY3" fmla="*/ 338109 h 338108"/>
              <a:gd name="connsiteX4" fmla="*/ 0 w 702087"/>
              <a:gd name="connsiteY4" fmla="*/ 169054 h 338108"/>
              <a:gd name="connsiteX5" fmla="*/ 0 w 702087"/>
              <a:gd name="connsiteY5" fmla="*/ 169054 h 338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8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9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6" name="Freeform: Shape 575">
            <a:extLst>
              <a:ext uri="{FF2B5EF4-FFF2-40B4-BE49-F238E27FC236}">
                <a16:creationId xmlns:a16="http://schemas.microsoft.com/office/drawing/2014/main" id="{FF91D36B-ADFE-4343-497C-0F375386ED3E}"/>
              </a:ext>
            </a:extLst>
          </p:cNvPr>
          <p:cNvSpPr/>
          <p:nvPr/>
        </p:nvSpPr>
        <p:spPr>
          <a:xfrm>
            <a:off x="2468019" y="2483746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7" name="Freeform: Shape 576">
            <a:extLst>
              <a:ext uri="{FF2B5EF4-FFF2-40B4-BE49-F238E27FC236}">
                <a16:creationId xmlns:a16="http://schemas.microsoft.com/office/drawing/2014/main" id="{429548D7-1D29-1DC5-0503-ACDF753B409D}"/>
              </a:ext>
            </a:extLst>
          </p:cNvPr>
          <p:cNvSpPr/>
          <p:nvPr/>
        </p:nvSpPr>
        <p:spPr>
          <a:xfrm>
            <a:off x="1484415" y="641097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8" name="Freeform: Shape 577">
            <a:extLst>
              <a:ext uri="{FF2B5EF4-FFF2-40B4-BE49-F238E27FC236}">
                <a16:creationId xmlns:a16="http://schemas.microsoft.com/office/drawing/2014/main" id="{16C96537-70DA-61A6-035A-61436CB611E4}"/>
              </a:ext>
            </a:extLst>
          </p:cNvPr>
          <p:cNvSpPr/>
          <p:nvPr/>
        </p:nvSpPr>
        <p:spPr>
          <a:xfrm>
            <a:off x="890442" y="-592301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9" name="Freeform: Shape 578">
            <a:extLst>
              <a:ext uri="{FF2B5EF4-FFF2-40B4-BE49-F238E27FC236}">
                <a16:creationId xmlns:a16="http://schemas.microsoft.com/office/drawing/2014/main" id="{E74A6668-4A02-C41F-1BB4-F0B700A4C93C}"/>
              </a:ext>
            </a:extLst>
          </p:cNvPr>
          <p:cNvSpPr/>
          <p:nvPr/>
        </p:nvSpPr>
        <p:spPr>
          <a:xfrm>
            <a:off x="2819063" y="2652800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0" name="Freeform: Shape 579">
            <a:extLst>
              <a:ext uri="{FF2B5EF4-FFF2-40B4-BE49-F238E27FC236}">
                <a16:creationId xmlns:a16="http://schemas.microsoft.com/office/drawing/2014/main" id="{3DF4A696-133A-1523-D04F-5F93183972EB}"/>
              </a:ext>
            </a:extLst>
          </p:cNvPr>
          <p:cNvSpPr/>
          <p:nvPr/>
        </p:nvSpPr>
        <p:spPr>
          <a:xfrm>
            <a:off x="4396640" y="6488569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5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5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1" name="Freeform: Shape 580">
            <a:extLst>
              <a:ext uri="{FF2B5EF4-FFF2-40B4-BE49-F238E27FC236}">
                <a16:creationId xmlns:a16="http://schemas.microsoft.com/office/drawing/2014/main" id="{439EC747-7563-4AA0-D3F7-8082E2BDB4C4}"/>
              </a:ext>
            </a:extLst>
          </p:cNvPr>
          <p:cNvSpPr/>
          <p:nvPr/>
        </p:nvSpPr>
        <p:spPr>
          <a:xfrm>
            <a:off x="2468019" y="1114776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2" name="Freeform: Shape 581">
            <a:extLst>
              <a:ext uri="{FF2B5EF4-FFF2-40B4-BE49-F238E27FC236}">
                <a16:creationId xmlns:a16="http://schemas.microsoft.com/office/drawing/2014/main" id="{86E3C4CA-ED9C-E19B-FF94-4BF22CEDD27A}"/>
              </a:ext>
            </a:extLst>
          </p:cNvPr>
          <p:cNvSpPr/>
          <p:nvPr/>
        </p:nvSpPr>
        <p:spPr>
          <a:xfrm>
            <a:off x="5224014" y="7646732"/>
            <a:ext cx="437744" cy="548914"/>
          </a:xfrm>
          <a:custGeom>
            <a:avLst/>
            <a:gdLst>
              <a:gd name="connsiteX0" fmla="*/ 0 w 437744"/>
              <a:gd name="connsiteY0" fmla="*/ 169055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5 h 548914"/>
              <a:gd name="connsiteX4" fmla="*/ 0 w 437744"/>
              <a:gd name="connsiteY4" fmla="*/ 169055 h 548914"/>
              <a:gd name="connsiteX5" fmla="*/ 0 w 437744"/>
              <a:gd name="connsiteY5" fmla="*/ 169055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5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5"/>
                </a:lnTo>
                <a:lnTo>
                  <a:pt x="0" y="169055"/>
                </a:lnTo>
                <a:lnTo>
                  <a:pt x="0" y="1690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3" name="Freeform: Shape 582">
            <a:extLst>
              <a:ext uri="{FF2B5EF4-FFF2-40B4-BE49-F238E27FC236}">
                <a16:creationId xmlns:a16="http://schemas.microsoft.com/office/drawing/2014/main" id="{1187E357-A529-876B-5F91-D01CF2792227}"/>
              </a:ext>
            </a:extLst>
          </p:cNvPr>
          <p:cNvSpPr/>
          <p:nvPr/>
        </p:nvSpPr>
        <p:spPr>
          <a:xfrm>
            <a:off x="1397715" y="261237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4" name="Freeform: Shape 583">
            <a:extLst>
              <a:ext uri="{FF2B5EF4-FFF2-40B4-BE49-F238E27FC236}">
                <a16:creationId xmlns:a16="http://schemas.microsoft.com/office/drawing/2014/main" id="{4D30E129-D9AF-E56D-D5F6-ADFCDDFE319D}"/>
              </a:ext>
            </a:extLst>
          </p:cNvPr>
          <p:cNvSpPr/>
          <p:nvPr/>
        </p:nvSpPr>
        <p:spPr>
          <a:xfrm>
            <a:off x="803741" y="-972162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5" name="Freeform: Shape 584">
            <a:extLst>
              <a:ext uri="{FF2B5EF4-FFF2-40B4-BE49-F238E27FC236}">
                <a16:creationId xmlns:a16="http://schemas.microsoft.com/office/drawing/2014/main" id="{971FA258-0DE2-15BF-F9E1-DC1322919E70}"/>
              </a:ext>
            </a:extLst>
          </p:cNvPr>
          <p:cNvSpPr/>
          <p:nvPr/>
        </p:nvSpPr>
        <p:spPr>
          <a:xfrm>
            <a:off x="803741" y="-1276786"/>
            <a:ext cx="593973" cy="473678"/>
          </a:xfrm>
          <a:custGeom>
            <a:avLst/>
            <a:gdLst>
              <a:gd name="connsiteX0" fmla="*/ 242930 w 593973"/>
              <a:gd name="connsiteY0" fmla="*/ 169054 h 473678"/>
              <a:gd name="connsiteX1" fmla="*/ 593974 w 593973"/>
              <a:gd name="connsiteY1" fmla="*/ 0 h 473678"/>
              <a:gd name="connsiteX2" fmla="*/ 351044 w 593973"/>
              <a:gd name="connsiteY2" fmla="*/ 304625 h 473678"/>
              <a:gd name="connsiteX3" fmla="*/ 0 w 593973"/>
              <a:gd name="connsiteY3" fmla="*/ 473678 h 473678"/>
              <a:gd name="connsiteX4" fmla="*/ 242930 w 593973"/>
              <a:gd name="connsiteY4" fmla="*/ 169054 h 473678"/>
              <a:gd name="connsiteX5" fmla="*/ 24293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242930" y="169054"/>
                </a:moveTo>
                <a:lnTo>
                  <a:pt x="593974" y="0"/>
                </a:lnTo>
                <a:lnTo>
                  <a:pt x="351044" y="304625"/>
                </a:lnTo>
                <a:lnTo>
                  <a:pt x="0" y="473678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6" name="Freeform: Shape 585">
            <a:extLst>
              <a:ext uri="{FF2B5EF4-FFF2-40B4-BE49-F238E27FC236}">
                <a16:creationId xmlns:a16="http://schemas.microsoft.com/office/drawing/2014/main" id="{1E0D5C9B-6CD7-A6CC-6E08-0A20EBD8DF9A}"/>
              </a:ext>
            </a:extLst>
          </p:cNvPr>
          <p:cNvSpPr/>
          <p:nvPr/>
        </p:nvSpPr>
        <p:spPr>
          <a:xfrm>
            <a:off x="5224014" y="7342108"/>
            <a:ext cx="593974" cy="473678"/>
          </a:xfrm>
          <a:custGeom>
            <a:avLst/>
            <a:gdLst>
              <a:gd name="connsiteX0" fmla="*/ 242930 w 593974"/>
              <a:gd name="connsiteY0" fmla="*/ 169054 h 473678"/>
              <a:gd name="connsiteX1" fmla="*/ 593974 w 593974"/>
              <a:gd name="connsiteY1" fmla="*/ 0 h 473678"/>
              <a:gd name="connsiteX2" fmla="*/ 351044 w 593974"/>
              <a:gd name="connsiteY2" fmla="*/ 304624 h 473678"/>
              <a:gd name="connsiteX3" fmla="*/ 0 w 593974"/>
              <a:gd name="connsiteY3" fmla="*/ 473679 h 473678"/>
              <a:gd name="connsiteX4" fmla="*/ 242930 w 593974"/>
              <a:gd name="connsiteY4" fmla="*/ 169054 h 473678"/>
              <a:gd name="connsiteX5" fmla="*/ 24293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169054"/>
                </a:moveTo>
                <a:lnTo>
                  <a:pt x="593974" y="0"/>
                </a:lnTo>
                <a:lnTo>
                  <a:pt x="351044" y="304624"/>
                </a:lnTo>
                <a:lnTo>
                  <a:pt x="0" y="473679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7" name="Freeform: Shape 586">
            <a:extLst>
              <a:ext uri="{FF2B5EF4-FFF2-40B4-BE49-F238E27FC236}">
                <a16:creationId xmlns:a16="http://schemas.microsoft.com/office/drawing/2014/main" id="{00FC0FA6-2662-9A52-1EFF-A4963357C7A5}"/>
              </a:ext>
            </a:extLst>
          </p:cNvPr>
          <p:cNvSpPr/>
          <p:nvPr/>
        </p:nvSpPr>
        <p:spPr>
          <a:xfrm>
            <a:off x="6207618" y="261237"/>
            <a:ext cx="788788" cy="717968"/>
          </a:xfrm>
          <a:custGeom>
            <a:avLst/>
            <a:gdLst>
              <a:gd name="connsiteX0" fmla="*/ 86701 w 788788"/>
              <a:gd name="connsiteY0" fmla="*/ 548914 h 717968"/>
              <a:gd name="connsiteX1" fmla="*/ 0 w 788788"/>
              <a:gd name="connsiteY1" fmla="*/ 169054 h 717968"/>
              <a:gd name="connsiteX2" fmla="*/ 351044 w 788788"/>
              <a:gd name="connsiteY2" fmla="*/ 0 h 717968"/>
              <a:gd name="connsiteX3" fmla="*/ 702088 w 788788"/>
              <a:gd name="connsiteY3" fmla="*/ 169054 h 717968"/>
              <a:gd name="connsiteX4" fmla="*/ 788788 w 788788"/>
              <a:gd name="connsiteY4" fmla="*/ 548914 h 717968"/>
              <a:gd name="connsiteX5" fmla="*/ 437745 w 788788"/>
              <a:gd name="connsiteY5" fmla="*/ 717968 h 717968"/>
              <a:gd name="connsiteX6" fmla="*/ 86701 w 788788"/>
              <a:gd name="connsiteY6" fmla="*/ 548914 h 717968"/>
              <a:gd name="connsiteX7" fmla="*/ 86701 w 788788"/>
              <a:gd name="connsiteY7" fmla="*/ 548914 h 717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8788" h="717968">
                <a:moveTo>
                  <a:pt x="86701" y="548914"/>
                </a:moveTo>
                <a:lnTo>
                  <a:pt x="0" y="169054"/>
                </a:lnTo>
                <a:lnTo>
                  <a:pt x="351044" y="0"/>
                </a:lnTo>
                <a:lnTo>
                  <a:pt x="702088" y="169054"/>
                </a:lnTo>
                <a:lnTo>
                  <a:pt x="788788" y="548914"/>
                </a:lnTo>
                <a:lnTo>
                  <a:pt x="437745" y="717968"/>
                </a:lnTo>
                <a:lnTo>
                  <a:pt x="86701" y="548914"/>
                </a:lnTo>
                <a:lnTo>
                  <a:pt x="86701" y="54891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8" name="Freeform: Shape 587">
            <a:extLst>
              <a:ext uri="{FF2B5EF4-FFF2-40B4-BE49-F238E27FC236}">
                <a16:creationId xmlns:a16="http://schemas.microsoft.com/office/drawing/2014/main" id="{65F3BCE2-028F-C4F2-7F11-574489D76359}"/>
              </a:ext>
            </a:extLst>
          </p:cNvPr>
          <p:cNvSpPr/>
          <p:nvPr/>
        </p:nvSpPr>
        <p:spPr>
          <a:xfrm>
            <a:off x="6888292" y="2483746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9" name="Freeform: Shape 588">
            <a:extLst>
              <a:ext uri="{FF2B5EF4-FFF2-40B4-BE49-F238E27FC236}">
                <a16:creationId xmlns:a16="http://schemas.microsoft.com/office/drawing/2014/main" id="{725F010D-5679-5633-5A37-6ACA17DD9BF9}"/>
              </a:ext>
            </a:extLst>
          </p:cNvPr>
          <p:cNvSpPr/>
          <p:nvPr/>
        </p:nvSpPr>
        <p:spPr>
          <a:xfrm>
            <a:off x="5466944" y="-1276786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0" name="Freeform: Shape 589">
            <a:extLst>
              <a:ext uri="{FF2B5EF4-FFF2-40B4-BE49-F238E27FC236}">
                <a16:creationId xmlns:a16="http://schemas.microsoft.com/office/drawing/2014/main" id="{8D6028C1-FDB0-985B-51BA-C32FAB3B4626}"/>
              </a:ext>
            </a:extLst>
          </p:cNvPr>
          <p:cNvSpPr/>
          <p:nvPr/>
        </p:nvSpPr>
        <p:spPr>
          <a:xfrm>
            <a:off x="7871895" y="3717146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1" name="Freeform: Shape 590">
            <a:extLst>
              <a:ext uri="{FF2B5EF4-FFF2-40B4-BE49-F238E27FC236}">
                <a16:creationId xmlns:a16="http://schemas.microsoft.com/office/drawing/2014/main" id="{1D1BF956-86E5-EF2F-326E-34C6E2F92416}"/>
              </a:ext>
            </a:extLst>
          </p:cNvPr>
          <p:cNvSpPr/>
          <p:nvPr/>
        </p:nvSpPr>
        <p:spPr>
          <a:xfrm>
            <a:off x="8222940" y="5255170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2" name="Freeform: Shape 591">
            <a:extLst>
              <a:ext uri="{FF2B5EF4-FFF2-40B4-BE49-F238E27FC236}">
                <a16:creationId xmlns:a16="http://schemas.microsoft.com/office/drawing/2014/main" id="{6A34C567-32FC-6573-D6D6-66F5F4C0BEDE}"/>
              </a:ext>
            </a:extLst>
          </p:cNvPr>
          <p:cNvSpPr/>
          <p:nvPr/>
        </p:nvSpPr>
        <p:spPr>
          <a:xfrm>
            <a:off x="9206543" y="6488569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7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7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3" name="Freeform: Shape 592">
            <a:extLst>
              <a:ext uri="{FF2B5EF4-FFF2-40B4-BE49-F238E27FC236}">
                <a16:creationId xmlns:a16="http://schemas.microsoft.com/office/drawing/2014/main" id="{46D8A130-25FB-8FC8-2120-7A8505943941}"/>
              </a:ext>
            </a:extLst>
          </p:cNvPr>
          <p:cNvSpPr/>
          <p:nvPr/>
        </p:nvSpPr>
        <p:spPr>
          <a:xfrm>
            <a:off x="8222940" y="3886200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0 w 437744"/>
              <a:gd name="connsiteY3" fmla="*/ 548915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0" y="548915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4" name="Freeform: Shape 593">
            <a:extLst>
              <a:ext uri="{FF2B5EF4-FFF2-40B4-BE49-F238E27FC236}">
                <a16:creationId xmlns:a16="http://schemas.microsoft.com/office/drawing/2014/main" id="{79A37F3F-B460-6CE2-47B8-76041D5CE671}"/>
              </a:ext>
            </a:extLst>
          </p:cNvPr>
          <p:cNvSpPr/>
          <p:nvPr/>
        </p:nvSpPr>
        <p:spPr>
          <a:xfrm>
            <a:off x="6801592" y="1494636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0 w 437744"/>
              <a:gd name="connsiteY3" fmla="*/ 548915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0" y="548915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5" name="Freeform: Shape 594">
            <a:extLst>
              <a:ext uri="{FF2B5EF4-FFF2-40B4-BE49-F238E27FC236}">
                <a16:creationId xmlns:a16="http://schemas.microsoft.com/office/drawing/2014/main" id="{01B60793-8F52-8675-9A95-27906BBDF9A1}"/>
              </a:ext>
            </a:extLst>
          </p:cNvPr>
          <p:cNvSpPr/>
          <p:nvPr/>
        </p:nvSpPr>
        <p:spPr>
          <a:xfrm>
            <a:off x="8573983" y="5424224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0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0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6" name="Freeform: Shape 595">
            <a:extLst>
              <a:ext uri="{FF2B5EF4-FFF2-40B4-BE49-F238E27FC236}">
                <a16:creationId xmlns:a16="http://schemas.microsoft.com/office/drawing/2014/main" id="{7DC32624-F62B-F23E-FC6D-05926B8DAB93}"/>
              </a:ext>
            </a:extLst>
          </p:cNvPr>
          <p:cNvSpPr/>
          <p:nvPr/>
        </p:nvSpPr>
        <p:spPr>
          <a:xfrm>
            <a:off x="9557587" y="6657623"/>
            <a:ext cx="437744" cy="548914"/>
          </a:xfrm>
          <a:custGeom>
            <a:avLst/>
            <a:gdLst>
              <a:gd name="connsiteX0" fmla="*/ 0 w 437744"/>
              <a:gd name="connsiteY0" fmla="*/ 169053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0 w 437744"/>
              <a:gd name="connsiteY3" fmla="*/ 548915 h 548914"/>
              <a:gd name="connsiteX4" fmla="*/ 0 w 437744"/>
              <a:gd name="connsiteY4" fmla="*/ 169053 h 548914"/>
              <a:gd name="connsiteX5" fmla="*/ 0 w 437744"/>
              <a:gd name="connsiteY5" fmla="*/ 169053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3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0" y="548915"/>
                </a:lnTo>
                <a:lnTo>
                  <a:pt x="0" y="169053"/>
                </a:lnTo>
                <a:lnTo>
                  <a:pt x="0" y="1690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7" name="Freeform: Shape 596">
            <a:extLst>
              <a:ext uri="{FF2B5EF4-FFF2-40B4-BE49-F238E27FC236}">
                <a16:creationId xmlns:a16="http://schemas.microsoft.com/office/drawing/2014/main" id="{3B6B4F40-1465-4B93-3F36-83BACC10A664}"/>
              </a:ext>
            </a:extLst>
          </p:cNvPr>
          <p:cNvSpPr/>
          <p:nvPr/>
        </p:nvSpPr>
        <p:spPr>
          <a:xfrm>
            <a:off x="5575058" y="-803108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8" name="Freeform: Shape 597">
            <a:extLst>
              <a:ext uri="{FF2B5EF4-FFF2-40B4-BE49-F238E27FC236}">
                <a16:creationId xmlns:a16="http://schemas.microsoft.com/office/drawing/2014/main" id="{E9EA56CA-43BB-6045-03C2-894A351A3133}"/>
              </a:ext>
            </a:extLst>
          </p:cNvPr>
          <p:cNvSpPr/>
          <p:nvPr/>
        </p:nvSpPr>
        <p:spPr>
          <a:xfrm>
            <a:off x="9557587" y="8026594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0 h 548914"/>
              <a:gd name="connsiteX3" fmla="*/ 86700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0"/>
                </a:lnTo>
                <a:lnTo>
                  <a:pt x="86700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9" name="Freeform: Shape 598">
            <a:extLst>
              <a:ext uri="{FF2B5EF4-FFF2-40B4-BE49-F238E27FC236}">
                <a16:creationId xmlns:a16="http://schemas.microsoft.com/office/drawing/2014/main" id="{BD31881C-1AF3-0AEC-54EE-0E8292A58942}"/>
              </a:ext>
            </a:extLst>
          </p:cNvPr>
          <p:cNvSpPr/>
          <p:nvPr/>
        </p:nvSpPr>
        <p:spPr>
          <a:xfrm>
            <a:off x="8222940" y="4950545"/>
            <a:ext cx="593974" cy="473678"/>
          </a:xfrm>
          <a:custGeom>
            <a:avLst/>
            <a:gdLst>
              <a:gd name="connsiteX0" fmla="*/ 242930 w 593974"/>
              <a:gd name="connsiteY0" fmla="*/ 169054 h 473678"/>
              <a:gd name="connsiteX1" fmla="*/ 593974 w 593974"/>
              <a:gd name="connsiteY1" fmla="*/ 0 h 473678"/>
              <a:gd name="connsiteX2" fmla="*/ 351044 w 593974"/>
              <a:gd name="connsiteY2" fmla="*/ 304625 h 473678"/>
              <a:gd name="connsiteX3" fmla="*/ 0 w 593974"/>
              <a:gd name="connsiteY3" fmla="*/ 473678 h 473678"/>
              <a:gd name="connsiteX4" fmla="*/ 242930 w 593974"/>
              <a:gd name="connsiteY4" fmla="*/ 169054 h 473678"/>
              <a:gd name="connsiteX5" fmla="*/ 24293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169054"/>
                </a:moveTo>
                <a:lnTo>
                  <a:pt x="593974" y="0"/>
                </a:lnTo>
                <a:lnTo>
                  <a:pt x="351044" y="304625"/>
                </a:lnTo>
                <a:lnTo>
                  <a:pt x="0" y="473678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0" name="Freeform: Shape 599">
            <a:extLst>
              <a:ext uri="{FF2B5EF4-FFF2-40B4-BE49-F238E27FC236}">
                <a16:creationId xmlns:a16="http://schemas.microsoft.com/office/drawing/2014/main" id="{81740025-797F-29DF-5EB5-2077F65ADB29}"/>
              </a:ext>
            </a:extLst>
          </p:cNvPr>
          <p:cNvSpPr/>
          <p:nvPr/>
        </p:nvSpPr>
        <p:spPr>
          <a:xfrm>
            <a:off x="5575058" y="-1107732"/>
            <a:ext cx="593974" cy="473678"/>
          </a:xfrm>
          <a:custGeom>
            <a:avLst/>
            <a:gdLst>
              <a:gd name="connsiteX0" fmla="*/ 242930 w 593974"/>
              <a:gd name="connsiteY0" fmla="*/ 169054 h 473678"/>
              <a:gd name="connsiteX1" fmla="*/ 593974 w 593974"/>
              <a:gd name="connsiteY1" fmla="*/ 0 h 473678"/>
              <a:gd name="connsiteX2" fmla="*/ 351044 w 593974"/>
              <a:gd name="connsiteY2" fmla="*/ 304625 h 473678"/>
              <a:gd name="connsiteX3" fmla="*/ 0 w 593974"/>
              <a:gd name="connsiteY3" fmla="*/ 473678 h 473678"/>
              <a:gd name="connsiteX4" fmla="*/ 242930 w 593974"/>
              <a:gd name="connsiteY4" fmla="*/ 169054 h 473678"/>
              <a:gd name="connsiteX5" fmla="*/ 24293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169054"/>
                </a:moveTo>
                <a:lnTo>
                  <a:pt x="593974" y="0"/>
                </a:lnTo>
                <a:lnTo>
                  <a:pt x="351044" y="304625"/>
                </a:lnTo>
                <a:lnTo>
                  <a:pt x="0" y="473678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1" name="Freeform: Shape 600">
            <a:extLst>
              <a:ext uri="{FF2B5EF4-FFF2-40B4-BE49-F238E27FC236}">
                <a16:creationId xmlns:a16="http://schemas.microsoft.com/office/drawing/2014/main" id="{CE756D9C-9C2D-A761-15F6-D1697E531414}"/>
              </a:ext>
            </a:extLst>
          </p:cNvPr>
          <p:cNvSpPr/>
          <p:nvPr/>
        </p:nvSpPr>
        <p:spPr>
          <a:xfrm>
            <a:off x="3061993" y="6793194"/>
            <a:ext cx="788788" cy="717968"/>
          </a:xfrm>
          <a:custGeom>
            <a:avLst/>
            <a:gdLst>
              <a:gd name="connsiteX0" fmla="*/ 86701 w 788788"/>
              <a:gd name="connsiteY0" fmla="*/ 548914 h 717968"/>
              <a:gd name="connsiteX1" fmla="*/ 0 w 788788"/>
              <a:gd name="connsiteY1" fmla="*/ 169054 h 717968"/>
              <a:gd name="connsiteX2" fmla="*/ 351044 w 788788"/>
              <a:gd name="connsiteY2" fmla="*/ 0 h 717968"/>
              <a:gd name="connsiteX3" fmla="*/ 702088 w 788788"/>
              <a:gd name="connsiteY3" fmla="*/ 169054 h 717968"/>
              <a:gd name="connsiteX4" fmla="*/ 788789 w 788788"/>
              <a:gd name="connsiteY4" fmla="*/ 548914 h 717968"/>
              <a:gd name="connsiteX5" fmla="*/ 437745 w 788788"/>
              <a:gd name="connsiteY5" fmla="*/ 717968 h 717968"/>
              <a:gd name="connsiteX6" fmla="*/ 86701 w 788788"/>
              <a:gd name="connsiteY6" fmla="*/ 548914 h 717968"/>
              <a:gd name="connsiteX7" fmla="*/ 86701 w 788788"/>
              <a:gd name="connsiteY7" fmla="*/ 548914 h 717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8788" h="717968">
                <a:moveTo>
                  <a:pt x="86701" y="548914"/>
                </a:moveTo>
                <a:lnTo>
                  <a:pt x="0" y="169054"/>
                </a:lnTo>
                <a:lnTo>
                  <a:pt x="351044" y="0"/>
                </a:lnTo>
                <a:lnTo>
                  <a:pt x="702088" y="169054"/>
                </a:lnTo>
                <a:lnTo>
                  <a:pt x="788789" y="548914"/>
                </a:lnTo>
                <a:lnTo>
                  <a:pt x="437745" y="717968"/>
                </a:lnTo>
                <a:lnTo>
                  <a:pt x="86701" y="548914"/>
                </a:lnTo>
                <a:lnTo>
                  <a:pt x="86701" y="54891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2" name="Freeform: Shape 601">
            <a:extLst>
              <a:ext uri="{FF2B5EF4-FFF2-40B4-BE49-F238E27FC236}">
                <a16:creationId xmlns:a16="http://schemas.microsoft.com/office/drawing/2014/main" id="{E9AE681B-15B7-137F-0291-7848BA9494AA}"/>
              </a:ext>
            </a:extLst>
          </p:cNvPr>
          <p:cNvSpPr/>
          <p:nvPr/>
        </p:nvSpPr>
        <p:spPr>
          <a:xfrm>
            <a:off x="3889367" y="8711078"/>
            <a:ext cx="702087" cy="338108"/>
          </a:xfrm>
          <a:custGeom>
            <a:avLst/>
            <a:gdLst>
              <a:gd name="connsiteX0" fmla="*/ 0 w 702087"/>
              <a:gd name="connsiteY0" fmla="*/ 169054 h 338108"/>
              <a:gd name="connsiteX1" fmla="*/ 351044 w 702087"/>
              <a:gd name="connsiteY1" fmla="*/ 0 h 338108"/>
              <a:gd name="connsiteX2" fmla="*/ 702088 w 702087"/>
              <a:gd name="connsiteY2" fmla="*/ 169054 h 338108"/>
              <a:gd name="connsiteX3" fmla="*/ 351044 w 702087"/>
              <a:gd name="connsiteY3" fmla="*/ 338109 h 338108"/>
              <a:gd name="connsiteX4" fmla="*/ 0 w 702087"/>
              <a:gd name="connsiteY4" fmla="*/ 169054 h 338108"/>
              <a:gd name="connsiteX5" fmla="*/ 0 w 702087"/>
              <a:gd name="connsiteY5" fmla="*/ 169054 h 338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8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9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3" name="Freeform: Shape 602">
            <a:extLst>
              <a:ext uri="{FF2B5EF4-FFF2-40B4-BE49-F238E27FC236}">
                <a16:creationId xmlns:a16="http://schemas.microsoft.com/office/drawing/2014/main" id="{B7C9FACB-4DC6-A513-B410-459CE93E6CCE}"/>
              </a:ext>
            </a:extLst>
          </p:cNvPr>
          <p:cNvSpPr/>
          <p:nvPr/>
        </p:nvSpPr>
        <p:spPr>
          <a:xfrm>
            <a:off x="2468019" y="4950545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4" name="Freeform: Shape 603">
            <a:extLst>
              <a:ext uri="{FF2B5EF4-FFF2-40B4-BE49-F238E27FC236}">
                <a16:creationId xmlns:a16="http://schemas.microsoft.com/office/drawing/2014/main" id="{B1D7EB36-457C-3282-8905-7B112BBF0176}"/>
              </a:ext>
            </a:extLst>
          </p:cNvPr>
          <p:cNvSpPr/>
          <p:nvPr/>
        </p:nvSpPr>
        <p:spPr>
          <a:xfrm>
            <a:off x="1484415" y="3717146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5" name="Freeform: Shape 604">
            <a:extLst>
              <a:ext uri="{FF2B5EF4-FFF2-40B4-BE49-F238E27FC236}">
                <a16:creationId xmlns:a16="http://schemas.microsoft.com/office/drawing/2014/main" id="{DDEB7716-CFAB-92E0-E488-908F58C3AAD7}"/>
              </a:ext>
            </a:extLst>
          </p:cNvPr>
          <p:cNvSpPr/>
          <p:nvPr/>
        </p:nvSpPr>
        <p:spPr>
          <a:xfrm>
            <a:off x="1133371" y="2179121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6" name="Freeform: Shape 605">
            <a:extLst>
              <a:ext uri="{FF2B5EF4-FFF2-40B4-BE49-F238E27FC236}">
                <a16:creationId xmlns:a16="http://schemas.microsoft.com/office/drawing/2014/main" id="{2BE48347-475F-53C1-98F9-822AF570A5E0}"/>
              </a:ext>
            </a:extLst>
          </p:cNvPr>
          <p:cNvSpPr/>
          <p:nvPr/>
        </p:nvSpPr>
        <p:spPr>
          <a:xfrm>
            <a:off x="149768" y="945722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7" name="Freeform: Shape 606">
            <a:extLst>
              <a:ext uri="{FF2B5EF4-FFF2-40B4-BE49-F238E27FC236}">
                <a16:creationId xmlns:a16="http://schemas.microsoft.com/office/drawing/2014/main" id="{B9018B28-ACB7-5688-3C00-F9235B9A69B1}"/>
              </a:ext>
            </a:extLst>
          </p:cNvPr>
          <p:cNvSpPr/>
          <p:nvPr/>
        </p:nvSpPr>
        <p:spPr>
          <a:xfrm>
            <a:off x="2819063" y="5728848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0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0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8" name="Freeform: Shape 607">
            <a:extLst>
              <a:ext uri="{FF2B5EF4-FFF2-40B4-BE49-F238E27FC236}">
                <a16:creationId xmlns:a16="http://schemas.microsoft.com/office/drawing/2014/main" id="{2EC69AB9-6357-B369-762D-8812C33E543F}"/>
              </a:ext>
            </a:extLst>
          </p:cNvPr>
          <p:cNvSpPr/>
          <p:nvPr/>
        </p:nvSpPr>
        <p:spPr>
          <a:xfrm>
            <a:off x="1397715" y="3337285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9" name="Freeform: Shape 608">
            <a:extLst>
              <a:ext uri="{FF2B5EF4-FFF2-40B4-BE49-F238E27FC236}">
                <a16:creationId xmlns:a16="http://schemas.microsoft.com/office/drawing/2014/main" id="{F61859AE-61D7-5925-0EDB-E9347197F717}"/>
              </a:ext>
            </a:extLst>
          </p:cNvPr>
          <p:cNvSpPr/>
          <p:nvPr/>
        </p:nvSpPr>
        <p:spPr>
          <a:xfrm>
            <a:off x="1046671" y="1799261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0" name="Freeform: Shape 609">
            <a:extLst>
              <a:ext uri="{FF2B5EF4-FFF2-40B4-BE49-F238E27FC236}">
                <a16:creationId xmlns:a16="http://schemas.microsoft.com/office/drawing/2014/main" id="{E17A2ACD-E228-3241-14AE-FAD975834E8C}"/>
              </a:ext>
            </a:extLst>
          </p:cNvPr>
          <p:cNvSpPr/>
          <p:nvPr/>
        </p:nvSpPr>
        <p:spPr>
          <a:xfrm>
            <a:off x="4045596" y="8026594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0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0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1" name="Freeform: Shape 610">
            <a:extLst>
              <a:ext uri="{FF2B5EF4-FFF2-40B4-BE49-F238E27FC236}">
                <a16:creationId xmlns:a16="http://schemas.microsoft.com/office/drawing/2014/main" id="{8A98F9A1-EE92-5CA6-1859-27F95EA0BE3A}"/>
              </a:ext>
            </a:extLst>
          </p:cNvPr>
          <p:cNvSpPr/>
          <p:nvPr/>
        </p:nvSpPr>
        <p:spPr>
          <a:xfrm>
            <a:off x="63067" y="565861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2" name="Freeform: Shape 611">
            <a:extLst>
              <a:ext uri="{FF2B5EF4-FFF2-40B4-BE49-F238E27FC236}">
                <a16:creationId xmlns:a16="http://schemas.microsoft.com/office/drawing/2014/main" id="{904065E2-0BC1-5496-11C7-A91478EB28B7}"/>
              </a:ext>
            </a:extLst>
          </p:cNvPr>
          <p:cNvSpPr/>
          <p:nvPr/>
        </p:nvSpPr>
        <p:spPr>
          <a:xfrm>
            <a:off x="63067" y="-803108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3" name="Freeform: Shape 612">
            <a:extLst>
              <a:ext uri="{FF2B5EF4-FFF2-40B4-BE49-F238E27FC236}">
                <a16:creationId xmlns:a16="http://schemas.microsoft.com/office/drawing/2014/main" id="{772F0984-782A-2004-7683-2913F3040E50}"/>
              </a:ext>
            </a:extLst>
          </p:cNvPr>
          <p:cNvSpPr/>
          <p:nvPr/>
        </p:nvSpPr>
        <p:spPr>
          <a:xfrm>
            <a:off x="1241486" y="2348175"/>
            <a:ext cx="593973" cy="473678"/>
          </a:xfrm>
          <a:custGeom>
            <a:avLst/>
            <a:gdLst>
              <a:gd name="connsiteX0" fmla="*/ 242930 w 593973"/>
              <a:gd name="connsiteY0" fmla="*/ 169054 h 473678"/>
              <a:gd name="connsiteX1" fmla="*/ 593974 w 593973"/>
              <a:gd name="connsiteY1" fmla="*/ 0 h 473678"/>
              <a:gd name="connsiteX2" fmla="*/ 351044 w 593973"/>
              <a:gd name="connsiteY2" fmla="*/ 304625 h 473678"/>
              <a:gd name="connsiteX3" fmla="*/ 0 w 593973"/>
              <a:gd name="connsiteY3" fmla="*/ 473678 h 473678"/>
              <a:gd name="connsiteX4" fmla="*/ 242930 w 593973"/>
              <a:gd name="connsiteY4" fmla="*/ 169054 h 473678"/>
              <a:gd name="connsiteX5" fmla="*/ 24293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242930" y="169054"/>
                </a:moveTo>
                <a:lnTo>
                  <a:pt x="593974" y="0"/>
                </a:lnTo>
                <a:lnTo>
                  <a:pt x="351044" y="304625"/>
                </a:lnTo>
                <a:lnTo>
                  <a:pt x="0" y="473678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4" name="Freeform: Shape 613">
            <a:extLst>
              <a:ext uri="{FF2B5EF4-FFF2-40B4-BE49-F238E27FC236}">
                <a16:creationId xmlns:a16="http://schemas.microsoft.com/office/drawing/2014/main" id="{C992EB16-A07C-1F88-657C-EB0C2D6254E2}"/>
              </a:ext>
            </a:extLst>
          </p:cNvPr>
          <p:cNvSpPr/>
          <p:nvPr/>
        </p:nvSpPr>
        <p:spPr>
          <a:xfrm>
            <a:off x="3889367" y="8406454"/>
            <a:ext cx="593974" cy="473678"/>
          </a:xfrm>
          <a:custGeom>
            <a:avLst/>
            <a:gdLst>
              <a:gd name="connsiteX0" fmla="*/ 242930 w 593974"/>
              <a:gd name="connsiteY0" fmla="*/ 169054 h 473678"/>
              <a:gd name="connsiteX1" fmla="*/ 593974 w 593974"/>
              <a:gd name="connsiteY1" fmla="*/ 0 h 473678"/>
              <a:gd name="connsiteX2" fmla="*/ 351044 w 593974"/>
              <a:gd name="connsiteY2" fmla="*/ 304624 h 473678"/>
              <a:gd name="connsiteX3" fmla="*/ 0 w 593974"/>
              <a:gd name="connsiteY3" fmla="*/ 473678 h 473678"/>
              <a:gd name="connsiteX4" fmla="*/ 242930 w 593974"/>
              <a:gd name="connsiteY4" fmla="*/ 169054 h 473678"/>
              <a:gd name="connsiteX5" fmla="*/ 24293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169054"/>
                </a:moveTo>
                <a:lnTo>
                  <a:pt x="593974" y="0"/>
                </a:lnTo>
                <a:lnTo>
                  <a:pt x="351044" y="304624"/>
                </a:lnTo>
                <a:lnTo>
                  <a:pt x="0" y="473678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5" name="Freeform: Shape 614">
            <a:extLst>
              <a:ext uri="{FF2B5EF4-FFF2-40B4-BE49-F238E27FC236}">
                <a16:creationId xmlns:a16="http://schemas.microsoft.com/office/drawing/2014/main" id="{E2F4B15D-94AC-C462-F4F8-9217B9758A92}"/>
              </a:ext>
            </a:extLst>
          </p:cNvPr>
          <p:cNvSpPr/>
          <p:nvPr/>
        </p:nvSpPr>
        <p:spPr>
          <a:xfrm>
            <a:off x="6801592" y="-972162"/>
            <a:ext cx="788788" cy="717968"/>
          </a:xfrm>
          <a:custGeom>
            <a:avLst/>
            <a:gdLst>
              <a:gd name="connsiteX0" fmla="*/ 86700 w 788788"/>
              <a:gd name="connsiteY0" fmla="*/ 548914 h 717968"/>
              <a:gd name="connsiteX1" fmla="*/ 0 w 788788"/>
              <a:gd name="connsiteY1" fmla="*/ 169054 h 717968"/>
              <a:gd name="connsiteX2" fmla="*/ 351044 w 788788"/>
              <a:gd name="connsiteY2" fmla="*/ 0 h 717968"/>
              <a:gd name="connsiteX3" fmla="*/ 702088 w 788788"/>
              <a:gd name="connsiteY3" fmla="*/ 169054 h 717968"/>
              <a:gd name="connsiteX4" fmla="*/ 788788 w 788788"/>
              <a:gd name="connsiteY4" fmla="*/ 548914 h 717968"/>
              <a:gd name="connsiteX5" fmla="*/ 437745 w 788788"/>
              <a:gd name="connsiteY5" fmla="*/ 717968 h 717968"/>
              <a:gd name="connsiteX6" fmla="*/ 86700 w 788788"/>
              <a:gd name="connsiteY6" fmla="*/ 548914 h 717968"/>
              <a:gd name="connsiteX7" fmla="*/ 86700 w 788788"/>
              <a:gd name="connsiteY7" fmla="*/ 548914 h 717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8788" h="717968">
                <a:moveTo>
                  <a:pt x="86700" y="548914"/>
                </a:moveTo>
                <a:lnTo>
                  <a:pt x="0" y="169054"/>
                </a:lnTo>
                <a:lnTo>
                  <a:pt x="351044" y="0"/>
                </a:lnTo>
                <a:lnTo>
                  <a:pt x="702088" y="169054"/>
                </a:lnTo>
                <a:lnTo>
                  <a:pt x="788788" y="548914"/>
                </a:lnTo>
                <a:lnTo>
                  <a:pt x="437745" y="717968"/>
                </a:lnTo>
                <a:lnTo>
                  <a:pt x="86700" y="548914"/>
                </a:lnTo>
                <a:lnTo>
                  <a:pt x="86700" y="54891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6" name="Freeform: Shape 615">
            <a:extLst>
              <a:ext uri="{FF2B5EF4-FFF2-40B4-BE49-F238E27FC236}">
                <a16:creationId xmlns:a16="http://schemas.microsoft.com/office/drawing/2014/main" id="{9A799FAE-D714-6FA1-8731-E5ECA92F9339}"/>
              </a:ext>
            </a:extLst>
          </p:cNvPr>
          <p:cNvSpPr/>
          <p:nvPr/>
        </p:nvSpPr>
        <p:spPr>
          <a:xfrm>
            <a:off x="7871895" y="641097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7" name="Freeform: Shape 616">
            <a:extLst>
              <a:ext uri="{FF2B5EF4-FFF2-40B4-BE49-F238E27FC236}">
                <a16:creationId xmlns:a16="http://schemas.microsoft.com/office/drawing/2014/main" id="{2010DE51-E9D0-821B-A3E4-947B62DDC4FB}"/>
              </a:ext>
            </a:extLst>
          </p:cNvPr>
          <p:cNvSpPr/>
          <p:nvPr/>
        </p:nvSpPr>
        <p:spPr>
          <a:xfrm>
            <a:off x="8222940" y="2179121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8" name="Freeform: Shape 617">
            <a:extLst>
              <a:ext uri="{FF2B5EF4-FFF2-40B4-BE49-F238E27FC236}">
                <a16:creationId xmlns:a16="http://schemas.microsoft.com/office/drawing/2014/main" id="{18434C9C-29CF-1EF5-9F61-84B53E1AEDE2}"/>
              </a:ext>
            </a:extLst>
          </p:cNvPr>
          <p:cNvSpPr/>
          <p:nvPr/>
        </p:nvSpPr>
        <p:spPr>
          <a:xfrm>
            <a:off x="9449473" y="3717146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9" name="Freeform: Shape 618">
            <a:extLst>
              <a:ext uri="{FF2B5EF4-FFF2-40B4-BE49-F238E27FC236}">
                <a16:creationId xmlns:a16="http://schemas.microsoft.com/office/drawing/2014/main" id="{7D194698-4DDE-5C1D-8133-39DC3A367243}"/>
              </a:ext>
            </a:extLst>
          </p:cNvPr>
          <p:cNvSpPr/>
          <p:nvPr/>
        </p:nvSpPr>
        <p:spPr>
          <a:xfrm>
            <a:off x="9800517" y="5255170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0" name="Freeform: Shape 619">
            <a:extLst>
              <a:ext uri="{FF2B5EF4-FFF2-40B4-BE49-F238E27FC236}">
                <a16:creationId xmlns:a16="http://schemas.microsoft.com/office/drawing/2014/main" id="{C13CD896-EEED-3265-173B-7D0F480CFF49}"/>
              </a:ext>
            </a:extLst>
          </p:cNvPr>
          <p:cNvSpPr/>
          <p:nvPr/>
        </p:nvSpPr>
        <p:spPr>
          <a:xfrm>
            <a:off x="9557587" y="4190824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0 h 548914"/>
              <a:gd name="connsiteX3" fmla="*/ 86700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0"/>
                </a:lnTo>
                <a:lnTo>
                  <a:pt x="86700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1" name="Freeform: Shape 620">
            <a:extLst>
              <a:ext uri="{FF2B5EF4-FFF2-40B4-BE49-F238E27FC236}">
                <a16:creationId xmlns:a16="http://schemas.microsoft.com/office/drawing/2014/main" id="{9B450F5B-F8E2-5B70-770D-AF2F208591CA}"/>
              </a:ext>
            </a:extLst>
          </p:cNvPr>
          <p:cNvSpPr/>
          <p:nvPr/>
        </p:nvSpPr>
        <p:spPr>
          <a:xfrm>
            <a:off x="8222940" y="1419400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0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0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2" name="Freeform: Shape 621">
            <a:extLst>
              <a:ext uri="{FF2B5EF4-FFF2-40B4-BE49-F238E27FC236}">
                <a16:creationId xmlns:a16="http://schemas.microsoft.com/office/drawing/2014/main" id="{47C97496-1B11-7070-0275-374FBE2BC0A5}"/>
              </a:ext>
            </a:extLst>
          </p:cNvPr>
          <p:cNvSpPr/>
          <p:nvPr/>
        </p:nvSpPr>
        <p:spPr>
          <a:xfrm>
            <a:off x="10151561" y="5424224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0 h 548914"/>
              <a:gd name="connsiteX3" fmla="*/ 86700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0"/>
                </a:lnTo>
                <a:lnTo>
                  <a:pt x="86700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3" name="Freeform: Shape 622">
            <a:extLst>
              <a:ext uri="{FF2B5EF4-FFF2-40B4-BE49-F238E27FC236}">
                <a16:creationId xmlns:a16="http://schemas.microsoft.com/office/drawing/2014/main" id="{C297CB4B-B3C4-1BA6-A784-431D26225D64}"/>
              </a:ext>
            </a:extLst>
          </p:cNvPr>
          <p:cNvSpPr/>
          <p:nvPr/>
        </p:nvSpPr>
        <p:spPr>
          <a:xfrm>
            <a:off x="7785195" y="261237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0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0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4" name="Freeform: Shape 623">
            <a:extLst>
              <a:ext uri="{FF2B5EF4-FFF2-40B4-BE49-F238E27FC236}">
                <a16:creationId xmlns:a16="http://schemas.microsoft.com/office/drawing/2014/main" id="{749979BC-6322-D303-FED4-9F4DBD610391}"/>
              </a:ext>
            </a:extLst>
          </p:cNvPr>
          <p:cNvSpPr/>
          <p:nvPr/>
        </p:nvSpPr>
        <p:spPr>
          <a:xfrm>
            <a:off x="10784120" y="6488569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5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5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5" name="Freeform: Shape 624">
            <a:extLst>
              <a:ext uri="{FF2B5EF4-FFF2-40B4-BE49-F238E27FC236}">
                <a16:creationId xmlns:a16="http://schemas.microsoft.com/office/drawing/2014/main" id="{72151CC0-9CCF-672C-F8C5-9E87374193A0}"/>
              </a:ext>
            </a:extLst>
          </p:cNvPr>
          <p:cNvSpPr/>
          <p:nvPr/>
        </p:nvSpPr>
        <p:spPr>
          <a:xfrm>
            <a:off x="10627891" y="6868430"/>
            <a:ext cx="593974" cy="473678"/>
          </a:xfrm>
          <a:custGeom>
            <a:avLst/>
            <a:gdLst>
              <a:gd name="connsiteX0" fmla="*/ 242930 w 593974"/>
              <a:gd name="connsiteY0" fmla="*/ 169054 h 473678"/>
              <a:gd name="connsiteX1" fmla="*/ 593974 w 593974"/>
              <a:gd name="connsiteY1" fmla="*/ 0 h 473678"/>
              <a:gd name="connsiteX2" fmla="*/ 351044 w 593974"/>
              <a:gd name="connsiteY2" fmla="*/ 304624 h 473678"/>
              <a:gd name="connsiteX3" fmla="*/ 0 w 593974"/>
              <a:gd name="connsiteY3" fmla="*/ 473678 h 473678"/>
              <a:gd name="connsiteX4" fmla="*/ 242930 w 593974"/>
              <a:gd name="connsiteY4" fmla="*/ 169054 h 473678"/>
              <a:gd name="connsiteX5" fmla="*/ 24293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169054"/>
                </a:moveTo>
                <a:lnTo>
                  <a:pt x="593974" y="0"/>
                </a:lnTo>
                <a:lnTo>
                  <a:pt x="351044" y="304624"/>
                </a:lnTo>
                <a:lnTo>
                  <a:pt x="0" y="473678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6" name="Freeform: Shape 625">
            <a:extLst>
              <a:ext uri="{FF2B5EF4-FFF2-40B4-BE49-F238E27FC236}">
                <a16:creationId xmlns:a16="http://schemas.microsoft.com/office/drawing/2014/main" id="{8554D8A6-36E6-19EF-1D78-2A186F31A2C6}"/>
              </a:ext>
            </a:extLst>
          </p:cNvPr>
          <p:cNvSpPr/>
          <p:nvPr/>
        </p:nvSpPr>
        <p:spPr>
          <a:xfrm>
            <a:off x="9557587" y="3886200"/>
            <a:ext cx="593974" cy="473678"/>
          </a:xfrm>
          <a:custGeom>
            <a:avLst/>
            <a:gdLst>
              <a:gd name="connsiteX0" fmla="*/ 242930 w 593974"/>
              <a:gd name="connsiteY0" fmla="*/ 169054 h 473678"/>
              <a:gd name="connsiteX1" fmla="*/ 593974 w 593974"/>
              <a:gd name="connsiteY1" fmla="*/ 0 h 473678"/>
              <a:gd name="connsiteX2" fmla="*/ 351044 w 593974"/>
              <a:gd name="connsiteY2" fmla="*/ 304625 h 473678"/>
              <a:gd name="connsiteX3" fmla="*/ 0 w 593974"/>
              <a:gd name="connsiteY3" fmla="*/ 473678 h 473678"/>
              <a:gd name="connsiteX4" fmla="*/ 242930 w 593974"/>
              <a:gd name="connsiteY4" fmla="*/ 169054 h 473678"/>
              <a:gd name="connsiteX5" fmla="*/ 24293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169054"/>
                </a:moveTo>
                <a:lnTo>
                  <a:pt x="593974" y="0"/>
                </a:lnTo>
                <a:lnTo>
                  <a:pt x="351044" y="304625"/>
                </a:lnTo>
                <a:lnTo>
                  <a:pt x="0" y="473678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7" name="Freeform: Shape 626">
            <a:extLst>
              <a:ext uri="{FF2B5EF4-FFF2-40B4-BE49-F238E27FC236}">
                <a16:creationId xmlns:a16="http://schemas.microsoft.com/office/drawing/2014/main" id="{EC816BA3-763F-80B3-4BBF-01B8EC929DF2}"/>
              </a:ext>
            </a:extLst>
          </p:cNvPr>
          <p:cNvSpPr/>
          <p:nvPr/>
        </p:nvSpPr>
        <p:spPr>
          <a:xfrm>
            <a:off x="2468019" y="8026594"/>
            <a:ext cx="788788" cy="717968"/>
          </a:xfrm>
          <a:custGeom>
            <a:avLst/>
            <a:gdLst>
              <a:gd name="connsiteX0" fmla="*/ 86701 w 788788"/>
              <a:gd name="connsiteY0" fmla="*/ 548914 h 717968"/>
              <a:gd name="connsiteX1" fmla="*/ 0 w 788788"/>
              <a:gd name="connsiteY1" fmla="*/ 169054 h 717968"/>
              <a:gd name="connsiteX2" fmla="*/ 351044 w 788788"/>
              <a:gd name="connsiteY2" fmla="*/ 0 h 717968"/>
              <a:gd name="connsiteX3" fmla="*/ 702088 w 788788"/>
              <a:gd name="connsiteY3" fmla="*/ 169054 h 717968"/>
              <a:gd name="connsiteX4" fmla="*/ 788789 w 788788"/>
              <a:gd name="connsiteY4" fmla="*/ 548914 h 717968"/>
              <a:gd name="connsiteX5" fmla="*/ 437745 w 788788"/>
              <a:gd name="connsiteY5" fmla="*/ 717968 h 717968"/>
              <a:gd name="connsiteX6" fmla="*/ 86701 w 788788"/>
              <a:gd name="connsiteY6" fmla="*/ 548914 h 717968"/>
              <a:gd name="connsiteX7" fmla="*/ 86701 w 788788"/>
              <a:gd name="connsiteY7" fmla="*/ 548914 h 717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88788" h="717968">
                <a:moveTo>
                  <a:pt x="86701" y="548914"/>
                </a:moveTo>
                <a:lnTo>
                  <a:pt x="0" y="169054"/>
                </a:lnTo>
                <a:lnTo>
                  <a:pt x="351044" y="0"/>
                </a:lnTo>
                <a:lnTo>
                  <a:pt x="702088" y="169054"/>
                </a:lnTo>
                <a:lnTo>
                  <a:pt x="788789" y="548914"/>
                </a:lnTo>
                <a:lnTo>
                  <a:pt x="437745" y="717968"/>
                </a:lnTo>
                <a:lnTo>
                  <a:pt x="86701" y="548914"/>
                </a:lnTo>
                <a:lnTo>
                  <a:pt x="86701" y="54891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8" name="Freeform: Shape 627">
            <a:extLst>
              <a:ext uri="{FF2B5EF4-FFF2-40B4-BE49-F238E27FC236}">
                <a16:creationId xmlns:a16="http://schemas.microsoft.com/office/drawing/2014/main" id="{076D15BA-D4EB-8A29-18F2-DEE4AF443F82}"/>
              </a:ext>
            </a:extLst>
          </p:cNvPr>
          <p:cNvSpPr/>
          <p:nvPr/>
        </p:nvSpPr>
        <p:spPr>
          <a:xfrm>
            <a:off x="1484415" y="6793194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9" name="Freeform: Shape 628">
            <a:extLst>
              <a:ext uri="{FF2B5EF4-FFF2-40B4-BE49-F238E27FC236}">
                <a16:creationId xmlns:a16="http://schemas.microsoft.com/office/drawing/2014/main" id="{866F597D-676C-BA2C-CD79-5F14A7965688}"/>
              </a:ext>
            </a:extLst>
          </p:cNvPr>
          <p:cNvSpPr/>
          <p:nvPr/>
        </p:nvSpPr>
        <p:spPr>
          <a:xfrm>
            <a:off x="1133371" y="5255170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0" name="Freeform: Shape 629">
            <a:extLst>
              <a:ext uri="{FF2B5EF4-FFF2-40B4-BE49-F238E27FC236}">
                <a16:creationId xmlns:a16="http://schemas.microsoft.com/office/drawing/2014/main" id="{167CDEB3-30E4-463F-7ADB-3775A12A0D28}"/>
              </a:ext>
            </a:extLst>
          </p:cNvPr>
          <p:cNvSpPr/>
          <p:nvPr/>
        </p:nvSpPr>
        <p:spPr>
          <a:xfrm>
            <a:off x="-93161" y="3717146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1" name="Freeform: Shape 630">
            <a:extLst>
              <a:ext uri="{FF2B5EF4-FFF2-40B4-BE49-F238E27FC236}">
                <a16:creationId xmlns:a16="http://schemas.microsoft.com/office/drawing/2014/main" id="{57930E30-9CEF-D725-D72E-2BD3BB168C0D}"/>
              </a:ext>
            </a:extLst>
          </p:cNvPr>
          <p:cNvSpPr/>
          <p:nvPr/>
        </p:nvSpPr>
        <p:spPr>
          <a:xfrm>
            <a:off x="-444205" y="2179121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2" name="Freeform: Shape 631">
            <a:extLst>
              <a:ext uri="{FF2B5EF4-FFF2-40B4-BE49-F238E27FC236}">
                <a16:creationId xmlns:a16="http://schemas.microsoft.com/office/drawing/2014/main" id="{80D25904-C9DF-0C3C-551A-CEED4F4E4DF8}"/>
              </a:ext>
            </a:extLst>
          </p:cNvPr>
          <p:cNvSpPr/>
          <p:nvPr/>
        </p:nvSpPr>
        <p:spPr>
          <a:xfrm>
            <a:off x="1397715" y="5804084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5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5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3" name="Freeform: Shape 632">
            <a:extLst>
              <a:ext uri="{FF2B5EF4-FFF2-40B4-BE49-F238E27FC236}">
                <a16:creationId xmlns:a16="http://schemas.microsoft.com/office/drawing/2014/main" id="{88E406EA-A584-A258-892B-FC8A4E6F9BF9}"/>
              </a:ext>
            </a:extLst>
          </p:cNvPr>
          <p:cNvSpPr/>
          <p:nvPr/>
        </p:nvSpPr>
        <p:spPr>
          <a:xfrm>
            <a:off x="63067" y="3032660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4" name="Freeform: Shape 633">
            <a:extLst>
              <a:ext uri="{FF2B5EF4-FFF2-40B4-BE49-F238E27FC236}">
                <a16:creationId xmlns:a16="http://schemas.microsoft.com/office/drawing/2014/main" id="{942F0BB6-1B01-7270-2F6F-BF1E68CC4D14}"/>
              </a:ext>
            </a:extLst>
          </p:cNvPr>
          <p:cNvSpPr/>
          <p:nvPr/>
        </p:nvSpPr>
        <p:spPr>
          <a:xfrm>
            <a:off x="1835459" y="6962248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0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0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5" name="Freeform: Shape 634">
            <a:extLst>
              <a:ext uri="{FF2B5EF4-FFF2-40B4-BE49-F238E27FC236}">
                <a16:creationId xmlns:a16="http://schemas.microsoft.com/office/drawing/2014/main" id="{B62FE114-E175-AB30-3DBE-D4FCD928BEDA}"/>
              </a:ext>
            </a:extLst>
          </p:cNvPr>
          <p:cNvSpPr/>
          <p:nvPr/>
        </p:nvSpPr>
        <p:spPr>
          <a:xfrm>
            <a:off x="-530905" y="1799261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6" name="Freeform: Shape 635">
            <a:extLst>
              <a:ext uri="{FF2B5EF4-FFF2-40B4-BE49-F238E27FC236}">
                <a16:creationId xmlns:a16="http://schemas.microsoft.com/office/drawing/2014/main" id="{04BF9466-3E11-630A-A376-2462EA381EEE}"/>
              </a:ext>
            </a:extLst>
          </p:cNvPr>
          <p:cNvSpPr/>
          <p:nvPr/>
        </p:nvSpPr>
        <p:spPr>
          <a:xfrm>
            <a:off x="-1163465" y="734915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7" name="Freeform: Shape 636">
            <a:extLst>
              <a:ext uri="{FF2B5EF4-FFF2-40B4-BE49-F238E27FC236}">
                <a16:creationId xmlns:a16="http://schemas.microsoft.com/office/drawing/2014/main" id="{5B56ED41-2D40-5CAF-0221-4EEB3DCE5A6D}"/>
              </a:ext>
            </a:extLst>
          </p:cNvPr>
          <p:cNvSpPr/>
          <p:nvPr/>
        </p:nvSpPr>
        <p:spPr>
          <a:xfrm>
            <a:off x="-1163465" y="430291"/>
            <a:ext cx="593973" cy="473678"/>
          </a:xfrm>
          <a:custGeom>
            <a:avLst/>
            <a:gdLst>
              <a:gd name="connsiteX0" fmla="*/ 242930 w 593973"/>
              <a:gd name="connsiteY0" fmla="*/ 169054 h 473678"/>
              <a:gd name="connsiteX1" fmla="*/ 593974 w 593973"/>
              <a:gd name="connsiteY1" fmla="*/ 0 h 473678"/>
              <a:gd name="connsiteX2" fmla="*/ 351044 w 593973"/>
              <a:gd name="connsiteY2" fmla="*/ 304625 h 473678"/>
              <a:gd name="connsiteX3" fmla="*/ 0 w 593973"/>
              <a:gd name="connsiteY3" fmla="*/ 473678 h 473678"/>
              <a:gd name="connsiteX4" fmla="*/ 242930 w 593973"/>
              <a:gd name="connsiteY4" fmla="*/ 169054 h 473678"/>
              <a:gd name="connsiteX5" fmla="*/ 24293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242930" y="169054"/>
                </a:moveTo>
                <a:lnTo>
                  <a:pt x="593974" y="0"/>
                </a:lnTo>
                <a:lnTo>
                  <a:pt x="351044" y="304625"/>
                </a:lnTo>
                <a:lnTo>
                  <a:pt x="0" y="473678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8" name="Freeform: Shape 637">
            <a:extLst>
              <a:ext uri="{FF2B5EF4-FFF2-40B4-BE49-F238E27FC236}">
                <a16:creationId xmlns:a16="http://schemas.microsoft.com/office/drawing/2014/main" id="{9B83F9D4-172A-06D5-5F71-4155E32A852B}"/>
              </a:ext>
            </a:extLst>
          </p:cNvPr>
          <p:cNvSpPr/>
          <p:nvPr/>
        </p:nvSpPr>
        <p:spPr>
          <a:xfrm>
            <a:off x="-93161" y="3412521"/>
            <a:ext cx="593973" cy="473678"/>
          </a:xfrm>
          <a:custGeom>
            <a:avLst/>
            <a:gdLst>
              <a:gd name="connsiteX0" fmla="*/ 242930 w 593973"/>
              <a:gd name="connsiteY0" fmla="*/ 169054 h 473678"/>
              <a:gd name="connsiteX1" fmla="*/ 593974 w 593973"/>
              <a:gd name="connsiteY1" fmla="*/ 0 h 473678"/>
              <a:gd name="connsiteX2" fmla="*/ 351044 w 593973"/>
              <a:gd name="connsiteY2" fmla="*/ 304625 h 473678"/>
              <a:gd name="connsiteX3" fmla="*/ 0 w 593973"/>
              <a:gd name="connsiteY3" fmla="*/ 473678 h 473678"/>
              <a:gd name="connsiteX4" fmla="*/ 242930 w 593973"/>
              <a:gd name="connsiteY4" fmla="*/ 169054 h 473678"/>
              <a:gd name="connsiteX5" fmla="*/ 24293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242930" y="169054"/>
                </a:moveTo>
                <a:lnTo>
                  <a:pt x="593974" y="0"/>
                </a:lnTo>
                <a:lnTo>
                  <a:pt x="351044" y="304625"/>
                </a:lnTo>
                <a:lnTo>
                  <a:pt x="0" y="473678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9" name="Freeform: Shape 638">
            <a:extLst>
              <a:ext uri="{FF2B5EF4-FFF2-40B4-BE49-F238E27FC236}">
                <a16:creationId xmlns:a16="http://schemas.microsoft.com/office/drawing/2014/main" id="{82B75116-116C-3D74-C3C6-89D5C1761C00}"/>
              </a:ext>
            </a:extLst>
          </p:cNvPr>
          <p:cNvSpPr/>
          <p:nvPr/>
        </p:nvSpPr>
        <p:spPr>
          <a:xfrm>
            <a:off x="8465869" y="-592301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0" name="Freeform: Shape 639">
            <a:extLst>
              <a:ext uri="{FF2B5EF4-FFF2-40B4-BE49-F238E27FC236}">
                <a16:creationId xmlns:a16="http://schemas.microsoft.com/office/drawing/2014/main" id="{D8C78799-B78F-9BF1-0F1D-7B6E56706666}"/>
              </a:ext>
            </a:extLst>
          </p:cNvPr>
          <p:cNvSpPr/>
          <p:nvPr/>
        </p:nvSpPr>
        <p:spPr>
          <a:xfrm>
            <a:off x="9206543" y="945722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1" name="Freeform: Shape 640">
            <a:extLst>
              <a:ext uri="{FF2B5EF4-FFF2-40B4-BE49-F238E27FC236}">
                <a16:creationId xmlns:a16="http://schemas.microsoft.com/office/drawing/2014/main" id="{44224473-593B-6260-333D-E433C45A4D79}"/>
              </a:ext>
            </a:extLst>
          </p:cNvPr>
          <p:cNvSpPr/>
          <p:nvPr/>
        </p:nvSpPr>
        <p:spPr>
          <a:xfrm>
            <a:off x="9800517" y="2179121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2" name="Freeform: Shape 641">
            <a:extLst>
              <a:ext uri="{FF2B5EF4-FFF2-40B4-BE49-F238E27FC236}">
                <a16:creationId xmlns:a16="http://schemas.microsoft.com/office/drawing/2014/main" id="{F59ABD1A-3E9E-98F4-B42D-7A17C15DA726}"/>
              </a:ext>
            </a:extLst>
          </p:cNvPr>
          <p:cNvSpPr/>
          <p:nvPr/>
        </p:nvSpPr>
        <p:spPr>
          <a:xfrm>
            <a:off x="10541190" y="3717146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3" name="Freeform: Shape 642">
            <a:extLst>
              <a:ext uri="{FF2B5EF4-FFF2-40B4-BE49-F238E27FC236}">
                <a16:creationId xmlns:a16="http://schemas.microsoft.com/office/drawing/2014/main" id="{9C2E9B1C-839F-93F0-D080-F9EB7EFD37EA}"/>
              </a:ext>
            </a:extLst>
          </p:cNvPr>
          <p:cNvSpPr/>
          <p:nvPr/>
        </p:nvSpPr>
        <p:spPr>
          <a:xfrm>
            <a:off x="10892234" y="3886200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5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5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4" name="Freeform: Shape 643">
            <a:extLst>
              <a:ext uri="{FF2B5EF4-FFF2-40B4-BE49-F238E27FC236}">
                <a16:creationId xmlns:a16="http://schemas.microsoft.com/office/drawing/2014/main" id="{DF291BD4-F751-B5D8-881F-520A997124B7}"/>
              </a:ext>
            </a:extLst>
          </p:cNvPr>
          <p:cNvSpPr/>
          <p:nvPr/>
        </p:nvSpPr>
        <p:spPr>
          <a:xfrm>
            <a:off x="9557587" y="1114776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0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0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5" name="Freeform: Shape 644">
            <a:extLst>
              <a:ext uri="{FF2B5EF4-FFF2-40B4-BE49-F238E27FC236}">
                <a16:creationId xmlns:a16="http://schemas.microsoft.com/office/drawing/2014/main" id="{4D3FE4A8-14FE-BDD4-38DF-CCABD8A81255}"/>
              </a:ext>
            </a:extLst>
          </p:cNvPr>
          <p:cNvSpPr/>
          <p:nvPr/>
        </p:nvSpPr>
        <p:spPr>
          <a:xfrm>
            <a:off x="9206543" y="-423247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6" name="Freeform: Shape 645">
            <a:extLst>
              <a:ext uri="{FF2B5EF4-FFF2-40B4-BE49-F238E27FC236}">
                <a16:creationId xmlns:a16="http://schemas.microsoft.com/office/drawing/2014/main" id="{06CEC4E5-16F3-D14F-F99B-3E5D2D74F9AE}"/>
              </a:ext>
            </a:extLst>
          </p:cNvPr>
          <p:cNvSpPr/>
          <p:nvPr/>
        </p:nvSpPr>
        <p:spPr>
          <a:xfrm>
            <a:off x="8222940" y="-1656647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0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0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7" name="Freeform: Shape 646">
            <a:extLst>
              <a:ext uri="{FF2B5EF4-FFF2-40B4-BE49-F238E27FC236}">
                <a16:creationId xmlns:a16="http://schemas.microsoft.com/office/drawing/2014/main" id="{44A3302E-A73C-D24E-0496-E59BBEACBF1D}"/>
              </a:ext>
            </a:extLst>
          </p:cNvPr>
          <p:cNvSpPr/>
          <p:nvPr/>
        </p:nvSpPr>
        <p:spPr>
          <a:xfrm>
            <a:off x="10627891" y="3032660"/>
            <a:ext cx="593974" cy="473678"/>
          </a:xfrm>
          <a:custGeom>
            <a:avLst/>
            <a:gdLst>
              <a:gd name="connsiteX0" fmla="*/ 242930 w 593974"/>
              <a:gd name="connsiteY0" fmla="*/ 169054 h 473678"/>
              <a:gd name="connsiteX1" fmla="*/ 593974 w 593974"/>
              <a:gd name="connsiteY1" fmla="*/ 0 h 473678"/>
              <a:gd name="connsiteX2" fmla="*/ 351044 w 593974"/>
              <a:gd name="connsiteY2" fmla="*/ 304625 h 473678"/>
              <a:gd name="connsiteX3" fmla="*/ 0 w 593974"/>
              <a:gd name="connsiteY3" fmla="*/ 473678 h 473678"/>
              <a:gd name="connsiteX4" fmla="*/ 242930 w 593974"/>
              <a:gd name="connsiteY4" fmla="*/ 169054 h 473678"/>
              <a:gd name="connsiteX5" fmla="*/ 24293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169054"/>
                </a:moveTo>
                <a:lnTo>
                  <a:pt x="593974" y="0"/>
                </a:lnTo>
                <a:lnTo>
                  <a:pt x="351044" y="304625"/>
                </a:lnTo>
                <a:lnTo>
                  <a:pt x="0" y="473678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8" name="Freeform: Shape 647">
            <a:extLst>
              <a:ext uri="{FF2B5EF4-FFF2-40B4-BE49-F238E27FC236}">
                <a16:creationId xmlns:a16="http://schemas.microsoft.com/office/drawing/2014/main" id="{D08BFAB7-5839-B58A-EBCC-DC8B7C2FEC65}"/>
              </a:ext>
            </a:extLst>
          </p:cNvPr>
          <p:cNvSpPr/>
          <p:nvPr/>
        </p:nvSpPr>
        <p:spPr>
          <a:xfrm>
            <a:off x="890442" y="8026594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9" name="Freeform: Shape 648">
            <a:extLst>
              <a:ext uri="{FF2B5EF4-FFF2-40B4-BE49-F238E27FC236}">
                <a16:creationId xmlns:a16="http://schemas.microsoft.com/office/drawing/2014/main" id="{3C13866C-B4BC-BF3B-BD64-ECF0C59B8C5D}"/>
              </a:ext>
            </a:extLst>
          </p:cNvPr>
          <p:cNvSpPr/>
          <p:nvPr/>
        </p:nvSpPr>
        <p:spPr>
          <a:xfrm>
            <a:off x="149768" y="6488569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7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7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0" name="Freeform: Shape 649">
            <a:extLst>
              <a:ext uri="{FF2B5EF4-FFF2-40B4-BE49-F238E27FC236}">
                <a16:creationId xmlns:a16="http://schemas.microsoft.com/office/drawing/2014/main" id="{F284E19C-AF8E-F70D-B91F-342F10B3BF26}"/>
              </a:ext>
            </a:extLst>
          </p:cNvPr>
          <p:cNvSpPr/>
          <p:nvPr/>
        </p:nvSpPr>
        <p:spPr>
          <a:xfrm>
            <a:off x="-444205" y="5255170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1" name="Freeform: Shape 650">
            <a:extLst>
              <a:ext uri="{FF2B5EF4-FFF2-40B4-BE49-F238E27FC236}">
                <a16:creationId xmlns:a16="http://schemas.microsoft.com/office/drawing/2014/main" id="{AAED8E59-DC2E-ED62-995D-E8EE6B288D3F}"/>
              </a:ext>
            </a:extLst>
          </p:cNvPr>
          <p:cNvSpPr/>
          <p:nvPr/>
        </p:nvSpPr>
        <p:spPr>
          <a:xfrm>
            <a:off x="-1184878" y="3717146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2" name="Freeform: Shape 651">
            <a:extLst>
              <a:ext uri="{FF2B5EF4-FFF2-40B4-BE49-F238E27FC236}">
                <a16:creationId xmlns:a16="http://schemas.microsoft.com/office/drawing/2014/main" id="{36B92517-8B28-1C96-1D07-877B97845133}"/>
              </a:ext>
            </a:extLst>
          </p:cNvPr>
          <p:cNvSpPr/>
          <p:nvPr/>
        </p:nvSpPr>
        <p:spPr>
          <a:xfrm>
            <a:off x="63067" y="6108709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5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5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3" name="Freeform: Shape 652">
            <a:extLst>
              <a:ext uri="{FF2B5EF4-FFF2-40B4-BE49-F238E27FC236}">
                <a16:creationId xmlns:a16="http://schemas.microsoft.com/office/drawing/2014/main" id="{FC12721B-DF4C-C320-B775-2C83678AC434}"/>
              </a:ext>
            </a:extLst>
          </p:cNvPr>
          <p:cNvSpPr/>
          <p:nvPr/>
        </p:nvSpPr>
        <p:spPr>
          <a:xfrm>
            <a:off x="-1271579" y="3337285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4" name="Freeform: Shape 653">
            <a:extLst>
              <a:ext uri="{FF2B5EF4-FFF2-40B4-BE49-F238E27FC236}">
                <a16:creationId xmlns:a16="http://schemas.microsoft.com/office/drawing/2014/main" id="{A5FBD1DA-F5D1-47AC-3C57-B05E5E9FFDB9}"/>
              </a:ext>
            </a:extLst>
          </p:cNvPr>
          <p:cNvSpPr/>
          <p:nvPr/>
        </p:nvSpPr>
        <p:spPr>
          <a:xfrm>
            <a:off x="414111" y="7646732"/>
            <a:ext cx="437744" cy="548914"/>
          </a:xfrm>
          <a:custGeom>
            <a:avLst/>
            <a:gdLst>
              <a:gd name="connsiteX0" fmla="*/ 0 w 437744"/>
              <a:gd name="connsiteY0" fmla="*/ 169055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5 h 548914"/>
              <a:gd name="connsiteX4" fmla="*/ 0 w 437744"/>
              <a:gd name="connsiteY4" fmla="*/ 169055 h 548914"/>
              <a:gd name="connsiteX5" fmla="*/ 0 w 437744"/>
              <a:gd name="connsiteY5" fmla="*/ 169055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5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5"/>
                </a:lnTo>
                <a:lnTo>
                  <a:pt x="0" y="169055"/>
                </a:lnTo>
                <a:lnTo>
                  <a:pt x="0" y="1690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5" name="Freeform: Shape 654">
            <a:extLst>
              <a:ext uri="{FF2B5EF4-FFF2-40B4-BE49-F238E27FC236}">
                <a16:creationId xmlns:a16="http://schemas.microsoft.com/office/drawing/2014/main" id="{42445023-F971-B32B-1CCA-0B573CDB3EA5}"/>
              </a:ext>
            </a:extLst>
          </p:cNvPr>
          <p:cNvSpPr/>
          <p:nvPr/>
        </p:nvSpPr>
        <p:spPr>
          <a:xfrm>
            <a:off x="1397715" y="8880132"/>
            <a:ext cx="437744" cy="548914"/>
          </a:xfrm>
          <a:custGeom>
            <a:avLst/>
            <a:gdLst>
              <a:gd name="connsiteX0" fmla="*/ 0 w 437744"/>
              <a:gd name="connsiteY0" fmla="*/ 169055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5 h 548914"/>
              <a:gd name="connsiteX4" fmla="*/ 0 w 437744"/>
              <a:gd name="connsiteY4" fmla="*/ 169055 h 548914"/>
              <a:gd name="connsiteX5" fmla="*/ 0 w 437744"/>
              <a:gd name="connsiteY5" fmla="*/ 169055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5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5"/>
                </a:lnTo>
                <a:lnTo>
                  <a:pt x="0" y="169055"/>
                </a:lnTo>
                <a:lnTo>
                  <a:pt x="0" y="1690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6" name="Freeform: Shape 655">
            <a:extLst>
              <a:ext uri="{FF2B5EF4-FFF2-40B4-BE49-F238E27FC236}">
                <a16:creationId xmlns:a16="http://schemas.microsoft.com/office/drawing/2014/main" id="{6ED91934-9045-B3F8-2AED-230273EF974F}"/>
              </a:ext>
            </a:extLst>
          </p:cNvPr>
          <p:cNvSpPr/>
          <p:nvPr/>
        </p:nvSpPr>
        <p:spPr>
          <a:xfrm>
            <a:off x="-1163465" y="4266060"/>
            <a:ext cx="593973" cy="473678"/>
          </a:xfrm>
          <a:custGeom>
            <a:avLst/>
            <a:gdLst>
              <a:gd name="connsiteX0" fmla="*/ 242930 w 593973"/>
              <a:gd name="connsiteY0" fmla="*/ 169054 h 473678"/>
              <a:gd name="connsiteX1" fmla="*/ 593974 w 593973"/>
              <a:gd name="connsiteY1" fmla="*/ 0 h 473678"/>
              <a:gd name="connsiteX2" fmla="*/ 351044 w 593973"/>
              <a:gd name="connsiteY2" fmla="*/ 304624 h 473678"/>
              <a:gd name="connsiteX3" fmla="*/ 0 w 593973"/>
              <a:gd name="connsiteY3" fmla="*/ 473678 h 473678"/>
              <a:gd name="connsiteX4" fmla="*/ 242930 w 593973"/>
              <a:gd name="connsiteY4" fmla="*/ 169054 h 473678"/>
              <a:gd name="connsiteX5" fmla="*/ 24293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242930" y="169054"/>
                </a:moveTo>
                <a:lnTo>
                  <a:pt x="593974" y="0"/>
                </a:lnTo>
                <a:lnTo>
                  <a:pt x="351044" y="304624"/>
                </a:lnTo>
                <a:lnTo>
                  <a:pt x="0" y="473678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7" name="Freeform: Shape 656">
            <a:extLst>
              <a:ext uri="{FF2B5EF4-FFF2-40B4-BE49-F238E27FC236}">
                <a16:creationId xmlns:a16="http://schemas.microsoft.com/office/drawing/2014/main" id="{175A34E0-D0D5-E25C-75F8-B85205E86A2D}"/>
              </a:ext>
            </a:extLst>
          </p:cNvPr>
          <p:cNvSpPr/>
          <p:nvPr/>
        </p:nvSpPr>
        <p:spPr>
          <a:xfrm>
            <a:off x="6558661" y="3032660"/>
            <a:ext cx="680675" cy="853539"/>
          </a:xfrm>
          <a:custGeom>
            <a:avLst/>
            <a:gdLst>
              <a:gd name="connsiteX0" fmla="*/ 86701 w 680675"/>
              <a:gd name="connsiteY0" fmla="*/ 684485 h 853539"/>
              <a:gd name="connsiteX1" fmla="*/ 0 w 680675"/>
              <a:gd name="connsiteY1" fmla="*/ 304625 h 853539"/>
              <a:gd name="connsiteX2" fmla="*/ 242930 w 680675"/>
              <a:gd name="connsiteY2" fmla="*/ 0 h 853539"/>
              <a:gd name="connsiteX3" fmla="*/ 593974 w 680675"/>
              <a:gd name="connsiteY3" fmla="*/ 169054 h 853539"/>
              <a:gd name="connsiteX4" fmla="*/ 680675 w 680675"/>
              <a:gd name="connsiteY4" fmla="*/ 548914 h 853539"/>
              <a:gd name="connsiteX5" fmla="*/ 437745 w 680675"/>
              <a:gd name="connsiteY5" fmla="*/ 853539 h 853539"/>
              <a:gd name="connsiteX6" fmla="*/ 86701 w 680675"/>
              <a:gd name="connsiteY6" fmla="*/ 684485 h 853539"/>
              <a:gd name="connsiteX7" fmla="*/ 86701 w 680675"/>
              <a:gd name="connsiteY7" fmla="*/ 684485 h 853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675" h="853539">
                <a:moveTo>
                  <a:pt x="86701" y="684485"/>
                </a:moveTo>
                <a:lnTo>
                  <a:pt x="0" y="304625"/>
                </a:lnTo>
                <a:lnTo>
                  <a:pt x="242930" y="0"/>
                </a:lnTo>
                <a:lnTo>
                  <a:pt x="593974" y="169054"/>
                </a:lnTo>
                <a:lnTo>
                  <a:pt x="680675" y="548914"/>
                </a:lnTo>
                <a:lnTo>
                  <a:pt x="437745" y="853539"/>
                </a:lnTo>
                <a:lnTo>
                  <a:pt x="86701" y="684485"/>
                </a:lnTo>
                <a:lnTo>
                  <a:pt x="86701" y="684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8" name="Freeform: Shape 657">
            <a:extLst>
              <a:ext uri="{FF2B5EF4-FFF2-40B4-BE49-F238E27FC236}">
                <a16:creationId xmlns:a16="http://schemas.microsoft.com/office/drawing/2014/main" id="{A1C8E342-46A5-6144-C970-871278F5AACD}"/>
              </a:ext>
            </a:extLst>
          </p:cNvPr>
          <p:cNvSpPr/>
          <p:nvPr/>
        </p:nvSpPr>
        <p:spPr>
          <a:xfrm>
            <a:off x="5817988" y="4875309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5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9" name="Freeform: Shape 658">
            <a:extLst>
              <a:ext uri="{FF2B5EF4-FFF2-40B4-BE49-F238E27FC236}">
                <a16:creationId xmlns:a16="http://schemas.microsoft.com/office/drawing/2014/main" id="{543986E4-E233-5CD9-AA0F-19BCDE2D5C0F}"/>
              </a:ext>
            </a:extLst>
          </p:cNvPr>
          <p:cNvSpPr/>
          <p:nvPr/>
        </p:nvSpPr>
        <p:spPr>
          <a:xfrm>
            <a:off x="5224014" y="6108709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5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0" name="Freeform: Shape 659">
            <a:extLst>
              <a:ext uri="{FF2B5EF4-FFF2-40B4-BE49-F238E27FC236}">
                <a16:creationId xmlns:a16="http://schemas.microsoft.com/office/drawing/2014/main" id="{61590C31-D459-F5E0-D22E-23A320B552CD}"/>
              </a:ext>
            </a:extLst>
          </p:cNvPr>
          <p:cNvSpPr/>
          <p:nvPr/>
        </p:nvSpPr>
        <p:spPr>
          <a:xfrm>
            <a:off x="8222940" y="-118623"/>
            <a:ext cx="437744" cy="548914"/>
          </a:xfrm>
          <a:custGeom>
            <a:avLst/>
            <a:gdLst>
              <a:gd name="connsiteX0" fmla="*/ 86700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0 w 437744"/>
              <a:gd name="connsiteY4" fmla="*/ 379861 h 548914"/>
              <a:gd name="connsiteX5" fmla="*/ 8670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0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0" y="379861"/>
                </a:lnTo>
                <a:lnTo>
                  <a:pt x="8670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1" name="Freeform: Shape 660">
            <a:extLst>
              <a:ext uri="{FF2B5EF4-FFF2-40B4-BE49-F238E27FC236}">
                <a16:creationId xmlns:a16="http://schemas.microsoft.com/office/drawing/2014/main" id="{54C08F0D-46EA-823F-8092-CDCA3272B459}"/>
              </a:ext>
            </a:extLst>
          </p:cNvPr>
          <p:cNvSpPr/>
          <p:nvPr/>
        </p:nvSpPr>
        <p:spPr>
          <a:xfrm>
            <a:off x="4396640" y="8026594"/>
            <a:ext cx="437744" cy="548914"/>
          </a:xfrm>
          <a:custGeom>
            <a:avLst/>
            <a:gdLst>
              <a:gd name="connsiteX0" fmla="*/ 86701 w 437744"/>
              <a:gd name="connsiteY0" fmla="*/ 379860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0 h 548914"/>
              <a:gd name="connsiteX5" fmla="*/ 86701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0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2" name="Freeform: Shape 661">
            <a:extLst>
              <a:ext uri="{FF2B5EF4-FFF2-40B4-BE49-F238E27FC236}">
                <a16:creationId xmlns:a16="http://schemas.microsoft.com/office/drawing/2014/main" id="{59988F17-55AE-4E42-8D39-17F168D7A096}"/>
              </a:ext>
            </a:extLst>
          </p:cNvPr>
          <p:cNvSpPr/>
          <p:nvPr/>
        </p:nvSpPr>
        <p:spPr>
          <a:xfrm>
            <a:off x="8573983" y="-1656647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3" name="Freeform: Shape 662">
            <a:extLst>
              <a:ext uri="{FF2B5EF4-FFF2-40B4-BE49-F238E27FC236}">
                <a16:creationId xmlns:a16="http://schemas.microsoft.com/office/drawing/2014/main" id="{31028E15-D9D2-1A5A-B97E-16FD138DA7F6}"/>
              </a:ext>
            </a:extLst>
          </p:cNvPr>
          <p:cNvSpPr/>
          <p:nvPr/>
        </p:nvSpPr>
        <p:spPr>
          <a:xfrm>
            <a:off x="5224014" y="5804084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4" name="Freeform: Shape 663">
            <a:extLst>
              <a:ext uri="{FF2B5EF4-FFF2-40B4-BE49-F238E27FC236}">
                <a16:creationId xmlns:a16="http://schemas.microsoft.com/office/drawing/2014/main" id="{977BF68D-4747-AEBA-748C-9DD2BB661E28}"/>
              </a:ext>
            </a:extLst>
          </p:cNvPr>
          <p:cNvSpPr/>
          <p:nvPr/>
        </p:nvSpPr>
        <p:spPr>
          <a:xfrm>
            <a:off x="4240411" y="7037484"/>
            <a:ext cx="593974" cy="473678"/>
          </a:xfrm>
          <a:custGeom>
            <a:avLst/>
            <a:gdLst>
              <a:gd name="connsiteX0" fmla="*/ 0 w 593974"/>
              <a:gd name="connsiteY0" fmla="*/ 304624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4 h 473678"/>
              <a:gd name="connsiteX5" fmla="*/ 0 w 593974"/>
              <a:gd name="connsiteY5" fmla="*/ 30462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4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5" name="Freeform: Shape 664">
            <a:extLst>
              <a:ext uri="{FF2B5EF4-FFF2-40B4-BE49-F238E27FC236}">
                <a16:creationId xmlns:a16="http://schemas.microsoft.com/office/drawing/2014/main" id="{8531F9C4-2C76-1AF1-615D-60DB42CDF9D7}"/>
              </a:ext>
            </a:extLst>
          </p:cNvPr>
          <p:cNvSpPr/>
          <p:nvPr/>
        </p:nvSpPr>
        <p:spPr>
          <a:xfrm>
            <a:off x="7239336" y="2179121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6" name="Freeform: Shape 665">
            <a:extLst>
              <a:ext uri="{FF2B5EF4-FFF2-40B4-BE49-F238E27FC236}">
                <a16:creationId xmlns:a16="http://schemas.microsoft.com/office/drawing/2014/main" id="{D3F5B03D-E9CC-306F-B89F-3579B615365D}"/>
              </a:ext>
            </a:extLst>
          </p:cNvPr>
          <p:cNvSpPr/>
          <p:nvPr/>
        </p:nvSpPr>
        <p:spPr>
          <a:xfrm>
            <a:off x="4240411" y="8406454"/>
            <a:ext cx="593974" cy="473678"/>
          </a:xfrm>
          <a:custGeom>
            <a:avLst/>
            <a:gdLst>
              <a:gd name="connsiteX0" fmla="*/ 0 w 593974"/>
              <a:gd name="connsiteY0" fmla="*/ 304624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4 h 473678"/>
              <a:gd name="connsiteX5" fmla="*/ 0 w 593974"/>
              <a:gd name="connsiteY5" fmla="*/ 30462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4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7" name="Freeform: Shape 666">
            <a:extLst>
              <a:ext uri="{FF2B5EF4-FFF2-40B4-BE49-F238E27FC236}">
                <a16:creationId xmlns:a16="http://schemas.microsoft.com/office/drawing/2014/main" id="{BEA75148-0B28-265D-6F04-BBB96D5EECF1}"/>
              </a:ext>
            </a:extLst>
          </p:cNvPr>
          <p:cNvSpPr/>
          <p:nvPr/>
        </p:nvSpPr>
        <p:spPr>
          <a:xfrm>
            <a:off x="7628965" y="810151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8" name="Freeform: Shape 667">
            <a:extLst>
              <a:ext uri="{FF2B5EF4-FFF2-40B4-BE49-F238E27FC236}">
                <a16:creationId xmlns:a16="http://schemas.microsoft.com/office/drawing/2014/main" id="{3FC3BFEC-86BC-A7EB-EB4B-686CB4541D67}"/>
              </a:ext>
            </a:extLst>
          </p:cNvPr>
          <p:cNvSpPr/>
          <p:nvPr/>
        </p:nvSpPr>
        <p:spPr>
          <a:xfrm>
            <a:off x="8222940" y="-423247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9" name="Freeform: Shape 668">
            <a:extLst>
              <a:ext uri="{FF2B5EF4-FFF2-40B4-BE49-F238E27FC236}">
                <a16:creationId xmlns:a16="http://schemas.microsoft.com/office/drawing/2014/main" id="{E3F806AE-9086-90D8-E376-26615CC6D0AB}"/>
              </a:ext>
            </a:extLst>
          </p:cNvPr>
          <p:cNvSpPr/>
          <p:nvPr/>
        </p:nvSpPr>
        <p:spPr>
          <a:xfrm>
            <a:off x="2819063" y="3886200"/>
            <a:ext cx="680674" cy="853538"/>
          </a:xfrm>
          <a:custGeom>
            <a:avLst/>
            <a:gdLst>
              <a:gd name="connsiteX0" fmla="*/ 86701 w 680674"/>
              <a:gd name="connsiteY0" fmla="*/ 684485 h 853538"/>
              <a:gd name="connsiteX1" fmla="*/ 0 w 680674"/>
              <a:gd name="connsiteY1" fmla="*/ 304625 h 853538"/>
              <a:gd name="connsiteX2" fmla="*/ 242930 w 680674"/>
              <a:gd name="connsiteY2" fmla="*/ 0 h 853538"/>
              <a:gd name="connsiteX3" fmla="*/ 593974 w 680674"/>
              <a:gd name="connsiteY3" fmla="*/ 169054 h 853538"/>
              <a:gd name="connsiteX4" fmla="*/ 680675 w 680674"/>
              <a:gd name="connsiteY4" fmla="*/ 548915 h 853538"/>
              <a:gd name="connsiteX5" fmla="*/ 437745 w 680674"/>
              <a:gd name="connsiteY5" fmla="*/ 853539 h 853538"/>
              <a:gd name="connsiteX6" fmla="*/ 86701 w 680674"/>
              <a:gd name="connsiteY6" fmla="*/ 684485 h 853538"/>
              <a:gd name="connsiteX7" fmla="*/ 86701 w 680674"/>
              <a:gd name="connsiteY7" fmla="*/ 684485 h 853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674" h="853538">
                <a:moveTo>
                  <a:pt x="86701" y="684485"/>
                </a:moveTo>
                <a:lnTo>
                  <a:pt x="0" y="304625"/>
                </a:lnTo>
                <a:lnTo>
                  <a:pt x="242930" y="0"/>
                </a:lnTo>
                <a:lnTo>
                  <a:pt x="593974" y="169054"/>
                </a:lnTo>
                <a:lnTo>
                  <a:pt x="680675" y="548915"/>
                </a:lnTo>
                <a:lnTo>
                  <a:pt x="437745" y="853539"/>
                </a:lnTo>
                <a:lnTo>
                  <a:pt x="86701" y="684485"/>
                </a:lnTo>
                <a:lnTo>
                  <a:pt x="86701" y="684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0" name="Freeform: Shape 669">
            <a:extLst>
              <a:ext uri="{FF2B5EF4-FFF2-40B4-BE49-F238E27FC236}">
                <a16:creationId xmlns:a16="http://schemas.microsoft.com/office/drawing/2014/main" id="{B2A32B36-2306-A3F8-E853-D7D71D061001}"/>
              </a:ext>
            </a:extLst>
          </p:cNvPr>
          <p:cNvSpPr/>
          <p:nvPr/>
        </p:nvSpPr>
        <p:spPr>
          <a:xfrm>
            <a:off x="3802666" y="2348175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5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1" name="Freeform: Shape 670">
            <a:extLst>
              <a:ext uri="{FF2B5EF4-FFF2-40B4-BE49-F238E27FC236}">
                <a16:creationId xmlns:a16="http://schemas.microsoft.com/office/drawing/2014/main" id="{8649E752-6842-55B0-AD7E-ABBC1FE3568C}"/>
              </a:ext>
            </a:extLst>
          </p:cNvPr>
          <p:cNvSpPr/>
          <p:nvPr/>
        </p:nvSpPr>
        <p:spPr>
          <a:xfrm>
            <a:off x="1397715" y="7342108"/>
            <a:ext cx="437744" cy="548914"/>
          </a:xfrm>
          <a:custGeom>
            <a:avLst/>
            <a:gdLst>
              <a:gd name="connsiteX0" fmla="*/ 86701 w 437744"/>
              <a:gd name="connsiteY0" fmla="*/ 379860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0 h 548914"/>
              <a:gd name="connsiteX5" fmla="*/ 86701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0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2" name="Freeform: Shape 671">
            <a:extLst>
              <a:ext uri="{FF2B5EF4-FFF2-40B4-BE49-F238E27FC236}">
                <a16:creationId xmlns:a16="http://schemas.microsoft.com/office/drawing/2014/main" id="{479383A3-25AF-FD3C-2D8E-46FBC8A75643}"/>
              </a:ext>
            </a:extLst>
          </p:cNvPr>
          <p:cNvSpPr/>
          <p:nvPr/>
        </p:nvSpPr>
        <p:spPr>
          <a:xfrm>
            <a:off x="4396640" y="1114776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3" name="Freeform: Shape 672">
            <a:extLst>
              <a:ext uri="{FF2B5EF4-FFF2-40B4-BE49-F238E27FC236}">
                <a16:creationId xmlns:a16="http://schemas.microsoft.com/office/drawing/2014/main" id="{EC850D86-6CFD-AD6A-814B-C11D31614E5A}"/>
              </a:ext>
            </a:extLst>
          </p:cNvPr>
          <p:cNvSpPr/>
          <p:nvPr/>
        </p:nvSpPr>
        <p:spPr>
          <a:xfrm>
            <a:off x="1046671" y="8880132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5 h 548914"/>
              <a:gd name="connsiteX3" fmla="*/ 437745 w 437744"/>
              <a:gd name="connsiteY3" fmla="*/ 548915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5"/>
                </a:lnTo>
                <a:lnTo>
                  <a:pt x="437745" y="54891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4" name="Freeform: Shape 673">
            <a:extLst>
              <a:ext uri="{FF2B5EF4-FFF2-40B4-BE49-F238E27FC236}">
                <a16:creationId xmlns:a16="http://schemas.microsoft.com/office/drawing/2014/main" id="{8983F126-12ED-6B27-361C-217A00AAFF7C}"/>
              </a:ext>
            </a:extLst>
          </p:cNvPr>
          <p:cNvSpPr/>
          <p:nvPr/>
        </p:nvSpPr>
        <p:spPr>
          <a:xfrm>
            <a:off x="5224014" y="-803108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5" name="Freeform: Shape 674">
            <a:extLst>
              <a:ext uri="{FF2B5EF4-FFF2-40B4-BE49-F238E27FC236}">
                <a16:creationId xmlns:a16="http://schemas.microsoft.com/office/drawing/2014/main" id="{7271B535-2FC7-2234-A990-9C6194A6C361}"/>
              </a:ext>
            </a:extLst>
          </p:cNvPr>
          <p:cNvSpPr/>
          <p:nvPr/>
        </p:nvSpPr>
        <p:spPr>
          <a:xfrm>
            <a:off x="4240411" y="1494636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6" name="Freeform: Shape 675">
            <a:extLst>
              <a:ext uri="{FF2B5EF4-FFF2-40B4-BE49-F238E27FC236}">
                <a16:creationId xmlns:a16="http://schemas.microsoft.com/office/drawing/2014/main" id="{B936B967-5305-EED0-4282-53B4277A918D}"/>
              </a:ext>
            </a:extLst>
          </p:cNvPr>
          <p:cNvSpPr/>
          <p:nvPr/>
        </p:nvSpPr>
        <p:spPr>
          <a:xfrm>
            <a:off x="2225089" y="5119599"/>
            <a:ext cx="593973" cy="473678"/>
          </a:xfrm>
          <a:custGeom>
            <a:avLst/>
            <a:gdLst>
              <a:gd name="connsiteX0" fmla="*/ 0 w 593973"/>
              <a:gd name="connsiteY0" fmla="*/ 304625 h 473678"/>
              <a:gd name="connsiteX1" fmla="*/ 242930 w 593973"/>
              <a:gd name="connsiteY1" fmla="*/ 0 h 473678"/>
              <a:gd name="connsiteX2" fmla="*/ 593974 w 593973"/>
              <a:gd name="connsiteY2" fmla="*/ 169054 h 473678"/>
              <a:gd name="connsiteX3" fmla="*/ 351044 w 593973"/>
              <a:gd name="connsiteY3" fmla="*/ 473678 h 473678"/>
              <a:gd name="connsiteX4" fmla="*/ 0 w 593973"/>
              <a:gd name="connsiteY4" fmla="*/ 304625 h 473678"/>
              <a:gd name="connsiteX5" fmla="*/ 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7" name="Freeform: Shape 676">
            <a:extLst>
              <a:ext uri="{FF2B5EF4-FFF2-40B4-BE49-F238E27FC236}">
                <a16:creationId xmlns:a16="http://schemas.microsoft.com/office/drawing/2014/main" id="{B7DE77CB-5E76-C8D3-6746-535AAFE14C34}"/>
              </a:ext>
            </a:extLst>
          </p:cNvPr>
          <p:cNvSpPr/>
          <p:nvPr/>
        </p:nvSpPr>
        <p:spPr>
          <a:xfrm>
            <a:off x="5224014" y="261237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8" name="Freeform: Shape 677">
            <a:extLst>
              <a:ext uri="{FF2B5EF4-FFF2-40B4-BE49-F238E27FC236}">
                <a16:creationId xmlns:a16="http://schemas.microsoft.com/office/drawing/2014/main" id="{05FE01F0-7F38-3E3C-D09E-AD81CA57C063}"/>
              </a:ext>
            </a:extLst>
          </p:cNvPr>
          <p:cNvSpPr/>
          <p:nvPr/>
        </p:nvSpPr>
        <p:spPr>
          <a:xfrm>
            <a:off x="1835459" y="6488569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9" name="Freeform: Shape 678">
            <a:extLst>
              <a:ext uri="{FF2B5EF4-FFF2-40B4-BE49-F238E27FC236}">
                <a16:creationId xmlns:a16="http://schemas.microsoft.com/office/drawing/2014/main" id="{400F859C-4AE4-7C21-DFF6-C72FB9969E55}"/>
              </a:ext>
            </a:extLst>
          </p:cNvPr>
          <p:cNvSpPr/>
          <p:nvPr/>
        </p:nvSpPr>
        <p:spPr>
          <a:xfrm>
            <a:off x="5224014" y="-1107732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0" name="Freeform: Shape 679">
            <a:extLst>
              <a:ext uri="{FF2B5EF4-FFF2-40B4-BE49-F238E27FC236}">
                <a16:creationId xmlns:a16="http://schemas.microsoft.com/office/drawing/2014/main" id="{4B616EB0-7D36-10CB-3F0D-A7496BFF1DE8}"/>
              </a:ext>
            </a:extLst>
          </p:cNvPr>
          <p:cNvSpPr/>
          <p:nvPr/>
        </p:nvSpPr>
        <p:spPr>
          <a:xfrm>
            <a:off x="1241486" y="7721969"/>
            <a:ext cx="593973" cy="473678"/>
          </a:xfrm>
          <a:custGeom>
            <a:avLst/>
            <a:gdLst>
              <a:gd name="connsiteX0" fmla="*/ 0 w 593973"/>
              <a:gd name="connsiteY0" fmla="*/ 304625 h 473678"/>
              <a:gd name="connsiteX1" fmla="*/ 242930 w 593973"/>
              <a:gd name="connsiteY1" fmla="*/ 0 h 473678"/>
              <a:gd name="connsiteX2" fmla="*/ 593974 w 593973"/>
              <a:gd name="connsiteY2" fmla="*/ 169054 h 473678"/>
              <a:gd name="connsiteX3" fmla="*/ 351044 w 593973"/>
              <a:gd name="connsiteY3" fmla="*/ 473679 h 473678"/>
              <a:gd name="connsiteX4" fmla="*/ 0 w 593973"/>
              <a:gd name="connsiteY4" fmla="*/ 304625 h 473678"/>
              <a:gd name="connsiteX5" fmla="*/ 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1" name="Freeform: Shape 680">
            <a:extLst>
              <a:ext uri="{FF2B5EF4-FFF2-40B4-BE49-F238E27FC236}">
                <a16:creationId xmlns:a16="http://schemas.microsoft.com/office/drawing/2014/main" id="{A45D9A2E-E559-CD44-CE2F-D42677921790}"/>
              </a:ext>
            </a:extLst>
          </p:cNvPr>
          <p:cNvSpPr/>
          <p:nvPr/>
        </p:nvSpPr>
        <p:spPr>
          <a:xfrm>
            <a:off x="8222940" y="2652800"/>
            <a:ext cx="680674" cy="853538"/>
          </a:xfrm>
          <a:custGeom>
            <a:avLst/>
            <a:gdLst>
              <a:gd name="connsiteX0" fmla="*/ 86700 w 680674"/>
              <a:gd name="connsiteY0" fmla="*/ 684485 h 853538"/>
              <a:gd name="connsiteX1" fmla="*/ 0 w 680674"/>
              <a:gd name="connsiteY1" fmla="*/ 304625 h 853538"/>
              <a:gd name="connsiteX2" fmla="*/ 242930 w 680674"/>
              <a:gd name="connsiteY2" fmla="*/ 0 h 853538"/>
              <a:gd name="connsiteX3" fmla="*/ 593974 w 680674"/>
              <a:gd name="connsiteY3" fmla="*/ 169054 h 853538"/>
              <a:gd name="connsiteX4" fmla="*/ 680674 w 680674"/>
              <a:gd name="connsiteY4" fmla="*/ 548914 h 853538"/>
              <a:gd name="connsiteX5" fmla="*/ 437745 w 680674"/>
              <a:gd name="connsiteY5" fmla="*/ 853539 h 853538"/>
              <a:gd name="connsiteX6" fmla="*/ 86700 w 680674"/>
              <a:gd name="connsiteY6" fmla="*/ 684485 h 853538"/>
              <a:gd name="connsiteX7" fmla="*/ 86700 w 680674"/>
              <a:gd name="connsiteY7" fmla="*/ 684485 h 853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674" h="853538">
                <a:moveTo>
                  <a:pt x="86700" y="684485"/>
                </a:moveTo>
                <a:lnTo>
                  <a:pt x="0" y="304625"/>
                </a:lnTo>
                <a:lnTo>
                  <a:pt x="242930" y="0"/>
                </a:lnTo>
                <a:lnTo>
                  <a:pt x="593974" y="169054"/>
                </a:lnTo>
                <a:lnTo>
                  <a:pt x="680674" y="548914"/>
                </a:lnTo>
                <a:lnTo>
                  <a:pt x="437745" y="853539"/>
                </a:lnTo>
                <a:lnTo>
                  <a:pt x="86700" y="684485"/>
                </a:lnTo>
                <a:lnTo>
                  <a:pt x="86700" y="684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2" name="Freeform: Shape 681">
            <a:extLst>
              <a:ext uri="{FF2B5EF4-FFF2-40B4-BE49-F238E27FC236}">
                <a16:creationId xmlns:a16="http://schemas.microsoft.com/office/drawing/2014/main" id="{E3715AD0-D379-82A1-08C3-7BE95DDBAC31}"/>
              </a:ext>
            </a:extLst>
          </p:cNvPr>
          <p:cNvSpPr/>
          <p:nvPr/>
        </p:nvSpPr>
        <p:spPr>
          <a:xfrm>
            <a:off x="7152635" y="4570684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5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3" name="Freeform: Shape 682">
            <a:extLst>
              <a:ext uri="{FF2B5EF4-FFF2-40B4-BE49-F238E27FC236}">
                <a16:creationId xmlns:a16="http://schemas.microsoft.com/office/drawing/2014/main" id="{2A21DF63-00AF-78FE-2603-E3F6C1680159}"/>
              </a:ext>
            </a:extLst>
          </p:cNvPr>
          <p:cNvSpPr/>
          <p:nvPr/>
        </p:nvSpPr>
        <p:spPr>
          <a:xfrm>
            <a:off x="9206543" y="1114776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4" name="Freeform: Shape 683">
            <a:extLst>
              <a:ext uri="{FF2B5EF4-FFF2-40B4-BE49-F238E27FC236}">
                <a16:creationId xmlns:a16="http://schemas.microsoft.com/office/drawing/2014/main" id="{5B32D3B3-84EB-981A-C783-C1203EDD5BFA}"/>
              </a:ext>
            </a:extLst>
          </p:cNvPr>
          <p:cNvSpPr/>
          <p:nvPr/>
        </p:nvSpPr>
        <p:spPr>
          <a:xfrm>
            <a:off x="6801592" y="6108709"/>
            <a:ext cx="437744" cy="548914"/>
          </a:xfrm>
          <a:custGeom>
            <a:avLst/>
            <a:gdLst>
              <a:gd name="connsiteX0" fmla="*/ 86700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5 h 548914"/>
              <a:gd name="connsiteX4" fmla="*/ 86700 w 437744"/>
              <a:gd name="connsiteY4" fmla="*/ 379861 h 548914"/>
              <a:gd name="connsiteX5" fmla="*/ 8670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0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5"/>
                </a:lnTo>
                <a:lnTo>
                  <a:pt x="86700" y="379861"/>
                </a:lnTo>
                <a:lnTo>
                  <a:pt x="8670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5" name="Freeform: Shape 684">
            <a:extLst>
              <a:ext uri="{FF2B5EF4-FFF2-40B4-BE49-F238E27FC236}">
                <a16:creationId xmlns:a16="http://schemas.microsoft.com/office/drawing/2014/main" id="{A60EA56B-78AE-B9CB-6F52-2705CBABD41F}"/>
              </a:ext>
            </a:extLst>
          </p:cNvPr>
          <p:cNvSpPr/>
          <p:nvPr/>
        </p:nvSpPr>
        <p:spPr>
          <a:xfrm>
            <a:off x="5817988" y="7342108"/>
            <a:ext cx="437744" cy="548914"/>
          </a:xfrm>
          <a:custGeom>
            <a:avLst/>
            <a:gdLst>
              <a:gd name="connsiteX0" fmla="*/ 86701 w 437744"/>
              <a:gd name="connsiteY0" fmla="*/ 379860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0 h 548914"/>
              <a:gd name="connsiteX5" fmla="*/ 86701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0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6" name="Freeform: Shape 685">
            <a:extLst>
              <a:ext uri="{FF2B5EF4-FFF2-40B4-BE49-F238E27FC236}">
                <a16:creationId xmlns:a16="http://schemas.microsoft.com/office/drawing/2014/main" id="{CE4026F3-3A6C-0A9F-0E6E-B979FDDD5165}"/>
              </a:ext>
            </a:extLst>
          </p:cNvPr>
          <p:cNvSpPr/>
          <p:nvPr/>
        </p:nvSpPr>
        <p:spPr>
          <a:xfrm>
            <a:off x="6645362" y="6488569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7" name="Freeform: Shape 686">
            <a:extLst>
              <a:ext uri="{FF2B5EF4-FFF2-40B4-BE49-F238E27FC236}">
                <a16:creationId xmlns:a16="http://schemas.microsoft.com/office/drawing/2014/main" id="{96CEEF2F-0703-6C53-F491-35EF2C9CDAF0}"/>
              </a:ext>
            </a:extLst>
          </p:cNvPr>
          <p:cNvSpPr/>
          <p:nvPr/>
        </p:nvSpPr>
        <p:spPr>
          <a:xfrm>
            <a:off x="7628965" y="3886200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8" name="Freeform: Shape 687">
            <a:extLst>
              <a:ext uri="{FF2B5EF4-FFF2-40B4-BE49-F238E27FC236}">
                <a16:creationId xmlns:a16="http://schemas.microsoft.com/office/drawing/2014/main" id="{A78A092D-29ED-662D-81BD-CF4AE3174F22}"/>
              </a:ext>
            </a:extLst>
          </p:cNvPr>
          <p:cNvSpPr/>
          <p:nvPr/>
        </p:nvSpPr>
        <p:spPr>
          <a:xfrm>
            <a:off x="5661759" y="7721969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9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9" name="Freeform: Shape 688">
            <a:extLst>
              <a:ext uri="{FF2B5EF4-FFF2-40B4-BE49-F238E27FC236}">
                <a16:creationId xmlns:a16="http://schemas.microsoft.com/office/drawing/2014/main" id="{8F216F2E-3D54-D741-A227-2166852A52FF}"/>
              </a:ext>
            </a:extLst>
          </p:cNvPr>
          <p:cNvSpPr/>
          <p:nvPr/>
        </p:nvSpPr>
        <p:spPr>
          <a:xfrm>
            <a:off x="8660684" y="1494636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0" name="Freeform: Shape 689">
            <a:extLst>
              <a:ext uri="{FF2B5EF4-FFF2-40B4-BE49-F238E27FC236}">
                <a16:creationId xmlns:a16="http://schemas.microsoft.com/office/drawing/2014/main" id="{67E7716A-0A00-E4EB-32C2-6D06F8C7A74B}"/>
              </a:ext>
            </a:extLst>
          </p:cNvPr>
          <p:cNvSpPr/>
          <p:nvPr/>
        </p:nvSpPr>
        <p:spPr>
          <a:xfrm>
            <a:off x="9644287" y="261237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1" name="Freeform: Shape 690">
            <a:extLst>
              <a:ext uri="{FF2B5EF4-FFF2-40B4-BE49-F238E27FC236}">
                <a16:creationId xmlns:a16="http://schemas.microsoft.com/office/drawing/2014/main" id="{626C9A7B-77E7-4F5F-7FFF-C4B344AA89D2}"/>
              </a:ext>
            </a:extLst>
          </p:cNvPr>
          <p:cNvSpPr/>
          <p:nvPr/>
        </p:nvSpPr>
        <p:spPr>
          <a:xfrm>
            <a:off x="1154785" y="4266060"/>
            <a:ext cx="680674" cy="853538"/>
          </a:xfrm>
          <a:custGeom>
            <a:avLst/>
            <a:gdLst>
              <a:gd name="connsiteX0" fmla="*/ 86701 w 680674"/>
              <a:gd name="connsiteY0" fmla="*/ 684485 h 853538"/>
              <a:gd name="connsiteX1" fmla="*/ 0 w 680674"/>
              <a:gd name="connsiteY1" fmla="*/ 304624 h 853538"/>
              <a:gd name="connsiteX2" fmla="*/ 242930 w 680674"/>
              <a:gd name="connsiteY2" fmla="*/ 0 h 853538"/>
              <a:gd name="connsiteX3" fmla="*/ 593974 w 680674"/>
              <a:gd name="connsiteY3" fmla="*/ 169054 h 853538"/>
              <a:gd name="connsiteX4" fmla="*/ 680675 w 680674"/>
              <a:gd name="connsiteY4" fmla="*/ 548914 h 853538"/>
              <a:gd name="connsiteX5" fmla="*/ 437745 w 680674"/>
              <a:gd name="connsiteY5" fmla="*/ 853539 h 853538"/>
              <a:gd name="connsiteX6" fmla="*/ 86701 w 680674"/>
              <a:gd name="connsiteY6" fmla="*/ 684485 h 853538"/>
              <a:gd name="connsiteX7" fmla="*/ 86701 w 680674"/>
              <a:gd name="connsiteY7" fmla="*/ 684485 h 853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674" h="853538">
                <a:moveTo>
                  <a:pt x="86701" y="684485"/>
                </a:moveTo>
                <a:lnTo>
                  <a:pt x="0" y="304624"/>
                </a:lnTo>
                <a:lnTo>
                  <a:pt x="242930" y="0"/>
                </a:lnTo>
                <a:lnTo>
                  <a:pt x="593974" y="169054"/>
                </a:lnTo>
                <a:lnTo>
                  <a:pt x="680675" y="548914"/>
                </a:lnTo>
                <a:lnTo>
                  <a:pt x="437745" y="853539"/>
                </a:lnTo>
                <a:lnTo>
                  <a:pt x="86701" y="684485"/>
                </a:lnTo>
                <a:lnTo>
                  <a:pt x="86701" y="684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2" name="Freeform: Shape 691">
            <a:extLst>
              <a:ext uri="{FF2B5EF4-FFF2-40B4-BE49-F238E27FC236}">
                <a16:creationId xmlns:a16="http://schemas.microsoft.com/office/drawing/2014/main" id="{8ADB7692-97F5-F203-6532-B815870DAFFE}"/>
              </a:ext>
            </a:extLst>
          </p:cNvPr>
          <p:cNvSpPr/>
          <p:nvPr/>
        </p:nvSpPr>
        <p:spPr>
          <a:xfrm>
            <a:off x="414111" y="6108709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5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3" name="Freeform: Shape 692">
            <a:extLst>
              <a:ext uri="{FF2B5EF4-FFF2-40B4-BE49-F238E27FC236}">
                <a16:creationId xmlns:a16="http://schemas.microsoft.com/office/drawing/2014/main" id="{7CBC82BE-2B36-743E-7624-3A75D0DD890C}"/>
              </a:ext>
            </a:extLst>
          </p:cNvPr>
          <p:cNvSpPr/>
          <p:nvPr/>
        </p:nvSpPr>
        <p:spPr>
          <a:xfrm>
            <a:off x="2468019" y="2652800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4" name="Freeform: Shape 693">
            <a:extLst>
              <a:ext uri="{FF2B5EF4-FFF2-40B4-BE49-F238E27FC236}">
                <a16:creationId xmlns:a16="http://schemas.microsoft.com/office/drawing/2014/main" id="{B51E2AF8-4792-4B3A-EB96-FDF6BDF39CCD}"/>
              </a:ext>
            </a:extLst>
          </p:cNvPr>
          <p:cNvSpPr/>
          <p:nvPr/>
        </p:nvSpPr>
        <p:spPr>
          <a:xfrm>
            <a:off x="2819063" y="1114776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5" name="Freeform: Shape 694">
            <a:extLst>
              <a:ext uri="{FF2B5EF4-FFF2-40B4-BE49-F238E27FC236}">
                <a16:creationId xmlns:a16="http://schemas.microsoft.com/office/drawing/2014/main" id="{DD309CB6-3281-EB4A-87FB-2DD882B0DC1E}"/>
              </a:ext>
            </a:extLst>
          </p:cNvPr>
          <p:cNvSpPr/>
          <p:nvPr/>
        </p:nvSpPr>
        <p:spPr>
          <a:xfrm>
            <a:off x="3802666" y="-118623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6" name="Freeform: Shape 695">
            <a:extLst>
              <a:ext uri="{FF2B5EF4-FFF2-40B4-BE49-F238E27FC236}">
                <a16:creationId xmlns:a16="http://schemas.microsoft.com/office/drawing/2014/main" id="{53111A75-4460-79AF-B2DC-3C8BC94BBBCA}"/>
              </a:ext>
            </a:extLst>
          </p:cNvPr>
          <p:cNvSpPr/>
          <p:nvPr/>
        </p:nvSpPr>
        <p:spPr>
          <a:xfrm>
            <a:off x="1835459" y="3412521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7" name="Freeform: Shape 696">
            <a:extLst>
              <a:ext uri="{FF2B5EF4-FFF2-40B4-BE49-F238E27FC236}">
                <a16:creationId xmlns:a16="http://schemas.microsoft.com/office/drawing/2014/main" id="{690D6970-620F-48A5-46FC-4478FADEED4A}"/>
              </a:ext>
            </a:extLst>
          </p:cNvPr>
          <p:cNvSpPr/>
          <p:nvPr/>
        </p:nvSpPr>
        <p:spPr>
          <a:xfrm>
            <a:off x="2819063" y="810151"/>
            <a:ext cx="593973" cy="473678"/>
          </a:xfrm>
          <a:custGeom>
            <a:avLst/>
            <a:gdLst>
              <a:gd name="connsiteX0" fmla="*/ 0 w 593973"/>
              <a:gd name="connsiteY0" fmla="*/ 304625 h 473678"/>
              <a:gd name="connsiteX1" fmla="*/ 242930 w 593973"/>
              <a:gd name="connsiteY1" fmla="*/ 0 h 473678"/>
              <a:gd name="connsiteX2" fmla="*/ 593974 w 593973"/>
              <a:gd name="connsiteY2" fmla="*/ 169054 h 473678"/>
              <a:gd name="connsiteX3" fmla="*/ 351044 w 593973"/>
              <a:gd name="connsiteY3" fmla="*/ 473678 h 473678"/>
              <a:gd name="connsiteX4" fmla="*/ 0 w 593973"/>
              <a:gd name="connsiteY4" fmla="*/ 304625 h 473678"/>
              <a:gd name="connsiteX5" fmla="*/ 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8" name="Freeform: Shape 697">
            <a:extLst>
              <a:ext uri="{FF2B5EF4-FFF2-40B4-BE49-F238E27FC236}">
                <a16:creationId xmlns:a16="http://schemas.microsoft.com/office/drawing/2014/main" id="{7BA81358-D108-22D3-CBAE-63580D787E0D}"/>
              </a:ext>
            </a:extLst>
          </p:cNvPr>
          <p:cNvSpPr/>
          <p:nvPr/>
        </p:nvSpPr>
        <p:spPr>
          <a:xfrm>
            <a:off x="3802666" y="-423247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9" name="Freeform: Shape 698">
            <a:extLst>
              <a:ext uri="{FF2B5EF4-FFF2-40B4-BE49-F238E27FC236}">
                <a16:creationId xmlns:a16="http://schemas.microsoft.com/office/drawing/2014/main" id="{68537E4B-77E3-8EEB-2719-0571D293ACF7}"/>
              </a:ext>
            </a:extLst>
          </p:cNvPr>
          <p:cNvSpPr/>
          <p:nvPr/>
        </p:nvSpPr>
        <p:spPr>
          <a:xfrm>
            <a:off x="803741" y="5804084"/>
            <a:ext cx="593973" cy="473678"/>
          </a:xfrm>
          <a:custGeom>
            <a:avLst/>
            <a:gdLst>
              <a:gd name="connsiteX0" fmla="*/ 0 w 593973"/>
              <a:gd name="connsiteY0" fmla="*/ 304625 h 473678"/>
              <a:gd name="connsiteX1" fmla="*/ 242930 w 593973"/>
              <a:gd name="connsiteY1" fmla="*/ 0 h 473678"/>
              <a:gd name="connsiteX2" fmla="*/ 593974 w 593973"/>
              <a:gd name="connsiteY2" fmla="*/ 169054 h 473678"/>
              <a:gd name="connsiteX3" fmla="*/ 351044 w 593973"/>
              <a:gd name="connsiteY3" fmla="*/ 473678 h 473678"/>
              <a:gd name="connsiteX4" fmla="*/ 0 w 593973"/>
              <a:gd name="connsiteY4" fmla="*/ 304625 h 473678"/>
              <a:gd name="connsiteX5" fmla="*/ 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0" name="Freeform: Shape 699">
            <a:extLst>
              <a:ext uri="{FF2B5EF4-FFF2-40B4-BE49-F238E27FC236}">
                <a16:creationId xmlns:a16="http://schemas.microsoft.com/office/drawing/2014/main" id="{0452432B-0DA9-EBC6-7D5C-9453AE4A338C}"/>
              </a:ext>
            </a:extLst>
          </p:cNvPr>
          <p:cNvSpPr/>
          <p:nvPr/>
        </p:nvSpPr>
        <p:spPr>
          <a:xfrm>
            <a:off x="-179861" y="7037484"/>
            <a:ext cx="593973" cy="473678"/>
          </a:xfrm>
          <a:custGeom>
            <a:avLst/>
            <a:gdLst>
              <a:gd name="connsiteX0" fmla="*/ 0 w 593973"/>
              <a:gd name="connsiteY0" fmla="*/ 304624 h 473678"/>
              <a:gd name="connsiteX1" fmla="*/ 242930 w 593973"/>
              <a:gd name="connsiteY1" fmla="*/ 0 h 473678"/>
              <a:gd name="connsiteX2" fmla="*/ 593974 w 593973"/>
              <a:gd name="connsiteY2" fmla="*/ 169054 h 473678"/>
              <a:gd name="connsiteX3" fmla="*/ 351044 w 593973"/>
              <a:gd name="connsiteY3" fmla="*/ 473678 h 473678"/>
              <a:gd name="connsiteX4" fmla="*/ 0 w 593973"/>
              <a:gd name="connsiteY4" fmla="*/ 304624 h 473678"/>
              <a:gd name="connsiteX5" fmla="*/ 0 w 593973"/>
              <a:gd name="connsiteY5" fmla="*/ 30462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4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1" name="Freeform: Shape 700">
            <a:extLst>
              <a:ext uri="{FF2B5EF4-FFF2-40B4-BE49-F238E27FC236}">
                <a16:creationId xmlns:a16="http://schemas.microsoft.com/office/drawing/2014/main" id="{A5BD4E26-C70C-6E54-4211-EC6DA837F4A7}"/>
              </a:ext>
            </a:extLst>
          </p:cNvPr>
          <p:cNvSpPr/>
          <p:nvPr/>
        </p:nvSpPr>
        <p:spPr>
          <a:xfrm>
            <a:off x="9557587" y="2348175"/>
            <a:ext cx="680674" cy="853539"/>
          </a:xfrm>
          <a:custGeom>
            <a:avLst/>
            <a:gdLst>
              <a:gd name="connsiteX0" fmla="*/ 86700 w 680674"/>
              <a:gd name="connsiteY0" fmla="*/ 684485 h 853539"/>
              <a:gd name="connsiteX1" fmla="*/ 0 w 680674"/>
              <a:gd name="connsiteY1" fmla="*/ 304625 h 853539"/>
              <a:gd name="connsiteX2" fmla="*/ 242930 w 680674"/>
              <a:gd name="connsiteY2" fmla="*/ 0 h 853539"/>
              <a:gd name="connsiteX3" fmla="*/ 593974 w 680674"/>
              <a:gd name="connsiteY3" fmla="*/ 169054 h 853539"/>
              <a:gd name="connsiteX4" fmla="*/ 680674 w 680674"/>
              <a:gd name="connsiteY4" fmla="*/ 548915 h 853539"/>
              <a:gd name="connsiteX5" fmla="*/ 437745 w 680674"/>
              <a:gd name="connsiteY5" fmla="*/ 853539 h 853539"/>
              <a:gd name="connsiteX6" fmla="*/ 86700 w 680674"/>
              <a:gd name="connsiteY6" fmla="*/ 684485 h 853539"/>
              <a:gd name="connsiteX7" fmla="*/ 86700 w 680674"/>
              <a:gd name="connsiteY7" fmla="*/ 684485 h 853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674" h="853539">
                <a:moveTo>
                  <a:pt x="86700" y="684485"/>
                </a:moveTo>
                <a:lnTo>
                  <a:pt x="0" y="304625"/>
                </a:lnTo>
                <a:lnTo>
                  <a:pt x="242930" y="0"/>
                </a:lnTo>
                <a:lnTo>
                  <a:pt x="593974" y="169054"/>
                </a:lnTo>
                <a:lnTo>
                  <a:pt x="680674" y="548915"/>
                </a:lnTo>
                <a:lnTo>
                  <a:pt x="437745" y="853539"/>
                </a:lnTo>
                <a:lnTo>
                  <a:pt x="86700" y="684485"/>
                </a:lnTo>
                <a:lnTo>
                  <a:pt x="86700" y="684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2" name="Freeform: Shape 701">
            <a:extLst>
              <a:ext uri="{FF2B5EF4-FFF2-40B4-BE49-F238E27FC236}">
                <a16:creationId xmlns:a16="http://schemas.microsoft.com/office/drawing/2014/main" id="{F2B3C1A1-A8CA-E0D9-6F9F-B0A64F4F2845}"/>
              </a:ext>
            </a:extLst>
          </p:cNvPr>
          <p:cNvSpPr/>
          <p:nvPr/>
        </p:nvSpPr>
        <p:spPr>
          <a:xfrm>
            <a:off x="9206543" y="4190824"/>
            <a:ext cx="437744" cy="548914"/>
          </a:xfrm>
          <a:custGeom>
            <a:avLst/>
            <a:gdLst>
              <a:gd name="connsiteX0" fmla="*/ 86701 w 437744"/>
              <a:gd name="connsiteY0" fmla="*/ 379860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0 h 548914"/>
              <a:gd name="connsiteX5" fmla="*/ 86701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0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3" name="Freeform: Shape 702">
            <a:extLst>
              <a:ext uri="{FF2B5EF4-FFF2-40B4-BE49-F238E27FC236}">
                <a16:creationId xmlns:a16="http://schemas.microsoft.com/office/drawing/2014/main" id="{D3FC1BA0-0B63-95FB-F410-F0EE38C00E0E}"/>
              </a:ext>
            </a:extLst>
          </p:cNvPr>
          <p:cNvSpPr/>
          <p:nvPr/>
        </p:nvSpPr>
        <p:spPr>
          <a:xfrm>
            <a:off x="10784120" y="1114776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4" name="Freeform: Shape 703">
            <a:extLst>
              <a:ext uri="{FF2B5EF4-FFF2-40B4-BE49-F238E27FC236}">
                <a16:creationId xmlns:a16="http://schemas.microsoft.com/office/drawing/2014/main" id="{B3C3026F-82C4-C211-159F-52690E9CB3AA}"/>
              </a:ext>
            </a:extLst>
          </p:cNvPr>
          <p:cNvSpPr/>
          <p:nvPr/>
        </p:nvSpPr>
        <p:spPr>
          <a:xfrm>
            <a:off x="8222940" y="5424224"/>
            <a:ext cx="437744" cy="548914"/>
          </a:xfrm>
          <a:custGeom>
            <a:avLst/>
            <a:gdLst>
              <a:gd name="connsiteX0" fmla="*/ 86700 w 437744"/>
              <a:gd name="connsiteY0" fmla="*/ 379860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0 w 437744"/>
              <a:gd name="connsiteY4" fmla="*/ 379860 h 548914"/>
              <a:gd name="connsiteX5" fmla="*/ 86700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0" y="379860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0" y="379860"/>
                </a:lnTo>
                <a:lnTo>
                  <a:pt x="8670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5" name="Freeform: Shape 704">
            <a:extLst>
              <a:ext uri="{FF2B5EF4-FFF2-40B4-BE49-F238E27FC236}">
                <a16:creationId xmlns:a16="http://schemas.microsoft.com/office/drawing/2014/main" id="{A6C04524-7A89-5917-CCD4-7F385597BEF2}"/>
              </a:ext>
            </a:extLst>
          </p:cNvPr>
          <p:cNvSpPr/>
          <p:nvPr/>
        </p:nvSpPr>
        <p:spPr>
          <a:xfrm>
            <a:off x="7785195" y="7342108"/>
            <a:ext cx="437744" cy="548914"/>
          </a:xfrm>
          <a:custGeom>
            <a:avLst/>
            <a:gdLst>
              <a:gd name="connsiteX0" fmla="*/ 86700 w 437744"/>
              <a:gd name="connsiteY0" fmla="*/ 379860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0 w 437744"/>
              <a:gd name="connsiteY4" fmla="*/ 379860 h 548914"/>
              <a:gd name="connsiteX5" fmla="*/ 86700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0" y="379860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0" y="379860"/>
                </a:lnTo>
                <a:lnTo>
                  <a:pt x="8670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6" name="Freeform: Shape 705">
            <a:extLst>
              <a:ext uri="{FF2B5EF4-FFF2-40B4-BE49-F238E27FC236}">
                <a16:creationId xmlns:a16="http://schemas.microsoft.com/office/drawing/2014/main" id="{EFD07F21-47E8-596B-9C24-773AE2C61913}"/>
              </a:ext>
            </a:extLst>
          </p:cNvPr>
          <p:cNvSpPr/>
          <p:nvPr/>
        </p:nvSpPr>
        <p:spPr>
          <a:xfrm>
            <a:off x="6801592" y="8575508"/>
            <a:ext cx="437744" cy="548914"/>
          </a:xfrm>
          <a:custGeom>
            <a:avLst/>
            <a:gdLst>
              <a:gd name="connsiteX0" fmla="*/ 86700 w 437744"/>
              <a:gd name="connsiteY0" fmla="*/ 379860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0 w 437744"/>
              <a:gd name="connsiteY4" fmla="*/ 379860 h 548914"/>
              <a:gd name="connsiteX5" fmla="*/ 86700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0" y="379860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0" y="379860"/>
                </a:lnTo>
                <a:lnTo>
                  <a:pt x="8670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7" name="Freeform: Shape 706">
            <a:extLst>
              <a:ext uri="{FF2B5EF4-FFF2-40B4-BE49-F238E27FC236}">
                <a16:creationId xmlns:a16="http://schemas.microsoft.com/office/drawing/2014/main" id="{834DD4F0-E9EA-DDC8-3D87-35D76D90B572}"/>
              </a:ext>
            </a:extLst>
          </p:cNvPr>
          <p:cNvSpPr/>
          <p:nvPr/>
        </p:nvSpPr>
        <p:spPr>
          <a:xfrm>
            <a:off x="7239336" y="7721969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9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8" name="Freeform: Shape 707">
            <a:extLst>
              <a:ext uri="{FF2B5EF4-FFF2-40B4-BE49-F238E27FC236}">
                <a16:creationId xmlns:a16="http://schemas.microsoft.com/office/drawing/2014/main" id="{5C39459D-0BC2-8EB5-4285-42A747014EAC}"/>
              </a:ext>
            </a:extLst>
          </p:cNvPr>
          <p:cNvSpPr/>
          <p:nvPr/>
        </p:nvSpPr>
        <p:spPr>
          <a:xfrm>
            <a:off x="8573983" y="4950545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9" name="Freeform: Shape 708">
            <a:extLst>
              <a:ext uri="{FF2B5EF4-FFF2-40B4-BE49-F238E27FC236}">
                <a16:creationId xmlns:a16="http://schemas.microsoft.com/office/drawing/2014/main" id="{2696422A-5289-E314-657D-43B6D9DF635E}"/>
              </a:ext>
            </a:extLst>
          </p:cNvPr>
          <p:cNvSpPr/>
          <p:nvPr/>
        </p:nvSpPr>
        <p:spPr>
          <a:xfrm>
            <a:off x="6645362" y="8955368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9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0" name="Freeform: Shape 709">
            <a:extLst>
              <a:ext uri="{FF2B5EF4-FFF2-40B4-BE49-F238E27FC236}">
                <a16:creationId xmlns:a16="http://schemas.microsoft.com/office/drawing/2014/main" id="{4835EE0D-3CE5-5271-C3E0-8E56683E7BC6}"/>
              </a:ext>
            </a:extLst>
          </p:cNvPr>
          <p:cNvSpPr/>
          <p:nvPr/>
        </p:nvSpPr>
        <p:spPr>
          <a:xfrm>
            <a:off x="9206543" y="3886200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1" name="Freeform: Shape 710">
            <a:extLst>
              <a:ext uri="{FF2B5EF4-FFF2-40B4-BE49-F238E27FC236}">
                <a16:creationId xmlns:a16="http://schemas.microsoft.com/office/drawing/2014/main" id="{F574789C-0529-0B60-087C-EBD927676C86}"/>
              </a:ext>
            </a:extLst>
          </p:cNvPr>
          <p:cNvSpPr/>
          <p:nvPr/>
        </p:nvSpPr>
        <p:spPr>
          <a:xfrm>
            <a:off x="10627891" y="1494636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2" name="Freeform: Shape 711">
            <a:extLst>
              <a:ext uri="{FF2B5EF4-FFF2-40B4-BE49-F238E27FC236}">
                <a16:creationId xmlns:a16="http://schemas.microsoft.com/office/drawing/2014/main" id="{54B1E57D-E95C-C8E2-38EE-7E8399C0A969}"/>
              </a:ext>
            </a:extLst>
          </p:cNvPr>
          <p:cNvSpPr/>
          <p:nvPr/>
        </p:nvSpPr>
        <p:spPr>
          <a:xfrm>
            <a:off x="-179861" y="4570684"/>
            <a:ext cx="680674" cy="853539"/>
          </a:xfrm>
          <a:custGeom>
            <a:avLst/>
            <a:gdLst>
              <a:gd name="connsiteX0" fmla="*/ 86701 w 680674"/>
              <a:gd name="connsiteY0" fmla="*/ 684485 h 853539"/>
              <a:gd name="connsiteX1" fmla="*/ 0 w 680674"/>
              <a:gd name="connsiteY1" fmla="*/ 304625 h 853539"/>
              <a:gd name="connsiteX2" fmla="*/ 242930 w 680674"/>
              <a:gd name="connsiteY2" fmla="*/ 0 h 853539"/>
              <a:gd name="connsiteX3" fmla="*/ 593974 w 680674"/>
              <a:gd name="connsiteY3" fmla="*/ 169054 h 853539"/>
              <a:gd name="connsiteX4" fmla="*/ 680675 w 680674"/>
              <a:gd name="connsiteY4" fmla="*/ 548915 h 853539"/>
              <a:gd name="connsiteX5" fmla="*/ 437745 w 680674"/>
              <a:gd name="connsiteY5" fmla="*/ 853539 h 853539"/>
              <a:gd name="connsiteX6" fmla="*/ 86701 w 680674"/>
              <a:gd name="connsiteY6" fmla="*/ 684485 h 853539"/>
              <a:gd name="connsiteX7" fmla="*/ 86701 w 680674"/>
              <a:gd name="connsiteY7" fmla="*/ 684485 h 8535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0674" h="853539">
                <a:moveTo>
                  <a:pt x="86701" y="684485"/>
                </a:moveTo>
                <a:lnTo>
                  <a:pt x="0" y="304625"/>
                </a:lnTo>
                <a:lnTo>
                  <a:pt x="242930" y="0"/>
                </a:lnTo>
                <a:lnTo>
                  <a:pt x="593974" y="169054"/>
                </a:lnTo>
                <a:lnTo>
                  <a:pt x="680675" y="548915"/>
                </a:lnTo>
                <a:lnTo>
                  <a:pt x="437745" y="853539"/>
                </a:lnTo>
                <a:lnTo>
                  <a:pt x="86701" y="684485"/>
                </a:lnTo>
                <a:lnTo>
                  <a:pt x="86701" y="68448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3" name="Freeform: Shape 712">
            <a:extLst>
              <a:ext uri="{FF2B5EF4-FFF2-40B4-BE49-F238E27FC236}">
                <a16:creationId xmlns:a16="http://schemas.microsoft.com/office/drawing/2014/main" id="{673CA59E-6376-FED9-D01B-C197DE589F63}"/>
              </a:ext>
            </a:extLst>
          </p:cNvPr>
          <p:cNvSpPr/>
          <p:nvPr/>
        </p:nvSpPr>
        <p:spPr>
          <a:xfrm>
            <a:off x="-1163465" y="6108709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5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4" name="Freeform: Shape 713">
            <a:extLst>
              <a:ext uri="{FF2B5EF4-FFF2-40B4-BE49-F238E27FC236}">
                <a16:creationId xmlns:a16="http://schemas.microsoft.com/office/drawing/2014/main" id="{E8881926-1B29-8013-573C-3D0F15026328}"/>
              </a:ext>
            </a:extLst>
          </p:cNvPr>
          <p:cNvSpPr/>
          <p:nvPr/>
        </p:nvSpPr>
        <p:spPr>
          <a:xfrm>
            <a:off x="414111" y="3032660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5" name="Freeform: Shape 714">
            <a:extLst>
              <a:ext uri="{FF2B5EF4-FFF2-40B4-BE49-F238E27FC236}">
                <a16:creationId xmlns:a16="http://schemas.microsoft.com/office/drawing/2014/main" id="{589C7522-3982-4EBF-0008-335479564EC2}"/>
              </a:ext>
            </a:extLst>
          </p:cNvPr>
          <p:cNvSpPr/>
          <p:nvPr/>
        </p:nvSpPr>
        <p:spPr>
          <a:xfrm>
            <a:off x="1397715" y="1799261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6" name="Freeform: Shape 715">
            <a:extLst>
              <a:ext uri="{FF2B5EF4-FFF2-40B4-BE49-F238E27FC236}">
                <a16:creationId xmlns:a16="http://schemas.microsoft.com/office/drawing/2014/main" id="{62BBB73C-FD32-55DA-ACE1-0F3CBFEAC2BC}"/>
              </a:ext>
            </a:extLst>
          </p:cNvPr>
          <p:cNvSpPr/>
          <p:nvPr/>
        </p:nvSpPr>
        <p:spPr>
          <a:xfrm>
            <a:off x="1835459" y="-118623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7" name="Freeform: Shape 716">
            <a:extLst>
              <a:ext uri="{FF2B5EF4-FFF2-40B4-BE49-F238E27FC236}">
                <a16:creationId xmlns:a16="http://schemas.microsoft.com/office/drawing/2014/main" id="{74672EE7-85CF-EB82-6C9B-DBBCC862FDA6}"/>
              </a:ext>
            </a:extLst>
          </p:cNvPr>
          <p:cNvSpPr/>
          <p:nvPr/>
        </p:nvSpPr>
        <p:spPr>
          <a:xfrm>
            <a:off x="2819063" y="-1352022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8" name="Freeform: Shape 717">
            <a:extLst>
              <a:ext uri="{FF2B5EF4-FFF2-40B4-BE49-F238E27FC236}">
                <a16:creationId xmlns:a16="http://schemas.microsoft.com/office/drawing/2014/main" id="{CA1D3178-2F5B-B40B-2DCB-A90A8E395517}"/>
              </a:ext>
            </a:extLst>
          </p:cNvPr>
          <p:cNvSpPr/>
          <p:nvPr/>
        </p:nvSpPr>
        <p:spPr>
          <a:xfrm>
            <a:off x="890442" y="2348175"/>
            <a:ext cx="593973" cy="473678"/>
          </a:xfrm>
          <a:custGeom>
            <a:avLst/>
            <a:gdLst>
              <a:gd name="connsiteX0" fmla="*/ 0 w 593973"/>
              <a:gd name="connsiteY0" fmla="*/ 304625 h 473678"/>
              <a:gd name="connsiteX1" fmla="*/ 242930 w 593973"/>
              <a:gd name="connsiteY1" fmla="*/ 0 h 473678"/>
              <a:gd name="connsiteX2" fmla="*/ 593974 w 593973"/>
              <a:gd name="connsiteY2" fmla="*/ 169054 h 473678"/>
              <a:gd name="connsiteX3" fmla="*/ 351044 w 593973"/>
              <a:gd name="connsiteY3" fmla="*/ 473678 h 473678"/>
              <a:gd name="connsiteX4" fmla="*/ 0 w 593973"/>
              <a:gd name="connsiteY4" fmla="*/ 304625 h 473678"/>
              <a:gd name="connsiteX5" fmla="*/ 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9" name="Freeform: Shape 718">
            <a:extLst>
              <a:ext uri="{FF2B5EF4-FFF2-40B4-BE49-F238E27FC236}">
                <a16:creationId xmlns:a16="http://schemas.microsoft.com/office/drawing/2014/main" id="{8515BB6E-3722-8EA4-795E-FF8D3E5B3B20}"/>
              </a:ext>
            </a:extLst>
          </p:cNvPr>
          <p:cNvSpPr/>
          <p:nvPr/>
        </p:nvSpPr>
        <p:spPr>
          <a:xfrm>
            <a:off x="2225089" y="-423247"/>
            <a:ext cx="593973" cy="473678"/>
          </a:xfrm>
          <a:custGeom>
            <a:avLst/>
            <a:gdLst>
              <a:gd name="connsiteX0" fmla="*/ 0 w 593973"/>
              <a:gd name="connsiteY0" fmla="*/ 304625 h 473678"/>
              <a:gd name="connsiteX1" fmla="*/ 242930 w 593973"/>
              <a:gd name="connsiteY1" fmla="*/ 0 h 473678"/>
              <a:gd name="connsiteX2" fmla="*/ 593974 w 593973"/>
              <a:gd name="connsiteY2" fmla="*/ 169054 h 473678"/>
              <a:gd name="connsiteX3" fmla="*/ 351044 w 593973"/>
              <a:gd name="connsiteY3" fmla="*/ 473678 h 473678"/>
              <a:gd name="connsiteX4" fmla="*/ 0 w 593973"/>
              <a:gd name="connsiteY4" fmla="*/ 304625 h 473678"/>
              <a:gd name="connsiteX5" fmla="*/ 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0" name="Freeform: Shape 719">
            <a:extLst>
              <a:ext uri="{FF2B5EF4-FFF2-40B4-BE49-F238E27FC236}">
                <a16:creationId xmlns:a16="http://schemas.microsoft.com/office/drawing/2014/main" id="{76BECEC1-BD17-E47E-3940-C48962C5735A}"/>
              </a:ext>
            </a:extLst>
          </p:cNvPr>
          <p:cNvSpPr/>
          <p:nvPr/>
        </p:nvSpPr>
        <p:spPr>
          <a:xfrm>
            <a:off x="257882" y="3412521"/>
            <a:ext cx="593973" cy="473678"/>
          </a:xfrm>
          <a:custGeom>
            <a:avLst/>
            <a:gdLst>
              <a:gd name="connsiteX0" fmla="*/ 0 w 593973"/>
              <a:gd name="connsiteY0" fmla="*/ 304625 h 473678"/>
              <a:gd name="connsiteX1" fmla="*/ 242930 w 593973"/>
              <a:gd name="connsiteY1" fmla="*/ 0 h 473678"/>
              <a:gd name="connsiteX2" fmla="*/ 593974 w 593973"/>
              <a:gd name="connsiteY2" fmla="*/ 169054 h 473678"/>
              <a:gd name="connsiteX3" fmla="*/ 351044 w 593973"/>
              <a:gd name="connsiteY3" fmla="*/ 473678 h 473678"/>
              <a:gd name="connsiteX4" fmla="*/ 0 w 593973"/>
              <a:gd name="connsiteY4" fmla="*/ 304625 h 473678"/>
              <a:gd name="connsiteX5" fmla="*/ 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1" name="Freeform: Shape 720">
            <a:extLst>
              <a:ext uri="{FF2B5EF4-FFF2-40B4-BE49-F238E27FC236}">
                <a16:creationId xmlns:a16="http://schemas.microsoft.com/office/drawing/2014/main" id="{D140F42E-2014-EE95-209F-4F063F248989}"/>
              </a:ext>
            </a:extLst>
          </p:cNvPr>
          <p:cNvSpPr/>
          <p:nvPr/>
        </p:nvSpPr>
        <p:spPr>
          <a:xfrm>
            <a:off x="2819063" y="-1656647"/>
            <a:ext cx="593973" cy="473678"/>
          </a:xfrm>
          <a:custGeom>
            <a:avLst/>
            <a:gdLst>
              <a:gd name="connsiteX0" fmla="*/ 0 w 593973"/>
              <a:gd name="connsiteY0" fmla="*/ 304625 h 473678"/>
              <a:gd name="connsiteX1" fmla="*/ 242930 w 593973"/>
              <a:gd name="connsiteY1" fmla="*/ 0 h 473678"/>
              <a:gd name="connsiteX2" fmla="*/ 593974 w 593973"/>
              <a:gd name="connsiteY2" fmla="*/ 169054 h 473678"/>
              <a:gd name="connsiteX3" fmla="*/ 351044 w 593973"/>
              <a:gd name="connsiteY3" fmla="*/ 473678 h 473678"/>
              <a:gd name="connsiteX4" fmla="*/ 0 w 593973"/>
              <a:gd name="connsiteY4" fmla="*/ 304625 h 473678"/>
              <a:gd name="connsiteX5" fmla="*/ 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2" name="Freeform: Shape 721">
            <a:extLst>
              <a:ext uri="{FF2B5EF4-FFF2-40B4-BE49-F238E27FC236}">
                <a16:creationId xmlns:a16="http://schemas.microsoft.com/office/drawing/2014/main" id="{DA2FE6FE-D691-79CF-C4C0-C48EE881F2F0}"/>
              </a:ext>
            </a:extLst>
          </p:cNvPr>
          <p:cNvSpPr/>
          <p:nvPr/>
        </p:nvSpPr>
        <p:spPr>
          <a:xfrm>
            <a:off x="-1163465" y="5804084"/>
            <a:ext cx="593973" cy="473678"/>
          </a:xfrm>
          <a:custGeom>
            <a:avLst/>
            <a:gdLst>
              <a:gd name="connsiteX0" fmla="*/ 0 w 593973"/>
              <a:gd name="connsiteY0" fmla="*/ 304625 h 473678"/>
              <a:gd name="connsiteX1" fmla="*/ 242930 w 593973"/>
              <a:gd name="connsiteY1" fmla="*/ 0 h 473678"/>
              <a:gd name="connsiteX2" fmla="*/ 593974 w 593973"/>
              <a:gd name="connsiteY2" fmla="*/ 169054 h 473678"/>
              <a:gd name="connsiteX3" fmla="*/ 351044 w 593973"/>
              <a:gd name="connsiteY3" fmla="*/ 473678 h 473678"/>
              <a:gd name="connsiteX4" fmla="*/ 0 w 593973"/>
              <a:gd name="connsiteY4" fmla="*/ 304625 h 473678"/>
              <a:gd name="connsiteX5" fmla="*/ 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3" name="Freeform: Shape 722">
            <a:extLst>
              <a:ext uri="{FF2B5EF4-FFF2-40B4-BE49-F238E27FC236}">
                <a16:creationId xmlns:a16="http://schemas.microsoft.com/office/drawing/2014/main" id="{839FBFDC-EC28-3478-318E-C4751BFDC9E6}"/>
              </a:ext>
            </a:extLst>
          </p:cNvPr>
          <p:cNvSpPr/>
          <p:nvPr/>
        </p:nvSpPr>
        <p:spPr>
          <a:xfrm>
            <a:off x="10541190" y="3886200"/>
            <a:ext cx="437744" cy="548914"/>
          </a:xfrm>
          <a:custGeom>
            <a:avLst/>
            <a:gdLst>
              <a:gd name="connsiteX0" fmla="*/ 86700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5 h 548914"/>
              <a:gd name="connsiteX4" fmla="*/ 86700 w 437744"/>
              <a:gd name="connsiteY4" fmla="*/ 379861 h 548914"/>
              <a:gd name="connsiteX5" fmla="*/ 8670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0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5"/>
                </a:lnTo>
                <a:lnTo>
                  <a:pt x="86700" y="379861"/>
                </a:lnTo>
                <a:lnTo>
                  <a:pt x="8670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4" name="Freeform: Shape 723">
            <a:extLst>
              <a:ext uri="{FF2B5EF4-FFF2-40B4-BE49-F238E27FC236}">
                <a16:creationId xmlns:a16="http://schemas.microsoft.com/office/drawing/2014/main" id="{BF643C67-17FC-A51A-71E8-FBC8F1FD9F1E}"/>
              </a:ext>
            </a:extLst>
          </p:cNvPr>
          <p:cNvSpPr/>
          <p:nvPr/>
        </p:nvSpPr>
        <p:spPr>
          <a:xfrm>
            <a:off x="9800517" y="5424224"/>
            <a:ext cx="437744" cy="548914"/>
          </a:xfrm>
          <a:custGeom>
            <a:avLst/>
            <a:gdLst>
              <a:gd name="connsiteX0" fmla="*/ 86701 w 437744"/>
              <a:gd name="connsiteY0" fmla="*/ 379860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0 h 548914"/>
              <a:gd name="connsiteX5" fmla="*/ 86701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0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5" name="Freeform: Shape 724">
            <a:extLst>
              <a:ext uri="{FF2B5EF4-FFF2-40B4-BE49-F238E27FC236}">
                <a16:creationId xmlns:a16="http://schemas.microsoft.com/office/drawing/2014/main" id="{042CC46A-855B-2CCE-E703-DF2C0FC89238}"/>
              </a:ext>
            </a:extLst>
          </p:cNvPr>
          <p:cNvSpPr/>
          <p:nvPr/>
        </p:nvSpPr>
        <p:spPr>
          <a:xfrm>
            <a:off x="9206543" y="6657623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3 h 548914"/>
              <a:gd name="connsiteX3" fmla="*/ 437745 w 437744"/>
              <a:gd name="connsiteY3" fmla="*/ 548915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3"/>
                </a:lnTo>
                <a:lnTo>
                  <a:pt x="437745" y="54891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6" name="Freeform: Shape 725">
            <a:extLst>
              <a:ext uri="{FF2B5EF4-FFF2-40B4-BE49-F238E27FC236}">
                <a16:creationId xmlns:a16="http://schemas.microsoft.com/office/drawing/2014/main" id="{F0ECB0F0-E3D2-1CF9-FA8F-391B6E8E6534}"/>
              </a:ext>
            </a:extLst>
          </p:cNvPr>
          <p:cNvSpPr/>
          <p:nvPr/>
        </p:nvSpPr>
        <p:spPr>
          <a:xfrm>
            <a:off x="8465869" y="8195647"/>
            <a:ext cx="437744" cy="548914"/>
          </a:xfrm>
          <a:custGeom>
            <a:avLst/>
            <a:gdLst>
              <a:gd name="connsiteX0" fmla="*/ 86701 w 437744"/>
              <a:gd name="connsiteY0" fmla="*/ 379860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0 h 548914"/>
              <a:gd name="connsiteX5" fmla="*/ 86701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0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7" name="Freeform: Shape 726">
            <a:extLst>
              <a:ext uri="{FF2B5EF4-FFF2-40B4-BE49-F238E27FC236}">
                <a16:creationId xmlns:a16="http://schemas.microsoft.com/office/drawing/2014/main" id="{F7A5E475-4807-4F42-67A6-317D3152631F}"/>
              </a:ext>
            </a:extLst>
          </p:cNvPr>
          <p:cNvSpPr/>
          <p:nvPr/>
        </p:nvSpPr>
        <p:spPr>
          <a:xfrm>
            <a:off x="8309640" y="8575508"/>
            <a:ext cx="593974" cy="473678"/>
          </a:xfrm>
          <a:custGeom>
            <a:avLst/>
            <a:gdLst>
              <a:gd name="connsiteX0" fmla="*/ 0 w 593974"/>
              <a:gd name="connsiteY0" fmla="*/ 304624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9 h 473678"/>
              <a:gd name="connsiteX4" fmla="*/ 0 w 593974"/>
              <a:gd name="connsiteY4" fmla="*/ 304624 h 473678"/>
              <a:gd name="connsiteX5" fmla="*/ 0 w 593974"/>
              <a:gd name="connsiteY5" fmla="*/ 30462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4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9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8" name="Freeform: Shape 727">
            <a:extLst>
              <a:ext uri="{FF2B5EF4-FFF2-40B4-BE49-F238E27FC236}">
                <a16:creationId xmlns:a16="http://schemas.microsoft.com/office/drawing/2014/main" id="{20AFBB5A-C4AF-5DC1-27C8-A9F8C67638F8}"/>
              </a:ext>
            </a:extLst>
          </p:cNvPr>
          <p:cNvSpPr/>
          <p:nvPr/>
        </p:nvSpPr>
        <p:spPr>
          <a:xfrm>
            <a:off x="9644287" y="5804084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9" name="Freeform: Shape 728">
            <a:extLst>
              <a:ext uri="{FF2B5EF4-FFF2-40B4-BE49-F238E27FC236}">
                <a16:creationId xmlns:a16="http://schemas.microsoft.com/office/drawing/2014/main" id="{60F51F83-8709-A208-3635-B680BB704E0A}"/>
              </a:ext>
            </a:extLst>
          </p:cNvPr>
          <p:cNvSpPr/>
          <p:nvPr/>
        </p:nvSpPr>
        <p:spPr>
          <a:xfrm>
            <a:off x="10627891" y="4570684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0" name="Freeform: Shape 729">
            <a:extLst>
              <a:ext uri="{FF2B5EF4-FFF2-40B4-BE49-F238E27FC236}">
                <a16:creationId xmlns:a16="http://schemas.microsoft.com/office/drawing/2014/main" id="{9AF44B17-1587-1228-85F7-435210D8F012}"/>
              </a:ext>
            </a:extLst>
          </p:cNvPr>
          <p:cNvSpPr/>
          <p:nvPr/>
        </p:nvSpPr>
        <p:spPr>
          <a:xfrm>
            <a:off x="10978935" y="3032660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1" name="Freeform: Shape 730">
            <a:extLst>
              <a:ext uri="{FF2B5EF4-FFF2-40B4-BE49-F238E27FC236}">
                <a16:creationId xmlns:a16="http://schemas.microsoft.com/office/drawing/2014/main" id="{DB7CD78F-F41F-79BB-D54B-883F969720A1}"/>
              </a:ext>
            </a:extLst>
          </p:cNvPr>
          <p:cNvSpPr/>
          <p:nvPr/>
        </p:nvSpPr>
        <p:spPr>
          <a:xfrm>
            <a:off x="-920535" y="3337285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2" name="Freeform: Shape 731">
            <a:extLst>
              <a:ext uri="{FF2B5EF4-FFF2-40B4-BE49-F238E27FC236}">
                <a16:creationId xmlns:a16="http://schemas.microsoft.com/office/drawing/2014/main" id="{5EFBB7E0-FE02-048A-400C-A6F8D5A7B648}"/>
              </a:ext>
            </a:extLst>
          </p:cNvPr>
          <p:cNvSpPr/>
          <p:nvPr/>
        </p:nvSpPr>
        <p:spPr>
          <a:xfrm>
            <a:off x="-179861" y="1799261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3" name="Freeform: Shape 732">
            <a:extLst>
              <a:ext uri="{FF2B5EF4-FFF2-40B4-BE49-F238E27FC236}">
                <a16:creationId xmlns:a16="http://schemas.microsoft.com/office/drawing/2014/main" id="{E1409A9F-D1CE-8629-44F8-4E0828D85FEC}"/>
              </a:ext>
            </a:extLst>
          </p:cNvPr>
          <p:cNvSpPr/>
          <p:nvPr/>
        </p:nvSpPr>
        <p:spPr>
          <a:xfrm>
            <a:off x="414111" y="565861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4" name="Freeform: Shape 733">
            <a:extLst>
              <a:ext uri="{FF2B5EF4-FFF2-40B4-BE49-F238E27FC236}">
                <a16:creationId xmlns:a16="http://schemas.microsoft.com/office/drawing/2014/main" id="{9CB8C70B-3615-44E2-D711-207DBB39A6F1}"/>
              </a:ext>
            </a:extLst>
          </p:cNvPr>
          <p:cNvSpPr/>
          <p:nvPr/>
        </p:nvSpPr>
        <p:spPr>
          <a:xfrm>
            <a:off x="1154785" y="-972162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5" name="Freeform: Shape 734">
            <a:extLst>
              <a:ext uri="{FF2B5EF4-FFF2-40B4-BE49-F238E27FC236}">
                <a16:creationId xmlns:a16="http://schemas.microsoft.com/office/drawing/2014/main" id="{E6DA4FEE-A351-E159-18F3-018683126849}"/>
              </a:ext>
            </a:extLst>
          </p:cNvPr>
          <p:cNvSpPr/>
          <p:nvPr/>
        </p:nvSpPr>
        <p:spPr>
          <a:xfrm>
            <a:off x="-179861" y="1494636"/>
            <a:ext cx="593973" cy="473678"/>
          </a:xfrm>
          <a:custGeom>
            <a:avLst/>
            <a:gdLst>
              <a:gd name="connsiteX0" fmla="*/ 0 w 593973"/>
              <a:gd name="connsiteY0" fmla="*/ 304625 h 473678"/>
              <a:gd name="connsiteX1" fmla="*/ 242930 w 593973"/>
              <a:gd name="connsiteY1" fmla="*/ 0 h 473678"/>
              <a:gd name="connsiteX2" fmla="*/ 593974 w 593973"/>
              <a:gd name="connsiteY2" fmla="*/ 169054 h 473678"/>
              <a:gd name="connsiteX3" fmla="*/ 351044 w 593973"/>
              <a:gd name="connsiteY3" fmla="*/ 473678 h 473678"/>
              <a:gd name="connsiteX4" fmla="*/ 0 w 593973"/>
              <a:gd name="connsiteY4" fmla="*/ 304625 h 473678"/>
              <a:gd name="connsiteX5" fmla="*/ 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6" name="Freeform: Shape 735">
            <a:extLst>
              <a:ext uri="{FF2B5EF4-FFF2-40B4-BE49-F238E27FC236}">
                <a16:creationId xmlns:a16="http://schemas.microsoft.com/office/drawing/2014/main" id="{9FCE532E-DCC4-5F3A-10AE-58B00F148B46}"/>
              </a:ext>
            </a:extLst>
          </p:cNvPr>
          <p:cNvSpPr/>
          <p:nvPr/>
        </p:nvSpPr>
        <p:spPr>
          <a:xfrm>
            <a:off x="1154785" y="-1276786"/>
            <a:ext cx="593973" cy="473678"/>
          </a:xfrm>
          <a:custGeom>
            <a:avLst/>
            <a:gdLst>
              <a:gd name="connsiteX0" fmla="*/ 0 w 593973"/>
              <a:gd name="connsiteY0" fmla="*/ 304625 h 473678"/>
              <a:gd name="connsiteX1" fmla="*/ 242930 w 593973"/>
              <a:gd name="connsiteY1" fmla="*/ 0 h 473678"/>
              <a:gd name="connsiteX2" fmla="*/ 593974 w 593973"/>
              <a:gd name="connsiteY2" fmla="*/ 169054 h 473678"/>
              <a:gd name="connsiteX3" fmla="*/ 351044 w 593973"/>
              <a:gd name="connsiteY3" fmla="*/ 473678 h 473678"/>
              <a:gd name="connsiteX4" fmla="*/ 0 w 593973"/>
              <a:gd name="connsiteY4" fmla="*/ 304625 h 473678"/>
              <a:gd name="connsiteX5" fmla="*/ 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7" name="Freeform: Shape 736">
            <a:extLst>
              <a:ext uri="{FF2B5EF4-FFF2-40B4-BE49-F238E27FC236}">
                <a16:creationId xmlns:a16="http://schemas.microsoft.com/office/drawing/2014/main" id="{036E4CDF-FD28-F4AF-010D-93A4D05829AD}"/>
              </a:ext>
            </a:extLst>
          </p:cNvPr>
          <p:cNvSpPr/>
          <p:nvPr/>
        </p:nvSpPr>
        <p:spPr>
          <a:xfrm>
            <a:off x="-1163465" y="2728036"/>
            <a:ext cx="593973" cy="473678"/>
          </a:xfrm>
          <a:custGeom>
            <a:avLst/>
            <a:gdLst>
              <a:gd name="connsiteX0" fmla="*/ 0 w 593973"/>
              <a:gd name="connsiteY0" fmla="*/ 304624 h 473678"/>
              <a:gd name="connsiteX1" fmla="*/ 242930 w 593973"/>
              <a:gd name="connsiteY1" fmla="*/ 0 h 473678"/>
              <a:gd name="connsiteX2" fmla="*/ 593974 w 593973"/>
              <a:gd name="connsiteY2" fmla="*/ 169054 h 473678"/>
              <a:gd name="connsiteX3" fmla="*/ 351044 w 593973"/>
              <a:gd name="connsiteY3" fmla="*/ 473678 h 473678"/>
              <a:gd name="connsiteX4" fmla="*/ 0 w 593973"/>
              <a:gd name="connsiteY4" fmla="*/ 304624 h 473678"/>
              <a:gd name="connsiteX5" fmla="*/ 0 w 593973"/>
              <a:gd name="connsiteY5" fmla="*/ 30462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4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8" name="Freeform: Shape 737">
            <a:extLst>
              <a:ext uri="{FF2B5EF4-FFF2-40B4-BE49-F238E27FC236}">
                <a16:creationId xmlns:a16="http://schemas.microsoft.com/office/drawing/2014/main" id="{D2F0AE2C-1641-2C68-3712-E523F69FE268}"/>
              </a:ext>
            </a:extLst>
          </p:cNvPr>
          <p:cNvSpPr/>
          <p:nvPr/>
        </p:nvSpPr>
        <p:spPr>
          <a:xfrm>
            <a:off x="-1514509" y="4266060"/>
            <a:ext cx="593973" cy="473678"/>
          </a:xfrm>
          <a:custGeom>
            <a:avLst/>
            <a:gdLst>
              <a:gd name="connsiteX0" fmla="*/ 0 w 593973"/>
              <a:gd name="connsiteY0" fmla="*/ 304624 h 473678"/>
              <a:gd name="connsiteX1" fmla="*/ 242930 w 593973"/>
              <a:gd name="connsiteY1" fmla="*/ 0 h 473678"/>
              <a:gd name="connsiteX2" fmla="*/ 593974 w 593973"/>
              <a:gd name="connsiteY2" fmla="*/ 169054 h 473678"/>
              <a:gd name="connsiteX3" fmla="*/ 351044 w 593973"/>
              <a:gd name="connsiteY3" fmla="*/ 473678 h 473678"/>
              <a:gd name="connsiteX4" fmla="*/ 0 w 593973"/>
              <a:gd name="connsiteY4" fmla="*/ 304624 h 473678"/>
              <a:gd name="connsiteX5" fmla="*/ 0 w 593973"/>
              <a:gd name="connsiteY5" fmla="*/ 30462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4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9" name="Freeform: Shape 738">
            <a:extLst>
              <a:ext uri="{FF2B5EF4-FFF2-40B4-BE49-F238E27FC236}">
                <a16:creationId xmlns:a16="http://schemas.microsoft.com/office/drawing/2014/main" id="{AE61C0AF-0EA2-825A-4DFA-7253E54A63E7}"/>
              </a:ext>
            </a:extLst>
          </p:cNvPr>
          <p:cNvSpPr/>
          <p:nvPr/>
        </p:nvSpPr>
        <p:spPr>
          <a:xfrm>
            <a:off x="4504754" y="5119599"/>
            <a:ext cx="329630" cy="684484"/>
          </a:xfrm>
          <a:custGeom>
            <a:avLst/>
            <a:gdLst>
              <a:gd name="connsiteX0" fmla="*/ 0 w 329630"/>
              <a:gd name="connsiteY0" fmla="*/ 304625 h 684484"/>
              <a:gd name="connsiteX1" fmla="*/ 242930 w 329630"/>
              <a:gd name="connsiteY1" fmla="*/ 0 h 684484"/>
              <a:gd name="connsiteX2" fmla="*/ 329631 w 329630"/>
              <a:gd name="connsiteY2" fmla="*/ 379861 h 684484"/>
              <a:gd name="connsiteX3" fmla="*/ 86701 w 329630"/>
              <a:gd name="connsiteY3" fmla="*/ 684485 h 684484"/>
              <a:gd name="connsiteX4" fmla="*/ 0 w 329630"/>
              <a:gd name="connsiteY4" fmla="*/ 304625 h 684484"/>
              <a:gd name="connsiteX5" fmla="*/ 0 w 329630"/>
              <a:gd name="connsiteY5" fmla="*/ 304625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0" name="Freeform: Shape 739">
            <a:extLst>
              <a:ext uri="{FF2B5EF4-FFF2-40B4-BE49-F238E27FC236}">
                <a16:creationId xmlns:a16="http://schemas.microsoft.com/office/drawing/2014/main" id="{0A743987-4D8D-2B07-8E95-655BE4AF985F}"/>
              </a:ext>
            </a:extLst>
          </p:cNvPr>
          <p:cNvSpPr/>
          <p:nvPr/>
        </p:nvSpPr>
        <p:spPr>
          <a:xfrm>
            <a:off x="3170107" y="5424224"/>
            <a:ext cx="329630" cy="684484"/>
          </a:xfrm>
          <a:custGeom>
            <a:avLst/>
            <a:gdLst>
              <a:gd name="connsiteX0" fmla="*/ 0 w 329630"/>
              <a:gd name="connsiteY0" fmla="*/ 304625 h 684484"/>
              <a:gd name="connsiteX1" fmla="*/ 242930 w 329630"/>
              <a:gd name="connsiteY1" fmla="*/ 0 h 684484"/>
              <a:gd name="connsiteX2" fmla="*/ 329631 w 329630"/>
              <a:gd name="connsiteY2" fmla="*/ 379860 h 684484"/>
              <a:gd name="connsiteX3" fmla="*/ 86701 w 329630"/>
              <a:gd name="connsiteY3" fmla="*/ 684485 h 684484"/>
              <a:gd name="connsiteX4" fmla="*/ 0 w 329630"/>
              <a:gd name="connsiteY4" fmla="*/ 304625 h 684484"/>
              <a:gd name="connsiteX5" fmla="*/ 0 w 329630"/>
              <a:gd name="connsiteY5" fmla="*/ 304625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04625"/>
                </a:moveTo>
                <a:lnTo>
                  <a:pt x="242930" y="0"/>
                </a:lnTo>
                <a:lnTo>
                  <a:pt x="329631" y="379860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1" name="Freeform: Shape 740">
            <a:extLst>
              <a:ext uri="{FF2B5EF4-FFF2-40B4-BE49-F238E27FC236}">
                <a16:creationId xmlns:a16="http://schemas.microsoft.com/office/drawing/2014/main" id="{E57D0B0F-488C-5358-D68E-B092F6944D09}"/>
              </a:ext>
            </a:extLst>
          </p:cNvPr>
          <p:cNvSpPr/>
          <p:nvPr/>
        </p:nvSpPr>
        <p:spPr>
          <a:xfrm>
            <a:off x="9908631" y="3886200"/>
            <a:ext cx="329630" cy="684484"/>
          </a:xfrm>
          <a:custGeom>
            <a:avLst/>
            <a:gdLst>
              <a:gd name="connsiteX0" fmla="*/ 0 w 329630"/>
              <a:gd name="connsiteY0" fmla="*/ 304625 h 684484"/>
              <a:gd name="connsiteX1" fmla="*/ 242930 w 329630"/>
              <a:gd name="connsiteY1" fmla="*/ 0 h 684484"/>
              <a:gd name="connsiteX2" fmla="*/ 329631 w 329630"/>
              <a:gd name="connsiteY2" fmla="*/ 379861 h 684484"/>
              <a:gd name="connsiteX3" fmla="*/ 86701 w 329630"/>
              <a:gd name="connsiteY3" fmla="*/ 684485 h 684484"/>
              <a:gd name="connsiteX4" fmla="*/ 0 w 329630"/>
              <a:gd name="connsiteY4" fmla="*/ 304625 h 684484"/>
              <a:gd name="connsiteX5" fmla="*/ 0 w 329630"/>
              <a:gd name="connsiteY5" fmla="*/ 304625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2" name="Freeform: Shape 741">
            <a:extLst>
              <a:ext uri="{FF2B5EF4-FFF2-40B4-BE49-F238E27FC236}">
                <a16:creationId xmlns:a16="http://schemas.microsoft.com/office/drawing/2014/main" id="{1AD5B2C4-7A05-2024-987A-2FADFFF094EE}"/>
              </a:ext>
            </a:extLst>
          </p:cNvPr>
          <p:cNvSpPr/>
          <p:nvPr/>
        </p:nvSpPr>
        <p:spPr>
          <a:xfrm>
            <a:off x="1154785" y="5973138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3" name="Freeform: Shape 742">
            <a:extLst>
              <a:ext uri="{FF2B5EF4-FFF2-40B4-BE49-F238E27FC236}">
                <a16:creationId xmlns:a16="http://schemas.microsoft.com/office/drawing/2014/main" id="{3ADBC38D-D4B1-9142-BBAD-653AEA91BECA}"/>
              </a:ext>
            </a:extLst>
          </p:cNvPr>
          <p:cNvSpPr/>
          <p:nvPr/>
        </p:nvSpPr>
        <p:spPr>
          <a:xfrm>
            <a:off x="11329979" y="3201714"/>
            <a:ext cx="329630" cy="684485"/>
          </a:xfrm>
          <a:custGeom>
            <a:avLst/>
            <a:gdLst>
              <a:gd name="connsiteX0" fmla="*/ 0 w 329630"/>
              <a:gd name="connsiteY0" fmla="*/ 304624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4 h 684485"/>
              <a:gd name="connsiteX5" fmla="*/ 0 w 329630"/>
              <a:gd name="connsiteY5" fmla="*/ 304624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4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4" name="Freeform: Shape 743">
            <a:extLst>
              <a:ext uri="{FF2B5EF4-FFF2-40B4-BE49-F238E27FC236}">
                <a16:creationId xmlns:a16="http://schemas.microsoft.com/office/drawing/2014/main" id="{2139B966-C034-FFA0-1919-15FCD3E5712A}"/>
              </a:ext>
            </a:extLst>
          </p:cNvPr>
          <p:cNvSpPr/>
          <p:nvPr/>
        </p:nvSpPr>
        <p:spPr>
          <a:xfrm>
            <a:off x="-179861" y="6277762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5" name="Freeform: Shape 744">
            <a:extLst>
              <a:ext uri="{FF2B5EF4-FFF2-40B4-BE49-F238E27FC236}">
                <a16:creationId xmlns:a16="http://schemas.microsoft.com/office/drawing/2014/main" id="{1F940F0F-8082-1B21-0D6F-FFAE640A3953}"/>
              </a:ext>
            </a:extLst>
          </p:cNvPr>
          <p:cNvSpPr/>
          <p:nvPr/>
        </p:nvSpPr>
        <p:spPr>
          <a:xfrm>
            <a:off x="5224014" y="1968315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6" name="Freeform: Shape 745">
            <a:extLst>
              <a:ext uri="{FF2B5EF4-FFF2-40B4-BE49-F238E27FC236}">
                <a16:creationId xmlns:a16="http://schemas.microsoft.com/office/drawing/2014/main" id="{FEC21655-A5B5-6B82-A176-ADA96D1F0BCA}"/>
              </a:ext>
            </a:extLst>
          </p:cNvPr>
          <p:cNvSpPr/>
          <p:nvPr/>
        </p:nvSpPr>
        <p:spPr>
          <a:xfrm>
            <a:off x="-179861" y="3201714"/>
            <a:ext cx="329630" cy="684485"/>
          </a:xfrm>
          <a:custGeom>
            <a:avLst/>
            <a:gdLst>
              <a:gd name="connsiteX0" fmla="*/ 0 w 329630"/>
              <a:gd name="connsiteY0" fmla="*/ 304624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4 h 684485"/>
              <a:gd name="connsiteX5" fmla="*/ 0 w 329630"/>
              <a:gd name="connsiteY5" fmla="*/ 304624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4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7" name="Freeform: Shape 746">
            <a:extLst>
              <a:ext uri="{FF2B5EF4-FFF2-40B4-BE49-F238E27FC236}">
                <a16:creationId xmlns:a16="http://schemas.microsoft.com/office/drawing/2014/main" id="{FC8949A3-EE72-9A4C-C667-4C1980DB04D0}"/>
              </a:ext>
            </a:extLst>
          </p:cNvPr>
          <p:cNvSpPr/>
          <p:nvPr/>
        </p:nvSpPr>
        <p:spPr>
          <a:xfrm>
            <a:off x="6558661" y="1663690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8" name="Freeform: Shape 747">
            <a:extLst>
              <a:ext uri="{FF2B5EF4-FFF2-40B4-BE49-F238E27FC236}">
                <a16:creationId xmlns:a16="http://schemas.microsoft.com/office/drawing/2014/main" id="{74D9E3E0-D691-5D51-9618-6A5814D645F5}"/>
              </a:ext>
            </a:extLst>
          </p:cNvPr>
          <p:cNvSpPr/>
          <p:nvPr/>
        </p:nvSpPr>
        <p:spPr>
          <a:xfrm>
            <a:off x="-1601210" y="3886200"/>
            <a:ext cx="329630" cy="684484"/>
          </a:xfrm>
          <a:custGeom>
            <a:avLst/>
            <a:gdLst>
              <a:gd name="connsiteX0" fmla="*/ 0 w 329630"/>
              <a:gd name="connsiteY0" fmla="*/ 304625 h 684484"/>
              <a:gd name="connsiteX1" fmla="*/ 242930 w 329630"/>
              <a:gd name="connsiteY1" fmla="*/ 0 h 684484"/>
              <a:gd name="connsiteX2" fmla="*/ 329631 w 329630"/>
              <a:gd name="connsiteY2" fmla="*/ 379861 h 684484"/>
              <a:gd name="connsiteX3" fmla="*/ 86701 w 329630"/>
              <a:gd name="connsiteY3" fmla="*/ 684485 h 684484"/>
              <a:gd name="connsiteX4" fmla="*/ 0 w 329630"/>
              <a:gd name="connsiteY4" fmla="*/ 304625 h 684484"/>
              <a:gd name="connsiteX5" fmla="*/ 0 w 329630"/>
              <a:gd name="connsiteY5" fmla="*/ 304625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9" name="Freeform: Shape 748">
            <a:extLst>
              <a:ext uri="{FF2B5EF4-FFF2-40B4-BE49-F238E27FC236}">
                <a16:creationId xmlns:a16="http://schemas.microsoft.com/office/drawing/2014/main" id="{B10C19DE-4073-8DA2-6336-B8FB453C0EAB}"/>
              </a:ext>
            </a:extLst>
          </p:cNvPr>
          <p:cNvSpPr/>
          <p:nvPr/>
        </p:nvSpPr>
        <p:spPr>
          <a:xfrm>
            <a:off x="8573983" y="1114776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0" name="Freeform: Shape 749">
            <a:extLst>
              <a:ext uri="{FF2B5EF4-FFF2-40B4-BE49-F238E27FC236}">
                <a16:creationId xmlns:a16="http://schemas.microsoft.com/office/drawing/2014/main" id="{9D9922B3-B13F-D384-C06A-05AA8EC9B03B}"/>
              </a:ext>
            </a:extLst>
          </p:cNvPr>
          <p:cNvSpPr/>
          <p:nvPr/>
        </p:nvSpPr>
        <p:spPr>
          <a:xfrm>
            <a:off x="9908631" y="810151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1" name="Freeform: Shape 750">
            <a:extLst>
              <a:ext uri="{FF2B5EF4-FFF2-40B4-BE49-F238E27FC236}">
                <a16:creationId xmlns:a16="http://schemas.microsoft.com/office/drawing/2014/main" id="{4B34E70A-4B99-6546-3FC7-5F88215D1B31}"/>
              </a:ext>
            </a:extLst>
          </p:cNvPr>
          <p:cNvSpPr/>
          <p:nvPr/>
        </p:nvSpPr>
        <p:spPr>
          <a:xfrm>
            <a:off x="5575058" y="5973138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2" name="Freeform: Shape 751">
            <a:extLst>
              <a:ext uri="{FF2B5EF4-FFF2-40B4-BE49-F238E27FC236}">
                <a16:creationId xmlns:a16="http://schemas.microsoft.com/office/drawing/2014/main" id="{F126FB99-7893-6625-1E2E-7F240D4F6D7B}"/>
              </a:ext>
            </a:extLst>
          </p:cNvPr>
          <p:cNvSpPr/>
          <p:nvPr/>
        </p:nvSpPr>
        <p:spPr>
          <a:xfrm>
            <a:off x="9557587" y="5424224"/>
            <a:ext cx="329630" cy="684484"/>
          </a:xfrm>
          <a:custGeom>
            <a:avLst/>
            <a:gdLst>
              <a:gd name="connsiteX0" fmla="*/ 0 w 329630"/>
              <a:gd name="connsiteY0" fmla="*/ 304625 h 684484"/>
              <a:gd name="connsiteX1" fmla="*/ 242930 w 329630"/>
              <a:gd name="connsiteY1" fmla="*/ 0 h 684484"/>
              <a:gd name="connsiteX2" fmla="*/ 329631 w 329630"/>
              <a:gd name="connsiteY2" fmla="*/ 379860 h 684484"/>
              <a:gd name="connsiteX3" fmla="*/ 86700 w 329630"/>
              <a:gd name="connsiteY3" fmla="*/ 684485 h 684484"/>
              <a:gd name="connsiteX4" fmla="*/ 0 w 329630"/>
              <a:gd name="connsiteY4" fmla="*/ 304625 h 684484"/>
              <a:gd name="connsiteX5" fmla="*/ 0 w 329630"/>
              <a:gd name="connsiteY5" fmla="*/ 304625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04625"/>
                </a:moveTo>
                <a:lnTo>
                  <a:pt x="242930" y="0"/>
                </a:lnTo>
                <a:lnTo>
                  <a:pt x="329631" y="379860"/>
                </a:lnTo>
                <a:lnTo>
                  <a:pt x="86700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3" name="Freeform: Shape 752">
            <a:extLst>
              <a:ext uri="{FF2B5EF4-FFF2-40B4-BE49-F238E27FC236}">
                <a16:creationId xmlns:a16="http://schemas.microsoft.com/office/drawing/2014/main" id="{DC78DEF0-85EB-372E-303B-EFF98E04A0E8}"/>
              </a:ext>
            </a:extLst>
          </p:cNvPr>
          <p:cNvSpPr/>
          <p:nvPr/>
        </p:nvSpPr>
        <p:spPr>
          <a:xfrm>
            <a:off x="4153710" y="6657623"/>
            <a:ext cx="329630" cy="684484"/>
          </a:xfrm>
          <a:custGeom>
            <a:avLst/>
            <a:gdLst>
              <a:gd name="connsiteX0" fmla="*/ 0 w 329630"/>
              <a:gd name="connsiteY0" fmla="*/ 304625 h 684484"/>
              <a:gd name="connsiteX1" fmla="*/ 242930 w 329630"/>
              <a:gd name="connsiteY1" fmla="*/ 0 h 684484"/>
              <a:gd name="connsiteX2" fmla="*/ 329631 w 329630"/>
              <a:gd name="connsiteY2" fmla="*/ 379861 h 684484"/>
              <a:gd name="connsiteX3" fmla="*/ 86701 w 329630"/>
              <a:gd name="connsiteY3" fmla="*/ 684485 h 684484"/>
              <a:gd name="connsiteX4" fmla="*/ 0 w 329630"/>
              <a:gd name="connsiteY4" fmla="*/ 304625 h 684484"/>
              <a:gd name="connsiteX5" fmla="*/ 0 w 329630"/>
              <a:gd name="connsiteY5" fmla="*/ 304625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4" name="Freeform: Shape 753">
            <a:extLst>
              <a:ext uri="{FF2B5EF4-FFF2-40B4-BE49-F238E27FC236}">
                <a16:creationId xmlns:a16="http://schemas.microsoft.com/office/drawing/2014/main" id="{4599B0D1-8E4D-7804-A015-5FA62F2CAA74}"/>
              </a:ext>
            </a:extLst>
          </p:cNvPr>
          <p:cNvSpPr/>
          <p:nvPr/>
        </p:nvSpPr>
        <p:spPr>
          <a:xfrm>
            <a:off x="2576133" y="6657623"/>
            <a:ext cx="329630" cy="684484"/>
          </a:xfrm>
          <a:custGeom>
            <a:avLst/>
            <a:gdLst>
              <a:gd name="connsiteX0" fmla="*/ 0 w 329630"/>
              <a:gd name="connsiteY0" fmla="*/ 304625 h 684484"/>
              <a:gd name="connsiteX1" fmla="*/ 242930 w 329630"/>
              <a:gd name="connsiteY1" fmla="*/ 0 h 684484"/>
              <a:gd name="connsiteX2" fmla="*/ 329631 w 329630"/>
              <a:gd name="connsiteY2" fmla="*/ 379861 h 684484"/>
              <a:gd name="connsiteX3" fmla="*/ 86701 w 329630"/>
              <a:gd name="connsiteY3" fmla="*/ 684485 h 684484"/>
              <a:gd name="connsiteX4" fmla="*/ 0 w 329630"/>
              <a:gd name="connsiteY4" fmla="*/ 304625 h 684484"/>
              <a:gd name="connsiteX5" fmla="*/ 0 w 329630"/>
              <a:gd name="connsiteY5" fmla="*/ 304625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5" name="Freeform: Shape 754">
            <a:extLst>
              <a:ext uri="{FF2B5EF4-FFF2-40B4-BE49-F238E27FC236}">
                <a16:creationId xmlns:a16="http://schemas.microsoft.com/office/drawing/2014/main" id="{BA383CDB-ED4F-DC18-8C33-58C29314B971}"/>
              </a:ext>
            </a:extLst>
          </p:cNvPr>
          <p:cNvSpPr/>
          <p:nvPr/>
        </p:nvSpPr>
        <p:spPr>
          <a:xfrm>
            <a:off x="1154785" y="7342108"/>
            <a:ext cx="329630" cy="684485"/>
          </a:xfrm>
          <a:custGeom>
            <a:avLst/>
            <a:gdLst>
              <a:gd name="connsiteX0" fmla="*/ 0 w 329630"/>
              <a:gd name="connsiteY0" fmla="*/ 304624 h 684485"/>
              <a:gd name="connsiteX1" fmla="*/ 242930 w 329630"/>
              <a:gd name="connsiteY1" fmla="*/ 0 h 684485"/>
              <a:gd name="connsiteX2" fmla="*/ 329631 w 329630"/>
              <a:gd name="connsiteY2" fmla="*/ 379860 h 684485"/>
              <a:gd name="connsiteX3" fmla="*/ 86701 w 329630"/>
              <a:gd name="connsiteY3" fmla="*/ 684485 h 684485"/>
              <a:gd name="connsiteX4" fmla="*/ 0 w 329630"/>
              <a:gd name="connsiteY4" fmla="*/ 304624 h 684485"/>
              <a:gd name="connsiteX5" fmla="*/ 0 w 329630"/>
              <a:gd name="connsiteY5" fmla="*/ 304624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4"/>
                </a:moveTo>
                <a:lnTo>
                  <a:pt x="242930" y="0"/>
                </a:lnTo>
                <a:lnTo>
                  <a:pt x="329631" y="379860"/>
                </a:lnTo>
                <a:lnTo>
                  <a:pt x="86701" y="684485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6" name="Freeform: Shape 755">
            <a:extLst>
              <a:ext uri="{FF2B5EF4-FFF2-40B4-BE49-F238E27FC236}">
                <a16:creationId xmlns:a16="http://schemas.microsoft.com/office/drawing/2014/main" id="{3EF61919-F9B8-A984-E80D-5A9A765DEEDA}"/>
              </a:ext>
            </a:extLst>
          </p:cNvPr>
          <p:cNvSpPr/>
          <p:nvPr/>
        </p:nvSpPr>
        <p:spPr>
          <a:xfrm>
            <a:off x="171181" y="1663690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7" name="Freeform: Shape 756">
            <a:extLst>
              <a:ext uri="{FF2B5EF4-FFF2-40B4-BE49-F238E27FC236}">
                <a16:creationId xmlns:a16="http://schemas.microsoft.com/office/drawing/2014/main" id="{365A6551-146F-C448-D5F2-3EA1A292FA22}"/>
              </a:ext>
            </a:extLst>
          </p:cNvPr>
          <p:cNvSpPr/>
          <p:nvPr/>
        </p:nvSpPr>
        <p:spPr>
          <a:xfrm>
            <a:off x="4153710" y="1114776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8" name="Freeform: Shape 757">
            <a:extLst>
              <a:ext uri="{FF2B5EF4-FFF2-40B4-BE49-F238E27FC236}">
                <a16:creationId xmlns:a16="http://schemas.microsoft.com/office/drawing/2014/main" id="{6BE26CBD-2963-2FB2-00AC-78CEE6E4CCD9}"/>
              </a:ext>
            </a:extLst>
          </p:cNvPr>
          <p:cNvSpPr/>
          <p:nvPr/>
        </p:nvSpPr>
        <p:spPr>
          <a:xfrm>
            <a:off x="5575058" y="430291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9" name="Freeform: Shape 758">
            <a:extLst>
              <a:ext uri="{FF2B5EF4-FFF2-40B4-BE49-F238E27FC236}">
                <a16:creationId xmlns:a16="http://schemas.microsoft.com/office/drawing/2014/main" id="{ADED025E-B5EE-18AC-7097-C4E9BDFA68ED}"/>
              </a:ext>
            </a:extLst>
          </p:cNvPr>
          <p:cNvSpPr/>
          <p:nvPr/>
        </p:nvSpPr>
        <p:spPr>
          <a:xfrm>
            <a:off x="7152635" y="430291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0" name="Freeform: Shape 759">
            <a:extLst>
              <a:ext uri="{FF2B5EF4-FFF2-40B4-BE49-F238E27FC236}">
                <a16:creationId xmlns:a16="http://schemas.microsoft.com/office/drawing/2014/main" id="{20006109-4318-6434-F729-A4BE493F2140}"/>
              </a:ext>
            </a:extLst>
          </p:cNvPr>
          <p:cNvSpPr/>
          <p:nvPr/>
        </p:nvSpPr>
        <p:spPr>
          <a:xfrm>
            <a:off x="8573983" y="-254193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1" name="Freeform: Shape 760">
            <a:extLst>
              <a:ext uri="{FF2B5EF4-FFF2-40B4-BE49-F238E27FC236}">
                <a16:creationId xmlns:a16="http://schemas.microsoft.com/office/drawing/2014/main" id="{284C34C7-42D1-C69E-6F0B-2355FC3A29D7}"/>
              </a:ext>
            </a:extLst>
          </p:cNvPr>
          <p:cNvSpPr/>
          <p:nvPr/>
        </p:nvSpPr>
        <p:spPr>
          <a:xfrm>
            <a:off x="7152635" y="7342108"/>
            <a:ext cx="329630" cy="684485"/>
          </a:xfrm>
          <a:custGeom>
            <a:avLst/>
            <a:gdLst>
              <a:gd name="connsiteX0" fmla="*/ 0 w 329630"/>
              <a:gd name="connsiteY0" fmla="*/ 304624 h 684485"/>
              <a:gd name="connsiteX1" fmla="*/ 242930 w 329630"/>
              <a:gd name="connsiteY1" fmla="*/ 0 h 684485"/>
              <a:gd name="connsiteX2" fmla="*/ 329631 w 329630"/>
              <a:gd name="connsiteY2" fmla="*/ 379860 h 684485"/>
              <a:gd name="connsiteX3" fmla="*/ 86701 w 329630"/>
              <a:gd name="connsiteY3" fmla="*/ 684485 h 684485"/>
              <a:gd name="connsiteX4" fmla="*/ 0 w 329630"/>
              <a:gd name="connsiteY4" fmla="*/ 304624 h 684485"/>
              <a:gd name="connsiteX5" fmla="*/ 0 w 329630"/>
              <a:gd name="connsiteY5" fmla="*/ 304624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4"/>
                </a:moveTo>
                <a:lnTo>
                  <a:pt x="242930" y="0"/>
                </a:lnTo>
                <a:lnTo>
                  <a:pt x="329631" y="379860"/>
                </a:lnTo>
                <a:lnTo>
                  <a:pt x="86701" y="684485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2" name="Freeform: Shape 761">
            <a:extLst>
              <a:ext uri="{FF2B5EF4-FFF2-40B4-BE49-F238E27FC236}">
                <a16:creationId xmlns:a16="http://schemas.microsoft.com/office/drawing/2014/main" id="{A83C5148-BCDF-142A-A90E-E64906CB29E9}"/>
              </a:ext>
            </a:extLst>
          </p:cNvPr>
          <p:cNvSpPr/>
          <p:nvPr/>
        </p:nvSpPr>
        <p:spPr>
          <a:xfrm>
            <a:off x="10541190" y="6657623"/>
            <a:ext cx="329630" cy="684484"/>
          </a:xfrm>
          <a:custGeom>
            <a:avLst/>
            <a:gdLst>
              <a:gd name="connsiteX0" fmla="*/ 0 w 329630"/>
              <a:gd name="connsiteY0" fmla="*/ 304625 h 684484"/>
              <a:gd name="connsiteX1" fmla="*/ 242930 w 329630"/>
              <a:gd name="connsiteY1" fmla="*/ 0 h 684484"/>
              <a:gd name="connsiteX2" fmla="*/ 329631 w 329630"/>
              <a:gd name="connsiteY2" fmla="*/ 379861 h 684484"/>
              <a:gd name="connsiteX3" fmla="*/ 86700 w 329630"/>
              <a:gd name="connsiteY3" fmla="*/ 684485 h 684484"/>
              <a:gd name="connsiteX4" fmla="*/ 0 w 329630"/>
              <a:gd name="connsiteY4" fmla="*/ 304625 h 684484"/>
              <a:gd name="connsiteX5" fmla="*/ 0 w 329630"/>
              <a:gd name="connsiteY5" fmla="*/ 304625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0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3" name="Freeform: Shape 762">
            <a:extLst>
              <a:ext uri="{FF2B5EF4-FFF2-40B4-BE49-F238E27FC236}">
                <a16:creationId xmlns:a16="http://schemas.microsoft.com/office/drawing/2014/main" id="{5425FCCE-6BD5-C7DE-4D06-18F3F59AB195}"/>
              </a:ext>
            </a:extLst>
          </p:cNvPr>
          <p:cNvSpPr/>
          <p:nvPr/>
        </p:nvSpPr>
        <p:spPr>
          <a:xfrm>
            <a:off x="5575058" y="7342108"/>
            <a:ext cx="329630" cy="684485"/>
          </a:xfrm>
          <a:custGeom>
            <a:avLst/>
            <a:gdLst>
              <a:gd name="connsiteX0" fmla="*/ 0 w 329630"/>
              <a:gd name="connsiteY0" fmla="*/ 304624 h 684485"/>
              <a:gd name="connsiteX1" fmla="*/ 242930 w 329630"/>
              <a:gd name="connsiteY1" fmla="*/ 0 h 684485"/>
              <a:gd name="connsiteX2" fmla="*/ 329631 w 329630"/>
              <a:gd name="connsiteY2" fmla="*/ 379860 h 684485"/>
              <a:gd name="connsiteX3" fmla="*/ 86701 w 329630"/>
              <a:gd name="connsiteY3" fmla="*/ 684485 h 684485"/>
              <a:gd name="connsiteX4" fmla="*/ 0 w 329630"/>
              <a:gd name="connsiteY4" fmla="*/ 304624 h 684485"/>
              <a:gd name="connsiteX5" fmla="*/ 0 w 329630"/>
              <a:gd name="connsiteY5" fmla="*/ 304624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4"/>
                </a:moveTo>
                <a:lnTo>
                  <a:pt x="242930" y="0"/>
                </a:lnTo>
                <a:lnTo>
                  <a:pt x="329631" y="379860"/>
                </a:lnTo>
                <a:lnTo>
                  <a:pt x="86701" y="684485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4" name="Freeform: Shape 763">
            <a:extLst>
              <a:ext uri="{FF2B5EF4-FFF2-40B4-BE49-F238E27FC236}">
                <a16:creationId xmlns:a16="http://schemas.microsoft.com/office/drawing/2014/main" id="{B9EA3256-59D4-5308-7D11-C116C552E769}"/>
              </a:ext>
            </a:extLst>
          </p:cNvPr>
          <p:cNvSpPr/>
          <p:nvPr/>
        </p:nvSpPr>
        <p:spPr>
          <a:xfrm>
            <a:off x="3802666" y="8195647"/>
            <a:ext cx="329630" cy="684484"/>
          </a:xfrm>
          <a:custGeom>
            <a:avLst/>
            <a:gdLst>
              <a:gd name="connsiteX0" fmla="*/ 0 w 329630"/>
              <a:gd name="connsiteY0" fmla="*/ 304624 h 684484"/>
              <a:gd name="connsiteX1" fmla="*/ 242930 w 329630"/>
              <a:gd name="connsiteY1" fmla="*/ 0 h 684484"/>
              <a:gd name="connsiteX2" fmla="*/ 329631 w 329630"/>
              <a:gd name="connsiteY2" fmla="*/ 379860 h 684484"/>
              <a:gd name="connsiteX3" fmla="*/ 86701 w 329630"/>
              <a:gd name="connsiteY3" fmla="*/ 684485 h 684484"/>
              <a:gd name="connsiteX4" fmla="*/ 0 w 329630"/>
              <a:gd name="connsiteY4" fmla="*/ 304624 h 684484"/>
              <a:gd name="connsiteX5" fmla="*/ 0 w 329630"/>
              <a:gd name="connsiteY5" fmla="*/ 304624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04624"/>
                </a:moveTo>
                <a:lnTo>
                  <a:pt x="242930" y="0"/>
                </a:lnTo>
                <a:lnTo>
                  <a:pt x="329631" y="379860"/>
                </a:lnTo>
                <a:lnTo>
                  <a:pt x="86701" y="684485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5" name="Freeform: Shape 764">
            <a:extLst>
              <a:ext uri="{FF2B5EF4-FFF2-40B4-BE49-F238E27FC236}">
                <a16:creationId xmlns:a16="http://schemas.microsoft.com/office/drawing/2014/main" id="{08ED144C-DC51-6CA9-D3CD-F92922556CEF}"/>
              </a:ext>
            </a:extLst>
          </p:cNvPr>
          <p:cNvSpPr/>
          <p:nvPr/>
        </p:nvSpPr>
        <p:spPr>
          <a:xfrm>
            <a:off x="2225089" y="8195647"/>
            <a:ext cx="329630" cy="684484"/>
          </a:xfrm>
          <a:custGeom>
            <a:avLst/>
            <a:gdLst>
              <a:gd name="connsiteX0" fmla="*/ 0 w 329630"/>
              <a:gd name="connsiteY0" fmla="*/ 304624 h 684484"/>
              <a:gd name="connsiteX1" fmla="*/ 242930 w 329630"/>
              <a:gd name="connsiteY1" fmla="*/ 0 h 684484"/>
              <a:gd name="connsiteX2" fmla="*/ 329631 w 329630"/>
              <a:gd name="connsiteY2" fmla="*/ 379860 h 684484"/>
              <a:gd name="connsiteX3" fmla="*/ 86701 w 329630"/>
              <a:gd name="connsiteY3" fmla="*/ 684485 h 684484"/>
              <a:gd name="connsiteX4" fmla="*/ 0 w 329630"/>
              <a:gd name="connsiteY4" fmla="*/ 304624 h 684484"/>
              <a:gd name="connsiteX5" fmla="*/ 0 w 329630"/>
              <a:gd name="connsiteY5" fmla="*/ 304624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04624"/>
                </a:moveTo>
                <a:lnTo>
                  <a:pt x="242930" y="0"/>
                </a:lnTo>
                <a:lnTo>
                  <a:pt x="329631" y="379860"/>
                </a:lnTo>
                <a:lnTo>
                  <a:pt x="86701" y="684485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6" name="Freeform: Shape 765">
            <a:extLst>
              <a:ext uri="{FF2B5EF4-FFF2-40B4-BE49-F238E27FC236}">
                <a16:creationId xmlns:a16="http://schemas.microsoft.com/office/drawing/2014/main" id="{66DA71B8-DC1A-CB14-2375-A76B9D6FBAAE}"/>
              </a:ext>
            </a:extLst>
          </p:cNvPr>
          <p:cNvSpPr/>
          <p:nvPr/>
        </p:nvSpPr>
        <p:spPr>
          <a:xfrm>
            <a:off x="-812421" y="430291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7" name="Freeform: Shape 766">
            <a:extLst>
              <a:ext uri="{FF2B5EF4-FFF2-40B4-BE49-F238E27FC236}">
                <a16:creationId xmlns:a16="http://schemas.microsoft.com/office/drawing/2014/main" id="{0F7CB5F7-A5FB-FB26-6E8D-602343D73DDC}"/>
              </a:ext>
            </a:extLst>
          </p:cNvPr>
          <p:cNvSpPr/>
          <p:nvPr/>
        </p:nvSpPr>
        <p:spPr>
          <a:xfrm>
            <a:off x="2576133" y="-254193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8" name="Freeform: Shape 767">
            <a:extLst>
              <a:ext uri="{FF2B5EF4-FFF2-40B4-BE49-F238E27FC236}">
                <a16:creationId xmlns:a16="http://schemas.microsoft.com/office/drawing/2014/main" id="{CC189587-A9A1-F678-1A43-989FAE55BA7B}"/>
              </a:ext>
            </a:extLst>
          </p:cNvPr>
          <p:cNvSpPr/>
          <p:nvPr/>
        </p:nvSpPr>
        <p:spPr>
          <a:xfrm>
            <a:off x="4153710" y="-254193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9" name="Freeform: Shape 768">
            <a:extLst>
              <a:ext uri="{FF2B5EF4-FFF2-40B4-BE49-F238E27FC236}">
                <a16:creationId xmlns:a16="http://schemas.microsoft.com/office/drawing/2014/main" id="{0DE5C51D-52A6-9CED-0F54-6F5DEBFC3A50}"/>
              </a:ext>
            </a:extLst>
          </p:cNvPr>
          <p:cNvSpPr/>
          <p:nvPr/>
        </p:nvSpPr>
        <p:spPr>
          <a:xfrm>
            <a:off x="5926102" y="-1107732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0" name="Freeform: Shape 769">
            <a:extLst>
              <a:ext uri="{FF2B5EF4-FFF2-40B4-BE49-F238E27FC236}">
                <a16:creationId xmlns:a16="http://schemas.microsoft.com/office/drawing/2014/main" id="{403BE14F-3E9D-3ED0-D090-15CD183D2DE8}"/>
              </a:ext>
            </a:extLst>
          </p:cNvPr>
          <p:cNvSpPr/>
          <p:nvPr/>
        </p:nvSpPr>
        <p:spPr>
          <a:xfrm>
            <a:off x="7503680" y="-1107732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0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0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1" name="Freeform: Shape 770">
            <a:extLst>
              <a:ext uri="{FF2B5EF4-FFF2-40B4-BE49-F238E27FC236}">
                <a16:creationId xmlns:a16="http://schemas.microsoft.com/office/drawing/2014/main" id="{21817F7A-CE18-8059-0077-48F476F12FF7}"/>
              </a:ext>
            </a:extLst>
          </p:cNvPr>
          <p:cNvSpPr/>
          <p:nvPr/>
        </p:nvSpPr>
        <p:spPr>
          <a:xfrm>
            <a:off x="8222940" y="8195647"/>
            <a:ext cx="329630" cy="684484"/>
          </a:xfrm>
          <a:custGeom>
            <a:avLst/>
            <a:gdLst>
              <a:gd name="connsiteX0" fmla="*/ 0 w 329630"/>
              <a:gd name="connsiteY0" fmla="*/ 304624 h 684484"/>
              <a:gd name="connsiteX1" fmla="*/ 242930 w 329630"/>
              <a:gd name="connsiteY1" fmla="*/ 0 h 684484"/>
              <a:gd name="connsiteX2" fmla="*/ 329631 w 329630"/>
              <a:gd name="connsiteY2" fmla="*/ 379860 h 684484"/>
              <a:gd name="connsiteX3" fmla="*/ 86700 w 329630"/>
              <a:gd name="connsiteY3" fmla="*/ 684485 h 684484"/>
              <a:gd name="connsiteX4" fmla="*/ 0 w 329630"/>
              <a:gd name="connsiteY4" fmla="*/ 304624 h 684484"/>
              <a:gd name="connsiteX5" fmla="*/ 0 w 329630"/>
              <a:gd name="connsiteY5" fmla="*/ 304624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04624"/>
                </a:moveTo>
                <a:lnTo>
                  <a:pt x="242930" y="0"/>
                </a:lnTo>
                <a:lnTo>
                  <a:pt x="329631" y="379860"/>
                </a:lnTo>
                <a:lnTo>
                  <a:pt x="86700" y="684485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2" name="Freeform: Shape 771">
            <a:extLst>
              <a:ext uri="{FF2B5EF4-FFF2-40B4-BE49-F238E27FC236}">
                <a16:creationId xmlns:a16="http://schemas.microsoft.com/office/drawing/2014/main" id="{45E81BE5-051D-1ADB-35CA-7302E5220B84}"/>
              </a:ext>
            </a:extLst>
          </p:cNvPr>
          <p:cNvSpPr/>
          <p:nvPr/>
        </p:nvSpPr>
        <p:spPr>
          <a:xfrm>
            <a:off x="6558661" y="8575508"/>
            <a:ext cx="329630" cy="684485"/>
          </a:xfrm>
          <a:custGeom>
            <a:avLst/>
            <a:gdLst>
              <a:gd name="connsiteX0" fmla="*/ 0 w 329630"/>
              <a:gd name="connsiteY0" fmla="*/ 304624 h 684485"/>
              <a:gd name="connsiteX1" fmla="*/ 242930 w 329630"/>
              <a:gd name="connsiteY1" fmla="*/ 0 h 684485"/>
              <a:gd name="connsiteX2" fmla="*/ 329631 w 329630"/>
              <a:gd name="connsiteY2" fmla="*/ 379860 h 684485"/>
              <a:gd name="connsiteX3" fmla="*/ 86701 w 329630"/>
              <a:gd name="connsiteY3" fmla="*/ 684485 h 684485"/>
              <a:gd name="connsiteX4" fmla="*/ 0 w 329630"/>
              <a:gd name="connsiteY4" fmla="*/ 304624 h 684485"/>
              <a:gd name="connsiteX5" fmla="*/ 0 w 329630"/>
              <a:gd name="connsiteY5" fmla="*/ 304624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4"/>
                </a:moveTo>
                <a:lnTo>
                  <a:pt x="242930" y="0"/>
                </a:lnTo>
                <a:lnTo>
                  <a:pt x="329631" y="379860"/>
                </a:lnTo>
                <a:lnTo>
                  <a:pt x="86701" y="684485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3" name="Freeform: Shape 772">
            <a:extLst>
              <a:ext uri="{FF2B5EF4-FFF2-40B4-BE49-F238E27FC236}">
                <a16:creationId xmlns:a16="http://schemas.microsoft.com/office/drawing/2014/main" id="{BD152C19-4EED-7ABE-CC78-12F9AFBE4DA9}"/>
              </a:ext>
            </a:extLst>
          </p:cNvPr>
          <p:cNvSpPr/>
          <p:nvPr/>
        </p:nvSpPr>
        <p:spPr>
          <a:xfrm>
            <a:off x="1505829" y="-1107732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4" name="Freeform: Shape 773">
            <a:extLst>
              <a:ext uri="{FF2B5EF4-FFF2-40B4-BE49-F238E27FC236}">
                <a16:creationId xmlns:a16="http://schemas.microsoft.com/office/drawing/2014/main" id="{EF184391-A281-EF18-EA3F-5492AA2E9BA4}"/>
              </a:ext>
            </a:extLst>
          </p:cNvPr>
          <p:cNvSpPr/>
          <p:nvPr/>
        </p:nvSpPr>
        <p:spPr>
          <a:xfrm>
            <a:off x="3170107" y="-1487593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775" name="Picture 774" descr="A black text with a plus and a t&#10;&#10;AI-generated content may be incorrect.">
            <a:extLst>
              <a:ext uri="{FF2B5EF4-FFF2-40B4-BE49-F238E27FC236}">
                <a16:creationId xmlns:a16="http://schemas.microsoft.com/office/drawing/2014/main" id="{15B20135-596C-46DE-412D-F03676EE66CE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29600" y="7315200"/>
            <a:ext cx="1387588" cy="1828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9709909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AD1B3FD7-61F3-C618-3D89-7A90DB8E169B}"/>
              </a:ext>
            </a:extLst>
          </p:cNvPr>
          <p:cNvSpPr/>
          <p:nvPr/>
        </p:nvSpPr>
        <p:spPr>
          <a:xfrm>
            <a:off x="-187176" y="0"/>
            <a:ext cx="10432752" cy="7772400"/>
          </a:xfrm>
          <a:custGeom>
            <a:avLst/>
            <a:gdLst>
              <a:gd name="connsiteX0" fmla="*/ 0 w 10432752"/>
              <a:gd name="connsiteY0" fmla="*/ 0 h 7772400"/>
              <a:gd name="connsiteX1" fmla="*/ 10432752 w 10432752"/>
              <a:gd name="connsiteY1" fmla="*/ 0 h 7772400"/>
              <a:gd name="connsiteX2" fmla="*/ 10432752 w 10432752"/>
              <a:gd name="connsiteY2" fmla="*/ 7772400 h 7772400"/>
              <a:gd name="connsiteX3" fmla="*/ 0 w 10432752"/>
              <a:gd name="connsiteY3" fmla="*/ 7772400 h 777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32752" h="7772400">
                <a:moveTo>
                  <a:pt x="0" y="0"/>
                </a:moveTo>
                <a:lnTo>
                  <a:pt x="10432752" y="0"/>
                </a:lnTo>
                <a:lnTo>
                  <a:pt x="10432752" y="7772400"/>
                </a:lnTo>
                <a:lnTo>
                  <a:pt x="0" y="7772400"/>
                </a:lnTo>
                <a:close/>
              </a:path>
            </a:pathLst>
          </a:custGeom>
          <a:solidFill>
            <a:schemeClr val="bg1"/>
          </a:solidFill>
          <a:ln w="13037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C2C39FFE-4BB4-D13F-0351-438A16E45669}"/>
              </a:ext>
            </a:extLst>
          </p:cNvPr>
          <p:cNvSpPr/>
          <p:nvPr/>
        </p:nvSpPr>
        <p:spPr>
          <a:xfrm>
            <a:off x="5029200" y="3886200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30 w 632559"/>
              <a:gd name="connsiteY2" fmla="*/ 0 h 304624"/>
              <a:gd name="connsiteX3" fmla="*/ 632559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30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BFC0C7FB-AFF6-BBD5-AD75-961E5FDB1701}"/>
              </a:ext>
            </a:extLst>
          </p:cNvPr>
          <p:cNvSpPr/>
          <p:nvPr/>
        </p:nvSpPr>
        <p:spPr>
          <a:xfrm>
            <a:off x="5380243" y="2348175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30 w 632559"/>
              <a:gd name="connsiteY2" fmla="*/ 0 h 304624"/>
              <a:gd name="connsiteX3" fmla="*/ 632559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30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81644405-6C01-3ED9-129F-F0A546A693FB}"/>
              </a:ext>
            </a:extLst>
          </p:cNvPr>
          <p:cNvSpPr/>
          <p:nvPr/>
        </p:nvSpPr>
        <p:spPr>
          <a:xfrm>
            <a:off x="5466944" y="5804084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30 w 632559"/>
              <a:gd name="connsiteY2" fmla="*/ 0 h 304624"/>
              <a:gd name="connsiteX3" fmla="*/ 632559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30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5764BCBA-DF70-8580-48E8-54813663D804}"/>
              </a:ext>
            </a:extLst>
          </p:cNvPr>
          <p:cNvSpPr/>
          <p:nvPr/>
        </p:nvSpPr>
        <p:spPr>
          <a:xfrm>
            <a:off x="5029200" y="810151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30 w 632559"/>
              <a:gd name="connsiteY2" fmla="*/ 0 h 304624"/>
              <a:gd name="connsiteX3" fmla="*/ 632559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30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BF9F986C-48FF-A648-4052-F5660F418EFE}"/>
              </a:ext>
            </a:extLst>
          </p:cNvPr>
          <p:cNvSpPr/>
          <p:nvPr/>
        </p:nvSpPr>
        <p:spPr>
          <a:xfrm>
            <a:off x="5380243" y="7891022"/>
            <a:ext cx="632559" cy="304625"/>
          </a:xfrm>
          <a:custGeom>
            <a:avLst/>
            <a:gdLst>
              <a:gd name="connsiteX0" fmla="*/ 242930 w 632559"/>
              <a:gd name="connsiteY0" fmla="*/ 304625 h 304625"/>
              <a:gd name="connsiteX1" fmla="*/ 0 w 632559"/>
              <a:gd name="connsiteY1" fmla="*/ 0 h 304625"/>
              <a:gd name="connsiteX2" fmla="*/ 389630 w 632559"/>
              <a:gd name="connsiteY2" fmla="*/ 0 h 304625"/>
              <a:gd name="connsiteX3" fmla="*/ 632559 w 632559"/>
              <a:gd name="connsiteY3" fmla="*/ 304625 h 304625"/>
              <a:gd name="connsiteX4" fmla="*/ 242930 w 632559"/>
              <a:gd name="connsiteY4" fmla="*/ 304625 h 304625"/>
              <a:gd name="connsiteX5" fmla="*/ 242930 w 632559"/>
              <a:gd name="connsiteY5" fmla="*/ 304625 h 30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5">
                <a:moveTo>
                  <a:pt x="242930" y="304625"/>
                </a:moveTo>
                <a:lnTo>
                  <a:pt x="0" y="0"/>
                </a:lnTo>
                <a:lnTo>
                  <a:pt x="389630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093E93A8-55C3-9825-8AE4-059E8A7CD690}"/>
              </a:ext>
            </a:extLst>
          </p:cNvPr>
          <p:cNvSpPr/>
          <p:nvPr/>
        </p:nvSpPr>
        <p:spPr>
          <a:xfrm>
            <a:off x="5466944" y="-1107732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30 w 632559"/>
              <a:gd name="connsiteY2" fmla="*/ 0 h 304624"/>
              <a:gd name="connsiteX3" fmla="*/ 632559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30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FF0703D5-70B2-38D0-0DDD-0B9F241EB585}"/>
              </a:ext>
            </a:extLst>
          </p:cNvPr>
          <p:cNvSpPr/>
          <p:nvPr/>
        </p:nvSpPr>
        <p:spPr>
          <a:xfrm>
            <a:off x="5623174" y="4739738"/>
            <a:ext cx="476329" cy="379860"/>
          </a:xfrm>
          <a:custGeom>
            <a:avLst/>
            <a:gdLst>
              <a:gd name="connsiteX0" fmla="*/ 0 w 476329"/>
              <a:gd name="connsiteY0" fmla="*/ 379861 h 379860"/>
              <a:gd name="connsiteX1" fmla="*/ 86701 w 476329"/>
              <a:gd name="connsiteY1" fmla="*/ 0 h 379860"/>
              <a:gd name="connsiteX2" fmla="*/ 476330 w 476329"/>
              <a:gd name="connsiteY2" fmla="*/ 0 h 379860"/>
              <a:gd name="connsiteX3" fmla="*/ 389629 w 476329"/>
              <a:gd name="connsiteY3" fmla="*/ 379861 h 379860"/>
              <a:gd name="connsiteX4" fmla="*/ 0 w 476329"/>
              <a:gd name="connsiteY4" fmla="*/ 379861 h 379860"/>
              <a:gd name="connsiteX5" fmla="*/ 0 w 476329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29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65D18670-F36E-0DBD-4479-F5618BA68BF9}"/>
              </a:ext>
            </a:extLst>
          </p:cNvPr>
          <p:cNvSpPr/>
          <p:nvPr/>
        </p:nvSpPr>
        <p:spPr>
          <a:xfrm>
            <a:off x="5623174" y="3032660"/>
            <a:ext cx="476329" cy="379860"/>
          </a:xfrm>
          <a:custGeom>
            <a:avLst/>
            <a:gdLst>
              <a:gd name="connsiteX0" fmla="*/ 0 w 476329"/>
              <a:gd name="connsiteY0" fmla="*/ 379861 h 379860"/>
              <a:gd name="connsiteX1" fmla="*/ 86701 w 476329"/>
              <a:gd name="connsiteY1" fmla="*/ 0 h 379860"/>
              <a:gd name="connsiteX2" fmla="*/ 476330 w 476329"/>
              <a:gd name="connsiteY2" fmla="*/ 0 h 379860"/>
              <a:gd name="connsiteX3" fmla="*/ 389629 w 476329"/>
              <a:gd name="connsiteY3" fmla="*/ 379861 h 379860"/>
              <a:gd name="connsiteX4" fmla="*/ 0 w 476329"/>
              <a:gd name="connsiteY4" fmla="*/ 379861 h 379860"/>
              <a:gd name="connsiteX5" fmla="*/ 0 w 476329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29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CD7701AD-0F36-BC21-9CC3-C1807B1B2378}"/>
              </a:ext>
            </a:extLst>
          </p:cNvPr>
          <p:cNvSpPr/>
          <p:nvPr/>
        </p:nvSpPr>
        <p:spPr>
          <a:xfrm>
            <a:off x="5623174" y="6108709"/>
            <a:ext cx="476329" cy="379860"/>
          </a:xfrm>
          <a:custGeom>
            <a:avLst/>
            <a:gdLst>
              <a:gd name="connsiteX0" fmla="*/ 0 w 476329"/>
              <a:gd name="connsiteY0" fmla="*/ 379861 h 379860"/>
              <a:gd name="connsiteX1" fmla="*/ 86701 w 476329"/>
              <a:gd name="connsiteY1" fmla="*/ 0 h 379860"/>
              <a:gd name="connsiteX2" fmla="*/ 476330 w 476329"/>
              <a:gd name="connsiteY2" fmla="*/ 0 h 379860"/>
              <a:gd name="connsiteX3" fmla="*/ 389629 w 476329"/>
              <a:gd name="connsiteY3" fmla="*/ 379861 h 379860"/>
              <a:gd name="connsiteX4" fmla="*/ 0 w 476329"/>
              <a:gd name="connsiteY4" fmla="*/ 379861 h 379860"/>
              <a:gd name="connsiteX5" fmla="*/ 0 w 476329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29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54511B11-317C-0B3E-3123-8DAB650C442E}"/>
              </a:ext>
            </a:extLst>
          </p:cNvPr>
          <p:cNvSpPr/>
          <p:nvPr/>
        </p:nvSpPr>
        <p:spPr>
          <a:xfrm>
            <a:off x="5380243" y="1968315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30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D0297254-BE3B-88A4-8BD0-47BB6AE7B78A}"/>
              </a:ext>
            </a:extLst>
          </p:cNvPr>
          <p:cNvSpPr/>
          <p:nvPr/>
        </p:nvSpPr>
        <p:spPr>
          <a:xfrm>
            <a:off x="5380243" y="7511162"/>
            <a:ext cx="476330" cy="379860"/>
          </a:xfrm>
          <a:custGeom>
            <a:avLst/>
            <a:gdLst>
              <a:gd name="connsiteX0" fmla="*/ 0 w 476330"/>
              <a:gd name="connsiteY0" fmla="*/ 379860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30 w 476330"/>
              <a:gd name="connsiteY3" fmla="*/ 379860 h 379860"/>
              <a:gd name="connsiteX4" fmla="*/ 0 w 476330"/>
              <a:gd name="connsiteY4" fmla="*/ 379860 h 379860"/>
              <a:gd name="connsiteX5" fmla="*/ 0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0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0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4679F65F-F154-C7F4-0290-4DF05964AA2D}"/>
              </a:ext>
            </a:extLst>
          </p:cNvPr>
          <p:cNvSpPr/>
          <p:nvPr/>
        </p:nvSpPr>
        <p:spPr>
          <a:xfrm>
            <a:off x="5029200" y="430291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30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C44AA327-4C2D-FC6C-D4D6-52618AD27248}"/>
              </a:ext>
            </a:extLst>
          </p:cNvPr>
          <p:cNvSpPr/>
          <p:nvPr/>
        </p:nvSpPr>
        <p:spPr>
          <a:xfrm>
            <a:off x="5380243" y="8880132"/>
            <a:ext cx="476330" cy="379861"/>
          </a:xfrm>
          <a:custGeom>
            <a:avLst/>
            <a:gdLst>
              <a:gd name="connsiteX0" fmla="*/ 0 w 476330"/>
              <a:gd name="connsiteY0" fmla="*/ 379861 h 379861"/>
              <a:gd name="connsiteX1" fmla="*/ 86701 w 476330"/>
              <a:gd name="connsiteY1" fmla="*/ 0 h 379861"/>
              <a:gd name="connsiteX2" fmla="*/ 476330 w 476330"/>
              <a:gd name="connsiteY2" fmla="*/ 0 h 379861"/>
              <a:gd name="connsiteX3" fmla="*/ 389630 w 476330"/>
              <a:gd name="connsiteY3" fmla="*/ 379861 h 379861"/>
              <a:gd name="connsiteX4" fmla="*/ 0 w 476330"/>
              <a:gd name="connsiteY4" fmla="*/ 379861 h 379861"/>
              <a:gd name="connsiteX5" fmla="*/ 0 w 476330"/>
              <a:gd name="connsiteY5" fmla="*/ 379861 h 379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1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1094FD5E-4D7E-5728-AC00-ADDC50FAD3C8}"/>
              </a:ext>
            </a:extLst>
          </p:cNvPr>
          <p:cNvSpPr/>
          <p:nvPr/>
        </p:nvSpPr>
        <p:spPr>
          <a:xfrm>
            <a:off x="5623174" y="-803108"/>
            <a:ext cx="476329" cy="379860"/>
          </a:xfrm>
          <a:custGeom>
            <a:avLst/>
            <a:gdLst>
              <a:gd name="connsiteX0" fmla="*/ 0 w 476329"/>
              <a:gd name="connsiteY0" fmla="*/ 379861 h 379860"/>
              <a:gd name="connsiteX1" fmla="*/ 86701 w 476329"/>
              <a:gd name="connsiteY1" fmla="*/ 0 h 379860"/>
              <a:gd name="connsiteX2" fmla="*/ 476330 w 476329"/>
              <a:gd name="connsiteY2" fmla="*/ 0 h 379860"/>
              <a:gd name="connsiteX3" fmla="*/ 389629 w 476329"/>
              <a:gd name="connsiteY3" fmla="*/ 379861 h 379860"/>
              <a:gd name="connsiteX4" fmla="*/ 0 w 476329"/>
              <a:gd name="connsiteY4" fmla="*/ 379861 h 379860"/>
              <a:gd name="connsiteX5" fmla="*/ 0 w 476329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29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F0DABFD8-8507-11CB-D3E2-41310355FD6C}"/>
              </a:ext>
            </a:extLst>
          </p:cNvPr>
          <p:cNvSpPr/>
          <p:nvPr/>
        </p:nvSpPr>
        <p:spPr>
          <a:xfrm>
            <a:off x="5272130" y="6488569"/>
            <a:ext cx="740673" cy="169053"/>
          </a:xfrm>
          <a:custGeom>
            <a:avLst/>
            <a:gdLst>
              <a:gd name="connsiteX0" fmla="*/ 0 w 740673"/>
              <a:gd name="connsiteY0" fmla="*/ 169054 h 169053"/>
              <a:gd name="connsiteX1" fmla="*/ 351044 w 740673"/>
              <a:gd name="connsiteY1" fmla="*/ 0 h 169053"/>
              <a:gd name="connsiteX2" fmla="*/ 740673 w 740673"/>
              <a:gd name="connsiteY2" fmla="*/ 0 h 169053"/>
              <a:gd name="connsiteX3" fmla="*/ 389629 w 740673"/>
              <a:gd name="connsiteY3" fmla="*/ 169054 h 169053"/>
              <a:gd name="connsiteX4" fmla="*/ 0 w 740673"/>
              <a:gd name="connsiteY4" fmla="*/ 169054 h 169053"/>
              <a:gd name="connsiteX5" fmla="*/ 0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0" y="169054"/>
                </a:moveTo>
                <a:lnTo>
                  <a:pt x="351044" y="0"/>
                </a:lnTo>
                <a:lnTo>
                  <a:pt x="740673" y="0"/>
                </a:lnTo>
                <a:lnTo>
                  <a:pt x="389629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81CFC75C-4AB6-40C4-F1AE-BB1CBC7C9650}"/>
              </a:ext>
            </a:extLst>
          </p:cNvPr>
          <p:cNvSpPr/>
          <p:nvPr/>
        </p:nvSpPr>
        <p:spPr>
          <a:xfrm>
            <a:off x="5272130" y="3412521"/>
            <a:ext cx="740673" cy="169053"/>
          </a:xfrm>
          <a:custGeom>
            <a:avLst/>
            <a:gdLst>
              <a:gd name="connsiteX0" fmla="*/ 0 w 740673"/>
              <a:gd name="connsiteY0" fmla="*/ 169054 h 169053"/>
              <a:gd name="connsiteX1" fmla="*/ 351044 w 740673"/>
              <a:gd name="connsiteY1" fmla="*/ 0 h 169053"/>
              <a:gd name="connsiteX2" fmla="*/ 740673 w 740673"/>
              <a:gd name="connsiteY2" fmla="*/ 0 h 169053"/>
              <a:gd name="connsiteX3" fmla="*/ 389629 w 740673"/>
              <a:gd name="connsiteY3" fmla="*/ 169054 h 169053"/>
              <a:gd name="connsiteX4" fmla="*/ 0 w 740673"/>
              <a:gd name="connsiteY4" fmla="*/ 169054 h 169053"/>
              <a:gd name="connsiteX5" fmla="*/ 0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0" y="169054"/>
                </a:moveTo>
                <a:lnTo>
                  <a:pt x="351044" y="0"/>
                </a:lnTo>
                <a:lnTo>
                  <a:pt x="740673" y="0"/>
                </a:lnTo>
                <a:lnTo>
                  <a:pt x="389629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21D9071E-8107-AE28-BC7A-328F550AE73D}"/>
              </a:ext>
            </a:extLst>
          </p:cNvPr>
          <p:cNvSpPr/>
          <p:nvPr/>
        </p:nvSpPr>
        <p:spPr>
          <a:xfrm>
            <a:off x="5115900" y="261237"/>
            <a:ext cx="740673" cy="169053"/>
          </a:xfrm>
          <a:custGeom>
            <a:avLst/>
            <a:gdLst>
              <a:gd name="connsiteX0" fmla="*/ 0 w 740673"/>
              <a:gd name="connsiteY0" fmla="*/ 169054 h 169053"/>
              <a:gd name="connsiteX1" fmla="*/ 351044 w 740673"/>
              <a:gd name="connsiteY1" fmla="*/ 0 h 169053"/>
              <a:gd name="connsiteX2" fmla="*/ 740674 w 740673"/>
              <a:gd name="connsiteY2" fmla="*/ 0 h 169053"/>
              <a:gd name="connsiteX3" fmla="*/ 389630 w 740673"/>
              <a:gd name="connsiteY3" fmla="*/ 169054 h 169053"/>
              <a:gd name="connsiteX4" fmla="*/ 0 w 740673"/>
              <a:gd name="connsiteY4" fmla="*/ 169054 h 169053"/>
              <a:gd name="connsiteX5" fmla="*/ 0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0" y="169054"/>
                </a:moveTo>
                <a:lnTo>
                  <a:pt x="351044" y="0"/>
                </a:lnTo>
                <a:lnTo>
                  <a:pt x="740674" y="0"/>
                </a:lnTo>
                <a:lnTo>
                  <a:pt x="389630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0BC9316F-AAC0-DD8B-B679-F95673FEED31}"/>
              </a:ext>
            </a:extLst>
          </p:cNvPr>
          <p:cNvSpPr/>
          <p:nvPr/>
        </p:nvSpPr>
        <p:spPr>
          <a:xfrm>
            <a:off x="5272130" y="1114776"/>
            <a:ext cx="740673" cy="169053"/>
          </a:xfrm>
          <a:custGeom>
            <a:avLst/>
            <a:gdLst>
              <a:gd name="connsiteX0" fmla="*/ 351044 w 740673"/>
              <a:gd name="connsiteY0" fmla="*/ 169054 h 169053"/>
              <a:gd name="connsiteX1" fmla="*/ 0 w 740673"/>
              <a:gd name="connsiteY1" fmla="*/ 0 h 169053"/>
              <a:gd name="connsiteX2" fmla="*/ 389629 w 740673"/>
              <a:gd name="connsiteY2" fmla="*/ 0 h 169053"/>
              <a:gd name="connsiteX3" fmla="*/ 740673 w 740673"/>
              <a:gd name="connsiteY3" fmla="*/ 169054 h 169053"/>
              <a:gd name="connsiteX4" fmla="*/ 351044 w 740673"/>
              <a:gd name="connsiteY4" fmla="*/ 169054 h 169053"/>
              <a:gd name="connsiteX5" fmla="*/ 351044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351044" y="169054"/>
                </a:moveTo>
                <a:lnTo>
                  <a:pt x="0" y="0"/>
                </a:lnTo>
                <a:lnTo>
                  <a:pt x="389629" y="0"/>
                </a:lnTo>
                <a:lnTo>
                  <a:pt x="740673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0218FB75-F64A-937E-2137-DFE042ED8F30}"/>
              </a:ext>
            </a:extLst>
          </p:cNvPr>
          <p:cNvSpPr/>
          <p:nvPr/>
        </p:nvSpPr>
        <p:spPr>
          <a:xfrm>
            <a:off x="5272130" y="4190824"/>
            <a:ext cx="740673" cy="169053"/>
          </a:xfrm>
          <a:custGeom>
            <a:avLst/>
            <a:gdLst>
              <a:gd name="connsiteX0" fmla="*/ 351044 w 740673"/>
              <a:gd name="connsiteY0" fmla="*/ 169054 h 169053"/>
              <a:gd name="connsiteX1" fmla="*/ 0 w 740673"/>
              <a:gd name="connsiteY1" fmla="*/ 0 h 169053"/>
              <a:gd name="connsiteX2" fmla="*/ 389629 w 740673"/>
              <a:gd name="connsiteY2" fmla="*/ 0 h 169053"/>
              <a:gd name="connsiteX3" fmla="*/ 740673 w 740673"/>
              <a:gd name="connsiteY3" fmla="*/ 169054 h 169053"/>
              <a:gd name="connsiteX4" fmla="*/ 351044 w 740673"/>
              <a:gd name="connsiteY4" fmla="*/ 169054 h 169053"/>
              <a:gd name="connsiteX5" fmla="*/ 351044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351044" y="169054"/>
                </a:moveTo>
                <a:lnTo>
                  <a:pt x="0" y="0"/>
                </a:lnTo>
                <a:lnTo>
                  <a:pt x="389629" y="0"/>
                </a:lnTo>
                <a:lnTo>
                  <a:pt x="740673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04CDAA36-4E32-9429-1579-99F021B146D1}"/>
              </a:ext>
            </a:extLst>
          </p:cNvPr>
          <p:cNvSpPr/>
          <p:nvPr/>
        </p:nvSpPr>
        <p:spPr>
          <a:xfrm>
            <a:off x="5115900" y="7342108"/>
            <a:ext cx="740673" cy="169053"/>
          </a:xfrm>
          <a:custGeom>
            <a:avLst/>
            <a:gdLst>
              <a:gd name="connsiteX0" fmla="*/ 351044 w 740673"/>
              <a:gd name="connsiteY0" fmla="*/ 169054 h 169053"/>
              <a:gd name="connsiteX1" fmla="*/ 0 w 740673"/>
              <a:gd name="connsiteY1" fmla="*/ 0 h 169053"/>
              <a:gd name="connsiteX2" fmla="*/ 389630 w 740673"/>
              <a:gd name="connsiteY2" fmla="*/ 0 h 169053"/>
              <a:gd name="connsiteX3" fmla="*/ 740674 w 740673"/>
              <a:gd name="connsiteY3" fmla="*/ 169054 h 169053"/>
              <a:gd name="connsiteX4" fmla="*/ 351044 w 740673"/>
              <a:gd name="connsiteY4" fmla="*/ 169054 h 169053"/>
              <a:gd name="connsiteX5" fmla="*/ 351044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351044" y="169054"/>
                </a:moveTo>
                <a:lnTo>
                  <a:pt x="0" y="0"/>
                </a:lnTo>
                <a:lnTo>
                  <a:pt x="389630" y="0"/>
                </a:lnTo>
                <a:lnTo>
                  <a:pt x="740674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8DB1CB72-5AC0-C492-D8B0-0CC12F288581}"/>
              </a:ext>
            </a:extLst>
          </p:cNvPr>
          <p:cNvSpPr/>
          <p:nvPr/>
        </p:nvSpPr>
        <p:spPr>
          <a:xfrm>
            <a:off x="5623174" y="2652800"/>
            <a:ext cx="476329" cy="379860"/>
          </a:xfrm>
          <a:custGeom>
            <a:avLst/>
            <a:gdLst>
              <a:gd name="connsiteX0" fmla="*/ 86701 w 476329"/>
              <a:gd name="connsiteY0" fmla="*/ 379861 h 379860"/>
              <a:gd name="connsiteX1" fmla="*/ 0 w 476329"/>
              <a:gd name="connsiteY1" fmla="*/ 0 h 379860"/>
              <a:gd name="connsiteX2" fmla="*/ 389629 w 476329"/>
              <a:gd name="connsiteY2" fmla="*/ 0 h 379860"/>
              <a:gd name="connsiteX3" fmla="*/ 476330 w 476329"/>
              <a:gd name="connsiteY3" fmla="*/ 379861 h 379860"/>
              <a:gd name="connsiteX4" fmla="*/ 86701 w 476329"/>
              <a:gd name="connsiteY4" fmla="*/ 379861 h 379860"/>
              <a:gd name="connsiteX5" fmla="*/ 86701 w 476329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29" h="379860">
                <a:moveTo>
                  <a:pt x="86701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A7DE6925-2295-6F4C-34A8-C9662432A814}"/>
              </a:ext>
            </a:extLst>
          </p:cNvPr>
          <p:cNvSpPr/>
          <p:nvPr/>
        </p:nvSpPr>
        <p:spPr>
          <a:xfrm>
            <a:off x="5623174" y="4359878"/>
            <a:ext cx="476329" cy="379860"/>
          </a:xfrm>
          <a:custGeom>
            <a:avLst/>
            <a:gdLst>
              <a:gd name="connsiteX0" fmla="*/ 86701 w 476329"/>
              <a:gd name="connsiteY0" fmla="*/ 379860 h 379860"/>
              <a:gd name="connsiteX1" fmla="*/ 0 w 476329"/>
              <a:gd name="connsiteY1" fmla="*/ 0 h 379860"/>
              <a:gd name="connsiteX2" fmla="*/ 389629 w 476329"/>
              <a:gd name="connsiteY2" fmla="*/ 0 h 379860"/>
              <a:gd name="connsiteX3" fmla="*/ 476330 w 476329"/>
              <a:gd name="connsiteY3" fmla="*/ 379860 h 379860"/>
              <a:gd name="connsiteX4" fmla="*/ 86701 w 476329"/>
              <a:gd name="connsiteY4" fmla="*/ 379860 h 379860"/>
              <a:gd name="connsiteX5" fmla="*/ 86701 w 476329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29" h="379860">
                <a:moveTo>
                  <a:pt x="86701" y="379860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0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6C6F69BC-85D7-3E07-9829-8D71D204113D}"/>
              </a:ext>
            </a:extLst>
          </p:cNvPr>
          <p:cNvSpPr/>
          <p:nvPr/>
        </p:nvSpPr>
        <p:spPr>
          <a:xfrm>
            <a:off x="5623174" y="1283830"/>
            <a:ext cx="476329" cy="379860"/>
          </a:xfrm>
          <a:custGeom>
            <a:avLst/>
            <a:gdLst>
              <a:gd name="connsiteX0" fmla="*/ 86701 w 476329"/>
              <a:gd name="connsiteY0" fmla="*/ 379861 h 379860"/>
              <a:gd name="connsiteX1" fmla="*/ 0 w 476329"/>
              <a:gd name="connsiteY1" fmla="*/ 0 h 379860"/>
              <a:gd name="connsiteX2" fmla="*/ 389629 w 476329"/>
              <a:gd name="connsiteY2" fmla="*/ 0 h 379860"/>
              <a:gd name="connsiteX3" fmla="*/ 476330 w 476329"/>
              <a:gd name="connsiteY3" fmla="*/ 379861 h 379860"/>
              <a:gd name="connsiteX4" fmla="*/ 86701 w 476329"/>
              <a:gd name="connsiteY4" fmla="*/ 379861 h 379860"/>
              <a:gd name="connsiteX5" fmla="*/ 86701 w 476329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29" h="379860">
                <a:moveTo>
                  <a:pt x="86701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F450021B-9C74-3F41-E3D1-0B8D1F436AA2}"/>
              </a:ext>
            </a:extLst>
          </p:cNvPr>
          <p:cNvSpPr/>
          <p:nvPr/>
        </p:nvSpPr>
        <p:spPr>
          <a:xfrm>
            <a:off x="5380243" y="5424224"/>
            <a:ext cx="476330" cy="379860"/>
          </a:xfrm>
          <a:custGeom>
            <a:avLst/>
            <a:gdLst>
              <a:gd name="connsiteX0" fmla="*/ 86701 w 476330"/>
              <a:gd name="connsiteY0" fmla="*/ 379860 h 379860"/>
              <a:gd name="connsiteX1" fmla="*/ 0 w 476330"/>
              <a:gd name="connsiteY1" fmla="*/ 0 h 379860"/>
              <a:gd name="connsiteX2" fmla="*/ 389630 w 476330"/>
              <a:gd name="connsiteY2" fmla="*/ 0 h 379860"/>
              <a:gd name="connsiteX3" fmla="*/ 476330 w 476330"/>
              <a:gd name="connsiteY3" fmla="*/ 379860 h 379860"/>
              <a:gd name="connsiteX4" fmla="*/ 86701 w 476330"/>
              <a:gd name="connsiteY4" fmla="*/ 379860 h 379860"/>
              <a:gd name="connsiteX5" fmla="*/ 86701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0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0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2E2A75ED-7AE4-BA02-F20E-936187B7A03C}"/>
              </a:ext>
            </a:extLst>
          </p:cNvPr>
          <p:cNvSpPr/>
          <p:nvPr/>
        </p:nvSpPr>
        <p:spPr>
          <a:xfrm>
            <a:off x="5380243" y="-118623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30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CFB60FFE-0935-C7AA-1E31-E8CBC42BACFD}"/>
              </a:ext>
            </a:extLst>
          </p:cNvPr>
          <p:cNvSpPr/>
          <p:nvPr/>
        </p:nvSpPr>
        <p:spPr>
          <a:xfrm>
            <a:off x="5029200" y="6962248"/>
            <a:ext cx="476330" cy="379860"/>
          </a:xfrm>
          <a:custGeom>
            <a:avLst/>
            <a:gdLst>
              <a:gd name="connsiteX0" fmla="*/ 86701 w 476330"/>
              <a:gd name="connsiteY0" fmla="*/ 379860 h 379860"/>
              <a:gd name="connsiteX1" fmla="*/ 0 w 476330"/>
              <a:gd name="connsiteY1" fmla="*/ 0 h 379860"/>
              <a:gd name="connsiteX2" fmla="*/ 389630 w 476330"/>
              <a:gd name="connsiteY2" fmla="*/ 0 h 379860"/>
              <a:gd name="connsiteX3" fmla="*/ 476330 w 476330"/>
              <a:gd name="connsiteY3" fmla="*/ 379860 h 379860"/>
              <a:gd name="connsiteX4" fmla="*/ 86701 w 476330"/>
              <a:gd name="connsiteY4" fmla="*/ 379860 h 379860"/>
              <a:gd name="connsiteX5" fmla="*/ 86701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0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0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A1FF6222-080F-DE56-C3D1-47DFB3C95783}"/>
              </a:ext>
            </a:extLst>
          </p:cNvPr>
          <p:cNvSpPr/>
          <p:nvPr/>
        </p:nvSpPr>
        <p:spPr>
          <a:xfrm>
            <a:off x="5380243" y="-1487593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30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4A35FA08-C291-CC22-F07B-9D164D0B856D}"/>
              </a:ext>
            </a:extLst>
          </p:cNvPr>
          <p:cNvSpPr/>
          <p:nvPr/>
        </p:nvSpPr>
        <p:spPr>
          <a:xfrm>
            <a:off x="5623174" y="8195647"/>
            <a:ext cx="476329" cy="379860"/>
          </a:xfrm>
          <a:custGeom>
            <a:avLst/>
            <a:gdLst>
              <a:gd name="connsiteX0" fmla="*/ 86701 w 476329"/>
              <a:gd name="connsiteY0" fmla="*/ 379860 h 379860"/>
              <a:gd name="connsiteX1" fmla="*/ 0 w 476329"/>
              <a:gd name="connsiteY1" fmla="*/ 0 h 379860"/>
              <a:gd name="connsiteX2" fmla="*/ 389629 w 476329"/>
              <a:gd name="connsiteY2" fmla="*/ 0 h 379860"/>
              <a:gd name="connsiteX3" fmla="*/ 476330 w 476329"/>
              <a:gd name="connsiteY3" fmla="*/ 379860 h 379860"/>
              <a:gd name="connsiteX4" fmla="*/ 86701 w 476329"/>
              <a:gd name="connsiteY4" fmla="*/ 379860 h 379860"/>
              <a:gd name="connsiteX5" fmla="*/ 86701 w 476329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29" h="379860">
                <a:moveTo>
                  <a:pt x="86701" y="379860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0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18FE514C-4AB9-EB3C-FFD6-F1A360702FB6}"/>
              </a:ext>
            </a:extLst>
          </p:cNvPr>
          <p:cNvSpPr/>
          <p:nvPr/>
        </p:nvSpPr>
        <p:spPr>
          <a:xfrm>
            <a:off x="5029200" y="3581575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30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30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745917D3-48AE-10EA-EA56-D276D541676D}"/>
              </a:ext>
            </a:extLst>
          </p:cNvPr>
          <p:cNvSpPr/>
          <p:nvPr/>
        </p:nvSpPr>
        <p:spPr>
          <a:xfrm>
            <a:off x="5380243" y="5119599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30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30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57C6A343-15DA-CB8C-29A0-6861FFDD488D}"/>
              </a:ext>
            </a:extLst>
          </p:cNvPr>
          <p:cNvSpPr/>
          <p:nvPr/>
        </p:nvSpPr>
        <p:spPr>
          <a:xfrm>
            <a:off x="5466944" y="1663690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30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30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B52E3F9D-F314-F9E5-66E8-58ACF65E538C}"/>
              </a:ext>
            </a:extLst>
          </p:cNvPr>
          <p:cNvSpPr/>
          <p:nvPr/>
        </p:nvSpPr>
        <p:spPr>
          <a:xfrm>
            <a:off x="5029200" y="6657623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30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30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2D27267D-C1B1-5E26-1774-BC655064D9F0}"/>
              </a:ext>
            </a:extLst>
          </p:cNvPr>
          <p:cNvSpPr/>
          <p:nvPr/>
        </p:nvSpPr>
        <p:spPr>
          <a:xfrm>
            <a:off x="5380243" y="-423247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30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30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5117F01B-1AA6-1684-C0C6-1D6689556E6C}"/>
              </a:ext>
            </a:extLst>
          </p:cNvPr>
          <p:cNvSpPr/>
          <p:nvPr/>
        </p:nvSpPr>
        <p:spPr>
          <a:xfrm>
            <a:off x="5466944" y="8575508"/>
            <a:ext cx="632559" cy="304624"/>
          </a:xfrm>
          <a:custGeom>
            <a:avLst/>
            <a:gdLst>
              <a:gd name="connsiteX0" fmla="*/ 0 w 632559"/>
              <a:gd name="connsiteY0" fmla="*/ 304624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30 w 632559"/>
              <a:gd name="connsiteY3" fmla="*/ 304624 h 304624"/>
              <a:gd name="connsiteX4" fmla="*/ 0 w 632559"/>
              <a:gd name="connsiteY4" fmla="*/ 304624 h 304624"/>
              <a:gd name="connsiteX5" fmla="*/ 0 w 632559"/>
              <a:gd name="connsiteY5" fmla="*/ 304624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4"/>
                </a:moveTo>
                <a:lnTo>
                  <a:pt x="242930" y="0"/>
                </a:lnTo>
                <a:lnTo>
                  <a:pt x="632559" y="0"/>
                </a:lnTo>
                <a:lnTo>
                  <a:pt x="389630" y="304624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22C4999F-C202-ED32-A2DD-21F092C760C6}"/>
              </a:ext>
            </a:extLst>
          </p:cNvPr>
          <p:cNvSpPr/>
          <p:nvPr/>
        </p:nvSpPr>
        <p:spPr>
          <a:xfrm>
            <a:off x="4045596" y="5119599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59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6CAD7F5A-F4B1-75B3-F07F-CBB90D0C266B}"/>
              </a:ext>
            </a:extLst>
          </p:cNvPr>
          <p:cNvSpPr/>
          <p:nvPr/>
        </p:nvSpPr>
        <p:spPr>
          <a:xfrm>
            <a:off x="4045596" y="3412521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59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516A9511-DF1D-76DE-0EE4-61BA18085EE1}"/>
              </a:ext>
            </a:extLst>
          </p:cNvPr>
          <p:cNvSpPr/>
          <p:nvPr/>
        </p:nvSpPr>
        <p:spPr>
          <a:xfrm>
            <a:off x="3694552" y="6657623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59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343ADD83-9893-7036-137E-B56550D759C6}"/>
              </a:ext>
            </a:extLst>
          </p:cNvPr>
          <p:cNvSpPr/>
          <p:nvPr/>
        </p:nvSpPr>
        <p:spPr>
          <a:xfrm>
            <a:off x="3958896" y="1663690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59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588B1F3B-5B8C-A8DD-2B2A-1C4A73F41D3A}"/>
              </a:ext>
            </a:extLst>
          </p:cNvPr>
          <p:cNvSpPr/>
          <p:nvPr/>
        </p:nvSpPr>
        <p:spPr>
          <a:xfrm>
            <a:off x="3958896" y="8575508"/>
            <a:ext cx="632559" cy="304624"/>
          </a:xfrm>
          <a:custGeom>
            <a:avLst/>
            <a:gdLst>
              <a:gd name="connsiteX0" fmla="*/ 242930 w 632559"/>
              <a:gd name="connsiteY0" fmla="*/ 304624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59 w 632559"/>
              <a:gd name="connsiteY3" fmla="*/ 304624 h 304624"/>
              <a:gd name="connsiteX4" fmla="*/ 242930 w 632559"/>
              <a:gd name="connsiteY4" fmla="*/ 304624 h 304624"/>
              <a:gd name="connsiteX5" fmla="*/ 242930 w 632559"/>
              <a:gd name="connsiteY5" fmla="*/ 304624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4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4"/>
                </a:lnTo>
                <a:lnTo>
                  <a:pt x="242930" y="304624"/>
                </a:lnTo>
                <a:lnTo>
                  <a:pt x="24293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F14D7CBA-DCE1-DFE4-2F19-A4DF2B18AB58}"/>
              </a:ext>
            </a:extLst>
          </p:cNvPr>
          <p:cNvSpPr/>
          <p:nvPr/>
        </p:nvSpPr>
        <p:spPr>
          <a:xfrm>
            <a:off x="4045596" y="-423247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59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7CAC0A4E-F69A-8238-25EF-F00FD6D81639}"/>
              </a:ext>
            </a:extLst>
          </p:cNvPr>
          <p:cNvSpPr/>
          <p:nvPr/>
        </p:nvSpPr>
        <p:spPr>
          <a:xfrm>
            <a:off x="3958896" y="4359878"/>
            <a:ext cx="476329" cy="379860"/>
          </a:xfrm>
          <a:custGeom>
            <a:avLst/>
            <a:gdLst>
              <a:gd name="connsiteX0" fmla="*/ 0 w 476329"/>
              <a:gd name="connsiteY0" fmla="*/ 379860 h 379860"/>
              <a:gd name="connsiteX1" fmla="*/ 86701 w 476329"/>
              <a:gd name="connsiteY1" fmla="*/ 0 h 379860"/>
              <a:gd name="connsiteX2" fmla="*/ 476330 w 476329"/>
              <a:gd name="connsiteY2" fmla="*/ 0 h 379860"/>
              <a:gd name="connsiteX3" fmla="*/ 389629 w 476329"/>
              <a:gd name="connsiteY3" fmla="*/ 379860 h 379860"/>
              <a:gd name="connsiteX4" fmla="*/ 0 w 476329"/>
              <a:gd name="connsiteY4" fmla="*/ 379860 h 379860"/>
              <a:gd name="connsiteX5" fmla="*/ 0 w 476329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29" h="379860">
                <a:moveTo>
                  <a:pt x="0" y="379860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0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7F5DCE13-E585-8F7B-0CAB-BA23D5C0CFAD}"/>
              </a:ext>
            </a:extLst>
          </p:cNvPr>
          <p:cNvSpPr/>
          <p:nvPr/>
        </p:nvSpPr>
        <p:spPr>
          <a:xfrm>
            <a:off x="3958896" y="2652800"/>
            <a:ext cx="476329" cy="379860"/>
          </a:xfrm>
          <a:custGeom>
            <a:avLst/>
            <a:gdLst>
              <a:gd name="connsiteX0" fmla="*/ 0 w 476329"/>
              <a:gd name="connsiteY0" fmla="*/ 379861 h 379860"/>
              <a:gd name="connsiteX1" fmla="*/ 86701 w 476329"/>
              <a:gd name="connsiteY1" fmla="*/ 0 h 379860"/>
              <a:gd name="connsiteX2" fmla="*/ 476330 w 476329"/>
              <a:gd name="connsiteY2" fmla="*/ 0 h 379860"/>
              <a:gd name="connsiteX3" fmla="*/ 389629 w 476329"/>
              <a:gd name="connsiteY3" fmla="*/ 379861 h 379860"/>
              <a:gd name="connsiteX4" fmla="*/ 0 w 476329"/>
              <a:gd name="connsiteY4" fmla="*/ 379861 h 379860"/>
              <a:gd name="connsiteX5" fmla="*/ 0 w 476329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29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E4DDE068-8711-4F2B-C92B-000A4BF534CE}"/>
              </a:ext>
            </a:extLst>
          </p:cNvPr>
          <p:cNvSpPr/>
          <p:nvPr/>
        </p:nvSpPr>
        <p:spPr>
          <a:xfrm>
            <a:off x="4201825" y="5424224"/>
            <a:ext cx="476330" cy="379860"/>
          </a:xfrm>
          <a:custGeom>
            <a:avLst/>
            <a:gdLst>
              <a:gd name="connsiteX0" fmla="*/ 0 w 476330"/>
              <a:gd name="connsiteY0" fmla="*/ 379860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30 w 476330"/>
              <a:gd name="connsiteY3" fmla="*/ 379860 h 379860"/>
              <a:gd name="connsiteX4" fmla="*/ 0 w 476330"/>
              <a:gd name="connsiteY4" fmla="*/ 379860 h 379860"/>
              <a:gd name="connsiteX5" fmla="*/ 0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0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0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A544173F-4AC3-3D2E-54BC-1AD41F7520F2}"/>
              </a:ext>
            </a:extLst>
          </p:cNvPr>
          <p:cNvSpPr/>
          <p:nvPr/>
        </p:nvSpPr>
        <p:spPr>
          <a:xfrm>
            <a:off x="3958896" y="1283830"/>
            <a:ext cx="476329" cy="379860"/>
          </a:xfrm>
          <a:custGeom>
            <a:avLst/>
            <a:gdLst>
              <a:gd name="connsiteX0" fmla="*/ 0 w 476329"/>
              <a:gd name="connsiteY0" fmla="*/ 379861 h 379860"/>
              <a:gd name="connsiteX1" fmla="*/ 86701 w 476329"/>
              <a:gd name="connsiteY1" fmla="*/ 0 h 379860"/>
              <a:gd name="connsiteX2" fmla="*/ 476330 w 476329"/>
              <a:gd name="connsiteY2" fmla="*/ 0 h 379860"/>
              <a:gd name="connsiteX3" fmla="*/ 389629 w 476329"/>
              <a:gd name="connsiteY3" fmla="*/ 379861 h 379860"/>
              <a:gd name="connsiteX4" fmla="*/ 0 w 476329"/>
              <a:gd name="connsiteY4" fmla="*/ 379861 h 379860"/>
              <a:gd name="connsiteX5" fmla="*/ 0 w 476329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29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64D294D1-5769-7700-3750-90E9FF6C2047}"/>
              </a:ext>
            </a:extLst>
          </p:cNvPr>
          <p:cNvSpPr/>
          <p:nvPr/>
        </p:nvSpPr>
        <p:spPr>
          <a:xfrm>
            <a:off x="4201825" y="7131302"/>
            <a:ext cx="476330" cy="379860"/>
          </a:xfrm>
          <a:custGeom>
            <a:avLst/>
            <a:gdLst>
              <a:gd name="connsiteX0" fmla="*/ 0 w 476330"/>
              <a:gd name="connsiteY0" fmla="*/ 379860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30 w 476330"/>
              <a:gd name="connsiteY3" fmla="*/ 379860 h 379860"/>
              <a:gd name="connsiteX4" fmla="*/ 0 w 476330"/>
              <a:gd name="connsiteY4" fmla="*/ 379860 h 379860"/>
              <a:gd name="connsiteX5" fmla="*/ 0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0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0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89FBD058-6743-4B77-7E51-FBF8BA32DC0B}"/>
              </a:ext>
            </a:extLst>
          </p:cNvPr>
          <p:cNvSpPr/>
          <p:nvPr/>
        </p:nvSpPr>
        <p:spPr>
          <a:xfrm>
            <a:off x="4201825" y="-118623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30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146E41FB-B2E7-7CBC-CBD0-F496A4AA2B1B}"/>
              </a:ext>
            </a:extLst>
          </p:cNvPr>
          <p:cNvSpPr/>
          <p:nvPr/>
        </p:nvSpPr>
        <p:spPr>
          <a:xfrm>
            <a:off x="3958896" y="8195647"/>
            <a:ext cx="476329" cy="379860"/>
          </a:xfrm>
          <a:custGeom>
            <a:avLst/>
            <a:gdLst>
              <a:gd name="connsiteX0" fmla="*/ 0 w 476329"/>
              <a:gd name="connsiteY0" fmla="*/ 379860 h 379860"/>
              <a:gd name="connsiteX1" fmla="*/ 86701 w 476329"/>
              <a:gd name="connsiteY1" fmla="*/ 0 h 379860"/>
              <a:gd name="connsiteX2" fmla="*/ 476330 w 476329"/>
              <a:gd name="connsiteY2" fmla="*/ 0 h 379860"/>
              <a:gd name="connsiteX3" fmla="*/ 389629 w 476329"/>
              <a:gd name="connsiteY3" fmla="*/ 379860 h 379860"/>
              <a:gd name="connsiteX4" fmla="*/ 0 w 476329"/>
              <a:gd name="connsiteY4" fmla="*/ 379860 h 379860"/>
              <a:gd name="connsiteX5" fmla="*/ 0 w 476329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29" h="379860">
                <a:moveTo>
                  <a:pt x="0" y="379860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0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4379242E-27C8-C17D-BA54-BAE73191A285}"/>
              </a:ext>
            </a:extLst>
          </p:cNvPr>
          <p:cNvSpPr/>
          <p:nvPr/>
        </p:nvSpPr>
        <p:spPr>
          <a:xfrm>
            <a:off x="4201825" y="-1487593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30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77B03096-7727-03DC-19AD-4F4AC14010B9}"/>
              </a:ext>
            </a:extLst>
          </p:cNvPr>
          <p:cNvSpPr/>
          <p:nvPr/>
        </p:nvSpPr>
        <p:spPr>
          <a:xfrm>
            <a:off x="3937482" y="3717146"/>
            <a:ext cx="740673" cy="169053"/>
          </a:xfrm>
          <a:custGeom>
            <a:avLst/>
            <a:gdLst>
              <a:gd name="connsiteX0" fmla="*/ 0 w 740673"/>
              <a:gd name="connsiteY0" fmla="*/ 169054 h 169053"/>
              <a:gd name="connsiteX1" fmla="*/ 351044 w 740673"/>
              <a:gd name="connsiteY1" fmla="*/ 0 h 169053"/>
              <a:gd name="connsiteX2" fmla="*/ 740674 w 740673"/>
              <a:gd name="connsiteY2" fmla="*/ 0 h 169053"/>
              <a:gd name="connsiteX3" fmla="*/ 389630 w 740673"/>
              <a:gd name="connsiteY3" fmla="*/ 169054 h 169053"/>
              <a:gd name="connsiteX4" fmla="*/ 0 w 740673"/>
              <a:gd name="connsiteY4" fmla="*/ 169054 h 169053"/>
              <a:gd name="connsiteX5" fmla="*/ 0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0" y="169054"/>
                </a:moveTo>
                <a:lnTo>
                  <a:pt x="351044" y="0"/>
                </a:lnTo>
                <a:lnTo>
                  <a:pt x="740674" y="0"/>
                </a:lnTo>
                <a:lnTo>
                  <a:pt x="389630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5F81E70E-1F3E-71B7-17B0-B0E4F6DF7317}"/>
              </a:ext>
            </a:extLst>
          </p:cNvPr>
          <p:cNvSpPr/>
          <p:nvPr/>
        </p:nvSpPr>
        <p:spPr>
          <a:xfrm>
            <a:off x="3937482" y="641097"/>
            <a:ext cx="740673" cy="169053"/>
          </a:xfrm>
          <a:custGeom>
            <a:avLst/>
            <a:gdLst>
              <a:gd name="connsiteX0" fmla="*/ 0 w 740673"/>
              <a:gd name="connsiteY0" fmla="*/ 169054 h 169053"/>
              <a:gd name="connsiteX1" fmla="*/ 351044 w 740673"/>
              <a:gd name="connsiteY1" fmla="*/ 0 h 169053"/>
              <a:gd name="connsiteX2" fmla="*/ 740674 w 740673"/>
              <a:gd name="connsiteY2" fmla="*/ 0 h 169053"/>
              <a:gd name="connsiteX3" fmla="*/ 389630 w 740673"/>
              <a:gd name="connsiteY3" fmla="*/ 169054 h 169053"/>
              <a:gd name="connsiteX4" fmla="*/ 0 w 740673"/>
              <a:gd name="connsiteY4" fmla="*/ 169054 h 169053"/>
              <a:gd name="connsiteX5" fmla="*/ 0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0" y="169054"/>
                </a:moveTo>
                <a:lnTo>
                  <a:pt x="351044" y="0"/>
                </a:lnTo>
                <a:lnTo>
                  <a:pt x="740674" y="0"/>
                </a:lnTo>
                <a:lnTo>
                  <a:pt x="389630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E155B70F-E706-6DCF-0BD8-64656C73FDEF}"/>
              </a:ext>
            </a:extLst>
          </p:cNvPr>
          <p:cNvSpPr/>
          <p:nvPr/>
        </p:nvSpPr>
        <p:spPr>
          <a:xfrm>
            <a:off x="3694552" y="6488569"/>
            <a:ext cx="740673" cy="169053"/>
          </a:xfrm>
          <a:custGeom>
            <a:avLst/>
            <a:gdLst>
              <a:gd name="connsiteX0" fmla="*/ 0 w 740673"/>
              <a:gd name="connsiteY0" fmla="*/ 169054 h 169053"/>
              <a:gd name="connsiteX1" fmla="*/ 351044 w 740673"/>
              <a:gd name="connsiteY1" fmla="*/ 0 h 169053"/>
              <a:gd name="connsiteX2" fmla="*/ 740673 w 740673"/>
              <a:gd name="connsiteY2" fmla="*/ 0 h 169053"/>
              <a:gd name="connsiteX3" fmla="*/ 389629 w 740673"/>
              <a:gd name="connsiteY3" fmla="*/ 169054 h 169053"/>
              <a:gd name="connsiteX4" fmla="*/ 0 w 740673"/>
              <a:gd name="connsiteY4" fmla="*/ 169054 h 169053"/>
              <a:gd name="connsiteX5" fmla="*/ 0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0" y="169054"/>
                </a:moveTo>
                <a:lnTo>
                  <a:pt x="351044" y="0"/>
                </a:lnTo>
                <a:lnTo>
                  <a:pt x="740673" y="0"/>
                </a:lnTo>
                <a:lnTo>
                  <a:pt x="389629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75D1A4EC-4F92-D9AB-283E-EC0AD1F01CB1}"/>
              </a:ext>
            </a:extLst>
          </p:cNvPr>
          <p:cNvSpPr/>
          <p:nvPr/>
        </p:nvSpPr>
        <p:spPr>
          <a:xfrm>
            <a:off x="3937482" y="3886200"/>
            <a:ext cx="740673" cy="169053"/>
          </a:xfrm>
          <a:custGeom>
            <a:avLst/>
            <a:gdLst>
              <a:gd name="connsiteX0" fmla="*/ 351044 w 740673"/>
              <a:gd name="connsiteY0" fmla="*/ 169054 h 169053"/>
              <a:gd name="connsiteX1" fmla="*/ 0 w 740673"/>
              <a:gd name="connsiteY1" fmla="*/ 0 h 169053"/>
              <a:gd name="connsiteX2" fmla="*/ 389630 w 740673"/>
              <a:gd name="connsiteY2" fmla="*/ 0 h 169053"/>
              <a:gd name="connsiteX3" fmla="*/ 740674 w 740673"/>
              <a:gd name="connsiteY3" fmla="*/ 169054 h 169053"/>
              <a:gd name="connsiteX4" fmla="*/ 351044 w 740673"/>
              <a:gd name="connsiteY4" fmla="*/ 169054 h 169053"/>
              <a:gd name="connsiteX5" fmla="*/ 351044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351044" y="169054"/>
                </a:moveTo>
                <a:lnTo>
                  <a:pt x="0" y="0"/>
                </a:lnTo>
                <a:lnTo>
                  <a:pt x="389630" y="0"/>
                </a:lnTo>
                <a:lnTo>
                  <a:pt x="740674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9314FA6C-EED3-B5DA-70F4-E4011CE8C31E}"/>
              </a:ext>
            </a:extLst>
          </p:cNvPr>
          <p:cNvSpPr/>
          <p:nvPr/>
        </p:nvSpPr>
        <p:spPr>
          <a:xfrm>
            <a:off x="3937482" y="6962248"/>
            <a:ext cx="740673" cy="169053"/>
          </a:xfrm>
          <a:custGeom>
            <a:avLst/>
            <a:gdLst>
              <a:gd name="connsiteX0" fmla="*/ 351044 w 740673"/>
              <a:gd name="connsiteY0" fmla="*/ 169054 h 169053"/>
              <a:gd name="connsiteX1" fmla="*/ 0 w 740673"/>
              <a:gd name="connsiteY1" fmla="*/ 0 h 169053"/>
              <a:gd name="connsiteX2" fmla="*/ 389630 w 740673"/>
              <a:gd name="connsiteY2" fmla="*/ 0 h 169053"/>
              <a:gd name="connsiteX3" fmla="*/ 740674 w 740673"/>
              <a:gd name="connsiteY3" fmla="*/ 169054 h 169053"/>
              <a:gd name="connsiteX4" fmla="*/ 351044 w 740673"/>
              <a:gd name="connsiteY4" fmla="*/ 169054 h 169053"/>
              <a:gd name="connsiteX5" fmla="*/ 351044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351044" y="169054"/>
                </a:moveTo>
                <a:lnTo>
                  <a:pt x="0" y="0"/>
                </a:lnTo>
                <a:lnTo>
                  <a:pt x="389630" y="0"/>
                </a:lnTo>
                <a:lnTo>
                  <a:pt x="740674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9C7E6E68-D1DB-34A9-F959-A1BE391417FE}"/>
              </a:ext>
            </a:extLst>
          </p:cNvPr>
          <p:cNvSpPr/>
          <p:nvPr/>
        </p:nvSpPr>
        <p:spPr>
          <a:xfrm>
            <a:off x="3694552" y="1114776"/>
            <a:ext cx="740673" cy="169053"/>
          </a:xfrm>
          <a:custGeom>
            <a:avLst/>
            <a:gdLst>
              <a:gd name="connsiteX0" fmla="*/ 351044 w 740673"/>
              <a:gd name="connsiteY0" fmla="*/ 169054 h 169053"/>
              <a:gd name="connsiteX1" fmla="*/ 0 w 740673"/>
              <a:gd name="connsiteY1" fmla="*/ 0 h 169053"/>
              <a:gd name="connsiteX2" fmla="*/ 389629 w 740673"/>
              <a:gd name="connsiteY2" fmla="*/ 0 h 169053"/>
              <a:gd name="connsiteX3" fmla="*/ 740673 w 740673"/>
              <a:gd name="connsiteY3" fmla="*/ 169054 h 169053"/>
              <a:gd name="connsiteX4" fmla="*/ 351044 w 740673"/>
              <a:gd name="connsiteY4" fmla="*/ 169054 h 169053"/>
              <a:gd name="connsiteX5" fmla="*/ 351044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351044" y="169054"/>
                </a:moveTo>
                <a:lnTo>
                  <a:pt x="0" y="0"/>
                </a:lnTo>
                <a:lnTo>
                  <a:pt x="389629" y="0"/>
                </a:lnTo>
                <a:lnTo>
                  <a:pt x="740673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1E21E20A-E3AB-33A7-A1A1-A4B4ED900BF5}"/>
              </a:ext>
            </a:extLst>
          </p:cNvPr>
          <p:cNvSpPr/>
          <p:nvPr/>
        </p:nvSpPr>
        <p:spPr>
          <a:xfrm>
            <a:off x="3958896" y="3032660"/>
            <a:ext cx="476329" cy="379860"/>
          </a:xfrm>
          <a:custGeom>
            <a:avLst/>
            <a:gdLst>
              <a:gd name="connsiteX0" fmla="*/ 86701 w 476329"/>
              <a:gd name="connsiteY0" fmla="*/ 379861 h 379860"/>
              <a:gd name="connsiteX1" fmla="*/ 0 w 476329"/>
              <a:gd name="connsiteY1" fmla="*/ 0 h 379860"/>
              <a:gd name="connsiteX2" fmla="*/ 389629 w 476329"/>
              <a:gd name="connsiteY2" fmla="*/ 0 h 379860"/>
              <a:gd name="connsiteX3" fmla="*/ 476330 w 476329"/>
              <a:gd name="connsiteY3" fmla="*/ 379861 h 379860"/>
              <a:gd name="connsiteX4" fmla="*/ 86701 w 476329"/>
              <a:gd name="connsiteY4" fmla="*/ 379861 h 379860"/>
              <a:gd name="connsiteX5" fmla="*/ 86701 w 476329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29" h="379860">
                <a:moveTo>
                  <a:pt x="86701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B621CD36-8064-8598-1985-114906C7F109}"/>
              </a:ext>
            </a:extLst>
          </p:cNvPr>
          <p:cNvSpPr/>
          <p:nvPr/>
        </p:nvSpPr>
        <p:spPr>
          <a:xfrm>
            <a:off x="3958896" y="4739738"/>
            <a:ext cx="476329" cy="379860"/>
          </a:xfrm>
          <a:custGeom>
            <a:avLst/>
            <a:gdLst>
              <a:gd name="connsiteX0" fmla="*/ 86701 w 476329"/>
              <a:gd name="connsiteY0" fmla="*/ 379861 h 379860"/>
              <a:gd name="connsiteX1" fmla="*/ 0 w 476329"/>
              <a:gd name="connsiteY1" fmla="*/ 0 h 379860"/>
              <a:gd name="connsiteX2" fmla="*/ 389629 w 476329"/>
              <a:gd name="connsiteY2" fmla="*/ 0 h 379860"/>
              <a:gd name="connsiteX3" fmla="*/ 476330 w 476329"/>
              <a:gd name="connsiteY3" fmla="*/ 379861 h 379860"/>
              <a:gd name="connsiteX4" fmla="*/ 86701 w 476329"/>
              <a:gd name="connsiteY4" fmla="*/ 379861 h 379860"/>
              <a:gd name="connsiteX5" fmla="*/ 86701 w 476329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29" h="379860">
                <a:moveTo>
                  <a:pt x="86701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D8486A1E-67E1-101E-E7F2-430D1985B6EB}"/>
              </a:ext>
            </a:extLst>
          </p:cNvPr>
          <p:cNvSpPr/>
          <p:nvPr/>
        </p:nvSpPr>
        <p:spPr>
          <a:xfrm>
            <a:off x="4201825" y="1968315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30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619C921E-33BA-373D-A0B2-78D25B3E8F23}"/>
              </a:ext>
            </a:extLst>
          </p:cNvPr>
          <p:cNvSpPr/>
          <p:nvPr/>
        </p:nvSpPr>
        <p:spPr>
          <a:xfrm>
            <a:off x="3958896" y="6108709"/>
            <a:ext cx="476329" cy="379860"/>
          </a:xfrm>
          <a:custGeom>
            <a:avLst/>
            <a:gdLst>
              <a:gd name="connsiteX0" fmla="*/ 86701 w 476329"/>
              <a:gd name="connsiteY0" fmla="*/ 379861 h 379860"/>
              <a:gd name="connsiteX1" fmla="*/ 0 w 476329"/>
              <a:gd name="connsiteY1" fmla="*/ 0 h 379860"/>
              <a:gd name="connsiteX2" fmla="*/ 389629 w 476329"/>
              <a:gd name="connsiteY2" fmla="*/ 0 h 379860"/>
              <a:gd name="connsiteX3" fmla="*/ 476330 w 476329"/>
              <a:gd name="connsiteY3" fmla="*/ 379861 h 379860"/>
              <a:gd name="connsiteX4" fmla="*/ 86701 w 476329"/>
              <a:gd name="connsiteY4" fmla="*/ 379861 h 379860"/>
              <a:gd name="connsiteX5" fmla="*/ 86701 w 476329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29" h="379860">
                <a:moveTo>
                  <a:pt x="86701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64FF7893-8BFC-DD8A-6DFB-5DAA00EE1E92}"/>
              </a:ext>
            </a:extLst>
          </p:cNvPr>
          <p:cNvSpPr/>
          <p:nvPr/>
        </p:nvSpPr>
        <p:spPr>
          <a:xfrm>
            <a:off x="4201825" y="261237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30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23E2C934-AEF8-EDF9-3B13-DB3FC46F7C69}"/>
              </a:ext>
            </a:extLst>
          </p:cNvPr>
          <p:cNvSpPr/>
          <p:nvPr/>
        </p:nvSpPr>
        <p:spPr>
          <a:xfrm>
            <a:off x="4201825" y="7511162"/>
            <a:ext cx="476330" cy="379860"/>
          </a:xfrm>
          <a:custGeom>
            <a:avLst/>
            <a:gdLst>
              <a:gd name="connsiteX0" fmla="*/ 86701 w 476330"/>
              <a:gd name="connsiteY0" fmla="*/ 379860 h 379860"/>
              <a:gd name="connsiteX1" fmla="*/ 0 w 476330"/>
              <a:gd name="connsiteY1" fmla="*/ 0 h 379860"/>
              <a:gd name="connsiteX2" fmla="*/ 389630 w 476330"/>
              <a:gd name="connsiteY2" fmla="*/ 0 h 379860"/>
              <a:gd name="connsiteX3" fmla="*/ 476330 w 476330"/>
              <a:gd name="connsiteY3" fmla="*/ 379860 h 379860"/>
              <a:gd name="connsiteX4" fmla="*/ 86701 w 476330"/>
              <a:gd name="connsiteY4" fmla="*/ 379860 h 379860"/>
              <a:gd name="connsiteX5" fmla="*/ 86701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0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0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37238104-C185-7F43-527D-E8715F3A6899}"/>
              </a:ext>
            </a:extLst>
          </p:cNvPr>
          <p:cNvSpPr/>
          <p:nvPr/>
        </p:nvSpPr>
        <p:spPr>
          <a:xfrm>
            <a:off x="3958896" y="-803108"/>
            <a:ext cx="476329" cy="379860"/>
          </a:xfrm>
          <a:custGeom>
            <a:avLst/>
            <a:gdLst>
              <a:gd name="connsiteX0" fmla="*/ 86701 w 476329"/>
              <a:gd name="connsiteY0" fmla="*/ 379861 h 379860"/>
              <a:gd name="connsiteX1" fmla="*/ 0 w 476329"/>
              <a:gd name="connsiteY1" fmla="*/ 0 h 379860"/>
              <a:gd name="connsiteX2" fmla="*/ 389629 w 476329"/>
              <a:gd name="connsiteY2" fmla="*/ 0 h 379860"/>
              <a:gd name="connsiteX3" fmla="*/ 476330 w 476329"/>
              <a:gd name="connsiteY3" fmla="*/ 379861 h 379860"/>
              <a:gd name="connsiteX4" fmla="*/ 86701 w 476329"/>
              <a:gd name="connsiteY4" fmla="*/ 379861 h 379860"/>
              <a:gd name="connsiteX5" fmla="*/ 86701 w 476329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29" h="379860">
                <a:moveTo>
                  <a:pt x="86701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F0ECBAEF-E07F-874F-6B7C-ADFA3A7AFE4D}"/>
              </a:ext>
            </a:extLst>
          </p:cNvPr>
          <p:cNvSpPr/>
          <p:nvPr/>
        </p:nvSpPr>
        <p:spPr>
          <a:xfrm>
            <a:off x="4201825" y="8880132"/>
            <a:ext cx="476330" cy="379861"/>
          </a:xfrm>
          <a:custGeom>
            <a:avLst/>
            <a:gdLst>
              <a:gd name="connsiteX0" fmla="*/ 86701 w 476330"/>
              <a:gd name="connsiteY0" fmla="*/ 379861 h 379861"/>
              <a:gd name="connsiteX1" fmla="*/ 0 w 476330"/>
              <a:gd name="connsiteY1" fmla="*/ 0 h 379861"/>
              <a:gd name="connsiteX2" fmla="*/ 389630 w 476330"/>
              <a:gd name="connsiteY2" fmla="*/ 0 h 379861"/>
              <a:gd name="connsiteX3" fmla="*/ 476330 w 476330"/>
              <a:gd name="connsiteY3" fmla="*/ 379861 h 379861"/>
              <a:gd name="connsiteX4" fmla="*/ 86701 w 476330"/>
              <a:gd name="connsiteY4" fmla="*/ 379861 h 379861"/>
              <a:gd name="connsiteX5" fmla="*/ 86701 w 476330"/>
              <a:gd name="connsiteY5" fmla="*/ 379861 h 3798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1">
                <a:moveTo>
                  <a:pt x="86701" y="379861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3F46F344-074B-40AD-A14D-4FD0699642FF}"/>
              </a:ext>
            </a:extLst>
          </p:cNvPr>
          <p:cNvSpPr/>
          <p:nvPr/>
        </p:nvSpPr>
        <p:spPr>
          <a:xfrm>
            <a:off x="4045596" y="2348175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29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2382C432-DA82-8F0D-E562-DA97D0C2EE8B}"/>
              </a:ext>
            </a:extLst>
          </p:cNvPr>
          <p:cNvSpPr/>
          <p:nvPr/>
        </p:nvSpPr>
        <p:spPr>
          <a:xfrm>
            <a:off x="4045596" y="4055253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29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0E8127DD-F1E9-B66A-E1A8-83A00BF547D1}"/>
              </a:ext>
            </a:extLst>
          </p:cNvPr>
          <p:cNvSpPr/>
          <p:nvPr/>
        </p:nvSpPr>
        <p:spPr>
          <a:xfrm>
            <a:off x="3694552" y="810151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29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608A2382-E6BD-2AC5-B149-F61706C1980A}"/>
              </a:ext>
            </a:extLst>
          </p:cNvPr>
          <p:cNvSpPr/>
          <p:nvPr/>
        </p:nvSpPr>
        <p:spPr>
          <a:xfrm>
            <a:off x="3958896" y="5804084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29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FE11E02A-D2C5-FEC7-E744-40EB31092EB9}"/>
              </a:ext>
            </a:extLst>
          </p:cNvPr>
          <p:cNvSpPr/>
          <p:nvPr/>
        </p:nvSpPr>
        <p:spPr>
          <a:xfrm>
            <a:off x="3958896" y="-1107732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29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31746F5C-F7C8-8BD3-31EF-AAE7B6C1BC84}"/>
              </a:ext>
            </a:extLst>
          </p:cNvPr>
          <p:cNvSpPr/>
          <p:nvPr/>
        </p:nvSpPr>
        <p:spPr>
          <a:xfrm>
            <a:off x="4045596" y="7891022"/>
            <a:ext cx="632559" cy="304625"/>
          </a:xfrm>
          <a:custGeom>
            <a:avLst/>
            <a:gdLst>
              <a:gd name="connsiteX0" fmla="*/ 0 w 632559"/>
              <a:gd name="connsiteY0" fmla="*/ 304625 h 304625"/>
              <a:gd name="connsiteX1" fmla="*/ 242930 w 632559"/>
              <a:gd name="connsiteY1" fmla="*/ 0 h 304625"/>
              <a:gd name="connsiteX2" fmla="*/ 632559 w 632559"/>
              <a:gd name="connsiteY2" fmla="*/ 0 h 304625"/>
              <a:gd name="connsiteX3" fmla="*/ 389629 w 632559"/>
              <a:gd name="connsiteY3" fmla="*/ 304625 h 304625"/>
              <a:gd name="connsiteX4" fmla="*/ 0 w 632559"/>
              <a:gd name="connsiteY4" fmla="*/ 304625 h 304625"/>
              <a:gd name="connsiteX5" fmla="*/ 0 w 632559"/>
              <a:gd name="connsiteY5" fmla="*/ 304625 h 30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5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B70DB657-C3A3-FE65-620A-8D61EB8A1413}"/>
              </a:ext>
            </a:extLst>
          </p:cNvPr>
          <p:cNvSpPr/>
          <p:nvPr/>
        </p:nvSpPr>
        <p:spPr>
          <a:xfrm>
            <a:off x="6801592" y="3032660"/>
            <a:ext cx="632558" cy="304624"/>
          </a:xfrm>
          <a:custGeom>
            <a:avLst/>
            <a:gdLst>
              <a:gd name="connsiteX0" fmla="*/ 242930 w 632558"/>
              <a:gd name="connsiteY0" fmla="*/ 304625 h 304624"/>
              <a:gd name="connsiteX1" fmla="*/ 0 w 632558"/>
              <a:gd name="connsiteY1" fmla="*/ 0 h 304624"/>
              <a:gd name="connsiteX2" fmla="*/ 389629 w 632558"/>
              <a:gd name="connsiteY2" fmla="*/ 0 h 304624"/>
              <a:gd name="connsiteX3" fmla="*/ 632559 w 632558"/>
              <a:gd name="connsiteY3" fmla="*/ 304625 h 304624"/>
              <a:gd name="connsiteX4" fmla="*/ 242930 w 632558"/>
              <a:gd name="connsiteY4" fmla="*/ 304625 h 304624"/>
              <a:gd name="connsiteX5" fmla="*/ 242930 w 632558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8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" name="Freeform: Shape 76">
            <a:extLst>
              <a:ext uri="{FF2B5EF4-FFF2-40B4-BE49-F238E27FC236}">
                <a16:creationId xmlns:a16="http://schemas.microsoft.com/office/drawing/2014/main" id="{E0617AA6-ED41-E505-9264-87C288C2B745}"/>
              </a:ext>
            </a:extLst>
          </p:cNvPr>
          <p:cNvSpPr/>
          <p:nvPr/>
        </p:nvSpPr>
        <p:spPr>
          <a:xfrm>
            <a:off x="6363847" y="1114776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30 w 632559"/>
              <a:gd name="connsiteY2" fmla="*/ 0 h 304624"/>
              <a:gd name="connsiteX3" fmla="*/ 632559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30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E8EEE8C6-D32E-0485-9CE3-E2D3443534B0}"/>
              </a:ext>
            </a:extLst>
          </p:cNvPr>
          <p:cNvSpPr/>
          <p:nvPr/>
        </p:nvSpPr>
        <p:spPr>
          <a:xfrm>
            <a:off x="6801592" y="4739738"/>
            <a:ext cx="632558" cy="304624"/>
          </a:xfrm>
          <a:custGeom>
            <a:avLst/>
            <a:gdLst>
              <a:gd name="connsiteX0" fmla="*/ 242930 w 632558"/>
              <a:gd name="connsiteY0" fmla="*/ 304625 h 304624"/>
              <a:gd name="connsiteX1" fmla="*/ 0 w 632558"/>
              <a:gd name="connsiteY1" fmla="*/ 0 h 304624"/>
              <a:gd name="connsiteX2" fmla="*/ 389629 w 632558"/>
              <a:gd name="connsiteY2" fmla="*/ 0 h 304624"/>
              <a:gd name="connsiteX3" fmla="*/ 632559 w 632558"/>
              <a:gd name="connsiteY3" fmla="*/ 304625 h 304624"/>
              <a:gd name="connsiteX4" fmla="*/ 242930 w 632558"/>
              <a:gd name="connsiteY4" fmla="*/ 304625 h 304624"/>
              <a:gd name="connsiteX5" fmla="*/ 242930 w 632558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8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8AD8DC1D-A40F-F23C-2536-B4A636842FCB}"/>
              </a:ext>
            </a:extLst>
          </p:cNvPr>
          <p:cNvSpPr/>
          <p:nvPr/>
        </p:nvSpPr>
        <p:spPr>
          <a:xfrm>
            <a:off x="6714891" y="-423247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30 w 632559"/>
              <a:gd name="connsiteY2" fmla="*/ 0 h 304624"/>
              <a:gd name="connsiteX3" fmla="*/ 632560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30" y="0"/>
                </a:lnTo>
                <a:lnTo>
                  <a:pt x="632560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C17A718B-D2A6-CCCE-BCBB-955DC265ED9C}"/>
              </a:ext>
            </a:extLst>
          </p:cNvPr>
          <p:cNvSpPr/>
          <p:nvPr/>
        </p:nvSpPr>
        <p:spPr>
          <a:xfrm>
            <a:off x="6363847" y="6657623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30 w 632559"/>
              <a:gd name="connsiteY2" fmla="*/ 0 h 304624"/>
              <a:gd name="connsiteX3" fmla="*/ 632559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30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026CC56A-0B10-F819-40DA-39632DC839E4}"/>
              </a:ext>
            </a:extLst>
          </p:cNvPr>
          <p:cNvSpPr/>
          <p:nvPr/>
        </p:nvSpPr>
        <p:spPr>
          <a:xfrm>
            <a:off x="6714891" y="8195647"/>
            <a:ext cx="632559" cy="304624"/>
          </a:xfrm>
          <a:custGeom>
            <a:avLst/>
            <a:gdLst>
              <a:gd name="connsiteX0" fmla="*/ 242930 w 632559"/>
              <a:gd name="connsiteY0" fmla="*/ 304624 h 304624"/>
              <a:gd name="connsiteX1" fmla="*/ 0 w 632559"/>
              <a:gd name="connsiteY1" fmla="*/ 0 h 304624"/>
              <a:gd name="connsiteX2" fmla="*/ 389630 w 632559"/>
              <a:gd name="connsiteY2" fmla="*/ 0 h 304624"/>
              <a:gd name="connsiteX3" fmla="*/ 632560 w 632559"/>
              <a:gd name="connsiteY3" fmla="*/ 304624 h 304624"/>
              <a:gd name="connsiteX4" fmla="*/ 242930 w 632559"/>
              <a:gd name="connsiteY4" fmla="*/ 304624 h 304624"/>
              <a:gd name="connsiteX5" fmla="*/ 242930 w 632559"/>
              <a:gd name="connsiteY5" fmla="*/ 304624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4"/>
                </a:moveTo>
                <a:lnTo>
                  <a:pt x="0" y="0"/>
                </a:lnTo>
                <a:lnTo>
                  <a:pt x="389630" y="0"/>
                </a:lnTo>
                <a:lnTo>
                  <a:pt x="632560" y="304624"/>
                </a:lnTo>
                <a:lnTo>
                  <a:pt x="242930" y="304624"/>
                </a:lnTo>
                <a:lnTo>
                  <a:pt x="24293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6DFC002C-2E23-F799-4EB9-3809F9FD5635}"/>
              </a:ext>
            </a:extLst>
          </p:cNvPr>
          <p:cNvSpPr/>
          <p:nvPr/>
        </p:nvSpPr>
        <p:spPr>
          <a:xfrm>
            <a:off x="6957821" y="5044363"/>
            <a:ext cx="476329" cy="379860"/>
          </a:xfrm>
          <a:custGeom>
            <a:avLst/>
            <a:gdLst>
              <a:gd name="connsiteX0" fmla="*/ 0 w 476329"/>
              <a:gd name="connsiteY0" fmla="*/ 379861 h 379860"/>
              <a:gd name="connsiteX1" fmla="*/ 86700 w 476329"/>
              <a:gd name="connsiteY1" fmla="*/ 0 h 379860"/>
              <a:gd name="connsiteX2" fmla="*/ 476329 w 476329"/>
              <a:gd name="connsiteY2" fmla="*/ 0 h 379860"/>
              <a:gd name="connsiteX3" fmla="*/ 389629 w 476329"/>
              <a:gd name="connsiteY3" fmla="*/ 379861 h 379860"/>
              <a:gd name="connsiteX4" fmla="*/ 0 w 476329"/>
              <a:gd name="connsiteY4" fmla="*/ 379861 h 379860"/>
              <a:gd name="connsiteX5" fmla="*/ 0 w 476329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29" h="379860">
                <a:moveTo>
                  <a:pt x="0" y="379861"/>
                </a:moveTo>
                <a:lnTo>
                  <a:pt x="86700" y="0"/>
                </a:lnTo>
                <a:lnTo>
                  <a:pt x="476329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" name="Freeform: Shape 82">
            <a:extLst>
              <a:ext uri="{FF2B5EF4-FFF2-40B4-BE49-F238E27FC236}">
                <a16:creationId xmlns:a16="http://schemas.microsoft.com/office/drawing/2014/main" id="{98E9E4B9-E109-FAC2-6890-9FF7F199AC04}"/>
              </a:ext>
            </a:extLst>
          </p:cNvPr>
          <p:cNvSpPr/>
          <p:nvPr/>
        </p:nvSpPr>
        <p:spPr>
          <a:xfrm>
            <a:off x="6606777" y="3506339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" name="Freeform: Shape 83">
            <a:extLst>
              <a:ext uri="{FF2B5EF4-FFF2-40B4-BE49-F238E27FC236}">
                <a16:creationId xmlns:a16="http://schemas.microsoft.com/office/drawing/2014/main" id="{279E3606-3510-46F2-0AD3-31E89A803C16}"/>
              </a:ext>
            </a:extLst>
          </p:cNvPr>
          <p:cNvSpPr/>
          <p:nvPr/>
        </p:nvSpPr>
        <p:spPr>
          <a:xfrm>
            <a:off x="6606777" y="5973138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5054FEAC-CEB8-2A7E-976B-5A513F065BF4}"/>
              </a:ext>
            </a:extLst>
          </p:cNvPr>
          <p:cNvSpPr/>
          <p:nvPr/>
        </p:nvSpPr>
        <p:spPr>
          <a:xfrm>
            <a:off x="6957821" y="1968315"/>
            <a:ext cx="476329" cy="379860"/>
          </a:xfrm>
          <a:custGeom>
            <a:avLst/>
            <a:gdLst>
              <a:gd name="connsiteX0" fmla="*/ 0 w 476329"/>
              <a:gd name="connsiteY0" fmla="*/ 379861 h 379860"/>
              <a:gd name="connsiteX1" fmla="*/ 86700 w 476329"/>
              <a:gd name="connsiteY1" fmla="*/ 0 h 379860"/>
              <a:gd name="connsiteX2" fmla="*/ 476329 w 476329"/>
              <a:gd name="connsiteY2" fmla="*/ 0 h 379860"/>
              <a:gd name="connsiteX3" fmla="*/ 389629 w 476329"/>
              <a:gd name="connsiteY3" fmla="*/ 379861 h 379860"/>
              <a:gd name="connsiteX4" fmla="*/ 0 w 476329"/>
              <a:gd name="connsiteY4" fmla="*/ 379861 h 379860"/>
              <a:gd name="connsiteX5" fmla="*/ 0 w 476329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29" h="379860">
                <a:moveTo>
                  <a:pt x="0" y="379861"/>
                </a:moveTo>
                <a:lnTo>
                  <a:pt x="86700" y="0"/>
                </a:lnTo>
                <a:lnTo>
                  <a:pt x="476329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1AF449F6-2521-EFA8-C771-87C4E0B196D4}"/>
              </a:ext>
            </a:extLst>
          </p:cNvPr>
          <p:cNvSpPr/>
          <p:nvPr/>
        </p:nvSpPr>
        <p:spPr>
          <a:xfrm>
            <a:off x="6957821" y="7511162"/>
            <a:ext cx="476329" cy="379860"/>
          </a:xfrm>
          <a:custGeom>
            <a:avLst/>
            <a:gdLst>
              <a:gd name="connsiteX0" fmla="*/ 0 w 476329"/>
              <a:gd name="connsiteY0" fmla="*/ 379860 h 379860"/>
              <a:gd name="connsiteX1" fmla="*/ 86700 w 476329"/>
              <a:gd name="connsiteY1" fmla="*/ 0 h 379860"/>
              <a:gd name="connsiteX2" fmla="*/ 476329 w 476329"/>
              <a:gd name="connsiteY2" fmla="*/ 0 h 379860"/>
              <a:gd name="connsiteX3" fmla="*/ 389629 w 476329"/>
              <a:gd name="connsiteY3" fmla="*/ 379860 h 379860"/>
              <a:gd name="connsiteX4" fmla="*/ 0 w 476329"/>
              <a:gd name="connsiteY4" fmla="*/ 379860 h 379860"/>
              <a:gd name="connsiteX5" fmla="*/ 0 w 476329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29" h="379860">
                <a:moveTo>
                  <a:pt x="0" y="379860"/>
                </a:moveTo>
                <a:lnTo>
                  <a:pt x="86700" y="0"/>
                </a:lnTo>
                <a:lnTo>
                  <a:pt x="476329" y="0"/>
                </a:lnTo>
                <a:lnTo>
                  <a:pt x="389629" y="379860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" name="Freeform: Shape 86">
            <a:extLst>
              <a:ext uri="{FF2B5EF4-FFF2-40B4-BE49-F238E27FC236}">
                <a16:creationId xmlns:a16="http://schemas.microsoft.com/office/drawing/2014/main" id="{FFAFB3EB-1E59-19D3-2026-AFCD67EDE8C3}"/>
              </a:ext>
            </a:extLst>
          </p:cNvPr>
          <p:cNvSpPr/>
          <p:nvPr/>
        </p:nvSpPr>
        <p:spPr>
          <a:xfrm>
            <a:off x="6606777" y="430291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" name="Freeform: Shape 87">
            <a:extLst>
              <a:ext uri="{FF2B5EF4-FFF2-40B4-BE49-F238E27FC236}">
                <a16:creationId xmlns:a16="http://schemas.microsoft.com/office/drawing/2014/main" id="{99981A94-EF67-46F1-F726-8C489D40359D}"/>
              </a:ext>
            </a:extLst>
          </p:cNvPr>
          <p:cNvSpPr/>
          <p:nvPr/>
        </p:nvSpPr>
        <p:spPr>
          <a:xfrm>
            <a:off x="6957821" y="-1107732"/>
            <a:ext cx="476329" cy="379860"/>
          </a:xfrm>
          <a:custGeom>
            <a:avLst/>
            <a:gdLst>
              <a:gd name="connsiteX0" fmla="*/ 0 w 476329"/>
              <a:gd name="connsiteY0" fmla="*/ 379861 h 379860"/>
              <a:gd name="connsiteX1" fmla="*/ 86700 w 476329"/>
              <a:gd name="connsiteY1" fmla="*/ 0 h 379860"/>
              <a:gd name="connsiteX2" fmla="*/ 476329 w 476329"/>
              <a:gd name="connsiteY2" fmla="*/ 0 h 379860"/>
              <a:gd name="connsiteX3" fmla="*/ 389629 w 476329"/>
              <a:gd name="connsiteY3" fmla="*/ 379861 h 379860"/>
              <a:gd name="connsiteX4" fmla="*/ 0 w 476329"/>
              <a:gd name="connsiteY4" fmla="*/ 379861 h 379860"/>
              <a:gd name="connsiteX5" fmla="*/ 0 w 476329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29" h="379860">
                <a:moveTo>
                  <a:pt x="0" y="379861"/>
                </a:moveTo>
                <a:lnTo>
                  <a:pt x="86700" y="0"/>
                </a:lnTo>
                <a:lnTo>
                  <a:pt x="476329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" name="Freeform: Shape 88">
            <a:extLst>
              <a:ext uri="{FF2B5EF4-FFF2-40B4-BE49-F238E27FC236}">
                <a16:creationId xmlns:a16="http://schemas.microsoft.com/office/drawing/2014/main" id="{561147B4-EDAE-6EEA-FF79-5B50AF3348BD}"/>
              </a:ext>
            </a:extLst>
          </p:cNvPr>
          <p:cNvSpPr/>
          <p:nvPr/>
        </p:nvSpPr>
        <p:spPr>
          <a:xfrm>
            <a:off x="6693478" y="5804084"/>
            <a:ext cx="740672" cy="169053"/>
          </a:xfrm>
          <a:custGeom>
            <a:avLst/>
            <a:gdLst>
              <a:gd name="connsiteX0" fmla="*/ 0 w 740672"/>
              <a:gd name="connsiteY0" fmla="*/ 169054 h 169053"/>
              <a:gd name="connsiteX1" fmla="*/ 351044 w 740672"/>
              <a:gd name="connsiteY1" fmla="*/ 0 h 169053"/>
              <a:gd name="connsiteX2" fmla="*/ 740673 w 740672"/>
              <a:gd name="connsiteY2" fmla="*/ 0 h 169053"/>
              <a:gd name="connsiteX3" fmla="*/ 389629 w 740672"/>
              <a:gd name="connsiteY3" fmla="*/ 169054 h 169053"/>
              <a:gd name="connsiteX4" fmla="*/ 0 w 740672"/>
              <a:gd name="connsiteY4" fmla="*/ 169054 h 169053"/>
              <a:gd name="connsiteX5" fmla="*/ 0 w 740672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2" h="169053">
                <a:moveTo>
                  <a:pt x="0" y="169054"/>
                </a:moveTo>
                <a:lnTo>
                  <a:pt x="351044" y="0"/>
                </a:lnTo>
                <a:lnTo>
                  <a:pt x="740673" y="0"/>
                </a:lnTo>
                <a:lnTo>
                  <a:pt x="389629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F8BD6A63-CCD7-47BB-A503-B5A90FF7AF48}"/>
              </a:ext>
            </a:extLst>
          </p:cNvPr>
          <p:cNvSpPr/>
          <p:nvPr/>
        </p:nvSpPr>
        <p:spPr>
          <a:xfrm>
            <a:off x="6693478" y="3337285"/>
            <a:ext cx="740672" cy="169053"/>
          </a:xfrm>
          <a:custGeom>
            <a:avLst/>
            <a:gdLst>
              <a:gd name="connsiteX0" fmla="*/ 0 w 740672"/>
              <a:gd name="connsiteY0" fmla="*/ 169054 h 169053"/>
              <a:gd name="connsiteX1" fmla="*/ 351044 w 740672"/>
              <a:gd name="connsiteY1" fmla="*/ 0 h 169053"/>
              <a:gd name="connsiteX2" fmla="*/ 740673 w 740672"/>
              <a:gd name="connsiteY2" fmla="*/ 0 h 169053"/>
              <a:gd name="connsiteX3" fmla="*/ 389629 w 740672"/>
              <a:gd name="connsiteY3" fmla="*/ 169054 h 169053"/>
              <a:gd name="connsiteX4" fmla="*/ 0 w 740672"/>
              <a:gd name="connsiteY4" fmla="*/ 169054 h 169053"/>
              <a:gd name="connsiteX5" fmla="*/ 0 w 740672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2" h="169053">
                <a:moveTo>
                  <a:pt x="0" y="169054"/>
                </a:moveTo>
                <a:lnTo>
                  <a:pt x="351044" y="0"/>
                </a:lnTo>
                <a:lnTo>
                  <a:pt x="740673" y="0"/>
                </a:lnTo>
                <a:lnTo>
                  <a:pt x="389629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8E5F24B4-783D-AA34-DA0B-5433658D271F}"/>
              </a:ext>
            </a:extLst>
          </p:cNvPr>
          <p:cNvSpPr/>
          <p:nvPr/>
        </p:nvSpPr>
        <p:spPr>
          <a:xfrm>
            <a:off x="6693478" y="261237"/>
            <a:ext cx="740672" cy="169053"/>
          </a:xfrm>
          <a:custGeom>
            <a:avLst/>
            <a:gdLst>
              <a:gd name="connsiteX0" fmla="*/ 0 w 740672"/>
              <a:gd name="connsiteY0" fmla="*/ 169054 h 169053"/>
              <a:gd name="connsiteX1" fmla="*/ 351044 w 740672"/>
              <a:gd name="connsiteY1" fmla="*/ 0 h 169053"/>
              <a:gd name="connsiteX2" fmla="*/ 740673 w 740672"/>
              <a:gd name="connsiteY2" fmla="*/ 0 h 169053"/>
              <a:gd name="connsiteX3" fmla="*/ 389629 w 740672"/>
              <a:gd name="connsiteY3" fmla="*/ 169054 h 169053"/>
              <a:gd name="connsiteX4" fmla="*/ 0 w 740672"/>
              <a:gd name="connsiteY4" fmla="*/ 169054 h 169053"/>
              <a:gd name="connsiteX5" fmla="*/ 0 w 740672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2" h="169053">
                <a:moveTo>
                  <a:pt x="0" y="169054"/>
                </a:moveTo>
                <a:lnTo>
                  <a:pt x="351044" y="0"/>
                </a:lnTo>
                <a:lnTo>
                  <a:pt x="740673" y="0"/>
                </a:lnTo>
                <a:lnTo>
                  <a:pt x="389629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" name="Freeform: Shape 91">
            <a:extLst>
              <a:ext uri="{FF2B5EF4-FFF2-40B4-BE49-F238E27FC236}">
                <a16:creationId xmlns:a16="http://schemas.microsoft.com/office/drawing/2014/main" id="{B5801718-6425-3BE1-5B32-F8E188FF6956}"/>
              </a:ext>
            </a:extLst>
          </p:cNvPr>
          <p:cNvSpPr/>
          <p:nvPr/>
        </p:nvSpPr>
        <p:spPr>
          <a:xfrm>
            <a:off x="6693478" y="1799261"/>
            <a:ext cx="740672" cy="169053"/>
          </a:xfrm>
          <a:custGeom>
            <a:avLst/>
            <a:gdLst>
              <a:gd name="connsiteX0" fmla="*/ 351044 w 740672"/>
              <a:gd name="connsiteY0" fmla="*/ 169054 h 169053"/>
              <a:gd name="connsiteX1" fmla="*/ 0 w 740672"/>
              <a:gd name="connsiteY1" fmla="*/ 0 h 169053"/>
              <a:gd name="connsiteX2" fmla="*/ 389629 w 740672"/>
              <a:gd name="connsiteY2" fmla="*/ 0 h 169053"/>
              <a:gd name="connsiteX3" fmla="*/ 740673 w 740672"/>
              <a:gd name="connsiteY3" fmla="*/ 169054 h 169053"/>
              <a:gd name="connsiteX4" fmla="*/ 351044 w 740672"/>
              <a:gd name="connsiteY4" fmla="*/ 169054 h 169053"/>
              <a:gd name="connsiteX5" fmla="*/ 351044 w 740672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2" h="169053">
                <a:moveTo>
                  <a:pt x="351044" y="169054"/>
                </a:moveTo>
                <a:lnTo>
                  <a:pt x="0" y="0"/>
                </a:lnTo>
                <a:lnTo>
                  <a:pt x="389629" y="0"/>
                </a:lnTo>
                <a:lnTo>
                  <a:pt x="740673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" name="Freeform: Shape 92">
            <a:extLst>
              <a:ext uri="{FF2B5EF4-FFF2-40B4-BE49-F238E27FC236}">
                <a16:creationId xmlns:a16="http://schemas.microsoft.com/office/drawing/2014/main" id="{00F25A21-ECAE-A4D8-29CB-79DCE387F455}"/>
              </a:ext>
            </a:extLst>
          </p:cNvPr>
          <p:cNvSpPr/>
          <p:nvPr/>
        </p:nvSpPr>
        <p:spPr>
          <a:xfrm>
            <a:off x="6693478" y="4266060"/>
            <a:ext cx="740672" cy="169053"/>
          </a:xfrm>
          <a:custGeom>
            <a:avLst/>
            <a:gdLst>
              <a:gd name="connsiteX0" fmla="*/ 351044 w 740672"/>
              <a:gd name="connsiteY0" fmla="*/ 169054 h 169053"/>
              <a:gd name="connsiteX1" fmla="*/ 0 w 740672"/>
              <a:gd name="connsiteY1" fmla="*/ 0 h 169053"/>
              <a:gd name="connsiteX2" fmla="*/ 389629 w 740672"/>
              <a:gd name="connsiteY2" fmla="*/ 0 h 169053"/>
              <a:gd name="connsiteX3" fmla="*/ 740673 w 740672"/>
              <a:gd name="connsiteY3" fmla="*/ 169054 h 169053"/>
              <a:gd name="connsiteX4" fmla="*/ 351044 w 740672"/>
              <a:gd name="connsiteY4" fmla="*/ 169054 h 169053"/>
              <a:gd name="connsiteX5" fmla="*/ 351044 w 740672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2" h="169053">
                <a:moveTo>
                  <a:pt x="351044" y="169054"/>
                </a:moveTo>
                <a:lnTo>
                  <a:pt x="0" y="0"/>
                </a:lnTo>
                <a:lnTo>
                  <a:pt x="389629" y="0"/>
                </a:lnTo>
                <a:lnTo>
                  <a:pt x="740673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" name="Freeform: Shape 93">
            <a:extLst>
              <a:ext uri="{FF2B5EF4-FFF2-40B4-BE49-F238E27FC236}">
                <a16:creationId xmlns:a16="http://schemas.microsoft.com/office/drawing/2014/main" id="{F3B21392-78B0-6356-D568-553D1C6C54C9}"/>
              </a:ext>
            </a:extLst>
          </p:cNvPr>
          <p:cNvSpPr/>
          <p:nvPr/>
        </p:nvSpPr>
        <p:spPr>
          <a:xfrm>
            <a:off x="6693478" y="7342108"/>
            <a:ext cx="740672" cy="169053"/>
          </a:xfrm>
          <a:custGeom>
            <a:avLst/>
            <a:gdLst>
              <a:gd name="connsiteX0" fmla="*/ 351044 w 740672"/>
              <a:gd name="connsiteY0" fmla="*/ 169054 h 169053"/>
              <a:gd name="connsiteX1" fmla="*/ 0 w 740672"/>
              <a:gd name="connsiteY1" fmla="*/ 0 h 169053"/>
              <a:gd name="connsiteX2" fmla="*/ 389629 w 740672"/>
              <a:gd name="connsiteY2" fmla="*/ 0 h 169053"/>
              <a:gd name="connsiteX3" fmla="*/ 740673 w 740672"/>
              <a:gd name="connsiteY3" fmla="*/ 169054 h 169053"/>
              <a:gd name="connsiteX4" fmla="*/ 351044 w 740672"/>
              <a:gd name="connsiteY4" fmla="*/ 169054 h 169053"/>
              <a:gd name="connsiteX5" fmla="*/ 351044 w 740672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2" h="169053">
                <a:moveTo>
                  <a:pt x="351044" y="169054"/>
                </a:moveTo>
                <a:lnTo>
                  <a:pt x="0" y="0"/>
                </a:lnTo>
                <a:lnTo>
                  <a:pt x="389629" y="0"/>
                </a:lnTo>
                <a:lnTo>
                  <a:pt x="740673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" name="Freeform: Shape 94">
            <a:extLst>
              <a:ext uri="{FF2B5EF4-FFF2-40B4-BE49-F238E27FC236}">
                <a16:creationId xmlns:a16="http://schemas.microsoft.com/office/drawing/2014/main" id="{4EADA509-C67E-261A-9749-68056B8B49DA}"/>
              </a:ext>
            </a:extLst>
          </p:cNvPr>
          <p:cNvSpPr/>
          <p:nvPr/>
        </p:nvSpPr>
        <p:spPr>
          <a:xfrm>
            <a:off x="6957821" y="2348175"/>
            <a:ext cx="476329" cy="379860"/>
          </a:xfrm>
          <a:custGeom>
            <a:avLst/>
            <a:gdLst>
              <a:gd name="connsiteX0" fmla="*/ 86700 w 476329"/>
              <a:gd name="connsiteY0" fmla="*/ 379861 h 379860"/>
              <a:gd name="connsiteX1" fmla="*/ 0 w 476329"/>
              <a:gd name="connsiteY1" fmla="*/ 0 h 379860"/>
              <a:gd name="connsiteX2" fmla="*/ 389629 w 476329"/>
              <a:gd name="connsiteY2" fmla="*/ 0 h 379860"/>
              <a:gd name="connsiteX3" fmla="*/ 476329 w 476329"/>
              <a:gd name="connsiteY3" fmla="*/ 379861 h 379860"/>
              <a:gd name="connsiteX4" fmla="*/ 86700 w 476329"/>
              <a:gd name="connsiteY4" fmla="*/ 379861 h 379860"/>
              <a:gd name="connsiteX5" fmla="*/ 86700 w 476329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29" h="379860">
                <a:moveTo>
                  <a:pt x="86700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29" y="379861"/>
                </a:lnTo>
                <a:lnTo>
                  <a:pt x="86700" y="379861"/>
                </a:lnTo>
                <a:lnTo>
                  <a:pt x="8670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" name="Freeform: Shape 95">
            <a:extLst>
              <a:ext uri="{FF2B5EF4-FFF2-40B4-BE49-F238E27FC236}">
                <a16:creationId xmlns:a16="http://schemas.microsoft.com/office/drawing/2014/main" id="{20866736-CDDF-3382-8A86-739C86EEFC2E}"/>
              </a:ext>
            </a:extLst>
          </p:cNvPr>
          <p:cNvSpPr/>
          <p:nvPr/>
        </p:nvSpPr>
        <p:spPr>
          <a:xfrm>
            <a:off x="6606777" y="3886200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" name="Freeform: Shape 96">
            <a:extLst>
              <a:ext uri="{FF2B5EF4-FFF2-40B4-BE49-F238E27FC236}">
                <a16:creationId xmlns:a16="http://schemas.microsoft.com/office/drawing/2014/main" id="{25D47E68-C338-73A6-679C-F350D7C6CF74}"/>
              </a:ext>
            </a:extLst>
          </p:cNvPr>
          <p:cNvSpPr/>
          <p:nvPr/>
        </p:nvSpPr>
        <p:spPr>
          <a:xfrm>
            <a:off x="6606777" y="1419400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" name="Freeform: Shape 97">
            <a:extLst>
              <a:ext uri="{FF2B5EF4-FFF2-40B4-BE49-F238E27FC236}">
                <a16:creationId xmlns:a16="http://schemas.microsoft.com/office/drawing/2014/main" id="{A5AFC02E-E759-0CF8-54C8-CD5ACF0A73A4}"/>
              </a:ext>
            </a:extLst>
          </p:cNvPr>
          <p:cNvSpPr/>
          <p:nvPr/>
        </p:nvSpPr>
        <p:spPr>
          <a:xfrm>
            <a:off x="6957821" y="5424224"/>
            <a:ext cx="476329" cy="379860"/>
          </a:xfrm>
          <a:custGeom>
            <a:avLst/>
            <a:gdLst>
              <a:gd name="connsiteX0" fmla="*/ 86700 w 476329"/>
              <a:gd name="connsiteY0" fmla="*/ 379860 h 379860"/>
              <a:gd name="connsiteX1" fmla="*/ 0 w 476329"/>
              <a:gd name="connsiteY1" fmla="*/ 0 h 379860"/>
              <a:gd name="connsiteX2" fmla="*/ 389629 w 476329"/>
              <a:gd name="connsiteY2" fmla="*/ 0 h 379860"/>
              <a:gd name="connsiteX3" fmla="*/ 476329 w 476329"/>
              <a:gd name="connsiteY3" fmla="*/ 379860 h 379860"/>
              <a:gd name="connsiteX4" fmla="*/ 86700 w 476329"/>
              <a:gd name="connsiteY4" fmla="*/ 379860 h 379860"/>
              <a:gd name="connsiteX5" fmla="*/ 86700 w 476329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29" h="379860">
                <a:moveTo>
                  <a:pt x="86700" y="379860"/>
                </a:moveTo>
                <a:lnTo>
                  <a:pt x="0" y="0"/>
                </a:lnTo>
                <a:lnTo>
                  <a:pt x="389629" y="0"/>
                </a:lnTo>
                <a:lnTo>
                  <a:pt x="476329" y="379860"/>
                </a:lnTo>
                <a:lnTo>
                  <a:pt x="86700" y="379860"/>
                </a:lnTo>
                <a:lnTo>
                  <a:pt x="8670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" name="Freeform: Shape 98">
            <a:extLst>
              <a:ext uri="{FF2B5EF4-FFF2-40B4-BE49-F238E27FC236}">
                <a16:creationId xmlns:a16="http://schemas.microsoft.com/office/drawing/2014/main" id="{7F8EE8B0-BFCA-4BE7-F298-F4E3BB527593}"/>
              </a:ext>
            </a:extLst>
          </p:cNvPr>
          <p:cNvSpPr/>
          <p:nvPr/>
        </p:nvSpPr>
        <p:spPr>
          <a:xfrm>
            <a:off x="6957821" y="-118623"/>
            <a:ext cx="476329" cy="379860"/>
          </a:xfrm>
          <a:custGeom>
            <a:avLst/>
            <a:gdLst>
              <a:gd name="connsiteX0" fmla="*/ 86700 w 476329"/>
              <a:gd name="connsiteY0" fmla="*/ 379861 h 379860"/>
              <a:gd name="connsiteX1" fmla="*/ 0 w 476329"/>
              <a:gd name="connsiteY1" fmla="*/ 0 h 379860"/>
              <a:gd name="connsiteX2" fmla="*/ 389629 w 476329"/>
              <a:gd name="connsiteY2" fmla="*/ 0 h 379860"/>
              <a:gd name="connsiteX3" fmla="*/ 476329 w 476329"/>
              <a:gd name="connsiteY3" fmla="*/ 379861 h 379860"/>
              <a:gd name="connsiteX4" fmla="*/ 86700 w 476329"/>
              <a:gd name="connsiteY4" fmla="*/ 379861 h 379860"/>
              <a:gd name="connsiteX5" fmla="*/ 86700 w 476329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29" h="379860">
                <a:moveTo>
                  <a:pt x="86700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29" y="379861"/>
                </a:lnTo>
                <a:lnTo>
                  <a:pt x="86700" y="379861"/>
                </a:lnTo>
                <a:lnTo>
                  <a:pt x="8670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id="{72B370EB-BA8D-6BF1-FAE3-328DE5DFBE73}"/>
              </a:ext>
            </a:extLst>
          </p:cNvPr>
          <p:cNvSpPr/>
          <p:nvPr/>
        </p:nvSpPr>
        <p:spPr>
          <a:xfrm>
            <a:off x="6606777" y="6962248"/>
            <a:ext cx="476330" cy="379860"/>
          </a:xfrm>
          <a:custGeom>
            <a:avLst/>
            <a:gdLst>
              <a:gd name="connsiteX0" fmla="*/ 86701 w 476330"/>
              <a:gd name="connsiteY0" fmla="*/ 379860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0 h 379860"/>
              <a:gd name="connsiteX4" fmla="*/ 86701 w 476330"/>
              <a:gd name="connsiteY4" fmla="*/ 379860 h 379860"/>
              <a:gd name="connsiteX5" fmla="*/ 86701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0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0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9EB96678-DC1A-94ED-3580-FC19E2B52354}"/>
              </a:ext>
            </a:extLst>
          </p:cNvPr>
          <p:cNvSpPr/>
          <p:nvPr/>
        </p:nvSpPr>
        <p:spPr>
          <a:xfrm>
            <a:off x="6957821" y="8500272"/>
            <a:ext cx="476329" cy="379860"/>
          </a:xfrm>
          <a:custGeom>
            <a:avLst/>
            <a:gdLst>
              <a:gd name="connsiteX0" fmla="*/ 86700 w 476329"/>
              <a:gd name="connsiteY0" fmla="*/ 379860 h 379860"/>
              <a:gd name="connsiteX1" fmla="*/ 0 w 476329"/>
              <a:gd name="connsiteY1" fmla="*/ 0 h 379860"/>
              <a:gd name="connsiteX2" fmla="*/ 389629 w 476329"/>
              <a:gd name="connsiteY2" fmla="*/ 0 h 379860"/>
              <a:gd name="connsiteX3" fmla="*/ 476329 w 476329"/>
              <a:gd name="connsiteY3" fmla="*/ 379860 h 379860"/>
              <a:gd name="connsiteX4" fmla="*/ 86700 w 476329"/>
              <a:gd name="connsiteY4" fmla="*/ 379860 h 379860"/>
              <a:gd name="connsiteX5" fmla="*/ 86700 w 476329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29" h="379860">
                <a:moveTo>
                  <a:pt x="86700" y="379860"/>
                </a:moveTo>
                <a:lnTo>
                  <a:pt x="0" y="0"/>
                </a:lnTo>
                <a:lnTo>
                  <a:pt x="389629" y="0"/>
                </a:lnTo>
                <a:lnTo>
                  <a:pt x="476329" y="379860"/>
                </a:lnTo>
                <a:lnTo>
                  <a:pt x="86700" y="379860"/>
                </a:lnTo>
                <a:lnTo>
                  <a:pt x="8670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" name="Freeform: Shape 101">
            <a:extLst>
              <a:ext uri="{FF2B5EF4-FFF2-40B4-BE49-F238E27FC236}">
                <a16:creationId xmlns:a16="http://schemas.microsoft.com/office/drawing/2014/main" id="{4B949F80-91DD-9B93-2C34-C8E412221BEA}"/>
              </a:ext>
            </a:extLst>
          </p:cNvPr>
          <p:cNvSpPr/>
          <p:nvPr/>
        </p:nvSpPr>
        <p:spPr>
          <a:xfrm>
            <a:off x="6801592" y="4435114"/>
            <a:ext cx="632558" cy="304624"/>
          </a:xfrm>
          <a:custGeom>
            <a:avLst/>
            <a:gdLst>
              <a:gd name="connsiteX0" fmla="*/ 0 w 632558"/>
              <a:gd name="connsiteY0" fmla="*/ 304624 h 304624"/>
              <a:gd name="connsiteX1" fmla="*/ 242930 w 632558"/>
              <a:gd name="connsiteY1" fmla="*/ 0 h 304624"/>
              <a:gd name="connsiteX2" fmla="*/ 632559 w 632558"/>
              <a:gd name="connsiteY2" fmla="*/ 0 h 304624"/>
              <a:gd name="connsiteX3" fmla="*/ 389629 w 632558"/>
              <a:gd name="connsiteY3" fmla="*/ 304624 h 304624"/>
              <a:gd name="connsiteX4" fmla="*/ 0 w 632558"/>
              <a:gd name="connsiteY4" fmla="*/ 304624 h 304624"/>
              <a:gd name="connsiteX5" fmla="*/ 0 w 632558"/>
              <a:gd name="connsiteY5" fmla="*/ 304624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8" h="304624">
                <a:moveTo>
                  <a:pt x="0" y="304624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4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" name="Freeform: Shape 102">
            <a:extLst>
              <a:ext uri="{FF2B5EF4-FFF2-40B4-BE49-F238E27FC236}">
                <a16:creationId xmlns:a16="http://schemas.microsoft.com/office/drawing/2014/main" id="{75C91906-4C50-8A15-6AA2-5CCD441654D2}"/>
              </a:ext>
            </a:extLst>
          </p:cNvPr>
          <p:cNvSpPr/>
          <p:nvPr/>
        </p:nvSpPr>
        <p:spPr>
          <a:xfrm>
            <a:off x="6363847" y="6352999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30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30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" name="Freeform: Shape 103">
            <a:extLst>
              <a:ext uri="{FF2B5EF4-FFF2-40B4-BE49-F238E27FC236}">
                <a16:creationId xmlns:a16="http://schemas.microsoft.com/office/drawing/2014/main" id="{E6A15B14-65CD-2E7C-6724-35BDBCD55F04}"/>
              </a:ext>
            </a:extLst>
          </p:cNvPr>
          <p:cNvSpPr/>
          <p:nvPr/>
        </p:nvSpPr>
        <p:spPr>
          <a:xfrm>
            <a:off x="6801592" y="2728036"/>
            <a:ext cx="632558" cy="304624"/>
          </a:xfrm>
          <a:custGeom>
            <a:avLst/>
            <a:gdLst>
              <a:gd name="connsiteX0" fmla="*/ 0 w 632558"/>
              <a:gd name="connsiteY0" fmla="*/ 304624 h 304624"/>
              <a:gd name="connsiteX1" fmla="*/ 242930 w 632558"/>
              <a:gd name="connsiteY1" fmla="*/ 0 h 304624"/>
              <a:gd name="connsiteX2" fmla="*/ 632559 w 632558"/>
              <a:gd name="connsiteY2" fmla="*/ 0 h 304624"/>
              <a:gd name="connsiteX3" fmla="*/ 389629 w 632558"/>
              <a:gd name="connsiteY3" fmla="*/ 304624 h 304624"/>
              <a:gd name="connsiteX4" fmla="*/ 0 w 632558"/>
              <a:gd name="connsiteY4" fmla="*/ 304624 h 304624"/>
              <a:gd name="connsiteX5" fmla="*/ 0 w 632558"/>
              <a:gd name="connsiteY5" fmla="*/ 304624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8" h="304624">
                <a:moveTo>
                  <a:pt x="0" y="304624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4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id="{476310E3-8617-644E-D31C-810A509A1D79}"/>
              </a:ext>
            </a:extLst>
          </p:cNvPr>
          <p:cNvSpPr/>
          <p:nvPr/>
        </p:nvSpPr>
        <p:spPr>
          <a:xfrm>
            <a:off x="6714891" y="7891022"/>
            <a:ext cx="632559" cy="304625"/>
          </a:xfrm>
          <a:custGeom>
            <a:avLst/>
            <a:gdLst>
              <a:gd name="connsiteX0" fmla="*/ 0 w 632559"/>
              <a:gd name="connsiteY0" fmla="*/ 304625 h 304625"/>
              <a:gd name="connsiteX1" fmla="*/ 242930 w 632559"/>
              <a:gd name="connsiteY1" fmla="*/ 0 h 304625"/>
              <a:gd name="connsiteX2" fmla="*/ 632560 w 632559"/>
              <a:gd name="connsiteY2" fmla="*/ 0 h 304625"/>
              <a:gd name="connsiteX3" fmla="*/ 389630 w 632559"/>
              <a:gd name="connsiteY3" fmla="*/ 304625 h 304625"/>
              <a:gd name="connsiteX4" fmla="*/ 0 w 632559"/>
              <a:gd name="connsiteY4" fmla="*/ 304625 h 304625"/>
              <a:gd name="connsiteX5" fmla="*/ 0 w 632559"/>
              <a:gd name="connsiteY5" fmla="*/ 304625 h 30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5">
                <a:moveTo>
                  <a:pt x="0" y="304625"/>
                </a:moveTo>
                <a:lnTo>
                  <a:pt x="242930" y="0"/>
                </a:lnTo>
                <a:lnTo>
                  <a:pt x="632560" y="0"/>
                </a:lnTo>
                <a:lnTo>
                  <a:pt x="389630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" name="Freeform: Shape 105">
            <a:extLst>
              <a:ext uri="{FF2B5EF4-FFF2-40B4-BE49-F238E27FC236}">
                <a16:creationId xmlns:a16="http://schemas.microsoft.com/office/drawing/2014/main" id="{58A69E4F-27E6-2D3D-6947-D248582B7CFE}"/>
              </a:ext>
            </a:extLst>
          </p:cNvPr>
          <p:cNvSpPr/>
          <p:nvPr/>
        </p:nvSpPr>
        <p:spPr>
          <a:xfrm>
            <a:off x="6363847" y="810151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30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30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" name="Freeform: Shape 106">
            <a:extLst>
              <a:ext uri="{FF2B5EF4-FFF2-40B4-BE49-F238E27FC236}">
                <a16:creationId xmlns:a16="http://schemas.microsoft.com/office/drawing/2014/main" id="{95A07156-CB20-DCDF-D104-8FCADE2F3EBE}"/>
              </a:ext>
            </a:extLst>
          </p:cNvPr>
          <p:cNvSpPr/>
          <p:nvPr/>
        </p:nvSpPr>
        <p:spPr>
          <a:xfrm>
            <a:off x="6714891" y="-727872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60 w 632559"/>
              <a:gd name="connsiteY2" fmla="*/ 0 h 304624"/>
              <a:gd name="connsiteX3" fmla="*/ 389630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60" y="0"/>
                </a:lnTo>
                <a:lnTo>
                  <a:pt x="389630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" name="Freeform: Shape 107">
            <a:extLst>
              <a:ext uri="{FF2B5EF4-FFF2-40B4-BE49-F238E27FC236}">
                <a16:creationId xmlns:a16="http://schemas.microsoft.com/office/drawing/2014/main" id="{1D87F8E7-8A19-5BF9-9895-0A9C2D77BE1B}"/>
              </a:ext>
            </a:extLst>
          </p:cNvPr>
          <p:cNvSpPr/>
          <p:nvPr/>
        </p:nvSpPr>
        <p:spPr>
          <a:xfrm>
            <a:off x="2624248" y="5804084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30 w 632559"/>
              <a:gd name="connsiteY2" fmla="*/ 0 h 304624"/>
              <a:gd name="connsiteX3" fmla="*/ 632560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30" y="0"/>
                </a:lnTo>
                <a:lnTo>
                  <a:pt x="632560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" name="Freeform: Shape 108">
            <a:extLst>
              <a:ext uri="{FF2B5EF4-FFF2-40B4-BE49-F238E27FC236}">
                <a16:creationId xmlns:a16="http://schemas.microsoft.com/office/drawing/2014/main" id="{D81C6E3D-EF66-DED6-0E8D-8E457B90BDED}"/>
              </a:ext>
            </a:extLst>
          </p:cNvPr>
          <p:cNvSpPr/>
          <p:nvPr/>
        </p:nvSpPr>
        <p:spPr>
          <a:xfrm>
            <a:off x="2624248" y="4435114"/>
            <a:ext cx="632559" cy="304624"/>
          </a:xfrm>
          <a:custGeom>
            <a:avLst/>
            <a:gdLst>
              <a:gd name="connsiteX0" fmla="*/ 242930 w 632559"/>
              <a:gd name="connsiteY0" fmla="*/ 304624 h 304624"/>
              <a:gd name="connsiteX1" fmla="*/ 0 w 632559"/>
              <a:gd name="connsiteY1" fmla="*/ 0 h 304624"/>
              <a:gd name="connsiteX2" fmla="*/ 389630 w 632559"/>
              <a:gd name="connsiteY2" fmla="*/ 0 h 304624"/>
              <a:gd name="connsiteX3" fmla="*/ 632560 w 632559"/>
              <a:gd name="connsiteY3" fmla="*/ 304624 h 304624"/>
              <a:gd name="connsiteX4" fmla="*/ 242930 w 632559"/>
              <a:gd name="connsiteY4" fmla="*/ 304624 h 304624"/>
              <a:gd name="connsiteX5" fmla="*/ 242930 w 632559"/>
              <a:gd name="connsiteY5" fmla="*/ 304624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4"/>
                </a:moveTo>
                <a:lnTo>
                  <a:pt x="0" y="0"/>
                </a:lnTo>
                <a:lnTo>
                  <a:pt x="389630" y="0"/>
                </a:lnTo>
                <a:lnTo>
                  <a:pt x="632560" y="304624"/>
                </a:lnTo>
                <a:lnTo>
                  <a:pt x="242930" y="304624"/>
                </a:lnTo>
                <a:lnTo>
                  <a:pt x="24293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" name="Freeform: Shape 109">
            <a:extLst>
              <a:ext uri="{FF2B5EF4-FFF2-40B4-BE49-F238E27FC236}">
                <a16:creationId xmlns:a16="http://schemas.microsoft.com/office/drawing/2014/main" id="{75FDE682-6E05-FE95-2A93-A4EA23FD3A65}"/>
              </a:ext>
            </a:extLst>
          </p:cNvPr>
          <p:cNvSpPr/>
          <p:nvPr/>
        </p:nvSpPr>
        <p:spPr>
          <a:xfrm>
            <a:off x="2710949" y="7891022"/>
            <a:ext cx="632559" cy="304625"/>
          </a:xfrm>
          <a:custGeom>
            <a:avLst/>
            <a:gdLst>
              <a:gd name="connsiteX0" fmla="*/ 242930 w 632559"/>
              <a:gd name="connsiteY0" fmla="*/ 304625 h 304625"/>
              <a:gd name="connsiteX1" fmla="*/ 0 w 632559"/>
              <a:gd name="connsiteY1" fmla="*/ 0 h 304625"/>
              <a:gd name="connsiteX2" fmla="*/ 389630 w 632559"/>
              <a:gd name="connsiteY2" fmla="*/ 0 h 304625"/>
              <a:gd name="connsiteX3" fmla="*/ 632560 w 632559"/>
              <a:gd name="connsiteY3" fmla="*/ 304625 h 304625"/>
              <a:gd name="connsiteX4" fmla="*/ 242930 w 632559"/>
              <a:gd name="connsiteY4" fmla="*/ 304625 h 304625"/>
              <a:gd name="connsiteX5" fmla="*/ 242930 w 632559"/>
              <a:gd name="connsiteY5" fmla="*/ 304625 h 30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5">
                <a:moveTo>
                  <a:pt x="242930" y="304625"/>
                </a:moveTo>
                <a:lnTo>
                  <a:pt x="0" y="0"/>
                </a:lnTo>
                <a:lnTo>
                  <a:pt x="389630" y="0"/>
                </a:lnTo>
                <a:lnTo>
                  <a:pt x="632560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349B9191-13F2-26AC-70E2-761FD82233C8}"/>
              </a:ext>
            </a:extLst>
          </p:cNvPr>
          <p:cNvSpPr/>
          <p:nvPr/>
        </p:nvSpPr>
        <p:spPr>
          <a:xfrm>
            <a:off x="2624248" y="2728036"/>
            <a:ext cx="632559" cy="304624"/>
          </a:xfrm>
          <a:custGeom>
            <a:avLst/>
            <a:gdLst>
              <a:gd name="connsiteX0" fmla="*/ 242930 w 632559"/>
              <a:gd name="connsiteY0" fmla="*/ 304624 h 304624"/>
              <a:gd name="connsiteX1" fmla="*/ 0 w 632559"/>
              <a:gd name="connsiteY1" fmla="*/ 0 h 304624"/>
              <a:gd name="connsiteX2" fmla="*/ 389630 w 632559"/>
              <a:gd name="connsiteY2" fmla="*/ 0 h 304624"/>
              <a:gd name="connsiteX3" fmla="*/ 632560 w 632559"/>
              <a:gd name="connsiteY3" fmla="*/ 304624 h 304624"/>
              <a:gd name="connsiteX4" fmla="*/ 242930 w 632559"/>
              <a:gd name="connsiteY4" fmla="*/ 304624 h 304624"/>
              <a:gd name="connsiteX5" fmla="*/ 242930 w 632559"/>
              <a:gd name="connsiteY5" fmla="*/ 304624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4"/>
                </a:moveTo>
                <a:lnTo>
                  <a:pt x="0" y="0"/>
                </a:lnTo>
                <a:lnTo>
                  <a:pt x="389630" y="0"/>
                </a:lnTo>
                <a:lnTo>
                  <a:pt x="632560" y="304624"/>
                </a:lnTo>
                <a:lnTo>
                  <a:pt x="242930" y="304624"/>
                </a:lnTo>
                <a:lnTo>
                  <a:pt x="24293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E44C74EE-BA19-2C0F-88CC-FADEC7936EC4}"/>
              </a:ext>
            </a:extLst>
          </p:cNvPr>
          <p:cNvSpPr/>
          <p:nvPr/>
        </p:nvSpPr>
        <p:spPr>
          <a:xfrm>
            <a:off x="2710949" y="979205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30 w 632559"/>
              <a:gd name="connsiteY2" fmla="*/ 0 h 304624"/>
              <a:gd name="connsiteX3" fmla="*/ 632560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30" y="0"/>
                </a:lnTo>
                <a:lnTo>
                  <a:pt x="632560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E0F998C7-2DC5-F88B-8418-5EC896DDA1B4}"/>
              </a:ext>
            </a:extLst>
          </p:cNvPr>
          <p:cNvSpPr/>
          <p:nvPr/>
        </p:nvSpPr>
        <p:spPr>
          <a:xfrm>
            <a:off x="2624248" y="-1107732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30 w 632559"/>
              <a:gd name="connsiteY2" fmla="*/ 0 h 304624"/>
              <a:gd name="connsiteX3" fmla="*/ 632560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30" y="0"/>
                </a:lnTo>
                <a:lnTo>
                  <a:pt x="632560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80A60B0F-DDB4-BE8E-9DAB-F0CE8F94FA00}"/>
              </a:ext>
            </a:extLst>
          </p:cNvPr>
          <p:cNvSpPr/>
          <p:nvPr/>
        </p:nvSpPr>
        <p:spPr>
          <a:xfrm>
            <a:off x="2975292" y="3886200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30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16BEFC98-98AF-3F1E-5D34-0278D2B96C2D}"/>
              </a:ext>
            </a:extLst>
          </p:cNvPr>
          <p:cNvSpPr/>
          <p:nvPr/>
        </p:nvSpPr>
        <p:spPr>
          <a:xfrm>
            <a:off x="2624248" y="2348175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30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5BA23FC5-CCD0-4FDA-8514-26DADB0FC33C}"/>
              </a:ext>
            </a:extLst>
          </p:cNvPr>
          <p:cNvSpPr/>
          <p:nvPr/>
        </p:nvSpPr>
        <p:spPr>
          <a:xfrm>
            <a:off x="2624248" y="5424224"/>
            <a:ext cx="476330" cy="379860"/>
          </a:xfrm>
          <a:custGeom>
            <a:avLst/>
            <a:gdLst>
              <a:gd name="connsiteX0" fmla="*/ 0 w 476330"/>
              <a:gd name="connsiteY0" fmla="*/ 379860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30 w 476330"/>
              <a:gd name="connsiteY3" fmla="*/ 379860 h 379860"/>
              <a:gd name="connsiteX4" fmla="*/ 0 w 476330"/>
              <a:gd name="connsiteY4" fmla="*/ 379860 h 379860"/>
              <a:gd name="connsiteX5" fmla="*/ 0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0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0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88D652AA-EEEB-C8B3-68DC-CCCE0AA3A577}"/>
              </a:ext>
            </a:extLst>
          </p:cNvPr>
          <p:cNvSpPr/>
          <p:nvPr/>
        </p:nvSpPr>
        <p:spPr>
          <a:xfrm>
            <a:off x="2867178" y="1283830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30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AA6BA60D-A7D5-53FC-19E0-C4831B27196C}"/>
              </a:ext>
            </a:extLst>
          </p:cNvPr>
          <p:cNvSpPr/>
          <p:nvPr/>
        </p:nvSpPr>
        <p:spPr>
          <a:xfrm>
            <a:off x="2975292" y="6962248"/>
            <a:ext cx="476330" cy="379860"/>
          </a:xfrm>
          <a:custGeom>
            <a:avLst/>
            <a:gdLst>
              <a:gd name="connsiteX0" fmla="*/ 0 w 476330"/>
              <a:gd name="connsiteY0" fmla="*/ 379860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30 w 476330"/>
              <a:gd name="connsiteY3" fmla="*/ 379860 h 379860"/>
              <a:gd name="connsiteX4" fmla="*/ 0 w 476330"/>
              <a:gd name="connsiteY4" fmla="*/ 379860 h 379860"/>
              <a:gd name="connsiteX5" fmla="*/ 0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0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0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B52D4538-253A-C00D-FDB6-8DE59A8EC74B}"/>
              </a:ext>
            </a:extLst>
          </p:cNvPr>
          <p:cNvSpPr/>
          <p:nvPr/>
        </p:nvSpPr>
        <p:spPr>
          <a:xfrm>
            <a:off x="2624248" y="-118623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30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CCE89A12-9307-7BFA-5AD6-363F3FD2C5D4}"/>
              </a:ext>
            </a:extLst>
          </p:cNvPr>
          <p:cNvSpPr/>
          <p:nvPr/>
        </p:nvSpPr>
        <p:spPr>
          <a:xfrm>
            <a:off x="2867178" y="8195647"/>
            <a:ext cx="476330" cy="379860"/>
          </a:xfrm>
          <a:custGeom>
            <a:avLst/>
            <a:gdLst>
              <a:gd name="connsiteX0" fmla="*/ 0 w 476330"/>
              <a:gd name="connsiteY0" fmla="*/ 379860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30 w 476330"/>
              <a:gd name="connsiteY3" fmla="*/ 379860 h 379860"/>
              <a:gd name="connsiteX4" fmla="*/ 0 w 476330"/>
              <a:gd name="connsiteY4" fmla="*/ 379860 h 379860"/>
              <a:gd name="connsiteX5" fmla="*/ 0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0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0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1" name="Freeform: Shape 120">
            <a:extLst>
              <a:ext uri="{FF2B5EF4-FFF2-40B4-BE49-F238E27FC236}">
                <a16:creationId xmlns:a16="http://schemas.microsoft.com/office/drawing/2014/main" id="{1EB41F21-01CC-472E-26EC-DA982CFFBAB9}"/>
              </a:ext>
            </a:extLst>
          </p:cNvPr>
          <p:cNvSpPr/>
          <p:nvPr/>
        </p:nvSpPr>
        <p:spPr>
          <a:xfrm>
            <a:off x="2710949" y="810151"/>
            <a:ext cx="740673" cy="169053"/>
          </a:xfrm>
          <a:custGeom>
            <a:avLst/>
            <a:gdLst>
              <a:gd name="connsiteX0" fmla="*/ 0 w 740673"/>
              <a:gd name="connsiteY0" fmla="*/ 169054 h 169053"/>
              <a:gd name="connsiteX1" fmla="*/ 351044 w 740673"/>
              <a:gd name="connsiteY1" fmla="*/ 0 h 169053"/>
              <a:gd name="connsiteX2" fmla="*/ 740674 w 740673"/>
              <a:gd name="connsiteY2" fmla="*/ 0 h 169053"/>
              <a:gd name="connsiteX3" fmla="*/ 389630 w 740673"/>
              <a:gd name="connsiteY3" fmla="*/ 169054 h 169053"/>
              <a:gd name="connsiteX4" fmla="*/ 0 w 740673"/>
              <a:gd name="connsiteY4" fmla="*/ 169054 h 169053"/>
              <a:gd name="connsiteX5" fmla="*/ 0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0" y="169054"/>
                </a:moveTo>
                <a:lnTo>
                  <a:pt x="351044" y="0"/>
                </a:lnTo>
                <a:lnTo>
                  <a:pt x="740674" y="0"/>
                </a:lnTo>
                <a:lnTo>
                  <a:pt x="389630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D5740787-4134-5BA4-1BD2-B4403F62AC31}"/>
              </a:ext>
            </a:extLst>
          </p:cNvPr>
          <p:cNvSpPr/>
          <p:nvPr/>
        </p:nvSpPr>
        <p:spPr>
          <a:xfrm>
            <a:off x="2624248" y="4266060"/>
            <a:ext cx="740673" cy="169053"/>
          </a:xfrm>
          <a:custGeom>
            <a:avLst/>
            <a:gdLst>
              <a:gd name="connsiteX0" fmla="*/ 0 w 740673"/>
              <a:gd name="connsiteY0" fmla="*/ 169054 h 169053"/>
              <a:gd name="connsiteX1" fmla="*/ 351044 w 740673"/>
              <a:gd name="connsiteY1" fmla="*/ 0 h 169053"/>
              <a:gd name="connsiteX2" fmla="*/ 740674 w 740673"/>
              <a:gd name="connsiteY2" fmla="*/ 0 h 169053"/>
              <a:gd name="connsiteX3" fmla="*/ 389630 w 740673"/>
              <a:gd name="connsiteY3" fmla="*/ 169054 h 169053"/>
              <a:gd name="connsiteX4" fmla="*/ 0 w 740673"/>
              <a:gd name="connsiteY4" fmla="*/ 169054 h 169053"/>
              <a:gd name="connsiteX5" fmla="*/ 0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0" y="169054"/>
                </a:moveTo>
                <a:lnTo>
                  <a:pt x="351044" y="0"/>
                </a:lnTo>
                <a:lnTo>
                  <a:pt x="740674" y="0"/>
                </a:lnTo>
                <a:lnTo>
                  <a:pt x="389630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id="{A5F94A8D-A346-2208-977D-65CC8203C39F}"/>
              </a:ext>
            </a:extLst>
          </p:cNvPr>
          <p:cNvSpPr/>
          <p:nvPr/>
        </p:nvSpPr>
        <p:spPr>
          <a:xfrm>
            <a:off x="2624248" y="7342108"/>
            <a:ext cx="740673" cy="169053"/>
          </a:xfrm>
          <a:custGeom>
            <a:avLst/>
            <a:gdLst>
              <a:gd name="connsiteX0" fmla="*/ 0 w 740673"/>
              <a:gd name="connsiteY0" fmla="*/ 169054 h 169053"/>
              <a:gd name="connsiteX1" fmla="*/ 351044 w 740673"/>
              <a:gd name="connsiteY1" fmla="*/ 0 h 169053"/>
              <a:gd name="connsiteX2" fmla="*/ 740674 w 740673"/>
              <a:gd name="connsiteY2" fmla="*/ 0 h 169053"/>
              <a:gd name="connsiteX3" fmla="*/ 389630 w 740673"/>
              <a:gd name="connsiteY3" fmla="*/ 169054 h 169053"/>
              <a:gd name="connsiteX4" fmla="*/ 0 w 740673"/>
              <a:gd name="connsiteY4" fmla="*/ 169054 h 169053"/>
              <a:gd name="connsiteX5" fmla="*/ 0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0" y="169054"/>
                </a:moveTo>
                <a:lnTo>
                  <a:pt x="351044" y="0"/>
                </a:lnTo>
                <a:lnTo>
                  <a:pt x="740674" y="0"/>
                </a:lnTo>
                <a:lnTo>
                  <a:pt x="389630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4" name="Freeform: Shape 123">
            <a:extLst>
              <a:ext uri="{FF2B5EF4-FFF2-40B4-BE49-F238E27FC236}">
                <a16:creationId xmlns:a16="http://schemas.microsoft.com/office/drawing/2014/main" id="{D68369F8-D956-D4C0-8F4E-C55809A79E4F}"/>
              </a:ext>
            </a:extLst>
          </p:cNvPr>
          <p:cNvSpPr/>
          <p:nvPr/>
        </p:nvSpPr>
        <p:spPr>
          <a:xfrm>
            <a:off x="2710949" y="6793194"/>
            <a:ext cx="740673" cy="169053"/>
          </a:xfrm>
          <a:custGeom>
            <a:avLst/>
            <a:gdLst>
              <a:gd name="connsiteX0" fmla="*/ 351044 w 740673"/>
              <a:gd name="connsiteY0" fmla="*/ 169054 h 169053"/>
              <a:gd name="connsiteX1" fmla="*/ 0 w 740673"/>
              <a:gd name="connsiteY1" fmla="*/ 0 h 169053"/>
              <a:gd name="connsiteX2" fmla="*/ 389630 w 740673"/>
              <a:gd name="connsiteY2" fmla="*/ 0 h 169053"/>
              <a:gd name="connsiteX3" fmla="*/ 740674 w 740673"/>
              <a:gd name="connsiteY3" fmla="*/ 169054 h 169053"/>
              <a:gd name="connsiteX4" fmla="*/ 351044 w 740673"/>
              <a:gd name="connsiteY4" fmla="*/ 169054 h 169053"/>
              <a:gd name="connsiteX5" fmla="*/ 351044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351044" y="169054"/>
                </a:moveTo>
                <a:lnTo>
                  <a:pt x="0" y="0"/>
                </a:lnTo>
                <a:lnTo>
                  <a:pt x="389630" y="0"/>
                </a:lnTo>
                <a:lnTo>
                  <a:pt x="740674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5" name="Freeform: Shape 124">
            <a:extLst>
              <a:ext uri="{FF2B5EF4-FFF2-40B4-BE49-F238E27FC236}">
                <a16:creationId xmlns:a16="http://schemas.microsoft.com/office/drawing/2014/main" id="{9D88FC33-043B-F7CC-C257-73431337ADBA}"/>
              </a:ext>
            </a:extLst>
          </p:cNvPr>
          <p:cNvSpPr/>
          <p:nvPr/>
        </p:nvSpPr>
        <p:spPr>
          <a:xfrm>
            <a:off x="2624248" y="3337285"/>
            <a:ext cx="740673" cy="169053"/>
          </a:xfrm>
          <a:custGeom>
            <a:avLst/>
            <a:gdLst>
              <a:gd name="connsiteX0" fmla="*/ 351044 w 740673"/>
              <a:gd name="connsiteY0" fmla="*/ 169054 h 169053"/>
              <a:gd name="connsiteX1" fmla="*/ 0 w 740673"/>
              <a:gd name="connsiteY1" fmla="*/ 0 h 169053"/>
              <a:gd name="connsiteX2" fmla="*/ 389630 w 740673"/>
              <a:gd name="connsiteY2" fmla="*/ 0 h 169053"/>
              <a:gd name="connsiteX3" fmla="*/ 740674 w 740673"/>
              <a:gd name="connsiteY3" fmla="*/ 169054 h 169053"/>
              <a:gd name="connsiteX4" fmla="*/ 351044 w 740673"/>
              <a:gd name="connsiteY4" fmla="*/ 169054 h 169053"/>
              <a:gd name="connsiteX5" fmla="*/ 351044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351044" y="169054"/>
                </a:moveTo>
                <a:lnTo>
                  <a:pt x="0" y="0"/>
                </a:lnTo>
                <a:lnTo>
                  <a:pt x="389630" y="0"/>
                </a:lnTo>
                <a:lnTo>
                  <a:pt x="740674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6" name="Freeform: Shape 125">
            <a:extLst>
              <a:ext uri="{FF2B5EF4-FFF2-40B4-BE49-F238E27FC236}">
                <a16:creationId xmlns:a16="http://schemas.microsoft.com/office/drawing/2014/main" id="{5D17670F-F7BC-9AC8-EA5B-EEC3ED0AEFF4}"/>
              </a:ext>
            </a:extLst>
          </p:cNvPr>
          <p:cNvSpPr/>
          <p:nvPr/>
        </p:nvSpPr>
        <p:spPr>
          <a:xfrm>
            <a:off x="2624248" y="261237"/>
            <a:ext cx="740673" cy="169053"/>
          </a:xfrm>
          <a:custGeom>
            <a:avLst/>
            <a:gdLst>
              <a:gd name="connsiteX0" fmla="*/ 351044 w 740673"/>
              <a:gd name="connsiteY0" fmla="*/ 169054 h 169053"/>
              <a:gd name="connsiteX1" fmla="*/ 0 w 740673"/>
              <a:gd name="connsiteY1" fmla="*/ 0 h 169053"/>
              <a:gd name="connsiteX2" fmla="*/ 389630 w 740673"/>
              <a:gd name="connsiteY2" fmla="*/ 0 h 169053"/>
              <a:gd name="connsiteX3" fmla="*/ 740674 w 740673"/>
              <a:gd name="connsiteY3" fmla="*/ 169054 h 169053"/>
              <a:gd name="connsiteX4" fmla="*/ 351044 w 740673"/>
              <a:gd name="connsiteY4" fmla="*/ 169054 h 169053"/>
              <a:gd name="connsiteX5" fmla="*/ 351044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351044" y="169054"/>
                </a:moveTo>
                <a:lnTo>
                  <a:pt x="0" y="0"/>
                </a:lnTo>
                <a:lnTo>
                  <a:pt x="389630" y="0"/>
                </a:lnTo>
                <a:lnTo>
                  <a:pt x="740674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id="{DF5CD0CE-7979-5D2E-F182-EEF8ED25BAF3}"/>
              </a:ext>
            </a:extLst>
          </p:cNvPr>
          <p:cNvSpPr/>
          <p:nvPr/>
        </p:nvSpPr>
        <p:spPr>
          <a:xfrm>
            <a:off x="2975292" y="3506339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30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id="{AB78D23D-9EEC-E68E-2FED-24327AA342AE}"/>
              </a:ext>
            </a:extLst>
          </p:cNvPr>
          <p:cNvSpPr/>
          <p:nvPr/>
        </p:nvSpPr>
        <p:spPr>
          <a:xfrm>
            <a:off x="2624248" y="5044363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30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3E5F02A0-EFE2-C152-7327-2154939017E2}"/>
              </a:ext>
            </a:extLst>
          </p:cNvPr>
          <p:cNvSpPr/>
          <p:nvPr/>
        </p:nvSpPr>
        <p:spPr>
          <a:xfrm>
            <a:off x="2624248" y="1968315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30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0" name="Freeform: Shape 129">
            <a:extLst>
              <a:ext uri="{FF2B5EF4-FFF2-40B4-BE49-F238E27FC236}">
                <a16:creationId xmlns:a16="http://schemas.microsoft.com/office/drawing/2014/main" id="{4A8CD9FC-BF27-633B-5DE4-3B6B554335F8}"/>
              </a:ext>
            </a:extLst>
          </p:cNvPr>
          <p:cNvSpPr/>
          <p:nvPr/>
        </p:nvSpPr>
        <p:spPr>
          <a:xfrm>
            <a:off x="2867178" y="6108709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30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1" name="Freeform: Shape 130">
            <a:extLst>
              <a:ext uri="{FF2B5EF4-FFF2-40B4-BE49-F238E27FC236}">
                <a16:creationId xmlns:a16="http://schemas.microsoft.com/office/drawing/2014/main" id="{B9137446-A154-0B8C-F334-D2CD863A65F4}"/>
              </a:ext>
            </a:extLst>
          </p:cNvPr>
          <p:cNvSpPr/>
          <p:nvPr/>
        </p:nvSpPr>
        <p:spPr>
          <a:xfrm>
            <a:off x="2975292" y="430291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30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2" name="Freeform: Shape 131">
            <a:extLst>
              <a:ext uri="{FF2B5EF4-FFF2-40B4-BE49-F238E27FC236}">
                <a16:creationId xmlns:a16="http://schemas.microsoft.com/office/drawing/2014/main" id="{93DFA02B-9376-FE4D-B1D6-7B7A53B50D34}"/>
              </a:ext>
            </a:extLst>
          </p:cNvPr>
          <p:cNvSpPr/>
          <p:nvPr/>
        </p:nvSpPr>
        <p:spPr>
          <a:xfrm>
            <a:off x="2624248" y="7511162"/>
            <a:ext cx="476330" cy="379860"/>
          </a:xfrm>
          <a:custGeom>
            <a:avLst/>
            <a:gdLst>
              <a:gd name="connsiteX0" fmla="*/ 86701 w 476330"/>
              <a:gd name="connsiteY0" fmla="*/ 379860 h 379860"/>
              <a:gd name="connsiteX1" fmla="*/ 0 w 476330"/>
              <a:gd name="connsiteY1" fmla="*/ 0 h 379860"/>
              <a:gd name="connsiteX2" fmla="*/ 389630 w 476330"/>
              <a:gd name="connsiteY2" fmla="*/ 0 h 379860"/>
              <a:gd name="connsiteX3" fmla="*/ 476330 w 476330"/>
              <a:gd name="connsiteY3" fmla="*/ 379860 h 379860"/>
              <a:gd name="connsiteX4" fmla="*/ 86701 w 476330"/>
              <a:gd name="connsiteY4" fmla="*/ 379860 h 379860"/>
              <a:gd name="connsiteX5" fmla="*/ 86701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0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0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3" name="Freeform: Shape 132">
            <a:extLst>
              <a:ext uri="{FF2B5EF4-FFF2-40B4-BE49-F238E27FC236}">
                <a16:creationId xmlns:a16="http://schemas.microsoft.com/office/drawing/2014/main" id="{DA1D6E8F-E26D-720D-97AB-CEA1C397A0C8}"/>
              </a:ext>
            </a:extLst>
          </p:cNvPr>
          <p:cNvSpPr/>
          <p:nvPr/>
        </p:nvSpPr>
        <p:spPr>
          <a:xfrm>
            <a:off x="2867178" y="-803108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30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id="{924861BF-B140-03A2-9021-9C6E9A25B03C}"/>
              </a:ext>
            </a:extLst>
          </p:cNvPr>
          <p:cNvSpPr/>
          <p:nvPr/>
        </p:nvSpPr>
        <p:spPr>
          <a:xfrm>
            <a:off x="2624248" y="1663690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60 w 632559"/>
              <a:gd name="connsiteY2" fmla="*/ 0 h 304624"/>
              <a:gd name="connsiteX3" fmla="*/ 389630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60" y="0"/>
                </a:lnTo>
                <a:lnTo>
                  <a:pt x="389630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21C6FB98-5849-D2FE-D21A-41A4D6895463}"/>
              </a:ext>
            </a:extLst>
          </p:cNvPr>
          <p:cNvSpPr/>
          <p:nvPr/>
        </p:nvSpPr>
        <p:spPr>
          <a:xfrm>
            <a:off x="2624248" y="3032660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60 w 632559"/>
              <a:gd name="connsiteY2" fmla="*/ 0 h 304624"/>
              <a:gd name="connsiteX3" fmla="*/ 389630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60" y="0"/>
                </a:lnTo>
                <a:lnTo>
                  <a:pt x="389630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id="{70B4F1F3-D429-94AC-ADD5-5EA19391A73D}"/>
              </a:ext>
            </a:extLst>
          </p:cNvPr>
          <p:cNvSpPr/>
          <p:nvPr/>
        </p:nvSpPr>
        <p:spPr>
          <a:xfrm>
            <a:off x="2710949" y="-423247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60 w 632559"/>
              <a:gd name="connsiteY2" fmla="*/ 0 h 304624"/>
              <a:gd name="connsiteX3" fmla="*/ 389630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60" y="0"/>
                </a:lnTo>
                <a:lnTo>
                  <a:pt x="389630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13C5467C-DD31-AF14-6707-B76C01517164}"/>
              </a:ext>
            </a:extLst>
          </p:cNvPr>
          <p:cNvSpPr/>
          <p:nvPr/>
        </p:nvSpPr>
        <p:spPr>
          <a:xfrm>
            <a:off x="2624248" y="4739738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60 w 632559"/>
              <a:gd name="connsiteY2" fmla="*/ 0 h 304624"/>
              <a:gd name="connsiteX3" fmla="*/ 389630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60" y="0"/>
                </a:lnTo>
                <a:lnTo>
                  <a:pt x="389630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8" name="Freeform: Shape 137">
            <a:extLst>
              <a:ext uri="{FF2B5EF4-FFF2-40B4-BE49-F238E27FC236}">
                <a16:creationId xmlns:a16="http://schemas.microsoft.com/office/drawing/2014/main" id="{342F9809-D221-3045-9EC7-DA874E5C7E42}"/>
              </a:ext>
            </a:extLst>
          </p:cNvPr>
          <p:cNvSpPr/>
          <p:nvPr/>
        </p:nvSpPr>
        <p:spPr>
          <a:xfrm>
            <a:off x="2710949" y="6488569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60 w 632559"/>
              <a:gd name="connsiteY2" fmla="*/ 0 h 304624"/>
              <a:gd name="connsiteX3" fmla="*/ 389630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60" y="0"/>
                </a:lnTo>
                <a:lnTo>
                  <a:pt x="389630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9" name="Freeform: Shape 138">
            <a:extLst>
              <a:ext uri="{FF2B5EF4-FFF2-40B4-BE49-F238E27FC236}">
                <a16:creationId xmlns:a16="http://schemas.microsoft.com/office/drawing/2014/main" id="{FF23EA9B-22B7-DEEC-9129-EEE385F1B9BC}"/>
              </a:ext>
            </a:extLst>
          </p:cNvPr>
          <p:cNvSpPr/>
          <p:nvPr/>
        </p:nvSpPr>
        <p:spPr>
          <a:xfrm>
            <a:off x="2624248" y="8575508"/>
            <a:ext cx="632559" cy="304624"/>
          </a:xfrm>
          <a:custGeom>
            <a:avLst/>
            <a:gdLst>
              <a:gd name="connsiteX0" fmla="*/ 0 w 632559"/>
              <a:gd name="connsiteY0" fmla="*/ 304624 h 304624"/>
              <a:gd name="connsiteX1" fmla="*/ 242930 w 632559"/>
              <a:gd name="connsiteY1" fmla="*/ 0 h 304624"/>
              <a:gd name="connsiteX2" fmla="*/ 632560 w 632559"/>
              <a:gd name="connsiteY2" fmla="*/ 0 h 304624"/>
              <a:gd name="connsiteX3" fmla="*/ 389630 w 632559"/>
              <a:gd name="connsiteY3" fmla="*/ 304624 h 304624"/>
              <a:gd name="connsiteX4" fmla="*/ 0 w 632559"/>
              <a:gd name="connsiteY4" fmla="*/ 304624 h 304624"/>
              <a:gd name="connsiteX5" fmla="*/ 0 w 632559"/>
              <a:gd name="connsiteY5" fmla="*/ 304624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4"/>
                </a:moveTo>
                <a:lnTo>
                  <a:pt x="242930" y="0"/>
                </a:lnTo>
                <a:lnTo>
                  <a:pt x="632560" y="0"/>
                </a:lnTo>
                <a:lnTo>
                  <a:pt x="389630" y="304624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id="{0B9B2718-EC6A-2FFA-ADA1-CC2357096DA6}"/>
              </a:ext>
            </a:extLst>
          </p:cNvPr>
          <p:cNvSpPr/>
          <p:nvPr/>
        </p:nvSpPr>
        <p:spPr>
          <a:xfrm>
            <a:off x="8379169" y="1663690"/>
            <a:ext cx="632558" cy="304624"/>
          </a:xfrm>
          <a:custGeom>
            <a:avLst/>
            <a:gdLst>
              <a:gd name="connsiteX0" fmla="*/ 242930 w 632558"/>
              <a:gd name="connsiteY0" fmla="*/ 304625 h 304624"/>
              <a:gd name="connsiteX1" fmla="*/ 0 w 632558"/>
              <a:gd name="connsiteY1" fmla="*/ 0 h 304624"/>
              <a:gd name="connsiteX2" fmla="*/ 389629 w 632558"/>
              <a:gd name="connsiteY2" fmla="*/ 0 h 304624"/>
              <a:gd name="connsiteX3" fmla="*/ 632559 w 632558"/>
              <a:gd name="connsiteY3" fmla="*/ 304625 h 304624"/>
              <a:gd name="connsiteX4" fmla="*/ 242930 w 632558"/>
              <a:gd name="connsiteY4" fmla="*/ 304625 h 304624"/>
              <a:gd name="connsiteX5" fmla="*/ 242930 w 632558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8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1" name="Freeform: Shape 140">
            <a:extLst>
              <a:ext uri="{FF2B5EF4-FFF2-40B4-BE49-F238E27FC236}">
                <a16:creationId xmlns:a16="http://schemas.microsoft.com/office/drawing/2014/main" id="{72B054A2-82F6-E9F8-D344-1D9147E1BBF4}"/>
              </a:ext>
            </a:extLst>
          </p:cNvPr>
          <p:cNvSpPr/>
          <p:nvPr/>
        </p:nvSpPr>
        <p:spPr>
          <a:xfrm>
            <a:off x="8028125" y="125666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30 w 632559"/>
              <a:gd name="connsiteY2" fmla="*/ 0 h 304624"/>
              <a:gd name="connsiteX3" fmla="*/ 632560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30" y="0"/>
                </a:lnTo>
                <a:lnTo>
                  <a:pt x="632560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2" name="Freeform: Shape 141">
            <a:extLst>
              <a:ext uri="{FF2B5EF4-FFF2-40B4-BE49-F238E27FC236}">
                <a16:creationId xmlns:a16="http://schemas.microsoft.com/office/drawing/2014/main" id="{359D6D09-9B21-773A-B975-B392A3582FC9}"/>
              </a:ext>
            </a:extLst>
          </p:cNvPr>
          <p:cNvSpPr/>
          <p:nvPr/>
        </p:nvSpPr>
        <p:spPr>
          <a:xfrm>
            <a:off x="8028125" y="3201714"/>
            <a:ext cx="632559" cy="304624"/>
          </a:xfrm>
          <a:custGeom>
            <a:avLst/>
            <a:gdLst>
              <a:gd name="connsiteX0" fmla="*/ 242930 w 632559"/>
              <a:gd name="connsiteY0" fmla="*/ 304624 h 304624"/>
              <a:gd name="connsiteX1" fmla="*/ 0 w 632559"/>
              <a:gd name="connsiteY1" fmla="*/ 0 h 304624"/>
              <a:gd name="connsiteX2" fmla="*/ 389630 w 632559"/>
              <a:gd name="connsiteY2" fmla="*/ 0 h 304624"/>
              <a:gd name="connsiteX3" fmla="*/ 632560 w 632559"/>
              <a:gd name="connsiteY3" fmla="*/ 304624 h 304624"/>
              <a:gd name="connsiteX4" fmla="*/ 242930 w 632559"/>
              <a:gd name="connsiteY4" fmla="*/ 304624 h 304624"/>
              <a:gd name="connsiteX5" fmla="*/ 242930 w 632559"/>
              <a:gd name="connsiteY5" fmla="*/ 304624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4"/>
                </a:moveTo>
                <a:lnTo>
                  <a:pt x="0" y="0"/>
                </a:lnTo>
                <a:lnTo>
                  <a:pt x="389630" y="0"/>
                </a:lnTo>
                <a:lnTo>
                  <a:pt x="632560" y="304624"/>
                </a:lnTo>
                <a:lnTo>
                  <a:pt x="242930" y="304624"/>
                </a:lnTo>
                <a:lnTo>
                  <a:pt x="24293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53D9D876-2650-F8EA-F52E-5EF539BBAF44}"/>
              </a:ext>
            </a:extLst>
          </p:cNvPr>
          <p:cNvSpPr/>
          <p:nvPr/>
        </p:nvSpPr>
        <p:spPr>
          <a:xfrm>
            <a:off x="8379169" y="5499460"/>
            <a:ext cx="632558" cy="304624"/>
          </a:xfrm>
          <a:custGeom>
            <a:avLst/>
            <a:gdLst>
              <a:gd name="connsiteX0" fmla="*/ 242930 w 632558"/>
              <a:gd name="connsiteY0" fmla="*/ 304624 h 304624"/>
              <a:gd name="connsiteX1" fmla="*/ 0 w 632558"/>
              <a:gd name="connsiteY1" fmla="*/ 0 h 304624"/>
              <a:gd name="connsiteX2" fmla="*/ 389629 w 632558"/>
              <a:gd name="connsiteY2" fmla="*/ 0 h 304624"/>
              <a:gd name="connsiteX3" fmla="*/ 632559 w 632558"/>
              <a:gd name="connsiteY3" fmla="*/ 304624 h 304624"/>
              <a:gd name="connsiteX4" fmla="*/ 242930 w 632558"/>
              <a:gd name="connsiteY4" fmla="*/ 304624 h 304624"/>
              <a:gd name="connsiteX5" fmla="*/ 242930 w 632558"/>
              <a:gd name="connsiteY5" fmla="*/ 304624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8" h="304624">
                <a:moveTo>
                  <a:pt x="242930" y="304624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4"/>
                </a:lnTo>
                <a:lnTo>
                  <a:pt x="242930" y="304624"/>
                </a:lnTo>
                <a:lnTo>
                  <a:pt x="24293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D6D08A42-1C69-8E86-9758-4F1649C8B4F5}"/>
              </a:ext>
            </a:extLst>
          </p:cNvPr>
          <p:cNvSpPr/>
          <p:nvPr/>
        </p:nvSpPr>
        <p:spPr>
          <a:xfrm>
            <a:off x="8028125" y="7037484"/>
            <a:ext cx="632559" cy="304624"/>
          </a:xfrm>
          <a:custGeom>
            <a:avLst/>
            <a:gdLst>
              <a:gd name="connsiteX0" fmla="*/ 242930 w 632559"/>
              <a:gd name="connsiteY0" fmla="*/ 304624 h 304624"/>
              <a:gd name="connsiteX1" fmla="*/ 0 w 632559"/>
              <a:gd name="connsiteY1" fmla="*/ 0 h 304624"/>
              <a:gd name="connsiteX2" fmla="*/ 389630 w 632559"/>
              <a:gd name="connsiteY2" fmla="*/ 0 h 304624"/>
              <a:gd name="connsiteX3" fmla="*/ 632560 w 632559"/>
              <a:gd name="connsiteY3" fmla="*/ 304624 h 304624"/>
              <a:gd name="connsiteX4" fmla="*/ 242930 w 632559"/>
              <a:gd name="connsiteY4" fmla="*/ 304624 h 304624"/>
              <a:gd name="connsiteX5" fmla="*/ 242930 w 632559"/>
              <a:gd name="connsiteY5" fmla="*/ 304624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4"/>
                </a:moveTo>
                <a:lnTo>
                  <a:pt x="0" y="0"/>
                </a:lnTo>
                <a:lnTo>
                  <a:pt x="389630" y="0"/>
                </a:lnTo>
                <a:lnTo>
                  <a:pt x="632560" y="304624"/>
                </a:lnTo>
                <a:lnTo>
                  <a:pt x="242930" y="304624"/>
                </a:lnTo>
                <a:lnTo>
                  <a:pt x="24293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5" name="Freeform: Shape 144">
            <a:extLst>
              <a:ext uri="{FF2B5EF4-FFF2-40B4-BE49-F238E27FC236}">
                <a16:creationId xmlns:a16="http://schemas.microsoft.com/office/drawing/2014/main" id="{C681CAD7-53C8-0380-42DB-0B2C86C280A6}"/>
              </a:ext>
            </a:extLst>
          </p:cNvPr>
          <p:cNvSpPr/>
          <p:nvPr/>
        </p:nvSpPr>
        <p:spPr>
          <a:xfrm>
            <a:off x="8379169" y="8575508"/>
            <a:ext cx="632558" cy="304624"/>
          </a:xfrm>
          <a:custGeom>
            <a:avLst/>
            <a:gdLst>
              <a:gd name="connsiteX0" fmla="*/ 242930 w 632558"/>
              <a:gd name="connsiteY0" fmla="*/ 304624 h 304624"/>
              <a:gd name="connsiteX1" fmla="*/ 0 w 632558"/>
              <a:gd name="connsiteY1" fmla="*/ 0 h 304624"/>
              <a:gd name="connsiteX2" fmla="*/ 389629 w 632558"/>
              <a:gd name="connsiteY2" fmla="*/ 0 h 304624"/>
              <a:gd name="connsiteX3" fmla="*/ 632559 w 632558"/>
              <a:gd name="connsiteY3" fmla="*/ 304624 h 304624"/>
              <a:gd name="connsiteX4" fmla="*/ 242930 w 632558"/>
              <a:gd name="connsiteY4" fmla="*/ 304624 h 304624"/>
              <a:gd name="connsiteX5" fmla="*/ 242930 w 632558"/>
              <a:gd name="connsiteY5" fmla="*/ 304624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8" h="304624">
                <a:moveTo>
                  <a:pt x="242930" y="304624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4"/>
                </a:lnTo>
                <a:lnTo>
                  <a:pt x="242930" y="304624"/>
                </a:lnTo>
                <a:lnTo>
                  <a:pt x="24293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6" name="Freeform: Shape 145">
            <a:extLst>
              <a:ext uri="{FF2B5EF4-FFF2-40B4-BE49-F238E27FC236}">
                <a16:creationId xmlns:a16="http://schemas.microsoft.com/office/drawing/2014/main" id="{ACF39D32-C275-35CF-C41A-FA9BED7D6A4D}"/>
              </a:ext>
            </a:extLst>
          </p:cNvPr>
          <p:cNvSpPr/>
          <p:nvPr/>
        </p:nvSpPr>
        <p:spPr>
          <a:xfrm>
            <a:off x="8379169" y="5119599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0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0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id="{F0171FC0-5191-4260-7D82-6BCEC63A731F}"/>
              </a:ext>
            </a:extLst>
          </p:cNvPr>
          <p:cNvSpPr/>
          <p:nvPr/>
        </p:nvSpPr>
        <p:spPr>
          <a:xfrm>
            <a:off x="8271055" y="3886200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0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0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8" name="Freeform: Shape 147">
            <a:extLst>
              <a:ext uri="{FF2B5EF4-FFF2-40B4-BE49-F238E27FC236}">
                <a16:creationId xmlns:a16="http://schemas.microsoft.com/office/drawing/2014/main" id="{A01D0B10-05F2-4A68-68ED-B423B3DC4762}"/>
              </a:ext>
            </a:extLst>
          </p:cNvPr>
          <p:cNvSpPr/>
          <p:nvPr/>
        </p:nvSpPr>
        <p:spPr>
          <a:xfrm>
            <a:off x="8028125" y="6657623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30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9" name="Freeform: Shape 148">
            <a:extLst>
              <a:ext uri="{FF2B5EF4-FFF2-40B4-BE49-F238E27FC236}">
                <a16:creationId xmlns:a16="http://schemas.microsoft.com/office/drawing/2014/main" id="{F62A2A02-7ED3-3C0C-83AF-22DC42B524BB}"/>
              </a:ext>
            </a:extLst>
          </p:cNvPr>
          <p:cNvSpPr/>
          <p:nvPr/>
        </p:nvSpPr>
        <p:spPr>
          <a:xfrm>
            <a:off x="8379169" y="2652800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0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0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0" name="Freeform: Shape 149">
            <a:extLst>
              <a:ext uri="{FF2B5EF4-FFF2-40B4-BE49-F238E27FC236}">
                <a16:creationId xmlns:a16="http://schemas.microsoft.com/office/drawing/2014/main" id="{E2DDBC5F-9C98-1255-DF29-3582C808E74B}"/>
              </a:ext>
            </a:extLst>
          </p:cNvPr>
          <p:cNvSpPr/>
          <p:nvPr/>
        </p:nvSpPr>
        <p:spPr>
          <a:xfrm>
            <a:off x="8379169" y="8195647"/>
            <a:ext cx="476330" cy="379860"/>
          </a:xfrm>
          <a:custGeom>
            <a:avLst/>
            <a:gdLst>
              <a:gd name="connsiteX0" fmla="*/ 0 w 476330"/>
              <a:gd name="connsiteY0" fmla="*/ 379860 h 379860"/>
              <a:gd name="connsiteX1" fmla="*/ 86700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0 h 379860"/>
              <a:gd name="connsiteX4" fmla="*/ 0 w 476330"/>
              <a:gd name="connsiteY4" fmla="*/ 379860 h 379860"/>
              <a:gd name="connsiteX5" fmla="*/ 0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0"/>
                </a:moveTo>
                <a:lnTo>
                  <a:pt x="86700" y="0"/>
                </a:lnTo>
                <a:lnTo>
                  <a:pt x="476330" y="0"/>
                </a:lnTo>
                <a:lnTo>
                  <a:pt x="389629" y="379860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1" name="Freeform: Shape 150">
            <a:extLst>
              <a:ext uri="{FF2B5EF4-FFF2-40B4-BE49-F238E27FC236}">
                <a16:creationId xmlns:a16="http://schemas.microsoft.com/office/drawing/2014/main" id="{65ACB849-60FA-C7E4-8407-C8BAAF3090D2}"/>
              </a:ext>
            </a:extLst>
          </p:cNvPr>
          <p:cNvSpPr/>
          <p:nvPr/>
        </p:nvSpPr>
        <p:spPr>
          <a:xfrm>
            <a:off x="8028125" y="1114776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30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2" name="Freeform: Shape 151">
            <a:extLst>
              <a:ext uri="{FF2B5EF4-FFF2-40B4-BE49-F238E27FC236}">
                <a16:creationId xmlns:a16="http://schemas.microsoft.com/office/drawing/2014/main" id="{0DB04AB3-7CBD-9EE8-7716-9F3587B0F83C}"/>
              </a:ext>
            </a:extLst>
          </p:cNvPr>
          <p:cNvSpPr/>
          <p:nvPr/>
        </p:nvSpPr>
        <p:spPr>
          <a:xfrm>
            <a:off x="8379169" y="-423247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0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0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3" name="Freeform: Shape 152">
            <a:extLst>
              <a:ext uri="{FF2B5EF4-FFF2-40B4-BE49-F238E27FC236}">
                <a16:creationId xmlns:a16="http://schemas.microsoft.com/office/drawing/2014/main" id="{45CC687E-D579-B5BE-D054-C310D8BF4032}"/>
              </a:ext>
            </a:extLst>
          </p:cNvPr>
          <p:cNvSpPr/>
          <p:nvPr/>
        </p:nvSpPr>
        <p:spPr>
          <a:xfrm>
            <a:off x="8028125" y="6108709"/>
            <a:ext cx="740673" cy="169053"/>
          </a:xfrm>
          <a:custGeom>
            <a:avLst/>
            <a:gdLst>
              <a:gd name="connsiteX0" fmla="*/ 0 w 740673"/>
              <a:gd name="connsiteY0" fmla="*/ 169054 h 169053"/>
              <a:gd name="connsiteX1" fmla="*/ 351044 w 740673"/>
              <a:gd name="connsiteY1" fmla="*/ 0 h 169053"/>
              <a:gd name="connsiteX2" fmla="*/ 740674 w 740673"/>
              <a:gd name="connsiteY2" fmla="*/ 0 h 169053"/>
              <a:gd name="connsiteX3" fmla="*/ 389630 w 740673"/>
              <a:gd name="connsiteY3" fmla="*/ 169054 h 169053"/>
              <a:gd name="connsiteX4" fmla="*/ 0 w 740673"/>
              <a:gd name="connsiteY4" fmla="*/ 169054 h 169053"/>
              <a:gd name="connsiteX5" fmla="*/ 0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0" y="169054"/>
                </a:moveTo>
                <a:lnTo>
                  <a:pt x="351044" y="0"/>
                </a:lnTo>
                <a:lnTo>
                  <a:pt x="740674" y="0"/>
                </a:lnTo>
                <a:lnTo>
                  <a:pt x="389630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4" name="Freeform: Shape 153">
            <a:extLst>
              <a:ext uri="{FF2B5EF4-FFF2-40B4-BE49-F238E27FC236}">
                <a16:creationId xmlns:a16="http://schemas.microsoft.com/office/drawing/2014/main" id="{065AB12A-60C5-63BE-8F65-E8F5BB8EB450}"/>
              </a:ext>
            </a:extLst>
          </p:cNvPr>
          <p:cNvSpPr/>
          <p:nvPr/>
        </p:nvSpPr>
        <p:spPr>
          <a:xfrm>
            <a:off x="8028125" y="3032660"/>
            <a:ext cx="740673" cy="169053"/>
          </a:xfrm>
          <a:custGeom>
            <a:avLst/>
            <a:gdLst>
              <a:gd name="connsiteX0" fmla="*/ 0 w 740673"/>
              <a:gd name="connsiteY0" fmla="*/ 169054 h 169053"/>
              <a:gd name="connsiteX1" fmla="*/ 351044 w 740673"/>
              <a:gd name="connsiteY1" fmla="*/ 0 h 169053"/>
              <a:gd name="connsiteX2" fmla="*/ 740674 w 740673"/>
              <a:gd name="connsiteY2" fmla="*/ 0 h 169053"/>
              <a:gd name="connsiteX3" fmla="*/ 389630 w 740673"/>
              <a:gd name="connsiteY3" fmla="*/ 169054 h 169053"/>
              <a:gd name="connsiteX4" fmla="*/ 0 w 740673"/>
              <a:gd name="connsiteY4" fmla="*/ 169054 h 169053"/>
              <a:gd name="connsiteX5" fmla="*/ 0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0" y="169054"/>
                </a:moveTo>
                <a:lnTo>
                  <a:pt x="351044" y="0"/>
                </a:lnTo>
                <a:lnTo>
                  <a:pt x="740674" y="0"/>
                </a:lnTo>
                <a:lnTo>
                  <a:pt x="389630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5" name="Freeform: Shape 154">
            <a:extLst>
              <a:ext uri="{FF2B5EF4-FFF2-40B4-BE49-F238E27FC236}">
                <a16:creationId xmlns:a16="http://schemas.microsoft.com/office/drawing/2014/main" id="{3DBB65CB-B530-A555-4868-4E9C3387CF14}"/>
              </a:ext>
            </a:extLst>
          </p:cNvPr>
          <p:cNvSpPr/>
          <p:nvPr/>
        </p:nvSpPr>
        <p:spPr>
          <a:xfrm>
            <a:off x="8028125" y="-43387"/>
            <a:ext cx="740673" cy="169053"/>
          </a:xfrm>
          <a:custGeom>
            <a:avLst/>
            <a:gdLst>
              <a:gd name="connsiteX0" fmla="*/ 0 w 740673"/>
              <a:gd name="connsiteY0" fmla="*/ 169054 h 169053"/>
              <a:gd name="connsiteX1" fmla="*/ 351044 w 740673"/>
              <a:gd name="connsiteY1" fmla="*/ 0 h 169053"/>
              <a:gd name="connsiteX2" fmla="*/ 740674 w 740673"/>
              <a:gd name="connsiteY2" fmla="*/ 0 h 169053"/>
              <a:gd name="connsiteX3" fmla="*/ 389630 w 740673"/>
              <a:gd name="connsiteY3" fmla="*/ 169054 h 169053"/>
              <a:gd name="connsiteX4" fmla="*/ 0 w 740673"/>
              <a:gd name="connsiteY4" fmla="*/ 169054 h 169053"/>
              <a:gd name="connsiteX5" fmla="*/ 0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0" y="169054"/>
                </a:moveTo>
                <a:lnTo>
                  <a:pt x="351044" y="0"/>
                </a:lnTo>
                <a:lnTo>
                  <a:pt x="740674" y="0"/>
                </a:lnTo>
                <a:lnTo>
                  <a:pt x="389630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6" name="Freeform: Shape 155">
            <a:extLst>
              <a:ext uri="{FF2B5EF4-FFF2-40B4-BE49-F238E27FC236}">
                <a16:creationId xmlns:a16="http://schemas.microsoft.com/office/drawing/2014/main" id="{0A7D387B-B510-9DF9-0911-0D3D7A38FB58}"/>
              </a:ext>
            </a:extLst>
          </p:cNvPr>
          <p:cNvSpPr/>
          <p:nvPr/>
        </p:nvSpPr>
        <p:spPr>
          <a:xfrm>
            <a:off x="8028125" y="1494636"/>
            <a:ext cx="740673" cy="169053"/>
          </a:xfrm>
          <a:custGeom>
            <a:avLst/>
            <a:gdLst>
              <a:gd name="connsiteX0" fmla="*/ 351044 w 740673"/>
              <a:gd name="connsiteY0" fmla="*/ 169054 h 169053"/>
              <a:gd name="connsiteX1" fmla="*/ 0 w 740673"/>
              <a:gd name="connsiteY1" fmla="*/ 0 h 169053"/>
              <a:gd name="connsiteX2" fmla="*/ 389630 w 740673"/>
              <a:gd name="connsiteY2" fmla="*/ 0 h 169053"/>
              <a:gd name="connsiteX3" fmla="*/ 740674 w 740673"/>
              <a:gd name="connsiteY3" fmla="*/ 169054 h 169053"/>
              <a:gd name="connsiteX4" fmla="*/ 351044 w 740673"/>
              <a:gd name="connsiteY4" fmla="*/ 169054 h 169053"/>
              <a:gd name="connsiteX5" fmla="*/ 351044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351044" y="169054"/>
                </a:moveTo>
                <a:lnTo>
                  <a:pt x="0" y="0"/>
                </a:lnTo>
                <a:lnTo>
                  <a:pt x="389630" y="0"/>
                </a:lnTo>
                <a:lnTo>
                  <a:pt x="740674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7" name="Freeform: Shape 156">
            <a:extLst>
              <a:ext uri="{FF2B5EF4-FFF2-40B4-BE49-F238E27FC236}">
                <a16:creationId xmlns:a16="http://schemas.microsoft.com/office/drawing/2014/main" id="{C9523A37-54C1-DD16-18B8-99AB84CCBA61}"/>
              </a:ext>
            </a:extLst>
          </p:cNvPr>
          <p:cNvSpPr/>
          <p:nvPr/>
        </p:nvSpPr>
        <p:spPr>
          <a:xfrm>
            <a:off x="8028125" y="4570684"/>
            <a:ext cx="740673" cy="169053"/>
          </a:xfrm>
          <a:custGeom>
            <a:avLst/>
            <a:gdLst>
              <a:gd name="connsiteX0" fmla="*/ 351044 w 740673"/>
              <a:gd name="connsiteY0" fmla="*/ 169054 h 169053"/>
              <a:gd name="connsiteX1" fmla="*/ 0 w 740673"/>
              <a:gd name="connsiteY1" fmla="*/ 0 h 169053"/>
              <a:gd name="connsiteX2" fmla="*/ 389630 w 740673"/>
              <a:gd name="connsiteY2" fmla="*/ 0 h 169053"/>
              <a:gd name="connsiteX3" fmla="*/ 740674 w 740673"/>
              <a:gd name="connsiteY3" fmla="*/ 169054 h 169053"/>
              <a:gd name="connsiteX4" fmla="*/ 351044 w 740673"/>
              <a:gd name="connsiteY4" fmla="*/ 169054 h 169053"/>
              <a:gd name="connsiteX5" fmla="*/ 351044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351044" y="169054"/>
                </a:moveTo>
                <a:lnTo>
                  <a:pt x="0" y="0"/>
                </a:lnTo>
                <a:lnTo>
                  <a:pt x="389630" y="0"/>
                </a:lnTo>
                <a:lnTo>
                  <a:pt x="740674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8" name="Freeform: Shape 157">
            <a:extLst>
              <a:ext uri="{FF2B5EF4-FFF2-40B4-BE49-F238E27FC236}">
                <a16:creationId xmlns:a16="http://schemas.microsoft.com/office/drawing/2014/main" id="{9ACB79A2-57FC-873C-9348-E21086A2934E}"/>
              </a:ext>
            </a:extLst>
          </p:cNvPr>
          <p:cNvSpPr/>
          <p:nvPr/>
        </p:nvSpPr>
        <p:spPr>
          <a:xfrm>
            <a:off x="8028125" y="7646732"/>
            <a:ext cx="740673" cy="169054"/>
          </a:xfrm>
          <a:custGeom>
            <a:avLst/>
            <a:gdLst>
              <a:gd name="connsiteX0" fmla="*/ 351044 w 740673"/>
              <a:gd name="connsiteY0" fmla="*/ 169055 h 169054"/>
              <a:gd name="connsiteX1" fmla="*/ 0 w 740673"/>
              <a:gd name="connsiteY1" fmla="*/ 0 h 169054"/>
              <a:gd name="connsiteX2" fmla="*/ 389630 w 740673"/>
              <a:gd name="connsiteY2" fmla="*/ 0 h 169054"/>
              <a:gd name="connsiteX3" fmla="*/ 740674 w 740673"/>
              <a:gd name="connsiteY3" fmla="*/ 169055 h 169054"/>
              <a:gd name="connsiteX4" fmla="*/ 351044 w 740673"/>
              <a:gd name="connsiteY4" fmla="*/ 169055 h 169054"/>
              <a:gd name="connsiteX5" fmla="*/ 351044 w 740673"/>
              <a:gd name="connsiteY5" fmla="*/ 169055 h 169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4">
                <a:moveTo>
                  <a:pt x="351044" y="169055"/>
                </a:moveTo>
                <a:lnTo>
                  <a:pt x="0" y="0"/>
                </a:lnTo>
                <a:lnTo>
                  <a:pt x="389630" y="0"/>
                </a:lnTo>
                <a:lnTo>
                  <a:pt x="740674" y="169055"/>
                </a:lnTo>
                <a:lnTo>
                  <a:pt x="351044" y="169055"/>
                </a:lnTo>
                <a:lnTo>
                  <a:pt x="351044" y="1690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9" name="Freeform: Shape 158">
            <a:extLst>
              <a:ext uri="{FF2B5EF4-FFF2-40B4-BE49-F238E27FC236}">
                <a16:creationId xmlns:a16="http://schemas.microsoft.com/office/drawing/2014/main" id="{34804937-A262-94AB-EFD4-6EABE82E6F0C}"/>
              </a:ext>
            </a:extLst>
          </p:cNvPr>
          <p:cNvSpPr/>
          <p:nvPr/>
        </p:nvSpPr>
        <p:spPr>
          <a:xfrm>
            <a:off x="8379169" y="2272939"/>
            <a:ext cx="476330" cy="379860"/>
          </a:xfrm>
          <a:custGeom>
            <a:avLst/>
            <a:gdLst>
              <a:gd name="connsiteX0" fmla="*/ 86700 w 476330"/>
              <a:gd name="connsiteY0" fmla="*/ 379861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1 h 379860"/>
              <a:gd name="connsiteX4" fmla="*/ 86700 w 476330"/>
              <a:gd name="connsiteY4" fmla="*/ 379861 h 379860"/>
              <a:gd name="connsiteX5" fmla="*/ 8670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0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0" y="379861"/>
                </a:lnTo>
                <a:lnTo>
                  <a:pt x="8670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0" name="Freeform: Shape 159">
            <a:extLst>
              <a:ext uri="{FF2B5EF4-FFF2-40B4-BE49-F238E27FC236}">
                <a16:creationId xmlns:a16="http://schemas.microsoft.com/office/drawing/2014/main" id="{D5DFC0A4-1101-9B1F-38D1-A10D4F58A55A}"/>
              </a:ext>
            </a:extLst>
          </p:cNvPr>
          <p:cNvSpPr/>
          <p:nvPr/>
        </p:nvSpPr>
        <p:spPr>
          <a:xfrm>
            <a:off x="8271055" y="3506339"/>
            <a:ext cx="476330" cy="379860"/>
          </a:xfrm>
          <a:custGeom>
            <a:avLst/>
            <a:gdLst>
              <a:gd name="connsiteX0" fmla="*/ 86700 w 476330"/>
              <a:gd name="connsiteY0" fmla="*/ 379861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1 h 379860"/>
              <a:gd name="connsiteX4" fmla="*/ 86700 w 476330"/>
              <a:gd name="connsiteY4" fmla="*/ 379861 h 379860"/>
              <a:gd name="connsiteX5" fmla="*/ 8670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0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0" y="379861"/>
                </a:lnTo>
                <a:lnTo>
                  <a:pt x="8670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1" name="Freeform: Shape 160">
            <a:extLst>
              <a:ext uri="{FF2B5EF4-FFF2-40B4-BE49-F238E27FC236}">
                <a16:creationId xmlns:a16="http://schemas.microsoft.com/office/drawing/2014/main" id="{9BD93D9A-A06D-5C6D-AC12-2D455E119C86}"/>
              </a:ext>
            </a:extLst>
          </p:cNvPr>
          <p:cNvSpPr/>
          <p:nvPr/>
        </p:nvSpPr>
        <p:spPr>
          <a:xfrm>
            <a:off x="8028125" y="734915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30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2" name="Freeform: Shape 161">
            <a:extLst>
              <a:ext uri="{FF2B5EF4-FFF2-40B4-BE49-F238E27FC236}">
                <a16:creationId xmlns:a16="http://schemas.microsoft.com/office/drawing/2014/main" id="{34B5A78B-FF1A-1621-5B9A-2B83A2234B6C}"/>
              </a:ext>
            </a:extLst>
          </p:cNvPr>
          <p:cNvSpPr/>
          <p:nvPr/>
        </p:nvSpPr>
        <p:spPr>
          <a:xfrm>
            <a:off x="8379169" y="4739738"/>
            <a:ext cx="476330" cy="379860"/>
          </a:xfrm>
          <a:custGeom>
            <a:avLst/>
            <a:gdLst>
              <a:gd name="connsiteX0" fmla="*/ 86700 w 476330"/>
              <a:gd name="connsiteY0" fmla="*/ 379861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1 h 379860"/>
              <a:gd name="connsiteX4" fmla="*/ 86700 w 476330"/>
              <a:gd name="connsiteY4" fmla="*/ 379861 h 379860"/>
              <a:gd name="connsiteX5" fmla="*/ 8670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0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0" y="379861"/>
                </a:lnTo>
                <a:lnTo>
                  <a:pt x="8670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3" name="Freeform: Shape 162">
            <a:extLst>
              <a:ext uri="{FF2B5EF4-FFF2-40B4-BE49-F238E27FC236}">
                <a16:creationId xmlns:a16="http://schemas.microsoft.com/office/drawing/2014/main" id="{1F845FA9-8291-97B1-9139-8A2A6335913C}"/>
              </a:ext>
            </a:extLst>
          </p:cNvPr>
          <p:cNvSpPr/>
          <p:nvPr/>
        </p:nvSpPr>
        <p:spPr>
          <a:xfrm>
            <a:off x="8379169" y="-803108"/>
            <a:ext cx="476330" cy="379860"/>
          </a:xfrm>
          <a:custGeom>
            <a:avLst/>
            <a:gdLst>
              <a:gd name="connsiteX0" fmla="*/ 86700 w 476330"/>
              <a:gd name="connsiteY0" fmla="*/ 379861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1 h 379860"/>
              <a:gd name="connsiteX4" fmla="*/ 86700 w 476330"/>
              <a:gd name="connsiteY4" fmla="*/ 379861 h 379860"/>
              <a:gd name="connsiteX5" fmla="*/ 8670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0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0" y="379861"/>
                </a:lnTo>
                <a:lnTo>
                  <a:pt x="8670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4" name="Freeform: Shape 163">
            <a:extLst>
              <a:ext uri="{FF2B5EF4-FFF2-40B4-BE49-F238E27FC236}">
                <a16:creationId xmlns:a16="http://schemas.microsoft.com/office/drawing/2014/main" id="{8B5791C3-B97F-5A9C-691A-1151D3C4472C}"/>
              </a:ext>
            </a:extLst>
          </p:cNvPr>
          <p:cNvSpPr/>
          <p:nvPr/>
        </p:nvSpPr>
        <p:spPr>
          <a:xfrm>
            <a:off x="8028125" y="6277762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30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5" name="Freeform: Shape 164">
            <a:extLst>
              <a:ext uri="{FF2B5EF4-FFF2-40B4-BE49-F238E27FC236}">
                <a16:creationId xmlns:a16="http://schemas.microsoft.com/office/drawing/2014/main" id="{6AB6A26B-F8AF-2B49-9D64-12C61251373A}"/>
              </a:ext>
            </a:extLst>
          </p:cNvPr>
          <p:cNvSpPr/>
          <p:nvPr/>
        </p:nvSpPr>
        <p:spPr>
          <a:xfrm>
            <a:off x="8379169" y="7815787"/>
            <a:ext cx="476330" cy="379860"/>
          </a:xfrm>
          <a:custGeom>
            <a:avLst/>
            <a:gdLst>
              <a:gd name="connsiteX0" fmla="*/ 86700 w 476330"/>
              <a:gd name="connsiteY0" fmla="*/ 379860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0 h 379860"/>
              <a:gd name="connsiteX4" fmla="*/ 86700 w 476330"/>
              <a:gd name="connsiteY4" fmla="*/ 379860 h 379860"/>
              <a:gd name="connsiteX5" fmla="*/ 86700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0" y="379860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0"/>
                </a:lnTo>
                <a:lnTo>
                  <a:pt x="86700" y="379860"/>
                </a:lnTo>
                <a:lnTo>
                  <a:pt x="8670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6" name="Freeform: Shape 165">
            <a:extLst>
              <a:ext uri="{FF2B5EF4-FFF2-40B4-BE49-F238E27FC236}">
                <a16:creationId xmlns:a16="http://schemas.microsoft.com/office/drawing/2014/main" id="{CEB4DCF9-3D71-A672-5D7E-047D2020A522}"/>
              </a:ext>
            </a:extLst>
          </p:cNvPr>
          <p:cNvSpPr/>
          <p:nvPr/>
        </p:nvSpPr>
        <p:spPr>
          <a:xfrm>
            <a:off x="8379169" y="5804084"/>
            <a:ext cx="632558" cy="304624"/>
          </a:xfrm>
          <a:custGeom>
            <a:avLst/>
            <a:gdLst>
              <a:gd name="connsiteX0" fmla="*/ 0 w 632558"/>
              <a:gd name="connsiteY0" fmla="*/ 304625 h 304624"/>
              <a:gd name="connsiteX1" fmla="*/ 242930 w 632558"/>
              <a:gd name="connsiteY1" fmla="*/ 0 h 304624"/>
              <a:gd name="connsiteX2" fmla="*/ 632559 w 632558"/>
              <a:gd name="connsiteY2" fmla="*/ 0 h 304624"/>
              <a:gd name="connsiteX3" fmla="*/ 389629 w 632558"/>
              <a:gd name="connsiteY3" fmla="*/ 304625 h 304624"/>
              <a:gd name="connsiteX4" fmla="*/ 0 w 632558"/>
              <a:gd name="connsiteY4" fmla="*/ 304625 h 304624"/>
              <a:gd name="connsiteX5" fmla="*/ 0 w 632558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8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7" name="Freeform: Shape 166">
            <a:extLst>
              <a:ext uri="{FF2B5EF4-FFF2-40B4-BE49-F238E27FC236}">
                <a16:creationId xmlns:a16="http://schemas.microsoft.com/office/drawing/2014/main" id="{4D16AD2F-80EB-41BC-F0F4-93421455EEE8}"/>
              </a:ext>
            </a:extLst>
          </p:cNvPr>
          <p:cNvSpPr/>
          <p:nvPr/>
        </p:nvSpPr>
        <p:spPr>
          <a:xfrm>
            <a:off x="8028125" y="7342108"/>
            <a:ext cx="632559" cy="304624"/>
          </a:xfrm>
          <a:custGeom>
            <a:avLst/>
            <a:gdLst>
              <a:gd name="connsiteX0" fmla="*/ 0 w 632559"/>
              <a:gd name="connsiteY0" fmla="*/ 304624 h 304624"/>
              <a:gd name="connsiteX1" fmla="*/ 242930 w 632559"/>
              <a:gd name="connsiteY1" fmla="*/ 0 h 304624"/>
              <a:gd name="connsiteX2" fmla="*/ 632560 w 632559"/>
              <a:gd name="connsiteY2" fmla="*/ 0 h 304624"/>
              <a:gd name="connsiteX3" fmla="*/ 389630 w 632559"/>
              <a:gd name="connsiteY3" fmla="*/ 304624 h 304624"/>
              <a:gd name="connsiteX4" fmla="*/ 0 w 632559"/>
              <a:gd name="connsiteY4" fmla="*/ 304624 h 304624"/>
              <a:gd name="connsiteX5" fmla="*/ 0 w 632559"/>
              <a:gd name="connsiteY5" fmla="*/ 304624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4"/>
                </a:moveTo>
                <a:lnTo>
                  <a:pt x="242930" y="0"/>
                </a:lnTo>
                <a:lnTo>
                  <a:pt x="632560" y="0"/>
                </a:lnTo>
                <a:lnTo>
                  <a:pt x="389630" y="304624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8" name="Freeform: Shape 167">
            <a:extLst>
              <a:ext uri="{FF2B5EF4-FFF2-40B4-BE49-F238E27FC236}">
                <a16:creationId xmlns:a16="http://schemas.microsoft.com/office/drawing/2014/main" id="{AEE4289F-238C-6096-8455-EB0BCB41759C}"/>
              </a:ext>
            </a:extLst>
          </p:cNvPr>
          <p:cNvSpPr/>
          <p:nvPr/>
        </p:nvSpPr>
        <p:spPr>
          <a:xfrm>
            <a:off x="8028125" y="4266060"/>
            <a:ext cx="632559" cy="304624"/>
          </a:xfrm>
          <a:custGeom>
            <a:avLst/>
            <a:gdLst>
              <a:gd name="connsiteX0" fmla="*/ 0 w 632559"/>
              <a:gd name="connsiteY0" fmla="*/ 304624 h 304624"/>
              <a:gd name="connsiteX1" fmla="*/ 242930 w 632559"/>
              <a:gd name="connsiteY1" fmla="*/ 0 h 304624"/>
              <a:gd name="connsiteX2" fmla="*/ 632560 w 632559"/>
              <a:gd name="connsiteY2" fmla="*/ 0 h 304624"/>
              <a:gd name="connsiteX3" fmla="*/ 389630 w 632559"/>
              <a:gd name="connsiteY3" fmla="*/ 304624 h 304624"/>
              <a:gd name="connsiteX4" fmla="*/ 0 w 632559"/>
              <a:gd name="connsiteY4" fmla="*/ 304624 h 304624"/>
              <a:gd name="connsiteX5" fmla="*/ 0 w 632559"/>
              <a:gd name="connsiteY5" fmla="*/ 304624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4"/>
                </a:moveTo>
                <a:lnTo>
                  <a:pt x="242930" y="0"/>
                </a:lnTo>
                <a:lnTo>
                  <a:pt x="632560" y="0"/>
                </a:lnTo>
                <a:lnTo>
                  <a:pt x="389630" y="304624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9" name="Freeform: Shape 168">
            <a:extLst>
              <a:ext uri="{FF2B5EF4-FFF2-40B4-BE49-F238E27FC236}">
                <a16:creationId xmlns:a16="http://schemas.microsoft.com/office/drawing/2014/main" id="{88AB7731-BF1B-5AF5-894C-538285223EFB}"/>
              </a:ext>
            </a:extLst>
          </p:cNvPr>
          <p:cNvSpPr/>
          <p:nvPr/>
        </p:nvSpPr>
        <p:spPr>
          <a:xfrm>
            <a:off x="8379169" y="1968315"/>
            <a:ext cx="632558" cy="304624"/>
          </a:xfrm>
          <a:custGeom>
            <a:avLst/>
            <a:gdLst>
              <a:gd name="connsiteX0" fmla="*/ 0 w 632558"/>
              <a:gd name="connsiteY0" fmla="*/ 304625 h 304624"/>
              <a:gd name="connsiteX1" fmla="*/ 242930 w 632558"/>
              <a:gd name="connsiteY1" fmla="*/ 0 h 304624"/>
              <a:gd name="connsiteX2" fmla="*/ 632559 w 632558"/>
              <a:gd name="connsiteY2" fmla="*/ 0 h 304624"/>
              <a:gd name="connsiteX3" fmla="*/ 389629 w 632558"/>
              <a:gd name="connsiteY3" fmla="*/ 304625 h 304624"/>
              <a:gd name="connsiteX4" fmla="*/ 0 w 632558"/>
              <a:gd name="connsiteY4" fmla="*/ 304625 h 304624"/>
              <a:gd name="connsiteX5" fmla="*/ 0 w 632558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8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0" name="Freeform: Shape 169">
            <a:extLst>
              <a:ext uri="{FF2B5EF4-FFF2-40B4-BE49-F238E27FC236}">
                <a16:creationId xmlns:a16="http://schemas.microsoft.com/office/drawing/2014/main" id="{20A18FA6-7784-178C-4951-388A4780CFA7}"/>
              </a:ext>
            </a:extLst>
          </p:cNvPr>
          <p:cNvSpPr/>
          <p:nvPr/>
        </p:nvSpPr>
        <p:spPr>
          <a:xfrm>
            <a:off x="8028125" y="430291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60 w 632559"/>
              <a:gd name="connsiteY2" fmla="*/ 0 h 304624"/>
              <a:gd name="connsiteX3" fmla="*/ 389630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60" y="0"/>
                </a:lnTo>
                <a:lnTo>
                  <a:pt x="389630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1" name="Freeform: Shape 170">
            <a:extLst>
              <a:ext uri="{FF2B5EF4-FFF2-40B4-BE49-F238E27FC236}">
                <a16:creationId xmlns:a16="http://schemas.microsoft.com/office/drawing/2014/main" id="{DFC572E6-04DB-7022-5C1E-9F4D07108C87}"/>
              </a:ext>
            </a:extLst>
          </p:cNvPr>
          <p:cNvSpPr/>
          <p:nvPr/>
        </p:nvSpPr>
        <p:spPr>
          <a:xfrm>
            <a:off x="8379169" y="-1107732"/>
            <a:ext cx="632558" cy="304624"/>
          </a:xfrm>
          <a:custGeom>
            <a:avLst/>
            <a:gdLst>
              <a:gd name="connsiteX0" fmla="*/ 0 w 632558"/>
              <a:gd name="connsiteY0" fmla="*/ 304625 h 304624"/>
              <a:gd name="connsiteX1" fmla="*/ 242930 w 632558"/>
              <a:gd name="connsiteY1" fmla="*/ 0 h 304624"/>
              <a:gd name="connsiteX2" fmla="*/ 632559 w 632558"/>
              <a:gd name="connsiteY2" fmla="*/ 0 h 304624"/>
              <a:gd name="connsiteX3" fmla="*/ 389629 w 632558"/>
              <a:gd name="connsiteY3" fmla="*/ 304625 h 304624"/>
              <a:gd name="connsiteX4" fmla="*/ 0 w 632558"/>
              <a:gd name="connsiteY4" fmla="*/ 304625 h 304624"/>
              <a:gd name="connsiteX5" fmla="*/ 0 w 632558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8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2" name="Freeform: Shape 171">
            <a:extLst>
              <a:ext uri="{FF2B5EF4-FFF2-40B4-BE49-F238E27FC236}">
                <a16:creationId xmlns:a16="http://schemas.microsoft.com/office/drawing/2014/main" id="{299C8E99-8FC5-614F-7974-302115294D1D}"/>
              </a:ext>
            </a:extLst>
          </p:cNvPr>
          <p:cNvSpPr/>
          <p:nvPr/>
        </p:nvSpPr>
        <p:spPr>
          <a:xfrm>
            <a:off x="1397715" y="7342108"/>
            <a:ext cx="632559" cy="304624"/>
          </a:xfrm>
          <a:custGeom>
            <a:avLst/>
            <a:gdLst>
              <a:gd name="connsiteX0" fmla="*/ 242930 w 632559"/>
              <a:gd name="connsiteY0" fmla="*/ 304624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59 w 632559"/>
              <a:gd name="connsiteY3" fmla="*/ 304624 h 304624"/>
              <a:gd name="connsiteX4" fmla="*/ 242930 w 632559"/>
              <a:gd name="connsiteY4" fmla="*/ 304624 h 304624"/>
              <a:gd name="connsiteX5" fmla="*/ 242930 w 632559"/>
              <a:gd name="connsiteY5" fmla="*/ 304624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4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4"/>
                </a:lnTo>
                <a:lnTo>
                  <a:pt x="242930" y="304624"/>
                </a:lnTo>
                <a:lnTo>
                  <a:pt x="24293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3" name="Freeform: Shape 172">
            <a:extLst>
              <a:ext uri="{FF2B5EF4-FFF2-40B4-BE49-F238E27FC236}">
                <a16:creationId xmlns:a16="http://schemas.microsoft.com/office/drawing/2014/main" id="{9D08D35A-334E-9405-9C39-27D0B3364E87}"/>
              </a:ext>
            </a:extLst>
          </p:cNvPr>
          <p:cNvSpPr/>
          <p:nvPr/>
        </p:nvSpPr>
        <p:spPr>
          <a:xfrm>
            <a:off x="1046671" y="5804084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59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4" name="Freeform: Shape 173">
            <a:extLst>
              <a:ext uri="{FF2B5EF4-FFF2-40B4-BE49-F238E27FC236}">
                <a16:creationId xmlns:a16="http://schemas.microsoft.com/office/drawing/2014/main" id="{AF513E68-0ACA-A4E8-71F9-72024422397F}"/>
              </a:ext>
            </a:extLst>
          </p:cNvPr>
          <p:cNvSpPr/>
          <p:nvPr/>
        </p:nvSpPr>
        <p:spPr>
          <a:xfrm>
            <a:off x="1311014" y="3886200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59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5" name="Freeform: Shape 174">
            <a:extLst>
              <a:ext uri="{FF2B5EF4-FFF2-40B4-BE49-F238E27FC236}">
                <a16:creationId xmlns:a16="http://schemas.microsoft.com/office/drawing/2014/main" id="{42F2F47C-2D79-8839-96F7-7271C078B6E8}"/>
              </a:ext>
            </a:extLst>
          </p:cNvPr>
          <p:cNvSpPr/>
          <p:nvPr/>
        </p:nvSpPr>
        <p:spPr>
          <a:xfrm>
            <a:off x="1046671" y="1968315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59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6" name="Freeform: Shape 175">
            <a:extLst>
              <a:ext uri="{FF2B5EF4-FFF2-40B4-BE49-F238E27FC236}">
                <a16:creationId xmlns:a16="http://schemas.microsoft.com/office/drawing/2014/main" id="{49A553E0-5DC3-9104-3B7E-A9C224DA3705}"/>
              </a:ext>
            </a:extLst>
          </p:cNvPr>
          <p:cNvSpPr/>
          <p:nvPr/>
        </p:nvSpPr>
        <p:spPr>
          <a:xfrm>
            <a:off x="1397715" y="430291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59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7" name="Freeform: Shape 176">
            <a:extLst>
              <a:ext uri="{FF2B5EF4-FFF2-40B4-BE49-F238E27FC236}">
                <a16:creationId xmlns:a16="http://schemas.microsoft.com/office/drawing/2014/main" id="{5A1C1878-9D6F-C2FE-1072-8E6F411FA6BC}"/>
              </a:ext>
            </a:extLst>
          </p:cNvPr>
          <p:cNvSpPr/>
          <p:nvPr/>
        </p:nvSpPr>
        <p:spPr>
          <a:xfrm>
            <a:off x="1046671" y="-1107732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59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8" name="Freeform: Shape 177">
            <a:extLst>
              <a:ext uri="{FF2B5EF4-FFF2-40B4-BE49-F238E27FC236}">
                <a16:creationId xmlns:a16="http://schemas.microsoft.com/office/drawing/2014/main" id="{9697A3E5-7E48-3C4A-D49F-2C25517AA1EC}"/>
              </a:ext>
            </a:extLst>
          </p:cNvPr>
          <p:cNvSpPr/>
          <p:nvPr/>
        </p:nvSpPr>
        <p:spPr>
          <a:xfrm>
            <a:off x="1553944" y="3201714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30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9" name="Freeform: Shape 178">
            <a:extLst>
              <a:ext uri="{FF2B5EF4-FFF2-40B4-BE49-F238E27FC236}">
                <a16:creationId xmlns:a16="http://schemas.microsoft.com/office/drawing/2014/main" id="{88CF2A8B-2878-9A4E-E84C-C06F7CC1EBDB}"/>
              </a:ext>
            </a:extLst>
          </p:cNvPr>
          <p:cNvSpPr/>
          <p:nvPr/>
        </p:nvSpPr>
        <p:spPr>
          <a:xfrm>
            <a:off x="1202900" y="2272939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0" name="Freeform: Shape 179">
            <a:extLst>
              <a:ext uri="{FF2B5EF4-FFF2-40B4-BE49-F238E27FC236}">
                <a16:creationId xmlns:a16="http://schemas.microsoft.com/office/drawing/2014/main" id="{86F347A1-4E96-0C6D-897A-FB3BA79412F8}"/>
              </a:ext>
            </a:extLst>
          </p:cNvPr>
          <p:cNvSpPr/>
          <p:nvPr/>
        </p:nvSpPr>
        <p:spPr>
          <a:xfrm>
            <a:off x="1202900" y="4739738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1" name="Freeform: Shape 180">
            <a:extLst>
              <a:ext uri="{FF2B5EF4-FFF2-40B4-BE49-F238E27FC236}">
                <a16:creationId xmlns:a16="http://schemas.microsoft.com/office/drawing/2014/main" id="{10D9A0E5-C489-6A52-33C5-C0A13036FE7C}"/>
              </a:ext>
            </a:extLst>
          </p:cNvPr>
          <p:cNvSpPr/>
          <p:nvPr/>
        </p:nvSpPr>
        <p:spPr>
          <a:xfrm>
            <a:off x="1553944" y="734915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30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2" name="Freeform: Shape 181">
            <a:extLst>
              <a:ext uri="{FF2B5EF4-FFF2-40B4-BE49-F238E27FC236}">
                <a16:creationId xmlns:a16="http://schemas.microsoft.com/office/drawing/2014/main" id="{511E3D48-EDAF-EED8-9FC6-A82901EFE7F0}"/>
              </a:ext>
            </a:extLst>
          </p:cNvPr>
          <p:cNvSpPr/>
          <p:nvPr/>
        </p:nvSpPr>
        <p:spPr>
          <a:xfrm>
            <a:off x="1553944" y="6277762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30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3" name="Freeform: Shape 182">
            <a:extLst>
              <a:ext uri="{FF2B5EF4-FFF2-40B4-BE49-F238E27FC236}">
                <a16:creationId xmlns:a16="http://schemas.microsoft.com/office/drawing/2014/main" id="{54EE1FFA-AEC4-A5C9-9177-0996F572C7B7}"/>
              </a:ext>
            </a:extLst>
          </p:cNvPr>
          <p:cNvSpPr/>
          <p:nvPr/>
        </p:nvSpPr>
        <p:spPr>
          <a:xfrm>
            <a:off x="1202900" y="-803108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4" name="Freeform: Shape 183">
            <a:extLst>
              <a:ext uri="{FF2B5EF4-FFF2-40B4-BE49-F238E27FC236}">
                <a16:creationId xmlns:a16="http://schemas.microsoft.com/office/drawing/2014/main" id="{EF274029-A867-BA80-072B-0C30618CCE5B}"/>
              </a:ext>
            </a:extLst>
          </p:cNvPr>
          <p:cNvSpPr/>
          <p:nvPr/>
        </p:nvSpPr>
        <p:spPr>
          <a:xfrm>
            <a:off x="1202900" y="7815787"/>
            <a:ext cx="476330" cy="379860"/>
          </a:xfrm>
          <a:custGeom>
            <a:avLst/>
            <a:gdLst>
              <a:gd name="connsiteX0" fmla="*/ 0 w 476330"/>
              <a:gd name="connsiteY0" fmla="*/ 379860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0 h 379860"/>
              <a:gd name="connsiteX4" fmla="*/ 0 w 476330"/>
              <a:gd name="connsiteY4" fmla="*/ 379860 h 379860"/>
              <a:gd name="connsiteX5" fmla="*/ 0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0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0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5" name="Freeform: Shape 184">
            <a:extLst>
              <a:ext uri="{FF2B5EF4-FFF2-40B4-BE49-F238E27FC236}">
                <a16:creationId xmlns:a16="http://schemas.microsoft.com/office/drawing/2014/main" id="{443CE92E-D91B-1440-3370-FAE6405550FD}"/>
              </a:ext>
            </a:extLst>
          </p:cNvPr>
          <p:cNvSpPr/>
          <p:nvPr/>
        </p:nvSpPr>
        <p:spPr>
          <a:xfrm>
            <a:off x="1289601" y="1494636"/>
            <a:ext cx="740673" cy="169053"/>
          </a:xfrm>
          <a:custGeom>
            <a:avLst/>
            <a:gdLst>
              <a:gd name="connsiteX0" fmla="*/ 0 w 740673"/>
              <a:gd name="connsiteY0" fmla="*/ 169054 h 169053"/>
              <a:gd name="connsiteX1" fmla="*/ 351044 w 740673"/>
              <a:gd name="connsiteY1" fmla="*/ 0 h 169053"/>
              <a:gd name="connsiteX2" fmla="*/ 740673 w 740673"/>
              <a:gd name="connsiteY2" fmla="*/ 0 h 169053"/>
              <a:gd name="connsiteX3" fmla="*/ 389629 w 740673"/>
              <a:gd name="connsiteY3" fmla="*/ 169054 h 169053"/>
              <a:gd name="connsiteX4" fmla="*/ 0 w 740673"/>
              <a:gd name="connsiteY4" fmla="*/ 169054 h 169053"/>
              <a:gd name="connsiteX5" fmla="*/ 0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0" y="169054"/>
                </a:moveTo>
                <a:lnTo>
                  <a:pt x="351044" y="0"/>
                </a:lnTo>
                <a:lnTo>
                  <a:pt x="740673" y="0"/>
                </a:lnTo>
                <a:lnTo>
                  <a:pt x="389629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6" name="Freeform: Shape 185">
            <a:extLst>
              <a:ext uri="{FF2B5EF4-FFF2-40B4-BE49-F238E27FC236}">
                <a16:creationId xmlns:a16="http://schemas.microsoft.com/office/drawing/2014/main" id="{26973C28-E4B2-1E2E-D05F-0AC5FA74F8DF}"/>
              </a:ext>
            </a:extLst>
          </p:cNvPr>
          <p:cNvSpPr/>
          <p:nvPr/>
        </p:nvSpPr>
        <p:spPr>
          <a:xfrm>
            <a:off x="1289601" y="4570684"/>
            <a:ext cx="740673" cy="169053"/>
          </a:xfrm>
          <a:custGeom>
            <a:avLst/>
            <a:gdLst>
              <a:gd name="connsiteX0" fmla="*/ 0 w 740673"/>
              <a:gd name="connsiteY0" fmla="*/ 169054 h 169053"/>
              <a:gd name="connsiteX1" fmla="*/ 351044 w 740673"/>
              <a:gd name="connsiteY1" fmla="*/ 0 h 169053"/>
              <a:gd name="connsiteX2" fmla="*/ 740673 w 740673"/>
              <a:gd name="connsiteY2" fmla="*/ 0 h 169053"/>
              <a:gd name="connsiteX3" fmla="*/ 389629 w 740673"/>
              <a:gd name="connsiteY3" fmla="*/ 169054 h 169053"/>
              <a:gd name="connsiteX4" fmla="*/ 0 w 740673"/>
              <a:gd name="connsiteY4" fmla="*/ 169054 h 169053"/>
              <a:gd name="connsiteX5" fmla="*/ 0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0" y="169054"/>
                </a:moveTo>
                <a:lnTo>
                  <a:pt x="351044" y="0"/>
                </a:lnTo>
                <a:lnTo>
                  <a:pt x="740673" y="0"/>
                </a:lnTo>
                <a:lnTo>
                  <a:pt x="389629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7" name="Freeform: Shape 186">
            <a:extLst>
              <a:ext uri="{FF2B5EF4-FFF2-40B4-BE49-F238E27FC236}">
                <a16:creationId xmlns:a16="http://schemas.microsoft.com/office/drawing/2014/main" id="{B440EF34-1210-6A20-BAAD-F38C40790BD6}"/>
              </a:ext>
            </a:extLst>
          </p:cNvPr>
          <p:cNvSpPr/>
          <p:nvPr/>
        </p:nvSpPr>
        <p:spPr>
          <a:xfrm>
            <a:off x="1289601" y="7646732"/>
            <a:ext cx="740673" cy="169054"/>
          </a:xfrm>
          <a:custGeom>
            <a:avLst/>
            <a:gdLst>
              <a:gd name="connsiteX0" fmla="*/ 0 w 740673"/>
              <a:gd name="connsiteY0" fmla="*/ 169055 h 169054"/>
              <a:gd name="connsiteX1" fmla="*/ 351044 w 740673"/>
              <a:gd name="connsiteY1" fmla="*/ 0 h 169054"/>
              <a:gd name="connsiteX2" fmla="*/ 740673 w 740673"/>
              <a:gd name="connsiteY2" fmla="*/ 0 h 169054"/>
              <a:gd name="connsiteX3" fmla="*/ 389629 w 740673"/>
              <a:gd name="connsiteY3" fmla="*/ 169055 h 169054"/>
              <a:gd name="connsiteX4" fmla="*/ 0 w 740673"/>
              <a:gd name="connsiteY4" fmla="*/ 169055 h 169054"/>
              <a:gd name="connsiteX5" fmla="*/ 0 w 740673"/>
              <a:gd name="connsiteY5" fmla="*/ 169055 h 169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4">
                <a:moveTo>
                  <a:pt x="0" y="169055"/>
                </a:moveTo>
                <a:lnTo>
                  <a:pt x="351044" y="0"/>
                </a:lnTo>
                <a:lnTo>
                  <a:pt x="740673" y="0"/>
                </a:lnTo>
                <a:lnTo>
                  <a:pt x="389629" y="169055"/>
                </a:lnTo>
                <a:lnTo>
                  <a:pt x="0" y="169055"/>
                </a:lnTo>
                <a:lnTo>
                  <a:pt x="0" y="1690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8" name="Freeform: Shape 187">
            <a:extLst>
              <a:ext uri="{FF2B5EF4-FFF2-40B4-BE49-F238E27FC236}">
                <a16:creationId xmlns:a16="http://schemas.microsoft.com/office/drawing/2014/main" id="{47E84636-C0F0-B62D-6A0A-B99DEF98CEA8}"/>
              </a:ext>
            </a:extLst>
          </p:cNvPr>
          <p:cNvSpPr/>
          <p:nvPr/>
        </p:nvSpPr>
        <p:spPr>
          <a:xfrm>
            <a:off x="1289601" y="6108709"/>
            <a:ext cx="740673" cy="169053"/>
          </a:xfrm>
          <a:custGeom>
            <a:avLst/>
            <a:gdLst>
              <a:gd name="connsiteX0" fmla="*/ 351044 w 740673"/>
              <a:gd name="connsiteY0" fmla="*/ 169054 h 169053"/>
              <a:gd name="connsiteX1" fmla="*/ 0 w 740673"/>
              <a:gd name="connsiteY1" fmla="*/ 0 h 169053"/>
              <a:gd name="connsiteX2" fmla="*/ 389629 w 740673"/>
              <a:gd name="connsiteY2" fmla="*/ 0 h 169053"/>
              <a:gd name="connsiteX3" fmla="*/ 740673 w 740673"/>
              <a:gd name="connsiteY3" fmla="*/ 169054 h 169053"/>
              <a:gd name="connsiteX4" fmla="*/ 351044 w 740673"/>
              <a:gd name="connsiteY4" fmla="*/ 169054 h 169053"/>
              <a:gd name="connsiteX5" fmla="*/ 351044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351044" y="169054"/>
                </a:moveTo>
                <a:lnTo>
                  <a:pt x="0" y="0"/>
                </a:lnTo>
                <a:lnTo>
                  <a:pt x="389629" y="0"/>
                </a:lnTo>
                <a:lnTo>
                  <a:pt x="740673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9" name="Freeform: Shape 188">
            <a:extLst>
              <a:ext uri="{FF2B5EF4-FFF2-40B4-BE49-F238E27FC236}">
                <a16:creationId xmlns:a16="http://schemas.microsoft.com/office/drawing/2014/main" id="{3CF333AA-13D5-8B71-E042-857716A9FD36}"/>
              </a:ext>
            </a:extLst>
          </p:cNvPr>
          <p:cNvSpPr/>
          <p:nvPr/>
        </p:nvSpPr>
        <p:spPr>
          <a:xfrm>
            <a:off x="1289601" y="3032660"/>
            <a:ext cx="740673" cy="169053"/>
          </a:xfrm>
          <a:custGeom>
            <a:avLst/>
            <a:gdLst>
              <a:gd name="connsiteX0" fmla="*/ 351044 w 740673"/>
              <a:gd name="connsiteY0" fmla="*/ 169054 h 169053"/>
              <a:gd name="connsiteX1" fmla="*/ 0 w 740673"/>
              <a:gd name="connsiteY1" fmla="*/ 0 h 169053"/>
              <a:gd name="connsiteX2" fmla="*/ 389629 w 740673"/>
              <a:gd name="connsiteY2" fmla="*/ 0 h 169053"/>
              <a:gd name="connsiteX3" fmla="*/ 740673 w 740673"/>
              <a:gd name="connsiteY3" fmla="*/ 169054 h 169053"/>
              <a:gd name="connsiteX4" fmla="*/ 351044 w 740673"/>
              <a:gd name="connsiteY4" fmla="*/ 169054 h 169053"/>
              <a:gd name="connsiteX5" fmla="*/ 351044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351044" y="169054"/>
                </a:moveTo>
                <a:lnTo>
                  <a:pt x="0" y="0"/>
                </a:lnTo>
                <a:lnTo>
                  <a:pt x="389629" y="0"/>
                </a:lnTo>
                <a:lnTo>
                  <a:pt x="740673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0" name="Freeform: Shape 189">
            <a:extLst>
              <a:ext uri="{FF2B5EF4-FFF2-40B4-BE49-F238E27FC236}">
                <a16:creationId xmlns:a16="http://schemas.microsoft.com/office/drawing/2014/main" id="{525EE14D-997A-2CFC-DD7A-2C256BE1A7B6}"/>
              </a:ext>
            </a:extLst>
          </p:cNvPr>
          <p:cNvSpPr/>
          <p:nvPr/>
        </p:nvSpPr>
        <p:spPr>
          <a:xfrm>
            <a:off x="1289601" y="-43387"/>
            <a:ext cx="740673" cy="169053"/>
          </a:xfrm>
          <a:custGeom>
            <a:avLst/>
            <a:gdLst>
              <a:gd name="connsiteX0" fmla="*/ 351044 w 740673"/>
              <a:gd name="connsiteY0" fmla="*/ 169054 h 169053"/>
              <a:gd name="connsiteX1" fmla="*/ 0 w 740673"/>
              <a:gd name="connsiteY1" fmla="*/ 0 h 169053"/>
              <a:gd name="connsiteX2" fmla="*/ 389629 w 740673"/>
              <a:gd name="connsiteY2" fmla="*/ 0 h 169053"/>
              <a:gd name="connsiteX3" fmla="*/ 740673 w 740673"/>
              <a:gd name="connsiteY3" fmla="*/ 169054 h 169053"/>
              <a:gd name="connsiteX4" fmla="*/ 351044 w 740673"/>
              <a:gd name="connsiteY4" fmla="*/ 169054 h 169053"/>
              <a:gd name="connsiteX5" fmla="*/ 351044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351044" y="169054"/>
                </a:moveTo>
                <a:lnTo>
                  <a:pt x="0" y="0"/>
                </a:lnTo>
                <a:lnTo>
                  <a:pt x="389629" y="0"/>
                </a:lnTo>
                <a:lnTo>
                  <a:pt x="740673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1" name="Freeform: Shape 190">
            <a:extLst>
              <a:ext uri="{FF2B5EF4-FFF2-40B4-BE49-F238E27FC236}">
                <a16:creationId xmlns:a16="http://schemas.microsoft.com/office/drawing/2014/main" id="{893D981D-A683-F3E7-C43F-024603927D3B}"/>
              </a:ext>
            </a:extLst>
          </p:cNvPr>
          <p:cNvSpPr/>
          <p:nvPr/>
        </p:nvSpPr>
        <p:spPr>
          <a:xfrm>
            <a:off x="1553944" y="4190824"/>
            <a:ext cx="476330" cy="379860"/>
          </a:xfrm>
          <a:custGeom>
            <a:avLst/>
            <a:gdLst>
              <a:gd name="connsiteX0" fmla="*/ 86701 w 476330"/>
              <a:gd name="connsiteY0" fmla="*/ 379860 h 379860"/>
              <a:gd name="connsiteX1" fmla="*/ 0 w 476330"/>
              <a:gd name="connsiteY1" fmla="*/ 0 h 379860"/>
              <a:gd name="connsiteX2" fmla="*/ 389630 w 476330"/>
              <a:gd name="connsiteY2" fmla="*/ 0 h 379860"/>
              <a:gd name="connsiteX3" fmla="*/ 476330 w 476330"/>
              <a:gd name="connsiteY3" fmla="*/ 379860 h 379860"/>
              <a:gd name="connsiteX4" fmla="*/ 86701 w 476330"/>
              <a:gd name="connsiteY4" fmla="*/ 379860 h 379860"/>
              <a:gd name="connsiteX5" fmla="*/ 86701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0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0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2" name="Freeform: Shape 191">
            <a:extLst>
              <a:ext uri="{FF2B5EF4-FFF2-40B4-BE49-F238E27FC236}">
                <a16:creationId xmlns:a16="http://schemas.microsoft.com/office/drawing/2014/main" id="{7B49B4DD-03C4-40F5-BED2-7F9DBF4A2991}"/>
              </a:ext>
            </a:extLst>
          </p:cNvPr>
          <p:cNvSpPr/>
          <p:nvPr/>
        </p:nvSpPr>
        <p:spPr>
          <a:xfrm>
            <a:off x="1202900" y="5119599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3" name="Freeform: Shape 192">
            <a:extLst>
              <a:ext uri="{FF2B5EF4-FFF2-40B4-BE49-F238E27FC236}">
                <a16:creationId xmlns:a16="http://schemas.microsoft.com/office/drawing/2014/main" id="{87E5081A-8309-4132-6EB2-E7D748279D42}"/>
              </a:ext>
            </a:extLst>
          </p:cNvPr>
          <p:cNvSpPr/>
          <p:nvPr/>
        </p:nvSpPr>
        <p:spPr>
          <a:xfrm>
            <a:off x="1202900" y="2652800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4" name="Freeform: Shape 193">
            <a:extLst>
              <a:ext uri="{FF2B5EF4-FFF2-40B4-BE49-F238E27FC236}">
                <a16:creationId xmlns:a16="http://schemas.microsoft.com/office/drawing/2014/main" id="{5D9001CB-6CE6-9E47-2EE4-A7706DA747E9}"/>
              </a:ext>
            </a:extLst>
          </p:cNvPr>
          <p:cNvSpPr/>
          <p:nvPr/>
        </p:nvSpPr>
        <p:spPr>
          <a:xfrm>
            <a:off x="1553944" y="6657623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30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5" name="Freeform: Shape 194">
            <a:extLst>
              <a:ext uri="{FF2B5EF4-FFF2-40B4-BE49-F238E27FC236}">
                <a16:creationId xmlns:a16="http://schemas.microsoft.com/office/drawing/2014/main" id="{37C1E189-74AC-3B20-2601-0943C1DCD9FD}"/>
              </a:ext>
            </a:extLst>
          </p:cNvPr>
          <p:cNvSpPr/>
          <p:nvPr/>
        </p:nvSpPr>
        <p:spPr>
          <a:xfrm>
            <a:off x="1553944" y="1114776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30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6" name="Freeform: Shape 195">
            <a:extLst>
              <a:ext uri="{FF2B5EF4-FFF2-40B4-BE49-F238E27FC236}">
                <a16:creationId xmlns:a16="http://schemas.microsoft.com/office/drawing/2014/main" id="{DA50CA46-B752-B931-177E-62C881F00639}"/>
              </a:ext>
            </a:extLst>
          </p:cNvPr>
          <p:cNvSpPr/>
          <p:nvPr/>
        </p:nvSpPr>
        <p:spPr>
          <a:xfrm>
            <a:off x="1202900" y="8195647"/>
            <a:ext cx="476330" cy="379860"/>
          </a:xfrm>
          <a:custGeom>
            <a:avLst/>
            <a:gdLst>
              <a:gd name="connsiteX0" fmla="*/ 86701 w 476330"/>
              <a:gd name="connsiteY0" fmla="*/ 379860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0 h 379860"/>
              <a:gd name="connsiteX4" fmla="*/ 86701 w 476330"/>
              <a:gd name="connsiteY4" fmla="*/ 379860 h 379860"/>
              <a:gd name="connsiteX5" fmla="*/ 86701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0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0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7" name="Freeform: Shape 196">
            <a:extLst>
              <a:ext uri="{FF2B5EF4-FFF2-40B4-BE49-F238E27FC236}">
                <a16:creationId xmlns:a16="http://schemas.microsoft.com/office/drawing/2014/main" id="{C2D00910-7B87-D46A-1D19-D708C2B66B06}"/>
              </a:ext>
            </a:extLst>
          </p:cNvPr>
          <p:cNvSpPr/>
          <p:nvPr/>
        </p:nvSpPr>
        <p:spPr>
          <a:xfrm>
            <a:off x="1202900" y="-423247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8" name="Freeform: Shape 197">
            <a:extLst>
              <a:ext uri="{FF2B5EF4-FFF2-40B4-BE49-F238E27FC236}">
                <a16:creationId xmlns:a16="http://schemas.microsoft.com/office/drawing/2014/main" id="{D7E23419-8888-434B-7B52-B5E15771FA65}"/>
              </a:ext>
            </a:extLst>
          </p:cNvPr>
          <p:cNvSpPr/>
          <p:nvPr/>
        </p:nvSpPr>
        <p:spPr>
          <a:xfrm>
            <a:off x="1397715" y="125666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29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9" name="Freeform: Shape 198">
            <a:extLst>
              <a:ext uri="{FF2B5EF4-FFF2-40B4-BE49-F238E27FC236}">
                <a16:creationId xmlns:a16="http://schemas.microsoft.com/office/drawing/2014/main" id="{E785A12D-110D-94EE-819E-2B31F3139BAE}"/>
              </a:ext>
            </a:extLst>
          </p:cNvPr>
          <p:cNvSpPr/>
          <p:nvPr/>
        </p:nvSpPr>
        <p:spPr>
          <a:xfrm>
            <a:off x="1046671" y="1663690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29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0" name="Freeform: Shape 199">
            <a:extLst>
              <a:ext uri="{FF2B5EF4-FFF2-40B4-BE49-F238E27FC236}">
                <a16:creationId xmlns:a16="http://schemas.microsoft.com/office/drawing/2014/main" id="{7035570E-ECE3-5D2E-CEA5-59CDB16A40DA}"/>
              </a:ext>
            </a:extLst>
          </p:cNvPr>
          <p:cNvSpPr/>
          <p:nvPr/>
        </p:nvSpPr>
        <p:spPr>
          <a:xfrm>
            <a:off x="1311014" y="3581575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29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1" name="Freeform: Shape 200">
            <a:extLst>
              <a:ext uri="{FF2B5EF4-FFF2-40B4-BE49-F238E27FC236}">
                <a16:creationId xmlns:a16="http://schemas.microsoft.com/office/drawing/2014/main" id="{43287AAF-E2C8-A49F-CB54-53F0BCC2BB69}"/>
              </a:ext>
            </a:extLst>
          </p:cNvPr>
          <p:cNvSpPr/>
          <p:nvPr/>
        </p:nvSpPr>
        <p:spPr>
          <a:xfrm>
            <a:off x="1046671" y="5499460"/>
            <a:ext cx="632559" cy="304624"/>
          </a:xfrm>
          <a:custGeom>
            <a:avLst/>
            <a:gdLst>
              <a:gd name="connsiteX0" fmla="*/ 0 w 632559"/>
              <a:gd name="connsiteY0" fmla="*/ 304624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29 w 632559"/>
              <a:gd name="connsiteY3" fmla="*/ 304624 h 304624"/>
              <a:gd name="connsiteX4" fmla="*/ 0 w 632559"/>
              <a:gd name="connsiteY4" fmla="*/ 304624 h 304624"/>
              <a:gd name="connsiteX5" fmla="*/ 0 w 632559"/>
              <a:gd name="connsiteY5" fmla="*/ 304624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4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4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2" name="Freeform: Shape 201">
            <a:extLst>
              <a:ext uri="{FF2B5EF4-FFF2-40B4-BE49-F238E27FC236}">
                <a16:creationId xmlns:a16="http://schemas.microsoft.com/office/drawing/2014/main" id="{852AA477-DD02-9D04-6DD1-DBC82488C902}"/>
              </a:ext>
            </a:extLst>
          </p:cNvPr>
          <p:cNvSpPr/>
          <p:nvPr/>
        </p:nvSpPr>
        <p:spPr>
          <a:xfrm>
            <a:off x="1397715" y="7037484"/>
            <a:ext cx="632559" cy="304624"/>
          </a:xfrm>
          <a:custGeom>
            <a:avLst/>
            <a:gdLst>
              <a:gd name="connsiteX0" fmla="*/ 0 w 632559"/>
              <a:gd name="connsiteY0" fmla="*/ 304624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29 w 632559"/>
              <a:gd name="connsiteY3" fmla="*/ 304624 h 304624"/>
              <a:gd name="connsiteX4" fmla="*/ 0 w 632559"/>
              <a:gd name="connsiteY4" fmla="*/ 304624 h 304624"/>
              <a:gd name="connsiteX5" fmla="*/ 0 w 632559"/>
              <a:gd name="connsiteY5" fmla="*/ 304624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4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4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3" name="Freeform: Shape 202">
            <a:extLst>
              <a:ext uri="{FF2B5EF4-FFF2-40B4-BE49-F238E27FC236}">
                <a16:creationId xmlns:a16="http://schemas.microsoft.com/office/drawing/2014/main" id="{3C8A29CE-BD2D-0D82-A173-636A334BEDE5}"/>
              </a:ext>
            </a:extLst>
          </p:cNvPr>
          <p:cNvSpPr/>
          <p:nvPr/>
        </p:nvSpPr>
        <p:spPr>
          <a:xfrm>
            <a:off x="1046671" y="8575508"/>
            <a:ext cx="632559" cy="304624"/>
          </a:xfrm>
          <a:custGeom>
            <a:avLst/>
            <a:gdLst>
              <a:gd name="connsiteX0" fmla="*/ 0 w 632559"/>
              <a:gd name="connsiteY0" fmla="*/ 304624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29 w 632559"/>
              <a:gd name="connsiteY3" fmla="*/ 304624 h 304624"/>
              <a:gd name="connsiteX4" fmla="*/ 0 w 632559"/>
              <a:gd name="connsiteY4" fmla="*/ 304624 h 304624"/>
              <a:gd name="connsiteX5" fmla="*/ 0 w 632559"/>
              <a:gd name="connsiteY5" fmla="*/ 304624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4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4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4" name="Freeform: Shape 203">
            <a:extLst>
              <a:ext uri="{FF2B5EF4-FFF2-40B4-BE49-F238E27FC236}">
                <a16:creationId xmlns:a16="http://schemas.microsoft.com/office/drawing/2014/main" id="{A9FFAB40-F5BC-CB53-DDCF-00F625455CAA}"/>
              </a:ext>
            </a:extLst>
          </p:cNvPr>
          <p:cNvSpPr/>
          <p:nvPr/>
        </p:nvSpPr>
        <p:spPr>
          <a:xfrm>
            <a:off x="9449473" y="810151"/>
            <a:ext cx="632558" cy="304624"/>
          </a:xfrm>
          <a:custGeom>
            <a:avLst/>
            <a:gdLst>
              <a:gd name="connsiteX0" fmla="*/ 242930 w 632558"/>
              <a:gd name="connsiteY0" fmla="*/ 304625 h 304624"/>
              <a:gd name="connsiteX1" fmla="*/ 0 w 632558"/>
              <a:gd name="connsiteY1" fmla="*/ 0 h 304624"/>
              <a:gd name="connsiteX2" fmla="*/ 389629 w 632558"/>
              <a:gd name="connsiteY2" fmla="*/ 0 h 304624"/>
              <a:gd name="connsiteX3" fmla="*/ 632559 w 632558"/>
              <a:gd name="connsiteY3" fmla="*/ 304625 h 304624"/>
              <a:gd name="connsiteX4" fmla="*/ 242930 w 632558"/>
              <a:gd name="connsiteY4" fmla="*/ 304625 h 304624"/>
              <a:gd name="connsiteX5" fmla="*/ 242930 w 632558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8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5" name="Freeform: Shape 204">
            <a:extLst>
              <a:ext uri="{FF2B5EF4-FFF2-40B4-BE49-F238E27FC236}">
                <a16:creationId xmlns:a16="http://schemas.microsoft.com/office/drawing/2014/main" id="{53AA5C1B-7484-6D97-A33F-AEA95E63C891}"/>
              </a:ext>
            </a:extLst>
          </p:cNvPr>
          <p:cNvSpPr/>
          <p:nvPr/>
        </p:nvSpPr>
        <p:spPr>
          <a:xfrm>
            <a:off x="9713816" y="-1107732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30 w 632559"/>
              <a:gd name="connsiteY2" fmla="*/ 0 h 304624"/>
              <a:gd name="connsiteX3" fmla="*/ 632560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30" y="0"/>
                </a:lnTo>
                <a:lnTo>
                  <a:pt x="632560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6" name="Freeform: Shape 205">
            <a:extLst>
              <a:ext uri="{FF2B5EF4-FFF2-40B4-BE49-F238E27FC236}">
                <a16:creationId xmlns:a16="http://schemas.microsoft.com/office/drawing/2014/main" id="{2FE774D7-D451-1D6C-2AD5-435B589F46D0}"/>
              </a:ext>
            </a:extLst>
          </p:cNvPr>
          <p:cNvSpPr/>
          <p:nvPr/>
        </p:nvSpPr>
        <p:spPr>
          <a:xfrm>
            <a:off x="9449473" y="2517229"/>
            <a:ext cx="632558" cy="304624"/>
          </a:xfrm>
          <a:custGeom>
            <a:avLst/>
            <a:gdLst>
              <a:gd name="connsiteX0" fmla="*/ 242930 w 632558"/>
              <a:gd name="connsiteY0" fmla="*/ 304625 h 304624"/>
              <a:gd name="connsiteX1" fmla="*/ 0 w 632558"/>
              <a:gd name="connsiteY1" fmla="*/ 0 h 304624"/>
              <a:gd name="connsiteX2" fmla="*/ 389629 w 632558"/>
              <a:gd name="connsiteY2" fmla="*/ 0 h 304624"/>
              <a:gd name="connsiteX3" fmla="*/ 632559 w 632558"/>
              <a:gd name="connsiteY3" fmla="*/ 304625 h 304624"/>
              <a:gd name="connsiteX4" fmla="*/ 242930 w 632558"/>
              <a:gd name="connsiteY4" fmla="*/ 304625 h 304624"/>
              <a:gd name="connsiteX5" fmla="*/ 242930 w 632558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8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7" name="Freeform: Shape 206">
            <a:extLst>
              <a:ext uri="{FF2B5EF4-FFF2-40B4-BE49-F238E27FC236}">
                <a16:creationId xmlns:a16="http://schemas.microsoft.com/office/drawing/2014/main" id="{CD13FF4F-2C2C-5202-B72A-81368208694F}"/>
              </a:ext>
            </a:extLst>
          </p:cNvPr>
          <p:cNvSpPr/>
          <p:nvPr/>
        </p:nvSpPr>
        <p:spPr>
          <a:xfrm>
            <a:off x="9362772" y="4266060"/>
            <a:ext cx="632559" cy="304624"/>
          </a:xfrm>
          <a:custGeom>
            <a:avLst/>
            <a:gdLst>
              <a:gd name="connsiteX0" fmla="*/ 242930 w 632559"/>
              <a:gd name="connsiteY0" fmla="*/ 304624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60 w 632559"/>
              <a:gd name="connsiteY3" fmla="*/ 304624 h 304624"/>
              <a:gd name="connsiteX4" fmla="*/ 242930 w 632559"/>
              <a:gd name="connsiteY4" fmla="*/ 304624 h 304624"/>
              <a:gd name="connsiteX5" fmla="*/ 242930 w 632559"/>
              <a:gd name="connsiteY5" fmla="*/ 304624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4"/>
                </a:moveTo>
                <a:lnTo>
                  <a:pt x="0" y="0"/>
                </a:lnTo>
                <a:lnTo>
                  <a:pt x="389629" y="0"/>
                </a:lnTo>
                <a:lnTo>
                  <a:pt x="632560" y="304624"/>
                </a:lnTo>
                <a:lnTo>
                  <a:pt x="242930" y="304624"/>
                </a:lnTo>
                <a:lnTo>
                  <a:pt x="24293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8" name="Freeform: Shape 207">
            <a:extLst>
              <a:ext uri="{FF2B5EF4-FFF2-40B4-BE49-F238E27FC236}">
                <a16:creationId xmlns:a16="http://schemas.microsoft.com/office/drawing/2014/main" id="{CEE19B08-1E70-C023-C204-27DEC6616CEE}"/>
              </a:ext>
            </a:extLst>
          </p:cNvPr>
          <p:cNvSpPr/>
          <p:nvPr/>
        </p:nvSpPr>
        <p:spPr>
          <a:xfrm>
            <a:off x="9362772" y="5973138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60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60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9" name="Freeform: Shape 208">
            <a:extLst>
              <a:ext uri="{FF2B5EF4-FFF2-40B4-BE49-F238E27FC236}">
                <a16:creationId xmlns:a16="http://schemas.microsoft.com/office/drawing/2014/main" id="{EF090A00-225F-96EE-66C9-2266EC628667}"/>
              </a:ext>
            </a:extLst>
          </p:cNvPr>
          <p:cNvSpPr/>
          <p:nvPr/>
        </p:nvSpPr>
        <p:spPr>
          <a:xfrm>
            <a:off x="9449473" y="7721969"/>
            <a:ext cx="632558" cy="304625"/>
          </a:xfrm>
          <a:custGeom>
            <a:avLst/>
            <a:gdLst>
              <a:gd name="connsiteX0" fmla="*/ 242930 w 632558"/>
              <a:gd name="connsiteY0" fmla="*/ 304625 h 304625"/>
              <a:gd name="connsiteX1" fmla="*/ 0 w 632558"/>
              <a:gd name="connsiteY1" fmla="*/ 0 h 304625"/>
              <a:gd name="connsiteX2" fmla="*/ 389629 w 632558"/>
              <a:gd name="connsiteY2" fmla="*/ 0 h 304625"/>
              <a:gd name="connsiteX3" fmla="*/ 632559 w 632558"/>
              <a:gd name="connsiteY3" fmla="*/ 304625 h 304625"/>
              <a:gd name="connsiteX4" fmla="*/ 242930 w 632558"/>
              <a:gd name="connsiteY4" fmla="*/ 304625 h 304625"/>
              <a:gd name="connsiteX5" fmla="*/ 242930 w 632558"/>
              <a:gd name="connsiteY5" fmla="*/ 304625 h 30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8" h="304625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0" name="Freeform: Shape 209">
            <a:extLst>
              <a:ext uri="{FF2B5EF4-FFF2-40B4-BE49-F238E27FC236}">
                <a16:creationId xmlns:a16="http://schemas.microsoft.com/office/drawing/2014/main" id="{BA9E0E38-1628-55A8-3FDA-234EA5778620}"/>
              </a:ext>
            </a:extLst>
          </p:cNvPr>
          <p:cNvSpPr/>
          <p:nvPr/>
        </p:nvSpPr>
        <p:spPr>
          <a:xfrm>
            <a:off x="9713816" y="5424224"/>
            <a:ext cx="476330" cy="379860"/>
          </a:xfrm>
          <a:custGeom>
            <a:avLst/>
            <a:gdLst>
              <a:gd name="connsiteX0" fmla="*/ 0 w 476330"/>
              <a:gd name="connsiteY0" fmla="*/ 379860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30 w 476330"/>
              <a:gd name="connsiteY3" fmla="*/ 379860 h 379860"/>
              <a:gd name="connsiteX4" fmla="*/ 0 w 476330"/>
              <a:gd name="connsiteY4" fmla="*/ 379860 h 379860"/>
              <a:gd name="connsiteX5" fmla="*/ 0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0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0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1" name="Freeform: Shape 210">
            <a:extLst>
              <a:ext uri="{FF2B5EF4-FFF2-40B4-BE49-F238E27FC236}">
                <a16:creationId xmlns:a16="http://schemas.microsoft.com/office/drawing/2014/main" id="{EF518C53-6212-CA7F-964D-2A6E19774549}"/>
              </a:ext>
            </a:extLst>
          </p:cNvPr>
          <p:cNvSpPr/>
          <p:nvPr/>
        </p:nvSpPr>
        <p:spPr>
          <a:xfrm>
            <a:off x="9362772" y="3886200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2" name="Freeform: Shape 211">
            <a:extLst>
              <a:ext uri="{FF2B5EF4-FFF2-40B4-BE49-F238E27FC236}">
                <a16:creationId xmlns:a16="http://schemas.microsoft.com/office/drawing/2014/main" id="{B75EA17D-20F2-3FB7-731D-ABDB4DB3D9B0}"/>
              </a:ext>
            </a:extLst>
          </p:cNvPr>
          <p:cNvSpPr/>
          <p:nvPr/>
        </p:nvSpPr>
        <p:spPr>
          <a:xfrm>
            <a:off x="9362772" y="6962248"/>
            <a:ext cx="476330" cy="379860"/>
          </a:xfrm>
          <a:custGeom>
            <a:avLst/>
            <a:gdLst>
              <a:gd name="connsiteX0" fmla="*/ 0 w 476330"/>
              <a:gd name="connsiteY0" fmla="*/ 379860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0 h 379860"/>
              <a:gd name="connsiteX4" fmla="*/ 0 w 476330"/>
              <a:gd name="connsiteY4" fmla="*/ 379860 h 379860"/>
              <a:gd name="connsiteX5" fmla="*/ 0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0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0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3" name="Freeform: Shape 212">
            <a:extLst>
              <a:ext uri="{FF2B5EF4-FFF2-40B4-BE49-F238E27FC236}">
                <a16:creationId xmlns:a16="http://schemas.microsoft.com/office/drawing/2014/main" id="{3E385C30-2B30-145F-EE25-D5DC13D1BBB7}"/>
              </a:ext>
            </a:extLst>
          </p:cNvPr>
          <p:cNvSpPr/>
          <p:nvPr/>
        </p:nvSpPr>
        <p:spPr>
          <a:xfrm>
            <a:off x="9605702" y="2821854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30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4" name="Freeform: Shape 213">
            <a:extLst>
              <a:ext uri="{FF2B5EF4-FFF2-40B4-BE49-F238E27FC236}">
                <a16:creationId xmlns:a16="http://schemas.microsoft.com/office/drawing/2014/main" id="{87029964-816A-8F20-34D8-9081BF7F791B}"/>
              </a:ext>
            </a:extLst>
          </p:cNvPr>
          <p:cNvSpPr/>
          <p:nvPr/>
        </p:nvSpPr>
        <p:spPr>
          <a:xfrm>
            <a:off x="9956746" y="8195647"/>
            <a:ext cx="476330" cy="379860"/>
          </a:xfrm>
          <a:custGeom>
            <a:avLst/>
            <a:gdLst>
              <a:gd name="connsiteX0" fmla="*/ 0 w 476330"/>
              <a:gd name="connsiteY0" fmla="*/ 379860 h 379860"/>
              <a:gd name="connsiteX1" fmla="*/ 86700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0 h 379860"/>
              <a:gd name="connsiteX4" fmla="*/ 0 w 476330"/>
              <a:gd name="connsiteY4" fmla="*/ 379860 h 379860"/>
              <a:gd name="connsiteX5" fmla="*/ 0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0"/>
                </a:moveTo>
                <a:lnTo>
                  <a:pt x="86700" y="0"/>
                </a:lnTo>
                <a:lnTo>
                  <a:pt x="476330" y="0"/>
                </a:lnTo>
                <a:lnTo>
                  <a:pt x="389629" y="379860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5" name="Freeform: Shape 214">
            <a:extLst>
              <a:ext uri="{FF2B5EF4-FFF2-40B4-BE49-F238E27FC236}">
                <a16:creationId xmlns:a16="http://schemas.microsoft.com/office/drawing/2014/main" id="{1927A349-C9A8-81AC-4EEC-D370E4C60A78}"/>
              </a:ext>
            </a:extLst>
          </p:cNvPr>
          <p:cNvSpPr/>
          <p:nvPr/>
        </p:nvSpPr>
        <p:spPr>
          <a:xfrm>
            <a:off x="9605702" y="1114776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30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30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6" name="Freeform: Shape 215">
            <a:extLst>
              <a:ext uri="{FF2B5EF4-FFF2-40B4-BE49-F238E27FC236}">
                <a16:creationId xmlns:a16="http://schemas.microsoft.com/office/drawing/2014/main" id="{FF086955-90F9-3197-3B99-A5E55BD03AC6}"/>
              </a:ext>
            </a:extLst>
          </p:cNvPr>
          <p:cNvSpPr/>
          <p:nvPr/>
        </p:nvSpPr>
        <p:spPr>
          <a:xfrm>
            <a:off x="9362772" y="50430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7" name="Freeform: Shape 216">
            <a:extLst>
              <a:ext uri="{FF2B5EF4-FFF2-40B4-BE49-F238E27FC236}">
                <a16:creationId xmlns:a16="http://schemas.microsoft.com/office/drawing/2014/main" id="{B255FFEF-9BDB-801C-1A5F-7A5FEF82E1BA}"/>
              </a:ext>
            </a:extLst>
          </p:cNvPr>
          <p:cNvSpPr/>
          <p:nvPr/>
        </p:nvSpPr>
        <p:spPr>
          <a:xfrm>
            <a:off x="9362772" y="5804084"/>
            <a:ext cx="740673" cy="169053"/>
          </a:xfrm>
          <a:custGeom>
            <a:avLst/>
            <a:gdLst>
              <a:gd name="connsiteX0" fmla="*/ 0 w 740673"/>
              <a:gd name="connsiteY0" fmla="*/ 169054 h 169053"/>
              <a:gd name="connsiteX1" fmla="*/ 351044 w 740673"/>
              <a:gd name="connsiteY1" fmla="*/ 0 h 169053"/>
              <a:gd name="connsiteX2" fmla="*/ 740674 w 740673"/>
              <a:gd name="connsiteY2" fmla="*/ 0 h 169053"/>
              <a:gd name="connsiteX3" fmla="*/ 389629 w 740673"/>
              <a:gd name="connsiteY3" fmla="*/ 169054 h 169053"/>
              <a:gd name="connsiteX4" fmla="*/ 0 w 740673"/>
              <a:gd name="connsiteY4" fmla="*/ 169054 h 169053"/>
              <a:gd name="connsiteX5" fmla="*/ 0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0" y="169054"/>
                </a:moveTo>
                <a:lnTo>
                  <a:pt x="351044" y="0"/>
                </a:lnTo>
                <a:lnTo>
                  <a:pt x="740674" y="0"/>
                </a:lnTo>
                <a:lnTo>
                  <a:pt x="389629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8" name="Freeform: Shape 217">
            <a:extLst>
              <a:ext uri="{FF2B5EF4-FFF2-40B4-BE49-F238E27FC236}">
                <a16:creationId xmlns:a16="http://schemas.microsoft.com/office/drawing/2014/main" id="{A2DA4B49-9DD3-D660-D0BD-AAABC8A851E0}"/>
              </a:ext>
            </a:extLst>
          </p:cNvPr>
          <p:cNvSpPr/>
          <p:nvPr/>
        </p:nvSpPr>
        <p:spPr>
          <a:xfrm>
            <a:off x="9449473" y="2348175"/>
            <a:ext cx="740672" cy="169053"/>
          </a:xfrm>
          <a:custGeom>
            <a:avLst/>
            <a:gdLst>
              <a:gd name="connsiteX0" fmla="*/ 0 w 740672"/>
              <a:gd name="connsiteY0" fmla="*/ 169054 h 169053"/>
              <a:gd name="connsiteX1" fmla="*/ 351044 w 740672"/>
              <a:gd name="connsiteY1" fmla="*/ 0 h 169053"/>
              <a:gd name="connsiteX2" fmla="*/ 740673 w 740672"/>
              <a:gd name="connsiteY2" fmla="*/ 0 h 169053"/>
              <a:gd name="connsiteX3" fmla="*/ 389629 w 740672"/>
              <a:gd name="connsiteY3" fmla="*/ 169054 h 169053"/>
              <a:gd name="connsiteX4" fmla="*/ 0 w 740672"/>
              <a:gd name="connsiteY4" fmla="*/ 169054 h 169053"/>
              <a:gd name="connsiteX5" fmla="*/ 0 w 740672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2" h="169053">
                <a:moveTo>
                  <a:pt x="0" y="169054"/>
                </a:moveTo>
                <a:lnTo>
                  <a:pt x="351044" y="0"/>
                </a:lnTo>
                <a:lnTo>
                  <a:pt x="740673" y="0"/>
                </a:lnTo>
                <a:lnTo>
                  <a:pt x="389629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9" name="Freeform: Shape 218">
            <a:extLst>
              <a:ext uri="{FF2B5EF4-FFF2-40B4-BE49-F238E27FC236}">
                <a16:creationId xmlns:a16="http://schemas.microsoft.com/office/drawing/2014/main" id="{3FA5F3C7-3DB3-95A9-F510-5BD4E7183208}"/>
              </a:ext>
            </a:extLst>
          </p:cNvPr>
          <p:cNvSpPr/>
          <p:nvPr/>
        </p:nvSpPr>
        <p:spPr>
          <a:xfrm>
            <a:off x="9692403" y="-423247"/>
            <a:ext cx="740673" cy="169053"/>
          </a:xfrm>
          <a:custGeom>
            <a:avLst/>
            <a:gdLst>
              <a:gd name="connsiteX0" fmla="*/ 0 w 740673"/>
              <a:gd name="connsiteY0" fmla="*/ 169054 h 169053"/>
              <a:gd name="connsiteX1" fmla="*/ 351044 w 740673"/>
              <a:gd name="connsiteY1" fmla="*/ 0 h 169053"/>
              <a:gd name="connsiteX2" fmla="*/ 740674 w 740673"/>
              <a:gd name="connsiteY2" fmla="*/ 0 h 169053"/>
              <a:gd name="connsiteX3" fmla="*/ 389629 w 740673"/>
              <a:gd name="connsiteY3" fmla="*/ 169054 h 169053"/>
              <a:gd name="connsiteX4" fmla="*/ 0 w 740673"/>
              <a:gd name="connsiteY4" fmla="*/ 169054 h 169053"/>
              <a:gd name="connsiteX5" fmla="*/ 0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0" y="169054"/>
                </a:moveTo>
                <a:lnTo>
                  <a:pt x="351044" y="0"/>
                </a:lnTo>
                <a:lnTo>
                  <a:pt x="740674" y="0"/>
                </a:lnTo>
                <a:lnTo>
                  <a:pt x="389629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0" name="Freeform: Shape 219">
            <a:extLst>
              <a:ext uri="{FF2B5EF4-FFF2-40B4-BE49-F238E27FC236}">
                <a16:creationId xmlns:a16="http://schemas.microsoft.com/office/drawing/2014/main" id="{E9368AA5-5264-5503-E9ED-20FBFD24A5F9}"/>
              </a:ext>
            </a:extLst>
          </p:cNvPr>
          <p:cNvSpPr/>
          <p:nvPr/>
        </p:nvSpPr>
        <p:spPr>
          <a:xfrm>
            <a:off x="9362772" y="1799261"/>
            <a:ext cx="740673" cy="169053"/>
          </a:xfrm>
          <a:custGeom>
            <a:avLst/>
            <a:gdLst>
              <a:gd name="connsiteX0" fmla="*/ 351044 w 740673"/>
              <a:gd name="connsiteY0" fmla="*/ 169054 h 169053"/>
              <a:gd name="connsiteX1" fmla="*/ 0 w 740673"/>
              <a:gd name="connsiteY1" fmla="*/ 0 h 169053"/>
              <a:gd name="connsiteX2" fmla="*/ 389629 w 740673"/>
              <a:gd name="connsiteY2" fmla="*/ 0 h 169053"/>
              <a:gd name="connsiteX3" fmla="*/ 740674 w 740673"/>
              <a:gd name="connsiteY3" fmla="*/ 169054 h 169053"/>
              <a:gd name="connsiteX4" fmla="*/ 351044 w 740673"/>
              <a:gd name="connsiteY4" fmla="*/ 169054 h 169053"/>
              <a:gd name="connsiteX5" fmla="*/ 351044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351044" y="169054"/>
                </a:moveTo>
                <a:lnTo>
                  <a:pt x="0" y="0"/>
                </a:lnTo>
                <a:lnTo>
                  <a:pt x="389629" y="0"/>
                </a:lnTo>
                <a:lnTo>
                  <a:pt x="740674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1" name="Freeform: Shape 220">
            <a:extLst>
              <a:ext uri="{FF2B5EF4-FFF2-40B4-BE49-F238E27FC236}">
                <a16:creationId xmlns:a16="http://schemas.microsoft.com/office/drawing/2014/main" id="{E641912A-2A67-197A-72FC-2A7639B836C4}"/>
              </a:ext>
            </a:extLst>
          </p:cNvPr>
          <p:cNvSpPr/>
          <p:nvPr/>
        </p:nvSpPr>
        <p:spPr>
          <a:xfrm>
            <a:off x="9449473" y="5255170"/>
            <a:ext cx="740672" cy="169053"/>
          </a:xfrm>
          <a:custGeom>
            <a:avLst/>
            <a:gdLst>
              <a:gd name="connsiteX0" fmla="*/ 351044 w 740672"/>
              <a:gd name="connsiteY0" fmla="*/ 169054 h 169053"/>
              <a:gd name="connsiteX1" fmla="*/ 0 w 740672"/>
              <a:gd name="connsiteY1" fmla="*/ 0 h 169053"/>
              <a:gd name="connsiteX2" fmla="*/ 389629 w 740672"/>
              <a:gd name="connsiteY2" fmla="*/ 0 h 169053"/>
              <a:gd name="connsiteX3" fmla="*/ 740673 w 740672"/>
              <a:gd name="connsiteY3" fmla="*/ 169054 h 169053"/>
              <a:gd name="connsiteX4" fmla="*/ 351044 w 740672"/>
              <a:gd name="connsiteY4" fmla="*/ 169054 h 169053"/>
              <a:gd name="connsiteX5" fmla="*/ 351044 w 740672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2" h="169053">
                <a:moveTo>
                  <a:pt x="351044" y="169054"/>
                </a:moveTo>
                <a:lnTo>
                  <a:pt x="0" y="0"/>
                </a:lnTo>
                <a:lnTo>
                  <a:pt x="389629" y="0"/>
                </a:lnTo>
                <a:lnTo>
                  <a:pt x="740673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2" name="Freeform: Shape 221">
            <a:extLst>
              <a:ext uri="{FF2B5EF4-FFF2-40B4-BE49-F238E27FC236}">
                <a16:creationId xmlns:a16="http://schemas.microsoft.com/office/drawing/2014/main" id="{BFCC3CAC-E37F-4B9F-02EA-F7A96BBF22D9}"/>
              </a:ext>
            </a:extLst>
          </p:cNvPr>
          <p:cNvSpPr/>
          <p:nvPr/>
        </p:nvSpPr>
        <p:spPr>
          <a:xfrm>
            <a:off x="9692403" y="8026594"/>
            <a:ext cx="740673" cy="169053"/>
          </a:xfrm>
          <a:custGeom>
            <a:avLst/>
            <a:gdLst>
              <a:gd name="connsiteX0" fmla="*/ 351044 w 740673"/>
              <a:gd name="connsiteY0" fmla="*/ 169054 h 169053"/>
              <a:gd name="connsiteX1" fmla="*/ 0 w 740673"/>
              <a:gd name="connsiteY1" fmla="*/ 0 h 169053"/>
              <a:gd name="connsiteX2" fmla="*/ 389629 w 740673"/>
              <a:gd name="connsiteY2" fmla="*/ 0 h 169053"/>
              <a:gd name="connsiteX3" fmla="*/ 740674 w 740673"/>
              <a:gd name="connsiteY3" fmla="*/ 169054 h 169053"/>
              <a:gd name="connsiteX4" fmla="*/ 351044 w 740673"/>
              <a:gd name="connsiteY4" fmla="*/ 169054 h 169053"/>
              <a:gd name="connsiteX5" fmla="*/ 351044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351044" y="169054"/>
                </a:moveTo>
                <a:lnTo>
                  <a:pt x="0" y="0"/>
                </a:lnTo>
                <a:lnTo>
                  <a:pt x="389629" y="0"/>
                </a:lnTo>
                <a:lnTo>
                  <a:pt x="740674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3" name="Freeform: Shape 222">
            <a:extLst>
              <a:ext uri="{FF2B5EF4-FFF2-40B4-BE49-F238E27FC236}">
                <a16:creationId xmlns:a16="http://schemas.microsoft.com/office/drawing/2014/main" id="{9B3AC19D-D5FC-7F82-3F60-B3532186921C}"/>
              </a:ext>
            </a:extLst>
          </p:cNvPr>
          <p:cNvSpPr/>
          <p:nvPr/>
        </p:nvSpPr>
        <p:spPr>
          <a:xfrm>
            <a:off x="9713816" y="1968315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30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4" name="Freeform: Shape 223">
            <a:extLst>
              <a:ext uri="{FF2B5EF4-FFF2-40B4-BE49-F238E27FC236}">
                <a16:creationId xmlns:a16="http://schemas.microsoft.com/office/drawing/2014/main" id="{2F112D52-7FB8-1C16-B431-9485A187A8C0}"/>
              </a:ext>
            </a:extLst>
          </p:cNvPr>
          <p:cNvSpPr/>
          <p:nvPr/>
        </p:nvSpPr>
        <p:spPr>
          <a:xfrm>
            <a:off x="9362772" y="3506339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5" name="Freeform: Shape 224">
            <a:extLst>
              <a:ext uri="{FF2B5EF4-FFF2-40B4-BE49-F238E27FC236}">
                <a16:creationId xmlns:a16="http://schemas.microsoft.com/office/drawing/2014/main" id="{65A618EC-3439-D4B6-82F3-897755EDDF87}"/>
              </a:ext>
            </a:extLst>
          </p:cNvPr>
          <p:cNvSpPr/>
          <p:nvPr/>
        </p:nvSpPr>
        <p:spPr>
          <a:xfrm>
            <a:off x="9362772" y="430291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6" name="Freeform: Shape 225">
            <a:extLst>
              <a:ext uri="{FF2B5EF4-FFF2-40B4-BE49-F238E27FC236}">
                <a16:creationId xmlns:a16="http://schemas.microsoft.com/office/drawing/2014/main" id="{53EFC140-BEF6-86D3-E14B-D5ACF57F578F}"/>
              </a:ext>
            </a:extLst>
          </p:cNvPr>
          <p:cNvSpPr/>
          <p:nvPr/>
        </p:nvSpPr>
        <p:spPr>
          <a:xfrm>
            <a:off x="9605702" y="4570684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30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7" name="Freeform: Shape 226">
            <a:extLst>
              <a:ext uri="{FF2B5EF4-FFF2-40B4-BE49-F238E27FC236}">
                <a16:creationId xmlns:a16="http://schemas.microsoft.com/office/drawing/2014/main" id="{D075D414-48BA-B0FF-E4F2-874CA9764B3A}"/>
              </a:ext>
            </a:extLst>
          </p:cNvPr>
          <p:cNvSpPr/>
          <p:nvPr/>
        </p:nvSpPr>
        <p:spPr>
          <a:xfrm>
            <a:off x="9956746" y="-803108"/>
            <a:ext cx="476330" cy="379860"/>
          </a:xfrm>
          <a:custGeom>
            <a:avLst/>
            <a:gdLst>
              <a:gd name="connsiteX0" fmla="*/ 86700 w 476330"/>
              <a:gd name="connsiteY0" fmla="*/ 379861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1 h 379860"/>
              <a:gd name="connsiteX4" fmla="*/ 86700 w 476330"/>
              <a:gd name="connsiteY4" fmla="*/ 379861 h 379860"/>
              <a:gd name="connsiteX5" fmla="*/ 8670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0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0" y="379861"/>
                </a:lnTo>
                <a:lnTo>
                  <a:pt x="8670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8" name="Freeform: Shape 227">
            <a:extLst>
              <a:ext uri="{FF2B5EF4-FFF2-40B4-BE49-F238E27FC236}">
                <a16:creationId xmlns:a16="http://schemas.microsoft.com/office/drawing/2014/main" id="{DF6E456A-E938-0409-73A3-DAC408C78F92}"/>
              </a:ext>
            </a:extLst>
          </p:cNvPr>
          <p:cNvSpPr/>
          <p:nvPr/>
        </p:nvSpPr>
        <p:spPr>
          <a:xfrm>
            <a:off x="9605702" y="6277762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30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30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9" name="Freeform: Shape 228">
            <a:extLst>
              <a:ext uri="{FF2B5EF4-FFF2-40B4-BE49-F238E27FC236}">
                <a16:creationId xmlns:a16="http://schemas.microsoft.com/office/drawing/2014/main" id="{DD0EFC00-0D19-8C2A-3744-FCF42E736A32}"/>
              </a:ext>
            </a:extLst>
          </p:cNvPr>
          <p:cNvSpPr/>
          <p:nvPr/>
        </p:nvSpPr>
        <p:spPr>
          <a:xfrm>
            <a:off x="9362772" y="7342108"/>
            <a:ext cx="476330" cy="379860"/>
          </a:xfrm>
          <a:custGeom>
            <a:avLst/>
            <a:gdLst>
              <a:gd name="connsiteX0" fmla="*/ 86701 w 476330"/>
              <a:gd name="connsiteY0" fmla="*/ 379860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0 h 379860"/>
              <a:gd name="connsiteX4" fmla="*/ 86701 w 476330"/>
              <a:gd name="connsiteY4" fmla="*/ 379860 h 379860"/>
              <a:gd name="connsiteX5" fmla="*/ 86701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0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0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0" name="Freeform: Shape 229">
            <a:extLst>
              <a:ext uri="{FF2B5EF4-FFF2-40B4-BE49-F238E27FC236}">
                <a16:creationId xmlns:a16="http://schemas.microsoft.com/office/drawing/2014/main" id="{FE8CC607-EFBA-C35A-D6DF-12AE65A1B458}"/>
              </a:ext>
            </a:extLst>
          </p:cNvPr>
          <p:cNvSpPr/>
          <p:nvPr/>
        </p:nvSpPr>
        <p:spPr>
          <a:xfrm>
            <a:off x="9449473" y="6657623"/>
            <a:ext cx="632558" cy="304624"/>
          </a:xfrm>
          <a:custGeom>
            <a:avLst/>
            <a:gdLst>
              <a:gd name="connsiteX0" fmla="*/ 0 w 632558"/>
              <a:gd name="connsiteY0" fmla="*/ 304625 h 304624"/>
              <a:gd name="connsiteX1" fmla="*/ 242930 w 632558"/>
              <a:gd name="connsiteY1" fmla="*/ 0 h 304624"/>
              <a:gd name="connsiteX2" fmla="*/ 632559 w 632558"/>
              <a:gd name="connsiteY2" fmla="*/ 0 h 304624"/>
              <a:gd name="connsiteX3" fmla="*/ 389629 w 632558"/>
              <a:gd name="connsiteY3" fmla="*/ 304625 h 304624"/>
              <a:gd name="connsiteX4" fmla="*/ 0 w 632558"/>
              <a:gd name="connsiteY4" fmla="*/ 304625 h 304624"/>
              <a:gd name="connsiteX5" fmla="*/ 0 w 632558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8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1" name="Freeform: Shape 230">
            <a:extLst>
              <a:ext uri="{FF2B5EF4-FFF2-40B4-BE49-F238E27FC236}">
                <a16:creationId xmlns:a16="http://schemas.microsoft.com/office/drawing/2014/main" id="{5FDA0671-30C0-54EB-BB43-7B0CB5B3F5B6}"/>
              </a:ext>
            </a:extLst>
          </p:cNvPr>
          <p:cNvSpPr/>
          <p:nvPr/>
        </p:nvSpPr>
        <p:spPr>
          <a:xfrm>
            <a:off x="9713816" y="8575508"/>
            <a:ext cx="632559" cy="304624"/>
          </a:xfrm>
          <a:custGeom>
            <a:avLst/>
            <a:gdLst>
              <a:gd name="connsiteX0" fmla="*/ 0 w 632559"/>
              <a:gd name="connsiteY0" fmla="*/ 304624 h 304624"/>
              <a:gd name="connsiteX1" fmla="*/ 242930 w 632559"/>
              <a:gd name="connsiteY1" fmla="*/ 0 h 304624"/>
              <a:gd name="connsiteX2" fmla="*/ 632560 w 632559"/>
              <a:gd name="connsiteY2" fmla="*/ 0 h 304624"/>
              <a:gd name="connsiteX3" fmla="*/ 389630 w 632559"/>
              <a:gd name="connsiteY3" fmla="*/ 304624 h 304624"/>
              <a:gd name="connsiteX4" fmla="*/ 0 w 632559"/>
              <a:gd name="connsiteY4" fmla="*/ 304624 h 304624"/>
              <a:gd name="connsiteX5" fmla="*/ 0 w 632559"/>
              <a:gd name="connsiteY5" fmla="*/ 304624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4"/>
                </a:moveTo>
                <a:lnTo>
                  <a:pt x="242930" y="0"/>
                </a:lnTo>
                <a:lnTo>
                  <a:pt x="632560" y="0"/>
                </a:lnTo>
                <a:lnTo>
                  <a:pt x="389630" y="304624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2" name="Freeform: Shape 231">
            <a:extLst>
              <a:ext uri="{FF2B5EF4-FFF2-40B4-BE49-F238E27FC236}">
                <a16:creationId xmlns:a16="http://schemas.microsoft.com/office/drawing/2014/main" id="{919318C4-EB59-FA67-8E52-6AAC051CFE54}"/>
              </a:ext>
            </a:extLst>
          </p:cNvPr>
          <p:cNvSpPr/>
          <p:nvPr/>
        </p:nvSpPr>
        <p:spPr>
          <a:xfrm>
            <a:off x="9449473" y="4950545"/>
            <a:ext cx="632558" cy="304624"/>
          </a:xfrm>
          <a:custGeom>
            <a:avLst/>
            <a:gdLst>
              <a:gd name="connsiteX0" fmla="*/ 0 w 632558"/>
              <a:gd name="connsiteY0" fmla="*/ 304625 h 304624"/>
              <a:gd name="connsiteX1" fmla="*/ 242930 w 632558"/>
              <a:gd name="connsiteY1" fmla="*/ 0 h 304624"/>
              <a:gd name="connsiteX2" fmla="*/ 632559 w 632558"/>
              <a:gd name="connsiteY2" fmla="*/ 0 h 304624"/>
              <a:gd name="connsiteX3" fmla="*/ 389629 w 632558"/>
              <a:gd name="connsiteY3" fmla="*/ 304625 h 304624"/>
              <a:gd name="connsiteX4" fmla="*/ 0 w 632558"/>
              <a:gd name="connsiteY4" fmla="*/ 304625 h 304624"/>
              <a:gd name="connsiteX5" fmla="*/ 0 w 632558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8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3" name="Freeform: Shape 232">
            <a:extLst>
              <a:ext uri="{FF2B5EF4-FFF2-40B4-BE49-F238E27FC236}">
                <a16:creationId xmlns:a16="http://schemas.microsoft.com/office/drawing/2014/main" id="{8CAB8B94-26E2-BF1B-D51A-AB1E08968F9F}"/>
              </a:ext>
            </a:extLst>
          </p:cNvPr>
          <p:cNvSpPr/>
          <p:nvPr/>
        </p:nvSpPr>
        <p:spPr>
          <a:xfrm>
            <a:off x="9362772" y="3201714"/>
            <a:ext cx="632559" cy="304624"/>
          </a:xfrm>
          <a:custGeom>
            <a:avLst/>
            <a:gdLst>
              <a:gd name="connsiteX0" fmla="*/ 0 w 632559"/>
              <a:gd name="connsiteY0" fmla="*/ 304624 h 304624"/>
              <a:gd name="connsiteX1" fmla="*/ 242930 w 632559"/>
              <a:gd name="connsiteY1" fmla="*/ 0 h 304624"/>
              <a:gd name="connsiteX2" fmla="*/ 632560 w 632559"/>
              <a:gd name="connsiteY2" fmla="*/ 0 h 304624"/>
              <a:gd name="connsiteX3" fmla="*/ 389629 w 632559"/>
              <a:gd name="connsiteY3" fmla="*/ 304624 h 304624"/>
              <a:gd name="connsiteX4" fmla="*/ 0 w 632559"/>
              <a:gd name="connsiteY4" fmla="*/ 304624 h 304624"/>
              <a:gd name="connsiteX5" fmla="*/ 0 w 632559"/>
              <a:gd name="connsiteY5" fmla="*/ 304624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4"/>
                </a:moveTo>
                <a:lnTo>
                  <a:pt x="242930" y="0"/>
                </a:lnTo>
                <a:lnTo>
                  <a:pt x="632560" y="0"/>
                </a:lnTo>
                <a:lnTo>
                  <a:pt x="389629" y="304624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4" name="Freeform: Shape 233">
            <a:extLst>
              <a:ext uri="{FF2B5EF4-FFF2-40B4-BE49-F238E27FC236}">
                <a16:creationId xmlns:a16="http://schemas.microsoft.com/office/drawing/2014/main" id="{9770FBA9-4B22-CC23-9C2D-C46266EFC7EC}"/>
              </a:ext>
            </a:extLst>
          </p:cNvPr>
          <p:cNvSpPr/>
          <p:nvPr/>
        </p:nvSpPr>
        <p:spPr>
          <a:xfrm>
            <a:off x="9362772" y="1494636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60 w 632559"/>
              <a:gd name="connsiteY2" fmla="*/ 0 h 304624"/>
              <a:gd name="connsiteX3" fmla="*/ 389629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60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5" name="Freeform: Shape 234">
            <a:extLst>
              <a:ext uri="{FF2B5EF4-FFF2-40B4-BE49-F238E27FC236}">
                <a16:creationId xmlns:a16="http://schemas.microsoft.com/office/drawing/2014/main" id="{4D9DC61C-8D8F-A56F-8D9F-346A3ADF4EE2}"/>
              </a:ext>
            </a:extLst>
          </p:cNvPr>
          <p:cNvSpPr/>
          <p:nvPr/>
        </p:nvSpPr>
        <p:spPr>
          <a:xfrm>
            <a:off x="9449473" y="-254193"/>
            <a:ext cx="632558" cy="304624"/>
          </a:xfrm>
          <a:custGeom>
            <a:avLst/>
            <a:gdLst>
              <a:gd name="connsiteX0" fmla="*/ 0 w 632558"/>
              <a:gd name="connsiteY0" fmla="*/ 304625 h 304624"/>
              <a:gd name="connsiteX1" fmla="*/ 242930 w 632558"/>
              <a:gd name="connsiteY1" fmla="*/ 0 h 304624"/>
              <a:gd name="connsiteX2" fmla="*/ 632559 w 632558"/>
              <a:gd name="connsiteY2" fmla="*/ 0 h 304624"/>
              <a:gd name="connsiteX3" fmla="*/ 389629 w 632558"/>
              <a:gd name="connsiteY3" fmla="*/ 304625 h 304624"/>
              <a:gd name="connsiteX4" fmla="*/ 0 w 632558"/>
              <a:gd name="connsiteY4" fmla="*/ 304625 h 304624"/>
              <a:gd name="connsiteX5" fmla="*/ 0 w 632558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8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6" name="Freeform: Shape 235">
            <a:extLst>
              <a:ext uri="{FF2B5EF4-FFF2-40B4-BE49-F238E27FC236}">
                <a16:creationId xmlns:a16="http://schemas.microsoft.com/office/drawing/2014/main" id="{61DA6467-D94B-D043-687F-F0B7594C90FF}"/>
              </a:ext>
            </a:extLst>
          </p:cNvPr>
          <p:cNvSpPr/>
          <p:nvPr/>
        </p:nvSpPr>
        <p:spPr>
          <a:xfrm>
            <a:off x="-374676" y="8195647"/>
            <a:ext cx="632559" cy="304624"/>
          </a:xfrm>
          <a:custGeom>
            <a:avLst/>
            <a:gdLst>
              <a:gd name="connsiteX0" fmla="*/ 242930 w 632559"/>
              <a:gd name="connsiteY0" fmla="*/ 304624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59 w 632559"/>
              <a:gd name="connsiteY3" fmla="*/ 304624 h 304624"/>
              <a:gd name="connsiteX4" fmla="*/ 242930 w 632559"/>
              <a:gd name="connsiteY4" fmla="*/ 304624 h 304624"/>
              <a:gd name="connsiteX5" fmla="*/ 242930 w 632559"/>
              <a:gd name="connsiteY5" fmla="*/ 304624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4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4"/>
                </a:lnTo>
                <a:lnTo>
                  <a:pt x="242930" y="304624"/>
                </a:lnTo>
                <a:lnTo>
                  <a:pt x="24293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7" name="Freeform: Shape 236">
            <a:extLst>
              <a:ext uri="{FF2B5EF4-FFF2-40B4-BE49-F238E27FC236}">
                <a16:creationId xmlns:a16="http://schemas.microsoft.com/office/drawing/2014/main" id="{3C17FDF5-86D3-16DD-CE59-70164B0C9539}"/>
              </a:ext>
            </a:extLst>
          </p:cNvPr>
          <p:cNvSpPr/>
          <p:nvPr/>
        </p:nvSpPr>
        <p:spPr>
          <a:xfrm>
            <a:off x="-23632" y="6657623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59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8" name="Freeform: Shape 237">
            <a:extLst>
              <a:ext uri="{FF2B5EF4-FFF2-40B4-BE49-F238E27FC236}">
                <a16:creationId xmlns:a16="http://schemas.microsoft.com/office/drawing/2014/main" id="{90982E4C-0B5B-23C2-9E31-517D33F03196}"/>
              </a:ext>
            </a:extLst>
          </p:cNvPr>
          <p:cNvSpPr/>
          <p:nvPr/>
        </p:nvSpPr>
        <p:spPr>
          <a:xfrm>
            <a:off x="-374676" y="5119599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59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9" name="Freeform: Shape 238">
            <a:extLst>
              <a:ext uri="{FF2B5EF4-FFF2-40B4-BE49-F238E27FC236}">
                <a16:creationId xmlns:a16="http://schemas.microsoft.com/office/drawing/2014/main" id="{A717622F-61BC-FB0A-4B45-8B1A6AAFC00B}"/>
              </a:ext>
            </a:extLst>
          </p:cNvPr>
          <p:cNvSpPr/>
          <p:nvPr/>
        </p:nvSpPr>
        <p:spPr>
          <a:xfrm>
            <a:off x="63067" y="3201714"/>
            <a:ext cx="632559" cy="304624"/>
          </a:xfrm>
          <a:custGeom>
            <a:avLst/>
            <a:gdLst>
              <a:gd name="connsiteX0" fmla="*/ 242930 w 632559"/>
              <a:gd name="connsiteY0" fmla="*/ 304624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59 w 632559"/>
              <a:gd name="connsiteY3" fmla="*/ 304624 h 304624"/>
              <a:gd name="connsiteX4" fmla="*/ 242930 w 632559"/>
              <a:gd name="connsiteY4" fmla="*/ 304624 h 304624"/>
              <a:gd name="connsiteX5" fmla="*/ 242930 w 632559"/>
              <a:gd name="connsiteY5" fmla="*/ 304624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4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4"/>
                </a:lnTo>
                <a:lnTo>
                  <a:pt x="242930" y="304624"/>
                </a:lnTo>
                <a:lnTo>
                  <a:pt x="24293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0" name="Freeform: Shape 239">
            <a:extLst>
              <a:ext uri="{FF2B5EF4-FFF2-40B4-BE49-F238E27FC236}">
                <a16:creationId xmlns:a16="http://schemas.microsoft.com/office/drawing/2014/main" id="{9FC664AF-79AE-B9E1-1F4B-355A24DA1A45}"/>
              </a:ext>
            </a:extLst>
          </p:cNvPr>
          <p:cNvSpPr/>
          <p:nvPr/>
        </p:nvSpPr>
        <p:spPr>
          <a:xfrm>
            <a:off x="63067" y="1494636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59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1" name="Freeform: Shape 240">
            <a:extLst>
              <a:ext uri="{FF2B5EF4-FFF2-40B4-BE49-F238E27FC236}">
                <a16:creationId xmlns:a16="http://schemas.microsoft.com/office/drawing/2014/main" id="{486C0394-F8E6-6FDF-1C8C-D5163FF905AC}"/>
              </a:ext>
            </a:extLst>
          </p:cNvPr>
          <p:cNvSpPr/>
          <p:nvPr/>
        </p:nvSpPr>
        <p:spPr>
          <a:xfrm>
            <a:off x="-374676" y="-423247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59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2" name="Freeform: Shape 241">
            <a:extLst>
              <a:ext uri="{FF2B5EF4-FFF2-40B4-BE49-F238E27FC236}">
                <a16:creationId xmlns:a16="http://schemas.microsoft.com/office/drawing/2014/main" id="{0A74D0F8-9B9C-E494-49E0-3EC1B4ED85E5}"/>
              </a:ext>
            </a:extLst>
          </p:cNvPr>
          <p:cNvSpPr/>
          <p:nvPr/>
        </p:nvSpPr>
        <p:spPr>
          <a:xfrm>
            <a:off x="219297" y="3506339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3" name="Freeform: Shape 242">
            <a:extLst>
              <a:ext uri="{FF2B5EF4-FFF2-40B4-BE49-F238E27FC236}">
                <a16:creationId xmlns:a16="http://schemas.microsoft.com/office/drawing/2014/main" id="{38C5C422-9DCB-41DE-FD85-D54C2E41E1F7}"/>
              </a:ext>
            </a:extLst>
          </p:cNvPr>
          <p:cNvSpPr/>
          <p:nvPr/>
        </p:nvSpPr>
        <p:spPr>
          <a:xfrm>
            <a:off x="-131746" y="1968315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4" name="Freeform: Shape 243">
            <a:extLst>
              <a:ext uri="{FF2B5EF4-FFF2-40B4-BE49-F238E27FC236}">
                <a16:creationId xmlns:a16="http://schemas.microsoft.com/office/drawing/2014/main" id="{4F4F0055-98D0-4DA5-B9F9-432515CA398B}"/>
              </a:ext>
            </a:extLst>
          </p:cNvPr>
          <p:cNvSpPr/>
          <p:nvPr/>
        </p:nvSpPr>
        <p:spPr>
          <a:xfrm>
            <a:off x="-374676" y="4739738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5" name="Freeform: Shape 244">
            <a:extLst>
              <a:ext uri="{FF2B5EF4-FFF2-40B4-BE49-F238E27FC236}">
                <a16:creationId xmlns:a16="http://schemas.microsoft.com/office/drawing/2014/main" id="{6D6CD630-C691-C6C4-00C1-A91F6CFAC712}"/>
              </a:ext>
            </a:extLst>
          </p:cNvPr>
          <p:cNvSpPr/>
          <p:nvPr/>
        </p:nvSpPr>
        <p:spPr>
          <a:xfrm>
            <a:off x="219297" y="430291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6" name="Freeform: Shape 245">
            <a:extLst>
              <a:ext uri="{FF2B5EF4-FFF2-40B4-BE49-F238E27FC236}">
                <a16:creationId xmlns:a16="http://schemas.microsoft.com/office/drawing/2014/main" id="{73DEBFE2-88F8-ED78-E184-105B782D4249}"/>
              </a:ext>
            </a:extLst>
          </p:cNvPr>
          <p:cNvSpPr/>
          <p:nvPr/>
        </p:nvSpPr>
        <p:spPr>
          <a:xfrm>
            <a:off x="-23632" y="6277762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7" name="Freeform: Shape 246">
            <a:extLst>
              <a:ext uri="{FF2B5EF4-FFF2-40B4-BE49-F238E27FC236}">
                <a16:creationId xmlns:a16="http://schemas.microsoft.com/office/drawing/2014/main" id="{45808BF4-CAB3-FFEA-F033-4E47DB94F33E}"/>
              </a:ext>
            </a:extLst>
          </p:cNvPr>
          <p:cNvSpPr/>
          <p:nvPr/>
        </p:nvSpPr>
        <p:spPr>
          <a:xfrm>
            <a:off x="-131746" y="-1107732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8" name="Freeform: Shape 247">
            <a:extLst>
              <a:ext uri="{FF2B5EF4-FFF2-40B4-BE49-F238E27FC236}">
                <a16:creationId xmlns:a16="http://schemas.microsoft.com/office/drawing/2014/main" id="{91648278-BD01-11EA-C8B6-5019007366C3}"/>
              </a:ext>
            </a:extLst>
          </p:cNvPr>
          <p:cNvSpPr/>
          <p:nvPr/>
        </p:nvSpPr>
        <p:spPr>
          <a:xfrm>
            <a:off x="219297" y="7342108"/>
            <a:ext cx="476330" cy="379860"/>
          </a:xfrm>
          <a:custGeom>
            <a:avLst/>
            <a:gdLst>
              <a:gd name="connsiteX0" fmla="*/ 0 w 476330"/>
              <a:gd name="connsiteY0" fmla="*/ 379860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0 h 379860"/>
              <a:gd name="connsiteX4" fmla="*/ 0 w 476330"/>
              <a:gd name="connsiteY4" fmla="*/ 379860 h 379860"/>
              <a:gd name="connsiteX5" fmla="*/ 0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0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0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9" name="Freeform: Shape 248">
            <a:extLst>
              <a:ext uri="{FF2B5EF4-FFF2-40B4-BE49-F238E27FC236}">
                <a16:creationId xmlns:a16="http://schemas.microsoft.com/office/drawing/2014/main" id="{CAB5047D-2B2F-FA4D-A5E7-A8950E298676}"/>
              </a:ext>
            </a:extLst>
          </p:cNvPr>
          <p:cNvSpPr/>
          <p:nvPr/>
        </p:nvSpPr>
        <p:spPr>
          <a:xfrm>
            <a:off x="-45046" y="1799261"/>
            <a:ext cx="740673" cy="169053"/>
          </a:xfrm>
          <a:custGeom>
            <a:avLst/>
            <a:gdLst>
              <a:gd name="connsiteX0" fmla="*/ 0 w 740673"/>
              <a:gd name="connsiteY0" fmla="*/ 169054 h 169053"/>
              <a:gd name="connsiteX1" fmla="*/ 351044 w 740673"/>
              <a:gd name="connsiteY1" fmla="*/ 0 h 169053"/>
              <a:gd name="connsiteX2" fmla="*/ 740673 w 740673"/>
              <a:gd name="connsiteY2" fmla="*/ 0 h 169053"/>
              <a:gd name="connsiteX3" fmla="*/ 389629 w 740673"/>
              <a:gd name="connsiteY3" fmla="*/ 169054 h 169053"/>
              <a:gd name="connsiteX4" fmla="*/ 0 w 740673"/>
              <a:gd name="connsiteY4" fmla="*/ 169054 h 169053"/>
              <a:gd name="connsiteX5" fmla="*/ 0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0" y="169054"/>
                </a:moveTo>
                <a:lnTo>
                  <a:pt x="351044" y="0"/>
                </a:lnTo>
                <a:lnTo>
                  <a:pt x="740673" y="0"/>
                </a:lnTo>
                <a:lnTo>
                  <a:pt x="389629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0" name="Freeform: Shape 249">
            <a:extLst>
              <a:ext uri="{FF2B5EF4-FFF2-40B4-BE49-F238E27FC236}">
                <a16:creationId xmlns:a16="http://schemas.microsoft.com/office/drawing/2014/main" id="{E9DACA99-1E80-3E5F-E65D-16A0769F8680}"/>
              </a:ext>
            </a:extLst>
          </p:cNvPr>
          <p:cNvSpPr/>
          <p:nvPr/>
        </p:nvSpPr>
        <p:spPr>
          <a:xfrm>
            <a:off x="-287975" y="4570684"/>
            <a:ext cx="740673" cy="169053"/>
          </a:xfrm>
          <a:custGeom>
            <a:avLst/>
            <a:gdLst>
              <a:gd name="connsiteX0" fmla="*/ 0 w 740673"/>
              <a:gd name="connsiteY0" fmla="*/ 169054 h 169053"/>
              <a:gd name="connsiteX1" fmla="*/ 351044 w 740673"/>
              <a:gd name="connsiteY1" fmla="*/ 0 h 169053"/>
              <a:gd name="connsiteX2" fmla="*/ 740673 w 740673"/>
              <a:gd name="connsiteY2" fmla="*/ 0 h 169053"/>
              <a:gd name="connsiteX3" fmla="*/ 389629 w 740673"/>
              <a:gd name="connsiteY3" fmla="*/ 169054 h 169053"/>
              <a:gd name="connsiteX4" fmla="*/ 0 w 740673"/>
              <a:gd name="connsiteY4" fmla="*/ 169054 h 169053"/>
              <a:gd name="connsiteX5" fmla="*/ 0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0" y="169054"/>
                </a:moveTo>
                <a:lnTo>
                  <a:pt x="351044" y="0"/>
                </a:lnTo>
                <a:lnTo>
                  <a:pt x="740673" y="0"/>
                </a:lnTo>
                <a:lnTo>
                  <a:pt x="389629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1" name="Freeform: Shape 250">
            <a:extLst>
              <a:ext uri="{FF2B5EF4-FFF2-40B4-BE49-F238E27FC236}">
                <a16:creationId xmlns:a16="http://schemas.microsoft.com/office/drawing/2014/main" id="{EAB2635E-8916-65AA-72E3-5F451FBEF813}"/>
              </a:ext>
            </a:extLst>
          </p:cNvPr>
          <p:cNvSpPr/>
          <p:nvPr/>
        </p:nvSpPr>
        <p:spPr>
          <a:xfrm>
            <a:off x="-131746" y="7721969"/>
            <a:ext cx="740673" cy="169053"/>
          </a:xfrm>
          <a:custGeom>
            <a:avLst/>
            <a:gdLst>
              <a:gd name="connsiteX0" fmla="*/ 0 w 740673"/>
              <a:gd name="connsiteY0" fmla="*/ 169054 h 169053"/>
              <a:gd name="connsiteX1" fmla="*/ 351044 w 740673"/>
              <a:gd name="connsiteY1" fmla="*/ 0 h 169053"/>
              <a:gd name="connsiteX2" fmla="*/ 740673 w 740673"/>
              <a:gd name="connsiteY2" fmla="*/ 0 h 169053"/>
              <a:gd name="connsiteX3" fmla="*/ 389629 w 740673"/>
              <a:gd name="connsiteY3" fmla="*/ 169054 h 169053"/>
              <a:gd name="connsiteX4" fmla="*/ 0 w 740673"/>
              <a:gd name="connsiteY4" fmla="*/ 169054 h 169053"/>
              <a:gd name="connsiteX5" fmla="*/ 0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0" y="169054"/>
                </a:moveTo>
                <a:lnTo>
                  <a:pt x="351044" y="0"/>
                </a:lnTo>
                <a:lnTo>
                  <a:pt x="740673" y="0"/>
                </a:lnTo>
                <a:lnTo>
                  <a:pt x="389629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2" name="Freeform: Shape 251">
            <a:extLst>
              <a:ext uri="{FF2B5EF4-FFF2-40B4-BE49-F238E27FC236}">
                <a16:creationId xmlns:a16="http://schemas.microsoft.com/office/drawing/2014/main" id="{4A235719-6E5F-5B87-BAC3-2DF17D915975}"/>
              </a:ext>
            </a:extLst>
          </p:cNvPr>
          <p:cNvSpPr/>
          <p:nvPr/>
        </p:nvSpPr>
        <p:spPr>
          <a:xfrm>
            <a:off x="-45046" y="5804084"/>
            <a:ext cx="740673" cy="169053"/>
          </a:xfrm>
          <a:custGeom>
            <a:avLst/>
            <a:gdLst>
              <a:gd name="connsiteX0" fmla="*/ 351044 w 740673"/>
              <a:gd name="connsiteY0" fmla="*/ 169054 h 169053"/>
              <a:gd name="connsiteX1" fmla="*/ 0 w 740673"/>
              <a:gd name="connsiteY1" fmla="*/ 0 h 169053"/>
              <a:gd name="connsiteX2" fmla="*/ 389629 w 740673"/>
              <a:gd name="connsiteY2" fmla="*/ 0 h 169053"/>
              <a:gd name="connsiteX3" fmla="*/ 740673 w 740673"/>
              <a:gd name="connsiteY3" fmla="*/ 169054 h 169053"/>
              <a:gd name="connsiteX4" fmla="*/ 351044 w 740673"/>
              <a:gd name="connsiteY4" fmla="*/ 169054 h 169053"/>
              <a:gd name="connsiteX5" fmla="*/ 351044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351044" y="169054"/>
                </a:moveTo>
                <a:lnTo>
                  <a:pt x="0" y="0"/>
                </a:lnTo>
                <a:lnTo>
                  <a:pt x="389629" y="0"/>
                </a:lnTo>
                <a:lnTo>
                  <a:pt x="740673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3" name="Freeform: Shape 252">
            <a:extLst>
              <a:ext uri="{FF2B5EF4-FFF2-40B4-BE49-F238E27FC236}">
                <a16:creationId xmlns:a16="http://schemas.microsoft.com/office/drawing/2014/main" id="{A898673E-11D4-A7A8-108D-BBA80BF4BA7D}"/>
              </a:ext>
            </a:extLst>
          </p:cNvPr>
          <p:cNvSpPr/>
          <p:nvPr/>
        </p:nvSpPr>
        <p:spPr>
          <a:xfrm>
            <a:off x="-287975" y="3032660"/>
            <a:ext cx="740673" cy="169053"/>
          </a:xfrm>
          <a:custGeom>
            <a:avLst/>
            <a:gdLst>
              <a:gd name="connsiteX0" fmla="*/ 351044 w 740673"/>
              <a:gd name="connsiteY0" fmla="*/ 169054 h 169053"/>
              <a:gd name="connsiteX1" fmla="*/ 0 w 740673"/>
              <a:gd name="connsiteY1" fmla="*/ 0 h 169053"/>
              <a:gd name="connsiteX2" fmla="*/ 389629 w 740673"/>
              <a:gd name="connsiteY2" fmla="*/ 0 h 169053"/>
              <a:gd name="connsiteX3" fmla="*/ 740673 w 740673"/>
              <a:gd name="connsiteY3" fmla="*/ 169054 h 169053"/>
              <a:gd name="connsiteX4" fmla="*/ 351044 w 740673"/>
              <a:gd name="connsiteY4" fmla="*/ 169054 h 169053"/>
              <a:gd name="connsiteX5" fmla="*/ 351044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351044" y="169054"/>
                </a:moveTo>
                <a:lnTo>
                  <a:pt x="0" y="0"/>
                </a:lnTo>
                <a:lnTo>
                  <a:pt x="389629" y="0"/>
                </a:lnTo>
                <a:lnTo>
                  <a:pt x="740673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4" name="Freeform: Shape 253">
            <a:extLst>
              <a:ext uri="{FF2B5EF4-FFF2-40B4-BE49-F238E27FC236}">
                <a16:creationId xmlns:a16="http://schemas.microsoft.com/office/drawing/2014/main" id="{2E0B217C-1110-7FFC-D2B3-0B8AC0A4E941}"/>
              </a:ext>
            </a:extLst>
          </p:cNvPr>
          <p:cNvSpPr/>
          <p:nvPr/>
        </p:nvSpPr>
        <p:spPr>
          <a:xfrm>
            <a:off x="-131746" y="-118623"/>
            <a:ext cx="740673" cy="169053"/>
          </a:xfrm>
          <a:custGeom>
            <a:avLst/>
            <a:gdLst>
              <a:gd name="connsiteX0" fmla="*/ 351044 w 740673"/>
              <a:gd name="connsiteY0" fmla="*/ 169054 h 169053"/>
              <a:gd name="connsiteX1" fmla="*/ 0 w 740673"/>
              <a:gd name="connsiteY1" fmla="*/ 0 h 169053"/>
              <a:gd name="connsiteX2" fmla="*/ 389629 w 740673"/>
              <a:gd name="connsiteY2" fmla="*/ 0 h 169053"/>
              <a:gd name="connsiteX3" fmla="*/ 740673 w 740673"/>
              <a:gd name="connsiteY3" fmla="*/ 169054 h 169053"/>
              <a:gd name="connsiteX4" fmla="*/ 351044 w 740673"/>
              <a:gd name="connsiteY4" fmla="*/ 169054 h 169053"/>
              <a:gd name="connsiteX5" fmla="*/ 351044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351044" y="169054"/>
                </a:moveTo>
                <a:lnTo>
                  <a:pt x="0" y="0"/>
                </a:lnTo>
                <a:lnTo>
                  <a:pt x="389629" y="0"/>
                </a:lnTo>
                <a:lnTo>
                  <a:pt x="740673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5" name="Freeform: Shape 254">
            <a:extLst>
              <a:ext uri="{FF2B5EF4-FFF2-40B4-BE49-F238E27FC236}">
                <a16:creationId xmlns:a16="http://schemas.microsoft.com/office/drawing/2014/main" id="{D4D790B3-49CA-8B6C-459A-FA0CDFA8576D}"/>
              </a:ext>
            </a:extLst>
          </p:cNvPr>
          <p:cNvSpPr/>
          <p:nvPr/>
        </p:nvSpPr>
        <p:spPr>
          <a:xfrm>
            <a:off x="219297" y="3886200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6" name="Freeform: Shape 255">
            <a:extLst>
              <a:ext uri="{FF2B5EF4-FFF2-40B4-BE49-F238E27FC236}">
                <a16:creationId xmlns:a16="http://schemas.microsoft.com/office/drawing/2014/main" id="{C630D668-B52C-6DBD-38B9-765E9AFDABB1}"/>
              </a:ext>
            </a:extLst>
          </p:cNvPr>
          <p:cNvSpPr/>
          <p:nvPr/>
        </p:nvSpPr>
        <p:spPr>
          <a:xfrm>
            <a:off x="-131746" y="5424224"/>
            <a:ext cx="476330" cy="379860"/>
          </a:xfrm>
          <a:custGeom>
            <a:avLst/>
            <a:gdLst>
              <a:gd name="connsiteX0" fmla="*/ 86701 w 476330"/>
              <a:gd name="connsiteY0" fmla="*/ 379860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0 h 379860"/>
              <a:gd name="connsiteX4" fmla="*/ 86701 w 476330"/>
              <a:gd name="connsiteY4" fmla="*/ 379860 h 379860"/>
              <a:gd name="connsiteX5" fmla="*/ 86701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0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0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7" name="Freeform: Shape 256">
            <a:extLst>
              <a:ext uri="{FF2B5EF4-FFF2-40B4-BE49-F238E27FC236}">
                <a16:creationId xmlns:a16="http://schemas.microsoft.com/office/drawing/2014/main" id="{2090F06E-C29F-C82A-EE36-466B6D15D94F}"/>
              </a:ext>
            </a:extLst>
          </p:cNvPr>
          <p:cNvSpPr/>
          <p:nvPr/>
        </p:nvSpPr>
        <p:spPr>
          <a:xfrm>
            <a:off x="-374676" y="2652800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8" name="Freeform: Shape 257">
            <a:extLst>
              <a:ext uri="{FF2B5EF4-FFF2-40B4-BE49-F238E27FC236}">
                <a16:creationId xmlns:a16="http://schemas.microsoft.com/office/drawing/2014/main" id="{A005A745-4BAC-86B9-D4EB-FCF7C7482F4A}"/>
              </a:ext>
            </a:extLst>
          </p:cNvPr>
          <p:cNvSpPr/>
          <p:nvPr/>
        </p:nvSpPr>
        <p:spPr>
          <a:xfrm>
            <a:off x="219297" y="6962248"/>
            <a:ext cx="476330" cy="379860"/>
          </a:xfrm>
          <a:custGeom>
            <a:avLst/>
            <a:gdLst>
              <a:gd name="connsiteX0" fmla="*/ 86701 w 476330"/>
              <a:gd name="connsiteY0" fmla="*/ 379860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0 h 379860"/>
              <a:gd name="connsiteX4" fmla="*/ 86701 w 476330"/>
              <a:gd name="connsiteY4" fmla="*/ 379860 h 379860"/>
              <a:gd name="connsiteX5" fmla="*/ 86701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0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0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9" name="Freeform: Shape 258">
            <a:extLst>
              <a:ext uri="{FF2B5EF4-FFF2-40B4-BE49-F238E27FC236}">
                <a16:creationId xmlns:a16="http://schemas.microsoft.com/office/drawing/2014/main" id="{856E69A1-588D-8165-1EC6-303116C59191}"/>
              </a:ext>
            </a:extLst>
          </p:cNvPr>
          <p:cNvSpPr/>
          <p:nvPr/>
        </p:nvSpPr>
        <p:spPr>
          <a:xfrm>
            <a:off x="-23632" y="1114776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0" name="Freeform: Shape 259">
            <a:extLst>
              <a:ext uri="{FF2B5EF4-FFF2-40B4-BE49-F238E27FC236}">
                <a16:creationId xmlns:a16="http://schemas.microsoft.com/office/drawing/2014/main" id="{FF528DF1-CF87-BD66-8B55-A063F43E273C}"/>
              </a:ext>
            </a:extLst>
          </p:cNvPr>
          <p:cNvSpPr/>
          <p:nvPr/>
        </p:nvSpPr>
        <p:spPr>
          <a:xfrm>
            <a:off x="-131746" y="8500272"/>
            <a:ext cx="476330" cy="379860"/>
          </a:xfrm>
          <a:custGeom>
            <a:avLst/>
            <a:gdLst>
              <a:gd name="connsiteX0" fmla="*/ 86701 w 476330"/>
              <a:gd name="connsiteY0" fmla="*/ 379860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0 h 379860"/>
              <a:gd name="connsiteX4" fmla="*/ 86701 w 476330"/>
              <a:gd name="connsiteY4" fmla="*/ 379860 h 379860"/>
              <a:gd name="connsiteX5" fmla="*/ 86701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0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0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1" name="Freeform: Shape 260">
            <a:extLst>
              <a:ext uri="{FF2B5EF4-FFF2-40B4-BE49-F238E27FC236}">
                <a16:creationId xmlns:a16="http://schemas.microsoft.com/office/drawing/2014/main" id="{4E26B79A-EB10-CD68-04C6-FAE921441BCD}"/>
              </a:ext>
            </a:extLst>
          </p:cNvPr>
          <p:cNvSpPr/>
          <p:nvPr/>
        </p:nvSpPr>
        <p:spPr>
          <a:xfrm>
            <a:off x="219297" y="50430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2" name="Freeform: Shape 261">
            <a:extLst>
              <a:ext uri="{FF2B5EF4-FFF2-40B4-BE49-F238E27FC236}">
                <a16:creationId xmlns:a16="http://schemas.microsoft.com/office/drawing/2014/main" id="{6C4C7944-58F7-8C4D-30FA-CB075B276D52}"/>
              </a:ext>
            </a:extLst>
          </p:cNvPr>
          <p:cNvSpPr/>
          <p:nvPr/>
        </p:nvSpPr>
        <p:spPr>
          <a:xfrm>
            <a:off x="-374676" y="-727872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29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3" name="Freeform: Shape 262">
            <a:extLst>
              <a:ext uri="{FF2B5EF4-FFF2-40B4-BE49-F238E27FC236}">
                <a16:creationId xmlns:a16="http://schemas.microsoft.com/office/drawing/2014/main" id="{B6449102-67FF-F092-C6CF-0FD8CFAB8F66}"/>
              </a:ext>
            </a:extLst>
          </p:cNvPr>
          <p:cNvSpPr/>
          <p:nvPr/>
        </p:nvSpPr>
        <p:spPr>
          <a:xfrm>
            <a:off x="-23632" y="810151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29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4" name="Freeform: Shape 263">
            <a:extLst>
              <a:ext uri="{FF2B5EF4-FFF2-40B4-BE49-F238E27FC236}">
                <a16:creationId xmlns:a16="http://schemas.microsoft.com/office/drawing/2014/main" id="{E75C0FAA-BE3A-3C24-7889-1018A4A6ED06}"/>
              </a:ext>
            </a:extLst>
          </p:cNvPr>
          <p:cNvSpPr/>
          <p:nvPr/>
        </p:nvSpPr>
        <p:spPr>
          <a:xfrm>
            <a:off x="-374676" y="2348175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29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5" name="Freeform: Shape 264">
            <a:extLst>
              <a:ext uri="{FF2B5EF4-FFF2-40B4-BE49-F238E27FC236}">
                <a16:creationId xmlns:a16="http://schemas.microsoft.com/office/drawing/2014/main" id="{2D496CCF-7C6D-8583-FE0B-FF151CEA4A84}"/>
              </a:ext>
            </a:extLst>
          </p:cNvPr>
          <p:cNvSpPr/>
          <p:nvPr/>
        </p:nvSpPr>
        <p:spPr>
          <a:xfrm>
            <a:off x="63067" y="4266060"/>
            <a:ext cx="632559" cy="304624"/>
          </a:xfrm>
          <a:custGeom>
            <a:avLst/>
            <a:gdLst>
              <a:gd name="connsiteX0" fmla="*/ 0 w 632559"/>
              <a:gd name="connsiteY0" fmla="*/ 304624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29 w 632559"/>
              <a:gd name="connsiteY3" fmla="*/ 304624 h 304624"/>
              <a:gd name="connsiteX4" fmla="*/ 0 w 632559"/>
              <a:gd name="connsiteY4" fmla="*/ 304624 h 304624"/>
              <a:gd name="connsiteX5" fmla="*/ 0 w 632559"/>
              <a:gd name="connsiteY5" fmla="*/ 304624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4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4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6" name="Freeform: Shape 265">
            <a:extLst>
              <a:ext uri="{FF2B5EF4-FFF2-40B4-BE49-F238E27FC236}">
                <a16:creationId xmlns:a16="http://schemas.microsoft.com/office/drawing/2014/main" id="{6DC8B44A-EB06-84C6-8446-2F310D953DBE}"/>
              </a:ext>
            </a:extLst>
          </p:cNvPr>
          <p:cNvSpPr/>
          <p:nvPr/>
        </p:nvSpPr>
        <p:spPr>
          <a:xfrm>
            <a:off x="63067" y="5973138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29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7" name="Freeform: Shape 266">
            <a:extLst>
              <a:ext uri="{FF2B5EF4-FFF2-40B4-BE49-F238E27FC236}">
                <a16:creationId xmlns:a16="http://schemas.microsoft.com/office/drawing/2014/main" id="{C735322E-F2D1-BBDA-3B34-1BBD7A6459BC}"/>
              </a:ext>
            </a:extLst>
          </p:cNvPr>
          <p:cNvSpPr/>
          <p:nvPr/>
        </p:nvSpPr>
        <p:spPr>
          <a:xfrm>
            <a:off x="-374676" y="7891022"/>
            <a:ext cx="632559" cy="304625"/>
          </a:xfrm>
          <a:custGeom>
            <a:avLst/>
            <a:gdLst>
              <a:gd name="connsiteX0" fmla="*/ 0 w 632559"/>
              <a:gd name="connsiteY0" fmla="*/ 304625 h 304625"/>
              <a:gd name="connsiteX1" fmla="*/ 242930 w 632559"/>
              <a:gd name="connsiteY1" fmla="*/ 0 h 304625"/>
              <a:gd name="connsiteX2" fmla="*/ 632559 w 632559"/>
              <a:gd name="connsiteY2" fmla="*/ 0 h 304625"/>
              <a:gd name="connsiteX3" fmla="*/ 389629 w 632559"/>
              <a:gd name="connsiteY3" fmla="*/ 304625 h 304625"/>
              <a:gd name="connsiteX4" fmla="*/ 0 w 632559"/>
              <a:gd name="connsiteY4" fmla="*/ 304625 h 304625"/>
              <a:gd name="connsiteX5" fmla="*/ 0 w 632559"/>
              <a:gd name="connsiteY5" fmla="*/ 304625 h 304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5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8" name="Freeform: Shape 267">
            <a:extLst>
              <a:ext uri="{FF2B5EF4-FFF2-40B4-BE49-F238E27FC236}">
                <a16:creationId xmlns:a16="http://schemas.microsoft.com/office/drawing/2014/main" id="{FCE6A58F-F232-3079-984F-07F66E465C7A}"/>
              </a:ext>
            </a:extLst>
          </p:cNvPr>
          <p:cNvSpPr/>
          <p:nvPr/>
        </p:nvSpPr>
        <p:spPr>
          <a:xfrm>
            <a:off x="10784120" y="1114776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30 w 632559"/>
              <a:gd name="connsiteY2" fmla="*/ 0 h 304624"/>
              <a:gd name="connsiteX3" fmla="*/ 632560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30" y="0"/>
                </a:lnTo>
                <a:lnTo>
                  <a:pt x="632560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9" name="Freeform: Shape 268">
            <a:extLst>
              <a:ext uri="{FF2B5EF4-FFF2-40B4-BE49-F238E27FC236}">
                <a16:creationId xmlns:a16="http://schemas.microsoft.com/office/drawing/2014/main" id="{666ADAA7-58AA-DC07-23B8-2E35793BAF1F}"/>
              </a:ext>
            </a:extLst>
          </p:cNvPr>
          <p:cNvSpPr/>
          <p:nvPr/>
        </p:nvSpPr>
        <p:spPr>
          <a:xfrm>
            <a:off x="10784120" y="3581575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30 w 632559"/>
              <a:gd name="connsiteY2" fmla="*/ 0 h 304624"/>
              <a:gd name="connsiteX3" fmla="*/ 632560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30" y="0"/>
                </a:lnTo>
                <a:lnTo>
                  <a:pt x="632560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0" name="Freeform: Shape 269">
            <a:extLst>
              <a:ext uri="{FF2B5EF4-FFF2-40B4-BE49-F238E27FC236}">
                <a16:creationId xmlns:a16="http://schemas.microsoft.com/office/drawing/2014/main" id="{390F19B4-1078-82E2-AE95-FF5F67703635}"/>
              </a:ext>
            </a:extLst>
          </p:cNvPr>
          <p:cNvSpPr/>
          <p:nvPr/>
        </p:nvSpPr>
        <p:spPr>
          <a:xfrm>
            <a:off x="10784120" y="4950545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30 w 632559"/>
              <a:gd name="connsiteY2" fmla="*/ 0 h 304624"/>
              <a:gd name="connsiteX3" fmla="*/ 632560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30" y="0"/>
                </a:lnTo>
                <a:lnTo>
                  <a:pt x="632560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1" name="Freeform: Shape 270">
            <a:extLst>
              <a:ext uri="{FF2B5EF4-FFF2-40B4-BE49-F238E27FC236}">
                <a16:creationId xmlns:a16="http://schemas.microsoft.com/office/drawing/2014/main" id="{5B931804-4ED4-4400-93BF-52EA410497A2}"/>
              </a:ext>
            </a:extLst>
          </p:cNvPr>
          <p:cNvSpPr/>
          <p:nvPr/>
        </p:nvSpPr>
        <p:spPr>
          <a:xfrm>
            <a:off x="10784120" y="6657623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30 w 632559"/>
              <a:gd name="connsiteY2" fmla="*/ 0 h 304624"/>
              <a:gd name="connsiteX3" fmla="*/ 632560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30" y="0"/>
                </a:lnTo>
                <a:lnTo>
                  <a:pt x="632560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2" name="Freeform: Shape 271">
            <a:extLst>
              <a:ext uri="{FF2B5EF4-FFF2-40B4-BE49-F238E27FC236}">
                <a16:creationId xmlns:a16="http://schemas.microsoft.com/office/drawing/2014/main" id="{1A345982-37B6-CAF3-B344-10907A9857E5}"/>
              </a:ext>
            </a:extLst>
          </p:cNvPr>
          <p:cNvSpPr/>
          <p:nvPr/>
        </p:nvSpPr>
        <p:spPr>
          <a:xfrm>
            <a:off x="10940349" y="5593278"/>
            <a:ext cx="476330" cy="379860"/>
          </a:xfrm>
          <a:custGeom>
            <a:avLst/>
            <a:gdLst>
              <a:gd name="connsiteX0" fmla="*/ 0 w 476330"/>
              <a:gd name="connsiteY0" fmla="*/ 379860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0 h 379860"/>
              <a:gd name="connsiteX4" fmla="*/ 0 w 476330"/>
              <a:gd name="connsiteY4" fmla="*/ 379860 h 379860"/>
              <a:gd name="connsiteX5" fmla="*/ 0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0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0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3" name="Freeform: Shape 272">
            <a:extLst>
              <a:ext uri="{FF2B5EF4-FFF2-40B4-BE49-F238E27FC236}">
                <a16:creationId xmlns:a16="http://schemas.microsoft.com/office/drawing/2014/main" id="{BA9A59DC-1CD9-15F5-7366-E30E3139AEA3}"/>
              </a:ext>
            </a:extLst>
          </p:cNvPr>
          <p:cNvSpPr/>
          <p:nvPr/>
        </p:nvSpPr>
        <p:spPr>
          <a:xfrm>
            <a:off x="10697420" y="4190824"/>
            <a:ext cx="476330" cy="379860"/>
          </a:xfrm>
          <a:custGeom>
            <a:avLst/>
            <a:gdLst>
              <a:gd name="connsiteX0" fmla="*/ 0 w 476330"/>
              <a:gd name="connsiteY0" fmla="*/ 379860 h 379860"/>
              <a:gd name="connsiteX1" fmla="*/ 86700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0 h 379860"/>
              <a:gd name="connsiteX4" fmla="*/ 0 w 476330"/>
              <a:gd name="connsiteY4" fmla="*/ 379860 h 379860"/>
              <a:gd name="connsiteX5" fmla="*/ 0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0"/>
                </a:moveTo>
                <a:lnTo>
                  <a:pt x="86700" y="0"/>
                </a:lnTo>
                <a:lnTo>
                  <a:pt x="476330" y="0"/>
                </a:lnTo>
                <a:lnTo>
                  <a:pt x="389629" y="379860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4" name="Freeform: Shape 273">
            <a:extLst>
              <a:ext uri="{FF2B5EF4-FFF2-40B4-BE49-F238E27FC236}">
                <a16:creationId xmlns:a16="http://schemas.microsoft.com/office/drawing/2014/main" id="{5AD0398E-7C2D-4961-38FB-58F34C7D4CB6}"/>
              </a:ext>
            </a:extLst>
          </p:cNvPr>
          <p:cNvSpPr/>
          <p:nvPr/>
        </p:nvSpPr>
        <p:spPr>
          <a:xfrm>
            <a:off x="10697420" y="2821854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0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0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515F2820-C4D1-BC10-2F6D-8BB4D0007BC1}"/>
              </a:ext>
            </a:extLst>
          </p:cNvPr>
          <p:cNvSpPr/>
          <p:nvPr/>
        </p:nvSpPr>
        <p:spPr>
          <a:xfrm>
            <a:off x="10940349" y="1419400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2CF1F15E-014E-CD59-69BE-81EE7F0BFCD0}"/>
              </a:ext>
            </a:extLst>
          </p:cNvPr>
          <p:cNvSpPr/>
          <p:nvPr/>
        </p:nvSpPr>
        <p:spPr>
          <a:xfrm>
            <a:off x="10676006" y="5255170"/>
            <a:ext cx="740673" cy="169053"/>
          </a:xfrm>
          <a:custGeom>
            <a:avLst/>
            <a:gdLst>
              <a:gd name="connsiteX0" fmla="*/ 0 w 740673"/>
              <a:gd name="connsiteY0" fmla="*/ 169054 h 169053"/>
              <a:gd name="connsiteX1" fmla="*/ 351044 w 740673"/>
              <a:gd name="connsiteY1" fmla="*/ 0 h 169053"/>
              <a:gd name="connsiteX2" fmla="*/ 740674 w 740673"/>
              <a:gd name="connsiteY2" fmla="*/ 0 h 169053"/>
              <a:gd name="connsiteX3" fmla="*/ 389629 w 740673"/>
              <a:gd name="connsiteY3" fmla="*/ 169054 h 169053"/>
              <a:gd name="connsiteX4" fmla="*/ 0 w 740673"/>
              <a:gd name="connsiteY4" fmla="*/ 169054 h 169053"/>
              <a:gd name="connsiteX5" fmla="*/ 0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0" y="169054"/>
                </a:moveTo>
                <a:lnTo>
                  <a:pt x="351044" y="0"/>
                </a:lnTo>
                <a:lnTo>
                  <a:pt x="740674" y="0"/>
                </a:lnTo>
                <a:lnTo>
                  <a:pt x="389629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FAC6E4E0-C6D2-1161-F9C9-AB9CED10C6DD}"/>
              </a:ext>
            </a:extLst>
          </p:cNvPr>
          <p:cNvSpPr/>
          <p:nvPr/>
        </p:nvSpPr>
        <p:spPr>
          <a:xfrm>
            <a:off x="10676006" y="2179121"/>
            <a:ext cx="740673" cy="169053"/>
          </a:xfrm>
          <a:custGeom>
            <a:avLst/>
            <a:gdLst>
              <a:gd name="connsiteX0" fmla="*/ 0 w 740673"/>
              <a:gd name="connsiteY0" fmla="*/ 169054 h 169053"/>
              <a:gd name="connsiteX1" fmla="*/ 351044 w 740673"/>
              <a:gd name="connsiteY1" fmla="*/ 0 h 169053"/>
              <a:gd name="connsiteX2" fmla="*/ 740674 w 740673"/>
              <a:gd name="connsiteY2" fmla="*/ 0 h 169053"/>
              <a:gd name="connsiteX3" fmla="*/ 389629 w 740673"/>
              <a:gd name="connsiteY3" fmla="*/ 169054 h 169053"/>
              <a:gd name="connsiteX4" fmla="*/ 0 w 740673"/>
              <a:gd name="connsiteY4" fmla="*/ 169054 h 169053"/>
              <a:gd name="connsiteX5" fmla="*/ 0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0" y="169054"/>
                </a:moveTo>
                <a:lnTo>
                  <a:pt x="351044" y="0"/>
                </a:lnTo>
                <a:lnTo>
                  <a:pt x="740674" y="0"/>
                </a:lnTo>
                <a:lnTo>
                  <a:pt x="389629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6D08F45C-B3A8-1B66-7F36-8D8B46C3EDE8}"/>
              </a:ext>
            </a:extLst>
          </p:cNvPr>
          <p:cNvSpPr/>
          <p:nvPr/>
        </p:nvSpPr>
        <p:spPr>
          <a:xfrm>
            <a:off x="10676006" y="2348175"/>
            <a:ext cx="740673" cy="169053"/>
          </a:xfrm>
          <a:custGeom>
            <a:avLst/>
            <a:gdLst>
              <a:gd name="connsiteX0" fmla="*/ 351044 w 740673"/>
              <a:gd name="connsiteY0" fmla="*/ 169054 h 169053"/>
              <a:gd name="connsiteX1" fmla="*/ 0 w 740673"/>
              <a:gd name="connsiteY1" fmla="*/ 0 h 169053"/>
              <a:gd name="connsiteX2" fmla="*/ 389629 w 740673"/>
              <a:gd name="connsiteY2" fmla="*/ 0 h 169053"/>
              <a:gd name="connsiteX3" fmla="*/ 740674 w 740673"/>
              <a:gd name="connsiteY3" fmla="*/ 169054 h 169053"/>
              <a:gd name="connsiteX4" fmla="*/ 351044 w 740673"/>
              <a:gd name="connsiteY4" fmla="*/ 169054 h 169053"/>
              <a:gd name="connsiteX5" fmla="*/ 351044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351044" y="169054"/>
                </a:moveTo>
                <a:lnTo>
                  <a:pt x="0" y="0"/>
                </a:lnTo>
                <a:lnTo>
                  <a:pt x="389629" y="0"/>
                </a:lnTo>
                <a:lnTo>
                  <a:pt x="740674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B6693CFF-7702-4A60-2099-396EF7162087}"/>
              </a:ext>
            </a:extLst>
          </p:cNvPr>
          <p:cNvSpPr/>
          <p:nvPr/>
        </p:nvSpPr>
        <p:spPr>
          <a:xfrm>
            <a:off x="10676006" y="5424224"/>
            <a:ext cx="740673" cy="169053"/>
          </a:xfrm>
          <a:custGeom>
            <a:avLst/>
            <a:gdLst>
              <a:gd name="connsiteX0" fmla="*/ 351044 w 740673"/>
              <a:gd name="connsiteY0" fmla="*/ 169054 h 169053"/>
              <a:gd name="connsiteX1" fmla="*/ 0 w 740673"/>
              <a:gd name="connsiteY1" fmla="*/ 0 h 169053"/>
              <a:gd name="connsiteX2" fmla="*/ 389629 w 740673"/>
              <a:gd name="connsiteY2" fmla="*/ 0 h 169053"/>
              <a:gd name="connsiteX3" fmla="*/ 740674 w 740673"/>
              <a:gd name="connsiteY3" fmla="*/ 169054 h 169053"/>
              <a:gd name="connsiteX4" fmla="*/ 351044 w 740673"/>
              <a:gd name="connsiteY4" fmla="*/ 169054 h 169053"/>
              <a:gd name="connsiteX5" fmla="*/ 351044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351044" y="169054"/>
                </a:moveTo>
                <a:lnTo>
                  <a:pt x="0" y="0"/>
                </a:lnTo>
                <a:lnTo>
                  <a:pt x="389629" y="0"/>
                </a:lnTo>
                <a:lnTo>
                  <a:pt x="740674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C5DB83C4-0B54-9307-5943-F26D4ABE39AF}"/>
              </a:ext>
            </a:extLst>
          </p:cNvPr>
          <p:cNvSpPr/>
          <p:nvPr/>
        </p:nvSpPr>
        <p:spPr>
          <a:xfrm>
            <a:off x="10940349" y="1799261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39DCE69F-23FB-9428-68E5-84C0E04F768A}"/>
              </a:ext>
            </a:extLst>
          </p:cNvPr>
          <p:cNvSpPr/>
          <p:nvPr/>
        </p:nvSpPr>
        <p:spPr>
          <a:xfrm>
            <a:off x="10697420" y="3201714"/>
            <a:ext cx="476330" cy="379860"/>
          </a:xfrm>
          <a:custGeom>
            <a:avLst/>
            <a:gdLst>
              <a:gd name="connsiteX0" fmla="*/ 86700 w 476330"/>
              <a:gd name="connsiteY0" fmla="*/ 379861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1 h 379860"/>
              <a:gd name="connsiteX4" fmla="*/ 86700 w 476330"/>
              <a:gd name="connsiteY4" fmla="*/ 379861 h 379860"/>
              <a:gd name="connsiteX5" fmla="*/ 8670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0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0" y="379861"/>
                </a:lnTo>
                <a:lnTo>
                  <a:pt x="8670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53A7C1D1-0474-029A-1B4C-292AAAC2A8BC}"/>
              </a:ext>
            </a:extLst>
          </p:cNvPr>
          <p:cNvSpPr/>
          <p:nvPr/>
        </p:nvSpPr>
        <p:spPr>
          <a:xfrm>
            <a:off x="10697420" y="4570684"/>
            <a:ext cx="476330" cy="379860"/>
          </a:xfrm>
          <a:custGeom>
            <a:avLst/>
            <a:gdLst>
              <a:gd name="connsiteX0" fmla="*/ 86700 w 476330"/>
              <a:gd name="connsiteY0" fmla="*/ 379861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1 h 379860"/>
              <a:gd name="connsiteX4" fmla="*/ 86700 w 476330"/>
              <a:gd name="connsiteY4" fmla="*/ 379861 h 379860"/>
              <a:gd name="connsiteX5" fmla="*/ 8670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0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0" y="379861"/>
                </a:lnTo>
                <a:lnTo>
                  <a:pt x="8670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BE27D205-10B7-F58B-FBCB-65676736656D}"/>
              </a:ext>
            </a:extLst>
          </p:cNvPr>
          <p:cNvSpPr/>
          <p:nvPr/>
        </p:nvSpPr>
        <p:spPr>
          <a:xfrm>
            <a:off x="10940349" y="5973138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29DD4C8E-1A7B-91C3-87B5-4D3094238D4B}"/>
              </a:ext>
            </a:extLst>
          </p:cNvPr>
          <p:cNvSpPr/>
          <p:nvPr/>
        </p:nvSpPr>
        <p:spPr>
          <a:xfrm>
            <a:off x="10784120" y="6352999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60 w 632559"/>
              <a:gd name="connsiteY2" fmla="*/ 0 h 304624"/>
              <a:gd name="connsiteX3" fmla="*/ 389630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60" y="0"/>
                </a:lnTo>
                <a:lnTo>
                  <a:pt x="389630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34541DA5-20B8-3A86-198F-7D6223DAB7FB}"/>
              </a:ext>
            </a:extLst>
          </p:cNvPr>
          <p:cNvSpPr/>
          <p:nvPr/>
        </p:nvSpPr>
        <p:spPr>
          <a:xfrm>
            <a:off x="10784120" y="3886200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60 w 632559"/>
              <a:gd name="connsiteY2" fmla="*/ 0 h 304624"/>
              <a:gd name="connsiteX3" fmla="*/ 389630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60" y="0"/>
                </a:lnTo>
                <a:lnTo>
                  <a:pt x="389630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EA1DAEF6-2677-8990-AC4B-A09D541AF003}"/>
              </a:ext>
            </a:extLst>
          </p:cNvPr>
          <p:cNvSpPr/>
          <p:nvPr/>
        </p:nvSpPr>
        <p:spPr>
          <a:xfrm>
            <a:off x="10784120" y="2517229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60 w 632559"/>
              <a:gd name="connsiteY2" fmla="*/ 0 h 304624"/>
              <a:gd name="connsiteX3" fmla="*/ 389630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60" y="0"/>
                </a:lnTo>
                <a:lnTo>
                  <a:pt x="389630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3E2A609F-2D96-E0F9-9677-F0BBAA1B432E}"/>
              </a:ext>
            </a:extLst>
          </p:cNvPr>
          <p:cNvSpPr/>
          <p:nvPr/>
        </p:nvSpPr>
        <p:spPr>
          <a:xfrm>
            <a:off x="10784120" y="810151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60 w 632559"/>
              <a:gd name="connsiteY2" fmla="*/ 0 h 304624"/>
              <a:gd name="connsiteX3" fmla="*/ 389630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60" y="0"/>
                </a:lnTo>
                <a:lnTo>
                  <a:pt x="389630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A0B89891-A63C-E188-9BC3-FA1FC274190B}"/>
              </a:ext>
            </a:extLst>
          </p:cNvPr>
          <p:cNvSpPr/>
          <p:nvPr/>
        </p:nvSpPr>
        <p:spPr>
          <a:xfrm>
            <a:off x="-1358280" y="6352999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59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71150201-F430-2911-A1A8-BBE67E1129B2}"/>
              </a:ext>
            </a:extLst>
          </p:cNvPr>
          <p:cNvSpPr/>
          <p:nvPr/>
        </p:nvSpPr>
        <p:spPr>
          <a:xfrm>
            <a:off x="-1358280" y="3886200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59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0F5CA3DA-682C-D859-9F7C-388544D83901}"/>
              </a:ext>
            </a:extLst>
          </p:cNvPr>
          <p:cNvSpPr/>
          <p:nvPr/>
        </p:nvSpPr>
        <p:spPr>
          <a:xfrm>
            <a:off x="-1709323" y="2348175"/>
            <a:ext cx="632559" cy="304624"/>
          </a:xfrm>
          <a:custGeom>
            <a:avLst/>
            <a:gdLst>
              <a:gd name="connsiteX0" fmla="*/ 242930 w 632559"/>
              <a:gd name="connsiteY0" fmla="*/ 304625 h 304624"/>
              <a:gd name="connsiteX1" fmla="*/ 0 w 632559"/>
              <a:gd name="connsiteY1" fmla="*/ 0 h 304624"/>
              <a:gd name="connsiteX2" fmla="*/ 389629 w 632559"/>
              <a:gd name="connsiteY2" fmla="*/ 0 h 304624"/>
              <a:gd name="connsiteX3" fmla="*/ 632559 w 632559"/>
              <a:gd name="connsiteY3" fmla="*/ 304625 h 304624"/>
              <a:gd name="connsiteX4" fmla="*/ 242930 w 632559"/>
              <a:gd name="connsiteY4" fmla="*/ 304625 h 304624"/>
              <a:gd name="connsiteX5" fmla="*/ 24293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242930" y="304625"/>
                </a:moveTo>
                <a:lnTo>
                  <a:pt x="0" y="0"/>
                </a:lnTo>
                <a:lnTo>
                  <a:pt x="389629" y="0"/>
                </a:lnTo>
                <a:lnTo>
                  <a:pt x="632559" y="304625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1" name="Freeform: Shape 290">
            <a:extLst>
              <a:ext uri="{FF2B5EF4-FFF2-40B4-BE49-F238E27FC236}">
                <a16:creationId xmlns:a16="http://schemas.microsoft.com/office/drawing/2014/main" id="{DF8F292D-DA0F-86E0-C120-356C02E4CD1E}"/>
              </a:ext>
            </a:extLst>
          </p:cNvPr>
          <p:cNvSpPr/>
          <p:nvPr/>
        </p:nvSpPr>
        <p:spPr>
          <a:xfrm>
            <a:off x="-1202050" y="2821854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2" name="Freeform: Shape 291">
            <a:extLst>
              <a:ext uri="{FF2B5EF4-FFF2-40B4-BE49-F238E27FC236}">
                <a16:creationId xmlns:a16="http://schemas.microsoft.com/office/drawing/2014/main" id="{10C78206-4683-F87B-9D33-B2050400EE26}"/>
              </a:ext>
            </a:extLst>
          </p:cNvPr>
          <p:cNvSpPr/>
          <p:nvPr/>
        </p:nvSpPr>
        <p:spPr>
          <a:xfrm>
            <a:off x="-1444980" y="1419400"/>
            <a:ext cx="476330" cy="379860"/>
          </a:xfrm>
          <a:custGeom>
            <a:avLst/>
            <a:gdLst>
              <a:gd name="connsiteX0" fmla="*/ 0 w 476330"/>
              <a:gd name="connsiteY0" fmla="*/ 379861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1 h 379860"/>
              <a:gd name="connsiteX4" fmla="*/ 0 w 476330"/>
              <a:gd name="connsiteY4" fmla="*/ 379861 h 379860"/>
              <a:gd name="connsiteX5" fmla="*/ 0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1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3" name="Freeform: Shape 292">
            <a:extLst>
              <a:ext uri="{FF2B5EF4-FFF2-40B4-BE49-F238E27FC236}">
                <a16:creationId xmlns:a16="http://schemas.microsoft.com/office/drawing/2014/main" id="{B470E9E2-EFDF-DB00-2226-4FB462F43087}"/>
              </a:ext>
            </a:extLst>
          </p:cNvPr>
          <p:cNvSpPr/>
          <p:nvPr/>
        </p:nvSpPr>
        <p:spPr>
          <a:xfrm>
            <a:off x="-1202050" y="4190824"/>
            <a:ext cx="476330" cy="379860"/>
          </a:xfrm>
          <a:custGeom>
            <a:avLst/>
            <a:gdLst>
              <a:gd name="connsiteX0" fmla="*/ 0 w 476330"/>
              <a:gd name="connsiteY0" fmla="*/ 379860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0 h 379860"/>
              <a:gd name="connsiteX4" fmla="*/ 0 w 476330"/>
              <a:gd name="connsiteY4" fmla="*/ 379860 h 379860"/>
              <a:gd name="connsiteX5" fmla="*/ 0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0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0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4" name="Freeform: Shape 293">
            <a:extLst>
              <a:ext uri="{FF2B5EF4-FFF2-40B4-BE49-F238E27FC236}">
                <a16:creationId xmlns:a16="http://schemas.microsoft.com/office/drawing/2014/main" id="{8C674644-A5C3-A409-A096-5E2D4AAEDE8F}"/>
              </a:ext>
            </a:extLst>
          </p:cNvPr>
          <p:cNvSpPr/>
          <p:nvPr/>
        </p:nvSpPr>
        <p:spPr>
          <a:xfrm>
            <a:off x="-1444980" y="5593278"/>
            <a:ext cx="476330" cy="379860"/>
          </a:xfrm>
          <a:custGeom>
            <a:avLst/>
            <a:gdLst>
              <a:gd name="connsiteX0" fmla="*/ 0 w 476330"/>
              <a:gd name="connsiteY0" fmla="*/ 379860 h 379860"/>
              <a:gd name="connsiteX1" fmla="*/ 86701 w 476330"/>
              <a:gd name="connsiteY1" fmla="*/ 0 h 379860"/>
              <a:gd name="connsiteX2" fmla="*/ 476330 w 476330"/>
              <a:gd name="connsiteY2" fmla="*/ 0 h 379860"/>
              <a:gd name="connsiteX3" fmla="*/ 389629 w 476330"/>
              <a:gd name="connsiteY3" fmla="*/ 379860 h 379860"/>
              <a:gd name="connsiteX4" fmla="*/ 0 w 476330"/>
              <a:gd name="connsiteY4" fmla="*/ 379860 h 379860"/>
              <a:gd name="connsiteX5" fmla="*/ 0 w 476330"/>
              <a:gd name="connsiteY5" fmla="*/ 379860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0" y="379860"/>
                </a:moveTo>
                <a:lnTo>
                  <a:pt x="86701" y="0"/>
                </a:lnTo>
                <a:lnTo>
                  <a:pt x="476330" y="0"/>
                </a:lnTo>
                <a:lnTo>
                  <a:pt x="389629" y="379860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5" name="Freeform: Shape 294">
            <a:extLst>
              <a:ext uri="{FF2B5EF4-FFF2-40B4-BE49-F238E27FC236}">
                <a16:creationId xmlns:a16="http://schemas.microsoft.com/office/drawing/2014/main" id="{3B1EDED7-97BC-7391-016A-81BF93C06454}"/>
              </a:ext>
            </a:extLst>
          </p:cNvPr>
          <p:cNvSpPr/>
          <p:nvPr/>
        </p:nvSpPr>
        <p:spPr>
          <a:xfrm>
            <a:off x="-1709323" y="2179121"/>
            <a:ext cx="740673" cy="169053"/>
          </a:xfrm>
          <a:custGeom>
            <a:avLst/>
            <a:gdLst>
              <a:gd name="connsiteX0" fmla="*/ 0 w 740673"/>
              <a:gd name="connsiteY0" fmla="*/ 169054 h 169053"/>
              <a:gd name="connsiteX1" fmla="*/ 351044 w 740673"/>
              <a:gd name="connsiteY1" fmla="*/ 0 h 169053"/>
              <a:gd name="connsiteX2" fmla="*/ 740673 w 740673"/>
              <a:gd name="connsiteY2" fmla="*/ 0 h 169053"/>
              <a:gd name="connsiteX3" fmla="*/ 389629 w 740673"/>
              <a:gd name="connsiteY3" fmla="*/ 169054 h 169053"/>
              <a:gd name="connsiteX4" fmla="*/ 0 w 740673"/>
              <a:gd name="connsiteY4" fmla="*/ 169054 h 169053"/>
              <a:gd name="connsiteX5" fmla="*/ 0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0" y="169054"/>
                </a:moveTo>
                <a:lnTo>
                  <a:pt x="351044" y="0"/>
                </a:lnTo>
                <a:lnTo>
                  <a:pt x="740673" y="0"/>
                </a:lnTo>
                <a:lnTo>
                  <a:pt x="389629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6" name="Freeform: Shape 295">
            <a:extLst>
              <a:ext uri="{FF2B5EF4-FFF2-40B4-BE49-F238E27FC236}">
                <a16:creationId xmlns:a16="http://schemas.microsoft.com/office/drawing/2014/main" id="{45EECBD7-9363-C48E-A338-7F124C01FD1D}"/>
              </a:ext>
            </a:extLst>
          </p:cNvPr>
          <p:cNvSpPr/>
          <p:nvPr/>
        </p:nvSpPr>
        <p:spPr>
          <a:xfrm>
            <a:off x="-1466394" y="4950545"/>
            <a:ext cx="740673" cy="169053"/>
          </a:xfrm>
          <a:custGeom>
            <a:avLst/>
            <a:gdLst>
              <a:gd name="connsiteX0" fmla="*/ 0 w 740673"/>
              <a:gd name="connsiteY0" fmla="*/ 169054 h 169053"/>
              <a:gd name="connsiteX1" fmla="*/ 351044 w 740673"/>
              <a:gd name="connsiteY1" fmla="*/ 0 h 169053"/>
              <a:gd name="connsiteX2" fmla="*/ 740673 w 740673"/>
              <a:gd name="connsiteY2" fmla="*/ 0 h 169053"/>
              <a:gd name="connsiteX3" fmla="*/ 389629 w 740673"/>
              <a:gd name="connsiteY3" fmla="*/ 169054 h 169053"/>
              <a:gd name="connsiteX4" fmla="*/ 0 w 740673"/>
              <a:gd name="connsiteY4" fmla="*/ 169054 h 169053"/>
              <a:gd name="connsiteX5" fmla="*/ 0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0" y="169054"/>
                </a:moveTo>
                <a:lnTo>
                  <a:pt x="351044" y="0"/>
                </a:lnTo>
                <a:lnTo>
                  <a:pt x="740673" y="0"/>
                </a:lnTo>
                <a:lnTo>
                  <a:pt x="389629" y="16905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7" name="Freeform: Shape 296">
            <a:extLst>
              <a:ext uri="{FF2B5EF4-FFF2-40B4-BE49-F238E27FC236}">
                <a16:creationId xmlns:a16="http://schemas.microsoft.com/office/drawing/2014/main" id="{2D202FB3-BDD3-CACE-28BE-28F3484B9529}"/>
              </a:ext>
            </a:extLst>
          </p:cNvPr>
          <p:cNvSpPr/>
          <p:nvPr/>
        </p:nvSpPr>
        <p:spPr>
          <a:xfrm>
            <a:off x="-1709323" y="5424224"/>
            <a:ext cx="740673" cy="169053"/>
          </a:xfrm>
          <a:custGeom>
            <a:avLst/>
            <a:gdLst>
              <a:gd name="connsiteX0" fmla="*/ 351044 w 740673"/>
              <a:gd name="connsiteY0" fmla="*/ 169054 h 169053"/>
              <a:gd name="connsiteX1" fmla="*/ 0 w 740673"/>
              <a:gd name="connsiteY1" fmla="*/ 0 h 169053"/>
              <a:gd name="connsiteX2" fmla="*/ 389629 w 740673"/>
              <a:gd name="connsiteY2" fmla="*/ 0 h 169053"/>
              <a:gd name="connsiteX3" fmla="*/ 740673 w 740673"/>
              <a:gd name="connsiteY3" fmla="*/ 169054 h 169053"/>
              <a:gd name="connsiteX4" fmla="*/ 351044 w 740673"/>
              <a:gd name="connsiteY4" fmla="*/ 169054 h 169053"/>
              <a:gd name="connsiteX5" fmla="*/ 351044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351044" y="169054"/>
                </a:moveTo>
                <a:lnTo>
                  <a:pt x="0" y="0"/>
                </a:lnTo>
                <a:lnTo>
                  <a:pt x="389629" y="0"/>
                </a:lnTo>
                <a:lnTo>
                  <a:pt x="740673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8" name="Freeform: Shape 297">
            <a:extLst>
              <a:ext uri="{FF2B5EF4-FFF2-40B4-BE49-F238E27FC236}">
                <a16:creationId xmlns:a16="http://schemas.microsoft.com/office/drawing/2014/main" id="{75DE03CE-2F66-6CDA-A9CE-549328E25B17}"/>
              </a:ext>
            </a:extLst>
          </p:cNvPr>
          <p:cNvSpPr/>
          <p:nvPr/>
        </p:nvSpPr>
        <p:spPr>
          <a:xfrm>
            <a:off x="-1466394" y="2652800"/>
            <a:ext cx="740673" cy="169053"/>
          </a:xfrm>
          <a:custGeom>
            <a:avLst/>
            <a:gdLst>
              <a:gd name="connsiteX0" fmla="*/ 351044 w 740673"/>
              <a:gd name="connsiteY0" fmla="*/ 169054 h 169053"/>
              <a:gd name="connsiteX1" fmla="*/ 0 w 740673"/>
              <a:gd name="connsiteY1" fmla="*/ 0 h 169053"/>
              <a:gd name="connsiteX2" fmla="*/ 389629 w 740673"/>
              <a:gd name="connsiteY2" fmla="*/ 0 h 169053"/>
              <a:gd name="connsiteX3" fmla="*/ 740673 w 740673"/>
              <a:gd name="connsiteY3" fmla="*/ 169054 h 169053"/>
              <a:gd name="connsiteX4" fmla="*/ 351044 w 740673"/>
              <a:gd name="connsiteY4" fmla="*/ 169054 h 169053"/>
              <a:gd name="connsiteX5" fmla="*/ 351044 w 740673"/>
              <a:gd name="connsiteY5" fmla="*/ 169054 h 169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40673" h="169053">
                <a:moveTo>
                  <a:pt x="351044" y="169054"/>
                </a:moveTo>
                <a:lnTo>
                  <a:pt x="0" y="0"/>
                </a:lnTo>
                <a:lnTo>
                  <a:pt x="389629" y="0"/>
                </a:lnTo>
                <a:lnTo>
                  <a:pt x="740673" y="169054"/>
                </a:lnTo>
                <a:lnTo>
                  <a:pt x="351044" y="169054"/>
                </a:lnTo>
                <a:lnTo>
                  <a:pt x="351044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9" name="Freeform: Shape 298">
            <a:extLst>
              <a:ext uri="{FF2B5EF4-FFF2-40B4-BE49-F238E27FC236}">
                <a16:creationId xmlns:a16="http://schemas.microsoft.com/office/drawing/2014/main" id="{E2578E37-5107-ACF2-F9D6-DE4AC27E6134}"/>
              </a:ext>
            </a:extLst>
          </p:cNvPr>
          <p:cNvSpPr/>
          <p:nvPr/>
        </p:nvSpPr>
        <p:spPr>
          <a:xfrm>
            <a:off x="-1202050" y="4570684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0" name="Freeform: Shape 299">
            <a:extLst>
              <a:ext uri="{FF2B5EF4-FFF2-40B4-BE49-F238E27FC236}">
                <a16:creationId xmlns:a16="http://schemas.microsoft.com/office/drawing/2014/main" id="{32929CA5-F472-5689-1814-D6D5F4A19520}"/>
              </a:ext>
            </a:extLst>
          </p:cNvPr>
          <p:cNvSpPr/>
          <p:nvPr/>
        </p:nvSpPr>
        <p:spPr>
          <a:xfrm>
            <a:off x="-1444980" y="5973138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1" name="Freeform: Shape 300">
            <a:extLst>
              <a:ext uri="{FF2B5EF4-FFF2-40B4-BE49-F238E27FC236}">
                <a16:creationId xmlns:a16="http://schemas.microsoft.com/office/drawing/2014/main" id="{99E2FF05-400F-D74B-786C-CE45DCD052DD}"/>
              </a:ext>
            </a:extLst>
          </p:cNvPr>
          <p:cNvSpPr/>
          <p:nvPr/>
        </p:nvSpPr>
        <p:spPr>
          <a:xfrm>
            <a:off x="-1202050" y="3201714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2" name="Freeform: Shape 301">
            <a:extLst>
              <a:ext uri="{FF2B5EF4-FFF2-40B4-BE49-F238E27FC236}">
                <a16:creationId xmlns:a16="http://schemas.microsoft.com/office/drawing/2014/main" id="{CC9039BD-6A87-695F-D82B-135F3AC1D5BD}"/>
              </a:ext>
            </a:extLst>
          </p:cNvPr>
          <p:cNvSpPr/>
          <p:nvPr/>
        </p:nvSpPr>
        <p:spPr>
          <a:xfrm>
            <a:off x="-1444980" y="1799261"/>
            <a:ext cx="476330" cy="379860"/>
          </a:xfrm>
          <a:custGeom>
            <a:avLst/>
            <a:gdLst>
              <a:gd name="connsiteX0" fmla="*/ 86701 w 476330"/>
              <a:gd name="connsiteY0" fmla="*/ 379861 h 379860"/>
              <a:gd name="connsiteX1" fmla="*/ 0 w 476330"/>
              <a:gd name="connsiteY1" fmla="*/ 0 h 379860"/>
              <a:gd name="connsiteX2" fmla="*/ 389629 w 476330"/>
              <a:gd name="connsiteY2" fmla="*/ 0 h 379860"/>
              <a:gd name="connsiteX3" fmla="*/ 476330 w 476330"/>
              <a:gd name="connsiteY3" fmla="*/ 379861 h 379860"/>
              <a:gd name="connsiteX4" fmla="*/ 86701 w 476330"/>
              <a:gd name="connsiteY4" fmla="*/ 379861 h 379860"/>
              <a:gd name="connsiteX5" fmla="*/ 86701 w 476330"/>
              <a:gd name="connsiteY5" fmla="*/ 379861 h 3798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76330" h="379860">
                <a:moveTo>
                  <a:pt x="86701" y="379861"/>
                </a:moveTo>
                <a:lnTo>
                  <a:pt x="0" y="0"/>
                </a:lnTo>
                <a:lnTo>
                  <a:pt x="389629" y="0"/>
                </a:lnTo>
                <a:lnTo>
                  <a:pt x="476330" y="379861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3" name="Freeform: Shape 302">
            <a:extLst>
              <a:ext uri="{FF2B5EF4-FFF2-40B4-BE49-F238E27FC236}">
                <a16:creationId xmlns:a16="http://schemas.microsoft.com/office/drawing/2014/main" id="{5A17B5CF-0FB8-0362-8C2F-522ECD645021}"/>
              </a:ext>
            </a:extLst>
          </p:cNvPr>
          <p:cNvSpPr/>
          <p:nvPr/>
        </p:nvSpPr>
        <p:spPr>
          <a:xfrm>
            <a:off x="-1358280" y="1114776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29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4" name="Freeform: Shape 303">
            <a:extLst>
              <a:ext uri="{FF2B5EF4-FFF2-40B4-BE49-F238E27FC236}">
                <a16:creationId xmlns:a16="http://schemas.microsoft.com/office/drawing/2014/main" id="{54FB4CE1-1BEB-59B3-642E-1E6613404050}"/>
              </a:ext>
            </a:extLst>
          </p:cNvPr>
          <p:cNvSpPr/>
          <p:nvPr/>
        </p:nvSpPr>
        <p:spPr>
          <a:xfrm>
            <a:off x="-1358280" y="3581575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29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5" name="Freeform: Shape 304">
            <a:extLst>
              <a:ext uri="{FF2B5EF4-FFF2-40B4-BE49-F238E27FC236}">
                <a16:creationId xmlns:a16="http://schemas.microsoft.com/office/drawing/2014/main" id="{405FDC73-3F25-AD33-3A7C-FA629C4DF178}"/>
              </a:ext>
            </a:extLst>
          </p:cNvPr>
          <p:cNvSpPr/>
          <p:nvPr/>
        </p:nvSpPr>
        <p:spPr>
          <a:xfrm>
            <a:off x="-1709323" y="5119599"/>
            <a:ext cx="632559" cy="304624"/>
          </a:xfrm>
          <a:custGeom>
            <a:avLst/>
            <a:gdLst>
              <a:gd name="connsiteX0" fmla="*/ 0 w 632559"/>
              <a:gd name="connsiteY0" fmla="*/ 304625 h 304624"/>
              <a:gd name="connsiteX1" fmla="*/ 242930 w 632559"/>
              <a:gd name="connsiteY1" fmla="*/ 0 h 304624"/>
              <a:gd name="connsiteX2" fmla="*/ 632559 w 632559"/>
              <a:gd name="connsiteY2" fmla="*/ 0 h 304624"/>
              <a:gd name="connsiteX3" fmla="*/ 389629 w 632559"/>
              <a:gd name="connsiteY3" fmla="*/ 304625 h 304624"/>
              <a:gd name="connsiteX4" fmla="*/ 0 w 632559"/>
              <a:gd name="connsiteY4" fmla="*/ 304625 h 304624"/>
              <a:gd name="connsiteX5" fmla="*/ 0 w 632559"/>
              <a:gd name="connsiteY5" fmla="*/ 304625 h 3046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32559" h="304624">
                <a:moveTo>
                  <a:pt x="0" y="304625"/>
                </a:moveTo>
                <a:lnTo>
                  <a:pt x="242930" y="0"/>
                </a:lnTo>
                <a:lnTo>
                  <a:pt x="632559" y="0"/>
                </a:lnTo>
                <a:lnTo>
                  <a:pt x="389629" y="30462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6" name="Freeform: Shape 305">
            <a:extLst>
              <a:ext uri="{FF2B5EF4-FFF2-40B4-BE49-F238E27FC236}">
                <a16:creationId xmlns:a16="http://schemas.microsoft.com/office/drawing/2014/main" id="{BA1D0F6E-1B74-BC10-FBC7-CDCFAA207075}"/>
              </a:ext>
            </a:extLst>
          </p:cNvPr>
          <p:cNvSpPr/>
          <p:nvPr/>
        </p:nvSpPr>
        <p:spPr>
          <a:xfrm>
            <a:off x="4942499" y="3886200"/>
            <a:ext cx="329630" cy="684484"/>
          </a:xfrm>
          <a:custGeom>
            <a:avLst/>
            <a:gdLst>
              <a:gd name="connsiteX0" fmla="*/ 0 w 329630"/>
              <a:gd name="connsiteY0" fmla="*/ 379861 h 684484"/>
              <a:gd name="connsiteX1" fmla="*/ 86701 w 329630"/>
              <a:gd name="connsiteY1" fmla="*/ 0 h 684484"/>
              <a:gd name="connsiteX2" fmla="*/ 329631 w 329630"/>
              <a:gd name="connsiteY2" fmla="*/ 304625 h 684484"/>
              <a:gd name="connsiteX3" fmla="*/ 242930 w 329630"/>
              <a:gd name="connsiteY3" fmla="*/ 684485 h 684484"/>
              <a:gd name="connsiteX4" fmla="*/ 0 w 329630"/>
              <a:gd name="connsiteY4" fmla="*/ 379861 h 684484"/>
              <a:gd name="connsiteX5" fmla="*/ 0 w 329630"/>
              <a:gd name="connsiteY5" fmla="*/ 379861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7" name="Freeform: Shape 306">
            <a:extLst>
              <a:ext uri="{FF2B5EF4-FFF2-40B4-BE49-F238E27FC236}">
                <a16:creationId xmlns:a16="http://schemas.microsoft.com/office/drawing/2014/main" id="{4301622A-C3F6-01B6-9779-96E9C14E4924}"/>
              </a:ext>
            </a:extLst>
          </p:cNvPr>
          <p:cNvSpPr/>
          <p:nvPr/>
        </p:nvSpPr>
        <p:spPr>
          <a:xfrm>
            <a:off x="6363847" y="3201714"/>
            <a:ext cx="329631" cy="684485"/>
          </a:xfrm>
          <a:custGeom>
            <a:avLst/>
            <a:gdLst>
              <a:gd name="connsiteX0" fmla="*/ 0 w 329631"/>
              <a:gd name="connsiteY0" fmla="*/ 379861 h 684485"/>
              <a:gd name="connsiteX1" fmla="*/ 86701 w 329631"/>
              <a:gd name="connsiteY1" fmla="*/ 0 h 684485"/>
              <a:gd name="connsiteX2" fmla="*/ 329631 w 329631"/>
              <a:gd name="connsiteY2" fmla="*/ 304624 h 684485"/>
              <a:gd name="connsiteX3" fmla="*/ 242930 w 329631"/>
              <a:gd name="connsiteY3" fmla="*/ 684485 h 684485"/>
              <a:gd name="connsiteX4" fmla="*/ 0 w 329631"/>
              <a:gd name="connsiteY4" fmla="*/ 379861 h 684485"/>
              <a:gd name="connsiteX5" fmla="*/ 0 w 329631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1" h="684485">
                <a:moveTo>
                  <a:pt x="0" y="379861"/>
                </a:moveTo>
                <a:lnTo>
                  <a:pt x="86701" y="0"/>
                </a:lnTo>
                <a:lnTo>
                  <a:pt x="329631" y="304624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8" name="Freeform: Shape 307">
            <a:extLst>
              <a:ext uri="{FF2B5EF4-FFF2-40B4-BE49-F238E27FC236}">
                <a16:creationId xmlns:a16="http://schemas.microsoft.com/office/drawing/2014/main" id="{CA0F8BF1-348C-D05A-DA3D-FBADF6D086E9}"/>
              </a:ext>
            </a:extLst>
          </p:cNvPr>
          <p:cNvSpPr/>
          <p:nvPr/>
        </p:nvSpPr>
        <p:spPr>
          <a:xfrm>
            <a:off x="3715966" y="5424224"/>
            <a:ext cx="329630" cy="684484"/>
          </a:xfrm>
          <a:custGeom>
            <a:avLst/>
            <a:gdLst>
              <a:gd name="connsiteX0" fmla="*/ 0 w 329630"/>
              <a:gd name="connsiteY0" fmla="*/ 379860 h 684484"/>
              <a:gd name="connsiteX1" fmla="*/ 86701 w 329630"/>
              <a:gd name="connsiteY1" fmla="*/ 0 h 684484"/>
              <a:gd name="connsiteX2" fmla="*/ 329631 w 329630"/>
              <a:gd name="connsiteY2" fmla="*/ 304625 h 684484"/>
              <a:gd name="connsiteX3" fmla="*/ 242930 w 329630"/>
              <a:gd name="connsiteY3" fmla="*/ 684485 h 684484"/>
              <a:gd name="connsiteX4" fmla="*/ 0 w 329630"/>
              <a:gd name="connsiteY4" fmla="*/ 379860 h 684484"/>
              <a:gd name="connsiteX5" fmla="*/ 0 w 329630"/>
              <a:gd name="connsiteY5" fmla="*/ 379860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79860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9" name="Freeform: Shape 308">
            <a:extLst>
              <a:ext uri="{FF2B5EF4-FFF2-40B4-BE49-F238E27FC236}">
                <a16:creationId xmlns:a16="http://schemas.microsoft.com/office/drawing/2014/main" id="{89BA97A7-683B-2066-7B3C-530CFD816CB8}"/>
              </a:ext>
            </a:extLst>
          </p:cNvPr>
          <p:cNvSpPr/>
          <p:nvPr/>
        </p:nvSpPr>
        <p:spPr>
          <a:xfrm>
            <a:off x="7347450" y="1968315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0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0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0" name="Freeform: Shape 309">
            <a:extLst>
              <a:ext uri="{FF2B5EF4-FFF2-40B4-BE49-F238E27FC236}">
                <a16:creationId xmlns:a16="http://schemas.microsoft.com/office/drawing/2014/main" id="{BE526054-E5B9-8DD0-49CC-E50078D1F77E}"/>
              </a:ext>
            </a:extLst>
          </p:cNvPr>
          <p:cNvSpPr/>
          <p:nvPr/>
        </p:nvSpPr>
        <p:spPr>
          <a:xfrm>
            <a:off x="2030274" y="6657623"/>
            <a:ext cx="329630" cy="684484"/>
          </a:xfrm>
          <a:custGeom>
            <a:avLst/>
            <a:gdLst>
              <a:gd name="connsiteX0" fmla="*/ 0 w 329630"/>
              <a:gd name="connsiteY0" fmla="*/ 379861 h 684484"/>
              <a:gd name="connsiteX1" fmla="*/ 86701 w 329630"/>
              <a:gd name="connsiteY1" fmla="*/ 0 h 684484"/>
              <a:gd name="connsiteX2" fmla="*/ 329631 w 329630"/>
              <a:gd name="connsiteY2" fmla="*/ 304625 h 684484"/>
              <a:gd name="connsiteX3" fmla="*/ 242930 w 329630"/>
              <a:gd name="connsiteY3" fmla="*/ 684485 h 684484"/>
              <a:gd name="connsiteX4" fmla="*/ 0 w 329630"/>
              <a:gd name="connsiteY4" fmla="*/ 379861 h 684484"/>
              <a:gd name="connsiteX5" fmla="*/ 0 w 329630"/>
              <a:gd name="connsiteY5" fmla="*/ 379861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1" name="Freeform: Shape 310">
            <a:extLst>
              <a:ext uri="{FF2B5EF4-FFF2-40B4-BE49-F238E27FC236}">
                <a16:creationId xmlns:a16="http://schemas.microsoft.com/office/drawing/2014/main" id="{A0449339-B36A-F3CF-7082-8CF87DEB7B6E}"/>
              </a:ext>
            </a:extLst>
          </p:cNvPr>
          <p:cNvSpPr/>
          <p:nvPr/>
        </p:nvSpPr>
        <p:spPr>
          <a:xfrm>
            <a:off x="9119842" y="1114776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0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0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2" name="Freeform: Shape 311">
            <a:extLst>
              <a:ext uri="{FF2B5EF4-FFF2-40B4-BE49-F238E27FC236}">
                <a16:creationId xmlns:a16="http://schemas.microsoft.com/office/drawing/2014/main" id="{FC86869C-FDA0-83A9-0680-EBB3185691EE}"/>
              </a:ext>
            </a:extLst>
          </p:cNvPr>
          <p:cNvSpPr/>
          <p:nvPr/>
        </p:nvSpPr>
        <p:spPr>
          <a:xfrm>
            <a:off x="959970" y="7511162"/>
            <a:ext cx="329630" cy="684485"/>
          </a:xfrm>
          <a:custGeom>
            <a:avLst/>
            <a:gdLst>
              <a:gd name="connsiteX0" fmla="*/ 0 w 329630"/>
              <a:gd name="connsiteY0" fmla="*/ 379860 h 684485"/>
              <a:gd name="connsiteX1" fmla="*/ 86701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0 h 684485"/>
              <a:gd name="connsiteX5" fmla="*/ 0 w 329630"/>
              <a:gd name="connsiteY5" fmla="*/ 379860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0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3" name="Freeform: Shape 312">
            <a:extLst>
              <a:ext uri="{FF2B5EF4-FFF2-40B4-BE49-F238E27FC236}">
                <a16:creationId xmlns:a16="http://schemas.microsoft.com/office/drawing/2014/main" id="{1C107C87-165D-4732-5254-D37A8E36FCBE}"/>
              </a:ext>
            </a:extLst>
          </p:cNvPr>
          <p:cNvSpPr/>
          <p:nvPr/>
        </p:nvSpPr>
        <p:spPr>
          <a:xfrm>
            <a:off x="10346375" y="-423247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4" name="Freeform: Shape 313">
            <a:extLst>
              <a:ext uri="{FF2B5EF4-FFF2-40B4-BE49-F238E27FC236}">
                <a16:creationId xmlns:a16="http://schemas.microsoft.com/office/drawing/2014/main" id="{70FE252C-E7AE-AEA8-CDBD-2325E5AE8D62}"/>
              </a:ext>
            </a:extLst>
          </p:cNvPr>
          <p:cNvSpPr/>
          <p:nvPr/>
        </p:nvSpPr>
        <p:spPr>
          <a:xfrm>
            <a:off x="4435225" y="4950545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5" name="Freeform: Shape 314">
            <a:extLst>
              <a:ext uri="{FF2B5EF4-FFF2-40B4-BE49-F238E27FC236}">
                <a16:creationId xmlns:a16="http://schemas.microsoft.com/office/drawing/2014/main" id="{1B1FDE23-A012-B249-265F-8A2569E1F674}"/>
              </a:ext>
            </a:extLst>
          </p:cNvPr>
          <p:cNvSpPr/>
          <p:nvPr/>
        </p:nvSpPr>
        <p:spPr>
          <a:xfrm>
            <a:off x="5769873" y="3886200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4 w 593973"/>
              <a:gd name="connsiteY2" fmla="*/ 304625 h 473678"/>
              <a:gd name="connsiteX3" fmla="*/ 242930 w 593973"/>
              <a:gd name="connsiteY3" fmla="*/ 473678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6" name="Freeform: Shape 315">
            <a:extLst>
              <a:ext uri="{FF2B5EF4-FFF2-40B4-BE49-F238E27FC236}">
                <a16:creationId xmlns:a16="http://schemas.microsoft.com/office/drawing/2014/main" id="{19AF4680-E126-7075-4BBD-3728B393F556}"/>
              </a:ext>
            </a:extLst>
          </p:cNvPr>
          <p:cNvSpPr/>
          <p:nvPr/>
        </p:nvSpPr>
        <p:spPr>
          <a:xfrm>
            <a:off x="3364922" y="5804084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7" name="Freeform: Shape 316">
            <a:extLst>
              <a:ext uri="{FF2B5EF4-FFF2-40B4-BE49-F238E27FC236}">
                <a16:creationId xmlns:a16="http://schemas.microsoft.com/office/drawing/2014/main" id="{C92A2B44-DE24-EC4F-9473-8F4B487CB60B}"/>
              </a:ext>
            </a:extLst>
          </p:cNvPr>
          <p:cNvSpPr/>
          <p:nvPr/>
        </p:nvSpPr>
        <p:spPr>
          <a:xfrm>
            <a:off x="6450547" y="3032660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8" name="Freeform: Shape 317">
            <a:extLst>
              <a:ext uri="{FF2B5EF4-FFF2-40B4-BE49-F238E27FC236}">
                <a16:creationId xmlns:a16="http://schemas.microsoft.com/office/drawing/2014/main" id="{E5368665-06C9-8586-7C3A-17D1E24AB89C}"/>
              </a:ext>
            </a:extLst>
          </p:cNvPr>
          <p:cNvSpPr/>
          <p:nvPr/>
        </p:nvSpPr>
        <p:spPr>
          <a:xfrm>
            <a:off x="2116975" y="6488569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4 w 593973"/>
              <a:gd name="connsiteY2" fmla="*/ 304625 h 473678"/>
              <a:gd name="connsiteX3" fmla="*/ 242930 w 593973"/>
              <a:gd name="connsiteY3" fmla="*/ 473678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9" name="Freeform: Shape 318">
            <a:extLst>
              <a:ext uri="{FF2B5EF4-FFF2-40B4-BE49-F238E27FC236}">
                <a16:creationId xmlns:a16="http://schemas.microsoft.com/office/drawing/2014/main" id="{4AFCADCB-7C4F-63CF-B76E-7F6B3E5E4D8A}"/>
              </a:ext>
            </a:extLst>
          </p:cNvPr>
          <p:cNvSpPr/>
          <p:nvPr/>
        </p:nvSpPr>
        <p:spPr>
          <a:xfrm>
            <a:off x="7434151" y="1799261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0" name="Freeform: Shape 319">
            <a:extLst>
              <a:ext uri="{FF2B5EF4-FFF2-40B4-BE49-F238E27FC236}">
                <a16:creationId xmlns:a16="http://schemas.microsoft.com/office/drawing/2014/main" id="{2E6DD197-86C2-45E5-19DE-67E0208A356F}"/>
              </a:ext>
            </a:extLst>
          </p:cNvPr>
          <p:cNvSpPr/>
          <p:nvPr/>
        </p:nvSpPr>
        <p:spPr>
          <a:xfrm>
            <a:off x="1046671" y="7342108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4 w 593973"/>
              <a:gd name="connsiteY2" fmla="*/ 304624 h 473678"/>
              <a:gd name="connsiteX3" fmla="*/ 242930 w 593973"/>
              <a:gd name="connsiteY3" fmla="*/ 473679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4" y="304624"/>
                </a:lnTo>
                <a:lnTo>
                  <a:pt x="242930" y="473679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1" name="Freeform: Shape 320">
            <a:extLst>
              <a:ext uri="{FF2B5EF4-FFF2-40B4-BE49-F238E27FC236}">
                <a16:creationId xmlns:a16="http://schemas.microsoft.com/office/drawing/2014/main" id="{C9773A22-61A7-3A6B-53A5-73FE8D92E776}"/>
              </a:ext>
            </a:extLst>
          </p:cNvPr>
          <p:cNvSpPr/>
          <p:nvPr/>
        </p:nvSpPr>
        <p:spPr>
          <a:xfrm>
            <a:off x="8768798" y="1494636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2" name="Freeform: Shape 321">
            <a:extLst>
              <a:ext uri="{FF2B5EF4-FFF2-40B4-BE49-F238E27FC236}">
                <a16:creationId xmlns:a16="http://schemas.microsoft.com/office/drawing/2014/main" id="{5386A7C0-D137-677A-2B64-81568556EFDB}"/>
              </a:ext>
            </a:extLst>
          </p:cNvPr>
          <p:cNvSpPr/>
          <p:nvPr/>
        </p:nvSpPr>
        <p:spPr>
          <a:xfrm>
            <a:off x="14952" y="8026594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4 w 593973"/>
              <a:gd name="connsiteY2" fmla="*/ 304624 h 473678"/>
              <a:gd name="connsiteX3" fmla="*/ 242930 w 593973"/>
              <a:gd name="connsiteY3" fmla="*/ 473678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4" y="304624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3" name="Freeform: Shape 322">
            <a:extLst>
              <a:ext uri="{FF2B5EF4-FFF2-40B4-BE49-F238E27FC236}">
                <a16:creationId xmlns:a16="http://schemas.microsoft.com/office/drawing/2014/main" id="{4F329433-DE21-15E5-D1AC-C017A793295B}"/>
              </a:ext>
            </a:extLst>
          </p:cNvPr>
          <p:cNvSpPr/>
          <p:nvPr/>
        </p:nvSpPr>
        <p:spPr>
          <a:xfrm>
            <a:off x="9752401" y="261237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4" name="Freeform: Shape 323">
            <a:extLst>
              <a:ext uri="{FF2B5EF4-FFF2-40B4-BE49-F238E27FC236}">
                <a16:creationId xmlns:a16="http://schemas.microsoft.com/office/drawing/2014/main" id="{E86CD843-E953-C415-46C2-2C75CF463BD2}"/>
              </a:ext>
            </a:extLst>
          </p:cNvPr>
          <p:cNvSpPr/>
          <p:nvPr/>
        </p:nvSpPr>
        <p:spPr>
          <a:xfrm>
            <a:off x="3013878" y="5804084"/>
            <a:ext cx="593974" cy="473678"/>
          </a:xfrm>
          <a:custGeom>
            <a:avLst/>
            <a:gdLst>
              <a:gd name="connsiteX0" fmla="*/ 242930 w 593974"/>
              <a:gd name="connsiteY0" fmla="*/ 304625 h 473678"/>
              <a:gd name="connsiteX1" fmla="*/ 0 w 593974"/>
              <a:gd name="connsiteY1" fmla="*/ 0 h 473678"/>
              <a:gd name="connsiteX2" fmla="*/ 351044 w 593974"/>
              <a:gd name="connsiteY2" fmla="*/ 169054 h 473678"/>
              <a:gd name="connsiteX3" fmla="*/ 593974 w 593974"/>
              <a:gd name="connsiteY3" fmla="*/ 473678 h 473678"/>
              <a:gd name="connsiteX4" fmla="*/ 242930 w 593974"/>
              <a:gd name="connsiteY4" fmla="*/ 304625 h 473678"/>
              <a:gd name="connsiteX5" fmla="*/ 24293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304625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8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5" name="Freeform: Shape 324">
            <a:extLst>
              <a:ext uri="{FF2B5EF4-FFF2-40B4-BE49-F238E27FC236}">
                <a16:creationId xmlns:a16="http://schemas.microsoft.com/office/drawing/2014/main" id="{443D95EF-DDA4-B460-2877-C4225E34C575}"/>
              </a:ext>
            </a:extLst>
          </p:cNvPr>
          <p:cNvSpPr/>
          <p:nvPr/>
        </p:nvSpPr>
        <p:spPr>
          <a:xfrm>
            <a:off x="5418829" y="3886200"/>
            <a:ext cx="593973" cy="473678"/>
          </a:xfrm>
          <a:custGeom>
            <a:avLst/>
            <a:gdLst>
              <a:gd name="connsiteX0" fmla="*/ 242930 w 593973"/>
              <a:gd name="connsiteY0" fmla="*/ 304625 h 473678"/>
              <a:gd name="connsiteX1" fmla="*/ 0 w 593973"/>
              <a:gd name="connsiteY1" fmla="*/ 0 h 473678"/>
              <a:gd name="connsiteX2" fmla="*/ 351044 w 593973"/>
              <a:gd name="connsiteY2" fmla="*/ 169054 h 473678"/>
              <a:gd name="connsiteX3" fmla="*/ 593974 w 593973"/>
              <a:gd name="connsiteY3" fmla="*/ 473678 h 473678"/>
              <a:gd name="connsiteX4" fmla="*/ 242930 w 593973"/>
              <a:gd name="connsiteY4" fmla="*/ 304625 h 473678"/>
              <a:gd name="connsiteX5" fmla="*/ 24293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242930" y="304625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8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6" name="Freeform: Shape 325">
            <a:extLst>
              <a:ext uri="{FF2B5EF4-FFF2-40B4-BE49-F238E27FC236}">
                <a16:creationId xmlns:a16="http://schemas.microsoft.com/office/drawing/2014/main" id="{3C8721E9-5298-E4A2-E7AF-70C6B003B0EA}"/>
              </a:ext>
            </a:extLst>
          </p:cNvPr>
          <p:cNvSpPr/>
          <p:nvPr/>
        </p:nvSpPr>
        <p:spPr>
          <a:xfrm>
            <a:off x="608926" y="7721969"/>
            <a:ext cx="593973" cy="473678"/>
          </a:xfrm>
          <a:custGeom>
            <a:avLst/>
            <a:gdLst>
              <a:gd name="connsiteX0" fmla="*/ 242930 w 593973"/>
              <a:gd name="connsiteY0" fmla="*/ 304625 h 473678"/>
              <a:gd name="connsiteX1" fmla="*/ 0 w 593973"/>
              <a:gd name="connsiteY1" fmla="*/ 0 h 473678"/>
              <a:gd name="connsiteX2" fmla="*/ 351044 w 593973"/>
              <a:gd name="connsiteY2" fmla="*/ 169054 h 473678"/>
              <a:gd name="connsiteX3" fmla="*/ 593974 w 593973"/>
              <a:gd name="connsiteY3" fmla="*/ 473679 h 473678"/>
              <a:gd name="connsiteX4" fmla="*/ 242930 w 593973"/>
              <a:gd name="connsiteY4" fmla="*/ 304625 h 473678"/>
              <a:gd name="connsiteX5" fmla="*/ 24293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242930" y="304625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9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7" name="Freeform: Shape 326">
            <a:extLst>
              <a:ext uri="{FF2B5EF4-FFF2-40B4-BE49-F238E27FC236}">
                <a16:creationId xmlns:a16="http://schemas.microsoft.com/office/drawing/2014/main" id="{0FE57090-82DC-6645-55F9-751C81EF36C1}"/>
              </a:ext>
            </a:extLst>
          </p:cNvPr>
          <p:cNvSpPr/>
          <p:nvPr/>
        </p:nvSpPr>
        <p:spPr>
          <a:xfrm>
            <a:off x="7785195" y="1799261"/>
            <a:ext cx="593974" cy="473678"/>
          </a:xfrm>
          <a:custGeom>
            <a:avLst/>
            <a:gdLst>
              <a:gd name="connsiteX0" fmla="*/ 242930 w 593974"/>
              <a:gd name="connsiteY0" fmla="*/ 304625 h 473678"/>
              <a:gd name="connsiteX1" fmla="*/ 0 w 593974"/>
              <a:gd name="connsiteY1" fmla="*/ 0 h 473678"/>
              <a:gd name="connsiteX2" fmla="*/ 351044 w 593974"/>
              <a:gd name="connsiteY2" fmla="*/ 169054 h 473678"/>
              <a:gd name="connsiteX3" fmla="*/ 593974 w 593974"/>
              <a:gd name="connsiteY3" fmla="*/ 473678 h 473678"/>
              <a:gd name="connsiteX4" fmla="*/ 242930 w 593974"/>
              <a:gd name="connsiteY4" fmla="*/ 304625 h 473678"/>
              <a:gd name="connsiteX5" fmla="*/ 24293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304625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8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8" name="Freeform: Shape 327">
            <a:extLst>
              <a:ext uri="{FF2B5EF4-FFF2-40B4-BE49-F238E27FC236}">
                <a16:creationId xmlns:a16="http://schemas.microsoft.com/office/drawing/2014/main" id="{B9F30E3D-8D2D-9863-6062-4454033A45FF}"/>
              </a:ext>
            </a:extLst>
          </p:cNvPr>
          <p:cNvSpPr/>
          <p:nvPr/>
        </p:nvSpPr>
        <p:spPr>
          <a:xfrm>
            <a:off x="10433076" y="-423247"/>
            <a:ext cx="593974" cy="473678"/>
          </a:xfrm>
          <a:custGeom>
            <a:avLst/>
            <a:gdLst>
              <a:gd name="connsiteX0" fmla="*/ 242930 w 593974"/>
              <a:gd name="connsiteY0" fmla="*/ 304625 h 473678"/>
              <a:gd name="connsiteX1" fmla="*/ 0 w 593974"/>
              <a:gd name="connsiteY1" fmla="*/ 0 h 473678"/>
              <a:gd name="connsiteX2" fmla="*/ 351044 w 593974"/>
              <a:gd name="connsiteY2" fmla="*/ 169054 h 473678"/>
              <a:gd name="connsiteX3" fmla="*/ 593974 w 593974"/>
              <a:gd name="connsiteY3" fmla="*/ 473678 h 473678"/>
              <a:gd name="connsiteX4" fmla="*/ 242930 w 593974"/>
              <a:gd name="connsiteY4" fmla="*/ 304625 h 473678"/>
              <a:gd name="connsiteX5" fmla="*/ 24293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304625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8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9" name="Freeform: Shape 328">
            <a:extLst>
              <a:ext uri="{FF2B5EF4-FFF2-40B4-BE49-F238E27FC236}">
                <a16:creationId xmlns:a16="http://schemas.microsoft.com/office/drawing/2014/main" id="{D810E28D-0223-D5EC-9010-9622FE985F24}"/>
              </a:ext>
            </a:extLst>
          </p:cNvPr>
          <p:cNvSpPr/>
          <p:nvPr/>
        </p:nvSpPr>
        <p:spPr>
          <a:xfrm>
            <a:off x="7347450" y="2348175"/>
            <a:ext cx="329630" cy="684485"/>
          </a:xfrm>
          <a:custGeom>
            <a:avLst/>
            <a:gdLst>
              <a:gd name="connsiteX0" fmla="*/ 86700 w 329630"/>
              <a:gd name="connsiteY0" fmla="*/ 379861 h 684485"/>
              <a:gd name="connsiteX1" fmla="*/ 0 w 329630"/>
              <a:gd name="connsiteY1" fmla="*/ 0 h 684485"/>
              <a:gd name="connsiteX2" fmla="*/ 242930 w 329630"/>
              <a:gd name="connsiteY2" fmla="*/ 304625 h 684485"/>
              <a:gd name="connsiteX3" fmla="*/ 329631 w 329630"/>
              <a:gd name="connsiteY3" fmla="*/ 684485 h 684485"/>
              <a:gd name="connsiteX4" fmla="*/ 86700 w 329630"/>
              <a:gd name="connsiteY4" fmla="*/ 379861 h 684485"/>
              <a:gd name="connsiteX5" fmla="*/ 8670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0" y="379861"/>
                </a:moveTo>
                <a:lnTo>
                  <a:pt x="0" y="0"/>
                </a:lnTo>
                <a:lnTo>
                  <a:pt x="242930" y="304625"/>
                </a:lnTo>
                <a:lnTo>
                  <a:pt x="329631" y="684485"/>
                </a:lnTo>
                <a:lnTo>
                  <a:pt x="86700" y="379861"/>
                </a:lnTo>
                <a:lnTo>
                  <a:pt x="8670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E7F341AD-6F8F-6F26-8B68-E2A3A02E53B0}"/>
              </a:ext>
            </a:extLst>
          </p:cNvPr>
          <p:cNvSpPr/>
          <p:nvPr/>
        </p:nvSpPr>
        <p:spPr>
          <a:xfrm>
            <a:off x="4942499" y="4266060"/>
            <a:ext cx="329630" cy="684484"/>
          </a:xfrm>
          <a:custGeom>
            <a:avLst/>
            <a:gdLst>
              <a:gd name="connsiteX0" fmla="*/ 86701 w 329630"/>
              <a:gd name="connsiteY0" fmla="*/ 379860 h 684484"/>
              <a:gd name="connsiteX1" fmla="*/ 0 w 329630"/>
              <a:gd name="connsiteY1" fmla="*/ 0 h 684484"/>
              <a:gd name="connsiteX2" fmla="*/ 242930 w 329630"/>
              <a:gd name="connsiteY2" fmla="*/ 304624 h 684484"/>
              <a:gd name="connsiteX3" fmla="*/ 329631 w 329630"/>
              <a:gd name="connsiteY3" fmla="*/ 684485 h 684484"/>
              <a:gd name="connsiteX4" fmla="*/ 86701 w 329630"/>
              <a:gd name="connsiteY4" fmla="*/ 379860 h 684484"/>
              <a:gd name="connsiteX5" fmla="*/ 86701 w 329630"/>
              <a:gd name="connsiteY5" fmla="*/ 379860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86701" y="379860"/>
                </a:moveTo>
                <a:lnTo>
                  <a:pt x="0" y="0"/>
                </a:lnTo>
                <a:lnTo>
                  <a:pt x="242930" y="304624"/>
                </a:lnTo>
                <a:lnTo>
                  <a:pt x="329631" y="684485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73116317-FB6D-8A23-DC97-22C79FF86823}"/>
              </a:ext>
            </a:extLst>
          </p:cNvPr>
          <p:cNvSpPr/>
          <p:nvPr/>
        </p:nvSpPr>
        <p:spPr>
          <a:xfrm>
            <a:off x="9752401" y="430291"/>
            <a:ext cx="329630" cy="684485"/>
          </a:xfrm>
          <a:custGeom>
            <a:avLst/>
            <a:gdLst>
              <a:gd name="connsiteX0" fmla="*/ 86701 w 329630"/>
              <a:gd name="connsiteY0" fmla="*/ 379861 h 684485"/>
              <a:gd name="connsiteX1" fmla="*/ 0 w 329630"/>
              <a:gd name="connsiteY1" fmla="*/ 0 h 684485"/>
              <a:gd name="connsiteX2" fmla="*/ 242930 w 329630"/>
              <a:gd name="connsiteY2" fmla="*/ 304625 h 684485"/>
              <a:gd name="connsiteX3" fmla="*/ 329631 w 329630"/>
              <a:gd name="connsiteY3" fmla="*/ 684485 h 684485"/>
              <a:gd name="connsiteX4" fmla="*/ 86701 w 329630"/>
              <a:gd name="connsiteY4" fmla="*/ 379861 h 684485"/>
              <a:gd name="connsiteX5" fmla="*/ 86701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79861"/>
                </a:moveTo>
                <a:lnTo>
                  <a:pt x="0" y="0"/>
                </a:lnTo>
                <a:lnTo>
                  <a:pt x="242930" y="304625"/>
                </a:lnTo>
                <a:lnTo>
                  <a:pt x="329631" y="68448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92FB152A-D840-02F0-0A5F-0174ABC53898}"/>
              </a:ext>
            </a:extLst>
          </p:cNvPr>
          <p:cNvSpPr/>
          <p:nvPr/>
        </p:nvSpPr>
        <p:spPr>
          <a:xfrm>
            <a:off x="2381318" y="6108709"/>
            <a:ext cx="329630" cy="684485"/>
          </a:xfrm>
          <a:custGeom>
            <a:avLst/>
            <a:gdLst>
              <a:gd name="connsiteX0" fmla="*/ 86701 w 329630"/>
              <a:gd name="connsiteY0" fmla="*/ 379861 h 684485"/>
              <a:gd name="connsiteX1" fmla="*/ 0 w 329630"/>
              <a:gd name="connsiteY1" fmla="*/ 0 h 684485"/>
              <a:gd name="connsiteX2" fmla="*/ 242930 w 329630"/>
              <a:gd name="connsiteY2" fmla="*/ 304625 h 684485"/>
              <a:gd name="connsiteX3" fmla="*/ 329631 w 329630"/>
              <a:gd name="connsiteY3" fmla="*/ 684485 h 684485"/>
              <a:gd name="connsiteX4" fmla="*/ 86701 w 329630"/>
              <a:gd name="connsiteY4" fmla="*/ 379861 h 684485"/>
              <a:gd name="connsiteX5" fmla="*/ 86701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79861"/>
                </a:moveTo>
                <a:lnTo>
                  <a:pt x="0" y="0"/>
                </a:lnTo>
                <a:lnTo>
                  <a:pt x="242930" y="304625"/>
                </a:lnTo>
                <a:lnTo>
                  <a:pt x="329631" y="68448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553BEAAA-5877-35EF-5C8D-283910AB4B45}"/>
              </a:ext>
            </a:extLst>
          </p:cNvPr>
          <p:cNvSpPr/>
          <p:nvPr/>
        </p:nvSpPr>
        <p:spPr>
          <a:xfrm>
            <a:off x="-374676" y="8195647"/>
            <a:ext cx="329630" cy="684484"/>
          </a:xfrm>
          <a:custGeom>
            <a:avLst/>
            <a:gdLst>
              <a:gd name="connsiteX0" fmla="*/ 86701 w 329630"/>
              <a:gd name="connsiteY0" fmla="*/ 379860 h 684484"/>
              <a:gd name="connsiteX1" fmla="*/ 0 w 329630"/>
              <a:gd name="connsiteY1" fmla="*/ 0 h 684484"/>
              <a:gd name="connsiteX2" fmla="*/ 242930 w 329630"/>
              <a:gd name="connsiteY2" fmla="*/ 304624 h 684484"/>
              <a:gd name="connsiteX3" fmla="*/ 329631 w 329630"/>
              <a:gd name="connsiteY3" fmla="*/ 684485 h 684484"/>
              <a:gd name="connsiteX4" fmla="*/ 86701 w 329630"/>
              <a:gd name="connsiteY4" fmla="*/ 379860 h 684484"/>
              <a:gd name="connsiteX5" fmla="*/ 86701 w 329630"/>
              <a:gd name="connsiteY5" fmla="*/ 379860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86701" y="379860"/>
                </a:moveTo>
                <a:lnTo>
                  <a:pt x="0" y="0"/>
                </a:lnTo>
                <a:lnTo>
                  <a:pt x="242930" y="304624"/>
                </a:lnTo>
                <a:lnTo>
                  <a:pt x="329631" y="684485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89A01EB4-8029-BE58-BC4E-65BE60641C5F}"/>
              </a:ext>
            </a:extLst>
          </p:cNvPr>
          <p:cNvSpPr/>
          <p:nvPr/>
        </p:nvSpPr>
        <p:spPr>
          <a:xfrm>
            <a:off x="6120917" y="3581575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60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55F4AACE-0CA0-AD38-C6B3-C900179F1B71}"/>
              </a:ext>
            </a:extLst>
          </p:cNvPr>
          <p:cNvSpPr/>
          <p:nvPr/>
        </p:nvSpPr>
        <p:spPr>
          <a:xfrm>
            <a:off x="4786269" y="4645921"/>
            <a:ext cx="485860" cy="609249"/>
          </a:xfrm>
          <a:custGeom>
            <a:avLst/>
            <a:gdLst>
              <a:gd name="connsiteX0" fmla="*/ 0 w 485860"/>
              <a:gd name="connsiteY0" fmla="*/ 304625 h 609249"/>
              <a:gd name="connsiteX1" fmla="*/ 242930 w 485860"/>
              <a:gd name="connsiteY1" fmla="*/ 0 h 609249"/>
              <a:gd name="connsiteX2" fmla="*/ 485860 w 485860"/>
              <a:gd name="connsiteY2" fmla="*/ 304625 h 609249"/>
              <a:gd name="connsiteX3" fmla="*/ 242930 w 485860"/>
              <a:gd name="connsiteY3" fmla="*/ 609249 h 609249"/>
              <a:gd name="connsiteX4" fmla="*/ 0 w 485860"/>
              <a:gd name="connsiteY4" fmla="*/ 304625 h 609249"/>
              <a:gd name="connsiteX5" fmla="*/ 0 w 485860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0856679E-9A0A-349E-76D7-2CFFED0158E2}"/>
              </a:ext>
            </a:extLst>
          </p:cNvPr>
          <p:cNvSpPr/>
          <p:nvPr/>
        </p:nvSpPr>
        <p:spPr>
          <a:xfrm>
            <a:off x="7191221" y="2728036"/>
            <a:ext cx="485860" cy="609249"/>
          </a:xfrm>
          <a:custGeom>
            <a:avLst/>
            <a:gdLst>
              <a:gd name="connsiteX0" fmla="*/ 0 w 485860"/>
              <a:gd name="connsiteY0" fmla="*/ 304624 h 609249"/>
              <a:gd name="connsiteX1" fmla="*/ 242930 w 485860"/>
              <a:gd name="connsiteY1" fmla="*/ 0 h 609249"/>
              <a:gd name="connsiteX2" fmla="*/ 485860 w 485860"/>
              <a:gd name="connsiteY2" fmla="*/ 304624 h 609249"/>
              <a:gd name="connsiteX3" fmla="*/ 242930 w 485860"/>
              <a:gd name="connsiteY3" fmla="*/ 609249 h 609249"/>
              <a:gd name="connsiteX4" fmla="*/ 0 w 485860"/>
              <a:gd name="connsiteY4" fmla="*/ 304624 h 609249"/>
              <a:gd name="connsiteX5" fmla="*/ 0 w 485860"/>
              <a:gd name="connsiteY5" fmla="*/ 304624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9">
                <a:moveTo>
                  <a:pt x="0" y="304624"/>
                </a:moveTo>
                <a:lnTo>
                  <a:pt x="242930" y="0"/>
                </a:lnTo>
                <a:lnTo>
                  <a:pt x="485860" y="304624"/>
                </a:lnTo>
                <a:lnTo>
                  <a:pt x="242930" y="609249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A15D3338-2C18-8BC1-2121-45F62F257ABF}"/>
              </a:ext>
            </a:extLst>
          </p:cNvPr>
          <p:cNvSpPr/>
          <p:nvPr/>
        </p:nvSpPr>
        <p:spPr>
          <a:xfrm>
            <a:off x="3802666" y="5119599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60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A6ED97A6-7E9B-51DA-8ED8-988913EBCEB7}"/>
              </a:ext>
            </a:extLst>
          </p:cNvPr>
          <p:cNvSpPr/>
          <p:nvPr/>
        </p:nvSpPr>
        <p:spPr>
          <a:xfrm>
            <a:off x="8136238" y="1663690"/>
            <a:ext cx="485860" cy="609249"/>
          </a:xfrm>
          <a:custGeom>
            <a:avLst/>
            <a:gdLst>
              <a:gd name="connsiteX0" fmla="*/ 0 w 485860"/>
              <a:gd name="connsiteY0" fmla="*/ 304625 h 609249"/>
              <a:gd name="connsiteX1" fmla="*/ 242930 w 485860"/>
              <a:gd name="connsiteY1" fmla="*/ 0 h 609249"/>
              <a:gd name="connsiteX2" fmla="*/ 485860 w 485860"/>
              <a:gd name="connsiteY2" fmla="*/ 304625 h 609249"/>
              <a:gd name="connsiteX3" fmla="*/ 242930 w 485860"/>
              <a:gd name="connsiteY3" fmla="*/ 609249 h 609249"/>
              <a:gd name="connsiteX4" fmla="*/ 0 w 485860"/>
              <a:gd name="connsiteY4" fmla="*/ 304625 h 609249"/>
              <a:gd name="connsiteX5" fmla="*/ 0 w 485860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5881C49F-E45A-C7A0-23FC-B499F6687101}"/>
              </a:ext>
            </a:extLst>
          </p:cNvPr>
          <p:cNvSpPr/>
          <p:nvPr/>
        </p:nvSpPr>
        <p:spPr>
          <a:xfrm>
            <a:off x="2381318" y="5804084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60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4F4810D0-DBB2-63A4-7605-040EE5903970}"/>
              </a:ext>
            </a:extLst>
          </p:cNvPr>
          <p:cNvSpPr/>
          <p:nvPr/>
        </p:nvSpPr>
        <p:spPr>
          <a:xfrm>
            <a:off x="9206543" y="810151"/>
            <a:ext cx="485860" cy="609249"/>
          </a:xfrm>
          <a:custGeom>
            <a:avLst/>
            <a:gdLst>
              <a:gd name="connsiteX0" fmla="*/ 0 w 485860"/>
              <a:gd name="connsiteY0" fmla="*/ 304625 h 609249"/>
              <a:gd name="connsiteX1" fmla="*/ 242930 w 485860"/>
              <a:gd name="connsiteY1" fmla="*/ 0 h 609249"/>
              <a:gd name="connsiteX2" fmla="*/ 485860 w 485860"/>
              <a:gd name="connsiteY2" fmla="*/ 304625 h 609249"/>
              <a:gd name="connsiteX3" fmla="*/ 242930 w 485860"/>
              <a:gd name="connsiteY3" fmla="*/ 609249 h 609249"/>
              <a:gd name="connsiteX4" fmla="*/ 0 w 485860"/>
              <a:gd name="connsiteY4" fmla="*/ 304625 h 609249"/>
              <a:gd name="connsiteX5" fmla="*/ 0 w 485860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346D8615-1D2A-0112-2318-A813874CA4A9}"/>
              </a:ext>
            </a:extLst>
          </p:cNvPr>
          <p:cNvSpPr/>
          <p:nvPr/>
        </p:nvSpPr>
        <p:spPr>
          <a:xfrm>
            <a:off x="1787344" y="7037484"/>
            <a:ext cx="485859" cy="609248"/>
          </a:xfrm>
          <a:custGeom>
            <a:avLst/>
            <a:gdLst>
              <a:gd name="connsiteX0" fmla="*/ 0 w 485859"/>
              <a:gd name="connsiteY0" fmla="*/ 304624 h 609248"/>
              <a:gd name="connsiteX1" fmla="*/ 242930 w 485859"/>
              <a:gd name="connsiteY1" fmla="*/ 0 h 609248"/>
              <a:gd name="connsiteX2" fmla="*/ 485860 w 485859"/>
              <a:gd name="connsiteY2" fmla="*/ 304624 h 609248"/>
              <a:gd name="connsiteX3" fmla="*/ 242930 w 485859"/>
              <a:gd name="connsiteY3" fmla="*/ 609248 h 609248"/>
              <a:gd name="connsiteX4" fmla="*/ 0 w 485859"/>
              <a:gd name="connsiteY4" fmla="*/ 304624 h 609248"/>
              <a:gd name="connsiteX5" fmla="*/ 0 w 485859"/>
              <a:gd name="connsiteY5" fmla="*/ 304624 h 609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8">
                <a:moveTo>
                  <a:pt x="0" y="304624"/>
                </a:moveTo>
                <a:lnTo>
                  <a:pt x="242930" y="0"/>
                </a:lnTo>
                <a:lnTo>
                  <a:pt x="485860" y="304624"/>
                </a:lnTo>
                <a:lnTo>
                  <a:pt x="242930" y="609248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341F6793-FE68-9509-0EC4-3C6469A02C2E}"/>
              </a:ext>
            </a:extLst>
          </p:cNvPr>
          <p:cNvSpPr/>
          <p:nvPr/>
        </p:nvSpPr>
        <p:spPr>
          <a:xfrm>
            <a:off x="10103446" y="-43387"/>
            <a:ext cx="485860" cy="609249"/>
          </a:xfrm>
          <a:custGeom>
            <a:avLst/>
            <a:gdLst>
              <a:gd name="connsiteX0" fmla="*/ 0 w 485860"/>
              <a:gd name="connsiteY0" fmla="*/ 304625 h 609249"/>
              <a:gd name="connsiteX1" fmla="*/ 242930 w 485860"/>
              <a:gd name="connsiteY1" fmla="*/ 0 h 609249"/>
              <a:gd name="connsiteX2" fmla="*/ 485860 w 485860"/>
              <a:gd name="connsiteY2" fmla="*/ 304625 h 609249"/>
              <a:gd name="connsiteX3" fmla="*/ 242930 w 485860"/>
              <a:gd name="connsiteY3" fmla="*/ 609249 h 609249"/>
              <a:gd name="connsiteX4" fmla="*/ 0 w 485860"/>
              <a:gd name="connsiteY4" fmla="*/ 304625 h 609249"/>
              <a:gd name="connsiteX5" fmla="*/ 0 w 485860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10E45C71-09F8-0CBE-B93A-3B737434F196}"/>
              </a:ext>
            </a:extLst>
          </p:cNvPr>
          <p:cNvSpPr/>
          <p:nvPr/>
        </p:nvSpPr>
        <p:spPr>
          <a:xfrm>
            <a:off x="365996" y="7721969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60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9DD34395-1C8F-5778-0550-79F4D8C3F3A7}"/>
              </a:ext>
            </a:extLst>
          </p:cNvPr>
          <p:cNvSpPr/>
          <p:nvPr/>
        </p:nvSpPr>
        <p:spPr>
          <a:xfrm>
            <a:off x="3364922" y="3886200"/>
            <a:ext cx="329630" cy="684484"/>
          </a:xfrm>
          <a:custGeom>
            <a:avLst/>
            <a:gdLst>
              <a:gd name="connsiteX0" fmla="*/ 0 w 329630"/>
              <a:gd name="connsiteY0" fmla="*/ 379861 h 684484"/>
              <a:gd name="connsiteX1" fmla="*/ 86701 w 329630"/>
              <a:gd name="connsiteY1" fmla="*/ 0 h 684484"/>
              <a:gd name="connsiteX2" fmla="*/ 329631 w 329630"/>
              <a:gd name="connsiteY2" fmla="*/ 304625 h 684484"/>
              <a:gd name="connsiteX3" fmla="*/ 242930 w 329630"/>
              <a:gd name="connsiteY3" fmla="*/ 684485 h 684484"/>
              <a:gd name="connsiteX4" fmla="*/ 0 w 329630"/>
              <a:gd name="connsiteY4" fmla="*/ 379861 h 684484"/>
              <a:gd name="connsiteX5" fmla="*/ 0 w 329630"/>
              <a:gd name="connsiteY5" fmla="*/ 379861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89B01026-5F41-9242-3F1B-FC7E3F846EC5}"/>
              </a:ext>
            </a:extLst>
          </p:cNvPr>
          <p:cNvSpPr/>
          <p:nvPr/>
        </p:nvSpPr>
        <p:spPr>
          <a:xfrm>
            <a:off x="4699569" y="2821854"/>
            <a:ext cx="329630" cy="684484"/>
          </a:xfrm>
          <a:custGeom>
            <a:avLst/>
            <a:gdLst>
              <a:gd name="connsiteX0" fmla="*/ 0 w 329630"/>
              <a:gd name="connsiteY0" fmla="*/ 379861 h 684484"/>
              <a:gd name="connsiteX1" fmla="*/ 86701 w 329630"/>
              <a:gd name="connsiteY1" fmla="*/ 0 h 684484"/>
              <a:gd name="connsiteX2" fmla="*/ 329631 w 329630"/>
              <a:gd name="connsiteY2" fmla="*/ 304625 h 684484"/>
              <a:gd name="connsiteX3" fmla="*/ 242930 w 329630"/>
              <a:gd name="connsiteY3" fmla="*/ 684485 h 684484"/>
              <a:gd name="connsiteX4" fmla="*/ 0 w 329630"/>
              <a:gd name="connsiteY4" fmla="*/ 379861 h 684484"/>
              <a:gd name="connsiteX5" fmla="*/ 0 w 329630"/>
              <a:gd name="connsiteY5" fmla="*/ 379861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946CAA5B-4100-196A-8BE0-D0D6D3FA6DFA}"/>
              </a:ext>
            </a:extLst>
          </p:cNvPr>
          <p:cNvSpPr/>
          <p:nvPr/>
        </p:nvSpPr>
        <p:spPr>
          <a:xfrm>
            <a:off x="1943574" y="4570684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FB29113C-BBF5-DC9D-A86A-E8D184CA55EF}"/>
              </a:ext>
            </a:extLst>
          </p:cNvPr>
          <p:cNvSpPr/>
          <p:nvPr/>
        </p:nvSpPr>
        <p:spPr>
          <a:xfrm>
            <a:off x="6012803" y="1663690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D82771D7-758E-A352-F981-6515A3D45FA3}"/>
              </a:ext>
            </a:extLst>
          </p:cNvPr>
          <p:cNvSpPr/>
          <p:nvPr/>
        </p:nvSpPr>
        <p:spPr>
          <a:xfrm>
            <a:off x="608926" y="5973138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14719223-2492-11B4-A605-D130A5A4FB69}"/>
              </a:ext>
            </a:extLst>
          </p:cNvPr>
          <p:cNvSpPr/>
          <p:nvPr/>
        </p:nvSpPr>
        <p:spPr>
          <a:xfrm>
            <a:off x="7698494" y="430291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75D448B5-FBBB-0BD0-7221-871087383A2A}"/>
              </a:ext>
            </a:extLst>
          </p:cNvPr>
          <p:cNvSpPr/>
          <p:nvPr/>
        </p:nvSpPr>
        <p:spPr>
          <a:xfrm>
            <a:off x="-968650" y="7342108"/>
            <a:ext cx="329630" cy="684485"/>
          </a:xfrm>
          <a:custGeom>
            <a:avLst/>
            <a:gdLst>
              <a:gd name="connsiteX0" fmla="*/ 0 w 329630"/>
              <a:gd name="connsiteY0" fmla="*/ 379860 h 684485"/>
              <a:gd name="connsiteX1" fmla="*/ 86701 w 329630"/>
              <a:gd name="connsiteY1" fmla="*/ 0 h 684485"/>
              <a:gd name="connsiteX2" fmla="*/ 329631 w 329630"/>
              <a:gd name="connsiteY2" fmla="*/ 304624 h 684485"/>
              <a:gd name="connsiteX3" fmla="*/ 242930 w 329630"/>
              <a:gd name="connsiteY3" fmla="*/ 684485 h 684485"/>
              <a:gd name="connsiteX4" fmla="*/ 0 w 329630"/>
              <a:gd name="connsiteY4" fmla="*/ 379860 h 684485"/>
              <a:gd name="connsiteX5" fmla="*/ 0 w 329630"/>
              <a:gd name="connsiteY5" fmla="*/ 379860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0"/>
                </a:moveTo>
                <a:lnTo>
                  <a:pt x="86701" y="0"/>
                </a:lnTo>
                <a:lnTo>
                  <a:pt x="329631" y="304624"/>
                </a:lnTo>
                <a:lnTo>
                  <a:pt x="242930" y="684485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08D943B3-41B1-B0D1-A123-A66CB9BD2F68}"/>
              </a:ext>
            </a:extLst>
          </p:cNvPr>
          <p:cNvSpPr/>
          <p:nvPr/>
        </p:nvSpPr>
        <p:spPr>
          <a:xfrm>
            <a:off x="8768798" y="-423247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98C2E445-E9D3-7FAB-3012-78F24EF0DDB6}"/>
              </a:ext>
            </a:extLst>
          </p:cNvPr>
          <p:cNvSpPr/>
          <p:nvPr/>
        </p:nvSpPr>
        <p:spPr>
          <a:xfrm>
            <a:off x="3694552" y="3412521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4 w 593973"/>
              <a:gd name="connsiteY2" fmla="*/ 304625 h 473678"/>
              <a:gd name="connsiteX3" fmla="*/ 242930 w 593973"/>
              <a:gd name="connsiteY3" fmla="*/ 473678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B2C6D334-D6C0-48FB-2415-3DAF7C01F745}"/>
              </a:ext>
            </a:extLst>
          </p:cNvPr>
          <p:cNvSpPr/>
          <p:nvPr/>
        </p:nvSpPr>
        <p:spPr>
          <a:xfrm>
            <a:off x="5029200" y="2348175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8D50BC9D-0F3A-9B18-9409-759E85A7CD88}"/>
              </a:ext>
            </a:extLst>
          </p:cNvPr>
          <p:cNvSpPr/>
          <p:nvPr/>
        </p:nvSpPr>
        <p:spPr>
          <a:xfrm>
            <a:off x="3013878" y="4266060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4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4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2070A3ED-E4AF-9933-2E80-B593C9C6A4EE}"/>
              </a:ext>
            </a:extLst>
          </p:cNvPr>
          <p:cNvSpPr/>
          <p:nvPr/>
        </p:nvSpPr>
        <p:spPr>
          <a:xfrm>
            <a:off x="6099503" y="1494636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A0F50C87-9CD7-D12C-2D80-4729ECDE7CAD}"/>
              </a:ext>
            </a:extLst>
          </p:cNvPr>
          <p:cNvSpPr/>
          <p:nvPr/>
        </p:nvSpPr>
        <p:spPr>
          <a:xfrm>
            <a:off x="1679230" y="5330406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4 w 593973"/>
              <a:gd name="connsiteY2" fmla="*/ 304624 h 473678"/>
              <a:gd name="connsiteX3" fmla="*/ 242930 w 593973"/>
              <a:gd name="connsiteY3" fmla="*/ 473678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4" y="304624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CB4D5981-46EA-82AE-4174-E8837D11D790}"/>
              </a:ext>
            </a:extLst>
          </p:cNvPr>
          <p:cNvSpPr/>
          <p:nvPr/>
        </p:nvSpPr>
        <p:spPr>
          <a:xfrm>
            <a:off x="7347450" y="810151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7110781E-87BE-0D2B-6847-27E61B7C3A57}"/>
              </a:ext>
            </a:extLst>
          </p:cNvPr>
          <p:cNvSpPr/>
          <p:nvPr/>
        </p:nvSpPr>
        <p:spPr>
          <a:xfrm>
            <a:off x="695627" y="5804084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4 w 593973"/>
              <a:gd name="connsiteY2" fmla="*/ 304625 h 473678"/>
              <a:gd name="connsiteX3" fmla="*/ 242930 w 593973"/>
              <a:gd name="connsiteY3" fmla="*/ 473678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B0302EC6-8AA5-2442-0D40-55B99584BDF4}"/>
              </a:ext>
            </a:extLst>
          </p:cNvPr>
          <p:cNvSpPr/>
          <p:nvPr/>
        </p:nvSpPr>
        <p:spPr>
          <a:xfrm>
            <a:off x="8417755" y="-43387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3 w 593973"/>
              <a:gd name="connsiteY2" fmla="*/ 304625 h 473678"/>
              <a:gd name="connsiteX3" fmla="*/ 242930 w 593973"/>
              <a:gd name="connsiteY3" fmla="*/ 473678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3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38FB8514-C179-8DC6-046E-D8925B1021A0}"/>
              </a:ext>
            </a:extLst>
          </p:cNvPr>
          <p:cNvSpPr/>
          <p:nvPr/>
        </p:nvSpPr>
        <p:spPr>
          <a:xfrm>
            <a:off x="-374676" y="6657623"/>
            <a:ext cx="593973" cy="473678"/>
          </a:xfrm>
          <a:custGeom>
            <a:avLst/>
            <a:gdLst>
              <a:gd name="connsiteX0" fmla="*/ 0 w 593973"/>
              <a:gd name="connsiteY0" fmla="*/ 169053 h 473678"/>
              <a:gd name="connsiteX1" fmla="*/ 351044 w 593973"/>
              <a:gd name="connsiteY1" fmla="*/ 0 h 473678"/>
              <a:gd name="connsiteX2" fmla="*/ 593974 w 593973"/>
              <a:gd name="connsiteY2" fmla="*/ 304625 h 473678"/>
              <a:gd name="connsiteX3" fmla="*/ 242930 w 593973"/>
              <a:gd name="connsiteY3" fmla="*/ 473678 h 473678"/>
              <a:gd name="connsiteX4" fmla="*/ 0 w 593973"/>
              <a:gd name="connsiteY4" fmla="*/ 169053 h 473678"/>
              <a:gd name="connsiteX5" fmla="*/ 0 w 593973"/>
              <a:gd name="connsiteY5" fmla="*/ 169053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3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3"/>
                </a:lnTo>
                <a:lnTo>
                  <a:pt x="0" y="1690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5568F5B8-5ADD-2A88-A29D-7207C9A0C13F}"/>
              </a:ext>
            </a:extLst>
          </p:cNvPr>
          <p:cNvSpPr/>
          <p:nvPr/>
        </p:nvSpPr>
        <p:spPr>
          <a:xfrm>
            <a:off x="9362772" y="-1107732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1605C61A-C532-C3F3-C4EA-EFF7762A094D}"/>
              </a:ext>
            </a:extLst>
          </p:cNvPr>
          <p:cNvSpPr/>
          <p:nvPr/>
        </p:nvSpPr>
        <p:spPr>
          <a:xfrm>
            <a:off x="4348525" y="3032660"/>
            <a:ext cx="593974" cy="473678"/>
          </a:xfrm>
          <a:custGeom>
            <a:avLst/>
            <a:gdLst>
              <a:gd name="connsiteX0" fmla="*/ 242930 w 593974"/>
              <a:gd name="connsiteY0" fmla="*/ 304625 h 473678"/>
              <a:gd name="connsiteX1" fmla="*/ 0 w 593974"/>
              <a:gd name="connsiteY1" fmla="*/ 0 h 473678"/>
              <a:gd name="connsiteX2" fmla="*/ 351044 w 593974"/>
              <a:gd name="connsiteY2" fmla="*/ 169054 h 473678"/>
              <a:gd name="connsiteX3" fmla="*/ 593974 w 593974"/>
              <a:gd name="connsiteY3" fmla="*/ 473678 h 473678"/>
              <a:gd name="connsiteX4" fmla="*/ 242930 w 593974"/>
              <a:gd name="connsiteY4" fmla="*/ 304625 h 473678"/>
              <a:gd name="connsiteX5" fmla="*/ 24293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304625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8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FC890EA6-55AC-4D46-2320-60C34E597415}"/>
              </a:ext>
            </a:extLst>
          </p:cNvPr>
          <p:cNvSpPr/>
          <p:nvPr/>
        </p:nvSpPr>
        <p:spPr>
          <a:xfrm>
            <a:off x="6753476" y="1114776"/>
            <a:ext cx="593974" cy="473678"/>
          </a:xfrm>
          <a:custGeom>
            <a:avLst/>
            <a:gdLst>
              <a:gd name="connsiteX0" fmla="*/ 242930 w 593974"/>
              <a:gd name="connsiteY0" fmla="*/ 304625 h 473678"/>
              <a:gd name="connsiteX1" fmla="*/ 0 w 593974"/>
              <a:gd name="connsiteY1" fmla="*/ 0 h 473678"/>
              <a:gd name="connsiteX2" fmla="*/ 351044 w 593974"/>
              <a:gd name="connsiteY2" fmla="*/ 169054 h 473678"/>
              <a:gd name="connsiteX3" fmla="*/ 593974 w 593974"/>
              <a:gd name="connsiteY3" fmla="*/ 473678 h 473678"/>
              <a:gd name="connsiteX4" fmla="*/ 242930 w 593974"/>
              <a:gd name="connsiteY4" fmla="*/ 304625 h 473678"/>
              <a:gd name="connsiteX5" fmla="*/ 24293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304625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8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A652F6CE-CBF1-CF92-9AD1-9D8057ED7E1C}"/>
              </a:ext>
            </a:extLst>
          </p:cNvPr>
          <p:cNvSpPr/>
          <p:nvPr/>
        </p:nvSpPr>
        <p:spPr>
          <a:xfrm>
            <a:off x="2030274" y="4570684"/>
            <a:ext cx="593973" cy="473678"/>
          </a:xfrm>
          <a:custGeom>
            <a:avLst/>
            <a:gdLst>
              <a:gd name="connsiteX0" fmla="*/ 242930 w 593973"/>
              <a:gd name="connsiteY0" fmla="*/ 304625 h 473678"/>
              <a:gd name="connsiteX1" fmla="*/ 0 w 593973"/>
              <a:gd name="connsiteY1" fmla="*/ 0 h 473678"/>
              <a:gd name="connsiteX2" fmla="*/ 351044 w 593973"/>
              <a:gd name="connsiteY2" fmla="*/ 169054 h 473678"/>
              <a:gd name="connsiteX3" fmla="*/ 593974 w 593973"/>
              <a:gd name="connsiteY3" fmla="*/ 473678 h 473678"/>
              <a:gd name="connsiteX4" fmla="*/ 242930 w 593973"/>
              <a:gd name="connsiteY4" fmla="*/ 304625 h 473678"/>
              <a:gd name="connsiteX5" fmla="*/ 24293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242930" y="304625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8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69E4526E-2DB7-B059-93A0-96A4055C0D21}"/>
              </a:ext>
            </a:extLst>
          </p:cNvPr>
          <p:cNvSpPr/>
          <p:nvPr/>
        </p:nvSpPr>
        <p:spPr>
          <a:xfrm>
            <a:off x="9011728" y="-1107732"/>
            <a:ext cx="593974" cy="473678"/>
          </a:xfrm>
          <a:custGeom>
            <a:avLst/>
            <a:gdLst>
              <a:gd name="connsiteX0" fmla="*/ 242930 w 593974"/>
              <a:gd name="connsiteY0" fmla="*/ 304625 h 473678"/>
              <a:gd name="connsiteX1" fmla="*/ 0 w 593974"/>
              <a:gd name="connsiteY1" fmla="*/ 0 h 473678"/>
              <a:gd name="connsiteX2" fmla="*/ 351044 w 593974"/>
              <a:gd name="connsiteY2" fmla="*/ 169054 h 473678"/>
              <a:gd name="connsiteX3" fmla="*/ 593974 w 593974"/>
              <a:gd name="connsiteY3" fmla="*/ 473678 h 473678"/>
              <a:gd name="connsiteX4" fmla="*/ 242930 w 593974"/>
              <a:gd name="connsiteY4" fmla="*/ 304625 h 473678"/>
              <a:gd name="connsiteX5" fmla="*/ 24293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304625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8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3C8C748C-0E79-6449-CB28-EDF8B8D8813B}"/>
              </a:ext>
            </a:extLst>
          </p:cNvPr>
          <p:cNvSpPr/>
          <p:nvPr/>
        </p:nvSpPr>
        <p:spPr>
          <a:xfrm>
            <a:off x="-725720" y="6657623"/>
            <a:ext cx="593973" cy="473678"/>
          </a:xfrm>
          <a:custGeom>
            <a:avLst/>
            <a:gdLst>
              <a:gd name="connsiteX0" fmla="*/ 242930 w 593973"/>
              <a:gd name="connsiteY0" fmla="*/ 304625 h 473678"/>
              <a:gd name="connsiteX1" fmla="*/ 0 w 593973"/>
              <a:gd name="connsiteY1" fmla="*/ 0 h 473678"/>
              <a:gd name="connsiteX2" fmla="*/ 351044 w 593973"/>
              <a:gd name="connsiteY2" fmla="*/ 169053 h 473678"/>
              <a:gd name="connsiteX3" fmla="*/ 593974 w 593973"/>
              <a:gd name="connsiteY3" fmla="*/ 473678 h 473678"/>
              <a:gd name="connsiteX4" fmla="*/ 242930 w 593973"/>
              <a:gd name="connsiteY4" fmla="*/ 304625 h 473678"/>
              <a:gd name="connsiteX5" fmla="*/ 24293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242930" y="304625"/>
                </a:moveTo>
                <a:lnTo>
                  <a:pt x="0" y="0"/>
                </a:lnTo>
                <a:lnTo>
                  <a:pt x="351044" y="169053"/>
                </a:lnTo>
                <a:lnTo>
                  <a:pt x="593974" y="473678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0B59C4E7-59A6-0850-3A9B-9CB7E4119C45}"/>
              </a:ext>
            </a:extLst>
          </p:cNvPr>
          <p:cNvSpPr/>
          <p:nvPr/>
        </p:nvSpPr>
        <p:spPr>
          <a:xfrm>
            <a:off x="4348525" y="3032660"/>
            <a:ext cx="329630" cy="684485"/>
          </a:xfrm>
          <a:custGeom>
            <a:avLst/>
            <a:gdLst>
              <a:gd name="connsiteX0" fmla="*/ 86701 w 329630"/>
              <a:gd name="connsiteY0" fmla="*/ 379861 h 684485"/>
              <a:gd name="connsiteX1" fmla="*/ 0 w 329630"/>
              <a:gd name="connsiteY1" fmla="*/ 0 h 684485"/>
              <a:gd name="connsiteX2" fmla="*/ 242930 w 329630"/>
              <a:gd name="connsiteY2" fmla="*/ 304625 h 684485"/>
              <a:gd name="connsiteX3" fmla="*/ 329631 w 329630"/>
              <a:gd name="connsiteY3" fmla="*/ 684485 h 684485"/>
              <a:gd name="connsiteX4" fmla="*/ 86701 w 329630"/>
              <a:gd name="connsiteY4" fmla="*/ 379861 h 684485"/>
              <a:gd name="connsiteX5" fmla="*/ 86701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79861"/>
                </a:moveTo>
                <a:lnTo>
                  <a:pt x="0" y="0"/>
                </a:lnTo>
                <a:lnTo>
                  <a:pt x="242930" y="304625"/>
                </a:lnTo>
                <a:lnTo>
                  <a:pt x="329631" y="68448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EA3B05C5-B074-73F1-0844-C07BF604E6B2}"/>
              </a:ext>
            </a:extLst>
          </p:cNvPr>
          <p:cNvSpPr/>
          <p:nvPr/>
        </p:nvSpPr>
        <p:spPr>
          <a:xfrm>
            <a:off x="1943574" y="4950545"/>
            <a:ext cx="329630" cy="684484"/>
          </a:xfrm>
          <a:custGeom>
            <a:avLst/>
            <a:gdLst>
              <a:gd name="connsiteX0" fmla="*/ 86701 w 329630"/>
              <a:gd name="connsiteY0" fmla="*/ 379861 h 684484"/>
              <a:gd name="connsiteX1" fmla="*/ 0 w 329630"/>
              <a:gd name="connsiteY1" fmla="*/ 0 h 684484"/>
              <a:gd name="connsiteX2" fmla="*/ 242930 w 329630"/>
              <a:gd name="connsiteY2" fmla="*/ 304625 h 684484"/>
              <a:gd name="connsiteX3" fmla="*/ 329631 w 329630"/>
              <a:gd name="connsiteY3" fmla="*/ 684485 h 684484"/>
              <a:gd name="connsiteX4" fmla="*/ 86701 w 329630"/>
              <a:gd name="connsiteY4" fmla="*/ 379861 h 684484"/>
              <a:gd name="connsiteX5" fmla="*/ 86701 w 329630"/>
              <a:gd name="connsiteY5" fmla="*/ 379861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86701" y="379861"/>
                </a:moveTo>
                <a:lnTo>
                  <a:pt x="0" y="0"/>
                </a:lnTo>
                <a:lnTo>
                  <a:pt x="242930" y="304625"/>
                </a:lnTo>
                <a:lnTo>
                  <a:pt x="329631" y="68448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609576B1-6BE4-51D2-4A72-6F6C8F9D952F}"/>
              </a:ext>
            </a:extLst>
          </p:cNvPr>
          <p:cNvSpPr/>
          <p:nvPr/>
        </p:nvSpPr>
        <p:spPr>
          <a:xfrm>
            <a:off x="6363847" y="1114776"/>
            <a:ext cx="329631" cy="684485"/>
          </a:xfrm>
          <a:custGeom>
            <a:avLst/>
            <a:gdLst>
              <a:gd name="connsiteX0" fmla="*/ 86701 w 329631"/>
              <a:gd name="connsiteY0" fmla="*/ 379861 h 684485"/>
              <a:gd name="connsiteX1" fmla="*/ 0 w 329631"/>
              <a:gd name="connsiteY1" fmla="*/ 0 h 684485"/>
              <a:gd name="connsiteX2" fmla="*/ 242930 w 329631"/>
              <a:gd name="connsiteY2" fmla="*/ 304625 h 684485"/>
              <a:gd name="connsiteX3" fmla="*/ 329631 w 329631"/>
              <a:gd name="connsiteY3" fmla="*/ 684485 h 684485"/>
              <a:gd name="connsiteX4" fmla="*/ 86701 w 329631"/>
              <a:gd name="connsiteY4" fmla="*/ 379861 h 684485"/>
              <a:gd name="connsiteX5" fmla="*/ 86701 w 329631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1" h="684485">
                <a:moveTo>
                  <a:pt x="86701" y="379861"/>
                </a:moveTo>
                <a:lnTo>
                  <a:pt x="0" y="0"/>
                </a:lnTo>
                <a:lnTo>
                  <a:pt x="242930" y="304625"/>
                </a:lnTo>
                <a:lnTo>
                  <a:pt x="329631" y="68448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BFB89C58-796D-F560-9D48-4F3D1724A601}"/>
              </a:ext>
            </a:extLst>
          </p:cNvPr>
          <p:cNvSpPr/>
          <p:nvPr/>
        </p:nvSpPr>
        <p:spPr>
          <a:xfrm>
            <a:off x="-725720" y="6657623"/>
            <a:ext cx="329630" cy="684484"/>
          </a:xfrm>
          <a:custGeom>
            <a:avLst/>
            <a:gdLst>
              <a:gd name="connsiteX0" fmla="*/ 86701 w 329630"/>
              <a:gd name="connsiteY0" fmla="*/ 379861 h 684484"/>
              <a:gd name="connsiteX1" fmla="*/ 0 w 329630"/>
              <a:gd name="connsiteY1" fmla="*/ 0 h 684484"/>
              <a:gd name="connsiteX2" fmla="*/ 242930 w 329630"/>
              <a:gd name="connsiteY2" fmla="*/ 304625 h 684484"/>
              <a:gd name="connsiteX3" fmla="*/ 329631 w 329630"/>
              <a:gd name="connsiteY3" fmla="*/ 684485 h 684484"/>
              <a:gd name="connsiteX4" fmla="*/ 86701 w 329630"/>
              <a:gd name="connsiteY4" fmla="*/ 379861 h 684484"/>
              <a:gd name="connsiteX5" fmla="*/ 86701 w 329630"/>
              <a:gd name="connsiteY5" fmla="*/ 379861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86701" y="379861"/>
                </a:moveTo>
                <a:lnTo>
                  <a:pt x="0" y="0"/>
                </a:lnTo>
                <a:lnTo>
                  <a:pt x="242930" y="304625"/>
                </a:lnTo>
                <a:lnTo>
                  <a:pt x="329631" y="68448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FE63075E-7518-4D8E-6AA5-82935A4B7955}"/>
              </a:ext>
            </a:extLst>
          </p:cNvPr>
          <p:cNvSpPr/>
          <p:nvPr/>
        </p:nvSpPr>
        <p:spPr>
          <a:xfrm>
            <a:off x="9011728" y="-1107732"/>
            <a:ext cx="329630" cy="684485"/>
          </a:xfrm>
          <a:custGeom>
            <a:avLst/>
            <a:gdLst>
              <a:gd name="connsiteX0" fmla="*/ 86701 w 329630"/>
              <a:gd name="connsiteY0" fmla="*/ 379861 h 684485"/>
              <a:gd name="connsiteX1" fmla="*/ 0 w 329630"/>
              <a:gd name="connsiteY1" fmla="*/ 0 h 684485"/>
              <a:gd name="connsiteX2" fmla="*/ 242930 w 329630"/>
              <a:gd name="connsiteY2" fmla="*/ 304625 h 684485"/>
              <a:gd name="connsiteX3" fmla="*/ 329631 w 329630"/>
              <a:gd name="connsiteY3" fmla="*/ 684485 h 684485"/>
              <a:gd name="connsiteX4" fmla="*/ 86701 w 329630"/>
              <a:gd name="connsiteY4" fmla="*/ 379861 h 684485"/>
              <a:gd name="connsiteX5" fmla="*/ 86701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79861"/>
                </a:moveTo>
                <a:lnTo>
                  <a:pt x="0" y="0"/>
                </a:lnTo>
                <a:lnTo>
                  <a:pt x="242930" y="304625"/>
                </a:lnTo>
                <a:lnTo>
                  <a:pt x="329631" y="68448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FA3D77A6-7850-164F-38DF-0F113460F150}"/>
              </a:ext>
            </a:extLst>
          </p:cNvPr>
          <p:cNvSpPr/>
          <p:nvPr/>
        </p:nvSpPr>
        <p:spPr>
          <a:xfrm>
            <a:off x="4786269" y="2517229"/>
            <a:ext cx="485860" cy="609249"/>
          </a:xfrm>
          <a:custGeom>
            <a:avLst/>
            <a:gdLst>
              <a:gd name="connsiteX0" fmla="*/ 0 w 485860"/>
              <a:gd name="connsiteY0" fmla="*/ 304625 h 609249"/>
              <a:gd name="connsiteX1" fmla="*/ 242930 w 485860"/>
              <a:gd name="connsiteY1" fmla="*/ 0 h 609249"/>
              <a:gd name="connsiteX2" fmla="*/ 485860 w 485860"/>
              <a:gd name="connsiteY2" fmla="*/ 304625 h 609249"/>
              <a:gd name="connsiteX3" fmla="*/ 242930 w 485860"/>
              <a:gd name="connsiteY3" fmla="*/ 609249 h 609249"/>
              <a:gd name="connsiteX4" fmla="*/ 0 w 485860"/>
              <a:gd name="connsiteY4" fmla="*/ 304625 h 609249"/>
              <a:gd name="connsiteX5" fmla="*/ 0 w 485860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60771A7B-94E7-D7FF-8CBA-5923E948498D}"/>
              </a:ext>
            </a:extLst>
          </p:cNvPr>
          <p:cNvSpPr/>
          <p:nvPr/>
        </p:nvSpPr>
        <p:spPr>
          <a:xfrm>
            <a:off x="3451622" y="3581575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60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26AAEA60-79BB-7F47-4431-BA67237B62ED}"/>
              </a:ext>
            </a:extLst>
          </p:cNvPr>
          <p:cNvSpPr/>
          <p:nvPr/>
        </p:nvSpPr>
        <p:spPr>
          <a:xfrm>
            <a:off x="5769873" y="2043551"/>
            <a:ext cx="485859" cy="609249"/>
          </a:xfrm>
          <a:custGeom>
            <a:avLst/>
            <a:gdLst>
              <a:gd name="connsiteX0" fmla="*/ 0 w 485859"/>
              <a:gd name="connsiteY0" fmla="*/ 304624 h 609249"/>
              <a:gd name="connsiteX1" fmla="*/ 242930 w 485859"/>
              <a:gd name="connsiteY1" fmla="*/ 0 h 609249"/>
              <a:gd name="connsiteX2" fmla="*/ 485860 w 485859"/>
              <a:gd name="connsiteY2" fmla="*/ 304624 h 609249"/>
              <a:gd name="connsiteX3" fmla="*/ 242930 w 485859"/>
              <a:gd name="connsiteY3" fmla="*/ 609249 h 609249"/>
              <a:gd name="connsiteX4" fmla="*/ 0 w 485859"/>
              <a:gd name="connsiteY4" fmla="*/ 304624 h 609249"/>
              <a:gd name="connsiteX5" fmla="*/ 0 w 485859"/>
              <a:gd name="connsiteY5" fmla="*/ 304624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4"/>
                </a:moveTo>
                <a:lnTo>
                  <a:pt x="242930" y="0"/>
                </a:lnTo>
                <a:lnTo>
                  <a:pt x="485860" y="304624"/>
                </a:lnTo>
                <a:lnTo>
                  <a:pt x="242930" y="609249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4C20FC54-21F2-F335-8C13-F0414D07E824}"/>
              </a:ext>
            </a:extLst>
          </p:cNvPr>
          <p:cNvSpPr/>
          <p:nvPr/>
        </p:nvSpPr>
        <p:spPr>
          <a:xfrm>
            <a:off x="2381318" y="4435114"/>
            <a:ext cx="485859" cy="609248"/>
          </a:xfrm>
          <a:custGeom>
            <a:avLst/>
            <a:gdLst>
              <a:gd name="connsiteX0" fmla="*/ 0 w 485859"/>
              <a:gd name="connsiteY0" fmla="*/ 304624 h 609248"/>
              <a:gd name="connsiteX1" fmla="*/ 242930 w 485859"/>
              <a:gd name="connsiteY1" fmla="*/ 0 h 609248"/>
              <a:gd name="connsiteX2" fmla="*/ 485860 w 485859"/>
              <a:gd name="connsiteY2" fmla="*/ 304624 h 609248"/>
              <a:gd name="connsiteX3" fmla="*/ 242930 w 485859"/>
              <a:gd name="connsiteY3" fmla="*/ 609249 h 609248"/>
              <a:gd name="connsiteX4" fmla="*/ 0 w 485859"/>
              <a:gd name="connsiteY4" fmla="*/ 304624 h 609248"/>
              <a:gd name="connsiteX5" fmla="*/ 0 w 485859"/>
              <a:gd name="connsiteY5" fmla="*/ 304624 h 609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8">
                <a:moveTo>
                  <a:pt x="0" y="304624"/>
                </a:moveTo>
                <a:lnTo>
                  <a:pt x="242930" y="0"/>
                </a:lnTo>
                <a:lnTo>
                  <a:pt x="485860" y="304624"/>
                </a:lnTo>
                <a:lnTo>
                  <a:pt x="242930" y="609249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15763EA3-C4D1-30D0-3A44-401DCD971D15}"/>
              </a:ext>
            </a:extLst>
          </p:cNvPr>
          <p:cNvSpPr/>
          <p:nvPr/>
        </p:nvSpPr>
        <p:spPr>
          <a:xfrm>
            <a:off x="7104521" y="979205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59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59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49172CCA-A5C9-AF07-4596-6FCB85380FF4}"/>
              </a:ext>
            </a:extLst>
          </p:cNvPr>
          <p:cNvSpPr/>
          <p:nvPr/>
        </p:nvSpPr>
        <p:spPr>
          <a:xfrm>
            <a:off x="1436300" y="5499460"/>
            <a:ext cx="485859" cy="609248"/>
          </a:xfrm>
          <a:custGeom>
            <a:avLst/>
            <a:gdLst>
              <a:gd name="connsiteX0" fmla="*/ 0 w 485859"/>
              <a:gd name="connsiteY0" fmla="*/ 304624 h 609248"/>
              <a:gd name="connsiteX1" fmla="*/ 242930 w 485859"/>
              <a:gd name="connsiteY1" fmla="*/ 0 h 609248"/>
              <a:gd name="connsiteX2" fmla="*/ 485860 w 485859"/>
              <a:gd name="connsiteY2" fmla="*/ 304624 h 609248"/>
              <a:gd name="connsiteX3" fmla="*/ 242930 w 485859"/>
              <a:gd name="connsiteY3" fmla="*/ 609249 h 609248"/>
              <a:gd name="connsiteX4" fmla="*/ 0 w 485859"/>
              <a:gd name="connsiteY4" fmla="*/ 304624 h 609248"/>
              <a:gd name="connsiteX5" fmla="*/ 0 w 485859"/>
              <a:gd name="connsiteY5" fmla="*/ 304624 h 609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8">
                <a:moveTo>
                  <a:pt x="0" y="304624"/>
                </a:moveTo>
                <a:lnTo>
                  <a:pt x="242930" y="0"/>
                </a:lnTo>
                <a:lnTo>
                  <a:pt x="485860" y="304624"/>
                </a:lnTo>
                <a:lnTo>
                  <a:pt x="242930" y="609249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1724FFAE-91EC-F5AE-5133-7A72B90793A9}"/>
              </a:ext>
            </a:extLst>
          </p:cNvPr>
          <p:cNvSpPr/>
          <p:nvPr/>
        </p:nvSpPr>
        <p:spPr>
          <a:xfrm>
            <a:off x="7785195" y="125666"/>
            <a:ext cx="485860" cy="609249"/>
          </a:xfrm>
          <a:custGeom>
            <a:avLst/>
            <a:gdLst>
              <a:gd name="connsiteX0" fmla="*/ 0 w 485860"/>
              <a:gd name="connsiteY0" fmla="*/ 304625 h 609249"/>
              <a:gd name="connsiteX1" fmla="*/ 242930 w 485860"/>
              <a:gd name="connsiteY1" fmla="*/ 0 h 609249"/>
              <a:gd name="connsiteX2" fmla="*/ 485860 w 485860"/>
              <a:gd name="connsiteY2" fmla="*/ 304625 h 609249"/>
              <a:gd name="connsiteX3" fmla="*/ 242930 w 485860"/>
              <a:gd name="connsiteY3" fmla="*/ 609249 h 609249"/>
              <a:gd name="connsiteX4" fmla="*/ 0 w 485860"/>
              <a:gd name="connsiteY4" fmla="*/ 304625 h 609249"/>
              <a:gd name="connsiteX5" fmla="*/ 0 w 485860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21741EBF-7470-48F5-E19F-7E4BB69751E9}"/>
              </a:ext>
            </a:extLst>
          </p:cNvPr>
          <p:cNvSpPr/>
          <p:nvPr/>
        </p:nvSpPr>
        <p:spPr>
          <a:xfrm>
            <a:off x="365996" y="6352999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60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B1CC71B6-A173-65F1-16C7-822AE1684252}"/>
              </a:ext>
            </a:extLst>
          </p:cNvPr>
          <p:cNvSpPr/>
          <p:nvPr/>
        </p:nvSpPr>
        <p:spPr>
          <a:xfrm>
            <a:off x="8855499" y="-727872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59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59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B97840C4-FF14-E568-20A2-BE6C3BAFEF4F}"/>
              </a:ext>
            </a:extLst>
          </p:cNvPr>
          <p:cNvSpPr/>
          <p:nvPr/>
        </p:nvSpPr>
        <p:spPr>
          <a:xfrm>
            <a:off x="-881949" y="7037484"/>
            <a:ext cx="485859" cy="609248"/>
          </a:xfrm>
          <a:custGeom>
            <a:avLst/>
            <a:gdLst>
              <a:gd name="connsiteX0" fmla="*/ 0 w 485859"/>
              <a:gd name="connsiteY0" fmla="*/ 304624 h 609248"/>
              <a:gd name="connsiteX1" fmla="*/ 242930 w 485859"/>
              <a:gd name="connsiteY1" fmla="*/ 0 h 609248"/>
              <a:gd name="connsiteX2" fmla="*/ 485860 w 485859"/>
              <a:gd name="connsiteY2" fmla="*/ 304624 h 609248"/>
              <a:gd name="connsiteX3" fmla="*/ 242930 w 485859"/>
              <a:gd name="connsiteY3" fmla="*/ 609248 h 609248"/>
              <a:gd name="connsiteX4" fmla="*/ 0 w 485859"/>
              <a:gd name="connsiteY4" fmla="*/ 304624 h 609248"/>
              <a:gd name="connsiteX5" fmla="*/ 0 w 485859"/>
              <a:gd name="connsiteY5" fmla="*/ 304624 h 609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8">
                <a:moveTo>
                  <a:pt x="0" y="304624"/>
                </a:moveTo>
                <a:lnTo>
                  <a:pt x="242930" y="0"/>
                </a:lnTo>
                <a:lnTo>
                  <a:pt x="485860" y="304624"/>
                </a:lnTo>
                <a:lnTo>
                  <a:pt x="242930" y="609248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2BEDCD8B-F6A5-21B9-1009-6F5D5837472D}"/>
              </a:ext>
            </a:extLst>
          </p:cNvPr>
          <p:cNvSpPr/>
          <p:nvPr/>
        </p:nvSpPr>
        <p:spPr>
          <a:xfrm>
            <a:off x="6714891" y="4739738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10115B69-A961-E067-4D59-1E97FCEFF40B}"/>
              </a:ext>
            </a:extLst>
          </p:cNvPr>
          <p:cNvSpPr/>
          <p:nvPr/>
        </p:nvSpPr>
        <p:spPr>
          <a:xfrm>
            <a:off x="7941424" y="3201714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0 w 329630"/>
              <a:gd name="connsiteY1" fmla="*/ 0 h 684485"/>
              <a:gd name="connsiteX2" fmla="*/ 329631 w 329630"/>
              <a:gd name="connsiteY2" fmla="*/ 304624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0" y="0"/>
                </a:lnTo>
                <a:lnTo>
                  <a:pt x="329631" y="304624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E6C1654B-950A-2B11-E115-F3E36F9BE647}"/>
              </a:ext>
            </a:extLst>
          </p:cNvPr>
          <p:cNvSpPr/>
          <p:nvPr/>
        </p:nvSpPr>
        <p:spPr>
          <a:xfrm>
            <a:off x="5380243" y="5804084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BD033212-5FD6-B1A2-7C1F-DD984112B534}"/>
              </a:ext>
            </a:extLst>
          </p:cNvPr>
          <p:cNvSpPr/>
          <p:nvPr/>
        </p:nvSpPr>
        <p:spPr>
          <a:xfrm>
            <a:off x="9362772" y="2517229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AC3154EE-F00B-EC1A-C820-6B48082723BE}"/>
              </a:ext>
            </a:extLst>
          </p:cNvPr>
          <p:cNvSpPr/>
          <p:nvPr/>
        </p:nvSpPr>
        <p:spPr>
          <a:xfrm>
            <a:off x="3607852" y="6657623"/>
            <a:ext cx="329630" cy="684484"/>
          </a:xfrm>
          <a:custGeom>
            <a:avLst/>
            <a:gdLst>
              <a:gd name="connsiteX0" fmla="*/ 0 w 329630"/>
              <a:gd name="connsiteY0" fmla="*/ 379861 h 684484"/>
              <a:gd name="connsiteX1" fmla="*/ 86701 w 329630"/>
              <a:gd name="connsiteY1" fmla="*/ 0 h 684484"/>
              <a:gd name="connsiteX2" fmla="*/ 329630 w 329630"/>
              <a:gd name="connsiteY2" fmla="*/ 304625 h 684484"/>
              <a:gd name="connsiteX3" fmla="*/ 242930 w 329630"/>
              <a:gd name="connsiteY3" fmla="*/ 684485 h 684484"/>
              <a:gd name="connsiteX4" fmla="*/ 0 w 329630"/>
              <a:gd name="connsiteY4" fmla="*/ 379861 h 684484"/>
              <a:gd name="connsiteX5" fmla="*/ 0 w 329630"/>
              <a:gd name="connsiteY5" fmla="*/ 379861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79861"/>
                </a:moveTo>
                <a:lnTo>
                  <a:pt x="86701" y="0"/>
                </a:lnTo>
                <a:lnTo>
                  <a:pt x="329630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C37BF54F-71CB-A099-9AB4-D4B96DCFFDE3}"/>
              </a:ext>
            </a:extLst>
          </p:cNvPr>
          <p:cNvSpPr/>
          <p:nvPr/>
        </p:nvSpPr>
        <p:spPr>
          <a:xfrm>
            <a:off x="10697420" y="1114776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0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0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7AC096AF-B5A6-CF2A-BD2A-13690BD8A047}"/>
              </a:ext>
            </a:extLst>
          </p:cNvPr>
          <p:cNvSpPr/>
          <p:nvPr/>
        </p:nvSpPr>
        <p:spPr>
          <a:xfrm>
            <a:off x="2624248" y="7891022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F0BC06AD-C783-1E7D-C6EB-21883098499B}"/>
              </a:ext>
            </a:extLst>
          </p:cNvPr>
          <p:cNvSpPr/>
          <p:nvPr/>
        </p:nvSpPr>
        <p:spPr>
          <a:xfrm>
            <a:off x="5029200" y="6183945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F76F3D66-B05C-3983-CCFD-BA4FC505DDFE}"/>
              </a:ext>
            </a:extLst>
          </p:cNvPr>
          <p:cNvSpPr/>
          <p:nvPr/>
        </p:nvSpPr>
        <p:spPr>
          <a:xfrm>
            <a:off x="6012803" y="4950545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56C0B8BC-559E-8A4D-A55B-F7911C8E2EE6}"/>
              </a:ext>
            </a:extLst>
          </p:cNvPr>
          <p:cNvSpPr/>
          <p:nvPr/>
        </p:nvSpPr>
        <p:spPr>
          <a:xfrm>
            <a:off x="4084181" y="6488569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9ED1346F-6A5B-43A9-970A-8EA83FB86B9F}"/>
              </a:ext>
            </a:extLst>
          </p:cNvPr>
          <p:cNvSpPr/>
          <p:nvPr/>
        </p:nvSpPr>
        <p:spPr>
          <a:xfrm>
            <a:off x="7434151" y="4266060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4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4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9C6607F7-EAFD-88C4-E85A-215139408C62}"/>
              </a:ext>
            </a:extLst>
          </p:cNvPr>
          <p:cNvSpPr/>
          <p:nvPr/>
        </p:nvSpPr>
        <p:spPr>
          <a:xfrm>
            <a:off x="3100578" y="7721969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9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9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7CB7092A-4809-632A-14A3-9E7B0BCD78C2}"/>
              </a:ext>
            </a:extLst>
          </p:cNvPr>
          <p:cNvSpPr/>
          <p:nvPr/>
        </p:nvSpPr>
        <p:spPr>
          <a:xfrm>
            <a:off x="8417755" y="3032660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3 w 593973"/>
              <a:gd name="connsiteY2" fmla="*/ 304625 h 473678"/>
              <a:gd name="connsiteX3" fmla="*/ 242930 w 593973"/>
              <a:gd name="connsiteY3" fmla="*/ 473678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3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76F81F4A-C8FE-6DAE-CC36-409F00F99611}"/>
              </a:ext>
            </a:extLst>
          </p:cNvPr>
          <p:cNvSpPr/>
          <p:nvPr/>
        </p:nvSpPr>
        <p:spPr>
          <a:xfrm>
            <a:off x="2030274" y="8575508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4 w 593973"/>
              <a:gd name="connsiteY2" fmla="*/ 304624 h 473678"/>
              <a:gd name="connsiteX3" fmla="*/ 242930 w 593973"/>
              <a:gd name="connsiteY3" fmla="*/ 473679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4" y="304624"/>
                </a:lnTo>
                <a:lnTo>
                  <a:pt x="242930" y="473679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5018FFF6-F9F7-17D2-4AFC-D4600DAA0EFC}"/>
              </a:ext>
            </a:extLst>
          </p:cNvPr>
          <p:cNvSpPr/>
          <p:nvPr/>
        </p:nvSpPr>
        <p:spPr>
          <a:xfrm>
            <a:off x="9839102" y="2348175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EC4BB862-FD3C-8B62-5ABA-84B4BE338C61}"/>
              </a:ext>
            </a:extLst>
          </p:cNvPr>
          <p:cNvSpPr/>
          <p:nvPr/>
        </p:nvSpPr>
        <p:spPr>
          <a:xfrm>
            <a:off x="10346375" y="1494636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9CF87DB3-9160-2034-6570-233004AD9AAA}"/>
              </a:ext>
            </a:extLst>
          </p:cNvPr>
          <p:cNvSpPr/>
          <p:nvPr/>
        </p:nvSpPr>
        <p:spPr>
          <a:xfrm>
            <a:off x="1679230" y="8575508"/>
            <a:ext cx="593973" cy="473678"/>
          </a:xfrm>
          <a:custGeom>
            <a:avLst/>
            <a:gdLst>
              <a:gd name="connsiteX0" fmla="*/ 242930 w 593973"/>
              <a:gd name="connsiteY0" fmla="*/ 304624 h 473678"/>
              <a:gd name="connsiteX1" fmla="*/ 0 w 593973"/>
              <a:gd name="connsiteY1" fmla="*/ 0 h 473678"/>
              <a:gd name="connsiteX2" fmla="*/ 351044 w 593973"/>
              <a:gd name="connsiteY2" fmla="*/ 169054 h 473678"/>
              <a:gd name="connsiteX3" fmla="*/ 593974 w 593973"/>
              <a:gd name="connsiteY3" fmla="*/ 473679 h 473678"/>
              <a:gd name="connsiteX4" fmla="*/ 242930 w 593973"/>
              <a:gd name="connsiteY4" fmla="*/ 304624 h 473678"/>
              <a:gd name="connsiteX5" fmla="*/ 242930 w 593973"/>
              <a:gd name="connsiteY5" fmla="*/ 30462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242930" y="304624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9"/>
                </a:lnTo>
                <a:lnTo>
                  <a:pt x="242930" y="304624"/>
                </a:lnTo>
                <a:lnTo>
                  <a:pt x="24293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B2346834-EC58-4554-4225-14CB2EA9446C}"/>
              </a:ext>
            </a:extLst>
          </p:cNvPr>
          <p:cNvSpPr/>
          <p:nvPr/>
        </p:nvSpPr>
        <p:spPr>
          <a:xfrm>
            <a:off x="4435225" y="6488569"/>
            <a:ext cx="593974" cy="473678"/>
          </a:xfrm>
          <a:custGeom>
            <a:avLst/>
            <a:gdLst>
              <a:gd name="connsiteX0" fmla="*/ 242930 w 593974"/>
              <a:gd name="connsiteY0" fmla="*/ 304625 h 473678"/>
              <a:gd name="connsiteX1" fmla="*/ 0 w 593974"/>
              <a:gd name="connsiteY1" fmla="*/ 0 h 473678"/>
              <a:gd name="connsiteX2" fmla="*/ 351044 w 593974"/>
              <a:gd name="connsiteY2" fmla="*/ 169054 h 473678"/>
              <a:gd name="connsiteX3" fmla="*/ 593974 w 593974"/>
              <a:gd name="connsiteY3" fmla="*/ 473678 h 473678"/>
              <a:gd name="connsiteX4" fmla="*/ 242930 w 593974"/>
              <a:gd name="connsiteY4" fmla="*/ 304625 h 473678"/>
              <a:gd name="connsiteX5" fmla="*/ 24293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304625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8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DD2ED4E8-6B49-1BD7-F18C-C82DF6E21A4E}"/>
              </a:ext>
            </a:extLst>
          </p:cNvPr>
          <p:cNvSpPr/>
          <p:nvPr/>
        </p:nvSpPr>
        <p:spPr>
          <a:xfrm>
            <a:off x="6363847" y="4950545"/>
            <a:ext cx="593974" cy="473678"/>
          </a:xfrm>
          <a:custGeom>
            <a:avLst/>
            <a:gdLst>
              <a:gd name="connsiteX0" fmla="*/ 242930 w 593974"/>
              <a:gd name="connsiteY0" fmla="*/ 304625 h 473678"/>
              <a:gd name="connsiteX1" fmla="*/ 0 w 593974"/>
              <a:gd name="connsiteY1" fmla="*/ 0 h 473678"/>
              <a:gd name="connsiteX2" fmla="*/ 351044 w 593974"/>
              <a:gd name="connsiteY2" fmla="*/ 169054 h 473678"/>
              <a:gd name="connsiteX3" fmla="*/ 593974 w 593974"/>
              <a:gd name="connsiteY3" fmla="*/ 473678 h 473678"/>
              <a:gd name="connsiteX4" fmla="*/ 242930 w 593974"/>
              <a:gd name="connsiteY4" fmla="*/ 304625 h 473678"/>
              <a:gd name="connsiteX5" fmla="*/ 24293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304625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8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1" name="Freeform: Shape 400">
            <a:extLst>
              <a:ext uri="{FF2B5EF4-FFF2-40B4-BE49-F238E27FC236}">
                <a16:creationId xmlns:a16="http://schemas.microsoft.com/office/drawing/2014/main" id="{94BB5F57-1A15-3D6F-69CA-757631363C69}"/>
              </a:ext>
            </a:extLst>
          </p:cNvPr>
          <p:cNvSpPr/>
          <p:nvPr/>
        </p:nvSpPr>
        <p:spPr>
          <a:xfrm>
            <a:off x="8768798" y="3032660"/>
            <a:ext cx="593974" cy="473678"/>
          </a:xfrm>
          <a:custGeom>
            <a:avLst/>
            <a:gdLst>
              <a:gd name="connsiteX0" fmla="*/ 242930 w 593974"/>
              <a:gd name="connsiteY0" fmla="*/ 304625 h 473678"/>
              <a:gd name="connsiteX1" fmla="*/ 0 w 593974"/>
              <a:gd name="connsiteY1" fmla="*/ 0 h 473678"/>
              <a:gd name="connsiteX2" fmla="*/ 351044 w 593974"/>
              <a:gd name="connsiteY2" fmla="*/ 169054 h 473678"/>
              <a:gd name="connsiteX3" fmla="*/ 593974 w 593974"/>
              <a:gd name="connsiteY3" fmla="*/ 473678 h 473678"/>
              <a:gd name="connsiteX4" fmla="*/ 242930 w 593974"/>
              <a:gd name="connsiteY4" fmla="*/ 304625 h 473678"/>
              <a:gd name="connsiteX5" fmla="*/ 24293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304625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8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2" name="Freeform: Shape 401">
            <a:extLst>
              <a:ext uri="{FF2B5EF4-FFF2-40B4-BE49-F238E27FC236}">
                <a16:creationId xmlns:a16="http://schemas.microsoft.com/office/drawing/2014/main" id="{44DF94C6-AE34-F9EA-1E32-7A6CD3586844}"/>
              </a:ext>
            </a:extLst>
          </p:cNvPr>
          <p:cNvSpPr/>
          <p:nvPr/>
        </p:nvSpPr>
        <p:spPr>
          <a:xfrm>
            <a:off x="10346375" y="1663690"/>
            <a:ext cx="329630" cy="684485"/>
          </a:xfrm>
          <a:custGeom>
            <a:avLst/>
            <a:gdLst>
              <a:gd name="connsiteX0" fmla="*/ 86701 w 329630"/>
              <a:gd name="connsiteY0" fmla="*/ 379861 h 684485"/>
              <a:gd name="connsiteX1" fmla="*/ 0 w 329630"/>
              <a:gd name="connsiteY1" fmla="*/ 0 h 684485"/>
              <a:gd name="connsiteX2" fmla="*/ 242930 w 329630"/>
              <a:gd name="connsiteY2" fmla="*/ 304625 h 684485"/>
              <a:gd name="connsiteX3" fmla="*/ 329631 w 329630"/>
              <a:gd name="connsiteY3" fmla="*/ 684485 h 684485"/>
              <a:gd name="connsiteX4" fmla="*/ 86701 w 329630"/>
              <a:gd name="connsiteY4" fmla="*/ 379861 h 684485"/>
              <a:gd name="connsiteX5" fmla="*/ 86701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79861"/>
                </a:moveTo>
                <a:lnTo>
                  <a:pt x="0" y="0"/>
                </a:lnTo>
                <a:lnTo>
                  <a:pt x="242930" y="304625"/>
                </a:lnTo>
                <a:lnTo>
                  <a:pt x="329631" y="68448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3" name="Freeform: Shape 402">
            <a:extLst>
              <a:ext uri="{FF2B5EF4-FFF2-40B4-BE49-F238E27FC236}">
                <a16:creationId xmlns:a16="http://schemas.microsoft.com/office/drawing/2014/main" id="{E609B168-8840-A284-5130-624341C0F4B4}"/>
              </a:ext>
            </a:extLst>
          </p:cNvPr>
          <p:cNvSpPr/>
          <p:nvPr/>
        </p:nvSpPr>
        <p:spPr>
          <a:xfrm>
            <a:off x="7698494" y="3886200"/>
            <a:ext cx="329630" cy="684484"/>
          </a:xfrm>
          <a:custGeom>
            <a:avLst/>
            <a:gdLst>
              <a:gd name="connsiteX0" fmla="*/ 86701 w 329630"/>
              <a:gd name="connsiteY0" fmla="*/ 379861 h 684484"/>
              <a:gd name="connsiteX1" fmla="*/ 0 w 329630"/>
              <a:gd name="connsiteY1" fmla="*/ 0 h 684484"/>
              <a:gd name="connsiteX2" fmla="*/ 242930 w 329630"/>
              <a:gd name="connsiteY2" fmla="*/ 304625 h 684484"/>
              <a:gd name="connsiteX3" fmla="*/ 329631 w 329630"/>
              <a:gd name="connsiteY3" fmla="*/ 684485 h 684484"/>
              <a:gd name="connsiteX4" fmla="*/ 86701 w 329630"/>
              <a:gd name="connsiteY4" fmla="*/ 379861 h 684484"/>
              <a:gd name="connsiteX5" fmla="*/ 86701 w 329630"/>
              <a:gd name="connsiteY5" fmla="*/ 379861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86701" y="379861"/>
                </a:moveTo>
                <a:lnTo>
                  <a:pt x="0" y="0"/>
                </a:lnTo>
                <a:lnTo>
                  <a:pt x="242930" y="304625"/>
                </a:lnTo>
                <a:lnTo>
                  <a:pt x="329631" y="68448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4" name="Freeform: Shape 403">
            <a:extLst>
              <a:ext uri="{FF2B5EF4-FFF2-40B4-BE49-F238E27FC236}">
                <a16:creationId xmlns:a16="http://schemas.microsoft.com/office/drawing/2014/main" id="{9178EDA8-B2AD-E995-7293-4E4BA530FFF7}"/>
              </a:ext>
            </a:extLst>
          </p:cNvPr>
          <p:cNvSpPr/>
          <p:nvPr/>
        </p:nvSpPr>
        <p:spPr>
          <a:xfrm>
            <a:off x="5769873" y="5424224"/>
            <a:ext cx="329630" cy="684484"/>
          </a:xfrm>
          <a:custGeom>
            <a:avLst/>
            <a:gdLst>
              <a:gd name="connsiteX0" fmla="*/ 86701 w 329630"/>
              <a:gd name="connsiteY0" fmla="*/ 379860 h 684484"/>
              <a:gd name="connsiteX1" fmla="*/ 0 w 329630"/>
              <a:gd name="connsiteY1" fmla="*/ 0 h 684484"/>
              <a:gd name="connsiteX2" fmla="*/ 242930 w 329630"/>
              <a:gd name="connsiteY2" fmla="*/ 304625 h 684484"/>
              <a:gd name="connsiteX3" fmla="*/ 329630 w 329630"/>
              <a:gd name="connsiteY3" fmla="*/ 684485 h 684484"/>
              <a:gd name="connsiteX4" fmla="*/ 86701 w 329630"/>
              <a:gd name="connsiteY4" fmla="*/ 379860 h 684484"/>
              <a:gd name="connsiteX5" fmla="*/ 86701 w 329630"/>
              <a:gd name="connsiteY5" fmla="*/ 379860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86701" y="379860"/>
                </a:moveTo>
                <a:lnTo>
                  <a:pt x="0" y="0"/>
                </a:lnTo>
                <a:lnTo>
                  <a:pt x="242930" y="304625"/>
                </a:lnTo>
                <a:lnTo>
                  <a:pt x="329630" y="684485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5" name="Freeform: Shape 404">
            <a:extLst>
              <a:ext uri="{FF2B5EF4-FFF2-40B4-BE49-F238E27FC236}">
                <a16:creationId xmlns:a16="http://schemas.microsoft.com/office/drawing/2014/main" id="{9672C937-DCFA-EFE7-2DEA-0802CB7787D2}"/>
              </a:ext>
            </a:extLst>
          </p:cNvPr>
          <p:cNvSpPr/>
          <p:nvPr/>
        </p:nvSpPr>
        <p:spPr>
          <a:xfrm>
            <a:off x="3364922" y="7342108"/>
            <a:ext cx="329630" cy="684485"/>
          </a:xfrm>
          <a:custGeom>
            <a:avLst/>
            <a:gdLst>
              <a:gd name="connsiteX0" fmla="*/ 86701 w 329630"/>
              <a:gd name="connsiteY0" fmla="*/ 379860 h 684485"/>
              <a:gd name="connsiteX1" fmla="*/ 0 w 329630"/>
              <a:gd name="connsiteY1" fmla="*/ 0 h 684485"/>
              <a:gd name="connsiteX2" fmla="*/ 242930 w 329630"/>
              <a:gd name="connsiteY2" fmla="*/ 304624 h 684485"/>
              <a:gd name="connsiteX3" fmla="*/ 329631 w 329630"/>
              <a:gd name="connsiteY3" fmla="*/ 684485 h 684485"/>
              <a:gd name="connsiteX4" fmla="*/ 86701 w 329630"/>
              <a:gd name="connsiteY4" fmla="*/ 379860 h 684485"/>
              <a:gd name="connsiteX5" fmla="*/ 86701 w 329630"/>
              <a:gd name="connsiteY5" fmla="*/ 379860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79860"/>
                </a:moveTo>
                <a:lnTo>
                  <a:pt x="0" y="0"/>
                </a:lnTo>
                <a:lnTo>
                  <a:pt x="242930" y="304624"/>
                </a:lnTo>
                <a:lnTo>
                  <a:pt x="329631" y="684485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6" name="Freeform: Shape 405">
            <a:extLst>
              <a:ext uri="{FF2B5EF4-FFF2-40B4-BE49-F238E27FC236}">
                <a16:creationId xmlns:a16="http://schemas.microsoft.com/office/drawing/2014/main" id="{361B64B5-3341-77C5-9162-B04C82BAED92}"/>
              </a:ext>
            </a:extLst>
          </p:cNvPr>
          <p:cNvSpPr/>
          <p:nvPr/>
        </p:nvSpPr>
        <p:spPr>
          <a:xfrm>
            <a:off x="7191221" y="4435114"/>
            <a:ext cx="485860" cy="609248"/>
          </a:xfrm>
          <a:custGeom>
            <a:avLst/>
            <a:gdLst>
              <a:gd name="connsiteX0" fmla="*/ 0 w 485860"/>
              <a:gd name="connsiteY0" fmla="*/ 304624 h 609248"/>
              <a:gd name="connsiteX1" fmla="*/ 242930 w 485860"/>
              <a:gd name="connsiteY1" fmla="*/ 0 h 609248"/>
              <a:gd name="connsiteX2" fmla="*/ 485860 w 485860"/>
              <a:gd name="connsiteY2" fmla="*/ 304624 h 609248"/>
              <a:gd name="connsiteX3" fmla="*/ 242930 w 485860"/>
              <a:gd name="connsiteY3" fmla="*/ 609249 h 609248"/>
              <a:gd name="connsiteX4" fmla="*/ 0 w 485860"/>
              <a:gd name="connsiteY4" fmla="*/ 304624 h 609248"/>
              <a:gd name="connsiteX5" fmla="*/ 0 w 485860"/>
              <a:gd name="connsiteY5" fmla="*/ 304624 h 609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8">
                <a:moveTo>
                  <a:pt x="0" y="304624"/>
                </a:moveTo>
                <a:lnTo>
                  <a:pt x="242930" y="0"/>
                </a:lnTo>
                <a:lnTo>
                  <a:pt x="485860" y="304624"/>
                </a:lnTo>
                <a:lnTo>
                  <a:pt x="242930" y="609249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7" name="Freeform: Shape 406">
            <a:extLst>
              <a:ext uri="{FF2B5EF4-FFF2-40B4-BE49-F238E27FC236}">
                <a16:creationId xmlns:a16="http://schemas.microsoft.com/office/drawing/2014/main" id="{A8C2E95A-73C3-9592-EEC9-C1EBE74647D4}"/>
              </a:ext>
            </a:extLst>
          </p:cNvPr>
          <p:cNvSpPr/>
          <p:nvPr/>
        </p:nvSpPr>
        <p:spPr>
          <a:xfrm>
            <a:off x="5769873" y="5119599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60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8" name="Freeform: Shape 407">
            <a:extLst>
              <a:ext uri="{FF2B5EF4-FFF2-40B4-BE49-F238E27FC236}">
                <a16:creationId xmlns:a16="http://schemas.microsoft.com/office/drawing/2014/main" id="{443096AA-E3F0-DF62-4CCF-32ED4F5FCEC8}"/>
              </a:ext>
            </a:extLst>
          </p:cNvPr>
          <p:cNvSpPr/>
          <p:nvPr/>
        </p:nvSpPr>
        <p:spPr>
          <a:xfrm>
            <a:off x="7698494" y="3581575"/>
            <a:ext cx="485860" cy="609249"/>
          </a:xfrm>
          <a:custGeom>
            <a:avLst/>
            <a:gdLst>
              <a:gd name="connsiteX0" fmla="*/ 0 w 485860"/>
              <a:gd name="connsiteY0" fmla="*/ 304625 h 609249"/>
              <a:gd name="connsiteX1" fmla="*/ 242930 w 485860"/>
              <a:gd name="connsiteY1" fmla="*/ 0 h 609249"/>
              <a:gd name="connsiteX2" fmla="*/ 485860 w 485860"/>
              <a:gd name="connsiteY2" fmla="*/ 304625 h 609249"/>
              <a:gd name="connsiteX3" fmla="*/ 242930 w 485860"/>
              <a:gd name="connsiteY3" fmla="*/ 609249 h 609249"/>
              <a:gd name="connsiteX4" fmla="*/ 0 w 485860"/>
              <a:gd name="connsiteY4" fmla="*/ 304625 h 609249"/>
              <a:gd name="connsiteX5" fmla="*/ 0 w 485860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9" name="Freeform: Shape 408">
            <a:extLst>
              <a:ext uri="{FF2B5EF4-FFF2-40B4-BE49-F238E27FC236}">
                <a16:creationId xmlns:a16="http://schemas.microsoft.com/office/drawing/2014/main" id="{66B6D307-C8E1-BAAE-FE4B-3AAFB6DFAC43}"/>
              </a:ext>
            </a:extLst>
          </p:cNvPr>
          <p:cNvSpPr/>
          <p:nvPr/>
        </p:nvSpPr>
        <p:spPr>
          <a:xfrm>
            <a:off x="4786269" y="6352999"/>
            <a:ext cx="485860" cy="609249"/>
          </a:xfrm>
          <a:custGeom>
            <a:avLst/>
            <a:gdLst>
              <a:gd name="connsiteX0" fmla="*/ 0 w 485860"/>
              <a:gd name="connsiteY0" fmla="*/ 304625 h 609249"/>
              <a:gd name="connsiteX1" fmla="*/ 242930 w 485860"/>
              <a:gd name="connsiteY1" fmla="*/ 0 h 609249"/>
              <a:gd name="connsiteX2" fmla="*/ 485860 w 485860"/>
              <a:gd name="connsiteY2" fmla="*/ 304625 h 609249"/>
              <a:gd name="connsiteX3" fmla="*/ 242930 w 485860"/>
              <a:gd name="connsiteY3" fmla="*/ 609249 h 609249"/>
              <a:gd name="connsiteX4" fmla="*/ 0 w 485860"/>
              <a:gd name="connsiteY4" fmla="*/ 304625 h 609249"/>
              <a:gd name="connsiteX5" fmla="*/ 0 w 485860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0" name="Freeform: Shape 409">
            <a:extLst>
              <a:ext uri="{FF2B5EF4-FFF2-40B4-BE49-F238E27FC236}">
                <a16:creationId xmlns:a16="http://schemas.microsoft.com/office/drawing/2014/main" id="{70E58FAD-75E2-510C-286F-5F5BD8047576}"/>
              </a:ext>
            </a:extLst>
          </p:cNvPr>
          <p:cNvSpPr/>
          <p:nvPr/>
        </p:nvSpPr>
        <p:spPr>
          <a:xfrm>
            <a:off x="9119842" y="2897090"/>
            <a:ext cx="485859" cy="609248"/>
          </a:xfrm>
          <a:custGeom>
            <a:avLst/>
            <a:gdLst>
              <a:gd name="connsiteX0" fmla="*/ 0 w 485859"/>
              <a:gd name="connsiteY0" fmla="*/ 304624 h 609248"/>
              <a:gd name="connsiteX1" fmla="*/ 242930 w 485859"/>
              <a:gd name="connsiteY1" fmla="*/ 0 h 609248"/>
              <a:gd name="connsiteX2" fmla="*/ 485859 w 485859"/>
              <a:gd name="connsiteY2" fmla="*/ 304624 h 609248"/>
              <a:gd name="connsiteX3" fmla="*/ 242930 w 485859"/>
              <a:gd name="connsiteY3" fmla="*/ 609249 h 609248"/>
              <a:gd name="connsiteX4" fmla="*/ 0 w 485859"/>
              <a:gd name="connsiteY4" fmla="*/ 304624 h 609248"/>
              <a:gd name="connsiteX5" fmla="*/ 0 w 485859"/>
              <a:gd name="connsiteY5" fmla="*/ 304624 h 609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8">
                <a:moveTo>
                  <a:pt x="0" y="304624"/>
                </a:moveTo>
                <a:lnTo>
                  <a:pt x="242930" y="0"/>
                </a:lnTo>
                <a:lnTo>
                  <a:pt x="485859" y="304624"/>
                </a:lnTo>
                <a:lnTo>
                  <a:pt x="242930" y="609249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1" name="Freeform: Shape 410">
            <a:extLst>
              <a:ext uri="{FF2B5EF4-FFF2-40B4-BE49-F238E27FC236}">
                <a16:creationId xmlns:a16="http://schemas.microsoft.com/office/drawing/2014/main" id="{B07B19D5-86C8-3ACB-D7E4-E6260F985A1F}"/>
              </a:ext>
            </a:extLst>
          </p:cNvPr>
          <p:cNvSpPr/>
          <p:nvPr/>
        </p:nvSpPr>
        <p:spPr>
          <a:xfrm>
            <a:off x="3364922" y="7037484"/>
            <a:ext cx="485859" cy="609248"/>
          </a:xfrm>
          <a:custGeom>
            <a:avLst/>
            <a:gdLst>
              <a:gd name="connsiteX0" fmla="*/ 0 w 485859"/>
              <a:gd name="connsiteY0" fmla="*/ 304624 h 609248"/>
              <a:gd name="connsiteX1" fmla="*/ 242930 w 485859"/>
              <a:gd name="connsiteY1" fmla="*/ 0 h 609248"/>
              <a:gd name="connsiteX2" fmla="*/ 485860 w 485859"/>
              <a:gd name="connsiteY2" fmla="*/ 304624 h 609248"/>
              <a:gd name="connsiteX3" fmla="*/ 242930 w 485859"/>
              <a:gd name="connsiteY3" fmla="*/ 609248 h 609248"/>
              <a:gd name="connsiteX4" fmla="*/ 0 w 485859"/>
              <a:gd name="connsiteY4" fmla="*/ 304624 h 609248"/>
              <a:gd name="connsiteX5" fmla="*/ 0 w 485859"/>
              <a:gd name="connsiteY5" fmla="*/ 304624 h 609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8">
                <a:moveTo>
                  <a:pt x="0" y="304624"/>
                </a:moveTo>
                <a:lnTo>
                  <a:pt x="242930" y="0"/>
                </a:lnTo>
                <a:lnTo>
                  <a:pt x="485860" y="304624"/>
                </a:lnTo>
                <a:lnTo>
                  <a:pt x="242930" y="609248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2" name="Freeform: Shape 411">
            <a:extLst>
              <a:ext uri="{FF2B5EF4-FFF2-40B4-BE49-F238E27FC236}">
                <a16:creationId xmlns:a16="http://schemas.microsoft.com/office/drawing/2014/main" id="{B03F9B2C-F575-CE69-C429-55375846F002}"/>
              </a:ext>
            </a:extLst>
          </p:cNvPr>
          <p:cNvSpPr/>
          <p:nvPr/>
        </p:nvSpPr>
        <p:spPr>
          <a:xfrm>
            <a:off x="10190146" y="2043551"/>
            <a:ext cx="485860" cy="609249"/>
          </a:xfrm>
          <a:custGeom>
            <a:avLst/>
            <a:gdLst>
              <a:gd name="connsiteX0" fmla="*/ 0 w 485860"/>
              <a:gd name="connsiteY0" fmla="*/ 304624 h 609249"/>
              <a:gd name="connsiteX1" fmla="*/ 242930 w 485860"/>
              <a:gd name="connsiteY1" fmla="*/ 0 h 609249"/>
              <a:gd name="connsiteX2" fmla="*/ 485860 w 485860"/>
              <a:gd name="connsiteY2" fmla="*/ 304624 h 609249"/>
              <a:gd name="connsiteX3" fmla="*/ 242930 w 485860"/>
              <a:gd name="connsiteY3" fmla="*/ 609249 h 609249"/>
              <a:gd name="connsiteX4" fmla="*/ 0 w 485860"/>
              <a:gd name="connsiteY4" fmla="*/ 304624 h 609249"/>
              <a:gd name="connsiteX5" fmla="*/ 0 w 485860"/>
              <a:gd name="connsiteY5" fmla="*/ 304624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9">
                <a:moveTo>
                  <a:pt x="0" y="304624"/>
                </a:moveTo>
                <a:lnTo>
                  <a:pt x="242930" y="0"/>
                </a:lnTo>
                <a:lnTo>
                  <a:pt x="485860" y="304624"/>
                </a:lnTo>
                <a:lnTo>
                  <a:pt x="242930" y="609249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3" name="Freeform: Shape 412">
            <a:extLst>
              <a:ext uri="{FF2B5EF4-FFF2-40B4-BE49-F238E27FC236}">
                <a16:creationId xmlns:a16="http://schemas.microsoft.com/office/drawing/2014/main" id="{7DBFEEA8-DE95-5BF4-0EEE-60E09C0A8DB3}"/>
              </a:ext>
            </a:extLst>
          </p:cNvPr>
          <p:cNvSpPr/>
          <p:nvPr/>
        </p:nvSpPr>
        <p:spPr>
          <a:xfrm>
            <a:off x="2381318" y="8270884"/>
            <a:ext cx="485859" cy="609248"/>
          </a:xfrm>
          <a:custGeom>
            <a:avLst/>
            <a:gdLst>
              <a:gd name="connsiteX0" fmla="*/ 0 w 485859"/>
              <a:gd name="connsiteY0" fmla="*/ 304624 h 609248"/>
              <a:gd name="connsiteX1" fmla="*/ 242930 w 485859"/>
              <a:gd name="connsiteY1" fmla="*/ 0 h 609248"/>
              <a:gd name="connsiteX2" fmla="*/ 485860 w 485859"/>
              <a:gd name="connsiteY2" fmla="*/ 304624 h 609248"/>
              <a:gd name="connsiteX3" fmla="*/ 242930 w 485859"/>
              <a:gd name="connsiteY3" fmla="*/ 609248 h 609248"/>
              <a:gd name="connsiteX4" fmla="*/ 0 w 485859"/>
              <a:gd name="connsiteY4" fmla="*/ 304624 h 609248"/>
              <a:gd name="connsiteX5" fmla="*/ 0 w 485859"/>
              <a:gd name="connsiteY5" fmla="*/ 304624 h 609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8">
                <a:moveTo>
                  <a:pt x="0" y="304624"/>
                </a:moveTo>
                <a:lnTo>
                  <a:pt x="242930" y="0"/>
                </a:lnTo>
                <a:lnTo>
                  <a:pt x="485860" y="304624"/>
                </a:lnTo>
                <a:lnTo>
                  <a:pt x="242930" y="609248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4" name="Freeform: Shape 413">
            <a:extLst>
              <a:ext uri="{FF2B5EF4-FFF2-40B4-BE49-F238E27FC236}">
                <a16:creationId xmlns:a16="http://schemas.microsoft.com/office/drawing/2014/main" id="{B87831FE-AA27-993E-0D37-F3BA4F25C7F0}"/>
              </a:ext>
            </a:extLst>
          </p:cNvPr>
          <p:cNvSpPr/>
          <p:nvPr/>
        </p:nvSpPr>
        <p:spPr>
          <a:xfrm>
            <a:off x="1436300" y="8575508"/>
            <a:ext cx="485859" cy="609249"/>
          </a:xfrm>
          <a:custGeom>
            <a:avLst/>
            <a:gdLst>
              <a:gd name="connsiteX0" fmla="*/ 0 w 485859"/>
              <a:gd name="connsiteY0" fmla="*/ 304624 h 609249"/>
              <a:gd name="connsiteX1" fmla="*/ 242930 w 485859"/>
              <a:gd name="connsiteY1" fmla="*/ 0 h 609249"/>
              <a:gd name="connsiteX2" fmla="*/ 485860 w 485859"/>
              <a:gd name="connsiteY2" fmla="*/ 304624 h 609249"/>
              <a:gd name="connsiteX3" fmla="*/ 242930 w 485859"/>
              <a:gd name="connsiteY3" fmla="*/ 609249 h 609249"/>
              <a:gd name="connsiteX4" fmla="*/ 0 w 485859"/>
              <a:gd name="connsiteY4" fmla="*/ 304624 h 609249"/>
              <a:gd name="connsiteX5" fmla="*/ 0 w 485859"/>
              <a:gd name="connsiteY5" fmla="*/ 304624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4"/>
                </a:moveTo>
                <a:lnTo>
                  <a:pt x="242930" y="0"/>
                </a:lnTo>
                <a:lnTo>
                  <a:pt x="485860" y="304624"/>
                </a:lnTo>
                <a:lnTo>
                  <a:pt x="242930" y="609249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5" name="Freeform: Shape 414">
            <a:extLst>
              <a:ext uri="{FF2B5EF4-FFF2-40B4-BE49-F238E27FC236}">
                <a16:creationId xmlns:a16="http://schemas.microsoft.com/office/drawing/2014/main" id="{F2EED164-9ECA-4248-9B42-C361EB627E63}"/>
              </a:ext>
            </a:extLst>
          </p:cNvPr>
          <p:cNvSpPr/>
          <p:nvPr/>
        </p:nvSpPr>
        <p:spPr>
          <a:xfrm>
            <a:off x="1943574" y="3201714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4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4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6" name="Freeform: Shape 415">
            <a:extLst>
              <a:ext uri="{FF2B5EF4-FFF2-40B4-BE49-F238E27FC236}">
                <a16:creationId xmlns:a16="http://schemas.microsoft.com/office/drawing/2014/main" id="{3163C5EC-43EA-46C7-68BA-E44784192706}"/>
              </a:ext>
            </a:extLst>
          </p:cNvPr>
          <p:cNvSpPr/>
          <p:nvPr/>
        </p:nvSpPr>
        <p:spPr>
          <a:xfrm>
            <a:off x="3013878" y="2348175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7" name="Freeform: Shape 416">
            <a:extLst>
              <a:ext uri="{FF2B5EF4-FFF2-40B4-BE49-F238E27FC236}">
                <a16:creationId xmlns:a16="http://schemas.microsoft.com/office/drawing/2014/main" id="{5BF71166-923B-8646-7C3F-1BF6C95E28A6}"/>
              </a:ext>
            </a:extLst>
          </p:cNvPr>
          <p:cNvSpPr/>
          <p:nvPr/>
        </p:nvSpPr>
        <p:spPr>
          <a:xfrm>
            <a:off x="365996" y="4570684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8" name="Freeform: Shape 417">
            <a:extLst>
              <a:ext uri="{FF2B5EF4-FFF2-40B4-BE49-F238E27FC236}">
                <a16:creationId xmlns:a16="http://schemas.microsoft.com/office/drawing/2014/main" id="{C301D59C-D373-003D-B192-BB3EA4D3779E}"/>
              </a:ext>
            </a:extLst>
          </p:cNvPr>
          <p:cNvSpPr/>
          <p:nvPr/>
        </p:nvSpPr>
        <p:spPr>
          <a:xfrm>
            <a:off x="4348525" y="1283830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9" name="Freeform: Shape 418">
            <a:extLst>
              <a:ext uri="{FF2B5EF4-FFF2-40B4-BE49-F238E27FC236}">
                <a16:creationId xmlns:a16="http://schemas.microsoft.com/office/drawing/2014/main" id="{457601AB-21E4-AC5B-D87E-D925DCDF1D3B}"/>
              </a:ext>
            </a:extLst>
          </p:cNvPr>
          <p:cNvSpPr/>
          <p:nvPr/>
        </p:nvSpPr>
        <p:spPr>
          <a:xfrm>
            <a:off x="-1055351" y="5593278"/>
            <a:ext cx="329630" cy="684484"/>
          </a:xfrm>
          <a:custGeom>
            <a:avLst/>
            <a:gdLst>
              <a:gd name="connsiteX0" fmla="*/ 0 w 329630"/>
              <a:gd name="connsiteY0" fmla="*/ 379860 h 684484"/>
              <a:gd name="connsiteX1" fmla="*/ 86701 w 329630"/>
              <a:gd name="connsiteY1" fmla="*/ 0 h 684484"/>
              <a:gd name="connsiteX2" fmla="*/ 329631 w 329630"/>
              <a:gd name="connsiteY2" fmla="*/ 304625 h 684484"/>
              <a:gd name="connsiteX3" fmla="*/ 242930 w 329630"/>
              <a:gd name="connsiteY3" fmla="*/ 684485 h 684484"/>
              <a:gd name="connsiteX4" fmla="*/ 0 w 329630"/>
              <a:gd name="connsiteY4" fmla="*/ 379860 h 684484"/>
              <a:gd name="connsiteX5" fmla="*/ 0 w 329630"/>
              <a:gd name="connsiteY5" fmla="*/ 379860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79860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0" name="Freeform: Shape 419">
            <a:extLst>
              <a:ext uri="{FF2B5EF4-FFF2-40B4-BE49-F238E27FC236}">
                <a16:creationId xmlns:a16="http://schemas.microsoft.com/office/drawing/2014/main" id="{7B92C3F3-B89A-9A81-14EE-375F830A67DE}"/>
              </a:ext>
            </a:extLst>
          </p:cNvPr>
          <p:cNvSpPr/>
          <p:nvPr/>
        </p:nvSpPr>
        <p:spPr>
          <a:xfrm>
            <a:off x="5769873" y="261237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0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0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1" name="Freeform: Shape 420">
            <a:extLst>
              <a:ext uri="{FF2B5EF4-FFF2-40B4-BE49-F238E27FC236}">
                <a16:creationId xmlns:a16="http://schemas.microsoft.com/office/drawing/2014/main" id="{5753080A-7FEB-16D4-8C1F-E38881DB97BF}"/>
              </a:ext>
            </a:extLst>
          </p:cNvPr>
          <p:cNvSpPr/>
          <p:nvPr/>
        </p:nvSpPr>
        <p:spPr>
          <a:xfrm>
            <a:off x="7347450" y="-1107732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0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0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2" name="Freeform: Shape 421">
            <a:extLst>
              <a:ext uri="{FF2B5EF4-FFF2-40B4-BE49-F238E27FC236}">
                <a16:creationId xmlns:a16="http://schemas.microsoft.com/office/drawing/2014/main" id="{47BB9720-249C-3F9A-D435-2611BCD724D8}"/>
              </a:ext>
            </a:extLst>
          </p:cNvPr>
          <p:cNvSpPr/>
          <p:nvPr/>
        </p:nvSpPr>
        <p:spPr>
          <a:xfrm>
            <a:off x="3451622" y="2348175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3" name="Freeform: Shape 422">
            <a:extLst>
              <a:ext uri="{FF2B5EF4-FFF2-40B4-BE49-F238E27FC236}">
                <a16:creationId xmlns:a16="http://schemas.microsoft.com/office/drawing/2014/main" id="{2C37073E-F120-0F5C-12ED-E28A2DE7022C}"/>
              </a:ext>
            </a:extLst>
          </p:cNvPr>
          <p:cNvSpPr/>
          <p:nvPr/>
        </p:nvSpPr>
        <p:spPr>
          <a:xfrm>
            <a:off x="4435225" y="1114776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4" name="Freeform: Shape 423">
            <a:extLst>
              <a:ext uri="{FF2B5EF4-FFF2-40B4-BE49-F238E27FC236}">
                <a16:creationId xmlns:a16="http://schemas.microsoft.com/office/drawing/2014/main" id="{D98B9E51-28BD-4E2E-8531-C33B78CF194C}"/>
              </a:ext>
            </a:extLst>
          </p:cNvPr>
          <p:cNvSpPr/>
          <p:nvPr/>
        </p:nvSpPr>
        <p:spPr>
          <a:xfrm>
            <a:off x="2030274" y="3032660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4 w 593973"/>
              <a:gd name="connsiteY2" fmla="*/ 304625 h 473678"/>
              <a:gd name="connsiteX3" fmla="*/ 242930 w 593973"/>
              <a:gd name="connsiteY3" fmla="*/ 473678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5" name="Freeform: Shape 424">
            <a:extLst>
              <a:ext uri="{FF2B5EF4-FFF2-40B4-BE49-F238E27FC236}">
                <a16:creationId xmlns:a16="http://schemas.microsoft.com/office/drawing/2014/main" id="{4D61C188-F24E-420D-F782-10C7DFCAD08C}"/>
              </a:ext>
            </a:extLst>
          </p:cNvPr>
          <p:cNvSpPr/>
          <p:nvPr/>
        </p:nvSpPr>
        <p:spPr>
          <a:xfrm>
            <a:off x="5418829" y="641097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4 w 593973"/>
              <a:gd name="connsiteY2" fmla="*/ 304625 h 473678"/>
              <a:gd name="connsiteX3" fmla="*/ 242930 w 593973"/>
              <a:gd name="connsiteY3" fmla="*/ 473678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6" name="Freeform: Shape 425">
            <a:extLst>
              <a:ext uri="{FF2B5EF4-FFF2-40B4-BE49-F238E27FC236}">
                <a16:creationId xmlns:a16="http://schemas.microsoft.com/office/drawing/2014/main" id="{4CCF122E-0D7A-A82E-C804-68D6F1C4EB56}"/>
              </a:ext>
            </a:extLst>
          </p:cNvPr>
          <p:cNvSpPr/>
          <p:nvPr/>
        </p:nvSpPr>
        <p:spPr>
          <a:xfrm>
            <a:off x="1046671" y="4266060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4 w 593973"/>
              <a:gd name="connsiteY2" fmla="*/ 304624 h 473678"/>
              <a:gd name="connsiteX3" fmla="*/ 242930 w 593973"/>
              <a:gd name="connsiteY3" fmla="*/ 473678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4" y="304624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7" name="Freeform: Shape 426">
            <a:extLst>
              <a:ext uri="{FF2B5EF4-FFF2-40B4-BE49-F238E27FC236}">
                <a16:creationId xmlns:a16="http://schemas.microsoft.com/office/drawing/2014/main" id="{1E897231-82B3-AB0B-8582-3A0005E96F1B}"/>
              </a:ext>
            </a:extLst>
          </p:cNvPr>
          <p:cNvSpPr/>
          <p:nvPr/>
        </p:nvSpPr>
        <p:spPr>
          <a:xfrm>
            <a:off x="6363847" y="-423247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8" name="Freeform: Shape 427">
            <a:extLst>
              <a:ext uri="{FF2B5EF4-FFF2-40B4-BE49-F238E27FC236}">
                <a16:creationId xmlns:a16="http://schemas.microsoft.com/office/drawing/2014/main" id="{970A186C-9605-D787-972C-8E95334433E7}"/>
              </a:ext>
            </a:extLst>
          </p:cNvPr>
          <p:cNvSpPr/>
          <p:nvPr/>
        </p:nvSpPr>
        <p:spPr>
          <a:xfrm>
            <a:off x="14952" y="4950545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4 w 593973"/>
              <a:gd name="connsiteY2" fmla="*/ 304625 h 473678"/>
              <a:gd name="connsiteX3" fmla="*/ 242930 w 593973"/>
              <a:gd name="connsiteY3" fmla="*/ 473678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9" name="Freeform: Shape 428">
            <a:extLst>
              <a:ext uri="{FF2B5EF4-FFF2-40B4-BE49-F238E27FC236}">
                <a16:creationId xmlns:a16="http://schemas.microsoft.com/office/drawing/2014/main" id="{335F2CAB-971D-DF1B-CA69-C682C5055346}"/>
              </a:ext>
            </a:extLst>
          </p:cNvPr>
          <p:cNvSpPr/>
          <p:nvPr/>
        </p:nvSpPr>
        <p:spPr>
          <a:xfrm>
            <a:off x="7434151" y="-1276786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0" name="Freeform: Shape 429">
            <a:extLst>
              <a:ext uri="{FF2B5EF4-FFF2-40B4-BE49-F238E27FC236}">
                <a16:creationId xmlns:a16="http://schemas.microsoft.com/office/drawing/2014/main" id="{AA3EB03A-BBC1-88B5-B5B0-FB25A6679A90}"/>
              </a:ext>
            </a:extLst>
          </p:cNvPr>
          <p:cNvSpPr/>
          <p:nvPr/>
        </p:nvSpPr>
        <p:spPr>
          <a:xfrm>
            <a:off x="-968650" y="5424224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4 w 593973"/>
              <a:gd name="connsiteY2" fmla="*/ 304625 h 473678"/>
              <a:gd name="connsiteX3" fmla="*/ 242930 w 593973"/>
              <a:gd name="connsiteY3" fmla="*/ 473678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1" name="Freeform: Shape 430">
            <a:extLst>
              <a:ext uri="{FF2B5EF4-FFF2-40B4-BE49-F238E27FC236}">
                <a16:creationId xmlns:a16="http://schemas.microsoft.com/office/drawing/2014/main" id="{04BED2F2-4B0A-2AEC-8F70-DBBF77BFC211}"/>
              </a:ext>
            </a:extLst>
          </p:cNvPr>
          <p:cNvSpPr/>
          <p:nvPr/>
        </p:nvSpPr>
        <p:spPr>
          <a:xfrm>
            <a:off x="5856574" y="261237"/>
            <a:ext cx="593973" cy="473678"/>
          </a:xfrm>
          <a:custGeom>
            <a:avLst/>
            <a:gdLst>
              <a:gd name="connsiteX0" fmla="*/ 242930 w 593973"/>
              <a:gd name="connsiteY0" fmla="*/ 304625 h 473678"/>
              <a:gd name="connsiteX1" fmla="*/ 0 w 593973"/>
              <a:gd name="connsiteY1" fmla="*/ 0 h 473678"/>
              <a:gd name="connsiteX2" fmla="*/ 351044 w 593973"/>
              <a:gd name="connsiteY2" fmla="*/ 169054 h 473678"/>
              <a:gd name="connsiteX3" fmla="*/ 593974 w 593973"/>
              <a:gd name="connsiteY3" fmla="*/ 473678 h 473678"/>
              <a:gd name="connsiteX4" fmla="*/ 242930 w 593973"/>
              <a:gd name="connsiteY4" fmla="*/ 304625 h 473678"/>
              <a:gd name="connsiteX5" fmla="*/ 24293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242930" y="304625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8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2" name="Freeform: Shape 431">
            <a:extLst>
              <a:ext uri="{FF2B5EF4-FFF2-40B4-BE49-F238E27FC236}">
                <a16:creationId xmlns:a16="http://schemas.microsoft.com/office/drawing/2014/main" id="{5A2A86B3-2AD4-E5DF-D11C-D636C07D888D}"/>
              </a:ext>
            </a:extLst>
          </p:cNvPr>
          <p:cNvSpPr/>
          <p:nvPr/>
        </p:nvSpPr>
        <p:spPr>
          <a:xfrm>
            <a:off x="3100578" y="2348175"/>
            <a:ext cx="593974" cy="473678"/>
          </a:xfrm>
          <a:custGeom>
            <a:avLst/>
            <a:gdLst>
              <a:gd name="connsiteX0" fmla="*/ 242930 w 593974"/>
              <a:gd name="connsiteY0" fmla="*/ 304625 h 473678"/>
              <a:gd name="connsiteX1" fmla="*/ 0 w 593974"/>
              <a:gd name="connsiteY1" fmla="*/ 0 h 473678"/>
              <a:gd name="connsiteX2" fmla="*/ 351044 w 593974"/>
              <a:gd name="connsiteY2" fmla="*/ 169054 h 473678"/>
              <a:gd name="connsiteX3" fmla="*/ 593974 w 593974"/>
              <a:gd name="connsiteY3" fmla="*/ 473678 h 473678"/>
              <a:gd name="connsiteX4" fmla="*/ 242930 w 593974"/>
              <a:gd name="connsiteY4" fmla="*/ 304625 h 473678"/>
              <a:gd name="connsiteX5" fmla="*/ 24293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304625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8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3" name="Freeform: Shape 432">
            <a:extLst>
              <a:ext uri="{FF2B5EF4-FFF2-40B4-BE49-F238E27FC236}">
                <a16:creationId xmlns:a16="http://schemas.microsoft.com/office/drawing/2014/main" id="{2452C15B-59FF-D51A-A32E-A7220604CF10}"/>
              </a:ext>
            </a:extLst>
          </p:cNvPr>
          <p:cNvSpPr/>
          <p:nvPr/>
        </p:nvSpPr>
        <p:spPr>
          <a:xfrm>
            <a:off x="695627" y="4266060"/>
            <a:ext cx="593973" cy="473678"/>
          </a:xfrm>
          <a:custGeom>
            <a:avLst/>
            <a:gdLst>
              <a:gd name="connsiteX0" fmla="*/ 242930 w 593973"/>
              <a:gd name="connsiteY0" fmla="*/ 304624 h 473678"/>
              <a:gd name="connsiteX1" fmla="*/ 0 w 593973"/>
              <a:gd name="connsiteY1" fmla="*/ 0 h 473678"/>
              <a:gd name="connsiteX2" fmla="*/ 351044 w 593973"/>
              <a:gd name="connsiteY2" fmla="*/ 169054 h 473678"/>
              <a:gd name="connsiteX3" fmla="*/ 593974 w 593973"/>
              <a:gd name="connsiteY3" fmla="*/ 473678 h 473678"/>
              <a:gd name="connsiteX4" fmla="*/ 242930 w 593973"/>
              <a:gd name="connsiteY4" fmla="*/ 304624 h 473678"/>
              <a:gd name="connsiteX5" fmla="*/ 242930 w 593973"/>
              <a:gd name="connsiteY5" fmla="*/ 30462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242930" y="304624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8"/>
                </a:lnTo>
                <a:lnTo>
                  <a:pt x="242930" y="304624"/>
                </a:lnTo>
                <a:lnTo>
                  <a:pt x="24293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4" name="Freeform: Shape 433">
            <a:extLst>
              <a:ext uri="{FF2B5EF4-FFF2-40B4-BE49-F238E27FC236}">
                <a16:creationId xmlns:a16="http://schemas.microsoft.com/office/drawing/2014/main" id="{3AE8F2B7-03F5-C91E-5734-E70C6D99EAED}"/>
              </a:ext>
            </a:extLst>
          </p:cNvPr>
          <p:cNvSpPr/>
          <p:nvPr/>
        </p:nvSpPr>
        <p:spPr>
          <a:xfrm>
            <a:off x="1311014" y="3886200"/>
            <a:ext cx="329630" cy="684484"/>
          </a:xfrm>
          <a:custGeom>
            <a:avLst/>
            <a:gdLst>
              <a:gd name="connsiteX0" fmla="*/ 86701 w 329630"/>
              <a:gd name="connsiteY0" fmla="*/ 379861 h 684484"/>
              <a:gd name="connsiteX1" fmla="*/ 0 w 329630"/>
              <a:gd name="connsiteY1" fmla="*/ 0 h 684484"/>
              <a:gd name="connsiteX2" fmla="*/ 242930 w 329630"/>
              <a:gd name="connsiteY2" fmla="*/ 304625 h 684484"/>
              <a:gd name="connsiteX3" fmla="*/ 329631 w 329630"/>
              <a:gd name="connsiteY3" fmla="*/ 684485 h 684484"/>
              <a:gd name="connsiteX4" fmla="*/ 86701 w 329630"/>
              <a:gd name="connsiteY4" fmla="*/ 379861 h 684484"/>
              <a:gd name="connsiteX5" fmla="*/ 86701 w 329630"/>
              <a:gd name="connsiteY5" fmla="*/ 379861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86701" y="379861"/>
                </a:moveTo>
                <a:lnTo>
                  <a:pt x="0" y="0"/>
                </a:lnTo>
                <a:lnTo>
                  <a:pt x="242930" y="304625"/>
                </a:lnTo>
                <a:lnTo>
                  <a:pt x="329631" y="68448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5" name="Freeform: Shape 434">
            <a:extLst>
              <a:ext uri="{FF2B5EF4-FFF2-40B4-BE49-F238E27FC236}">
                <a16:creationId xmlns:a16="http://schemas.microsoft.com/office/drawing/2014/main" id="{BDCD3B0D-6197-2485-3149-26058479F376}"/>
              </a:ext>
            </a:extLst>
          </p:cNvPr>
          <p:cNvSpPr/>
          <p:nvPr/>
        </p:nvSpPr>
        <p:spPr>
          <a:xfrm>
            <a:off x="-1055351" y="5973138"/>
            <a:ext cx="329630" cy="684485"/>
          </a:xfrm>
          <a:custGeom>
            <a:avLst/>
            <a:gdLst>
              <a:gd name="connsiteX0" fmla="*/ 86701 w 329630"/>
              <a:gd name="connsiteY0" fmla="*/ 379861 h 684485"/>
              <a:gd name="connsiteX1" fmla="*/ 0 w 329630"/>
              <a:gd name="connsiteY1" fmla="*/ 0 h 684485"/>
              <a:gd name="connsiteX2" fmla="*/ 242930 w 329630"/>
              <a:gd name="connsiteY2" fmla="*/ 304625 h 684485"/>
              <a:gd name="connsiteX3" fmla="*/ 329631 w 329630"/>
              <a:gd name="connsiteY3" fmla="*/ 684485 h 684485"/>
              <a:gd name="connsiteX4" fmla="*/ 86701 w 329630"/>
              <a:gd name="connsiteY4" fmla="*/ 379861 h 684485"/>
              <a:gd name="connsiteX5" fmla="*/ 86701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79861"/>
                </a:moveTo>
                <a:lnTo>
                  <a:pt x="0" y="0"/>
                </a:lnTo>
                <a:lnTo>
                  <a:pt x="242930" y="304625"/>
                </a:lnTo>
                <a:lnTo>
                  <a:pt x="329631" y="68448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6" name="Freeform: Shape 435">
            <a:extLst>
              <a:ext uri="{FF2B5EF4-FFF2-40B4-BE49-F238E27FC236}">
                <a16:creationId xmlns:a16="http://schemas.microsoft.com/office/drawing/2014/main" id="{403F6D0D-3417-91E9-522B-D7935329ADF6}"/>
              </a:ext>
            </a:extLst>
          </p:cNvPr>
          <p:cNvSpPr/>
          <p:nvPr/>
        </p:nvSpPr>
        <p:spPr>
          <a:xfrm>
            <a:off x="3958896" y="1663690"/>
            <a:ext cx="329630" cy="684485"/>
          </a:xfrm>
          <a:custGeom>
            <a:avLst/>
            <a:gdLst>
              <a:gd name="connsiteX0" fmla="*/ 86701 w 329630"/>
              <a:gd name="connsiteY0" fmla="*/ 379861 h 684485"/>
              <a:gd name="connsiteX1" fmla="*/ 0 w 329630"/>
              <a:gd name="connsiteY1" fmla="*/ 0 h 684485"/>
              <a:gd name="connsiteX2" fmla="*/ 242930 w 329630"/>
              <a:gd name="connsiteY2" fmla="*/ 304625 h 684485"/>
              <a:gd name="connsiteX3" fmla="*/ 329630 w 329630"/>
              <a:gd name="connsiteY3" fmla="*/ 684485 h 684485"/>
              <a:gd name="connsiteX4" fmla="*/ 86701 w 329630"/>
              <a:gd name="connsiteY4" fmla="*/ 379861 h 684485"/>
              <a:gd name="connsiteX5" fmla="*/ 86701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79861"/>
                </a:moveTo>
                <a:lnTo>
                  <a:pt x="0" y="0"/>
                </a:lnTo>
                <a:lnTo>
                  <a:pt x="242930" y="304625"/>
                </a:lnTo>
                <a:lnTo>
                  <a:pt x="329630" y="68448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7" name="Freeform: Shape 436">
            <a:extLst>
              <a:ext uri="{FF2B5EF4-FFF2-40B4-BE49-F238E27FC236}">
                <a16:creationId xmlns:a16="http://schemas.microsoft.com/office/drawing/2014/main" id="{217A1EAA-55DF-856E-43E1-B4C6D3E489D3}"/>
              </a:ext>
            </a:extLst>
          </p:cNvPr>
          <p:cNvSpPr/>
          <p:nvPr/>
        </p:nvSpPr>
        <p:spPr>
          <a:xfrm>
            <a:off x="6363847" y="-254193"/>
            <a:ext cx="329631" cy="684485"/>
          </a:xfrm>
          <a:custGeom>
            <a:avLst/>
            <a:gdLst>
              <a:gd name="connsiteX0" fmla="*/ 86701 w 329631"/>
              <a:gd name="connsiteY0" fmla="*/ 379861 h 684485"/>
              <a:gd name="connsiteX1" fmla="*/ 0 w 329631"/>
              <a:gd name="connsiteY1" fmla="*/ 0 h 684485"/>
              <a:gd name="connsiteX2" fmla="*/ 242930 w 329631"/>
              <a:gd name="connsiteY2" fmla="*/ 304625 h 684485"/>
              <a:gd name="connsiteX3" fmla="*/ 329631 w 329631"/>
              <a:gd name="connsiteY3" fmla="*/ 684485 h 684485"/>
              <a:gd name="connsiteX4" fmla="*/ 86701 w 329631"/>
              <a:gd name="connsiteY4" fmla="*/ 379861 h 684485"/>
              <a:gd name="connsiteX5" fmla="*/ 86701 w 329631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1" h="684485">
                <a:moveTo>
                  <a:pt x="86701" y="379861"/>
                </a:moveTo>
                <a:lnTo>
                  <a:pt x="0" y="0"/>
                </a:lnTo>
                <a:lnTo>
                  <a:pt x="242930" y="304625"/>
                </a:lnTo>
                <a:lnTo>
                  <a:pt x="329631" y="68448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8" name="Freeform: Shape 437">
            <a:extLst>
              <a:ext uri="{FF2B5EF4-FFF2-40B4-BE49-F238E27FC236}">
                <a16:creationId xmlns:a16="http://schemas.microsoft.com/office/drawing/2014/main" id="{019CC156-0FB0-3123-7601-C513E5469019}"/>
              </a:ext>
            </a:extLst>
          </p:cNvPr>
          <p:cNvSpPr/>
          <p:nvPr/>
        </p:nvSpPr>
        <p:spPr>
          <a:xfrm>
            <a:off x="3802666" y="2043551"/>
            <a:ext cx="485859" cy="609249"/>
          </a:xfrm>
          <a:custGeom>
            <a:avLst/>
            <a:gdLst>
              <a:gd name="connsiteX0" fmla="*/ 0 w 485859"/>
              <a:gd name="connsiteY0" fmla="*/ 304624 h 609249"/>
              <a:gd name="connsiteX1" fmla="*/ 242930 w 485859"/>
              <a:gd name="connsiteY1" fmla="*/ 0 h 609249"/>
              <a:gd name="connsiteX2" fmla="*/ 485860 w 485859"/>
              <a:gd name="connsiteY2" fmla="*/ 304624 h 609249"/>
              <a:gd name="connsiteX3" fmla="*/ 242930 w 485859"/>
              <a:gd name="connsiteY3" fmla="*/ 609249 h 609249"/>
              <a:gd name="connsiteX4" fmla="*/ 0 w 485859"/>
              <a:gd name="connsiteY4" fmla="*/ 304624 h 609249"/>
              <a:gd name="connsiteX5" fmla="*/ 0 w 485859"/>
              <a:gd name="connsiteY5" fmla="*/ 304624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4"/>
                </a:moveTo>
                <a:lnTo>
                  <a:pt x="242930" y="0"/>
                </a:lnTo>
                <a:lnTo>
                  <a:pt x="485860" y="304624"/>
                </a:lnTo>
                <a:lnTo>
                  <a:pt x="242930" y="609249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9" name="Freeform: Shape 438">
            <a:extLst>
              <a:ext uri="{FF2B5EF4-FFF2-40B4-BE49-F238E27FC236}">
                <a16:creationId xmlns:a16="http://schemas.microsoft.com/office/drawing/2014/main" id="{DF3CC5EC-4884-13E8-98A2-871D190CB828}"/>
              </a:ext>
            </a:extLst>
          </p:cNvPr>
          <p:cNvSpPr/>
          <p:nvPr/>
        </p:nvSpPr>
        <p:spPr>
          <a:xfrm>
            <a:off x="2381318" y="2728036"/>
            <a:ext cx="485859" cy="609249"/>
          </a:xfrm>
          <a:custGeom>
            <a:avLst/>
            <a:gdLst>
              <a:gd name="connsiteX0" fmla="*/ 0 w 485859"/>
              <a:gd name="connsiteY0" fmla="*/ 304624 h 609249"/>
              <a:gd name="connsiteX1" fmla="*/ 242930 w 485859"/>
              <a:gd name="connsiteY1" fmla="*/ 0 h 609249"/>
              <a:gd name="connsiteX2" fmla="*/ 485860 w 485859"/>
              <a:gd name="connsiteY2" fmla="*/ 304624 h 609249"/>
              <a:gd name="connsiteX3" fmla="*/ 242930 w 485859"/>
              <a:gd name="connsiteY3" fmla="*/ 609249 h 609249"/>
              <a:gd name="connsiteX4" fmla="*/ 0 w 485859"/>
              <a:gd name="connsiteY4" fmla="*/ 304624 h 609249"/>
              <a:gd name="connsiteX5" fmla="*/ 0 w 485859"/>
              <a:gd name="connsiteY5" fmla="*/ 304624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4"/>
                </a:moveTo>
                <a:lnTo>
                  <a:pt x="242930" y="0"/>
                </a:lnTo>
                <a:lnTo>
                  <a:pt x="485860" y="304624"/>
                </a:lnTo>
                <a:lnTo>
                  <a:pt x="242930" y="609249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0" name="Freeform: Shape 439">
            <a:extLst>
              <a:ext uri="{FF2B5EF4-FFF2-40B4-BE49-F238E27FC236}">
                <a16:creationId xmlns:a16="http://schemas.microsoft.com/office/drawing/2014/main" id="{AC39FD55-8D94-6228-F619-F78336CBC972}"/>
              </a:ext>
            </a:extLst>
          </p:cNvPr>
          <p:cNvSpPr/>
          <p:nvPr/>
        </p:nvSpPr>
        <p:spPr>
          <a:xfrm>
            <a:off x="4786269" y="810151"/>
            <a:ext cx="485860" cy="609249"/>
          </a:xfrm>
          <a:custGeom>
            <a:avLst/>
            <a:gdLst>
              <a:gd name="connsiteX0" fmla="*/ 0 w 485860"/>
              <a:gd name="connsiteY0" fmla="*/ 304625 h 609249"/>
              <a:gd name="connsiteX1" fmla="*/ 242930 w 485860"/>
              <a:gd name="connsiteY1" fmla="*/ 0 h 609249"/>
              <a:gd name="connsiteX2" fmla="*/ 485860 w 485860"/>
              <a:gd name="connsiteY2" fmla="*/ 304625 h 609249"/>
              <a:gd name="connsiteX3" fmla="*/ 242930 w 485860"/>
              <a:gd name="connsiteY3" fmla="*/ 609249 h 609249"/>
              <a:gd name="connsiteX4" fmla="*/ 0 w 485860"/>
              <a:gd name="connsiteY4" fmla="*/ 304625 h 609249"/>
              <a:gd name="connsiteX5" fmla="*/ 0 w 485860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1" name="Freeform: Shape 440">
            <a:extLst>
              <a:ext uri="{FF2B5EF4-FFF2-40B4-BE49-F238E27FC236}">
                <a16:creationId xmlns:a16="http://schemas.microsoft.com/office/drawing/2014/main" id="{CA10ED1B-D292-E678-9B04-6F1E5BF3AE30}"/>
              </a:ext>
            </a:extLst>
          </p:cNvPr>
          <p:cNvSpPr/>
          <p:nvPr/>
        </p:nvSpPr>
        <p:spPr>
          <a:xfrm>
            <a:off x="1700643" y="3581575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60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2" name="Freeform: Shape 441">
            <a:extLst>
              <a:ext uri="{FF2B5EF4-FFF2-40B4-BE49-F238E27FC236}">
                <a16:creationId xmlns:a16="http://schemas.microsoft.com/office/drawing/2014/main" id="{D4C0B284-8F75-7466-E9DD-808F3DF10D1B}"/>
              </a:ext>
            </a:extLst>
          </p:cNvPr>
          <p:cNvSpPr/>
          <p:nvPr/>
        </p:nvSpPr>
        <p:spPr>
          <a:xfrm>
            <a:off x="6207618" y="125666"/>
            <a:ext cx="485860" cy="609249"/>
          </a:xfrm>
          <a:custGeom>
            <a:avLst/>
            <a:gdLst>
              <a:gd name="connsiteX0" fmla="*/ 0 w 485860"/>
              <a:gd name="connsiteY0" fmla="*/ 304625 h 609249"/>
              <a:gd name="connsiteX1" fmla="*/ 242930 w 485860"/>
              <a:gd name="connsiteY1" fmla="*/ 0 h 609249"/>
              <a:gd name="connsiteX2" fmla="*/ 485860 w 485860"/>
              <a:gd name="connsiteY2" fmla="*/ 304625 h 609249"/>
              <a:gd name="connsiteX3" fmla="*/ 242930 w 485860"/>
              <a:gd name="connsiteY3" fmla="*/ 609249 h 609249"/>
              <a:gd name="connsiteX4" fmla="*/ 0 w 485860"/>
              <a:gd name="connsiteY4" fmla="*/ 304625 h 609249"/>
              <a:gd name="connsiteX5" fmla="*/ 0 w 485860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3" name="Freeform: Shape 442">
            <a:extLst>
              <a:ext uri="{FF2B5EF4-FFF2-40B4-BE49-F238E27FC236}">
                <a16:creationId xmlns:a16="http://schemas.microsoft.com/office/drawing/2014/main" id="{04AD0C37-8836-2EC7-0C10-A14A36CA1D2A}"/>
              </a:ext>
            </a:extLst>
          </p:cNvPr>
          <p:cNvSpPr/>
          <p:nvPr/>
        </p:nvSpPr>
        <p:spPr>
          <a:xfrm>
            <a:off x="452697" y="4266060"/>
            <a:ext cx="485859" cy="609248"/>
          </a:xfrm>
          <a:custGeom>
            <a:avLst/>
            <a:gdLst>
              <a:gd name="connsiteX0" fmla="*/ 0 w 485859"/>
              <a:gd name="connsiteY0" fmla="*/ 304624 h 609248"/>
              <a:gd name="connsiteX1" fmla="*/ 242930 w 485859"/>
              <a:gd name="connsiteY1" fmla="*/ 0 h 609248"/>
              <a:gd name="connsiteX2" fmla="*/ 485860 w 485859"/>
              <a:gd name="connsiteY2" fmla="*/ 304624 h 609248"/>
              <a:gd name="connsiteX3" fmla="*/ 242930 w 485859"/>
              <a:gd name="connsiteY3" fmla="*/ 609249 h 609248"/>
              <a:gd name="connsiteX4" fmla="*/ 0 w 485859"/>
              <a:gd name="connsiteY4" fmla="*/ 304624 h 609248"/>
              <a:gd name="connsiteX5" fmla="*/ 0 w 485859"/>
              <a:gd name="connsiteY5" fmla="*/ 304624 h 609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8">
                <a:moveTo>
                  <a:pt x="0" y="304624"/>
                </a:moveTo>
                <a:lnTo>
                  <a:pt x="242930" y="0"/>
                </a:lnTo>
                <a:lnTo>
                  <a:pt x="485860" y="304624"/>
                </a:lnTo>
                <a:lnTo>
                  <a:pt x="242930" y="609249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4" name="Freeform: Shape 443">
            <a:extLst>
              <a:ext uri="{FF2B5EF4-FFF2-40B4-BE49-F238E27FC236}">
                <a16:creationId xmlns:a16="http://schemas.microsoft.com/office/drawing/2014/main" id="{D7E626E2-BC93-8EA3-3145-44BC50F73DD7}"/>
              </a:ext>
            </a:extLst>
          </p:cNvPr>
          <p:cNvSpPr/>
          <p:nvPr/>
        </p:nvSpPr>
        <p:spPr>
          <a:xfrm>
            <a:off x="7104521" y="-727872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59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59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5" name="Freeform: Shape 444">
            <a:extLst>
              <a:ext uri="{FF2B5EF4-FFF2-40B4-BE49-F238E27FC236}">
                <a16:creationId xmlns:a16="http://schemas.microsoft.com/office/drawing/2014/main" id="{C9FAD087-1434-8F28-5D71-4575F1BC543B}"/>
              </a:ext>
            </a:extLst>
          </p:cNvPr>
          <p:cNvSpPr/>
          <p:nvPr/>
        </p:nvSpPr>
        <p:spPr>
          <a:xfrm>
            <a:off x="-617606" y="5119599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60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6" name="Freeform: Shape 445">
            <a:extLst>
              <a:ext uri="{FF2B5EF4-FFF2-40B4-BE49-F238E27FC236}">
                <a16:creationId xmlns:a16="http://schemas.microsoft.com/office/drawing/2014/main" id="{7FB4EFA2-0647-2924-F397-987F51AB9358}"/>
              </a:ext>
            </a:extLst>
          </p:cNvPr>
          <p:cNvSpPr/>
          <p:nvPr/>
        </p:nvSpPr>
        <p:spPr>
          <a:xfrm>
            <a:off x="7785195" y="-1581411"/>
            <a:ext cx="485860" cy="609249"/>
          </a:xfrm>
          <a:custGeom>
            <a:avLst/>
            <a:gdLst>
              <a:gd name="connsiteX0" fmla="*/ 0 w 485860"/>
              <a:gd name="connsiteY0" fmla="*/ 304625 h 609249"/>
              <a:gd name="connsiteX1" fmla="*/ 242930 w 485860"/>
              <a:gd name="connsiteY1" fmla="*/ 0 h 609249"/>
              <a:gd name="connsiteX2" fmla="*/ 485860 w 485860"/>
              <a:gd name="connsiteY2" fmla="*/ 304625 h 609249"/>
              <a:gd name="connsiteX3" fmla="*/ 242930 w 485860"/>
              <a:gd name="connsiteY3" fmla="*/ 609249 h 609249"/>
              <a:gd name="connsiteX4" fmla="*/ 0 w 485860"/>
              <a:gd name="connsiteY4" fmla="*/ 304625 h 609249"/>
              <a:gd name="connsiteX5" fmla="*/ 0 w 485860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7" name="Freeform: Shape 446">
            <a:extLst>
              <a:ext uri="{FF2B5EF4-FFF2-40B4-BE49-F238E27FC236}">
                <a16:creationId xmlns:a16="http://schemas.microsoft.com/office/drawing/2014/main" id="{1B269ECE-902B-E755-E3E3-318EAA5FC2D5}"/>
              </a:ext>
            </a:extLst>
          </p:cNvPr>
          <p:cNvSpPr/>
          <p:nvPr/>
        </p:nvSpPr>
        <p:spPr>
          <a:xfrm>
            <a:off x="8768798" y="5119599"/>
            <a:ext cx="329630" cy="684484"/>
          </a:xfrm>
          <a:custGeom>
            <a:avLst/>
            <a:gdLst>
              <a:gd name="connsiteX0" fmla="*/ 0 w 329630"/>
              <a:gd name="connsiteY0" fmla="*/ 379861 h 684484"/>
              <a:gd name="connsiteX1" fmla="*/ 86701 w 329630"/>
              <a:gd name="connsiteY1" fmla="*/ 0 h 684484"/>
              <a:gd name="connsiteX2" fmla="*/ 329631 w 329630"/>
              <a:gd name="connsiteY2" fmla="*/ 304625 h 684484"/>
              <a:gd name="connsiteX3" fmla="*/ 242930 w 329630"/>
              <a:gd name="connsiteY3" fmla="*/ 684485 h 684484"/>
              <a:gd name="connsiteX4" fmla="*/ 0 w 329630"/>
              <a:gd name="connsiteY4" fmla="*/ 379861 h 684484"/>
              <a:gd name="connsiteX5" fmla="*/ 0 w 329630"/>
              <a:gd name="connsiteY5" fmla="*/ 379861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8" name="Freeform: Shape 447">
            <a:extLst>
              <a:ext uri="{FF2B5EF4-FFF2-40B4-BE49-F238E27FC236}">
                <a16:creationId xmlns:a16="http://schemas.microsoft.com/office/drawing/2014/main" id="{5659C5BF-7B8B-4879-E954-DC20EBD6F46E}"/>
              </a:ext>
            </a:extLst>
          </p:cNvPr>
          <p:cNvSpPr/>
          <p:nvPr/>
        </p:nvSpPr>
        <p:spPr>
          <a:xfrm>
            <a:off x="9752401" y="3886200"/>
            <a:ext cx="329630" cy="684484"/>
          </a:xfrm>
          <a:custGeom>
            <a:avLst/>
            <a:gdLst>
              <a:gd name="connsiteX0" fmla="*/ 0 w 329630"/>
              <a:gd name="connsiteY0" fmla="*/ 379861 h 684484"/>
              <a:gd name="connsiteX1" fmla="*/ 86701 w 329630"/>
              <a:gd name="connsiteY1" fmla="*/ 0 h 684484"/>
              <a:gd name="connsiteX2" fmla="*/ 329631 w 329630"/>
              <a:gd name="connsiteY2" fmla="*/ 304625 h 684484"/>
              <a:gd name="connsiteX3" fmla="*/ 242930 w 329630"/>
              <a:gd name="connsiteY3" fmla="*/ 684485 h 684484"/>
              <a:gd name="connsiteX4" fmla="*/ 0 w 329630"/>
              <a:gd name="connsiteY4" fmla="*/ 379861 h 684484"/>
              <a:gd name="connsiteX5" fmla="*/ 0 w 329630"/>
              <a:gd name="connsiteY5" fmla="*/ 379861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9" name="Freeform: Shape 448">
            <a:extLst>
              <a:ext uri="{FF2B5EF4-FFF2-40B4-BE49-F238E27FC236}">
                <a16:creationId xmlns:a16="http://schemas.microsoft.com/office/drawing/2014/main" id="{3DC3D004-4483-51C5-392C-9F64576F6604}"/>
              </a:ext>
            </a:extLst>
          </p:cNvPr>
          <p:cNvSpPr/>
          <p:nvPr/>
        </p:nvSpPr>
        <p:spPr>
          <a:xfrm>
            <a:off x="7347450" y="5804084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0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0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0" name="Freeform: Shape 449">
            <a:extLst>
              <a:ext uri="{FF2B5EF4-FFF2-40B4-BE49-F238E27FC236}">
                <a16:creationId xmlns:a16="http://schemas.microsoft.com/office/drawing/2014/main" id="{407CC1A0-A0ED-13A8-45DE-AB81519C7379}"/>
              </a:ext>
            </a:extLst>
          </p:cNvPr>
          <p:cNvSpPr/>
          <p:nvPr/>
        </p:nvSpPr>
        <p:spPr>
          <a:xfrm>
            <a:off x="11087049" y="2821854"/>
            <a:ext cx="329630" cy="684484"/>
          </a:xfrm>
          <a:custGeom>
            <a:avLst/>
            <a:gdLst>
              <a:gd name="connsiteX0" fmla="*/ 0 w 329630"/>
              <a:gd name="connsiteY0" fmla="*/ 379861 h 684484"/>
              <a:gd name="connsiteX1" fmla="*/ 86701 w 329630"/>
              <a:gd name="connsiteY1" fmla="*/ 0 h 684484"/>
              <a:gd name="connsiteX2" fmla="*/ 329631 w 329630"/>
              <a:gd name="connsiteY2" fmla="*/ 304625 h 684484"/>
              <a:gd name="connsiteX3" fmla="*/ 242930 w 329630"/>
              <a:gd name="connsiteY3" fmla="*/ 684485 h 684484"/>
              <a:gd name="connsiteX4" fmla="*/ 0 w 329630"/>
              <a:gd name="connsiteY4" fmla="*/ 379861 h 684484"/>
              <a:gd name="connsiteX5" fmla="*/ 0 w 329630"/>
              <a:gd name="connsiteY5" fmla="*/ 379861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1" name="Freeform: Shape 450">
            <a:extLst>
              <a:ext uri="{FF2B5EF4-FFF2-40B4-BE49-F238E27FC236}">
                <a16:creationId xmlns:a16="http://schemas.microsoft.com/office/drawing/2014/main" id="{D653A76B-F25E-1F8C-9FC8-8D51990897E9}"/>
              </a:ext>
            </a:extLst>
          </p:cNvPr>
          <p:cNvSpPr/>
          <p:nvPr/>
        </p:nvSpPr>
        <p:spPr>
          <a:xfrm>
            <a:off x="5769873" y="7511162"/>
            <a:ext cx="329630" cy="684485"/>
          </a:xfrm>
          <a:custGeom>
            <a:avLst/>
            <a:gdLst>
              <a:gd name="connsiteX0" fmla="*/ 0 w 329630"/>
              <a:gd name="connsiteY0" fmla="*/ 379860 h 684485"/>
              <a:gd name="connsiteX1" fmla="*/ 86701 w 329630"/>
              <a:gd name="connsiteY1" fmla="*/ 0 h 684485"/>
              <a:gd name="connsiteX2" fmla="*/ 329630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0 h 684485"/>
              <a:gd name="connsiteX5" fmla="*/ 0 w 329630"/>
              <a:gd name="connsiteY5" fmla="*/ 379860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0"/>
                </a:moveTo>
                <a:lnTo>
                  <a:pt x="86701" y="0"/>
                </a:lnTo>
                <a:lnTo>
                  <a:pt x="329630" y="304625"/>
                </a:lnTo>
                <a:lnTo>
                  <a:pt x="242930" y="684485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2" name="Freeform: Shape 451">
            <a:extLst>
              <a:ext uri="{FF2B5EF4-FFF2-40B4-BE49-F238E27FC236}">
                <a16:creationId xmlns:a16="http://schemas.microsoft.com/office/drawing/2014/main" id="{7D89DF3E-9A41-A4F6-2899-08E81DED37A0}"/>
              </a:ext>
            </a:extLst>
          </p:cNvPr>
          <p:cNvSpPr/>
          <p:nvPr/>
        </p:nvSpPr>
        <p:spPr>
          <a:xfrm>
            <a:off x="4348525" y="8195647"/>
            <a:ext cx="329630" cy="684484"/>
          </a:xfrm>
          <a:custGeom>
            <a:avLst/>
            <a:gdLst>
              <a:gd name="connsiteX0" fmla="*/ 0 w 329630"/>
              <a:gd name="connsiteY0" fmla="*/ 379860 h 684484"/>
              <a:gd name="connsiteX1" fmla="*/ 86701 w 329630"/>
              <a:gd name="connsiteY1" fmla="*/ 0 h 684484"/>
              <a:gd name="connsiteX2" fmla="*/ 329631 w 329630"/>
              <a:gd name="connsiteY2" fmla="*/ 304624 h 684484"/>
              <a:gd name="connsiteX3" fmla="*/ 242930 w 329630"/>
              <a:gd name="connsiteY3" fmla="*/ 684485 h 684484"/>
              <a:gd name="connsiteX4" fmla="*/ 0 w 329630"/>
              <a:gd name="connsiteY4" fmla="*/ 379860 h 684484"/>
              <a:gd name="connsiteX5" fmla="*/ 0 w 329630"/>
              <a:gd name="connsiteY5" fmla="*/ 379860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79860"/>
                </a:moveTo>
                <a:lnTo>
                  <a:pt x="86701" y="0"/>
                </a:lnTo>
                <a:lnTo>
                  <a:pt x="329631" y="304624"/>
                </a:lnTo>
                <a:lnTo>
                  <a:pt x="242930" y="684485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3" name="Freeform: Shape 452">
            <a:extLst>
              <a:ext uri="{FF2B5EF4-FFF2-40B4-BE49-F238E27FC236}">
                <a16:creationId xmlns:a16="http://schemas.microsoft.com/office/drawing/2014/main" id="{A01C48BA-CD72-A9B6-DF28-1CA43D2CB59A}"/>
              </a:ext>
            </a:extLst>
          </p:cNvPr>
          <p:cNvSpPr/>
          <p:nvPr/>
        </p:nvSpPr>
        <p:spPr>
          <a:xfrm>
            <a:off x="5856574" y="7342108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4 w 593973"/>
              <a:gd name="connsiteY2" fmla="*/ 304624 h 473678"/>
              <a:gd name="connsiteX3" fmla="*/ 242930 w 593973"/>
              <a:gd name="connsiteY3" fmla="*/ 473679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4" y="304624"/>
                </a:lnTo>
                <a:lnTo>
                  <a:pt x="242930" y="473679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4" name="Freeform: Shape 453">
            <a:extLst>
              <a:ext uri="{FF2B5EF4-FFF2-40B4-BE49-F238E27FC236}">
                <a16:creationId xmlns:a16="http://schemas.microsoft.com/office/drawing/2014/main" id="{60C7648F-27E5-D0EF-2F83-46AD78F0EBC3}"/>
              </a:ext>
            </a:extLst>
          </p:cNvPr>
          <p:cNvSpPr/>
          <p:nvPr/>
        </p:nvSpPr>
        <p:spPr>
          <a:xfrm>
            <a:off x="6753476" y="6488569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5" name="Freeform: Shape 454">
            <a:extLst>
              <a:ext uri="{FF2B5EF4-FFF2-40B4-BE49-F238E27FC236}">
                <a16:creationId xmlns:a16="http://schemas.microsoft.com/office/drawing/2014/main" id="{A74D5C4B-AD82-666C-AB8F-13ADF3EFC9BF}"/>
              </a:ext>
            </a:extLst>
          </p:cNvPr>
          <p:cNvSpPr/>
          <p:nvPr/>
        </p:nvSpPr>
        <p:spPr>
          <a:xfrm>
            <a:off x="4435225" y="8026594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4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4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6" name="Freeform: Shape 455">
            <a:extLst>
              <a:ext uri="{FF2B5EF4-FFF2-40B4-BE49-F238E27FC236}">
                <a16:creationId xmlns:a16="http://schemas.microsoft.com/office/drawing/2014/main" id="{DDB0A17F-168D-5281-6DE8-8C2D8D689DEE}"/>
              </a:ext>
            </a:extLst>
          </p:cNvPr>
          <p:cNvSpPr/>
          <p:nvPr/>
        </p:nvSpPr>
        <p:spPr>
          <a:xfrm>
            <a:off x="7785195" y="5804084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7" name="Freeform: Shape 456">
            <a:extLst>
              <a:ext uri="{FF2B5EF4-FFF2-40B4-BE49-F238E27FC236}">
                <a16:creationId xmlns:a16="http://schemas.microsoft.com/office/drawing/2014/main" id="{237CAEB0-13EE-FD42-C0B5-68018441FB6B}"/>
              </a:ext>
            </a:extLst>
          </p:cNvPr>
          <p:cNvSpPr/>
          <p:nvPr/>
        </p:nvSpPr>
        <p:spPr>
          <a:xfrm>
            <a:off x="3451622" y="9259993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4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4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8" name="Freeform: Shape 457">
            <a:extLst>
              <a:ext uri="{FF2B5EF4-FFF2-40B4-BE49-F238E27FC236}">
                <a16:creationId xmlns:a16="http://schemas.microsoft.com/office/drawing/2014/main" id="{30217746-FE7D-BC5A-EEA9-617AD7A7E198}"/>
              </a:ext>
            </a:extLst>
          </p:cNvPr>
          <p:cNvSpPr/>
          <p:nvPr/>
        </p:nvSpPr>
        <p:spPr>
          <a:xfrm>
            <a:off x="8768798" y="4570684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9" name="Freeform: Shape 458">
            <a:extLst>
              <a:ext uri="{FF2B5EF4-FFF2-40B4-BE49-F238E27FC236}">
                <a16:creationId xmlns:a16="http://schemas.microsoft.com/office/drawing/2014/main" id="{8DAF9571-8D90-A7F8-B3B9-CFB01F8BA3C6}"/>
              </a:ext>
            </a:extLst>
          </p:cNvPr>
          <p:cNvSpPr/>
          <p:nvPr/>
        </p:nvSpPr>
        <p:spPr>
          <a:xfrm>
            <a:off x="10190146" y="3886200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0" name="Freeform: Shape 459">
            <a:extLst>
              <a:ext uri="{FF2B5EF4-FFF2-40B4-BE49-F238E27FC236}">
                <a16:creationId xmlns:a16="http://schemas.microsoft.com/office/drawing/2014/main" id="{80111C61-737B-D336-3C08-C1791E52B389}"/>
              </a:ext>
            </a:extLst>
          </p:cNvPr>
          <p:cNvSpPr/>
          <p:nvPr/>
        </p:nvSpPr>
        <p:spPr>
          <a:xfrm>
            <a:off x="11173750" y="2652800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3 w 593973"/>
              <a:gd name="connsiteY2" fmla="*/ 304625 h 473678"/>
              <a:gd name="connsiteX3" fmla="*/ 242930 w 593973"/>
              <a:gd name="connsiteY3" fmla="*/ 473678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3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1" name="Freeform: Shape 460">
            <a:extLst>
              <a:ext uri="{FF2B5EF4-FFF2-40B4-BE49-F238E27FC236}">
                <a16:creationId xmlns:a16="http://schemas.microsoft.com/office/drawing/2014/main" id="{CFBFE9F7-76D0-E182-1D16-15B91B34BF18}"/>
              </a:ext>
            </a:extLst>
          </p:cNvPr>
          <p:cNvSpPr/>
          <p:nvPr/>
        </p:nvSpPr>
        <p:spPr>
          <a:xfrm>
            <a:off x="5029200" y="7721969"/>
            <a:ext cx="593974" cy="473678"/>
          </a:xfrm>
          <a:custGeom>
            <a:avLst/>
            <a:gdLst>
              <a:gd name="connsiteX0" fmla="*/ 242930 w 593974"/>
              <a:gd name="connsiteY0" fmla="*/ 304625 h 473678"/>
              <a:gd name="connsiteX1" fmla="*/ 0 w 593974"/>
              <a:gd name="connsiteY1" fmla="*/ 0 h 473678"/>
              <a:gd name="connsiteX2" fmla="*/ 351044 w 593974"/>
              <a:gd name="connsiteY2" fmla="*/ 169054 h 473678"/>
              <a:gd name="connsiteX3" fmla="*/ 593974 w 593974"/>
              <a:gd name="connsiteY3" fmla="*/ 473679 h 473678"/>
              <a:gd name="connsiteX4" fmla="*/ 242930 w 593974"/>
              <a:gd name="connsiteY4" fmla="*/ 304625 h 473678"/>
              <a:gd name="connsiteX5" fmla="*/ 24293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304625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9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2" name="Freeform: Shape 461">
            <a:extLst>
              <a:ext uri="{FF2B5EF4-FFF2-40B4-BE49-F238E27FC236}">
                <a16:creationId xmlns:a16="http://schemas.microsoft.com/office/drawing/2014/main" id="{B4A30CF9-8EDF-BD34-04E3-530D01E315B4}"/>
              </a:ext>
            </a:extLst>
          </p:cNvPr>
          <p:cNvSpPr/>
          <p:nvPr/>
        </p:nvSpPr>
        <p:spPr>
          <a:xfrm>
            <a:off x="7434151" y="5804084"/>
            <a:ext cx="593974" cy="473678"/>
          </a:xfrm>
          <a:custGeom>
            <a:avLst/>
            <a:gdLst>
              <a:gd name="connsiteX0" fmla="*/ 242930 w 593974"/>
              <a:gd name="connsiteY0" fmla="*/ 304625 h 473678"/>
              <a:gd name="connsiteX1" fmla="*/ 0 w 593974"/>
              <a:gd name="connsiteY1" fmla="*/ 0 h 473678"/>
              <a:gd name="connsiteX2" fmla="*/ 351044 w 593974"/>
              <a:gd name="connsiteY2" fmla="*/ 169054 h 473678"/>
              <a:gd name="connsiteX3" fmla="*/ 593974 w 593974"/>
              <a:gd name="connsiteY3" fmla="*/ 473678 h 473678"/>
              <a:gd name="connsiteX4" fmla="*/ 242930 w 593974"/>
              <a:gd name="connsiteY4" fmla="*/ 304625 h 473678"/>
              <a:gd name="connsiteX5" fmla="*/ 24293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304625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8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3" name="Freeform: Shape 462">
            <a:extLst>
              <a:ext uri="{FF2B5EF4-FFF2-40B4-BE49-F238E27FC236}">
                <a16:creationId xmlns:a16="http://schemas.microsoft.com/office/drawing/2014/main" id="{C3712709-6404-4CAD-1954-AB3CA4465AE8}"/>
              </a:ext>
            </a:extLst>
          </p:cNvPr>
          <p:cNvSpPr/>
          <p:nvPr/>
        </p:nvSpPr>
        <p:spPr>
          <a:xfrm>
            <a:off x="9839102" y="3886200"/>
            <a:ext cx="593974" cy="473678"/>
          </a:xfrm>
          <a:custGeom>
            <a:avLst/>
            <a:gdLst>
              <a:gd name="connsiteX0" fmla="*/ 242930 w 593974"/>
              <a:gd name="connsiteY0" fmla="*/ 304625 h 473678"/>
              <a:gd name="connsiteX1" fmla="*/ 0 w 593974"/>
              <a:gd name="connsiteY1" fmla="*/ 0 h 473678"/>
              <a:gd name="connsiteX2" fmla="*/ 351044 w 593974"/>
              <a:gd name="connsiteY2" fmla="*/ 169054 h 473678"/>
              <a:gd name="connsiteX3" fmla="*/ 593974 w 593974"/>
              <a:gd name="connsiteY3" fmla="*/ 473678 h 473678"/>
              <a:gd name="connsiteX4" fmla="*/ 242930 w 593974"/>
              <a:gd name="connsiteY4" fmla="*/ 304625 h 473678"/>
              <a:gd name="connsiteX5" fmla="*/ 24293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304625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8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4" name="Freeform: Shape 463">
            <a:extLst>
              <a:ext uri="{FF2B5EF4-FFF2-40B4-BE49-F238E27FC236}">
                <a16:creationId xmlns:a16="http://schemas.microsoft.com/office/drawing/2014/main" id="{FF28F23A-1D50-6B5E-CBF5-525E713E640A}"/>
              </a:ext>
            </a:extLst>
          </p:cNvPr>
          <p:cNvSpPr/>
          <p:nvPr/>
        </p:nvSpPr>
        <p:spPr>
          <a:xfrm>
            <a:off x="11087049" y="3201714"/>
            <a:ext cx="329630" cy="684485"/>
          </a:xfrm>
          <a:custGeom>
            <a:avLst/>
            <a:gdLst>
              <a:gd name="connsiteX0" fmla="*/ 86701 w 329630"/>
              <a:gd name="connsiteY0" fmla="*/ 379861 h 684485"/>
              <a:gd name="connsiteX1" fmla="*/ 0 w 329630"/>
              <a:gd name="connsiteY1" fmla="*/ 0 h 684485"/>
              <a:gd name="connsiteX2" fmla="*/ 242930 w 329630"/>
              <a:gd name="connsiteY2" fmla="*/ 304624 h 684485"/>
              <a:gd name="connsiteX3" fmla="*/ 329631 w 329630"/>
              <a:gd name="connsiteY3" fmla="*/ 684485 h 684485"/>
              <a:gd name="connsiteX4" fmla="*/ 86701 w 329630"/>
              <a:gd name="connsiteY4" fmla="*/ 379861 h 684485"/>
              <a:gd name="connsiteX5" fmla="*/ 86701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79861"/>
                </a:moveTo>
                <a:lnTo>
                  <a:pt x="0" y="0"/>
                </a:lnTo>
                <a:lnTo>
                  <a:pt x="242930" y="304624"/>
                </a:lnTo>
                <a:lnTo>
                  <a:pt x="329631" y="68448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5" name="Freeform: Shape 464">
            <a:extLst>
              <a:ext uri="{FF2B5EF4-FFF2-40B4-BE49-F238E27FC236}">
                <a16:creationId xmlns:a16="http://schemas.microsoft.com/office/drawing/2014/main" id="{E368FE5A-A22F-E2D3-8842-B4B6614C8124}"/>
              </a:ext>
            </a:extLst>
          </p:cNvPr>
          <p:cNvSpPr/>
          <p:nvPr/>
        </p:nvSpPr>
        <p:spPr>
          <a:xfrm>
            <a:off x="8768798" y="4739738"/>
            <a:ext cx="329630" cy="684485"/>
          </a:xfrm>
          <a:custGeom>
            <a:avLst/>
            <a:gdLst>
              <a:gd name="connsiteX0" fmla="*/ 86701 w 329630"/>
              <a:gd name="connsiteY0" fmla="*/ 379861 h 684485"/>
              <a:gd name="connsiteX1" fmla="*/ 0 w 329630"/>
              <a:gd name="connsiteY1" fmla="*/ 0 h 684485"/>
              <a:gd name="connsiteX2" fmla="*/ 242930 w 329630"/>
              <a:gd name="connsiteY2" fmla="*/ 304625 h 684485"/>
              <a:gd name="connsiteX3" fmla="*/ 329631 w 329630"/>
              <a:gd name="connsiteY3" fmla="*/ 684485 h 684485"/>
              <a:gd name="connsiteX4" fmla="*/ 86701 w 329630"/>
              <a:gd name="connsiteY4" fmla="*/ 379861 h 684485"/>
              <a:gd name="connsiteX5" fmla="*/ 86701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79861"/>
                </a:moveTo>
                <a:lnTo>
                  <a:pt x="0" y="0"/>
                </a:lnTo>
                <a:lnTo>
                  <a:pt x="242930" y="304625"/>
                </a:lnTo>
                <a:lnTo>
                  <a:pt x="329631" y="68448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6" name="Freeform: Shape 465">
            <a:extLst>
              <a:ext uri="{FF2B5EF4-FFF2-40B4-BE49-F238E27FC236}">
                <a16:creationId xmlns:a16="http://schemas.microsoft.com/office/drawing/2014/main" id="{286E99BA-28AA-8FC9-C065-6AD5A6542256}"/>
              </a:ext>
            </a:extLst>
          </p:cNvPr>
          <p:cNvSpPr/>
          <p:nvPr/>
        </p:nvSpPr>
        <p:spPr>
          <a:xfrm>
            <a:off x="6363847" y="6657623"/>
            <a:ext cx="329631" cy="684484"/>
          </a:xfrm>
          <a:custGeom>
            <a:avLst/>
            <a:gdLst>
              <a:gd name="connsiteX0" fmla="*/ 86701 w 329631"/>
              <a:gd name="connsiteY0" fmla="*/ 379861 h 684484"/>
              <a:gd name="connsiteX1" fmla="*/ 0 w 329631"/>
              <a:gd name="connsiteY1" fmla="*/ 0 h 684484"/>
              <a:gd name="connsiteX2" fmla="*/ 242930 w 329631"/>
              <a:gd name="connsiteY2" fmla="*/ 304625 h 684484"/>
              <a:gd name="connsiteX3" fmla="*/ 329631 w 329631"/>
              <a:gd name="connsiteY3" fmla="*/ 684485 h 684484"/>
              <a:gd name="connsiteX4" fmla="*/ 86701 w 329631"/>
              <a:gd name="connsiteY4" fmla="*/ 379861 h 684484"/>
              <a:gd name="connsiteX5" fmla="*/ 86701 w 329631"/>
              <a:gd name="connsiteY5" fmla="*/ 379861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1" h="684484">
                <a:moveTo>
                  <a:pt x="86701" y="379861"/>
                </a:moveTo>
                <a:lnTo>
                  <a:pt x="0" y="0"/>
                </a:lnTo>
                <a:lnTo>
                  <a:pt x="242930" y="304625"/>
                </a:lnTo>
                <a:lnTo>
                  <a:pt x="329631" y="68448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7" name="Freeform: Shape 466">
            <a:extLst>
              <a:ext uri="{FF2B5EF4-FFF2-40B4-BE49-F238E27FC236}">
                <a16:creationId xmlns:a16="http://schemas.microsoft.com/office/drawing/2014/main" id="{F2C16E0B-8FAB-294D-AAE7-5D5192A371B9}"/>
              </a:ext>
            </a:extLst>
          </p:cNvPr>
          <p:cNvSpPr/>
          <p:nvPr/>
        </p:nvSpPr>
        <p:spPr>
          <a:xfrm>
            <a:off x="3958896" y="8575508"/>
            <a:ext cx="329630" cy="684485"/>
          </a:xfrm>
          <a:custGeom>
            <a:avLst/>
            <a:gdLst>
              <a:gd name="connsiteX0" fmla="*/ 86701 w 329630"/>
              <a:gd name="connsiteY0" fmla="*/ 379860 h 684485"/>
              <a:gd name="connsiteX1" fmla="*/ 0 w 329630"/>
              <a:gd name="connsiteY1" fmla="*/ 0 h 684485"/>
              <a:gd name="connsiteX2" fmla="*/ 242930 w 329630"/>
              <a:gd name="connsiteY2" fmla="*/ 304624 h 684485"/>
              <a:gd name="connsiteX3" fmla="*/ 329630 w 329630"/>
              <a:gd name="connsiteY3" fmla="*/ 684485 h 684485"/>
              <a:gd name="connsiteX4" fmla="*/ 86701 w 329630"/>
              <a:gd name="connsiteY4" fmla="*/ 379860 h 684485"/>
              <a:gd name="connsiteX5" fmla="*/ 86701 w 329630"/>
              <a:gd name="connsiteY5" fmla="*/ 379860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79860"/>
                </a:moveTo>
                <a:lnTo>
                  <a:pt x="0" y="0"/>
                </a:lnTo>
                <a:lnTo>
                  <a:pt x="242930" y="304624"/>
                </a:lnTo>
                <a:lnTo>
                  <a:pt x="329630" y="684485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8" name="Freeform: Shape 467">
            <a:extLst>
              <a:ext uri="{FF2B5EF4-FFF2-40B4-BE49-F238E27FC236}">
                <a16:creationId xmlns:a16="http://schemas.microsoft.com/office/drawing/2014/main" id="{0A4599FF-57CD-41A9-43F9-A1207FE7C477}"/>
              </a:ext>
            </a:extLst>
          </p:cNvPr>
          <p:cNvSpPr/>
          <p:nvPr/>
        </p:nvSpPr>
        <p:spPr>
          <a:xfrm>
            <a:off x="8136238" y="5499460"/>
            <a:ext cx="485860" cy="609248"/>
          </a:xfrm>
          <a:custGeom>
            <a:avLst/>
            <a:gdLst>
              <a:gd name="connsiteX0" fmla="*/ 0 w 485860"/>
              <a:gd name="connsiteY0" fmla="*/ 304624 h 609248"/>
              <a:gd name="connsiteX1" fmla="*/ 242930 w 485860"/>
              <a:gd name="connsiteY1" fmla="*/ 0 h 609248"/>
              <a:gd name="connsiteX2" fmla="*/ 485860 w 485860"/>
              <a:gd name="connsiteY2" fmla="*/ 304624 h 609248"/>
              <a:gd name="connsiteX3" fmla="*/ 242930 w 485860"/>
              <a:gd name="connsiteY3" fmla="*/ 609249 h 609248"/>
              <a:gd name="connsiteX4" fmla="*/ 0 w 485860"/>
              <a:gd name="connsiteY4" fmla="*/ 304624 h 609248"/>
              <a:gd name="connsiteX5" fmla="*/ 0 w 485860"/>
              <a:gd name="connsiteY5" fmla="*/ 304624 h 609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8">
                <a:moveTo>
                  <a:pt x="0" y="304624"/>
                </a:moveTo>
                <a:lnTo>
                  <a:pt x="242930" y="0"/>
                </a:lnTo>
                <a:lnTo>
                  <a:pt x="485860" y="304624"/>
                </a:lnTo>
                <a:lnTo>
                  <a:pt x="242930" y="609249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9" name="Freeform: Shape 468">
            <a:extLst>
              <a:ext uri="{FF2B5EF4-FFF2-40B4-BE49-F238E27FC236}">
                <a16:creationId xmlns:a16="http://schemas.microsoft.com/office/drawing/2014/main" id="{9E7DCDAE-8502-E787-027E-1BF0ABCC761D}"/>
              </a:ext>
            </a:extLst>
          </p:cNvPr>
          <p:cNvSpPr/>
          <p:nvPr/>
        </p:nvSpPr>
        <p:spPr>
          <a:xfrm>
            <a:off x="7104521" y="6183945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59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59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0" name="Freeform: Shape 469">
            <a:extLst>
              <a:ext uri="{FF2B5EF4-FFF2-40B4-BE49-F238E27FC236}">
                <a16:creationId xmlns:a16="http://schemas.microsoft.com/office/drawing/2014/main" id="{A339C655-8A6C-4FEF-79DF-F8D0EAA56468}"/>
              </a:ext>
            </a:extLst>
          </p:cNvPr>
          <p:cNvSpPr/>
          <p:nvPr/>
        </p:nvSpPr>
        <p:spPr>
          <a:xfrm>
            <a:off x="9119842" y="4266060"/>
            <a:ext cx="485859" cy="609248"/>
          </a:xfrm>
          <a:custGeom>
            <a:avLst/>
            <a:gdLst>
              <a:gd name="connsiteX0" fmla="*/ 0 w 485859"/>
              <a:gd name="connsiteY0" fmla="*/ 304624 h 609248"/>
              <a:gd name="connsiteX1" fmla="*/ 242930 w 485859"/>
              <a:gd name="connsiteY1" fmla="*/ 0 h 609248"/>
              <a:gd name="connsiteX2" fmla="*/ 485859 w 485859"/>
              <a:gd name="connsiteY2" fmla="*/ 304624 h 609248"/>
              <a:gd name="connsiteX3" fmla="*/ 242930 w 485859"/>
              <a:gd name="connsiteY3" fmla="*/ 609249 h 609248"/>
              <a:gd name="connsiteX4" fmla="*/ 0 w 485859"/>
              <a:gd name="connsiteY4" fmla="*/ 304624 h 609248"/>
              <a:gd name="connsiteX5" fmla="*/ 0 w 485859"/>
              <a:gd name="connsiteY5" fmla="*/ 304624 h 609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8">
                <a:moveTo>
                  <a:pt x="0" y="304624"/>
                </a:moveTo>
                <a:lnTo>
                  <a:pt x="242930" y="0"/>
                </a:lnTo>
                <a:lnTo>
                  <a:pt x="485859" y="304624"/>
                </a:lnTo>
                <a:lnTo>
                  <a:pt x="242930" y="609249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1" name="Freeform: Shape 470">
            <a:extLst>
              <a:ext uri="{FF2B5EF4-FFF2-40B4-BE49-F238E27FC236}">
                <a16:creationId xmlns:a16="http://schemas.microsoft.com/office/drawing/2014/main" id="{3EBA90FE-1FD3-C84B-CC62-23090CA2C732}"/>
              </a:ext>
            </a:extLst>
          </p:cNvPr>
          <p:cNvSpPr/>
          <p:nvPr/>
        </p:nvSpPr>
        <p:spPr>
          <a:xfrm>
            <a:off x="6207618" y="7037484"/>
            <a:ext cx="485860" cy="609248"/>
          </a:xfrm>
          <a:custGeom>
            <a:avLst/>
            <a:gdLst>
              <a:gd name="connsiteX0" fmla="*/ 0 w 485860"/>
              <a:gd name="connsiteY0" fmla="*/ 304624 h 609248"/>
              <a:gd name="connsiteX1" fmla="*/ 242930 w 485860"/>
              <a:gd name="connsiteY1" fmla="*/ 0 h 609248"/>
              <a:gd name="connsiteX2" fmla="*/ 485860 w 485860"/>
              <a:gd name="connsiteY2" fmla="*/ 304624 h 609248"/>
              <a:gd name="connsiteX3" fmla="*/ 242930 w 485860"/>
              <a:gd name="connsiteY3" fmla="*/ 609248 h 609248"/>
              <a:gd name="connsiteX4" fmla="*/ 0 w 485860"/>
              <a:gd name="connsiteY4" fmla="*/ 304624 h 609248"/>
              <a:gd name="connsiteX5" fmla="*/ 0 w 485860"/>
              <a:gd name="connsiteY5" fmla="*/ 304624 h 609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8">
                <a:moveTo>
                  <a:pt x="0" y="304624"/>
                </a:moveTo>
                <a:lnTo>
                  <a:pt x="242930" y="0"/>
                </a:lnTo>
                <a:lnTo>
                  <a:pt x="485860" y="304624"/>
                </a:lnTo>
                <a:lnTo>
                  <a:pt x="242930" y="609248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2" name="Freeform: Shape 471">
            <a:extLst>
              <a:ext uri="{FF2B5EF4-FFF2-40B4-BE49-F238E27FC236}">
                <a16:creationId xmlns:a16="http://schemas.microsoft.com/office/drawing/2014/main" id="{09CBBD42-E9EB-7488-52EC-8743403A1FDC}"/>
              </a:ext>
            </a:extLst>
          </p:cNvPr>
          <p:cNvSpPr/>
          <p:nvPr/>
        </p:nvSpPr>
        <p:spPr>
          <a:xfrm>
            <a:off x="10541190" y="3581575"/>
            <a:ext cx="485860" cy="609249"/>
          </a:xfrm>
          <a:custGeom>
            <a:avLst/>
            <a:gdLst>
              <a:gd name="connsiteX0" fmla="*/ 0 w 485860"/>
              <a:gd name="connsiteY0" fmla="*/ 304625 h 609249"/>
              <a:gd name="connsiteX1" fmla="*/ 242930 w 485860"/>
              <a:gd name="connsiteY1" fmla="*/ 0 h 609249"/>
              <a:gd name="connsiteX2" fmla="*/ 485860 w 485860"/>
              <a:gd name="connsiteY2" fmla="*/ 304625 h 609249"/>
              <a:gd name="connsiteX3" fmla="*/ 242930 w 485860"/>
              <a:gd name="connsiteY3" fmla="*/ 609249 h 609249"/>
              <a:gd name="connsiteX4" fmla="*/ 0 w 485860"/>
              <a:gd name="connsiteY4" fmla="*/ 304625 h 609249"/>
              <a:gd name="connsiteX5" fmla="*/ 0 w 485860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3" name="Freeform: Shape 472">
            <a:extLst>
              <a:ext uri="{FF2B5EF4-FFF2-40B4-BE49-F238E27FC236}">
                <a16:creationId xmlns:a16="http://schemas.microsoft.com/office/drawing/2014/main" id="{CAABD816-21E8-C8CA-4FE5-47E52669C7CE}"/>
              </a:ext>
            </a:extLst>
          </p:cNvPr>
          <p:cNvSpPr/>
          <p:nvPr/>
        </p:nvSpPr>
        <p:spPr>
          <a:xfrm>
            <a:off x="4786269" y="7721969"/>
            <a:ext cx="485860" cy="609249"/>
          </a:xfrm>
          <a:custGeom>
            <a:avLst/>
            <a:gdLst>
              <a:gd name="connsiteX0" fmla="*/ 0 w 485860"/>
              <a:gd name="connsiteY0" fmla="*/ 304625 h 609249"/>
              <a:gd name="connsiteX1" fmla="*/ 242930 w 485860"/>
              <a:gd name="connsiteY1" fmla="*/ 0 h 609249"/>
              <a:gd name="connsiteX2" fmla="*/ 485860 w 485860"/>
              <a:gd name="connsiteY2" fmla="*/ 304625 h 609249"/>
              <a:gd name="connsiteX3" fmla="*/ 242930 w 485860"/>
              <a:gd name="connsiteY3" fmla="*/ 609249 h 609249"/>
              <a:gd name="connsiteX4" fmla="*/ 0 w 485860"/>
              <a:gd name="connsiteY4" fmla="*/ 304625 h 609249"/>
              <a:gd name="connsiteX5" fmla="*/ 0 w 485860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4" name="Freeform: Shape 473">
            <a:extLst>
              <a:ext uri="{FF2B5EF4-FFF2-40B4-BE49-F238E27FC236}">
                <a16:creationId xmlns:a16="http://schemas.microsoft.com/office/drawing/2014/main" id="{E360F29C-A3EC-51A5-42E6-14BFE36F2CC0}"/>
              </a:ext>
            </a:extLst>
          </p:cNvPr>
          <p:cNvSpPr/>
          <p:nvPr/>
        </p:nvSpPr>
        <p:spPr>
          <a:xfrm>
            <a:off x="11524793" y="2348175"/>
            <a:ext cx="485860" cy="609249"/>
          </a:xfrm>
          <a:custGeom>
            <a:avLst/>
            <a:gdLst>
              <a:gd name="connsiteX0" fmla="*/ 0 w 485860"/>
              <a:gd name="connsiteY0" fmla="*/ 304625 h 609249"/>
              <a:gd name="connsiteX1" fmla="*/ 242930 w 485860"/>
              <a:gd name="connsiteY1" fmla="*/ 0 h 609249"/>
              <a:gd name="connsiteX2" fmla="*/ 485860 w 485860"/>
              <a:gd name="connsiteY2" fmla="*/ 304625 h 609249"/>
              <a:gd name="connsiteX3" fmla="*/ 242930 w 485860"/>
              <a:gd name="connsiteY3" fmla="*/ 609249 h 609249"/>
              <a:gd name="connsiteX4" fmla="*/ 0 w 485860"/>
              <a:gd name="connsiteY4" fmla="*/ 304625 h 609249"/>
              <a:gd name="connsiteX5" fmla="*/ 0 w 485860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5" name="Freeform: Shape 474">
            <a:extLst>
              <a:ext uri="{FF2B5EF4-FFF2-40B4-BE49-F238E27FC236}">
                <a16:creationId xmlns:a16="http://schemas.microsoft.com/office/drawing/2014/main" id="{7FE9C57F-BE6C-1078-4AA5-3DFD4796264A}"/>
              </a:ext>
            </a:extLst>
          </p:cNvPr>
          <p:cNvSpPr/>
          <p:nvPr/>
        </p:nvSpPr>
        <p:spPr>
          <a:xfrm>
            <a:off x="3802666" y="8955368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60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6" name="Freeform: Shape 475">
            <a:extLst>
              <a:ext uri="{FF2B5EF4-FFF2-40B4-BE49-F238E27FC236}">
                <a16:creationId xmlns:a16="http://schemas.microsoft.com/office/drawing/2014/main" id="{6AF96E91-0A80-AFDA-C253-5FD09B3AFD5C}"/>
              </a:ext>
            </a:extLst>
          </p:cNvPr>
          <p:cNvSpPr/>
          <p:nvPr/>
        </p:nvSpPr>
        <p:spPr>
          <a:xfrm>
            <a:off x="-23632" y="3201714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4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4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7" name="Freeform: Shape 476">
            <a:extLst>
              <a:ext uri="{FF2B5EF4-FFF2-40B4-BE49-F238E27FC236}">
                <a16:creationId xmlns:a16="http://schemas.microsoft.com/office/drawing/2014/main" id="{D72580E6-B75D-8E65-56CC-06ACFA6350A9}"/>
              </a:ext>
            </a:extLst>
          </p:cNvPr>
          <p:cNvSpPr/>
          <p:nvPr/>
        </p:nvSpPr>
        <p:spPr>
          <a:xfrm>
            <a:off x="959970" y="1968315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8" name="Freeform: Shape 477">
            <a:extLst>
              <a:ext uri="{FF2B5EF4-FFF2-40B4-BE49-F238E27FC236}">
                <a16:creationId xmlns:a16="http://schemas.microsoft.com/office/drawing/2014/main" id="{110BA168-37B5-70E0-BFE1-598A19CB4354}"/>
              </a:ext>
            </a:extLst>
          </p:cNvPr>
          <p:cNvSpPr/>
          <p:nvPr/>
        </p:nvSpPr>
        <p:spPr>
          <a:xfrm>
            <a:off x="-1444980" y="3886200"/>
            <a:ext cx="329630" cy="684484"/>
          </a:xfrm>
          <a:custGeom>
            <a:avLst/>
            <a:gdLst>
              <a:gd name="connsiteX0" fmla="*/ 0 w 329630"/>
              <a:gd name="connsiteY0" fmla="*/ 379861 h 684484"/>
              <a:gd name="connsiteX1" fmla="*/ 86701 w 329630"/>
              <a:gd name="connsiteY1" fmla="*/ 0 h 684484"/>
              <a:gd name="connsiteX2" fmla="*/ 329631 w 329630"/>
              <a:gd name="connsiteY2" fmla="*/ 304625 h 684484"/>
              <a:gd name="connsiteX3" fmla="*/ 242930 w 329630"/>
              <a:gd name="connsiteY3" fmla="*/ 684485 h 684484"/>
              <a:gd name="connsiteX4" fmla="*/ 0 w 329630"/>
              <a:gd name="connsiteY4" fmla="*/ 379861 h 684484"/>
              <a:gd name="connsiteX5" fmla="*/ 0 w 329630"/>
              <a:gd name="connsiteY5" fmla="*/ 379861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9" name="Freeform: Shape 478">
            <a:extLst>
              <a:ext uri="{FF2B5EF4-FFF2-40B4-BE49-F238E27FC236}">
                <a16:creationId xmlns:a16="http://schemas.microsoft.com/office/drawing/2014/main" id="{4B88CA11-DE6F-A4B2-5356-7C033B72582F}"/>
              </a:ext>
            </a:extLst>
          </p:cNvPr>
          <p:cNvSpPr/>
          <p:nvPr/>
        </p:nvSpPr>
        <p:spPr>
          <a:xfrm>
            <a:off x="2624248" y="979205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0" name="Freeform: Shape 479">
            <a:extLst>
              <a:ext uri="{FF2B5EF4-FFF2-40B4-BE49-F238E27FC236}">
                <a16:creationId xmlns:a16="http://schemas.microsoft.com/office/drawing/2014/main" id="{1E7986DE-EB98-F582-535D-69BF421D853F}"/>
              </a:ext>
            </a:extLst>
          </p:cNvPr>
          <p:cNvSpPr/>
          <p:nvPr/>
        </p:nvSpPr>
        <p:spPr>
          <a:xfrm>
            <a:off x="3958896" y="-423247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0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0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1" name="Freeform: Shape 480">
            <a:extLst>
              <a:ext uri="{FF2B5EF4-FFF2-40B4-BE49-F238E27FC236}">
                <a16:creationId xmlns:a16="http://schemas.microsoft.com/office/drawing/2014/main" id="{796BD7F8-948D-B3A7-00D6-A365A3452D2F}"/>
              </a:ext>
            </a:extLst>
          </p:cNvPr>
          <p:cNvSpPr/>
          <p:nvPr/>
        </p:nvSpPr>
        <p:spPr>
          <a:xfrm>
            <a:off x="5380243" y="-1107732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2" name="Freeform: Shape 481">
            <a:extLst>
              <a:ext uri="{FF2B5EF4-FFF2-40B4-BE49-F238E27FC236}">
                <a16:creationId xmlns:a16="http://schemas.microsoft.com/office/drawing/2014/main" id="{8623B14C-827F-B93F-4476-2861E4BA3EDA}"/>
              </a:ext>
            </a:extLst>
          </p:cNvPr>
          <p:cNvSpPr/>
          <p:nvPr/>
        </p:nvSpPr>
        <p:spPr>
          <a:xfrm>
            <a:off x="3100578" y="810151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3" name="Freeform: Shape 482">
            <a:extLst>
              <a:ext uri="{FF2B5EF4-FFF2-40B4-BE49-F238E27FC236}">
                <a16:creationId xmlns:a16="http://schemas.microsoft.com/office/drawing/2014/main" id="{9EFB3104-5F3B-403E-8AD8-BE8B7E40DB32}"/>
              </a:ext>
            </a:extLst>
          </p:cNvPr>
          <p:cNvSpPr/>
          <p:nvPr/>
        </p:nvSpPr>
        <p:spPr>
          <a:xfrm>
            <a:off x="3607852" y="-43387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4 w 593973"/>
              <a:gd name="connsiteY2" fmla="*/ 304625 h 473678"/>
              <a:gd name="connsiteX3" fmla="*/ 242930 w 593973"/>
              <a:gd name="connsiteY3" fmla="*/ 473678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4" name="Freeform: Shape 483">
            <a:extLst>
              <a:ext uri="{FF2B5EF4-FFF2-40B4-BE49-F238E27FC236}">
                <a16:creationId xmlns:a16="http://schemas.microsoft.com/office/drawing/2014/main" id="{F4EF8C31-1E36-4C98-38D9-CDD0CB34BA35}"/>
              </a:ext>
            </a:extLst>
          </p:cNvPr>
          <p:cNvSpPr/>
          <p:nvPr/>
        </p:nvSpPr>
        <p:spPr>
          <a:xfrm>
            <a:off x="1679230" y="1494636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4 w 593973"/>
              <a:gd name="connsiteY2" fmla="*/ 304625 h 473678"/>
              <a:gd name="connsiteX3" fmla="*/ 242930 w 593973"/>
              <a:gd name="connsiteY3" fmla="*/ 473678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5" name="Freeform: Shape 484">
            <a:extLst>
              <a:ext uri="{FF2B5EF4-FFF2-40B4-BE49-F238E27FC236}">
                <a16:creationId xmlns:a16="http://schemas.microsoft.com/office/drawing/2014/main" id="{B970C8CA-4DD9-B815-9857-E1C289609842}"/>
              </a:ext>
            </a:extLst>
          </p:cNvPr>
          <p:cNvSpPr/>
          <p:nvPr/>
        </p:nvSpPr>
        <p:spPr>
          <a:xfrm>
            <a:off x="5029200" y="-727872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6" name="Freeform: Shape 485">
            <a:extLst>
              <a:ext uri="{FF2B5EF4-FFF2-40B4-BE49-F238E27FC236}">
                <a16:creationId xmlns:a16="http://schemas.microsoft.com/office/drawing/2014/main" id="{DA44EDA3-261D-14A8-D119-19F0F548EB81}"/>
              </a:ext>
            </a:extLst>
          </p:cNvPr>
          <p:cNvSpPr/>
          <p:nvPr/>
        </p:nvSpPr>
        <p:spPr>
          <a:xfrm>
            <a:off x="695627" y="2728036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4 w 593973"/>
              <a:gd name="connsiteY2" fmla="*/ 304624 h 473678"/>
              <a:gd name="connsiteX3" fmla="*/ 242930 w 593973"/>
              <a:gd name="connsiteY3" fmla="*/ 473678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4" y="304624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7" name="Freeform: Shape 486">
            <a:extLst>
              <a:ext uri="{FF2B5EF4-FFF2-40B4-BE49-F238E27FC236}">
                <a16:creationId xmlns:a16="http://schemas.microsoft.com/office/drawing/2014/main" id="{64640309-9928-DF75-9D22-7F90EBBEE72D}"/>
              </a:ext>
            </a:extLst>
          </p:cNvPr>
          <p:cNvSpPr/>
          <p:nvPr/>
        </p:nvSpPr>
        <p:spPr>
          <a:xfrm>
            <a:off x="-725720" y="3412521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4 w 593973"/>
              <a:gd name="connsiteY2" fmla="*/ 304625 h 473678"/>
              <a:gd name="connsiteX3" fmla="*/ 242930 w 593973"/>
              <a:gd name="connsiteY3" fmla="*/ 473678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8" name="Freeform: Shape 487">
            <a:extLst>
              <a:ext uri="{FF2B5EF4-FFF2-40B4-BE49-F238E27FC236}">
                <a16:creationId xmlns:a16="http://schemas.microsoft.com/office/drawing/2014/main" id="{917EF9DA-7D0E-FFB6-2ADB-86F0B7CA95EA}"/>
              </a:ext>
            </a:extLst>
          </p:cNvPr>
          <p:cNvSpPr/>
          <p:nvPr/>
        </p:nvSpPr>
        <p:spPr>
          <a:xfrm>
            <a:off x="-1796024" y="4266060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4 w 593973"/>
              <a:gd name="connsiteY2" fmla="*/ 304624 h 473678"/>
              <a:gd name="connsiteX3" fmla="*/ 242930 w 593973"/>
              <a:gd name="connsiteY3" fmla="*/ 473678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4" y="304624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9" name="Freeform: Shape 488">
            <a:extLst>
              <a:ext uri="{FF2B5EF4-FFF2-40B4-BE49-F238E27FC236}">
                <a16:creationId xmlns:a16="http://schemas.microsoft.com/office/drawing/2014/main" id="{9B5F691A-9188-D708-F34B-3D1A618E5F9B}"/>
              </a:ext>
            </a:extLst>
          </p:cNvPr>
          <p:cNvSpPr/>
          <p:nvPr/>
        </p:nvSpPr>
        <p:spPr>
          <a:xfrm>
            <a:off x="4435225" y="-423247"/>
            <a:ext cx="593974" cy="473678"/>
          </a:xfrm>
          <a:custGeom>
            <a:avLst/>
            <a:gdLst>
              <a:gd name="connsiteX0" fmla="*/ 242930 w 593974"/>
              <a:gd name="connsiteY0" fmla="*/ 304625 h 473678"/>
              <a:gd name="connsiteX1" fmla="*/ 0 w 593974"/>
              <a:gd name="connsiteY1" fmla="*/ 0 h 473678"/>
              <a:gd name="connsiteX2" fmla="*/ 351044 w 593974"/>
              <a:gd name="connsiteY2" fmla="*/ 169054 h 473678"/>
              <a:gd name="connsiteX3" fmla="*/ 593974 w 593974"/>
              <a:gd name="connsiteY3" fmla="*/ 473678 h 473678"/>
              <a:gd name="connsiteX4" fmla="*/ 242930 w 593974"/>
              <a:gd name="connsiteY4" fmla="*/ 304625 h 473678"/>
              <a:gd name="connsiteX5" fmla="*/ 24293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304625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8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0" name="Freeform: Shape 489">
            <a:extLst>
              <a:ext uri="{FF2B5EF4-FFF2-40B4-BE49-F238E27FC236}">
                <a16:creationId xmlns:a16="http://schemas.microsoft.com/office/drawing/2014/main" id="{0F79306F-9C3D-45ED-8595-95FC0A3F6C1D}"/>
              </a:ext>
            </a:extLst>
          </p:cNvPr>
          <p:cNvSpPr/>
          <p:nvPr/>
        </p:nvSpPr>
        <p:spPr>
          <a:xfrm>
            <a:off x="2030274" y="1494636"/>
            <a:ext cx="593973" cy="473678"/>
          </a:xfrm>
          <a:custGeom>
            <a:avLst/>
            <a:gdLst>
              <a:gd name="connsiteX0" fmla="*/ 242930 w 593973"/>
              <a:gd name="connsiteY0" fmla="*/ 304625 h 473678"/>
              <a:gd name="connsiteX1" fmla="*/ 0 w 593973"/>
              <a:gd name="connsiteY1" fmla="*/ 0 h 473678"/>
              <a:gd name="connsiteX2" fmla="*/ 351044 w 593973"/>
              <a:gd name="connsiteY2" fmla="*/ 169054 h 473678"/>
              <a:gd name="connsiteX3" fmla="*/ 593974 w 593973"/>
              <a:gd name="connsiteY3" fmla="*/ 473678 h 473678"/>
              <a:gd name="connsiteX4" fmla="*/ 242930 w 593973"/>
              <a:gd name="connsiteY4" fmla="*/ 304625 h 473678"/>
              <a:gd name="connsiteX5" fmla="*/ 24293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242930" y="304625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8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1" name="Freeform: Shape 490">
            <a:extLst>
              <a:ext uri="{FF2B5EF4-FFF2-40B4-BE49-F238E27FC236}">
                <a16:creationId xmlns:a16="http://schemas.microsoft.com/office/drawing/2014/main" id="{54A686B7-9492-F86D-F8F7-CBC6EBB86561}"/>
              </a:ext>
            </a:extLst>
          </p:cNvPr>
          <p:cNvSpPr/>
          <p:nvPr/>
        </p:nvSpPr>
        <p:spPr>
          <a:xfrm>
            <a:off x="-374676" y="3412521"/>
            <a:ext cx="593973" cy="473678"/>
          </a:xfrm>
          <a:custGeom>
            <a:avLst/>
            <a:gdLst>
              <a:gd name="connsiteX0" fmla="*/ 242930 w 593973"/>
              <a:gd name="connsiteY0" fmla="*/ 304625 h 473678"/>
              <a:gd name="connsiteX1" fmla="*/ 0 w 593973"/>
              <a:gd name="connsiteY1" fmla="*/ 0 h 473678"/>
              <a:gd name="connsiteX2" fmla="*/ 351044 w 593973"/>
              <a:gd name="connsiteY2" fmla="*/ 169054 h 473678"/>
              <a:gd name="connsiteX3" fmla="*/ 593974 w 593973"/>
              <a:gd name="connsiteY3" fmla="*/ 473678 h 473678"/>
              <a:gd name="connsiteX4" fmla="*/ 242930 w 593973"/>
              <a:gd name="connsiteY4" fmla="*/ 304625 h 473678"/>
              <a:gd name="connsiteX5" fmla="*/ 24293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242930" y="304625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8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2" name="Freeform: Shape 491">
            <a:extLst>
              <a:ext uri="{FF2B5EF4-FFF2-40B4-BE49-F238E27FC236}">
                <a16:creationId xmlns:a16="http://schemas.microsoft.com/office/drawing/2014/main" id="{20068CA1-C38E-1D19-181F-389AFE36A5B4}"/>
              </a:ext>
            </a:extLst>
          </p:cNvPr>
          <p:cNvSpPr/>
          <p:nvPr/>
        </p:nvSpPr>
        <p:spPr>
          <a:xfrm>
            <a:off x="959970" y="2348175"/>
            <a:ext cx="329630" cy="684485"/>
          </a:xfrm>
          <a:custGeom>
            <a:avLst/>
            <a:gdLst>
              <a:gd name="connsiteX0" fmla="*/ 86701 w 329630"/>
              <a:gd name="connsiteY0" fmla="*/ 379861 h 684485"/>
              <a:gd name="connsiteX1" fmla="*/ 0 w 329630"/>
              <a:gd name="connsiteY1" fmla="*/ 0 h 684485"/>
              <a:gd name="connsiteX2" fmla="*/ 242930 w 329630"/>
              <a:gd name="connsiteY2" fmla="*/ 304625 h 684485"/>
              <a:gd name="connsiteX3" fmla="*/ 329631 w 329630"/>
              <a:gd name="connsiteY3" fmla="*/ 684485 h 684485"/>
              <a:gd name="connsiteX4" fmla="*/ 86701 w 329630"/>
              <a:gd name="connsiteY4" fmla="*/ 379861 h 684485"/>
              <a:gd name="connsiteX5" fmla="*/ 86701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79861"/>
                </a:moveTo>
                <a:lnTo>
                  <a:pt x="0" y="0"/>
                </a:lnTo>
                <a:lnTo>
                  <a:pt x="242930" y="304625"/>
                </a:lnTo>
                <a:lnTo>
                  <a:pt x="329631" y="68448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3" name="Freeform: Shape 492">
            <a:extLst>
              <a:ext uri="{FF2B5EF4-FFF2-40B4-BE49-F238E27FC236}">
                <a16:creationId xmlns:a16="http://schemas.microsoft.com/office/drawing/2014/main" id="{CCB87BC8-7F55-283C-E17E-AE237523E34A}"/>
              </a:ext>
            </a:extLst>
          </p:cNvPr>
          <p:cNvSpPr/>
          <p:nvPr/>
        </p:nvSpPr>
        <p:spPr>
          <a:xfrm>
            <a:off x="3364922" y="430291"/>
            <a:ext cx="329630" cy="684485"/>
          </a:xfrm>
          <a:custGeom>
            <a:avLst/>
            <a:gdLst>
              <a:gd name="connsiteX0" fmla="*/ 86701 w 329630"/>
              <a:gd name="connsiteY0" fmla="*/ 379861 h 684485"/>
              <a:gd name="connsiteX1" fmla="*/ 0 w 329630"/>
              <a:gd name="connsiteY1" fmla="*/ 0 h 684485"/>
              <a:gd name="connsiteX2" fmla="*/ 242930 w 329630"/>
              <a:gd name="connsiteY2" fmla="*/ 304625 h 684485"/>
              <a:gd name="connsiteX3" fmla="*/ 329631 w 329630"/>
              <a:gd name="connsiteY3" fmla="*/ 684485 h 684485"/>
              <a:gd name="connsiteX4" fmla="*/ 86701 w 329630"/>
              <a:gd name="connsiteY4" fmla="*/ 379861 h 684485"/>
              <a:gd name="connsiteX5" fmla="*/ 86701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79861"/>
                </a:moveTo>
                <a:lnTo>
                  <a:pt x="0" y="0"/>
                </a:lnTo>
                <a:lnTo>
                  <a:pt x="242930" y="304625"/>
                </a:lnTo>
                <a:lnTo>
                  <a:pt x="329631" y="68448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4" name="Freeform: Shape 493">
            <a:extLst>
              <a:ext uri="{FF2B5EF4-FFF2-40B4-BE49-F238E27FC236}">
                <a16:creationId xmlns:a16="http://schemas.microsoft.com/office/drawing/2014/main" id="{DCD4DDA1-D51A-F372-D2CE-0DC02EE57262}"/>
              </a:ext>
            </a:extLst>
          </p:cNvPr>
          <p:cNvSpPr/>
          <p:nvPr/>
        </p:nvSpPr>
        <p:spPr>
          <a:xfrm>
            <a:off x="5769873" y="-1487593"/>
            <a:ext cx="329630" cy="684485"/>
          </a:xfrm>
          <a:custGeom>
            <a:avLst/>
            <a:gdLst>
              <a:gd name="connsiteX0" fmla="*/ 86701 w 329630"/>
              <a:gd name="connsiteY0" fmla="*/ 379861 h 684485"/>
              <a:gd name="connsiteX1" fmla="*/ 0 w 329630"/>
              <a:gd name="connsiteY1" fmla="*/ 0 h 684485"/>
              <a:gd name="connsiteX2" fmla="*/ 242930 w 329630"/>
              <a:gd name="connsiteY2" fmla="*/ 304625 h 684485"/>
              <a:gd name="connsiteX3" fmla="*/ 329630 w 329630"/>
              <a:gd name="connsiteY3" fmla="*/ 684485 h 684485"/>
              <a:gd name="connsiteX4" fmla="*/ 86701 w 329630"/>
              <a:gd name="connsiteY4" fmla="*/ 379861 h 684485"/>
              <a:gd name="connsiteX5" fmla="*/ 86701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79861"/>
                </a:moveTo>
                <a:lnTo>
                  <a:pt x="0" y="0"/>
                </a:lnTo>
                <a:lnTo>
                  <a:pt x="242930" y="304625"/>
                </a:lnTo>
                <a:lnTo>
                  <a:pt x="329630" y="68448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5" name="Freeform: Shape 494">
            <a:extLst>
              <a:ext uri="{FF2B5EF4-FFF2-40B4-BE49-F238E27FC236}">
                <a16:creationId xmlns:a16="http://schemas.microsoft.com/office/drawing/2014/main" id="{74DCDA9F-EDBA-C0F4-BC1D-A35037249959}"/>
              </a:ext>
            </a:extLst>
          </p:cNvPr>
          <p:cNvSpPr/>
          <p:nvPr/>
        </p:nvSpPr>
        <p:spPr>
          <a:xfrm>
            <a:off x="2381318" y="1359066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60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6" name="Freeform: Shape 495">
            <a:extLst>
              <a:ext uri="{FF2B5EF4-FFF2-40B4-BE49-F238E27FC236}">
                <a16:creationId xmlns:a16="http://schemas.microsoft.com/office/drawing/2014/main" id="{EA31B9E9-0910-D8CF-CA12-355FE82CEBF7}"/>
              </a:ext>
            </a:extLst>
          </p:cNvPr>
          <p:cNvSpPr/>
          <p:nvPr/>
        </p:nvSpPr>
        <p:spPr>
          <a:xfrm>
            <a:off x="1436300" y="1663690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60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7" name="Freeform: Shape 496">
            <a:extLst>
              <a:ext uri="{FF2B5EF4-FFF2-40B4-BE49-F238E27FC236}">
                <a16:creationId xmlns:a16="http://schemas.microsoft.com/office/drawing/2014/main" id="{5CCE220B-B6D8-1A18-89D9-CE3F9FDB5E11}"/>
              </a:ext>
            </a:extLst>
          </p:cNvPr>
          <p:cNvSpPr/>
          <p:nvPr/>
        </p:nvSpPr>
        <p:spPr>
          <a:xfrm>
            <a:off x="3364922" y="125666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60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8" name="Freeform: Shape 497">
            <a:extLst>
              <a:ext uri="{FF2B5EF4-FFF2-40B4-BE49-F238E27FC236}">
                <a16:creationId xmlns:a16="http://schemas.microsoft.com/office/drawing/2014/main" id="{EA07B23C-C5BD-4127-44D0-96F6CBB97A3D}"/>
              </a:ext>
            </a:extLst>
          </p:cNvPr>
          <p:cNvSpPr/>
          <p:nvPr/>
        </p:nvSpPr>
        <p:spPr>
          <a:xfrm>
            <a:off x="452697" y="2897090"/>
            <a:ext cx="485859" cy="609248"/>
          </a:xfrm>
          <a:custGeom>
            <a:avLst/>
            <a:gdLst>
              <a:gd name="connsiteX0" fmla="*/ 0 w 485859"/>
              <a:gd name="connsiteY0" fmla="*/ 304624 h 609248"/>
              <a:gd name="connsiteX1" fmla="*/ 242930 w 485859"/>
              <a:gd name="connsiteY1" fmla="*/ 0 h 609248"/>
              <a:gd name="connsiteX2" fmla="*/ 485860 w 485859"/>
              <a:gd name="connsiteY2" fmla="*/ 304624 h 609248"/>
              <a:gd name="connsiteX3" fmla="*/ 242930 w 485859"/>
              <a:gd name="connsiteY3" fmla="*/ 609249 h 609248"/>
              <a:gd name="connsiteX4" fmla="*/ 0 w 485859"/>
              <a:gd name="connsiteY4" fmla="*/ 304624 h 609248"/>
              <a:gd name="connsiteX5" fmla="*/ 0 w 485859"/>
              <a:gd name="connsiteY5" fmla="*/ 304624 h 609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8">
                <a:moveTo>
                  <a:pt x="0" y="304624"/>
                </a:moveTo>
                <a:lnTo>
                  <a:pt x="242930" y="0"/>
                </a:lnTo>
                <a:lnTo>
                  <a:pt x="485860" y="304624"/>
                </a:lnTo>
                <a:lnTo>
                  <a:pt x="242930" y="609249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9" name="Freeform: Shape 498">
            <a:extLst>
              <a:ext uri="{FF2B5EF4-FFF2-40B4-BE49-F238E27FC236}">
                <a16:creationId xmlns:a16="http://schemas.microsoft.com/office/drawing/2014/main" id="{D72C1CA2-CCF4-5565-B419-E379FCD3F1EC}"/>
              </a:ext>
            </a:extLst>
          </p:cNvPr>
          <p:cNvSpPr/>
          <p:nvPr/>
        </p:nvSpPr>
        <p:spPr>
          <a:xfrm>
            <a:off x="4786269" y="-558818"/>
            <a:ext cx="485860" cy="609249"/>
          </a:xfrm>
          <a:custGeom>
            <a:avLst/>
            <a:gdLst>
              <a:gd name="connsiteX0" fmla="*/ 0 w 485860"/>
              <a:gd name="connsiteY0" fmla="*/ 304625 h 609249"/>
              <a:gd name="connsiteX1" fmla="*/ 242930 w 485860"/>
              <a:gd name="connsiteY1" fmla="*/ 0 h 609249"/>
              <a:gd name="connsiteX2" fmla="*/ 485860 w 485860"/>
              <a:gd name="connsiteY2" fmla="*/ 304625 h 609249"/>
              <a:gd name="connsiteX3" fmla="*/ 242930 w 485860"/>
              <a:gd name="connsiteY3" fmla="*/ 609249 h 609249"/>
              <a:gd name="connsiteX4" fmla="*/ 0 w 485860"/>
              <a:gd name="connsiteY4" fmla="*/ 304625 h 609249"/>
              <a:gd name="connsiteX5" fmla="*/ 0 w 485860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0" name="Freeform: Shape 499">
            <a:extLst>
              <a:ext uri="{FF2B5EF4-FFF2-40B4-BE49-F238E27FC236}">
                <a16:creationId xmlns:a16="http://schemas.microsoft.com/office/drawing/2014/main" id="{F8A9F132-07AC-CA22-49C5-4B9C7EF1A06A}"/>
              </a:ext>
            </a:extLst>
          </p:cNvPr>
          <p:cNvSpPr/>
          <p:nvPr/>
        </p:nvSpPr>
        <p:spPr>
          <a:xfrm>
            <a:off x="-968650" y="3581575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60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1" name="Freeform: Shape 500">
            <a:extLst>
              <a:ext uri="{FF2B5EF4-FFF2-40B4-BE49-F238E27FC236}">
                <a16:creationId xmlns:a16="http://schemas.microsoft.com/office/drawing/2014/main" id="{7A442954-ADE1-807D-CB3C-948A22154399}"/>
              </a:ext>
            </a:extLst>
          </p:cNvPr>
          <p:cNvSpPr/>
          <p:nvPr/>
        </p:nvSpPr>
        <p:spPr>
          <a:xfrm>
            <a:off x="5769873" y="-1792218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60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2" name="Freeform: Shape 501">
            <a:extLst>
              <a:ext uri="{FF2B5EF4-FFF2-40B4-BE49-F238E27FC236}">
                <a16:creationId xmlns:a16="http://schemas.microsoft.com/office/drawing/2014/main" id="{6701EC27-FCFE-6959-5E64-F0D66E75C9C6}"/>
              </a:ext>
            </a:extLst>
          </p:cNvPr>
          <p:cNvSpPr/>
          <p:nvPr/>
        </p:nvSpPr>
        <p:spPr>
          <a:xfrm>
            <a:off x="10103446" y="5424224"/>
            <a:ext cx="329630" cy="684484"/>
          </a:xfrm>
          <a:custGeom>
            <a:avLst/>
            <a:gdLst>
              <a:gd name="connsiteX0" fmla="*/ 0 w 329630"/>
              <a:gd name="connsiteY0" fmla="*/ 379860 h 684484"/>
              <a:gd name="connsiteX1" fmla="*/ 86700 w 329630"/>
              <a:gd name="connsiteY1" fmla="*/ 0 h 684484"/>
              <a:gd name="connsiteX2" fmla="*/ 329631 w 329630"/>
              <a:gd name="connsiteY2" fmla="*/ 304625 h 684484"/>
              <a:gd name="connsiteX3" fmla="*/ 242930 w 329630"/>
              <a:gd name="connsiteY3" fmla="*/ 684485 h 684484"/>
              <a:gd name="connsiteX4" fmla="*/ 0 w 329630"/>
              <a:gd name="connsiteY4" fmla="*/ 379860 h 684484"/>
              <a:gd name="connsiteX5" fmla="*/ 0 w 329630"/>
              <a:gd name="connsiteY5" fmla="*/ 379860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79860"/>
                </a:moveTo>
                <a:lnTo>
                  <a:pt x="86700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3" name="Freeform: Shape 502">
            <a:extLst>
              <a:ext uri="{FF2B5EF4-FFF2-40B4-BE49-F238E27FC236}">
                <a16:creationId xmlns:a16="http://schemas.microsoft.com/office/drawing/2014/main" id="{28585447-D3A0-3605-347D-8BC5D4FCE5ED}"/>
              </a:ext>
            </a:extLst>
          </p:cNvPr>
          <p:cNvSpPr/>
          <p:nvPr/>
        </p:nvSpPr>
        <p:spPr>
          <a:xfrm>
            <a:off x="8768798" y="6488569"/>
            <a:ext cx="329630" cy="684484"/>
          </a:xfrm>
          <a:custGeom>
            <a:avLst/>
            <a:gdLst>
              <a:gd name="connsiteX0" fmla="*/ 0 w 329630"/>
              <a:gd name="connsiteY0" fmla="*/ 379861 h 684484"/>
              <a:gd name="connsiteX1" fmla="*/ 86701 w 329630"/>
              <a:gd name="connsiteY1" fmla="*/ 0 h 684484"/>
              <a:gd name="connsiteX2" fmla="*/ 329631 w 329630"/>
              <a:gd name="connsiteY2" fmla="*/ 304625 h 684484"/>
              <a:gd name="connsiteX3" fmla="*/ 242930 w 329630"/>
              <a:gd name="connsiteY3" fmla="*/ 684485 h 684484"/>
              <a:gd name="connsiteX4" fmla="*/ 0 w 329630"/>
              <a:gd name="connsiteY4" fmla="*/ 379861 h 684484"/>
              <a:gd name="connsiteX5" fmla="*/ 0 w 329630"/>
              <a:gd name="connsiteY5" fmla="*/ 379861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4" name="Freeform: Shape 503">
            <a:extLst>
              <a:ext uri="{FF2B5EF4-FFF2-40B4-BE49-F238E27FC236}">
                <a16:creationId xmlns:a16="http://schemas.microsoft.com/office/drawing/2014/main" id="{280FFF78-1799-8CA9-3B1F-C621C6D23EAD}"/>
              </a:ext>
            </a:extLst>
          </p:cNvPr>
          <p:cNvSpPr/>
          <p:nvPr/>
        </p:nvSpPr>
        <p:spPr>
          <a:xfrm>
            <a:off x="7347450" y="7511162"/>
            <a:ext cx="329630" cy="684485"/>
          </a:xfrm>
          <a:custGeom>
            <a:avLst/>
            <a:gdLst>
              <a:gd name="connsiteX0" fmla="*/ 0 w 329630"/>
              <a:gd name="connsiteY0" fmla="*/ 379860 h 684485"/>
              <a:gd name="connsiteX1" fmla="*/ 86700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0 h 684485"/>
              <a:gd name="connsiteX5" fmla="*/ 0 w 329630"/>
              <a:gd name="connsiteY5" fmla="*/ 379860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0"/>
                </a:moveTo>
                <a:lnTo>
                  <a:pt x="86700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5" name="Freeform: Shape 504">
            <a:extLst>
              <a:ext uri="{FF2B5EF4-FFF2-40B4-BE49-F238E27FC236}">
                <a16:creationId xmlns:a16="http://schemas.microsoft.com/office/drawing/2014/main" id="{12AB7FBE-ABE1-3462-7A01-83866057FAE2}"/>
              </a:ext>
            </a:extLst>
          </p:cNvPr>
          <p:cNvSpPr/>
          <p:nvPr/>
        </p:nvSpPr>
        <p:spPr>
          <a:xfrm>
            <a:off x="6012803" y="8575508"/>
            <a:ext cx="329630" cy="684485"/>
          </a:xfrm>
          <a:custGeom>
            <a:avLst/>
            <a:gdLst>
              <a:gd name="connsiteX0" fmla="*/ 0 w 329630"/>
              <a:gd name="connsiteY0" fmla="*/ 379860 h 684485"/>
              <a:gd name="connsiteX1" fmla="*/ 86701 w 329630"/>
              <a:gd name="connsiteY1" fmla="*/ 0 h 684485"/>
              <a:gd name="connsiteX2" fmla="*/ 329631 w 329630"/>
              <a:gd name="connsiteY2" fmla="*/ 304624 h 684485"/>
              <a:gd name="connsiteX3" fmla="*/ 242930 w 329630"/>
              <a:gd name="connsiteY3" fmla="*/ 684485 h 684485"/>
              <a:gd name="connsiteX4" fmla="*/ 0 w 329630"/>
              <a:gd name="connsiteY4" fmla="*/ 379860 h 684485"/>
              <a:gd name="connsiteX5" fmla="*/ 0 w 329630"/>
              <a:gd name="connsiteY5" fmla="*/ 379860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0"/>
                </a:moveTo>
                <a:lnTo>
                  <a:pt x="86701" y="0"/>
                </a:lnTo>
                <a:lnTo>
                  <a:pt x="329631" y="304624"/>
                </a:lnTo>
                <a:lnTo>
                  <a:pt x="242930" y="684485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6" name="Freeform: Shape 505">
            <a:extLst>
              <a:ext uri="{FF2B5EF4-FFF2-40B4-BE49-F238E27FC236}">
                <a16:creationId xmlns:a16="http://schemas.microsoft.com/office/drawing/2014/main" id="{1D647245-91DA-A430-0D06-A1C7775D07BB}"/>
              </a:ext>
            </a:extLst>
          </p:cNvPr>
          <p:cNvSpPr/>
          <p:nvPr/>
        </p:nvSpPr>
        <p:spPr>
          <a:xfrm>
            <a:off x="6450547" y="8575508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4 h 473678"/>
              <a:gd name="connsiteX3" fmla="*/ 242930 w 593974"/>
              <a:gd name="connsiteY3" fmla="*/ 473679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4"/>
                </a:lnTo>
                <a:lnTo>
                  <a:pt x="242930" y="473679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7" name="Freeform: Shape 506">
            <a:extLst>
              <a:ext uri="{FF2B5EF4-FFF2-40B4-BE49-F238E27FC236}">
                <a16:creationId xmlns:a16="http://schemas.microsoft.com/office/drawing/2014/main" id="{C2E7EE21-B793-F722-C830-F825B11F549F}"/>
              </a:ext>
            </a:extLst>
          </p:cNvPr>
          <p:cNvSpPr/>
          <p:nvPr/>
        </p:nvSpPr>
        <p:spPr>
          <a:xfrm>
            <a:off x="7434151" y="7342108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4 h 473678"/>
              <a:gd name="connsiteX3" fmla="*/ 242930 w 593974"/>
              <a:gd name="connsiteY3" fmla="*/ 473679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4"/>
                </a:lnTo>
                <a:lnTo>
                  <a:pt x="242930" y="473679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8" name="Freeform: Shape 507">
            <a:extLst>
              <a:ext uri="{FF2B5EF4-FFF2-40B4-BE49-F238E27FC236}">
                <a16:creationId xmlns:a16="http://schemas.microsoft.com/office/drawing/2014/main" id="{2881DEE9-331A-E10D-861F-71D58C62D6E9}"/>
              </a:ext>
            </a:extLst>
          </p:cNvPr>
          <p:cNvSpPr/>
          <p:nvPr/>
        </p:nvSpPr>
        <p:spPr>
          <a:xfrm>
            <a:off x="8417755" y="6868430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3 w 593973"/>
              <a:gd name="connsiteY2" fmla="*/ 304624 h 473678"/>
              <a:gd name="connsiteX3" fmla="*/ 242930 w 593973"/>
              <a:gd name="connsiteY3" fmla="*/ 473678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3" y="304624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9" name="Freeform: Shape 508">
            <a:extLst>
              <a:ext uri="{FF2B5EF4-FFF2-40B4-BE49-F238E27FC236}">
                <a16:creationId xmlns:a16="http://schemas.microsoft.com/office/drawing/2014/main" id="{76E97713-A809-315B-0C56-063DCD69ACE4}"/>
              </a:ext>
            </a:extLst>
          </p:cNvPr>
          <p:cNvSpPr/>
          <p:nvPr/>
        </p:nvSpPr>
        <p:spPr>
          <a:xfrm>
            <a:off x="9752401" y="5804084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0" name="Freeform: Shape 509">
            <a:extLst>
              <a:ext uri="{FF2B5EF4-FFF2-40B4-BE49-F238E27FC236}">
                <a16:creationId xmlns:a16="http://schemas.microsoft.com/office/drawing/2014/main" id="{C004EB9F-574B-4265-9DCE-C8046E86990A}"/>
              </a:ext>
            </a:extLst>
          </p:cNvPr>
          <p:cNvSpPr/>
          <p:nvPr/>
        </p:nvSpPr>
        <p:spPr>
          <a:xfrm>
            <a:off x="10433076" y="4950545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1" name="Freeform: Shape 510">
            <a:extLst>
              <a:ext uri="{FF2B5EF4-FFF2-40B4-BE49-F238E27FC236}">
                <a16:creationId xmlns:a16="http://schemas.microsoft.com/office/drawing/2014/main" id="{F4E15D69-7DCE-8859-0A40-58A11D477107}"/>
              </a:ext>
            </a:extLst>
          </p:cNvPr>
          <p:cNvSpPr/>
          <p:nvPr/>
        </p:nvSpPr>
        <p:spPr>
          <a:xfrm>
            <a:off x="6099503" y="8575508"/>
            <a:ext cx="593974" cy="473678"/>
          </a:xfrm>
          <a:custGeom>
            <a:avLst/>
            <a:gdLst>
              <a:gd name="connsiteX0" fmla="*/ 242930 w 593974"/>
              <a:gd name="connsiteY0" fmla="*/ 304624 h 473678"/>
              <a:gd name="connsiteX1" fmla="*/ 0 w 593974"/>
              <a:gd name="connsiteY1" fmla="*/ 0 h 473678"/>
              <a:gd name="connsiteX2" fmla="*/ 351044 w 593974"/>
              <a:gd name="connsiteY2" fmla="*/ 169054 h 473678"/>
              <a:gd name="connsiteX3" fmla="*/ 593974 w 593974"/>
              <a:gd name="connsiteY3" fmla="*/ 473679 h 473678"/>
              <a:gd name="connsiteX4" fmla="*/ 242930 w 593974"/>
              <a:gd name="connsiteY4" fmla="*/ 304624 h 473678"/>
              <a:gd name="connsiteX5" fmla="*/ 242930 w 593974"/>
              <a:gd name="connsiteY5" fmla="*/ 30462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304624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9"/>
                </a:lnTo>
                <a:lnTo>
                  <a:pt x="242930" y="304624"/>
                </a:lnTo>
                <a:lnTo>
                  <a:pt x="24293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2" name="Freeform: Shape 511">
            <a:extLst>
              <a:ext uri="{FF2B5EF4-FFF2-40B4-BE49-F238E27FC236}">
                <a16:creationId xmlns:a16="http://schemas.microsoft.com/office/drawing/2014/main" id="{E5EC5A87-EEE8-6E65-BFEA-414F11B43996}"/>
              </a:ext>
            </a:extLst>
          </p:cNvPr>
          <p:cNvSpPr/>
          <p:nvPr/>
        </p:nvSpPr>
        <p:spPr>
          <a:xfrm>
            <a:off x="8855499" y="6488569"/>
            <a:ext cx="593974" cy="473678"/>
          </a:xfrm>
          <a:custGeom>
            <a:avLst/>
            <a:gdLst>
              <a:gd name="connsiteX0" fmla="*/ 242930 w 593974"/>
              <a:gd name="connsiteY0" fmla="*/ 304625 h 473678"/>
              <a:gd name="connsiteX1" fmla="*/ 0 w 593974"/>
              <a:gd name="connsiteY1" fmla="*/ 0 h 473678"/>
              <a:gd name="connsiteX2" fmla="*/ 351044 w 593974"/>
              <a:gd name="connsiteY2" fmla="*/ 169054 h 473678"/>
              <a:gd name="connsiteX3" fmla="*/ 593974 w 593974"/>
              <a:gd name="connsiteY3" fmla="*/ 473678 h 473678"/>
              <a:gd name="connsiteX4" fmla="*/ 242930 w 593974"/>
              <a:gd name="connsiteY4" fmla="*/ 304625 h 473678"/>
              <a:gd name="connsiteX5" fmla="*/ 24293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304625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8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3" name="Freeform: Shape 512">
            <a:extLst>
              <a:ext uri="{FF2B5EF4-FFF2-40B4-BE49-F238E27FC236}">
                <a16:creationId xmlns:a16="http://schemas.microsoft.com/office/drawing/2014/main" id="{E5738A11-0541-237F-5769-0F13413B1C6B}"/>
              </a:ext>
            </a:extLst>
          </p:cNvPr>
          <p:cNvSpPr/>
          <p:nvPr/>
        </p:nvSpPr>
        <p:spPr>
          <a:xfrm>
            <a:off x="11173750" y="4950545"/>
            <a:ext cx="593973" cy="473678"/>
          </a:xfrm>
          <a:custGeom>
            <a:avLst/>
            <a:gdLst>
              <a:gd name="connsiteX0" fmla="*/ 242930 w 593973"/>
              <a:gd name="connsiteY0" fmla="*/ 304625 h 473678"/>
              <a:gd name="connsiteX1" fmla="*/ 0 w 593973"/>
              <a:gd name="connsiteY1" fmla="*/ 0 h 473678"/>
              <a:gd name="connsiteX2" fmla="*/ 351044 w 593973"/>
              <a:gd name="connsiteY2" fmla="*/ 169054 h 473678"/>
              <a:gd name="connsiteX3" fmla="*/ 593973 w 593973"/>
              <a:gd name="connsiteY3" fmla="*/ 473678 h 473678"/>
              <a:gd name="connsiteX4" fmla="*/ 242930 w 593973"/>
              <a:gd name="connsiteY4" fmla="*/ 304625 h 473678"/>
              <a:gd name="connsiteX5" fmla="*/ 24293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242930" y="304625"/>
                </a:moveTo>
                <a:lnTo>
                  <a:pt x="0" y="0"/>
                </a:lnTo>
                <a:lnTo>
                  <a:pt x="351044" y="169054"/>
                </a:lnTo>
                <a:lnTo>
                  <a:pt x="593973" y="473678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4" name="Freeform: Shape 513">
            <a:extLst>
              <a:ext uri="{FF2B5EF4-FFF2-40B4-BE49-F238E27FC236}">
                <a16:creationId xmlns:a16="http://schemas.microsoft.com/office/drawing/2014/main" id="{A7906512-4469-565B-F6E8-40C6A65BC07A}"/>
              </a:ext>
            </a:extLst>
          </p:cNvPr>
          <p:cNvSpPr/>
          <p:nvPr/>
        </p:nvSpPr>
        <p:spPr>
          <a:xfrm>
            <a:off x="9362772" y="5973138"/>
            <a:ext cx="329630" cy="684485"/>
          </a:xfrm>
          <a:custGeom>
            <a:avLst/>
            <a:gdLst>
              <a:gd name="connsiteX0" fmla="*/ 86701 w 329630"/>
              <a:gd name="connsiteY0" fmla="*/ 379861 h 684485"/>
              <a:gd name="connsiteX1" fmla="*/ 0 w 329630"/>
              <a:gd name="connsiteY1" fmla="*/ 0 h 684485"/>
              <a:gd name="connsiteX2" fmla="*/ 242930 w 329630"/>
              <a:gd name="connsiteY2" fmla="*/ 304625 h 684485"/>
              <a:gd name="connsiteX3" fmla="*/ 329631 w 329630"/>
              <a:gd name="connsiteY3" fmla="*/ 684485 h 684485"/>
              <a:gd name="connsiteX4" fmla="*/ 86701 w 329630"/>
              <a:gd name="connsiteY4" fmla="*/ 379861 h 684485"/>
              <a:gd name="connsiteX5" fmla="*/ 86701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79861"/>
                </a:moveTo>
                <a:lnTo>
                  <a:pt x="0" y="0"/>
                </a:lnTo>
                <a:lnTo>
                  <a:pt x="242930" y="304625"/>
                </a:lnTo>
                <a:lnTo>
                  <a:pt x="329631" y="68448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5" name="Freeform: Shape 514">
            <a:extLst>
              <a:ext uri="{FF2B5EF4-FFF2-40B4-BE49-F238E27FC236}">
                <a16:creationId xmlns:a16="http://schemas.microsoft.com/office/drawing/2014/main" id="{4410DD76-4834-FD1D-C694-15D697065E54}"/>
              </a:ext>
            </a:extLst>
          </p:cNvPr>
          <p:cNvSpPr/>
          <p:nvPr/>
        </p:nvSpPr>
        <p:spPr>
          <a:xfrm>
            <a:off x="6714891" y="8195647"/>
            <a:ext cx="329630" cy="684484"/>
          </a:xfrm>
          <a:custGeom>
            <a:avLst/>
            <a:gdLst>
              <a:gd name="connsiteX0" fmla="*/ 86701 w 329630"/>
              <a:gd name="connsiteY0" fmla="*/ 379860 h 684484"/>
              <a:gd name="connsiteX1" fmla="*/ 0 w 329630"/>
              <a:gd name="connsiteY1" fmla="*/ 0 h 684484"/>
              <a:gd name="connsiteX2" fmla="*/ 242930 w 329630"/>
              <a:gd name="connsiteY2" fmla="*/ 304624 h 684484"/>
              <a:gd name="connsiteX3" fmla="*/ 329631 w 329630"/>
              <a:gd name="connsiteY3" fmla="*/ 684485 h 684484"/>
              <a:gd name="connsiteX4" fmla="*/ 86701 w 329630"/>
              <a:gd name="connsiteY4" fmla="*/ 379860 h 684484"/>
              <a:gd name="connsiteX5" fmla="*/ 86701 w 329630"/>
              <a:gd name="connsiteY5" fmla="*/ 379860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86701" y="379860"/>
                </a:moveTo>
                <a:lnTo>
                  <a:pt x="0" y="0"/>
                </a:lnTo>
                <a:lnTo>
                  <a:pt x="242930" y="304624"/>
                </a:lnTo>
                <a:lnTo>
                  <a:pt x="329631" y="684485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6" name="Freeform: Shape 515">
            <a:extLst>
              <a:ext uri="{FF2B5EF4-FFF2-40B4-BE49-F238E27FC236}">
                <a16:creationId xmlns:a16="http://schemas.microsoft.com/office/drawing/2014/main" id="{178F40DF-3B39-7545-95F3-B115B322758A}"/>
              </a:ext>
            </a:extLst>
          </p:cNvPr>
          <p:cNvSpPr/>
          <p:nvPr/>
        </p:nvSpPr>
        <p:spPr>
          <a:xfrm>
            <a:off x="9206543" y="6352999"/>
            <a:ext cx="485860" cy="609249"/>
          </a:xfrm>
          <a:custGeom>
            <a:avLst/>
            <a:gdLst>
              <a:gd name="connsiteX0" fmla="*/ 0 w 485860"/>
              <a:gd name="connsiteY0" fmla="*/ 304625 h 609249"/>
              <a:gd name="connsiteX1" fmla="*/ 242930 w 485860"/>
              <a:gd name="connsiteY1" fmla="*/ 0 h 609249"/>
              <a:gd name="connsiteX2" fmla="*/ 485860 w 485860"/>
              <a:gd name="connsiteY2" fmla="*/ 304625 h 609249"/>
              <a:gd name="connsiteX3" fmla="*/ 242930 w 485860"/>
              <a:gd name="connsiteY3" fmla="*/ 609249 h 609249"/>
              <a:gd name="connsiteX4" fmla="*/ 0 w 485860"/>
              <a:gd name="connsiteY4" fmla="*/ 304625 h 609249"/>
              <a:gd name="connsiteX5" fmla="*/ 0 w 485860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7" name="Freeform: Shape 516">
            <a:extLst>
              <a:ext uri="{FF2B5EF4-FFF2-40B4-BE49-F238E27FC236}">
                <a16:creationId xmlns:a16="http://schemas.microsoft.com/office/drawing/2014/main" id="{2961640A-85DF-F8C7-D49B-3EB1BA6E0B88}"/>
              </a:ext>
            </a:extLst>
          </p:cNvPr>
          <p:cNvSpPr/>
          <p:nvPr/>
        </p:nvSpPr>
        <p:spPr>
          <a:xfrm>
            <a:off x="7785195" y="7037484"/>
            <a:ext cx="485860" cy="609248"/>
          </a:xfrm>
          <a:custGeom>
            <a:avLst/>
            <a:gdLst>
              <a:gd name="connsiteX0" fmla="*/ 0 w 485860"/>
              <a:gd name="connsiteY0" fmla="*/ 304624 h 609248"/>
              <a:gd name="connsiteX1" fmla="*/ 242930 w 485860"/>
              <a:gd name="connsiteY1" fmla="*/ 0 h 609248"/>
              <a:gd name="connsiteX2" fmla="*/ 485860 w 485860"/>
              <a:gd name="connsiteY2" fmla="*/ 304624 h 609248"/>
              <a:gd name="connsiteX3" fmla="*/ 242930 w 485860"/>
              <a:gd name="connsiteY3" fmla="*/ 609248 h 609248"/>
              <a:gd name="connsiteX4" fmla="*/ 0 w 485860"/>
              <a:gd name="connsiteY4" fmla="*/ 304624 h 609248"/>
              <a:gd name="connsiteX5" fmla="*/ 0 w 485860"/>
              <a:gd name="connsiteY5" fmla="*/ 304624 h 6092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8">
                <a:moveTo>
                  <a:pt x="0" y="304624"/>
                </a:moveTo>
                <a:lnTo>
                  <a:pt x="242930" y="0"/>
                </a:lnTo>
                <a:lnTo>
                  <a:pt x="485860" y="304624"/>
                </a:lnTo>
                <a:lnTo>
                  <a:pt x="242930" y="609248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8" name="Freeform: Shape 517">
            <a:extLst>
              <a:ext uri="{FF2B5EF4-FFF2-40B4-BE49-F238E27FC236}">
                <a16:creationId xmlns:a16="http://schemas.microsoft.com/office/drawing/2014/main" id="{07CBECD5-5157-764D-F3CC-0E28FA589C08}"/>
              </a:ext>
            </a:extLst>
          </p:cNvPr>
          <p:cNvSpPr/>
          <p:nvPr/>
        </p:nvSpPr>
        <p:spPr>
          <a:xfrm>
            <a:off x="10190146" y="5119599"/>
            <a:ext cx="485860" cy="609249"/>
          </a:xfrm>
          <a:custGeom>
            <a:avLst/>
            <a:gdLst>
              <a:gd name="connsiteX0" fmla="*/ 0 w 485860"/>
              <a:gd name="connsiteY0" fmla="*/ 304625 h 609249"/>
              <a:gd name="connsiteX1" fmla="*/ 242930 w 485860"/>
              <a:gd name="connsiteY1" fmla="*/ 0 h 609249"/>
              <a:gd name="connsiteX2" fmla="*/ 485860 w 485860"/>
              <a:gd name="connsiteY2" fmla="*/ 304625 h 609249"/>
              <a:gd name="connsiteX3" fmla="*/ 242930 w 485860"/>
              <a:gd name="connsiteY3" fmla="*/ 609249 h 609249"/>
              <a:gd name="connsiteX4" fmla="*/ 0 w 485860"/>
              <a:gd name="connsiteY4" fmla="*/ 304625 h 609249"/>
              <a:gd name="connsiteX5" fmla="*/ 0 w 485860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9" name="Freeform: Shape 518">
            <a:extLst>
              <a:ext uri="{FF2B5EF4-FFF2-40B4-BE49-F238E27FC236}">
                <a16:creationId xmlns:a16="http://schemas.microsoft.com/office/drawing/2014/main" id="{DD5804CC-BFC8-CE43-5004-D3D1D3CF5A2B}"/>
              </a:ext>
            </a:extLst>
          </p:cNvPr>
          <p:cNvSpPr/>
          <p:nvPr/>
        </p:nvSpPr>
        <p:spPr>
          <a:xfrm>
            <a:off x="7104521" y="7891022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59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59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0" name="Freeform: Shape 519">
            <a:extLst>
              <a:ext uri="{FF2B5EF4-FFF2-40B4-BE49-F238E27FC236}">
                <a16:creationId xmlns:a16="http://schemas.microsoft.com/office/drawing/2014/main" id="{C50A0329-5FAD-4F5C-43AF-9BF5E0D97BA5}"/>
              </a:ext>
            </a:extLst>
          </p:cNvPr>
          <p:cNvSpPr/>
          <p:nvPr/>
        </p:nvSpPr>
        <p:spPr>
          <a:xfrm>
            <a:off x="11524793" y="4814974"/>
            <a:ext cx="485860" cy="609249"/>
          </a:xfrm>
          <a:custGeom>
            <a:avLst/>
            <a:gdLst>
              <a:gd name="connsiteX0" fmla="*/ 0 w 485860"/>
              <a:gd name="connsiteY0" fmla="*/ 304625 h 609249"/>
              <a:gd name="connsiteX1" fmla="*/ 242930 w 485860"/>
              <a:gd name="connsiteY1" fmla="*/ 0 h 609249"/>
              <a:gd name="connsiteX2" fmla="*/ 485860 w 485860"/>
              <a:gd name="connsiteY2" fmla="*/ 304625 h 609249"/>
              <a:gd name="connsiteX3" fmla="*/ 242930 w 485860"/>
              <a:gd name="connsiteY3" fmla="*/ 609249 h 609249"/>
              <a:gd name="connsiteX4" fmla="*/ 0 w 485860"/>
              <a:gd name="connsiteY4" fmla="*/ 304625 h 609249"/>
              <a:gd name="connsiteX5" fmla="*/ 0 w 485860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1" name="Freeform: Shape 520">
            <a:extLst>
              <a:ext uri="{FF2B5EF4-FFF2-40B4-BE49-F238E27FC236}">
                <a16:creationId xmlns:a16="http://schemas.microsoft.com/office/drawing/2014/main" id="{7FB0EEE7-8562-8C13-E685-9ED34B5A462E}"/>
              </a:ext>
            </a:extLst>
          </p:cNvPr>
          <p:cNvSpPr/>
          <p:nvPr/>
        </p:nvSpPr>
        <p:spPr>
          <a:xfrm>
            <a:off x="5769873" y="8955368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60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2" name="Freeform: Shape 521">
            <a:extLst>
              <a:ext uri="{FF2B5EF4-FFF2-40B4-BE49-F238E27FC236}">
                <a16:creationId xmlns:a16="http://schemas.microsoft.com/office/drawing/2014/main" id="{AA548E89-74B2-9A17-820C-41EE1B52AEB6}"/>
              </a:ext>
            </a:extLst>
          </p:cNvPr>
          <p:cNvSpPr/>
          <p:nvPr/>
        </p:nvSpPr>
        <p:spPr>
          <a:xfrm>
            <a:off x="-374676" y="1663690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3" name="Freeform: Shape 522">
            <a:extLst>
              <a:ext uri="{FF2B5EF4-FFF2-40B4-BE49-F238E27FC236}">
                <a16:creationId xmlns:a16="http://schemas.microsoft.com/office/drawing/2014/main" id="{F786F900-F9BB-4E00-514E-8F170363955E}"/>
              </a:ext>
            </a:extLst>
          </p:cNvPr>
          <p:cNvSpPr/>
          <p:nvPr/>
        </p:nvSpPr>
        <p:spPr>
          <a:xfrm>
            <a:off x="608926" y="430291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4" name="Freeform: Shape 523">
            <a:extLst>
              <a:ext uri="{FF2B5EF4-FFF2-40B4-BE49-F238E27FC236}">
                <a16:creationId xmlns:a16="http://schemas.microsoft.com/office/drawing/2014/main" id="{02152B99-F38C-1A05-BCC3-DC84E76CA3DD}"/>
              </a:ext>
            </a:extLst>
          </p:cNvPr>
          <p:cNvSpPr/>
          <p:nvPr/>
        </p:nvSpPr>
        <p:spPr>
          <a:xfrm>
            <a:off x="2381318" y="-423247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5" name="Freeform: Shape 524">
            <a:extLst>
              <a:ext uri="{FF2B5EF4-FFF2-40B4-BE49-F238E27FC236}">
                <a16:creationId xmlns:a16="http://schemas.microsoft.com/office/drawing/2014/main" id="{1E3B73AE-4186-08FC-3292-3E4F39F213C0}"/>
              </a:ext>
            </a:extLst>
          </p:cNvPr>
          <p:cNvSpPr/>
          <p:nvPr/>
        </p:nvSpPr>
        <p:spPr>
          <a:xfrm>
            <a:off x="3715966" y="-1487593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6" name="Freeform: Shape 525">
            <a:extLst>
              <a:ext uri="{FF2B5EF4-FFF2-40B4-BE49-F238E27FC236}">
                <a16:creationId xmlns:a16="http://schemas.microsoft.com/office/drawing/2014/main" id="{D494220F-02B6-44ED-4C81-5A975BEF1E13}"/>
              </a:ext>
            </a:extLst>
          </p:cNvPr>
          <p:cNvSpPr/>
          <p:nvPr/>
        </p:nvSpPr>
        <p:spPr>
          <a:xfrm>
            <a:off x="2030274" y="-43387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4 w 593973"/>
              <a:gd name="connsiteY2" fmla="*/ 304625 h 473678"/>
              <a:gd name="connsiteX3" fmla="*/ 242930 w 593973"/>
              <a:gd name="connsiteY3" fmla="*/ 473678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7" name="Freeform: Shape 526">
            <a:extLst>
              <a:ext uri="{FF2B5EF4-FFF2-40B4-BE49-F238E27FC236}">
                <a16:creationId xmlns:a16="http://schemas.microsoft.com/office/drawing/2014/main" id="{3A199352-3BD0-26A8-B525-A9ED4B278007}"/>
              </a:ext>
            </a:extLst>
          </p:cNvPr>
          <p:cNvSpPr/>
          <p:nvPr/>
        </p:nvSpPr>
        <p:spPr>
          <a:xfrm>
            <a:off x="3013878" y="-1276786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8" name="Freeform: Shape 527">
            <a:extLst>
              <a:ext uri="{FF2B5EF4-FFF2-40B4-BE49-F238E27FC236}">
                <a16:creationId xmlns:a16="http://schemas.microsoft.com/office/drawing/2014/main" id="{45D0D381-648E-0C0C-A5FA-AAB3623298B6}"/>
              </a:ext>
            </a:extLst>
          </p:cNvPr>
          <p:cNvSpPr/>
          <p:nvPr/>
        </p:nvSpPr>
        <p:spPr>
          <a:xfrm>
            <a:off x="695627" y="261237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4 w 593973"/>
              <a:gd name="connsiteY2" fmla="*/ 304625 h 473678"/>
              <a:gd name="connsiteX3" fmla="*/ 242930 w 593973"/>
              <a:gd name="connsiteY3" fmla="*/ 473678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9" name="Freeform: Shape 528">
            <a:extLst>
              <a:ext uri="{FF2B5EF4-FFF2-40B4-BE49-F238E27FC236}">
                <a16:creationId xmlns:a16="http://schemas.microsoft.com/office/drawing/2014/main" id="{C944035B-A8A1-E338-D5CE-94747002CD77}"/>
              </a:ext>
            </a:extLst>
          </p:cNvPr>
          <p:cNvSpPr/>
          <p:nvPr/>
        </p:nvSpPr>
        <p:spPr>
          <a:xfrm>
            <a:off x="-287975" y="1494636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4 w 593973"/>
              <a:gd name="connsiteY2" fmla="*/ 304625 h 473678"/>
              <a:gd name="connsiteX3" fmla="*/ 242930 w 593973"/>
              <a:gd name="connsiteY3" fmla="*/ 473678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0" name="Freeform: Shape 529">
            <a:extLst>
              <a:ext uri="{FF2B5EF4-FFF2-40B4-BE49-F238E27FC236}">
                <a16:creationId xmlns:a16="http://schemas.microsoft.com/office/drawing/2014/main" id="{2AE9E2D4-71E2-3859-E46A-4BB6EE21E791}"/>
              </a:ext>
            </a:extLst>
          </p:cNvPr>
          <p:cNvSpPr/>
          <p:nvPr/>
        </p:nvSpPr>
        <p:spPr>
          <a:xfrm>
            <a:off x="-968650" y="2348175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4 w 593973"/>
              <a:gd name="connsiteY2" fmla="*/ 304625 h 473678"/>
              <a:gd name="connsiteX3" fmla="*/ 242930 w 593973"/>
              <a:gd name="connsiteY3" fmla="*/ 473678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1" name="Freeform: Shape 530">
            <a:extLst>
              <a:ext uri="{FF2B5EF4-FFF2-40B4-BE49-F238E27FC236}">
                <a16:creationId xmlns:a16="http://schemas.microsoft.com/office/drawing/2014/main" id="{BA3D022B-40E7-8389-AD5B-F6E50F56E8D3}"/>
              </a:ext>
            </a:extLst>
          </p:cNvPr>
          <p:cNvSpPr/>
          <p:nvPr/>
        </p:nvSpPr>
        <p:spPr>
          <a:xfrm>
            <a:off x="3364922" y="-1276786"/>
            <a:ext cx="593974" cy="473678"/>
          </a:xfrm>
          <a:custGeom>
            <a:avLst/>
            <a:gdLst>
              <a:gd name="connsiteX0" fmla="*/ 242930 w 593974"/>
              <a:gd name="connsiteY0" fmla="*/ 304625 h 473678"/>
              <a:gd name="connsiteX1" fmla="*/ 0 w 593974"/>
              <a:gd name="connsiteY1" fmla="*/ 0 h 473678"/>
              <a:gd name="connsiteX2" fmla="*/ 351044 w 593974"/>
              <a:gd name="connsiteY2" fmla="*/ 169054 h 473678"/>
              <a:gd name="connsiteX3" fmla="*/ 593974 w 593974"/>
              <a:gd name="connsiteY3" fmla="*/ 473678 h 473678"/>
              <a:gd name="connsiteX4" fmla="*/ 242930 w 593974"/>
              <a:gd name="connsiteY4" fmla="*/ 304625 h 473678"/>
              <a:gd name="connsiteX5" fmla="*/ 24293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304625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8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2" name="Freeform: Shape 531">
            <a:extLst>
              <a:ext uri="{FF2B5EF4-FFF2-40B4-BE49-F238E27FC236}">
                <a16:creationId xmlns:a16="http://schemas.microsoft.com/office/drawing/2014/main" id="{FB56D34B-71D1-7769-8B99-4429842634B2}"/>
              </a:ext>
            </a:extLst>
          </p:cNvPr>
          <p:cNvSpPr/>
          <p:nvPr/>
        </p:nvSpPr>
        <p:spPr>
          <a:xfrm>
            <a:off x="1046671" y="261237"/>
            <a:ext cx="593973" cy="473678"/>
          </a:xfrm>
          <a:custGeom>
            <a:avLst/>
            <a:gdLst>
              <a:gd name="connsiteX0" fmla="*/ 242930 w 593973"/>
              <a:gd name="connsiteY0" fmla="*/ 304625 h 473678"/>
              <a:gd name="connsiteX1" fmla="*/ 0 w 593973"/>
              <a:gd name="connsiteY1" fmla="*/ 0 h 473678"/>
              <a:gd name="connsiteX2" fmla="*/ 351044 w 593973"/>
              <a:gd name="connsiteY2" fmla="*/ 169054 h 473678"/>
              <a:gd name="connsiteX3" fmla="*/ 593974 w 593973"/>
              <a:gd name="connsiteY3" fmla="*/ 473678 h 473678"/>
              <a:gd name="connsiteX4" fmla="*/ 242930 w 593973"/>
              <a:gd name="connsiteY4" fmla="*/ 304625 h 473678"/>
              <a:gd name="connsiteX5" fmla="*/ 24293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242930" y="304625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8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3" name="Freeform: Shape 532">
            <a:extLst>
              <a:ext uri="{FF2B5EF4-FFF2-40B4-BE49-F238E27FC236}">
                <a16:creationId xmlns:a16="http://schemas.microsoft.com/office/drawing/2014/main" id="{F4245813-4D9A-00C7-78BC-891FB078548D}"/>
              </a:ext>
            </a:extLst>
          </p:cNvPr>
          <p:cNvSpPr/>
          <p:nvPr/>
        </p:nvSpPr>
        <p:spPr>
          <a:xfrm>
            <a:off x="-1319694" y="2348175"/>
            <a:ext cx="593973" cy="473678"/>
          </a:xfrm>
          <a:custGeom>
            <a:avLst/>
            <a:gdLst>
              <a:gd name="connsiteX0" fmla="*/ 242930 w 593973"/>
              <a:gd name="connsiteY0" fmla="*/ 304625 h 473678"/>
              <a:gd name="connsiteX1" fmla="*/ 0 w 593973"/>
              <a:gd name="connsiteY1" fmla="*/ 0 h 473678"/>
              <a:gd name="connsiteX2" fmla="*/ 351044 w 593973"/>
              <a:gd name="connsiteY2" fmla="*/ 169054 h 473678"/>
              <a:gd name="connsiteX3" fmla="*/ 593974 w 593973"/>
              <a:gd name="connsiteY3" fmla="*/ 473678 h 473678"/>
              <a:gd name="connsiteX4" fmla="*/ 242930 w 593973"/>
              <a:gd name="connsiteY4" fmla="*/ 304625 h 473678"/>
              <a:gd name="connsiteX5" fmla="*/ 24293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242930" y="304625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8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4" name="Freeform: Shape 533">
            <a:extLst>
              <a:ext uri="{FF2B5EF4-FFF2-40B4-BE49-F238E27FC236}">
                <a16:creationId xmlns:a16="http://schemas.microsoft.com/office/drawing/2014/main" id="{A94B9F65-D8C4-D1BB-A3DE-9096DC06BBF2}"/>
              </a:ext>
            </a:extLst>
          </p:cNvPr>
          <p:cNvSpPr/>
          <p:nvPr/>
        </p:nvSpPr>
        <p:spPr>
          <a:xfrm>
            <a:off x="365996" y="1114776"/>
            <a:ext cx="329630" cy="684485"/>
          </a:xfrm>
          <a:custGeom>
            <a:avLst/>
            <a:gdLst>
              <a:gd name="connsiteX0" fmla="*/ 86701 w 329630"/>
              <a:gd name="connsiteY0" fmla="*/ 379861 h 684485"/>
              <a:gd name="connsiteX1" fmla="*/ 0 w 329630"/>
              <a:gd name="connsiteY1" fmla="*/ 0 h 684485"/>
              <a:gd name="connsiteX2" fmla="*/ 242930 w 329630"/>
              <a:gd name="connsiteY2" fmla="*/ 304625 h 684485"/>
              <a:gd name="connsiteX3" fmla="*/ 329631 w 329630"/>
              <a:gd name="connsiteY3" fmla="*/ 684485 h 684485"/>
              <a:gd name="connsiteX4" fmla="*/ 86701 w 329630"/>
              <a:gd name="connsiteY4" fmla="*/ 379861 h 684485"/>
              <a:gd name="connsiteX5" fmla="*/ 86701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79861"/>
                </a:moveTo>
                <a:lnTo>
                  <a:pt x="0" y="0"/>
                </a:lnTo>
                <a:lnTo>
                  <a:pt x="242930" y="304625"/>
                </a:lnTo>
                <a:lnTo>
                  <a:pt x="329631" y="68448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5" name="Freeform: Shape 534">
            <a:extLst>
              <a:ext uri="{FF2B5EF4-FFF2-40B4-BE49-F238E27FC236}">
                <a16:creationId xmlns:a16="http://schemas.microsoft.com/office/drawing/2014/main" id="{FDB2C213-1CD2-7A12-4124-C3A51AECF4E6}"/>
              </a:ext>
            </a:extLst>
          </p:cNvPr>
          <p:cNvSpPr/>
          <p:nvPr/>
        </p:nvSpPr>
        <p:spPr>
          <a:xfrm>
            <a:off x="2381318" y="-803108"/>
            <a:ext cx="329630" cy="684485"/>
          </a:xfrm>
          <a:custGeom>
            <a:avLst/>
            <a:gdLst>
              <a:gd name="connsiteX0" fmla="*/ 86701 w 329630"/>
              <a:gd name="connsiteY0" fmla="*/ 379861 h 684485"/>
              <a:gd name="connsiteX1" fmla="*/ 0 w 329630"/>
              <a:gd name="connsiteY1" fmla="*/ 0 h 684485"/>
              <a:gd name="connsiteX2" fmla="*/ 242930 w 329630"/>
              <a:gd name="connsiteY2" fmla="*/ 304625 h 684485"/>
              <a:gd name="connsiteX3" fmla="*/ 329631 w 329630"/>
              <a:gd name="connsiteY3" fmla="*/ 684485 h 684485"/>
              <a:gd name="connsiteX4" fmla="*/ 86701 w 329630"/>
              <a:gd name="connsiteY4" fmla="*/ 379861 h 684485"/>
              <a:gd name="connsiteX5" fmla="*/ 86701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79861"/>
                </a:moveTo>
                <a:lnTo>
                  <a:pt x="0" y="0"/>
                </a:lnTo>
                <a:lnTo>
                  <a:pt x="242930" y="304625"/>
                </a:lnTo>
                <a:lnTo>
                  <a:pt x="329631" y="68448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6" name="Freeform: Shape 535">
            <a:extLst>
              <a:ext uri="{FF2B5EF4-FFF2-40B4-BE49-F238E27FC236}">
                <a16:creationId xmlns:a16="http://schemas.microsoft.com/office/drawing/2014/main" id="{31DA7C88-417A-8F71-530F-E019D6065647}"/>
              </a:ext>
            </a:extLst>
          </p:cNvPr>
          <p:cNvSpPr/>
          <p:nvPr/>
        </p:nvSpPr>
        <p:spPr>
          <a:xfrm>
            <a:off x="1787344" y="125666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60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7" name="Freeform: Shape 536">
            <a:extLst>
              <a:ext uri="{FF2B5EF4-FFF2-40B4-BE49-F238E27FC236}">
                <a16:creationId xmlns:a16="http://schemas.microsoft.com/office/drawing/2014/main" id="{F22A56F5-2165-940A-E58A-9264072E7B4B}"/>
              </a:ext>
            </a:extLst>
          </p:cNvPr>
          <p:cNvSpPr/>
          <p:nvPr/>
        </p:nvSpPr>
        <p:spPr>
          <a:xfrm>
            <a:off x="365996" y="810151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60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8" name="Freeform: Shape 537">
            <a:extLst>
              <a:ext uri="{FF2B5EF4-FFF2-40B4-BE49-F238E27FC236}">
                <a16:creationId xmlns:a16="http://schemas.microsoft.com/office/drawing/2014/main" id="{6589A606-3AA8-3BCA-5637-F0C232A7E368}"/>
              </a:ext>
            </a:extLst>
          </p:cNvPr>
          <p:cNvSpPr/>
          <p:nvPr/>
        </p:nvSpPr>
        <p:spPr>
          <a:xfrm>
            <a:off x="2381318" y="-1107732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60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9" name="Freeform: Shape 538">
            <a:extLst>
              <a:ext uri="{FF2B5EF4-FFF2-40B4-BE49-F238E27FC236}">
                <a16:creationId xmlns:a16="http://schemas.microsoft.com/office/drawing/2014/main" id="{24BCD1FC-543B-3272-CD74-C88104EA4619}"/>
              </a:ext>
            </a:extLst>
          </p:cNvPr>
          <p:cNvSpPr/>
          <p:nvPr/>
        </p:nvSpPr>
        <p:spPr>
          <a:xfrm>
            <a:off x="-617606" y="2043551"/>
            <a:ext cx="485859" cy="609249"/>
          </a:xfrm>
          <a:custGeom>
            <a:avLst/>
            <a:gdLst>
              <a:gd name="connsiteX0" fmla="*/ 0 w 485859"/>
              <a:gd name="connsiteY0" fmla="*/ 304624 h 609249"/>
              <a:gd name="connsiteX1" fmla="*/ 242930 w 485859"/>
              <a:gd name="connsiteY1" fmla="*/ 0 h 609249"/>
              <a:gd name="connsiteX2" fmla="*/ 485860 w 485859"/>
              <a:gd name="connsiteY2" fmla="*/ 304624 h 609249"/>
              <a:gd name="connsiteX3" fmla="*/ 242930 w 485859"/>
              <a:gd name="connsiteY3" fmla="*/ 609249 h 609249"/>
              <a:gd name="connsiteX4" fmla="*/ 0 w 485859"/>
              <a:gd name="connsiteY4" fmla="*/ 304624 h 609249"/>
              <a:gd name="connsiteX5" fmla="*/ 0 w 485859"/>
              <a:gd name="connsiteY5" fmla="*/ 304624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4"/>
                </a:moveTo>
                <a:lnTo>
                  <a:pt x="242930" y="0"/>
                </a:lnTo>
                <a:lnTo>
                  <a:pt x="485860" y="304624"/>
                </a:lnTo>
                <a:lnTo>
                  <a:pt x="242930" y="609249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0" name="Freeform: Shape 539">
            <a:extLst>
              <a:ext uri="{FF2B5EF4-FFF2-40B4-BE49-F238E27FC236}">
                <a16:creationId xmlns:a16="http://schemas.microsoft.com/office/drawing/2014/main" id="{80B94871-8E7A-4811-8046-60EE21D1B986}"/>
              </a:ext>
            </a:extLst>
          </p:cNvPr>
          <p:cNvSpPr/>
          <p:nvPr/>
        </p:nvSpPr>
        <p:spPr>
          <a:xfrm>
            <a:off x="3802666" y="-1792218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60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1" name="Freeform: Shape 540">
            <a:extLst>
              <a:ext uri="{FF2B5EF4-FFF2-40B4-BE49-F238E27FC236}">
                <a16:creationId xmlns:a16="http://schemas.microsoft.com/office/drawing/2014/main" id="{203A2D34-E415-7366-8B0C-DEED54F52E54}"/>
              </a:ext>
            </a:extLst>
          </p:cNvPr>
          <p:cNvSpPr/>
          <p:nvPr/>
        </p:nvSpPr>
        <p:spPr>
          <a:xfrm>
            <a:off x="10697420" y="6657623"/>
            <a:ext cx="329630" cy="684484"/>
          </a:xfrm>
          <a:custGeom>
            <a:avLst/>
            <a:gdLst>
              <a:gd name="connsiteX0" fmla="*/ 0 w 329630"/>
              <a:gd name="connsiteY0" fmla="*/ 379861 h 684484"/>
              <a:gd name="connsiteX1" fmla="*/ 86700 w 329630"/>
              <a:gd name="connsiteY1" fmla="*/ 0 h 684484"/>
              <a:gd name="connsiteX2" fmla="*/ 329631 w 329630"/>
              <a:gd name="connsiteY2" fmla="*/ 304625 h 684484"/>
              <a:gd name="connsiteX3" fmla="*/ 242930 w 329630"/>
              <a:gd name="connsiteY3" fmla="*/ 684485 h 684484"/>
              <a:gd name="connsiteX4" fmla="*/ 0 w 329630"/>
              <a:gd name="connsiteY4" fmla="*/ 379861 h 684484"/>
              <a:gd name="connsiteX5" fmla="*/ 0 w 329630"/>
              <a:gd name="connsiteY5" fmla="*/ 379861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79861"/>
                </a:moveTo>
                <a:lnTo>
                  <a:pt x="86700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2" name="Freeform: Shape 541">
            <a:extLst>
              <a:ext uri="{FF2B5EF4-FFF2-40B4-BE49-F238E27FC236}">
                <a16:creationId xmlns:a16="http://schemas.microsoft.com/office/drawing/2014/main" id="{28157CE4-5DA6-C117-4E9E-CAC3209ACDF0}"/>
              </a:ext>
            </a:extLst>
          </p:cNvPr>
          <p:cNvSpPr/>
          <p:nvPr/>
        </p:nvSpPr>
        <p:spPr>
          <a:xfrm>
            <a:off x="8768798" y="8195647"/>
            <a:ext cx="329630" cy="684484"/>
          </a:xfrm>
          <a:custGeom>
            <a:avLst/>
            <a:gdLst>
              <a:gd name="connsiteX0" fmla="*/ 0 w 329630"/>
              <a:gd name="connsiteY0" fmla="*/ 379860 h 684484"/>
              <a:gd name="connsiteX1" fmla="*/ 86701 w 329630"/>
              <a:gd name="connsiteY1" fmla="*/ 0 h 684484"/>
              <a:gd name="connsiteX2" fmla="*/ 329631 w 329630"/>
              <a:gd name="connsiteY2" fmla="*/ 304624 h 684484"/>
              <a:gd name="connsiteX3" fmla="*/ 242930 w 329630"/>
              <a:gd name="connsiteY3" fmla="*/ 684485 h 684484"/>
              <a:gd name="connsiteX4" fmla="*/ 0 w 329630"/>
              <a:gd name="connsiteY4" fmla="*/ 379860 h 684484"/>
              <a:gd name="connsiteX5" fmla="*/ 0 w 329630"/>
              <a:gd name="connsiteY5" fmla="*/ 379860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79860"/>
                </a:moveTo>
                <a:lnTo>
                  <a:pt x="86701" y="0"/>
                </a:lnTo>
                <a:lnTo>
                  <a:pt x="329631" y="304624"/>
                </a:lnTo>
                <a:lnTo>
                  <a:pt x="242930" y="684485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3" name="Freeform: Shape 542">
            <a:extLst>
              <a:ext uri="{FF2B5EF4-FFF2-40B4-BE49-F238E27FC236}">
                <a16:creationId xmlns:a16="http://schemas.microsoft.com/office/drawing/2014/main" id="{E9FDD419-B8F1-71AC-3337-9C7E8D9BB148}"/>
              </a:ext>
            </a:extLst>
          </p:cNvPr>
          <p:cNvSpPr/>
          <p:nvPr/>
        </p:nvSpPr>
        <p:spPr>
          <a:xfrm>
            <a:off x="8028125" y="8575508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4 h 473678"/>
              <a:gd name="connsiteX3" fmla="*/ 242930 w 593974"/>
              <a:gd name="connsiteY3" fmla="*/ 473679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4"/>
                </a:lnTo>
                <a:lnTo>
                  <a:pt x="242930" y="473679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4" name="Freeform: Shape 543">
            <a:extLst>
              <a:ext uri="{FF2B5EF4-FFF2-40B4-BE49-F238E27FC236}">
                <a16:creationId xmlns:a16="http://schemas.microsoft.com/office/drawing/2014/main" id="{B2F4546B-95A2-E59E-73BB-A4CA79A0152C}"/>
              </a:ext>
            </a:extLst>
          </p:cNvPr>
          <p:cNvSpPr/>
          <p:nvPr/>
        </p:nvSpPr>
        <p:spPr>
          <a:xfrm>
            <a:off x="9098429" y="7721969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5 h 473678"/>
              <a:gd name="connsiteX3" fmla="*/ 242930 w 593974"/>
              <a:gd name="connsiteY3" fmla="*/ 473679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9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5" name="Freeform: Shape 544">
            <a:extLst>
              <a:ext uri="{FF2B5EF4-FFF2-40B4-BE49-F238E27FC236}">
                <a16:creationId xmlns:a16="http://schemas.microsoft.com/office/drawing/2014/main" id="{828A1C08-CA2C-C313-E47E-C876650EFA09}"/>
              </a:ext>
            </a:extLst>
          </p:cNvPr>
          <p:cNvSpPr/>
          <p:nvPr/>
        </p:nvSpPr>
        <p:spPr>
          <a:xfrm>
            <a:off x="10346375" y="7037484"/>
            <a:ext cx="593974" cy="473678"/>
          </a:xfrm>
          <a:custGeom>
            <a:avLst/>
            <a:gdLst>
              <a:gd name="connsiteX0" fmla="*/ 0 w 593974"/>
              <a:gd name="connsiteY0" fmla="*/ 169054 h 473678"/>
              <a:gd name="connsiteX1" fmla="*/ 351044 w 593974"/>
              <a:gd name="connsiteY1" fmla="*/ 0 h 473678"/>
              <a:gd name="connsiteX2" fmla="*/ 593974 w 593974"/>
              <a:gd name="connsiteY2" fmla="*/ 304624 h 473678"/>
              <a:gd name="connsiteX3" fmla="*/ 242930 w 593974"/>
              <a:gd name="connsiteY3" fmla="*/ 473678 h 473678"/>
              <a:gd name="connsiteX4" fmla="*/ 0 w 593974"/>
              <a:gd name="connsiteY4" fmla="*/ 169054 h 473678"/>
              <a:gd name="connsiteX5" fmla="*/ 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169054"/>
                </a:moveTo>
                <a:lnTo>
                  <a:pt x="351044" y="0"/>
                </a:lnTo>
                <a:lnTo>
                  <a:pt x="593974" y="304624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6" name="Freeform: Shape 545">
            <a:extLst>
              <a:ext uri="{FF2B5EF4-FFF2-40B4-BE49-F238E27FC236}">
                <a16:creationId xmlns:a16="http://schemas.microsoft.com/office/drawing/2014/main" id="{7295AAE8-4FE1-29F6-2A47-043385E36980}"/>
              </a:ext>
            </a:extLst>
          </p:cNvPr>
          <p:cNvSpPr/>
          <p:nvPr/>
        </p:nvSpPr>
        <p:spPr>
          <a:xfrm>
            <a:off x="9752401" y="7342108"/>
            <a:ext cx="593974" cy="473678"/>
          </a:xfrm>
          <a:custGeom>
            <a:avLst/>
            <a:gdLst>
              <a:gd name="connsiteX0" fmla="*/ 242930 w 593974"/>
              <a:gd name="connsiteY0" fmla="*/ 304624 h 473678"/>
              <a:gd name="connsiteX1" fmla="*/ 0 w 593974"/>
              <a:gd name="connsiteY1" fmla="*/ 0 h 473678"/>
              <a:gd name="connsiteX2" fmla="*/ 351044 w 593974"/>
              <a:gd name="connsiteY2" fmla="*/ 169054 h 473678"/>
              <a:gd name="connsiteX3" fmla="*/ 593974 w 593974"/>
              <a:gd name="connsiteY3" fmla="*/ 473679 h 473678"/>
              <a:gd name="connsiteX4" fmla="*/ 242930 w 593974"/>
              <a:gd name="connsiteY4" fmla="*/ 304624 h 473678"/>
              <a:gd name="connsiteX5" fmla="*/ 242930 w 593974"/>
              <a:gd name="connsiteY5" fmla="*/ 30462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304624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9"/>
                </a:lnTo>
                <a:lnTo>
                  <a:pt x="242930" y="304624"/>
                </a:lnTo>
                <a:lnTo>
                  <a:pt x="24293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7" name="Freeform: Shape 546">
            <a:extLst>
              <a:ext uri="{FF2B5EF4-FFF2-40B4-BE49-F238E27FC236}">
                <a16:creationId xmlns:a16="http://schemas.microsoft.com/office/drawing/2014/main" id="{2645517C-867D-13F9-F7CF-ADB16E1998CC}"/>
              </a:ext>
            </a:extLst>
          </p:cNvPr>
          <p:cNvSpPr/>
          <p:nvPr/>
        </p:nvSpPr>
        <p:spPr>
          <a:xfrm>
            <a:off x="9752401" y="7342108"/>
            <a:ext cx="329630" cy="684485"/>
          </a:xfrm>
          <a:custGeom>
            <a:avLst/>
            <a:gdLst>
              <a:gd name="connsiteX0" fmla="*/ 86701 w 329630"/>
              <a:gd name="connsiteY0" fmla="*/ 379860 h 684485"/>
              <a:gd name="connsiteX1" fmla="*/ 0 w 329630"/>
              <a:gd name="connsiteY1" fmla="*/ 0 h 684485"/>
              <a:gd name="connsiteX2" fmla="*/ 242930 w 329630"/>
              <a:gd name="connsiteY2" fmla="*/ 304624 h 684485"/>
              <a:gd name="connsiteX3" fmla="*/ 329631 w 329630"/>
              <a:gd name="connsiteY3" fmla="*/ 684485 h 684485"/>
              <a:gd name="connsiteX4" fmla="*/ 86701 w 329630"/>
              <a:gd name="connsiteY4" fmla="*/ 379860 h 684485"/>
              <a:gd name="connsiteX5" fmla="*/ 86701 w 329630"/>
              <a:gd name="connsiteY5" fmla="*/ 379860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79860"/>
                </a:moveTo>
                <a:lnTo>
                  <a:pt x="0" y="0"/>
                </a:lnTo>
                <a:lnTo>
                  <a:pt x="242930" y="304624"/>
                </a:lnTo>
                <a:lnTo>
                  <a:pt x="329631" y="684485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8" name="Freeform: Shape 547">
            <a:extLst>
              <a:ext uri="{FF2B5EF4-FFF2-40B4-BE49-F238E27FC236}">
                <a16:creationId xmlns:a16="http://schemas.microsoft.com/office/drawing/2014/main" id="{A73F9572-D87D-BB0A-FD20-12F3B72EE460}"/>
              </a:ext>
            </a:extLst>
          </p:cNvPr>
          <p:cNvSpPr/>
          <p:nvPr/>
        </p:nvSpPr>
        <p:spPr>
          <a:xfrm>
            <a:off x="10103446" y="7206538"/>
            <a:ext cx="485860" cy="609249"/>
          </a:xfrm>
          <a:custGeom>
            <a:avLst/>
            <a:gdLst>
              <a:gd name="connsiteX0" fmla="*/ 0 w 485860"/>
              <a:gd name="connsiteY0" fmla="*/ 304624 h 609249"/>
              <a:gd name="connsiteX1" fmla="*/ 242930 w 485860"/>
              <a:gd name="connsiteY1" fmla="*/ 0 h 609249"/>
              <a:gd name="connsiteX2" fmla="*/ 485860 w 485860"/>
              <a:gd name="connsiteY2" fmla="*/ 304624 h 609249"/>
              <a:gd name="connsiteX3" fmla="*/ 242930 w 485860"/>
              <a:gd name="connsiteY3" fmla="*/ 609249 h 609249"/>
              <a:gd name="connsiteX4" fmla="*/ 0 w 485860"/>
              <a:gd name="connsiteY4" fmla="*/ 304624 h 609249"/>
              <a:gd name="connsiteX5" fmla="*/ 0 w 485860"/>
              <a:gd name="connsiteY5" fmla="*/ 304624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9">
                <a:moveTo>
                  <a:pt x="0" y="304624"/>
                </a:moveTo>
                <a:lnTo>
                  <a:pt x="242930" y="0"/>
                </a:lnTo>
                <a:lnTo>
                  <a:pt x="485860" y="304624"/>
                </a:lnTo>
                <a:lnTo>
                  <a:pt x="242930" y="609249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9" name="Freeform: Shape 548">
            <a:extLst>
              <a:ext uri="{FF2B5EF4-FFF2-40B4-BE49-F238E27FC236}">
                <a16:creationId xmlns:a16="http://schemas.microsoft.com/office/drawing/2014/main" id="{F80B9E17-2973-8B21-58F7-C0CCDC95D7F1}"/>
              </a:ext>
            </a:extLst>
          </p:cNvPr>
          <p:cNvSpPr/>
          <p:nvPr/>
        </p:nvSpPr>
        <p:spPr>
          <a:xfrm>
            <a:off x="8855499" y="7891022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59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59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0" name="Freeform: Shape 549">
            <a:extLst>
              <a:ext uri="{FF2B5EF4-FFF2-40B4-BE49-F238E27FC236}">
                <a16:creationId xmlns:a16="http://schemas.microsoft.com/office/drawing/2014/main" id="{46C1CE1B-65C5-D229-8CD9-4BED382558E9}"/>
              </a:ext>
            </a:extLst>
          </p:cNvPr>
          <p:cNvSpPr/>
          <p:nvPr/>
        </p:nvSpPr>
        <p:spPr>
          <a:xfrm>
            <a:off x="7785195" y="8744562"/>
            <a:ext cx="485860" cy="609249"/>
          </a:xfrm>
          <a:custGeom>
            <a:avLst/>
            <a:gdLst>
              <a:gd name="connsiteX0" fmla="*/ 0 w 485860"/>
              <a:gd name="connsiteY0" fmla="*/ 304625 h 609249"/>
              <a:gd name="connsiteX1" fmla="*/ 242930 w 485860"/>
              <a:gd name="connsiteY1" fmla="*/ 0 h 609249"/>
              <a:gd name="connsiteX2" fmla="*/ 485860 w 485860"/>
              <a:gd name="connsiteY2" fmla="*/ 304625 h 609249"/>
              <a:gd name="connsiteX3" fmla="*/ 242930 w 485860"/>
              <a:gd name="connsiteY3" fmla="*/ 609249 h 609249"/>
              <a:gd name="connsiteX4" fmla="*/ 0 w 485860"/>
              <a:gd name="connsiteY4" fmla="*/ 304625 h 609249"/>
              <a:gd name="connsiteX5" fmla="*/ 0 w 485860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60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1" name="Freeform: Shape 550">
            <a:extLst>
              <a:ext uri="{FF2B5EF4-FFF2-40B4-BE49-F238E27FC236}">
                <a16:creationId xmlns:a16="http://schemas.microsoft.com/office/drawing/2014/main" id="{C798528E-BC2C-84F5-D378-BB301BA02D5D}"/>
              </a:ext>
            </a:extLst>
          </p:cNvPr>
          <p:cNvSpPr/>
          <p:nvPr/>
        </p:nvSpPr>
        <p:spPr>
          <a:xfrm>
            <a:off x="-968650" y="430291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2" name="Freeform: Shape 551">
            <a:extLst>
              <a:ext uri="{FF2B5EF4-FFF2-40B4-BE49-F238E27FC236}">
                <a16:creationId xmlns:a16="http://schemas.microsoft.com/office/drawing/2014/main" id="{C64FDF47-5965-321F-7E49-C22510FF514C}"/>
              </a:ext>
            </a:extLst>
          </p:cNvPr>
          <p:cNvSpPr/>
          <p:nvPr/>
        </p:nvSpPr>
        <p:spPr>
          <a:xfrm>
            <a:off x="959970" y="-1107732"/>
            <a:ext cx="329630" cy="684485"/>
          </a:xfrm>
          <a:custGeom>
            <a:avLst/>
            <a:gdLst>
              <a:gd name="connsiteX0" fmla="*/ 0 w 329630"/>
              <a:gd name="connsiteY0" fmla="*/ 379861 h 684485"/>
              <a:gd name="connsiteX1" fmla="*/ 86701 w 329630"/>
              <a:gd name="connsiteY1" fmla="*/ 0 h 684485"/>
              <a:gd name="connsiteX2" fmla="*/ 329631 w 329630"/>
              <a:gd name="connsiteY2" fmla="*/ 304625 h 684485"/>
              <a:gd name="connsiteX3" fmla="*/ 242930 w 329630"/>
              <a:gd name="connsiteY3" fmla="*/ 684485 h 684485"/>
              <a:gd name="connsiteX4" fmla="*/ 0 w 329630"/>
              <a:gd name="connsiteY4" fmla="*/ 379861 h 684485"/>
              <a:gd name="connsiteX5" fmla="*/ 0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79861"/>
                </a:moveTo>
                <a:lnTo>
                  <a:pt x="86701" y="0"/>
                </a:lnTo>
                <a:lnTo>
                  <a:pt x="329631" y="304625"/>
                </a:lnTo>
                <a:lnTo>
                  <a:pt x="242930" y="68448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3" name="Freeform: Shape 552">
            <a:extLst>
              <a:ext uri="{FF2B5EF4-FFF2-40B4-BE49-F238E27FC236}">
                <a16:creationId xmlns:a16="http://schemas.microsoft.com/office/drawing/2014/main" id="{56E047AC-51C1-A005-E96A-0FCBA7938BFC}"/>
              </a:ext>
            </a:extLst>
          </p:cNvPr>
          <p:cNvSpPr/>
          <p:nvPr/>
        </p:nvSpPr>
        <p:spPr>
          <a:xfrm>
            <a:off x="608926" y="-727872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4 w 593973"/>
              <a:gd name="connsiteY2" fmla="*/ 304625 h 473678"/>
              <a:gd name="connsiteX3" fmla="*/ 242930 w 593973"/>
              <a:gd name="connsiteY3" fmla="*/ 473678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4" name="Freeform: Shape 553">
            <a:extLst>
              <a:ext uri="{FF2B5EF4-FFF2-40B4-BE49-F238E27FC236}">
                <a16:creationId xmlns:a16="http://schemas.microsoft.com/office/drawing/2014/main" id="{B06A56BC-D0CE-0CD6-424A-5A33DCEECA26}"/>
              </a:ext>
            </a:extLst>
          </p:cNvPr>
          <p:cNvSpPr/>
          <p:nvPr/>
        </p:nvSpPr>
        <p:spPr>
          <a:xfrm>
            <a:off x="-639019" y="-43387"/>
            <a:ext cx="593973" cy="473678"/>
          </a:xfrm>
          <a:custGeom>
            <a:avLst/>
            <a:gdLst>
              <a:gd name="connsiteX0" fmla="*/ 0 w 593973"/>
              <a:gd name="connsiteY0" fmla="*/ 169054 h 473678"/>
              <a:gd name="connsiteX1" fmla="*/ 351044 w 593973"/>
              <a:gd name="connsiteY1" fmla="*/ 0 h 473678"/>
              <a:gd name="connsiteX2" fmla="*/ 593974 w 593973"/>
              <a:gd name="connsiteY2" fmla="*/ 304625 h 473678"/>
              <a:gd name="connsiteX3" fmla="*/ 242930 w 593973"/>
              <a:gd name="connsiteY3" fmla="*/ 473678 h 473678"/>
              <a:gd name="connsiteX4" fmla="*/ 0 w 593973"/>
              <a:gd name="connsiteY4" fmla="*/ 169054 h 473678"/>
              <a:gd name="connsiteX5" fmla="*/ 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169054"/>
                </a:moveTo>
                <a:lnTo>
                  <a:pt x="351044" y="0"/>
                </a:lnTo>
                <a:lnTo>
                  <a:pt x="593974" y="304625"/>
                </a:lnTo>
                <a:lnTo>
                  <a:pt x="242930" y="47367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5" name="Freeform: Shape 554">
            <a:extLst>
              <a:ext uri="{FF2B5EF4-FFF2-40B4-BE49-F238E27FC236}">
                <a16:creationId xmlns:a16="http://schemas.microsoft.com/office/drawing/2014/main" id="{5A5E23A4-EE8B-9861-3FCE-D33A180EE043}"/>
              </a:ext>
            </a:extLst>
          </p:cNvPr>
          <p:cNvSpPr/>
          <p:nvPr/>
        </p:nvSpPr>
        <p:spPr>
          <a:xfrm>
            <a:off x="14952" y="-423247"/>
            <a:ext cx="593973" cy="473678"/>
          </a:xfrm>
          <a:custGeom>
            <a:avLst/>
            <a:gdLst>
              <a:gd name="connsiteX0" fmla="*/ 242930 w 593973"/>
              <a:gd name="connsiteY0" fmla="*/ 304625 h 473678"/>
              <a:gd name="connsiteX1" fmla="*/ 0 w 593973"/>
              <a:gd name="connsiteY1" fmla="*/ 0 h 473678"/>
              <a:gd name="connsiteX2" fmla="*/ 351044 w 593973"/>
              <a:gd name="connsiteY2" fmla="*/ 169054 h 473678"/>
              <a:gd name="connsiteX3" fmla="*/ 593974 w 593973"/>
              <a:gd name="connsiteY3" fmla="*/ 473678 h 473678"/>
              <a:gd name="connsiteX4" fmla="*/ 242930 w 593973"/>
              <a:gd name="connsiteY4" fmla="*/ 304625 h 473678"/>
              <a:gd name="connsiteX5" fmla="*/ 24293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242930" y="304625"/>
                </a:moveTo>
                <a:lnTo>
                  <a:pt x="0" y="0"/>
                </a:lnTo>
                <a:lnTo>
                  <a:pt x="351044" y="169054"/>
                </a:lnTo>
                <a:lnTo>
                  <a:pt x="593974" y="473678"/>
                </a:lnTo>
                <a:lnTo>
                  <a:pt x="242930" y="304625"/>
                </a:lnTo>
                <a:lnTo>
                  <a:pt x="24293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6" name="Freeform: Shape 555">
            <a:extLst>
              <a:ext uri="{FF2B5EF4-FFF2-40B4-BE49-F238E27FC236}">
                <a16:creationId xmlns:a16="http://schemas.microsoft.com/office/drawing/2014/main" id="{F0FE317E-5B20-E70A-4835-226DACA51655}"/>
              </a:ext>
            </a:extLst>
          </p:cNvPr>
          <p:cNvSpPr/>
          <p:nvPr/>
        </p:nvSpPr>
        <p:spPr>
          <a:xfrm>
            <a:off x="-374676" y="-423247"/>
            <a:ext cx="329630" cy="684485"/>
          </a:xfrm>
          <a:custGeom>
            <a:avLst/>
            <a:gdLst>
              <a:gd name="connsiteX0" fmla="*/ 86701 w 329630"/>
              <a:gd name="connsiteY0" fmla="*/ 379861 h 684485"/>
              <a:gd name="connsiteX1" fmla="*/ 0 w 329630"/>
              <a:gd name="connsiteY1" fmla="*/ 0 h 684485"/>
              <a:gd name="connsiteX2" fmla="*/ 242930 w 329630"/>
              <a:gd name="connsiteY2" fmla="*/ 304625 h 684485"/>
              <a:gd name="connsiteX3" fmla="*/ 329631 w 329630"/>
              <a:gd name="connsiteY3" fmla="*/ 684485 h 684485"/>
              <a:gd name="connsiteX4" fmla="*/ 86701 w 329630"/>
              <a:gd name="connsiteY4" fmla="*/ 379861 h 684485"/>
              <a:gd name="connsiteX5" fmla="*/ 86701 w 329630"/>
              <a:gd name="connsiteY5" fmla="*/ 379861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79861"/>
                </a:moveTo>
                <a:lnTo>
                  <a:pt x="0" y="0"/>
                </a:lnTo>
                <a:lnTo>
                  <a:pt x="242930" y="304625"/>
                </a:lnTo>
                <a:lnTo>
                  <a:pt x="329631" y="68448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7" name="Freeform: Shape 556">
            <a:extLst>
              <a:ext uri="{FF2B5EF4-FFF2-40B4-BE49-F238E27FC236}">
                <a16:creationId xmlns:a16="http://schemas.microsoft.com/office/drawing/2014/main" id="{06FAEC0F-62B9-2A3D-44FA-74C34F009EAE}"/>
              </a:ext>
            </a:extLst>
          </p:cNvPr>
          <p:cNvSpPr/>
          <p:nvPr/>
        </p:nvSpPr>
        <p:spPr>
          <a:xfrm>
            <a:off x="365996" y="-558818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60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8" name="Freeform: Shape 557">
            <a:extLst>
              <a:ext uri="{FF2B5EF4-FFF2-40B4-BE49-F238E27FC236}">
                <a16:creationId xmlns:a16="http://schemas.microsoft.com/office/drawing/2014/main" id="{0CD9D905-E1ED-17BC-1216-0BD5C78633AC}"/>
              </a:ext>
            </a:extLst>
          </p:cNvPr>
          <p:cNvSpPr/>
          <p:nvPr/>
        </p:nvSpPr>
        <p:spPr>
          <a:xfrm>
            <a:off x="-881949" y="125666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60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9" name="Freeform: Shape 558">
            <a:extLst>
              <a:ext uri="{FF2B5EF4-FFF2-40B4-BE49-F238E27FC236}">
                <a16:creationId xmlns:a16="http://schemas.microsoft.com/office/drawing/2014/main" id="{6C7D1C5E-11B1-6091-2796-7DBDB0308B6F}"/>
              </a:ext>
            </a:extLst>
          </p:cNvPr>
          <p:cNvSpPr/>
          <p:nvPr/>
        </p:nvSpPr>
        <p:spPr>
          <a:xfrm>
            <a:off x="1436300" y="-1412357"/>
            <a:ext cx="485859" cy="609249"/>
          </a:xfrm>
          <a:custGeom>
            <a:avLst/>
            <a:gdLst>
              <a:gd name="connsiteX0" fmla="*/ 0 w 485859"/>
              <a:gd name="connsiteY0" fmla="*/ 304625 h 609249"/>
              <a:gd name="connsiteX1" fmla="*/ 242930 w 485859"/>
              <a:gd name="connsiteY1" fmla="*/ 0 h 609249"/>
              <a:gd name="connsiteX2" fmla="*/ 485860 w 485859"/>
              <a:gd name="connsiteY2" fmla="*/ 304625 h 609249"/>
              <a:gd name="connsiteX3" fmla="*/ 242930 w 485859"/>
              <a:gd name="connsiteY3" fmla="*/ 609249 h 609249"/>
              <a:gd name="connsiteX4" fmla="*/ 0 w 485859"/>
              <a:gd name="connsiteY4" fmla="*/ 304625 h 609249"/>
              <a:gd name="connsiteX5" fmla="*/ 0 w 485859"/>
              <a:gd name="connsiteY5" fmla="*/ 304625 h 6092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85859" h="609249">
                <a:moveTo>
                  <a:pt x="0" y="304625"/>
                </a:moveTo>
                <a:lnTo>
                  <a:pt x="242930" y="0"/>
                </a:lnTo>
                <a:lnTo>
                  <a:pt x="485860" y="304625"/>
                </a:lnTo>
                <a:lnTo>
                  <a:pt x="242930" y="60924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0" name="Freeform: Shape 559">
            <a:extLst>
              <a:ext uri="{FF2B5EF4-FFF2-40B4-BE49-F238E27FC236}">
                <a16:creationId xmlns:a16="http://schemas.microsoft.com/office/drawing/2014/main" id="{5D3DCCEF-7D27-E1B4-0A31-C1685EA22263}"/>
              </a:ext>
            </a:extLst>
          </p:cNvPr>
          <p:cNvSpPr/>
          <p:nvPr/>
        </p:nvSpPr>
        <p:spPr>
          <a:xfrm>
            <a:off x="4591455" y="3886200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5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5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1" name="Freeform: Shape 560">
            <a:extLst>
              <a:ext uri="{FF2B5EF4-FFF2-40B4-BE49-F238E27FC236}">
                <a16:creationId xmlns:a16="http://schemas.microsoft.com/office/drawing/2014/main" id="{23312DBA-CAB2-8B36-FD8F-E485DFD9CFFA}"/>
              </a:ext>
            </a:extLst>
          </p:cNvPr>
          <p:cNvSpPr/>
          <p:nvPr/>
        </p:nvSpPr>
        <p:spPr>
          <a:xfrm>
            <a:off x="6012803" y="4570684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5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5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2" name="Freeform: Shape 561">
            <a:extLst>
              <a:ext uri="{FF2B5EF4-FFF2-40B4-BE49-F238E27FC236}">
                <a16:creationId xmlns:a16="http://schemas.microsoft.com/office/drawing/2014/main" id="{72E37DCF-9691-FF35-CAF6-2FABFE8C367F}"/>
              </a:ext>
            </a:extLst>
          </p:cNvPr>
          <p:cNvSpPr/>
          <p:nvPr/>
        </p:nvSpPr>
        <p:spPr>
          <a:xfrm>
            <a:off x="2624248" y="3886200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5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5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3" name="Freeform: Shape 562">
            <a:extLst>
              <a:ext uri="{FF2B5EF4-FFF2-40B4-BE49-F238E27FC236}">
                <a16:creationId xmlns:a16="http://schemas.microsoft.com/office/drawing/2014/main" id="{0768A34C-CCD9-0036-DD9B-64087A57A381}"/>
              </a:ext>
            </a:extLst>
          </p:cNvPr>
          <p:cNvSpPr/>
          <p:nvPr/>
        </p:nvSpPr>
        <p:spPr>
          <a:xfrm>
            <a:off x="7590380" y="4570684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5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5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4" name="Freeform: Shape 563">
            <a:extLst>
              <a:ext uri="{FF2B5EF4-FFF2-40B4-BE49-F238E27FC236}">
                <a16:creationId xmlns:a16="http://schemas.microsoft.com/office/drawing/2014/main" id="{378F51E9-5E09-CDD6-8060-B9CC3431DB87}"/>
              </a:ext>
            </a:extLst>
          </p:cNvPr>
          <p:cNvSpPr/>
          <p:nvPr/>
        </p:nvSpPr>
        <p:spPr>
          <a:xfrm>
            <a:off x="608926" y="3337285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5" name="Freeform: Shape 564">
            <a:extLst>
              <a:ext uri="{FF2B5EF4-FFF2-40B4-BE49-F238E27FC236}">
                <a16:creationId xmlns:a16="http://schemas.microsoft.com/office/drawing/2014/main" id="{CE638FA9-0A70-2918-7989-DB79C864A821}"/>
              </a:ext>
            </a:extLst>
          </p:cNvPr>
          <p:cNvSpPr/>
          <p:nvPr/>
        </p:nvSpPr>
        <p:spPr>
          <a:xfrm>
            <a:off x="9362772" y="5424224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0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0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6" name="Freeform: Shape 565">
            <a:extLst>
              <a:ext uri="{FF2B5EF4-FFF2-40B4-BE49-F238E27FC236}">
                <a16:creationId xmlns:a16="http://schemas.microsoft.com/office/drawing/2014/main" id="{530F3BBB-4649-DA04-7D7A-AF7B96614BD9}"/>
              </a:ext>
            </a:extLst>
          </p:cNvPr>
          <p:cNvSpPr/>
          <p:nvPr/>
        </p:nvSpPr>
        <p:spPr>
          <a:xfrm>
            <a:off x="-725720" y="3032660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7" name="Freeform: Shape 566">
            <a:extLst>
              <a:ext uri="{FF2B5EF4-FFF2-40B4-BE49-F238E27FC236}">
                <a16:creationId xmlns:a16="http://schemas.microsoft.com/office/drawing/2014/main" id="{F263BE2C-52C3-7335-542A-5A0DFE3B3937}"/>
              </a:ext>
            </a:extLst>
          </p:cNvPr>
          <p:cNvSpPr/>
          <p:nvPr/>
        </p:nvSpPr>
        <p:spPr>
          <a:xfrm>
            <a:off x="11329979" y="5424224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0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0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8" name="Freeform: Shape 567">
            <a:extLst>
              <a:ext uri="{FF2B5EF4-FFF2-40B4-BE49-F238E27FC236}">
                <a16:creationId xmlns:a16="http://schemas.microsoft.com/office/drawing/2014/main" id="{1E814DD7-99C9-1E64-ACC0-532AFE01C76F}"/>
              </a:ext>
            </a:extLst>
          </p:cNvPr>
          <p:cNvSpPr/>
          <p:nvPr/>
        </p:nvSpPr>
        <p:spPr>
          <a:xfrm>
            <a:off x="3607852" y="4190824"/>
            <a:ext cx="437744" cy="548914"/>
          </a:xfrm>
          <a:custGeom>
            <a:avLst/>
            <a:gdLst>
              <a:gd name="connsiteX0" fmla="*/ 0 w 437744"/>
              <a:gd name="connsiteY0" fmla="*/ 379860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0 h 548914"/>
              <a:gd name="connsiteX5" fmla="*/ 0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0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9" name="Freeform: Shape 568">
            <a:extLst>
              <a:ext uri="{FF2B5EF4-FFF2-40B4-BE49-F238E27FC236}">
                <a16:creationId xmlns:a16="http://schemas.microsoft.com/office/drawing/2014/main" id="{9EAC561E-E828-2407-806B-8F7CF8B36C50}"/>
              </a:ext>
            </a:extLst>
          </p:cNvPr>
          <p:cNvSpPr/>
          <p:nvPr/>
        </p:nvSpPr>
        <p:spPr>
          <a:xfrm>
            <a:off x="5272130" y="4570684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5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0" name="Freeform: Shape 569">
            <a:extLst>
              <a:ext uri="{FF2B5EF4-FFF2-40B4-BE49-F238E27FC236}">
                <a16:creationId xmlns:a16="http://schemas.microsoft.com/office/drawing/2014/main" id="{000F094B-05DC-EDAF-B3F3-2A6ED922994E}"/>
              </a:ext>
            </a:extLst>
          </p:cNvPr>
          <p:cNvSpPr/>
          <p:nvPr/>
        </p:nvSpPr>
        <p:spPr>
          <a:xfrm>
            <a:off x="2273204" y="3886200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5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1" name="Freeform: Shape 570">
            <a:extLst>
              <a:ext uri="{FF2B5EF4-FFF2-40B4-BE49-F238E27FC236}">
                <a16:creationId xmlns:a16="http://schemas.microsoft.com/office/drawing/2014/main" id="{2DC0F3F5-46C3-E3D1-94F6-5D078A9338C7}"/>
              </a:ext>
            </a:extLst>
          </p:cNvPr>
          <p:cNvSpPr/>
          <p:nvPr/>
        </p:nvSpPr>
        <p:spPr>
          <a:xfrm>
            <a:off x="6363847" y="4570684"/>
            <a:ext cx="437745" cy="548914"/>
          </a:xfrm>
          <a:custGeom>
            <a:avLst/>
            <a:gdLst>
              <a:gd name="connsiteX0" fmla="*/ 0 w 437745"/>
              <a:gd name="connsiteY0" fmla="*/ 379861 h 548914"/>
              <a:gd name="connsiteX1" fmla="*/ 86701 w 437745"/>
              <a:gd name="connsiteY1" fmla="*/ 0 h 548914"/>
              <a:gd name="connsiteX2" fmla="*/ 437745 w 437745"/>
              <a:gd name="connsiteY2" fmla="*/ 169054 h 548914"/>
              <a:gd name="connsiteX3" fmla="*/ 351044 w 437745"/>
              <a:gd name="connsiteY3" fmla="*/ 548915 h 548914"/>
              <a:gd name="connsiteX4" fmla="*/ 0 w 437745"/>
              <a:gd name="connsiteY4" fmla="*/ 379861 h 548914"/>
              <a:gd name="connsiteX5" fmla="*/ 0 w 437745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5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2" name="Freeform: Shape 571">
            <a:extLst>
              <a:ext uri="{FF2B5EF4-FFF2-40B4-BE49-F238E27FC236}">
                <a16:creationId xmlns:a16="http://schemas.microsoft.com/office/drawing/2014/main" id="{7DB2D4D0-DFCF-E411-2290-3B9B779C5286}"/>
              </a:ext>
            </a:extLst>
          </p:cNvPr>
          <p:cNvSpPr/>
          <p:nvPr/>
        </p:nvSpPr>
        <p:spPr>
          <a:xfrm>
            <a:off x="959970" y="3337285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3" name="Freeform: Shape 572">
            <a:extLst>
              <a:ext uri="{FF2B5EF4-FFF2-40B4-BE49-F238E27FC236}">
                <a16:creationId xmlns:a16="http://schemas.microsoft.com/office/drawing/2014/main" id="{902DF26B-3E5E-7ED7-86BF-9F8757E9BA39}"/>
              </a:ext>
            </a:extLst>
          </p:cNvPr>
          <p:cNvSpPr/>
          <p:nvPr/>
        </p:nvSpPr>
        <p:spPr>
          <a:xfrm>
            <a:off x="7941424" y="4570684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0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5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0" y="0"/>
                </a:lnTo>
                <a:lnTo>
                  <a:pt x="437745" y="169054"/>
                </a:lnTo>
                <a:lnTo>
                  <a:pt x="351044" y="54891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4" name="Freeform: Shape 573">
            <a:extLst>
              <a:ext uri="{FF2B5EF4-FFF2-40B4-BE49-F238E27FC236}">
                <a16:creationId xmlns:a16="http://schemas.microsoft.com/office/drawing/2014/main" id="{CE33240D-C0E3-CDBA-8BBA-5E423BBFE1FE}"/>
              </a:ext>
            </a:extLst>
          </p:cNvPr>
          <p:cNvSpPr/>
          <p:nvPr/>
        </p:nvSpPr>
        <p:spPr>
          <a:xfrm>
            <a:off x="-374676" y="3032660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5" name="Freeform: Shape 574">
            <a:extLst>
              <a:ext uri="{FF2B5EF4-FFF2-40B4-BE49-F238E27FC236}">
                <a16:creationId xmlns:a16="http://schemas.microsoft.com/office/drawing/2014/main" id="{BB942F64-5B7D-F161-E603-77C2A68F9B66}"/>
              </a:ext>
            </a:extLst>
          </p:cNvPr>
          <p:cNvSpPr/>
          <p:nvPr/>
        </p:nvSpPr>
        <p:spPr>
          <a:xfrm>
            <a:off x="9011728" y="5424224"/>
            <a:ext cx="437745" cy="548914"/>
          </a:xfrm>
          <a:custGeom>
            <a:avLst/>
            <a:gdLst>
              <a:gd name="connsiteX0" fmla="*/ 0 w 437745"/>
              <a:gd name="connsiteY0" fmla="*/ 379860 h 548914"/>
              <a:gd name="connsiteX1" fmla="*/ 86701 w 437745"/>
              <a:gd name="connsiteY1" fmla="*/ 0 h 548914"/>
              <a:gd name="connsiteX2" fmla="*/ 437745 w 437745"/>
              <a:gd name="connsiteY2" fmla="*/ 169054 h 548914"/>
              <a:gd name="connsiteX3" fmla="*/ 351044 w 437745"/>
              <a:gd name="connsiteY3" fmla="*/ 548914 h 548914"/>
              <a:gd name="connsiteX4" fmla="*/ 0 w 437745"/>
              <a:gd name="connsiteY4" fmla="*/ 379860 h 548914"/>
              <a:gd name="connsiteX5" fmla="*/ 0 w 437745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5" h="548914">
                <a:moveTo>
                  <a:pt x="0" y="379860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6" name="Freeform: Shape 575">
            <a:extLst>
              <a:ext uri="{FF2B5EF4-FFF2-40B4-BE49-F238E27FC236}">
                <a16:creationId xmlns:a16="http://schemas.microsoft.com/office/drawing/2014/main" id="{FC60D604-C35D-8834-3317-AF92C420F8A8}"/>
              </a:ext>
            </a:extLst>
          </p:cNvPr>
          <p:cNvSpPr/>
          <p:nvPr/>
        </p:nvSpPr>
        <p:spPr>
          <a:xfrm>
            <a:off x="-1553094" y="2652800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7" name="Freeform: Shape 576">
            <a:extLst>
              <a:ext uri="{FF2B5EF4-FFF2-40B4-BE49-F238E27FC236}">
                <a16:creationId xmlns:a16="http://schemas.microsoft.com/office/drawing/2014/main" id="{22B27AE9-530D-D236-4B6B-82C6E2CC982D}"/>
              </a:ext>
            </a:extLst>
          </p:cNvPr>
          <p:cNvSpPr/>
          <p:nvPr/>
        </p:nvSpPr>
        <p:spPr>
          <a:xfrm>
            <a:off x="10589306" y="5424224"/>
            <a:ext cx="437744" cy="548914"/>
          </a:xfrm>
          <a:custGeom>
            <a:avLst/>
            <a:gdLst>
              <a:gd name="connsiteX0" fmla="*/ 0 w 437744"/>
              <a:gd name="connsiteY0" fmla="*/ 379860 h 548914"/>
              <a:gd name="connsiteX1" fmla="*/ 86700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0 h 548914"/>
              <a:gd name="connsiteX5" fmla="*/ 0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0"/>
                </a:moveTo>
                <a:lnTo>
                  <a:pt x="86700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8" name="Freeform: Shape 577">
            <a:extLst>
              <a:ext uri="{FF2B5EF4-FFF2-40B4-BE49-F238E27FC236}">
                <a16:creationId xmlns:a16="http://schemas.microsoft.com/office/drawing/2014/main" id="{D6EF2CBA-9C70-46EF-ABCF-C228E5624429}"/>
              </a:ext>
            </a:extLst>
          </p:cNvPr>
          <p:cNvSpPr/>
          <p:nvPr/>
        </p:nvSpPr>
        <p:spPr>
          <a:xfrm>
            <a:off x="2186503" y="3506339"/>
            <a:ext cx="173401" cy="759721"/>
          </a:xfrm>
          <a:custGeom>
            <a:avLst/>
            <a:gdLst>
              <a:gd name="connsiteX0" fmla="*/ 0 w 173401"/>
              <a:gd name="connsiteY0" fmla="*/ 379861 h 759721"/>
              <a:gd name="connsiteX1" fmla="*/ 86701 w 173401"/>
              <a:gd name="connsiteY1" fmla="*/ 0 h 759721"/>
              <a:gd name="connsiteX2" fmla="*/ 173401 w 173401"/>
              <a:gd name="connsiteY2" fmla="*/ 379861 h 759721"/>
              <a:gd name="connsiteX3" fmla="*/ 86701 w 173401"/>
              <a:gd name="connsiteY3" fmla="*/ 759722 h 759721"/>
              <a:gd name="connsiteX4" fmla="*/ 0 w 173401"/>
              <a:gd name="connsiteY4" fmla="*/ 379861 h 759721"/>
              <a:gd name="connsiteX5" fmla="*/ 0 w 173401"/>
              <a:gd name="connsiteY5" fmla="*/ 379861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1"/>
                </a:moveTo>
                <a:lnTo>
                  <a:pt x="86701" y="0"/>
                </a:lnTo>
                <a:lnTo>
                  <a:pt x="173401" y="379861"/>
                </a:lnTo>
                <a:lnTo>
                  <a:pt x="86701" y="759722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9" name="Freeform: Shape 578">
            <a:extLst>
              <a:ext uri="{FF2B5EF4-FFF2-40B4-BE49-F238E27FC236}">
                <a16:creationId xmlns:a16="http://schemas.microsoft.com/office/drawing/2014/main" id="{7D17A6E6-8B5F-8EE1-1CF9-FCF074A44EE6}"/>
              </a:ext>
            </a:extLst>
          </p:cNvPr>
          <p:cNvSpPr/>
          <p:nvPr/>
        </p:nvSpPr>
        <p:spPr>
          <a:xfrm>
            <a:off x="5185429" y="4190824"/>
            <a:ext cx="173401" cy="759721"/>
          </a:xfrm>
          <a:custGeom>
            <a:avLst/>
            <a:gdLst>
              <a:gd name="connsiteX0" fmla="*/ 0 w 173401"/>
              <a:gd name="connsiteY0" fmla="*/ 379860 h 759721"/>
              <a:gd name="connsiteX1" fmla="*/ 86701 w 173401"/>
              <a:gd name="connsiteY1" fmla="*/ 0 h 759721"/>
              <a:gd name="connsiteX2" fmla="*/ 173401 w 173401"/>
              <a:gd name="connsiteY2" fmla="*/ 379860 h 759721"/>
              <a:gd name="connsiteX3" fmla="*/ 86701 w 173401"/>
              <a:gd name="connsiteY3" fmla="*/ 759721 h 759721"/>
              <a:gd name="connsiteX4" fmla="*/ 0 w 173401"/>
              <a:gd name="connsiteY4" fmla="*/ 379860 h 759721"/>
              <a:gd name="connsiteX5" fmla="*/ 0 w 173401"/>
              <a:gd name="connsiteY5" fmla="*/ 379860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0"/>
                </a:moveTo>
                <a:lnTo>
                  <a:pt x="86701" y="0"/>
                </a:lnTo>
                <a:lnTo>
                  <a:pt x="173401" y="379860"/>
                </a:lnTo>
                <a:lnTo>
                  <a:pt x="86701" y="759721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0" name="Freeform: Shape 579">
            <a:extLst>
              <a:ext uri="{FF2B5EF4-FFF2-40B4-BE49-F238E27FC236}">
                <a16:creationId xmlns:a16="http://schemas.microsoft.com/office/drawing/2014/main" id="{B314D555-E8A7-97B5-A418-085C7D9B62F5}"/>
              </a:ext>
            </a:extLst>
          </p:cNvPr>
          <p:cNvSpPr/>
          <p:nvPr/>
        </p:nvSpPr>
        <p:spPr>
          <a:xfrm>
            <a:off x="-812421" y="2821854"/>
            <a:ext cx="173401" cy="759721"/>
          </a:xfrm>
          <a:custGeom>
            <a:avLst/>
            <a:gdLst>
              <a:gd name="connsiteX0" fmla="*/ 0 w 173401"/>
              <a:gd name="connsiteY0" fmla="*/ 379861 h 759721"/>
              <a:gd name="connsiteX1" fmla="*/ 86701 w 173401"/>
              <a:gd name="connsiteY1" fmla="*/ 0 h 759721"/>
              <a:gd name="connsiteX2" fmla="*/ 173401 w 173401"/>
              <a:gd name="connsiteY2" fmla="*/ 379861 h 759721"/>
              <a:gd name="connsiteX3" fmla="*/ 86701 w 173401"/>
              <a:gd name="connsiteY3" fmla="*/ 759721 h 759721"/>
              <a:gd name="connsiteX4" fmla="*/ 0 w 173401"/>
              <a:gd name="connsiteY4" fmla="*/ 379861 h 759721"/>
              <a:gd name="connsiteX5" fmla="*/ 0 w 173401"/>
              <a:gd name="connsiteY5" fmla="*/ 379861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1"/>
                </a:moveTo>
                <a:lnTo>
                  <a:pt x="86701" y="0"/>
                </a:lnTo>
                <a:lnTo>
                  <a:pt x="173401" y="379861"/>
                </a:lnTo>
                <a:lnTo>
                  <a:pt x="86701" y="75972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1" name="Freeform: Shape 580">
            <a:extLst>
              <a:ext uri="{FF2B5EF4-FFF2-40B4-BE49-F238E27FC236}">
                <a16:creationId xmlns:a16="http://schemas.microsoft.com/office/drawing/2014/main" id="{1254F088-C56F-7CBC-4518-724E36C32A8B}"/>
              </a:ext>
            </a:extLst>
          </p:cNvPr>
          <p:cNvSpPr/>
          <p:nvPr/>
        </p:nvSpPr>
        <p:spPr>
          <a:xfrm>
            <a:off x="8292468" y="4739738"/>
            <a:ext cx="173401" cy="759721"/>
          </a:xfrm>
          <a:custGeom>
            <a:avLst/>
            <a:gdLst>
              <a:gd name="connsiteX0" fmla="*/ 0 w 173401"/>
              <a:gd name="connsiteY0" fmla="*/ 379861 h 759721"/>
              <a:gd name="connsiteX1" fmla="*/ 86701 w 173401"/>
              <a:gd name="connsiteY1" fmla="*/ 0 h 759721"/>
              <a:gd name="connsiteX2" fmla="*/ 173401 w 173401"/>
              <a:gd name="connsiteY2" fmla="*/ 379861 h 759721"/>
              <a:gd name="connsiteX3" fmla="*/ 86701 w 173401"/>
              <a:gd name="connsiteY3" fmla="*/ 759722 h 759721"/>
              <a:gd name="connsiteX4" fmla="*/ 0 w 173401"/>
              <a:gd name="connsiteY4" fmla="*/ 379861 h 759721"/>
              <a:gd name="connsiteX5" fmla="*/ 0 w 173401"/>
              <a:gd name="connsiteY5" fmla="*/ 379861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1"/>
                </a:moveTo>
                <a:lnTo>
                  <a:pt x="86701" y="0"/>
                </a:lnTo>
                <a:lnTo>
                  <a:pt x="173401" y="379861"/>
                </a:lnTo>
                <a:lnTo>
                  <a:pt x="86701" y="759722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2" name="Freeform: Shape 581">
            <a:extLst>
              <a:ext uri="{FF2B5EF4-FFF2-40B4-BE49-F238E27FC236}">
                <a16:creationId xmlns:a16="http://schemas.microsoft.com/office/drawing/2014/main" id="{05F0C764-F9BF-E5C3-96E4-D6642C677873}"/>
              </a:ext>
            </a:extLst>
          </p:cNvPr>
          <p:cNvSpPr/>
          <p:nvPr/>
        </p:nvSpPr>
        <p:spPr>
          <a:xfrm>
            <a:off x="11681023" y="5424224"/>
            <a:ext cx="173401" cy="759721"/>
          </a:xfrm>
          <a:custGeom>
            <a:avLst/>
            <a:gdLst>
              <a:gd name="connsiteX0" fmla="*/ 0 w 173401"/>
              <a:gd name="connsiteY0" fmla="*/ 379860 h 759721"/>
              <a:gd name="connsiteX1" fmla="*/ 86700 w 173401"/>
              <a:gd name="connsiteY1" fmla="*/ 0 h 759721"/>
              <a:gd name="connsiteX2" fmla="*/ 173401 w 173401"/>
              <a:gd name="connsiteY2" fmla="*/ 379860 h 759721"/>
              <a:gd name="connsiteX3" fmla="*/ 86700 w 173401"/>
              <a:gd name="connsiteY3" fmla="*/ 759721 h 759721"/>
              <a:gd name="connsiteX4" fmla="*/ 0 w 173401"/>
              <a:gd name="connsiteY4" fmla="*/ 379860 h 759721"/>
              <a:gd name="connsiteX5" fmla="*/ 0 w 173401"/>
              <a:gd name="connsiteY5" fmla="*/ 379860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0"/>
                </a:moveTo>
                <a:lnTo>
                  <a:pt x="86700" y="0"/>
                </a:lnTo>
                <a:lnTo>
                  <a:pt x="173401" y="379860"/>
                </a:lnTo>
                <a:lnTo>
                  <a:pt x="86700" y="759721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3" name="Freeform: Shape 582">
            <a:extLst>
              <a:ext uri="{FF2B5EF4-FFF2-40B4-BE49-F238E27FC236}">
                <a16:creationId xmlns:a16="http://schemas.microsoft.com/office/drawing/2014/main" id="{6A061A58-9B70-4FC8-0029-7554C46C1811}"/>
              </a:ext>
            </a:extLst>
          </p:cNvPr>
          <p:cNvSpPr/>
          <p:nvPr/>
        </p:nvSpPr>
        <p:spPr>
          <a:xfrm>
            <a:off x="7347450" y="4739738"/>
            <a:ext cx="329630" cy="684485"/>
          </a:xfrm>
          <a:custGeom>
            <a:avLst/>
            <a:gdLst>
              <a:gd name="connsiteX0" fmla="*/ 86700 w 329630"/>
              <a:gd name="connsiteY0" fmla="*/ 304625 h 684485"/>
              <a:gd name="connsiteX1" fmla="*/ 329631 w 329630"/>
              <a:gd name="connsiteY1" fmla="*/ 0 h 684485"/>
              <a:gd name="connsiteX2" fmla="*/ 242930 w 329630"/>
              <a:gd name="connsiteY2" fmla="*/ 379861 h 684485"/>
              <a:gd name="connsiteX3" fmla="*/ 0 w 329630"/>
              <a:gd name="connsiteY3" fmla="*/ 684485 h 684485"/>
              <a:gd name="connsiteX4" fmla="*/ 86700 w 329630"/>
              <a:gd name="connsiteY4" fmla="*/ 304625 h 684485"/>
              <a:gd name="connsiteX5" fmla="*/ 8670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0" y="304625"/>
                </a:moveTo>
                <a:lnTo>
                  <a:pt x="329631" y="0"/>
                </a:lnTo>
                <a:lnTo>
                  <a:pt x="242930" y="379861"/>
                </a:lnTo>
                <a:lnTo>
                  <a:pt x="0" y="684485"/>
                </a:lnTo>
                <a:lnTo>
                  <a:pt x="86700" y="304625"/>
                </a:lnTo>
                <a:lnTo>
                  <a:pt x="8670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4" name="Freeform: Shape 583">
            <a:extLst>
              <a:ext uri="{FF2B5EF4-FFF2-40B4-BE49-F238E27FC236}">
                <a16:creationId xmlns:a16="http://schemas.microsoft.com/office/drawing/2014/main" id="{6F0579FB-40C2-09B4-AD54-A9FAA3AB2ACF}"/>
              </a:ext>
            </a:extLst>
          </p:cNvPr>
          <p:cNvSpPr/>
          <p:nvPr/>
        </p:nvSpPr>
        <p:spPr>
          <a:xfrm>
            <a:off x="4348525" y="4055253"/>
            <a:ext cx="329630" cy="684484"/>
          </a:xfrm>
          <a:custGeom>
            <a:avLst/>
            <a:gdLst>
              <a:gd name="connsiteX0" fmla="*/ 86701 w 329630"/>
              <a:gd name="connsiteY0" fmla="*/ 304625 h 684484"/>
              <a:gd name="connsiteX1" fmla="*/ 329631 w 329630"/>
              <a:gd name="connsiteY1" fmla="*/ 0 h 684484"/>
              <a:gd name="connsiteX2" fmla="*/ 242930 w 329630"/>
              <a:gd name="connsiteY2" fmla="*/ 379861 h 684484"/>
              <a:gd name="connsiteX3" fmla="*/ 0 w 329630"/>
              <a:gd name="connsiteY3" fmla="*/ 684485 h 684484"/>
              <a:gd name="connsiteX4" fmla="*/ 86701 w 329630"/>
              <a:gd name="connsiteY4" fmla="*/ 304625 h 684484"/>
              <a:gd name="connsiteX5" fmla="*/ 86701 w 329630"/>
              <a:gd name="connsiteY5" fmla="*/ 304625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86701" y="304625"/>
                </a:moveTo>
                <a:lnTo>
                  <a:pt x="329631" y="0"/>
                </a:lnTo>
                <a:lnTo>
                  <a:pt x="242930" y="379861"/>
                </a:lnTo>
                <a:lnTo>
                  <a:pt x="0" y="684485"/>
                </a:lnTo>
                <a:lnTo>
                  <a:pt x="86701" y="304625"/>
                </a:lnTo>
                <a:lnTo>
                  <a:pt x="86701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5" name="Freeform: Shape 584">
            <a:extLst>
              <a:ext uri="{FF2B5EF4-FFF2-40B4-BE49-F238E27FC236}">
                <a16:creationId xmlns:a16="http://schemas.microsoft.com/office/drawing/2014/main" id="{9DF5736E-A5F5-F409-F6C0-0B02F4F92AE4}"/>
              </a:ext>
            </a:extLst>
          </p:cNvPr>
          <p:cNvSpPr/>
          <p:nvPr/>
        </p:nvSpPr>
        <p:spPr>
          <a:xfrm>
            <a:off x="10346375" y="5424224"/>
            <a:ext cx="329630" cy="684484"/>
          </a:xfrm>
          <a:custGeom>
            <a:avLst/>
            <a:gdLst>
              <a:gd name="connsiteX0" fmla="*/ 86701 w 329630"/>
              <a:gd name="connsiteY0" fmla="*/ 304625 h 684484"/>
              <a:gd name="connsiteX1" fmla="*/ 329631 w 329630"/>
              <a:gd name="connsiteY1" fmla="*/ 0 h 684484"/>
              <a:gd name="connsiteX2" fmla="*/ 242930 w 329630"/>
              <a:gd name="connsiteY2" fmla="*/ 379860 h 684484"/>
              <a:gd name="connsiteX3" fmla="*/ 0 w 329630"/>
              <a:gd name="connsiteY3" fmla="*/ 684485 h 684484"/>
              <a:gd name="connsiteX4" fmla="*/ 86701 w 329630"/>
              <a:gd name="connsiteY4" fmla="*/ 304625 h 684484"/>
              <a:gd name="connsiteX5" fmla="*/ 86701 w 329630"/>
              <a:gd name="connsiteY5" fmla="*/ 304625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86701" y="304625"/>
                </a:moveTo>
                <a:lnTo>
                  <a:pt x="329631" y="0"/>
                </a:lnTo>
                <a:lnTo>
                  <a:pt x="242930" y="379860"/>
                </a:lnTo>
                <a:lnTo>
                  <a:pt x="0" y="684485"/>
                </a:lnTo>
                <a:lnTo>
                  <a:pt x="86701" y="304625"/>
                </a:lnTo>
                <a:lnTo>
                  <a:pt x="86701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6" name="Freeform: Shape 585">
            <a:extLst>
              <a:ext uri="{FF2B5EF4-FFF2-40B4-BE49-F238E27FC236}">
                <a16:creationId xmlns:a16="http://schemas.microsoft.com/office/drawing/2014/main" id="{B0597106-1F0E-A5CB-1C35-AFB653ACB327}"/>
              </a:ext>
            </a:extLst>
          </p:cNvPr>
          <p:cNvSpPr/>
          <p:nvPr/>
        </p:nvSpPr>
        <p:spPr>
          <a:xfrm>
            <a:off x="1311014" y="3201714"/>
            <a:ext cx="329630" cy="684485"/>
          </a:xfrm>
          <a:custGeom>
            <a:avLst/>
            <a:gdLst>
              <a:gd name="connsiteX0" fmla="*/ 86701 w 329630"/>
              <a:gd name="connsiteY0" fmla="*/ 304624 h 684485"/>
              <a:gd name="connsiteX1" fmla="*/ 329631 w 329630"/>
              <a:gd name="connsiteY1" fmla="*/ 0 h 684485"/>
              <a:gd name="connsiteX2" fmla="*/ 242930 w 329630"/>
              <a:gd name="connsiteY2" fmla="*/ 379861 h 684485"/>
              <a:gd name="connsiteX3" fmla="*/ 0 w 329630"/>
              <a:gd name="connsiteY3" fmla="*/ 684485 h 684485"/>
              <a:gd name="connsiteX4" fmla="*/ 86701 w 329630"/>
              <a:gd name="connsiteY4" fmla="*/ 304624 h 684485"/>
              <a:gd name="connsiteX5" fmla="*/ 86701 w 329630"/>
              <a:gd name="connsiteY5" fmla="*/ 304624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04624"/>
                </a:moveTo>
                <a:lnTo>
                  <a:pt x="329631" y="0"/>
                </a:lnTo>
                <a:lnTo>
                  <a:pt x="242930" y="379861"/>
                </a:lnTo>
                <a:lnTo>
                  <a:pt x="0" y="684485"/>
                </a:lnTo>
                <a:lnTo>
                  <a:pt x="86701" y="304624"/>
                </a:lnTo>
                <a:lnTo>
                  <a:pt x="86701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7" name="Freeform: Shape 586">
            <a:extLst>
              <a:ext uri="{FF2B5EF4-FFF2-40B4-BE49-F238E27FC236}">
                <a16:creationId xmlns:a16="http://schemas.microsoft.com/office/drawing/2014/main" id="{0756DF91-5C58-12FA-9A76-F27D7FC6079B}"/>
              </a:ext>
            </a:extLst>
          </p:cNvPr>
          <p:cNvSpPr/>
          <p:nvPr/>
        </p:nvSpPr>
        <p:spPr>
          <a:xfrm>
            <a:off x="3607852" y="2652800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8" name="Freeform: Shape 587">
            <a:extLst>
              <a:ext uri="{FF2B5EF4-FFF2-40B4-BE49-F238E27FC236}">
                <a16:creationId xmlns:a16="http://schemas.microsoft.com/office/drawing/2014/main" id="{807DE13D-C07E-65C8-6344-C35103BD781E}"/>
              </a:ext>
            </a:extLst>
          </p:cNvPr>
          <p:cNvSpPr/>
          <p:nvPr/>
        </p:nvSpPr>
        <p:spPr>
          <a:xfrm>
            <a:off x="5272130" y="3032660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9" name="Freeform: Shape 588">
            <a:extLst>
              <a:ext uri="{FF2B5EF4-FFF2-40B4-BE49-F238E27FC236}">
                <a16:creationId xmlns:a16="http://schemas.microsoft.com/office/drawing/2014/main" id="{DBE08B67-306B-53B9-8DDD-A9E44177E39C}"/>
              </a:ext>
            </a:extLst>
          </p:cNvPr>
          <p:cNvSpPr/>
          <p:nvPr/>
        </p:nvSpPr>
        <p:spPr>
          <a:xfrm>
            <a:off x="2186503" y="1968315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0" name="Freeform: Shape 589">
            <a:extLst>
              <a:ext uri="{FF2B5EF4-FFF2-40B4-BE49-F238E27FC236}">
                <a16:creationId xmlns:a16="http://schemas.microsoft.com/office/drawing/2014/main" id="{691F8ECB-5388-EC6A-BB1D-1E3ABB116E80}"/>
              </a:ext>
            </a:extLst>
          </p:cNvPr>
          <p:cNvSpPr/>
          <p:nvPr/>
        </p:nvSpPr>
        <p:spPr>
          <a:xfrm>
            <a:off x="6996406" y="3337285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1" name="Freeform: Shape 590">
            <a:extLst>
              <a:ext uri="{FF2B5EF4-FFF2-40B4-BE49-F238E27FC236}">
                <a16:creationId xmlns:a16="http://schemas.microsoft.com/office/drawing/2014/main" id="{99A38467-1F09-9861-C173-A45905A8410A}"/>
              </a:ext>
            </a:extLst>
          </p:cNvPr>
          <p:cNvSpPr/>
          <p:nvPr/>
        </p:nvSpPr>
        <p:spPr>
          <a:xfrm>
            <a:off x="257882" y="1799261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2" name="Freeform: Shape 591">
            <a:extLst>
              <a:ext uri="{FF2B5EF4-FFF2-40B4-BE49-F238E27FC236}">
                <a16:creationId xmlns:a16="http://schemas.microsoft.com/office/drawing/2014/main" id="{B21BD9DB-DC10-23A3-9B86-17E915061D6F}"/>
              </a:ext>
            </a:extLst>
          </p:cNvPr>
          <p:cNvSpPr/>
          <p:nvPr/>
        </p:nvSpPr>
        <p:spPr>
          <a:xfrm>
            <a:off x="9011728" y="3886200"/>
            <a:ext cx="437745" cy="548914"/>
          </a:xfrm>
          <a:custGeom>
            <a:avLst/>
            <a:gdLst>
              <a:gd name="connsiteX0" fmla="*/ 86701 w 437745"/>
              <a:gd name="connsiteY0" fmla="*/ 169054 h 548914"/>
              <a:gd name="connsiteX1" fmla="*/ 437745 w 437745"/>
              <a:gd name="connsiteY1" fmla="*/ 0 h 548914"/>
              <a:gd name="connsiteX2" fmla="*/ 351044 w 437745"/>
              <a:gd name="connsiteY2" fmla="*/ 379861 h 548914"/>
              <a:gd name="connsiteX3" fmla="*/ 0 w 437745"/>
              <a:gd name="connsiteY3" fmla="*/ 548915 h 548914"/>
              <a:gd name="connsiteX4" fmla="*/ 86701 w 437745"/>
              <a:gd name="connsiteY4" fmla="*/ 169054 h 548914"/>
              <a:gd name="connsiteX5" fmla="*/ 86701 w 437745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5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5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3" name="Freeform: Shape 592">
            <a:extLst>
              <a:ext uri="{FF2B5EF4-FFF2-40B4-BE49-F238E27FC236}">
                <a16:creationId xmlns:a16="http://schemas.microsoft.com/office/drawing/2014/main" id="{C455A707-2C73-1E96-0141-CE4CD9D5EA19}"/>
              </a:ext>
            </a:extLst>
          </p:cNvPr>
          <p:cNvSpPr/>
          <p:nvPr/>
        </p:nvSpPr>
        <p:spPr>
          <a:xfrm>
            <a:off x="-1796024" y="1419400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4" name="Freeform: Shape 593">
            <a:extLst>
              <a:ext uri="{FF2B5EF4-FFF2-40B4-BE49-F238E27FC236}">
                <a16:creationId xmlns:a16="http://schemas.microsoft.com/office/drawing/2014/main" id="{77F7A928-2EBD-2958-4FA6-4C9260DAB2F9}"/>
              </a:ext>
            </a:extLst>
          </p:cNvPr>
          <p:cNvSpPr/>
          <p:nvPr/>
        </p:nvSpPr>
        <p:spPr>
          <a:xfrm>
            <a:off x="10346375" y="4190824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0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0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5" name="Freeform: Shape 594">
            <a:extLst>
              <a:ext uri="{FF2B5EF4-FFF2-40B4-BE49-F238E27FC236}">
                <a16:creationId xmlns:a16="http://schemas.microsoft.com/office/drawing/2014/main" id="{2C8D1C9F-B8A9-8877-BA26-36D946631312}"/>
              </a:ext>
            </a:extLst>
          </p:cNvPr>
          <p:cNvSpPr/>
          <p:nvPr/>
        </p:nvSpPr>
        <p:spPr>
          <a:xfrm>
            <a:off x="4348525" y="2652800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6" name="Freeform: Shape 595">
            <a:extLst>
              <a:ext uri="{FF2B5EF4-FFF2-40B4-BE49-F238E27FC236}">
                <a16:creationId xmlns:a16="http://schemas.microsoft.com/office/drawing/2014/main" id="{16D76C64-6BD5-248F-679C-457DE98354F4}"/>
              </a:ext>
            </a:extLst>
          </p:cNvPr>
          <p:cNvSpPr/>
          <p:nvPr/>
        </p:nvSpPr>
        <p:spPr>
          <a:xfrm>
            <a:off x="6012803" y="3032660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7" name="Freeform: Shape 596">
            <a:extLst>
              <a:ext uri="{FF2B5EF4-FFF2-40B4-BE49-F238E27FC236}">
                <a16:creationId xmlns:a16="http://schemas.microsoft.com/office/drawing/2014/main" id="{359362F6-A138-4C58-5CFC-F737CDA648E0}"/>
              </a:ext>
            </a:extLst>
          </p:cNvPr>
          <p:cNvSpPr/>
          <p:nvPr/>
        </p:nvSpPr>
        <p:spPr>
          <a:xfrm>
            <a:off x="3256808" y="2652800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8" name="Freeform: Shape 597">
            <a:extLst>
              <a:ext uri="{FF2B5EF4-FFF2-40B4-BE49-F238E27FC236}">
                <a16:creationId xmlns:a16="http://schemas.microsoft.com/office/drawing/2014/main" id="{492CE12F-D97E-0AA6-D356-7FA33CFF55B2}"/>
              </a:ext>
            </a:extLst>
          </p:cNvPr>
          <p:cNvSpPr/>
          <p:nvPr/>
        </p:nvSpPr>
        <p:spPr>
          <a:xfrm>
            <a:off x="7347450" y="3337285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0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0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9" name="Freeform: Shape 598">
            <a:extLst>
              <a:ext uri="{FF2B5EF4-FFF2-40B4-BE49-F238E27FC236}">
                <a16:creationId xmlns:a16="http://schemas.microsoft.com/office/drawing/2014/main" id="{AF969D38-CBC5-7EB9-1E21-7A0927D47E28}"/>
              </a:ext>
            </a:extLst>
          </p:cNvPr>
          <p:cNvSpPr/>
          <p:nvPr/>
        </p:nvSpPr>
        <p:spPr>
          <a:xfrm>
            <a:off x="1592530" y="2272939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0" name="Freeform: Shape 599">
            <a:extLst>
              <a:ext uri="{FF2B5EF4-FFF2-40B4-BE49-F238E27FC236}">
                <a16:creationId xmlns:a16="http://schemas.microsoft.com/office/drawing/2014/main" id="{E55126E5-6FA2-6F89-803A-C3592FF1AFFB}"/>
              </a:ext>
            </a:extLst>
          </p:cNvPr>
          <p:cNvSpPr/>
          <p:nvPr/>
        </p:nvSpPr>
        <p:spPr>
          <a:xfrm>
            <a:off x="8660684" y="3886200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5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1" name="Freeform: Shape 600">
            <a:extLst>
              <a:ext uri="{FF2B5EF4-FFF2-40B4-BE49-F238E27FC236}">
                <a16:creationId xmlns:a16="http://schemas.microsoft.com/office/drawing/2014/main" id="{2D29E999-C999-85B2-2556-349009BF7A64}"/>
              </a:ext>
            </a:extLst>
          </p:cNvPr>
          <p:cNvSpPr/>
          <p:nvPr/>
        </p:nvSpPr>
        <p:spPr>
          <a:xfrm>
            <a:off x="608926" y="1799261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2" name="Freeform: Shape 601">
            <a:extLst>
              <a:ext uri="{FF2B5EF4-FFF2-40B4-BE49-F238E27FC236}">
                <a16:creationId xmlns:a16="http://schemas.microsoft.com/office/drawing/2014/main" id="{3B926148-F292-E58E-672A-C6773F3DA572}"/>
              </a:ext>
            </a:extLst>
          </p:cNvPr>
          <p:cNvSpPr/>
          <p:nvPr/>
        </p:nvSpPr>
        <p:spPr>
          <a:xfrm>
            <a:off x="9995332" y="4190824"/>
            <a:ext cx="437744" cy="548914"/>
          </a:xfrm>
          <a:custGeom>
            <a:avLst/>
            <a:gdLst>
              <a:gd name="connsiteX0" fmla="*/ 0 w 437744"/>
              <a:gd name="connsiteY0" fmla="*/ 379860 h 548914"/>
              <a:gd name="connsiteX1" fmla="*/ 86700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0 h 548914"/>
              <a:gd name="connsiteX5" fmla="*/ 0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0"/>
                </a:moveTo>
                <a:lnTo>
                  <a:pt x="86700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3" name="Freeform: Shape 602">
            <a:extLst>
              <a:ext uri="{FF2B5EF4-FFF2-40B4-BE49-F238E27FC236}">
                <a16:creationId xmlns:a16="http://schemas.microsoft.com/office/drawing/2014/main" id="{5A8B0168-66C8-1DEE-49A0-76A62FC2E053}"/>
              </a:ext>
            </a:extLst>
          </p:cNvPr>
          <p:cNvSpPr/>
          <p:nvPr/>
        </p:nvSpPr>
        <p:spPr>
          <a:xfrm>
            <a:off x="-725720" y="1494636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5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4" name="Freeform: Shape 603">
            <a:extLst>
              <a:ext uri="{FF2B5EF4-FFF2-40B4-BE49-F238E27FC236}">
                <a16:creationId xmlns:a16="http://schemas.microsoft.com/office/drawing/2014/main" id="{5D527937-D188-28AD-A53E-D9F55FE41936}"/>
              </a:ext>
            </a:extLst>
          </p:cNvPr>
          <p:cNvSpPr/>
          <p:nvPr/>
        </p:nvSpPr>
        <p:spPr>
          <a:xfrm>
            <a:off x="11416680" y="4266060"/>
            <a:ext cx="437744" cy="548914"/>
          </a:xfrm>
          <a:custGeom>
            <a:avLst/>
            <a:gdLst>
              <a:gd name="connsiteX0" fmla="*/ 0 w 437744"/>
              <a:gd name="connsiteY0" fmla="*/ 379860 h 548914"/>
              <a:gd name="connsiteX1" fmla="*/ 86700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0 h 548914"/>
              <a:gd name="connsiteX5" fmla="*/ 0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0"/>
                </a:moveTo>
                <a:lnTo>
                  <a:pt x="86700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5" name="Freeform: Shape 604">
            <a:extLst>
              <a:ext uri="{FF2B5EF4-FFF2-40B4-BE49-F238E27FC236}">
                <a16:creationId xmlns:a16="http://schemas.microsoft.com/office/drawing/2014/main" id="{643EFF1F-A82F-A885-17E8-9FD301295D01}"/>
              </a:ext>
            </a:extLst>
          </p:cNvPr>
          <p:cNvSpPr/>
          <p:nvPr/>
        </p:nvSpPr>
        <p:spPr>
          <a:xfrm>
            <a:off x="5185429" y="2821854"/>
            <a:ext cx="173401" cy="759721"/>
          </a:xfrm>
          <a:custGeom>
            <a:avLst/>
            <a:gdLst>
              <a:gd name="connsiteX0" fmla="*/ 0 w 173401"/>
              <a:gd name="connsiteY0" fmla="*/ 379861 h 759721"/>
              <a:gd name="connsiteX1" fmla="*/ 86701 w 173401"/>
              <a:gd name="connsiteY1" fmla="*/ 0 h 759721"/>
              <a:gd name="connsiteX2" fmla="*/ 173401 w 173401"/>
              <a:gd name="connsiteY2" fmla="*/ 379861 h 759721"/>
              <a:gd name="connsiteX3" fmla="*/ 86701 w 173401"/>
              <a:gd name="connsiteY3" fmla="*/ 759721 h 759721"/>
              <a:gd name="connsiteX4" fmla="*/ 0 w 173401"/>
              <a:gd name="connsiteY4" fmla="*/ 379861 h 759721"/>
              <a:gd name="connsiteX5" fmla="*/ 0 w 173401"/>
              <a:gd name="connsiteY5" fmla="*/ 379861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1"/>
                </a:moveTo>
                <a:lnTo>
                  <a:pt x="86701" y="0"/>
                </a:lnTo>
                <a:lnTo>
                  <a:pt x="173401" y="379861"/>
                </a:lnTo>
                <a:lnTo>
                  <a:pt x="86701" y="75972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6" name="Freeform: Shape 605">
            <a:extLst>
              <a:ext uri="{FF2B5EF4-FFF2-40B4-BE49-F238E27FC236}">
                <a16:creationId xmlns:a16="http://schemas.microsoft.com/office/drawing/2014/main" id="{68C41BD6-9A33-B2C0-A77B-6EBA076031D6}"/>
              </a:ext>
            </a:extLst>
          </p:cNvPr>
          <p:cNvSpPr/>
          <p:nvPr/>
        </p:nvSpPr>
        <p:spPr>
          <a:xfrm>
            <a:off x="8184354" y="3506339"/>
            <a:ext cx="173401" cy="759721"/>
          </a:xfrm>
          <a:custGeom>
            <a:avLst/>
            <a:gdLst>
              <a:gd name="connsiteX0" fmla="*/ 0 w 173401"/>
              <a:gd name="connsiteY0" fmla="*/ 379861 h 759721"/>
              <a:gd name="connsiteX1" fmla="*/ 86701 w 173401"/>
              <a:gd name="connsiteY1" fmla="*/ 0 h 759721"/>
              <a:gd name="connsiteX2" fmla="*/ 173401 w 173401"/>
              <a:gd name="connsiteY2" fmla="*/ 379861 h 759721"/>
              <a:gd name="connsiteX3" fmla="*/ 86701 w 173401"/>
              <a:gd name="connsiteY3" fmla="*/ 759722 h 759721"/>
              <a:gd name="connsiteX4" fmla="*/ 0 w 173401"/>
              <a:gd name="connsiteY4" fmla="*/ 379861 h 759721"/>
              <a:gd name="connsiteX5" fmla="*/ 0 w 173401"/>
              <a:gd name="connsiteY5" fmla="*/ 379861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1"/>
                </a:moveTo>
                <a:lnTo>
                  <a:pt x="86701" y="0"/>
                </a:lnTo>
                <a:lnTo>
                  <a:pt x="173401" y="379861"/>
                </a:lnTo>
                <a:lnTo>
                  <a:pt x="86701" y="759722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7" name="Freeform: Shape 606">
            <a:extLst>
              <a:ext uri="{FF2B5EF4-FFF2-40B4-BE49-F238E27FC236}">
                <a16:creationId xmlns:a16="http://schemas.microsoft.com/office/drawing/2014/main" id="{53945333-5FEB-DEF6-3DA6-F6E687DBFF98}"/>
              </a:ext>
            </a:extLst>
          </p:cNvPr>
          <p:cNvSpPr/>
          <p:nvPr/>
        </p:nvSpPr>
        <p:spPr>
          <a:xfrm>
            <a:off x="2537547" y="1968315"/>
            <a:ext cx="173401" cy="759721"/>
          </a:xfrm>
          <a:custGeom>
            <a:avLst/>
            <a:gdLst>
              <a:gd name="connsiteX0" fmla="*/ 0 w 173401"/>
              <a:gd name="connsiteY0" fmla="*/ 379861 h 759721"/>
              <a:gd name="connsiteX1" fmla="*/ 86701 w 173401"/>
              <a:gd name="connsiteY1" fmla="*/ 0 h 759721"/>
              <a:gd name="connsiteX2" fmla="*/ 173401 w 173401"/>
              <a:gd name="connsiteY2" fmla="*/ 379861 h 759721"/>
              <a:gd name="connsiteX3" fmla="*/ 86701 w 173401"/>
              <a:gd name="connsiteY3" fmla="*/ 759721 h 759721"/>
              <a:gd name="connsiteX4" fmla="*/ 0 w 173401"/>
              <a:gd name="connsiteY4" fmla="*/ 379861 h 759721"/>
              <a:gd name="connsiteX5" fmla="*/ 0 w 173401"/>
              <a:gd name="connsiteY5" fmla="*/ 379861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1"/>
                </a:moveTo>
                <a:lnTo>
                  <a:pt x="86701" y="0"/>
                </a:lnTo>
                <a:lnTo>
                  <a:pt x="173401" y="379861"/>
                </a:lnTo>
                <a:lnTo>
                  <a:pt x="86701" y="75972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8" name="Freeform: Shape 607">
            <a:extLst>
              <a:ext uri="{FF2B5EF4-FFF2-40B4-BE49-F238E27FC236}">
                <a16:creationId xmlns:a16="http://schemas.microsoft.com/office/drawing/2014/main" id="{751C3B4A-60E9-4120-1AE2-BB073231A05D}"/>
              </a:ext>
            </a:extLst>
          </p:cNvPr>
          <p:cNvSpPr/>
          <p:nvPr/>
        </p:nvSpPr>
        <p:spPr>
          <a:xfrm>
            <a:off x="11329979" y="3886200"/>
            <a:ext cx="173401" cy="759721"/>
          </a:xfrm>
          <a:custGeom>
            <a:avLst/>
            <a:gdLst>
              <a:gd name="connsiteX0" fmla="*/ 0 w 173401"/>
              <a:gd name="connsiteY0" fmla="*/ 379861 h 759721"/>
              <a:gd name="connsiteX1" fmla="*/ 86701 w 173401"/>
              <a:gd name="connsiteY1" fmla="*/ 0 h 759721"/>
              <a:gd name="connsiteX2" fmla="*/ 173401 w 173401"/>
              <a:gd name="connsiteY2" fmla="*/ 379861 h 759721"/>
              <a:gd name="connsiteX3" fmla="*/ 86701 w 173401"/>
              <a:gd name="connsiteY3" fmla="*/ 759721 h 759721"/>
              <a:gd name="connsiteX4" fmla="*/ 0 w 173401"/>
              <a:gd name="connsiteY4" fmla="*/ 379861 h 759721"/>
              <a:gd name="connsiteX5" fmla="*/ 0 w 173401"/>
              <a:gd name="connsiteY5" fmla="*/ 379861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1"/>
                </a:moveTo>
                <a:lnTo>
                  <a:pt x="86701" y="0"/>
                </a:lnTo>
                <a:lnTo>
                  <a:pt x="173401" y="379861"/>
                </a:lnTo>
                <a:lnTo>
                  <a:pt x="86701" y="75972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9" name="Freeform: Shape 608">
            <a:extLst>
              <a:ext uri="{FF2B5EF4-FFF2-40B4-BE49-F238E27FC236}">
                <a16:creationId xmlns:a16="http://schemas.microsoft.com/office/drawing/2014/main" id="{13085870-354D-005A-D1B1-428BFABE4582}"/>
              </a:ext>
            </a:extLst>
          </p:cNvPr>
          <p:cNvSpPr/>
          <p:nvPr/>
        </p:nvSpPr>
        <p:spPr>
          <a:xfrm>
            <a:off x="-812421" y="1114776"/>
            <a:ext cx="173401" cy="759721"/>
          </a:xfrm>
          <a:custGeom>
            <a:avLst/>
            <a:gdLst>
              <a:gd name="connsiteX0" fmla="*/ 0 w 173401"/>
              <a:gd name="connsiteY0" fmla="*/ 379861 h 759721"/>
              <a:gd name="connsiteX1" fmla="*/ 86701 w 173401"/>
              <a:gd name="connsiteY1" fmla="*/ 0 h 759721"/>
              <a:gd name="connsiteX2" fmla="*/ 173401 w 173401"/>
              <a:gd name="connsiteY2" fmla="*/ 379861 h 759721"/>
              <a:gd name="connsiteX3" fmla="*/ 86701 w 173401"/>
              <a:gd name="connsiteY3" fmla="*/ 759721 h 759721"/>
              <a:gd name="connsiteX4" fmla="*/ 0 w 173401"/>
              <a:gd name="connsiteY4" fmla="*/ 379861 h 759721"/>
              <a:gd name="connsiteX5" fmla="*/ 0 w 173401"/>
              <a:gd name="connsiteY5" fmla="*/ 379861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1"/>
                </a:moveTo>
                <a:lnTo>
                  <a:pt x="86701" y="0"/>
                </a:lnTo>
                <a:lnTo>
                  <a:pt x="173401" y="379861"/>
                </a:lnTo>
                <a:lnTo>
                  <a:pt x="86701" y="75972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0" name="Freeform: Shape 609">
            <a:extLst>
              <a:ext uri="{FF2B5EF4-FFF2-40B4-BE49-F238E27FC236}">
                <a16:creationId xmlns:a16="http://schemas.microsoft.com/office/drawing/2014/main" id="{CB4B4EBC-A203-A780-3958-8F3D57F74B57}"/>
              </a:ext>
            </a:extLst>
          </p:cNvPr>
          <p:cNvSpPr/>
          <p:nvPr/>
        </p:nvSpPr>
        <p:spPr>
          <a:xfrm>
            <a:off x="4942499" y="2821854"/>
            <a:ext cx="329630" cy="684484"/>
          </a:xfrm>
          <a:custGeom>
            <a:avLst/>
            <a:gdLst>
              <a:gd name="connsiteX0" fmla="*/ 86701 w 329630"/>
              <a:gd name="connsiteY0" fmla="*/ 304625 h 684484"/>
              <a:gd name="connsiteX1" fmla="*/ 329631 w 329630"/>
              <a:gd name="connsiteY1" fmla="*/ 0 h 684484"/>
              <a:gd name="connsiteX2" fmla="*/ 242930 w 329630"/>
              <a:gd name="connsiteY2" fmla="*/ 379861 h 684484"/>
              <a:gd name="connsiteX3" fmla="*/ 0 w 329630"/>
              <a:gd name="connsiteY3" fmla="*/ 684485 h 684484"/>
              <a:gd name="connsiteX4" fmla="*/ 86701 w 329630"/>
              <a:gd name="connsiteY4" fmla="*/ 304625 h 684484"/>
              <a:gd name="connsiteX5" fmla="*/ 86701 w 329630"/>
              <a:gd name="connsiteY5" fmla="*/ 304625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86701" y="304625"/>
                </a:moveTo>
                <a:lnTo>
                  <a:pt x="329631" y="0"/>
                </a:lnTo>
                <a:lnTo>
                  <a:pt x="242930" y="379861"/>
                </a:lnTo>
                <a:lnTo>
                  <a:pt x="0" y="684485"/>
                </a:lnTo>
                <a:lnTo>
                  <a:pt x="86701" y="304625"/>
                </a:lnTo>
                <a:lnTo>
                  <a:pt x="86701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1" name="Freeform: Shape 610">
            <a:extLst>
              <a:ext uri="{FF2B5EF4-FFF2-40B4-BE49-F238E27FC236}">
                <a16:creationId xmlns:a16="http://schemas.microsoft.com/office/drawing/2014/main" id="{F2A43876-1578-741D-9BD8-579A3AFE02AE}"/>
              </a:ext>
            </a:extLst>
          </p:cNvPr>
          <p:cNvSpPr/>
          <p:nvPr/>
        </p:nvSpPr>
        <p:spPr>
          <a:xfrm>
            <a:off x="1943574" y="2137369"/>
            <a:ext cx="329630" cy="684485"/>
          </a:xfrm>
          <a:custGeom>
            <a:avLst/>
            <a:gdLst>
              <a:gd name="connsiteX0" fmla="*/ 86701 w 329630"/>
              <a:gd name="connsiteY0" fmla="*/ 304625 h 684485"/>
              <a:gd name="connsiteX1" fmla="*/ 329631 w 329630"/>
              <a:gd name="connsiteY1" fmla="*/ 0 h 684485"/>
              <a:gd name="connsiteX2" fmla="*/ 242930 w 329630"/>
              <a:gd name="connsiteY2" fmla="*/ 379861 h 684485"/>
              <a:gd name="connsiteX3" fmla="*/ 0 w 329630"/>
              <a:gd name="connsiteY3" fmla="*/ 684485 h 684485"/>
              <a:gd name="connsiteX4" fmla="*/ 86701 w 329630"/>
              <a:gd name="connsiteY4" fmla="*/ 304625 h 684485"/>
              <a:gd name="connsiteX5" fmla="*/ 86701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04625"/>
                </a:moveTo>
                <a:lnTo>
                  <a:pt x="329631" y="0"/>
                </a:lnTo>
                <a:lnTo>
                  <a:pt x="242930" y="379861"/>
                </a:lnTo>
                <a:lnTo>
                  <a:pt x="0" y="684485"/>
                </a:lnTo>
                <a:lnTo>
                  <a:pt x="86701" y="304625"/>
                </a:lnTo>
                <a:lnTo>
                  <a:pt x="86701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2" name="Freeform: Shape 611">
            <a:extLst>
              <a:ext uri="{FF2B5EF4-FFF2-40B4-BE49-F238E27FC236}">
                <a16:creationId xmlns:a16="http://schemas.microsoft.com/office/drawing/2014/main" id="{84F84FCC-E021-BE5D-896C-DAF555DF1D4D}"/>
              </a:ext>
            </a:extLst>
          </p:cNvPr>
          <p:cNvSpPr/>
          <p:nvPr/>
        </p:nvSpPr>
        <p:spPr>
          <a:xfrm>
            <a:off x="7698494" y="3201714"/>
            <a:ext cx="329630" cy="684485"/>
          </a:xfrm>
          <a:custGeom>
            <a:avLst/>
            <a:gdLst>
              <a:gd name="connsiteX0" fmla="*/ 86701 w 329630"/>
              <a:gd name="connsiteY0" fmla="*/ 304624 h 684485"/>
              <a:gd name="connsiteX1" fmla="*/ 329631 w 329630"/>
              <a:gd name="connsiteY1" fmla="*/ 0 h 684485"/>
              <a:gd name="connsiteX2" fmla="*/ 242930 w 329630"/>
              <a:gd name="connsiteY2" fmla="*/ 379861 h 684485"/>
              <a:gd name="connsiteX3" fmla="*/ 0 w 329630"/>
              <a:gd name="connsiteY3" fmla="*/ 684485 h 684485"/>
              <a:gd name="connsiteX4" fmla="*/ 86701 w 329630"/>
              <a:gd name="connsiteY4" fmla="*/ 304624 h 684485"/>
              <a:gd name="connsiteX5" fmla="*/ 86701 w 329630"/>
              <a:gd name="connsiteY5" fmla="*/ 304624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04624"/>
                </a:moveTo>
                <a:lnTo>
                  <a:pt x="329631" y="0"/>
                </a:lnTo>
                <a:lnTo>
                  <a:pt x="242930" y="379861"/>
                </a:lnTo>
                <a:lnTo>
                  <a:pt x="0" y="684485"/>
                </a:lnTo>
                <a:lnTo>
                  <a:pt x="86701" y="304624"/>
                </a:lnTo>
                <a:lnTo>
                  <a:pt x="86701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3" name="Freeform: Shape 612">
            <a:extLst>
              <a:ext uri="{FF2B5EF4-FFF2-40B4-BE49-F238E27FC236}">
                <a16:creationId xmlns:a16="http://schemas.microsoft.com/office/drawing/2014/main" id="{470CC326-6021-AF46-BD6A-1DAE113BA177}"/>
              </a:ext>
            </a:extLst>
          </p:cNvPr>
          <p:cNvSpPr/>
          <p:nvPr/>
        </p:nvSpPr>
        <p:spPr>
          <a:xfrm>
            <a:off x="-1055351" y="1114776"/>
            <a:ext cx="329630" cy="684485"/>
          </a:xfrm>
          <a:custGeom>
            <a:avLst/>
            <a:gdLst>
              <a:gd name="connsiteX0" fmla="*/ 86701 w 329630"/>
              <a:gd name="connsiteY0" fmla="*/ 304625 h 684485"/>
              <a:gd name="connsiteX1" fmla="*/ 329631 w 329630"/>
              <a:gd name="connsiteY1" fmla="*/ 0 h 684485"/>
              <a:gd name="connsiteX2" fmla="*/ 242930 w 329630"/>
              <a:gd name="connsiteY2" fmla="*/ 379861 h 684485"/>
              <a:gd name="connsiteX3" fmla="*/ 0 w 329630"/>
              <a:gd name="connsiteY3" fmla="*/ 684485 h 684485"/>
              <a:gd name="connsiteX4" fmla="*/ 86701 w 329630"/>
              <a:gd name="connsiteY4" fmla="*/ 304625 h 684485"/>
              <a:gd name="connsiteX5" fmla="*/ 86701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04625"/>
                </a:moveTo>
                <a:lnTo>
                  <a:pt x="329631" y="0"/>
                </a:lnTo>
                <a:lnTo>
                  <a:pt x="242930" y="379861"/>
                </a:lnTo>
                <a:lnTo>
                  <a:pt x="0" y="684485"/>
                </a:lnTo>
                <a:lnTo>
                  <a:pt x="86701" y="304625"/>
                </a:lnTo>
                <a:lnTo>
                  <a:pt x="86701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4" name="Freeform: Shape 613">
            <a:extLst>
              <a:ext uri="{FF2B5EF4-FFF2-40B4-BE49-F238E27FC236}">
                <a16:creationId xmlns:a16="http://schemas.microsoft.com/office/drawing/2014/main" id="{FBBF3E81-6C81-1C54-0C79-FDABB72B48FA}"/>
              </a:ext>
            </a:extLst>
          </p:cNvPr>
          <p:cNvSpPr/>
          <p:nvPr/>
        </p:nvSpPr>
        <p:spPr>
          <a:xfrm>
            <a:off x="11087049" y="3886200"/>
            <a:ext cx="329630" cy="684484"/>
          </a:xfrm>
          <a:custGeom>
            <a:avLst/>
            <a:gdLst>
              <a:gd name="connsiteX0" fmla="*/ 86701 w 329630"/>
              <a:gd name="connsiteY0" fmla="*/ 304625 h 684484"/>
              <a:gd name="connsiteX1" fmla="*/ 329631 w 329630"/>
              <a:gd name="connsiteY1" fmla="*/ 0 h 684484"/>
              <a:gd name="connsiteX2" fmla="*/ 242930 w 329630"/>
              <a:gd name="connsiteY2" fmla="*/ 379861 h 684484"/>
              <a:gd name="connsiteX3" fmla="*/ 0 w 329630"/>
              <a:gd name="connsiteY3" fmla="*/ 684485 h 684484"/>
              <a:gd name="connsiteX4" fmla="*/ 86701 w 329630"/>
              <a:gd name="connsiteY4" fmla="*/ 304625 h 684484"/>
              <a:gd name="connsiteX5" fmla="*/ 86701 w 329630"/>
              <a:gd name="connsiteY5" fmla="*/ 304625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86701" y="304625"/>
                </a:moveTo>
                <a:lnTo>
                  <a:pt x="329631" y="0"/>
                </a:lnTo>
                <a:lnTo>
                  <a:pt x="242930" y="379861"/>
                </a:lnTo>
                <a:lnTo>
                  <a:pt x="0" y="684485"/>
                </a:lnTo>
                <a:lnTo>
                  <a:pt x="86701" y="304625"/>
                </a:lnTo>
                <a:lnTo>
                  <a:pt x="86701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5" name="Freeform: Shape 614">
            <a:extLst>
              <a:ext uri="{FF2B5EF4-FFF2-40B4-BE49-F238E27FC236}">
                <a16:creationId xmlns:a16="http://schemas.microsoft.com/office/drawing/2014/main" id="{E6531B3C-3820-1779-033A-4E8023BA9DA1}"/>
              </a:ext>
            </a:extLst>
          </p:cNvPr>
          <p:cNvSpPr/>
          <p:nvPr/>
        </p:nvSpPr>
        <p:spPr>
          <a:xfrm>
            <a:off x="5029200" y="5804084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5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5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6" name="Freeform: Shape 615">
            <a:extLst>
              <a:ext uri="{FF2B5EF4-FFF2-40B4-BE49-F238E27FC236}">
                <a16:creationId xmlns:a16="http://schemas.microsoft.com/office/drawing/2014/main" id="{210EA7F9-B273-95C9-281E-ABCA908596B9}"/>
              </a:ext>
            </a:extLst>
          </p:cNvPr>
          <p:cNvSpPr/>
          <p:nvPr/>
        </p:nvSpPr>
        <p:spPr>
          <a:xfrm>
            <a:off x="6996406" y="5804084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5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5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7" name="Freeform: Shape 616">
            <a:extLst>
              <a:ext uri="{FF2B5EF4-FFF2-40B4-BE49-F238E27FC236}">
                <a16:creationId xmlns:a16="http://schemas.microsoft.com/office/drawing/2014/main" id="{D08BFE65-0858-58EF-EEA2-EAF7F03C23FB}"/>
              </a:ext>
            </a:extLst>
          </p:cNvPr>
          <p:cNvSpPr/>
          <p:nvPr/>
        </p:nvSpPr>
        <p:spPr>
          <a:xfrm>
            <a:off x="3364922" y="5424224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0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0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8" name="Freeform: Shape 617">
            <a:extLst>
              <a:ext uri="{FF2B5EF4-FFF2-40B4-BE49-F238E27FC236}">
                <a16:creationId xmlns:a16="http://schemas.microsoft.com/office/drawing/2014/main" id="{84013461-8CCD-9A10-0BA6-B08323E961DF}"/>
              </a:ext>
            </a:extLst>
          </p:cNvPr>
          <p:cNvSpPr/>
          <p:nvPr/>
        </p:nvSpPr>
        <p:spPr>
          <a:xfrm>
            <a:off x="8417755" y="6488569"/>
            <a:ext cx="437744" cy="548914"/>
          </a:xfrm>
          <a:custGeom>
            <a:avLst/>
            <a:gdLst>
              <a:gd name="connsiteX0" fmla="*/ 86700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5 h 548914"/>
              <a:gd name="connsiteX4" fmla="*/ 86700 w 437744"/>
              <a:gd name="connsiteY4" fmla="*/ 169054 h 548914"/>
              <a:gd name="connsiteX5" fmla="*/ 8670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0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5"/>
                </a:lnTo>
                <a:lnTo>
                  <a:pt x="86700" y="169054"/>
                </a:lnTo>
                <a:lnTo>
                  <a:pt x="8670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9" name="Freeform: Shape 618">
            <a:extLst>
              <a:ext uri="{FF2B5EF4-FFF2-40B4-BE49-F238E27FC236}">
                <a16:creationId xmlns:a16="http://schemas.microsoft.com/office/drawing/2014/main" id="{4C2CA927-5DE4-AFEA-5C3D-62BE8873CD86}"/>
              </a:ext>
            </a:extLst>
          </p:cNvPr>
          <p:cNvSpPr/>
          <p:nvPr/>
        </p:nvSpPr>
        <p:spPr>
          <a:xfrm>
            <a:off x="1592530" y="4570684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5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5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0" name="Freeform: Shape 619">
            <a:extLst>
              <a:ext uri="{FF2B5EF4-FFF2-40B4-BE49-F238E27FC236}">
                <a16:creationId xmlns:a16="http://schemas.microsoft.com/office/drawing/2014/main" id="{DF33CF5E-6551-5890-20A9-165027240E39}"/>
              </a:ext>
            </a:extLst>
          </p:cNvPr>
          <p:cNvSpPr/>
          <p:nvPr/>
        </p:nvSpPr>
        <p:spPr>
          <a:xfrm>
            <a:off x="10346375" y="6657623"/>
            <a:ext cx="437744" cy="548914"/>
          </a:xfrm>
          <a:custGeom>
            <a:avLst/>
            <a:gdLst>
              <a:gd name="connsiteX0" fmla="*/ 86701 w 437744"/>
              <a:gd name="connsiteY0" fmla="*/ 169053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5 h 548914"/>
              <a:gd name="connsiteX4" fmla="*/ 86701 w 437744"/>
              <a:gd name="connsiteY4" fmla="*/ 169053 h 548914"/>
              <a:gd name="connsiteX5" fmla="*/ 86701 w 437744"/>
              <a:gd name="connsiteY5" fmla="*/ 169053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3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5"/>
                </a:lnTo>
                <a:lnTo>
                  <a:pt x="86701" y="169053"/>
                </a:lnTo>
                <a:lnTo>
                  <a:pt x="86701" y="1690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1" name="Freeform: Shape 620">
            <a:extLst>
              <a:ext uri="{FF2B5EF4-FFF2-40B4-BE49-F238E27FC236}">
                <a16:creationId xmlns:a16="http://schemas.microsoft.com/office/drawing/2014/main" id="{2DD85514-ACA3-F8B8-40C1-268D5A2701C8}"/>
              </a:ext>
            </a:extLst>
          </p:cNvPr>
          <p:cNvSpPr/>
          <p:nvPr/>
        </p:nvSpPr>
        <p:spPr>
          <a:xfrm>
            <a:off x="14952" y="4570684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5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5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2" name="Freeform: Shape 621">
            <a:extLst>
              <a:ext uri="{FF2B5EF4-FFF2-40B4-BE49-F238E27FC236}">
                <a16:creationId xmlns:a16="http://schemas.microsoft.com/office/drawing/2014/main" id="{13A10F60-DD43-2F1E-07FE-F69E2306C0FF}"/>
              </a:ext>
            </a:extLst>
          </p:cNvPr>
          <p:cNvSpPr/>
          <p:nvPr/>
        </p:nvSpPr>
        <p:spPr>
          <a:xfrm>
            <a:off x="-1796024" y="3886200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5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5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3" name="Freeform: Shape 622">
            <a:extLst>
              <a:ext uri="{FF2B5EF4-FFF2-40B4-BE49-F238E27FC236}">
                <a16:creationId xmlns:a16="http://schemas.microsoft.com/office/drawing/2014/main" id="{E95C0CF6-A453-F4C1-6DBD-11AFB3765540}"/>
              </a:ext>
            </a:extLst>
          </p:cNvPr>
          <p:cNvSpPr/>
          <p:nvPr/>
        </p:nvSpPr>
        <p:spPr>
          <a:xfrm>
            <a:off x="3013878" y="5424224"/>
            <a:ext cx="437744" cy="548914"/>
          </a:xfrm>
          <a:custGeom>
            <a:avLst/>
            <a:gdLst>
              <a:gd name="connsiteX0" fmla="*/ 0 w 437744"/>
              <a:gd name="connsiteY0" fmla="*/ 379860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0 h 548914"/>
              <a:gd name="connsiteX5" fmla="*/ 0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0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4" name="Freeform: Shape 623">
            <a:extLst>
              <a:ext uri="{FF2B5EF4-FFF2-40B4-BE49-F238E27FC236}">
                <a16:creationId xmlns:a16="http://schemas.microsoft.com/office/drawing/2014/main" id="{715E3D42-69AC-C75C-5AA1-4B2D8339264B}"/>
              </a:ext>
            </a:extLst>
          </p:cNvPr>
          <p:cNvSpPr/>
          <p:nvPr/>
        </p:nvSpPr>
        <p:spPr>
          <a:xfrm>
            <a:off x="4591455" y="5424224"/>
            <a:ext cx="437744" cy="548914"/>
          </a:xfrm>
          <a:custGeom>
            <a:avLst/>
            <a:gdLst>
              <a:gd name="connsiteX0" fmla="*/ 0 w 437744"/>
              <a:gd name="connsiteY0" fmla="*/ 379860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0 h 548914"/>
              <a:gd name="connsiteX5" fmla="*/ 0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0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5" name="Freeform: Shape 624">
            <a:extLst>
              <a:ext uri="{FF2B5EF4-FFF2-40B4-BE49-F238E27FC236}">
                <a16:creationId xmlns:a16="http://schemas.microsoft.com/office/drawing/2014/main" id="{6092DA31-3E62-B3AA-199E-0817A78F31D8}"/>
              </a:ext>
            </a:extLst>
          </p:cNvPr>
          <p:cNvSpPr/>
          <p:nvPr/>
        </p:nvSpPr>
        <p:spPr>
          <a:xfrm>
            <a:off x="2186503" y="4875309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5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6" name="Freeform: Shape 625">
            <a:extLst>
              <a:ext uri="{FF2B5EF4-FFF2-40B4-BE49-F238E27FC236}">
                <a16:creationId xmlns:a16="http://schemas.microsoft.com/office/drawing/2014/main" id="{FCABC56A-7FF8-BB55-741F-936618AC7832}"/>
              </a:ext>
            </a:extLst>
          </p:cNvPr>
          <p:cNvSpPr/>
          <p:nvPr/>
        </p:nvSpPr>
        <p:spPr>
          <a:xfrm>
            <a:off x="6012803" y="6108709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5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7" name="Freeform: Shape 626">
            <a:extLst>
              <a:ext uri="{FF2B5EF4-FFF2-40B4-BE49-F238E27FC236}">
                <a16:creationId xmlns:a16="http://schemas.microsoft.com/office/drawing/2014/main" id="{518ED650-0CB7-73F7-0B1F-62080438F8EC}"/>
              </a:ext>
            </a:extLst>
          </p:cNvPr>
          <p:cNvSpPr/>
          <p:nvPr/>
        </p:nvSpPr>
        <p:spPr>
          <a:xfrm>
            <a:off x="608926" y="4875309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5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8" name="Freeform: Shape 627">
            <a:extLst>
              <a:ext uri="{FF2B5EF4-FFF2-40B4-BE49-F238E27FC236}">
                <a16:creationId xmlns:a16="http://schemas.microsoft.com/office/drawing/2014/main" id="{73BD7D48-13A4-36FA-D636-4041AD30845D}"/>
              </a:ext>
            </a:extLst>
          </p:cNvPr>
          <p:cNvSpPr/>
          <p:nvPr/>
        </p:nvSpPr>
        <p:spPr>
          <a:xfrm>
            <a:off x="7590380" y="6108709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5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9" name="Freeform: Shape 628">
            <a:extLst>
              <a:ext uri="{FF2B5EF4-FFF2-40B4-BE49-F238E27FC236}">
                <a16:creationId xmlns:a16="http://schemas.microsoft.com/office/drawing/2014/main" id="{08D7EB40-A039-B0B6-D556-656FF369CC3B}"/>
              </a:ext>
            </a:extLst>
          </p:cNvPr>
          <p:cNvSpPr/>
          <p:nvPr/>
        </p:nvSpPr>
        <p:spPr>
          <a:xfrm>
            <a:off x="-725720" y="4570684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5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0" name="Freeform: Shape 629">
            <a:extLst>
              <a:ext uri="{FF2B5EF4-FFF2-40B4-BE49-F238E27FC236}">
                <a16:creationId xmlns:a16="http://schemas.microsoft.com/office/drawing/2014/main" id="{01A3D633-E735-DB33-A57E-ACDB011D0C21}"/>
              </a:ext>
            </a:extLst>
          </p:cNvPr>
          <p:cNvSpPr/>
          <p:nvPr/>
        </p:nvSpPr>
        <p:spPr>
          <a:xfrm>
            <a:off x="9011728" y="6793194"/>
            <a:ext cx="437745" cy="548914"/>
          </a:xfrm>
          <a:custGeom>
            <a:avLst/>
            <a:gdLst>
              <a:gd name="connsiteX0" fmla="*/ 0 w 437745"/>
              <a:gd name="connsiteY0" fmla="*/ 379860 h 548914"/>
              <a:gd name="connsiteX1" fmla="*/ 86701 w 437745"/>
              <a:gd name="connsiteY1" fmla="*/ 0 h 548914"/>
              <a:gd name="connsiteX2" fmla="*/ 437745 w 437745"/>
              <a:gd name="connsiteY2" fmla="*/ 169054 h 548914"/>
              <a:gd name="connsiteX3" fmla="*/ 351044 w 437745"/>
              <a:gd name="connsiteY3" fmla="*/ 548914 h 548914"/>
              <a:gd name="connsiteX4" fmla="*/ 0 w 437745"/>
              <a:gd name="connsiteY4" fmla="*/ 379860 h 548914"/>
              <a:gd name="connsiteX5" fmla="*/ 0 w 437745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5" h="548914">
                <a:moveTo>
                  <a:pt x="0" y="379860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1" name="Freeform: Shape 630">
            <a:extLst>
              <a:ext uri="{FF2B5EF4-FFF2-40B4-BE49-F238E27FC236}">
                <a16:creationId xmlns:a16="http://schemas.microsoft.com/office/drawing/2014/main" id="{53100CB3-6B38-B9FA-806E-B61C5DDB300D}"/>
              </a:ext>
            </a:extLst>
          </p:cNvPr>
          <p:cNvSpPr/>
          <p:nvPr/>
        </p:nvSpPr>
        <p:spPr>
          <a:xfrm>
            <a:off x="9995332" y="6657623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0 w 437744"/>
              <a:gd name="connsiteY1" fmla="*/ 0 h 548914"/>
              <a:gd name="connsiteX2" fmla="*/ 437745 w 437744"/>
              <a:gd name="connsiteY2" fmla="*/ 169053 h 548914"/>
              <a:gd name="connsiteX3" fmla="*/ 351044 w 437744"/>
              <a:gd name="connsiteY3" fmla="*/ 548915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0" y="0"/>
                </a:lnTo>
                <a:lnTo>
                  <a:pt x="437745" y="169053"/>
                </a:lnTo>
                <a:lnTo>
                  <a:pt x="351044" y="54891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2" name="Freeform: Shape 631">
            <a:extLst>
              <a:ext uri="{FF2B5EF4-FFF2-40B4-BE49-F238E27FC236}">
                <a16:creationId xmlns:a16="http://schemas.microsoft.com/office/drawing/2014/main" id="{163C3522-310C-4F62-10A7-00501CEFF669}"/>
              </a:ext>
            </a:extLst>
          </p:cNvPr>
          <p:cNvSpPr/>
          <p:nvPr/>
        </p:nvSpPr>
        <p:spPr>
          <a:xfrm>
            <a:off x="-812421" y="4190824"/>
            <a:ext cx="173401" cy="759721"/>
          </a:xfrm>
          <a:custGeom>
            <a:avLst/>
            <a:gdLst>
              <a:gd name="connsiteX0" fmla="*/ 0 w 173401"/>
              <a:gd name="connsiteY0" fmla="*/ 379860 h 759721"/>
              <a:gd name="connsiteX1" fmla="*/ 86701 w 173401"/>
              <a:gd name="connsiteY1" fmla="*/ 0 h 759721"/>
              <a:gd name="connsiteX2" fmla="*/ 173401 w 173401"/>
              <a:gd name="connsiteY2" fmla="*/ 379860 h 759721"/>
              <a:gd name="connsiteX3" fmla="*/ 86701 w 173401"/>
              <a:gd name="connsiteY3" fmla="*/ 759721 h 759721"/>
              <a:gd name="connsiteX4" fmla="*/ 0 w 173401"/>
              <a:gd name="connsiteY4" fmla="*/ 379860 h 759721"/>
              <a:gd name="connsiteX5" fmla="*/ 0 w 173401"/>
              <a:gd name="connsiteY5" fmla="*/ 379860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0"/>
                </a:moveTo>
                <a:lnTo>
                  <a:pt x="86701" y="0"/>
                </a:lnTo>
                <a:lnTo>
                  <a:pt x="173401" y="379860"/>
                </a:lnTo>
                <a:lnTo>
                  <a:pt x="86701" y="759721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3" name="Freeform: Shape 632">
            <a:extLst>
              <a:ext uri="{FF2B5EF4-FFF2-40B4-BE49-F238E27FC236}">
                <a16:creationId xmlns:a16="http://schemas.microsoft.com/office/drawing/2014/main" id="{95961180-CD5F-12EC-5373-6990B26E293A}"/>
              </a:ext>
            </a:extLst>
          </p:cNvPr>
          <p:cNvSpPr/>
          <p:nvPr/>
        </p:nvSpPr>
        <p:spPr>
          <a:xfrm>
            <a:off x="2537547" y="5044363"/>
            <a:ext cx="173401" cy="759721"/>
          </a:xfrm>
          <a:custGeom>
            <a:avLst/>
            <a:gdLst>
              <a:gd name="connsiteX0" fmla="*/ 0 w 173401"/>
              <a:gd name="connsiteY0" fmla="*/ 379861 h 759721"/>
              <a:gd name="connsiteX1" fmla="*/ 86701 w 173401"/>
              <a:gd name="connsiteY1" fmla="*/ 0 h 759721"/>
              <a:gd name="connsiteX2" fmla="*/ 173401 w 173401"/>
              <a:gd name="connsiteY2" fmla="*/ 379861 h 759721"/>
              <a:gd name="connsiteX3" fmla="*/ 86701 w 173401"/>
              <a:gd name="connsiteY3" fmla="*/ 759721 h 759721"/>
              <a:gd name="connsiteX4" fmla="*/ 0 w 173401"/>
              <a:gd name="connsiteY4" fmla="*/ 379861 h 759721"/>
              <a:gd name="connsiteX5" fmla="*/ 0 w 173401"/>
              <a:gd name="connsiteY5" fmla="*/ 379861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1"/>
                </a:moveTo>
                <a:lnTo>
                  <a:pt x="86701" y="0"/>
                </a:lnTo>
                <a:lnTo>
                  <a:pt x="173401" y="379861"/>
                </a:lnTo>
                <a:lnTo>
                  <a:pt x="86701" y="75972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4" name="Freeform: Shape 633">
            <a:extLst>
              <a:ext uri="{FF2B5EF4-FFF2-40B4-BE49-F238E27FC236}">
                <a16:creationId xmlns:a16="http://schemas.microsoft.com/office/drawing/2014/main" id="{C1F1C8C7-990D-83A5-6C2E-4055B798E164}"/>
              </a:ext>
            </a:extLst>
          </p:cNvPr>
          <p:cNvSpPr/>
          <p:nvPr/>
        </p:nvSpPr>
        <p:spPr>
          <a:xfrm>
            <a:off x="4942499" y="5593278"/>
            <a:ext cx="173401" cy="759721"/>
          </a:xfrm>
          <a:custGeom>
            <a:avLst/>
            <a:gdLst>
              <a:gd name="connsiteX0" fmla="*/ 0 w 173401"/>
              <a:gd name="connsiteY0" fmla="*/ 379860 h 759721"/>
              <a:gd name="connsiteX1" fmla="*/ 86701 w 173401"/>
              <a:gd name="connsiteY1" fmla="*/ 0 h 759721"/>
              <a:gd name="connsiteX2" fmla="*/ 173401 w 173401"/>
              <a:gd name="connsiteY2" fmla="*/ 379860 h 759721"/>
              <a:gd name="connsiteX3" fmla="*/ 86701 w 173401"/>
              <a:gd name="connsiteY3" fmla="*/ 759721 h 759721"/>
              <a:gd name="connsiteX4" fmla="*/ 0 w 173401"/>
              <a:gd name="connsiteY4" fmla="*/ 379860 h 759721"/>
              <a:gd name="connsiteX5" fmla="*/ 0 w 173401"/>
              <a:gd name="connsiteY5" fmla="*/ 379860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0"/>
                </a:moveTo>
                <a:lnTo>
                  <a:pt x="86701" y="0"/>
                </a:lnTo>
                <a:lnTo>
                  <a:pt x="173401" y="379860"/>
                </a:lnTo>
                <a:lnTo>
                  <a:pt x="86701" y="759721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5" name="Freeform: Shape 634">
            <a:extLst>
              <a:ext uri="{FF2B5EF4-FFF2-40B4-BE49-F238E27FC236}">
                <a16:creationId xmlns:a16="http://schemas.microsoft.com/office/drawing/2014/main" id="{DB4F3701-B282-1796-FEE0-5995DA8374B8}"/>
              </a:ext>
            </a:extLst>
          </p:cNvPr>
          <p:cNvSpPr/>
          <p:nvPr/>
        </p:nvSpPr>
        <p:spPr>
          <a:xfrm>
            <a:off x="7941424" y="6277762"/>
            <a:ext cx="173401" cy="759721"/>
          </a:xfrm>
          <a:custGeom>
            <a:avLst/>
            <a:gdLst>
              <a:gd name="connsiteX0" fmla="*/ 0 w 173401"/>
              <a:gd name="connsiteY0" fmla="*/ 379861 h 759721"/>
              <a:gd name="connsiteX1" fmla="*/ 86700 w 173401"/>
              <a:gd name="connsiteY1" fmla="*/ 0 h 759721"/>
              <a:gd name="connsiteX2" fmla="*/ 173401 w 173401"/>
              <a:gd name="connsiteY2" fmla="*/ 379861 h 759721"/>
              <a:gd name="connsiteX3" fmla="*/ 86700 w 173401"/>
              <a:gd name="connsiteY3" fmla="*/ 759722 h 759721"/>
              <a:gd name="connsiteX4" fmla="*/ 0 w 173401"/>
              <a:gd name="connsiteY4" fmla="*/ 379861 h 759721"/>
              <a:gd name="connsiteX5" fmla="*/ 0 w 173401"/>
              <a:gd name="connsiteY5" fmla="*/ 379861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1"/>
                </a:moveTo>
                <a:lnTo>
                  <a:pt x="86700" y="0"/>
                </a:lnTo>
                <a:lnTo>
                  <a:pt x="173401" y="379861"/>
                </a:lnTo>
                <a:lnTo>
                  <a:pt x="86700" y="759722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6" name="Freeform: Shape 635">
            <a:extLst>
              <a:ext uri="{FF2B5EF4-FFF2-40B4-BE49-F238E27FC236}">
                <a16:creationId xmlns:a16="http://schemas.microsoft.com/office/drawing/2014/main" id="{23DA29C9-E935-AD39-E0B4-50A2E6DE0D9C}"/>
              </a:ext>
            </a:extLst>
          </p:cNvPr>
          <p:cNvSpPr/>
          <p:nvPr/>
        </p:nvSpPr>
        <p:spPr>
          <a:xfrm>
            <a:off x="9752401" y="6657623"/>
            <a:ext cx="329630" cy="684484"/>
          </a:xfrm>
          <a:custGeom>
            <a:avLst/>
            <a:gdLst>
              <a:gd name="connsiteX0" fmla="*/ 86701 w 329630"/>
              <a:gd name="connsiteY0" fmla="*/ 304625 h 684484"/>
              <a:gd name="connsiteX1" fmla="*/ 329631 w 329630"/>
              <a:gd name="connsiteY1" fmla="*/ 0 h 684484"/>
              <a:gd name="connsiteX2" fmla="*/ 242930 w 329630"/>
              <a:gd name="connsiteY2" fmla="*/ 379861 h 684484"/>
              <a:gd name="connsiteX3" fmla="*/ 0 w 329630"/>
              <a:gd name="connsiteY3" fmla="*/ 684485 h 684484"/>
              <a:gd name="connsiteX4" fmla="*/ 86701 w 329630"/>
              <a:gd name="connsiteY4" fmla="*/ 304625 h 684484"/>
              <a:gd name="connsiteX5" fmla="*/ 86701 w 329630"/>
              <a:gd name="connsiteY5" fmla="*/ 304625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86701" y="304625"/>
                </a:moveTo>
                <a:lnTo>
                  <a:pt x="329631" y="0"/>
                </a:lnTo>
                <a:lnTo>
                  <a:pt x="242930" y="379861"/>
                </a:lnTo>
                <a:lnTo>
                  <a:pt x="0" y="684485"/>
                </a:lnTo>
                <a:lnTo>
                  <a:pt x="86701" y="304625"/>
                </a:lnTo>
                <a:lnTo>
                  <a:pt x="86701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7" name="Freeform: Shape 636">
            <a:extLst>
              <a:ext uri="{FF2B5EF4-FFF2-40B4-BE49-F238E27FC236}">
                <a16:creationId xmlns:a16="http://schemas.microsoft.com/office/drawing/2014/main" id="{28A58E15-EAAC-36AC-8F7B-C90150D8DCC5}"/>
              </a:ext>
            </a:extLst>
          </p:cNvPr>
          <p:cNvSpPr/>
          <p:nvPr/>
        </p:nvSpPr>
        <p:spPr>
          <a:xfrm>
            <a:off x="6363847" y="5973138"/>
            <a:ext cx="329631" cy="684485"/>
          </a:xfrm>
          <a:custGeom>
            <a:avLst/>
            <a:gdLst>
              <a:gd name="connsiteX0" fmla="*/ 86701 w 329631"/>
              <a:gd name="connsiteY0" fmla="*/ 304625 h 684485"/>
              <a:gd name="connsiteX1" fmla="*/ 329631 w 329631"/>
              <a:gd name="connsiteY1" fmla="*/ 0 h 684485"/>
              <a:gd name="connsiteX2" fmla="*/ 242930 w 329631"/>
              <a:gd name="connsiteY2" fmla="*/ 379861 h 684485"/>
              <a:gd name="connsiteX3" fmla="*/ 0 w 329631"/>
              <a:gd name="connsiteY3" fmla="*/ 684485 h 684485"/>
              <a:gd name="connsiteX4" fmla="*/ 86701 w 329631"/>
              <a:gd name="connsiteY4" fmla="*/ 304625 h 684485"/>
              <a:gd name="connsiteX5" fmla="*/ 86701 w 329631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1" h="684485">
                <a:moveTo>
                  <a:pt x="86701" y="304625"/>
                </a:moveTo>
                <a:lnTo>
                  <a:pt x="329631" y="0"/>
                </a:lnTo>
                <a:lnTo>
                  <a:pt x="242930" y="379861"/>
                </a:lnTo>
                <a:lnTo>
                  <a:pt x="0" y="684485"/>
                </a:lnTo>
                <a:lnTo>
                  <a:pt x="86701" y="304625"/>
                </a:lnTo>
                <a:lnTo>
                  <a:pt x="86701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8" name="Freeform: Shape 637">
            <a:extLst>
              <a:ext uri="{FF2B5EF4-FFF2-40B4-BE49-F238E27FC236}">
                <a16:creationId xmlns:a16="http://schemas.microsoft.com/office/drawing/2014/main" id="{D6C9063D-9BFE-8F0F-093C-87FE70104D3D}"/>
              </a:ext>
            </a:extLst>
          </p:cNvPr>
          <p:cNvSpPr/>
          <p:nvPr/>
        </p:nvSpPr>
        <p:spPr>
          <a:xfrm>
            <a:off x="3958896" y="5424224"/>
            <a:ext cx="329630" cy="684484"/>
          </a:xfrm>
          <a:custGeom>
            <a:avLst/>
            <a:gdLst>
              <a:gd name="connsiteX0" fmla="*/ 86701 w 329630"/>
              <a:gd name="connsiteY0" fmla="*/ 304625 h 684484"/>
              <a:gd name="connsiteX1" fmla="*/ 329630 w 329630"/>
              <a:gd name="connsiteY1" fmla="*/ 0 h 684484"/>
              <a:gd name="connsiteX2" fmla="*/ 242930 w 329630"/>
              <a:gd name="connsiteY2" fmla="*/ 379860 h 684484"/>
              <a:gd name="connsiteX3" fmla="*/ 0 w 329630"/>
              <a:gd name="connsiteY3" fmla="*/ 684485 h 684484"/>
              <a:gd name="connsiteX4" fmla="*/ 86701 w 329630"/>
              <a:gd name="connsiteY4" fmla="*/ 304625 h 684484"/>
              <a:gd name="connsiteX5" fmla="*/ 86701 w 329630"/>
              <a:gd name="connsiteY5" fmla="*/ 304625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86701" y="304625"/>
                </a:moveTo>
                <a:lnTo>
                  <a:pt x="329630" y="0"/>
                </a:lnTo>
                <a:lnTo>
                  <a:pt x="242930" y="379860"/>
                </a:lnTo>
                <a:lnTo>
                  <a:pt x="0" y="684485"/>
                </a:lnTo>
                <a:lnTo>
                  <a:pt x="86701" y="304625"/>
                </a:lnTo>
                <a:lnTo>
                  <a:pt x="86701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9" name="Freeform: Shape 638">
            <a:extLst>
              <a:ext uri="{FF2B5EF4-FFF2-40B4-BE49-F238E27FC236}">
                <a16:creationId xmlns:a16="http://schemas.microsoft.com/office/drawing/2014/main" id="{8F38E190-CB47-A49D-75CA-896DF227353C}"/>
              </a:ext>
            </a:extLst>
          </p:cNvPr>
          <p:cNvSpPr/>
          <p:nvPr/>
        </p:nvSpPr>
        <p:spPr>
          <a:xfrm>
            <a:off x="959970" y="4739738"/>
            <a:ext cx="329630" cy="684485"/>
          </a:xfrm>
          <a:custGeom>
            <a:avLst/>
            <a:gdLst>
              <a:gd name="connsiteX0" fmla="*/ 86701 w 329630"/>
              <a:gd name="connsiteY0" fmla="*/ 304625 h 684485"/>
              <a:gd name="connsiteX1" fmla="*/ 329631 w 329630"/>
              <a:gd name="connsiteY1" fmla="*/ 0 h 684485"/>
              <a:gd name="connsiteX2" fmla="*/ 242930 w 329630"/>
              <a:gd name="connsiteY2" fmla="*/ 379861 h 684485"/>
              <a:gd name="connsiteX3" fmla="*/ 0 w 329630"/>
              <a:gd name="connsiteY3" fmla="*/ 684485 h 684485"/>
              <a:gd name="connsiteX4" fmla="*/ 86701 w 329630"/>
              <a:gd name="connsiteY4" fmla="*/ 304625 h 684485"/>
              <a:gd name="connsiteX5" fmla="*/ 86701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04625"/>
                </a:moveTo>
                <a:lnTo>
                  <a:pt x="329631" y="0"/>
                </a:lnTo>
                <a:lnTo>
                  <a:pt x="242930" y="379861"/>
                </a:lnTo>
                <a:lnTo>
                  <a:pt x="0" y="684485"/>
                </a:lnTo>
                <a:lnTo>
                  <a:pt x="86701" y="304625"/>
                </a:lnTo>
                <a:lnTo>
                  <a:pt x="86701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0" name="Freeform: Shape 639">
            <a:extLst>
              <a:ext uri="{FF2B5EF4-FFF2-40B4-BE49-F238E27FC236}">
                <a16:creationId xmlns:a16="http://schemas.microsoft.com/office/drawing/2014/main" id="{7716B77B-D299-F627-417C-C9E5C68BDF32}"/>
              </a:ext>
            </a:extLst>
          </p:cNvPr>
          <p:cNvSpPr/>
          <p:nvPr/>
        </p:nvSpPr>
        <p:spPr>
          <a:xfrm>
            <a:off x="3256808" y="1114776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1" name="Freeform: Shape 640">
            <a:extLst>
              <a:ext uri="{FF2B5EF4-FFF2-40B4-BE49-F238E27FC236}">
                <a16:creationId xmlns:a16="http://schemas.microsoft.com/office/drawing/2014/main" id="{D804240C-51E6-CC24-40DD-8C37C3A23F41}"/>
              </a:ext>
            </a:extLst>
          </p:cNvPr>
          <p:cNvSpPr/>
          <p:nvPr/>
        </p:nvSpPr>
        <p:spPr>
          <a:xfrm>
            <a:off x="4591455" y="1419400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2" name="Freeform: Shape 641">
            <a:extLst>
              <a:ext uri="{FF2B5EF4-FFF2-40B4-BE49-F238E27FC236}">
                <a16:creationId xmlns:a16="http://schemas.microsoft.com/office/drawing/2014/main" id="{2C8AF0F6-C8DA-DBD8-3883-3A498596F983}"/>
              </a:ext>
            </a:extLst>
          </p:cNvPr>
          <p:cNvSpPr/>
          <p:nvPr/>
        </p:nvSpPr>
        <p:spPr>
          <a:xfrm>
            <a:off x="1202900" y="734915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3" name="Freeform: Shape 642">
            <a:extLst>
              <a:ext uri="{FF2B5EF4-FFF2-40B4-BE49-F238E27FC236}">
                <a16:creationId xmlns:a16="http://schemas.microsoft.com/office/drawing/2014/main" id="{BEE2A166-59C6-FA8B-90EE-A2B5BA294062}"/>
              </a:ext>
            </a:extLst>
          </p:cNvPr>
          <p:cNvSpPr/>
          <p:nvPr/>
        </p:nvSpPr>
        <p:spPr>
          <a:xfrm>
            <a:off x="6255733" y="1799261"/>
            <a:ext cx="437745" cy="548914"/>
          </a:xfrm>
          <a:custGeom>
            <a:avLst/>
            <a:gdLst>
              <a:gd name="connsiteX0" fmla="*/ 86701 w 437745"/>
              <a:gd name="connsiteY0" fmla="*/ 169054 h 548914"/>
              <a:gd name="connsiteX1" fmla="*/ 437745 w 437745"/>
              <a:gd name="connsiteY1" fmla="*/ 0 h 548914"/>
              <a:gd name="connsiteX2" fmla="*/ 351044 w 437745"/>
              <a:gd name="connsiteY2" fmla="*/ 379861 h 548914"/>
              <a:gd name="connsiteX3" fmla="*/ 0 w 437745"/>
              <a:gd name="connsiteY3" fmla="*/ 548914 h 548914"/>
              <a:gd name="connsiteX4" fmla="*/ 86701 w 437745"/>
              <a:gd name="connsiteY4" fmla="*/ 169054 h 548914"/>
              <a:gd name="connsiteX5" fmla="*/ 86701 w 437745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5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4" name="Freeform: Shape 643">
            <a:extLst>
              <a:ext uri="{FF2B5EF4-FFF2-40B4-BE49-F238E27FC236}">
                <a16:creationId xmlns:a16="http://schemas.microsoft.com/office/drawing/2014/main" id="{486A1581-D58D-80E9-39A5-567F556137B7}"/>
              </a:ext>
            </a:extLst>
          </p:cNvPr>
          <p:cNvSpPr/>
          <p:nvPr/>
        </p:nvSpPr>
        <p:spPr>
          <a:xfrm>
            <a:off x="-482790" y="261237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5" name="Freeform: Shape 644">
            <a:extLst>
              <a:ext uri="{FF2B5EF4-FFF2-40B4-BE49-F238E27FC236}">
                <a16:creationId xmlns:a16="http://schemas.microsoft.com/office/drawing/2014/main" id="{3F2A5B8D-5013-7437-CE9F-4E7F77371F58}"/>
              </a:ext>
            </a:extLst>
          </p:cNvPr>
          <p:cNvSpPr/>
          <p:nvPr/>
        </p:nvSpPr>
        <p:spPr>
          <a:xfrm>
            <a:off x="7941424" y="2272939"/>
            <a:ext cx="437744" cy="548914"/>
          </a:xfrm>
          <a:custGeom>
            <a:avLst/>
            <a:gdLst>
              <a:gd name="connsiteX0" fmla="*/ 86700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0 w 437744"/>
              <a:gd name="connsiteY4" fmla="*/ 169054 h 548914"/>
              <a:gd name="connsiteX5" fmla="*/ 8670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0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0" y="169054"/>
                </a:lnTo>
                <a:lnTo>
                  <a:pt x="8670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6" name="Freeform: Shape 645">
            <a:extLst>
              <a:ext uri="{FF2B5EF4-FFF2-40B4-BE49-F238E27FC236}">
                <a16:creationId xmlns:a16="http://schemas.microsoft.com/office/drawing/2014/main" id="{66526CC4-7A9B-8F65-2FC6-42644E46CC9E}"/>
              </a:ext>
            </a:extLst>
          </p:cNvPr>
          <p:cNvSpPr/>
          <p:nvPr/>
        </p:nvSpPr>
        <p:spPr>
          <a:xfrm>
            <a:off x="9995332" y="2652800"/>
            <a:ext cx="437744" cy="548914"/>
          </a:xfrm>
          <a:custGeom>
            <a:avLst/>
            <a:gdLst>
              <a:gd name="connsiteX0" fmla="*/ 86700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0 w 437744"/>
              <a:gd name="connsiteY4" fmla="*/ 169054 h 548914"/>
              <a:gd name="connsiteX5" fmla="*/ 8670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0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0" y="169054"/>
                </a:lnTo>
                <a:lnTo>
                  <a:pt x="8670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7" name="Freeform: Shape 646">
            <a:extLst>
              <a:ext uri="{FF2B5EF4-FFF2-40B4-BE49-F238E27FC236}">
                <a16:creationId xmlns:a16="http://schemas.microsoft.com/office/drawing/2014/main" id="{2EFD4E5C-3D37-93EA-83D9-20E7AFEAE193}"/>
              </a:ext>
            </a:extLst>
          </p:cNvPr>
          <p:cNvSpPr/>
          <p:nvPr/>
        </p:nvSpPr>
        <p:spPr>
          <a:xfrm>
            <a:off x="11416680" y="3337285"/>
            <a:ext cx="437744" cy="548914"/>
          </a:xfrm>
          <a:custGeom>
            <a:avLst/>
            <a:gdLst>
              <a:gd name="connsiteX0" fmla="*/ 86700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0 w 437744"/>
              <a:gd name="connsiteY4" fmla="*/ 169054 h 548914"/>
              <a:gd name="connsiteX5" fmla="*/ 8670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0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0" y="169054"/>
                </a:lnTo>
                <a:lnTo>
                  <a:pt x="8670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8" name="Freeform: Shape 647">
            <a:extLst>
              <a:ext uri="{FF2B5EF4-FFF2-40B4-BE49-F238E27FC236}">
                <a16:creationId xmlns:a16="http://schemas.microsoft.com/office/drawing/2014/main" id="{52491F35-A8F9-DCE5-9939-D3BBB1576C72}"/>
              </a:ext>
            </a:extLst>
          </p:cNvPr>
          <p:cNvSpPr/>
          <p:nvPr/>
        </p:nvSpPr>
        <p:spPr>
          <a:xfrm>
            <a:off x="5029200" y="1799261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9" name="Freeform: Shape 648">
            <a:extLst>
              <a:ext uri="{FF2B5EF4-FFF2-40B4-BE49-F238E27FC236}">
                <a16:creationId xmlns:a16="http://schemas.microsoft.com/office/drawing/2014/main" id="{22D0ED8C-F5BA-6D0B-5253-B1E1DB7248BE}"/>
              </a:ext>
            </a:extLst>
          </p:cNvPr>
          <p:cNvSpPr/>
          <p:nvPr/>
        </p:nvSpPr>
        <p:spPr>
          <a:xfrm>
            <a:off x="6606777" y="1799261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0" name="Freeform: Shape 649">
            <a:extLst>
              <a:ext uri="{FF2B5EF4-FFF2-40B4-BE49-F238E27FC236}">
                <a16:creationId xmlns:a16="http://schemas.microsoft.com/office/drawing/2014/main" id="{4745B3F0-3057-2F26-8FA1-C36FFC8415FB}"/>
              </a:ext>
            </a:extLst>
          </p:cNvPr>
          <p:cNvSpPr/>
          <p:nvPr/>
        </p:nvSpPr>
        <p:spPr>
          <a:xfrm>
            <a:off x="3607852" y="1114776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1" name="Freeform: Shape 650">
            <a:extLst>
              <a:ext uri="{FF2B5EF4-FFF2-40B4-BE49-F238E27FC236}">
                <a16:creationId xmlns:a16="http://schemas.microsoft.com/office/drawing/2014/main" id="{7E4BB19F-E936-B1CC-68D3-09C279464016}"/>
              </a:ext>
            </a:extLst>
          </p:cNvPr>
          <p:cNvSpPr/>
          <p:nvPr/>
        </p:nvSpPr>
        <p:spPr>
          <a:xfrm>
            <a:off x="7590380" y="2272939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2" name="Freeform: Shape 651">
            <a:extLst>
              <a:ext uri="{FF2B5EF4-FFF2-40B4-BE49-F238E27FC236}">
                <a16:creationId xmlns:a16="http://schemas.microsoft.com/office/drawing/2014/main" id="{1E0AD9E9-16D7-0073-CE63-970775E0C0AE}"/>
              </a:ext>
            </a:extLst>
          </p:cNvPr>
          <p:cNvSpPr/>
          <p:nvPr/>
        </p:nvSpPr>
        <p:spPr>
          <a:xfrm>
            <a:off x="2030274" y="1114776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3" name="Freeform: Shape 652">
            <a:extLst>
              <a:ext uri="{FF2B5EF4-FFF2-40B4-BE49-F238E27FC236}">
                <a16:creationId xmlns:a16="http://schemas.microsoft.com/office/drawing/2014/main" id="{516B6462-9F0D-93AC-3F80-CD6B49610012}"/>
              </a:ext>
            </a:extLst>
          </p:cNvPr>
          <p:cNvSpPr/>
          <p:nvPr/>
        </p:nvSpPr>
        <p:spPr>
          <a:xfrm>
            <a:off x="9011728" y="2348175"/>
            <a:ext cx="437745" cy="548914"/>
          </a:xfrm>
          <a:custGeom>
            <a:avLst/>
            <a:gdLst>
              <a:gd name="connsiteX0" fmla="*/ 0 w 437745"/>
              <a:gd name="connsiteY0" fmla="*/ 379861 h 548914"/>
              <a:gd name="connsiteX1" fmla="*/ 86701 w 437745"/>
              <a:gd name="connsiteY1" fmla="*/ 0 h 548914"/>
              <a:gd name="connsiteX2" fmla="*/ 437745 w 437745"/>
              <a:gd name="connsiteY2" fmla="*/ 169054 h 548914"/>
              <a:gd name="connsiteX3" fmla="*/ 351044 w 437745"/>
              <a:gd name="connsiteY3" fmla="*/ 548915 h 548914"/>
              <a:gd name="connsiteX4" fmla="*/ 0 w 437745"/>
              <a:gd name="connsiteY4" fmla="*/ 379861 h 548914"/>
              <a:gd name="connsiteX5" fmla="*/ 0 w 437745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5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4" name="Freeform: Shape 653">
            <a:extLst>
              <a:ext uri="{FF2B5EF4-FFF2-40B4-BE49-F238E27FC236}">
                <a16:creationId xmlns:a16="http://schemas.microsoft.com/office/drawing/2014/main" id="{71515F16-B6F7-4629-B528-392EC9536E83}"/>
              </a:ext>
            </a:extLst>
          </p:cNvPr>
          <p:cNvSpPr/>
          <p:nvPr/>
        </p:nvSpPr>
        <p:spPr>
          <a:xfrm>
            <a:off x="851856" y="734915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5" name="Freeform: Shape 654">
            <a:extLst>
              <a:ext uri="{FF2B5EF4-FFF2-40B4-BE49-F238E27FC236}">
                <a16:creationId xmlns:a16="http://schemas.microsoft.com/office/drawing/2014/main" id="{9868C363-AC41-23D8-F43F-608A3C59C651}"/>
              </a:ext>
            </a:extLst>
          </p:cNvPr>
          <p:cNvSpPr/>
          <p:nvPr/>
        </p:nvSpPr>
        <p:spPr>
          <a:xfrm>
            <a:off x="10346375" y="2652800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6" name="Freeform: Shape 655">
            <a:extLst>
              <a:ext uri="{FF2B5EF4-FFF2-40B4-BE49-F238E27FC236}">
                <a16:creationId xmlns:a16="http://schemas.microsoft.com/office/drawing/2014/main" id="{65390E8F-A676-D332-AC27-97DF6DE2309A}"/>
              </a:ext>
            </a:extLst>
          </p:cNvPr>
          <p:cNvSpPr/>
          <p:nvPr/>
        </p:nvSpPr>
        <p:spPr>
          <a:xfrm>
            <a:off x="-131746" y="261237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7" name="Freeform: Shape 656">
            <a:extLst>
              <a:ext uri="{FF2B5EF4-FFF2-40B4-BE49-F238E27FC236}">
                <a16:creationId xmlns:a16="http://schemas.microsoft.com/office/drawing/2014/main" id="{DB23C8EC-8BCD-70B4-EF98-F3A269B6894A}"/>
              </a:ext>
            </a:extLst>
          </p:cNvPr>
          <p:cNvSpPr/>
          <p:nvPr/>
        </p:nvSpPr>
        <p:spPr>
          <a:xfrm>
            <a:off x="8292468" y="2272939"/>
            <a:ext cx="173401" cy="759721"/>
          </a:xfrm>
          <a:custGeom>
            <a:avLst/>
            <a:gdLst>
              <a:gd name="connsiteX0" fmla="*/ 0 w 173401"/>
              <a:gd name="connsiteY0" fmla="*/ 379861 h 759721"/>
              <a:gd name="connsiteX1" fmla="*/ 86701 w 173401"/>
              <a:gd name="connsiteY1" fmla="*/ 0 h 759721"/>
              <a:gd name="connsiteX2" fmla="*/ 173401 w 173401"/>
              <a:gd name="connsiteY2" fmla="*/ 379861 h 759721"/>
              <a:gd name="connsiteX3" fmla="*/ 86701 w 173401"/>
              <a:gd name="connsiteY3" fmla="*/ 759721 h 759721"/>
              <a:gd name="connsiteX4" fmla="*/ 0 w 173401"/>
              <a:gd name="connsiteY4" fmla="*/ 379861 h 759721"/>
              <a:gd name="connsiteX5" fmla="*/ 0 w 173401"/>
              <a:gd name="connsiteY5" fmla="*/ 379861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1"/>
                </a:moveTo>
                <a:lnTo>
                  <a:pt x="86701" y="0"/>
                </a:lnTo>
                <a:lnTo>
                  <a:pt x="173401" y="379861"/>
                </a:lnTo>
                <a:lnTo>
                  <a:pt x="86701" y="75972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8" name="Freeform: Shape 657">
            <a:extLst>
              <a:ext uri="{FF2B5EF4-FFF2-40B4-BE49-F238E27FC236}">
                <a16:creationId xmlns:a16="http://schemas.microsoft.com/office/drawing/2014/main" id="{3202CA46-3D81-80EF-3F2F-722116A53717}"/>
              </a:ext>
            </a:extLst>
          </p:cNvPr>
          <p:cNvSpPr/>
          <p:nvPr/>
        </p:nvSpPr>
        <p:spPr>
          <a:xfrm>
            <a:off x="11329979" y="3126478"/>
            <a:ext cx="173401" cy="759721"/>
          </a:xfrm>
          <a:custGeom>
            <a:avLst/>
            <a:gdLst>
              <a:gd name="connsiteX0" fmla="*/ 0 w 173401"/>
              <a:gd name="connsiteY0" fmla="*/ 379860 h 759721"/>
              <a:gd name="connsiteX1" fmla="*/ 86701 w 173401"/>
              <a:gd name="connsiteY1" fmla="*/ 0 h 759721"/>
              <a:gd name="connsiteX2" fmla="*/ 173401 w 173401"/>
              <a:gd name="connsiteY2" fmla="*/ 379860 h 759721"/>
              <a:gd name="connsiteX3" fmla="*/ 86701 w 173401"/>
              <a:gd name="connsiteY3" fmla="*/ 759721 h 759721"/>
              <a:gd name="connsiteX4" fmla="*/ 0 w 173401"/>
              <a:gd name="connsiteY4" fmla="*/ 379860 h 759721"/>
              <a:gd name="connsiteX5" fmla="*/ 0 w 173401"/>
              <a:gd name="connsiteY5" fmla="*/ 379860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0"/>
                </a:moveTo>
                <a:lnTo>
                  <a:pt x="86701" y="0"/>
                </a:lnTo>
                <a:lnTo>
                  <a:pt x="173401" y="379860"/>
                </a:lnTo>
                <a:lnTo>
                  <a:pt x="86701" y="759721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9" name="Freeform: Shape 658">
            <a:extLst>
              <a:ext uri="{FF2B5EF4-FFF2-40B4-BE49-F238E27FC236}">
                <a16:creationId xmlns:a16="http://schemas.microsoft.com/office/drawing/2014/main" id="{02C8BFC4-4388-AFBB-A7D4-03EE9D6FCC10}"/>
              </a:ext>
            </a:extLst>
          </p:cNvPr>
          <p:cNvSpPr/>
          <p:nvPr/>
        </p:nvSpPr>
        <p:spPr>
          <a:xfrm>
            <a:off x="4942499" y="1419400"/>
            <a:ext cx="173401" cy="759721"/>
          </a:xfrm>
          <a:custGeom>
            <a:avLst/>
            <a:gdLst>
              <a:gd name="connsiteX0" fmla="*/ 0 w 173401"/>
              <a:gd name="connsiteY0" fmla="*/ 379861 h 759721"/>
              <a:gd name="connsiteX1" fmla="*/ 86701 w 173401"/>
              <a:gd name="connsiteY1" fmla="*/ 0 h 759721"/>
              <a:gd name="connsiteX2" fmla="*/ 173401 w 173401"/>
              <a:gd name="connsiteY2" fmla="*/ 379861 h 759721"/>
              <a:gd name="connsiteX3" fmla="*/ 86701 w 173401"/>
              <a:gd name="connsiteY3" fmla="*/ 759721 h 759721"/>
              <a:gd name="connsiteX4" fmla="*/ 0 w 173401"/>
              <a:gd name="connsiteY4" fmla="*/ 379861 h 759721"/>
              <a:gd name="connsiteX5" fmla="*/ 0 w 173401"/>
              <a:gd name="connsiteY5" fmla="*/ 379861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1"/>
                </a:moveTo>
                <a:lnTo>
                  <a:pt x="86701" y="0"/>
                </a:lnTo>
                <a:lnTo>
                  <a:pt x="173401" y="379861"/>
                </a:lnTo>
                <a:lnTo>
                  <a:pt x="86701" y="75972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0" name="Freeform: Shape 659">
            <a:extLst>
              <a:ext uri="{FF2B5EF4-FFF2-40B4-BE49-F238E27FC236}">
                <a16:creationId xmlns:a16="http://schemas.microsoft.com/office/drawing/2014/main" id="{A4F101BB-89E5-1B34-83D0-D91AAE12E093}"/>
              </a:ext>
            </a:extLst>
          </p:cNvPr>
          <p:cNvSpPr/>
          <p:nvPr/>
        </p:nvSpPr>
        <p:spPr>
          <a:xfrm>
            <a:off x="1943574" y="734915"/>
            <a:ext cx="173401" cy="759721"/>
          </a:xfrm>
          <a:custGeom>
            <a:avLst/>
            <a:gdLst>
              <a:gd name="connsiteX0" fmla="*/ 0 w 173401"/>
              <a:gd name="connsiteY0" fmla="*/ 379861 h 759721"/>
              <a:gd name="connsiteX1" fmla="*/ 86701 w 173401"/>
              <a:gd name="connsiteY1" fmla="*/ 0 h 759721"/>
              <a:gd name="connsiteX2" fmla="*/ 173401 w 173401"/>
              <a:gd name="connsiteY2" fmla="*/ 379861 h 759721"/>
              <a:gd name="connsiteX3" fmla="*/ 86701 w 173401"/>
              <a:gd name="connsiteY3" fmla="*/ 759721 h 759721"/>
              <a:gd name="connsiteX4" fmla="*/ 0 w 173401"/>
              <a:gd name="connsiteY4" fmla="*/ 379861 h 759721"/>
              <a:gd name="connsiteX5" fmla="*/ 0 w 173401"/>
              <a:gd name="connsiteY5" fmla="*/ 379861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1"/>
                </a:moveTo>
                <a:lnTo>
                  <a:pt x="86701" y="0"/>
                </a:lnTo>
                <a:lnTo>
                  <a:pt x="173401" y="379861"/>
                </a:lnTo>
                <a:lnTo>
                  <a:pt x="86701" y="75972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1" name="Freeform: Shape 660">
            <a:extLst>
              <a:ext uri="{FF2B5EF4-FFF2-40B4-BE49-F238E27FC236}">
                <a16:creationId xmlns:a16="http://schemas.microsoft.com/office/drawing/2014/main" id="{148B164C-278C-A8B3-9CC8-C21813691C27}"/>
              </a:ext>
            </a:extLst>
          </p:cNvPr>
          <p:cNvSpPr/>
          <p:nvPr/>
        </p:nvSpPr>
        <p:spPr>
          <a:xfrm>
            <a:off x="2381318" y="979205"/>
            <a:ext cx="329630" cy="684485"/>
          </a:xfrm>
          <a:custGeom>
            <a:avLst/>
            <a:gdLst>
              <a:gd name="connsiteX0" fmla="*/ 86701 w 329630"/>
              <a:gd name="connsiteY0" fmla="*/ 304625 h 684485"/>
              <a:gd name="connsiteX1" fmla="*/ 329631 w 329630"/>
              <a:gd name="connsiteY1" fmla="*/ 0 h 684485"/>
              <a:gd name="connsiteX2" fmla="*/ 242930 w 329630"/>
              <a:gd name="connsiteY2" fmla="*/ 379861 h 684485"/>
              <a:gd name="connsiteX3" fmla="*/ 0 w 329630"/>
              <a:gd name="connsiteY3" fmla="*/ 684485 h 684485"/>
              <a:gd name="connsiteX4" fmla="*/ 86701 w 329630"/>
              <a:gd name="connsiteY4" fmla="*/ 304625 h 684485"/>
              <a:gd name="connsiteX5" fmla="*/ 86701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04625"/>
                </a:moveTo>
                <a:lnTo>
                  <a:pt x="329631" y="0"/>
                </a:lnTo>
                <a:lnTo>
                  <a:pt x="242930" y="379861"/>
                </a:lnTo>
                <a:lnTo>
                  <a:pt x="0" y="684485"/>
                </a:lnTo>
                <a:lnTo>
                  <a:pt x="86701" y="304625"/>
                </a:lnTo>
                <a:lnTo>
                  <a:pt x="86701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2" name="Freeform: Shape 661">
            <a:extLst>
              <a:ext uri="{FF2B5EF4-FFF2-40B4-BE49-F238E27FC236}">
                <a16:creationId xmlns:a16="http://schemas.microsoft.com/office/drawing/2014/main" id="{6B331872-76BF-232C-7B69-D02D94311306}"/>
              </a:ext>
            </a:extLst>
          </p:cNvPr>
          <p:cNvSpPr/>
          <p:nvPr/>
        </p:nvSpPr>
        <p:spPr>
          <a:xfrm>
            <a:off x="-725720" y="430291"/>
            <a:ext cx="329630" cy="684485"/>
          </a:xfrm>
          <a:custGeom>
            <a:avLst/>
            <a:gdLst>
              <a:gd name="connsiteX0" fmla="*/ 86701 w 329630"/>
              <a:gd name="connsiteY0" fmla="*/ 304625 h 684485"/>
              <a:gd name="connsiteX1" fmla="*/ 329631 w 329630"/>
              <a:gd name="connsiteY1" fmla="*/ 0 h 684485"/>
              <a:gd name="connsiteX2" fmla="*/ 242930 w 329630"/>
              <a:gd name="connsiteY2" fmla="*/ 379861 h 684485"/>
              <a:gd name="connsiteX3" fmla="*/ 0 w 329630"/>
              <a:gd name="connsiteY3" fmla="*/ 684485 h 684485"/>
              <a:gd name="connsiteX4" fmla="*/ 86701 w 329630"/>
              <a:gd name="connsiteY4" fmla="*/ 304625 h 684485"/>
              <a:gd name="connsiteX5" fmla="*/ 86701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04625"/>
                </a:moveTo>
                <a:lnTo>
                  <a:pt x="329631" y="0"/>
                </a:lnTo>
                <a:lnTo>
                  <a:pt x="242930" y="379861"/>
                </a:lnTo>
                <a:lnTo>
                  <a:pt x="0" y="684485"/>
                </a:lnTo>
                <a:lnTo>
                  <a:pt x="86701" y="304625"/>
                </a:lnTo>
                <a:lnTo>
                  <a:pt x="86701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3" name="Freeform: Shape 662">
            <a:extLst>
              <a:ext uri="{FF2B5EF4-FFF2-40B4-BE49-F238E27FC236}">
                <a16:creationId xmlns:a16="http://schemas.microsoft.com/office/drawing/2014/main" id="{A1FFCDE9-8AEA-B439-1819-EF61094914FB}"/>
              </a:ext>
            </a:extLst>
          </p:cNvPr>
          <p:cNvSpPr/>
          <p:nvPr/>
        </p:nvSpPr>
        <p:spPr>
          <a:xfrm>
            <a:off x="5769873" y="1663690"/>
            <a:ext cx="329630" cy="684485"/>
          </a:xfrm>
          <a:custGeom>
            <a:avLst/>
            <a:gdLst>
              <a:gd name="connsiteX0" fmla="*/ 86701 w 329630"/>
              <a:gd name="connsiteY0" fmla="*/ 304625 h 684485"/>
              <a:gd name="connsiteX1" fmla="*/ 329630 w 329630"/>
              <a:gd name="connsiteY1" fmla="*/ 0 h 684485"/>
              <a:gd name="connsiteX2" fmla="*/ 242930 w 329630"/>
              <a:gd name="connsiteY2" fmla="*/ 379861 h 684485"/>
              <a:gd name="connsiteX3" fmla="*/ 0 w 329630"/>
              <a:gd name="connsiteY3" fmla="*/ 684485 h 684485"/>
              <a:gd name="connsiteX4" fmla="*/ 86701 w 329630"/>
              <a:gd name="connsiteY4" fmla="*/ 304625 h 684485"/>
              <a:gd name="connsiteX5" fmla="*/ 86701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04625"/>
                </a:moveTo>
                <a:lnTo>
                  <a:pt x="329630" y="0"/>
                </a:lnTo>
                <a:lnTo>
                  <a:pt x="242930" y="379861"/>
                </a:lnTo>
                <a:lnTo>
                  <a:pt x="0" y="684485"/>
                </a:lnTo>
                <a:lnTo>
                  <a:pt x="86701" y="304625"/>
                </a:lnTo>
                <a:lnTo>
                  <a:pt x="86701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4" name="Freeform: Shape 663">
            <a:extLst>
              <a:ext uri="{FF2B5EF4-FFF2-40B4-BE49-F238E27FC236}">
                <a16:creationId xmlns:a16="http://schemas.microsoft.com/office/drawing/2014/main" id="{B69583EA-79E5-584B-466F-A1E98BD1C161}"/>
              </a:ext>
            </a:extLst>
          </p:cNvPr>
          <p:cNvSpPr/>
          <p:nvPr/>
        </p:nvSpPr>
        <p:spPr>
          <a:xfrm>
            <a:off x="8768798" y="2348175"/>
            <a:ext cx="329630" cy="684485"/>
          </a:xfrm>
          <a:custGeom>
            <a:avLst/>
            <a:gdLst>
              <a:gd name="connsiteX0" fmla="*/ 86701 w 329630"/>
              <a:gd name="connsiteY0" fmla="*/ 304625 h 684485"/>
              <a:gd name="connsiteX1" fmla="*/ 329631 w 329630"/>
              <a:gd name="connsiteY1" fmla="*/ 0 h 684485"/>
              <a:gd name="connsiteX2" fmla="*/ 242930 w 329630"/>
              <a:gd name="connsiteY2" fmla="*/ 379861 h 684485"/>
              <a:gd name="connsiteX3" fmla="*/ 0 w 329630"/>
              <a:gd name="connsiteY3" fmla="*/ 684485 h 684485"/>
              <a:gd name="connsiteX4" fmla="*/ 86701 w 329630"/>
              <a:gd name="connsiteY4" fmla="*/ 304625 h 684485"/>
              <a:gd name="connsiteX5" fmla="*/ 86701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04625"/>
                </a:moveTo>
                <a:lnTo>
                  <a:pt x="329631" y="0"/>
                </a:lnTo>
                <a:lnTo>
                  <a:pt x="242930" y="379861"/>
                </a:lnTo>
                <a:lnTo>
                  <a:pt x="0" y="684485"/>
                </a:lnTo>
                <a:lnTo>
                  <a:pt x="86701" y="304625"/>
                </a:lnTo>
                <a:lnTo>
                  <a:pt x="86701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5" name="Freeform: Shape 664">
            <a:extLst>
              <a:ext uri="{FF2B5EF4-FFF2-40B4-BE49-F238E27FC236}">
                <a16:creationId xmlns:a16="http://schemas.microsoft.com/office/drawing/2014/main" id="{EE228723-71C8-1077-770A-B07C6C3D1D42}"/>
              </a:ext>
            </a:extLst>
          </p:cNvPr>
          <p:cNvSpPr/>
          <p:nvPr/>
        </p:nvSpPr>
        <p:spPr>
          <a:xfrm>
            <a:off x="6012803" y="7646732"/>
            <a:ext cx="437744" cy="548914"/>
          </a:xfrm>
          <a:custGeom>
            <a:avLst/>
            <a:gdLst>
              <a:gd name="connsiteX0" fmla="*/ 86701 w 437744"/>
              <a:gd name="connsiteY0" fmla="*/ 169055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5 h 548914"/>
              <a:gd name="connsiteX4" fmla="*/ 86701 w 437744"/>
              <a:gd name="connsiteY4" fmla="*/ 169055 h 548914"/>
              <a:gd name="connsiteX5" fmla="*/ 86701 w 437744"/>
              <a:gd name="connsiteY5" fmla="*/ 169055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5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5"/>
                </a:lnTo>
                <a:lnTo>
                  <a:pt x="86701" y="169055"/>
                </a:lnTo>
                <a:lnTo>
                  <a:pt x="86701" y="1690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6" name="Freeform: Shape 665">
            <a:extLst>
              <a:ext uri="{FF2B5EF4-FFF2-40B4-BE49-F238E27FC236}">
                <a16:creationId xmlns:a16="http://schemas.microsoft.com/office/drawing/2014/main" id="{71D75E00-F2D4-0EA0-6B83-32E70D6A2B82}"/>
              </a:ext>
            </a:extLst>
          </p:cNvPr>
          <p:cNvSpPr/>
          <p:nvPr/>
        </p:nvSpPr>
        <p:spPr>
          <a:xfrm>
            <a:off x="7590380" y="7646732"/>
            <a:ext cx="437744" cy="548914"/>
          </a:xfrm>
          <a:custGeom>
            <a:avLst/>
            <a:gdLst>
              <a:gd name="connsiteX0" fmla="*/ 86701 w 437744"/>
              <a:gd name="connsiteY0" fmla="*/ 169055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5 h 548914"/>
              <a:gd name="connsiteX4" fmla="*/ 86701 w 437744"/>
              <a:gd name="connsiteY4" fmla="*/ 169055 h 548914"/>
              <a:gd name="connsiteX5" fmla="*/ 86701 w 437744"/>
              <a:gd name="connsiteY5" fmla="*/ 169055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5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5"/>
                </a:lnTo>
                <a:lnTo>
                  <a:pt x="86701" y="169055"/>
                </a:lnTo>
                <a:lnTo>
                  <a:pt x="86701" y="1690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7" name="Freeform: Shape 666">
            <a:extLst>
              <a:ext uri="{FF2B5EF4-FFF2-40B4-BE49-F238E27FC236}">
                <a16:creationId xmlns:a16="http://schemas.microsoft.com/office/drawing/2014/main" id="{A4690F45-888E-200E-46B7-E0DECAC38E27}"/>
              </a:ext>
            </a:extLst>
          </p:cNvPr>
          <p:cNvSpPr/>
          <p:nvPr/>
        </p:nvSpPr>
        <p:spPr>
          <a:xfrm>
            <a:off x="4591455" y="6962248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0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0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8" name="Freeform: Shape 667">
            <a:extLst>
              <a:ext uri="{FF2B5EF4-FFF2-40B4-BE49-F238E27FC236}">
                <a16:creationId xmlns:a16="http://schemas.microsoft.com/office/drawing/2014/main" id="{E1948BDC-E88D-581B-CAE6-327B05BEC1E9}"/>
              </a:ext>
            </a:extLst>
          </p:cNvPr>
          <p:cNvSpPr/>
          <p:nvPr/>
        </p:nvSpPr>
        <p:spPr>
          <a:xfrm>
            <a:off x="9254658" y="8026594"/>
            <a:ext cx="437744" cy="548914"/>
          </a:xfrm>
          <a:custGeom>
            <a:avLst/>
            <a:gdLst>
              <a:gd name="connsiteX0" fmla="*/ 86700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0 h 548914"/>
              <a:gd name="connsiteX3" fmla="*/ 0 w 437744"/>
              <a:gd name="connsiteY3" fmla="*/ 548914 h 548914"/>
              <a:gd name="connsiteX4" fmla="*/ 86700 w 437744"/>
              <a:gd name="connsiteY4" fmla="*/ 169054 h 548914"/>
              <a:gd name="connsiteX5" fmla="*/ 8670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0" y="169054"/>
                </a:moveTo>
                <a:lnTo>
                  <a:pt x="437745" y="0"/>
                </a:lnTo>
                <a:lnTo>
                  <a:pt x="351044" y="379860"/>
                </a:lnTo>
                <a:lnTo>
                  <a:pt x="0" y="548914"/>
                </a:lnTo>
                <a:lnTo>
                  <a:pt x="86700" y="169054"/>
                </a:lnTo>
                <a:lnTo>
                  <a:pt x="8670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9" name="Freeform: Shape 668">
            <a:extLst>
              <a:ext uri="{FF2B5EF4-FFF2-40B4-BE49-F238E27FC236}">
                <a16:creationId xmlns:a16="http://schemas.microsoft.com/office/drawing/2014/main" id="{CFAC042A-8B62-F1E7-D05C-F88A8F465FDC}"/>
              </a:ext>
            </a:extLst>
          </p:cNvPr>
          <p:cNvSpPr/>
          <p:nvPr/>
        </p:nvSpPr>
        <p:spPr>
          <a:xfrm>
            <a:off x="2273204" y="6793194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0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0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0" name="Freeform: Shape 669">
            <a:extLst>
              <a:ext uri="{FF2B5EF4-FFF2-40B4-BE49-F238E27FC236}">
                <a16:creationId xmlns:a16="http://schemas.microsoft.com/office/drawing/2014/main" id="{90823DC2-E36A-A0F7-AA0C-AC1A7E3775CF}"/>
              </a:ext>
            </a:extLst>
          </p:cNvPr>
          <p:cNvSpPr/>
          <p:nvPr/>
        </p:nvSpPr>
        <p:spPr>
          <a:xfrm>
            <a:off x="851856" y="6108709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5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5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1" name="Freeform: Shape 670">
            <a:extLst>
              <a:ext uri="{FF2B5EF4-FFF2-40B4-BE49-F238E27FC236}">
                <a16:creationId xmlns:a16="http://schemas.microsoft.com/office/drawing/2014/main" id="{6D5674FD-C2BA-3148-5280-2B91A52F4912}"/>
              </a:ext>
            </a:extLst>
          </p:cNvPr>
          <p:cNvSpPr/>
          <p:nvPr/>
        </p:nvSpPr>
        <p:spPr>
          <a:xfrm>
            <a:off x="-725720" y="6108709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5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5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2" name="Freeform: Shape 671">
            <a:extLst>
              <a:ext uri="{FF2B5EF4-FFF2-40B4-BE49-F238E27FC236}">
                <a16:creationId xmlns:a16="http://schemas.microsoft.com/office/drawing/2014/main" id="{AAD68C82-D5F1-EFB8-76EA-EB607BEE1CB3}"/>
              </a:ext>
            </a:extLst>
          </p:cNvPr>
          <p:cNvSpPr/>
          <p:nvPr/>
        </p:nvSpPr>
        <p:spPr>
          <a:xfrm>
            <a:off x="2624248" y="6793194"/>
            <a:ext cx="437744" cy="548914"/>
          </a:xfrm>
          <a:custGeom>
            <a:avLst/>
            <a:gdLst>
              <a:gd name="connsiteX0" fmla="*/ 0 w 437744"/>
              <a:gd name="connsiteY0" fmla="*/ 379860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0 h 548914"/>
              <a:gd name="connsiteX5" fmla="*/ 0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0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3" name="Freeform: Shape 672">
            <a:extLst>
              <a:ext uri="{FF2B5EF4-FFF2-40B4-BE49-F238E27FC236}">
                <a16:creationId xmlns:a16="http://schemas.microsoft.com/office/drawing/2014/main" id="{E2841467-6470-C220-4123-0B6943078FB8}"/>
              </a:ext>
            </a:extLst>
          </p:cNvPr>
          <p:cNvSpPr/>
          <p:nvPr/>
        </p:nvSpPr>
        <p:spPr>
          <a:xfrm>
            <a:off x="3850781" y="6962248"/>
            <a:ext cx="437744" cy="548914"/>
          </a:xfrm>
          <a:custGeom>
            <a:avLst/>
            <a:gdLst>
              <a:gd name="connsiteX0" fmla="*/ 0 w 437744"/>
              <a:gd name="connsiteY0" fmla="*/ 379860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0 h 548914"/>
              <a:gd name="connsiteX5" fmla="*/ 0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0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4" name="Freeform: Shape 673">
            <a:extLst>
              <a:ext uri="{FF2B5EF4-FFF2-40B4-BE49-F238E27FC236}">
                <a16:creationId xmlns:a16="http://schemas.microsoft.com/office/drawing/2014/main" id="{9AACCEEF-F657-4927-BEE2-442EED8B8A80}"/>
              </a:ext>
            </a:extLst>
          </p:cNvPr>
          <p:cNvSpPr/>
          <p:nvPr/>
        </p:nvSpPr>
        <p:spPr>
          <a:xfrm>
            <a:off x="1202900" y="6108709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5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5" name="Freeform: Shape 674">
            <a:extLst>
              <a:ext uri="{FF2B5EF4-FFF2-40B4-BE49-F238E27FC236}">
                <a16:creationId xmlns:a16="http://schemas.microsoft.com/office/drawing/2014/main" id="{A0D45BF6-7A35-89F9-36C6-81FE12D9EE07}"/>
              </a:ext>
            </a:extLst>
          </p:cNvPr>
          <p:cNvSpPr/>
          <p:nvPr/>
        </p:nvSpPr>
        <p:spPr>
          <a:xfrm>
            <a:off x="5029200" y="7342108"/>
            <a:ext cx="437744" cy="548914"/>
          </a:xfrm>
          <a:custGeom>
            <a:avLst/>
            <a:gdLst>
              <a:gd name="connsiteX0" fmla="*/ 0 w 437744"/>
              <a:gd name="connsiteY0" fmla="*/ 379860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0 h 548914"/>
              <a:gd name="connsiteX5" fmla="*/ 0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0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6" name="Freeform: Shape 675">
            <a:extLst>
              <a:ext uri="{FF2B5EF4-FFF2-40B4-BE49-F238E27FC236}">
                <a16:creationId xmlns:a16="http://schemas.microsoft.com/office/drawing/2014/main" id="{82019459-8E90-255F-8F5F-8F6190FCD26F}"/>
              </a:ext>
            </a:extLst>
          </p:cNvPr>
          <p:cNvSpPr/>
          <p:nvPr/>
        </p:nvSpPr>
        <p:spPr>
          <a:xfrm>
            <a:off x="-374676" y="6108709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5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7" name="Freeform: Shape 676">
            <a:extLst>
              <a:ext uri="{FF2B5EF4-FFF2-40B4-BE49-F238E27FC236}">
                <a16:creationId xmlns:a16="http://schemas.microsoft.com/office/drawing/2014/main" id="{84C9D3BC-00C5-22C2-A587-ADEB74B818B0}"/>
              </a:ext>
            </a:extLst>
          </p:cNvPr>
          <p:cNvSpPr/>
          <p:nvPr/>
        </p:nvSpPr>
        <p:spPr>
          <a:xfrm>
            <a:off x="6606777" y="7342108"/>
            <a:ext cx="437744" cy="548914"/>
          </a:xfrm>
          <a:custGeom>
            <a:avLst/>
            <a:gdLst>
              <a:gd name="connsiteX0" fmla="*/ 0 w 437744"/>
              <a:gd name="connsiteY0" fmla="*/ 379860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0 h 548914"/>
              <a:gd name="connsiteX5" fmla="*/ 0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0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8" name="Freeform: Shape 677">
            <a:extLst>
              <a:ext uri="{FF2B5EF4-FFF2-40B4-BE49-F238E27FC236}">
                <a16:creationId xmlns:a16="http://schemas.microsoft.com/office/drawing/2014/main" id="{0AD6CEE7-25DC-EA3B-3C27-0349361B8E51}"/>
              </a:ext>
            </a:extLst>
          </p:cNvPr>
          <p:cNvSpPr/>
          <p:nvPr/>
        </p:nvSpPr>
        <p:spPr>
          <a:xfrm>
            <a:off x="-1796024" y="5424224"/>
            <a:ext cx="437744" cy="548914"/>
          </a:xfrm>
          <a:custGeom>
            <a:avLst/>
            <a:gdLst>
              <a:gd name="connsiteX0" fmla="*/ 0 w 437744"/>
              <a:gd name="connsiteY0" fmla="*/ 379860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0 h 548914"/>
              <a:gd name="connsiteX5" fmla="*/ 0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0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9" name="Freeform: Shape 678">
            <a:extLst>
              <a:ext uri="{FF2B5EF4-FFF2-40B4-BE49-F238E27FC236}">
                <a16:creationId xmlns:a16="http://schemas.microsoft.com/office/drawing/2014/main" id="{A6C6D1BB-A297-E6A0-DE24-743DFFB90B84}"/>
              </a:ext>
            </a:extLst>
          </p:cNvPr>
          <p:cNvSpPr/>
          <p:nvPr/>
        </p:nvSpPr>
        <p:spPr>
          <a:xfrm>
            <a:off x="8028125" y="8026594"/>
            <a:ext cx="437744" cy="548914"/>
          </a:xfrm>
          <a:custGeom>
            <a:avLst/>
            <a:gdLst>
              <a:gd name="connsiteX0" fmla="*/ 0 w 437744"/>
              <a:gd name="connsiteY0" fmla="*/ 379860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0 h 548914"/>
              <a:gd name="connsiteX5" fmla="*/ 0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0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0" name="Freeform: Shape 679">
            <a:extLst>
              <a:ext uri="{FF2B5EF4-FFF2-40B4-BE49-F238E27FC236}">
                <a16:creationId xmlns:a16="http://schemas.microsoft.com/office/drawing/2014/main" id="{3F359D5D-88F7-8BE4-A2B5-EEFBFC7087E4}"/>
              </a:ext>
            </a:extLst>
          </p:cNvPr>
          <p:cNvSpPr/>
          <p:nvPr/>
        </p:nvSpPr>
        <p:spPr>
          <a:xfrm>
            <a:off x="9605702" y="8026594"/>
            <a:ext cx="437744" cy="548914"/>
          </a:xfrm>
          <a:custGeom>
            <a:avLst/>
            <a:gdLst>
              <a:gd name="connsiteX0" fmla="*/ 0 w 437744"/>
              <a:gd name="connsiteY0" fmla="*/ 379860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0 h 548914"/>
              <a:gd name="connsiteX5" fmla="*/ 0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0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1" name="Freeform: Shape 680">
            <a:extLst>
              <a:ext uri="{FF2B5EF4-FFF2-40B4-BE49-F238E27FC236}">
                <a16:creationId xmlns:a16="http://schemas.microsoft.com/office/drawing/2014/main" id="{01563102-9627-D1A9-A525-DB2003E1896A}"/>
              </a:ext>
            </a:extLst>
          </p:cNvPr>
          <p:cNvSpPr/>
          <p:nvPr/>
        </p:nvSpPr>
        <p:spPr>
          <a:xfrm>
            <a:off x="-812421" y="5897902"/>
            <a:ext cx="173401" cy="759721"/>
          </a:xfrm>
          <a:custGeom>
            <a:avLst/>
            <a:gdLst>
              <a:gd name="connsiteX0" fmla="*/ 0 w 173401"/>
              <a:gd name="connsiteY0" fmla="*/ 379860 h 759721"/>
              <a:gd name="connsiteX1" fmla="*/ 86701 w 173401"/>
              <a:gd name="connsiteY1" fmla="*/ 0 h 759721"/>
              <a:gd name="connsiteX2" fmla="*/ 173401 w 173401"/>
              <a:gd name="connsiteY2" fmla="*/ 379860 h 759721"/>
              <a:gd name="connsiteX3" fmla="*/ 86701 w 173401"/>
              <a:gd name="connsiteY3" fmla="*/ 759721 h 759721"/>
              <a:gd name="connsiteX4" fmla="*/ 0 w 173401"/>
              <a:gd name="connsiteY4" fmla="*/ 379860 h 759721"/>
              <a:gd name="connsiteX5" fmla="*/ 0 w 173401"/>
              <a:gd name="connsiteY5" fmla="*/ 379860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0"/>
                </a:moveTo>
                <a:lnTo>
                  <a:pt x="86701" y="0"/>
                </a:lnTo>
                <a:lnTo>
                  <a:pt x="173401" y="379860"/>
                </a:lnTo>
                <a:lnTo>
                  <a:pt x="86701" y="759721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2" name="Freeform: Shape 681">
            <a:extLst>
              <a:ext uri="{FF2B5EF4-FFF2-40B4-BE49-F238E27FC236}">
                <a16:creationId xmlns:a16="http://schemas.microsoft.com/office/drawing/2014/main" id="{F52CF938-895C-249A-7452-C4F48EDCA19F}"/>
              </a:ext>
            </a:extLst>
          </p:cNvPr>
          <p:cNvSpPr/>
          <p:nvPr/>
        </p:nvSpPr>
        <p:spPr>
          <a:xfrm>
            <a:off x="1943574" y="6277762"/>
            <a:ext cx="173401" cy="759721"/>
          </a:xfrm>
          <a:custGeom>
            <a:avLst/>
            <a:gdLst>
              <a:gd name="connsiteX0" fmla="*/ 0 w 173401"/>
              <a:gd name="connsiteY0" fmla="*/ 379861 h 759721"/>
              <a:gd name="connsiteX1" fmla="*/ 86701 w 173401"/>
              <a:gd name="connsiteY1" fmla="*/ 0 h 759721"/>
              <a:gd name="connsiteX2" fmla="*/ 173401 w 173401"/>
              <a:gd name="connsiteY2" fmla="*/ 379861 h 759721"/>
              <a:gd name="connsiteX3" fmla="*/ 86701 w 173401"/>
              <a:gd name="connsiteY3" fmla="*/ 759722 h 759721"/>
              <a:gd name="connsiteX4" fmla="*/ 0 w 173401"/>
              <a:gd name="connsiteY4" fmla="*/ 379861 h 759721"/>
              <a:gd name="connsiteX5" fmla="*/ 0 w 173401"/>
              <a:gd name="connsiteY5" fmla="*/ 379861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1"/>
                </a:moveTo>
                <a:lnTo>
                  <a:pt x="86701" y="0"/>
                </a:lnTo>
                <a:lnTo>
                  <a:pt x="173401" y="379861"/>
                </a:lnTo>
                <a:lnTo>
                  <a:pt x="86701" y="759722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3" name="Freeform: Shape 682">
            <a:extLst>
              <a:ext uri="{FF2B5EF4-FFF2-40B4-BE49-F238E27FC236}">
                <a16:creationId xmlns:a16="http://schemas.microsoft.com/office/drawing/2014/main" id="{2A087E63-3CCD-D521-7D5D-527620838068}"/>
              </a:ext>
            </a:extLst>
          </p:cNvPr>
          <p:cNvSpPr/>
          <p:nvPr/>
        </p:nvSpPr>
        <p:spPr>
          <a:xfrm>
            <a:off x="4942499" y="6962248"/>
            <a:ext cx="173401" cy="759720"/>
          </a:xfrm>
          <a:custGeom>
            <a:avLst/>
            <a:gdLst>
              <a:gd name="connsiteX0" fmla="*/ 0 w 173401"/>
              <a:gd name="connsiteY0" fmla="*/ 379860 h 759720"/>
              <a:gd name="connsiteX1" fmla="*/ 86701 w 173401"/>
              <a:gd name="connsiteY1" fmla="*/ 0 h 759720"/>
              <a:gd name="connsiteX2" fmla="*/ 173401 w 173401"/>
              <a:gd name="connsiteY2" fmla="*/ 379860 h 759720"/>
              <a:gd name="connsiteX3" fmla="*/ 86701 w 173401"/>
              <a:gd name="connsiteY3" fmla="*/ 759721 h 759720"/>
              <a:gd name="connsiteX4" fmla="*/ 0 w 173401"/>
              <a:gd name="connsiteY4" fmla="*/ 379860 h 759720"/>
              <a:gd name="connsiteX5" fmla="*/ 0 w 173401"/>
              <a:gd name="connsiteY5" fmla="*/ 379860 h 759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0">
                <a:moveTo>
                  <a:pt x="0" y="379860"/>
                </a:moveTo>
                <a:lnTo>
                  <a:pt x="86701" y="0"/>
                </a:lnTo>
                <a:lnTo>
                  <a:pt x="173401" y="379860"/>
                </a:lnTo>
                <a:lnTo>
                  <a:pt x="86701" y="759721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4" name="Freeform: Shape 683">
            <a:extLst>
              <a:ext uri="{FF2B5EF4-FFF2-40B4-BE49-F238E27FC236}">
                <a16:creationId xmlns:a16="http://schemas.microsoft.com/office/drawing/2014/main" id="{E427BB0C-162B-2324-498D-C8C36FF92A0C}"/>
              </a:ext>
            </a:extLst>
          </p:cNvPr>
          <p:cNvSpPr/>
          <p:nvPr/>
        </p:nvSpPr>
        <p:spPr>
          <a:xfrm>
            <a:off x="7941424" y="7646732"/>
            <a:ext cx="173401" cy="759721"/>
          </a:xfrm>
          <a:custGeom>
            <a:avLst/>
            <a:gdLst>
              <a:gd name="connsiteX0" fmla="*/ 0 w 173401"/>
              <a:gd name="connsiteY0" fmla="*/ 379861 h 759721"/>
              <a:gd name="connsiteX1" fmla="*/ 86700 w 173401"/>
              <a:gd name="connsiteY1" fmla="*/ 0 h 759721"/>
              <a:gd name="connsiteX2" fmla="*/ 173401 w 173401"/>
              <a:gd name="connsiteY2" fmla="*/ 379861 h 759721"/>
              <a:gd name="connsiteX3" fmla="*/ 86700 w 173401"/>
              <a:gd name="connsiteY3" fmla="*/ 759722 h 759721"/>
              <a:gd name="connsiteX4" fmla="*/ 0 w 173401"/>
              <a:gd name="connsiteY4" fmla="*/ 379861 h 759721"/>
              <a:gd name="connsiteX5" fmla="*/ 0 w 173401"/>
              <a:gd name="connsiteY5" fmla="*/ 379861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1"/>
                </a:moveTo>
                <a:lnTo>
                  <a:pt x="86700" y="0"/>
                </a:lnTo>
                <a:lnTo>
                  <a:pt x="173401" y="379861"/>
                </a:lnTo>
                <a:lnTo>
                  <a:pt x="86700" y="759722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5" name="Freeform: Shape 684">
            <a:extLst>
              <a:ext uri="{FF2B5EF4-FFF2-40B4-BE49-F238E27FC236}">
                <a16:creationId xmlns:a16="http://schemas.microsoft.com/office/drawing/2014/main" id="{1AD3D4C5-C70F-0888-E19D-3F5D752607CE}"/>
              </a:ext>
            </a:extLst>
          </p:cNvPr>
          <p:cNvSpPr/>
          <p:nvPr/>
        </p:nvSpPr>
        <p:spPr>
          <a:xfrm>
            <a:off x="9011728" y="8195647"/>
            <a:ext cx="329630" cy="684484"/>
          </a:xfrm>
          <a:custGeom>
            <a:avLst/>
            <a:gdLst>
              <a:gd name="connsiteX0" fmla="*/ 86701 w 329630"/>
              <a:gd name="connsiteY0" fmla="*/ 304624 h 684484"/>
              <a:gd name="connsiteX1" fmla="*/ 329631 w 329630"/>
              <a:gd name="connsiteY1" fmla="*/ 0 h 684484"/>
              <a:gd name="connsiteX2" fmla="*/ 242930 w 329630"/>
              <a:gd name="connsiteY2" fmla="*/ 379860 h 684484"/>
              <a:gd name="connsiteX3" fmla="*/ 0 w 329630"/>
              <a:gd name="connsiteY3" fmla="*/ 684485 h 684484"/>
              <a:gd name="connsiteX4" fmla="*/ 86701 w 329630"/>
              <a:gd name="connsiteY4" fmla="*/ 304624 h 684484"/>
              <a:gd name="connsiteX5" fmla="*/ 86701 w 329630"/>
              <a:gd name="connsiteY5" fmla="*/ 304624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86701" y="304624"/>
                </a:moveTo>
                <a:lnTo>
                  <a:pt x="329631" y="0"/>
                </a:lnTo>
                <a:lnTo>
                  <a:pt x="242930" y="379860"/>
                </a:lnTo>
                <a:lnTo>
                  <a:pt x="0" y="684485"/>
                </a:lnTo>
                <a:lnTo>
                  <a:pt x="86701" y="304624"/>
                </a:lnTo>
                <a:lnTo>
                  <a:pt x="86701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6" name="Freeform: Shape 685">
            <a:extLst>
              <a:ext uri="{FF2B5EF4-FFF2-40B4-BE49-F238E27FC236}">
                <a16:creationId xmlns:a16="http://schemas.microsoft.com/office/drawing/2014/main" id="{5E46CFC4-656E-36B4-55C6-09454E59C8CF}"/>
              </a:ext>
            </a:extLst>
          </p:cNvPr>
          <p:cNvSpPr/>
          <p:nvPr/>
        </p:nvSpPr>
        <p:spPr>
          <a:xfrm>
            <a:off x="6363847" y="7342108"/>
            <a:ext cx="329631" cy="684485"/>
          </a:xfrm>
          <a:custGeom>
            <a:avLst/>
            <a:gdLst>
              <a:gd name="connsiteX0" fmla="*/ 86701 w 329631"/>
              <a:gd name="connsiteY0" fmla="*/ 304624 h 684485"/>
              <a:gd name="connsiteX1" fmla="*/ 329631 w 329631"/>
              <a:gd name="connsiteY1" fmla="*/ 0 h 684485"/>
              <a:gd name="connsiteX2" fmla="*/ 242930 w 329631"/>
              <a:gd name="connsiteY2" fmla="*/ 379860 h 684485"/>
              <a:gd name="connsiteX3" fmla="*/ 0 w 329631"/>
              <a:gd name="connsiteY3" fmla="*/ 684485 h 684485"/>
              <a:gd name="connsiteX4" fmla="*/ 86701 w 329631"/>
              <a:gd name="connsiteY4" fmla="*/ 304624 h 684485"/>
              <a:gd name="connsiteX5" fmla="*/ 86701 w 329631"/>
              <a:gd name="connsiteY5" fmla="*/ 304624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1" h="684485">
                <a:moveTo>
                  <a:pt x="86701" y="304624"/>
                </a:moveTo>
                <a:lnTo>
                  <a:pt x="329631" y="0"/>
                </a:lnTo>
                <a:lnTo>
                  <a:pt x="242930" y="379860"/>
                </a:lnTo>
                <a:lnTo>
                  <a:pt x="0" y="684485"/>
                </a:lnTo>
                <a:lnTo>
                  <a:pt x="86701" y="304624"/>
                </a:lnTo>
                <a:lnTo>
                  <a:pt x="86701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7" name="Freeform: Shape 686">
            <a:extLst>
              <a:ext uri="{FF2B5EF4-FFF2-40B4-BE49-F238E27FC236}">
                <a16:creationId xmlns:a16="http://schemas.microsoft.com/office/drawing/2014/main" id="{22185BD4-90F2-61C0-E97C-E3A9C95230C9}"/>
              </a:ext>
            </a:extLst>
          </p:cNvPr>
          <p:cNvSpPr/>
          <p:nvPr/>
        </p:nvSpPr>
        <p:spPr>
          <a:xfrm>
            <a:off x="3364922" y="6657623"/>
            <a:ext cx="329630" cy="684484"/>
          </a:xfrm>
          <a:custGeom>
            <a:avLst/>
            <a:gdLst>
              <a:gd name="connsiteX0" fmla="*/ 86701 w 329630"/>
              <a:gd name="connsiteY0" fmla="*/ 304625 h 684484"/>
              <a:gd name="connsiteX1" fmla="*/ 329631 w 329630"/>
              <a:gd name="connsiteY1" fmla="*/ 0 h 684484"/>
              <a:gd name="connsiteX2" fmla="*/ 242930 w 329630"/>
              <a:gd name="connsiteY2" fmla="*/ 379861 h 684484"/>
              <a:gd name="connsiteX3" fmla="*/ 0 w 329630"/>
              <a:gd name="connsiteY3" fmla="*/ 684485 h 684484"/>
              <a:gd name="connsiteX4" fmla="*/ 86701 w 329630"/>
              <a:gd name="connsiteY4" fmla="*/ 304625 h 684484"/>
              <a:gd name="connsiteX5" fmla="*/ 86701 w 329630"/>
              <a:gd name="connsiteY5" fmla="*/ 304625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86701" y="304625"/>
                </a:moveTo>
                <a:lnTo>
                  <a:pt x="329631" y="0"/>
                </a:lnTo>
                <a:lnTo>
                  <a:pt x="242930" y="379861"/>
                </a:lnTo>
                <a:lnTo>
                  <a:pt x="0" y="684485"/>
                </a:lnTo>
                <a:lnTo>
                  <a:pt x="86701" y="304625"/>
                </a:lnTo>
                <a:lnTo>
                  <a:pt x="86701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8" name="Freeform: Shape 687">
            <a:extLst>
              <a:ext uri="{FF2B5EF4-FFF2-40B4-BE49-F238E27FC236}">
                <a16:creationId xmlns:a16="http://schemas.microsoft.com/office/drawing/2014/main" id="{D47EAF1F-3ABA-F68C-B697-A667C7AF5A19}"/>
              </a:ext>
            </a:extLst>
          </p:cNvPr>
          <p:cNvSpPr/>
          <p:nvPr/>
        </p:nvSpPr>
        <p:spPr>
          <a:xfrm>
            <a:off x="365996" y="5973138"/>
            <a:ext cx="329630" cy="684485"/>
          </a:xfrm>
          <a:custGeom>
            <a:avLst/>
            <a:gdLst>
              <a:gd name="connsiteX0" fmla="*/ 86701 w 329630"/>
              <a:gd name="connsiteY0" fmla="*/ 304625 h 684485"/>
              <a:gd name="connsiteX1" fmla="*/ 329631 w 329630"/>
              <a:gd name="connsiteY1" fmla="*/ 0 h 684485"/>
              <a:gd name="connsiteX2" fmla="*/ 242930 w 329630"/>
              <a:gd name="connsiteY2" fmla="*/ 379861 h 684485"/>
              <a:gd name="connsiteX3" fmla="*/ 0 w 329630"/>
              <a:gd name="connsiteY3" fmla="*/ 684485 h 684485"/>
              <a:gd name="connsiteX4" fmla="*/ 86701 w 329630"/>
              <a:gd name="connsiteY4" fmla="*/ 304625 h 684485"/>
              <a:gd name="connsiteX5" fmla="*/ 86701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04625"/>
                </a:moveTo>
                <a:lnTo>
                  <a:pt x="329631" y="0"/>
                </a:lnTo>
                <a:lnTo>
                  <a:pt x="242930" y="379861"/>
                </a:lnTo>
                <a:lnTo>
                  <a:pt x="0" y="684485"/>
                </a:lnTo>
                <a:lnTo>
                  <a:pt x="86701" y="304625"/>
                </a:lnTo>
                <a:lnTo>
                  <a:pt x="86701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9" name="Freeform: Shape 688">
            <a:extLst>
              <a:ext uri="{FF2B5EF4-FFF2-40B4-BE49-F238E27FC236}">
                <a16:creationId xmlns:a16="http://schemas.microsoft.com/office/drawing/2014/main" id="{D426D283-FA28-D630-495E-467D8E426174}"/>
              </a:ext>
            </a:extLst>
          </p:cNvPr>
          <p:cNvSpPr/>
          <p:nvPr/>
        </p:nvSpPr>
        <p:spPr>
          <a:xfrm>
            <a:off x="2030274" y="-423247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0" name="Freeform: Shape 689">
            <a:extLst>
              <a:ext uri="{FF2B5EF4-FFF2-40B4-BE49-F238E27FC236}">
                <a16:creationId xmlns:a16="http://schemas.microsoft.com/office/drawing/2014/main" id="{41D98D9F-DAFC-8307-8E5A-53157778CE6F}"/>
              </a:ext>
            </a:extLst>
          </p:cNvPr>
          <p:cNvSpPr/>
          <p:nvPr/>
        </p:nvSpPr>
        <p:spPr>
          <a:xfrm>
            <a:off x="3607852" y="-423247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1" name="Freeform: Shape 690">
            <a:extLst>
              <a:ext uri="{FF2B5EF4-FFF2-40B4-BE49-F238E27FC236}">
                <a16:creationId xmlns:a16="http://schemas.microsoft.com/office/drawing/2014/main" id="{9FC1B742-F541-62A3-68A8-501C04801D84}"/>
              </a:ext>
            </a:extLst>
          </p:cNvPr>
          <p:cNvSpPr/>
          <p:nvPr/>
        </p:nvSpPr>
        <p:spPr>
          <a:xfrm>
            <a:off x="608926" y="-1107732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2" name="Freeform: Shape 691">
            <a:extLst>
              <a:ext uri="{FF2B5EF4-FFF2-40B4-BE49-F238E27FC236}">
                <a16:creationId xmlns:a16="http://schemas.microsoft.com/office/drawing/2014/main" id="{A98C6BAE-D8C2-8F01-EB00-F2BB9449D623}"/>
              </a:ext>
            </a:extLst>
          </p:cNvPr>
          <p:cNvSpPr/>
          <p:nvPr/>
        </p:nvSpPr>
        <p:spPr>
          <a:xfrm>
            <a:off x="5418829" y="261237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3" name="Freeform: Shape 692">
            <a:extLst>
              <a:ext uri="{FF2B5EF4-FFF2-40B4-BE49-F238E27FC236}">
                <a16:creationId xmlns:a16="http://schemas.microsoft.com/office/drawing/2014/main" id="{14F0822A-0B57-6818-70EC-D55B2D6F89B2}"/>
              </a:ext>
            </a:extLst>
          </p:cNvPr>
          <p:cNvSpPr/>
          <p:nvPr/>
        </p:nvSpPr>
        <p:spPr>
          <a:xfrm>
            <a:off x="7347450" y="430291"/>
            <a:ext cx="437744" cy="548914"/>
          </a:xfrm>
          <a:custGeom>
            <a:avLst/>
            <a:gdLst>
              <a:gd name="connsiteX0" fmla="*/ 86700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0 w 437744"/>
              <a:gd name="connsiteY4" fmla="*/ 169054 h 548914"/>
              <a:gd name="connsiteX5" fmla="*/ 8670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0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0" y="169054"/>
                </a:lnTo>
                <a:lnTo>
                  <a:pt x="8670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4" name="Freeform: Shape 693">
            <a:extLst>
              <a:ext uri="{FF2B5EF4-FFF2-40B4-BE49-F238E27FC236}">
                <a16:creationId xmlns:a16="http://schemas.microsoft.com/office/drawing/2014/main" id="{ADB313CA-A4D3-0DC2-1112-A0EEE2A4490E}"/>
              </a:ext>
            </a:extLst>
          </p:cNvPr>
          <p:cNvSpPr/>
          <p:nvPr/>
        </p:nvSpPr>
        <p:spPr>
          <a:xfrm>
            <a:off x="8768798" y="1114776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5" name="Freeform: Shape 694">
            <a:extLst>
              <a:ext uri="{FF2B5EF4-FFF2-40B4-BE49-F238E27FC236}">
                <a16:creationId xmlns:a16="http://schemas.microsoft.com/office/drawing/2014/main" id="{824B2277-2D05-7023-6C7B-74DEC580E3BD}"/>
              </a:ext>
            </a:extLst>
          </p:cNvPr>
          <p:cNvSpPr/>
          <p:nvPr/>
        </p:nvSpPr>
        <p:spPr>
          <a:xfrm>
            <a:off x="10346375" y="1114776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6" name="Freeform: Shape 695">
            <a:extLst>
              <a:ext uri="{FF2B5EF4-FFF2-40B4-BE49-F238E27FC236}">
                <a16:creationId xmlns:a16="http://schemas.microsoft.com/office/drawing/2014/main" id="{BB8363B7-B79B-79F6-C628-EF2989B3C606}"/>
              </a:ext>
            </a:extLst>
          </p:cNvPr>
          <p:cNvSpPr/>
          <p:nvPr/>
        </p:nvSpPr>
        <p:spPr>
          <a:xfrm>
            <a:off x="6012803" y="565861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7" name="Freeform: Shape 696">
            <a:extLst>
              <a:ext uri="{FF2B5EF4-FFF2-40B4-BE49-F238E27FC236}">
                <a16:creationId xmlns:a16="http://schemas.microsoft.com/office/drawing/2014/main" id="{E95F34C1-FE04-9D30-5ACC-9110D0A10283}"/>
              </a:ext>
            </a:extLst>
          </p:cNvPr>
          <p:cNvSpPr/>
          <p:nvPr/>
        </p:nvSpPr>
        <p:spPr>
          <a:xfrm>
            <a:off x="6996406" y="430291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8" name="Freeform: Shape 697">
            <a:extLst>
              <a:ext uri="{FF2B5EF4-FFF2-40B4-BE49-F238E27FC236}">
                <a16:creationId xmlns:a16="http://schemas.microsoft.com/office/drawing/2014/main" id="{BE78CEE7-D795-A9D9-FBE3-C1185882ED97}"/>
              </a:ext>
            </a:extLst>
          </p:cNvPr>
          <p:cNvSpPr/>
          <p:nvPr/>
        </p:nvSpPr>
        <p:spPr>
          <a:xfrm>
            <a:off x="4591455" y="-118623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9" name="Freeform: Shape 698">
            <a:extLst>
              <a:ext uri="{FF2B5EF4-FFF2-40B4-BE49-F238E27FC236}">
                <a16:creationId xmlns:a16="http://schemas.microsoft.com/office/drawing/2014/main" id="{1CD8A115-FBB6-918C-6977-573E2E0D2E1B}"/>
              </a:ext>
            </a:extLst>
          </p:cNvPr>
          <p:cNvSpPr/>
          <p:nvPr/>
        </p:nvSpPr>
        <p:spPr>
          <a:xfrm>
            <a:off x="8417755" y="1114776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0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0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0" name="Freeform: Shape 699">
            <a:extLst>
              <a:ext uri="{FF2B5EF4-FFF2-40B4-BE49-F238E27FC236}">
                <a16:creationId xmlns:a16="http://schemas.microsoft.com/office/drawing/2014/main" id="{FC4C04F1-6530-7BEB-4D95-E51510A765EB}"/>
              </a:ext>
            </a:extLst>
          </p:cNvPr>
          <p:cNvSpPr/>
          <p:nvPr/>
        </p:nvSpPr>
        <p:spPr>
          <a:xfrm>
            <a:off x="3013878" y="-118623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1" name="Freeform: Shape 700">
            <a:extLst>
              <a:ext uri="{FF2B5EF4-FFF2-40B4-BE49-F238E27FC236}">
                <a16:creationId xmlns:a16="http://schemas.microsoft.com/office/drawing/2014/main" id="{98E4BAEF-111C-AF28-FACD-C5FB75437866}"/>
              </a:ext>
            </a:extLst>
          </p:cNvPr>
          <p:cNvSpPr/>
          <p:nvPr/>
        </p:nvSpPr>
        <p:spPr>
          <a:xfrm>
            <a:off x="9995332" y="1114776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0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0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2" name="Freeform: Shape 701">
            <a:extLst>
              <a:ext uri="{FF2B5EF4-FFF2-40B4-BE49-F238E27FC236}">
                <a16:creationId xmlns:a16="http://schemas.microsoft.com/office/drawing/2014/main" id="{42D10145-3350-2A47-EB75-0B3D4E07F495}"/>
              </a:ext>
            </a:extLst>
          </p:cNvPr>
          <p:cNvSpPr/>
          <p:nvPr/>
        </p:nvSpPr>
        <p:spPr>
          <a:xfrm>
            <a:off x="1592530" y="-803108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3" name="Freeform: Shape 702">
            <a:extLst>
              <a:ext uri="{FF2B5EF4-FFF2-40B4-BE49-F238E27FC236}">
                <a16:creationId xmlns:a16="http://schemas.microsoft.com/office/drawing/2014/main" id="{CAFE41E2-AE60-E4FB-568C-6DF8E63F7B14}"/>
              </a:ext>
            </a:extLst>
          </p:cNvPr>
          <p:cNvSpPr/>
          <p:nvPr/>
        </p:nvSpPr>
        <p:spPr>
          <a:xfrm>
            <a:off x="11329979" y="1419400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4" name="Freeform: Shape 703">
            <a:extLst>
              <a:ext uri="{FF2B5EF4-FFF2-40B4-BE49-F238E27FC236}">
                <a16:creationId xmlns:a16="http://schemas.microsoft.com/office/drawing/2014/main" id="{7939E500-EF20-0620-59A0-093844A50615}"/>
              </a:ext>
            </a:extLst>
          </p:cNvPr>
          <p:cNvSpPr/>
          <p:nvPr/>
        </p:nvSpPr>
        <p:spPr>
          <a:xfrm>
            <a:off x="257882" y="-1107732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5" name="Freeform: Shape 704">
            <a:extLst>
              <a:ext uri="{FF2B5EF4-FFF2-40B4-BE49-F238E27FC236}">
                <a16:creationId xmlns:a16="http://schemas.microsoft.com/office/drawing/2014/main" id="{09C598F6-855D-AED5-E0E7-C6DF9262B679}"/>
              </a:ext>
            </a:extLst>
          </p:cNvPr>
          <p:cNvSpPr/>
          <p:nvPr/>
        </p:nvSpPr>
        <p:spPr>
          <a:xfrm>
            <a:off x="11681023" y="1588454"/>
            <a:ext cx="173401" cy="759721"/>
          </a:xfrm>
          <a:custGeom>
            <a:avLst/>
            <a:gdLst>
              <a:gd name="connsiteX0" fmla="*/ 0 w 173401"/>
              <a:gd name="connsiteY0" fmla="*/ 379861 h 759721"/>
              <a:gd name="connsiteX1" fmla="*/ 86700 w 173401"/>
              <a:gd name="connsiteY1" fmla="*/ 0 h 759721"/>
              <a:gd name="connsiteX2" fmla="*/ 173401 w 173401"/>
              <a:gd name="connsiteY2" fmla="*/ 379861 h 759721"/>
              <a:gd name="connsiteX3" fmla="*/ 86700 w 173401"/>
              <a:gd name="connsiteY3" fmla="*/ 759721 h 759721"/>
              <a:gd name="connsiteX4" fmla="*/ 0 w 173401"/>
              <a:gd name="connsiteY4" fmla="*/ 379861 h 759721"/>
              <a:gd name="connsiteX5" fmla="*/ 0 w 173401"/>
              <a:gd name="connsiteY5" fmla="*/ 379861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1"/>
                </a:moveTo>
                <a:lnTo>
                  <a:pt x="86700" y="0"/>
                </a:lnTo>
                <a:lnTo>
                  <a:pt x="173401" y="379861"/>
                </a:lnTo>
                <a:lnTo>
                  <a:pt x="86700" y="75972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6" name="Freeform: Shape 705">
            <a:extLst>
              <a:ext uri="{FF2B5EF4-FFF2-40B4-BE49-F238E27FC236}">
                <a16:creationId xmlns:a16="http://schemas.microsoft.com/office/drawing/2014/main" id="{C13A1B45-D503-9A85-DCED-5ACEC882AC0C}"/>
              </a:ext>
            </a:extLst>
          </p:cNvPr>
          <p:cNvSpPr/>
          <p:nvPr/>
        </p:nvSpPr>
        <p:spPr>
          <a:xfrm>
            <a:off x="7941424" y="734915"/>
            <a:ext cx="173401" cy="759721"/>
          </a:xfrm>
          <a:custGeom>
            <a:avLst/>
            <a:gdLst>
              <a:gd name="connsiteX0" fmla="*/ 0 w 173401"/>
              <a:gd name="connsiteY0" fmla="*/ 379861 h 759721"/>
              <a:gd name="connsiteX1" fmla="*/ 86700 w 173401"/>
              <a:gd name="connsiteY1" fmla="*/ 0 h 759721"/>
              <a:gd name="connsiteX2" fmla="*/ 173401 w 173401"/>
              <a:gd name="connsiteY2" fmla="*/ 379861 h 759721"/>
              <a:gd name="connsiteX3" fmla="*/ 86700 w 173401"/>
              <a:gd name="connsiteY3" fmla="*/ 759721 h 759721"/>
              <a:gd name="connsiteX4" fmla="*/ 0 w 173401"/>
              <a:gd name="connsiteY4" fmla="*/ 379861 h 759721"/>
              <a:gd name="connsiteX5" fmla="*/ 0 w 173401"/>
              <a:gd name="connsiteY5" fmla="*/ 379861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1"/>
                </a:moveTo>
                <a:lnTo>
                  <a:pt x="86700" y="0"/>
                </a:lnTo>
                <a:lnTo>
                  <a:pt x="173401" y="379861"/>
                </a:lnTo>
                <a:lnTo>
                  <a:pt x="86700" y="75972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7" name="Freeform: Shape 706">
            <a:extLst>
              <a:ext uri="{FF2B5EF4-FFF2-40B4-BE49-F238E27FC236}">
                <a16:creationId xmlns:a16="http://schemas.microsoft.com/office/drawing/2014/main" id="{BC248CF8-45DF-D4C3-4022-E9601A6B36C1}"/>
              </a:ext>
            </a:extLst>
          </p:cNvPr>
          <p:cNvSpPr/>
          <p:nvPr/>
        </p:nvSpPr>
        <p:spPr>
          <a:xfrm>
            <a:off x="4942499" y="50430"/>
            <a:ext cx="173401" cy="759721"/>
          </a:xfrm>
          <a:custGeom>
            <a:avLst/>
            <a:gdLst>
              <a:gd name="connsiteX0" fmla="*/ 0 w 173401"/>
              <a:gd name="connsiteY0" fmla="*/ 379861 h 759721"/>
              <a:gd name="connsiteX1" fmla="*/ 86701 w 173401"/>
              <a:gd name="connsiteY1" fmla="*/ 0 h 759721"/>
              <a:gd name="connsiteX2" fmla="*/ 173401 w 173401"/>
              <a:gd name="connsiteY2" fmla="*/ 379861 h 759721"/>
              <a:gd name="connsiteX3" fmla="*/ 86701 w 173401"/>
              <a:gd name="connsiteY3" fmla="*/ 759721 h 759721"/>
              <a:gd name="connsiteX4" fmla="*/ 0 w 173401"/>
              <a:gd name="connsiteY4" fmla="*/ 379861 h 759721"/>
              <a:gd name="connsiteX5" fmla="*/ 0 w 173401"/>
              <a:gd name="connsiteY5" fmla="*/ 379861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1"/>
                </a:moveTo>
                <a:lnTo>
                  <a:pt x="86701" y="0"/>
                </a:lnTo>
                <a:lnTo>
                  <a:pt x="173401" y="379861"/>
                </a:lnTo>
                <a:lnTo>
                  <a:pt x="86701" y="75972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8" name="Freeform: Shape 707">
            <a:extLst>
              <a:ext uri="{FF2B5EF4-FFF2-40B4-BE49-F238E27FC236}">
                <a16:creationId xmlns:a16="http://schemas.microsoft.com/office/drawing/2014/main" id="{13B26AEB-47C0-9A4D-17C6-B1783E36A69F}"/>
              </a:ext>
            </a:extLst>
          </p:cNvPr>
          <p:cNvSpPr/>
          <p:nvPr/>
        </p:nvSpPr>
        <p:spPr>
          <a:xfrm>
            <a:off x="1943574" y="-634054"/>
            <a:ext cx="173401" cy="759721"/>
          </a:xfrm>
          <a:custGeom>
            <a:avLst/>
            <a:gdLst>
              <a:gd name="connsiteX0" fmla="*/ 0 w 173401"/>
              <a:gd name="connsiteY0" fmla="*/ 379861 h 759721"/>
              <a:gd name="connsiteX1" fmla="*/ 86701 w 173401"/>
              <a:gd name="connsiteY1" fmla="*/ 0 h 759721"/>
              <a:gd name="connsiteX2" fmla="*/ 173401 w 173401"/>
              <a:gd name="connsiteY2" fmla="*/ 379861 h 759721"/>
              <a:gd name="connsiteX3" fmla="*/ 86701 w 173401"/>
              <a:gd name="connsiteY3" fmla="*/ 759721 h 759721"/>
              <a:gd name="connsiteX4" fmla="*/ 0 w 173401"/>
              <a:gd name="connsiteY4" fmla="*/ 379861 h 759721"/>
              <a:gd name="connsiteX5" fmla="*/ 0 w 173401"/>
              <a:gd name="connsiteY5" fmla="*/ 379861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1"/>
                </a:moveTo>
                <a:lnTo>
                  <a:pt x="86701" y="0"/>
                </a:lnTo>
                <a:lnTo>
                  <a:pt x="173401" y="379861"/>
                </a:lnTo>
                <a:lnTo>
                  <a:pt x="86701" y="75972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9" name="Freeform: Shape 708">
            <a:extLst>
              <a:ext uri="{FF2B5EF4-FFF2-40B4-BE49-F238E27FC236}">
                <a16:creationId xmlns:a16="http://schemas.microsoft.com/office/drawing/2014/main" id="{88C37023-50F5-6478-C972-BEF0524D7E6B}"/>
              </a:ext>
            </a:extLst>
          </p:cNvPr>
          <p:cNvSpPr/>
          <p:nvPr/>
        </p:nvSpPr>
        <p:spPr>
          <a:xfrm>
            <a:off x="-374676" y="-1107732"/>
            <a:ext cx="329630" cy="684485"/>
          </a:xfrm>
          <a:custGeom>
            <a:avLst/>
            <a:gdLst>
              <a:gd name="connsiteX0" fmla="*/ 86701 w 329630"/>
              <a:gd name="connsiteY0" fmla="*/ 304625 h 684485"/>
              <a:gd name="connsiteX1" fmla="*/ 329631 w 329630"/>
              <a:gd name="connsiteY1" fmla="*/ 0 h 684485"/>
              <a:gd name="connsiteX2" fmla="*/ 242930 w 329630"/>
              <a:gd name="connsiteY2" fmla="*/ 379861 h 684485"/>
              <a:gd name="connsiteX3" fmla="*/ 0 w 329630"/>
              <a:gd name="connsiteY3" fmla="*/ 684485 h 684485"/>
              <a:gd name="connsiteX4" fmla="*/ 86701 w 329630"/>
              <a:gd name="connsiteY4" fmla="*/ 304625 h 684485"/>
              <a:gd name="connsiteX5" fmla="*/ 86701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04625"/>
                </a:moveTo>
                <a:lnTo>
                  <a:pt x="329631" y="0"/>
                </a:lnTo>
                <a:lnTo>
                  <a:pt x="242930" y="379861"/>
                </a:lnTo>
                <a:lnTo>
                  <a:pt x="0" y="684485"/>
                </a:lnTo>
                <a:lnTo>
                  <a:pt x="86701" y="304625"/>
                </a:lnTo>
                <a:lnTo>
                  <a:pt x="86701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0" name="Freeform: Shape 709">
            <a:extLst>
              <a:ext uri="{FF2B5EF4-FFF2-40B4-BE49-F238E27FC236}">
                <a16:creationId xmlns:a16="http://schemas.microsoft.com/office/drawing/2014/main" id="{05406406-53B1-9DA4-2AAA-8A925985A232}"/>
              </a:ext>
            </a:extLst>
          </p:cNvPr>
          <p:cNvSpPr/>
          <p:nvPr/>
        </p:nvSpPr>
        <p:spPr>
          <a:xfrm>
            <a:off x="3364922" y="-254193"/>
            <a:ext cx="329630" cy="684485"/>
          </a:xfrm>
          <a:custGeom>
            <a:avLst/>
            <a:gdLst>
              <a:gd name="connsiteX0" fmla="*/ 86701 w 329630"/>
              <a:gd name="connsiteY0" fmla="*/ 304625 h 684485"/>
              <a:gd name="connsiteX1" fmla="*/ 329631 w 329630"/>
              <a:gd name="connsiteY1" fmla="*/ 0 h 684485"/>
              <a:gd name="connsiteX2" fmla="*/ 242930 w 329630"/>
              <a:gd name="connsiteY2" fmla="*/ 379861 h 684485"/>
              <a:gd name="connsiteX3" fmla="*/ 0 w 329630"/>
              <a:gd name="connsiteY3" fmla="*/ 684485 h 684485"/>
              <a:gd name="connsiteX4" fmla="*/ 86701 w 329630"/>
              <a:gd name="connsiteY4" fmla="*/ 304625 h 684485"/>
              <a:gd name="connsiteX5" fmla="*/ 86701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04625"/>
                </a:moveTo>
                <a:lnTo>
                  <a:pt x="329631" y="0"/>
                </a:lnTo>
                <a:lnTo>
                  <a:pt x="242930" y="379861"/>
                </a:lnTo>
                <a:lnTo>
                  <a:pt x="0" y="684485"/>
                </a:lnTo>
                <a:lnTo>
                  <a:pt x="86701" y="304625"/>
                </a:lnTo>
                <a:lnTo>
                  <a:pt x="86701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1" name="Freeform: Shape 710">
            <a:extLst>
              <a:ext uri="{FF2B5EF4-FFF2-40B4-BE49-F238E27FC236}">
                <a16:creationId xmlns:a16="http://schemas.microsoft.com/office/drawing/2014/main" id="{29866DB4-6532-F052-2228-BF2F26CF53E8}"/>
              </a:ext>
            </a:extLst>
          </p:cNvPr>
          <p:cNvSpPr/>
          <p:nvPr/>
        </p:nvSpPr>
        <p:spPr>
          <a:xfrm>
            <a:off x="6363847" y="430291"/>
            <a:ext cx="329631" cy="684485"/>
          </a:xfrm>
          <a:custGeom>
            <a:avLst/>
            <a:gdLst>
              <a:gd name="connsiteX0" fmla="*/ 86701 w 329631"/>
              <a:gd name="connsiteY0" fmla="*/ 304625 h 684485"/>
              <a:gd name="connsiteX1" fmla="*/ 329631 w 329631"/>
              <a:gd name="connsiteY1" fmla="*/ 0 h 684485"/>
              <a:gd name="connsiteX2" fmla="*/ 242930 w 329631"/>
              <a:gd name="connsiteY2" fmla="*/ 379861 h 684485"/>
              <a:gd name="connsiteX3" fmla="*/ 0 w 329631"/>
              <a:gd name="connsiteY3" fmla="*/ 684485 h 684485"/>
              <a:gd name="connsiteX4" fmla="*/ 86701 w 329631"/>
              <a:gd name="connsiteY4" fmla="*/ 304625 h 684485"/>
              <a:gd name="connsiteX5" fmla="*/ 86701 w 329631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1" h="684485">
                <a:moveTo>
                  <a:pt x="86701" y="304625"/>
                </a:moveTo>
                <a:lnTo>
                  <a:pt x="329631" y="0"/>
                </a:lnTo>
                <a:lnTo>
                  <a:pt x="242930" y="379861"/>
                </a:lnTo>
                <a:lnTo>
                  <a:pt x="0" y="684485"/>
                </a:lnTo>
                <a:lnTo>
                  <a:pt x="86701" y="304625"/>
                </a:lnTo>
                <a:lnTo>
                  <a:pt x="86701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2" name="Freeform: Shape 711">
            <a:extLst>
              <a:ext uri="{FF2B5EF4-FFF2-40B4-BE49-F238E27FC236}">
                <a16:creationId xmlns:a16="http://schemas.microsoft.com/office/drawing/2014/main" id="{F8AD63C0-A4F9-6A9E-00B9-266A7A94868A}"/>
              </a:ext>
            </a:extLst>
          </p:cNvPr>
          <p:cNvSpPr/>
          <p:nvPr/>
        </p:nvSpPr>
        <p:spPr>
          <a:xfrm>
            <a:off x="9362772" y="1114776"/>
            <a:ext cx="329630" cy="684485"/>
          </a:xfrm>
          <a:custGeom>
            <a:avLst/>
            <a:gdLst>
              <a:gd name="connsiteX0" fmla="*/ 86701 w 329630"/>
              <a:gd name="connsiteY0" fmla="*/ 304625 h 684485"/>
              <a:gd name="connsiteX1" fmla="*/ 329631 w 329630"/>
              <a:gd name="connsiteY1" fmla="*/ 0 h 684485"/>
              <a:gd name="connsiteX2" fmla="*/ 242930 w 329630"/>
              <a:gd name="connsiteY2" fmla="*/ 379861 h 684485"/>
              <a:gd name="connsiteX3" fmla="*/ 0 w 329630"/>
              <a:gd name="connsiteY3" fmla="*/ 684485 h 684485"/>
              <a:gd name="connsiteX4" fmla="*/ 86701 w 329630"/>
              <a:gd name="connsiteY4" fmla="*/ 304625 h 684485"/>
              <a:gd name="connsiteX5" fmla="*/ 86701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04625"/>
                </a:moveTo>
                <a:lnTo>
                  <a:pt x="329631" y="0"/>
                </a:lnTo>
                <a:lnTo>
                  <a:pt x="242930" y="379861"/>
                </a:lnTo>
                <a:lnTo>
                  <a:pt x="0" y="684485"/>
                </a:lnTo>
                <a:lnTo>
                  <a:pt x="86701" y="304625"/>
                </a:lnTo>
                <a:lnTo>
                  <a:pt x="86701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3" name="Freeform: Shape 712">
            <a:extLst>
              <a:ext uri="{FF2B5EF4-FFF2-40B4-BE49-F238E27FC236}">
                <a16:creationId xmlns:a16="http://schemas.microsoft.com/office/drawing/2014/main" id="{3EF38884-C4C9-9575-B9EE-41BA084E3F20}"/>
              </a:ext>
            </a:extLst>
          </p:cNvPr>
          <p:cNvSpPr/>
          <p:nvPr/>
        </p:nvSpPr>
        <p:spPr>
          <a:xfrm>
            <a:off x="4942499" y="8500272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0 h 548914"/>
              <a:gd name="connsiteX3" fmla="*/ 0 w 437744"/>
              <a:gd name="connsiteY3" fmla="*/ 548915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0"/>
                </a:lnTo>
                <a:lnTo>
                  <a:pt x="0" y="548915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4" name="Freeform: Shape 713">
            <a:extLst>
              <a:ext uri="{FF2B5EF4-FFF2-40B4-BE49-F238E27FC236}">
                <a16:creationId xmlns:a16="http://schemas.microsoft.com/office/drawing/2014/main" id="{999285D9-C5AA-B7CC-2B82-0EA61090DE0E}"/>
              </a:ext>
            </a:extLst>
          </p:cNvPr>
          <p:cNvSpPr/>
          <p:nvPr/>
        </p:nvSpPr>
        <p:spPr>
          <a:xfrm>
            <a:off x="3256808" y="8026594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0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0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5" name="Freeform: Shape 714">
            <a:extLst>
              <a:ext uri="{FF2B5EF4-FFF2-40B4-BE49-F238E27FC236}">
                <a16:creationId xmlns:a16="http://schemas.microsoft.com/office/drawing/2014/main" id="{1C0CFC91-BBD2-3A13-1295-D1C9A4D2A341}"/>
              </a:ext>
            </a:extLst>
          </p:cNvPr>
          <p:cNvSpPr/>
          <p:nvPr/>
        </p:nvSpPr>
        <p:spPr>
          <a:xfrm>
            <a:off x="1592530" y="7646732"/>
            <a:ext cx="437744" cy="548914"/>
          </a:xfrm>
          <a:custGeom>
            <a:avLst/>
            <a:gdLst>
              <a:gd name="connsiteX0" fmla="*/ 86701 w 437744"/>
              <a:gd name="connsiteY0" fmla="*/ 169055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5 h 548914"/>
              <a:gd name="connsiteX4" fmla="*/ 86701 w 437744"/>
              <a:gd name="connsiteY4" fmla="*/ 169055 h 548914"/>
              <a:gd name="connsiteX5" fmla="*/ 86701 w 437744"/>
              <a:gd name="connsiteY5" fmla="*/ 169055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5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5"/>
                </a:lnTo>
                <a:lnTo>
                  <a:pt x="86701" y="169055"/>
                </a:lnTo>
                <a:lnTo>
                  <a:pt x="86701" y="1690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6" name="Freeform: Shape 715">
            <a:extLst>
              <a:ext uri="{FF2B5EF4-FFF2-40B4-BE49-F238E27FC236}">
                <a16:creationId xmlns:a16="http://schemas.microsoft.com/office/drawing/2014/main" id="{CD7A8379-5145-5034-29F6-E15BC01777EE}"/>
              </a:ext>
            </a:extLst>
          </p:cNvPr>
          <p:cNvSpPr/>
          <p:nvPr/>
        </p:nvSpPr>
        <p:spPr>
          <a:xfrm>
            <a:off x="-131746" y="7342108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0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0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7" name="Freeform: Shape 716">
            <a:extLst>
              <a:ext uri="{FF2B5EF4-FFF2-40B4-BE49-F238E27FC236}">
                <a16:creationId xmlns:a16="http://schemas.microsoft.com/office/drawing/2014/main" id="{E98C2396-0CF5-092E-93A0-7F7EBCC85AEA}"/>
              </a:ext>
            </a:extLst>
          </p:cNvPr>
          <p:cNvSpPr/>
          <p:nvPr/>
        </p:nvSpPr>
        <p:spPr>
          <a:xfrm>
            <a:off x="2030274" y="8026594"/>
            <a:ext cx="437744" cy="548914"/>
          </a:xfrm>
          <a:custGeom>
            <a:avLst/>
            <a:gdLst>
              <a:gd name="connsiteX0" fmla="*/ 0 w 437744"/>
              <a:gd name="connsiteY0" fmla="*/ 379860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0 h 548914"/>
              <a:gd name="connsiteX5" fmla="*/ 0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0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8" name="Freeform: Shape 717">
            <a:extLst>
              <a:ext uri="{FF2B5EF4-FFF2-40B4-BE49-F238E27FC236}">
                <a16:creationId xmlns:a16="http://schemas.microsoft.com/office/drawing/2014/main" id="{7B13665D-1B32-C5F1-062A-2E426B4F7F3D}"/>
              </a:ext>
            </a:extLst>
          </p:cNvPr>
          <p:cNvSpPr/>
          <p:nvPr/>
        </p:nvSpPr>
        <p:spPr>
          <a:xfrm>
            <a:off x="3607852" y="8026594"/>
            <a:ext cx="437744" cy="548914"/>
          </a:xfrm>
          <a:custGeom>
            <a:avLst/>
            <a:gdLst>
              <a:gd name="connsiteX0" fmla="*/ 0 w 437744"/>
              <a:gd name="connsiteY0" fmla="*/ 379860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0 h 548914"/>
              <a:gd name="connsiteX5" fmla="*/ 0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0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9" name="Freeform: Shape 718">
            <a:extLst>
              <a:ext uri="{FF2B5EF4-FFF2-40B4-BE49-F238E27FC236}">
                <a16:creationId xmlns:a16="http://schemas.microsoft.com/office/drawing/2014/main" id="{1A32270B-D3BD-06C5-A072-5AC31651B378}"/>
              </a:ext>
            </a:extLst>
          </p:cNvPr>
          <p:cNvSpPr/>
          <p:nvPr/>
        </p:nvSpPr>
        <p:spPr>
          <a:xfrm>
            <a:off x="608926" y="7342108"/>
            <a:ext cx="437744" cy="548914"/>
          </a:xfrm>
          <a:custGeom>
            <a:avLst/>
            <a:gdLst>
              <a:gd name="connsiteX0" fmla="*/ 0 w 437744"/>
              <a:gd name="connsiteY0" fmla="*/ 379860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0 h 548914"/>
              <a:gd name="connsiteX5" fmla="*/ 0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0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0" name="Freeform: Shape 719">
            <a:extLst>
              <a:ext uri="{FF2B5EF4-FFF2-40B4-BE49-F238E27FC236}">
                <a16:creationId xmlns:a16="http://schemas.microsoft.com/office/drawing/2014/main" id="{28611509-0A51-99D5-F7F8-0C3AB0DF10E7}"/>
              </a:ext>
            </a:extLst>
          </p:cNvPr>
          <p:cNvSpPr/>
          <p:nvPr/>
        </p:nvSpPr>
        <p:spPr>
          <a:xfrm>
            <a:off x="4591455" y="8500272"/>
            <a:ext cx="437744" cy="548914"/>
          </a:xfrm>
          <a:custGeom>
            <a:avLst/>
            <a:gdLst>
              <a:gd name="connsiteX0" fmla="*/ 0 w 437744"/>
              <a:gd name="connsiteY0" fmla="*/ 379860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5 h 548914"/>
              <a:gd name="connsiteX4" fmla="*/ 0 w 437744"/>
              <a:gd name="connsiteY4" fmla="*/ 379860 h 548914"/>
              <a:gd name="connsiteX5" fmla="*/ 0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0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5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1" name="Freeform: Shape 720">
            <a:extLst>
              <a:ext uri="{FF2B5EF4-FFF2-40B4-BE49-F238E27FC236}">
                <a16:creationId xmlns:a16="http://schemas.microsoft.com/office/drawing/2014/main" id="{C4CE9A64-0B43-C9BC-A30F-1562E603BA1C}"/>
              </a:ext>
            </a:extLst>
          </p:cNvPr>
          <p:cNvSpPr/>
          <p:nvPr/>
        </p:nvSpPr>
        <p:spPr>
          <a:xfrm>
            <a:off x="-725720" y="7646732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5 h 548914"/>
              <a:gd name="connsiteX3" fmla="*/ 351044 w 437744"/>
              <a:gd name="connsiteY3" fmla="*/ 548915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5"/>
                </a:lnTo>
                <a:lnTo>
                  <a:pt x="351044" y="54891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2" name="Freeform: Shape 721">
            <a:extLst>
              <a:ext uri="{FF2B5EF4-FFF2-40B4-BE49-F238E27FC236}">
                <a16:creationId xmlns:a16="http://schemas.microsoft.com/office/drawing/2014/main" id="{4E5692A4-67FC-8901-8C68-123C995A41EF}"/>
              </a:ext>
            </a:extLst>
          </p:cNvPr>
          <p:cNvSpPr/>
          <p:nvPr/>
        </p:nvSpPr>
        <p:spPr>
          <a:xfrm>
            <a:off x="6255733" y="8880132"/>
            <a:ext cx="437745" cy="548914"/>
          </a:xfrm>
          <a:custGeom>
            <a:avLst/>
            <a:gdLst>
              <a:gd name="connsiteX0" fmla="*/ 0 w 437745"/>
              <a:gd name="connsiteY0" fmla="*/ 379861 h 548914"/>
              <a:gd name="connsiteX1" fmla="*/ 86701 w 437745"/>
              <a:gd name="connsiteY1" fmla="*/ 0 h 548914"/>
              <a:gd name="connsiteX2" fmla="*/ 437745 w 437745"/>
              <a:gd name="connsiteY2" fmla="*/ 169055 h 548914"/>
              <a:gd name="connsiteX3" fmla="*/ 351044 w 437745"/>
              <a:gd name="connsiteY3" fmla="*/ 548915 h 548914"/>
              <a:gd name="connsiteX4" fmla="*/ 0 w 437745"/>
              <a:gd name="connsiteY4" fmla="*/ 379861 h 548914"/>
              <a:gd name="connsiteX5" fmla="*/ 0 w 437745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5" h="548914">
                <a:moveTo>
                  <a:pt x="0" y="379861"/>
                </a:moveTo>
                <a:lnTo>
                  <a:pt x="86701" y="0"/>
                </a:lnTo>
                <a:lnTo>
                  <a:pt x="437745" y="169055"/>
                </a:lnTo>
                <a:lnTo>
                  <a:pt x="351044" y="548915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3" name="Freeform: Shape 722">
            <a:extLst>
              <a:ext uri="{FF2B5EF4-FFF2-40B4-BE49-F238E27FC236}">
                <a16:creationId xmlns:a16="http://schemas.microsoft.com/office/drawing/2014/main" id="{1A518C5E-7921-7332-C457-BADEE69EB7C7}"/>
              </a:ext>
            </a:extLst>
          </p:cNvPr>
          <p:cNvSpPr/>
          <p:nvPr/>
        </p:nvSpPr>
        <p:spPr>
          <a:xfrm>
            <a:off x="1943574" y="7646732"/>
            <a:ext cx="173401" cy="759721"/>
          </a:xfrm>
          <a:custGeom>
            <a:avLst/>
            <a:gdLst>
              <a:gd name="connsiteX0" fmla="*/ 0 w 173401"/>
              <a:gd name="connsiteY0" fmla="*/ 379861 h 759721"/>
              <a:gd name="connsiteX1" fmla="*/ 86701 w 173401"/>
              <a:gd name="connsiteY1" fmla="*/ 0 h 759721"/>
              <a:gd name="connsiteX2" fmla="*/ 173401 w 173401"/>
              <a:gd name="connsiteY2" fmla="*/ 379861 h 759721"/>
              <a:gd name="connsiteX3" fmla="*/ 86701 w 173401"/>
              <a:gd name="connsiteY3" fmla="*/ 759722 h 759721"/>
              <a:gd name="connsiteX4" fmla="*/ 0 w 173401"/>
              <a:gd name="connsiteY4" fmla="*/ 379861 h 759721"/>
              <a:gd name="connsiteX5" fmla="*/ 0 w 173401"/>
              <a:gd name="connsiteY5" fmla="*/ 379861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1"/>
                </a:moveTo>
                <a:lnTo>
                  <a:pt x="86701" y="0"/>
                </a:lnTo>
                <a:lnTo>
                  <a:pt x="173401" y="379861"/>
                </a:lnTo>
                <a:lnTo>
                  <a:pt x="86701" y="759722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4" name="Freeform: Shape 723">
            <a:extLst>
              <a:ext uri="{FF2B5EF4-FFF2-40B4-BE49-F238E27FC236}">
                <a16:creationId xmlns:a16="http://schemas.microsoft.com/office/drawing/2014/main" id="{89987D7D-AE38-0741-8D29-BC980FB198EC}"/>
              </a:ext>
            </a:extLst>
          </p:cNvPr>
          <p:cNvSpPr/>
          <p:nvPr/>
        </p:nvSpPr>
        <p:spPr>
          <a:xfrm>
            <a:off x="5293543" y="8500272"/>
            <a:ext cx="173401" cy="759721"/>
          </a:xfrm>
          <a:custGeom>
            <a:avLst/>
            <a:gdLst>
              <a:gd name="connsiteX0" fmla="*/ 0 w 173401"/>
              <a:gd name="connsiteY0" fmla="*/ 379860 h 759721"/>
              <a:gd name="connsiteX1" fmla="*/ 86701 w 173401"/>
              <a:gd name="connsiteY1" fmla="*/ 0 h 759721"/>
              <a:gd name="connsiteX2" fmla="*/ 173401 w 173401"/>
              <a:gd name="connsiteY2" fmla="*/ 379860 h 759721"/>
              <a:gd name="connsiteX3" fmla="*/ 86701 w 173401"/>
              <a:gd name="connsiteY3" fmla="*/ 759722 h 759721"/>
              <a:gd name="connsiteX4" fmla="*/ 0 w 173401"/>
              <a:gd name="connsiteY4" fmla="*/ 379860 h 759721"/>
              <a:gd name="connsiteX5" fmla="*/ 0 w 173401"/>
              <a:gd name="connsiteY5" fmla="*/ 379860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0"/>
                </a:moveTo>
                <a:lnTo>
                  <a:pt x="86701" y="0"/>
                </a:lnTo>
                <a:lnTo>
                  <a:pt x="173401" y="379860"/>
                </a:lnTo>
                <a:lnTo>
                  <a:pt x="86701" y="759722"/>
                </a:lnTo>
                <a:lnTo>
                  <a:pt x="0" y="379860"/>
                </a:lnTo>
                <a:lnTo>
                  <a:pt x="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5" name="Freeform: Shape 724">
            <a:extLst>
              <a:ext uri="{FF2B5EF4-FFF2-40B4-BE49-F238E27FC236}">
                <a16:creationId xmlns:a16="http://schemas.microsoft.com/office/drawing/2014/main" id="{DB94F12B-248F-4781-271A-78F98F4DB334}"/>
              </a:ext>
            </a:extLst>
          </p:cNvPr>
          <p:cNvSpPr/>
          <p:nvPr/>
        </p:nvSpPr>
        <p:spPr>
          <a:xfrm>
            <a:off x="5769873" y="8575508"/>
            <a:ext cx="329630" cy="684485"/>
          </a:xfrm>
          <a:custGeom>
            <a:avLst/>
            <a:gdLst>
              <a:gd name="connsiteX0" fmla="*/ 86701 w 329630"/>
              <a:gd name="connsiteY0" fmla="*/ 304624 h 684485"/>
              <a:gd name="connsiteX1" fmla="*/ 329630 w 329630"/>
              <a:gd name="connsiteY1" fmla="*/ 0 h 684485"/>
              <a:gd name="connsiteX2" fmla="*/ 242930 w 329630"/>
              <a:gd name="connsiteY2" fmla="*/ 379860 h 684485"/>
              <a:gd name="connsiteX3" fmla="*/ 0 w 329630"/>
              <a:gd name="connsiteY3" fmla="*/ 684485 h 684485"/>
              <a:gd name="connsiteX4" fmla="*/ 86701 w 329630"/>
              <a:gd name="connsiteY4" fmla="*/ 304624 h 684485"/>
              <a:gd name="connsiteX5" fmla="*/ 86701 w 329630"/>
              <a:gd name="connsiteY5" fmla="*/ 304624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04624"/>
                </a:moveTo>
                <a:lnTo>
                  <a:pt x="329630" y="0"/>
                </a:lnTo>
                <a:lnTo>
                  <a:pt x="242930" y="379860"/>
                </a:lnTo>
                <a:lnTo>
                  <a:pt x="0" y="684485"/>
                </a:lnTo>
                <a:lnTo>
                  <a:pt x="86701" y="304624"/>
                </a:lnTo>
                <a:lnTo>
                  <a:pt x="86701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6" name="Freeform: Shape 725">
            <a:extLst>
              <a:ext uri="{FF2B5EF4-FFF2-40B4-BE49-F238E27FC236}">
                <a16:creationId xmlns:a16="http://schemas.microsoft.com/office/drawing/2014/main" id="{D184DF20-59D0-88BB-B9A8-B6055960DBEC}"/>
              </a:ext>
            </a:extLst>
          </p:cNvPr>
          <p:cNvSpPr/>
          <p:nvPr/>
        </p:nvSpPr>
        <p:spPr>
          <a:xfrm>
            <a:off x="2381318" y="7891022"/>
            <a:ext cx="329630" cy="684485"/>
          </a:xfrm>
          <a:custGeom>
            <a:avLst/>
            <a:gdLst>
              <a:gd name="connsiteX0" fmla="*/ 86701 w 329630"/>
              <a:gd name="connsiteY0" fmla="*/ 304625 h 684485"/>
              <a:gd name="connsiteX1" fmla="*/ 329631 w 329630"/>
              <a:gd name="connsiteY1" fmla="*/ 0 h 684485"/>
              <a:gd name="connsiteX2" fmla="*/ 242930 w 329630"/>
              <a:gd name="connsiteY2" fmla="*/ 379861 h 684485"/>
              <a:gd name="connsiteX3" fmla="*/ 0 w 329630"/>
              <a:gd name="connsiteY3" fmla="*/ 684485 h 684485"/>
              <a:gd name="connsiteX4" fmla="*/ 86701 w 329630"/>
              <a:gd name="connsiteY4" fmla="*/ 304625 h 684485"/>
              <a:gd name="connsiteX5" fmla="*/ 86701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04625"/>
                </a:moveTo>
                <a:lnTo>
                  <a:pt x="329631" y="0"/>
                </a:lnTo>
                <a:lnTo>
                  <a:pt x="242930" y="379861"/>
                </a:lnTo>
                <a:lnTo>
                  <a:pt x="0" y="684485"/>
                </a:lnTo>
                <a:lnTo>
                  <a:pt x="86701" y="304625"/>
                </a:lnTo>
                <a:lnTo>
                  <a:pt x="86701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7" name="Freeform: Shape 726">
            <a:extLst>
              <a:ext uri="{FF2B5EF4-FFF2-40B4-BE49-F238E27FC236}">
                <a16:creationId xmlns:a16="http://schemas.microsoft.com/office/drawing/2014/main" id="{4842C6DA-544A-A29D-132B-CD8E12D7360A}"/>
              </a:ext>
            </a:extLst>
          </p:cNvPr>
          <p:cNvSpPr/>
          <p:nvPr/>
        </p:nvSpPr>
        <p:spPr>
          <a:xfrm>
            <a:off x="-374676" y="7511162"/>
            <a:ext cx="329630" cy="684485"/>
          </a:xfrm>
          <a:custGeom>
            <a:avLst/>
            <a:gdLst>
              <a:gd name="connsiteX0" fmla="*/ 86701 w 329630"/>
              <a:gd name="connsiteY0" fmla="*/ 304625 h 684485"/>
              <a:gd name="connsiteX1" fmla="*/ 329631 w 329630"/>
              <a:gd name="connsiteY1" fmla="*/ 0 h 684485"/>
              <a:gd name="connsiteX2" fmla="*/ 242930 w 329630"/>
              <a:gd name="connsiteY2" fmla="*/ 379860 h 684485"/>
              <a:gd name="connsiteX3" fmla="*/ 0 w 329630"/>
              <a:gd name="connsiteY3" fmla="*/ 684485 h 684485"/>
              <a:gd name="connsiteX4" fmla="*/ 86701 w 329630"/>
              <a:gd name="connsiteY4" fmla="*/ 304625 h 684485"/>
              <a:gd name="connsiteX5" fmla="*/ 86701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04625"/>
                </a:moveTo>
                <a:lnTo>
                  <a:pt x="329631" y="0"/>
                </a:lnTo>
                <a:lnTo>
                  <a:pt x="242930" y="379860"/>
                </a:lnTo>
                <a:lnTo>
                  <a:pt x="0" y="684485"/>
                </a:lnTo>
                <a:lnTo>
                  <a:pt x="86701" y="304625"/>
                </a:lnTo>
                <a:lnTo>
                  <a:pt x="86701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8" name="Freeform: Shape 727">
            <a:extLst>
              <a:ext uri="{FF2B5EF4-FFF2-40B4-BE49-F238E27FC236}">
                <a16:creationId xmlns:a16="http://schemas.microsoft.com/office/drawing/2014/main" id="{ECFBAC9F-ED3D-5024-7118-FFD4C7C97BE3}"/>
              </a:ext>
            </a:extLst>
          </p:cNvPr>
          <p:cNvSpPr/>
          <p:nvPr/>
        </p:nvSpPr>
        <p:spPr>
          <a:xfrm>
            <a:off x="4591455" y="-1656647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9" name="Freeform: Shape 728">
            <a:extLst>
              <a:ext uri="{FF2B5EF4-FFF2-40B4-BE49-F238E27FC236}">
                <a16:creationId xmlns:a16="http://schemas.microsoft.com/office/drawing/2014/main" id="{661027AE-AFE2-F38F-B4BA-CD74381CFCFE}"/>
              </a:ext>
            </a:extLst>
          </p:cNvPr>
          <p:cNvSpPr/>
          <p:nvPr/>
        </p:nvSpPr>
        <p:spPr>
          <a:xfrm>
            <a:off x="6363847" y="-803108"/>
            <a:ext cx="437745" cy="548914"/>
          </a:xfrm>
          <a:custGeom>
            <a:avLst/>
            <a:gdLst>
              <a:gd name="connsiteX0" fmla="*/ 86701 w 437745"/>
              <a:gd name="connsiteY0" fmla="*/ 169054 h 548914"/>
              <a:gd name="connsiteX1" fmla="*/ 437745 w 437745"/>
              <a:gd name="connsiteY1" fmla="*/ 0 h 548914"/>
              <a:gd name="connsiteX2" fmla="*/ 351044 w 437745"/>
              <a:gd name="connsiteY2" fmla="*/ 379861 h 548914"/>
              <a:gd name="connsiteX3" fmla="*/ 0 w 437745"/>
              <a:gd name="connsiteY3" fmla="*/ 548914 h 548914"/>
              <a:gd name="connsiteX4" fmla="*/ 86701 w 437745"/>
              <a:gd name="connsiteY4" fmla="*/ 169054 h 548914"/>
              <a:gd name="connsiteX5" fmla="*/ 86701 w 437745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5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0" name="Freeform: Shape 729">
            <a:extLst>
              <a:ext uri="{FF2B5EF4-FFF2-40B4-BE49-F238E27FC236}">
                <a16:creationId xmlns:a16="http://schemas.microsoft.com/office/drawing/2014/main" id="{BB549B79-31DD-396C-8975-D11CB46C1883}"/>
              </a:ext>
            </a:extLst>
          </p:cNvPr>
          <p:cNvSpPr/>
          <p:nvPr/>
        </p:nvSpPr>
        <p:spPr>
          <a:xfrm>
            <a:off x="8028125" y="-423247"/>
            <a:ext cx="437744" cy="548914"/>
          </a:xfrm>
          <a:custGeom>
            <a:avLst/>
            <a:gdLst>
              <a:gd name="connsiteX0" fmla="*/ 86701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1 w 437744"/>
              <a:gd name="connsiteY4" fmla="*/ 169054 h 548914"/>
              <a:gd name="connsiteX5" fmla="*/ 86701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1" y="169054"/>
                </a:lnTo>
                <a:lnTo>
                  <a:pt x="86701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1" name="Freeform: Shape 730">
            <a:extLst>
              <a:ext uri="{FF2B5EF4-FFF2-40B4-BE49-F238E27FC236}">
                <a16:creationId xmlns:a16="http://schemas.microsoft.com/office/drawing/2014/main" id="{17C9B06F-3738-7448-8B8C-7A1430D1C1A8}"/>
              </a:ext>
            </a:extLst>
          </p:cNvPr>
          <p:cNvSpPr/>
          <p:nvPr/>
        </p:nvSpPr>
        <p:spPr>
          <a:xfrm>
            <a:off x="9995332" y="-423247"/>
            <a:ext cx="437744" cy="548914"/>
          </a:xfrm>
          <a:custGeom>
            <a:avLst/>
            <a:gdLst>
              <a:gd name="connsiteX0" fmla="*/ 86700 w 437744"/>
              <a:gd name="connsiteY0" fmla="*/ 169054 h 548914"/>
              <a:gd name="connsiteX1" fmla="*/ 437745 w 437744"/>
              <a:gd name="connsiteY1" fmla="*/ 0 h 548914"/>
              <a:gd name="connsiteX2" fmla="*/ 351044 w 437744"/>
              <a:gd name="connsiteY2" fmla="*/ 379861 h 548914"/>
              <a:gd name="connsiteX3" fmla="*/ 0 w 437744"/>
              <a:gd name="connsiteY3" fmla="*/ 548914 h 548914"/>
              <a:gd name="connsiteX4" fmla="*/ 86700 w 437744"/>
              <a:gd name="connsiteY4" fmla="*/ 169054 h 548914"/>
              <a:gd name="connsiteX5" fmla="*/ 8670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0" y="169054"/>
                </a:moveTo>
                <a:lnTo>
                  <a:pt x="437745" y="0"/>
                </a:lnTo>
                <a:lnTo>
                  <a:pt x="351044" y="379861"/>
                </a:lnTo>
                <a:lnTo>
                  <a:pt x="0" y="548914"/>
                </a:lnTo>
                <a:lnTo>
                  <a:pt x="86700" y="169054"/>
                </a:lnTo>
                <a:lnTo>
                  <a:pt x="8670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2" name="Freeform: Shape 731">
            <a:extLst>
              <a:ext uri="{FF2B5EF4-FFF2-40B4-BE49-F238E27FC236}">
                <a16:creationId xmlns:a16="http://schemas.microsoft.com/office/drawing/2014/main" id="{AC835325-0FA4-93FC-4652-D48456BFCB81}"/>
              </a:ext>
            </a:extLst>
          </p:cNvPr>
          <p:cNvSpPr/>
          <p:nvPr/>
        </p:nvSpPr>
        <p:spPr>
          <a:xfrm>
            <a:off x="6012803" y="-803108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3" name="Freeform: Shape 732">
            <a:extLst>
              <a:ext uri="{FF2B5EF4-FFF2-40B4-BE49-F238E27FC236}">
                <a16:creationId xmlns:a16="http://schemas.microsoft.com/office/drawing/2014/main" id="{E8C82ABC-0B13-C0E5-5D0E-A664FFE97FBC}"/>
              </a:ext>
            </a:extLst>
          </p:cNvPr>
          <p:cNvSpPr/>
          <p:nvPr/>
        </p:nvSpPr>
        <p:spPr>
          <a:xfrm>
            <a:off x="7590380" y="-803108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4" name="Freeform: Shape 733">
            <a:extLst>
              <a:ext uri="{FF2B5EF4-FFF2-40B4-BE49-F238E27FC236}">
                <a16:creationId xmlns:a16="http://schemas.microsoft.com/office/drawing/2014/main" id="{7DE7E565-6683-A118-B860-377614760E40}"/>
              </a:ext>
            </a:extLst>
          </p:cNvPr>
          <p:cNvSpPr/>
          <p:nvPr/>
        </p:nvSpPr>
        <p:spPr>
          <a:xfrm>
            <a:off x="4942499" y="-1656647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5" name="Freeform: Shape 734">
            <a:extLst>
              <a:ext uri="{FF2B5EF4-FFF2-40B4-BE49-F238E27FC236}">
                <a16:creationId xmlns:a16="http://schemas.microsoft.com/office/drawing/2014/main" id="{641CFE01-936D-ABAE-607A-B7511DA21AD3}"/>
              </a:ext>
            </a:extLst>
          </p:cNvPr>
          <p:cNvSpPr/>
          <p:nvPr/>
        </p:nvSpPr>
        <p:spPr>
          <a:xfrm>
            <a:off x="9011728" y="-118623"/>
            <a:ext cx="437745" cy="548914"/>
          </a:xfrm>
          <a:custGeom>
            <a:avLst/>
            <a:gdLst>
              <a:gd name="connsiteX0" fmla="*/ 0 w 437745"/>
              <a:gd name="connsiteY0" fmla="*/ 379861 h 548914"/>
              <a:gd name="connsiteX1" fmla="*/ 86701 w 437745"/>
              <a:gd name="connsiteY1" fmla="*/ 0 h 548914"/>
              <a:gd name="connsiteX2" fmla="*/ 437745 w 437745"/>
              <a:gd name="connsiteY2" fmla="*/ 169054 h 548914"/>
              <a:gd name="connsiteX3" fmla="*/ 351044 w 437745"/>
              <a:gd name="connsiteY3" fmla="*/ 548914 h 548914"/>
              <a:gd name="connsiteX4" fmla="*/ 0 w 437745"/>
              <a:gd name="connsiteY4" fmla="*/ 379861 h 548914"/>
              <a:gd name="connsiteX5" fmla="*/ 0 w 437745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5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6" name="Freeform: Shape 735">
            <a:extLst>
              <a:ext uri="{FF2B5EF4-FFF2-40B4-BE49-F238E27FC236}">
                <a16:creationId xmlns:a16="http://schemas.microsoft.com/office/drawing/2014/main" id="{9EB4C7FA-5FAF-8798-0D7D-4E244161EBB5}"/>
              </a:ext>
            </a:extLst>
          </p:cNvPr>
          <p:cNvSpPr/>
          <p:nvPr/>
        </p:nvSpPr>
        <p:spPr>
          <a:xfrm>
            <a:off x="3364922" y="-1656647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1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1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7" name="Freeform: Shape 736">
            <a:extLst>
              <a:ext uri="{FF2B5EF4-FFF2-40B4-BE49-F238E27FC236}">
                <a16:creationId xmlns:a16="http://schemas.microsoft.com/office/drawing/2014/main" id="{1432850A-2396-B0F8-4A78-E98DE6EFC315}"/>
              </a:ext>
            </a:extLst>
          </p:cNvPr>
          <p:cNvSpPr/>
          <p:nvPr/>
        </p:nvSpPr>
        <p:spPr>
          <a:xfrm>
            <a:off x="10589306" y="-118623"/>
            <a:ext cx="437744" cy="548914"/>
          </a:xfrm>
          <a:custGeom>
            <a:avLst/>
            <a:gdLst>
              <a:gd name="connsiteX0" fmla="*/ 0 w 437744"/>
              <a:gd name="connsiteY0" fmla="*/ 379861 h 548914"/>
              <a:gd name="connsiteX1" fmla="*/ 86700 w 437744"/>
              <a:gd name="connsiteY1" fmla="*/ 0 h 548914"/>
              <a:gd name="connsiteX2" fmla="*/ 437745 w 437744"/>
              <a:gd name="connsiteY2" fmla="*/ 169054 h 548914"/>
              <a:gd name="connsiteX3" fmla="*/ 351044 w 437744"/>
              <a:gd name="connsiteY3" fmla="*/ 548914 h 548914"/>
              <a:gd name="connsiteX4" fmla="*/ 0 w 437744"/>
              <a:gd name="connsiteY4" fmla="*/ 379861 h 548914"/>
              <a:gd name="connsiteX5" fmla="*/ 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379861"/>
                </a:moveTo>
                <a:lnTo>
                  <a:pt x="86700" y="0"/>
                </a:lnTo>
                <a:lnTo>
                  <a:pt x="437745" y="169054"/>
                </a:lnTo>
                <a:lnTo>
                  <a:pt x="351044" y="548914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8" name="Freeform: Shape 737">
            <a:extLst>
              <a:ext uri="{FF2B5EF4-FFF2-40B4-BE49-F238E27FC236}">
                <a16:creationId xmlns:a16="http://schemas.microsoft.com/office/drawing/2014/main" id="{B58E339D-2DE2-9FDC-F7E8-EF2CE0E00C1A}"/>
              </a:ext>
            </a:extLst>
          </p:cNvPr>
          <p:cNvSpPr/>
          <p:nvPr/>
        </p:nvSpPr>
        <p:spPr>
          <a:xfrm>
            <a:off x="7941424" y="-634054"/>
            <a:ext cx="173401" cy="759721"/>
          </a:xfrm>
          <a:custGeom>
            <a:avLst/>
            <a:gdLst>
              <a:gd name="connsiteX0" fmla="*/ 0 w 173401"/>
              <a:gd name="connsiteY0" fmla="*/ 379861 h 759721"/>
              <a:gd name="connsiteX1" fmla="*/ 86700 w 173401"/>
              <a:gd name="connsiteY1" fmla="*/ 0 h 759721"/>
              <a:gd name="connsiteX2" fmla="*/ 173401 w 173401"/>
              <a:gd name="connsiteY2" fmla="*/ 379861 h 759721"/>
              <a:gd name="connsiteX3" fmla="*/ 86700 w 173401"/>
              <a:gd name="connsiteY3" fmla="*/ 759721 h 759721"/>
              <a:gd name="connsiteX4" fmla="*/ 0 w 173401"/>
              <a:gd name="connsiteY4" fmla="*/ 379861 h 759721"/>
              <a:gd name="connsiteX5" fmla="*/ 0 w 173401"/>
              <a:gd name="connsiteY5" fmla="*/ 379861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1"/>
                </a:moveTo>
                <a:lnTo>
                  <a:pt x="86700" y="0"/>
                </a:lnTo>
                <a:lnTo>
                  <a:pt x="173401" y="379861"/>
                </a:lnTo>
                <a:lnTo>
                  <a:pt x="86700" y="75972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9" name="Freeform: Shape 738">
            <a:extLst>
              <a:ext uri="{FF2B5EF4-FFF2-40B4-BE49-F238E27FC236}">
                <a16:creationId xmlns:a16="http://schemas.microsoft.com/office/drawing/2014/main" id="{28268782-FE43-FF49-E8B7-656914832485}"/>
              </a:ext>
            </a:extLst>
          </p:cNvPr>
          <p:cNvSpPr/>
          <p:nvPr/>
        </p:nvSpPr>
        <p:spPr>
          <a:xfrm>
            <a:off x="5293543" y="-1487593"/>
            <a:ext cx="173401" cy="759721"/>
          </a:xfrm>
          <a:custGeom>
            <a:avLst/>
            <a:gdLst>
              <a:gd name="connsiteX0" fmla="*/ 0 w 173401"/>
              <a:gd name="connsiteY0" fmla="*/ 379861 h 759721"/>
              <a:gd name="connsiteX1" fmla="*/ 86701 w 173401"/>
              <a:gd name="connsiteY1" fmla="*/ 0 h 759721"/>
              <a:gd name="connsiteX2" fmla="*/ 173401 w 173401"/>
              <a:gd name="connsiteY2" fmla="*/ 379861 h 759721"/>
              <a:gd name="connsiteX3" fmla="*/ 86701 w 173401"/>
              <a:gd name="connsiteY3" fmla="*/ 759721 h 759721"/>
              <a:gd name="connsiteX4" fmla="*/ 0 w 173401"/>
              <a:gd name="connsiteY4" fmla="*/ 379861 h 759721"/>
              <a:gd name="connsiteX5" fmla="*/ 0 w 173401"/>
              <a:gd name="connsiteY5" fmla="*/ 379861 h 759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401" h="759721">
                <a:moveTo>
                  <a:pt x="0" y="379861"/>
                </a:moveTo>
                <a:lnTo>
                  <a:pt x="86701" y="0"/>
                </a:lnTo>
                <a:lnTo>
                  <a:pt x="173401" y="379861"/>
                </a:lnTo>
                <a:lnTo>
                  <a:pt x="86701" y="759721"/>
                </a:lnTo>
                <a:lnTo>
                  <a:pt x="0" y="379861"/>
                </a:lnTo>
                <a:lnTo>
                  <a:pt x="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0" name="Freeform: Shape 739">
            <a:extLst>
              <a:ext uri="{FF2B5EF4-FFF2-40B4-BE49-F238E27FC236}">
                <a16:creationId xmlns:a16="http://schemas.microsoft.com/office/drawing/2014/main" id="{7BD771D3-0DB5-E166-4E3D-1E89AC7DA0A2}"/>
              </a:ext>
            </a:extLst>
          </p:cNvPr>
          <p:cNvSpPr/>
          <p:nvPr/>
        </p:nvSpPr>
        <p:spPr>
          <a:xfrm>
            <a:off x="3958896" y="-1487593"/>
            <a:ext cx="329630" cy="684485"/>
          </a:xfrm>
          <a:custGeom>
            <a:avLst/>
            <a:gdLst>
              <a:gd name="connsiteX0" fmla="*/ 86701 w 329630"/>
              <a:gd name="connsiteY0" fmla="*/ 304625 h 684485"/>
              <a:gd name="connsiteX1" fmla="*/ 329630 w 329630"/>
              <a:gd name="connsiteY1" fmla="*/ 0 h 684485"/>
              <a:gd name="connsiteX2" fmla="*/ 242930 w 329630"/>
              <a:gd name="connsiteY2" fmla="*/ 379861 h 684485"/>
              <a:gd name="connsiteX3" fmla="*/ 0 w 329630"/>
              <a:gd name="connsiteY3" fmla="*/ 684485 h 684485"/>
              <a:gd name="connsiteX4" fmla="*/ 86701 w 329630"/>
              <a:gd name="connsiteY4" fmla="*/ 304625 h 684485"/>
              <a:gd name="connsiteX5" fmla="*/ 86701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04625"/>
                </a:moveTo>
                <a:lnTo>
                  <a:pt x="329630" y="0"/>
                </a:lnTo>
                <a:lnTo>
                  <a:pt x="242930" y="379861"/>
                </a:lnTo>
                <a:lnTo>
                  <a:pt x="0" y="684485"/>
                </a:lnTo>
                <a:lnTo>
                  <a:pt x="86701" y="304625"/>
                </a:lnTo>
                <a:lnTo>
                  <a:pt x="86701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1" name="Freeform: Shape 740">
            <a:extLst>
              <a:ext uri="{FF2B5EF4-FFF2-40B4-BE49-F238E27FC236}">
                <a16:creationId xmlns:a16="http://schemas.microsoft.com/office/drawing/2014/main" id="{7FF75AB5-A50A-8E09-C7BE-B6D24C2D2E38}"/>
              </a:ext>
            </a:extLst>
          </p:cNvPr>
          <p:cNvSpPr/>
          <p:nvPr/>
        </p:nvSpPr>
        <p:spPr>
          <a:xfrm>
            <a:off x="6714891" y="-1107732"/>
            <a:ext cx="329630" cy="684485"/>
          </a:xfrm>
          <a:custGeom>
            <a:avLst/>
            <a:gdLst>
              <a:gd name="connsiteX0" fmla="*/ 86701 w 329630"/>
              <a:gd name="connsiteY0" fmla="*/ 304625 h 684485"/>
              <a:gd name="connsiteX1" fmla="*/ 329631 w 329630"/>
              <a:gd name="connsiteY1" fmla="*/ 0 h 684485"/>
              <a:gd name="connsiteX2" fmla="*/ 242930 w 329630"/>
              <a:gd name="connsiteY2" fmla="*/ 379861 h 684485"/>
              <a:gd name="connsiteX3" fmla="*/ 0 w 329630"/>
              <a:gd name="connsiteY3" fmla="*/ 684485 h 684485"/>
              <a:gd name="connsiteX4" fmla="*/ 86701 w 329630"/>
              <a:gd name="connsiteY4" fmla="*/ 304625 h 684485"/>
              <a:gd name="connsiteX5" fmla="*/ 86701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04625"/>
                </a:moveTo>
                <a:lnTo>
                  <a:pt x="329631" y="0"/>
                </a:lnTo>
                <a:lnTo>
                  <a:pt x="242930" y="379861"/>
                </a:lnTo>
                <a:lnTo>
                  <a:pt x="0" y="684485"/>
                </a:lnTo>
                <a:lnTo>
                  <a:pt x="86701" y="304625"/>
                </a:lnTo>
                <a:lnTo>
                  <a:pt x="86701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2" name="Freeform: Shape 741">
            <a:extLst>
              <a:ext uri="{FF2B5EF4-FFF2-40B4-BE49-F238E27FC236}">
                <a16:creationId xmlns:a16="http://schemas.microsoft.com/office/drawing/2014/main" id="{B442F9FD-6332-F94D-A57B-BFAC73874A77}"/>
              </a:ext>
            </a:extLst>
          </p:cNvPr>
          <p:cNvSpPr/>
          <p:nvPr/>
        </p:nvSpPr>
        <p:spPr>
          <a:xfrm>
            <a:off x="9752401" y="-254193"/>
            <a:ext cx="329630" cy="684485"/>
          </a:xfrm>
          <a:custGeom>
            <a:avLst/>
            <a:gdLst>
              <a:gd name="connsiteX0" fmla="*/ 86701 w 329630"/>
              <a:gd name="connsiteY0" fmla="*/ 304625 h 684485"/>
              <a:gd name="connsiteX1" fmla="*/ 329631 w 329630"/>
              <a:gd name="connsiteY1" fmla="*/ 0 h 684485"/>
              <a:gd name="connsiteX2" fmla="*/ 242930 w 329630"/>
              <a:gd name="connsiteY2" fmla="*/ 379861 h 684485"/>
              <a:gd name="connsiteX3" fmla="*/ 0 w 329630"/>
              <a:gd name="connsiteY3" fmla="*/ 684485 h 684485"/>
              <a:gd name="connsiteX4" fmla="*/ 86701 w 329630"/>
              <a:gd name="connsiteY4" fmla="*/ 304625 h 684485"/>
              <a:gd name="connsiteX5" fmla="*/ 86701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86701" y="304625"/>
                </a:moveTo>
                <a:lnTo>
                  <a:pt x="329631" y="0"/>
                </a:lnTo>
                <a:lnTo>
                  <a:pt x="242930" y="379861"/>
                </a:lnTo>
                <a:lnTo>
                  <a:pt x="0" y="684485"/>
                </a:lnTo>
                <a:lnTo>
                  <a:pt x="86701" y="304625"/>
                </a:lnTo>
                <a:lnTo>
                  <a:pt x="86701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3" name="Freeform: Shape 742">
            <a:extLst>
              <a:ext uri="{FF2B5EF4-FFF2-40B4-BE49-F238E27FC236}">
                <a16:creationId xmlns:a16="http://schemas.microsoft.com/office/drawing/2014/main" id="{3E56C112-5996-97B5-3EFC-E9901BFCE2BC}"/>
              </a:ext>
            </a:extLst>
          </p:cNvPr>
          <p:cNvSpPr/>
          <p:nvPr/>
        </p:nvSpPr>
        <p:spPr>
          <a:xfrm>
            <a:off x="4327112" y="3717146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4" name="Freeform: Shape 743">
            <a:extLst>
              <a:ext uri="{FF2B5EF4-FFF2-40B4-BE49-F238E27FC236}">
                <a16:creationId xmlns:a16="http://schemas.microsoft.com/office/drawing/2014/main" id="{68B20233-06AB-DD1C-07F5-C30DA11E8300}"/>
              </a:ext>
            </a:extLst>
          </p:cNvPr>
          <p:cNvSpPr/>
          <p:nvPr/>
        </p:nvSpPr>
        <p:spPr>
          <a:xfrm>
            <a:off x="4678156" y="5255170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5" name="Freeform: Shape 744">
            <a:extLst>
              <a:ext uri="{FF2B5EF4-FFF2-40B4-BE49-F238E27FC236}">
                <a16:creationId xmlns:a16="http://schemas.microsoft.com/office/drawing/2014/main" id="{3F201534-5123-CEAA-8721-F331D1C3DCF6}"/>
              </a:ext>
            </a:extLst>
          </p:cNvPr>
          <p:cNvSpPr/>
          <p:nvPr/>
        </p:nvSpPr>
        <p:spPr>
          <a:xfrm>
            <a:off x="3100578" y="2179121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6" name="Freeform: Shape 745">
            <a:extLst>
              <a:ext uri="{FF2B5EF4-FFF2-40B4-BE49-F238E27FC236}">
                <a16:creationId xmlns:a16="http://schemas.microsoft.com/office/drawing/2014/main" id="{205724B5-698E-B8D9-4C0A-FD0FA8C66284}"/>
              </a:ext>
            </a:extLst>
          </p:cNvPr>
          <p:cNvSpPr/>
          <p:nvPr/>
        </p:nvSpPr>
        <p:spPr>
          <a:xfrm>
            <a:off x="5661759" y="6488569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7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7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7" name="Freeform: Shape 746">
            <a:extLst>
              <a:ext uri="{FF2B5EF4-FFF2-40B4-BE49-F238E27FC236}">
                <a16:creationId xmlns:a16="http://schemas.microsoft.com/office/drawing/2014/main" id="{6ABB8398-9136-CF31-2BAB-667E76110F62}"/>
              </a:ext>
            </a:extLst>
          </p:cNvPr>
          <p:cNvSpPr/>
          <p:nvPr/>
        </p:nvSpPr>
        <p:spPr>
          <a:xfrm>
            <a:off x="2273204" y="261237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8" name="Freeform: Shape 747">
            <a:extLst>
              <a:ext uri="{FF2B5EF4-FFF2-40B4-BE49-F238E27FC236}">
                <a16:creationId xmlns:a16="http://schemas.microsoft.com/office/drawing/2014/main" id="{81E479A9-DA4C-98FA-7937-A371F9CA9478}"/>
              </a:ext>
            </a:extLst>
          </p:cNvPr>
          <p:cNvSpPr/>
          <p:nvPr/>
        </p:nvSpPr>
        <p:spPr>
          <a:xfrm>
            <a:off x="6099503" y="8406454"/>
            <a:ext cx="702088" cy="338107"/>
          </a:xfrm>
          <a:custGeom>
            <a:avLst/>
            <a:gdLst>
              <a:gd name="connsiteX0" fmla="*/ 0 w 702088"/>
              <a:gd name="connsiteY0" fmla="*/ 169054 h 338107"/>
              <a:gd name="connsiteX1" fmla="*/ 351044 w 702088"/>
              <a:gd name="connsiteY1" fmla="*/ 0 h 338107"/>
              <a:gd name="connsiteX2" fmla="*/ 702088 w 702088"/>
              <a:gd name="connsiteY2" fmla="*/ 169054 h 338107"/>
              <a:gd name="connsiteX3" fmla="*/ 351044 w 702088"/>
              <a:gd name="connsiteY3" fmla="*/ 338108 h 338107"/>
              <a:gd name="connsiteX4" fmla="*/ 0 w 702088"/>
              <a:gd name="connsiteY4" fmla="*/ 169054 h 338107"/>
              <a:gd name="connsiteX5" fmla="*/ 0 w 702088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8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9" name="Freeform: Shape 748">
            <a:extLst>
              <a:ext uri="{FF2B5EF4-FFF2-40B4-BE49-F238E27FC236}">
                <a16:creationId xmlns:a16="http://schemas.microsoft.com/office/drawing/2014/main" id="{1E6A0B80-E1D2-C01E-B566-BB6A7A19C003}"/>
              </a:ext>
            </a:extLst>
          </p:cNvPr>
          <p:cNvSpPr/>
          <p:nvPr/>
        </p:nvSpPr>
        <p:spPr>
          <a:xfrm>
            <a:off x="1679230" y="-972162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0" name="Freeform: Shape 749">
            <a:extLst>
              <a:ext uri="{FF2B5EF4-FFF2-40B4-BE49-F238E27FC236}">
                <a16:creationId xmlns:a16="http://schemas.microsoft.com/office/drawing/2014/main" id="{2109C29C-EEEE-A20C-348A-A4AA810B12D0}"/>
              </a:ext>
            </a:extLst>
          </p:cNvPr>
          <p:cNvSpPr/>
          <p:nvPr/>
        </p:nvSpPr>
        <p:spPr>
          <a:xfrm>
            <a:off x="3607852" y="3032660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1" name="Freeform: Shape 750">
            <a:extLst>
              <a:ext uri="{FF2B5EF4-FFF2-40B4-BE49-F238E27FC236}">
                <a16:creationId xmlns:a16="http://schemas.microsoft.com/office/drawing/2014/main" id="{B40DE0C3-3A87-470E-4AB2-8A42B16D45B8}"/>
              </a:ext>
            </a:extLst>
          </p:cNvPr>
          <p:cNvSpPr/>
          <p:nvPr/>
        </p:nvSpPr>
        <p:spPr>
          <a:xfrm>
            <a:off x="4348525" y="4570684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5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5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2" name="Freeform: Shape 751">
            <a:extLst>
              <a:ext uri="{FF2B5EF4-FFF2-40B4-BE49-F238E27FC236}">
                <a16:creationId xmlns:a16="http://schemas.microsoft.com/office/drawing/2014/main" id="{279214F4-6487-65F1-7BA0-DA4E8177B3AF}"/>
              </a:ext>
            </a:extLst>
          </p:cNvPr>
          <p:cNvSpPr/>
          <p:nvPr/>
        </p:nvSpPr>
        <p:spPr>
          <a:xfrm>
            <a:off x="3013878" y="1799261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3" name="Freeform: Shape 752">
            <a:extLst>
              <a:ext uri="{FF2B5EF4-FFF2-40B4-BE49-F238E27FC236}">
                <a16:creationId xmlns:a16="http://schemas.microsoft.com/office/drawing/2014/main" id="{BECEE165-63E5-2C68-17B5-834537432B6A}"/>
              </a:ext>
            </a:extLst>
          </p:cNvPr>
          <p:cNvSpPr/>
          <p:nvPr/>
        </p:nvSpPr>
        <p:spPr>
          <a:xfrm>
            <a:off x="5029200" y="5424224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0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0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4" name="Freeform: Shape 753">
            <a:extLst>
              <a:ext uri="{FF2B5EF4-FFF2-40B4-BE49-F238E27FC236}">
                <a16:creationId xmlns:a16="http://schemas.microsoft.com/office/drawing/2014/main" id="{CDE7C89C-636E-DA8B-CBCC-56952840FA0F}"/>
              </a:ext>
            </a:extLst>
          </p:cNvPr>
          <p:cNvSpPr/>
          <p:nvPr/>
        </p:nvSpPr>
        <p:spPr>
          <a:xfrm>
            <a:off x="2624248" y="430291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5" name="Freeform: Shape 754">
            <a:extLst>
              <a:ext uri="{FF2B5EF4-FFF2-40B4-BE49-F238E27FC236}">
                <a16:creationId xmlns:a16="http://schemas.microsoft.com/office/drawing/2014/main" id="{793EA083-8F51-FC03-E009-2FDB13309896}"/>
              </a:ext>
            </a:extLst>
          </p:cNvPr>
          <p:cNvSpPr/>
          <p:nvPr/>
        </p:nvSpPr>
        <p:spPr>
          <a:xfrm>
            <a:off x="6012803" y="6657623"/>
            <a:ext cx="437744" cy="548914"/>
          </a:xfrm>
          <a:custGeom>
            <a:avLst/>
            <a:gdLst>
              <a:gd name="connsiteX0" fmla="*/ 0 w 437744"/>
              <a:gd name="connsiteY0" fmla="*/ 169053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5 h 548914"/>
              <a:gd name="connsiteX4" fmla="*/ 0 w 437744"/>
              <a:gd name="connsiteY4" fmla="*/ 169053 h 548914"/>
              <a:gd name="connsiteX5" fmla="*/ 0 w 437744"/>
              <a:gd name="connsiteY5" fmla="*/ 169053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3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5"/>
                </a:lnTo>
                <a:lnTo>
                  <a:pt x="0" y="169053"/>
                </a:lnTo>
                <a:lnTo>
                  <a:pt x="0" y="16905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6" name="Freeform: Shape 755">
            <a:extLst>
              <a:ext uri="{FF2B5EF4-FFF2-40B4-BE49-F238E27FC236}">
                <a16:creationId xmlns:a16="http://schemas.microsoft.com/office/drawing/2014/main" id="{C5334A47-49B9-FFA2-08B7-1CC9355424B5}"/>
              </a:ext>
            </a:extLst>
          </p:cNvPr>
          <p:cNvSpPr/>
          <p:nvPr/>
        </p:nvSpPr>
        <p:spPr>
          <a:xfrm>
            <a:off x="2030274" y="-803108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7" name="Freeform: Shape 756">
            <a:extLst>
              <a:ext uri="{FF2B5EF4-FFF2-40B4-BE49-F238E27FC236}">
                <a16:creationId xmlns:a16="http://schemas.microsoft.com/office/drawing/2014/main" id="{8309F669-99C0-7BA3-00A5-26A55C3FC975}"/>
              </a:ext>
            </a:extLst>
          </p:cNvPr>
          <p:cNvSpPr/>
          <p:nvPr/>
        </p:nvSpPr>
        <p:spPr>
          <a:xfrm>
            <a:off x="6012803" y="8026594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0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0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8" name="Freeform: Shape 757">
            <a:extLst>
              <a:ext uri="{FF2B5EF4-FFF2-40B4-BE49-F238E27FC236}">
                <a16:creationId xmlns:a16="http://schemas.microsoft.com/office/drawing/2014/main" id="{5EE1BE96-CA4A-D69A-C973-B10BCEC8AB31}"/>
              </a:ext>
            </a:extLst>
          </p:cNvPr>
          <p:cNvSpPr/>
          <p:nvPr/>
        </p:nvSpPr>
        <p:spPr>
          <a:xfrm>
            <a:off x="3013878" y="1494636"/>
            <a:ext cx="593974" cy="473678"/>
          </a:xfrm>
          <a:custGeom>
            <a:avLst/>
            <a:gdLst>
              <a:gd name="connsiteX0" fmla="*/ 242930 w 593974"/>
              <a:gd name="connsiteY0" fmla="*/ 169054 h 473678"/>
              <a:gd name="connsiteX1" fmla="*/ 593974 w 593974"/>
              <a:gd name="connsiteY1" fmla="*/ 0 h 473678"/>
              <a:gd name="connsiteX2" fmla="*/ 351044 w 593974"/>
              <a:gd name="connsiteY2" fmla="*/ 304625 h 473678"/>
              <a:gd name="connsiteX3" fmla="*/ 0 w 593974"/>
              <a:gd name="connsiteY3" fmla="*/ 473678 h 473678"/>
              <a:gd name="connsiteX4" fmla="*/ 242930 w 593974"/>
              <a:gd name="connsiteY4" fmla="*/ 169054 h 473678"/>
              <a:gd name="connsiteX5" fmla="*/ 24293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169054"/>
                </a:moveTo>
                <a:lnTo>
                  <a:pt x="593974" y="0"/>
                </a:lnTo>
                <a:lnTo>
                  <a:pt x="351044" y="304625"/>
                </a:lnTo>
                <a:lnTo>
                  <a:pt x="0" y="473678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9" name="Freeform: Shape 758">
            <a:extLst>
              <a:ext uri="{FF2B5EF4-FFF2-40B4-BE49-F238E27FC236}">
                <a16:creationId xmlns:a16="http://schemas.microsoft.com/office/drawing/2014/main" id="{28C36BCB-395A-45F8-213C-20C6DB3CEF0E}"/>
              </a:ext>
            </a:extLst>
          </p:cNvPr>
          <p:cNvSpPr/>
          <p:nvPr/>
        </p:nvSpPr>
        <p:spPr>
          <a:xfrm>
            <a:off x="4348525" y="4266060"/>
            <a:ext cx="593974" cy="473678"/>
          </a:xfrm>
          <a:custGeom>
            <a:avLst/>
            <a:gdLst>
              <a:gd name="connsiteX0" fmla="*/ 242930 w 593974"/>
              <a:gd name="connsiteY0" fmla="*/ 169054 h 473678"/>
              <a:gd name="connsiteX1" fmla="*/ 593974 w 593974"/>
              <a:gd name="connsiteY1" fmla="*/ 0 h 473678"/>
              <a:gd name="connsiteX2" fmla="*/ 351044 w 593974"/>
              <a:gd name="connsiteY2" fmla="*/ 304624 h 473678"/>
              <a:gd name="connsiteX3" fmla="*/ 0 w 593974"/>
              <a:gd name="connsiteY3" fmla="*/ 473678 h 473678"/>
              <a:gd name="connsiteX4" fmla="*/ 242930 w 593974"/>
              <a:gd name="connsiteY4" fmla="*/ 169054 h 473678"/>
              <a:gd name="connsiteX5" fmla="*/ 24293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169054"/>
                </a:moveTo>
                <a:lnTo>
                  <a:pt x="593974" y="0"/>
                </a:lnTo>
                <a:lnTo>
                  <a:pt x="351044" y="304624"/>
                </a:lnTo>
                <a:lnTo>
                  <a:pt x="0" y="473678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0" name="Freeform: Shape 759">
            <a:extLst>
              <a:ext uri="{FF2B5EF4-FFF2-40B4-BE49-F238E27FC236}">
                <a16:creationId xmlns:a16="http://schemas.microsoft.com/office/drawing/2014/main" id="{1F8BA752-DC1C-A144-24AD-75BBFBC4BB40}"/>
              </a:ext>
            </a:extLst>
          </p:cNvPr>
          <p:cNvSpPr/>
          <p:nvPr/>
        </p:nvSpPr>
        <p:spPr>
          <a:xfrm>
            <a:off x="1679230" y="-1276786"/>
            <a:ext cx="593973" cy="473678"/>
          </a:xfrm>
          <a:custGeom>
            <a:avLst/>
            <a:gdLst>
              <a:gd name="connsiteX0" fmla="*/ 242930 w 593973"/>
              <a:gd name="connsiteY0" fmla="*/ 169054 h 473678"/>
              <a:gd name="connsiteX1" fmla="*/ 593974 w 593973"/>
              <a:gd name="connsiteY1" fmla="*/ 0 h 473678"/>
              <a:gd name="connsiteX2" fmla="*/ 351044 w 593973"/>
              <a:gd name="connsiteY2" fmla="*/ 304625 h 473678"/>
              <a:gd name="connsiteX3" fmla="*/ 0 w 593973"/>
              <a:gd name="connsiteY3" fmla="*/ 473678 h 473678"/>
              <a:gd name="connsiteX4" fmla="*/ 242930 w 593973"/>
              <a:gd name="connsiteY4" fmla="*/ 169054 h 473678"/>
              <a:gd name="connsiteX5" fmla="*/ 24293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242930" y="169054"/>
                </a:moveTo>
                <a:lnTo>
                  <a:pt x="593974" y="0"/>
                </a:lnTo>
                <a:lnTo>
                  <a:pt x="351044" y="304625"/>
                </a:lnTo>
                <a:lnTo>
                  <a:pt x="0" y="473678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1" name="Freeform: Shape 760">
            <a:extLst>
              <a:ext uri="{FF2B5EF4-FFF2-40B4-BE49-F238E27FC236}">
                <a16:creationId xmlns:a16="http://schemas.microsoft.com/office/drawing/2014/main" id="{1B283FDD-84FC-5DDA-8D94-195B1F873E2A}"/>
              </a:ext>
            </a:extLst>
          </p:cNvPr>
          <p:cNvSpPr/>
          <p:nvPr/>
        </p:nvSpPr>
        <p:spPr>
          <a:xfrm>
            <a:off x="5856574" y="7037484"/>
            <a:ext cx="593973" cy="473678"/>
          </a:xfrm>
          <a:custGeom>
            <a:avLst/>
            <a:gdLst>
              <a:gd name="connsiteX0" fmla="*/ 242930 w 593973"/>
              <a:gd name="connsiteY0" fmla="*/ 169054 h 473678"/>
              <a:gd name="connsiteX1" fmla="*/ 593974 w 593973"/>
              <a:gd name="connsiteY1" fmla="*/ 0 h 473678"/>
              <a:gd name="connsiteX2" fmla="*/ 351044 w 593973"/>
              <a:gd name="connsiteY2" fmla="*/ 304624 h 473678"/>
              <a:gd name="connsiteX3" fmla="*/ 0 w 593973"/>
              <a:gd name="connsiteY3" fmla="*/ 473678 h 473678"/>
              <a:gd name="connsiteX4" fmla="*/ 242930 w 593973"/>
              <a:gd name="connsiteY4" fmla="*/ 169054 h 473678"/>
              <a:gd name="connsiteX5" fmla="*/ 24293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242930" y="169054"/>
                </a:moveTo>
                <a:lnTo>
                  <a:pt x="593974" y="0"/>
                </a:lnTo>
                <a:lnTo>
                  <a:pt x="351044" y="304624"/>
                </a:lnTo>
                <a:lnTo>
                  <a:pt x="0" y="473678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2" name="Freeform: Shape 761">
            <a:extLst>
              <a:ext uri="{FF2B5EF4-FFF2-40B4-BE49-F238E27FC236}">
                <a16:creationId xmlns:a16="http://schemas.microsoft.com/office/drawing/2014/main" id="{A6D8C6FA-8FD8-D444-4765-1D48AE2B2E91}"/>
              </a:ext>
            </a:extLst>
          </p:cNvPr>
          <p:cNvSpPr/>
          <p:nvPr/>
        </p:nvSpPr>
        <p:spPr>
          <a:xfrm>
            <a:off x="4678156" y="2179121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3" name="Freeform: Shape 762">
            <a:extLst>
              <a:ext uri="{FF2B5EF4-FFF2-40B4-BE49-F238E27FC236}">
                <a16:creationId xmlns:a16="http://schemas.microsoft.com/office/drawing/2014/main" id="{CE311AA1-1D6B-1D26-A98B-8999E23C831D}"/>
              </a:ext>
            </a:extLst>
          </p:cNvPr>
          <p:cNvSpPr/>
          <p:nvPr/>
        </p:nvSpPr>
        <p:spPr>
          <a:xfrm>
            <a:off x="5418829" y="3717146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4" name="Freeform: Shape 763">
            <a:extLst>
              <a:ext uri="{FF2B5EF4-FFF2-40B4-BE49-F238E27FC236}">
                <a16:creationId xmlns:a16="http://schemas.microsoft.com/office/drawing/2014/main" id="{B7313A60-16D7-FCB6-1B03-9EB430025796}"/>
              </a:ext>
            </a:extLst>
          </p:cNvPr>
          <p:cNvSpPr/>
          <p:nvPr/>
        </p:nvSpPr>
        <p:spPr>
          <a:xfrm>
            <a:off x="4327112" y="641097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5" name="Freeform: Shape 764">
            <a:extLst>
              <a:ext uri="{FF2B5EF4-FFF2-40B4-BE49-F238E27FC236}">
                <a16:creationId xmlns:a16="http://schemas.microsoft.com/office/drawing/2014/main" id="{B6CF99DF-9AF0-0901-B849-7747839A21E8}"/>
              </a:ext>
            </a:extLst>
          </p:cNvPr>
          <p:cNvSpPr/>
          <p:nvPr/>
        </p:nvSpPr>
        <p:spPr>
          <a:xfrm>
            <a:off x="6255733" y="5255170"/>
            <a:ext cx="702088" cy="338107"/>
          </a:xfrm>
          <a:custGeom>
            <a:avLst/>
            <a:gdLst>
              <a:gd name="connsiteX0" fmla="*/ 0 w 702088"/>
              <a:gd name="connsiteY0" fmla="*/ 169054 h 338107"/>
              <a:gd name="connsiteX1" fmla="*/ 351044 w 702088"/>
              <a:gd name="connsiteY1" fmla="*/ 0 h 338107"/>
              <a:gd name="connsiteX2" fmla="*/ 702088 w 702088"/>
              <a:gd name="connsiteY2" fmla="*/ 169054 h 338107"/>
              <a:gd name="connsiteX3" fmla="*/ 351044 w 702088"/>
              <a:gd name="connsiteY3" fmla="*/ 338108 h 338107"/>
              <a:gd name="connsiteX4" fmla="*/ 0 w 702088"/>
              <a:gd name="connsiteY4" fmla="*/ 169054 h 338107"/>
              <a:gd name="connsiteX5" fmla="*/ 0 w 702088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8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6" name="Freeform: Shape 765">
            <a:extLst>
              <a:ext uri="{FF2B5EF4-FFF2-40B4-BE49-F238E27FC236}">
                <a16:creationId xmlns:a16="http://schemas.microsoft.com/office/drawing/2014/main" id="{A3BD2EAA-93D3-2D0E-B1F7-8DB3EFBA4E52}"/>
              </a:ext>
            </a:extLst>
          </p:cNvPr>
          <p:cNvSpPr/>
          <p:nvPr/>
        </p:nvSpPr>
        <p:spPr>
          <a:xfrm>
            <a:off x="3256808" y="-972162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7" name="Freeform: Shape 766">
            <a:extLst>
              <a:ext uri="{FF2B5EF4-FFF2-40B4-BE49-F238E27FC236}">
                <a16:creationId xmlns:a16="http://schemas.microsoft.com/office/drawing/2014/main" id="{A8280EB4-B741-6C5D-5D82-ECA9A74CBC33}"/>
              </a:ext>
            </a:extLst>
          </p:cNvPr>
          <p:cNvSpPr/>
          <p:nvPr/>
        </p:nvSpPr>
        <p:spPr>
          <a:xfrm>
            <a:off x="7083107" y="7173054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8" name="Freeform: Shape 767">
            <a:extLst>
              <a:ext uri="{FF2B5EF4-FFF2-40B4-BE49-F238E27FC236}">
                <a16:creationId xmlns:a16="http://schemas.microsoft.com/office/drawing/2014/main" id="{E93A5A2E-9F10-9CA6-7B0F-4118080DD6F5}"/>
              </a:ext>
            </a:extLst>
          </p:cNvPr>
          <p:cNvSpPr/>
          <p:nvPr/>
        </p:nvSpPr>
        <p:spPr>
          <a:xfrm>
            <a:off x="7677081" y="8406454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9" name="Freeform: Shape 768">
            <a:extLst>
              <a:ext uri="{FF2B5EF4-FFF2-40B4-BE49-F238E27FC236}">
                <a16:creationId xmlns:a16="http://schemas.microsoft.com/office/drawing/2014/main" id="{9C5D7F89-D773-6472-EA81-13C35A1AD757}"/>
              </a:ext>
            </a:extLst>
          </p:cNvPr>
          <p:cNvSpPr/>
          <p:nvPr/>
        </p:nvSpPr>
        <p:spPr>
          <a:xfrm>
            <a:off x="5272130" y="2652800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0" name="Freeform: Shape 769">
            <a:extLst>
              <a:ext uri="{FF2B5EF4-FFF2-40B4-BE49-F238E27FC236}">
                <a16:creationId xmlns:a16="http://schemas.microsoft.com/office/drawing/2014/main" id="{6D3609C9-64EB-5F02-CF06-27F93473751E}"/>
              </a:ext>
            </a:extLst>
          </p:cNvPr>
          <p:cNvSpPr/>
          <p:nvPr/>
        </p:nvSpPr>
        <p:spPr>
          <a:xfrm>
            <a:off x="6012803" y="4190824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0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0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1" name="Freeform: Shape 770">
            <a:extLst>
              <a:ext uri="{FF2B5EF4-FFF2-40B4-BE49-F238E27FC236}">
                <a16:creationId xmlns:a16="http://schemas.microsoft.com/office/drawing/2014/main" id="{530839C3-167D-FF27-CD92-FD4060F0BA53}"/>
              </a:ext>
            </a:extLst>
          </p:cNvPr>
          <p:cNvSpPr/>
          <p:nvPr/>
        </p:nvSpPr>
        <p:spPr>
          <a:xfrm>
            <a:off x="4591455" y="1799261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2" name="Freeform: Shape 771">
            <a:extLst>
              <a:ext uri="{FF2B5EF4-FFF2-40B4-BE49-F238E27FC236}">
                <a16:creationId xmlns:a16="http://schemas.microsoft.com/office/drawing/2014/main" id="{41038796-5C6A-510D-687D-F713BF010D01}"/>
              </a:ext>
            </a:extLst>
          </p:cNvPr>
          <p:cNvSpPr/>
          <p:nvPr/>
        </p:nvSpPr>
        <p:spPr>
          <a:xfrm>
            <a:off x="6606777" y="5424224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0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0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3" name="Freeform: Shape 772">
            <a:extLst>
              <a:ext uri="{FF2B5EF4-FFF2-40B4-BE49-F238E27FC236}">
                <a16:creationId xmlns:a16="http://schemas.microsoft.com/office/drawing/2014/main" id="{8287902D-25DB-EFD8-A666-3721AC239298}"/>
              </a:ext>
            </a:extLst>
          </p:cNvPr>
          <p:cNvSpPr/>
          <p:nvPr/>
        </p:nvSpPr>
        <p:spPr>
          <a:xfrm>
            <a:off x="3850781" y="261237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4" name="Freeform: Shape 773">
            <a:extLst>
              <a:ext uri="{FF2B5EF4-FFF2-40B4-BE49-F238E27FC236}">
                <a16:creationId xmlns:a16="http://schemas.microsoft.com/office/drawing/2014/main" id="{6C7C8F48-CD06-E4DD-FC2D-C90BEA5149C3}"/>
              </a:ext>
            </a:extLst>
          </p:cNvPr>
          <p:cNvSpPr/>
          <p:nvPr/>
        </p:nvSpPr>
        <p:spPr>
          <a:xfrm>
            <a:off x="6996406" y="6793194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0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0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5" name="Freeform: Shape 774">
            <a:extLst>
              <a:ext uri="{FF2B5EF4-FFF2-40B4-BE49-F238E27FC236}">
                <a16:creationId xmlns:a16="http://schemas.microsoft.com/office/drawing/2014/main" id="{88451237-DE3A-5393-AA22-1A02EA895EDA}"/>
              </a:ext>
            </a:extLst>
          </p:cNvPr>
          <p:cNvSpPr/>
          <p:nvPr/>
        </p:nvSpPr>
        <p:spPr>
          <a:xfrm>
            <a:off x="3607852" y="-803108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6" name="Freeform: Shape 775">
            <a:extLst>
              <a:ext uri="{FF2B5EF4-FFF2-40B4-BE49-F238E27FC236}">
                <a16:creationId xmlns:a16="http://schemas.microsoft.com/office/drawing/2014/main" id="{9879D75F-5B96-0E5F-A763-A09E1D09CEEC}"/>
              </a:ext>
            </a:extLst>
          </p:cNvPr>
          <p:cNvSpPr/>
          <p:nvPr/>
        </p:nvSpPr>
        <p:spPr>
          <a:xfrm>
            <a:off x="7590380" y="8026594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0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0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7" name="Freeform: Shape 776">
            <a:extLst>
              <a:ext uri="{FF2B5EF4-FFF2-40B4-BE49-F238E27FC236}">
                <a16:creationId xmlns:a16="http://schemas.microsoft.com/office/drawing/2014/main" id="{80B826C3-67D6-0405-2AE5-00A16513CD4D}"/>
              </a:ext>
            </a:extLst>
          </p:cNvPr>
          <p:cNvSpPr/>
          <p:nvPr/>
        </p:nvSpPr>
        <p:spPr>
          <a:xfrm>
            <a:off x="5418829" y="3412521"/>
            <a:ext cx="593973" cy="473678"/>
          </a:xfrm>
          <a:custGeom>
            <a:avLst/>
            <a:gdLst>
              <a:gd name="connsiteX0" fmla="*/ 242930 w 593973"/>
              <a:gd name="connsiteY0" fmla="*/ 169054 h 473678"/>
              <a:gd name="connsiteX1" fmla="*/ 593974 w 593973"/>
              <a:gd name="connsiteY1" fmla="*/ 0 h 473678"/>
              <a:gd name="connsiteX2" fmla="*/ 351044 w 593973"/>
              <a:gd name="connsiteY2" fmla="*/ 304625 h 473678"/>
              <a:gd name="connsiteX3" fmla="*/ 0 w 593973"/>
              <a:gd name="connsiteY3" fmla="*/ 473678 h 473678"/>
              <a:gd name="connsiteX4" fmla="*/ 242930 w 593973"/>
              <a:gd name="connsiteY4" fmla="*/ 169054 h 473678"/>
              <a:gd name="connsiteX5" fmla="*/ 24293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242930" y="169054"/>
                </a:moveTo>
                <a:lnTo>
                  <a:pt x="593974" y="0"/>
                </a:lnTo>
                <a:lnTo>
                  <a:pt x="351044" y="304625"/>
                </a:lnTo>
                <a:lnTo>
                  <a:pt x="0" y="473678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8" name="Freeform: Shape 777">
            <a:extLst>
              <a:ext uri="{FF2B5EF4-FFF2-40B4-BE49-F238E27FC236}">
                <a16:creationId xmlns:a16="http://schemas.microsoft.com/office/drawing/2014/main" id="{3BF6A390-740D-B22B-ED69-67D0B0D058DA}"/>
              </a:ext>
            </a:extLst>
          </p:cNvPr>
          <p:cNvSpPr/>
          <p:nvPr/>
        </p:nvSpPr>
        <p:spPr>
          <a:xfrm>
            <a:off x="6753476" y="6183945"/>
            <a:ext cx="593974" cy="473678"/>
          </a:xfrm>
          <a:custGeom>
            <a:avLst/>
            <a:gdLst>
              <a:gd name="connsiteX0" fmla="*/ 242930 w 593974"/>
              <a:gd name="connsiteY0" fmla="*/ 169054 h 473678"/>
              <a:gd name="connsiteX1" fmla="*/ 593974 w 593974"/>
              <a:gd name="connsiteY1" fmla="*/ 0 h 473678"/>
              <a:gd name="connsiteX2" fmla="*/ 351044 w 593974"/>
              <a:gd name="connsiteY2" fmla="*/ 304625 h 473678"/>
              <a:gd name="connsiteX3" fmla="*/ 0 w 593974"/>
              <a:gd name="connsiteY3" fmla="*/ 473678 h 473678"/>
              <a:gd name="connsiteX4" fmla="*/ 242930 w 593974"/>
              <a:gd name="connsiteY4" fmla="*/ 169054 h 473678"/>
              <a:gd name="connsiteX5" fmla="*/ 24293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169054"/>
                </a:moveTo>
                <a:lnTo>
                  <a:pt x="593974" y="0"/>
                </a:lnTo>
                <a:lnTo>
                  <a:pt x="351044" y="304625"/>
                </a:lnTo>
                <a:lnTo>
                  <a:pt x="0" y="473678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9" name="Freeform: Shape 778">
            <a:extLst>
              <a:ext uri="{FF2B5EF4-FFF2-40B4-BE49-F238E27FC236}">
                <a16:creationId xmlns:a16="http://schemas.microsoft.com/office/drawing/2014/main" id="{AA03C6EA-B1EB-E0A6-F246-7136B64C80A6}"/>
              </a:ext>
            </a:extLst>
          </p:cNvPr>
          <p:cNvSpPr/>
          <p:nvPr/>
        </p:nvSpPr>
        <p:spPr>
          <a:xfrm>
            <a:off x="4435225" y="810151"/>
            <a:ext cx="593974" cy="473678"/>
          </a:xfrm>
          <a:custGeom>
            <a:avLst/>
            <a:gdLst>
              <a:gd name="connsiteX0" fmla="*/ 242930 w 593974"/>
              <a:gd name="connsiteY0" fmla="*/ 169054 h 473678"/>
              <a:gd name="connsiteX1" fmla="*/ 593974 w 593974"/>
              <a:gd name="connsiteY1" fmla="*/ 0 h 473678"/>
              <a:gd name="connsiteX2" fmla="*/ 351044 w 593974"/>
              <a:gd name="connsiteY2" fmla="*/ 304625 h 473678"/>
              <a:gd name="connsiteX3" fmla="*/ 0 w 593974"/>
              <a:gd name="connsiteY3" fmla="*/ 473678 h 473678"/>
              <a:gd name="connsiteX4" fmla="*/ 242930 w 593974"/>
              <a:gd name="connsiteY4" fmla="*/ 169054 h 473678"/>
              <a:gd name="connsiteX5" fmla="*/ 24293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169054"/>
                </a:moveTo>
                <a:lnTo>
                  <a:pt x="593974" y="0"/>
                </a:lnTo>
                <a:lnTo>
                  <a:pt x="351044" y="304625"/>
                </a:lnTo>
                <a:lnTo>
                  <a:pt x="0" y="473678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0" name="Freeform: Shape 779">
            <a:extLst>
              <a:ext uri="{FF2B5EF4-FFF2-40B4-BE49-F238E27FC236}">
                <a16:creationId xmlns:a16="http://schemas.microsoft.com/office/drawing/2014/main" id="{B3E622B1-1AF6-AC81-2CF4-2C37C033D11A}"/>
              </a:ext>
            </a:extLst>
          </p:cNvPr>
          <p:cNvSpPr/>
          <p:nvPr/>
        </p:nvSpPr>
        <p:spPr>
          <a:xfrm>
            <a:off x="3100578" y="5255170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1" name="Freeform: Shape 780">
            <a:extLst>
              <a:ext uri="{FF2B5EF4-FFF2-40B4-BE49-F238E27FC236}">
                <a16:creationId xmlns:a16="http://schemas.microsoft.com/office/drawing/2014/main" id="{E452FA50-03AF-C3B1-BBD7-0D3D3AB36C99}"/>
              </a:ext>
            </a:extLst>
          </p:cNvPr>
          <p:cNvSpPr/>
          <p:nvPr/>
        </p:nvSpPr>
        <p:spPr>
          <a:xfrm>
            <a:off x="4327112" y="6793194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2" name="Freeform: Shape 781">
            <a:extLst>
              <a:ext uri="{FF2B5EF4-FFF2-40B4-BE49-F238E27FC236}">
                <a16:creationId xmlns:a16="http://schemas.microsoft.com/office/drawing/2014/main" id="{F4BA9B65-834D-6665-D866-DA46A7A6B7EC}"/>
              </a:ext>
            </a:extLst>
          </p:cNvPr>
          <p:cNvSpPr/>
          <p:nvPr/>
        </p:nvSpPr>
        <p:spPr>
          <a:xfrm>
            <a:off x="2359905" y="3717146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3" name="Freeform: Shape 782">
            <a:extLst>
              <a:ext uri="{FF2B5EF4-FFF2-40B4-BE49-F238E27FC236}">
                <a16:creationId xmlns:a16="http://schemas.microsoft.com/office/drawing/2014/main" id="{0D5278A6-E277-81EE-7148-0D16774428C4}"/>
              </a:ext>
            </a:extLst>
          </p:cNvPr>
          <p:cNvSpPr/>
          <p:nvPr/>
        </p:nvSpPr>
        <p:spPr>
          <a:xfrm>
            <a:off x="4678156" y="8331218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4" name="Freeform: Shape 783">
            <a:extLst>
              <a:ext uri="{FF2B5EF4-FFF2-40B4-BE49-F238E27FC236}">
                <a16:creationId xmlns:a16="http://schemas.microsoft.com/office/drawing/2014/main" id="{F4C5F12D-9F09-D0F3-A2E0-98B55600F0DD}"/>
              </a:ext>
            </a:extLst>
          </p:cNvPr>
          <p:cNvSpPr/>
          <p:nvPr/>
        </p:nvSpPr>
        <p:spPr>
          <a:xfrm>
            <a:off x="1922160" y="1799261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5" name="Freeform: Shape 784">
            <a:extLst>
              <a:ext uri="{FF2B5EF4-FFF2-40B4-BE49-F238E27FC236}">
                <a16:creationId xmlns:a16="http://schemas.microsoft.com/office/drawing/2014/main" id="{A60239BB-7FE6-CBAE-834F-9F76B0B42E82}"/>
              </a:ext>
            </a:extLst>
          </p:cNvPr>
          <p:cNvSpPr/>
          <p:nvPr/>
        </p:nvSpPr>
        <p:spPr>
          <a:xfrm>
            <a:off x="938557" y="565861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6" name="Freeform: Shape 785">
            <a:extLst>
              <a:ext uri="{FF2B5EF4-FFF2-40B4-BE49-F238E27FC236}">
                <a16:creationId xmlns:a16="http://schemas.microsoft.com/office/drawing/2014/main" id="{106E69DB-C2C2-4715-ABF7-E61D50B212A4}"/>
              </a:ext>
            </a:extLst>
          </p:cNvPr>
          <p:cNvSpPr/>
          <p:nvPr/>
        </p:nvSpPr>
        <p:spPr>
          <a:xfrm>
            <a:off x="344583" y="-1276786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7" name="Freeform: Shape 786">
            <a:extLst>
              <a:ext uri="{FF2B5EF4-FFF2-40B4-BE49-F238E27FC236}">
                <a16:creationId xmlns:a16="http://schemas.microsoft.com/office/drawing/2014/main" id="{F0BB9E42-0286-0581-8ECC-835CAFCDB7BB}"/>
              </a:ext>
            </a:extLst>
          </p:cNvPr>
          <p:cNvSpPr/>
          <p:nvPr/>
        </p:nvSpPr>
        <p:spPr>
          <a:xfrm>
            <a:off x="2273204" y="3337285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8" name="Freeform: Shape 787">
            <a:extLst>
              <a:ext uri="{FF2B5EF4-FFF2-40B4-BE49-F238E27FC236}">
                <a16:creationId xmlns:a16="http://schemas.microsoft.com/office/drawing/2014/main" id="{3E981A88-0872-C2B5-123E-462F98A02EBC}"/>
              </a:ext>
            </a:extLst>
          </p:cNvPr>
          <p:cNvSpPr/>
          <p:nvPr/>
        </p:nvSpPr>
        <p:spPr>
          <a:xfrm>
            <a:off x="3256808" y="4570684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5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5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9" name="Freeform: Shape 788">
            <a:extLst>
              <a:ext uri="{FF2B5EF4-FFF2-40B4-BE49-F238E27FC236}">
                <a16:creationId xmlns:a16="http://schemas.microsoft.com/office/drawing/2014/main" id="{19895D3D-0696-24E1-C379-44BE7D6FD323}"/>
              </a:ext>
            </a:extLst>
          </p:cNvPr>
          <p:cNvSpPr/>
          <p:nvPr/>
        </p:nvSpPr>
        <p:spPr>
          <a:xfrm>
            <a:off x="2186503" y="2348175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5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5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0" name="Freeform: Shape 789">
            <a:extLst>
              <a:ext uri="{FF2B5EF4-FFF2-40B4-BE49-F238E27FC236}">
                <a16:creationId xmlns:a16="http://schemas.microsoft.com/office/drawing/2014/main" id="{46C846B8-4C7D-1826-7E42-243E7BC519D2}"/>
              </a:ext>
            </a:extLst>
          </p:cNvPr>
          <p:cNvSpPr/>
          <p:nvPr/>
        </p:nvSpPr>
        <p:spPr>
          <a:xfrm>
            <a:off x="3607852" y="6108709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5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5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1" name="Freeform: Shape 790">
            <a:extLst>
              <a:ext uri="{FF2B5EF4-FFF2-40B4-BE49-F238E27FC236}">
                <a16:creationId xmlns:a16="http://schemas.microsoft.com/office/drawing/2014/main" id="{F723DEB3-2CAF-CA8A-3BB5-0D4F50671700}"/>
              </a:ext>
            </a:extLst>
          </p:cNvPr>
          <p:cNvSpPr/>
          <p:nvPr/>
        </p:nvSpPr>
        <p:spPr>
          <a:xfrm>
            <a:off x="1202900" y="1114776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2" name="Freeform: Shape 791">
            <a:extLst>
              <a:ext uri="{FF2B5EF4-FFF2-40B4-BE49-F238E27FC236}">
                <a16:creationId xmlns:a16="http://schemas.microsoft.com/office/drawing/2014/main" id="{D12CBD07-3698-3806-DB36-2D5CA648BACD}"/>
              </a:ext>
            </a:extLst>
          </p:cNvPr>
          <p:cNvSpPr/>
          <p:nvPr/>
        </p:nvSpPr>
        <p:spPr>
          <a:xfrm>
            <a:off x="4591455" y="7342108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0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0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3" name="Freeform: Shape 792">
            <a:extLst>
              <a:ext uri="{FF2B5EF4-FFF2-40B4-BE49-F238E27FC236}">
                <a16:creationId xmlns:a16="http://schemas.microsoft.com/office/drawing/2014/main" id="{28E2ED9B-3D4E-6B9F-1786-C6FBE594DA22}"/>
              </a:ext>
            </a:extLst>
          </p:cNvPr>
          <p:cNvSpPr/>
          <p:nvPr/>
        </p:nvSpPr>
        <p:spPr>
          <a:xfrm>
            <a:off x="608926" y="-118623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4" name="Freeform: Shape 793">
            <a:extLst>
              <a:ext uri="{FF2B5EF4-FFF2-40B4-BE49-F238E27FC236}">
                <a16:creationId xmlns:a16="http://schemas.microsoft.com/office/drawing/2014/main" id="{C9B009A6-258B-D031-E444-3661CE65A73D}"/>
              </a:ext>
            </a:extLst>
          </p:cNvPr>
          <p:cNvSpPr/>
          <p:nvPr/>
        </p:nvSpPr>
        <p:spPr>
          <a:xfrm>
            <a:off x="4942499" y="8880132"/>
            <a:ext cx="437744" cy="548914"/>
          </a:xfrm>
          <a:custGeom>
            <a:avLst/>
            <a:gdLst>
              <a:gd name="connsiteX0" fmla="*/ 0 w 437744"/>
              <a:gd name="connsiteY0" fmla="*/ 169055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5 h 548914"/>
              <a:gd name="connsiteX4" fmla="*/ 0 w 437744"/>
              <a:gd name="connsiteY4" fmla="*/ 169055 h 548914"/>
              <a:gd name="connsiteX5" fmla="*/ 0 w 437744"/>
              <a:gd name="connsiteY5" fmla="*/ 169055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5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5"/>
                </a:lnTo>
                <a:lnTo>
                  <a:pt x="0" y="169055"/>
                </a:lnTo>
                <a:lnTo>
                  <a:pt x="0" y="1690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5" name="Freeform: Shape 794">
            <a:extLst>
              <a:ext uri="{FF2B5EF4-FFF2-40B4-BE49-F238E27FC236}">
                <a16:creationId xmlns:a16="http://schemas.microsoft.com/office/drawing/2014/main" id="{F7D7FDB3-54D5-70C7-C994-29DF72800243}"/>
              </a:ext>
            </a:extLst>
          </p:cNvPr>
          <p:cNvSpPr/>
          <p:nvPr/>
        </p:nvSpPr>
        <p:spPr>
          <a:xfrm>
            <a:off x="608926" y="-423247"/>
            <a:ext cx="593973" cy="473678"/>
          </a:xfrm>
          <a:custGeom>
            <a:avLst/>
            <a:gdLst>
              <a:gd name="connsiteX0" fmla="*/ 242930 w 593973"/>
              <a:gd name="connsiteY0" fmla="*/ 169054 h 473678"/>
              <a:gd name="connsiteX1" fmla="*/ 593974 w 593973"/>
              <a:gd name="connsiteY1" fmla="*/ 0 h 473678"/>
              <a:gd name="connsiteX2" fmla="*/ 351044 w 593973"/>
              <a:gd name="connsiteY2" fmla="*/ 304625 h 473678"/>
              <a:gd name="connsiteX3" fmla="*/ 0 w 593973"/>
              <a:gd name="connsiteY3" fmla="*/ 473678 h 473678"/>
              <a:gd name="connsiteX4" fmla="*/ 242930 w 593973"/>
              <a:gd name="connsiteY4" fmla="*/ 169054 h 473678"/>
              <a:gd name="connsiteX5" fmla="*/ 24293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242930" y="169054"/>
                </a:moveTo>
                <a:lnTo>
                  <a:pt x="593974" y="0"/>
                </a:lnTo>
                <a:lnTo>
                  <a:pt x="351044" y="304625"/>
                </a:lnTo>
                <a:lnTo>
                  <a:pt x="0" y="473678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6" name="Freeform: Shape 795">
            <a:extLst>
              <a:ext uri="{FF2B5EF4-FFF2-40B4-BE49-F238E27FC236}">
                <a16:creationId xmlns:a16="http://schemas.microsoft.com/office/drawing/2014/main" id="{DCE466D7-EA55-9314-44C7-0D91DC463309}"/>
              </a:ext>
            </a:extLst>
          </p:cNvPr>
          <p:cNvSpPr/>
          <p:nvPr/>
        </p:nvSpPr>
        <p:spPr>
          <a:xfrm>
            <a:off x="2030274" y="2728036"/>
            <a:ext cx="593973" cy="473678"/>
          </a:xfrm>
          <a:custGeom>
            <a:avLst/>
            <a:gdLst>
              <a:gd name="connsiteX0" fmla="*/ 242930 w 593973"/>
              <a:gd name="connsiteY0" fmla="*/ 169054 h 473678"/>
              <a:gd name="connsiteX1" fmla="*/ 593974 w 593973"/>
              <a:gd name="connsiteY1" fmla="*/ 0 h 473678"/>
              <a:gd name="connsiteX2" fmla="*/ 351044 w 593973"/>
              <a:gd name="connsiteY2" fmla="*/ 304624 h 473678"/>
              <a:gd name="connsiteX3" fmla="*/ 0 w 593973"/>
              <a:gd name="connsiteY3" fmla="*/ 473678 h 473678"/>
              <a:gd name="connsiteX4" fmla="*/ 242930 w 593973"/>
              <a:gd name="connsiteY4" fmla="*/ 169054 h 473678"/>
              <a:gd name="connsiteX5" fmla="*/ 24293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242930" y="169054"/>
                </a:moveTo>
                <a:lnTo>
                  <a:pt x="593974" y="0"/>
                </a:lnTo>
                <a:lnTo>
                  <a:pt x="351044" y="304624"/>
                </a:lnTo>
                <a:lnTo>
                  <a:pt x="0" y="473678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7" name="Freeform: Shape 796">
            <a:extLst>
              <a:ext uri="{FF2B5EF4-FFF2-40B4-BE49-F238E27FC236}">
                <a16:creationId xmlns:a16="http://schemas.microsoft.com/office/drawing/2014/main" id="{1CBAFE5D-98A2-9F1D-0C5D-AF4B17326E6F}"/>
              </a:ext>
            </a:extLst>
          </p:cNvPr>
          <p:cNvSpPr/>
          <p:nvPr/>
        </p:nvSpPr>
        <p:spPr>
          <a:xfrm>
            <a:off x="3100578" y="4950545"/>
            <a:ext cx="593974" cy="473678"/>
          </a:xfrm>
          <a:custGeom>
            <a:avLst/>
            <a:gdLst>
              <a:gd name="connsiteX0" fmla="*/ 242930 w 593974"/>
              <a:gd name="connsiteY0" fmla="*/ 169054 h 473678"/>
              <a:gd name="connsiteX1" fmla="*/ 593974 w 593974"/>
              <a:gd name="connsiteY1" fmla="*/ 0 h 473678"/>
              <a:gd name="connsiteX2" fmla="*/ 351044 w 593974"/>
              <a:gd name="connsiteY2" fmla="*/ 304625 h 473678"/>
              <a:gd name="connsiteX3" fmla="*/ 0 w 593974"/>
              <a:gd name="connsiteY3" fmla="*/ 473678 h 473678"/>
              <a:gd name="connsiteX4" fmla="*/ 242930 w 593974"/>
              <a:gd name="connsiteY4" fmla="*/ 169054 h 473678"/>
              <a:gd name="connsiteX5" fmla="*/ 24293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169054"/>
                </a:moveTo>
                <a:lnTo>
                  <a:pt x="593974" y="0"/>
                </a:lnTo>
                <a:lnTo>
                  <a:pt x="351044" y="304625"/>
                </a:lnTo>
                <a:lnTo>
                  <a:pt x="0" y="473678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8" name="Freeform: Shape 797">
            <a:extLst>
              <a:ext uri="{FF2B5EF4-FFF2-40B4-BE49-F238E27FC236}">
                <a16:creationId xmlns:a16="http://schemas.microsoft.com/office/drawing/2014/main" id="{FBC1EDDB-2A60-A05F-F6E2-3EF696F1DDA6}"/>
              </a:ext>
            </a:extLst>
          </p:cNvPr>
          <p:cNvSpPr/>
          <p:nvPr/>
        </p:nvSpPr>
        <p:spPr>
          <a:xfrm>
            <a:off x="4435225" y="7721969"/>
            <a:ext cx="593974" cy="473678"/>
          </a:xfrm>
          <a:custGeom>
            <a:avLst/>
            <a:gdLst>
              <a:gd name="connsiteX0" fmla="*/ 242930 w 593974"/>
              <a:gd name="connsiteY0" fmla="*/ 169054 h 473678"/>
              <a:gd name="connsiteX1" fmla="*/ 593974 w 593974"/>
              <a:gd name="connsiteY1" fmla="*/ 0 h 473678"/>
              <a:gd name="connsiteX2" fmla="*/ 351044 w 593974"/>
              <a:gd name="connsiteY2" fmla="*/ 304625 h 473678"/>
              <a:gd name="connsiteX3" fmla="*/ 0 w 593974"/>
              <a:gd name="connsiteY3" fmla="*/ 473679 h 473678"/>
              <a:gd name="connsiteX4" fmla="*/ 242930 w 593974"/>
              <a:gd name="connsiteY4" fmla="*/ 169054 h 473678"/>
              <a:gd name="connsiteX5" fmla="*/ 24293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169054"/>
                </a:moveTo>
                <a:lnTo>
                  <a:pt x="593974" y="0"/>
                </a:lnTo>
                <a:lnTo>
                  <a:pt x="351044" y="304625"/>
                </a:lnTo>
                <a:lnTo>
                  <a:pt x="0" y="473679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9" name="Freeform: Shape 798">
            <a:extLst>
              <a:ext uri="{FF2B5EF4-FFF2-40B4-BE49-F238E27FC236}">
                <a16:creationId xmlns:a16="http://schemas.microsoft.com/office/drawing/2014/main" id="{4C29ACDA-8CC6-95F0-0C1F-CED192BE14E6}"/>
              </a:ext>
            </a:extLst>
          </p:cNvPr>
          <p:cNvSpPr/>
          <p:nvPr/>
        </p:nvSpPr>
        <p:spPr>
          <a:xfrm>
            <a:off x="5661759" y="945722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0" name="Freeform: Shape 799">
            <a:extLst>
              <a:ext uri="{FF2B5EF4-FFF2-40B4-BE49-F238E27FC236}">
                <a16:creationId xmlns:a16="http://schemas.microsoft.com/office/drawing/2014/main" id="{1D267BC3-0229-45E8-6BD6-10168DFD903F}"/>
              </a:ext>
            </a:extLst>
          </p:cNvPr>
          <p:cNvSpPr/>
          <p:nvPr/>
        </p:nvSpPr>
        <p:spPr>
          <a:xfrm>
            <a:off x="6255733" y="2179121"/>
            <a:ext cx="702088" cy="338107"/>
          </a:xfrm>
          <a:custGeom>
            <a:avLst/>
            <a:gdLst>
              <a:gd name="connsiteX0" fmla="*/ 0 w 702088"/>
              <a:gd name="connsiteY0" fmla="*/ 169054 h 338107"/>
              <a:gd name="connsiteX1" fmla="*/ 351044 w 702088"/>
              <a:gd name="connsiteY1" fmla="*/ 0 h 338107"/>
              <a:gd name="connsiteX2" fmla="*/ 702088 w 702088"/>
              <a:gd name="connsiteY2" fmla="*/ 169054 h 338107"/>
              <a:gd name="connsiteX3" fmla="*/ 351044 w 702088"/>
              <a:gd name="connsiteY3" fmla="*/ 338108 h 338107"/>
              <a:gd name="connsiteX4" fmla="*/ 0 w 702088"/>
              <a:gd name="connsiteY4" fmla="*/ 169054 h 338107"/>
              <a:gd name="connsiteX5" fmla="*/ 0 w 702088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8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1" name="Freeform: Shape 800">
            <a:extLst>
              <a:ext uri="{FF2B5EF4-FFF2-40B4-BE49-F238E27FC236}">
                <a16:creationId xmlns:a16="http://schemas.microsoft.com/office/drawing/2014/main" id="{BCF6E96B-6137-FA57-3A19-B27BD50E404D}"/>
              </a:ext>
            </a:extLst>
          </p:cNvPr>
          <p:cNvSpPr/>
          <p:nvPr/>
        </p:nvSpPr>
        <p:spPr>
          <a:xfrm>
            <a:off x="4678156" y="-896926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2" name="Freeform: Shape 801">
            <a:extLst>
              <a:ext uri="{FF2B5EF4-FFF2-40B4-BE49-F238E27FC236}">
                <a16:creationId xmlns:a16="http://schemas.microsoft.com/office/drawing/2014/main" id="{5D8D49F7-BD9C-CB68-F49A-B1F61D3CFE22}"/>
              </a:ext>
            </a:extLst>
          </p:cNvPr>
          <p:cNvSpPr/>
          <p:nvPr/>
        </p:nvSpPr>
        <p:spPr>
          <a:xfrm>
            <a:off x="6996406" y="3717146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3" name="Freeform: Shape 802">
            <a:extLst>
              <a:ext uri="{FF2B5EF4-FFF2-40B4-BE49-F238E27FC236}">
                <a16:creationId xmlns:a16="http://schemas.microsoft.com/office/drawing/2014/main" id="{5B589E6E-356B-69E5-E93D-85FB2172078A}"/>
              </a:ext>
            </a:extLst>
          </p:cNvPr>
          <p:cNvSpPr/>
          <p:nvPr/>
        </p:nvSpPr>
        <p:spPr>
          <a:xfrm>
            <a:off x="7677081" y="5330406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4" name="Freeform: Shape 803">
            <a:extLst>
              <a:ext uri="{FF2B5EF4-FFF2-40B4-BE49-F238E27FC236}">
                <a16:creationId xmlns:a16="http://schemas.microsoft.com/office/drawing/2014/main" id="{4408BB79-E3E4-D4DB-F484-3F51A52D42A3}"/>
              </a:ext>
            </a:extLst>
          </p:cNvPr>
          <p:cNvSpPr/>
          <p:nvPr/>
        </p:nvSpPr>
        <p:spPr>
          <a:xfrm>
            <a:off x="8660684" y="7173054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5" name="Freeform: Shape 804">
            <a:extLst>
              <a:ext uri="{FF2B5EF4-FFF2-40B4-BE49-F238E27FC236}">
                <a16:creationId xmlns:a16="http://schemas.microsoft.com/office/drawing/2014/main" id="{DA06190E-76AB-509B-6E82-09E726215436}"/>
              </a:ext>
            </a:extLst>
          </p:cNvPr>
          <p:cNvSpPr/>
          <p:nvPr/>
        </p:nvSpPr>
        <p:spPr>
          <a:xfrm>
            <a:off x="9011728" y="8711078"/>
            <a:ext cx="702087" cy="338108"/>
          </a:xfrm>
          <a:custGeom>
            <a:avLst/>
            <a:gdLst>
              <a:gd name="connsiteX0" fmla="*/ 0 w 702087"/>
              <a:gd name="connsiteY0" fmla="*/ 169054 h 338108"/>
              <a:gd name="connsiteX1" fmla="*/ 351044 w 702087"/>
              <a:gd name="connsiteY1" fmla="*/ 0 h 338108"/>
              <a:gd name="connsiteX2" fmla="*/ 702088 w 702087"/>
              <a:gd name="connsiteY2" fmla="*/ 169054 h 338108"/>
              <a:gd name="connsiteX3" fmla="*/ 351044 w 702087"/>
              <a:gd name="connsiteY3" fmla="*/ 338109 h 338108"/>
              <a:gd name="connsiteX4" fmla="*/ 0 w 702087"/>
              <a:gd name="connsiteY4" fmla="*/ 169054 h 338108"/>
              <a:gd name="connsiteX5" fmla="*/ 0 w 702087"/>
              <a:gd name="connsiteY5" fmla="*/ 169054 h 338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8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9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6" name="Freeform: Shape 805">
            <a:extLst>
              <a:ext uri="{FF2B5EF4-FFF2-40B4-BE49-F238E27FC236}">
                <a16:creationId xmlns:a16="http://schemas.microsoft.com/office/drawing/2014/main" id="{AEFBDC7A-24D0-4992-6D27-C9CFED796130}"/>
              </a:ext>
            </a:extLst>
          </p:cNvPr>
          <p:cNvSpPr/>
          <p:nvPr/>
        </p:nvSpPr>
        <p:spPr>
          <a:xfrm>
            <a:off x="6363847" y="2652800"/>
            <a:ext cx="437745" cy="548914"/>
          </a:xfrm>
          <a:custGeom>
            <a:avLst/>
            <a:gdLst>
              <a:gd name="connsiteX0" fmla="*/ 0 w 437745"/>
              <a:gd name="connsiteY0" fmla="*/ 169054 h 548914"/>
              <a:gd name="connsiteX1" fmla="*/ 351044 w 437745"/>
              <a:gd name="connsiteY1" fmla="*/ 0 h 548914"/>
              <a:gd name="connsiteX2" fmla="*/ 437745 w 437745"/>
              <a:gd name="connsiteY2" fmla="*/ 379861 h 548914"/>
              <a:gd name="connsiteX3" fmla="*/ 86701 w 437745"/>
              <a:gd name="connsiteY3" fmla="*/ 548914 h 548914"/>
              <a:gd name="connsiteX4" fmla="*/ 0 w 437745"/>
              <a:gd name="connsiteY4" fmla="*/ 169054 h 548914"/>
              <a:gd name="connsiteX5" fmla="*/ 0 w 437745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5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7" name="Freeform: Shape 806">
            <a:extLst>
              <a:ext uri="{FF2B5EF4-FFF2-40B4-BE49-F238E27FC236}">
                <a16:creationId xmlns:a16="http://schemas.microsoft.com/office/drawing/2014/main" id="{D5A00140-D54E-8656-DCF4-2A3644BA100A}"/>
              </a:ext>
            </a:extLst>
          </p:cNvPr>
          <p:cNvSpPr/>
          <p:nvPr/>
        </p:nvSpPr>
        <p:spPr>
          <a:xfrm>
            <a:off x="7347450" y="3886200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0 w 437744"/>
              <a:gd name="connsiteY3" fmla="*/ 548915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0" y="548915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8" name="Freeform: Shape 807">
            <a:extLst>
              <a:ext uri="{FF2B5EF4-FFF2-40B4-BE49-F238E27FC236}">
                <a16:creationId xmlns:a16="http://schemas.microsoft.com/office/drawing/2014/main" id="{915FB97D-F4A7-68CB-7753-8CCDF3472F64}"/>
              </a:ext>
            </a:extLst>
          </p:cNvPr>
          <p:cNvSpPr/>
          <p:nvPr/>
        </p:nvSpPr>
        <p:spPr>
          <a:xfrm>
            <a:off x="6012803" y="1114776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9" name="Freeform: Shape 808">
            <a:extLst>
              <a:ext uri="{FF2B5EF4-FFF2-40B4-BE49-F238E27FC236}">
                <a16:creationId xmlns:a16="http://schemas.microsoft.com/office/drawing/2014/main" id="{2C1FAA79-DC70-3555-426E-AB133ED72055}"/>
              </a:ext>
            </a:extLst>
          </p:cNvPr>
          <p:cNvSpPr/>
          <p:nvPr/>
        </p:nvSpPr>
        <p:spPr>
          <a:xfrm>
            <a:off x="7590380" y="4950545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5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5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0" name="Freeform: Shape 809">
            <a:extLst>
              <a:ext uri="{FF2B5EF4-FFF2-40B4-BE49-F238E27FC236}">
                <a16:creationId xmlns:a16="http://schemas.microsoft.com/office/drawing/2014/main" id="{DEA48292-69B8-D992-A263-E6D7A0FD0FFA}"/>
              </a:ext>
            </a:extLst>
          </p:cNvPr>
          <p:cNvSpPr/>
          <p:nvPr/>
        </p:nvSpPr>
        <p:spPr>
          <a:xfrm>
            <a:off x="5029200" y="-118623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1" name="Freeform: Shape 810">
            <a:extLst>
              <a:ext uri="{FF2B5EF4-FFF2-40B4-BE49-F238E27FC236}">
                <a16:creationId xmlns:a16="http://schemas.microsoft.com/office/drawing/2014/main" id="{9B17416E-0C09-90B1-0944-76A0B3AF1980}"/>
              </a:ext>
            </a:extLst>
          </p:cNvPr>
          <p:cNvSpPr/>
          <p:nvPr/>
        </p:nvSpPr>
        <p:spPr>
          <a:xfrm>
            <a:off x="8417755" y="6108709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0 w 437744"/>
              <a:gd name="connsiteY3" fmla="*/ 548915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0" y="548915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2" name="Freeform: Shape 811">
            <a:extLst>
              <a:ext uri="{FF2B5EF4-FFF2-40B4-BE49-F238E27FC236}">
                <a16:creationId xmlns:a16="http://schemas.microsoft.com/office/drawing/2014/main" id="{06B0F582-64F0-0350-F321-C40D0C240C52}"/>
              </a:ext>
            </a:extLst>
          </p:cNvPr>
          <p:cNvSpPr/>
          <p:nvPr/>
        </p:nvSpPr>
        <p:spPr>
          <a:xfrm>
            <a:off x="4591455" y="-1276786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3" name="Freeform: Shape 812">
            <a:extLst>
              <a:ext uri="{FF2B5EF4-FFF2-40B4-BE49-F238E27FC236}">
                <a16:creationId xmlns:a16="http://schemas.microsoft.com/office/drawing/2014/main" id="{0F04A058-6231-A40B-16AA-D6057FD4F5A0}"/>
              </a:ext>
            </a:extLst>
          </p:cNvPr>
          <p:cNvSpPr/>
          <p:nvPr/>
        </p:nvSpPr>
        <p:spPr>
          <a:xfrm>
            <a:off x="9011728" y="7342108"/>
            <a:ext cx="437745" cy="548914"/>
          </a:xfrm>
          <a:custGeom>
            <a:avLst/>
            <a:gdLst>
              <a:gd name="connsiteX0" fmla="*/ 0 w 437745"/>
              <a:gd name="connsiteY0" fmla="*/ 169054 h 548914"/>
              <a:gd name="connsiteX1" fmla="*/ 351044 w 437745"/>
              <a:gd name="connsiteY1" fmla="*/ 0 h 548914"/>
              <a:gd name="connsiteX2" fmla="*/ 437745 w 437745"/>
              <a:gd name="connsiteY2" fmla="*/ 379860 h 548914"/>
              <a:gd name="connsiteX3" fmla="*/ 86701 w 437745"/>
              <a:gd name="connsiteY3" fmla="*/ 548914 h 548914"/>
              <a:gd name="connsiteX4" fmla="*/ 0 w 437745"/>
              <a:gd name="connsiteY4" fmla="*/ 169054 h 548914"/>
              <a:gd name="connsiteX5" fmla="*/ 0 w 437745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5" h="548914">
                <a:moveTo>
                  <a:pt x="0" y="169054"/>
                </a:moveTo>
                <a:lnTo>
                  <a:pt x="351044" y="0"/>
                </a:lnTo>
                <a:lnTo>
                  <a:pt x="437745" y="379860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4" name="Freeform: Shape 813">
            <a:extLst>
              <a:ext uri="{FF2B5EF4-FFF2-40B4-BE49-F238E27FC236}">
                <a16:creationId xmlns:a16="http://schemas.microsoft.com/office/drawing/2014/main" id="{0AEE4A76-7C1C-F66D-91A5-BBB8FAA0B8FF}"/>
              </a:ext>
            </a:extLst>
          </p:cNvPr>
          <p:cNvSpPr/>
          <p:nvPr/>
        </p:nvSpPr>
        <p:spPr>
          <a:xfrm>
            <a:off x="7785195" y="5499460"/>
            <a:ext cx="593974" cy="473678"/>
          </a:xfrm>
          <a:custGeom>
            <a:avLst/>
            <a:gdLst>
              <a:gd name="connsiteX0" fmla="*/ 242930 w 593974"/>
              <a:gd name="connsiteY0" fmla="*/ 169054 h 473678"/>
              <a:gd name="connsiteX1" fmla="*/ 593974 w 593974"/>
              <a:gd name="connsiteY1" fmla="*/ 0 h 473678"/>
              <a:gd name="connsiteX2" fmla="*/ 351044 w 593974"/>
              <a:gd name="connsiteY2" fmla="*/ 304624 h 473678"/>
              <a:gd name="connsiteX3" fmla="*/ 0 w 593974"/>
              <a:gd name="connsiteY3" fmla="*/ 473678 h 473678"/>
              <a:gd name="connsiteX4" fmla="*/ 242930 w 593974"/>
              <a:gd name="connsiteY4" fmla="*/ 169054 h 473678"/>
              <a:gd name="connsiteX5" fmla="*/ 24293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169054"/>
                </a:moveTo>
                <a:lnTo>
                  <a:pt x="593974" y="0"/>
                </a:lnTo>
                <a:lnTo>
                  <a:pt x="351044" y="304624"/>
                </a:lnTo>
                <a:lnTo>
                  <a:pt x="0" y="473678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5" name="Freeform: Shape 814">
            <a:extLst>
              <a:ext uri="{FF2B5EF4-FFF2-40B4-BE49-F238E27FC236}">
                <a16:creationId xmlns:a16="http://schemas.microsoft.com/office/drawing/2014/main" id="{C1D8EB43-6A74-2488-C849-1255FA17AF4F}"/>
              </a:ext>
            </a:extLst>
          </p:cNvPr>
          <p:cNvSpPr/>
          <p:nvPr/>
        </p:nvSpPr>
        <p:spPr>
          <a:xfrm>
            <a:off x="9011728" y="8406454"/>
            <a:ext cx="593974" cy="473678"/>
          </a:xfrm>
          <a:custGeom>
            <a:avLst/>
            <a:gdLst>
              <a:gd name="connsiteX0" fmla="*/ 242930 w 593974"/>
              <a:gd name="connsiteY0" fmla="*/ 169054 h 473678"/>
              <a:gd name="connsiteX1" fmla="*/ 593974 w 593974"/>
              <a:gd name="connsiteY1" fmla="*/ 0 h 473678"/>
              <a:gd name="connsiteX2" fmla="*/ 351044 w 593974"/>
              <a:gd name="connsiteY2" fmla="*/ 304624 h 473678"/>
              <a:gd name="connsiteX3" fmla="*/ 0 w 593974"/>
              <a:gd name="connsiteY3" fmla="*/ 473678 h 473678"/>
              <a:gd name="connsiteX4" fmla="*/ 242930 w 593974"/>
              <a:gd name="connsiteY4" fmla="*/ 169054 h 473678"/>
              <a:gd name="connsiteX5" fmla="*/ 24293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169054"/>
                </a:moveTo>
                <a:lnTo>
                  <a:pt x="593974" y="0"/>
                </a:lnTo>
                <a:lnTo>
                  <a:pt x="351044" y="304624"/>
                </a:lnTo>
                <a:lnTo>
                  <a:pt x="0" y="473678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6" name="Freeform: Shape 815">
            <a:extLst>
              <a:ext uri="{FF2B5EF4-FFF2-40B4-BE49-F238E27FC236}">
                <a16:creationId xmlns:a16="http://schemas.microsoft.com/office/drawing/2014/main" id="{D87C44B2-B549-3022-D66E-3B6DBDA4AEEF}"/>
              </a:ext>
            </a:extLst>
          </p:cNvPr>
          <p:cNvSpPr/>
          <p:nvPr/>
        </p:nvSpPr>
        <p:spPr>
          <a:xfrm>
            <a:off x="6363847" y="2348175"/>
            <a:ext cx="593974" cy="473678"/>
          </a:xfrm>
          <a:custGeom>
            <a:avLst/>
            <a:gdLst>
              <a:gd name="connsiteX0" fmla="*/ 242930 w 593974"/>
              <a:gd name="connsiteY0" fmla="*/ 169054 h 473678"/>
              <a:gd name="connsiteX1" fmla="*/ 593974 w 593974"/>
              <a:gd name="connsiteY1" fmla="*/ 0 h 473678"/>
              <a:gd name="connsiteX2" fmla="*/ 351044 w 593974"/>
              <a:gd name="connsiteY2" fmla="*/ 304625 h 473678"/>
              <a:gd name="connsiteX3" fmla="*/ 0 w 593974"/>
              <a:gd name="connsiteY3" fmla="*/ 473678 h 473678"/>
              <a:gd name="connsiteX4" fmla="*/ 242930 w 593974"/>
              <a:gd name="connsiteY4" fmla="*/ 169054 h 473678"/>
              <a:gd name="connsiteX5" fmla="*/ 24293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169054"/>
                </a:moveTo>
                <a:lnTo>
                  <a:pt x="593974" y="0"/>
                </a:lnTo>
                <a:lnTo>
                  <a:pt x="351044" y="304625"/>
                </a:lnTo>
                <a:lnTo>
                  <a:pt x="0" y="473678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7" name="Freeform: Shape 816">
            <a:extLst>
              <a:ext uri="{FF2B5EF4-FFF2-40B4-BE49-F238E27FC236}">
                <a16:creationId xmlns:a16="http://schemas.microsoft.com/office/drawing/2014/main" id="{08F6F6FF-4DF6-C6F8-1042-2EFA64E526F8}"/>
              </a:ext>
            </a:extLst>
          </p:cNvPr>
          <p:cNvSpPr/>
          <p:nvPr/>
        </p:nvSpPr>
        <p:spPr>
          <a:xfrm>
            <a:off x="5029200" y="-423247"/>
            <a:ext cx="593974" cy="473678"/>
          </a:xfrm>
          <a:custGeom>
            <a:avLst/>
            <a:gdLst>
              <a:gd name="connsiteX0" fmla="*/ 242930 w 593974"/>
              <a:gd name="connsiteY0" fmla="*/ 169054 h 473678"/>
              <a:gd name="connsiteX1" fmla="*/ 593974 w 593974"/>
              <a:gd name="connsiteY1" fmla="*/ 0 h 473678"/>
              <a:gd name="connsiteX2" fmla="*/ 351044 w 593974"/>
              <a:gd name="connsiteY2" fmla="*/ 304625 h 473678"/>
              <a:gd name="connsiteX3" fmla="*/ 0 w 593974"/>
              <a:gd name="connsiteY3" fmla="*/ 473678 h 473678"/>
              <a:gd name="connsiteX4" fmla="*/ 242930 w 593974"/>
              <a:gd name="connsiteY4" fmla="*/ 169054 h 473678"/>
              <a:gd name="connsiteX5" fmla="*/ 24293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169054"/>
                </a:moveTo>
                <a:lnTo>
                  <a:pt x="593974" y="0"/>
                </a:lnTo>
                <a:lnTo>
                  <a:pt x="351044" y="304625"/>
                </a:lnTo>
                <a:lnTo>
                  <a:pt x="0" y="473678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8" name="Freeform: Shape 817">
            <a:extLst>
              <a:ext uri="{FF2B5EF4-FFF2-40B4-BE49-F238E27FC236}">
                <a16:creationId xmlns:a16="http://schemas.microsoft.com/office/drawing/2014/main" id="{EF32223B-2ED3-AB5E-86C1-7FBBAFEA9C44}"/>
              </a:ext>
            </a:extLst>
          </p:cNvPr>
          <p:cNvSpPr/>
          <p:nvPr/>
        </p:nvSpPr>
        <p:spPr>
          <a:xfrm>
            <a:off x="2273204" y="7173054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9" name="Freeform: Shape 818">
            <a:extLst>
              <a:ext uri="{FF2B5EF4-FFF2-40B4-BE49-F238E27FC236}">
                <a16:creationId xmlns:a16="http://schemas.microsoft.com/office/drawing/2014/main" id="{C7E08ECA-BBD8-A69A-3672-691BFEE2D03F}"/>
              </a:ext>
            </a:extLst>
          </p:cNvPr>
          <p:cNvSpPr/>
          <p:nvPr/>
        </p:nvSpPr>
        <p:spPr>
          <a:xfrm>
            <a:off x="3256808" y="8406454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0" name="Freeform: Shape 819">
            <a:extLst>
              <a:ext uri="{FF2B5EF4-FFF2-40B4-BE49-F238E27FC236}">
                <a16:creationId xmlns:a16="http://schemas.microsoft.com/office/drawing/2014/main" id="{9CFADE79-9C05-24C6-D393-368C45D5277D}"/>
              </a:ext>
            </a:extLst>
          </p:cNvPr>
          <p:cNvSpPr/>
          <p:nvPr/>
        </p:nvSpPr>
        <p:spPr>
          <a:xfrm>
            <a:off x="1922160" y="5635030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1" name="Freeform: Shape 820">
            <a:extLst>
              <a:ext uri="{FF2B5EF4-FFF2-40B4-BE49-F238E27FC236}">
                <a16:creationId xmlns:a16="http://schemas.microsoft.com/office/drawing/2014/main" id="{015B9FB4-82E7-C310-2CA8-F33E219A193C}"/>
              </a:ext>
            </a:extLst>
          </p:cNvPr>
          <p:cNvSpPr/>
          <p:nvPr/>
        </p:nvSpPr>
        <p:spPr>
          <a:xfrm>
            <a:off x="608926" y="3717146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2" name="Freeform: Shape 821">
            <a:extLst>
              <a:ext uri="{FF2B5EF4-FFF2-40B4-BE49-F238E27FC236}">
                <a16:creationId xmlns:a16="http://schemas.microsoft.com/office/drawing/2014/main" id="{13ACE3D5-1E3B-8FB8-60C8-16C5095DD975}"/>
              </a:ext>
            </a:extLst>
          </p:cNvPr>
          <p:cNvSpPr/>
          <p:nvPr/>
        </p:nvSpPr>
        <p:spPr>
          <a:xfrm>
            <a:off x="257882" y="2179121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3" name="Freeform: Shape 822">
            <a:extLst>
              <a:ext uri="{FF2B5EF4-FFF2-40B4-BE49-F238E27FC236}">
                <a16:creationId xmlns:a16="http://schemas.microsoft.com/office/drawing/2014/main" id="{0A0A21E8-96BF-A4C8-17DA-789348C24282}"/>
              </a:ext>
            </a:extLst>
          </p:cNvPr>
          <p:cNvSpPr/>
          <p:nvPr/>
        </p:nvSpPr>
        <p:spPr>
          <a:xfrm>
            <a:off x="-725720" y="945722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4" name="Freeform: Shape 823">
            <a:extLst>
              <a:ext uri="{FF2B5EF4-FFF2-40B4-BE49-F238E27FC236}">
                <a16:creationId xmlns:a16="http://schemas.microsoft.com/office/drawing/2014/main" id="{5850EF2D-A951-4433-A622-F2924E813064}"/>
              </a:ext>
            </a:extLst>
          </p:cNvPr>
          <p:cNvSpPr/>
          <p:nvPr/>
        </p:nvSpPr>
        <p:spPr>
          <a:xfrm>
            <a:off x="959970" y="3886200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5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5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5" name="Freeform: Shape 824">
            <a:extLst>
              <a:ext uri="{FF2B5EF4-FFF2-40B4-BE49-F238E27FC236}">
                <a16:creationId xmlns:a16="http://schemas.microsoft.com/office/drawing/2014/main" id="{4D1DB638-F20B-645C-1A4E-3C8E2D6F83A7}"/>
              </a:ext>
            </a:extLst>
          </p:cNvPr>
          <p:cNvSpPr/>
          <p:nvPr/>
        </p:nvSpPr>
        <p:spPr>
          <a:xfrm>
            <a:off x="1592530" y="4950545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5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5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6" name="Freeform: Shape 825">
            <a:extLst>
              <a:ext uri="{FF2B5EF4-FFF2-40B4-BE49-F238E27FC236}">
                <a16:creationId xmlns:a16="http://schemas.microsoft.com/office/drawing/2014/main" id="{1014B8AC-5824-7AA8-7CB5-39C3595ADCA0}"/>
              </a:ext>
            </a:extLst>
          </p:cNvPr>
          <p:cNvSpPr/>
          <p:nvPr/>
        </p:nvSpPr>
        <p:spPr>
          <a:xfrm>
            <a:off x="608926" y="2348175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5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5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7" name="Freeform: Shape 826">
            <a:extLst>
              <a:ext uri="{FF2B5EF4-FFF2-40B4-BE49-F238E27FC236}">
                <a16:creationId xmlns:a16="http://schemas.microsoft.com/office/drawing/2014/main" id="{57A88BF9-A6D1-A1C5-457B-6AB4CDBDCAE7}"/>
              </a:ext>
            </a:extLst>
          </p:cNvPr>
          <p:cNvSpPr/>
          <p:nvPr/>
        </p:nvSpPr>
        <p:spPr>
          <a:xfrm>
            <a:off x="2030274" y="6108709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5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5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8" name="Freeform: Shape 827">
            <a:extLst>
              <a:ext uri="{FF2B5EF4-FFF2-40B4-BE49-F238E27FC236}">
                <a16:creationId xmlns:a16="http://schemas.microsoft.com/office/drawing/2014/main" id="{5A0FB49E-F2EA-D125-E99D-453A49D4CCE4}"/>
              </a:ext>
            </a:extLst>
          </p:cNvPr>
          <p:cNvSpPr/>
          <p:nvPr/>
        </p:nvSpPr>
        <p:spPr>
          <a:xfrm>
            <a:off x="-374676" y="1114776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9" name="Freeform: Shape 828">
            <a:extLst>
              <a:ext uri="{FF2B5EF4-FFF2-40B4-BE49-F238E27FC236}">
                <a16:creationId xmlns:a16="http://schemas.microsoft.com/office/drawing/2014/main" id="{E31FD42D-BAB3-F5F3-17D2-BF9ACBE0D465}"/>
              </a:ext>
            </a:extLst>
          </p:cNvPr>
          <p:cNvSpPr/>
          <p:nvPr/>
        </p:nvSpPr>
        <p:spPr>
          <a:xfrm>
            <a:off x="3013878" y="7342108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0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0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0" name="Freeform: Shape 829">
            <a:extLst>
              <a:ext uri="{FF2B5EF4-FFF2-40B4-BE49-F238E27FC236}">
                <a16:creationId xmlns:a16="http://schemas.microsoft.com/office/drawing/2014/main" id="{86353C2D-5CF5-DAA7-CC1E-A56C22E9D536}"/>
              </a:ext>
            </a:extLst>
          </p:cNvPr>
          <p:cNvSpPr/>
          <p:nvPr/>
        </p:nvSpPr>
        <p:spPr>
          <a:xfrm>
            <a:off x="-725720" y="-423247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1" name="Freeform: Shape 830">
            <a:extLst>
              <a:ext uri="{FF2B5EF4-FFF2-40B4-BE49-F238E27FC236}">
                <a16:creationId xmlns:a16="http://schemas.microsoft.com/office/drawing/2014/main" id="{B6EA1E36-844C-03AB-8FB8-7102940F45C0}"/>
              </a:ext>
            </a:extLst>
          </p:cNvPr>
          <p:cNvSpPr/>
          <p:nvPr/>
        </p:nvSpPr>
        <p:spPr>
          <a:xfrm>
            <a:off x="3364922" y="8880132"/>
            <a:ext cx="437744" cy="548914"/>
          </a:xfrm>
          <a:custGeom>
            <a:avLst/>
            <a:gdLst>
              <a:gd name="connsiteX0" fmla="*/ 0 w 437744"/>
              <a:gd name="connsiteY0" fmla="*/ 169055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5 h 548914"/>
              <a:gd name="connsiteX4" fmla="*/ 0 w 437744"/>
              <a:gd name="connsiteY4" fmla="*/ 169055 h 548914"/>
              <a:gd name="connsiteX5" fmla="*/ 0 w 437744"/>
              <a:gd name="connsiteY5" fmla="*/ 169055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5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5"/>
                </a:lnTo>
                <a:lnTo>
                  <a:pt x="0" y="169055"/>
                </a:lnTo>
                <a:lnTo>
                  <a:pt x="0" y="16905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2" name="Freeform: Shape 831">
            <a:extLst>
              <a:ext uri="{FF2B5EF4-FFF2-40B4-BE49-F238E27FC236}">
                <a16:creationId xmlns:a16="http://schemas.microsoft.com/office/drawing/2014/main" id="{35BC56A3-4215-C3EB-5472-5C08F5371622}"/>
              </a:ext>
            </a:extLst>
          </p:cNvPr>
          <p:cNvSpPr/>
          <p:nvPr/>
        </p:nvSpPr>
        <p:spPr>
          <a:xfrm>
            <a:off x="-725720" y="641097"/>
            <a:ext cx="593973" cy="473678"/>
          </a:xfrm>
          <a:custGeom>
            <a:avLst/>
            <a:gdLst>
              <a:gd name="connsiteX0" fmla="*/ 242930 w 593973"/>
              <a:gd name="connsiteY0" fmla="*/ 169054 h 473678"/>
              <a:gd name="connsiteX1" fmla="*/ 593974 w 593973"/>
              <a:gd name="connsiteY1" fmla="*/ 0 h 473678"/>
              <a:gd name="connsiteX2" fmla="*/ 351044 w 593973"/>
              <a:gd name="connsiteY2" fmla="*/ 304625 h 473678"/>
              <a:gd name="connsiteX3" fmla="*/ 0 w 593973"/>
              <a:gd name="connsiteY3" fmla="*/ 473678 h 473678"/>
              <a:gd name="connsiteX4" fmla="*/ 242930 w 593973"/>
              <a:gd name="connsiteY4" fmla="*/ 169054 h 473678"/>
              <a:gd name="connsiteX5" fmla="*/ 24293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242930" y="169054"/>
                </a:moveTo>
                <a:lnTo>
                  <a:pt x="593974" y="0"/>
                </a:lnTo>
                <a:lnTo>
                  <a:pt x="351044" y="304625"/>
                </a:lnTo>
                <a:lnTo>
                  <a:pt x="0" y="473678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3" name="Freeform: Shape 832">
            <a:extLst>
              <a:ext uri="{FF2B5EF4-FFF2-40B4-BE49-F238E27FC236}">
                <a16:creationId xmlns:a16="http://schemas.microsoft.com/office/drawing/2014/main" id="{A0C7C5A2-CED7-C903-91B9-F7BE8C23B3F6}"/>
              </a:ext>
            </a:extLst>
          </p:cNvPr>
          <p:cNvSpPr/>
          <p:nvPr/>
        </p:nvSpPr>
        <p:spPr>
          <a:xfrm>
            <a:off x="695627" y="3032660"/>
            <a:ext cx="593973" cy="473678"/>
          </a:xfrm>
          <a:custGeom>
            <a:avLst/>
            <a:gdLst>
              <a:gd name="connsiteX0" fmla="*/ 242930 w 593973"/>
              <a:gd name="connsiteY0" fmla="*/ 169054 h 473678"/>
              <a:gd name="connsiteX1" fmla="*/ 593974 w 593973"/>
              <a:gd name="connsiteY1" fmla="*/ 0 h 473678"/>
              <a:gd name="connsiteX2" fmla="*/ 351044 w 593973"/>
              <a:gd name="connsiteY2" fmla="*/ 304625 h 473678"/>
              <a:gd name="connsiteX3" fmla="*/ 0 w 593973"/>
              <a:gd name="connsiteY3" fmla="*/ 473678 h 473678"/>
              <a:gd name="connsiteX4" fmla="*/ 242930 w 593973"/>
              <a:gd name="connsiteY4" fmla="*/ 169054 h 473678"/>
              <a:gd name="connsiteX5" fmla="*/ 24293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242930" y="169054"/>
                </a:moveTo>
                <a:lnTo>
                  <a:pt x="593974" y="0"/>
                </a:lnTo>
                <a:lnTo>
                  <a:pt x="351044" y="304625"/>
                </a:lnTo>
                <a:lnTo>
                  <a:pt x="0" y="473678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4" name="Freeform: Shape 833">
            <a:extLst>
              <a:ext uri="{FF2B5EF4-FFF2-40B4-BE49-F238E27FC236}">
                <a16:creationId xmlns:a16="http://schemas.microsoft.com/office/drawing/2014/main" id="{B58EE3C1-1F43-32B5-0737-0DCE2CB1492B}"/>
              </a:ext>
            </a:extLst>
          </p:cNvPr>
          <p:cNvSpPr/>
          <p:nvPr/>
        </p:nvSpPr>
        <p:spPr>
          <a:xfrm>
            <a:off x="2030274" y="5804084"/>
            <a:ext cx="593973" cy="473678"/>
          </a:xfrm>
          <a:custGeom>
            <a:avLst/>
            <a:gdLst>
              <a:gd name="connsiteX0" fmla="*/ 242930 w 593973"/>
              <a:gd name="connsiteY0" fmla="*/ 169054 h 473678"/>
              <a:gd name="connsiteX1" fmla="*/ 593974 w 593973"/>
              <a:gd name="connsiteY1" fmla="*/ 0 h 473678"/>
              <a:gd name="connsiteX2" fmla="*/ 351044 w 593973"/>
              <a:gd name="connsiteY2" fmla="*/ 304625 h 473678"/>
              <a:gd name="connsiteX3" fmla="*/ 0 w 593973"/>
              <a:gd name="connsiteY3" fmla="*/ 473678 h 473678"/>
              <a:gd name="connsiteX4" fmla="*/ 242930 w 593973"/>
              <a:gd name="connsiteY4" fmla="*/ 169054 h 473678"/>
              <a:gd name="connsiteX5" fmla="*/ 24293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242930" y="169054"/>
                </a:moveTo>
                <a:lnTo>
                  <a:pt x="593974" y="0"/>
                </a:lnTo>
                <a:lnTo>
                  <a:pt x="351044" y="304625"/>
                </a:lnTo>
                <a:lnTo>
                  <a:pt x="0" y="473678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5" name="Freeform: Shape 834">
            <a:extLst>
              <a:ext uri="{FF2B5EF4-FFF2-40B4-BE49-F238E27FC236}">
                <a16:creationId xmlns:a16="http://schemas.microsoft.com/office/drawing/2014/main" id="{CDA4F6A1-80E4-D910-2551-688771ADFC69}"/>
              </a:ext>
            </a:extLst>
          </p:cNvPr>
          <p:cNvSpPr/>
          <p:nvPr/>
        </p:nvSpPr>
        <p:spPr>
          <a:xfrm>
            <a:off x="3364922" y="8575508"/>
            <a:ext cx="593974" cy="473678"/>
          </a:xfrm>
          <a:custGeom>
            <a:avLst/>
            <a:gdLst>
              <a:gd name="connsiteX0" fmla="*/ 242930 w 593974"/>
              <a:gd name="connsiteY0" fmla="*/ 169054 h 473678"/>
              <a:gd name="connsiteX1" fmla="*/ 593974 w 593974"/>
              <a:gd name="connsiteY1" fmla="*/ 0 h 473678"/>
              <a:gd name="connsiteX2" fmla="*/ 351044 w 593974"/>
              <a:gd name="connsiteY2" fmla="*/ 304624 h 473678"/>
              <a:gd name="connsiteX3" fmla="*/ 0 w 593974"/>
              <a:gd name="connsiteY3" fmla="*/ 473679 h 473678"/>
              <a:gd name="connsiteX4" fmla="*/ 242930 w 593974"/>
              <a:gd name="connsiteY4" fmla="*/ 169054 h 473678"/>
              <a:gd name="connsiteX5" fmla="*/ 24293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169054"/>
                </a:moveTo>
                <a:lnTo>
                  <a:pt x="593974" y="0"/>
                </a:lnTo>
                <a:lnTo>
                  <a:pt x="351044" y="304624"/>
                </a:lnTo>
                <a:lnTo>
                  <a:pt x="0" y="473679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6" name="Freeform: Shape 835">
            <a:extLst>
              <a:ext uri="{FF2B5EF4-FFF2-40B4-BE49-F238E27FC236}">
                <a16:creationId xmlns:a16="http://schemas.microsoft.com/office/drawing/2014/main" id="{FF62B6B2-772B-7162-B5BC-8C479E0EC1AA}"/>
              </a:ext>
            </a:extLst>
          </p:cNvPr>
          <p:cNvSpPr/>
          <p:nvPr/>
        </p:nvSpPr>
        <p:spPr>
          <a:xfrm>
            <a:off x="6099503" y="-972162"/>
            <a:ext cx="702088" cy="338107"/>
          </a:xfrm>
          <a:custGeom>
            <a:avLst/>
            <a:gdLst>
              <a:gd name="connsiteX0" fmla="*/ 0 w 702088"/>
              <a:gd name="connsiteY0" fmla="*/ 169054 h 338107"/>
              <a:gd name="connsiteX1" fmla="*/ 351044 w 702088"/>
              <a:gd name="connsiteY1" fmla="*/ 0 h 338107"/>
              <a:gd name="connsiteX2" fmla="*/ 702088 w 702088"/>
              <a:gd name="connsiteY2" fmla="*/ 169054 h 338107"/>
              <a:gd name="connsiteX3" fmla="*/ 351044 w 702088"/>
              <a:gd name="connsiteY3" fmla="*/ 338108 h 338107"/>
              <a:gd name="connsiteX4" fmla="*/ 0 w 702088"/>
              <a:gd name="connsiteY4" fmla="*/ 169054 h 338107"/>
              <a:gd name="connsiteX5" fmla="*/ 0 w 702088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8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7" name="Freeform: Shape 836">
            <a:extLst>
              <a:ext uri="{FF2B5EF4-FFF2-40B4-BE49-F238E27FC236}">
                <a16:creationId xmlns:a16="http://schemas.microsoft.com/office/drawing/2014/main" id="{D0B00223-7818-FF8D-C606-3B8BF5846D6B}"/>
              </a:ext>
            </a:extLst>
          </p:cNvPr>
          <p:cNvSpPr/>
          <p:nvPr/>
        </p:nvSpPr>
        <p:spPr>
          <a:xfrm>
            <a:off x="7083107" y="261237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8" name="Freeform: Shape 837">
            <a:extLst>
              <a:ext uri="{FF2B5EF4-FFF2-40B4-BE49-F238E27FC236}">
                <a16:creationId xmlns:a16="http://schemas.microsoft.com/office/drawing/2014/main" id="{5921DFA7-15A9-2A4D-6B59-7A59770E5D73}"/>
              </a:ext>
            </a:extLst>
          </p:cNvPr>
          <p:cNvSpPr/>
          <p:nvPr/>
        </p:nvSpPr>
        <p:spPr>
          <a:xfrm>
            <a:off x="7677081" y="2103886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9" name="Freeform: Shape 838">
            <a:extLst>
              <a:ext uri="{FF2B5EF4-FFF2-40B4-BE49-F238E27FC236}">
                <a16:creationId xmlns:a16="http://schemas.microsoft.com/office/drawing/2014/main" id="{27ABF251-E92F-AE1A-2B31-CACF663ACB49}"/>
              </a:ext>
            </a:extLst>
          </p:cNvPr>
          <p:cNvSpPr/>
          <p:nvPr/>
        </p:nvSpPr>
        <p:spPr>
          <a:xfrm>
            <a:off x="8747385" y="3717146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0" name="Freeform: Shape 839">
            <a:extLst>
              <a:ext uri="{FF2B5EF4-FFF2-40B4-BE49-F238E27FC236}">
                <a16:creationId xmlns:a16="http://schemas.microsoft.com/office/drawing/2014/main" id="{F9579D60-FDCB-51F7-F742-5672330AD4B6}"/>
              </a:ext>
            </a:extLst>
          </p:cNvPr>
          <p:cNvSpPr/>
          <p:nvPr/>
        </p:nvSpPr>
        <p:spPr>
          <a:xfrm>
            <a:off x="9098429" y="5255170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1" name="Freeform: Shape 840">
            <a:extLst>
              <a:ext uri="{FF2B5EF4-FFF2-40B4-BE49-F238E27FC236}">
                <a16:creationId xmlns:a16="http://schemas.microsoft.com/office/drawing/2014/main" id="{A71C1D2A-B0CE-67CB-77B7-3408C67093AC}"/>
              </a:ext>
            </a:extLst>
          </p:cNvPr>
          <p:cNvSpPr/>
          <p:nvPr/>
        </p:nvSpPr>
        <p:spPr>
          <a:xfrm>
            <a:off x="10082032" y="6488569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7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7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2" name="Freeform: Shape 841">
            <a:extLst>
              <a:ext uri="{FF2B5EF4-FFF2-40B4-BE49-F238E27FC236}">
                <a16:creationId xmlns:a16="http://schemas.microsoft.com/office/drawing/2014/main" id="{FD5D6F13-586E-B378-2234-BB3C1B07A592}"/>
              </a:ext>
            </a:extLst>
          </p:cNvPr>
          <p:cNvSpPr/>
          <p:nvPr/>
        </p:nvSpPr>
        <p:spPr>
          <a:xfrm>
            <a:off x="7941424" y="2652800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0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0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3" name="Freeform: Shape 842">
            <a:extLst>
              <a:ext uri="{FF2B5EF4-FFF2-40B4-BE49-F238E27FC236}">
                <a16:creationId xmlns:a16="http://schemas.microsoft.com/office/drawing/2014/main" id="{28E721F4-7004-F0ED-B839-77C625659870}"/>
              </a:ext>
            </a:extLst>
          </p:cNvPr>
          <p:cNvSpPr/>
          <p:nvPr/>
        </p:nvSpPr>
        <p:spPr>
          <a:xfrm>
            <a:off x="8660684" y="3337285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4" name="Freeform: Shape 843">
            <a:extLst>
              <a:ext uri="{FF2B5EF4-FFF2-40B4-BE49-F238E27FC236}">
                <a16:creationId xmlns:a16="http://schemas.microsoft.com/office/drawing/2014/main" id="{785181D1-E88F-8F27-86B9-032EABE8B232}"/>
              </a:ext>
            </a:extLst>
          </p:cNvPr>
          <p:cNvSpPr/>
          <p:nvPr/>
        </p:nvSpPr>
        <p:spPr>
          <a:xfrm>
            <a:off x="7590380" y="1114776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5" name="Freeform: Shape 844">
            <a:extLst>
              <a:ext uri="{FF2B5EF4-FFF2-40B4-BE49-F238E27FC236}">
                <a16:creationId xmlns:a16="http://schemas.microsoft.com/office/drawing/2014/main" id="{BAC8C629-B62C-B99D-AAA8-6615830D6AFD}"/>
              </a:ext>
            </a:extLst>
          </p:cNvPr>
          <p:cNvSpPr/>
          <p:nvPr/>
        </p:nvSpPr>
        <p:spPr>
          <a:xfrm>
            <a:off x="9011728" y="4875309"/>
            <a:ext cx="437745" cy="548914"/>
          </a:xfrm>
          <a:custGeom>
            <a:avLst/>
            <a:gdLst>
              <a:gd name="connsiteX0" fmla="*/ 0 w 437745"/>
              <a:gd name="connsiteY0" fmla="*/ 169054 h 548914"/>
              <a:gd name="connsiteX1" fmla="*/ 351044 w 437745"/>
              <a:gd name="connsiteY1" fmla="*/ 0 h 548914"/>
              <a:gd name="connsiteX2" fmla="*/ 437745 w 437745"/>
              <a:gd name="connsiteY2" fmla="*/ 379861 h 548914"/>
              <a:gd name="connsiteX3" fmla="*/ 86701 w 437745"/>
              <a:gd name="connsiteY3" fmla="*/ 548915 h 548914"/>
              <a:gd name="connsiteX4" fmla="*/ 0 w 437745"/>
              <a:gd name="connsiteY4" fmla="*/ 169054 h 548914"/>
              <a:gd name="connsiteX5" fmla="*/ 0 w 437745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5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5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6" name="Freeform: Shape 845">
            <a:extLst>
              <a:ext uri="{FF2B5EF4-FFF2-40B4-BE49-F238E27FC236}">
                <a16:creationId xmlns:a16="http://schemas.microsoft.com/office/drawing/2014/main" id="{E97D22BF-1FF2-DCF7-D9CE-430A6CAE8833}"/>
              </a:ext>
            </a:extLst>
          </p:cNvPr>
          <p:cNvSpPr/>
          <p:nvPr/>
        </p:nvSpPr>
        <p:spPr>
          <a:xfrm>
            <a:off x="6606777" y="-118623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7" name="Freeform: Shape 846">
            <a:extLst>
              <a:ext uri="{FF2B5EF4-FFF2-40B4-BE49-F238E27FC236}">
                <a16:creationId xmlns:a16="http://schemas.microsoft.com/office/drawing/2014/main" id="{03CE7A8A-4355-47E0-9E99-062D3E7754A7}"/>
              </a:ext>
            </a:extLst>
          </p:cNvPr>
          <p:cNvSpPr/>
          <p:nvPr/>
        </p:nvSpPr>
        <p:spPr>
          <a:xfrm>
            <a:off x="9995332" y="6108709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0 w 437744"/>
              <a:gd name="connsiteY3" fmla="*/ 548915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0" y="548915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8" name="Freeform: Shape 847">
            <a:extLst>
              <a:ext uri="{FF2B5EF4-FFF2-40B4-BE49-F238E27FC236}">
                <a16:creationId xmlns:a16="http://schemas.microsoft.com/office/drawing/2014/main" id="{08519BBE-6B62-D9F0-E4E2-7C4B3910B2B2}"/>
              </a:ext>
            </a:extLst>
          </p:cNvPr>
          <p:cNvSpPr/>
          <p:nvPr/>
        </p:nvSpPr>
        <p:spPr>
          <a:xfrm>
            <a:off x="6255733" y="-1656647"/>
            <a:ext cx="437745" cy="548914"/>
          </a:xfrm>
          <a:custGeom>
            <a:avLst/>
            <a:gdLst>
              <a:gd name="connsiteX0" fmla="*/ 0 w 437745"/>
              <a:gd name="connsiteY0" fmla="*/ 169054 h 548914"/>
              <a:gd name="connsiteX1" fmla="*/ 351044 w 437745"/>
              <a:gd name="connsiteY1" fmla="*/ 0 h 548914"/>
              <a:gd name="connsiteX2" fmla="*/ 437745 w 437745"/>
              <a:gd name="connsiteY2" fmla="*/ 379861 h 548914"/>
              <a:gd name="connsiteX3" fmla="*/ 86701 w 437745"/>
              <a:gd name="connsiteY3" fmla="*/ 548914 h 548914"/>
              <a:gd name="connsiteX4" fmla="*/ 0 w 437745"/>
              <a:gd name="connsiteY4" fmla="*/ 169054 h 548914"/>
              <a:gd name="connsiteX5" fmla="*/ 0 w 437745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5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9" name="Freeform: Shape 848">
            <a:extLst>
              <a:ext uri="{FF2B5EF4-FFF2-40B4-BE49-F238E27FC236}">
                <a16:creationId xmlns:a16="http://schemas.microsoft.com/office/drawing/2014/main" id="{3331C3EB-1B40-5127-81EB-FD2565F6F314}"/>
              </a:ext>
            </a:extLst>
          </p:cNvPr>
          <p:cNvSpPr/>
          <p:nvPr/>
        </p:nvSpPr>
        <p:spPr>
          <a:xfrm>
            <a:off x="10589306" y="7342108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0 h 548914"/>
              <a:gd name="connsiteX3" fmla="*/ 86700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0"/>
                </a:lnTo>
                <a:lnTo>
                  <a:pt x="86700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0" name="Freeform: Shape 849">
            <a:extLst>
              <a:ext uri="{FF2B5EF4-FFF2-40B4-BE49-F238E27FC236}">
                <a16:creationId xmlns:a16="http://schemas.microsoft.com/office/drawing/2014/main" id="{86FAECE0-A618-455D-0687-A14AF9EF5D1D}"/>
              </a:ext>
            </a:extLst>
          </p:cNvPr>
          <p:cNvSpPr/>
          <p:nvPr/>
        </p:nvSpPr>
        <p:spPr>
          <a:xfrm>
            <a:off x="10433076" y="7721969"/>
            <a:ext cx="593974" cy="473678"/>
          </a:xfrm>
          <a:custGeom>
            <a:avLst/>
            <a:gdLst>
              <a:gd name="connsiteX0" fmla="*/ 242930 w 593974"/>
              <a:gd name="connsiteY0" fmla="*/ 169054 h 473678"/>
              <a:gd name="connsiteX1" fmla="*/ 593974 w 593974"/>
              <a:gd name="connsiteY1" fmla="*/ 0 h 473678"/>
              <a:gd name="connsiteX2" fmla="*/ 351044 w 593974"/>
              <a:gd name="connsiteY2" fmla="*/ 304625 h 473678"/>
              <a:gd name="connsiteX3" fmla="*/ 0 w 593974"/>
              <a:gd name="connsiteY3" fmla="*/ 473679 h 473678"/>
              <a:gd name="connsiteX4" fmla="*/ 242930 w 593974"/>
              <a:gd name="connsiteY4" fmla="*/ 169054 h 473678"/>
              <a:gd name="connsiteX5" fmla="*/ 24293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169054"/>
                </a:moveTo>
                <a:lnTo>
                  <a:pt x="593974" y="0"/>
                </a:lnTo>
                <a:lnTo>
                  <a:pt x="351044" y="304625"/>
                </a:lnTo>
                <a:lnTo>
                  <a:pt x="0" y="473679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1" name="Freeform: Shape 850">
            <a:extLst>
              <a:ext uri="{FF2B5EF4-FFF2-40B4-BE49-F238E27FC236}">
                <a16:creationId xmlns:a16="http://schemas.microsoft.com/office/drawing/2014/main" id="{BDBA5DF4-273B-D883-0540-F6FA68F31560}"/>
              </a:ext>
            </a:extLst>
          </p:cNvPr>
          <p:cNvSpPr/>
          <p:nvPr/>
        </p:nvSpPr>
        <p:spPr>
          <a:xfrm>
            <a:off x="8768798" y="4266060"/>
            <a:ext cx="593974" cy="473678"/>
          </a:xfrm>
          <a:custGeom>
            <a:avLst/>
            <a:gdLst>
              <a:gd name="connsiteX0" fmla="*/ 242930 w 593974"/>
              <a:gd name="connsiteY0" fmla="*/ 169054 h 473678"/>
              <a:gd name="connsiteX1" fmla="*/ 593974 w 593974"/>
              <a:gd name="connsiteY1" fmla="*/ 0 h 473678"/>
              <a:gd name="connsiteX2" fmla="*/ 351044 w 593974"/>
              <a:gd name="connsiteY2" fmla="*/ 304624 h 473678"/>
              <a:gd name="connsiteX3" fmla="*/ 0 w 593974"/>
              <a:gd name="connsiteY3" fmla="*/ 473678 h 473678"/>
              <a:gd name="connsiteX4" fmla="*/ 242930 w 593974"/>
              <a:gd name="connsiteY4" fmla="*/ 169054 h 473678"/>
              <a:gd name="connsiteX5" fmla="*/ 24293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169054"/>
                </a:moveTo>
                <a:lnTo>
                  <a:pt x="593974" y="0"/>
                </a:lnTo>
                <a:lnTo>
                  <a:pt x="351044" y="304624"/>
                </a:lnTo>
                <a:lnTo>
                  <a:pt x="0" y="473678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2" name="Freeform: Shape 851">
            <a:extLst>
              <a:ext uri="{FF2B5EF4-FFF2-40B4-BE49-F238E27FC236}">
                <a16:creationId xmlns:a16="http://schemas.microsoft.com/office/drawing/2014/main" id="{3DA808AB-24C9-8C1E-040B-91D1D5E04D24}"/>
              </a:ext>
            </a:extLst>
          </p:cNvPr>
          <p:cNvSpPr/>
          <p:nvPr/>
        </p:nvSpPr>
        <p:spPr>
          <a:xfrm>
            <a:off x="7434151" y="1494636"/>
            <a:ext cx="593974" cy="473678"/>
          </a:xfrm>
          <a:custGeom>
            <a:avLst/>
            <a:gdLst>
              <a:gd name="connsiteX0" fmla="*/ 242930 w 593974"/>
              <a:gd name="connsiteY0" fmla="*/ 169054 h 473678"/>
              <a:gd name="connsiteX1" fmla="*/ 593974 w 593974"/>
              <a:gd name="connsiteY1" fmla="*/ 0 h 473678"/>
              <a:gd name="connsiteX2" fmla="*/ 351044 w 593974"/>
              <a:gd name="connsiteY2" fmla="*/ 304625 h 473678"/>
              <a:gd name="connsiteX3" fmla="*/ 0 w 593974"/>
              <a:gd name="connsiteY3" fmla="*/ 473678 h 473678"/>
              <a:gd name="connsiteX4" fmla="*/ 242930 w 593974"/>
              <a:gd name="connsiteY4" fmla="*/ 169054 h 473678"/>
              <a:gd name="connsiteX5" fmla="*/ 24293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169054"/>
                </a:moveTo>
                <a:lnTo>
                  <a:pt x="593974" y="0"/>
                </a:lnTo>
                <a:lnTo>
                  <a:pt x="351044" y="304625"/>
                </a:lnTo>
                <a:lnTo>
                  <a:pt x="0" y="473678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3" name="Freeform: Shape 852">
            <a:extLst>
              <a:ext uri="{FF2B5EF4-FFF2-40B4-BE49-F238E27FC236}">
                <a16:creationId xmlns:a16="http://schemas.microsoft.com/office/drawing/2014/main" id="{D3B613A8-FA3C-1A52-383C-207D55B911B9}"/>
              </a:ext>
            </a:extLst>
          </p:cNvPr>
          <p:cNvSpPr/>
          <p:nvPr/>
        </p:nvSpPr>
        <p:spPr>
          <a:xfrm>
            <a:off x="6099503" y="-1276786"/>
            <a:ext cx="593974" cy="473678"/>
          </a:xfrm>
          <a:custGeom>
            <a:avLst/>
            <a:gdLst>
              <a:gd name="connsiteX0" fmla="*/ 242930 w 593974"/>
              <a:gd name="connsiteY0" fmla="*/ 169054 h 473678"/>
              <a:gd name="connsiteX1" fmla="*/ 593974 w 593974"/>
              <a:gd name="connsiteY1" fmla="*/ 0 h 473678"/>
              <a:gd name="connsiteX2" fmla="*/ 351044 w 593974"/>
              <a:gd name="connsiteY2" fmla="*/ 304625 h 473678"/>
              <a:gd name="connsiteX3" fmla="*/ 0 w 593974"/>
              <a:gd name="connsiteY3" fmla="*/ 473678 h 473678"/>
              <a:gd name="connsiteX4" fmla="*/ 242930 w 593974"/>
              <a:gd name="connsiteY4" fmla="*/ 169054 h 473678"/>
              <a:gd name="connsiteX5" fmla="*/ 24293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169054"/>
                </a:moveTo>
                <a:lnTo>
                  <a:pt x="593974" y="0"/>
                </a:lnTo>
                <a:lnTo>
                  <a:pt x="351044" y="304625"/>
                </a:lnTo>
                <a:lnTo>
                  <a:pt x="0" y="473678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4" name="Freeform: Shape 853">
            <a:extLst>
              <a:ext uri="{FF2B5EF4-FFF2-40B4-BE49-F238E27FC236}">
                <a16:creationId xmlns:a16="http://schemas.microsoft.com/office/drawing/2014/main" id="{B498B630-8D82-C782-9951-0592F311B42F}"/>
              </a:ext>
            </a:extLst>
          </p:cNvPr>
          <p:cNvSpPr/>
          <p:nvPr/>
        </p:nvSpPr>
        <p:spPr>
          <a:xfrm>
            <a:off x="1679230" y="8406454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5" name="Freeform: Shape 854">
            <a:extLst>
              <a:ext uri="{FF2B5EF4-FFF2-40B4-BE49-F238E27FC236}">
                <a16:creationId xmlns:a16="http://schemas.microsoft.com/office/drawing/2014/main" id="{AFD6BBD3-47FE-4664-5BC9-C12387D3883B}"/>
              </a:ext>
            </a:extLst>
          </p:cNvPr>
          <p:cNvSpPr/>
          <p:nvPr/>
        </p:nvSpPr>
        <p:spPr>
          <a:xfrm>
            <a:off x="938557" y="6868430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6" name="Freeform: Shape 855">
            <a:extLst>
              <a:ext uri="{FF2B5EF4-FFF2-40B4-BE49-F238E27FC236}">
                <a16:creationId xmlns:a16="http://schemas.microsoft.com/office/drawing/2014/main" id="{22AC48D2-5041-D8FF-F31A-379D2D64049B}"/>
              </a:ext>
            </a:extLst>
          </p:cNvPr>
          <p:cNvSpPr/>
          <p:nvPr/>
        </p:nvSpPr>
        <p:spPr>
          <a:xfrm>
            <a:off x="257882" y="5255170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7" name="Freeform: Shape 856">
            <a:extLst>
              <a:ext uri="{FF2B5EF4-FFF2-40B4-BE49-F238E27FC236}">
                <a16:creationId xmlns:a16="http://schemas.microsoft.com/office/drawing/2014/main" id="{C1F34077-AA1E-2B1A-C7A7-AA05C40CD041}"/>
              </a:ext>
            </a:extLst>
          </p:cNvPr>
          <p:cNvSpPr/>
          <p:nvPr/>
        </p:nvSpPr>
        <p:spPr>
          <a:xfrm>
            <a:off x="-482790" y="3717146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8" name="Freeform: Shape 857">
            <a:extLst>
              <a:ext uri="{FF2B5EF4-FFF2-40B4-BE49-F238E27FC236}">
                <a16:creationId xmlns:a16="http://schemas.microsoft.com/office/drawing/2014/main" id="{C5FB80D9-C78C-6B19-880D-F2D89C803050}"/>
              </a:ext>
            </a:extLst>
          </p:cNvPr>
          <p:cNvSpPr/>
          <p:nvPr/>
        </p:nvSpPr>
        <p:spPr>
          <a:xfrm>
            <a:off x="-1319694" y="2179121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9" name="Freeform: Shape 858">
            <a:extLst>
              <a:ext uri="{FF2B5EF4-FFF2-40B4-BE49-F238E27FC236}">
                <a16:creationId xmlns:a16="http://schemas.microsoft.com/office/drawing/2014/main" id="{C84A556E-6CBC-D288-CF23-4FEAA5DA7432}"/>
              </a:ext>
            </a:extLst>
          </p:cNvPr>
          <p:cNvSpPr/>
          <p:nvPr/>
        </p:nvSpPr>
        <p:spPr>
          <a:xfrm>
            <a:off x="-374676" y="4190824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0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0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0" name="Freeform: Shape 859">
            <a:extLst>
              <a:ext uri="{FF2B5EF4-FFF2-40B4-BE49-F238E27FC236}">
                <a16:creationId xmlns:a16="http://schemas.microsoft.com/office/drawing/2014/main" id="{69A484C2-F58F-4EBF-A609-3C4BBBEAA0B5}"/>
              </a:ext>
            </a:extLst>
          </p:cNvPr>
          <p:cNvSpPr/>
          <p:nvPr/>
        </p:nvSpPr>
        <p:spPr>
          <a:xfrm>
            <a:off x="608926" y="5424224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0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0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1" name="Freeform: Shape 860">
            <a:extLst>
              <a:ext uri="{FF2B5EF4-FFF2-40B4-BE49-F238E27FC236}">
                <a16:creationId xmlns:a16="http://schemas.microsoft.com/office/drawing/2014/main" id="{623581D4-38C8-851F-5942-228F338042BB}"/>
              </a:ext>
            </a:extLst>
          </p:cNvPr>
          <p:cNvSpPr/>
          <p:nvPr/>
        </p:nvSpPr>
        <p:spPr>
          <a:xfrm>
            <a:off x="-725720" y="2652800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2" name="Freeform: Shape 861">
            <a:extLst>
              <a:ext uri="{FF2B5EF4-FFF2-40B4-BE49-F238E27FC236}">
                <a16:creationId xmlns:a16="http://schemas.microsoft.com/office/drawing/2014/main" id="{803034B2-42AA-D1EA-E04B-729D98B3C4FE}"/>
              </a:ext>
            </a:extLst>
          </p:cNvPr>
          <p:cNvSpPr/>
          <p:nvPr/>
        </p:nvSpPr>
        <p:spPr>
          <a:xfrm>
            <a:off x="851856" y="6488569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5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5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3" name="Freeform: Shape 862">
            <a:extLst>
              <a:ext uri="{FF2B5EF4-FFF2-40B4-BE49-F238E27FC236}">
                <a16:creationId xmlns:a16="http://schemas.microsoft.com/office/drawing/2014/main" id="{580DA2E3-714F-3912-0E37-A9A23E94FD2E}"/>
              </a:ext>
            </a:extLst>
          </p:cNvPr>
          <p:cNvSpPr/>
          <p:nvPr/>
        </p:nvSpPr>
        <p:spPr>
          <a:xfrm>
            <a:off x="-1796024" y="1799261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4" name="Freeform: Shape 863">
            <a:extLst>
              <a:ext uri="{FF2B5EF4-FFF2-40B4-BE49-F238E27FC236}">
                <a16:creationId xmlns:a16="http://schemas.microsoft.com/office/drawing/2014/main" id="{57818CCE-6E2B-92EE-6AAB-B0DB4D62BAAC}"/>
              </a:ext>
            </a:extLst>
          </p:cNvPr>
          <p:cNvSpPr/>
          <p:nvPr/>
        </p:nvSpPr>
        <p:spPr>
          <a:xfrm>
            <a:off x="1592530" y="8026594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0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0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5" name="Freeform: Shape 864">
            <a:extLst>
              <a:ext uri="{FF2B5EF4-FFF2-40B4-BE49-F238E27FC236}">
                <a16:creationId xmlns:a16="http://schemas.microsoft.com/office/drawing/2014/main" id="{6A053D95-1394-476D-1C83-6EC3957E00F0}"/>
              </a:ext>
            </a:extLst>
          </p:cNvPr>
          <p:cNvSpPr/>
          <p:nvPr/>
        </p:nvSpPr>
        <p:spPr>
          <a:xfrm>
            <a:off x="-374676" y="3886200"/>
            <a:ext cx="593973" cy="473678"/>
          </a:xfrm>
          <a:custGeom>
            <a:avLst/>
            <a:gdLst>
              <a:gd name="connsiteX0" fmla="*/ 242930 w 593973"/>
              <a:gd name="connsiteY0" fmla="*/ 169054 h 473678"/>
              <a:gd name="connsiteX1" fmla="*/ 593974 w 593973"/>
              <a:gd name="connsiteY1" fmla="*/ 0 h 473678"/>
              <a:gd name="connsiteX2" fmla="*/ 351044 w 593973"/>
              <a:gd name="connsiteY2" fmla="*/ 304625 h 473678"/>
              <a:gd name="connsiteX3" fmla="*/ 0 w 593973"/>
              <a:gd name="connsiteY3" fmla="*/ 473678 h 473678"/>
              <a:gd name="connsiteX4" fmla="*/ 242930 w 593973"/>
              <a:gd name="connsiteY4" fmla="*/ 169054 h 473678"/>
              <a:gd name="connsiteX5" fmla="*/ 24293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242930" y="169054"/>
                </a:moveTo>
                <a:lnTo>
                  <a:pt x="593974" y="0"/>
                </a:lnTo>
                <a:lnTo>
                  <a:pt x="351044" y="304625"/>
                </a:lnTo>
                <a:lnTo>
                  <a:pt x="0" y="473678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6" name="Freeform: Shape 865">
            <a:extLst>
              <a:ext uri="{FF2B5EF4-FFF2-40B4-BE49-F238E27FC236}">
                <a16:creationId xmlns:a16="http://schemas.microsoft.com/office/drawing/2014/main" id="{BA28C8C3-55E0-92F2-C479-508B6B83D7D4}"/>
              </a:ext>
            </a:extLst>
          </p:cNvPr>
          <p:cNvSpPr/>
          <p:nvPr/>
        </p:nvSpPr>
        <p:spPr>
          <a:xfrm>
            <a:off x="1046671" y="7037484"/>
            <a:ext cx="593973" cy="473678"/>
          </a:xfrm>
          <a:custGeom>
            <a:avLst/>
            <a:gdLst>
              <a:gd name="connsiteX0" fmla="*/ 242930 w 593973"/>
              <a:gd name="connsiteY0" fmla="*/ 169054 h 473678"/>
              <a:gd name="connsiteX1" fmla="*/ 593974 w 593973"/>
              <a:gd name="connsiteY1" fmla="*/ 0 h 473678"/>
              <a:gd name="connsiteX2" fmla="*/ 351044 w 593973"/>
              <a:gd name="connsiteY2" fmla="*/ 304624 h 473678"/>
              <a:gd name="connsiteX3" fmla="*/ 0 w 593973"/>
              <a:gd name="connsiteY3" fmla="*/ 473678 h 473678"/>
              <a:gd name="connsiteX4" fmla="*/ 242930 w 593973"/>
              <a:gd name="connsiteY4" fmla="*/ 169054 h 473678"/>
              <a:gd name="connsiteX5" fmla="*/ 24293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242930" y="169054"/>
                </a:moveTo>
                <a:lnTo>
                  <a:pt x="593974" y="0"/>
                </a:lnTo>
                <a:lnTo>
                  <a:pt x="351044" y="304624"/>
                </a:lnTo>
                <a:lnTo>
                  <a:pt x="0" y="473678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7" name="Freeform: Shape 866">
            <a:extLst>
              <a:ext uri="{FF2B5EF4-FFF2-40B4-BE49-F238E27FC236}">
                <a16:creationId xmlns:a16="http://schemas.microsoft.com/office/drawing/2014/main" id="{E5D2BBA2-DC9B-9633-4DD5-6A2CCDE9ED97}"/>
              </a:ext>
            </a:extLst>
          </p:cNvPr>
          <p:cNvSpPr/>
          <p:nvPr/>
        </p:nvSpPr>
        <p:spPr>
          <a:xfrm>
            <a:off x="7677081" y="-972162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8" name="Freeform: Shape 867">
            <a:extLst>
              <a:ext uri="{FF2B5EF4-FFF2-40B4-BE49-F238E27FC236}">
                <a16:creationId xmlns:a16="http://schemas.microsoft.com/office/drawing/2014/main" id="{ADE1672F-D119-D8EF-82CB-57B592630BFC}"/>
              </a:ext>
            </a:extLst>
          </p:cNvPr>
          <p:cNvSpPr/>
          <p:nvPr/>
        </p:nvSpPr>
        <p:spPr>
          <a:xfrm>
            <a:off x="8660684" y="261237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9" name="Freeform: Shape 868">
            <a:extLst>
              <a:ext uri="{FF2B5EF4-FFF2-40B4-BE49-F238E27FC236}">
                <a16:creationId xmlns:a16="http://schemas.microsoft.com/office/drawing/2014/main" id="{8D71A998-C26D-2B1F-EAE9-26116463FD79}"/>
              </a:ext>
            </a:extLst>
          </p:cNvPr>
          <p:cNvSpPr/>
          <p:nvPr/>
        </p:nvSpPr>
        <p:spPr>
          <a:xfrm>
            <a:off x="9098429" y="2179121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0" name="Freeform: Shape 869">
            <a:extLst>
              <a:ext uri="{FF2B5EF4-FFF2-40B4-BE49-F238E27FC236}">
                <a16:creationId xmlns:a16="http://schemas.microsoft.com/office/drawing/2014/main" id="{B40536D6-ADEE-47FD-2088-FE81FE0BE442}"/>
              </a:ext>
            </a:extLst>
          </p:cNvPr>
          <p:cNvSpPr/>
          <p:nvPr/>
        </p:nvSpPr>
        <p:spPr>
          <a:xfrm>
            <a:off x="9839102" y="3717146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1" name="Freeform: Shape 870">
            <a:extLst>
              <a:ext uri="{FF2B5EF4-FFF2-40B4-BE49-F238E27FC236}">
                <a16:creationId xmlns:a16="http://schemas.microsoft.com/office/drawing/2014/main" id="{483AC5DD-3910-F1B1-E08E-AB386703E02A}"/>
              </a:ext>
            </a:extLst>
          </p:cNvPr>
          <p:cNvSpPr/>
          <p:nvPr/>
        </p:nvSpPr>
        <p:spPr>
          <a:xfrm>
            <a:off x="11065635" y="5255170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2" name="Freeform: Shape 871">
            <a:extLst>
              <a:ext uri="{FF2B5EF4-FFF2-40B4-BE49-F238E27FC236}">
                <a16:creationId xmlns:a16="http://schemas.microsoft.com/office/drawing/2014/main" id="{7EEDF993-94D4-7425-91DA-20AEA71A31C8}"/>
              </a:ext>
            </a:extLst>
          </p:cNvPr>
          <p:cNvSpPr/>
          <p:nvPr/>
        </p:nvSpPr>
        <p:spPr>
          <a:xfrm>
            <a:off x="9011728" y="1799261"/>
            <a:ext cx="437745" cy="548914"/>
          </a:xfrm>
          <a:custGeom>
            <a:avLst/>
            <a:gdLst>
              <a:gd name="connsiteX0" fmla="*/ 0 w 437745"/>
              <a:gd name="connsiteY0" fmla="*/ 169054 h 548914"/>
              <a:gd name="connsiteX1" fmla="*/ 351044 w 437745"/>
              <a:gd name="connsiteY1" fmla="*/ 0 h 548914"/>
              <a:gd name="connsiteX2" fmla="*/ 437745 w 437745"/>
              <a:gd name="connsiteY2" fmla="*/ 379861 h 548914"/>
              <a:gd name="connsiteX3" fmla="*/ 86701 w 437745"/>
              <a:gd name="connsiteY3" fmla="*/ 548914 h 548914"/>
              <a:gd name="connsiteX4" fmla="*/ 0 w 437745"/>
              <a:gd name="connsiteY4" fmla="*/ 169054 h 548914"/>
              <a:gd name="connsiteX5" fmla="*/ 0 w 437745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5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3" name="Freeform: Shape 872">
            <a:extLst>
              <a:ext uri="{FF2B5EF4-FFF2-40B4-BE49-F238E27FC236}">
                <a16:creationId xmlns:a16="http://schemas.microsoft.com/office/drawing/2014/main" id="{A59541D7-880E-AC21-E0B3-106B4C5FD5BF}"/>
              </a:ext>
            </a:extLst>
          </p:cNvPr>
          <p:cNvSpPr/>
          <p:nvPr/>
        </p:nvSpPr>
        <p:spPr>
          <a:xfrm>
            <a:off x="9995332" y="3032660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0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0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4" name="Freeform: Shape 873">
            <a:extLst>
              <a:ext uri="{FF2B5EF4-FFF2-40B4-BE49-F238E27FC236}">
                <a16:creationId xmlns:a16="http://schemas.microsoft.com/office/drawing/2014/main" id="{15EFB1F8-C821-07FC-3E64-A30E3E568137}"/>
              </a:ext>
            </a:extLst>
          </p:cNvPr>
          <p:cNvSpPr/>
          <p:nvPr/>
        </p:nvSpPr>
        <p:spPr>
          <a:xfrm>
            <a:off x="9011728" y="430291"/>
            <a:ext cx="437745" cy="548914"/>
          </a:xfrm>
          <a:custGeom>
            <a:avLst/>
            <a:gdLst>
              <a:gd name="connsiteX0" fmla="*/ 0 w 437745"/>
              <a:gd name="connsiteY0" fmla="*/ 169054 h 548914"/>
              <a:gd name="connsiteX1" fmla="*/ 351044 w 437745"/>
              <a:gd name="connsiteY1" fmla="*/ 0 h 548914"/>
              <a:gd name="connsiteX2" fmla="*/ 437745 w 437745"/>
              <a:gd name="connsiteY2" fmla="*/ 379861 h 548914"/>
              <a:gd name="connsiteX3" fmla="*/ 86701 w 437745"/>
              <a:gd name="connsiteY3" fmla="*/ 548914 h 548914"/>
              <a:gd name="connsiteX4" fmla="*/ 0 w 437745"/>
              <a:gd name="connsiteY4" fmla="*/ 169054 h 548914"/>
              <a:gd name="connsiteX5" fmla="*/ 0 w 437745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5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5" name="Freeform: Shape 874">
            <a:extLst>
              <a:ext uri="{FF2B5EF4-FFF2-40B4-BE49-F238E27FC236}">
                <a16:creationId xmlns:a16="http://schemas.microsoft.com/office/drawing/2014/main" id="{E93F405F-337D-155F-9D31-6BFC12972406}"/>
              </a:ext>
            </a:extLst>
          </p:cNvPr>
          <p:cNvSpPr/>
          <p:nvPr/>
        </p:nvSpPr>
        <p:spPr>
          <a:xfrm>
            <a:off x="10346375" y="4570684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5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5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6" name="Freeform: Shape 875">
            <a:extLst>
              <a:ext uri="{FF2B5EF4-FFF2-40B4-BE49-F238E27FC236}">
                <a16:creationId xmlns:a16="http://schemas.microsoft.com/office/drawing/2014/main" id="{28532CD4-FA87-ED9F-C021-0FBA8D2BF246}"/>
              </a:ext>
            </a:extLst>
          </p:cNvPr>
          <p:cNvSpPr/>
          <p:nvPr/>
        </p:nvSpPr>
        <p:spPr>
          <a:xfrm>
            <a:off x="8028125" y="-803108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7" name="Freeform: Shape 876">
            <a:extLst>
              <a:ext uri="{FF2B5EF4-FFF2-40B4-BE49-F238E27FC236}">
                <a16:creationId xmlns:a16="http://schemas.microsoft.com/office/drawing/2014/main" id="{BCE6322F-F094-0322-40FD-6581C1446642}"/>
              </a:ext>
            </a:extLst>
          </p:cNvPr>
          <p:cNvSpPr/>
          <p:nvPr/>
        </p:nvSpPr>
        <p:spPr>
          <a:xfrm>
            <a:off x="11329979" y="5804084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5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5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8" name="Freeform: Shape 877">
            <a:extLst>
              <a:ext uri="{FF2B5EF4-FFF2-40B4-BE49-F238E27FC236}">
                <a16:creationId xmlns:a16="http://schemas.microsoft.com/office/drawing/2014/main" id="{B40AD91C-1661-79F4-9111-792FF9F97C96}"/>
              </a:ext>
            </a:extLst>
          </p:cNvPr>
          <p:cNvSpPr/>
          <p:nvPr/>
        </p:nvSpPr>
        <p:spPr>
          <a:xfrm>
            <a:off x="9839102" y="3412521"/>
            <a:ext cx="593974" cy="473678"/>
          </a:xfrm>
          <a:custGeom>
            <a:avLst/>
            <a:gdLst>
              <a:gd name="connsiteX0" fmla="*/ 242930 w 593974"/>
              <a:gd name="connsiteY0" fmla="*/ 169054 h 473678"/>
              <a:gd name="connsiteX1" fmla="*/ 593974 w 593974"/>
              <a:gd name="connsiteY1" fmla="*/ 0 h 473678"/>
              <a:gd name="connsiteX2" fmla="*/ 351044 w 593974"/>
              <a:gd name="connsiteY2" fmla="*/ 304625 h 473678"/>
              <a:gd name="connsiteX3" fmla="*/ 0 w 593974"/>
              <a:gd name="connsiteY3" fmla="*/ 473678 h 473678"/>
              <a:gd name="connsiteX4" fmla="*/ 242930 w 593974"/>
              <a:gd name="connsiteY4" fmla="*/ 169054 h 473678"/>
              <a:gd name="connsiteX5" fmla="*/ 24293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169054"/>
                </a:moveTo>
                <a:lnTo>
                  <a:pt x="593974" y="0"/>
                </a:lnTo>
                <a:lnTo>
                  <a:pt x="351044" y="304625"/>
                </a:lnTo>
                <a:lnTo>
                  <a:pt x="0" y="473678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9" name="Freeform: Shape 878">
            <a:extLst>
              <a:ext uri="{FF2B5EF4-FFF2-40B4-BE49-F238E27FC236}">
                <a16:creationId xmlns:a16="http://schemas.microsoft.com/office/drawing/2014/main" id="{A5FA564E-8611-6071-0BBF-8B643FE876BB}"/>
              </a:ext>
            </a:extLst>
          </p:cNvPr>
          <p:cNvSpPr/>
          <p:nvPr/>
        </p:nvSpPr>
        <p:spPr>
          <a:xfrm>
            <a:off x="8855499" y="810151"/>
            <a:ext cx="593974" cy="473678"/>
          </a:xfrm>
          <a:custGeom>
            <a:avLst/>
            <a:gdLst>
              <a:gd name="connsiteX0" fmla="*/ 242930 w 593974"/>
              <a:gd name="connsiteY0" fmla="*/ 169054 h 473678"/>
              <a:gd name="connsiteX1" fmla="*/ 593974 w 593974"/>
              <a:gd name="connsiteY1" fmla="*/ 0 h 473678"/>
              <a:gd name="connsiteX2" fmla="*/ 351044 w 593974"/>
              <a:gd name="connsiteY2" fmla="*/ 304625 h 473678"/>
              <a:gd name="connsiteX3" fmla="*/ 0 w 593974"/>
              <a:gd name="connsiteY3" fmla="*/ 473678 h 473678"/>
              <a:gd name="connsiteX4" fmla="*/ 242930 w 593974"/>
              <a:gd name="connsiteY4" fmla="*/ 169054 h 473678"/>
              <a:gd name="connsiteX5" fmla="*/ 24293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169054"/>
                </a:moveTo>
                <a:lnTo>
                  <a:pt x="593974" y="0"/>
                </a:lnTo>
                <a:lnTo>
                  <a:pt x="351044" y="304625"/>
                </a:lnTo>
                <a:lnTo>
                  <a:pt x="0" y="473678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0" name="Freeform: Shape 879">
            <a:extLst>
              <a:ext uri="{FF2B5EF4-FFF2-40B4-BE49-F238E27FC236}">
                <a16:creationId xmlns:a16="http://schemas.microsoft.com/office/drawing/2014/main" id="{6014DE29-A37C-3800-8A89-78628E9DEA5B}"/>
              </a:ext>
            </a:extLst>
          </p:cNvPr>
          <p:cNvSpPr/>
          <p:nvPr/>
        </p:nvSpPr>
        <p:spPr>
          <a:xfrm>
            <a:off x="344583" y="8711078"/>
            <a:ext cx="702087" cy="338108"/>
          </a:xfrm>
          <a:custGeom>
            <a:avLst/>
            <a:gdLst>
              <a:gd name="connsiteX0" fmla="*/ 0 w 702087"/>
              <a:gd name="connsiteY0" fmla="*/ 169054 h 338108"/>
              <a:gd name="connsiteX1" fmla="*/ 351044 w 702087"/>
              <a:gd name="connsiteY1" fmla="*/ 0 h 338108"/>
              <a:gd name="connsiteX2" fmla="*/ 702088 w 702087"/>
              <a:gd name="connsiteY2" fmla="*/ 169054 h 338108"/>
              <a:gd name="connsiteX3" fmla="*/ 351044 w 702087"/>
              <a:gd name="connsiteY3" fmla="*/ 338109 h 338108"/>
              <a:gd name="connsiteX4" fmla="*/ 0 w 702087"/>
              <a:gd name="connsiteY4" fmla="*/ 169054 h 338108"/>
              <a:gd name="connsiteX5" fmla="*/ 0 w 702087"/>
              <a:gd name="connsiteY5" fmla="*/ 169054 h 3381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8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9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1" name="Freeform: Shape 880">
            <a:extLst>
              <a:ext uri="{FF2B5EF4-FFF2-40B4-BE49-F238E27FC236}">
                <a16:creationId xmlns:a16="http://schemas.microsoft.com/office/drawing/2014/main" id="{4EA2490B-20A4-F6AE-5D39-3B929DFFE49C}"/>
              </a:ext>
            </a:extLst>
          </p:cNvPr>
          <p:cNvSpPr/>
          <p:nvPr/>
        </p:nvSpPr>
        <p:spPr>
          <a:xfrm>
            <a:off x="-725720" y="6488569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7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7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2" name="Freeform: Shape 881">
            <a:extLst>
              <a:ext uri="{FF2B5EF4-FFF2-40B4-BE49-F238E27FC236}">
                <a16:creationId xmlns:a16="http://schemas.microsoft.com/office/drawing/2014/main" id="{DE99B4B6-7B63-EEBF-D0A2-7F09935F8682}"/>
              </a:ext>
            </a:extLst>
          </p:cNvPr>
          <p:cNvSpPr/>
          <p:nvPr/>
        </p:nvSpPr>
        <p:spPr>
          <a:xfrm>
            <a:off x="-1319694" y="5255170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3" name="Freeform: Shape 882">
            <a:extLst>
              <a:ext uri="{FF2B5EF4-FFF2-40B4-BE49-F238E27FC236}">
                <a16:creationId xmlns:a16="http://schemas.microsoft.com/office/drawing/2014/main" id="{848576BB-F2ED-B822-3D67-FE68BC9BD4BA}"/>
              </a:ext>
            </a:extLst>
          </p:cNvPr>
          <p:cNvSpPr/>
          <p:nvPr/>
        </p:nvSpPr>
        <p:spPr>
          <a:xfrm>
            <a:off x="-1553094" y="4570684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5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5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4" name="Freeform: Shape 883">
            <a:extLst>
              <a:ext uri="{FF2B5EF4-FFF2-40B4-BE49-F238E27FC236}">
                <a16:creationId xmlns:a16="http://schemas.microsoft.com/office/drawing/2014/main" id="{52430851-D8E2-5A54-BAC4-FD85F76023BA}"/>
              </a:ext>
            </a:extLst>
          </p:cNvPr>
          <p:cNvSpPr/>
          <p:nvPr/>
        </p:nvSpPr>
        <p:spPr>
          <a:xfrm>
            <a:off x="-725720" y="5728848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0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0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5" name="Freeform: Shape 884">
            <a:extLst>
              <a:ext uri="{FF2B5EF4-FFF2-40B4-BE49-F238E27FC236}">
                <a16:creationId xmlns:a16="http://schemas.microsoft.com/office/drawing/2014/main" id="{57A3E6AB-4100-D039-0C53-DD69DEB4570B}"/>
              </a:ext>
            </a:extLst>
          </p:cNvPr>
          <p:cNvSpPr/>
          <p:nvPr/>
        </p:nvSpPr>
        <p:spPr>
          <a:xfrm>
            <a:off x="-131746" y="6962248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0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0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6" name="Freeform: Shape 885">
            <a:extLst>
              <a:ext uri="{FF2B5EF4-FFF2-40B4-BE49-F238E27FC236}">
                <a16:creationId xmlns:a16="http://schemas.microsoft.com/office/drawing/2014/main" id="{E7E32DBF-08AA-7EE5-B6AA-B46FC2193E4A}"/>
              </a:ext>
            </a:extLst>
          </p:cNvPr>
          <p:cNvSpPr/>
          <p:nvPr/>
        </p:nvSpPr>
        <p:spPr>
          <a:xfrm>
            <a:off x="257882" y="8331218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0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0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7" name="Freeform: Shape 886">
            <a:extLst>
              <a:ext uri="{FF2B5EF4-FFF2-40B4-BE49-F238E27FC236}">
                <a16:creationId xmlns:a16="http://schemas.microsoft.com/office/drawing/2014/main" id="{FCE33066-EEA4-05D6-A2A5-6B264F1F69E7}"/>
              </a:ext>
            </a:extLst>
          </p:cNvPr>
          <p:cNvSpPr/>
          <p:nvPr/>
        </p:nvSpPr>
        <p:spPr>
          <a:xfrm>
            <a:off x="-1319694" y="4950545"/>
            <a:ext cx="593973" cy="473678"/>
          </a:xfrm>
          <a:custGeom>
            <a:avLst/>
            <a:gdLst>
              <a:gd name="connsiteX0" fmla="*/ 242930 w 593973"/>
              <a:gd name="connsiteY0" fmla="*/ 169054 h 473678"/>
              <a:gd name="connsiteX1" fmla="*/ 593974 w 593973"/>
              <a:gd name="connsiteY1" fmla="*/ 0 h 473678"/>
              <a:gd name="connsiteX2" fmla="*/ 351044 w 593973"/>
              <a:gd name="connsiteY2" fmla="*/ 304625 h 473678"/>
              <a:gd name="connsiteX3" fmla="*/ 0 w 593973"/>
              <a:gd name="connsiteY3" fmla="*/ 473678 h 473678"/>
              <a:gd name="connsiteX4" fmla="*/ 242930 w 593973"/>
              <a:gd name="connsiteY4" fmla="*/ 169054 h 473678"/>
              <a:gd name="connsiteX5" fmla="*/ 24293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242930" y="169054"/>
                </a:moveTo>
                <a:lnTo>
                  <a:pt x="593974" y="0"/>
                </a:lnTo>
                <a:lnTo>
                  <a:pt x="351044" y="304625"/>
                </a:lnTo>
                <a:lnTo>
                  <a:pt x="0" y="473678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8" name="Freeform: Shape 887">
            <a:extLst>
              <a:ext uri="{FF2B5EF4-FFF2-40B4-BE49-F238E27FC236}">
                <a16:creationId xmlns:a16="http://schemas.microsoft.com/office/drawing/2014/main" id="{5651FB0F-116C-5834-AB5C-4595F8B342AD}"/>
              </a:ext>
            </a:extLst>
          </p:cNvPr>
          <p:cNvSpPr/>
          <p:nvPr/>
        </p:nvSpPr>
        <p:spPr>
          <a:xfrm>
            <a:off x="14952" y="7721969"/>
            <a:ext cx="593973" cy="473678"/>
          </a:xfrm>
          <a:custGeom>
            <a:avLst/>
            <a:gdLst>
              <a:gd name="connsiteX0" fmla="*/ 242930 w 593973"/>
              <a:gd name="connsiteY0" fmla="*/ 169054 h 473678"/>
              <a:gd name="connsiteX1" fmla="*/ 593974 w 593973"/>
              <a:gd name="connsiteY1" fmla="*/ 0 h 473678"/>
              <a:gd name="connsiteX2" fmla="*/ 351044 w 593973"/>
              <a:gd name="connsiteY2" fmla="*/ 304625 h 473678"/>
              <a:gd name="connsiteX3" fmla="*/ 0 w 593973"/>
              <a:gd name="connsiteY3" fmla="*/ 473679 h 473678"/>
              <a:gd name="connsiteX4" fmla="*/ 242930 w 593973"/>
              <a:gd name="connsiteY4" fmla="*/ 169054 h 473678"/>
              <a:gd name="connsiteX5" fmla="*/ 24293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242930" y="169054"/>
                </a:moveTo>
                <a:lnTo>
                  <a:pt x="593974" y="0"/>
                </a:lnTo>
                <a:lnTo>
                  <a:pt x="351044" y="304625"/>
                </a:lnTo>
                <a:lnTo>
                  <a:pt x="0" y="473679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9" name="Freeform: Shape 888">
            <a:extLst>
              <a:ext uri="{FF2B5EF4-FFF2-40B4-BE49-F238E27FC236}">
                <a16:creationId xmlns:a16="http://schemas.microsoft.com/office/drawing/2014/main" id="{617F39A6-9284-6023-0F72-2391503BBE34}"/>
              </a:ext>
            </a:extLst>
          </p:cNvPr>
          <p:cNvSpPr/>
          <p:nvPr/>
        </p:nvSpPr>
        <p:spPr>
          <a:xfrm>
            <a:off x="9011728" y="-1276786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0" name="Freeform: Shape 889">
            <a:extLst>
              <a:ext uri="{FF2B5EF4-FFF2-40B4-BE49-F238E27FC236}">
                <a16:creationId xmlns:a16="http://schemas.microsoft.com/office/drawing/2014/main" id="{84B4C7C2-1D09-F2AB-2D82-DC7A6F528EC7}"/>
              </a:ext>
            </a:extLst>
          </p:cNvPr>
          <p:cNvSpPr/>
          <p:nvPr/>
        </p:nvSpPr>
        <p:spPr>
          <a:xfrm>
            <a:off x="10082032" y="945722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1" name="Freeform: Shape 890">
            <a:extLst>
              <a:ext uri="{FF2B5EF4-FFF2-40B4-BE49-F238E27FC236}">
                <a16:creationId xmlns:a16="http://schemas.microsoft.com/office/drawing/2014/main" id="{4AD83FF9-FC00-3907-8043-6CEE0E987F3C}"/>
              </a:ext>
            </a:extLst>
          </p:cNvPr>
          <p:cNvSpPr/>
          <p:nvPr/>
        </p:nvSpPr>
        <p:spPr>
          <a:xfrm>
            <a:off x="11065635" y="2179121"/>
            <a:ext cx="702087" cy="338107"/>
          </a:xfrm>
          <a:custGeom>
            <a:avLst/>
            <a:gdLst>
              <a:gd name="connsiteX0" fmla="*/ 0 w 702087"/>
              <a:gd name="connsiteY0" fmla="*/ 169054 h 338107"/>
              <a:gd name="connsiteX1" fmla="*/ 351044 w 702087"/>
              <a:gd name="connsiteY1" fmla="*/ 0 h 338107"/>
              <a:gd name="connsiteX2" fmla="*/ 702088 w 702087"/>
              <a:gd name="connsiteY2" fmla="*/ 169054 h 338107"/>
              <a:gd name="connsiteX3" fmla="*/ 351044 w 702087"/>
              <a:gd name="connsiteY3" fmla="*/ 338108 h 338107"/>
              <a:gd name="connsiteX4" fmla="*/ 0 w 702087"/>
              <a:gd name="connsiteY4" fmla="*/ 169054 h 338107"/>
              <a:gd name="connsiteX5" fmla="*/ 0 w 702087"/>
              <a:gd name="connsiteY5" fmla="*/ 169054 h 338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02087" h="338107">
                <a:moveTo>
                  <a:pt x="0" y="169054"/>
                </a:moveTo>
                <a:lnTo>
                  <a:pt x="351044" y="0"/>
                </a:lnTo>
                <a:lnTo>
                  <a:pt x="702088" y="169054"/>
                </a:lnTo>
                <a:lnTo>
                  <a:pt x="351044" y="338108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2" name="Freeform: Shape 891">
            <a:extLst>
              <a:ext uri="{FF2B5EF4-FFF2-40B4-BE49-F238E27FC236}">
                <a16:creationId xmlns:a16="http://schemas.microsoft.com/office/drawing/2014/main" id="{3ECDA231-4A72-AB93-EA41-6BE3690CBC5E}"/>
              </a:ext>
            </a:extLst>
          </p:cNvPr>
          <p:cNvSpPr/>
          <p:nvPr/>
        </p:nvSpPr>
        <p:spPr>
          <a:xfrm>
            <a:off x="10589306" y="1799261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0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0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3" name="Freeform: Shape 892">
            <a:extLst>
              <a:ext uri="{FF2B5EF4-FFF2-40B4-BE49-F238E27FC236}">
                <a16:creationId xmlns:a16="http://schemas.microsoft.com/office/drawing/2014/main" id="{28D3FD6C-DAE3-F950-BB10-99A7E1525DDF}"/>
              </a:ext>
            </a:extLst>
          </p:cNvPr>
          <p:cNvSpPr/>
          <p:nvPr/>
        </p:nvSpPr>
        <p:spPr>
          <a:xfrm>
            <a:off x="11416680" y="2957425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0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0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4" name="Freeform: Shape 893">
            <a:extLst>
              <a:ext uri="{FF2B5EF4-FFF2-40B4-BE49-F238E27FC236}">
                <a16:creationId xmlns:a16="http://schemas.microsoft.com/office/drawing/2014/main" id="{3555B492-4561-EFE9-701E-C109870A6E83}"/>
              </a:ext>
            </a:extLst>
          </p:cNvPr>
          <p:cNvSpPr/>
          <p:nvPr/>
        </p:nvSpPr>
        <p:spPr>
          <a:xfrm>
            <a:off x="9995332" y="565861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0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0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5" name="Freeform: Shape 894">
            <a:extLst>
              <a:ext uri="{FF2B5EF4-FFF2-40B4-BE49-F238E27FC236}">
                <a16:creationId xmlns:a16="http://schemas.microsoft.com/office/drawing/2014/main" id="{32935D2D-C03C-328F-EEEC-1D7E69B9BDA0}"/>
              </a:ext>
            </a:extLst>
          </p:cNvPr>
          <p:cNvSpPr/>
          <p:nvPr/>
        </p:nvSpPr>
        <p:spPr>
          <a:xfrm>
            <a:off x="9605702" y="-803108"/>
            <a:ext cx="437744" cy="548914"/>
          </a:xfrm>
          <a:custGeom>
            <a:avLst/>
            <a:gdLst>
              <a:gd name="connsiteX0" fmla="*/ 0 w 437744"/>
              <a:gd name="connsiteY0" fmla="*/ 169054 h 548914"/>
              <a:gd name="connsiteX1" fmla="*/ 351044 w 437744"/>
              <a:gd name="connsiteY1" fmla="*/ 0 h 548914"/>
              <a:gd name="connsiteX2" fmla="*/ 437745 w 437744"/>
              <a:gd name="connsiteY2" fmla="*/ 379861 h 548914"/>
              <a:gd name="connsiteX3" fmla="*/ 86701 w 437744"/>
              <a:gd name="connsiteY3" fmla="*/ 548914 h 548914"/>
              <a:gd name="connsiteX4" fmla="*/ 0 w 437744"/>
              <a:gd name="connsiteY4" fmla="*/ 169054 h 548914"/>
              <a:gd name="connsiteX5" fmla="*/ 0 w 437744"/>
              <a:gd name="connsiteY5" fmla="*/ 169054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0" y="169054"/>
                </a:moveTo>
                <a:lnTo>
                  <a:pt x="351044" y="0"/>
                </a:lnTo>
                <a:lnTo>
                  <a:pt x="437745" y="379861"/>
                </a:lnTo>
                <a:lnTo>
                  <a:pt x="86701" y="548914"/>
                </a:lnTo>
                <a:lnTo>
                  <a:pt x="0" y="169054"/>
                </a:lnTo>
                <a:lnTo>
                  <a:pt x="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6" name="Freeform: Shape 895">
            <a:extLst>
              <a:ext uri="{FF2B5EF4-FFF2-40B4-BE49-F238E27FC236}">
                <a16:creationId xmlns:a16="http://schemas.microsoft.com/office/drawing/2014/main" id="{B56AA00C-4378-8DB7-588A-2337D98AEC34}"/>
              </a:ext>
            </a:extLst>
          </p:cNvPr>
          <p:cNvSpPr/>
          <p:nvPr/>
        </p:nvSpPr>
        <p:spPr>
          <a:xfrm>
            <a:off x="11173750" y="2348175"/>
            <a:ext cx="593973" cy="473678"/>
          </a:xfrm>
          <a:custGeom>
            <a:avLst/>
            <a:gdLst>
              <a:gd name="connsiteX0" fmla="*/ 242930 w 593973"/>
              <a:gd name="connsiteY0" fmla="*/ 169054 h 473678"/>
              <a:gd name="connsiteX1" fmla="*/ 593973 w 593973"/>
              <a:gd name="connsiteY1" fmla="*/ 0 h 473678"/>
              <a:gd name="connsiteX2" fmla="*/ 351044 w 593973"/>
              <a:gd name="connsiteY2" fmla="*/ 304625 h 473678"/>
              <a:gd name="connsiteX3" fmla="*/ 0 w 593973"/>
              <a:gd name="connsiteY3" fmla="*/ 473678 h 473678"/>
              <a:gd name="connsiteX4" fmla="*/ 242930 w 593973"/>
              <a:gd name="connsiteY4" fmla="*/ 169054 h 473678"/>
              <a:gd name="connsiteX5" fmla="*/ 242930 w 593973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242930" y="169054"/>
                </a:moveTo>
                <a:lnTo>
                  <a:pt x="593973" y="0"/>
                </a:lnTo>
                <a:lnTo>
                  <a:pt x="351044" y="304625"/>
                </a:lnTo>
                <a:lnTo>
                  <a:pt x="0" y="473678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7" name="Freeform: Shape 896">
            <a:extLst>
              <a:ext uri="{FF2B5EF4-FFF2-40B4-BE49-F238E27FC236}">
                <a16:creationId xmlns:a16="http://schemas.microsoft.com/office/drawing/2014/main" id="{014EE58A-8757-F700-B9CE-545567BDCDD1}"/>
              </a:ext>
            </a:extLst>
          </p:cNvPr>
          <p:cNvSpPr/>
          <p:nvPr/>
        </p:nvSpPr>
        <p:spPr>
          <a:xfrm>
            <a:off x="9752401" y="-43387"/>
            <a:ext cx="593974" cy="473678"/>
          </a:xfrm>
          <a:custGeom>
            <a:avLst/>
            <a:gdLst>
              <a:gd name="connsiteX0" fmla="*/ 242930 w 593974"/>
              <a:gd name="connsiteY0" fmla="*/ 169054 h 473678"/>
              <a:gd name="connsiteX1" fmla="*/ 593974 w 593974"/>
              <a:gd name="connsiteY1" fmla="*/ 0 h 473678"/>
              <a:gd name="connsiteX2" fmla="*/ 351044 w 593974"/>
              <a:gd name="connsiteY2" fmla="*/ 304625 h 473678"/>
              <a:gd name="connsiteX3" fmla="*/ 0 w 593974"/>
              <a:gd name="connsiteY3" fmla="*/ 473678 h 473678"/>
              <a:gd name="connsiteX4" fmla="*/ 242930 w 593974"/>
              <a:gd name="connsiteY4" fmla="*/ 169054 h 473678"/>
              <a:gd name="connsiteX5" fmla="*/ 242930 w 593974"/>
              <a:gd name="connsiteY5" fmla="*/ 16905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242930" y="169054"/>
                </a:moveTo>
                <a:lnTo>
                  <a:pt x="593974" y="0"/>
                </a:lnTo>
                <a:lnTo>
                  <a:pt x="351044" y="304625"/>
                </a:lnTo>
                <a:lnTo>
                  <a:pt x="0" y="473678"/>
                </a:lnTo>
                <a:lnTo>
                  <a:pt x="242930" y="169054"/>
                </a:lnTo>
                <a:lnTo>
                  <a:pt x="242930" y="16905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8" name="Freeform: Shape 897">
            <a:extLst>
              <a:ext uri="{FF2B5EF4-FFF2-40B4-BE49-F238E27FC236}">
                <a16:creationId xmlns:a16="http://schemas.microsoft.com/office/drawing/2014/main" id="{87370F99-118A-8661-9640-11FBADA50888}"/>
              </a:ext>
            </a:extLst>
          </p:cNvPr>
          <p:cNvSpPr/>
          <p:nvPr/>
        </p:nvSpPr>
        <p:spPr>
          <a:xfrm>
            <a:off x="4591455" y="3337285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9" name="Freeform: Shape 898">
            <a:extLst>
              <a:ext uri="{FF2B5EF4-FFF2-40B4-BE49-F238E27FC236}">
                <a16:creationId xmlns:a16="http://schemas.microsoft.com/office/drawing/2014/main" id="{03168413-B850-3B4D-8FC7-EB8EB4149A56}"/>
              </a:ext>
            </a:extLst>
          </p:cNvPr>
          <p:cNvSpPr/>
          <p:nvPr/>
        </p:nvSpPr>
        <p:spPr>
          <a:xfrm>
            <a:off x="3607852" y="4570684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5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0" name="Freeform: Shape 899">
            <a:extLst>
              <a:ext uri="{FF2B5EF4-FFF2-40B4-BE49-F238E27FC236}">
                <a16:creationId xmlns:a16="http://schemas.microsoft.com/office/drawing/2014/main" id="{4E8F665A-9A33-5178-96E9-1641B68609C8}"/>
              </a:ext>
            </a:extLst>
          </p:cNvPr>
          <p:cNvSpPr/>
          <p:nvPr/>
        </p:nvSpPr>
        <p:spPr>
          <a:xfrm>
            <a:off x="5029200" y="1419400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1" name="Freeform: Shape 900">
            <a:extLst>
              <a:ext uri="{FF2B5EF4-FFF2-40B4-BE49-F238E27FC236}">
                <a16:creationId xmlns:a16="http://schemas.microsoft.com/office/drawing/2014/main" id="{16216F1C-6C1D-E238-3D15-17E70534F0A6}"/>
              </a:ext>
            </a:extLst>
          </p:cNvPr>
          <p:cNvSpPr/>
          <p:nvPr/>
        </p:nvSpPr>
        <p:spPr>
          <a:xfrm>
            <a:off x="3256808" y="6108709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5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2" name="Freeform: Shape 901">
            <a:extLst>
              <a:ext uri="{FF2B5EF4-FFF2-40B4-BE49-F238E27FC236}">
                <a16:creationId xmlns:a16="http://schemas.microsoft.com/office/drawing/2014/main" id="{56DA924A-6EF9-0869-5429-20B45CF77944}"/>
              </a:ext>
            </a:extLst>
          </p:cNvPr>
          <p:cNvSpPr/>
          <p:nvPr/>
        </p:nvSpPr>
        <p:spPr>
          <a:xfrm>
            <a:off x="6012803" y="-423247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3" name="Freeform: Shape 902">
            <a:extLst>
              <a:ext uri="{FF2B5EF4-FFF2-40B4-BE49-F238E27FC236}">
                <a16:creationId xmlns:a16="http://schemas.microsoft.com/office/drawing/2014/main" id="{740CED57-9028-E061-23E4-79B5885E27E6}"/>
              </a:ext>
            </a:extLst>
          </p:cNvPr>
          <p:cNvSpPr/>
          <p:nvPr/>
        </p:nvSpPr>
        <p:spPr>
          <a:xfrm>
            <a:off x="2030274" y="7646732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5 h 548914"/>
              <a:gd name="connsiteX3" fmla="*/ 437745 w 437744"/>
              <a:gd name="connsiteY3" fmla="*/ 548915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5"/>
                </a:lnTo>
                <a:lnTo>
                  <a:pt x="437745" y="54891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4" name="Freeform: Shape 903">
            <a:extLst>
              <a:ext uri="{FF2B5EF4-FFF2-40B4-BE49-F238E27FC236}">
                <a16:creationId xmlns:a16="http://schemas.microsoft.com/office/drawing/2014/main" id="{D8C5826B-6AF5-016F-B87B-70B424E662FC}"/>
              </a:ext>
            </a:extLst>
          </p:cNvPr>
          <p:cNvSpPr/>
          <p:nvPr/>
        </p:nvSpPr>
        <p:spPr>
          <a:xfrm>
            <a:off x="4435225" y="2348175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5" name="Freeform: Shape 904">
            <a:extLst>
              <a:ext uri="{FF2B5EF4-FFF2-40B4-BE49-F238E27FC236}">
                <a16:creationId xmlns:a16="http://schemas.microsoft.com/office/drawing/2014/main" id="{FAAE06FF-E7FD-C37E-B744-255EA4E4880A}"/>
              </a:ext>
            </a:extLst>
          </p:cNvPr>
          <p:cNvSpPr/>
          <p:nvPr/>
        </p:nvSpPr>
        <p:spPr>
          <a:xfrm>
            <a:off x="3694552" y="3886200"/>
            <a:ext cx="593973" cy="473678"/>
          </a:xfrm>
          <a:custGeom>
            <a:avLst/>
            <a:gdLst>
              <a:gd name="connsiteX0" fmla="*/ 0 w 593973"/>
              <a:gd name="connsiteY0" fmla="*/ 304625 h 473678"/>
              <a:gd name="connsiteX1" fmla="*/ 242930 w 593973"/>
              <a:gd name="connsiteY1" fmla="*/ 0 h 473678"/>
              <a:gd name="connsiteX2" fmla="*/ 593974 w 593973"/>
              <a:gd name="connsiteY2" fmla="*/ 169054 h 473678"/>
              <a:gd name="connsiteX3" fmla="*/ 351044 w 593973"/>
              <a:gd name="connsiteY3" fmla="*/ 473678 h 473678"/>
              <a:gd name="connsiteX4" fmla="*/ 0 w 593973"/>
              <a:gd name="connsiteY4" fmla="*/ 304625 h 473678"/>
              <a:gd name="connsiteX5" fmla="*/ 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6" name="Freeform: Shape 905">
            <a:extLst>
              <a:ext uri="{FF2B5EF4-FFF2-40B4-BE49-F238E27FC236}">
                <a16:creationId xmlns:a16="http://schemas.microsoft.com/office/drawing/2014/main" id="{E4CA4529-0840-56EE-4A92-9B24EE5D37F8}"/>
              </a:ext>
            </a:extLst>
          </p:cNvPr>
          <p:cNvSpPr/>
          <p:nvPr/>
        </p:nvSpPr>
        <p:spPr>
          <a:xfrm>
            <a:off x="5029200" y="1114776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7" name="Freeform: Shape 906">
            <a:extLst>
              <a:ext uri="{FF2B5EF4-FFF2-40B4-BE49-F238E27FC236}">
                <a16:creationId xmlns:a16="http://schemas.microsoft.com/office/drawing/2014/main" id="{98E64839-1F0B-4FF0-F6DC-A7CC43F316F9}"/>
              </a:ext>
            </a:extLst>
          </p:cNvPr>
          <p:cNvSpPr/>
          <p:nvPr/>
        </p:nvSpPr>
        <p:spPr>
          <a:xfrm>
            <a:off x="3451622" y="4950545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8" name="Freeform: Shape 907">
            <a:extLst>
              <a:ext uri="{FF2B5EF4-FFF2-40B4-BE49-F238E27FC236}">
                <a16:creationId xmlns:a16="http://schemas.microsoft.com/office/drawing/2014/main" id="{A27BEB9E-7780-252C-68DA-56E9C63CD316}"/>
              </a:ext>
            </a:extLst>
          </p:cNvPr>
          <p:cNvSpPr/>
          <p:nvPr/>
        </p:nvSpPr>
        <p:spPr>
          <a:xfrm>
            <a:off x="5856574" y="-43387"/>
            <a:ext cx="593973" cy="473678"/>
          </a:xfrm>
          <a:custGeom>
            <a:avLst/>
            <a:gdLst>
              <a:gd name="connsiteX0" fmla="*/ 0 w 593973"/>
              <a:gd name="connsiteY0" fmla="*/ 304625 h 473678"/>
              <a:gd name="connsiteX1" fmla="*/ 242930 w 593973"/>
              <a:gd name="connsiteY1" fmla="*/ 0 h 473678"/>
              <a:gd name="connsiteX2" fmla="*/ 593974 w 593973"/>
              <a:gd name="connsiteY2" fmla="*/ 169054 h 473678"/>
              <a:gd name="connsiteX3" fmla="*/ 351044 w 593973"/>
              <a:gd name="connsiteY3" fmla="*/ 473678 h 473678"/>
              <a:gd name="connsiteX4" fmla="*/ 0 w 593973"/>
              <a:gd name="connsiteY4" fmla="*/ 304625 h 473678"/>
              <a:gd name="connsiteX5" fmla="*/ 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9" name="Freeform: Shape 908">
            <a:extLst>
              <a:ext uri="{FF2B5EF4-FFF2-40B4-BE49-F238E27FC236}">
                <a16:creationId xmlns:a16="http://schemas.microsoft.com/office/drawing/2014/main" id="{3A358474-8D83-32E0-EDFF-134163951DA8}"/>
              </a:ext>
            </a:extLst>
          </p:cNvPr>
          <p:cNvSpPr/>
          <p:nvPr/>
        </p:nvSpPr>
        <p:spPr>
          <a:xfrm>
            <a:off x="3100578" y="6488569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0" name="Freeform: Shape 909">
            <a:extLst>
              <a:ext uri="{FF2B5EF4-FFF2-40B4-BE49-F238E27FC236}">
                <a16:creationId xmlns:a16="http://schemas.microsoft.com/office/drawing/2014/main" id="{F14C117B-9BCA-47EA-3318-1C84CA61A438}"/>
              </a:ext>
            </a:extLst>
          </p:cNvPr>
          <p:cNvSpPr/>
          <p:nvPr/>
        </p:nvSpPr>
        <p:spPr>
          <a:xfrm>
            <a:off x="6450547" y="-1276786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1" name="Freeform: Shape 910">
            <a:extLst>
              <a:ext uri="{FF2B5EF4-FFF2-40B4-BE49-F238E27FC236}">
                <a16:creationId xmlns:a16="http://schemas.microsoft.com/office/drawing/2014/main" id="{08685B5C-7562-1B65-26BF-155D72738936}"/>
              </a:ext>
            </a:extLst>
          </p:cNvPr>
          <p:cNvSpPr/>
          <p:nvPr/>
        </p:nvSpPr>
        <p:spPr>
          <a:xfrm>
            <a:off x="2030274" y="7342108"/>
            <a:ext cx="593973" cy="473678"/>
          </a:xfrm>
          <a:custGeom>
            <a:avLst/>
            <a:gdLst>
              <a:gd name="connsiteX0" fmla="*/ 0 w 593973"/>
              <a:gd name="connsiteY0" fmla="*/ 304624 h 473678"/>
              <a:gd name="connsiteX1" fmla="*/ 242930 w 593973"/>
              <a:gd name="connsiteY1" fmla="*/ 0 h 473678"/>
              <a:gd name="connsiteX2" fmla="*/ 593974 w 593973"/>
              <a:gd name="connsiteY2" fmla="*/ 169054 h 473678"/>
              <a:gd name="connsiteX3" fmla="*/ 351044 w 593973"/>
              <a:gd name="connsiteY3" fmla="*/ 473679 h 473678"/>
              <a:gd name="connsiteX4" fmla="*/ 0 w 593973"/>
              <a:gd name="connsiteY4" fmla="*/ 304624 h 473678"/>
              <a:gd name="connsiteX5" fmla="*/ 0 w 593973"/>
              <a:gd name="connsiteY5" fmla="*/ 30462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4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9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2" name="Freeform: Shape 911">
            <a:extLst>
              <a:ext uri="{FF2B5EF4-FFF2-40B4-BE49-F238E27FC236}">
                <a16:creationId xmlns:a16="http://schemas.microsoft.com/office/drawing/2014/main" id="{84455F51-35F0-033E-C9FA-8939BD17B972}"/>
              </a:ext>
            </a:extLst>
          </p:cNvPr>
          <p:cNvSpPr/>
          <p:nvPr/>
        </p:nvSpPr>
        <p:spPr>
          <a:xfrm>
            <a:off x="6012803" y="2652800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3" name="Freeform: Shape 912">
            <a:extLst>
              <a:ext uri="{FF2B5EF4-FFF2-40B4-BE49-F238E27FC236}">
                <a16:creationId xmlns:a16="http://schemas.microsoft.com/office/drawing/2014/main" id="{CFFE5F2C-6848-17CA-8DBA-6168B0C42595}"/>
              </a:ext>
            </a:extLst>
          </p:cNvPr>
          <p:cNvSpPr/>
          <p:nvPr/>
        </p:nvSpPr>
        <p:spPr>
          <a:xfrm>
            <a:off x="5272130" y="4190824"/>
            <a:ext cx="437744" cy="548914"/>
          </a:xfrm>
          <a:custGeom>
            <a:avLst/>
            <a:gdLst>
              <a:gd name="connsiteX0" fmla="*/ 86701 w 437744"/>
              <a:gd name="connsiteY0" fmla="*/ 379860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0 h 548914"/>
              <a:gd name="connsiteX5" fmla="*/ 86701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0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4" name="Freeform: Shape 913">
            <a:extLst>
              <a:ext uri="{FF2B5EF4-FFF2-40B4-BE49-F238E27FC236}">
                <a16:creationId xmlns:a16="http://schemas.microsoft.com/office/drawing/2014/main" id="{2EA67C00-060C-57B1-4AD7-D700D0184A17}"/>
              </a:ext>
            </a:extLst>
          </p:cNvPr>
          <p:cNvSpPr/>
          <p:nvPr/>
        </p:nvSpPr>
        <p:spPr>
          <a:xfrm>
            <a:off x="6996406" y="1419400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5" name="Freeform: Shape 914">
            <a:extLst>
              <a:ext uri="{FF2B5EF4-FFF2-40B4-BE49-F238E27FC236}">
                <a16:creationId xmlns:a16="http://schemas.microsoft.com/office/drawing/2014/main" id="{F6EE9E23-E7D6-6816-093A-2B47B8820681}"/>
              </a:ext>
            </a:extLst>
          </p:cNvPr>
          <p:cNvSpPr/>
          <p:nvPr/>
        </p:nvSpPr>
        <p:spPr>
          <a:xfrm>
            <a:off x="4591455" y="5804084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5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6" name="Freeform: Shape 915">
            <a:extLst>
              <a:ext uri="{FF2B5EF4-FFF2-40B4-BE49-F238E27FC236}">
                <a16:creationId xmlns:a16="http://schemas.microsoft.com/office/drawing/2014/main" id="{70BF3DAF-C9A2-6224-76A5-38E533914AA8}"/>
              </a:ext>
            </a:extLst>
          </p:cNvPr>
          <p:cNvSpPr/>
          <p:nvPr/>
        </p:nvSpPr>
        <p:spPr>
          <a:xfrm>
            <a:off x="7590380" y="-423247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7" name="Freeform: Shape 916">
            <a:extLst>
              <a:ext uri="{FF2B5EF4-FFF2-40B4-BE49-F238E27FC236}">
                <a16:creationId xmlns:a16="http://schemas.microsoft.com/office/drawing/2014/main" id="{A04F706F-3BE6-B1AA-8DA4-8833A017DB38}"/>
              </a:ext>
            </a:extLst>
          </p:cNvPr>
          <p:cNvSpPr/>
          <p:nvPr/>
        </p:nvSpPr>
        <p:spPr>
          <a:xfrm>
            <a:off x="3607852" y="7646732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5 h 548914"/>
              <a:gd name="connsiteX3" fmla="*/ 437745 w 437744"/>
              <a:gd name="connsiteY3" fmla="*/ 548915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5"/>
                </a:lnTo>
                <a:lnTo>
                  <a:pt x="437745" y="54891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8" name="Freeform: Shape 917">
            <a:extLst>
              <a:ext uri="{FF2B5EF4-FFF2-40B4-BE49-F238E27FC236}">
                <a16:creationId xmlns:a16="http://schemas.microsoft.com/office/drawing/2014/main" id="{9A8EA943-565D-ED60-1244-1B8AE593E09F}"/>
              </a:ext>
            </a:extLst>
          </p:cNvPr>
          <p:cNvSpPr/>
          <p:nvPr/>
        </p:nvSpPr>
        <p:spPr>
          <a:xfrm>
            <a:off x="5769873" y="3412521"/>
            <a:ext cx="593973" cy="473678"/>
          </a:xfrm>
          <a:custGeom>
            <a:avLst/>
            <a:gdLst>
              <a:gd name="connsiteX0" fmla="*/ 0 w 593973"/>
              <a:gd name="connsiteY0" fmla="*/ 304625 h 473678"/>
              <a:gd name="connsiteX1" fmla="*/ 242930 w 593973"/>
              <a:gd name="connsiteY1" fmla="*/ 0 h 473678"/>
              <a:gd name="connsiteX2" fmla="*/ 593974 w 593973"/>
              <a:gd name="connsiteY2" fmla="*/ 169054 h 473678"/>
              <a:gd name="connsiteX3" fmla="*/ 351044 w 593973"/>
              <a:gd name="connsiteY3" fmla="*/ 473678 h 473678"/>
              <a:gd name="connsiteX4" fmla="*/ 0 w 593973"/>
              <a:gd name="connsiteY4" fmla="*/ 304625 h 473678"/>
              <a:gd name="connsiteX5" fmla="*/ 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9" name="Freeform: Shape 918">
            <a:extLst>
              <a:ext uri="{FF2B5EF4-FFF2-40B4-BE49-F238E27FC236}">
                <a16:creationId xmlns:a16="http://schemas.microsoft.com/office/drawing/2014/main" id="{9D42DA47-B083-3F4D-6DC5-F8B41F01281F}"/>
              </a:ext>
            </a:extLst>
          </p:cNvPr>
          <p:cNvSpPr/>
          <p:nvPr/>
        </p:nvSpPr>
        <p:spPr>
          <a:xfrm>
            <a:off x="5029200" y="4950545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0" name="Freeform: Shape 919">
            <a:extLst>
              <a:ext uri="{FF2B5EF4-FFF2-40B4-BE49-F238E27FC236}">
                <a16:creationId xmlns:a16="http://schemas.microsoft.com/office/drawing/2014/main" id="{9044A02B-C817-E1DB-3ADA-B317FA5776FD}"/>
              </a:ext>
            </a:extLst>
          </p:cNvPr>
          <p:cNvSpPr/>
          <p:nvPr/>
        </p:nvSpPr>
        <p:spPr>
          <a:xfrm>
            <a:off x="6012803" y="2348175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1" name="Freeform: Shape 920">
            <a:extLst>
              <a:ext uri="{FF2B5EF4-FFF2-40B4-BE49-F238E27FC236}">
                <a16:creationId xmlns:a16="http://schemas.microsoft.com/office/drawing/2014/main" id="{A245A757-D80F-311E-6CB3-98CDC9E71B98}"/>
              </a:ext>
            </a:extLst>
          </p:cNvPr>
          <p:cNvSpPr/>
          <p:nvPr/>
        </p:nvSpPr>
        <p:spPr>
          <a:xfrm>
            <a:off x="4435225" y="6183945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2" name="Freeform: Shape 921">
            <a:extLst>
              <a:ext uri="{FF2B5EF4-FFF2-40B4-BE49-F238E27FC236}">
                <a16:creationId xmlns:a16="http://schemas.microsoft.com/office/drawing/2014/main" id="{6D9ADD8C-C72A-D5D2-94D1-5168D9F91BB5}"/>
              </a:ext>
            </a:extLst>
          </p:cNvPr>
          <p:cNvSpPr/>
          <p:nvPr/>
        </p:nvSpPr>
        <p:spPr>
          <a:xfrm>
            <a:off x="6753476" y="810151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3" name="Freeform: Shape 922">
            <a:extLst>
              <a:ext uri="{FF2B5EF4-FFF2-40B4-BE49-F238E27FC236}">
                <a16:creationId xmlns:a16="http://schemas.microsoft.com/office/drawing/2014/main" id="{5552C75D-2BF7-641C-025F-008DF3FE70DC}"/>
              </a:ext>
            </a:extLst>
          </p:cNvPr>
          <p:cNvSpPr/>
          <p:nvPr/>
        </p:nvSpPr>
        <p:spPr>
          <a:xfrm>
            <a:off x="3607852" y="7342108"/>
            <a:ext cx="593973" cy="473678"/>
          </a:xfrm>
          <a:custGeom>
            <a:avLst/>
            <a:gdLst>
              <a:gd name="connsiteX0" fmla="*/ 0 w 593973"/>
              <a:gd name="connsiteY0" fmla="*/ 304624 h 473678"/>
              <a:gd name="connsiteX1" fmla="*/ 242930 w 593973"/>
              <a:gd name="connsiteY1" fmla="*/ 0 h 473678"/>
              <a:gd name="connsiteX2" fmla="*/ 593974 w 593973"/>
              <a:gd name="connsiteY2" fmla="*/ 169054 h 473678"/>
              <a:gd name="connsiteX3" fmla="*/ 351044 w 593973"/>
              <a:gd name="connsiteY3" fmla="*/ 473679 h 473678"/>
              <a:gd name="connsiteX4" fmla="*/ 0 w 593973"/>
              <a:gd name="connsiteY4" fmla="*/ 304624 h 473678"/>
              <a:gd name="connsiteX5" fmla="*/ 0 w 593973"/>
              <a:gd name="connsiteY5" fmla="*/ 30462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4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9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4" name="Freeform: Shape 923">
            <a:extLst>
              <a:ext uri="{FF2B5EF4-FFF2-40B4-BE49-F238E27FC236}">
                <a16:creationId xmlns:a16="http://schemas.microsoft.com/office/drawing/2014/main" id="{55ED2ACA-7532-D652-68C1-E9FDF056DD4C}"/>
              </a:ext>
            </a:extLst>
          </p:cNvPr>
          <p:cNvSpPr/>
          <p:nvPr/>
        </p:nvSpPr>
        <p:spPr>
          <a:xfrm>
            <a:off x="7434151" y="-43387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5" name="Freeform: Shape 924">
            <a:extLst>
              <a:ext uri="{FF2B5EF4-FFF2-40B4-BE49-F238E27FC236}">
                <a16:creationId xmlns:a16="http://schemas.microsoft.com/office/drawing/2014/main" id="{921699D8-32E8-09AA-433B-3B0D32EBA2A0}"/>
              </a:ext>
            </a:extLst>
          </p:cNvPr>
          <p:cNvSpPr/>
          <p:nvPr/>
        </p:nvSpPr>
        <p:spPr>
          <a:xfrm>
            <a:off x="3013878" y="8575508"/>
            <a:ext cx="593974" cy="473678"/>
          </a:xfrm>
          <a:custGeom>
            <a:avLst/>
            <a:gdLst>
              <a:gd name="connsiteX0" fmla="*/ 0 w 593974"/>
              <a:gd name="connsiteY0" fmla="*/ 304624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9 h 473678"/>
              <a:gd name="connsiteX4" fmla="*/ 0 w 593974"/>
              <a:gd name="connsiteY4" fmla="*/ 304624 h 473678"/>
              <a:gd name="connsiteX5" fmla="*/ 0 w 593974"/>
              <a:gd name="connsiteY5" fmla="*/ 30462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4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9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6" name="Freeform: Shape 925">
            <a:extLst>
              <a:ext uri="{FF2B5EF4-FFF2-40B4-BE49-F238E27FC236}">
                <a16:creationId xmlns:a16="http://schemas.microsoft.com/office/drawing/2014/main" id="{9A657BDC-5875-DD6C-100E-92D631968816}"/>
              </a:ext>
            </a:extLst>
          </p:cNvPr>
          <p:cNvSpPr/>
          <p:nvPr/>
        </p:nvSpPr>
        <p:spPr>
          <a:xfrm>
            <a:off x="8028125" y="-1276786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7" name="Freeform: Shape 926">
            <a:extLst>
              <a:ext uri="{FF2B5EF4-FFF2-40B4-BE49-F238E27FC236}">
                <a16:creationId xmlns:a16="http://schemas.microsoft.com/office/drawing/2014/main" id="{797FA72A-EB05-C975-729F-6418EF17769D}"/>
              </a:ext>
            </a:extLst>
          </p:cNvPr>
          <p:cNvSpPr/>
          <p:nvPr/>
        </p:nvSpPr>
        <p:spPr>
          <a:xfrm>
            <a:off x="2624248" y="3337285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8" name="Freeform: Shape 927">
            <a:extLst>
              <a:ext uri="{FF2B5EF4-FFF2-40B4-BE49-F238E27FC236}">
                <a16:creationId xmlns:a16="http://schemas.microsoft.com/office/drawing/2014/main" id="{C6EF36A3-AE74-997D-5C53-1305249E9153}"/>
              </a:ext>
            </a:extLst>
          </p:cNvPr>
          <p:cNvSpPr/>
          <p:nvPr/>
        </p:nvSpPr>
        <p:spPr>
          <a:xfrm>
            <a:off x="2186503" y="5255170"/>
            <a:ext cx="437744" cy="548914"/>
          </a:xfrm>
          <a:custGeom>
            <a:avLst/>
            <a:gdLst>
              <a:gd name="connsiteX0" fmla="*/ 86701 w 437744"/>
              <a:gd name="connsiteY0" fmla="*/ 379860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0 h 548914"/>
              <a:gd name="connsiteX5" fmla="*/ 86701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0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9" name="Freeform: Shape 928">
            <a:extLst>
              <a:ext uri="{FF2B5EF4-FFF2-40B4-BE49-F238E27FC236}">
                <a16:creationId xmlns:a16="http://schemas.microsoft.com/office/drawing/2014/main" id="{F52A4B87-CE20-B49F-DBDD-ECFA3C5A568E}"/>
              </a:ext>
            </a:extLst>
          </p:cNvPr>
          <p:cNvSpPr/>
          <p:nvPr/>
        </p:nvSpPr>
        <p:spPr>
          <a:xfrm>
            <a:off x="3364922" y="1799261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0" name="Freeform: Shape 929">
            <a:extLst>
              <a:ext uri="{FF2B5EF4-FFF2-40B4-BE49-F238E27FC236}">
                <a16:creationId xmlns:a16="http://schemas.microsoft.com/office/drawing/2014/main" id="{82222607-36CA-40F0-82D3-0CAA687666F5}"/>
              </a:ext>
            </a:extLst>
          </p:cNvPr>
          <p:cNvSpPr/>
          <p:nvPr/>
        </p:nvSpPr>
        <p:spPr>
          <a:xfrm>
            <a:off x="1202900" y="6488569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5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1" name="Freeform: Shape 930">
            <a:extLst>
              <a:ext uri="{FF2B5EF4-FFF2-40B4-BE49-F238E27FC236}">
                <a16:creationId xmlns:a16="http://schemas.microsoft.com/office/drawing/2014/main" id="{A7F1B7E4-5567-CEEC-4A90-EF2A4D7FB2AA}"/>
              </a:ext>
            </a:extLst>
          </p:cNvPr>
          <p:cNvSpPr/>
          <p:nvPr/>
        </p:nvSpPr>
        <p:spPr>
          <a:xfrm>
            <a:off x="4591455" y="261237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2" name="Freeform: Shape 931">
            <a:extLst>
              <a:ext uri="{FF2B5EF4-FFF2-40B4-BE49-F238E27FC236}">
                <a16:creationId xmlns:a16="http://schemas.microsoft.com/office/drawing/2014/main" id="{E0778760-0C84-E46B-42C6-683B99FF0ED9}"/>
              </a:ext>
            </a:extLst>
          </p:cNvPr>
          <p:cNvSpPr/>
          <p:nvPr/>
        </p:nvSpPr>
        <p:spPr>
          <a:xfrm>
            <a:off x="608926" y="8331218"/>
            <a:ext cx="437744" cy="548914"/>
          </a:xfrm>
          <a:custGeom>
            <a:avLst/>
            <a:gdLst>
              <a:gd name="connsiteX0" fmla="*/ 86701 w 437744"/>
              <a:gd name="connsiteY0" fmla="*/ 379860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0 h 548914"/>
              <a:gd name="connsiteX5" fmla="*/ 86701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0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3" name="Freeform: Shape 932">
            <a:extLst>
              <a:ext uri="{FF2B5EF4-FFF2-40B4-BE49-F238E27FC236}">
                <a16:creationId xmlns:a16="http://schemas.microsoft.com/office/drawing/2014/main" id="{1B1A62AE-CB18-1261-DBFB-30304980A0E0}"/>
              </a:ext>
            </a:extLst>
          </p:cNvPr>
          <p:cNvSpPr/>
          <p:nvPr/>
        </p:nvSpPr>
        <p:spPr>
          <a:xfrm>
            <a:off x="4942499" y="-1276786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4" name="Freeform: Shape 933">
            <a:extLst>
              <a:ext uri="{FF2B5EF4-FFF2-40B4-BE49-F238E27FC236}">
                <a16:creationId xmlns:a16="http://schemas.microsoft.com/office/drawing/2014/main" id="{3375FA3F-1478-646B-4B68-ADFE65CCCFB6}"/>
              </a:ext>
            </a:extLst>
          </p:cNvPr>
          <p:cNvSpPr/>
          <p:nvPr/>
        </p:nvSpPr>
        <p:spPr>
          <a:xfrm>
            <a:off x="3364922" y="1494636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5" name="Freeform: Shape 934">
            <a:extLst>
              <a:ext uri="{FF2B5EF4-FFF2-40B4-BE49-F238E27FC236}">
                <a16:creationId xmlns:a16="http://schemas.microsoft.com/office/drawing/2014/main" id="{BEEDAF7C-9AB0-6C18-833E-918A1C89DAF6}"/>
              </a:ext>
            </a:extLst>
          </p:cNvPr>
          <p:cNvSpPr/>
          <p:nvPr/>
        </p:nvSpPr>
        <p:spPr>
          <a:xfrm>
            <a:off x="3013878" y="3032660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6" name="Freeform: Shape 935">
            <a:extLst>
              <a:ext uri="{FF2B5EF4-FFF2-40B4-BE49-F238E27FC236}">
                <a16:creationId xmlns:a16="http://schemas.microsoft.com/office/drawing/2014/main" id="{10C7A576-35F5-E337-7484-0972469CA3A3}"/>
              </a:ext>
            </a:extLst>
          </p:cNvPr>
          <p:cNvSpPr/>
          <p:nvPr/>
        </p:nvSpPr>
        <p:spPr>
          <a:xfrm>
            <a:off x="4084181" y="810151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7" name="Freeform: Shape 936">
            <a:extLst>
              <a:ext uri="{FF2B5EF4-FFF2-40B4-BE49-F238E27FC236}">
                <a16:creationId xmlns:a16="http://schemas.microsoft.com/office/drawing/2014/main" id="{95F84DCC-295D-CD02-7C26-48D84DD2EDC6}"/>
              </a:ext>
            </a:extLst>
          </p:cNvPr>
          <p:cNvSpPr/>
          <p:nvPr/>
        </p:nvSpPr>
        <p:spPr>
          <a:xfrm>
            <a:off x="2030274" y="4266060"/>
            <a:ext cx="593973" cy="473678"/>
          </a:xfrm>
          <a:custGeom>
            <a:avLst/>
            <a:gdLst>
              <a:gd name="connsiteX0" fmla="*/ 0 w 593973"/>
              <a:gd name="connsiteY0" fmla="*/ 304624 h 473678"/>
              <a:gd name="connsiteX1" fmla="*/ 242930 w 593973"/>
              <a:gd name="connsiteY1" fmla="*/ 0 h 473678"/>
              <a:gd name="connsiteX2" fmla="*/ 593974 w 593973"/>
              <a:gd name="connsiteY2" fmla="*/ 169054 h 473678"/>
              <a:gd name="connsiteX3" fmla="*/ 351044 w 593973"/>
              <a:gd name="connsiteY3" fmla="*/ 473678 h 473678"/>
              <a:gd name="connsiteX4" fmla="*/ 0 w 593973"/>
              <a:gd name="connsiteY4" fmla="*/ 304624 h 473678"/>
              <a:gd name="connsiteX5" fmla="*/ 0 w 593973"/>
              <a:gd name="connsiteY5" fmla="*/ 30462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4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8" name="Freeform: Shape 937">
            <a:extLst>
              <a:ext uri="{FF2B5EF4-FFF2-40B4-BE49-F238E27FC236}">
                <a16:creationId xmlns:a16="http://schemas.microsoft.com/office/drawing/2014/main" id="{920908C5-E39F-3227-A912-D402202A7DCA}"/>
              </a:ext>
            </a:extLst>
          </p:cNvPr>
          <p:cNvSpPr/>
          <p:nvPr/>
        </p:nvSpPr>
        <p:spPr>
          <a:xfrm>
            <a:off x="4435225" y="-727872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9" name="Freeform: Shape 938">
            <a:extLst>
              <a:ext uri="{FF2B5EF4-FFF2-40B4-BE49-F238E27FC236}">
                <a16:creationId xmlns:a16="http://schemas.microsoft.com/office/drawing/2014/main" id="{EA598E55-1C94-CFA5-00A6-ADC2F3BA9417}"/>
              </a:ext>
            </a:extLst>
          </p:cNvPr>
          <p:cNvSpPr/>
          <p:nvPr/>
        </p:nvSpPr>
        <p:spPr>
          <a:xfrm>
            <a:off x="1679230" y="5804084"/>
            <a:ext cx="593973" cy="473678"/>
          </a:xfrm>
          <a:custGeom>
            <a:avLst/>
            <a:gdLst>
              <a:gd name="connsiteX0" fmla="*/ 0 w 593973"/>
              <a:gd name="connsiteY0" fmla="*/ 304625 h 473678"/>
              <a:gd name="connsiteX1" fmla="*/ 242930 w 593973"/>
              <a:gd name="connsiteY1" fmla="*/ 0 h 473678"/>
              <a:gd name="connsiteX2" fmla="*/ 593974 w 593973"/>
              <a:gd name="connsiteY2" fmla="*/ 169054 h 473678"/>
              <a:gd name="connsiteX3" fmla="*/ 351044 w 593973"/>
              <a:gd name="connsiteY3" fmla="*/ 473678 h 473678"/>
              <a:gd name="connsiteX4" fmla="*/ 0 w 593973"/>
              <a:gd name="connsiteY4" fmla="*/ 304625 h 473678"/>
              <a:gd name="connsiteX5" fmla="*/ 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0" name="Freeform: Shape 939">
            <a:extLst>
              <a:ext uri="{FF2B5EF4-FFF2-40B4-BE49-F238E27FC236}">
                <a16:creationId xmlns:a16="http://schemas.microsoft.com/office/drawing/2014/main" id="{BAD2EADD-A0CD-C14E-986E-911BF2EE1D84}"/>
              </a:ext>
            </a:extLst>
          </p:cNvPr>
          <p:cNvSpPr/>
          <p:nvPr/>
        </p:nvSpPr>
        <p:spPr>
          <a:xfrm>
            <a:off x="695627" y="7037484"/>
            <a:ext cx="593973" cy="473678"/>
          </a:xfrm>
          <a:custGeom>
            <a:avLst/>
            <a:gdLst>
              <a:gd name="connsiteX0" fmla="*/ 0 w 593973"/>
              <a:gd name="connsiteY0" fmla="*/ 304624 h 473678"/>
              <a:gd name="connsiteX1" fmla="*/ 242930 w 593973"/>
              <a:gd name="connsiteY1" fmla="*/ 0 h 473678"/>
              <a:gd name="connsiteX2" fmla="*/ 593974 w 593973"/>
              <a:gd name="connsiteY2" fmla="*/ 169054 h 473678"/>
              <a:gd name="connsiteX3" fmla="*/ 351044 w 593973"/>
              <a:gd name="connsiteY3" fmla="*/ 473678 h 473678"/>
              <a:gd name="connsiteX4" fmla="*/ 0 w 593973"/>
              <a:gd name="connsiteY4" fmla="*/ 304624 h 473678"/>
              <a:gd name="connsiteX5" fmla="*/ 0 w 593973"/>
              <a:gd name="connsiteY5" fmla="*/ 30462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4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1" name="Freeform: Shape 940">
            <a:extLst>
              <a:ext uri="{FF2B5EF4-FFF2-40B4-BE49-F238E27FC236}">
                <a16:creationId xmlns:a16="http://schemas.microsoft.com/office/drawing/2014/main" id="{51CA74AE-D155-BD63-757E-F86A42F9EC0F}"/>
              </a:ext>
            </a:extLst>
          </p:cNvPr>
          <p:cNvSpPr/>
          <p:nvPr/>
        </p:nvSpPr>
        <p:spPr>
          <a:xfrm>
            <a:off x="608926" y="8026594"/>
            <a:ext cx="593973" cy="473678"/>
          </a:xfrm>
          <a:custGeom>
            <a:avLst/>
            <a:gdLst>
              <a:gd name="connsiteX0" fmla="*/ 0 w 593973"/>
              <a:gd name="connsiteY0" fmla="*/ 304624 h 473678"/>
              <a:gd name="connsiteX1" fmla="*/ 242930 w 593973"/>
              <a:gd name="connsiteY1" fmla="*/ 0 h 473678"/>
              <a:gd name="connsiteX2" fmla="*/ 593974 w 593973"/>
              <a:gd name="connsiteY2" fmla="*/ 169054 h 473678"/>
              <a:gd name="connsiteX3" fmla="*/ 351044 w 593973"/>
              <a:gd name="connsiteY3" fmla="*/ 473678 h 473678"/>
              <a:gd name="connsiteX4" fmla="*/ 0 w 593973"/>
              <a:gd name="connsiteY4" fmla="*/ 304624 h 473678"/>
              <a:gd name="connsiteX5" fmla="*/ 0 w 593973"/>
              <a:gd name="connsiteY5" fmla="*/ 30462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4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2" name="Freeform: Shape 941">
            <a:extLst>
              <a:ext uri="{FF2B5EF4-FFF2-40B4-BE49-F238E27FC236}">
                <a16:creationId xmlns:a16="http://schemas.microsoft.com/office/drawing/2014/main" id="{70807058-1D27-E76A-096C-0229C311ECAB}"/>
              </a:ext>
            </a:extLst>
          </p:cNvPr>
          <p:cNvSpPr/>
          <p:nvPr/>
        </p:nvSpPr>
        <p:spPr>
          <a:xfrm>
            <a:off x="7590380" y="2652800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3" name="Freeform: Shape 942">
            <a:extLst>
              <a:ext uri="{FF2B5EF4-FFF2-40B4-BE49-F238E27FC236}">
                <a16:creationId xmlns:a16="http://schemas.microsoft.com/office/drawing/2014/main" id="{B889850F-6572-0DDB-C6B7-B5D4B0F6CDED}"/>
              </a:ext>
            </a:extLst>
          </p:cNvPr>
          <p:cNvSpPr/>
          <p:nvPr/>
        </p:nvSpPr>
        <p:spPr>
          <a:xfrm>
            <a:off x="6996406" y="3886200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5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4" name="Freeform: Shape 943">
            <a:extLst>
              <a:ext uri="{FF2B5EF4-FFF2-40B4-BE49-F238E27FC236}">
                <a16:creationId xmlns:a16="http://schemas.microsoft.com/office/drawing/2014/main" id="{65B5F908-2193-E290-A067-ACC53927902E}"/>
              </a:ext>
            </a:extLst>
          </p:cNvPr>
          <p:cNvSpPr/>
          <p:nvPr/>
        </p:nvSpPr>
        <p:spPr>
          <a:xfrm>
            <a:off x="8417755" y="734915"/>
            <a:ext cx="437744" cy="548914"/>
          </a:xfrm>
          <a:custGeom>
            <a:avLst/>
            <a:gdLst>
              <a:gd name="connsiteX0" fmla="*/ 86700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0 w 437744"/>
              <a:gd name="connsiteY4" fmla="*/ 379861 h 548914"/>
              <a:gd name="connsiteX5" fmla="*/ 8670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0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0" y="379861"/>
                </a:lnTo>
                <a:lnTo>
                  <a:pt x="8670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5" name="Freeform: Shape 944">
            <a:extLst>
              <a:ext uri="{FF2B5EF4-FFF2-40B4-BE49-F238E27FC236}">
                <a16:creationId xmlns:a16="http://schemas.microsoft.com/office/drawing/2014/main" id="{1C24D067-67CF-765D-44E8-9CC82EFF32CC}"/>
              </a:ext>
            </a:extLst>
          </p:cNvPr>
          <p:cNvSpPr/>
          <p:nvPr/>
        </p:nvSpPr>
        <p:spPr>
          <a:xfrm>
            <a:off x="6255733" y="5424224"/>
            <a:ext cx="437745" cy="548914"/>
          </a:xfrm>
          <a:custGeom>
            <a:avLst/>
            <a:gdLst>
              <a:gd name="connsiteX0" fmla="*/ 86701 w 437745"/>
              <a:gd name="connsiteY0" fmla="*/ 379860 h 548914"/>
              <a:gd name="connsiteX1" fmla="*/ 0 w 437745"/>
              <a:gd name="connsiteY1" fmla="*/ 0 h 548914"/>
              <a:gd name="connsiteX2" fmla="*/ 351044 w 437745"/>
              <a:gd name="connsiteY2" fmla="*/ 169054 h 548914"/>
              <a:gd name="connsiteX3" fmla="*/ 437745 w 437745"/>
              <a:gd name="connsiteY3" fmla="*/ 548914 h 548914"/>
              <a:gd name="connsiteX4" fmla="*/ 86701 w 437745"/>
              <a:gd name="connsiteY4" fmla="*/ 379860 h 548914"/>
              <a:gd name="connsiteX5" fmla="*/ 86701 w 437745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5" h="548914">
                <a:moveTo>
                  <a:pt x="86701" y="379860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6" name="Freeform: Shape 945">
            <a:extLst>
              <a:ext uri="{FF2B5EF4-FFF2-40B4-BE49-F238E27FC236}">
                <a16:creationId xmlns:a16="http://schemas.microsoft.com/office/drawing/2014/main" id="{D0B1A07F-B95C-B7AE-E049-DD6F33313BB1}"/>
              </a:ext>
            </a:extLst>
          </p:cNvPr>
          <p:cNvSpPr/>
          <p:nvPr/>
        </p:nvSpPr>
        <p:spPr>
          <a:xfrm>
            <a:off x="9254658" y="-803108"/>
            <a:ext cx="437744" cy="548914"/>
          </a:xfrm>
          <a:custGeom>
            <a:avLst/>
            <a:gdLst>
              <a:gd name="connsiteX0" fmla="*/ 86700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0 w 437744"/>
              <a:gd name="connsiteY4" fmla="*/ 379861 h 548914"/>
              <a:gd name="connsiteX5" fmla="*/ 8670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0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0" y="379861"/>
                </a:lnTo>
                <a:lnTo>
                  <a:pt x="8670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7" name="Freeform: Shape 946">
            <a:extLst>
              <a:ext uri="{FF2B5EF4-FFF2-40B4-BE49-F238E27FC236}">
                <a16:creationId xmlns:a16="http://schemas.microsoft.com/office/drawing/2014/main" id="{E039A0CB-B2E8-17C7-CEB1-CBA35A65F6F5}"/>
              </a:ext>
            </a:extLst>
          </p:cNvPr>
          <p:cNvSpPr/>
          <p:nvPr/>
        </p:nvSpPr>
        <p:spPr>
          <a:xfrm>
            <a:off x="5418829" y="6962248"/>
            <a:ext cx="437744" cy="548914"/>
          </a:xfrm>
          <a:custGeom>
            <a:avLst/>
            <a:gdLst>
              <a:gd name="connsiteX0" fmla="*/ 86701 w 437744"/>
              <a:gd name="connsiteY0" fmla="*/ 379860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0 h 548914"/>
              <a:gd name="connsiteX5" fmla="*/ 86701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0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8" name="Freeform: Shape 947">
            <a:extLst>
              <a:ext uri="{FF2B5EF4-FFF2-40B4-BE49-F238E27FC236}">
                <a16:creationId xmlns:a16="http://schemas.microsoft.com/office/drawing/2014/main" id="{D11A72E5-569E-47EE-8A42-BE47278668F2}"/>
              </a:ext>
            </a:extLst>
          </p:cNvPr>
          <p:cNvSpPr/>
          <p:nvPr/>
        </p:nvSpPr>
        <p:spPr>
          <a:xfrm>
            <a:off x="4591455" y="8880132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5 h 548914"/>
              <a:gd name="connsiteX3" fmla="*/ 437745 w 437744"/>
              <a:gd name="connsiteY3" fmla="*/ 548915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5"/>
                </a:lnTo>
                <a:lnTo>
                  <a:pt x="437745" y="54891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9" name="Freeform: Shape 948">
            <a:extLst>
              <a:ext uri="{FF2B5EF4-FFF2-40B4-BE49-F238E27FC236}">
                <a16:creationId xmlns:a16="http://schemas.microsoft.com/office/drawing/2014/main" id="{B00820BD-DB4A-BAF3-84AD-0D8E5E149187}"/>
              </a:ext>
            </a:extLst>
          </p:cNvPr>
          <p:cNvSpPr/>
          <p:nvPr/>
        </p:nvSpPr>
        <p:spPr>
          <a:xfrm>
            <a:off x="6450547" y="4266060"/>
            <a:ext cx="593974" cy="473678"/>
          </a:xfrm>
          <a:custGeom>
            <a:avLst/>
            <a:gdLst>
              <a:gd name="connsiteX0" fmla="*/ 0 w 593974"/>
              <a:gd name="connsiteY0" fmla="*/ 304624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4 h 473678"/>
              <a:gd name="connsiteX5" fmla="*/ 0 w 593974"/>
              <a:gd name="connsiteY5" fmla="*/ 30462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4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0" name="Freeform: Shape 949">
            <a:extLst>
              <a:ext uri="{FF2B5EF4-FFF2-40B4-BE49-F238E27FC236}">
                <a16:creationId xmlns:a16="http://schemas.microsoft.com/office/drawing/2014/main" id="{9B622A53-D7FB-CD18-7854-3174ECEE20B5}"/>
              </a:ext>
            </a:extLst>
          </p:cNvPr>
          <p:cNvSpPr/>
          <p:nvPr/>
        </p:nvSpPr>
        <p:spPr>
          <a:xfrm>
            <a:off x="6099503" y="5804084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1" name="Freeform: Shape 950">
            <a:extLst>
              <a:ext uri="{FF2B5EF4-FFF2-40B4-BE49-F238E27FC236}">
                <a16:creationId xmlns:a16="http://schemas.microsoft.com/office/drawing/2014/main" id="{C3E19BEF-B0BE-6CB7-B916-650B595438A6}"/>
              </a:ext>
            </a:extLst>
          </p:cNvPr>
          <p:cNvSpPr/>
          <p:nvPr/>
        </p:nvSpPr>
        <p:spPr>
          <a:xfrm>
            <a:off x="7434151" y="3032660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2" name="Freeform: Shape 951">
            <a:extLst>
              <a:ext uri="{FF2B5EF4-FFF2-40B4-BE49-F238E27FC236}">
                <a16:creationId xmlns:a16="http://schemas.microsoft.com/office/drawing/2014/main" id="{3E6F0167-310D-F76D-07F7-AB00B0C121F2}"/>
              </a:ext>
            </a:extLst>
          </p:cNvPr>
          <p:cNvSpPr/>
          <p:nvPr/>
        </p:nvSpPr>
        <p:spPr>
          <a:xfrm>
            <a:off x="5418829" y="6657623"/>
            <a:ext cx="593973" cy="473678"/>
          </a:xfrm>
          <a:custGeom>
            <a:avLst/>
            <a:gdLst>
              <a:gd name="connsiteX0" fmla="*/ 0 w 593973"/>
              <a:gd name="connsiteY0" fmla="*/ 304625 h 473678"/>
              <a:gd name="connsiteX1" fmla="*/ 242930 w 593973"/>
              <a:gd name="connsiteY1" fmla="*/ 0 h 473678"/>
              <a:gd name="connsiteX2" fmla="*/ 593974 w 593973"/>
              <a:gd name="connsiteY2" fmla="*/ 169053 h 473678"/>
              <a:gd name="connsiteX3" fmla="*/ 351044 w 593973"/>
              <a:gd name="connsiteY3" fmla="*/ 473678 h 473678"/>
              <a:gd name="connsiteX4" fmla="*/ 0 w 593973"/>
              <a:gd name="connsiteY4" fmla="*/ 304625 h 473678"/>
              <a:gd name="connsiteX5" fmla="*/ 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5"/>
                </a:moveTo>
                <a:lnTo>
                  <a:pt x="242930" y="0"/>
                </a:lnTo>
                <a:lnTo>
                  <a:pt x="593974" y="169053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3" name="Freeform: Shape 952">
            <a:extLst>
              <a:ext uri="{FF2B5EF4-FFF2-40B4-BE49-F238E27FC236}">
                <a16:creationId xmlns:a16="http://schemas.microsoft.com/office/drawing/2014/main" id="{8726F1F7-3798-DC97-B790-BF30DEA11485}"/>
              </a:ext>
            </a:extLst>
          </p:cNvPr>
          <p:cNvSpPr/>
          <p:nvPr/>
        </p:nvSpPr>
        <p:spPr>
          <a:xfrm>
            <a:off x="7785195" y="1494636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4" name="Freeform: Shape 953">
            <a:extLst>
              <a:ext uri="{FF2B5EF4-FFF2-40B4-BE49-F238E27FC236}">
                <a16:creationId xmlns:a16="http://schemas.microsoft.com/office/drawing/2014/main" id="{B96F4C42-9163-B218-7DAC-96F9673FABE7}"/>
              </a:ext>
            </a:extLst>
          </p:cNvPr>
          <p:cNvSpPr/>
          <p:nvPr/>
        </p:nvSpPr>
        <p:spPr>
          <a:xfrm>
            <a:off x="5029200" y="8026594"/>
            <a:ext cx="593974" cy="473678"/>
          </a:xfrm>
          <a:custGeom>
            <a:avLst/>
            <a:gdLst>
              <a:gd name="connsiteX0" fmla="*/ 0 w 593974"/>
              <a:gd name="connsiteY0" fmla="*/ 304624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4 h 473678"/>
              <a:gd name="connsiteX5" fmla="*/ 0 w 593974"/>
              <a:gd name="connsiteY5" fmla="*/ 30462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4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5" name="Freeform: Shape 954">
            <a:extLst>
              <a:ext uri="{FF2B5EF4-FFF2-40B4-BE49-F238E27FC236}">
                <a16:creationId xmlns:a16="http://schemas.microsoft.com/office/drawing/2014/main" id="{91EC8255-E8AC-940B-056E-FED5C62DCECD}"/>
              </a:ext>
            </a:extLst>
          </p:cNvPr>
          <p:cNvSpPr/>
          <p:nvPr/>
        </p:nvSpPr>
        <p:spPr>
          <a:xfrm>
            <a:off x="8417755" y="430291"/>
            <a:ext cx="593973" cy="473678"/>
          </a:xfrm>
          <a:custGeom>
            <a:avLst/>
            <a:gdLst>
              <a:gd name="connsiteX0" fmla="*/ 0 w 593973"/>
              <a:gd name="connsiteY0" fmla="*/ 304625 h 473678"/>
              <a:gd name="connsiteX1" fmla="*/ 242930 w 593973"/>
              <a:gd name="connsiteY1" fmla="*/ 0 h 473678"/>
              <a:gd name="connsiteX2" fmla="*/ 593973 w 593973"/>
              <a:gd name="connsiteY2" fmla="*/ 169054 h 473678"/>
              <a:gd name="connsiteX3" fmla="*/ 351044 w 593973"/>
              <a:gd name="connsiteY3" fmla="*/ 473678 h 473678"/>
              <a:gd name="connsiteX4" fmla="*/ 0 w 593973"/>
              <a:gd name="connsiteY4" fmla="*/ 304625 h 473678"/>
              <a:gd name="connsiteX5" fmla="*/ 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5"/>
                </a:moveTo>
                <a:lnTo>
                  <a:pt x="242930" y="0"/>
                </a:lnTo>
                <a:lnTo>
                  <a:pt x="593973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6" name="Freeform: Shape 955">
            <a:extLst>
              <a:ext uri="{FF2B5EF4-FFF2-40B4-BE49-F238E27FC236}">
                <a16:creationId xmlns:a16="http://schemas.microsoft.com/office/drawing/2014/main" id="{2E2FC170-A8D4-102E-4D55-CE4E42896164}"/>
              </a:ext>
            </a:extLst>
          </p:cNvPr>
          <p:cNvSpPr/>
          <p:nvPr/>
        </p:nvSpPr>
        <p:spPr>
          <a:xfrm>
            <a:off x="9098429" y="-423247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7" name="Freeform: Shape 956">
            <a:extLst>
              <a:ext uri="{FF2B5EF4-FFF2-40B4-BE49-F238E27FC236}">
                <a16:creationId xmlns:a16="http://schemas.microsoft.com/office/drawing/2014/main" id="{324C5C72-2D95-99A9-030F-230FA8BF03C6}"/>
              </a:ext>
            </a:extLst>
          </p:cNvPr>
          <p:cNvSpPr/>
          <p:nvPr/>
        </p:nvSpPr>
        <p:spPr>
          <a:xfrm>
            <a:off x="608926" y="3886200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5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8" name="Freeform: Shape 957">
            <a:extLst>
              <a:ext uri="{FF2B5EF4-FFF2-40B4-BE49-F238E27FC236}">
                <a16:creationId xmlns:a16="http://schemas.microsoft.com/office/drawing/2014/main" id="{AEBF981F-7615-DE43-110E-6CF4DDB72D09}"/>
              </a:ext>
            </a:extLst>
          </p:cNvPr>
          <p:cNvSpPr/>
          <p:nvPr/>
        </p:nvSpPr>
        <p:spPr>
          <a:xfrm>
            <a:off x="257882" y="5424224"/>
            <a:ext cx="437744" cy="548914"/>
          </a:xfrm>
          <a:custGeom>
            <a:avLst/>
            <a:gdLst>
              <a:gd name="connsiteX0" fmla="*/ 86701 w 437744"/>
              <a:gd name="connsiteY0" fmla="*/ 379860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0 h 548914"/>
              <a:gd name="connsiteX5" fmla="*/ 86701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0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9" name="Freeform: Shape 958">
            <a:extLst>
              <a:ext uri="{FF2B5EF4-FFF2-40B4-BE49-F238E27FC236}">
                <a16:creationId xmlns:a16="http://schemas.microsoft.com/office/drawing/2014/main" id="{AAD9D00F-920D-C3D8-80CB-5B12BB0EBDF6}"/>
              </a:ext>
            </a:extLst>
          </p:cNvPr>
          <p:cNvSpPr/>
          <p:nvPr/>
        </p:nvSpPr>
        <p:spPr>
          <a:xfrm>
            <a:off x="1592530" y="2652800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0" name="Freeform: Shape 959">
            <a:extLst>
              <a:ext uri="{FF2B5EF4-FFF2-40B4-BE49-F238E27FC236}">
                <a16:creationId xmlns:a16="http://schemas.microsoft.com/office/drawing/2014/main" id="{0668BA74-AF90-8BC1-93C8-351F8C2CD852}"/>
              </a:ext>
            </a:extLst>
          </p:cNvPr>
          <p:cNvSpPr/>
          <p:nvPr/>
        </p:nvSpPr>
        <p:spPr>
          <a:xfrm>
            <a:off x="-482790" y="6962248"/>
            <a:ext cx="437744" cy="548914"/>
          </a:xfrm>
          <a:custGeom>
            <a:avLst/>
            <a:gdLst>
              <a:gd name="connsiteX0" fmla="*/ 86701 w 437744"/>
              <a:gd name="connsiteY0" fmla="*/ 379860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0 h 548914"/>
              <a:gd name="connsiteX5" fmla="*/ 86701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0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1" name="Freeform: Shape 960">
            <a:extLst>
              <a:ext uri="{FF2B5EF4-FFF2-40B4-BE49-F238E27FC236}">
                <a16:creationId xmlns:a16="http://schemas.microsoft.com/office/drawing/2014/main" id="{5176BD50-6094-B27A-3BDB-BACC60CD03FA}"/>
              </a:ext>
            </a:extLst>
          </p:cNvPr>
          <p:cNvSpPr/>
          <p:nvPr/>
        </p:nvSpPr>
        <p:spPr>
          <a:xfrm>
            <a:off x="2273204" y="430291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2" name="Freeform: Shape 961">
            <a:extLst>
              <a:ext uri="{FF2B5EF4-FFF2-40B4-BE49-F238E27FC236}">
                <a16:creationId xmlns:a16="http://schemas.microsoft.com/office/drawing/2014/main" id="{9084A72B-1477-CCDB-45A5-4D3851DA63FD}"/>
              </a:ext>
            </a:extLst>
          </p:cNvPr>
          <p:cNvSpPr/>
          <p:nvPr/>
        </p:nvSpPr>
        <p:spPr>
          <a:xfrm>
            <a:off x="3256808" y="-803108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3" name="Freeform: Shape 962">
            <a:extLst>
              <a:ext uri="{FF2B5EF4-FFF2-40B4-BE49-F238E27FC236}">
                <a16:creationId xmlns:a16="http://schemas.microsoft.com/office/drawing/2014/main" id="{08D6A3A0-8AE2-192B-3127-9F9FBB09DFA8}"/>
              </a:ext>
            </a:extLst>
          </p:cNvPr>
          <p:cNvSpPr/>
          <p:nvPr/>
        </p:nvSpPr>
        <p:spPr>
          <a:xfrm>
            <a:off x="2116975" y="810151"/>
            <a:ext cx="593973" cy="473678"/>
          </a:xfrm>
          <a:custGeom>
            <a:avLst/>
            <a:gdLst>
              <a:gd name="connsiteX0" fmla="*/ 0 w 593973"/>
              <a:gd name="connsiteY0" fmla="*/ 304625 h 473678"/>
              <a:gd name="connsiteX1" fmla="*/ 242930 w 593973"/>
              <a:gd name="connsiteY1" fmla="*/ 0 h 473678"/>
              <a:gd name="connsiteX2" fmla="*/ 593974 w 593973"/>
              <a:gd name="connsiteY2" fmla="*/ 169054 h 473678"/>
              <a:gd name="connsiteX3" fmla="*/ 351044 w 593973"/>
              <a:gd name="connsiteY3" fmla="*/ 473678 h 473678"/>
              <a:gd name="connsiteX4" fmla="*/ 0 w 593973"/>
              <a:gd name="connsiteY4" fmla="*/ 304625 h 473678"/>
              <a:gd name="connsiteX5" fmla="*/ 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4" name="Freeform: Shape 963">
            <a:extLst>
              <a:ext uri="{FF2B5EF4-FFF2-40B4-BE49-F238E27FC236}">
                <a16:creationId xmlns:a16="http://schemas.microsoft.com/office/drawing/2014/main" id="{A09181D4-0541-FF0D-857F-80896504AF6E}"/>
              </a:ext>
            </a:extLst>
          </p:cNvPr>
          <p:cNvSpPr/>
          <p:nvPr/>
        </p:nvSpPr>
        <p:spPr>
          <a:xfrm>
            <a:off x="1679230" y="1968315"/>
            <a:ext cx="593973" cy="473678"/>
          </a:xfrm>
          <a:custGeom>
            <a:avLst/>
            <a:gdLst>
              <a:gd name="connsiteX0" fmla="*/ 0 w 593973"/>
              <a:gd name="connsiteY0" fmla="*/ 304625 h 473678"/>
              <a:gd name="connsiteX1" fmla="*/ 242930 w 593973"/>
              <a:gd name="connsiteY1" fmla="*/ 0 h 473678"/>
              <a:gd name="connsiteX2" fmla="*/ 593974 w 593973"/>
              <a:gd name="connsiteY2" fmla="*/ 169054 h 473678"/>
              <a:gd name="connsiteX3" fmla="*/ 351044 w 593973"/>
              <a:gd name="connsiteY3" fmla="*/ 473678 h 473678"/>
              <a:gd name="connsiteX4" fmla="*/ 0 w 593973"/>
              <a:gd name="connsiteY4" fmla="*/ 304625 h 473678"/>
              <a:gd name="connsiteX5" fmla="*/ 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5" name="Freeform: Shape 964">
            <a:extLst>
              <a:ext uri="{FF2B5EF4-FFF2-40B4-BE49-F238E27FC236}">
                <a16:creationId xmlns:a16="http://schemas.microsoft.com/office/drawing/2014/main" id="{E501B8C5-03BA-F8EB-03F8-37D8DF5A1548}"/>
              </a:ext>
            </a:extLst>
          </p:cNvPr>
          <p:cNvSpPr/>
          <p:nvPr/>
        </p:nvSpPr>
        <p:spPr>
          <a:xfrm>
            <a:off x="3100578" y="-423247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6" name="Freeform: Shape 965">
            <a:extLst>
              <a:ext uri="{FF2B5EF4-FFF2-40B4-BE49-F238E27FC236}">
                <a16:creationId xmlns:a16="http://schemas.microsoft.com/office/drawing/2014/main" id="{5435C170-4D5D-90DC-25AC-6AE6042D588D}"/>
              </a:ext>
            </a:extLst>
          </p:cNvPr>
          <p:cNvSpPr/>
          <p:nvPr/>
        </p:nvSpPr>
        <p:spPr>
          <a:xfrm>
            <a:off x="1046671" y="3032660"/>
            <a:ext cx="593973" cy="473678"/>
          </a:xfrm>
          <a:custGeom>
            <a:avLst/>
            <a:gdLst>
              <a:gd name="connsiteX0" fmla="*/ 0 w 593973"/>
              <a:gd name="connsiteY0" fmla="*/ 304625 h 473678"/>
              <a:gd name="connsiteX1" fmla="*/ 242930 w 593973"/>
              <a:gd name="connsiteY1" fmla="*/ 0 h 473678"/>
              <a:gd name="connsiteX2" fmla="*/ 593974 w 593973"/>
              <a:gd name="connsiteY2" fmla="*/ 169054 h 473678"/>
              <a:gd name="connsiteX3" fmla="*/ 351044 w 593973"/>
              <a:gd name="connsiteY3" fmla="*/ 473678 h 473678"/>
              <a:gd name="connsiteX4" fmla="*/ 0 w 593973"/>
              <a:gd name="connsiteY4" fmla="*/ 304625 h 473678"/>
              <a:gd name="connsiteX5" fmla="*/ 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7" name="Freeform: Shape 966">
            <a:extLst>
              <a:ext uri="{FF2B5EF4-FFF2-40B4-BE49-F238E27FC236}">
                <a16:creationId xmlns:a16="http://schemas.microsoft.com/office/drawing/2014/main" id="{4FB13980-B2C7-924A-BE8A-CD78C946D320}"/>
              </a:ext>
            </a:extLst>
          </p:cNvPr>
          <p:cNvSpPr/>
          <p:nvPr/>
        </p:nvSpPr>
        <p:spPr>
          <a:xfrm>
            <a:off x="3451622" y="-1961271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8" name="Freeform: Shape 967">
            <a:extLst>
              <a:ext uri="{FF2B5EF4-FFF2-40B4-BE49-F238E27FC236}">
                <a16:creationId xmlns:a16="http://schemas.microsoft.com/office/drawing/2014/main" id="{7FCE2E35-FA7F-4DBC-238F-C60D62DE67AB}"/>
              </a:ext>
            </a:extLst>
          </p:cNvPr>
          <p:cNvSpPr/>
          <p:nvPr/>
        </p:nvSpPr>
        <p:spPr>
          <a:xfrm>
            <a:off x="695627" y="4570684"/>
            <a:ext cx="593973" cy="473678"/>
          </a:xfrm>
          <a:custGeom>
            <a:avLst/>
            <a:gdLst>
              <a:gd name="connsiteX0" fmla="*/ 0 w 593973"/>
              <a:gd name="connsiteY0" fmla="*/ 304625 h 473678"/>
              <a:gd name="connsiteX1" fmla="*/ 242930 w 593973"/>
              <a:gd name="connsiteY1" fmla="*/ 0 h 473678"/>
              <a:gd name="connsiteX2" fmla="*/ 593974 w 593973"/>
              <a:gd name="connsiteY2" fmla="*/ 169054 h 473678"/>
              <a:gd name="connsiteX3" fmla="*/ 351044 w 593973"/>
              <a:gd name="connsiteY3" fmla="*/ 473678 h 473678"/>
              <a:gd name="connsiteX4" fmla="*/ 0 w 593973"/>
              <a:gd name="connsiteY4" fmla="*/ 304625 h 473678"/>
              <a:gd name="connsiteX5" fmla="*/ 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9" name="Freeform: Shape 968">
            <a:extLst>
              <a:ext uri="{FF2B5EF4-FFF2-40B4-BE49-F238E27FC236}">
                <a16:creationId xmlns:a16="http://schemas.microsoft.com/office/drawing/2014/main" id="{E947B8D1-5B8A-C402-8B32-63008D73F622}"/>
              </a:ext>
            </a:extLst>
          </p:cNvPr>
          <p:cNvSpPr/>
          <p:nvPr/>
        </p:nvSpPr>
        <p:spPr>
          <a:xfrm>
            <a:off x="-287975" y="5804084"/>
            <a:ext cx="593973" cy="473678"/>
          </a:xfrm>
          <a:custGeom>
            <a:avLst/>
            <a:gdLst>
              <a:gd name="connsiteX0" fmla="*/ 0 w 593973"/>
              <a:gd name="connsiteY0" fmla="*/ 304625 h 473678"/>
              <a:gd name="connsiteX1" fmla="*/ 242930 w 593973"/>
              <a:gd name="connsiteY1" fmla="*/ 0 h 473678"/>
              <a:gd name="connsiteX2" fmla="*/ 593974 w 593973"/>
              <a:gd name="connsiteY2" fmla="*/ 169054 h 473678"/>
              <a:gd name="connsiteX3" fmla="*/ 351044 w 593973"/>
              <a:gd name="connsiteY3" fmla="*/ 473678 h 473678"/>
              <a:gd name="connsiteX4" fmla="*/ 0 w 593973"/>
              <a:gd name="connsiteY4" fmla="*/ 304625 h 473678"/>
              <a:gd name="connsiteX5" fmla="*/ 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0" name="Freeform: Shape 969">
            <a:extLst>
              <a:ext uri="{FF2B5EF4-FFF2-40B4-BE49-F238E27FC236}">
                <a16:creationId xmlns:a16="http://schemas.microsoft.com/office/drawing/2014/main" id="{D6A79CDB-70FC-0ED7-1B9B-0EBD2F12E5AC}"/>
              </a:ext>
            </a:extLst>
          </p:cNvPr>
          <p:cNvSpPr/>
          <p:nvPr/>
        </p:nvSpPr>
        <p:spPr>
          <a:xfrm>
            <a:off x="-639019" y="7342108"/>
            <a:ext cx="593973" cy="473678"/>
          </a:xfrm>
          <a:custGeom>
            <a:avLst/>
            <a:gdLst>
              <a:gd name="connsiteX0" fmla="*/ 0 w 593973"/>
              <a:gd name="connsiteY0" fmla="*/ 304624 h 473678"/>
              <a:gd name="connsiteX1" fmla="*/ 242930 w 593973"/>
              <a:gd name="connsiteY1" fmla="*/ 0 h 473678"/>
              <a:gd name="connsiteX2" fmla="*/ 593974 w 593973"/>
              <a:gd name="connsiteY2" fmla="*/ 169054 h 473678"/>
              <a:gd name="connsiteX3" fmla="*/ 351044 w 593973"/>
              <a:gd name="connsiteY3" fmla="*/ 473679 h 473678"/>
              <a:gd name="connsiteX4" fmla="*/ 0 w 593973"/>
              <a:gd name="connsiteY4" fmla="*/ 304624 h 473678"/>
              <a:gd name="connsiteX5" fmla="*/ 0 w 593973"/>
              <a:gd name="connsiteY5" fmla="*/ 30462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4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9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1" name="Freeform: Shape 970">
            <a:extLst>
              <a:ext uri="{FF2B5EF4-FFF2-40B4-BE49-F238E27FC236}">
                <a16:creationId xmlns:a16="http://schemas.microsoft.com/office/drawing/2014/main" id="{3BDFBC3E-CAF2-3FF2-20A4-34400986AEE3}"/>
              </a:ext>
            </a:extLst>
          </p:cNvPr>
          <p:cNvSpPr/>
          <p:nvPr/>
        </p:nvSpPr>
        <p:spPr>
          <a:xfrm>
            <a:off x="9362772" y="1799261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2" name="Freeform: Shape 971">
            <a:extLst>
              <a:ext uri="{FF2B5EF4-FFF2-40B4-BE49-F238E27FC236}">
                <a16:creationId xmlns:a16="http://schemas.microsoft.com/office/drawing/2014/main" id="{3B85A836-C90D-4217-7955-C114F481215E}"/>
              </a:ext>
            </a:extLst>
          </p:cNvPr>
          <p:cNvSpPr/>
          <p:nvPr/>
        </p:nvSpPr>
        <p:spPr>
          <a:xfrm>
            <a:off x="9011728" y="3337285"/>
            <a:ext cx="437745" cy="548914"/>
          </a:xfrm>
          <a:custGeom>
            <a:avLst/>
            <a:gdLst>
              <a:gd name="connsiteX0" fmla="*/ 86701 w 437745"/>
              <a:gd name="connsiteY0" fmla="*/ 379861 h 548914"/>
              <a:gd name="connsiteX1" fmla="*/ 0 w 437745"/>
              <a:gd name="connsiteY1" fmla="*/ 0 h 548914"/>
              <a:gd name="connsiteX2" fmla="*/ 351044 w 437745"/>
              <a:gd name="connsiteY2" fmla="*/ 169054 h 548914"/>
              <a:gd name="connsiteX3" fmla="*/ 437745 w 437745"/>
              <a:gd name="connsiteY3" fmla="*/ 548914 h 548914"/>
              <a:gd name="connsiteX4" fmla="*/ 86701 w 437745"/>
              <a:gd name="connsiteY4" fmla="*/ 379861 h 548914"/>
              <a:gd name="connsiteX5" fmla="*/ 86701 w 437745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5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3" name="Freeform: Shape 972">
            <a:extLst>
              <a:ext uri="{FF2B5EF4-FFF2-40B4-BE49-F238E27FC236}">
                <a16:creationId xmlns:a16="http://schemas.microsoft.com/office/drawing/2014/main" id="{36AD8501-5961-1368-E77A-A167E98836FB}"/>
              </a:ext>
            </a:extLst>
          </p:cNvPr>
          <p:cNvSpPr/>
          <p:nvPr/>
        </p:nvSpPr>
        <p:spPr>
          <a:xfrm>
            <a:off x="10346375" y="565861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4" name="Freeform: Shape 973">
            <a:extLst>
              <a:ext uri="{FF2B5EF4-FFF2-40B4-BE49-F238E27FC236}">
                <a16:creationId xmlns:a16="http://schemas.microsoft.com/office/drawing/2014/main" id="{FBD8982F-DE6E-EE7D-3976-99D6DAB1A791}"/>
              </a:ext>
            </a:extLst>
          </p:cNvPr>
          <p:cNvSpPr/>
          <p:nvPr/>
        </p:nvSpPr>
        <p:spPr>
          <a:xfrm>
            <a:off x="7941424" y="4950545"/>
            <a:ext cx="437744" cy="548914"/>
          </a:xfrm>
          <a:custGeom>
            <a:avLst/>
            <a:gdLst>
              <a:gd name="connsiteX0" fmla="*/ 86700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5 h 548914"/>
              <a:gd name="connsiteX4" fmla="*/ 86700 w 437744"/>
              <a:gd name="connsiteY4" fmla="*/ 379861 h 548914"/>
              <a:gd name="connsiteX5" fmla="*/ 8670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0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5"/>
                </a:lnTo>
                <a:lnTo>
                  <a:pt x="86700" y="379861"/>
                </a:lnTo>
                <a:lnTo>
                  <a:pt x="8670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5" name="Freeform: Shape 974">
            <a:extLst>
              <a:ext uri="{FF2B5EF4-FFF2-40B4-BE49-F238E27FC236}">
                <a16:creationId xmlns:a16="http://schemas.microsoft.com/office/drawing/2014/main" id="{CA109030-B319-5D0C-51CE-F8169AD4D318}"/>
              </a:ext>
            </a:extLst>
          </p:cNvPr>
          <p:cNvSpPr/>
          <p:nvPr/>
        </p:nvSpPr>
        <p:spPr>
          <a:xfrm>
            <a:off x="7347450" y="6793194"/>
            <a:ext cx="437744" cy="548914"/>
          </a:xfrm>
          <a:custGeom>
            <a:avLst/>
            <a:gdLst>
              <a:gd name="connsiteX0" fmla="*/ 86700 w 437744"/>
              <a:gd name="connsiteY0" fmla="*/ 379860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0 w 437744"/>
              <a:gd name="connsiteY4" fmla="*/ 379860 h 548914"/>
              <a:gd name="connsiteX5" fmla="*/ 86700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0" y="379860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0" y="379860"/>
                </a:lnTo>
                <a:lnTo>
                  <a:pt x="86700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6" name="Freeform: Shape 975">
            <a:extLst>
              <a:ext uri="{FF2B5EF4-FFF2-40B4-BE49-F238E27FC236}">
                <a16:creationId xmlns:a16="http://schemas.microsoft.com/office/drawing/2014/main" id="{A0CCD55F-B4B1-4F06-D813-994141E4EF4C}"/>
              </a:ext>
            </a:extLst>
          </p:cNvPr>
          <p:cNvSpPr/>
          <p:nvPr/>
        </p:nvSpPr>
        <p:spPr>
          <a:xfrm>
            <a:off x="6363847" y="8026594"/>
            <a:ext cx="437745" cy="548914"/>
          </a:xfrm>
          <a:custGeom>
            <a:avLst/>
            <a:gdLst>
              <a:gd name="connsiteX0" fmla="*/ 86701 w 437745"/>
              <a:gd name="connsiteY0" fmla="*/ 379860 h 548914"/>
              <a:gd name="connsiteX1" fmla="*/ 0 w 437745"/>
              <a:gd name="connsiteY1" fmla="*/ 0 h 548914"/>
              <a:gd name="connsiteX2" fmla="*/ 351044 w 437745"/>
              <a:gd name="connsiteY2" fmla="*/ 169054 h 548914"/>
              <a:gd name="connsiteX3" fmla="*/ 437745 w 437745"/>
              <a:gd name="connsiteY3" fmla="*/ 548914 h 548914"/>
              <a:gd name="connsiteX4" fmla="*/ 86701 w 437745"/>
              <a:gd name="connsiteY4" fmla="*/ 379860 h 548914"/>
              <a:gd name="connsiteX5" fmla="*/ 86701 w 437745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5" h="548914">
                <a:moveTo>
                  <a:pt x="86701" y="379860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7" name="Freeform: Shape 976">
            <a:extLst>
              <a:ext uri="{FF2B5EF4-FFF2-40B4-BE49-F238E27FC236}">
                <a16:creationId xmlns:a16="http://schemas.microsoft.com/office/drawing/2014/main" id="{F3477CA0-32DC-24CF-D14F-FDC41E4C6977}"/>
              </a:ext>
            </a:extLst>
          </p:cNvPr>
          <p:cNvSpPr/>
          <p:nvPr/>
        </p:nvSpPr>
        <p:spPr>
          <a:xfrm>
            <a:off x="7434151" y="5499460"/>
            <a:ext cx="593974" cy="473678"/>
          </a:xfrm>
          <a:custGeom>
            <a:avLst/>
            <a:gdLst>
              <a:gd name="connsiteX0" fmla="*/ 0 w 593974"/>
              <a:gd name="connsiteY0" fmla="*/ 304624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4 h 473678"/>
              <a:gd name="connsiteX5" fmla="*/ 0 w 593974"/>
              <a:gd name="connsiteY5" fmla="*/ 30462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4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8" name="Freeform: Shape 977">
            <a:extLst>
              <a:ext uri="{FF2B5EF4-FFF2-40B4-BE49-F238E27FC236}">
                <a16:creationId xmlns:a16="http://schemas.microsoft.com/office/drawing/2014/main" id="{D641C273-5B97-CFDA-E883-3BC60F60D326}"/>
              </a:ext>
            </a:extLst>
          </p:cNvPr>
          <p:cNvSpPr/>
          <p:nvPr/>
        </p:nvSpPr>
        <p:spPr>
          <a:xfrm>
            <a:off x="7347450" y="6488569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9" name="Freeform: Shape 978">
            <a:extLst>
              <a:ext uri="{FF2B5EF4-FFF2-40B4-BE49-F238E27FC236}">
                <a16:creationId xmlns:a16="http://schemas.microsoft.com/office/drawing/2014/main" id="{C07D7A3C-C925-7BE0-4C9E-56EBBDE46CE8}"/>
              </a:ext>
            </a:extLst>
          </p:cNvPr>
          <p:cNvSpPr/>
          <p:nvPr/>
        </p:nvSpPr>
        <p:spPr>
          <a:xfrm>
            <a:off x="8417755" y="4266060"/>
            <a:ext cx="593973" cy="473678"/>
          </a:xfrm>
          <a:custGeom>
            <a:avLst/>
            <a:gdLst>
              <a:gd name="connsiteX0" fmla="*/ 0 w 593973"/>
              <a:gd name="connsiteY0" fmla="*/ 304624 h 473678"/>
              <a:gd name="connsiteX1" fmla="*/ 242930 w 593973"/>
              <a:gd name="connsiteY1" fmla="*/ 0 h 473678"/>
              <a:gd name="connsiteX2" fmla="*/ 593973 w 593973"/>
              <a:gd name="connsiteY2" fmla="*/ 169054 h 473678"/>
              <a:gd name="connsiteX3" fmla="*/ 351044 w 593973"/>
              <a:gd name="connsiteY3" fmla="*/ 473678 h 473678"/>
              <a:gd name="connsiteX4" fmla="*/ 0 w 593973"/>
              <a:gd name="connsiteY4" fmla="*/ 304624 h 473678"/>
              <a:gd name="connsiteX5" fmla="*/ 0 w 593973"/>
              <a:gd name="connsiteY5" fmla="*/ 30462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4"/>
                </a:moveTo>
                <a:lnTo>
                  <a:pt x="242930" y="0"/>
                </a:lnTo>
                <a:lnTo>
                  <a:pt x="593973" y="169054"/>
                </a:lnTo>
                <a:lnTo>
                  <a:pt x="351044" y="473678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0" name="Freeform: Shape 979">
            <a:extLst>
              <a:ext uri="{FF2B5EF4-FFF2-40B4-BE49-F238E27FC236}">
                <a16:creationId xmlns:a16="http://schemas.microsoft.com/office/drawing/2014/main" id="{0939F772-6957-62BD-3AB9-25A4F0AF94A9}"/>
              </a:ext>
            </a:extLst>
          </p:cNvPr>
          <p:cNvSpPr/>
          <p:nvPr/>
        </p:nvSpPr>
        <p:spPr>
          <a:xfrm>
            <a:off x="6363847" y="7721969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9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9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1" name="Freeform: Shape 980">
            <a:extLst>
              <a:ext uri="{FF2B5EF4-FFF2-40B4-BE49-F238E27FC236}">
                <a16:creationId xmlns:a16="http://schemas.microsoft.com/office/drawing/2014/main" id="{35961AE6-6FAE-88B7-C087-19D69F084227}"/>
              </a:ext>
            </a:extLst>
          </p:cNvPr>
          <p:cNvSpPr/>
          <p:nvPr/>
        </p:nvSpPr>
        <p:spPr>
          <a:xfrm>
            <a:off x="8768798" y="2728036"/>
            <a:ext cx="593974" cy="473678"/>
          </a:xfrm>
          <a:custGeom>
            <a:avLst/>
            <a:gdLst>
              <a:gd name="connsiteX0" fmla="*/ 0 w 593974"/>
              <a:gd name="connsiteY0" fmla="*/ 304624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4 h 473678"/>
              <a:gd name="connsiteX5" fmla="*/ 0 w 593974"/>
              <a:gd name="connsiteY5" fmla="*/ 30462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4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2" name="Freeform: Shape 981">
            <a:extLst>
              <a:ext uri="{FF2B5EF4-FFF2-40B4-BE49-F238E27FC236}">
                <a16:creationId xmlns:a16="http://schemas.microsoft.com/office/drawing/2014/main" id="{D5FBFD40-B7C0-9F17-061E-A8C4A7619C6E}"/>
              </a:ext>
            </a:extLst>
          </p:cNvPr>
          <p:cNvSpPr/>
          <p:nvPr/>
        </p:nvSpPr>
        <p:spPr>
          <a:xfrm>
            <a:off x="9752401" y="1494636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3" name="Freeform: Shape 982">
            <a:extLst>
              <a:ext uri="{FF2B5EF4-FFF2-40B4-BE49-F238E27FC236}">
                <a16:creationId xmlns:a16="http://schemas.microsoft.com/office/drawing/2014/main" id="{1B3415AD-D46D-C332-BE52-86D67AB31785}"/>
              </a:ext>
            </a:extLst>
          </p:cNvPr>
          <p:cNvSpPr/>
          <p:nvPr/>
        </p:nvSpPr>
        <p:spPr>
          <a:xfrm>
            <a:off x="10346375" y="261237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4" name="Freeform: Shape 983">
            <a:extLst>
              <a:ext uri="{FF2B5EF4-FFF2-40B4-BE49-F238E27FC236}">
                <a16:creationId xmlns:a16="http://schemas.microsoft.com/office/drawing/2014/main" id="{E5AB452F-854A-1EE0-8046-17BEC852FC7E}"/>
              </a:ext>
            </a:extLst>
          </p:cNvPr>
          <p:cNvSpPr/>
          <p:nvPr/>
        </p:nvSpPr>
        <p:spPr>
          <a:xfrm>
            <a:off x="-725720" y="4190824"/>
            <a:ext cx="437744" cy="548914"/>
          </a:xfrm>
          <a:custGeom>
            <a:avLst/>
            <a:gdLst>
              <a:gd name="connsiteX0" fmla="*/ 86701 w 437744"/>
              <a:gd name="connsiteY0" fmla="*/ 379860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0 h 548914"/>
              <a:gd name="connsiteX5" fmla="*/ 86701 w 437744"/>
              <a:gd name="connsiteY5" fmla="*/ 379860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0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0"/>
                </a:lnTo>
                <a:lnTo>
                  <a:pt x="86701" y="379860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5" name="Freeform: Shape 984">
            <a:extLst>
              <a:ext uri="{FF2B5EF4-FFF2-40B4-BE49-F238E27FC236}">
                <a16:creationId xmlns:a16="http://schemas.microsoft.com/office/drawing/2014/main" id="{91FD9D4E-CF5C-861C-C76C-8B0801103D43}"/>
              </a:ext>
            </a:extLst>
          </p:cNvPr>
          <p:cNvSpPr/>
          <p:nvPr/>
        </p:nvSpPr>
        <p:spPr>
          <a:xfrm>
            <a:off x="-1796024" y="5804084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5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6" name="Freeform: Shape 985">
            <a:extLst>
              <a:ext uri="{FF2B5EF4-FFF2-40B4-BE49-F238E27FC236}">
                <a16:creationId xmlns:a16="http://schemas.microsoft.com/office/drawing/2014/main" id="{5032836C-4AB1-D80E-1FFB-FDB62F413EEB}"/>
              </a:ext>
            </a:extLst>
          </p:cNvPr>
          <p:cNvSpPr/>
          <p:nvPr/>
        </p:nvSpPr>
        <p:spPr>
          <a:xfrm>
            <a:off x="14952" y="2652800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7" name="Freeform: Shape 986">
            <a:extLst>
              <a:ext uri="{FF2B5EF4-FFF2-40B4-BE49-F238E27FC236}">
                <a16:creationId xmlns:a16="http://schemas.microsoft.com/office/drawing/2014/main" id="{EE67F41F-78CD-40AD-20C9-EC0E44316F92}"/>
              </a:ext>
            </a:extLst>
          </p:cNvPr>
          <p:cNvSpPr/>
          <p:nvPr/>
        </p:nvSpPr>
        <p:spPr>
          <a:xfrm>
            <a:off x="851856" y="1114776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8" name="Freeform: Shape 987">
            <a:extLst>
              <a:ext uri="{FF2B5EF4-FFF2-40B4-BE49-F238E27FC236}">
                <a16:creationId xmlns:a16="http://schemas.microsoft.com/office/drawing/2014/main" id="{2DCAE7B6-877F-40A4-EEC6-559717556311}"/>
              </a:ext>
            </a:extLst>
          </p:cNvPr>
          <p:cNvSpPr/>
          <p:nvPr/>
        </p:nvSpPr>
        <p:spPr>
          <a:xfrm>
            <a:off x="1592530" y="-423247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9" name="Freeform: Shape 988">
            <a:extLst>
              <a:ext uri="{FF2B5EF4-FFF2-40B4-BE49-F238E27FC236}">
                <a16:creationId xmlns:a16="http://schemas.microsoft.com/office/drawing/2014/main" id="{26587E7F-3432-856D-E6A6-677C17EB6F1D}"/>
              </a:ext>
            </a:extLst>
          </p:cNvPr>
          <p:cNvSpPr/>
          <p:nvPr/>
        </p:nvSpPr>
        <p:spPr>
          <a:xfrm>
            <a:off x="1046671" y="-43387"/>
            <a:ext cx="593973" cy="473678"/>
          </a:xfrm>
          <a:custGeom>
            <a:avLst/>
            <a:gdLst>
              <a:gd name="connsiteX0" fmla="*/ 0 w 593973"/>
              <a:gd name="connsiteY0" fmla="*/ 304625 h 473678"/>
              <a:gd name="connsiteX1" fmla="*/ 242930 w 593973"/>
              <a:gd name="connsiteY1" fmla="*/ 0 h 473678"/>
              <a:gd name="connsiteX2" fmla="*/ 593974 w 593973"/>
              <a:gd name="connsiteY2" fmla="*/ 169054 h 473678"/>
              <a:gd name="connsiteX3" fmla="*/ 351044 w 593973"/>
              <a:gd name="connsiteY3" fmla="*/ 473678 h 473678"/>
              <a:gd name="connsiteX4" fmla="*/ 0 w 593973"/>
              <a:gd name="connsiteY4" fmla="*/ 304625 h 473678"/>
              <a:gd name="connsiteX5" fmla="*/ 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0" name="Freeform: Shape 989">
            <a:extLst>
              <a:ext uri="{FF2B5EF4-FFF2-40B4-BE49-F238E27FC236}">
                <a16:creationId xmlns:a16="http://schemas.microsoft.com/office/drawing/2014/main" id="{3D0E7458-D2AE-E1C8-9A12-0061365B408C}"/>
              </a:ext>
            </a:extLst>
          </p:cNvPr>
          <p:cNvSpPr/>
          <p:nvPr/>
        </p:nvSpPr>
        <p:spPr>
          <a:xfrm>
            <a:off x="695627" y="1494636"/>
            <a:ext cx="593973" cy="473678"/>
          </a:xfrm>
          <a:custGeom>
            <a:avLst/>
            <a:gdLst>
              <a:gd name="connsiteX0" fmla="*/ 0 w 593973"/>
              <a:gd name="connsiteY0" fmla="*/ 304625 h 473678"/>
              <a:gd name="connsiteX1" fmla="*/ 242930 w 593973"/>
              <a:gd name="connsiteY1" fmla="*/ 0 h 473678"/>
              <a:gd name="connsiteX2" fmla="*/ 593974 w 593973"/>
              <a:gd name="connsiteY2" fmla="*/ 169054 h 473678"/>
              <a:gd name="connsiteX3" fmla="*/ 351044 w 593973"/>
              <a:gd name="connsiteY3" fmla="*/ 473678 h 473678"/>
              <a:gd name="connsiteX4" fmla="*/ 0 w 593973"/>
              <a:gd name="connsiteY4" fmla="*/ 304625 h 473678"/>
              <a:gd name="connsiteX5" fmla="*/ 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1" name="Freeform: Shape 990">
            <a:extLst>
              <a:ext uri="{FF2B5EF4-FFF2-40B4-BE49-F238E27FC236}">
                <a16:creationId xmlns:a16="http://schemas.microsoft.com/office/drawing/2014/main" id="{8DC02B5B-D1CC-0AEE-BB91-0AE2A2D08428}"/>
              </a:ext>
            </a:extLst>
          </p:cNvPr>
          <p:cNvSpPr/>
          <p:nvPr/>
        </p:nvSpPr>
        <p:spPr>
          <a:xfrm>
            <a:off x="2030274" y="-1276786"/>
            <a:ext cx="593973" cy="473678"/>
          </a:xfrm>
          <a:custGeom>
            <a:avLst/>
            <a:gdLst>
              <a:gd name="connsiteX0" fmla="*/ 0 w 593973"/>
              <a:gd name="connsiteY0" fmla="*/ 304625 h 473678"/>
              <a:gd name="connsiteX1" fmla="*/ 242930 w 593973"/>
              <a:gd name="connsiteY1" fmla="*/ 0 h 473678"/>
              <a:gd name="connsiteX2" fmla="*/ 593974 w 593973"/>
              <a:gd name="connsiteY2" fmla="*/ 169054 h 473678"/>
              <a:gd name="connsiteX3" fmla="*/ 351044 w 593973"/>
              <a:gd name="connsiteY3" fmla="*/ 473678 h 473678"/>
              <a:gd name="connsiteX4" fmla="*/ 0 w 593973"/>
              <a:gd name="connsiteY4" fmla="*/ 304625 h 473678"/>
              <a:gd name="connsiteX5" fmla="*/ 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2" name="Freeform: Shape 991">
            <a:extLst>
              <a:ext uri="{FF2B5EF4-FFF2-40B4-BE49-F238E27FC236}">
                <a16:creationId xmlns:a16="http://schemas.microsoft.com/office/drawing/2014/main" id="{E6913CE1-0FE7-B6F8-72E9-BB98211BB42F}"/>
              </a:ext>
            </a:extLst>
          </p:cNvPr>
          <p:cNvSpPr/>
          <p:nvPr/>
        </p:nvSpPr>
        <p:spPr>
          <a:xfrm>
            <a:off x="14952" y="2348175"/>
            <a:ext cx="593973" cy="473678"/>
          </a:xfrm>
          <a:custGeom>
            <a:avLst/>
            <a:gdLst>
              <a:gd name="connsiteX0" fmla="*/ 0 w 593973"/>
              <a:gd name="connsiteY0" fmla="*/ 304625 h 473678"/>
              <a:gd name="connsiteX1" fmla="*/ 242930 w 593973"/>
              <a:gd name="connsiteY1" fmla="*/ 0 h 473678"/>
              <a:gd name="connsiteX2" fmla="*/ 593974 w 593973"/>
              <a:gd name="connsiteY2" fmla="*/ 169054 h 473678"/>
              <a:gd name="connsiteX3" fmla="*/ 351044 w 593973"/>
              <a:gd name="connsiteY3" fmla="*/ 473678 h 473678"/>
              <a:gd name="connsiteX4" fmla="*/ 0 w 593973"/>
              <a:gd name="connsiteY4" fmla="*/ 304625 h 473678"/>
              <a:gd name="connsiteX5" fmla="*/ 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3" name="Freeform: Shape 992">
            <a:extLst>
              <a:ext uri="{FF2B5EF4-FFF2-40B4-BE49-F238E27FC236}">
                <a16:creationId xmlns:a16="http://schemas.microsoft.com/office/drawing/2014/main" id="{1FFB67E9-351B-03DB-271D-F203C4694F50}"/>
              </a:ext>
            </a:extLst>
          </p:cNvPr>
          <p:cNvSpPr/>
          <p:nvPr/>
        </p:nvSpPr>
        <p:spPr>
          <a:xfrm>
            <a:off x="-725720" y="3886200"/>
            <a:ext cx="593973" cy="473678"/>
          </a:xfrm>
          <a:custGeom>
            <a:avLst/>
            <a:gdLst>
              <a:gd name="connsiteX0" fmla="*/ 0 w 593973"/>
              <a:gd name="connsiteY0" fmla="*/ 304625 h 473678"/>
              <a:gd name="connsiteX1" fmla="*/ 242930 w 593973"/>
              <a:gd name="connsiteY1" fmla="*/ 0 h 473678"/>
              <a:gd name="connsiteX2" fmla="*/ 593974 w 593973"/>
              <a:gd name="connsiteY2" fmla="*/ 169054 h 473678"/>
              <a:gd name="connsiteX3" fmla="*/ 351044 w 593973"/>
              <a:gd name="connsiteY3" fmla="*/ 473678 h 473678"/>
              <a:gd name="connsiteX4" fmla="*/ 0 w 593973"/>
              <a:gd name="connsiteY4" fmla="*/ 304625 h 473678"/>
              <a:gd name="connsiteX5" fmla="*/ 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4" name="Freeform: Shape 993">
            <a:extLst>
              <a:ext uri="{FF2B5EF4-FFF2-40B4-BE49-F238E27FC236}">
                <a16:creationId xmlns:a16="http://schemas.microsoft.com/office/drawing/2014/main" id="{E8EFA1E0-D726-A20A-4906-0DEED8311BA3}"/>
              </a:ext>
            </a:extLst>
          </p:cNvPr>
          <p:cNvSpPr/>
          <p:nvPr/>
        </p:nvSpPr>
        <p:spPr>
          <a:xfrm>
            <a:off x="-968650" y="4950545"/>
            <a:ext cx="593973" cy="473678"/>
          </a:xfrm>
          <a:custGeom>
            <a:avLst/>
            <a:gdLst>
              <a:gd name="connsiteX0" fmla="*/ 0 w 593973"/>
              <a:gd name="connsiteY0" fmla="*/ 304625 h 473678"/>
              <a:gd name="connsiteX1" fmla="*/ 242930 w 593973"/>
              <a:gd name="connsiteY1" fmla="*/ 0 h 473678"/>
              <a:gd name="connsiteX2" fmla="*/ 593974 w 593973"/>
              <a:gd name="connsiteY2" fmla="*/ 169054 h 473678"/>
              <a:gd name="connsiteX3" fmla="*/ 351044 w 593973"/>
              <a:gd name="connsiteY3" fmla="*/ 473678 h 473678"/>
              <a:gd name="connsiteX4" fmla="*/ 0 w 593973"/>
              <a:gd name="connsiteY4" fmla="*/ 304625 h 473678"/>
              <a:gd name="connsiteX5" fmla="*/ 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5" name="Freeform: Shape 994">
            <a:extLst>
              <a:ext uri="{FF2B5EF4-FFF2-40B4-BE49-F238E27FC236}">
                <a16:creationId xmlns:a16="http://schemas.microsoft.com/office/drawing/2014/main" id="{202C550B-786D-6AB3-E73F-BA84ECA404F2}"/>
              </a:ext>
            </a:extLst>
          </p:cNvPr>
          <p:cNvSpPr/>
          <p:nvPr/>
        </p:nvSpPr>
        <p:spPr>
          <a:xfrm>
            <a:off x="11329979" y="1799261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6" name="Freeform: Shape 995">
            <a:extLst>
              <a:ext uri="{FF2B5EF4-FFF2-40B4-BE49-F238E27FC236}">
                <a16:creationId xmlns:a16="http://schemas.microsoft.com/office/drawing/2014/main" id="{811AB3A5-EA8A-49F6-830C-7AF2E4EDC49B}"/>
              </a:ext>
            </a:extLst>
          </p:cNvPr>
          <p:cNvSpPr/>
          <p:nvPr/>
        </p:nvSpPr>
        <p:spPr>
          <a:xfrm>
            <a:off x="10346375" y="3032660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7" name="Freeform: Shape 996">
            <a:extLst>
              <a:ext uri="{FF2B5EF4-FFF2-40B4-BE49-F238E27FC236}">
                <a16:creationId xmlns:a16="http://schemas.microsoft.com/office/drawing/2014/main" id="{D15237D5-4160-2D50-85F2-725CA19CDCCC}"/>
              </a:ext>
            </a:extLst>
          </p:cNvPr>
          <p:cNvSpPr/>
          <p:nvPr/>
        </p:nvSpPr>
        <p:spPr>
          <a:xfrm>
            <a:off x="9995332" y="4570684"/>
            <a:ext cx="437744" cy="548914"/>
          </a:xfrm>
          <a:custGeom>
            <a:avLst/>
            <a:gdLst>
              <a:gd name="connsiteX0" fmla="*/ 86700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5 h 548914"/>
              <a:gd name="connsiteX4" fmla="*/ 86700 w 437744"/>
              <a:gd name="connsiteY4" fmla="*/ 379861 h 548914"/>
              <a:gd name="connsiteX5" fmla="*/ 8670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0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5"/>
                </a:lnTo>
                <a:lnTo>
                  <a:pt x="86700" y="379861"/>
                </a:lnTo>
                <a:lnTo>
                  <a:pt x="8670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8" name="Freeform: Shape 997">
            <a:extLst>
              <a:ext uri="{FF2B5EF4-FFF2-40B4-BE49-F238E27FC236}">
                <a16:creationId xmlns:a16="http://schemas.microsoft.com/office/drawing/2014/main" id="{027E9AA0-1700-34A0-98F7-75646540FEE1}"/>
              </a:ext>
            </a:extLst>
          </p:cNvPr>
          <p:cNvSpPr/>
          <p:nvPr/>
        </p:nvSpPr>
        <p:spPr>
          <a:xfrm>
            <a:off x="8768798" y="6108709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5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9" name="Freeform: Shape 998">
            <a:extLst>
              <a:ext uri="{FF2B5EF4-FFF2-40B4-BE49-F238E27FC236}">
                <a16:creationId xmlns:a16="http://schemas.microsoft.com/office/drawing/2014/main" id="{ADDEC26C-D0E7-3967-5D50-B4E1384E884B}"/>
              </a:ext>
            </a:extLst>
          </p:cNvPr>
          <p:cNvSpPr/>
          <p:nvPr/>
        </p:nvSpPr>
        <p:spPr>
          <a:xfrm>
            <a:off x="8028125" y="7646732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5 h 548914"/>
              <a:gd name="connsiteX3" fmla="*/ 437745 w 437744"/>
              <a:gd name="connsiteY3" fmla="*/ 548915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5"/>
                </a:lnTo>
                <a:lnTo>
                  <a:pt x="437745" y="54891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0" name="Freeform: Shape 999">
            <a:extLst>
              <a:ext uri="{FF2B5EF4-FFF2-40B4-BE49-F238E27FC236}">
                <a16:creationId xmlns:a16="http://schemas.microsoft.com/office/drawing/2014/main" id="{9CFACBEC-4AAA-1BF5-EC21-D7004C03911C}"/>
              </a:ext>
            </a:extLst>
          </p:cNvPr>
          <p:cNvSpPr/>
          <p:nvPr/>
        </p:nvSpPr>
        <p:spPr>
          <a:xfrm>
            <a:off x="8768798" y="5804084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1" name="Freeform: Shape 1000">
            <a:extLst>
              <a:ext uri="{FF2B5EF4-FFF2-40B4-BE49-F238E27FC236}">
                <a16:creationId xmlns:a16="http://schemas.microsoft.com/office/drawing/2014/main" id="{DE0AB216-BEB8-8610-0076-888A8531DADA}"/>
              </a:ext>
            </a:extLst>
          </p:cNvPr>
          <p:cNvSpPr/>
          <p:nvPr/>
        </p:nvSpPr>
        <p:spPr>
          <a:xfrm>
            <a:off x="8417755" y="7342108"/>
            <a:ext cx="593973" cy="473678"/>
          </a:xfrm>
          <a:custGeom>
            <a:avLst/>
            <a:gdLst>
              <a:gd name="connsiteX0" fmla="*/ 0 w 593973"/>
              <a:gd name="connsiteY0" fmla="*/ 304624 h 473678"/>
              <a:gd name="connsiteX1" fmla="*/ 242930 w 593973"/>
              <a:gd name="connsiteY1" fmla="*/ 0 h 473678"/>
              <a:gd name="connsiteX2" fmla="*/ 593973 w 593973"/>
              <a:gd name="connsiteY2" fmla="*/ 169054 h 473678"/>
              <a:gd name="connsiteX3" fmla="*/ 351044 w 593973"/>
              <a:gd name="connsiteY3" fmla="*/ 473679 h 473678"/>
              <a:gd name="connsiteX4" fmla="*/ 0 w 593973"/>
              <a:gd name="connsiteY4" fmla="*/ 304624 h 473678"/>
              <a:gd name="connsiteX5" fmla="*/ 0 w 593973"/>
              <a:gd name="connsiteY5" fmla="*/ 30462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4"/>
                </a:moveTo>
                <a:lnTo>
                  <a:pt x="242930" y="0"/>
                </a:lnTo>
                <a:lnTo>
                  <a:pt x="593973" y="169054"/>
                </a:lnTo>
                <a:lnTo>
                  <a:pt x="351044" y="473679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2" name="Freeform: Shape 1001">
            <a:extLst>
              <a:ext uri="{FF2B5EF4-FFF2-40B4-BE49-F238E27FC236}">
                <a16:creationId xmlns:a16="http://schemas.microsoft.com/office/drawing/2014/main" id="{3E389919-A0AC-10B7-FDD6-6BC2C737410A}"/>
              </a:ext>
            </a:extLst>
          </p:cNvPr>
          <p:cNvSpPr/>
          <p:nvPr/>
        </p:nvSpPr>
        <p:spPr>
          <a:xfrm>
            <a:off x="9839102" y="4950545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3" name="Freeform: Shape 1002">
            <a:extLst>
              <a:ext uri="{FF2B5EF4-FFF2-40B4-BE49-F238E27FC236}">
                <a16:creationId xmlns:a16="http://schemas.microsoft.com/office/drawing/2014/main" id="{36A3D48F-36FF-74EC-A354-3ABD65CFB946}"/>
              </a:ext>
            </a:extLst>
          </p:cNvPr>
          <p:cNvSpPr/>
          <p:nvPr/>
        </p:nvSpPr>
        <p:spPr>
          <a:xfrm>
            <a:off x="7434151" y="8575508"/>
            <a:ext cx="593974" cy="473678"/>
          </a:xfrm>
          <a:custGeom>
            <a:avLst/>
            <a:gdLst>
              <a:gd name="connsiteX0" fmla="*/ 0 w 593974"/>
              <a:gd name="connsiteY0" fmla="*/ 304624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9 h 473678"/>
              <a:gd name="connsiteX4" fmla="*/ 0 w 593974"/>
              <a:gd name="connsiteY4" fmla="*/ 304624 h 473678"/>
              <a:gd name="connsiteX5" fmla="*/ 0 w 593974"/>
              <a:gd name="connsiteY5" fmla="*/ 30462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4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9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4" name="Freeform: Shape 1003">
            <a:extLst>
              <a:ext uri="{FF2B5EF4-FFF2-40B4-BE49-F238E27FC236}">
                <a16:creationId xmlns:a16="http://schemas.microsoft.com/office/drawing/2014/main" id="{7669581A-2EC0-A015-0818-983596FA2957}"/>
              </a:ext>
            </a:extLst>
          </p:cNvPr>
          <p:cNvSpPr/>
          <p:nvPr/>
        </p:nvSpPr>
        <p:spPr>
          <a:xfrm>
            <a:off x="10190146" y="3412521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5" name="Freeform: Shape 1004">
            <a:extLst>
              <a:ext uri="{FF2B5EF4-FFF2-40B4-BE49-F238E27FC236}">
                <a16:creationId xmlns:a16="http://schemas.microsoft.com/office/drawing/2014/main" id="{39DBCEA6-6836-105A-8FC4-F54B54427AF2}"/>
              </a:ext>
            </a:extLst>
          </p:cNvPr>
          <p:cNvSpPr/>
          <p:nvPr/>
        </p:nvSpPr>
        <p:spPr>
          <a:xfrm>
            <a:off x="10433076" y="2348175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6" name="Freeform: Shape 1005">
            <a:extLst>
              <a:ext uri="{FF2B5EF4-FFF2-40B4-BE49-F238E27FC236}">
                <a16:creationId xmlns:a16="http://schemas.microsoft.com/office/drawing/2014/main" id="{21387C2F-E2FC-B468-F982-ACD1EE7D1D9E}"/>
              </a:ext>
            </a:extLst>
          </p:cNvPr>
          <p:cNvSpPr/>
          <p:nvPr/>
        </p:nvSpPr>
        <p:spPr>
          <a:xfrm>
            <a:off x="-1796024" y="3337285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7" name="Freeform: Shape 1006">
            <a:extLst>
              <a:ext uri="{FF2B5EF4-FFF2-40B4-BE49-F238E27FC236}">
                <a16:creationId xmlns:a16="http://schemas.microsoft.com/office/drawing/2014/main" id="{6268423E-1408-9C4E-3996-0C5AE99D50CF}"/>
              </a:ext>
            </a:extLst>
          </p:cNvPr>
          <p:cNvSpPr/>
          <p:nvPr/>
        </p:nvSpPr>
        <p:spPr>
          <a:xfrm>
            <a:off x="-725720" y="1114776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8" name="Freeform: Shape 1007">
            <a:extLst>
              <a:ext uri="{FF2B5EF4-FFF2-40B4-BE49-F238E27FC236}">
                <a16:creationId xmlns:a16="http://schemas.microsoft.com/office/drawing/2014/main" id="{6CA1A503-E15C-7815-75BF-7EF12C850BB8}"/>
              </a:ext>
            </a:extLst>
          </p:cNvPr>
          <p:cNvSpPr/>
          <p:nvPr/>
        </p:nvSpPr>
        <p:spPr>
          <a:xfrm>
            <a:off x="-131746" y="-118623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4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4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9" name="Freeform: Shape 1008">
            <a:extLst>
              <a:ext uri="{FF2B5EF4-FFF2-40B4-BE49-F238E27FC236}">
                <a16:creationId xmlns:a16="http://schemas.microsoft.com/office/drawing/2014/main" id="{59FA5DB8-7682-47FF-2BA8-10A8444743F9}"/>
              </a:ext>
            </a:extLst>
          </p:cNvPr>
          <p:cNvSpPr/>
          <p:nvPr/>
        </p:nvSpPr>
        <p:spPr>
          <a:xfrm>
            <a:off x="14952" y="-727872"/>
            <a:ext cx="593973" cy="473678"/>
          </a:xfrm>
          <a:custGeom>
            <a:avLst/>
            <a:gdLst>
              <a:gd name="connsiteX0" fmla="*/ 0 w 593973"/>
              <a:gd name="connsiteY0" fmla="*/ 304625 h 473678"/>
              <a:gd name="connsiteX1" fmla="*/ 242930 w 593973"/>
              <a:gd name="connsiteY1" fmla="*/ 0 h 473678"/>
              <a:gd name="connsiteX2" fmla="*/ 593974 w 593973"/>
              <a:gd name="connsiteY2" fmla="*/ 169054 h 473678"/>
              <a:gd name="connsiteX3" fmla="*/ 351044 w 593973"/>
              <a:gd name="connsiteY3" fmla="*/ 473678 h 473678"/>
              <a:gd name="connsiteX4" fmla="*/ 0 w 593973"/>
              <a:gd name="connsiteY4" fmla="*/ 304625 h 473678"/>
              <a:gd name="connsiteX5" fmla="*/ 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0" name="Freeform: Shape 1009">
            <a:extLst>
              <a:ext uri="{FF2B5EF4-FFF2-40B4-BE49-F238E27FC236}">
                <a16:creationId xmlns:a16="http://schemas.microsoft.com/office/drawing/2014/main" id="{2B440AAF-A652-A51F-5D3F-EE2B383C58B2}"/>
              </a:ext>
            </a:extLst>
          </p:cNvPr>
          <p:cNvSpPr/>
          <p:nvPr/>
        </p:nvSpPr>
        <p:spPr>
          <a:xfrm>
            <a:off x="-374676" y="641097"/>
            <a:ext cx="593973" cy="473678"/>
          </a:xfrm>
          <a:custGeom>
            <a:avLst/>
            <a:gdLst>
              <a:gd name="connsiteX0" fmla="*/ 0 w 593973"/>
              <a:gd name="connsiteY0" fmla="*/ 304625 h 473678"/>
              <a:gd name="connsiteX1" fmla="*/ 242930 w 593973"/>
              <a:gd name="connsiteY1" fmla="*/ 0 h 473678"/>
              <a:gd name="connsiteX2" fmla="*/ 593974 w 593973"/>
              <a:gd name="connsiteY2" fmla="*/ 169054 h 473678"/>
              <a:gd name="connsiteX3" fmla="*/ 351044 w 593973"/>
              <a:gd name="connsiteY3" fmla="*/ 473678 h 473678"/>
              <a:gd name="connsiteX4" fmla="*/ 0 w 593973"/>
              <a:gd name="connsiteY4" fmla="*/ 304625 h 473678"/>
              <a:gd name="connsiteX5" fmla="*/ 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1" name="Freeform: Shape 1010">
            <a:extLst>
              <a:ext uri="{FF2B5EF4-FFF2-40B4-BE49-F238E27FC236}">
                <a16:creationId xmlns:a16="http://schemas.microsoft.com/office/drawing/2014/main" id="{DC3BBDB1-8084-288A-6F0B-1AB0DAED8261}"/>
              </a:ext>
            </a:extLst>
          </p:cNvPr>
          <p:cNvSpPr/>
          <p:nvPr/>
        </p:nvSpPr>
        <p:spPr>
          <a:xfrm>
            <a:off x="-968650" y="1874497"/>
            <a:ext cx="593973" cy="473678"/>
          </a:xfrm>
          <a:custGeom>
            <a:avLst/>
            <a:gdLst>
              <a:gd name="connsiteX0" fmla="*/ 0 w 593973"/>
              <a:gd name="connsiteY0" fmla="*/ 304624 h 473678"/>
              <a:gd name="connsiteX1" fmla="*/ 242930 w 593973"/>
              <a:gd name="connsiteY1" fmla="*/ 0 h 473678"/>
              <a:gd name="connsiteX2" fmla="*/ 593974 w 593973"/>
              <a:gd name="connsiteY2" fmla="*/ 169054 h 473678"/>
              <a:gd name="connsiteX3" fmla="*/ 351044 w 593973"/>
              <a:gd name="connsiteY3" fmla="*/ 473678 h 473678"/>
              <a:gd name="connsiteX4" fmla="*/ 0 w 593973"/>
              <a:gd name="connsiteY4" fmla="*/ 304624 h 473678"/>
              <a:gd name="connsiteX5" fmla="*/ 0 w 593973"/>
              <a:gd name="connsiteY5" fmla="*/ 30462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4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2" name="Freeform: Shape 1011">
            <a:extLst>
              <a:ext uri="{FF2B5EF4-FFF2-40B4-BE49-F238E27FC236}">
                <a16:creationId xmlns:a16="http://schemas.microsoft.com/office/drawing/2014/main" id="{D609691A-4D9C-9470-4D4B-399A224A5D79}"/>
              </a:ext>
            </a:extLst>
          </p:cNvPr>
          <p:cNvSpPr/>
          <p:nvPr/>
        </p:nvSpPr>
        <p:spPr>
          <a:xfrm>
            <a:off x="-1796024" y="3032660"/>
            <a:ext cx="593973" cy="473678"/>
          </a:xfrm>
          <a:custGeom>
            <a:avLst/>
            <a:gdLst>
              <a:gd name="connsiteX0" fmla="*/ 0 w 593973"/>
              <a:gd name="connsiteY0" fmla="*/ 304625 h 473678"/>
              <a:gd name="connsiteX1" fmla="*/ 242930 w 593973"/>
              <a:gd name="connsiteY1" fmla="*/ 0 h 473678"/>
              <a:gd name="connsiteX2" fmla="*/ 593974 w 593973"/>
              <a:gd name="connsiteY2" fmla="*/ 169054 h 473678"/>
              <a:gd name="connsiteX3" fmla="*/ 351044 w 593973"/>
              <a:gd name="connsiteY3" fmla="*/ 473678 h 473678"/>
              <a:gd name="connsiteX4" fmla="*/ 0 w 593973"/>
              <a:gd name="connsiteY4" fmla="*/ 304625 h 473678"/>
              <a:gd name="connsiteX5" fmla="*/ 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3" name="Freeform: Shape 1012">
            <a:extLst>
              <a:ext uri="{FF2B5EF4-FFF2-40B4-BE49-F238E27FC236}">
                <a16:creationId xmlns:a16="http://schemas.microsoft.com/office/drawing/2014/main" id="{ED09D342-F914-AE7B-E1B9-306280ED5281}"/>
              </a:ext>
            </a:extLst>
          </p:cNvPr>
          <p:cNvSpPr/>
          <p:nvPr/>
        </p:nvSpPr>
        <p:spPr>
          <a:xfrm>
            <a:off x="11416680" y="3886200"/>
            <a:ext cx="437744" cy="548914"/>
          </a:xfrm>
          <a:custGeom>
            <a:avLst/>
            <a:gdLst>
              <a:gd name="connsiteX0" fmla="*/ 86700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5 h 548914"/>
              <a:gd name="connsiteX4" fmla="*/ 86700 w 437744"/>
              <a:gd name="connsiteY4" fmla="*/ 379861 h 548914"/>
              <a:gd name="connsiteX5" fmla="*/ 8670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0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5"/>
                </a:lnTo>
                <a:lnTo>
                  <a:pt x="86700" y="379861"/>
                </a:lnTo>
                <a:lnTo>
                  <a:pt x="8670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4" name="Freeform: Shape 1013">
            <a:extLst>
              <a:ext uri="{FF2B5EF4-FFF2-40B4-BE49-F238E27FC236}">
                <a16:creationId xmlns:a16="http://schemas.microsoft.com/office/drawing/2014/main" id="{616E37C5-DF43-9C11-98A1-FCD98D05CB04}"/>
              </a:ext>
            </a:extLst>
          </p:cNvPr>
          <p:cNvSpPr/>
          <p:nvPr/>
        </p:nvSpPr>
        <p:spPr>
          <a:xfrm>
            <a:off x="10346375" y="6108709"/>
            <a:ext cx="437744" cy="548914"/>
          </a:xfrm>
          <a:custGeom>
            <a:avLst/>
            <a:gdLst>
              <a:gd name="connsiteX0" fmla="*/ 86701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4 h 548914"/>
              <a:gd name="connsiteX3" fmla="*/ 437745 w 437744"/>
              <a:gd name="connsiteY3" fmla="*/ 548915 h 548914"/>
              <a:gd name="connsiteX4" fmla="*/ 86701 w 437744"/>
              <a:gd name="connsiteY4" fmla="*/ 379861 h 548914"/>
              <a:gd name="connsiteX5" fmla="*/ 86701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1" y="379861"/>
                </a:moveTo>
                <a:lnTo>
                  <a:pt x="0" y="0"/>
                </a:lnTo>
                <a:lnTo>
                  <a:pt x="351044" y="169054"/>
                </a:lnTo>
                <a:lnTo>
                  <a:pt x="437745" y="548915"/>
                </a:lnTo>
                <a:lnTo>
                  <a:pt x="86701" y="379861"/>
                </a:lnTo>
                <a:lnTo>
                  <a:pt x="86701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5" name="Freeform: Shape 1014">
            <a:extLst>
              <a:ext uri="{FF2B5EF4-FFF2-40B4-BE49-F238E27FC236}">
                <a16:creationId xmlns:a16="http://schemas.microsoft.com/office/drawing/2014/main" id="{397B270C-96D3-2BC5-3C87-11D626409507}"/>
              </a:ext>
            </a:extLst>
          </p:cNvPr>
          <p:cNvSpPr/>
          <p:nvPr/>
        </p:nvSpPr>
        <p:spPr>
          <a:xfrm>
            <a:off x="9995332" y="7646732"/>
            <a:ext cx="437744" cy="548914"/>
          </a:xfrm>
          <a:custGeom>
            <a:avLst/>
            <a:gdLst>
              <a:gd name="connsiteX0" fmla="*/ 86700 w 437744"/>
              <a:gd name="connsiteY0" fmla="*/ 379861 h 548914"/>
              <a:gd name="connsiteX1" fmla="*/ 0 w 437744"/>
              <a:gd name="connsiteY1" fmla="*/ 0 h 548914"/>
              <a:gd name="connsiteX2" fmla="*/ 351044 w 437744"/>
              <a:gd name="connsiteY2" fmla="*/ 169055 h 548914"/>
              <a:gd name="connsiteX3" fmla="*/ 437745 w 437744"/>
              <a:gd name="connsiteY3" fmla="*/ 548915 h 548914"/>
              <a:gd name="connsiteX4" fmla="*/ 86700 w 437744"/>
              <a:gd name="connsiteY4" fmla="*/ 379861 h 548914"/>
              <a:gd name="connsiteX5" fmla="*/ 86700 w 437744"/>
              <a:gd name="connsiteY5" fmla="*/ 379861 h 548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7744" h="548914">
                <a:moveTo>
                  <a:pt x="86700" y="379861"/>
                </a:moveTo>
                <a:lnTo>
                  <a:pt x="0" y="0"/>
                </a:lnTo>
                <a:lnTo>
                  <a:pt x="351044" y="169055"/>
                </a:lnTo>
                <a:lnTo>
                  <a:pt x="437745" y="548915"/>
                </a:lnTo>
                <a:lnTo>
                  <a:pt x="86700" y="379861"/>
                </a:lnTo>
                <a:lnTo>
                  <a:pt x="86700" y="379861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6" name="Freeform: Shape 1015">
            <a:extLst>
              <a:ext uri="{FF2B5EF4-FFF2-40B4-BE49-F238E27FC236}">
                <a16:creationId xmlns:a16="http://schemas.microsoft.com/office/drawing/2014/main" id="{2A53F2DD-3BC1-7192-70E5-CFD496D10A66}"/>
              </a:ext>
            </a:extLst>
          </p:cNvPr>
          <p:cNvSpPr/>
          <p:nvPr/>
        </p:nvSpPr>
        <p:spPr>
          <a:xfrm>
            <a:off x="9752401" y="7037484"/>
            <a:ext cx="593974" cy="473678"/>
          </a:xfrm>
          <a:custGeom>
            <a:avLst/>
            <a:gdLst>
              <a:gd name="connsiteX0" fmla="*/ 0 w 593974"/>
              <a:gd name="connsiteY0" fmla="*/ 304624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4 h 473678"/>
              <a:gd name="connsiteX5" fmla="*/ 0 w 593974"/>
              <a:gd name="connsiteY5" fmla="*/ 30462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4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7" name="Freeform: Shape 1016">
            <a:extLst>
              <a:ext uri="{FF2B5EF4-FFF2-40B4-BE49-F238E27FC236}">
                <a16:creationId xmlns:a16="http://schemas.microsoft.com/office/drawing/2014/main" id="{71EFD0E9-CA2B-7B51-C5B4-A8BEFC806692}"/>
              </a:ext>
            </a:extLst>
          </p:cNvPr>
          <p:cNvSpPr/>
          <p:nvPr/>
        </p:nvSpPr>
        <p:spPr>
          <a:xfrm>
            <a:off x="9362772" y="8406454"/>
            <a:ext cx="593974" cy="473678"/>
          </a:xfrm>
          <a:custGeom>
            <a:avLst/>
            <a:gdLst>
              <a:gd name="connsiteX0" fmla="*/ 0 w 593974"/>
              <a:gd name="connsiteY0" fmla="*/ 304624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4 h 473678"/>
              <a:gd name="connsiteX5" fmla="*/ 0 w 593974"/>
              <a:gd name="connsiteY5" fmla="*/ 304624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4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8" name="Freeform: Shape 1017">
            <a:extLst>
              <a:ext uri="{FF2B5EF4-FFF2-40B4-BE49-F238E27FC236}">
                <a16:creationId xmlns:a16="http://schemas.microsoft.com/office/drawing/2014/main" id="{77EF2B8C-33FC-A9CD-5EC5-3CD6A8F85366}"/>
              </a:ext>
            </a:extLst>
          </p:cNvPr>
          <p:cNvSpPr/>
          <p:nvPr/>
        </p:nvSpPr>
        <p:spPr>
          <a:xfrm>
            <a:off x="10346375" y="5804084"/>
            <a:ext cx="593974" cy="473678"/>
          </a:xfrm>
          <a:custGeom>
            <a:avLst/>
            <a:gdLst>
              <a:gd name="connsiteX0" fmla="*/ 0 w 593974"/>
              <a:gd name="connsiteY0" fmla="*/ 304625 h 473678"/>
              <a:gd name="connsiteX1" fmla="*/ 242930 w 593974"/>
              <a:gd name="connsiteY1" fmla="*/ 0 h 473678"/>
              <a:gd name="connsiteX2" fmla="*/ 593974 w 593974"/>
              <a:gd name="connsiteY2" fmla="*/ 169054 h 473678"/>
              <a:gd name="connsiteX3" fmla="*/ 351044 w 593974"/>
              <a:gd name="connsiteY3" fmla="*/ 473678 h 473678"/>
              <a:gd name="connsiteX4" fmla="*/ 0 w 593974"/>
              <a:gd name="connsiteY4" fmla="*/ 304625 h 473678"/>
              <a:gd name="connsiteX5" fmla="*/ 0 w 593974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4" h="473678">
                <a:moveTo>
                  <a:pt x="0" y="304625"/>
                </a:moveTo>
                <a:lnTo>
                  <a:pt x="242930" y="0"/>
                </a:lnTo>
                <a:lnTo>
                  <a:pt x="593974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9" name="Freeform: Shape 1018">
            <a:extLst>
              <a:ext uri="{FF2B5EF4-FFF2-40B4-BE49-F238E27FC236}">
                <a16:creationId xmlns:a16="http://schemas.microsoft.com/office/drawing/2014/main" id="{7DB82B42-F4BE-D1BA-27BE-3CF04E9C3A49}"/>
              </a:ext>
            </a:extLst>
          </p:cNvPr>
          <p:cNvSpPr/>
          <p:nvPr/>
        </p:nvSpPr>
        <p:spPr>
          <a:xfrm>
            <a:off x="11173750" y="4645921"/>
            <a:ext cx="593973" cy="473678"/>
          </a:xfrm>
          <a:custGeom>
            <a:avLst/>
            <a:gdLst>
              <a:gd name="connsiteX0" fmla="*/ 0 w 593973"/>
              <a:gd name="connsiteY0" fmla="*/ 304625 h 473678"/>
              <a:gd name="connsiteX1" fmla="*/ 242930 w 593973"/>
              <a:gd name="connsiteY1" fmla="*/ 0 h 473678"/>
              <a:gd name="connsiteX2" fmla="*/ 593973 w 593973"/>
              <a:gd name="connsiteY2" fmla="*/ 169054 h 473678"/>
              <a:gd name="connsiteX3" fmla="*/ 351044 w 593973"/>
              <a:gd name="connsiteY3" fmla="*/ 473678 h 473678"/>
              <a:gd name="connsiteX4" fmla="*/ 0 w 593973"/>
              <a:gd name="connsiteY4" fmla="*/ 304625 h 473678"/>
              <a:gd name="connsiteX5" fmla="*/ 0 w 593973"/>
              <a:gd name="connsiteY5" fmla="*/ 304625 h 473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3973" h="473678">
                <a:moveTo>
                  <a:pt x="0" y="304625"/>
                </a:moveTo>
                <a:lnTo>
                  <a:pt x="242930" y="0"/>
                </a:lnTo>
                <a:lnTo>
                  <a:pt x="593973" y="169054"/>
                </a:lnTo>
                <a:lnTo>
                  <a:pt x="351044" y="473678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0" name="Freeform: Shape 1019">
            <a:extLst>
              <a:ext uri="{FF2B5EF4-FFF2-40B4-BE49-F238E27FC236}">
                <a16:creationId xmlns:a16="http://schemas.microsoft.com/office/drawing/2014/main" id="{8A65DA6F-B6A3-43D4-7590-59BA5CCAC3C4}"/>
              </a:ext>
            </a:extLst>
          </p:cNvPr>
          <p:cNvSpPr/>
          <p:nvPr/>
        </p:nvSpPr>
        <p:spPr>
          <a:xfrm>
            <a:off x="4942499" y="3201714"/>
            <a:ext cx="329630" cy="684485"/>
          </a:xfrm>
          <a:custGeom>
            <a:avLst/>
            <a:gdLst>
              <a:gd name="connsiteX0" fmla="*/ 0 w 329630"/>
              <a:gd name="connsiteY0" fmla="*/ 304624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4 h 684485"/>
              <a:gd name="connsiteX5" fmla="*/ 0 w 329630"/>
              <a:gd name="connsiteY5" fmla="*/ 304624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4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1" name="Freeform: Shape 1020">
            <a:extLst>
              <a:ext uri="{FF2B5EF4-FFF2-40B4-BE49-F238E27FC236}">
                <a16:creationId xmlns:a16="http://schemas.microsoft.com/office/drawing/2014/main" id="{FAAEDB8A-9187-B0F5-9BF9-77DFCCBCCA03}"/>
              </a:ext>
            </a:extLst>
          </p:cNvPr>
          <p:cNvSpPr/>
          <p:nvPr/>
        </p:nvSpPr>
        <p:spPr>
          <a:xfrm>
            <a:off x="3364922" y="3201714"/>
            <a:ext cx="329630" cy="684485"/>
          </a:xfrm>
          <a:custGeom>
            <a:avLst/>
            <a:gdLst>
              <a:gd name="connsiteX0" fmla="*/ 0 w 329630"/>
              <a:gd name="connsiteY0" fmla="*/ 304624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4 h 684485"/>
              <a:gd name="connsiteX5" fmla="*/ 0 w 329630"/>
              <a:gd name="connsiteY5" fmla="*/ 304624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4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2" name="Freeform: Shape 1021">
            <a:extLst>
              <a:ext uri="{FF2B5EF4-FFF2-40B4-BE49-F238E27FC236}">
                <a16:creationId xmlns:a16="http://schemas.microsoft.com/office/drawing/2014/main" id="{386A330A-85B5-CF93-1B40-5569831CA7A1}"/>
              </a:ext>
            </a:extLst>
          </p:cNvPr>
          <p:cNvSpPr/>
          <p:nvPr/>
        </p:nvSpPr>
        <p:spPr>
          <a:xfrm>
            <a:off x="6714891" y="2348175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3" name="Freeform: Shape 1022">
            <a:extLst>
              <a:ext uri="{FF2B5EF4-FFF2-40B4-BE49-F238E27FC236}">
                <a16:creationId xmlns:a16="http://schemas.microsoft.com/office/drawing/2014/main" id="{DE2D1BFF-5B72-FA37-7DC8-53D33F756958}"/>
              </a:ext>
            </a:extLst>
          </p:cNvPr>
          <p:cNvSpPr/>
          <p:nvPr/>
        </p:nvSpPr>
        <p:spPr>
          <a:xfrm>
            <a:off x="1943574" y="3886200"/>
            <a:ext cx="329630" cy="684484"/>
          </a:xfrm>
          <a:custGeom>
            <a:avLst/>
            <a:gdLst>
              <a:gd name="connsiteX0" fmla="*/ 0 w 329630"/>
              <a:gd name="connsiteY0" fmla="*/ 304625 h 684484"/>
              <a:gd name="connsiteX1" fmla="*/ 242930 w 329630"/>
              <a:gd name="connsiteY1" fmla="*/ 0 h 684484"/>
              <a:gd name="connsiteX2" fmla="*/ 329631 w 329630"/>
              <a:gd name="connsiteY2" fmla="*/ 379861 h 684484"/>
              <a:gd name="connsiteX3" fmla="*/ 86701 w 329630"/>
              <a:gd name="connsiteY3" fmla="*/ 684485 h 684484"/>
              <a:gd name="connsiteX4" fmla="*/ 0 w 329630"/>
              <a:gd name="connsiteY4" fmla="*/ 304625 h 684484"/>
              <a:gd name="connsiteX5" fmla="*/ 0 w 329630"/>
              <a:gd name="connsiteY5" fmla="*/ 304625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4" name="Freeform: Shape 1023">
            <a:extLst>
              <a:ext uri="{FF2B5EF4-FFF2-40B4-BE49-F238E27FC236}">
                <a16:creationId xmlns:a16="http://schemas.microsoft.com/office/drawing/2014/main" id="{B8222F24-326F-6D51-6BC5-608A6B146655}"/>
              </a:ext>
            </a:extLst>
          </p:cNvPr>
          <p:cNvSpPr/>
          <p:nvPr/>
        </p:nvSpPr>
        <p:spPr>
          <a:xfrm>
            <a:off x="8768798" y="1968315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5" name="Freeform: Shape 1024">
            <a:extLst>
              <a:ext uri="{FF2B5EF4-FFF2-40B4-BE49-F238E27FC236}">
                <a16:creationId xmlns:a16="http://schemas.microsoft.com/office/drawing/2014/main" id="{1C04287B-E965-CDBC-7BDC-7495D613D5C4}"/>
              </a:ext>
            </a:extLst>
          </p:cNvPr>
          <p:cNvSpPr/>
          <p:nvPr/>
        </p:nvSpPr>
        <p:spPr>
          <a:xfrm>
            <a:off x="-23632" y="3886200"/>
            <a:ext cx="329630" cy="684484"/>
          </a:xfrm>
          <a:custGeom>
            <a:avLst/>
            <a:gdLst>
              <a:gd name="connsiteX0" fmla="*/ 0 w 329630"/>
              <a:gd name="connsiteY0" fmla="*/ 304625 h 684484"/>
              <a:gd name="connsiteX1" fmla="*/ 242930 w 329630"/>
              <a:gd name="connsiteY1" fmla="*/ 0 h 684484"/>
              <a:gd name="connsiteX2" fmla="*/ 329631 w 329630"/>
              <a:gd name="connsiteY2" fmla="*/ 379861 h 684484"/>
              <a:gd name="connsiteX3" fmla="*/ 86701 w 329630"/>
              <a:gd name="connsiteY3" fmla="*/ 684485 h 684484"/>
              <a:gd name="connsiteX4" fmla="*/ 0 w 329630"/>
              <a:gd name="connsiteY4" fmla="*/ 304625 h 684484"/>
              <a:gd name="connsiteX5" fmla="*/ 0 w 329630"/>
              <a:gd name="connsiteY5" fmla="*/ 304625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6" name="Freeform: Shape 1025">
            <a:extLst>
              <a:ext uri="{FF2B5EF4-FFF2-40B4-BE49-F238E27FC236}">
                <a16:creationId xmlns:a16="http://schemas.microsoft.com/office/drawing/2014/main" id="{3D116B8E-1A45-E60B-5BF2-D5BA88C5D208}"/>
              </a:ext>
            </a:extLst>
          </p:cNvPr>
          <p:cNvSpPr/>
          <p:nvPr/>
        </p:nvSpPr>
        <p:spPr>
          <a:xfrm>
            <a:off x="10103446" y="1663690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0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0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7" name="Freeform: Shape 1026">
            <a:extLst>
              <a:ext uri="{FF2B5EF4-FFF2-40B4-BE49-F238E27FC236}">
                <a16:creationId xmlns:a16="http://schemas.microsoft.com/office/drawing/2014/main" id="{B033F225-115A-4D7D-2E9C-7C8F2F7FB219}"/>
              </a:ext>
            </a:extLst>
          </p:cNvPr>
          <p:cNvSpPr/>
          <p:nvPr/>
        </p:nvSpPr>
        <p:spPr>
          <a:xfrm>
            <a:off x="6363847" y="3886200"/>
            <a:ext cx="329631" cy="684484"/>
          </a:xfrm>
          <a:custGeom>
            <a:avLst/>
            <a:gdLst>
              <a:gd name="connsiteX0" fmla="*/ 0 w 329631"/>
              <a:gd name="connsiteY0" fmla="*/ 304625 h 684484"/>
              <a:gd name="connsiteX1" fmla="*/ 242930 w 329631"/>
              <a:gd name="connsiteY1" fmla="*/ 0 h 684484"/>
              <a:gd name="connsiteX2" fmla="*/ 329631 w 329631"/>
              <a:gd name="connsiteY2" fmla="*/ 379861 h 684484"/>
              <a:gd name="connsiteX3" fmla="*/ 86701 w 329631"/>
              <a:gd name="connsiteY3" fmla="*/ 684485 h 684484"/>
              <a:gd name="connsiteX4" fmla="*/ 0 w 329631"/>
              <a:gd name="connsiteY4" fmla="*/ 304625 h 684484"/>
              <a:gd name="connsiteX5" fmla="*/ 0 w 329631"/>
              <a:gd name="connsiteY5" fmla="*/ 304625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1" h="684484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8" name="Freeform: Shape 1027">
            <a:extLst>
              <a:ext uri="{FF2B5EF4-FFF2-40B4-BE49-F238E27FC236}">
                <a16:creationId xmlns:a16="http://schemas.microsoft.com/office/drawing/2014/main" id="{06322BFC-853C-C4E2-3065-AD968DD7E720}"/>
              </a:ext>
            </a:extLst>
          </p:cNvPr>
          <p:cNvSpPr/>
          <p:nvPr/>
        </p:nvSpPr>
        <p:spPr>
          <a:xfrm>
            <a:off x="4699569" y="4266060"/>
            <a:ext cx="329630" cy="684484"/>
          </a:xfrm>
          <a:custGeom>
            <a:avLst/>
            <a:gdLst>
              <a:gd name="connsiteX0" fmla="*/ 0 w 329630"/>
              <a:gd name="connsiteY0" fmla="*/ 304624 h 684484"/>
              <a:gd name="connsiteX1" fmla="*/ 242930 w 329630"/>
              <a:gd name="connsiteY1" fmla="*/ 0 h 684484"/>
              <a:gd name="connsiteX2" fmla="*/ 329631 w 329630"/>
              <a:gd name="connsiteY2" fmla="*/ 379860 h 684484"/>
              <a:gd name="connsiteX3" fmla="*/ 86701 w 329630"/>
              <a:gd name="connsiteY3" fmla="*/ 684485 h 684484"/>
              <a:gd name="connsiteX4" fmla="*/ 0 w 329630"/>
              <a:gd name="connsiteY4" fmla="*/ 304624 h 684484"/>
              <a:gd name="connsiteX5" fmla="*/ 0 w 329630"/>
              <a:gd name="connsiteY5" fmla="*/ 304624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04624"/>
                </a:moveTo>
                <a:lnTo>
                  <a:pt x="242930" y="0"/>
                </a:lnTo>
                <a:lnTo>
                  <a:pt x="329631" y="379860"/>
                </a:lnTo>
                <a:lnTo>
                  <a:pt x="86701" y="684485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9" name="Freeform: Shape 1028">
            <a:extLst>
              <a:ext uri="{FF2B5EF4-FFF2-40B4-BE49-F238E27FC236}">
                <a16:creationId xmlns:a16="http://schemas.microsoft.com/office/drawing/2014/main" id="{E03A6980-C3B5-0A47-C5FA-B9AEE2B4810F}"/>
              </a:ext>
            </a:extLst>
          </p:cNvPr>
          <p:cNvSpPr/>
          <p:nvPr/>
        </p:nvSpPr>
        <p:spPr>
          <a:xfrm>
            <a:off x="7941424" y="3886200"/>
            <a:ext cx="329630" cy="684484"/>
          </a:xfrm>
          <a:custGeom>
            <a:avLst/>
            <a:gdLst>
              <a:gd name="connsiteX0" fmla="*/ 0 w 329630"/>
              <a:gd name="connsiteY0" fmla="*/ 304625 h 684484"/>
              <a:gd name="connsiteX1" fmla="*/ 242930 w 329630"/>
              <a:gd name="connsiteY1" fmla="*/ 0 h 684484"/>
              <a:gd name="connsiteX2" fmla="*/ 329631 w 329630"/>
              <a:gd name="connsiteY2" fmla="*/ 379861 h 684484"/>
              <a:gd name="connsiteX3" fmla="*/ 86700 w 329630"/>
              <a:gd name="connsiteY3" fmla="*/ 684485 h 684484"/>
              <a:gd name="connsiteX4" fmla="*/ 0 w 329630"/>
              <a:gd name="connsiteY4" fmla="*/ 304625 h 684484"/>
              <a:gd name="connsiteX5" fmla="*/ 0 w 329630"/>
              <a:gd name="connsiteY5" fmla="*/ 304625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0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0" name="Freeform: Shape 1029">
            <a:extLst>
              <a:ext uri="{FF2B5EF4-FFF2-40B4-BE49-F238E27FC236}">
                <a16:creationId xmlns:a16="http://schemas.microsoft.com/office/drawing/2014/main" id="{10422AE0-4076-B13C-3E82-5F4972BCFBB5}"/>
              </a:ext>
            </a:extLst>
          </p:cNvPr>
          <p:cNvSpPr/>
          <p:nvPr/>
        </p:nvSpPr>
        <p:spPr>
          <a:xfrm>
            <a:off x="3013878" y="4739738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1" name="Freeform: Shape 1030">
            <a:extLst>
              <a:ext uri="{FF2B5EF4-FFF2-40B4-BE49-F238E27FC236}">
                <a16:creationId xmlns:a16="http://schemas.microsoft.com/office/drawing/2014/main" id="{B733BD6F-3B89-1073-0B1F-37D30F6F5E9F}"/>
              </a:ext>
            </a:extLst>
          </p:cNvPr>
          <p:cNvSpPr/>
          <p:nvPr/>
        </p:nvSpPr>
        <p:spPr>
          <a:xfrm>
            <a:off x="9752401" y="3201714"/>
            <a:ext cx="329630" cy="684485"/>
          </a:xfrm>
          <a:custGeom>
            <a:avLst/>
            <a:gdLst>
              <a:gd name="connsiteX0" fmla="*/ 0 w 329630"/>
              <a:gd name="connsiteY0" fmla="*/ 304624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4 h 684485"/>
              <a:gd name="connsiteX5" fmla="*/ 0 w 329630"/>
              <a:gd name="connsiteY5" fmla="*/ 304624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4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2" name="Freeform: Shape 1031">
            <a:extLst>
              <a:ext uri="{FF2B5EF4-FFF2-40B4-BE49-F238E27FC236}">
                <a16:creationId xmlns:a16="http://schemas.microsoft.com/office/drawing/2014/main" id="{17A7DD48-8777-7B27-81AD-6AB818AEF937}"/>
              </a:ext>
            </a:extLst>
          </p:cNvPr>
          <p:cNvSpPr/>
          <p:nvPr/>
        </p:nvSpPr>
        <p:spPr>
          <a:xfrm>
            <a:off x="959970" y="5119599"/>
            <a:ext cx="329630" cy="684484"/>
          </a:xfrm>
          <a:custGeom>
            <a:avLst/>
            <a:gdLst>
              <a:gd name="connsiteX0" fmla="*/ 0 w 329630"/>
              <a:gd name="connsiteY0" fmla="*/ 304625 h 684484"/>
              <a:gd name="connsiteX1" fmla="*/ 242930 w 329630"/>
              <a:gd name="connsiteY1" fmla="*/ 0 h 684484"/>
              <a:gd name="connsiteX2" fmla="*/ 329631 w 329630"/>
              <a:gd name="connsiteY2" fmla="*/ 379861 h 684484"/>
              <a:gd name="connsiteX3" fmla="*/ 86701 w 329630"/>
              <a:gd name="connsiteY3" fmla="*/ 684485 h 684484"/>
              <a:gd name="connsiteX4" fmla="*/ 0 w 329630"/>
              <a:gd name="connsiteY4" fmla="*/ 304625 h 684484"/>
              <a:gd name="connsiteX5" fmla="*/ 0 w 329630"/>
              <a:gd name="connsiteY5" fmla="*/ 304625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3" name="Freeform: Shape 1032">
            <a:extLst>
              <a:ext uri="{FF2B5EF4-FFF2-40B4-BE49-F238E27FC236}">
                <a16:creationId xmlns:a16="http://schemas.microsoft.com/office/drawing/2014/main" id="{28B1E600-21A4-A7F7-D710-BD848BD2B611}"/>
              </a:ext>
            </a:extLst>
          </p:cNvPr>
          <p:cNvSpPr/>
          <p:nvPr/>
        </p:nvSpPr>
        <p:spPr>
          <a:xfrm>
            <a:off x="-374676" y="5424224"/>
            <a:ext cx="329630" cy="684484"/>
          </a:xfrm>
          <a:custGeom>
            <a:avLst/>
            <a:gdLst>
              <a:gd name="connsiteX0" fmla="*/ 0 w 329630"/>
              <a:gd name="connsiteY0" fmla="*/ 304625 h 684484"/>
              <a:gd name="connsiteX1" fmla="*/ 242930 w 329630"/>
              <a:gd name="connsiteY1" fmla="*/ 0 h 684484"/>
              <a:gd name="connsiteX2" fmla="*/ 329631 w 329630"/>
              <a:gd name="connsiteY2" fmla="*/ 379860 h 684484"/>
              <a:gd name="connsiteX3" fmla="*/ 86701 w 329630"/>
              <a:gd name="connsiteY3" fmla="*/ 684485 h 684484"/>
              <a:gd name="connsiteX4" fmla="*/ 0 w 329630"/>
              <a:gd name="connsiteY4" fmla="*/ 304625 h 684484"/>
              <a:gd name="connsiteX5" fmla="*/ 0 w 329630"/>
              <a:gd name="connsiteY5" fmla="*/ 304625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04625"/>
                </a:moveTo>
                <a:lnTo>
                  <a:pt x="242930" y="0"/>
                </a:lnTo>
                <a:lnTo>
                  <a:pt x="329631" y="379860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4" name="Freeform: Shape 1033">
            <a:extLst>
              <a:ext uri="{FF2B5EF4-FFF2-40B4-BE49-F238E27FC236}">
                <a16:creationId xmlns:a16="http://schemas.microsoft.com/office/drawing/2014/main" id="{4F19A0F5-151E-08F4-559E-8009A0109EC5}"/>
              </a:ext>
            </a:extLst>
          </p:cNvPr>
          <p:cNvSpPr/>
          <p:nvPr/>
        </p:nvSpPr>
        <p:spPr>
          <a:xfrm>
            <a:off x="3715966" y="1663690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5" name="Freeform: Shape 1034">
            <a:extLst>
              <a:ext uri="{FF2B5EF4-FFF2-40B4-BE49-F238E27FC236}">
                <a16:creationId xmlns:a16="http://schemas.microsoft.com/office/drawing/2014/main" id="{9139C51F-CE5D-7EB4-1F20-01DADB45C7D5}"/>
              </a:ext>
            </a:extLst>
          </p:cNvPr>
          <p:cNvSpPr/>
          <p:nvPr/>
        </p:nvSpPr>
        <p:spPr>
          <a:xfrm>
            <a:off x="1943574" y="2517229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6" name="Freeform: Shape 1035">
            <a:extLst>
              <a:ext uri="{FF2B5EF4-FFF2-40B4-BE49-F238E27FC236}">
                <a16:creationId xmlns:a16="http://schemas.microsoft.com/office/drawing/2014/main" id="{FEF8CA30-7211-DD3D-D098-E5B862795040}"/>
              </a:ext>
            </a:extLst>
          </p:cNvPr>
          <p:cNvSpPr/>
          <p:nvPr/>
        </p:nvSpPr>
        <p:spPr>
          <a:xfrm>
            <a:off x="5380243" y="1283830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7" name="Freeform: Shape 1036">
            <a:extLst>
              <a:ext uri="{FF2B5EF4-FFF2-40B4-BE49-F238E27FC236}">
                <a16:creationId xmlns:a16="http://schemas.microsoft.com/office/drawing/2014/main" id="{534E8BE6-D9C8-FA76-C87E-F757FBDB7C8E}"/>
              </a:ext>
            </a:extLst>
          </p:cNvPr>
          <p:cNvSpPr/>
          <p:nvPr/>
        </p:nvSpPr>
        <p:spPr>
          <a:xfrm>
            <a:off x="365996" y="2517229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8" name="Freeform: Shape 1037">
            <a:extLst>
              <a:ext uri="{FF2B5EF4-FFF2-40B4-BE49-F238E27FC236}">
                <a16:creationId xmlns:a16="http://schemas.microsoft.com/office/drawing/2014/main" id="{5B8E519E-36B9-B392-DC79-C718B758E16D}"/>
              </a:ext>
            </a:extLst>
          </p:cNvPr>
          <p:cNvSpPr/>
          <p:nvPr/>
        </p:nvSpPr>
        <p:spPr>
          <a:xfrm>
            <a:off x="7347450" y="1283830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0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0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9" name="Freeform: Shape 1038">
            <a:extLst>
              <a:ext uri="{FF2B5EF4-FFF2-40B4-BE49-F238E27FC236}">
                <a16:creationId xmlns:a16="http://schemas.microsoft.com/office/drawing/2014/main" id="{6D5E3C31-8EC3-7626-B34F-CE64086DDEF9}"/>
              </a:ext>
            </a:extLst>
          </p:cNvPr>
          <p:cNvSpPr/>
          <p:nvPr/>
        </p:nvSpPr>
        <p:spPr>
          <a:xfrm>
            <a:off x="-1444980" y="3201714"/>
            <a:ext cx="329630" cy="684485"/>
          </a:xfrm>
          <a:custGeom>
            <a:avLst/>
            <a:gdLst>
              <a:gd name="connsiteX0" fmla="*/ 0 w 329630"/>
              <a:gd name="connsiteY0" fmla="*/ 304624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4 h 684485"/>
              <a:gd name="connsiteX5" fmla="*/ 0 w 329630"/>
              <a:gd name="connsiteY5" fmla="*/ 304624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4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0" name="Freeform: Shape 1039">
            <a:extLst>
              <a:ext uri="{FF2B5EF4-FFF2-40B4-BE49-F238E27FC236}">
                <a16:creationId xmlns:a16="http://schemas.microsoft.com/office/drawing/2014/main" id="{3424EA63-1A83-83C9-04F8-4D87BAE022BF}"/>
              </a:ext>
            </a:extLst>
          </p:cNvPr>
          <p:cNvSpPr/>
          <p:nvPr/>
        </p:nvSpPr>
        <p:spPr>
          <a:xfrm>
            <a:off x="8768798" y="599345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1" name="Freeform: Shape 1040">
            <a:extLst>
              <a:ext uri="{FF2B5EF4-FFF2-40B4-BE49-F238E27FC236}">
                <a16:creationId xmlns:a16="http://schemas.microsoft.com/office/drawing/2014/main" id="{866C0F1B-38DF-4BFA-DC7A-5A83FC4B3387}"/>
              </a:ext>
            </a:extLst>
          </p:cNvPr>
          <p:cNvSpPr/>
          <p:nvPr/>
        </p:nvSpPr>
        <p:spPr>
          <a:xfrm>
            <a:off x="10697420" y="430291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0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0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2" name="Freeform: Shape 1041">
            <a:extLst>
              <a:ext uri="{FF2B5EF4-FFF2-40B4-BE49-F238E27FC236}">
                <a16:creationId xmlns:a16="http://schemas.microsoft.com/office/drawing/2014/main" id="{1185227B-509D-5AB6-4C96-46BE9D8C5A88}"/>
              </a:ext>
            </a:extLst>
          </p:cNvPr>
          <p:cNvSpPr/>
          <p:nvPr/>
        </p:nvSpPr>
        <p:spPr>
          <a:xfrm>
            <a:off x="7347450" y="5119599"/>
            <a:ext cx="329630" cy="684484"/>
          </a:xfrm>
          <a:custGeom>
            <a:avLst/>
            <a:gdLst>
              <a:gd name="connsiteX0" fmla="*/ 0 w 329630"/>
              <a:gd name="connsiteY0" fmla="*/ 304625 h 684484"/>
              <a:gd name="connsiteX1" fmla="*/ 242930 w 329630"/>
              <a:gd name="connsiteY1" fmla="*/ 0 h 684484"/>
              <a:gd name="connsiteX2" fmla="*/ 329631 w 329630"/>
              <a:gd name="connsiteY2" fmla="*/ 379861 h 684484"/>
              <a:gd name="connsiteX3" fmla="*/ 86700 w 329630"/>
              <a:gd name="connsiteY3" fmla="*/ 684485 h 684484"/>
              <a:gd name="connsiteX4" fmla="*/ 0 w 329630"/>
              <a:gd name="connsiteY4" fmla="*/ 304625 h 684484"/>
              <a:gd name="connsiteX5" fmla="*/ 0 w 329630"/>
              <a:gd name="connsiteY5" fmla="*/ 304625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0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3" name="Freeform: Shape 1042">
            <a:extLst>
              <a:ext uri="{FF2B5EF4-FFF2-40B4-BE49-F238E27FC236}">
                <a16:creationId xmlns:a16="http://schemas.microsoft.com/office/drawing/2014/main" id="{006EB208-EC03-3D40-4392-376031C6F504}"/>
              </a:ext>
            </a:extLst>
          </p:cNvPr>
          <p:cNvSpPr/>
          <p:nvPr/>
        </p:nvSpPr>
        <p:spPr>
          <a:xfrm>
            <a:off x="6012803" y="5424224"/>
            <a:ext cx="329630" cy="684484"/>
          </a:xfrm>
          <a:custGeom>
            <a:avLst/>
            <a:gdLst>
              <a:gd name="connsiteX0" fmla="*/ 0 w 329630"/>
              <a:gd name="connsiteY0" fmla="*/ 304625 h 684484"/>
              <a:gd name="connsiteX1" fmla="*/ 242930 w 329630"/>
              <a:gd name="connsiteY1" fmla="*/ 0 h 684484"/>
              <a:gd name="connsiteX2" fmla="*/ 329631 w 329630"/>
              <a:gd name="connsiteY2" fmla="*/ 379860 h 684484"/>
              <a:gd name="connsiteX3" fmla="*/ 86701 w 329630"/>
              <a:gd name="connsiteY3" fmla="*/ 684485 h 684484"/>
              <a:gd name="connsiteX4" fmla="*/ 0 w 329630"/>
              <a:gd name="connsiteY4" fmla="*/ 304625 h 684484"/>
              <a:gd name="connsiteX5" fmla="*/ 0 w 329630"/>
              <a:gd name="connsiteY5" fmla="*/ 304625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04625"/>
                </a:moveTo>
                <a:lnTo>
                  <a:pt x="242930" y="0"/>
                </a:lnTo>
                <a:lnTo>
                  <a:pt x="329631" y="379860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4" name="Freeform: Shape 1043">
            <a:extLst>
              <a:ext uri="{FF2B5EF4-FFF2-40B4-BE49-F238E27FC236}">
                <a16:creationId xmlns:a16="http://schemas.microsoft.com/office/drawing/2014/main" id="{F96EBF0B-6CE1-3945-AB9A-0D7D1BBD3060}"/>
              </a:ext>
            </a:extLst>
          </p:cNvPr>
          <p:cNvSpPr/>
          <p:nvPr/>
        </p:nvSpPr>
        <p:spPr>
          <a:xfrm>
            <a:off x="9362772" y="4570684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5" name="Freeform: Shape 1044">
            <a:extLst>
              <a:ext uri="{FF2B5EF4-FFF2-40B4-BE49-F238E27FC236}">
                <a16:creationId xmlns:a16="http://schemas.microsoft.com/office/drawing/2014/main" id="{BBDA63E6-8ED8-EBFB-E15D-BF58FAB2DA58}"/>
              </a:ext>
            </a:extLst>
          </p:cNvPr>
          <p:cNvSpPr/>
          <p:nvPr/>
        </p:nvSpPr>
        <p:spPr>
          <a:xfrm>
            <a:off x="4348525" y="5804084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6" name="Freeform: Shape 1045">
            <a:extLst>
              <a:ext uri="{FF2B5EF4-FFF2-40B4-BE49-F238E27FC236}">
                <a16:creationId xmlns:a16="http://schemas.microsoft.com/office/drawing/2014/main" id="{1294CBB9-92D4-75F5-D39E-309F4237EF70}"/>
              </a:ext>
            </a:extLst>
          </p:cNvPr>
          <p:cNvSpPr/>
          <p:nvPr/>
        </p:nvSpPr>
        <p:spPr>
          <a:xfrm>
            <a:off x="11087049" y="4266060"/>
            <a:ext cx="329630" cy="684484"/>
          </a:xfrm>
          <a:custGeom>
            <a:avLst/>
            <a:gdLst>
              <a:gd name="connsiteX0" fmla="*/ 0 w 329630"/>
              <a:gd name="connsiteY0" fmla="*/ 304624 h 684484"/>
              <a:gd name="connsiteX1" fmla="*/ 242930 w 329630"/>
              <a:gd name="connsiteY1" fmla="*/ 0 h 684484"/>
              <a:gd name="connsiteX2" fmla="*/ 329631 w 329630"/>
              <a:gd name="connsiteY2" fmla="*/ 379860 h 684484"/>
              <a:gd name="connsiteX3" fmla="*/ 86701 w 329630"/>
              <a:gd name="connsiteY3" fmla="*/ 684485 h 684484"/>
              <a:gd name="connsiteX4" fmla="*/ 0 w 329630"/>
              <a:gd name="connsiteY4" fmla="*/ 304624 h 684484"/>
              <a:gd name="connsiteX5" fmla="*/ 0 w 329630"/>
              <a:gd name="connsiteY5" fmla="*/ 304624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04624"/>
                </a:moveTo>
                <a:lnTo>
                  <a:pt x="242930" y="0"/>
                </a:lnTo>
                <a:lnTo>
                  <a:pt x="329631" y="379860"/>
                </a:lnTo>
                <a:lnTo>
                  <a:pt x="86701" y="684485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7" name="Freeform: Shape 1046">
            <a:extLst>
              <a:ext uri="{FF2B5EF4-FFF2-40B4-BE49-F238E27FC236}">
                <a16:creationId xmlns:a16="http://schemas.microsoft.com/office/drawing/2014/main" id="{3F8516B6-83D1-3B04-7D28-D583C1640A69}"/>
              </a:ext>
            </a:extLst>
          </p:cNvPr>
          <p:cNvSpPr/>
          <p:nvPr/>
        </p:nvSpPr>
        <p:spPr>
          <a:xfrm>
            <a:off x="2624248" y="6108709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8" name="Freeform: Shape 1047">
            <a:extLst>
              <a:ext uri="{FF2B5EF4-FFF2-40B4-BE49-F238E27FC236}">
                <a16:creationId xmlns:a16="http://schemas.microsoft.com/office/drawing/2014/main" id="{9D75633D-F8AE-9C0E-6755-03B75768F577}"/>
              </a:ext>
            </a:extLst>
          </p:cNvPr>
          <p:cNvSpPr/>
          <p:nvPr/>
        </p:nvSpPr>
        <p:spPr>
          <a:xfrm>
            <a:off x="608926" y="6657623"/>
            <a:ext cx="329630" cy="684484"/>
          </a:xfrm>
          <a:custGeom>
            <a:avLst/>
            <a:gdLst>
              <a:gd name="connsiteX0" fmla="*/ 0 w 329630"/>
              <a:gd name="connsiteY0" fmla="*/ 304625 h 684484"/>
              <a:gd name="connsiteX1" fmla="*/ 242930 w 329630"/>
              <a:gd name="connsiteY1" fmla="*/ 0 h 684484"/>
              <a:gd name="connsiteX2" fmla="*/ 329631 w 329630"/>
              <a:gd name="connsiteY2" fmla="*/ 379861 h 684484"/>
              <a:gd name="connsiteX3" fmla="*/ 86701 w 329630"/>
              <a:gd name="connsiteY3" fmla="*/ 684485 h 684484"/>
              <a:gd name="connsiteX4" fmla="*/ 0 w 329630"/>
              <a:gd name="connsiteY4" fmla="*/ 304625 h 684484"/>
              <a:gd name="connsiteX5" fmla="*/ 0 w 329630"/>
              <a:gd name="connsiteY5" fmla="*/ 304625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9" name="Freeform: Shape 1048">
            <a:extLst>
              <a:ext uri="{FF2B5EF4-FFF2-40B4-BE49-F238E27FC236}">
                <a16:creationId xmlns:a16="http://schemas.microsoft.com/office/drawing/2014/main" id="{14902196-A7FD-CB7E-0DCD-8DFED40B1198}"/>
              </a:ext>
            </a:extLst>
          </p:cNvPr>
          <p:cNvSpPr/>
          <p:nvPr/>
        </p:nvSpPr>
        <p:spPr>
          <a:xfrm>
            <a:off x="-968650" y="6657623"/>
            <a:ext cx="329630" cy="684484"/>
          </a:xfrm>
          <a:custGeom>
            <a:avLst/>
            <a:gdLst>
              <a:gd name="connsiteX0" fmla="*/ 0 w 329630"/>
              <a:gd name="connsiteY0" fmla="*/ 304625 h 684484"/>
              <a:gd name="connsiteX1" fmla="*/ 242930 w 329630"/>
              <a:gd name="connsiteY1" fmla="*/ 0 h 684484"/>
              <a:gd name="connsiteX2" fmla="*/ 329631 w 329630"/>
              <a:gd name="connsiteY2" fmla="*/ 379861 h 684484"/>
              <a:gd name="connsiteX3" fmla="*/ 86701 w 329630"/>
              <a:gd name="connsiteY3" fmla="*/ 684485 h 684484"/>
              <a:gd name="connsiteX4" fmla="*/ 0 w 329630"/>
              <a:gd name="connsiteY4" fmla="*/ 304625 h 684484"/>
              <a:gd name="connsiteX5" fmla="*/ 0 w 329630"/>
              <a:gd name="connsiteY5" fmla="*/ 304625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0" name="Freeform: Shape 1049">
            <a:extLst>
              <a:ext uri="{FF2B5EF4-FFF2-40B4-BE49-F238E27FC236}">
                <a16:creationId xmlns:a16="http://schemas.microsoft.com/office/drawing/2014/main" id="{D6A9EBC8-0ED4-6350-081C-9B83DBDDAF99}"/>
              </a:ext>
            </a:extLst>
          </p:cNvPr>
          <p:cNvSpPr/>
          <p:nvPr/>
        </p:nvSpPr>
        <p:spPr>
          <a:xfrm>
            <a:off x="2030274" y="430291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1" name="Freeform: Shape 1050">
            <a:extLst>
              <a:ext uri="{FF2B5EF4-FFF2-40B4-BE49-F238E27FC236}">
                <a16:creationId xmlns:a16="http://schemas.microsoft.com/office/drawing/2014/main" id="{33B73FB0-622C-81AA-3F6E-139217050D42}"/>
              </a:ext>
            </a:extLst>
          </p:cNvPr>
          <p:cNvSpPr/>
          <p:nvPr/>
        </p:nvSpPr>
        <p:spPr>
          <a:xfrm>
            <a:off x="608926" y="1114776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2" name="Freeform: Shape 1051">
            <a:extLst>
              <a:ext uri="{FF2B5EF4-FFF2-40B4-BE49-F238E27FC236}">
                <a16:creationId xmlns:a16="http://schemas.microsoft.com/office/drawing/2014/main" id="{DE7B71A0-17FC-862F-CB25-BAA5F5542168}"/>
              </a:ext>
            </a:extLst>
          </p:cNvPr>
          <p:cNvSpPr/>
          <p:nvPr/>
        </p:nvSpPr>
        <p:spPr>
          <a:xfrm>
            <a:off x="3607852" y="430291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0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0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3" name="Freeform: Shape 1052">
            <a:extLst>
              <a:ext uri="{FF2B5EF4-FFF2-40B4-BE49-F238E27FC236}">
                <a16:creationId xmlns:a16="http://schemas.microsoft.com/office/drawing/2014/main" id="{D84FE747-3839-E638-975C-041265AB1A2B}"/>
              </a:ext>
            </a:extLst>
          </p:cNvPr>
          <p:cNvSpPr/>
          <p:nvPr/>
        </p:nvSpPr>
        <p:spPr>
          <a:xfrm>
            <a:off x="-1055351" y="1494636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4" name="Freeform: Shape 1053">
            <a:extLst>
              <a:ext uri="{FF2B5EF4-FFF2-40B4-BE49-F238E27FC236}">
                <a16:creationId xmlns:a16="http://schemas.microsoft.com/office/drawing/2014/main" id="{3C344D9C-5A7A-D56A-291B-C839DF7515B1}"/>
              </a:ext>
            </a:extLst>
          </p:cNvPr>
          <p:cNvSpPr/>
          <p:nvPr/>
        </p:nvSpPr>
        <p:spPr>
          <a:xfrm>
            <a:off x="5769873" y="-423247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0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0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5" name="Freeform: Shape 1054">
            <a:extLst>
              <a:ext uri="{FF2B5EF4-FFF2-40B4-BE49-F238E27FC236}">
                <a16:creationId xmlns:a16="http://schemas.microsoft.com/office/drawing/2014/main" id="{A819EC53-AB21-184B-9004-C545D7523F4B}"/>
              </a:ext>
            </a:extLst>
          </p:cNvPr>
          <p:cNvSpPr/>
          <p:nvPr/>
        </p:nvSpPr>
        <p:spPr>
          <a:xfrm>
            <a:off x="7347450" y="-423247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0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0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6" name="Freeform: Shape 1055">
            <a:extLst>
              <a:ext uri="{FF2B5EF4-FFF2-40B4-BE49-F238E27FC236}">
                <a16:creationId xmlns:a16="http://schemas.microsoft.com/office/drawing/2014/main" id="{85BA9479-E251-2A15-0BF9-DD2C590C37CF}"/>
              </a:ext>
            </a:extLst>
          </p:cNvPr>
          <p:cNvSpPr/>
          <p:nvPr/>
        </p:nvSpPr>
        <p:spPr>
          <a:xfrm>
            <a:off x="8768798" y="-1107732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7" name="Freeform: Shape 1056">
            <a:extLst>
              <a:ext uri="{FF2B5EF4-FFF2-40B4-BE49-F238E27FC236}">
                <a16:creationId xmlns:a16="http://schemas.microsoft.com/office/drawing/2014/main" id="{89CE39D6-2C19-18BA-4F6E-FB77EC4CB49F}"/>
              </a:ext>
            </a:extLst>
          </p:cNvPr>
          <p:cNvSpPr/>
          <p:nvPr/>
        </p:nvSpPr>
        <p:spPr>
          <a:xfrm>
            <a:off x="9119842" y="5973138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0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0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8" name="Freeform: Shape 1057">
            <a:extLst>
              <a:ext uri="{FF2B5EF4-FFF2-40B4-BE49-F238E27FC236}">
                <a16:creationId xmlns:a16="http://schemas.microsoft.com/office/drawing/2014/main" id="{1F57A384-7D14-74AF-D309-12D5A490FA3F}"/>
              </a:ext>
            </a:extLst>
          </p:cNvPr>
          <p:cNvSpPr/>
          <p:nvPr/>
        </p:nvSpPr>
        <p:spPr>
          <a:xfrm>
            <a:off x="7698494" y="6657623"/>
            <a:ext cx="329630" cy="684484"/>
          </a:xfrm>
          <a:custGeom>
            <a:avLst/>
            <a:gdLst>
              <a:gd name="connsiteX0" fmla="*/ 0 w 329630"/>
              <a:gd name="connsiteY0" fmla="*/ 304625 h 684484"/>
              <a:gd name="connsiteX1" fmla="*/ 242930 w 329630"/>
              <a:gd name="connsiteY1" fmla="*/ 0 h 684484"/>
              <a:gd name="connsiteX2" fmla="*/ 329631 w 329630"/>
              <a:gd name="connsiteY2" fmla="*/ 379861 h 684484"/>
              <a:gd name="connsiteX3" fmla="*/ 86701 w 329630"/>
              <a:gd name="connsiteY3" fmla="*/ 684485 h 684484"/>
              <a:gd name="connsiteX4" fmla="*/ 0 w 329630"/>
              <a:gd name="connsiteY4" fmla="*/ 304625 h 684484"/>
              <a:gd name="connsiteX5" fmla="*/ 0 w 329630"/>
              <a:gd name="connsiteY5" fmla="*/ 304625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9" name="Freeform: Shape 1058">
            <a:extLst>
              <a:ext uri="{FF2B5EF4-FFF2-40B4-BE49-F238E27FC236}">
                <a16:creationId xmlns:a16="http://schemas.microsoft.com/office/drawing/2014/main" id="{571AFD65-9A43-79C3-21C4-E6EFF50BD4DE}"/>
              </a:ext>
            </a:extLst>
          </p:cNvPr>
          <p:cNvSpPr/>
          <p:nvPr/>
        </p:nvSpPr>
        <p:spPr>
          <a:xfrm>
            <a:off x="10697420" y="5973138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0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0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0" name="Freeform: Shape 1059">
            <a:extLst>
              <a:ext uri="{FF2B5EF4-FFF2-40B4-BE49-F238E27FC236}">
                <a16:creationId xmlns:a16="http://schemas.microsoft.com/office/drawing/2014/main" id="{F860D961-AB77-0AC6-AA04-CC9BD5170361}"/>
              </a:ext>
            </a:extLst>
          </p:cNvPr>
          <p:cNvSpPr/>
          <p:nvPr/>
        </p:nvSpPr>
        <p:spPr>
          <a:xfrm>
            <a:off x="5769873" y="6826677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0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0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1" name="Freeform: Shape 1060">
            <a:extLst>
              <a:ext uri="{FF2B5EF4-FFF2-40B4-BE49-F238E27FC236}">
                <a16:creationId xmlns:a16="http://schemas.microsoft.com/office/drawing/2014/main" id="{CC0BC758-B125-19CB-8DA6-58302A543475}"/>
              </a:ext>
            </a:extLst>
          </p:cNvPr>
          <p:cNvSpPr/>
          <p:nvPr/>
        </p:nvSpPr>
        <p:spPr>
          <a:xfrm>
            <a:off x="3958896" y="7511162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0 w 329630"/>
              <a:gd name="connsiteY2" fmla="*/ 379860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0" y="379860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2" name="Freeform: Shape 1061">
            <a:extLst>
              <a:ext uri="{FF2B5EF4-FFF2-40B4-BE49-F238E27FC236}">
                <a16:creationId xmlns:a16="http://schemas.microsoft.com/office/drawing/2014/main" id="{B578C5A2-E391-FBF8-1BB3-49E02816A375}"/>
              </a:ext>
            </a:extLst>
          </p:cNvPr>
          <p:cNvSpPr/>
          <p:nvPr/>
        </p:nvSpPr>
        <p:spPr>
          <a:xfrm>
            <a:off x="2381318" y="7511162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0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0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3" name="Freeform: Shape 1062">
            <a:extLst>
              <a:ext uri="{FF2B5EF4-FFF2-40B4-BE49-F238E27FC236}">
                <a16:creationId xmlns:a16="http://schemas.microsoft.com/office/drawing/2014/main" id="{2BCB854F-01CC-1BA7-8C4C-C472E0C592AE}"/>
              </a:ext>
            </a:extLst>
          </p:cNvPr>
          <p:cNvSpPr/>
          <p:nvPr/>
        </p:nvSpPr>
        <p:spPr>
          <a:xfrm>
            <a:off x="959970" y="8195647"/>
            <a:ext cx="329630" cy="684484"/>
          </a:xfrm>
          <a:custGeom>
            <a:avLst/>
            <a:gdLst>
              <a:gd name="connsiteX0" fmla="*/ 0 w 329630"/>
              <a:gd name="connsiteY0" fmla="*/ 304624 h 684484"/>
              <a:gd name="connsiteX1" fmla="*/ 242930 w 329630"/>
              <a:gd name="connsiteY1" fmla="*/ 0 h 684484"/>
              <a:gd name="connsiteX2" fmla="*/ 329631 w 329630"/>
              <a:gd name="connsiteY2" fmla="*/ 379860 h 684484"/>
              <a:gd name="connsiteX3" fmla="*/ 86701 w 329630"/>
              <a:gd name="connsiteY3" fmla="*/ 684485 h 684484"/>
              <a:gd name="connsiteX4" fmla="*/ 0 w 329630"/>
              <a:gd name="connsiteY4" fmla="*/ 304624 h 684484"/>
              <a:gd name="connsiteX5" fmla="*/ 0 w 329630"/>
              <a:gd name="connsiteY5" fmla="*/ 304624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04624"/>
                </a:moveTo>
                <a:lnTo>
                  <a:pt x="242930" y="0"/>
                </a:lnTo>
                <a:lnTo>
                  <a:pt x="329631" y="379860"/>
                </a:lnTo>
                <a:lnTo>
                  <a:pt x="86701" y="684485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4" name="Freeform: Shape 1063">
            <a:extLst>
              <a:ext uri="{FF2B5EF4-FFF2-40B4-BE49-F238E27FC236}">
                <a16:creationId xmlns:a16="http://schemas.microsoft.com/office/drawing/2014/main" id="{F602D22F-5AEC-4649-2CF5-C4853E0F3151}"/>
              </a:ext>
            </a:extLst>
          </p:cNvPr>
          <p:cNvSpPr/>
          <p:nvPr/>
        </p:nvSpPr>
        <p:spPr>
          <a:xfrm>
            <a:off x="959970" y="-423247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5" name="Freeform: Shape 1064">
            <a:extLst>
              <a:ext uri="{FF2B5EF4-FFF2-40B4-BE49-F238E27FC236}">
                <a16:creationId xmlns:a16="http://schemas.microsoft.com/office/drawing/2014/main" id="{80B64494-C024-81BB-DD3E-06C050EDF51A}"/>
              </a:ext>
            </a:extLst>
          </p:cNvPr>
          <p:cNvSpPr/>
          <p:nvPr/>
        </p:nvSpPr>
        <p:spPr>
          <a:xfrm>
            <a:off x="-968650" y="-254193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6" name="Freeform: Shape 1065">
            <a:extLst>
              <a:ext uri="{FF2B5EF4-FFF2-40B4-BE49-F238E27FC236}">
                <a16:creationId xmlns:a16="http://schemas.microsoft.com/office/drawing/2014/main" id="{E5CFBAE5-BF46-D527-DCB2-053C25A0D03E}"/>
              </a:ext>
            </a:extLst>
          </p:cNvPr>
          <p:cNvSpPr/>
          <p:nvPr/>
        </p:nvSpPr>
        <p:spPr>
          <a:xfrm>
            <a:off x="2624248" y="-803108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7" name="Freeform: Shape 1066">
            <a:extLst>
              <a:ext uri="{FF2B5EF4-FFF2-40B4-BE49-F238E27FC236}">
                <a16:creationId xmlns:a16="http://schemas.microsoft.com/office/drawing/2014/main" id="{1A1ADB43-2F90-6B81-C55D-F8634ED20AD7}"/>
              </a:ext>
            </a:extLst>
          </p:cNvPr>
          <p:cNvSpPr/>
          <p:nvPr/>
        </p:nvSpPr>
        <p:spPr>
          <a:xfrm>
            <a:off x="4348525" y="-1107732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8" name="Freeform: Shape 1067">
            <a:extLst>
              <a:ext uri="{FF2B5EF4-FFF2-40B4-BE49-F238E27FC236}">
                <a16:creationId xmlns:a16="http://schemas.microsoft.com/office/drawing/2014/main" id="{3FAE0D2E-B29D-9E19-7038-5288D0AD78E8}"/>
              </a:ext>
            </a:extLst>
          </p:cNvPr>
          <p:cNvSpPr/>
          <p:nvPr/>
        </p:nvSpPr>
        <p:spPr>
          <a:xfrm>
            <a:off x="6012803" y="-1487593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1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1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9" name="Freeform: Shape 1068">
            <a:extLst>
              <a:ext uri="{FF2B5EF4-FFF2-40B4-BE49-F238E27FC236}">
                <a16:creationId xmlns:a16="http://schemas.microsoft.com/office/drawing/2014/main" id="{6BF7BA62-A874-A0B3-953B-B9F3F2E91B0F}"/>
              </a:ext>
            </a:extLst>
          </p:cNvPr>
          <p:cNvSpPr/>
          <p:nvPr/>
        </p:nvSpPr>
        <p:spPr>
          <a:xfrm>
            <a:off x="10346375" y="7511162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0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0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0" name="Freeform: Shape 1069">
            <a:extLst>
              <a:ext uri="{FF2B5EF4-FFF2-40B4-BE49-F238E27FC236}">
                <a16:creationId xmlns:a16="http://schemas.microsoft.com/office/drawing/2014/main" id="{4D97F1DB-CC16-0415-6D1D-726DE4DBB429}"/>
              </a:ext>
            </a:extLst>
          </p:cNvPr>
          <p:cNvSpPr/>
          <p:nvPr/>
        </p:nvSpPr>
        <p:spPr>
          <a:xfrm>
            <a:off x="8768798" y="7511162"/>
            <a:ext cx="329630" cy="684485"/>
          </a:xfrm>
          <a:custGeom>
            <a:avLst/>
            <a:gdLst>
              <a:gd name="connsiteX0" fmla="*/ 0 w 329630"/>
              <a:gd name="connsiteY0" fmla="*/ 304625 h 684485"/>
              <a:gd name="connsiteX1" fmla="*/ 242930 w 329630"/>
              <a:gd name="connsiteY1" fmla="*/ 0 h 684485"/>
              <a:gd name="connsiteX2" fmla="*/ 329631 w 329630"/>
              <a:gd name="connsiteY2" fmla="*/ 379860 h 684485"/>
              <a:gd name="connsiteX3" fmla="*/ 86701 w 329630"/>
              <a:gd name="connsiteY3" fmla="*/ 684485 h 684485"/>
              <a:gd name="connsiteX4" fmla="*/ 0 w 329630"/>
              <a:gd name="connsiteY4" fmla="*/ 304625 h 684485"/>
              <a:gd name="connsiteX5" fmla="*/ 0 w 329630"/>
              <a:gd name="connsiteY5" fmla="*/ 304625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5"/>
                </a:moveTo>
                <a:lnTo>
                  <a:pt x="242930" y="0"/>
                </a:lnTo>
                <a:lnTo>
                  <a:pt x="329631" y="379860"/>
                </a:lnTo>
                <a:lnTo>
                  <a:pt x="86701" y="684485"/>
                </a:lnTo>
                <a:lnTo>
                  <a:pt x="0" y="304625"/>
                </a:lnTo>
                <a:lnTo>
                  <a:pt x="0" y="304625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1" name="Freeform: Shape 1070">
            <a:extLst>
              <a:ext uri="{FF2B5EF4-FFF2-40B4-BE49-F238E27FC236}">
                <a16:creationId xmlns:a16="http://schemas.microsoft.com/office/drawing/2014/main" id="{DA2220F0-D787-CE53-01E0-A3086BDB18B6}"/>
              </a:ext>
            </a:extLst>
          </p:cNvPr>
          <p:cNvSpPr/>
          <p:nvPr/>
        </p:nvSpPr>
        <p:spPr>
          <a:xfrm>
            <a:off x="7347450" y="8195647"/>
            <a:ext cx="329630" cy="684484"/>
          </a:xfrm>
          <a:custGeom>
            <a:avLst/>
            <a:gdLst>
              <a:gd name="connsiteX0" fmla="*/ 0 w 329630"/>
              <a:gd name="connsiteY0" fmla="*/ 304624 h 684484"/>
              <a:gd name="connsiteX1" fmla="*/ 242930 w 329630"/>
              <a:gd name="connsiteY1" fmla="*/ 0 h 684484"/>
              <a:gd name="connsiteX2" fmla="*/ 329631 w 329630"/>
              <a:gd name="connsiteY2" fmla="*/ 379860 h 684484"/>
              <a:gd name="connsiteX3" fmla="*/ 86700 w 329630"/>
              <a:gd name="connsiteY3" fmla="*/ 684485 h 684484"/>
              <a:gd name="connsiteX4" fmla="*/ 0 w 329630"/>
              <a:gd name="connsiteY4" fmla="*/ 304624 h 684484"/>
              <a:gd name="connsiteX5" fmla="*/ 0 w 329630"/>
              <a:gd name="connsiteY5" fmla="*/ 304624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04624"/>
                </a:moveTo>
                <a:lnTo>
                  <a:pt x="242930" y="0"/>
                </a:lnTo>
                <a:lnTo>
                  <a:pt x="329631" y="379860"/>
                </a:lnTo>
                <a:lnTo>
                  <a:pt x="86700" y="684485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2" name="Freeform: Shape 1071">
            <a:extLst>
              <a:ext uri="{FF2B5EF4-FFF2-40B4-BE49-F238E27FC236}">
                <a16:creationId xmlns:a16="http://schemas.microsoft.com/office/drawing/2014/main" id="{08E8D07B-748E-3316-C61F-26AAE640D196}"/>
              </a:ext>
            </a:extLst>
          </p:cNvPr>
          <p:cNvSpPr/>
          <p:nvPr/>
        </p:nvSpPr>
        <p:spPr>
          <a:xfrm>
            <a:off x="5380243" y="8195647"/>
            <a:ext cx="329630" cy="684484"/>
          </a:xfrm>
          <a:custGeom>
            <a:avLst/>
            <a:gdLst>
              <a:gd name="connsiteX0" fmla="*/ 0 w 329630"/>
              <a:gd name="connsiteY0" fmla="*/ 304624 h 684484"/>
              <a:gd name="connsiteX1" fmla="*/ 242930 w 329630"/>
              <a:gd name="connsiteY1" fmla="*/ 0 h 684484"/>
              <a:gd name="connsiteX2" fmla="*/ 329631 w 329630"/>
              <a:gd name="connsiteY2" fmla="*/ 379860 h 684484"/>
              <a:gd name="connsiteX3" fmla="*/ 86701 w 329630"/>
              <a:gd name="connsiteY3" fmla="*/ 684485 h 684484"/>
              <a:gd name="connsiteX4" fmla="*/ 0 w 329630"/>
              <a:gd name="connsiteY4" fmla="*/ 304624 h 684484"/>
              <a:gd name="connsiteX5" fmla="*/ 0 w 329630"/>
              <a:gd name="connsiteY5" fmla="*/ 304624 h 684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4">
                <a:moveTo>
                  <a:pt x="0" y="304624"/>
                </a:moveTo>
                <a:lnTo>
                  <a:pt x="242930" y="0"/>
                </a:lnTo>
                <a:lnTo>
                  <a:pt x="329631" y="379860"/>
                </a:lnTo>
                <a:lnTo>
                  <a:pt x="86701" y="684485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3" name="Freeform: Shape 1072">
            <a:extLst>
              <a:ext uri="{FF2B5EF4-FFF2-40B4-BE49-F238E27FC236}">
                <a16:creationId xmlns:a16="http://schemas.microsoft.com/office/drawing/2014/main" id="{74A07DD5-BF50-4200-D76A-AC32C38398F9}"/>
              </a:ext>
            </a:extLst>
          </p:cNvPr>
          <p:cNvSpPr/>
          <p:nvPr/>
        </p:nvSpPr>
        <p:spPr>
          <a:xfrm>
            <a:off x="3715966" y="8575508"/>
            <a:ext cx="329630" cy="684485"/>
          </a:xfrm>
          <a:custGeom>
            <a:avLst/>
            <a:gdLst>
              <a:gd name="connsiteX0" fmla="*/ 0 w 329630"/>
              <a:gd name="connsiteY0" fmla="*/ 304624 h 684485"/>
              <a:gd name="connsiteX1" fmla="*/ 242930 w 329630"/>
              <a:gd name="connsiteY1" fmla="*/ 0 h 684485"/>
              <a:gd name="connsiteX2" fmla="*/ 329631 w 329630"/>
              <a:gd name="connsiteY2" fmla="*/ 379860 h 684485"/>
              <a:gd name="connsiteX3" fmla="*/ 86701 w 329630"/>
              <a:gd name="connsiteY3" fmla="*/ 684485 h 684485"/>
              <a:gd name="connsiteX4" fmla="*/ 0 w 329630"/>
              <a:gd name="connsiteY4" fmla="*/ 304624 h 684485"/>
              <a:gd name="connsiteX5" fmla="*/ 0 w 329630"/>
              <a:gd name="connsiteY5" fmla="*/ 304624 h 684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29630" h="684485">
                <a:moveTo>
                  <a:pt x="0" y="304624"/>
                </a:moveTo>
                <a:lnTo>
                  <a:pt x="242930" y="0"/>
                </a:lnTo>
                <a:lnTo>
                  <a:pt x="329631" y="379860"/>
                </a:lnTo>
                <a:lnTo>
                  <a:pt x="86701" y="684485"/>
                </a:lnTo>
                <a:lnTo>
                  <a:pt x="0" y="304624"/>
                </a:lnTo>
                <a:lnTo>
                  <a:pt x="0" y="30462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074" name="Picture 1073" descr="A black text with a plus and a t&#10;&#10;AI-generated content may be incorrect.">
            <a:extLst>
              <a:ext uri="{FF2B5EF4-FFF2-40B4-BE49-F238E27FC236}">
                <a16:creationId xmlns:a16="http://schemas.microsoft.com/office/drawing/2014/main" id="{E7814BA0-313E-BA9D-3DCD-157B5FE107B8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29600" y="7315200"/>
            <a:ext cx="1387588" cy="1828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2298694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8EC0F645-BC97-701D-8DD3-2FB883476F57}"/>
              </a:ext>
            </a:extLst>
          </p:cNvPr>
          <p:cNvSpPr/>
          <p:nvPr/>
        </p:nvSpPr>
        <p:spPr>
          <a:xfrm>
            <a:off x="-187176" y="0"/>
            <a:ext cx="10432752" cy="7772400"/>
          </a:xfrm>
          <a:custGeom>
            <a:avLst/>
            <a:gdLst>
              <a:gd name="connsiteX0" fmla="*/ 0 w 10432752"/>
              <a:gd name="connsiteY0" fmla="*/ 0 h 7772400"/>
              <a:gd name="connsiteX1" fmla="*/ 10432752 w 10432752"/>
              <a:gd name="connsiteY1" fmla="*/ 0 h 7772400"/>
              <a:gd name="connsiteX2" fmla="*/ 10432752 w 10432752"/>
              <a:gd name="connsiteY2" fmla="*/ 7772400 h 7772400"/>
              <a:gd name="connsiteX3" fmla="*/ 0 w 10432752"/>
              <a:gd name="connsiteY3" fmla="*/ 7772400 h 7772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32752" h="7772400">
                <a:moveTo>
                  <a:pt x="0" y="0"/>
                </a:moveTo>
                <a:lnTo>
                  <a:pt x="10432752" y="0"/>
                </a:lnTo>
                <a:lnTo>
                  <a:pt x="10432752" y="7772400"/>
                </a:lnTo>
                <a:lnTo>
                  <a:pt x="0" y="7772400"/>
                </a:lnTo>
                <a:close/>
              </a:path>
            </a:pathLst>
          </a:custGeom>
          <a:solidFill>
            <a:schemeClr val="bg1"/>
          </a:solidFill>
          <a:ln w="13037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EA3EB66D-3153-7EB0-254E-460C5A6D166B}"/>
              </a:ext>
            </a:extLst>
          </p:cNvPr>
          <p:cNvSpPr/>
          <p:nvPr/>
        </p:nvSpPr>
        <p:spPr>
          <a:xfrm>
            <a:off x="5029200" y="3886200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F9B709F3-716A-04CA-9511-C8AB05799593}"/>
              </a:ext>
            </a:extLst>
          </p:cNvPr>
          <p:cNvSpPr/>
          <p:nvPr/>
        </p:nvSpPr>
        <p:spPr>
          <a:xfrm>
            <a:off x="5029200" y="1874257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114B7E93-6271-07B3-C53F-4DF794A91EDA}"/>
              </a:ext>
            </a:extLst>
          </p:cNvPr>
          <p:cNvSpPr/>
          <p:nvPr/>
        </p:nvSpPr>
        <p:spPr>
          <a:xfrm>
            <a:off x="5029200" y="6731516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B3CE18A0-93B3-DD85-2318-E73E6F5FE3BB}"/>
              </a:ext>
            </a:extLst>
          </p:cNvPr>
          <p:cNvSpPr/>
          <p:nvPr/>
        </p:nvSpPr>
        <p:spPr>
          <a:xfrm>
            <a:off x="5029200" y="-971059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74043F0B-22FC-D53F-FB93-6CC7A74E62A5}"/>
              </a:ext>
            </a:extLst>
          </p:cNvPr>
          <p:cNvSpPr/>
          <p:nvPr/>
        </p:nvSpPr>
        <p:spPr>
          <a:xfrm>
            <a:off x="5029200" y="8743459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D5EEDA1D-8B1C-369D-32DA-7D3DDD0C3D86}"/>
              </a:ext>
            </a:extLst>
          </p:cNvPr>
          <p:cNvSpPr/>
          <p:nvPr/>
        </p:nvSpPr>
        <p:spPr>
          <a:xfrm>
            <a:off x="5618484" y="4475484"/>
            <a:ext cx="416687" cy="416687"/>
          </a:xfrm>
          <a:custGeom>
            <a:avLst/>
            <a:gdLst>
              <a:gd name="connsiteX0" fmla="*/ 0 w 416687"/>
              <a:gd name="connsiteY0" fmla="*/ 416687 h 416687"/>
              <a:gd name="connsiteX1" fmla="*/ 0 w 416687"/>
              <a:gd name="connsiteY1" fmla="*/ 0 h 416687"/>
              <a:gd name="connsiteX2" fmla="*/ 416687 w 416687"/>
              <a:gd name="connsiteY2" fmla="*/ 0 h 416687"/>
              <a:gd name="connsiteX3" fmla="*/ 416687 w 416687"/>
              <a:gd name="connsiteY3" fmla="*/ 416687 h 416687"/>
              <a:gd name="connsiteX4" fmla="*/ 0 w 416687"/>
              <a:gd name="connsiteY4" fmla="*/ 416687 h 416687"/>
              <a:gd name="connsiteX5" fmla="*/ 0 w 416687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5C119B87-594F-16C8-AE2D-870B8CC11205}"/>
              </a:ext>
            </a:extLst>
          </p:cNvPr>
          <p:cNvSpPr/>
          <p:nvPr/>
        </p:nvSpPr>
        <p:spPr>
          <a:xfrm>
            <a:off x="5618484" y="2463541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95EAC2AD-7F5F-5B6F-C001-D3F240841911}"/>
              </a:ext>
            </a:extLst>
          </p:cNvPr>
          <p:cNvSpPr/>
          <p:nvPr/>
        </p:nvSpPr>
        <p:spPr>
          <a:xfrm>
            <a:off x="5029200" y="5898143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8CC53443-CFA8-6E62-89DB-8BA17C6BB7C0}"/>
              </a:ext>
            </a:extLst>
          </p:cNvPr>
          <p:cNvSpPr/>
          <p:nvPr/>
        </p:nvSpPr>
        <p:spPr>
          <a:xfrm>
            <a:off x="5029200" y="1040883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B9B0AA22-A197-EE08-678E-C4C91A3DCC53}"/>
              </a:ext>
            </a:extLst>
          </p:cNvPr>
          <p:cNvSpPr/>
          <p:nvPr/>
        </p:nvSpPr>
        <p:spPr>
          <a:xfrm>
            <a:off x="5618484" y="7320800"/>
            <a:ext cx="416687" cy="416687"/>
          </a:xfrm>
          <a:custGeom>
            <a:avLst/>
            <a:gdLst>
              <a:gd name="connsiteX0" fmla="*/ 0 w 416687"/>
              <a:gd name="connsiteY0" fmla="*/ 416688 h 416687"/>
              <a:gd name="connsiteX1" fmla="*/ 0 w 416687"/>
              <a:gd name="connsiteY1" fmla="*/ 0 h 416687"/>
              <a:gd name="connsiteX2" fmla="*/ 416687 w 416687"/>
              <a:gd name="connsiteY2" fmla="*/ 0 h 416687"/>
              <a:gd name="connsiteX3" fmla="*/ 416687 w 416687"/>
              <a:gd name="connsiteY3" fmla="*/ 416688 h 416687"/>
              <a:gd name="connsiteX4" fmla="*/ 0 w 416687"/>
              <a:gd name="connsiteY4" fmla="*/ 416688 h 416687"/>
              <a:gd name="connsiteX5" fmla="*/ 0 w 416687"/>
              <a:gd name="connsiteY5" fmla="*/ 416688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7">
                <a:moveTo>
                  <a:pt x="0" y="416688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8"/>
                </a:lnTo>
                <a:lnTo>
                  <a:pt x="0" y="416688"/>
                </a:lnTo>
                <a:lnTo>
                  <a:pt x="0" y="41668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349A2202-8CB3-6357-A5FF-7DF72BD8A182}"/>
              </a:ext>
            </a:extLst>
          </p:cNvPr>
          <p:cNvSpPr/>
          <p:nvPr/>
        </p:nvSpPr>
        <p:spPr>
          <a:xfrm>
            <a:off x="5323842" y="-676417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2C28DC16-FB29-AB26-2A3C-434B41D5ED83}"/>
              </a:ext>
            </a:extLst>
          </p:cNvPr>
          <p:cNvSpPr/>
          <p:nvPr/>
        </p:nvSpPr>
        <p:spPr>
          <a:xfrm>
            <a:off x="5323842" y="5308858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E865A356-4925-0475-BEDF-BF7F84128E86}"/>
              </a:ext>
            </a:extLst>
          </p:cNvPr>
          <p:cNvSpPr/>
          <p:nvPr/>
        </p:nvSpPr>
        <p:spPr>
          <a:xfrm>
            <a:off x="5323842" y="3296915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3285E858-8A45-B10A-C5F2-295492C5F52F}"/>
              </a:ext>
            </a:extLst>
          </p:cNvPr>
          <p:cNvSpPr/>
          <p:nvPr/>
        </p:nvSpPr>
        <p:spPr>
          <a:xfrm>
            <a:off x="5323842" y="7737488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D227AFB6-BD06-24CE-EA7D-12E1D53A3938}"/>
              </a:ext>
            </a:extLst>
          </p:cNvPr>
          <p:cNvSpPr/>
          <p:nvPr/>
        </p:nvSpPr>
        <p:spPr>
          <a:xfrm>
            <a:off x="5323842" y="451598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19D2277E-FF32-B386-AB45-73C70BAECF31}"/>
              </a:ext>
            </a:extLst>
          </p:cNvPr>
          <p:cNvSpPr/>
          <p:nvPr/>
        </p:nvSpPr>
        <p:spPr>
          <a:xfrm>
            <a:off x="5323842" y="-1560344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E4B6CCC7-6B54-0C75-A6E3-6AC5559A8B7E}"/>
              </a:ext>
            </a:extLst>
          </p:cNvPr>
          <p:cNvSpPr/>
          <p:nvPr/>
        </p:nvSpPr>
        <p:spPr>
          <a:xfrm>
            <a:off x="5323842" y="2168899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D71AC553-54E1-7EF0-F8F1-8C1E13E54E8F}"/>
              </a:ext>
            </a:extLst>
          </p:cNvPr>
          <p:cNvSpPr/>
          <p:nvPr/>
        </p:nvSpPr>
        <p:spPr>
          <a:xfrm>
            <a:off x="5323842" y="4180842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C0E177CC-ACEF-1834-6719-B3D87AD602F4}"/>
              </a:ext>
            </a:extLst>
          </p:cNvPr>
          <p:cNvSpPr/>
          <p:nvPr/>
        </p:nvSpPr>
        <p:spPr>
          <a:xfrm>
            <a:off x="5323842" y="-259730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A14E5466-506A-FD00-E04B-29F4BFCF4664}"/>
              </a:ext>
            </a:extLst>
          </p:cNvPr>
          <p:cNvSpPr/>
          <p:nvPr/>
        </p:nvSpPr>
        <p:spPr>
          <a:xfrm>
            <a:off x="5323842" y="7026158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A84343A1-6A4E-98BC-214C-77BE9D97345A}"/>
              </a:ext>
            </a:extLst>
          </p:cNvPr>
          <p:cNvSpPr/>
          <p:nvPr/>
        </p:nvSpPr>
        <p:spPr>
          <a:xfrm>
            <a:off x="5323842" y="9038101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0C896213-B32B-C446-ECA8-C1BA79C7CA91}"/>
              </a:ext>
            </a:extLst>
          </p:cNvPr>
          <p:cNvSpPr/>
          <p:nvPr/>
        </p:nvSpPr>
        <p:spPr>
          <a:xfrm>
            <a:off x="5618484" y="2880228"/>
            <a:ext cx="416687" cy="416687"/>
          </a:xfrm>
          <a:custGeom>
            <a:avLst/>
            <a:gdLst>
              <a:gd name="connsiteX0" fmla="*/ 0 w 416687"/>
              <a:gd name="connsiteY0" fmla="*/ 416687 h 416687"/>
              <a:gd name="connsiteX1" fmla="*/ 0 w 416687"/>
              <a:gd name="connsiteY1" fmla="*/ 0 h 416687"/>
              <a:gd name="connsiteX2" fmla="*/ 416687 w 416687"/>
              <a:gd name="connsiteY2" fmla="*/ 0 h 416687"/>
              <a:gd name="connsiteX3" fmla="*/ 416687 w 416687"/>
              <a:gd name="connsiteY3" fmla="*/ 416687 h 416687"/>
              <a:gd name="connsiteX4" fmla="*/ 0 w 416687"/>
              <a:gd name="connsiteY4" fmla="*/ 416687 h 416687"/>
              <a:gd name="connsiteX5" fmla="*/ 0 w 416687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27A18C0C-3CA7-94A3-8A56-CC7DB663CC2A}"/>
              </a:ext>
            </a:extLst>
          </p:cNvPr>
          <p:cNvSpPr/>
          <p:nvPr/>
        </p:nvSpPr>
        <p:spPr>
          <a:xfrm>
            <a:off x="5618484" y="4892171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54348A47-4671-218B-C2DC-592DCC0FB812}"/>
              </a:ext>
            </a:extLst>
          </p:cNvPr>
          <p:cNvSpPr/>
          <p:nvPr/>
        </p:nvSpPr>
        <p:spPr>
          <a:xfrm>
            <a:off x="5029200" y="1457570"/>
            <a:ext cx="416686" cy="416687"/>
          </a:xfrm>
          <a:custGeom>
            <a:avLst/>
            <a:gdLst>
              <a:gd name="connsiteX0" fmla="*/ 0 w 416686"/>
              <a:gd name="connsiteY0" fmla="*/ 416687 h 416687"/>
              <a:gd name="connsiteX1" fmla="*/ 0 w 416686"/>
              <a:gd name="connsiteY1" fmla="*/ 0 h 416687"/>
              <a:gd name="connsiteX2" fmla="*/ 416687 w 416686"/>
              <a:gd name="connsiteY2" fmla="*/ 0 h 416687"/>
              <a:gd name="connsiteX3" fmla="*/ 416687 w 416686"/>
              <a:gd name="connsiteY3" fmla="*/ 416687 h 416687"/>
              <a:gd name="connsiteX4" fmla="*/ 0 w 416686"/>
              <a:gd name="connsiteY4" fmla="*/ 416687 h 416687"/>
              <a:gd name="connsiteX5" fmla="*/ 0 w 416686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DC41DFD8-28E8-523F-D0A5-ACB4F6113AC2}"/>
              </a:ext>
            </a:extLst>
          </p:cNvPr>
          <p:cNvSpPr/>
          <p:nvPr/>
        </p:nvSpPr>
        <p:spPr>
          <a:xfrm>
            <a:off x="5029200" y="6314829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641C9FAE-23C3-6BDE-7D0A-E54D97CB4A60}"/>
              </a:ext>
            </a:extLst>
          </p:cNvPr>
          <p:cNvSpPr/>
          <p:nvPr/>
        </p:nvSpPr>
        <p:spPr>
          <a:xfrm>
            <a:off x="5618484" y="34911"/>
            <a:ext cx="416687" cy="416687"/>
          </a:xfrm>
          <a:custGeom>
            <a:avLst/>
            <a:gdLst>
              <a:gd name="connsiteX0" fmla="*/ 0 w 416687"/>
              <a:gd name="connsiteY0" fmla="*/ 416687 h 416687"/>
              <a:gd name="connsiteX1" fmla="*/ 0 w 416687"/>
              <a:gd name="connsiteY1" fmla="*/ 0 h 416687"/>
              <a:gd name="connsiteX2" fmla="*/ 416687 w 416687"/>
              <a:gd name="connsiteY2" fmla="*/ 0 h 416687"/>
              <a:gd name="connsiteX3" fmla="*/ 416687 w 416687"/>
              <a:gd name="connsiteY3" fmla="*/ 416687 h 416687"/>
              <a:gd name="connsiteX4" fmla="*/ 0 w 416687"/>
              <a:gd name="connsiteY4" fmla="*/ 416687 h 416687"/>
              <a:gd name="connsiteX5" fmla="*/ 0 w 416687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0FDC35A3-72F4-6ACE-C629-AB629A85EC9E}"/>
              </a:ext>
            </a:extLst>
          </p:cNvPr>
          <p:cNvSpPr/>
          <p:nvPr/>
        </p:nvSpPr>
        <p:spPr>
          <a:xfrm>
            <a:off x="5323842" y="8032130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9A3BE45B-C575-8314-833E-49594A9F4C9C}"/>
              </a:ext>
            </a:extLst>
          </p:cNvPr>
          <p:cNvSpPr/>
          <p:nvPr/>
        </p:nvSpPr>
        <p:spPr>
          <a:xfrm>
            <a:off x="5029200" y="3591557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1B76A609-3213-8ABF-8847-5550B4A1FCFA}"/>
              </a:ext>
            </a:extLst>
          </p:cNvPr>
          <p:cNvSpPr/>
          <p:nvPr/>
        </p:nvSpPr>
        <p:spPr>
          <a:xfrm>
            <a:off x="5029200" y="5603500"/>
            <a:ext cx="711329" cy="294642"/>
          </a:xfrm>
          <a:custGeom>
            <a:avLst/>
            <a:gdLst>
              <a:gd name="connsiteX0" fmla="*/ 0 w 711329"/>
              <a:gd name="connsiteY0" fmla="*/ 294643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3 h 294642"/>
              <a:gd name="connsiteX4" fmla="*/ 0 w 711329"/>
              <a:gd name="connsiteY4" fmla="*/ 294643 h 294642"/>
              <a:gd name="connsiteX5" fmla="*/ 0 w 711329"/>
              <a:gd name="connsiteY5" fmla="*/ 294643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3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3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C1241E61-66B7-0D33-C975-F0BACDC0E7DD}"/>
              </a:ext>
            </a:extLst>
          </p:cNvPr>
          <p:cNvSpPr/>
          <p:nvPr/>
        </p:nvSpPr>
        <p:spPr>
          <a:xfrm>
            <a:off x="5029200" y="746240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31C97FAE-36D9-7E52-7234-8201A09E80D0}"/>
              </a:ext>
            </a:extLst>
          </p:cNvPr>
          <p:cNvSpPr/>
          <p:nvPr/>
        </p:nvSpPr>
        <p:spPr>
          <a:xfrm>
            <a:off x="5029200" y="8448817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FC5E86F0-3520-A8C0-6233-0FD5DAA57D01}"/>
              </a:ext>
            </a:extLst>
          </p:cNvPr>
          <p:cNvSpPr/>
          <p:nvPr/>
        </p:nvSpPr>
        <p:spPr>
          <a:xfrm>
            <a:off x="5029200" y="-1265701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BF4CC95B-84B3-AE30-0016-308CE6D04D35}"/>
              </a:ext>
            </a:extLst>
          </p:cNvPr>
          <p:cNvSpPr/>
          <p:nvPr/>
        </p:nvSpPr>
        <p:spPr>
          <a:xfrm>
            <a:off x="3606541" y="5308858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DD0AC9A3-ABCF-A920-2DFB-38613931F9BF}"/>
              </a:ext>
            </a:extLst>
          </p:cNvPr>
          <p:cNvSpPr/>
          <p:nvPr/>
        </p:nvSpPr>
        <p:spPr>
          <a:xfrm>
            <a:off x="3606541" y="3296915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FF952BB9-8EDA-147F-AF48-BF58E620C48C}"/>
              </a:ext>
            </a:extLst>
          </p:cNvPr>
          <p:cNvSpPr/>
          <p:nvPr/>
        </p:nvSpPr>
        <p:spPr>
          <a:xfrm>
            <a:off x="3606541" y="8154175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B26DBE32-DE73-5DDA-1185-7463E9764627}"/>
              </a:ext>
            </a:extLst>
          </p:cNvPr>
          <p:cNvSpPr/>
          <p:nvPr/>
        </p:nvSpPr>
        <p:spPr>
          <a:xfrm>
            <a:off x="3606541" y="451598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CBC26543-56B8-86D3-AE87-F20A40CED258}"/>
              </a:ext>
            </a:extLst>
          </p:cNvPr>
          <p:cNvSpPr/>
          <p:nvPr/>
        </p:nvSpPr>
        <p:spPr>
          <a:xfrm>
            <a:off x="3606541" y="-1560344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443680C6-3F02-4F53-9E7E-578FF4451437}"/>
              </a:ext>
            </a:extLst>
          </p:cNvPr>
          <p:cNvSpPr/>
          <p:nvPr/>
        </p:nvSpPr>
        <p:spPr>
          <a:xfrm>
            <a:off x="3606541" y="4475484"/>
            <a:ext cx="416686" cy="416687"/>
          </a:xfrm>
          <a:custGeom>
            <a:avLst/>
            <a:gdLst>
              <a:gd name="connsiteX0" fmla="*/ 0 w 416686"/>
              <a:gd name="connsiteY0" fmla="*/ 416687 h 416687"/>
              <a:gd name="connsiteX1" fmla="*/ 0 w 416686"/>
              <a:gd name="connsiteY1" fmla="*/ 0 h 416687"/>
              <a:gd name="connsiteX2" fmla="*/ 416687 w 416686"/>
              <a:gd name="connsiteY2" fmla="*/ 0 h 416687"/>
              <a:gd name="connsiteX3" fmla="*/ 416687 w 416686"/>
              <a:gd name="connsiteY3" fmla="*/ 416687 h 416687"/>
              <a:gd name="connsiteX4" fmla="*/ 0 w 416686"/>
              <a:gd name="connsiteY4" fmla="*/ 416687 h 416687"/>
              <a:gd name="connsiteX5" fmla="*/ 0 w 416686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E8FD170A-DC90-9E08-3D9D-57197A06CB63}"/>
              </a:ext>
            </a:extLst>
          </p:cNvPr>
          <p:cNvSpPr/>
          <p:nvPr/>
        </p:nvSpPr>
        <p:spPr>
          <a:xfrm>
            <a:off x="3606541" y="2463541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552C9328-8FBC-37A5-474C-88A057B44EE3}"/>
              </a:ext>
            </a:extLst>
          </p:cNvPr>
          <p:cNvSpPr/>
          <p:nvPr/>
        </p:nvSpPr>
        <p:spPr>
          <a:xfrm>
            <a:off x="4195825" y="5898143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A075D376-24C3-CED0-2586-FF754D55CF56}"/>
              </a:ext>
            </a:extLst>
          </p:cNvPr>
          <p:cNvSpPr/>
          <p:nvPr/>
        </p:nvSpPr>
        <p:spPr>
          <a:xfrm>
            <a:off x="3901183" y="746240"/>
            <a:ext cx="416686" cy="416687"/>
          </a:xfrm>
          <a:custGeom>
            <a:avLst/>
            <a:gdLst>
              <a:gd name="connsiteX0" fmla="*/ 0 w 416686"/>
              <a:gd name="connsiteY0" fmla="*/ 416687 h 416687"/>
              <a:gd name="connsiteX1" fmla="*/ 0 w 416686"/>
              <a:gd name="connsiteY1" fmla="*/ 0 h 416687"/>
              <a:gd name="connsiteX2" fmla="*/ 416687 w 416686"/>
              <a:gd name="connsiteY2" fmla="*/ 0 h 416687"/>
              <a:gd name="connsiteX3" fmla="*/ 416687 w 416686"/>
              <a:gd name="connsiteY3" fmla="*/ 416687 h 416687"/>
              <a:gd name="connsiteX4" fmla="*/ 0 w 416686"/>
              <a:gd name="connsiteY4" fmla="*/ 416687 h 416687"/>
              <a:gd name="connsiteX5" fmla="*/ 0 w 416686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FF2FA353-194F-E9CD-FD25-527BA1ACE78C}"/>
              </a:ext>
            </a:extLst>
          </p:cNvPr>
          <p:cNvSpPr/>
          <p:nvPr/>
        </p:nvSpPr>
        <p:spPr>
          <a:xfrm>
            <a:off x="3606541" y="7320800"/>
            <a:ext cx="416686" cy="416687"/>
          </a:xfrm>
          <a:custGeom>
            <a:avLst/>
            <a:gdLst>
              <a:gd name="connsiteX0" fmla="*/ 0 w 416686"/>
              <a:gd name="connsiteY0" fmla="*/ 416688 h 416687"/>
              <a:gd name="connsiteX1" fmla="*/ 0 w 416686"/>
              <a:gd name="connsiteY1" fmla="*/ 0 h 416687"/>
              <a:gd name="connsiteX2" fmla="*/ 416687 w 416686"/>
              <a:gd name="connsiteY2" fmla="*/ 0 h 416687"/>
              <a:gd name="connsiteX3" fmla="*/ 416687 w 416686"/>
              <a:gd name="connsiteY3" fmla="*/ 416688 h 416687"/>
              <a:gd name="connsiteX4" fmla="*/ 0 w 416686"/>
              <a:gd name="connsiteY4" fmla="*/ 416688 h 416687"/>
              <a:gd name="connsiteX5" fmla="*/ 0 w 416686"/>
              <a:gd name="connsiteY5" fmla="*/ 416688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7">
                <a:moveTo>
                  <a:pt x="0" y="416688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8"/>
                </a:lnTo>
                <a:lnTo>
                  <a:pt x="0" y="416688"/>
                </a:lnTo>
                <a:lnTo>
                  <a:pt x="0" y="41668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2B5D5544-0BE2-14E9-BE58-06A81C4A63EC}"/>
              </a:ext>
            </a:extLst>
          </p:cNvPr>
          <p:cNvSpPr/>
          <p:nvPr/>
        </p:nvSpPr>
        <p:spPr>
          <a:xfrm>
            <a:off x="3606541" y="-381775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8C83B961-48E6-C171-3995-619F93CE6B9C}"/>
              </a:ext>
            </a:extLst>
          </p:cNvPr>
          <p:cNvSpPr/>
          <p:nvPr/>
        </p:nvSpPr>
        <p:spPr>
          <a:xfrm>
            <a:off x="3901183" y="3886200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0ABF7202-9856-52F0-4ADC-20EAB670E6C2}"/>
              </a:ext>
            </a:extLst>
          </p:cNvPr>
          <p:cNvSpPr/>
          <p:nvPr/>
        </p:nvSpPr>
        <p:spPr>
          <a:xfrm>
            <a:off x="3901183" y="1874257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62723E50-359D-A0AE-1F1F-3A410E0B41E4}"/>
              </a:ext>
            </a:extLst>
          </p:cNvPr>
          <p:cNvSpPr/>
          <p:nvPr/>
        </p:nvSpPr>
        <p:spPr>
          <a:xfrm>
            <a:off x="3901183" y="6314829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7237E482-6C45-54E5-1ECB-045ECE270DA2}"/>
              </a:ext>
            </a:extLst>
          </p:cNvPr>
          <p:cNvSpPr/>
          <p:nvPr/>
        </p:nvSpPr>
        <p:spPr>
          <a:xfrm>
            <a:off x="3901183" y="-971059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0CCAF7D5-466D-D3A6-D09C-E0EF7CA8774C}"/>
              </a:ext>
            </a:extLst>
          </p:cNvPr>
          <p:cNvSpPr/>
          <p:nvPr/>
        </p:nvSpPr>
        <p:spPr>
          <a:xfrm>
            <a:off x="3901183" y="8743459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94F8667B-ECA8-1DE0-8896-EAD111BAB973}"/>
              </a:ext>
            </a:extLst>
          </p:cNvPr>
          <p:cNvSpPr/>
          <p:nvPr/>
        </p:nvSpPr>
        <p:spPr>
          <a:xfrm>
            <a:off x="3901183" y="3591557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AC497FC9-A474-4DF0-ED06-27D650A59375}"/>
              </a:ext>
            </a:extLst>
          </p:cNvPr>
          <p:cNvSpPr/>
          <p:nvPr/>
        </p:nvSpPr>
        <p:spPr>
          <a:xfrm>
            <a:off x="3901183" y="5603500"/>
            <a:ext cx="711329" cy="294642"/>
          </a:xfrm>
          <a:custGeom>
            <a:avLst/>
            <a:gdLst>
              <a:gd name="connsiteX0" fmla="*/ 294642 w 711329"/>
              <a:gd name="connsiteY0" fmla="*/ 294643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3 h 294642"/>
              <a:gd name="connsiteX4" fmla="*/ 294642 w 711329"/>
              <a:gd name="connsiteY4" fmla="*/ 294643 h 294642"/>
              <a:gd name="connsiteX5" fmla="*/ 294642 w 711329"/>
              <a:gd name="connsiteY5" fmla="*/ 294643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3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3"/>
                </a:lnTo>
                <a:lnTo>
                  <a:pt x="294642" y="294643"/>
                </a:lnTo>
                <a:lnTo>
                  <a:pt x="294642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E8AB4F5D-1DD6-EF72-93F7-8EE8B6D5BE0E}"/>
              </a:ext>
            </a:extLst>
          </p:cNvPr>
          <p:cNvSpPr/>
          <p:nvPr/>
        </p:nvSpPr>
        <p:spPr>
          <a:xfrm>
            <a:off x="3901183" y="1162928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B56C75FC-F2D9-BAFF-3E64-73083AA1259F}"/>
              </a:ext>
            </a:extLst>
          </p:cNvPr>
          <p:cNvSpPr/>
          <p:nvPr/>
        </p:nvSpPr>
        <p:spPr>
          <a:xfrm>
            <a:off x="3901183" y="8448817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5D15695F-9ED9-6FCF-EBC1-6611D9B443C6}"/>
              </a:ext>
            </a:extLst>
          </p:cNvPr>
          <p:cNvSpPr/>
          <p:nvPr/>
        </p:nvSpPr>
        <p:spPr>
          <a:xfrm>
            <a:off x="3901183" y="-1265701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64DA850E-C577-1978-822D-9D7B12BEBE10}"/>
              </a:ext>
            </a:extLst>
          </p:cNvPr>
          <p:cNvSpPr/>
          <p:nvPr/>
        </p:nvSpPr>
        <p:spPr>
          <a:xfrm>
            <a:off x="3606541" y="2880228"/>
            <a:ext cx="416686" cy="416687"/>
          </a:xfrm>
          <a:custGeom>
            <a:avLst/>
            <a:gdLst>
              <a:gd name="connsiteX0" fmla="*/ 0 w 416686"/>
              <a:gd name="connsiteY0" fmla="*/ 416687 h 416687"/>
              <a:gd name="connsiteX1" fmla="*/ 0 w 416686"/>
              <a:gd name="connsiteY1" fmla="*/ 0 h 416687"/>
              <a:gd name="connsiteX2" fmla="*/ 416687 w 416686"/>
              <a:gd name="connsiteY2" fmla="*/ 0 h 416687"/>
              <a:gd name="connsiteX3" fmla="*/ 416687 w 416686"/>
              <a:gd name="connsiteY3" fmla="*/ 416687 h 416687"/>
              <a:gd name="connsiteX4" fmla="*/ 0 w 416686"/>
              <a:gd name="connsiteY4" fmla="*/ 416687 h 416687"/>
              <a:gd name="connsiteX5" fmla="*/ 0 w 416686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E1C2552A-E287-21DD-EF4A-2A9757B2FFD6}"/>
              </a:ext>
            </a:extLst>
          </p:cNvPr>
          <p:cNvSpPr/>
          <p:nvPr/>
        </p:nvSpPr>
        <p:spPr>
          <a:xfrm>
            <a:off x="3606541" y="4892171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53B95596-E707-E70E-4C0F-3D1467A7C3A5}"/>
              </a:ext>
            </a:extLst>
          </p:cNvPr>
          <p:cNvSpPr/>
          <p:nvPr/>
        </p:nvSpPr>
        <p:spPr>
          <a:xfrm>
            <a:off x="4195825" y="1457570"/>
            <a:ext cx="416687" cy="416687"/>
          </a:xfrm>
          <a:custGeom>
            <a:avLst/>
            <a:gdLst>
              <a:gd name="connsiteX0" fmla="*/ 0 w 416687"/>
              <a:gd name="connsiteY0" fmla="*/ 416687 h 416687"/>
              <a:gd name="connsiteX1" fmla="*/ 0 w 416687"/>
              <a:gd name="connsiteY1" fmla="*/ 0 h 416687"/>
              <a:gd name="connsiteX2" fmla="*/ 416687 w 416687"/>
              <a:gd name="connsiteY2" fmla="*/ 0 h 416687"/>
              <a:gd name="connsiteX3" fmla="*/ 416687 w 416687"/>
              <a:gd name="connsiteY3" fmla="*/ 416687 h 416687"/>
              <a:gd name="connsiteX4" fmla="*/ 0 w 416687"/>
              <a:gd name="connsiteY4" fmla="*/ 416687 h 416687"/>
              <a:gd name="connsiteX5" fmla="*/ 0 w 416687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DDA0C1D5-2BBD-A716-D2F0-C689050268D6}"/>
              </a:ext>
            </a:extLst>
          </p:cNvPr>
          <p:cNvSpPr/>
          <p:nvPr/>
        </p:nvSpPr>
        <p:spPr>
          <a:xfrm>
            <a:off x="3901183" y="6609471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14316E70-8048-C124-7D1C-AA31239A6970}"/>
              </a:ext>
            </a:extLst>
          </p:cNvPr>
          <p:cNvSpPr/>
          <p:nvPr/>
        </p:nvSpPr>
        <p:spPr>
          <a:xfrm>
            <a:off x="3606541" y="34911"/>
            <a:ext cx="416686" cy="416687"/>
          </a:xfrm>
          <a:custGeom>
            <a:avLst/>
            <a:gdLst>
              <a:gd name="connsiteX0" fmla="*/ 0 w 416686"/>
              <a:gd name="connsiteY0" fmla="*/ 416687 h 416687"/>
              <a:gd name="connsiteX1" fmla="*/ 0 w 416686"/>
              <a:gd name="connsiteY1" fmla="*/ 0 h 416687"/>
              <a:gd name="connsiteX2" fmla="*/ 416687 w 416686"/>
              <a:gd name="connsiteY2" fmla="*/ 0 h 416687"/>
              <a:gd name="connsiteX3" fmla="*/ 416687 w 416686"/>
              <a:gd name="connsiteY3" fmla="*/ 416687 h 416687"/>
              <a:gd name="connsiteX4" fmla="*/ 0 w 416686"/>
              <a:gd name="connsiteY4" fmla="*/ 416687 h 416687"/>
              <a:gd name="connsiteX5" fmla="*/ 0 w 416686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21F1EBB0-D38A-2AAD-72C1-EA04B33DFB6E}"/>
              </a:ext>
            </a:extLst>
          </p:cNvPr>
          <p:cNvSpPr/>
          <p:nvPr/>
        </p:nvSpPr>
        <p:spPr>
          <a:xfrm>
            <a:off x="3606541" y="7737488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D345D76E-0446-6000-78D6-0AA4F4F3BDAB}"/>
              </a:ext>
            </a:extLst>
          </p:cNvPr>
          <p:cNvSpPr/>
          <p:nvPr/>
        </p:nvSpPr>
        <p:spPr>
          <a:xfrm>
            <a:off x="3606541" y="2168899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1AFA804E-BD7D-E6B5-A50A-72ACE6E9356A}"/>
              </a:ext>
            </a:extLst>
          </p:cNvPr>
          <p:cNvSpPr/>
          <p:nvPr/>
        </p:nvSpPr>
        <p:spPr>
          <a:xfrm>
            <a:off x="3606541" y="4180842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CFFA7460-53B7-82AE-070D-F0E835016397}"/>
              </a:ext>
            </a:extLst>
          </p:cNvPr>
          <p:cNvSpPr/>
          <p:nvPr/>
        </p:nvSpPr>
        <p:spPr>
          <a:xfrm>
            <a:off x="3606541" y="-676417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E3FD5FA5-F610-CB19-9730-AC4165B35793}"/>
              </a:ext>
            </a:extLst>
          </p:cNvPr>
          <p:cNvSpPr/>
          <p:nvPr/>
        </p:nvSpPr>
        <p:spPr>
          <a:xfrm>
            <a:off x="3606541" y="7026158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88AA6BE4-D591-5C17-7FD3-38DBD07216C6}"/>
              </a:ext>
            </a:extLst>
          </p:cNvPr>
          <p:cNvSpPr/>
          <p:nvPr/>
        </p:nvSpPr>
        <p:spPr>
          <a:xfrm>
            <a:off x="3606541" y="9038101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C132C563-8707-87D4-EFD5-EAB1D7D131E9}"/>
              </a:ext>
            </a:extLst>
          </p:cNvPr>
          <p:cNvSpPr/>
          <p:nvPr/>
        </p:nvSpPr>
        <p:spPr>
          <a:xfrm>
            <a:off x="7041143" y="1874257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C8C13BEE-3291-92D3-42B8-5240E0ABCE15}"/>
              </a:ext>
            </a:extLst>
          </p:cNvPr>
          <p:cNvSpPr/>
          <p:nvPr/>
        </p:nvSpPr>
        <p:spPr>
          <a:xfrm>
            <a:off x="7041143" y="-137685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92B224F0-D6BD-B5D5-9E9B-F9122670B76C}"/>
              </a:ext>
            </a:extLst>
          </p:cNvPr>
          <p:cNvSpPr/>
          <p:nvPr/>
        </p:nvSpPr>
        <p:spPr>
          <a:xfrm>
            <a:off x="7041143" y="4719574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FDB7F9B5-7293-CE6E-D659-1593E8CCD6FC}"/>
              </a:ext>
            </a:extLst>
          </p:cNvPr>
          <p:cNvSpPr/>
          <p:nvPr/>
        </p:nvSpPr>
        <p:spPr>
          <a:xfrm>
            <a:off x="7041143" y="6731516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D0FCC118-ADBA-4F27-03E8-4E8C09C22597}"/>
              </a:ext>
            </a:extLst>
          </p:cNvPr>
          <p:cNvSpPr/>
          <p:nvPr/>
        </p:nvSpPr>
        <p:spPr>
          <a:xfrm>
            <a:off x="7041143" y="3886200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" name="Freeform: Shape 76">
            <a:extLst>
              <a:ext uri="{FF2B5EF4-FFF2-40B4-BE49-F238E27FC236}">
                <a16:creationId xmlns:a16="http://schemas.microsoft.com/office/drawing/2014/main" id="{2544B23E-5573-7B9E-C89D-EF0BB4AC8552}"/>
              </a:ext>
            </a:extLst>
          </p:cNvPr>
          <p:cNvSpPr/>
          <p:nvPr/>
        </p:nvSpPr>
        <p:spPr>
          <a:xfrm>
            <a:off x="7041143" y="3052825"/>
            <a:ext cx="416686" cy="416687"/>
          </a:xfrm>
          <a:custGeom>
            <a:avLst/>
            <a:gdLst>
              <a:gd name="connsiteX0" fmla="*/ 0 w 416686"/>
              <a:gd name="connsiteY0" fmla="*/ 416687 h 416687"/>
              <a:gd name="connsiteX1" fmla="*/ 0 w 416686"/>
              <a:gd name="connsiteY1" fmla="*/ 0 h 416687"/>
              <a:gd name="connsiteX2" fmla="*/ 416687 w 416686"/>
              <a:gd name="connsiteY2" fmla="*/ 0 h 416687"/>
              <a:gd name="connsiteX3" fmla="*/ 416687 w 416686"/>
              <a:gd name="connsiteY3" fmla="*/ 416687 h 416687"/>
              <a:gd name="connsiteX4" fmla="*/ 0 w 416686"/>
              <a:gd name="connsiteY4" fmla="*/ 416687 h 416687"/>
              <a:gd name="connsiteX5" fmla="*/ 0 w 416686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973A457A-4BF9-A225-5134-65F9442FB90F}"/>
              </a:ext>
            </a:extLst>
          </p:cNvPr>
          <p:cNvSpPr/>
          <p:nvPr/>
        </p:nvSpPr>
        <p:spPr>
          <a:xfrm>
            <a:off x="7041143" y="5898143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286724ED-5C43-56F1-79F2-E65B6D0E81D0}"/>
              </a:ext>
            </a:extLst>
          </p:cNvPr>
          <p:cNvSpPr/>
          <p:nvPr/>
        </p:nvSpPr>
        <p:spPr>
          <a:xfrm>
            <a:off x="7041143" y="1040883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BA9E6017-A7A8-F0AF-AB40-82D4E415A644}"/>
              </a:ext>
            </a:extLst>
          </p:cNvPr>
          <p:cNvSpPr/>
          <p:nvPr/>
        </p:nvSpPr>
        <p:spPr>
          <a:xfrm>
            <a:off x="7041143" y="7910086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921760CF-B2A1-19DC-2EEF-03541070080D}"/>
              </a:ext>
            </a:extLst>
          </p:cNvPr>
          <p:cNvSpPr/>
          <p:nvPr/>
        </p:nvSpPr>
        <p:spPr>
          <a:xfrm>
            <a:off x="7041143" y="-971059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CA849908-DE40-1F46-C979-2E04DA818C22}"/>
              </a:ext>
            </a:extLst>
          </p:cNvPr>
          <p:cNvSpPr/>
          <p:nvPr/>
        </p:nvSpPr>
        <p:spPr>
          <a:xfrm>
            <a:off x="7041143" y="7026158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" name="Freeform: Shape 82">
            <a:extLst>
              <a:ext uri="{FF2B5EF4-FFF2-40B4-BE49-F238E27FC236}">
                <a16:creationId xmlns:a16="http://schemas.microsoft.com/office/drawing/2014/main" id="{C04EA7A0-6772-8DA9-52FA-3997182F6CA8}"/>
              </a:ext>
            </a:extLst>
          </p:cNvPr>
          <p:cNvSpPr/>
          <p:nvPr/>
        </p:nvSpPr>
        <p:spPr>
          <a:xfrm>
            <a:off x="7041143" y="5014216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" name="Freeform: Shape 83">
            <a:extLst>
              <a:ext uri="{FF2B5EF4-FFF2-40B4-BE49-F238E27FC236}">
                <a16:creationId xmlns:a16="http://schemas.microsoft.com/office/drawing/2014/main" id="{A379B907-2106-8BE4-BCEB-A739E610ED8D}"/>
              </a:ext>
            </a:extLst>
          </p:cNvPr>
          <p:cNvSpPr/>
          <p:nvPr/>
        </p:nvSpPr>
        <p:spPr>
          <a:xfrm>
            <a:off x="7041143" y="2168899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452B6831-381B-6CD5-63F7-9A2729B900DA}"/>
              </a:ext>
            </a:extLst>
          </p:cNvPr>
          <p:cNvSpPr/>
          <p:nvPr/>
        </p:nvSpPr>
        <p:spPr>
          <a:xfrm>
            <a:off x="7041143" y="156956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7DED581A-B768-40AF-EE0A-9C1D5A9D94FF}"/>
              </a:ext>
            </a:extLst>
          </p:cNvPr>
          <p:cNvSpPr/>
          <p:nvPr/>
        </p:nvSpPr>
        <p:spPr>
          <a:xfrm>
            <a:off x="7041143" y="451598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" name="Freeform: Shape 86">
            <a:extLst>
              <a:ext uri="{FF2B5EF4-FFF2-40B4-BE49-F238E27FC236}">
                <a16:creationId xmlns:a16="http://schemas.microsoft.com/office/drawing/2014/main" id="{1C6C849E-2367-893B-A147-342A9D3460A5}"/>
              </a:ext>
            </a:extLst>
          </p:cNvPr>
          <p:cNvSpPr/>
          <p:nvPr/>
        </p:nvSpPr>
        <p:spPr>
          <a:xfrm>
            <a:off x="7041143" y="2463541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" name="Freeform: Shape 87">
            <a:extLst>
              <a:ext uri="{FF2B5EF4-FFF2-40B4-BE49-F238E27FC236}">
                <a16:creationId xmlns:a16="http://schemas.microsoft.com/office/drawing/2014/main" id="{2AE6D4FE-E33B-EEA8-DB62-CE49E84F8D91}"/>
              </a:ext>
            </a:extLst>
          </p:cNvPr>
          <p:cNvSpPr/>
          <p:nvPr/>
        </p:nvSpPr>
        <p:spPr>
          <a:xfrm>
            <a:off x="7041143" y="5308858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" name="Freeform: Shape 88">
            <a:extLst>
              <a:ext uri="{FF2B5EF4-FFF2-40B4-BE49-F238E27FC236}">
                <a16:creationId xmlns:a16="http://schemas.microsoft.com/office/drawing/2014/main" id="{C521B4C2-A885-B0ED-299E-17CD8DAC0946}"/>
              </a:ext>
            </a:extLst>
          </p:cNvPr>
          <p:cNvSpPr/>
          <p:nvPr/>
        </p:nvSpPr>
        <p:spPr>
          <a:xfrm>
            <a:off x="7041143" y="7320800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12C7A1BC-68F2-55E3-D27A-E3C1988CE804}"/>
              </a:ext>
            </a:extLst>
          </p:cNvPr>
          <p:cNvSpPr/>
          <p:nvPr/>
        </p:nvSpPr>
        <p:spPr>
          <a:xfrm>
            <a:off x="7041143" y="3469513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853FA6DF-9E3A-6E1D-E080-D5FE6F02FC7B}"/>
              </a:ext>
            </a:extLst>
          </p:cNvPr>
          <p:cNvSpPr/>
          <p:nvPr/>
        </p:nvSpPr>
        <p:spPr>
          <a:xfrm>
            <a:off x="7041143" y="4302886"/>
            <a:ext cx="416686" cy="416687"/>
          </a:xfrm>
          <a:custGeom>
            <a:avLst/>
            <a:gdLst>
              <a:gd name="connsiteX0" fmla="*/ 0 w 416686"/>
              <a:gd name="connsiteY0" fmla="*/ 416687 h 416687"/>
              <a:gd name="connsiteX1" fmla="*/ 0 w 416686"/>
              <a:gd name="connsiteY1" fmla="*/ 0 h 416687"/>
              <a:gd name="connsiteX2" fmla="*/ 416687 w 416686"/>
              <a:gd name="connsiteY2" fmla="*/ 0 h 416687"/>
              <a:gd name="connsiteX3" fmla="*/ 416687 w 416686"/>
              <a:gd name="connsiteY3" fmla="*/ 416687 h 416687"/>
              <a:gd name="connsiteX4" fmla="*/ 0 w 416686"/>
              <a:gd name="connsiteY4" fmla="*/ 416687 h 416687"/>
              <a:gd name="connsiteX5" fmla="*/ 0 w 416686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" name="Freeform: Shape 91">
            <a:extLst>
              <a:ext uri="{FF2B5EF4-FFF2-40B4-BE49-F238E27FC236}">
                <a16:creationId xmlns:a16="http://schemas.microsoft.com/office/drawing/2014/main" id="{0E0D347C-BFF7-A0EB-B5DA-A7005DFD8DBF}"/>
              </a:ext>
            </a:extLst>
          </p:cNvPr>
          <p:cNvSpPr/>
          <p:nvPr/>
        </p:nvSpPr>
        <p:spPr>
          <a:xfrm>
            <a:off x="7041143" y="1457570"/>
            <a:ext cx="416686" cy="416687"/>
          </a:xfrm>
          <a:custGeom>
            <a:avLst/>
            <a:gdLst>
              <a:gd name="connsiteX0" fmla="*/ 0 w 416686"/>
              <a:gd name="connsiteY0" fmla="*/ 416687 h 416687"/>
              <a:gd name="connsiteX1" fmla="*/ 0 w 416686"/>
              <a:gd name="connsiteY1" fmla="*/ 0 h 416687"/>
              <a:gd name="connsiteX2" fmla="*/ 416687 w 416686"/>
              <a:gd name="connsiteY2" fmla="*/ 0 h 416687"/>
              <a:gd name="connsiteX3" fmla="*/ 416687 w 416686"/>
              <a:gd name="connsiteY3" fmla="*/ 416687 h 416687"/>
              <a:gd name="connsiteX4" fmla="*/ 0 w 416686"/>
              <a:gd name="connsiteY4" fmla="*/ 416687 h 416687"/>
              <a:gd name="connsiteX5" fmla="*/ 0 w 416686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" name="Freeform: Shape 92">
            <a:extLst>
              <a:ext uri="{FF2B5EF4-FFF2-40B4-BE49-F238E27FC236}">
                <a16:creationId xmlns:a16="http://schemas.microsoft.com/office/drawing/2014/main" id="{B3DA7BF2-2446-DFF3-D735-AB6E88F69F13}"/>
              </a:ext>
            </a:extLst>
          </p:cNvPr>
          <p:cNvSpPr/>
          <p:nvPr/>
        </p:nvSpPr>
        <p:spPr>
          <a:xfrm>
            <a:off x="7041143" y="6314829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" name="Freeform: Shape 93">
            <a:extLst>
              <a:ext uri="{FF2B5EF4-FFF2-40B4-BE49-F238E27FC236}">
                <a16:creationId xmlns:a16="http://schemas.microsoft.com/office/drawing/2014/main" id="{4A781DC3-08A7-194D-B3CC-5F744A5D0E22}"/>
              </a:ext>
            </a:extLst>
          </p:cNvPr>
          <p:cNvSpPr/>
          <p:nvPr/>
        </p:nvSpPr>
        <p:spPr>
          <a:xfrm>
            <a:off x="7041143" y="-554372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" name="Freeform: Shape 94">
            <a:extLst>
              <a:ext uri="{FF2B5EF4-FFF2-40B4-BE49-F238E27FC236}">
                <a16:creationId xmlns:a16="http://schemas.microsoft.com/office/drawing/2014/main" id="{1AA84577-85BD-6A7A-2463-E3288E574145}"/>
              </a:ext>
            </a:extLst>
          </p:cNvPr>
          <p:cNvSpPr/>
          <p:nvPr/>
        </p:nvSpPr>
        <p:spPr>
          <a:xfrm>
            <a:off x="7041143" y="8326772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" name="Freeform: Shape 95">
            <a:extLst>
              <a:ext uri="{FF2B5EF4-FFF2-40B4-BE49-F238E27FC236}">
                <a16:creationId xmlns:a16="http://schemas.microsoft.com/office/drawing/2014/main" id="{F5259274-FF13-B33B-1BB3-18D8DDDE10C3}"/>
              </a:ext>
            </a:extLst>
          </p:cNvPr>
          <p:cNvSpPr/>
          <p:nvPr/>
        </p:nvSpPr>
        <p:spPr>
          <a:xfrm>
            <a:off x="7041143" y="5603500"/>
            <a:ext cx="711328" cy="294642"/>
          </a:xfrm>
          <a:custGeom>
            <a:avLst/>
            <a:gdLst>
              <a:gd name="connsiteX0" fmla="*/ 0 w 711328"/>
              <a:gd name="connsiteY0" fmla="*/ 294643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3 h 294642"/>
              <a:gd name="connsiteX4" fmla="*/ 0 w 711328"/>
              <a:gd name="connsiteY4" fmla="*/ 294643 h 294642"/>
              <a:gd name="connsiteX5" fmla="*/ 0 w 711328"/>
              <a:gd name="connsiteY5" fmla="*/ 294643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3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3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" name="Freeform: Shape 96">
            <a:extLst>
              <a:ext uri="{FF2B5EF4-FFF2-40B4-BE49-F238E27FC236}">
                <a16:creationId xmlns:a16="http://schemas.microsoft.com/office/drawing/2014/main" id="{25E729E4-690D-3B51-6672-DD01B7723268}"/>
              </a:ext>
            </a:extLst>
          </p:cNvPr>
          <p:cNvSpPr/>
          <p:nvPr/>
        </p:nvSpPr>
        <p:spPr>
          <a:xfrm>
            <a:off x="7041143" y="7615443"/>
            <a:ext cx="711328" cy="294642"/>
          </a:xfrm>
          <a:custGeom>
            <a:avLst/>
            <a:gdLst>
              <a:gd name="connsiteX0" fmla="*/ 0 w 711328"/>
              <a:gd name="connsiteY0" fmla="*/ 294643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3 h 294642"/>
              <a:gd name="connsiteX4" fmla="*/ 0 w 711328"/>
              <a:gd name="connsiteY4" fmla="*/ 294643 h 294642"/>
              <a:gd name="connsiteX5" fmla="*/ 0 w 711328"/>
              <a:gd name="connsiteY5" fmla="*/ 294643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3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3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" name="Freeform: Shape 97">
            <a:extLst>
              <a:ext uri="{FF2B5EF4-FFF2-40B4-BE49-F238E27FC236}">
                <a16:creationId xmlns:a16="http://schemas.microsoft.com/office/drawing/2014/main" id="{D50862A5-C4C2-2985-5F86-7C82168788C0}"/>
              </a:ext>
            </a:extLst>
          </p:cNvPr>
          <p:cNvSpPr/>
          <p:nvPr/>
        </p:nvSpPr>
        <p:spPr>
          <a:xfrm>
            <a:off x="7041143" y="2758183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" name="Freeform: Shape 98">
            <a:extLst>
              <a:ext uri="{FF2B5EF4-FFF2-40B4-BE49-F238E27FC236}">
                <a16:creationId xmlns:a16="http://schemas.microsoft.com/office/drawing/2014/main" id="{C708741E-C6B1-FC3E-EFB0-070D68DB7768}"/>
              </a:ext>
            </a:extLst>
          </p:cNvPr>
          <p:cNvSpPr/>
          <p:nvPr/>
        </p:nvSpPr>
        <p:spPr>
          <a:xfrm>
            <a:off x="7041143" y="746240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id="{16CF9F25-DB77-1910-2D08-82581FD39AD6}"/>
              </a:ext>
            </a:extLst>
          </p:cNvPr>
          <p:cNvSpPr/>
          <p:nvPr/>
        </p:nvSpPr>
        <p:spPr>
          <a:xfrm>
            <a:off x="1594598" y="7320800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BB8AA4F4-C1FA-6347-E4EA-BA44461F77FB}"/>
              </a:ext>
            </a:extLst>
          </p:cNvPr>
          <p:cNvSpPr/>
          <p:nvPr/>
        </p:nvSpPr>
        <p:spPr>
          <a:xfrm>
            <a:off x="1594598" y="5308858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" name="Freeform: Shape 101">
            <a:extLst>
              <a:ext uri="{FF2B5EF4-FFF2-40B4-BE49-F238E27FC236}">
                <a16:creationId xmlns:a16="http://schemas.microsoft.com/office/drawing/2014/main" id="{B7301FA5-1277-8937-5C82-80BA93729DF3}"/>
              </a:ext>
            </a:extLst>
          </p:cNvPr>
          <p:cNvSpPr/>
          <p:nvPr/>
        </p:nvSpPr>
        <p:spPr>
          <a:xfrm>
            <a:off x="1594598" y="2463541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" name="Freeform: Shape 102">
            <a:extLst>
              <a:ext uri="{FF2B5EF4-FFF2-40B4-BE49-F238E27FC236}">
                <a16:creationId xmlns:a16="http://schemas.microsoft.com/office/drawing/2014/main" id="{AD80F16F-337B-4ADA-8162-CBC8ED39E419}"/>
              </a:ext>
            </a:extLst>
          </p:cNvPr>
          <p:cNvSpPr/>
          <p:nvPr/>
        </p:nvSpPr>
        <p:spPr>
          <a:xfrm>
            <a:off x="1594598" y="451598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" name="Freeform: Shape 103">
            <a:extLst>
              <a:ext uri="{FF2B5EF4-FFF2-40B4-BE49-F238E27FC236}">
                <a16:creationId xmlns:a16="http://schemas.microsoft.com/office/drawing/2014/main" id="{CA68FD44-B041-42A4-4C38-BAB81A6D330B}"/>
              </a:ext>
            </a:extLst>
          </p:cNvPr>
          <p:cNvSpPr/>
          <p:nvPr/>
        </p:nvSpPr>
        <p:spPr>
          <a:xfrm>
            <a:off x="2183883" y="3886200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id="{D02647D7-72ED-9614-D8CE-6C420E836DE2}"/>
              </a:ext>
            </a:extLst>
          </p:cNvPr>
          <p:cNvSpPr/>
          <p:nvPr/>
        </p:nvSpPr>
        <p:spPr>
          <a:xfrm>
            <a:off x="1889240" y="2758183"/>
            <a:ext cx="416687" cy="416687"/>
          </a:xfrm>
          <a:custGeom>
            <a:avLst/>
            <a:gdLst>
              <a:gd name="connsiteX0" fmla="*/ 0 w 416687"/>
              <a:gd name="connsiteY0" fmla="*/ 416687 h 416687"/>
              <a:gd name="connsiteX1" fmla="*/ 0 w 416687"/>
              <a:gd name="connsiteY1" fmla="*/ 0 h 416687"/>
              <a:gd name="connsiteX2" fmla="*/ 416687 w 416687"/>
              <a:gd name="connsiteY2" fmla="*/ 0 h 416687"/>
              <a:gd name="connsiteX3" fmla="*/ 416687 w 416687"/>
              <a:gd name="connsiteY3" fmla="*/ 416687 h 416687"/>
              <a:gd name="connsiteX4" fmla="*/ 0 w 416687"/>
              <a:gd name="connsiteY4" fmla="*/ 416687 h 416687"/>
              <a:gd name="connsiteX5" fmla="*/ 0 w 416687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" name="Freeform: Shape 105">
            <a:extLst>
              <a:ext uri="{FF2B5EF4-FFF2-40B4-BE49-F238E27FC236}">
                <a16:creationId xmlns:a16="http://schemas.microsoft.com/office/drawing/2014/main" id="{B3296403-A825-74C1-3866-80727481EC2E}"/>
              </a:ext>
            </a:extLst>
          </p:cNvPr>
          <p:cNvSpPr/>
          <p:nvPr/>
        </p:nvSpPr>
        <p:spPr>
          <a:xfrm>
            <a:off x="2183883" y="5898143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" name="Freeform: Shape 106">
            <a:extLst>
              <a:ext uri="{FF2B5EF4-FFF2-40B4-BE49-F238E27FC236}">
                <a16:creationId xmlns:a16="http://schemas.microsoft.com/office/drawing/2014/main" id="{3BAFC357-9142-B1D1-1DB3-305D098BC9E1}"/>
              </a:ext>
            </a:extLst>
          </p:cNvPr>
          <p:cNvSpPr/>
          <p:nvPr/>
        </p:nvSpPr>
        <p:spPr>
          <a:xfrm>
            <a:off x="2183883" y="1040883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" name="Freeform: Shape 107">
            <a:extLst>
              <a:ext uri="{FF2B5EF4-FFF2-40B4-BE49-F238E27FC236}">
                <a16:creationId xmlns:a16="http://schemas.microsoft.com/office/drawing/2014/main" id="{D515037F-449B-E68D-B9E4-4B0462BB4BFF}"/>
              </a:ext>
            </a:extLst>
          </p:cNvPr>
          <p:cNvSpPr/>
          <p:nvPr/>
        </p:nvSpPr>
        <p:spPr>
          <a:xfrm>
            <a:off x="2183883" y="7910086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" name="Freeform: Shape 108">
            <a:extLst>
              <a:ext uri="{FF2B5EF4-FFF2-40B4-BE49-F238E27FC236}">
                <a16:creationId xmlns:a16="http://schemas.microsoft.com/office/drawing/2014/main" id="{669056EF-236D-31C1-0D04-E7FA3118D5F5}"/>
              </a:ext>
            </a:extLst>
          </p:cNvPr>
          <p:cNvSpPr/>
          <p:nvPr/>
        </p:nvSpPr>
        <p:spPr>
          <a:xfrm>
            <a:off x="2183883" y="-971059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" name="Freeform: Shape 109">
            <a:extLst>
              <a:ext uri="{FF2B5EF4-FFF2-40B4-BE49-F238E27FC236}">
                <a16:creationId xmlns:a16="http://schemas.microsoft.com/office/drawing/2014/main" id="{A6B2F080-1659-0302-8A6A-F716E0391EC2}"/>
              </a:ext>
            </a:extLst>
          </p:cNvPr>
          <p:cNvSpPr/>
          <p:nvPr/>
        </p:nvSpPr>
        <p:spPr>
          <a:xfrm>
            <a:off x="1889240" y="1874257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D524ADB3-2F50-623D-3571-814C0E754D61}"/>
              </a:ext>
            </a:extLst>
          </p:cNvPr>
          <p:cNvSpPr/>
          <p:nvPr/>
        </p:nvSpPr>
        <p:spPr>
          <a:xfrm>
            <a:off x="1889240" y="-137685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0E6695E7-DF4D-F61F-1F0C-AAB48F9E0D40}"/>
              </a:ext>
            </a:extLst>
          </p:cNvPr>
          <p:cNvSpPr/>
          <p:nvPr/>
        </p:nvSpPr>
        <p:spPr>
          <a:xfrm>
            <a:off x="1889240" y="4302886"/>
            <a:ext cx="711329" cy="294642"/>
          </a:xfrm>
          <a:custGeom>
            <a:avLst/>
            <a:gdLst>
              <a:gd name="connsiteX0" fmla="*/ 0 w 711329"/>
              <a:gd name="connsiteY0" fmla="*/ 294643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3 h 294642"/>
              <a:gd name="connsiteX4" fmla="*/ 0 w 711329"/>
              <a:gd name="connsiteY4" fmla="*/ 294643 h 294642"/>
              <a:gd name="connsiteX5" fmla="*/ 0 w 711329"/>
              <a:gd name="connsiteY5" fmla="*/ 294643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3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3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948ED22D-6E1D-D8A8-FD97-58B4E38E6E64}"/>
              </a:ext>
            </a:extLst>
          </p:cNvPr>
          <p:cNvSpPr/>
          <p:nvPr/>
        </p:nvSpPr>
        <p:spPr>
          <a:xfrm>
            <a:off x="1889240" y="6731516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B4E1B627-B807-550B-C1FE-9639783C47BC}"/>
              </a:ext>
            </a:extLst>
          </p:cNvPr>
          <p:cNvSpPr/>
          <p:nvPr/>
        </p:nvSpPr>
        <p:spPr>
          <a:xfrm>
            <a:off x="1889240" y="5603500"/>
            <a:ext cx="711329" cy="294642"/>
          </a:xfrm>
          <a:custGeom>
            <a:avLst/>
            <a:gdLst>
              <a:gd name="connsiteX0" fmla="*/ 294642 w 711329"/>
              <a:gd name="connsiteY0" fmla="*/ 294643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3 h 294642"/>
              <a:gd name="connsiteX4" fmla="*/ 294642 w 711329"/>
              <a:gd name="connsiteY4" fmla="*/ 294643 h 294642"/>
              <a:gd name="connsiteX5" fmla="*/ 294642 w 711329"/>
              <a:gd name="connsiteY5" fmla="*/ 294643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3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3"/>
                </a:lnTo>
                <a:lnTo>
                  <a:pt x="294642" y="294643"/>
                </a:lnTo>
                <a:lnTo>
                  <a:pt x="294642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C0B7518C-56BB-F02C-453E-5724CE70A659}"/>
              </a:ext>
            </a:extLst>
          </p:cNvPr>
          <p:cNvSpPr/>
          <p:nvPr/>
        </p:nvSpPr>
        <p:spPr>
          <a:xfrm>
            <a:off x="1889240" y="7615443"/>
            <a:ext cx="711329" cy="294642"/>
          </a:xfrm>
          <a:custGeom>
            <a:avLst/>
            <a:gdLst>
              <a:gd name="connsiteX0" fmla="*/ 294642 w 711329"/>
              <a:gd name="connsiteY0" fmla="*/ 294643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3 h 294642"/>
              <a:gd name="connsiteX4" fmla="*/ 294642 w 711329"/>
              <a:gd name="connsiteY4" fmla="*/ 294643 h 294642"/>
              <a:gd name="connsiteX5" fmla="*/ 294642 w 711329"/>
              <a:gd name="connsiteY5" fmla="*/ 294643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3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3"/>
                </a:lnTo>
                <a:lnTo>
                  <a:pt x="294642" y="294643"/>
                </a:lnTo>
                <a:lnTo>
                  <a:pt x="294642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09565100-64C3-CB85-839A-0BD553460F89}"/>
              </a:ext>
            </a:extLst>
          </p:cNvPr>
          <p:cNvSpPr/>
          <p:nvPr/>
        </p:nvSpPr>
        <p:spPr>
          <a:xfrm>
            <a:off x="1889240" y="3174870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610ADE2F-A238-2B33-CF76-1B7F9709E6A0}"/>
              </a:ext>
            </a:extLst>
          </p:cNvPr>
          <p:cNvSpPr/>
          <p:nvPr/>
        </p:nvSpPr>
        <p:spPr>
          <a:xfrm>
            <a:off x="1889240" y="746240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A2D8B2BD-2CFD-157D-43F0-8DC0629628CF}"/>
              </a:ext>
            </a:extLst>
          </p:cNvPr>
          <p:cNvSpPr/>
          <p:nvPr/>
        </p:nvSpPr>
        <p:spPr>
          <a:xfrm>
            <a:off x="2183883" y="3469513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2760EB38-113E-FEEC-EBEB-445F0A1A32E8}"/>
              </a:ext>
            </a:extLst>
          </p:cNvPr>
          <p:cNvSpPr/>
          <p:nvPr/>
        </p:nvSpPr>
        <p:spPr>
          <a:xfrm>
            <a:off x="1889240" y="4597529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24B6330B-5CBC-077B-CEFC-F80400AE74A6}"/>
              </a:ext>
            </a:extLst>
          </p:cNvPr>
          <p:cNvSpPr/>
          <p:nvPr/>
        </p:nvSpPr>
        <p:spPr>
          <a:xfrm>
            <a:off x="2183883" y="1457570"/>
            <a:ext cx="416687" cy="416687"/>
          </a:xfrm>
          <a:custGeom>
            <a:avLst/>
            <a:gdLst>
              <a:gd name="connsiteX0" fmla="*/ 0 w 416687"/>
              <a:gd name="connsiteY0" fmla="*/ 416687 h 416687"/>
              <a:gd name="connsiteX1" fmla="*/ 0 w 416687"/>
              <a:gd name="connsiteY1" fmla="*/ 0 h 416687"/>
              <a:gd name="connsiteX2" fmla="*/ 416687 w 416687"/>
              <a:gd name="connsiteY2" fmla="*/ 0 h 416687"/>
              <a:gd name="connsiteX3" fmla="*/ 416687 w 416687"/>
              <a:gd name="connsiteY3" fmla="*/ 416687 h 416687"/>
              <a:gd name="connsiteX4" fmla="*/ 0 w 416687"/>
              <a:gd name="connsiteY4" fmla="*/ 416687 h 416687"/>
              <a:gd name="connsiteX5" fmla="*/ 0 w 416687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1" name="Freeform: Shape 120">
            <a:extLst>
              <a:ext uri="{FF2B5EF4-FFF2-40B4-BE49-F238E27FC236}">
                <a16:creationId xmlns:a16="http://schemas.microsoft.com/office/drawing/2014/main" id="{AAB8D1FB-C02A-9899-1F00-71947E737A7C}"/>
              </a:ext>
            </a:extLst>
          </p:cNvPr>
          <p:cNvSpPr/>
          <p:nvPr/>
        </p:nvSpPr>
        <p:spPr>
          <a:xfrm>
            <a:off x="2183883" y="6314829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5E66F720-9C68-1A25-D19D-A0B9355152EC}"/>
              </a:ext>
            </a:extLst>
          </p:cNvPr>
          <p:cNvSpPr/>
          <p:nvPr/>
        </p:nvSpPr>
        <p:spPr>
          <a:xfrm>
            <a:off x="2183883" y="-554372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id="{2916F53A-3A2D-2844-E23D-28C3264BA461}"/>
              </a:ext>
            </a:extLst>
          </p:cNvPr>
          <p:cNvSpPr/>
          <p:nvPr/>
        </p:nvSpPr>
        <p:spPr>
          <a:xfrm>
            <a:off x="2183883" y="8326772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4" name="Freeform: Shape 123">
            <a:extLst>
              <a:ext uri="{FF2B5EF4-FFF2-40B4-BE49-F238E27FC236}">
                <a16:creationId xmlns:a16="http://schemas.microsoft.com/office/drawing/2014/main" id="{4E79A8BB-7D30-D115-D535-95550E7F6C14}"/>
              </a:ext>
            </a:extLst>
          </p:cNvPr>
          <p:cNvSpPr/>
          <p:nvPr/>
        </p:nvSpPr>
        <p:spPr>
          <a:xfrm>
            <a:off x="1594598" y="156956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5" name="Freeform: Shape 124">
            <a:extLst>
              <a:ext uri="{FF2B5EF4-FFF2-40B4-BE49-F238E27FC236}">
                <a16:creationId xmlns:a16="http://schemas.microsoft.com/office/drawing/2014/main" id="{B89BD511-1D4E-D3D6-FA02-FC290C6BFDCA}"/>
              </a:ext>
            </a:extLst>
          </p:cNvPr>
          <p:cNvSpPr/>
          <p:nvPr/>
        </p:nvSpPr>
        <p:spPr>
          <a:xfrm>
            <a:off x="1594598" y="2168899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6" name="Freeform: Shape 125">
            <a:extLst>
              <a:ext uri="{FF2B5EF4-FFF2-40B4-BE49-F238E27FC236}">
                <a16:creationId xmlns:a16="http://schemas.microsoft.com/office/drawing/2014/main" id="{71560A63-B224-8B8B-5DEA-219CEEC0E7B0}"/>
              </a:ext>
            </a:extLst>
          </p:cNvPr>
          <p:cNvSpPr/>
          <p:nvPr/>
        </p:nvSpPr>
        <p:spPr>
          <a:xfrm>
            <a:off x="1594598" y="5014216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id="{1757C8EA-83D6-E37F-E981-CBA512CE6A40}"/>
              </a:ext>
            </a:extLst>
          </p:cNvPr>
          <p:cNvSpPr/>
          <p:nvPr/>
        </p:nvSpPr>
        <p:spPr>
          <a:xfrm>
            <a:off x="1594598" y="7026158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id="{A2C2B06D-F46D-C11E-0A0A-5387FD47FE11}"/>
              </a:ext>
            </a:extLst>
          </p:cNvPr>
          <p:cNvSpPr/>
          <p:nvPr/>
        </p:nvSpPr>
        <p:spPr>
          <a:xfrm>
            <a:off x="8463801" y="451598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8 w 711329"/>
              <a:gd name="connsiteY2" fmla="*/ 0 h 294642"/>
              <a:gd name="connsiteX3" fmla="*/ 711330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8" y="0"/>
                </a:lnTo>
                <a:lnTo>
                  <a:pt x="711330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C4F132F4-3B95-B97D-397F-36128721AD9C}"/>
              </a:ext>
            </a:extLst>
          </p:cNvPr>
          <p:cNvSpPr/>
          <p:nvPr/>
        </p:nvSpPr>
        <p:spPr>
          <a:xfrm>
            <a:off x="8463801" y="3296915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8 w 711329"/>
              <a:gd name="connsiteY2" fmla="*/ 0 h 294642"/>
              <a:gd name="connsiteX3" fmla="*/ 711330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8" y="0"/>
                </a:lnTo>
                <a:lnTo>
                  <a:pt x="711330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0" name="Freeform: Shape 129">
            <a:extLst>
              <a:ext uri="{FF2B5EF4-FFF2-40B4-BE49-F238E27FC236}">
                <a16:creationId xmlns:a16="http://schemas.microsoft.com/office/drawing/2014/main" id="{980FD0BF-2410-60D1-275D-1FE7BA9C84F8}"/>
              </a:ext>
            </a:extLst>
          </p:cNvPr>
          <p:cNvSpPr/>
          <p:nvPr/>
        </p:nvSpPr>
        <p:spPr>
          <a:xfrm>
            <a:off x="8463801" y="5308858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8 w 711329"/>
              <a:gd name="connsiteY2" fmla="*/ 0 h 294642"/>
              <a:gd name="connsiteX3" fmla="*/ 711330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8" y="0"/>
                </a:lnTo>
                <a:lnTo>
                  <a:pt x="711330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1" name="Freeform: Shape 130">
            <a:extLst>
              <a:ext uri="{FF2B5EF4-FFF2-40B4-BE49-F238E27FC236}">
                <a16:creationId xmlns:a16="http://schemas.microsoft.com/office/drawing/2014/main" id="{7895D15B-BAE5-7B7B-9721-3F1329CF2ED1}"/>
              </a:ext>
            </a:extLst>
          </p:cNvPr>
          <p:cNvSpPr/>
          <p:nvPr/>
        </p:nvSpPr>
        <p:spPr>
          <a:xfrm>
            <a:off x="8463801" y="7320800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8 w 711329"/>
              <a:gd name="connsiteY2" fmla="*/ 0 h 294642"/>
              <a:gd name="connsiteX3" fmla="*/ 711330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8" y="0"/>
                </a:lnTo>
                <a:lnTo>
                  <a:pt x="711330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2" name="Freeform: Shape 131">
            <a:extLst>
              <a:ext uri="{FF2B5EF4-FFF2-40B4-BE49-F238E27FC236}">
                <a16:creationId xmlns:a16="http://schemas.microsoft.com/office/drawing/2014/main" id="{34C7E2DB-EF57-2151-5971-64CEEE6DB228}"/>
              </a:ext>
            </a:extLst>
          </p:cNvPr>
          <p:cNvSpPr/>
          <p:nvPr/>
        </p:nvSpPr>
        <p:spPr>
          <a:xfrm>
            <a:off x="8463801" y="4475484"/>
            <a:ext cx="416687" cy="416687"/>
          </a:xfrm>
          <a:custGeom>
            <a:avLst/>
            <a:gdLst>
              <a:gd name="connsiteX0" fmla="*/ 0 w 416687"/>
              <a:gd name="connsiteY0" fmla="*/ 416687 h 416687"/>
              <a:gd name="connsiteX1" fmla="*/ 0 w 416687"/>
              <a:gd name="connsiteY1" fmla="*/ 0 h 416687"/>
              <a:gd name="connsiteX2" fmla="*/ 416688 w 416687"/>
              <a:gd name="connsiteY2" fmla="*/ 0 h 416687"/>
              <a:gd name="connsiteX3" fmla="*/ 416688 w 416687"/>
              <a:gd name="connsiteY3" fmla="*/ 416687 h 416687"/>
              <a:gd name="connsiteX4" fmla="*/ 0 w 416687"/>
              <a:gd name="connsiteY4" fmla="*/ 416687 h 416687"/>
              <a:gd name="connsiteX5" fmla="*/ 0 w 416687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7">
                <a:moveTo>
                  <a:pt x="0" y="416687"/>
                </a:moveTo>
                <a:lnTo>
                  <a:pt x="0" y="0"/>
                </a:lnTo>
                <a:lnTo>
                  <a:pt x="416688" y="0"/>
                </a:lnTo>
                <a:lnTo>
                  <a:pt x="416688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3" name="Freeform: Shape 132">
            <a:extLst>
              <a:ext uri="{FF2B5EF4-FFF2-40B4-BE49-F238E27FC236}">
                <a16:creationId xmlns:a16="http://schemas.microsoft.com/office/drawing/2014/main" id="{E4DBC6CD-6593-E99B-04C6-079C0C728777}"/>
              </a:ext>
            </a:extLst>
          </p:cNvPr>
          <p:cNvSpPr/>
          <p:nvPr/>
        </p:nvSpPr>
        <p:spPr>
          <a:xfrm>
            <a:off x="8463801" y="2463541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8 w 416687"/>
              <a:gd name="connsiteY2" fmla="*/ 0 h 416686"/>
              <a:gd name="connsiteX3" fmla="*/ 416688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8" y="0"/>
                </a:lnTo>
                <a:lnTo>
                  <a:pt x="416688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id="{873E7944-72B0-D8F2-95EE-D3C038D93A50}"/>
              </a:ext>
            </a:extLst>
          </p:cNvPr>
          <p:cNvSpPr/>
          <p:nvPr/>
        </p:nvSpPr>
        <p:spPr>
          <a:xfrm>
            <a:off x="9053086" y="5898143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9122832A-7B54-4E49-3A5D-F9C9E292828E}"/>
              </a:ext>
            </a:extLst>
          </p:cNvPr>
          <p:cNvSpPr/>
          <p:nvPr/>
        </p:nvSpPr>
        <p:spPr>
          <a:xfrm>
            <a:off x="9053086" y="1040883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id="{0AC1F832-F207-3E02-98F2-5279B2D590E7}"/>
              </a:ext>
            </a:extLst>
          </p:cNvPr>
          <p:cNvSpPr/>
          <p:nvPr/>
        </p:nvSpPr>
        <p:spPr>
          <a:xfrm>
            <a:off x="8758443" y="7615443"/>
            <a:ext cx="416687" cy="416687"/>
          </a:xfrm>
          <a:custGeom>
            <a:avLst/>
            <a:gdLst>
              <a:gd name="connsiteX0" fmla="*/ 0 w 416687"/>
              <a:gd name="connsiteY0" fmla="*/ 416688 h 416687"/>
              <a:gd name="connsiteX1" fmla="*/ 0 w 416687"/>
              <a:gd name="connsiteY1" fmla="*/ 0 h 416687"/>
              <a:gd name="connsiteX2" fmla="*/ 416688 w 416687"/>
              <a:gd name="connsiteY2" fmla="*/ 0 h 416687"/>
              <a:gd name="connsiteX3" fmla="*/ 416688 w 416687"/>
              <a:gd name="connsiteY3" fmla="*/ 416688 h 416687"/>
              <a:gd name="connsiteX4" fmla="*/ 0 w 416687"/>
              <a:gd name="connsiteY4" fmla="*/ 416688 h 416687"/>
              <a:gd name="connsiteX5" fmla="*/ 0 w 416687"/>
              <a:gd name="connsiteY5" fmla="*/ 416688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7">
                <a:moveTo>
                  <a:pt x="0" y="416688"/>
                </a:moveTo>
                <a:lnTo>
                  <a:pt x="0" y="0"/>
                </a:lnTo>
                <a:lnTo>
                  <a:pt x="416688" y="0"/>
                </a:lnTo>
                <a:lnTo>
                  <a:pt x="416688" y="416688"/>
                </a:lnTo>
                <a:lnTo>
                  <a:pt x="0" y="416688"/>
                </a:lnTo>
                <a:lnTo>
                  <a:pt x="0" y="41668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BB081456-83AC-CA6A-E6FD-88B2D3C8C4EE}"/>
              </a:ext>
            </a:extLst>
          </p:cNvPr>
          <p:cNvSpPr/>
          <p:nvPr/>
        </p:nvSpPr>
        <p:spPr>
          <a:xfrm>
            <a:off x="8758443" y="-676417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8 w 416687"/>
              <a:gd name="connsiteY2" fmla="*/ 0 h 416686"/>
              <a:gd name="connsiteX3" fmla="*/ 416688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8" y="0"/>
                </a:lnTo>
                <a:lnTo>
                  <a:pt x="416688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8" name="Freeform: Shape 137">
            <a:extLst>
              <a:ext uri="{FF2B5EF4-FFF2-40B4-BE49-F238E27FC236}">
                <a16:creationId xmlns:a16="http://schemas.microsoft.com/office/drawing/2014/main" id="{4D59EF67-30F5-499D-5C2B-89D1F6210FB4}"/>
              </a:ext>
            </a:extLst>
          </p:cNvPr>
          <p:cNvSpPr/>
          <p:nvPr/>
        </p:nvSpPr>
        <p:spPr>
          <a:xfrm>
            <a:off x="8758443" y="8743459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3 w 711329"/>
              <a:gd name="connsiteY1" fmla="*/ 0 h 294642"/>
              <a:gd name="connsiteX2" fmla="*/ 711330 w 711329"/>
              <a:gd name="connsiteY2" fmla="*/ 0 h 294642"/>
              <a:gd name="connsiteX3" fmla="*/ 416688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3" y="0"/>
                </a:lnTo>
                <a:lnTo>
                  <a:pt x="711330" y="0"/>
                </a:lnTo>
                <a:lnTo>
                  <a:pt x="416688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9" name="Freeform: Shape 138">
            <a:extLst>
              <a:ext uri="{FF2B5EF4-FFF2-40B4-BE49-F238E27FC236}">
                <a16:creationId xmlns:a16="http://schemas.microsoft.com/office/drawing/2014/main" id="{CEAAB101-2F0D-5953-0325-6A9CD72940E8}"/>
              </a:ext>
            </a:extLst>
          </p:cNvPr>
          <p:cNvSpPr/>
          <p:nvPr/>
        </p:nvSpPr>
        <p:spPr>
          <a:xfrm>
            <a:off x="8758443" y="6731516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3 w 711329"/>
              <a:gd name="connsiteY1" fmla="*/ 0 h 294642"/>
              <a:gd name="connsiteX2" fmla="*/ 711330 w 711329"/>
              <a:gd name="connsiteY2" fmla="*/ 0 h 294642"/>
              <a:gd name="connsiteX3" fmla="*/ 416688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3" y="0"/>
                </a:lnTo>
                <a:lnTo>
                  <a:pt x="711330" y="0"/>
                </a:lnTo>
                <a:lnTo>
                  <a:pt x="416688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id="{A808D87E-32F1-6D86-94E1-1A575E686453}"/>
              </a:ext>
            </a:extLst>
          </p:cNvPr>
          <p:cNvSpPr/>
          <p:nvPr/>
        </p:nvSpPr>
        <p:spPr>
          <a:xfrm>
            <a:off x="8758443" y="3886200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3 w 711329"/>
              <a:gd name="connsiteY1" fmla="*/ 0 h 294642"/>
              <a:gd name="connsiteX2" fmla="*/ 711330 w 711329"/>
              <a:gd name="connsiteY2" fmla="*/ 0 h 294642"/>
              <a:gd name="connsiteX3" fmla="*/ 416688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3" y="0"/>
                </a:lnTo>
                <a:lnTo>
                  <a:pt x="711330" y="0"/>
                </a:lnTo>
                <a:lnTo>
                  <a:pt x="416688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1" name="Freeform: Shape 140">
            <a:extLst>
              <a:ext uri="{FF2B5EF4-FFF2-40B4-BE49-F238E27FC236}">
                <a16:creationId xmlns:a16="http://schemas.microsoft.com/office/drawing/2014/main" id="{71E6111D-93FB-8109-7801-12DD43040EFB}"/>
              </a:ext>
            </a:extLst>
          </p:cNvPr>
          <p:cNvSpPr/>
          <p:nvPr/>
        </p:nvSpPr>
        <p:spPr>
          <a:xfrm>
            <a:off x="8758443" y="1874257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3 w 711329"/>
              <a:gd name="connsiteY1" fmla="*/ 0 h 294642"/>
              <a:gd name="connsiteX2" fmla="*/ 711330 w 711329"/>
              <a:gd name="connsiteY2" fmla="*/ 0 h 294642"/>
              <a:gd name="connsiteX3" fmla="*/ 416688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3" y="0"/>
                </a:lnTo>
                <a:lnTo>
                  <a:pt x="711330" y="0"/>
                </a:lnTo>
                <a:lnTo>
                  <a:pt x="416688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2" name="Freeform: Shape 141">
            <a:extLst>
              <a:ext uri="{FF2B5EF4-FFF2-40B4-BE49-F238E27FC236}">
                <a16:creationId xmlns:a16="http://schemas.microsoft.com/office/drawing/2014/main" id="{3EC6AE9A-F1C7-135B-8AA8-CCBF78FB3C4C}"/>
              </a:ext>
            </a:extLst>
          </p:cNvPr>
          <p:cNvSpPr/>
          <p:nvPr/>
        </p:nvSpPr>
        <p:spPr>
          <a:xfrm>
            <a:off x="8758443" y="-971059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3 w 711329"/>
              <a:gd name="connsiteY1" fmla="*/ 0 h 294642"/>
              <a:gd name="connsiteX2" fmla="*/ 711330 w 711329"/>
              <a:gd name="connsiteY2" fmla="*/ 0 h 294642"/>
              <a:gd name="connsiteX3" fmla="*/ 416688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3" y="0"/>
                </a:lnTo>
                <a:lnTo>
                  <a:pt x="711330" y="0"/>
                </a:lnTo>
                <a:lnTo>
                  <a:pt x="416688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85216A8B-18D4-9B7D-549F-21AE415AFF1A}"/>
              </a:ext>
            </a:extLst>
          </p:cNvPr>
          <p:cNvSpPr/>
          <p:nvPr/>
        </p:nvSpPr>
        <p:spPr>
          <a:xfrm>
            <a:off x="8758443" y="-1265701"/>
            <a:ext cx="711329" cy="294642"/>
          </a:xfrm>
          <a:custGeom>
            <a:avLst/>
            <a:gdLst>
              <a:gd name="connsiteX0" fmla="*/ 294643 w 711329"/>
              <a:gd name="connsiteY0" fmla="*/ 294642 h 294642"/>
              <a:gd name="connsiteX1" fmla="*/ 0 w 711329"/>
              <a:gd name="connsiteY1" fmla="*/ 0 h 294642"/>
              <a:gd name="connsiteX2" fmla="*/ 416688 w 711329"/>
              <a:gd name="connsiteY2" fmla="*/ 0 h 294642"/>
              <a:gd name="connsiteX3" fmla="*/ 711330 w 711329"/>
              <a:gd name="connsiteY3" fmla="*/ 294642 h 294642"/>
              <a:gd name="connsiteX4" fmla="*/ 294643 w 711329"/>
              <a:gd name="connsiteY4" fmla="*/ 294642 h 294642"/>
              <a:gd name="connsiteX5" fmla="*/ 294643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3" y="294642"/>
                </a:moveTo>
                <a:lnTo>
                  <a:pt x="0" y="0"/>
                </a:lnTo>
                <a:lnTo>
                  <a:pt x="416688" y="0"/>
                </a:lnTo>
                <a:lnTo>
                  <a:pt x="711330" y="294642"/>
                </a:lnTo>
                <a:lnTo>
                  <a:pt x="294643" y="294642"/>
                </a:lnTo>
                <a:lnTo>
                  <a:pt x="294643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00EA99F4-73D5-EE8A-2B82-E325D341285A}"/>
              </a:ext>
            </a:extLst>
          </p:cNvPr>
          <p:cNvSpPr/>
          <p:nvPr/>
        </p:nvSpPr>
        <p:spPr>
          <a:xfrm>
            <a:off x="8758443" y="746240"/>
            <a:ext cx="711329" cy="294642"/>
          </a:xfrm>
          <a:custGeom>
            <a:avLst/>
            <a:gdLst>
              <a:gd name="connsiteX0" fmla="*/ 294643 w 711329"/>
              <a:gd name="connsiteY0" fmla="*/ 294642 h 294642"/>
              <a:gd name="connsiteX1" fmla="*/ 0 w 711329"/>
              <a:gd name="connsiteY1" fmla="*/ 0 h 294642"/>
              <a:gd name="connsiteX2" fmla="*/ 416688 w 711329"/>
              <a:gd name="connsiteY2" fmla="*/ 0 h 294642"/>
              <a:gd name="connsiteX3" fmla="*/ 711330 w 711329"/>
              <a:gd name="connsiteY3" fmla="*/ 294642 h 294642"/>
              <a:gd name="connsiteX4" fmla="*/ 294643 w 711329"/>
              <a:gd name="connsiteY4" fmla="*/ 294642 h 294642"/>
              <a:gd name="connsiteX5" fmla="*/ 294643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3" y="294642"/>
                </a:moveTo>
                <a:lnTo>
                  <a:pt x="0" y="0"/>
                </a:lnTo>
                <a:lnTo>
                  <a:pt x="416688" y="0"/>
                </a:lnTo>
                <a:lnTo>
                  <a:pt x="711330" y="294642"/>
                </a:lnTo>
                <a:lnTo>
                  <a:pt x="294643" y="294642"/>
                </a:lnTo>
                <a:lnTo>
                  <a:pt x="294643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5" name="Freeform: Shape 144">
            <a:extLst>
              <a:ext uri="{FF2B5EF4-FFF2-40B4-BE49-F238E27FC236}">
                <a16:creationId xmlns:a16="http://schemas.microsoft.com/office/drawing/2014/main" id="{1692DD8E-71CF-A3B6-BFE9-39E01574939E}"/>
              </a:ext>
            </a:extLst>
          </p:cNvPr>
          <p:cNvSpPr/>
          <p:nvPr/>
        </p:nvSpPr>
        <p:spPr>
          <a:xfrm>
            <a:off x="8758443" y="3591557"/>
            <a:ext cx="711329" cy="294642"/>
          </a:xfrm>
          <a:custGeom>
            <a:avLst/>
            <a:gdLst>
              <a:gd name="connsiteX0" fmla="*/ 294643 w 711329"/>
              <a:gd name="connsiteY0" fmla="*/ 294642 h 294642"/>
              <a:gd name="connsiteX1" fmla="*/ 0 w 711329"/>
              <a:gd name="connsiteY1" fmla="*/ 0 h 294642"/>
              <a:gd name="connsiteX2" fmla="*/ 416688 w 711329"/>
              <a:gd name="connsiteY2" fmla="*/ 0 h 294642"/>
              <a:gd name="connsiteX3" fmla="*/ 711330 w 711329"/>
              <a:gd name="connsiteY3" fmla="*/ 294642 h 294642"/>
              <a:gd name="connsiteX4" fmla="*/ 294643 w 711329"/>
              <a:gd name="connsiteY4" fmla="*/ 294642 h 294642"/>
              <a:gd name="connsiteX5" fmla="*/ 294643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3" y="294642"/>
                </a:moveTo>
                <a:lnTo>
                  <a:pt x="0" y="0"/>
                </a:lnTo>
                <a:lnTo>
                  <a:pt x="416688" y="0"/>
                </a:lnTo>
                <a:lnTo>
                  <a:pt x="711330" y="294642"/>
                </a:lnTo>
                <a:lnTo>
                  <a:pt x="294643" y="294642"/>
                </a:lnTo>
                <a:lnTo>
                  <a:pt x="294643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6" name="Freeform: Shape 145">
            <a:extLst>
              <a:ext uri="{FF2B5EF4-FFF2-40B4-BE49-F238E27FC236}">
                <a16:creationId xmlns:a16="http://schemas.microsoft.com/office/drawing/2014/main" id="{573DA0CA-3464-BF23-F073-21D92ED99EF3}"/>
              </a:ext>
            </a:extLst>
          </p:cNvPr>
          <p:cNvSpPr/>
          <p:nvPr/>
        </p:nvSpPr>
        <p:spPr>
          <a:xfrm>
            <a:off x="8758443" y="5603500"/>
            <a:ext cx="711329" cy="294642"/>
          </a:xfrm>
          <a:custGeom>
            <a:avLst/>
            <a:gdLst>
              <a:gd name="connsiteX0" fmla="*/ 294643 w 711329"/>
              <a:gd name="connsiteY0" fmla="*/ 294643 h 294642"/>
              <a:gd name="connsiteX1" fmla="*/ 0 w 711329"/>
              <a:gd name="connsiteY1" fmla="*/ 0 h 294642"/>
              <a:gd name="connsiteX2" fmla="*/ 416688 w 711329"/>
              <a:gd name="connsiteY2" fmla="*/ 0 h 294642"/>
              <a:gd name="connsiteX3" fmla="*/ 711330 w 711329"/>
              <a:gd name="connsiteY3" fmla="*/ 294643 h 294642"/>
              <a:gd name="connsiteX4" fmla="*/ 294643 w 711329"/>
              <a:gd name="connsiteY4" fmla="*/ 294643 h 294642"/>
              <a:gd name="connsiteX5" fmla="*/ 294643 w 711329"/>
              <a:gd name="connsiteY5" fmla="*/ 294643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3" y="294643"/>
                </a:moveTo>
                <a:lnTo>
                  <a:pt x="0" y="0"/>
                </a:lnTo>
                <a:lnTo>
                  <a:pt x="416688" y="0"/>
                </a:lnTo>
                <a:lnTo>
                  <a:pt x="711330" y="294643"/>
                </a:lnTo>
                <a:lnTo>
                  <a:pt x="294643" y="294643"/>
                </a:lnTo>
                <a:lnTo>
                  <a:pt x="294643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id="{18A9CC3D-0675-E38B-6CDE-273E4F09AF2B}"/>
              </a:ext>
            </a:extLst>
          </p:cNvPr>
          <p:cNvSpPr/>
          <p:nvPr/>
        </p:nvSpPr>
        <p:spPr>
          <a:xfrm>
            <a:off x="8758443" y="8448817"/>
            <a:ext cx="711329" cy="294642"/>
          </a:xfrm>
          <a:custGeom>
            <a:avLst/>
            <a:gdLst>
              <a:gd name="connsiteX0" fmla="*/ 294643 w 711329"/>
              <a:gd name="connsiteY0" fmla="*/ 294642 h 294642"/>
              <a:gd name="connsiteX1" fmla="*/ 0 w 711329"/>
              <a:gd name="connsiteY1" fmla="*/ 0 h 294642"/>
              <a:gd name="connsiteX2" fmla="*/ 416688 w 711329"/>
              <a:gd name="connsiteY2" fmla="*/ 0 h 294642"/>
              <a:gd name="connsiteX3" fmla="*/ 711330 w 711329"/>
              <a:gd name="connsiteY3" fmla="*/ 294642 h 294642"/>
              <a:gd name="connsiteX4" fmla="*/ 294643 w 711329"/>
              <a:gd name="connsiteY4" fmla="*/ 294642 h 294642"/>
              <a:gd name="connsiteX5" fmla="*/ 294643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3" y="294642"/>
                </a:moveTo>
                <a:lnTo>
                  <a:pt x="0" y="0"/>
                </a:lnTo>
                <a:lnTo>
                  <a:pt x="416688" y="0"/>
                </a:lnTo>
                <a:lnTo>
                  <a:pt x="711330" y="294642"/>
                </a:lnTo>
                <a:lnTo>
                  <a:pt x="294643" y="294642"/>
                </a:lnTo>
                <a:lnTo>
                  <a:pt x="294643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8" name="Freeform: Shape 147">
            <a:extLst>
              <a:ext uri="{FF2B5EF4-FFF2-40B4-BE49-F238E27FC236}">
                <a16:creationId xmlns:a16="http://schemas.microsoft.com/office/drawing/2014/main" id="{76CC44D8-8617-1BD3-D548-EFB114FE29E7}"/>
              </a:ext>
            </a:extLst>
          </p:cNvPr>
          <p:cNvSpPr/>
          <p:nvPr/>
        </p:nvSpPr>
        <p:spPr>
          <a:xfrm>
            <a:off x="8463801" y="2880228"/>
            <a:ext cx="416687" cy="416687"/>
          </a:xfrm>
          <a:custGeom>
            <a:avLst/>
            <a:gdLst>
              <a:gd name="connsiteX0" fmla="*/ 0 w 416687"/>
              <a:gd name="connsiteY0" fmla="*/ 416687 h 416687"/>
              <a:gd name="connsiteX1" fmla="*/ 0 w 416687"/>
              <a:gd name="connsiteY1" fmla="*/ 0 h 416687"/>
              <a:gd name="connsiteX2" fmla="*/ 416688 w 416687"/>
              <a:gd name="connsiteY2" fmla="*/ 0 h 416687"/>
              <a:gd name="connsiteX3" fmla="*/ 416688 w 416687"/>
              <a:gd name="connsiteY3" fmla="*/ 416687 h 416687"/>
              <a:gd name="connsiteX4" fmla="*/ 0 w 416687"/>
              <a:gd name="connsiteY4" fmla="*/ 416687 h 416687"/>
              <a:gd name="connsiteX5" fmla="*/ 0 w 416687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7">
                <a:moveTo>
                  <a:pt x="0" y="416687"/>
                </a:moveTo>
                <a:lnTo>
                  <a:pt x="0" y="0"/>
                </a:lnTo>
                <a:lnTo>
                  <a:pt x="416688" y="0"/>
                </a:lnTo>
                <a:lnTo>
                  <a:pt x="416688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9" name="Freeform: Shape 148">
            <a:extLst>
              <a:ext uri="{FF2B5EF4-FFF2-40B4-BE49-F238E27FC236}">
                <a16:creationId xmlns:a16="http://schemas.microsoft.com/office/drawing/2014/main" id="{752B228A-E9B5-1315-168E-9AF9EF8DFD04}"/>
              </a:ext>
            </a:extLst>
          </p:cNvPr>
          <p:cNvSpPr/>
          <p:nvPr/>
        </p:nvSpPr>
        <p:spPr>
          <a:xfrm>
            <a:off x="8463801" y="4892171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8 w 416687"/>
              <a:gd name="connsiteY2" fmla="*/ 0 h 416686"/>
              <a:gd name="connsiteX3" fmla="*/ 416688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8" y="0"/>
                </a:lnTo>
                <a:lnTo>
                  <a:pt x="416688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0" name="Freeform: Shape 149">
            <a:extLst>
              <a:ext uri="{FF2B5EF4-FFF2-40B4-BE49-F238E27FC236}">
                <a16:creationId xmlns:a16="http://schemas.microsoft.com/office/drawing/2014/main" id="{428AA421-5912-B6FD-A493-29CC400668B1}"/>
              </a:ext>
            </a:extLst>
          </p:cNvPr>
          <p:cNvSpPr/>
          <p:nvPr/>
        </p:nvSpPr>
        <p:spPr>
          <a:xfrm>
            <a:off x="9053086" y="1457570"/>
            <a:ext cx="416686" cy="416687"/>
          </a:xfrm>
          <a:custGeom>
            <a:avLst/>
            <a:gdLst>
              <a:gd name="connsiteX0" fmla="*/ 0 w 416686"/>
              <a:gd name="connsiteY0" fmla="*/ 416687 h 416687"/>
              <a:gd name="connsiteX1" fmla="*/ 0 w 416686"/>
              <a:gd name="connsiteY1" fmla="*/ 0 h 416687"/>
              <a:gd name="connsiteX2" fmla="*/ 416687 w 416686"/>
              <a:gd name="connsiteY2" fmla="*/ 0 h 416687"/>
              <a:gd name="connsiteX3" fmla="*/ 416687 w 416686"/>
              <a:gd name="connsiteY3" fmla="*/ 416687 h 416687"/>
              <a:gd name="connsiteX4" fmla="*/ 0 w 416686"/>
              <a:gd name="connsiteY4" fmla="*/ 416687 h 416687"/>
              <a:gd name="connsiteX5" fmla="*/ 0 w 416686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1" name="Freeform: Shape 150">
            <a:extLst>
              <a:ext uri="{FF2B5EF4-FFF2-40B4-BE49-F238E27FC236}">
                <a16:creationId xmlns:a16="http://schemas.microsoft.com/office/drawing/2014/main" id="{5D494095-DA35-F04F-2D2A-16ABFC3A08D9}"/>
              </a:ext>
            </a:extLst>
          </p:cNvPr>
          <p:cNvSpPr/>
          <p:nvPr/>
        </p:nvSpPr>
        <p:spPr>
          <a:xfrm>
            <a:off x="9053086" y="6314829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2" name="Freeform: Shape 151">
            <a:extLst>
              <a:ext uri="{FF2B5EF4-FFF2-40B4-BE49-F238E27FC236}">
                <a16:creationId xmlns:a16="http://schemas.microsoft.com/office/drawing/2014/main" id="{44B89E65-C9AD-74BF-1906-D3D5C8AE79C7}"/>
              </a:ext>
            </a:extLst>
          </p:cNvPr>
          <p:cNvSpPr/>
          <p:nvPr/>
        </p:nvSpPr>
        <p:spPr>
          <a:xfrm>
            <a:off x="8758443" y="-259730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8 w 416687"/>
              <a:gd name="connsiteY2" fmla="*/ 0 h 416686"/>
              <a:gd name="connsiteX3" fmla="*/ 416688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8" y="0"/>
                </a:lnTo>
                <a:lnTo>
                  <a:pt x="416688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3" name="Freeform: Shape 152">
            <a:extLst>
              <a:ext uri="{FF2B5EF4-FFF2-40B4-BE49-F238E27FC236}">
                <a16:creationId xmlns:a16="http://schemas.microsoft.com/office/drawing/2014/main" id="{A099207A-C603-D080-1109-5AE6FC01CDC9}"/>
              </a:ext>
            </a:extLst>
          </p:cNvPr>
          <p:cNvSpPr/>
          <p:nvPr/>
        </p:nvSpPr>
        <p:spPr>
          <a:xfrm>
            <a:off x="8758443" y="8032130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8 w 416687"/>
              <a:gd name="connsiteY2" fmla="*/ 0 h 416686"/>
              <a:gd name="connsiteX3" fmla="*/ 416688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8" y="0"/>
                </a:lnTo>
                <a:lnTo>
                  <a:pt x="416688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4" name="Freeform: Shape 153">
            <a:extLst>
              <a:ext uri="{FF2B5EF4-FFF2-40B4-BE49-F238E27FC236}">
                <a16:creationId xmlns:a16="http://schemas.microsoft.com/office/drawing/2014/main" id="{47C2F20D-BFC7-F9B9-73A3-CC0A04ED8FB6}"/>
              </a:ext>
            </a:extLst>
          </p:cNvPr>
          <p:cNvSpPr/>
          <p:nvPr/>
        </p:nvSpPr>
        <p:spPr>
          <a:xfrm>
            <a:off x="8463801" y="7026158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30 w 711329"/>
              <a:gd name="connsiteY2" fmla="*/ 0 h 294642"/>
              <a:gd name="connsiteX3" fmla="*/ 416688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30" y="0"/>
                </a:lnTo>
                <a:lnTo>
                  <a:pt x="416688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5" name="Freeform: Shape 154">
            <a:extLst>
              <a:ext uri="{FF2B5EF4-FFF2-40B4-BE49-F238E27FC236}">
                <a16:creationId xmlns:a16="http://schemas.microsoft.com/office/drawing/2014/main" id="{FE439213-C88F-F814-A989-EC2727FA5922}"/>
              </a:ext>
            </a:extLst>
          </p:cNvPr>
          <p:cNvSpPr/>
          <p:nvPr/>
        </p:nvSpPr>
        <p:spPr>
          <a:xfrm>
            <a:off x="8463801" y="4180842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30 w 711329"/>
              <a:gd name="connsiteY2" fmla="*/ 0 h 294642"/>
              <a:gd name="connsiteX3" fmla="*/ 416688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30" y="0"/>
                </a:lnTo>
                <a:lnTo>
                  <a:pt x="416688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6" name="Freeform: Shape 155">
            <a:extLst>
              <a:ext uri="{FF2B5EF4-FFF2-40B4-BE49-F238E27FC236}">
                <a16:creationId xmlns:a16="http://schemas.microsoft.com/office/drawing/2014/main" id="{FCC46159-4DE6-A83B-73C6-89E4C90FC741}"/>
              </a:ext>
            </a:extLst>
          </p:cNvPr>
          <p:cNvSpPr/>
          <p:nvPr/>
        </p:nvSpPr>
        <p:spPr>
          <a:xfrm>
            <a:off x="8463801" y="2168899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30 w 711329"/>
              <a:gd name="connsiteY2" fmla="*/ 0 h 294642"/>
              <a:gd name="connsiteX3" fmla="*/ 416688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30" y="0"/>
                </a:lnTo>
                <a:lnTo>
                  <a:pt x="416688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7" name="Freeform: Shape 156">
            <a:extLst>
              <a:ext uri="{FF2B5EF4-FFF2-40B4-BE49-F238E27FC236}">
                <a16:creationId xmlns:a16="http://schemas.microsoft.com/office/drawing/2014/main" id="{E8D43395-29FA-6CB1-9C52-8D10EA426B02}"/>
              </a:ext>
            </a:extLst>
          </p:cNvPr>
          <p:cNvSpPr/>
          <p:nvPr/>
        </p:nvSpPr>
        <p:spPr>
          <a:xfrm>
            <a:off x="8463801" y="156956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30 w 711329"/>
              <a:gd name="connsiteY2" fmla="*/ 0 h 294642"/>
              <a:gd name="connsiteX3" fmla="*/ 416688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30" y="0"/>
                </a:lnTo>
                <a:lnTo>
                  <a:pt x="416688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8" name="Freeform: Shape 157">
            <a:extLst>
              <a:ext uri="{FF2B5EF4-FFF2-40B4-BE49-F238E27FC236}">
                <a16:creationId xmlns:a16="http://schemas.microsoft.com/office/drawing/2014/main" id="{854CE0ED-5EC4-E63F-9E94-8092E75B7AB5}"/>
              </a:ext>
            </a:extLst>
          </p:cNvPr>
          <p:cNvSpPr/>
          <p:nvPr/>
        </p:nvSpPr>
        <p:spPr>
          <a:xfrm>
            <a:off x="171940" y="6731516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9" name="Freeform: Shape 158">
            <a:extLst>
              <a:ext uri="{FF2B5EF4-FFF2-40B4-BE49-F238E27FC236}">
                <a16:creationId xmlns:a16="http://schemas.microsoft.com/office/drawing/2014/main" id="{49187891-BCA1-4479-72F0-5A116672340B}"/>
              </a:ext>
            </a:extLst>
          </p:cNvPr>
          <p:cNvSpPr/>
          <p:nvPr/>
        </p:nvSpPr>
        <p:spPr>
          <a:xfrm>
            <a:off x="171940" y="3886200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0" name="Freeform: Shape 159">
            <a:extLst>
              <a:ext uri="{FF2B5EF4-FFF2-40B4-BE49-F238E27FC236}">
                <a16:creationId xmlns:a16="http://schemas.microsoft.com/office/drawing/2014/main" id="{744815D5-F6A5-F53B-6940-BF1885B8F665}"/>
              </a:ext>
            </a:extLst>
          </p:cNvPr>
          <p:cNvSpPr/>
          <p:nvPr/>
        </p:nvSpPr>
        <p:spPr>
          <a:xfrm>
            <a:off x="171940" y="1874257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1" name="Freeform: Shape 160">
            <a:extLst>
              <a:ext uri="{FF2B5EF4-FFF2-40B4-BE49-F238E27FC236}">
                <a16:creationId xmlns:a16="http://schemas.microsoft.com/office/drawing/2014/main" id="{89D70C82-5E25-4227-00A2-94D312252AD7}"/>
              </a:ext>
            </a:extLst>
          </p:cNvPr>
          <p:cNvSpPr/>
          <p:nvPr/>
        </p:nvSpPr>
        <p:spPr>
          <a:xfrm>
            <a:off x="171940" y="-554372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2" name="Freeform: Shape 161">
            <a:extLst>
              <a:ext uri="{FF2B5EF4-FFF2-40B4-BE49-F238E27FC236}">
                <a16:creationId xmlns:a16="http://schemas.microsoft.com/office/drawing/2014/main" id="{3FCB4D97-E292-DD94-E527-CC61AD0FD2F0}"/>
              </a:ext>
            </a:extLst>
          </p:cNvPr>
          <p:cNvSpPr/>
          <p:nvPr/>
        </p:nvSpPr>
        <p:spPr>
          <a:xfrm>
            <a:off x="466582" y="4180842"/>
            <a:ext cx="416686" cy="416687"/>
          </a:xfrm>
          <a:custGeom>
            <a:avLst/>
            <a:gdLst>
              <a:gd name="connsiteX0" fmla="*/ 0 w 416686"/>
              <a:gd name="connsiteY0" fmla="*/ 416687 h 416687"/>
              <a:gd name="connsiteX1" fmla="*/ 0 w 416686"/>
              <a:gd name="connsiteY1" fmla="*/ 0 h 416687"/>
              <a:gd name="connsiteX2" fmla="*/ 416687 w 416686"/>
              <a:gd name="connsiteY2" fmla="*/ 0 h 416687"/>
              <a:gd name="connsiteX3" fmla="*/ 416687 w 416686"/>
              <a:gd name="connsiteY3" fmla="*/ 416687 h 416687"/>
              <a:gd name="connsiteX4" fmla="*/ 0 w 416686"/>
              <a:gd name="connsiteY4" fmla="*/ 416687 h 416687"/>
              <a:gd name="connsiteX5" fmla="*/ 0 w 416686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3" name="Freeform: Shape 162">
            <a:extLst>
              <a:ext uri="{FF2B5EF4-FFF2-40B4-BE49-F238E27FC236}">
                <a16:creationId xmlns:a16="http://schemas.microsoft.com/office/drawing/2014/main" id="{340E2D0A-A245-75B5-A12B-35E83563F6FB}"/>
              </a:ext>
            </a:extLst>
          </p:cNvPr>
          <p:cNvSpPr/>
          <p:nvPr/>
        </p:nvSpPr>
        <p:spPr>
          <a:xfrm>
            <a:off x="761224" y="2463541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4" name="Freeform: Shape 163">
            <a:extLst>
              <a:ext uri="{FF2B5EF4-FFF2-40B4-BE49-F238E27FC236}">
                <a16:creationId xmlns:a16="http://schemas.microsoft.com/office/drawing/2014/main" id="{13F04254-0F85-2827-BDA8-28BD073DE681}"/>
              </a:ext>
            </a:extLst>
          </p:cNvPr>
          <p:cNvSpPr/>
          <p:nvPr/>
        </p:nvSpPr>
        <p:spPr>
          <a:xfrm>
            <a:off x="171940" y="5898143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5" name="Freeform: Shape 164">
            <a:extLst>
              <a:ext uri="{FF2B5EF4-FFF2-40B4-BE49-F238E27FC236}">
                <a16:creationId xmlns:a16="http://schemas.microsoft.com/office/drawing/2014/main" id="{9F509E37-304D-0496-ACAB-B5266CC77F3F}"/>
              </a:ext>
            </a:extLst>
          </p:cNvPr>
          <p:cNvSpPr/>
          <p:nvPr/>
        </p:nvSpPr>
        <p:spPr>
          <a:xfrm>
            <a:off x="171940" y="1040883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6" name="Freeform: Shape 165">
            <a:extLst>
              <a:ext uri="{FF2B5EF4-FFF2-40B4-BE49-F238E27FC236}">
                <a16:creationId xmlns:a16="http://schemas.microsoft.com/office/drawing/2014/main" id="{535D4070-1AEB-969A-C440-514B7C2308EE}"/>
              </a:ext>
            </a:extLst>
          </p:cNvPr>
          <p:cNvSpPr/>
          <p:nvPr/>
        </p:nvSpPr>
        <p:spPr>
          <a:xfrm>
            <a:off x="466582" y="7615443"/>
            <a:ext cx="416686" cy="416687"/>
          </a:xfrm>
          <a:custGeom>
            <a:avLst/>
            <a:gdLst>
              <a:gd name="connsiteX0" fmla="*/ 0 w 416686"/>
              <a:gd name="connsiteY0" fmla="*/ 416688 h 416687"/>
              <a:gd name="connsiteX1" fmla="*/ 0 w 416686"/>
              <a:gd name="connsiteY1" fmla="*/ 0 h 416687"/>
              <a:gd name="connsiteX2" fmla="*/ 416687 w 416686"/>
              <a:gd name="connsiteY2" fmla="*/ 0 h 416687"/>
              <a:gd name="connsiteX3" fmla="*/ 416687 w 416686"/>
              <a:gd name="connsiteY3" fmla="*/ 416688 h 416687"/>
              <a:gd name="connsiteX4" fmla="*/ 0 w 416686"/>
              <a:gd name="connsiteY4" fmla="*/ 416688 h 416687"/>
              <a:gd name="connsiteX5" fmla="*/ 0 w 416686"/>
              <a:gd name="connsiteY5" fmla="*/ 416688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7">
                <a:moveTo>
                  <a:pt x="0" y="416688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8"/>
                </a:lnTo>
                <a:lnTo>
                  <a:pt x="0" y="416688"/>
                </a:lnTo>
                <a:lnTo>
                  <a:pt x="0" y="41668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7" name="Freeform: Shape 166">
            <a:extLst>
              <a:ext uri="{FF2B5EF4-FFF2-40B4-BE49-F238E27FC236}">
                <a16:creationId xmlns:a16="http://schemas.microsoft.com/office/drawing/2014/main" id="{75F5747F-FC0E-D6FA-B6AE-5E6AFE61DD6D}"/>
              </a:ext>
            </a:extLst>
          </p:cNvPr>
          <p:cNvSpPr/>
          <p:nvPr/>
        </p:nvSpPr>
        <p:spPr>
          <a:xfrm>
            <a:off x="171940" y="-971059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8" name="Freeform: Shape 167">
            <a:extLst>
              <a:ext uri="{FF2B5EF4-FFF2-40B4-BE49-F238E27FC236}">
                <a16:creationId xmlns:a16="http://schemas.microsoft.com/office/drawing/2014/main" id="{79E7FE85-A869-476A-953B-28A7773F7C08}"/>
              </a:ext>
            </a:extLst>
          </p:cNvPr>
          <p:cNvSpPr/>
          <p:nvPr/>
        </p:nvSpPr>
        <p:spPr>
          <a:xfrm>
            <a:off x="466582" y="451598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9" name="Freeform: Shape 168">
            <a:extLst>
              <a:ext uri="{FF2B5EF4-FFF2-40B4-BE49-F238E27FC236}">
                <a16:creationId xmlns:a16="http://schemas.microsoft.com/office/drawing/2014/main" id="{C78C838E-3726-EE50-2442-9598F2E00EF7}"/>
              </a:ext>
            </a:extLst>
          </p:cNvPr>
          <p:cNvSpPr/>
          <p:nvPr/>
        </p:nvSpPr>
        <p:spPr>
          <a:xfrm>
            <a:off x="466582" y="2880228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0" name="Freeform: Shape 169">
            <a:extLst>
              <a:ext uri="{FF2B5EF4-FFF2-40B4-BE49-F238E27FC236}">
                <a16:creationId xmlns:a16="http://schemas.microsoft.com/office/drawing/2014/main" id="{22ACCD89-DEE3-4C77-9BCB-73803785018A}"/>
              </a:ext>
            </a:extLst>
          </p:cNvPr>
          <p:cNvSpPr/>
          <p:nvPr/>
        </p:nvSpPr>
        <p:spPr>
          <a:xfrm>
            <a:off x="466582" y="5308858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1" name="Freeform: Shape 170">
            <a:extLst>
              <a:ext uri="{FF2B5EF4-FFF2-40B4-BE49-F238E27FC236}">
                <a16:creationId xmlns:a16="http://schemas.microsoft.com/office/drawing/2014/main" id="{D35E97E1-645B-FA76-CE9B-E15161AF31D8}"/>
              </a:ext>
            </a:extLst>
          </p:cNvPr>
          <p:cNvSpPr/>
          <p:nvPr/>
        </p:nvSpPr>
        <p:spPr>
          <a:xfrm>
            <a:off x="466582" y="7320800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2" name="Freeform: Shape 171">
            <a:extLst>
              <a:ext uri="{FF2B5EF4-FFF2-40B4-BE49-F238E27FC236}">
                <a16:creationId xmlns:a16="http://schemas.microsoft.com/office/drawing/2014/main" id="{79D18840-BA2E-3D6C-236C-FB942568AE2A}"/>
              </a:ext>
            </a:extLst>
          </p:cNvPr>
          <p:cNvSpPr/>
          <p:nvPr/>
        </p:nvSpPr>
        <p:spPr>
          <a:xfrm>
            <a:off x="466582" y="7026158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3" name="Freeform: Shape 172">
            <a:extLst>
              <a:ext uri="{FF2B5EF4-FFF2-40B4-BE49-F238E27FC236}">
                <a16:creationId xmlns:a16="http://schemas.microsoft.com/office/drawing/2014/main" id="{6D6AACE0-D505-922C-979B-7A7C484C797D}"/>
              </a:ext>
            </a:extLst>
          </p:cNvPr>
          <p:cNvSpPr/>
          <p:nvPr/>
        </p:nvSpPr>
        <p:spPr>
          <a:xfrm>
            <a:off x="466582" y="4597529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4" name="Freeform: Shape 173">
            <a:extLst>
              <a:ext uri="{FF2B5EF4-FFF2-40B4-BE49-F238E27FC236}">
                <a16:creationId xmlns:a16="http://schemas.microsoft.com/office/drawing/2014/main" id="{7A7035DC-37AB-4E20-C902-B788A0A2B94B}"/>
              </a:ext>
            </a:extLst>
          </p:cNvPr>
          <p:cNvSpPr/>
          <p:nvPr/>
        </p:nvSpPr>
        <p:spPr>
          <a:xfrm>
            <a:off x="466582" y="2168899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5" name="Freeform: Shape 174">
            <a:extLst>
              <a:ext uri="{FF2B5EF4-FFF2-40B4-BE49-F238E27FC236}">
                <a16:creationId xmlns:a16="http://schemas.microsoft.com/office/drawing/2014/main" id="{66ABAEBD-2E73-6BA8-69FB-0614329E3D18}"/>
              </a:ext>
            </a:extLst>
          </p:cNvPr>
          <p:cNvSpPr/>
          <p:nvPr/>
        </p:nvSpPr>
        <p:spPr>
          <a:xfrm>
            <a:off x="466582" y="156956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6" name="Freeform: Shape 175">
            <a:extLst>
              <a:ext uri="{FF2B5EF4-FFF2-40B4-BE49-F238E27FC236}">
                <a16:creationId xmlns:a16="http://schemas.microsoft.com/office/drawing/2014/main" id="{D26C3EB1-F49B-0F4D-3433-1F3F9B06EC11}"/>
              </a:ext>
            </a:extLst>
          </p:cNvPr>
          <p:cNvSpPr/>
          <p:nvPr/>
        </p:nvSpPr>
        <p:spPr>
          <a:xfrm>
            <a:off x="466582" y="3174870"/>
            <a:ext cx="416686" cy="416687"/>
          </a:xfrm>
          <a:custGeom>
            <a:avLst/>
            <a:gdLst>
              <a:gd name="connsiteX0" fmla="*/ 0 w 416686"/>
              <a:gd name="connsiteY0" fmla="*/ 416687 h 416687"/>
              <a:gd name="connsiteX1" fmla="*/ 0 w 416686"/>
              <a:gd name="connsiteY1" fmla="*/ 0 h 416687"/>
              <a:gd name="connsiteX2" fmla="*/ 416687 w 416686"/>
              <a:gd name="connsiteY2" fmla="*/ 0 h 416687"/>
              <a:gd name="connsiteX3" fmla="*/ 416687 w 416686"/>
              <a:gd name="connsiteY3" fmla="*/ 416687 h 416687"/>
              <a:gd name="connsiteX4" fmla="*/ 0 w 416686"/>
              <a:gd name="connsiteY4" fmla="*/ 416687 h 416687"/>
              <a:gd name="connsiteX5" fmla="*/ 0 w 416686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7" name="Freeform: Shape 176">
            <a:extLst>
              <a:ext uri="{FF2B5EF4-FFF2-40B4-BE49-F238E27FC236}">
                <a16:creationId xmlns:a16="http://schemas.microsoft.com/office/drawing/2014/main" id="{4F85CEE8-2984-6343-6282-4AB861860C78}"/>
              </a:ext>
            </a:extLst>
          </p:cNvPr>
          <p:cNvSpPr/>
          <p:nvPr/>
        </p:nvSpPr>
        <p:spPr>
          <a:xfrm>
            <a:off x="761224" y="4892171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8" name="Freeform: Shape 177">
            <a:extLst>
              <a:ext uri="{FF2B5EF4-FFF2-40B4-BE49-F238E27FC236}">
                <a16:creationId xmlns:a16="http://schemas.microsoft.com/office/drawing/2014/main" id="{05812139-D297-848B-E6DB-89DA495856A2}"/>
              </a:ext>
            </a:extLst>
          </p:cNvPr>
          <p:cNvSpPr/>
          <p:nvPr/>
        </p:nvSpPr>
        <p:spPr>
          <a:xfrm>
            <a:off x="171940" y="1457570"/>
            <a:ext cx="416687" cy="416687"/>
          </a:xfrm>
          <a:custGeom>
            <a:avLst/>
            <a:gdLst>
              <a:gd name="connsiteX0" fmla="*/ 0 w 416687"/>
              <a:gd name="connsiteY0" fmla="*/ 416687 h 416687"/>
              <a:gd name="connsiteX1" fmla="*/ 0 w 416687"/>
              <a:gd name="connsiteY1" fmla="*/ 0 h 416687"/>
              <a:gd name="connsiteX2" fmla="*/ 416687 w 416687"/>
              <a:gd name="connsiteY2" fmla="*/ 0 h 416687"/>
              <a:gd name="connsiteX3" fmla="*/ 416687 w 416687"/>
              <a:gd name="connsiteY3" fmla="*/ 416687 h 416687"/>
              <a:gd name="connsiteX4" fmla="*/ 0 w 416687"/>
              <a:gd name="connsiteY4" fmla="*/ 416687 h 416687"/>
              <a:gd name="connsiteX5" fmla="*/ 0 w 416687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9" name="Freeform: Shape 178">
            <a:extLst>
              <a:ext uri="{FF2B5EF4-FFF2-40B4-BE49-F238E27FC236}">
                <a16:creationId xmlns:a16="http://schemas.microsoft.com/office/drawing/2014/main" id="{8B1684B9-7004-DFB6-EF14-B25CCDEF1A07}"/>
              </a:ext>
            </a:extLst>
          </p:cNvPr>
          <p:cNvSpPr/>
          <p:nvPr/>
        </p:nvSpPr>
        <p:spPr>
          <a:xfrm>
            <a:off x="171940" y="6314829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0" name="Freeform: Shape 179">
            <a:extLst>
              <a:ext uri="{FF2B5EF4-FFF2-40B4-BE49-F238E27FC236}">
                <a16:creationId xmlns:a16="http://schemas.microsoft.com/office/drawing/2014/main" id="{9064E9B8-AE43-D017-6C22-0E5BE24D93CC}"/>
              </a:ext>
            </a:extLst>
          </p:cNvPr>
          <p:cNvSpPr/>
          <p:nvPr/>
        </p:nvSpPr>
        <p:spPr>
          <a:xfrm>
            <a:off x="466582" y="-259730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1" name="Freeform: Shape 180">
            <a:extLst>
              <a:ext uri="{FF2B5EF4-FFF2-40B4-BE49-F238E27FC236}">
                <a16:creationId xmlns:a16="http://schemas.microsoft.com/office/drawing/2014/main" id="{1CF53B46-E9A2-A1EB-5099-C74C7CBAB573}"/>
              </a:ext>
            </a:extLst>
          </p:cNvPr>
          <p:cNvSpPr/>
          <p:nvPr/>
        </p:nvSpPr>
        <p:spPr>
          <a:xfrm>
            <a:off x="171940" y="8326772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2" name="Freeform: Shape 181">
            <a:extLst>
              <a:ext uri="{FF2B5EF4-FFF2-40B4-BE49-F238E27FC236}">
                <a16:creationId xmlns:a16="http://schemas.microsoft.com/office/drawing/2014/main" id="{A21A0C7B-C9EB-6913-6F42-F758C4E3AA54}"/>
              </a:ext>
            </a:extLst>
          </p:cNvPr>
          <p:cNvSpPr/>
          <p:nvPr/>
        </p:nvSpPr>
        <p:spPr>
          <a:xfrm>
            <a:off x="171940" y="746240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3" name="Freeform: Shape 182">
            <a:extLst>
              <a:ext uri="{FF2B5EF4-FFF2-40B4-BE49-F238E27FC236}">
                <a16:creationId xmlns:a16="http://schemas.microsoft.com/office/drawing/2014/main" id="{79DE3AEE-C129-5828-B4F7-F666E0CE2295}"/>
              </a:ext>
            </a:extLst>
          </p:cNvPr>
          <p:cNvSpPr/>
          <p:nvPr/>
        </p:nvSpPr>
        <p:spPr>
          <a:xfrm>
            <a:off x="171940" y="3591557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4" name="Freeform: Shape 183">
            <a:extLst>
              <a:ext uri="{FF2B5EF4-FFF2-40B4-BE49-F238E27FC236}">
                <a16:creationId xmlns:a16="http://schemas.microsoft.com/office/drawing/2014/main" id="{700E3B08-1C1F-EE64-C52C-5C8767F1FAE8}"/>
              </a:ext>
            </a:extLst>
          </p:cNvPr>
          <p:cNvSpPr/>
          <p:nvPr/>
        </p:nvSpPr>
        <p:spPr>
          <a:xfrm>
            <a:off x="171940" y="5603500"/>
            <a:ext cx="711329" cy="294642"/>
          </a:xfrm>
          <a:custGeom>
            <a:avLst/>
            <a:gdLst>
              <a:gd name="connsiteX0" fmla="*/ 0 w 711329"/>
              <a:gd name="connsiteY0" fmla="*/ 294643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3 h 294642"/>
              <a:gd name="connsiteX4" fmla="*/ 0 w 711329"/>
              <a:gd name="connsiteY4" fmla="*/ 294643 h 294642"/>
              <a:gd name="connsiteX5" fmla="*/ 0 w 711329"/>
              <a:gd name="connsiteY5" fmla="*/ 294643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3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3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5" name="Freeform: Shape 184">
            <a:extLst>
              <a:ext uri="{FF2B5EF4-FFF2-40B4-BE49-F238E27FC236}">
                <a16:creationId xmlns:a16="http://schemas.microsoft.com/office/drawing/2014/main" id="{CCD58623-61D9-9CB4-A16F-CF94CD71FA8D}"/>
              </a:ext>
            </a:extLst>
          </p:cNvPr>
          <p:cNvSpPr/>
          <p:nvPr/>
        </p:nvSpPr>
        <p:spPr>
          <a:xfrm>
            <a:off x="171940" y="8032130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6" name="Freeform: Shape 185">
            <a:extLst>
              <a:ext uri="{FF2B5EF4-FFF2-40B4-BE49-F238E27FC236}">
                <a16:creationId xmlns:a16="http://schemas.microsoft.com/office/drawing/2014/main" id="{33C1456C-C668-BE56-D4E8-403D6E4B4FFF}"/>
              </a:ext>
            </a:extLst>
          </p:cNvPr>
          <p:cNvSpPr/>
          <p:nvPr/>
        </p:nvSpPr>
        <p:spPr>
          <a:xfrm>
            <a:off x="9886459" y="1874257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7" name="Freeform: Shape 186">
            <a:extLst>
              <a:ext uri="{FF2B5EF4-FFF2-40B4-BE49-F238E27FC236}">
                <a16:creationId xmlns:a16="http://schemas.microsoft.com/office/drawing/2014/main" id="{2C028D64-AF2E-CF2E-2C4E-5EA745204C9D}"/>
              </a:ext>
            </a:extLst>
          </p:cNvPr>
          <p:cNvSpPr/>
          <p:nvPr/>
        </p:nvSpPr>
        <p:spPr>
          <a:xfrm>
            <a:off x="9886459" y="3886200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8" name="Freeform: Shape 187">
            <a:extLst>
              <a:ext uri="{FF2B5EF4-FFF2-40B4-BE49-F238E27FC236}">
                <a16:creationId xmlns:a16="http://schemas.microsoft.com/office/drawing/2014/main" id="{1B3F3152-7B8B-CF87-C0C5-8F0A716CEB78}"/>
              </a:ext>
            </a:extLst>
          </p:cNvPr>
          <p:cNvSpPr/>
          <p:nvPr/>
        </p:nvSpPr>
        <p:spPr>
          <a:xfrm>
            <a:off x="9886459" y="5898143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9" name="Freeform: Shape 188">
            <a:extLst>
              <a:ext uri="{FF2B5EF4-FFF2-40B4-BE49-F238E27FC236}">
                <a16:creationId xmlns:a16="http://schemas.microsoft.com/office/drawing/2014/main" id="{67CBD7A9-4B2E-30DD-4981-FBC826B911E9}"/>
              </a:ext>
            </a:extLst>
          </p:cNvPr>
          <p:cNvSpPr/>
          <p:nvPr/>
        </p:nvSpPr>
        <p:spPr>
          <a:xfrm>
            <a:off x="10475744" y="4475484"/>
            <a:ext cx="416686" cy="416687"/>
          </a:xfrm>
          <a:custGeom>
            <a:avLst/>
            <a:gdLst>
              <a:gd name="connsiteX0" fmla="*/ 0 w 416686"/>
              <a:gd name="connsiteY0" fmla="*/ 416687 h 416687"/>
              <a:gd name="connsiteX1" fmla="*/ 0 w 416686"/>
              <a:gd name="connsiteY1" fmla="*/ 0 h 416687"/>
              <a:gd name="connsiteX2" fmla="*/ 416687 w 416686"/>
              <a:gd name="connsiteY2" fmla="*/ 0 h 416687"/>
              <a:gd name="connsiteX3" fmla="*/ 416687 w 416686"/>
              <a:gd name="connsiteY3" fmla="*/ 416687 h 416687"/>
              <a:gd name="connsiteX4" fmla="*/ 0 w 416686"/>
              <a:gd name="connsiteY4" fmla="*/ 416687 h 416687"/>
              <a:gd name="connsiteX5" fmla="*/ 0 w 416686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0" name="Freeform: Shape 189">
            <a:extLst>
              <a:ext uri="{FF2B5EF4-FFF2-40B4-BE49-F238E27FC236}">
                <a16:creationId xmlns:a16="http://schemas.microsoft.com/office/drawing/2014/main" id="{E5EE5D94-D9D2-BA56-BDCD-F8A39F2BD207}"/>
              </a:ext>
            </a:extLst>
          </p:cNvPr>
          <p:cNvSpPr/>
          <p:nvPr/>
        </p:nvSpPr>
        <p:spPr>
          <a:xfrm>
            <a:off x="10475744" y="2463541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1" name="Freeform: Shape 190">
            <a:extLst>
              <a:ext uri="{FF2B5EF4-FFF2-40B4-BE49-F238E27FC236}">
                <a16:creationId xmlns:a16="http://schemas.microsoft.com/office/drawing/2014/main" id="{D8DD0AA4-72E2-AC59-F0C9-33C8F15A33A0}"/>
              </a:ext>
            </a:extLst>
          </p:cNvPr>
          <p:cNvSpPr/>
          <p:nvPr/>
        </p:nvSpPr>
        <p:spPr>
          <a:xfrm>
            <a:off x="10181101" y="6192785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2" name="Freeform: Shape 191">
            <a:extLst>
              <a:ext uri="{FF2B5EF4-FFF2-40B4-BE49-F238E27FC236}">
                <a16:creationId xmlns:a16="http://schemas.microsoft.com/office/drawing/2014/main" id="{B373B276-339B-7876-3591-048ABECD0589}"/>
              </a:ext>
            </a:extLst>
          </p:cNvPr>
          <p:cNvSpPr/>
          <p:nvPr/>
        </p:nvSpPr>
        <p:spPr>
          <a:xfrm>
            <a:off x="10181101" y="746240"/>
            <a:ext cx="416686" cy="416687"/>
          </a:xfrm>
          <a:custGeom>
            <a:avLst/>
            <a:gdLst>
              <a:gd name="connsiteX0" fmla="*/ 0 w 416686"/>
              <a:gd name="connsiteY0" fmla="*/ 416687 h 416687"/>
              <a:gd name="connsiteX1" fmla="*/ 0 w 416686"/>
              <a:gd name="connsiteY1" fmla="*/ 0 h 416687"/>
              <a:gd name="connsiteX2" fmla="*/ 416687 w 416686"/>
              <a:gd name="connsiteY2" fmla="*/ 0 h 416687"/>
              <a:gd name="connsiteX3" fmla="*/ 416687 w 416686"/>
              <a:gd name="connsiteY3" fmla="*/ 416687 h 416687"/>
              <a:gd name="connsiteX4" fmla="*/ 0 w 416686"/>
              <a:gd name="connsiteY4" fmla="*/ 416687 h 416687"/>
              <a:gd name="connsiteX5" fmla="*/ 0 w 416686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3" name="Freeform: Shape 192">
            <a:extLst>
              <a:ext uri="{FF2B5EF4-FFF2-40B4-BE49-F238E27FC236}">
                <a16:creationId xmlns:a16="http://schemas.microsoft.com/office/drawing/2014/main" id="{3242B08C-8CC7-9CC4-2971-C4868AF61ADB}"/>
              </a:ext>
            </a:extLst>
          </p:cNvPr>
          <p:cNvSpPr/>
          <p:nvPr/>
        </p:nvSpPr>
        <p:spPr>
          <a:xfrm>
            <a:off x="10181101" y="5308858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4" name="Freeform: Shape 193">
            <a:extLst>
              <a:ext uri="{FF2B5EF4-FFF2-40B4-BE49-F238E27FC236}">
                <a16:creationId xmlns:a16="http://schemas.microsoft.com/office/drawing/2014/main" id="{E1951BE0-2A5F-A2A2-E6D1-0F5A41563853}"/>
              </a:ext>
            </a:extLst>
          </p:cNvPr>
          <p:cNvSpPr/>
          <p:nvPr/>
        </p:nvSpPr>
        <p:spPr>
          <a:xfrm>
            <a:off x="10181101" y="3296915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5" name="Freeform: Shape 194">
            <a:extLst>
              <a:ext uri="{FF2B5EF4-FFF2-40B4-BE49-F238E27FC236}">
                <a16:creationId xmlns:a16="http://schemas.microsoft.com/office/drawing/2014/main" id="{BC7234B9-46B7-A1B2-B222-53310451F171}"/>
              </a:ext>
            </a:extLst>
          </p:cNvPr>
          <p:cNvSpPr/>
          <p:nvPr/>
        </p:nvSpPr>
        <p:spPr>
          <a:xfrm>
            <a:off x="10181101" y="451598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6" name="Freeform: Shape 195">
            <a:extLst>
              <a:ext uri="{FF2B5EF4-FFF2-40B4-BE49-F238E27FC236}">
                <a16:creationId xmlns:a16="http://schemas.microsoft.com/office/drawing/2014/main" id="{F7731F8B-0445-B6E3-3AEB-39EA168F775D}"/>
              </a:ext>
            </a:extLst>
          </p:cNvPr>
          <p:cNvSpPr/>
          <p:nvPr/>
        </p:nvSpPr>
        <p:spPr>
          <a:xfrm>
            <a:off x="10181101" y="2168899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7" name="Freeform: Shape 196">
            <a:extLst>
              <a:ext uri="{FF2B5EF4-FFF2-40B4-BE49-F238E27FC236}">
                <a16:creationId xmlns:a16="http://schemas.microsoft.com/office/drawing/2014/main" id="{0CBACDBE-E5B5-DA8C-4E19-32FF0078328A}"/>
              </a:ext>
            </a:extLst>
          </p:cNvPr>
          <p:cNvSpPr/>
          <p:nvPr/>
        </p:nvSpPr>
        <p:spPr>
          <a:xfrm>
            <a:off x="10181101" y="4180842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8" name="Freeform: Shape 197">
            <a:extLst>
              <a:ext uri="{FF2B5EF4-FFF2-40B4-BE49-F238E27FC236}">
                <a16:creationId xmlns:a16="http://schemas.microsoft.com/office/drawing/2014/main" id="{F26463EE-0DB8-FD48-0907-7A8692F032FD}"/>
              </a:ext>
            </a:extLst>
          </p:cNvPr>
          <p:cNvSpPr/>
          <p:nvPr/>
        </p:nvSpPr>
        <p:spPr>
          <a:xfrm>
            <a:off x="10181101" y="7026158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9" name="Freeform: Shape 198">
            <a:extLst>
              <a:ext uri="{FF2B5EF4-FFF2-40B4-BE49-F238E27FC236}">
                <a16:creationId xmlns:a16="http://schemas.microsoft.com/office/drawing/2014/main" id="{B89DB282-8616-636E-E8AC-8D1941DEF35A}"/>
              </a:ext>
            </a:extLst>
          </p:cNvPr>
          <p:cNvSpPr/>
          <p:nvPr/>
        </p:nvSpPr>
        <p:spPr>
          <a:xfrm>
            <a:off x="10475744" y="2880228"/>
            <a:ext cx="416686" cy="416687"/>
          </a:xfrm>
          <a:custGeom>
            <a:avLst/>
            <a:gdLst>
              <a:gd name="connsiteX0" fmla="*/ 0 w 416686"/>
              <a:gd name="connsiteY0" fmla="*/ 416687 h 416687"/>
              <a:gd name="connsiteX1" fmla="*/ 0 w 416686"/>
              <a:gd name="connsiteY1" fmla="*/ 0 h 416687"/>
              <a:gd name="connsiteX2" fmla="*/ 416687 w 416686"/>
              <a:gd name="connsiteY2" fmla="*/ 0 h 416687"/>
              <a:gd name="connsiteX3" fmla="*/ 416687 w 416686"/>
              <a:gd name="connsiteY3" fmla="*/ 416687 h 416687"/>
              <a:gd name="connsiteX4" fmla="*/ 0 w 416686"/>
              <a:gd name="connsiteY4" fmla="*/ 416687 h 416687"/>
              <a:gd name="connsiteX5" fmla="*/ 0 w 416686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0" name="Freeform: Shape 199">
            <a:extLst>
              <a:ext uri="{FF2B5EF4-FFF2-40B4-BE49-F238E27FC236}">
                <a16:creationId xmlns:a16="http://schemas.microsoft.com/office/drawing/2014/main" id="{FDD3518F-DD9A-3F00-772D-03623C184AF2}"/>
              </a:ext>
            </a:extLst>
          </p:cNvPr>
          <p:cNvSpPr/>
          <p:nvPr/>
        </p:nvSpPr>
        <p:spPr>
          <a:xfrm>
            <a:off x="10475744" y="4892171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1" name="Freeform: Shape 200">
            <a:extLst>
              <a:ext uri="{FF2B5EF4-FFF2-40B4-BE49-F238E27FC236}">
                <a16:creationId xmlns:a16="http://schemas.microsoft.com/office/drawing/2014/main" id="{44784A55-D28F-0179-1911-24031F35E0C6}"/>
              </a:ext>
            </a:extLst>
          </p:cNvPr>
          <p:cNvSpPr/>
          <p:nvPr/>
        </p:nvSpPr>
        <p:spPr>
          <a:xfrm>
            <a:off x="10181101" y="1162928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2" name="Freeform: Shape 201">
            <a:extLst>
              <a:ext uri="{FF2B5EF4-FFF2-40B4-BE49-F238E27FC236}">
                <a16:creationId xmlns:a16="http://schemas.microsoft.com/office/drawing/2014/main" id="{6B70C683-1C0F-67F3-18CF-DE637A3DD71F}"/>
              </a:ext>
            </a:extLst>
          </p:cNvPr>
          <p:cNvSpPr/>
          <p:nvPr/>
        </p:nvSpPr>
        <p:spPr>
          <a:xfrm>
            <a:off x="10181101" y="6609471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3" name="Freeform: Shape 202">
            <a:extLst>
              <a:ext uri="{FF2B5EF4-FFF2-40B4-BE49-F238E27FC236}">
                <a16:creationId xmlns:a16="http://schemas.microsoft.com/office/drawing/2014/main" id="{7E9DADCC-A5A8-CF4F-936C-1711AFCCE29F}"/>
              </a:ext>
            </a:extLst>
          </p:cNvPr>
          <p:cNvSpPr/>
          <p:nvPr/>
        </p:nvSpPr>
        <p:spPr>
          <a:xfrm>
            <a:off x="9886459" y="5603500"/>
            <a:ext cx="711328" cy="294642"/>
          </a:xfrm>
          <a:custGeom>
            <a:avLst/>
            <a:gdLst>
              <a:gd name="connsiteX0" fmla="*/ 0 w 711328"/>
              <a:gd name="connsiteY0" fmla="*/ 294643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3 h 294642"/>
              <a:gd name="connsiteX4" fmla="*/ 0 w 711328"/>
              <a:gd name="connsiteY4" fmla="*/ 294643 h 294642"/>
              <a:gd name="connsiteX5" fmla="*/ 0 w 711328"/>
              <a:gd name="connsiteY5" fmla="*/ 294643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3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3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4" name="Freeform: Shape 203">
            <a:extLst>
              <a:ext uri="{FF2B5EF4-FFF2-40B4-BE49-F238E27FC236}">
                <a16:creationId xmlns:a16="http://schemas.microsoft.com/office/drawing/2014/main" id="{7D4CB842-797E-2C3A-C9E3-9448A01E93AE}"/>
              </a:ext>
            </a:extLst>
          </p:cNvPr>
          <p:cNvSpPr/>
          <p:nvPr/>
        </p:nvSpPr>
        <p:spPr>
          <a:xfrm>
            <a:off x="9886459" y="3591557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5" name="Freeform: Shape 204">
            <a:extLst>
              <a:ext uri="{FF2B5EF4-FFF2-40B4-BE49-F238E27FC236}">
                <a16:creationId xmlns:a16="http://schemas.microsoft.com/office/drawing/2014/main" id="{2B8A1FE1-396D-531F-9BFF-CB51B218FA54}"/>
              </a:ext>
            </a:extLst>
          </p:cNvPr>
          <p:cNvSpPr/>
          <p:nvPr/>
        </p:nvSpPr>
        <p:spPr>
          <a:xfrm>
            <a:off x="9886459" y="1579614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6" name="Freeform: Shape 205">
            <a:extLst>
              <a:ext uri="{FF2B5EF4-FFF2-40B4-BE49-F238E27FC236}">
                <a16:creationId xmlns:a16="http://schemas.microsoft.com/office/drawing/2014/main" id="{1521D171-CDD3-DAC4-862A-72C6205CEB25}"/>
              </a:ext>
            </a:extLst>
          </p:cNvPr>
          <p:cNvSpPr/>
          <p:nvPr/>
        </p:nvSpPr>
        <p:spPr>
          <a:xfrm>
            <a:off x="-1545360" y="5603500"/>
            <a:ext cx="711329" cy="294642"/>
          </a:xfrm>
          <a:custGeom>
            <a:avLst/>
            <a:gdLst>
              <a:gd name="connsiteX0" fmla="*/ 294642 w 711329"/>
              <a:gd name="connsiteY0" fmla="*/ 294643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3 h 294642"/>
              <a:gd name="connsiteX4" fmla="*/ 294642 w 711329"/>
              <a:gd name="connsiteY4" fmla="*/ 294643 h 294642"/>
              <a:gd name="connsiteX5" fmla="*/ 294642 w 711329"/>
              <a:gd name="connsiteY5" fmla="*/ 294643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3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3"/>
                </a:lnTo>
                <a:lnTo>
                  <a:pt x="294642" y="294643"/>
                </a:lnTo>
                <a:lnTo>
                  <a:pt x="294642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7" name="Freeform: Shape 206">
            <a:extLst>
              <a:ext uri="{FF2B5EF4-FFF2-40B4-BE49-F238E27FC236}">
                <a16:creationId xmlns:a16="http://schemas.microsoft.com/office/drawing/2014/main" id="{689F319F-6966-5ACF-F469-21A5C662D43A}"/>
              </a:ext>
            </a:extLst>
          </p:cNvPr>
          <p:cNvSpPr/>
          <p:nvPr/>
        </p:nvSpPr>
        <p:spPr>
          <a:xfrm>
            <a:off x="-1545360" y="3591557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8" name="Freeform: Shape 207">
            <a:extLst>
              <a:ext uri="{FF2B5EF4-FFF2-40B4-BE49-F238E27FC236}">
                <a16:creationId xmlns:a16="http://schemas.microsoft.com/office/drawing/2014/main" id="{DE8143EB-C71A-F728-745C-A67D026CB5A6}"/>
              </a:ext>
            </a:extLst>
          </p:cNvPr>
          <p:cNvSpPr/>
          <p:nvPr/>
        </p:nvSpPr>
        <p:spPr>
          <a:xfrm>
            <a:off x="-1545360" y="1162928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9" name="Freeform: Shape 208">
            <a:extLst>
              <a:ext uri="{FF2B5EF4-FFF2-40B4-BE49-F238E27FC236}">
                <a16:creationId xmlns:a16="http://schemas.microsoft.com/office/drawing/2014/main" id="{89128707-10FE-B0D2-C2C5-66892E793643}"/>
              </a:ext>
            </a:extLst>
          </p:cNvPr>
          <p:cNvSpPr/>
          <p:nvPr/>
        </p:nvSpPr>
        <p:spPr>
          <a:xfrm>
            <a:off x="-1250718" y="4475484"/>
            <a:ext cx="416686" cy="416687"/>
          </a:xfrm>
          <a:custGeom>
            <a:avLst/>
            <a:gdLst>
              <a:gd name="connsiteX0" fmla="*/ 0 w 416686"/>
              <a:gd name="connsiteY0" fmla="*/ 416687 h 416687"/>
              <a:gd name="connsiteX1" fmla="*/ 0 w 416686"/>
              <a:gd name="connsiteY1" fmla="*/ 0 h 416687"/>
              <a:gd name="connsiteX2" fmla="*/ 416687 w 416686"/>
              <a:gd name="connsiteY2" fmla="*/ 0 h 416687"/>
              <a:gd name="connsiteX3" fmla="*/ 416687 w 416686"/>
              <a:gd name="connsiteY3" fmla="*/ 416687 h 416687"/>
              <a:gd name="connsiteX4" fmla="*/ 0 w 416686"/>
              <a:gd name="connsiteY4" fmla="*/ 416687 h 416687"/>
              <a:gd name="connsiteX5" fmla="*/ 0 w 416686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0" name="Freeform: Shape 209">
            <a:extLst>
              <a:ext uri="{FF2B5EF4-FFF2-40B4-BE49-F238E27FC236}">
                <a16:creationId xmlns:a16="http://schemas.microsoft.com/office/drawing/2014/main" id="{1C7F1F54-0C91-7193-E62E-78C37E24F9B1}"/>
              </a:ext>
            </a:extLst>
          </p:cNvPr>
          <p:cNvSpPr/>
          <p:nvPr/>
        </p:nvSpPr>
        <p:spPr>
          <a:xfrm>
            <a:off x="-1250718" y="2463541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1" name="Freeform: Shape 210">
            <a:extLst>
              <a:ext uri="{FF2B5EF4-FFF2-40B4-BE49-F238E27FC236}">
                <a16:creationId xmlns:a16="http://schemas.microsoft.com/office/drawing/2014/main" id="{498168FD-52D1-C4C8-D5EE-BFA34952B382}"/>
              </a:ext>
            </a:extLst>
          </p:cNvPr>
          <p:cNvSpPr/>
          <p:nvPr/>
        </p:nvSpPr>
        <p:spPr>
          <a:xfrm>
            <a:off x="-1250718" y="5898143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2" name="Freeform: Shape 211">
            <a:extLst>
              <a:ext uri="{FF2B5EF4-FFF2-40B4-BE49-F238E27FC236}">
                <a16:creationId xmlns:a16="http://schemas.microsoft.com/office/drawing/2014/main" id="{976F67AC-BB06-9AEB-7C43-0AC8EE78D14C}"/>
              </a:ext>
            </a:extLst>
          </p:cNvPr>
          <p:cNvSpPr/>
          <p:nvPr/>
        </p:nvSpPr>
        <p:spPr>
          <a:xfrm>
            <a:off x="-1250718" y="451598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3" name="Freeform: Shape 212">
            <a:extLst>
              <a:ext uri="{FF2B5EF4-FFF2-40B4-BE49-F238E27FC236}">
                <a16:creationId xmlns:a16="http://schemas.microsoft.com/office/drawing/2014/main" id="{BC1EAD43-5C1F-3C20-7098-CCF45E618269}"/>
              </a:ext>
            </a:extLst>
          </p:cNvPr>
          <p:cNvSpPr/>
          <p:nvPr/>
        </p:nvSpPr>
        <p:spPr>
          <a:xfrm>
            <a:off x="-1545360" y="868285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4" name="Freeform: Shape 213">
            <a:extLst>
              <a:ext uri="{FF2B5EF4-FFF2-40B4-BE49-F238E27FC236}">
                <a16:creationId xmlns:a16="http://schemas.microsoft.com/office/drawing/2014/main" id="{F5D66E3D-1148-BFE5-A571-9AEB7245BEFE}"/>
              </a:ext>
            </a:extLst>
          </p:cNvPr>
          <p:cNvSpPr/>
          <p:nvPr/>
        </p:nvSpPr>
        <p:spPr>
          <a:xfrm>
            <a:off x="-1545360" y="3296915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5" name="Freeform: Shape 214">
            <a:extLst>
              <a:ext uri="{FF2B5EF4-FFF2-40B4-BE49-F238E27FC236}">
                <a16:creationId xmlns:a16="http://schemas.microsoft.com/office/drawing/2014/main" id="{E8021193-2929-6C8A-1A96-531D6923E6D0}"/>
              </a:ext>
            </a:extLst>
          </p:cNvPr>
          <p:cNvSpPr/>
          <p:nvPr/>
        </p:nvSpPr>
        <p:spPr>
          <a:xfrm>
            <a:off x="-1545360" y="5308858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6" name="Freeform: Shape 215">
            <a:extLst>
              <a:ext uri="{FF2B5EF4-FFF2-40B4-BE49-F238E27FC236}">
                <a16:creationId xmlns:a16="http://schemas.microsoft.com/office/drawing/2014/main" id="{584DB179-0080-005D-FD6B-999EEE745D26}"/>
              </a:ext>
            </a:extLst>
          </p:cNvPr>
          <p:cNvSpPr/>
          <p:nvPr/>
        </p:nvSpPr>
        <p:spPr>
          <a:xfrm>
            <a:off x="-1545360" y="6609471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7" name="Freeform: Shape 216">
            <a:extLst>
              <a:ext uri="{FF2B5EF4-FFF2-40B4-BE49-F238E27FC236}">
                <a16:creationId xmlns:a16="http://schemas.microsoft.com/office/drawing/2014/main" id="{9B4C6AD7-173F-D5A5-404E-883B67395372}"/>
              </a:ext>
            </a:extLst>
          </p:cNvPr>
          <p:cNvSpPr/>
          <p:nvPr/>
        </p:nvSpPr>
        <p:spPr>
          <a:xfrm>
            <a:off x="-1545360" y="4180842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8" name="Freeform: Shape 217">
            <a:extLst>
              <a:ext uri="{FF2B5EF4-FFF2-40B4-BE49-F238E27FC236}">
                <a16:creationId xmlns:a16="http://schemas.microsoft.com/office/drawing/2014/main" id="{7F48AABB-8458-1134-5789-A822ED7189F6}"/>
              </a:ext>
            </a:extLst>
          </p:cNvPr>
          <p:cNvSpPr/>
          <p:nvPr/>
        </p:nvSpPr>
        <p:spPr>
          <a:xfrm>
            <a:off x="-1545360" y="2168899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9" name="Freeform: Shape 218">
            <a:extLst>
              <a:ext uri="{FF2B5EF4-FFF2-40B4-BE49-F238E27FC236}">
                <a16:creationId xmlns:a16="http://schemas.microsoft.com/office/drawing/2014/main" id="{C5CE027F-0245-B2C8-0C9C-637F6BB1DC3E}"/>
              </a:ext>
            </a:extLst>
          </p:cNvPr>
          <p:cNvSpPr/>
          <p:nvPr/>
        </p:nvSpPr>
        <p:spPr>
          <a:xfrm>
            <a:off x="-1250718" y="2880228"/>
            <a:ext cx="416686" cy="416687"/>
          </a:xfrm>
          <a:custGeom>
            <a:avLst/>
            <a:gdLst>
              <a:gd name="connsiteX0" fmla="*/ 0 w 416686"/>
              <a:gd name="connsiteY0" fmla="*/ 416687 h 416687"/>
              <a:gd name="connsiteX1" fmla="*/ 0 w 416686"/>
              <a:gd name="connsiteY1" fmla="*/ 0 h 416687"/>
              <a:gd name="connsiteX2" fmla="*/ 416687 w 416686"/>
              <a:gd name="connsiteY2" fmla="*/ 0 h 416687"/>
              <a:gd name="connsiteX3" fmla="*/ 416687 w 416686"/>
              <a:gd name="connsiteY3" fmla="*/ 416687 h 416687"/>
              <a:gd name="connsiteX4" fmla="*/ 0 w 416686"/>
              <a:gd name="connsiteY4" fmla="*/ 416687 h 416687"/>
              <a:gd name="connsiteX5" fmla="*/ 0 w 416686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0" name="Freeform: Shape 219">
            <a:extLst>
              <a:ext uri="{FF2B5EF4-FFF2-40B4-BE49-F238E27FC236}">
                <a16:creationId xmlns:a16="http://schemas.microsoft.com/office/drawing/2014/main" id="{FB61C95F-CD5A-4D7C-3D91-8C671CB4C40C}"/>
              </a:ext>
            </a:extLst>
          </p:cNvPr>
          <p:cNvSpPr/>
          <p:nvPr/>
        </p:nvSpPr>
        <p:spPr>
          <a:xfrm>
            <a:off x="-1250718" y="4892171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1" name="Freeform: Shape 220">
            <a:extLst>
              <a:ext uri="{FF2B5EF4-FFF2-40B4-BE49-F238E27FC236}">
                <a16:creationId xmlns:a16="http://schemas.microsoft.com/office/drawing/2014/main" id="{5F91A02D-F868-2ADA-F032-64AF349CDADA}"/>
              </a:ext>
            </a:extLst>
          </p:cNvPr>
          <p:cNvSpPr/>
          <p:nvPr/>
        </p:nvSpPr>
        <p:spPr>
          <a:xfrm>
            <a:off x="-1250718" y="1457570"/>
            <a:ext cx="416686" cy="416687"/>
          </a:xfrm>
          <a:custGeom>
            <a:avLst/>
            <a:gdLst>
              <a:gd name="connsiteX0" fmla="*/ 0 w 416686"/>
              <a:gd name="connsiteY0" fmla="*/ 416687 h 416687"/>
              <a:gd name="connsiteX1" fmla="*/ 0 w 416686"/>
              <a:gd name="connsiteY1" fmla="*/ 0 h 416687"/>
              <a:gd name="connsiteX2" fmla="*/ 416687 w 416686"/>
              <a:gd name="connsiteY2" fmla="*/ 0 h 416687"/>
              <a:gd name="connsiteX3" fmla="*/ 416687 w 416686"/>
              <a:gd name="connsiteY3" fmla="*/ 416687 h 416687"/>
              <a:gd name="connsiteX4" fmla="*/ 0 w 416686"/>
              <a:gd name="connsiteY4" fmla="*/ 416687 h 416687"/>
              <a:gd name="connsiteX5" fmla="*/ 0 w 416686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2" name="Freeform: Shape 221">
            <a:extLst>
              <a:ext uri="{FF2B5EF4-FFF2-40B4-BE49-F238E27FC236}">
                <a16:creationId xmlns:a16="http://schemas.microsoft.com/office/drawing/2014/main" id="{610DDBB2-88B9-EE08-42EA-355B6EE8B08F}"/>
              </a:ext>
            </a:extLst>
          </p:cNvPr>
          <p:cNvSpPr/>
          <p:nvPr/>
        </p:nvSpPr>
        <p:spPr>
          <a:xfrm>
            <a:off x="-1250718" y="6904114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3" name="Freeform: Shape 222">
            <a:extLst>
              <a:ext uri="{FF2B5EF4-FFF2-40B4-BE49-F238E27FC236}">
                <a16:creationId xmlns:a16="http://schemas.microsoft.com/office/drawing/2014/main" id="{FFFD07AF-DB56-D292-A86A-7311B99AE4F4}"/>
              </a:ext>
            </a:extLst>
          </p:cNvPr>
          <p:cNvSpPr/>
          <p:nvPr/>
        </p:nvSpPr>
        <p:spPr>
          <a:xfrm>
            <a:off x="-1545360" y="1874257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4" name="Freeform: Shape 223">
            <a:extLst>
              <a:ext uri="{FF2B5EF4-FFF2-40B4-BE49-F238E27FC236}">
                <a16:creationId xmlns:a16="http://schemas.microsoft.com/office/drawing/2014/main" id="{90050E5B-BE32-EEFC-5862-ACF3619830A6}"/>
              </a:ext>
            </a:extLst>
          </p:cNvPr>
          <p:cNvSpPr/>
          <p:nvPr/>
        </p:nvSpPr>
        <p:spPr>
          <a:xfrm>
            <a:off x="-1545360" y="3886200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5" name="Freeform: Shape 224">
            <a:extLst>
              <a:ext uri="{FF2B5EF4-FFF2-40B4-BE49-F238E27FC236}">
                <a16:creationId xmlns:a16="http://schemas.microsoft.com/office/drawing/2014/main" id="{FB3F833D-3683-1EF6-6FC9-40E20C5A411A}"/>
              </a:ext>
            </a:extLst>
          </p:cNvPr>
          <p:cNvSpPr/>
          <p:nvPr/>
        </p:nvSpPr>
        <p:spPr>
          <a:xfrm>
            <a:off x="-1545360" y="6314829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6" name="Freeform: Shape 225">
            <a:extLst>
              <a:ext uri="{FF2B5EF4-FFF2-40B4-BE49-F238E27FC236}">
                <a16:creationId xmlns:a16="http://schemas.microsoft.com/office/drawing/2014/main" id="{82241B0C-D07E-71DD-C6DA-DD970BF57D4A}"/>
              </a:ext>
            </a:extLst>
          </p:cNvPr>
          <p:cNvSpPr/>
          <p:nvPr/>
        </p:nvSpPr>
        <p:spPr>
          <a:xfrm>
            <a:off x="5029200" y="3886200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7" name="Freeform: Shape 226">
            <a:extLst>
              <a:ext uri="{FF2B5EF4-FFF2-40B4-BE49-F238E27FC236}">
                <a16:creationId xmlns:a16="http://schemas.microsoft.com/office/drawing/2014/main" id="{420BD62C-6802-3C80-FB5E-4419D6AA8E3B}"/>
              </a:ext>
            </a:extLst>
          </p:cNvPr>
          <p:cNvSpPr/>
          <p:nvPr/>
        </p:nvSpPr>
        <p:spPr>
          <a:xfrm>
            <a:off x="6451858" y="2463541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3 w 294642"/>
              <a:gd name="connsiteY2" fmla="*/ 294642 h 711329"/>
              <a:gd name="connsiteX3" fmla="*/ 294643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3" y="294642"/>
                </a:lnTo>
                <a:lnTo>
                  <a:pt x="294643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8" name="Freeform: Shape 227">
            <a:extLst>
              <a:ext uri="{FF2B5EF4-FFF2-40B4-BE49-F238E27FC236}">
                <a16:creationId xmlns:a16="http://schemas.microsoft.com/office/drawing/2014/main" id="{0D693A81-02E6-2A47-C8EC-6E859C7CD3EA}"/>
              </a:ext>
            </a:extLst>
          </p:cNvPr>
          <p:cNvSpPr/>
          <p:nvPr/>
        </p:nvSpPr>
        <p:spPr>
          <a:xfrm>
            <a:off x="3017257" y="5898143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9" name="Freeform: Shape 228">
            <a:extLst>
              <a:ext uri="{FF2B5EF4-FFF2-40B4-BE49-F238E27FC236}">
                <a16:creationId xmlns:a16="http://schemas.microsoft.com/office/drawing/2014/main" id="{8ADC813C-077F-4861-9884-48665956E44A}"/>
              </a:ext>
            </a:extLst>
          </p:cNvPr>
          <p:cNvSpPr/>
          <p:nvPr/>
        </p:nvSpPr>
        <p:spPr>
          <a:xfrm>
            <a:off x="8463801" y="451598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0" name="Freeform: Shape 229">
            <a:extLst>
              <a:ext uri="{FF2B5EF4-FFF2-40B4-BE49-F238E27FC236}">
                <a16:creationId xmlns:a16="http://schemas.microsoft.com/office/drawing/2014/main" id="{16709B12-E99F-76B4-F7FF-9C60B1E3734A}"/>
              </a:ext>
            </a:extLst>
          </p:cNvPr>
          <p:cNvSpPr/>
          <p:nvPr/>
        </p:nvSpPr>
        <p:spPr>
          <a:xfrm>
            <a:off x="1594598" y="7320800"/>
            <a:ext cx="294642" cy="711329"/>
          </a:xfrm>
          <a:custGeom>
            <a:avLst/>
            <a:gdLst>
              <a:gd name="connsiteX0" fmla="*/ 0 w 294642"/>
              <a:gd name="connsiteY0" fmla="*/ 416688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30 h 711329"/>
              <a:gd name="connsiteX4" fmla="*/ 0 w 294642"/>
              <a:gd name="connsiteY4" fmla="*/ 416688 h 711329"/>
              <a:gd name="connsiteX5" fmla="*/ 0 w 294642"/>
              <a:gd name="connsiteY5" fmla="*/ 416688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8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30"/>
                </a:lnTo>
                <a:lnTo>
                  <a:pt x="0" y="416688"/>
                </a:lnTo>
                <a:lnTo>
                  <a:pt x="0" y="41668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1" name="Freeform: Shape 230">
            <a:extLst>
              <a:ext uri="{FF2B5EF4-FFF2-40B4-BE49-F238E27FC236}">
                <a16:creationId xmlns:a16="http://schemas.microsoft.com/office/drawing/2014/main" id="{AF151FD4-101A-136C-E3F3-E4AA02C8F8BA}"/>
              </a:ext>
            </a:extLst>
          </p:cNvPr>
          <p:cNvSpPr/>
          <p:nvPr/>
        </p:nvSpPr>
        <p:spPr>
          <a:xfrm>
            <a:off x="4734557" y="4719574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2" name="Freeform: Shape 231">
            <a:extLst>
              <a:ext uri="{FF2B5EF4-FFF2-40B4-BE49-F238E27FC236}">
                <a16:creationId xmlns:a16="http://schemas.microsoft.com/office/drawing/2014/main" id="{2C82CEC4-7628-D001-E31F-3078A69EF83A}"/>
              </a:ext>
            </a:extLst>
          </p:cNvPr>
          <p:cNvSpPr/>
          <p:nvPr/>
        </p:nvSpPr>
        <p:spPr>
          <a:xfrm>
            <a:off x="6157216" y="3296915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3" name="Freeform: Shape 232">
            <a:extLst>
              <a:ext uri="{FF2B5EF4-FFF2-40B4-BE49-F238E27FC236}">
                <a16:creationId xmlns:a16="http://schemas.microsoft.com/office/drawing/2014/main" id="{1E65CE1B-2E1B-2C05-A031-05FCB4F7CA7D}"/>
              </a:ext>
            </a:extLst>
          </p:cNvPr>
          <p:cNvSpPr/>
          <p:nvPr/>
        </p:nvSpPr>
        <p:spPr>
          <a:xfrm>
            <a:off x="3311899" y="5308858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4" name="Freeform: Shape 233">
            <a:extLst>
              <a:ext uri="{FF2B5EF4-FFF2-40B4-BE49-F238E27FC236}">
                <a16:creationId xmlns:a16="http://schemas.microsoft.com/office/drawing/2014/main" id="{60E79B47-130C-93E2-4019-49A5F0ADA523}"/>
              </a:ext>
            </a:extLst>
          </p:cNvPr>
          <p:cNvSpPr/>
          <p:nvPr/>
        </p:nvSpPr>
        <p:spPr>
          <a:xfrm>
            <a:off x="6746500" y="1874257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5" name="Freeform: Shape 234">
            <a:extLst>
              <a:ext uri="{FF2B5EF4-FFF2-40B4-BE49-F238E27FC236}">
                <a16:creationId xmlns:a16="http://schemas.microsoft.com/office/drawing/2014/main" id="{62C04C11-79F4-64E3-A8F8-A3F49C9BB543}"/>
              </a:ext>
            </a:extLst>
          </p:cNvPr>
          <p:cNvSpPr/>
          <p:nvPr/>
        </p:nvSpPr>
        <p:spPr>
          <a:xfrm>
            <a:off x="2722614" y="6731516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6" name="Freeform: Shape 235">
            <a:extLst>
              <a:ext uri="{FF2B5EF4-FFF2-40B4-BE49-F238E27FC236}">
                <a16:creationId xmlns:a16="http://schemas.microsoft.com/office/drawing/2014/main" id="{DAB4B415-C13F-9E90-2011-F1915ADB59F6}"/>
              </a:ext>
            </a:extLst>
          </p:cNvPr>
          <p:cNvSpPr/>
          <p:nvPr/>
        </p:nvSpPr>
        <p:spPr>
          <a:xfrm>
            <a:off x="8169158" y="868285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7" name="Freeform: Shape 236">
            <a:extLst>
              <a:ext uri="{FF2B5EF4-FFF2-40B4-BE49-F238E27FC236}">
                <a16:creationId xmlns:a16="http://schemas.microsoft.com/office/drawing/2014/main" id="{FB6B8BA6-C8B8-601E-86A6-01A6219A29D1}"/>
              </a:ext>
            </a:extLst>
          </p:cNvPr>
          <p:cNvSpPr/>
          <p:nvPr/>
        </p:nvSpPr>
        <p:spPr>
          <a:xfrm>
            <a:off x="1299956" y="8154175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8" name="Freeform: Shape 237">
            <a:extLst>
              <a:ext uri="{FF2B5EF4-FFF2-40B4-BE49-F238E27FC236}">
                <a16:creationId xmlns:a16="http://schemas.microsoft.com/office/drawing/2014/main" id="{5F60DB6D-F95B-6319-836B-F18E105907B3}"/>
              </a:ext>
            </a:extLst>
          </p:cNvPr>
          <p:cNvSpPr/>
          <p:nvPr/>
        </p:nvSpPr>
        <p:spPr>
          <a:xfrm>
            <a:off x="9591817" y="-137685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9" name="Freeform: Shape 238">
            <a:extLst>
              <a:ext uri="{FF2B5EF4-FFF2-40B4-BE49-F238E27FC236}">
                <a16:creationId xmlns:a16="http://schemas.microsoft.com/office/drawing/2014/main" id="{C9C54DA0-4E65-9E13-19CB-46187B52B74C}"/>
              </a:ext>
            </a:extLst>
          </p:cNvPr>
          <p:cNvSpPr/>
          <p:nvPr/>
        </p:nvSpPr>
        <p:spPr>
          <a:xfrm>
            <a:off x="4023228" y="5308858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0" name="Freeform: Shape 239">
            <a:extLst>
              <a:ext uri="{FF2B5EF4-FFF2-40B4-BE49-F238E27FC236}">
                <a16:creationId xmlns:a16="http://schemas.microsoft.com/office/drawing/2014/main" id="{C6B1B712-5BB2-735D-F91D-F81890B4C55B}"/>
              </a:ext>
            </a:extLst>
          </p:cNvPr>
          <p:cNvSpPr/>
          <p:nvPr/>
        </p:nvSpPr>
        <p:spPr>
          <a:xfrm>
            <a:off x="5445886" y="3886200"/>
            <a:ext cx="711329" cy="294642"/>
          </a:xfrm>
          <a:custGeom>
            <a:avLst/>
            <a:gdLst>
              <a:gd name="connsiteX0" fmla="*/ 294643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3 w 711329"/>
              <a:gd name="connsiteY4" fmla="*/ 294642 h 294642"/>
              <a:gd name="connsiteX5" fmla="*/ 294643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3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3" y="294642"/>
                </a:lnTo>
                <a:lnTo>
                  <a:pt x="294643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1" name="Freeform: Shape 240">
            <a:extLst>
              <a:ext uri="{FF2B5EF4-FFF2-40B4-BE49-F238E27FC236}">
                <a16:creationId xmlns:a16="http://schemas.microsoft.com/office/drawing/2014/main" id="{31144D9A-7FF2-1612-A469-A33FC31B6DEE}"/>
              </a:ext>
            </a:extLst>
          </p:cNvPr>
          <p:cNvSpPr/>
          <p:nvPr/>
        </p:nvSpPr>
        <p:spPr>
          <a:xfrm>
            <a:off x="2305927" y="7026158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2" name="Freeform: Shape 241">
            <a:extLst>
              <a:ext uri="{FF2B5EF4-FFF2-40B4-BE49-F238E27FC236}">
                <a16:creationId xmlns:a16="http://schemas.microsoft.com/office/drawing/2014/main" id="{E323347C-E916-1BBD-8432-2F5E0612DB9C}"/>
              </a:ext>
            </a:extLst>
          </p:cNvPr>
          <p:cNvSpPr/>
          <p:nvPr/>
        </p:nvSpPr>
        <p:spPr>
          <a:xfrm>
            <a:off x="7457829" y="1874257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3" name="Freeform: Shape 242">
            <a:extLst>
              <a:ext uri="{FF2B5EF4-FFF2-40B4-BE49-F238E27FC236}">
                <a16:creationId xmlns:a16="http://schemas.microsoft.com/office/drawing/2014/main" id="{FA2A265E-0E04-5E37-7679-4613E74EF257}"/>
              </a:ext>
            </a:extLst>
          </p:cNvPr>
          <p:cNvSpPr/>
          <p:nvPr/>
        </p:nvSpPr>
        <p:spPr>
          <a:xfrm>
            <a:off x="588627" y="8743459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4" name="Freeform: Shape 243">
            <a:extLst>
              <a:ext uri="{FF2B5EF4-FFF2-40B4-BE49-F238E27FC236}">
                <a16:creationId xmlns:a16="http://schemas.microsoft.com/office/drawing/2014/main" id="{16474B6D-8803-B1D9-7827-E421A9472163}"/>
              </a:ext>
            </a:extLst>
          </p:cNvPr>
          <p:cNvSpPr/>
          <p:nvPr/>
        </p:nvSpPr>
        <p:spPr>
          <a:xfrm>
            <a:off x="8880488" y="451598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5" name="Freeform: Shape 244">
            <a:extLst>
              <a:ext uri="{FF2B5EF4-FFF2-40B4-BE49-F238E27FC236}">
                <a16:creationId xmlns:a16="http://schemas.microsoft.com/office/drawing/2014/main" id="{8EC57A3B-2B03-12B3-ED77-FD609831757A}"/>
              </a:ext>
            </a:extLst>
          </p:cNvPr>
          <p:cNvSpPr/>
          <p:nvPr/>
        </p:nvSpPr>
        <p:spPr>
          <a:xfrm>
            <a:off x="6451858" y="2880228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3 w 294642"/>
              <a:gd name="connsiteY2" fmla="*/ 294642 h 711329"/>
              <a:gd name="connsiteX3" fmla="*/ 294643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3" y="294642"/>
                </a:lnTo>
                <a:lnTo>
                  <a:pt x="294643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6" name="Freeform: Shape 245">
            <a:extLst>
              <a:ext uri="{FF2B5EF4-FFF2-40B4-BE49-F238E27FC236}">
                <a16:creationId xmlns:a16="http://schemas.microsoft.com/office/drawing/2014/main" id="{FB67C8F7-2BBB-09CB-EA28-DEB8BF058FA2}"/>
              </a:ext>
            </a:extLst>
          </p:cNvPr>
          <p:cNvSpPr/>
          <p:nvPr/>
        </p:nvSpPr>
        <p:spPr>
          <a:xfrm>
            <a:off x="5029200" y="4302886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3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3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7" name="Freeform: Shape 246">
            <a:extLst>
              <a:ext uri="{FF2B5EF4-FFF2-40B4-BE49-F238E27FC236}">
                <a16:creationId xmlns:a16="http://schemas.microsoft.com/office/drawing/2014/main" id="{071B69C3-79C4-C233-F62F-82CD61C01EC5}"/>
              </a:ext>
            </a:extLst>
          </p:cNvPr>
          <p:cNvSpPr/>
          <p:nvPr/>
        </p:nvSpPr>
        <p:spPr>
          <a:xfrm>
            <a:off x="8169158" y="1162928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8" name="Freeform: Shape 247">
            <a:extLst>
              <a:ext uri="{FF2B5EF4-FFF2-40B4-BE49-F238E27FC236}">
                <a16:creationId xmlns:a16="http://schemas.microsoft.com/office/drawing/2014/main" id="{13B70574-EB12-1AC5-E769-7231647C88A0}"/>
              </a:ext>
            </a:extLst>
          </p:cNvPr>
          <p:cNvSpPr/>
          <p:nvPr/>
        </p:nvSpPr>
        <p:spPr>
          <a:xfrm>
            <a:off x="3017257" y="6314829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9" name="Freeform: Shape 248">
            <a:extLst>
              <a:ext uri="{FF2B5EF4-FFF2-40B4-BE49-F238E27FC236}">
                <a16:creationId xmlns:a16="http://schemas.microsoft.com/office/drawing/2014/main" id="{EF4DDA3D-CCCA-0FD3-39D7-FB8D2675D3C0}"/>
              </a:ext>
            </a:extLst>
          </p:cNvPr>
          <p:cNvSpPr/>
          <p:nvPr/>
        </p:nvSpPr>
        <p:spPr>
          <a:xfrm>
            <a:off x="9886459" y="-554372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0" name="Freeform: Shape 249">
            <a:extLst>
              <a:ext uri="{FF2B5EF4-FFF2-40B4-BE49-F238E27FC236}">
                <a16:creationId xmlns:a16="http://schemas.microsoft.com/office/drawing/2014/main" id="{141F8E03-D431-D737-1A8A-CF4E1A825C32}"/>
              </a:ext>
            </a:extLst>
          </p:cNvPr>
          <p:cNvSpPr/>
          <p:nvPr/>
        </p:nvSpPr>
        <p:spPr>
          <a:xfrm>
            <a:off x="1594598" y="7737488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1" name="Freeform: Shape 250">
            <a:extLst>
              <a:ext uri="{FF2B5EF4-FFF2-40B4-BE49-F238E27FC236}">
                <a16:creationId xmlns:a16="http://schemas.microsoft.com/office/drawing/2014/main" id="{73677944-E0A3-D21B-2F1F-C484CAA80765}"/>
              </a:ext>
            </a:extLst>
          </p:cNvPr>
          <p:cNvSpPr/>
          <p:nvPr/>
        </p:nvSpPr>
        <p:spPr>
          <a:xfrm>
            <a:off x="5862574" y="3591557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2" name="Freeform: Shape 251">
            <a:extLst>
              <a:ext uri="{FF2B5EF4-FFF2-40B4-BE49-F238E27FC236}">
                <a16:creationId xmlns:a16="http://schemas.microsoft.com/office/drawing/2014/main" id="{7590D3EE-C593-02A5-1675-270A39F19F6E}"/>
              </a:ext>
            </a:extLst>
          </p:cNvPr>
          <p:cNvSpPr/>
          <p:nvPr/>
        </p:nvSpPr>
        <p:spPr>
          <a:xfrm>
            <a:off x="4439915" y="5014216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3" name="Freeform: Shape 252">
            <a:extLst>
              <a:ext uri="{FF2B5EF4-FFF2-40B4-BE49-F238E27FC236}">
                <a16:creationId xmlns:a16="http://schemas.microsoft.com/office/drawing/2014/main" id="{410AF063-7942-0497-5DCB-1DD35235D411}"/>
              </a:ext>
            </a:extLst>
          </p:cNvPr>
          <p:cNvSpPr/>
          <p:nvPr/>
        </p:nvSpPr>
        <p:spPr>
          <a:xfrm>
            <a:off x="6451858" y="2168899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3 w 589284"/>
              <a:gd name="connsiteY1" fmla="*/ 0 h 589284"/>
              <a:gd name="connsiteX2" fmla="*/ 589285 w 589284"/>
              <a:gd name="connsiteY2" fmla="*/ 294642 h 589284"/>
              <a:gd name="connsiteX3" fmla="*/ 294643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3" y="0"/>
                </a:lnTo>
                <a:lnTo>
                  <a:pt x="589285" y="294642"/>
                </a:lnTo>
                <a:lnTo>
                  <a:pt x="294643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4" name="Freeform: Shape 253">
            <a:extLst>
              <a:ext uri="{FF2B5EF4-FFF2-40B4-BE49-F238E27FC236}">
                <a16:creationId xmlns:a16="http://schemas.microsoft.com/office/drawing/2014/main" id="{06E85842-77D8-C4D7-49E8-69D25B755716}"/>
              </a:ext>
            </a:extLst>
          </p:cNvPr>
          <p:cNvSpPr/>
          <p:nvPr/>
        </p:nvSpPr>
        <p:spPr>
          <a:xfrm>
            <a:off x="3017257" y="5603500"/>
            <a:ext cx="589284" cy="589284"/>
          </a:xfrm>
          <a:custGeom>
            <a:avLst/>
            <a:gdLst>
              <a:gd name="connsiteX0" fmla="*/ 0 w 589284"/>
              <a:gd name="connsiteY0" fmla="*/ 294643 h 589284"/>
              <a:gd name="connsiteX1" fmla="*/ 294642 w 589284"/>
              <a:gd name="connsiteY1" fmla="*/ 0 h 589284"/>
              <a:gd name="connsiteX2" fmla="*/ 589285 w 589284"/>
              <a:gd name="connsiteY2" fmla="*/ 294643 h 589284"/>
              <a:gd name="connsiteX3" fmla="*/ 294642 w 589284"/>
              <a:gd name="connsiteY3" fmla="*/ 589285 h 589284"/>
              <a:gd name="connsiteX4" fmla="*/ 0 w 589284"/>
              <a:gd name="connsiteY4" fmla="*/ 294643 h 589284"/>
              <a:gd name="connsiteX5" fmla="*/ 0 w 589284"/>
              <a:gd name="connsiteY5" fmla="*/ 294643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3"/>
                </a:moveTo>
                <a:lnTo>
                  <a:pt x="294642" y="0"/>
                </a:lnTo>
                <a:lnTo>
                  <a:pt x="589285" y="294643"/>
                </a:lnTo>
                <a:lnTo>
                  <a:pt x="294642" y="589285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5" name="Freeform: Shape 254">
            <a:extLst>
              <a:ext uri="{FF2B5EF4-FFF2-40B4-BE49-F238E27FC236}">
                <a16:creationId xmlns:a16="http://schemas.microsoft.com/office/drawing/2014/main" id="{34B74498-041A-4E18-96CC-701338D88787}"/>
              </a:ext>
            </a:extLst>
          </p:cNvPr>
          <p:cNvSpPr/>
          <p:nvPr/>
        </p:nvSpPr>
        <p:spPr>
          <a:xfrm>
            <a:off x="7874516" y="1579614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6" name="Freeform: Shape 255">
            <a:extLst>
              <a:ext uri="{FF2B5EF4-FFF2-40B4-BE49-F238E27FC236}">
                <a16:creationId xmlns:a16="http://schemas.microsoft.com/office/drawing/2014/main" id="{810FA416-E656-000D-DD40-D8143CA9C5EC}"/>
              </a:ext>
            </a:extLst>
          </p:cNvPr>
          <p:cNvSpPr/>
          <p:nvPr/>
        </p:nvSpPr>
        <p:spPr>
          <a:xfrm>
            <a:off x="2011285" y="7026158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7" name="Freeform: Shape 256">
            <a:extLst>
              <a:ext uri="{FF2B5EF4-FFF2-40B4-BE49-F238E27FC236}">
                <a16:creationId xmlns:a16="http://schemas.microsoft.com/office/drawing/2014/main" id="{6FC944AA-9451-3D32-5219-975A1C876FD5}"/>
              </a:ext>
            </a:extLst>
          </p:cNvPr>
          <p:cNvSpPr/>
          <p:nvPr/>
        </p:nvSpPr>
        <p:spPr>
          <a:xfrm>
            <a:off x="9297175" y="156956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8" name="Freeform: Shape 257">
            <a:extLst>
              <a:ext uri="{FF2B5EF4-FFF2-40B4-BE49-F238E27FC236}">
                <a16:creationId xmlns:a16="http://schemas.microsoft.com/office/drawing/2014/main" id="{5B444BC8-95FF-C5D4-34C9-FF9210C08FF2}"/>
              </a:ext>
            </a:extLst>
          </p:cNvPr>
          <p:cNvSpPr/>
          <p:nvPr/>
        </p:nvSpPr>
        <p:spPr>
          <a:xfrm>
            <a:off x="1005314" y="8448817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9" name="Freeform: Shape 258">
            <a:extLst>
              <a:ext uri="{FF2B5EF4-FFF2-40B4-BE49-F238E27FC236}">
                <a16:creationId xmlns:a16="http://schemas.microsoft.com/office/drawing/2014/main" id="{19D13F42-A9F9-1C65-1335-5C1C98B838BE}"/>
              </a:ext>
            </a:extLst>
          </p:cNvPr>
          <p:cNvSpPr/>
          <p:nvPr/>
        </p:nvSpPr>
        <p:spPr>
          <a:xfrm>
            <a:off x="3017257" y="3886200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0" name="Freeform: Shape 259">
            <a:extLst>
              <a:ext uri="{FF2B5EF4-FFF2-40B4-BE49-F238E27FC236}">
                <a16:creationId xmlns:a16="http://schemas.microsoft.com/office/drawing/2014/main" id="{2455BB3C-65CD-904B-62AB-FC630D55312E}"/>
              </a:ext>
            </a:extLst>
          </p:cNvPr>
          <p:cNvSpPr/>
          <p:nvPr/>
        </p:nvSpPr>
        <p:spPr>
          <a:xfrm>
            <a:off x="4439915" y="2463541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1" name="Freeform: Shape 260">
            <a:extLst>
              <a:ext uri="{FF2B5EF4-FFF2-40B4-BE49-F238E27FC236}">
                <a16:creationId xmlns:a16="http://schemas.microsoft.com/office/drawing/2014/main" id="{E4087561-33CC-29BA-121E-27CF4C501933}"/>
              </a:ext>
            </a:extLst>
          </p:cNvPr>
          <p:cNvSpPr/>
          <p:nvPr/>
        </p:nvSpPr>
        <p:spPr>
          <a:xfrm>
            <a:off x="1005314" y="5898143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2" name="Freeform: Shape 261">
            <a:extLst>
              <a:ext uri="{FF2B5EF4-FFF2-40B4-BE49-F238E27FC236}">
                <a16:creationId xmlns:a16="http://schemas.microsoft.com/office/drawing/2014/main" id="{F54315FE-0A52-0BF1-B49B-F7063EF7EECC}"/>
              </a:ext>
            </a:extLst>
          </p:cNvPr>
          <p:cNvSpPr/>
          <p:nvPr/>
        </p:nvSpPr>
        <p:spPr>
          <a:xfrm>
            <a:off x="6451858" y="451598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3 w 294642"/>
              <a:gd name="connsiteY2" fmla="*/ 294642 h 711329"/>
              <a:gd name="connsiteX3" fmla="*/ 294643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3" y="294642"/>
                </a:lnTo>
                <a:lnTo>
                  <a:pt x="294643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3" name="Freeform: Shape 262">
            <a:extLst>
              <a:ext uri="{FF2B5EF4-FFF2-40B4-BE49-F238E27FC236}">
                <a16:creationId xmlns:a16="http://schemas.microsoft.com/office/drawing/2014/main" id="{53D081D4-8576-5A0E-426F-8F3DC3575561}"/>
              </a:ext>
            </a:extLst>
          </p:cNvPr>
          <p:cNvSpPr/>
          <p:nvPr/>
        </p:nvSpPr>
        <p:spPr>
          <a:xfrm>
            <a:off x="7874516" y="-971059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4" name="Freeform: Shape 263">
            <a:extLst>
              <a:ext uri="{FF2B5EF4-FFF2-40B4-BE49-F238E27FC236}">
                <a16:creationId xmlns:a16="http://schemas.microsoft.com/office/drawing/2014/main" id="{E64421B9-FCCE-145A-A02F-1D43863AA50A}"/>
              </a:ext>
            </a:extLst>
          </p:cNvPr>
          <p:cNvSpPr/>
          <p:nvPr/>
        </p:nvSpPr>
        <p:spPr>
          <a:xfrm>
            <a:off x="3311899" y="3296915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5" name="Freeform: Shape 264">
            <a:extLst>
              <a:ext uri="{FF2B5EF4-FFF2-40B4-BE49-F238E27FC236}">
                <a16:creationId xmlns:a16="http://schemas.microsoft.com/office/drawing/2014/main" id="{AF8FB54D-1C1F-960E-047C-6CB4AF30738D}"/>
              </a:ext>
            </a:extLst>
          </p:cNvPr>
          <p:cNvSpPr/>
          <p:nvPr/>
        </p:nvSpPr>
        <p:spPr>
          <a:xfrm>
            <a:off x="4734557" y="1874257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6" name="Freeform: Shape 265">
            <a:extLst>
              <a:ext uri="{FF2B5EF4-FFF2-40B4-BE49-F238E27FC236}">
                <a16:creationId xmlns:a16="http://schemas.microsoft.com/office/drawing/2014/main" id="{9AE06690-F44E-1A5E-9F83-C25D8D227419}"/>
              </a:ext>
            </a:extLst>
          </p:cNvPr>
          <p:cNvSpPr/>
          <p:nvPr/>
        </p:nvSpPr>
        <p:spPr>
          <a:xfrm>
            <a:off x="2722614" y="4719574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7" name="Freeform: Shape 266">
            <a:extLst>
              <a:ext uri="{FF2B5EF4-FFF2-40B4-BE49-F238E27FC236}">
                <a16:creationId xmlns:a16="http://schemas.microsoft.com/office/drawing/2014/main" id="{88458B5E-7E5B-59F8-01E9-D3BEF99F3365}"/>
              </a:ext>
            </a:extLst>
          </p:cNvPr>
          <p:cNvSpPr/>
          <p:nvPr/>
        </p:nvSpPr>
        <p:spPr>
          <a:xfrm>
            <a:off x="6157216" y="868285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8" name="Freeform: Shape 267">
            <a:extLst>
              <a:ext uri="{FF2B5EF4-FFF2-40B4-BE49-F238E27FC236}">
                <a16:creationId xmlns:a16="http://schemas.microsoft.com/office/drawing/2014/main" id="{70823DB2-AA53-CABA-0E36-0D41EA6C5383}"/>
              </a:ext>
            </a:extLst>
          </p:cNvPr>
          <p:cNvSpPr/>
          <p:nvPr/>
        </p:nvSpPr>
        <p:spPr>
          <a:xfrm>
            <a:off x="1299956" y="5308858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9" name="Freeform: Shape 268">
            <a:extLst>
              <a:ext uri="{FF2B5EF4-FFF2-40B4-BE49-F238E27FC236}">
                <a16:creationId xmlns:a16="http://schemas.microsoft.com/office/drawing/2014/main" id="{DEFF1DBC-7C88-1CD1-1708-B3656E8F9120}"/>
              </a:ext>
            </a:extLst>
          </p:cNvPr>
          <p:cNvSpPr/>
          <p:nvPr/>
        </p:nvSpPr>
        <p:spPr>
          <a:xfrm>
            <a:off x="6746500" y="-137685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0" name="Freeform: Shape 269">
            <a:extLst>
              <a:ext uri="{FF2B5EF4-FFF2-40B4-BE49-F238E27FC236}">
                <a16:creationId xmlns:a16="http://schemas.microsoft.com/office/drawing/2014/main" id="{76993EB4-5B41-6163-1AD0-0F2D4413D1B2}"/>
              </a:ext>
            </a:extLst>
          </p:cNvPr>
          <p:cNvSpPr/>
          <p:nvPr/>
        </p:nvSpPr>
        <p:spPr>
          <a:xfrm>
            <a:off x="-122701" y="6731516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1" name="Freeform: Shape 270">
            <a:extLst>
              <a:ext uri="{FF2B5EF4-FFF2-40B4-BE49-F238E27FC236}">
                <a16:creationId xmlns:a16="http://schemas.microsoft.com/office/drawing/2014/main" id="{0FF6723B-EAA7-72F3-26BE-67008BCE7E2A}"/>
              </a:ext>
            </a:extLst>
          </p:cNvPr>
          <p:cNvSpPr/>
          <p:nvPr/>
        </p:nvSpPr>
        <p:spPr>
          <a:xfrm>
            <a:off x="8169158" y="-1560344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2" name="Freeform: Shape 271">
            <a:extLst>
              <a:ext uri="{FF2B5EF4-FFF2-40B4-BE49-F238E27FC236}">
                <a16:creationId xmlns:a16="http://schemas.microsoft.com/office/drawing/2014/main" id="{D66A8DF2-0EE8-C57D-77C5-6BDFF337ED43}"/>
              </a:ext>
            </a:extLst>
          </p:cNvPr>
          <p:cNvSpPr/>
          <p:nvPr/>
        </p:nvSpPr>
        <p:spPr>
          <a:xfrm>
            <a:off x="4023228" y="3296915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3" name="Freeform: Shape 272">
            <a:extLst>
              <a:ext uri="{FF2B5EF4-FFF2-40B4-BE49-F238E27FC236}">
                <a16:creationId xmlns:a16="http://schemas.microsoft.com/office/drawing/2014/main" id="{0436D93D-4549-9C48-EA2C-2EE055E20937}"/>
              </a:ext>
            </a:extLst>
          </p:cNvPr>
          <p:cNvSpPr/>
          <p:nvPr/>
        </p:nvSpPr>
        <p:spPr>
          <a:xfrm>
            <a:off x="5445886" y="1874257"/>
            <a:ext cx="711329" cy="294642"/>
          </a:xfrm>
          <a:custGeom>
            <a:avLst/>
            <a:gdLst>
              <a:gd name="connsiteX0" fmla="*/ 294643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3 w 711329"/>
              <a:gd name="connsiteY4" fmla="*/ 294642 h 294642"/>
              <a:gd name="connsiteX5" fmla="*/ 294643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3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3" y="294642"/>
                </a:lnTo>
                <a:lnTo>
                  <a:pt x="294643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4" name="Freeform: Shape 273">
            <a:extLst>
              <a:ext uri="{FF2B5EF4-FFF2-40B4-BE49-F238E27FC236}">
                <a16:creationId xmlns:a16="http://schemas.microsoft.com/office/drawing/2014/main" id="{9F9228DB-3CD8-8806-C906-211880F446B2}"/>
              </a:ext>
            </a:extLst>
          </p:cNvPr>
          <p:cNvSpPr/>
          <p:nvPr/>
        </p:nvSpPr>
        <p:spPr>
          <a:xfrm>
            <a:off x="2305927" y="5014216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7EC94552-6A49-949E-D71C-8500AABDAB9A}"/>
              </a:ext>
            </a:extLst>
          </p:cNvPr>
          <p:cNvSpPr/>
          <p:nvPr/>
        </p:nvSpPr>
        <p:spPr>
          <a:xfrm>
            <a:off x="7457829" y="-137685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E585DA61-3F45-98EB-EDD1-04E2C138A676}"/>
              </a:ext>
            </a:extLst>
          </p:cNvPr>
          <p:cNvSpPr/>
          <p:nvPr/>
        </p:nvSpPr>
        <p:spPr>
          <a:xfrm>
            <a:off x="588627" y="6731516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CA8C5A79-88E9-C0AA-8774-5F3B6A4B901A}"/>
              </a:ext>
            </a:extLst>
          </p:cNvPr>
          <p:cNvSpPr/>
          <p:nvPr/>
        </p:nvSpPr>
        <p:spPr>
          <a:xfrm>
            <a:off x="4439915" y="2880228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97EC8668-1483-C661-73F5-26093215FF0E}"/>
              </a:ext>
            </a:extLst>
          </p:cNvPr>
          <p:cNvSpPr/>
          <p:nvPr/>
        </p:nvSpPr>
        <p:spPr>
          <a:xfrm>
            <a:off x="3017257" y="4302886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3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3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0B4285B7-9660-B408-5390-984EFBCC26CC}"/>
              </a:ext>
            </a:extLst>
          </p:cNvPr>
          <p:cNvSpPr/>
          <p:nvPr/>
        </p:nvSpPr>
        <p:spPr>
          <a:xfrm>
            <a:off x="6157216" y="1162928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06CAB8FA-D421-F096-9C50-A8DA70E3A561}"/>
              </a:ext>
            </a:extLst>
          </p:cNvPr>
          <p:cNvSpPr/>
          <p:nvPr/>
        </p:nvSpPr>
        <p:spPr>
          <a:xfrm>
            <a:off x="1005314" y="6314829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D0D42302-16B7-8248-BEB9-588E0802ED76}"/>
              </a:ext>
            </a:extLst>
          </p:cNvPr>
          <p:cNvSpPr/>
          <p:nvPr/>
        </p:nvSpPr>
        <p:spPr>
          <a:xfrm>
            <a:off x="7874516" y="-554372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F5B0A5BF-C14E-96CD-3730-43789AF0334F}"/>
              </a:ext>
            </a:extLst>
          </p:cNvPr>
          <p:cNvSpPr/>
          <p:nvPr/>
        </p:nvSpPr>
        <p:spPr>
          <a:xfrm>
            <a:off x="4439915" y="2168899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3E0D7ADF-951F-D591-B5CD-F0DD81EF661C}"/>
              </a:ext>
            </a:extLst>
          </p:cNvPr>
          <p:cNvSpPr/>
          <p:nvPr/>
        </p:nvSpPr>
        <p:spPr>
          <a:xfrm>
            <a:off x="3017257" y="3591557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0A76657C-590A-F95A-D3B6-36DECDDC0D16}"/>
              </a:ext>
            </a:extLst>
          </p:cNvPr>
          <p:cNvSpPr/>
          <p:nvPr/>
        </p:nvSpPr>
        <p:spPr>
          <a:xfrm>
            <a:off x="5862574" y="1579614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F7E1294D-E2F5-EBBA-BF4D-2607280E54D4}"/>
              </a:ext>
            </a:extLst>
          </p:cNvPr>
          <p:cNvSpPr/>
          <p:nvPr/>
        </p:nvSpPr>
        <p:spPr>
          <a:xfrm>
            <a:off x="2011285" y="5014216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EC754553-D709-53DB-C9DB-897300E88A42}"/>
              </a:ext>
            </a:extLst>
          </p:cNvPr>
          <p:cNvSpPr/>
          <p:nvPr/>
        </p:nvSpPr>
        <p:spPr>
          <a:xfrm>
            <a:off x="6451858" y="156956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3 w 589284"/>
              <a:gd name="connsiteY1" fmla="*/ 0 h 589284"/>
              <a:gd name="connsiteX2" fmla="*/ 589285 w 589284"/>
              <a:gd name="connsiteY2" fmla="*/ 294642 h 589284"/>
              <a:gd name="connsiteX3" fmla="*/ 294643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3" y="0"/>
                </a:lnTo>
                <a:lnTo>
                  <a:pt x="589285" y="294642"/>
                </a:lnTo>
                <a:lnTo>
                  <a:pt x="294643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1F931630-B2EA-B7CA-4692-CC25FFBA6646}"/>
              </a:ext>
            </a:extLst>
          </p:cNvPr>
          <p:cNvSpPr/>
          <p:nvPr/>
        </p:nvSpPr>
        <p:spPr>
          <a:xfrm>
            <a:off x="1005314" y="5603500"/>
            <a:ext cx="589284" cy="589284"/>
          </a:xfrm>
          <a:custGeom>
            <a:avLst/>
            <a:gdLst>
              <a:gd name="connsiteX0" fmla="*/ 0 w 589284"/>
              <a:gd name="connsiteY0" fmla="*/ 294643 h 589284"/>
              <a:gd name="connsiteX1" fmla="*/ 294642 w 589284"/>
              <a:gd name="connsiteY1" fmla="*/ 0 h 589284"/>
              <a:gd name="connsiteX2" fmla="*/ 589285 w 589284"/>
              <a:gd name="connsiteY2" fmla="*/ 294643 h 589284"/>
              <a:gd name="connsiteX3" fmla="*/ 294642 w 589284"/>
              <a:gd name="connsiteY3" fmla="*/ 589285 h 589284"/>
              <a:gd name="connsiteX4" fmla="*/ 0 w 589284"/>
              <a:gd name="connsiteY4" fmla="*/ 294643 h 589284"/>
              <a:gd name="connsiteX5" fmla="*/ 0 w 589284"/>
              <a:gd name="connsiteY5" fmla="*/ 294643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3"/>
                </a:moveTo>
                <a:lnTo>
                  <a:pt x="294642" y="0"/>
                </a:lnTo>
                <a:lnTo>
                  <a:pt x="589285" y="294643"/>
                </a:lnTo>
                <a:lnTo>
                  <a:pt x="294642" y="589285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2EC5C4F4-52EC-FACD-7AD1-0D7274D3ADDA}"/>
              </a:ext>
            </a:extLst>
          </p:cNvPr>
          <p:cNvSpPr/>
          <p:nvPr/>
        </p:nvSpPr>
        <p:spPr>
          <a:xfrm>
            <a:off x="7874516" y="-1265701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F5C4F3B0-FF9B-C38D-A604-3127C98FE7B6}"/>
              </a:ext>
            </a:extLst>
          </p:cNvPr>
          <p:cNvSpPr/>
          <p:nvPr/>
        </p:nvSpPr>
        <p:spPr>
          <a:xfrm>
            <a:off x="-417344" y="7026158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A594537F-EC52-B8D3-74DC-DE1E73D905BE}"/>
              </a:ext>
            </a:extLst>
          </p:cNvPr>
          <p:cNvSpPr/>
          <p:nvPr/>
        </p:nvSpPr>
        <p:spPr>
          <a:xfrm>
            <a:off x="7874516" y="3886200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1" name="Freeform: Shape 290">
            <a:extLst>
              <a:ext uri="{FF2B5EF4-FFF2-40B4-BE49-F238E27FC236}">
                <a16:creationId xmlns:a16="http://schemas.microsoft.com/office/drawing/2014/main" id="{FBE6C114-E617-75BB-5775-F6FDA12F0DB5}"/>
              </a:ext>
            </a:extLst>
          </p:cNvPr>
          <p:cNvSpPr/>
          <p:nvPr/>
        </p:nvSpPr>
        <p:spPr>
          <a:xfrm>
            <a:off x="9297175" y="2463541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2" name="Freeform: Shape 291">
            <a:extLst>
              <a:ext uri="{FF2B5EF4-FFF2-40B4-BE49-F238E27FC236}">
                <a16:creationId xmlns:a16="http://schemas.microsoft.com/office/drawing/2014/main" id="{FC48329E-D24D-54EB-8FE6-3389387B8AFD}"/>
              </a:ext>
            </a:extLst>
          </p:cNvPr>
          <p:cNvSpPr/>
          <p:nvPr/>
        </p:nvSpPr>
        <p:spPr>
          <a:xfrm>
            <a:off x="5862574" y="5898143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3" name="Freeform: Shape 292">
            <a:extLst>
              <a:ext uri="{FF2B5EF4-FFF2-40B4-BE49-F238E27FC236}">
                <a16:creationId xmlns:a16="http://schemas.microsoft.com/office/drawing/2014/main" id="{1F83997A-E64A-B000-594C-6D7FA32F8FF2}"/>
              </a:ext>
            </a:extLst>
          </p:cNvPr>
          <p:cNvSpPr/>
          <p:nvPr/>
        </p:nvSpPr>
        <p:spPr>
          <a:xfrm>
            <a:off x="11309118" y="451598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4" name="Freeform: Shape 293">
            <a:extLst>
              <a:ext uri="{FF2B5EF4-FFF2-40B4-BE49-F238E27FC236}">
                <a16:creationId xmlns:a16="http://schemas.microsoft.com/office/drawing/2014/main" id="{72F49363-4347-9051-4750-65FA66603488}"/>
              </a:ext>
            </a:extLst>
          </p:cNvPr>
          <p:cNvSpPr/>
          <p:nvPr/>
        </p:nvSpPr>
        <p:spPr>
          <a:xfrm>
            <a:off x="4439915" y="7320800"/>
            <a:ext cx="294642" cy="711329"/>
          </a:xfrm>
          <a:custGeom>
            <a:avLst/>
            <a:gdLst>
              <a:gd name="connsiteX0" fmla="*/ 0 w 294642"/>
              <a:gd name="connsiteY0" fmla="*/ 416688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30 h 711329"/>
              <a:gd name="connsiteX4" fmla="*/ 0 w 294642"/>
              <a:gd name="connsiteY4" fmla="*/ 416688 h 711329"/>
              <a:gd name="connsiteX5" fmla="*/ 0 w 294642"/>
              <a:gd name="connsiteY5" fmla="*/ 416688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8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30"/>
                </a:lnTo>
                <a:lnTo>
                  <a:pt x="0" y="416688"/>
                </a:lnTo>
                <a:lnTo>
                  <a:pt x="0" y="41668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5" name="Freeform: Shape 294">
            <a:extLst>
              <a:ext uri="{FF2B5EF4-FFF2-40B4-BE49-F238E27FC236}">
                <a16:creationId xmlns:a16="http://schemas.microsoft.com/office/drawing/2014/main" id="{38C14A97-18AF-69C4-B52E-DCF8AB7752BC}"/>
              </a:ext>
            </a:extLst>
          </p:cNvPr>
          <p:cNvSpPr/>
          <p:nvPr/>
        </p:nvSpPr>
        <p:spPr>
          <a:xfrm>
            <a:off x="6157216" y="5308858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6" name="Freeform: Shape 295">
            <a:extLst>
              <a:ext uri="{FF2B5EF4-FFF2-40B4-BE49-F238E27FC236}">
                <a16:creationId xmlns:a16="http://schemas.microsoft.com/office/drawing/2014/main" id="{A95AE39B-388D-6594-C1BB-1CA5FB010D25}"/>
              </a:ext>
            </a:extLst>
          </p:cNvPr>
          <p:cNvSpPr/>
          <p:nvPr/>
        </p:nvSpPr>
        <p:spPr>
          <a:xfrm>
            <a:off x="6746500" y="4719574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7" name="Freeform: Shape 296">
            <a:extLst>
              <a:ext uri="{FF2B5EF4-FFF2-40B4-BE49-F238E27FC236}">
                <a16:creationId xmlns:a16="http://schemas.microsoft.com/office/drawing/2014/main" id="{7EDF8236-5CE2-7521-1556-0740BA6E3A13}"/>
              </a:ext>
            </a:extLst>
          </p:cNvPr>
          <p:cNvSpPr/>
          <p:nvPr/>
        </p:nvSpPr>
        <p:spPr>
          <a:xfrm>
            <a:off x="4734557" y="6731516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8" name="Freeform: Shape 297">
            <a:extLst>
              <a:ext uri="{FF2B5EF4-FFF2-40B4-BE49-F238E27FC236}">
                <a16:creationId xmlns:a16="http://schemas.microsoft.com/office/drawing/2014/main" id="{CECABA99-A5DF-30EE-F81B-8497629C9026}"/>
              </a:ext>
            </a:extLst>
          </p:cNvPr>
          <p:cNvSpPr/>
          <p:nvPr/>
        </p:nvSpPr>
        <p:spPr>
          <a:xfrm>
            <a:off x="8169158" y="3296915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9" name="Freeform: Shape 298">
            <a:extLst>
              <a:ext uri="{FF2B5EF4-FFF2-40B4-BE49-F238E27FC236}">
                <a16:creationId xmlns:a16="http://schemas.microsoft.com/office/drawing/2014/main" id="{BA401FDF-E5EF-A470-48CF-CE9761737483}"/>
              </a:ext>
            </a:extLst>
          </p:cNvPr>
          <p:cNvSpPr/>
          <p:nvPr/>
        </p:nvSpPr>
        <p:spPr>
          <a:xfrm>
            <a:off x="3311899" y="8154175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0" name="Freeform: Shape 299">
            <a:extLst>
              <a:ext uri="{FF2B5EF4-FFF2-40B4-BE49-F238E27FC236}">
                <a16:creationId xmlns:a16="http://schemas.microsoft.com/office/drawing/2014/main" id="{D87D4407-A087-8EEA-CE68-DA52DE52F091}"/>
              </a:ext>
            </a:extLst>
          </p:cNvPr>
          <p:cNvSpPr/>
          <p:nvPr/>
        </p:nvSpPr>
        <p:spPr>
          <a:xfrm>
            <a:off x="9591817" y="1874257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1" name="Freeform: Shape 300">
            <a:extLst>
              <a:ext uri="{FF2B5EF4-FFF2-40B4-BE49-F238E27FC236}">
                <a16:creationId xmlns:a16="http://schemas.microsoft.com/office/drawing/2014/main" id="{9BD5E6E0-C296-0447-99E5-A0F4BDA43628}"/>
              </a:ext>
            </a:extLst>
          </p:cNvPr>
          <p:cNvSpPr/>
          <p:nvPr/>
        </p:nvSpPr>
        <p:spPr>
          <a:xfrm>
            <a:off x="10597788" y="868285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2" name="Freeform: Shape 301">
            <a:extLst>
              <a:ext uri="{FF2B5EF4-FFF2-40B4-BE49-F238E27FC236}">
                <a16:creationId xmlns:a16="http://schemas.microsoft.com/office/drawing/2014/main" id="{C1E44B04-4D32-1CEE-2E3C-CBDD6E438096}"/>
              </a:ext>
            </a:extLst>
          </p:cNvPr>
          <p:cNvSpPr/>
          <p:nvPr/>
        </p:nvSpPr>
        <p:spPr>
          <a:xfrm>
            <a:off x="4023228" y="7737488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3" name="Freeform: Shape 302">
            <a:extLst>
              <a:ext uri="{FF2B5EF4-FFF2-40B4-BE49-F238E27FC236}">
                <a16:creationId xmlns:a16="http://schemas.microsoft.com/office/drawing/2014/main" id="{95B1AE4B-BB28-201F-CC5D-F4680A93D1C3}"/>
              </a:ext>
            </a:extLst>
          </p:cNvPr>
          <p:cNvSpPr/>
          <p:nvPr/>
        </p:nvSpPr>
        <p:spPr>
          <a:xfrm>
            <a:off x="5445886" y="6314829"/>
            <a:ext cx="711329" cy="294642"/>
          </a:xfrm>
          <a:custGeom>
            <a:avLst/>
            <a:gdLst>
              <a:gd name="connsiteX0" fmla="*/ 294643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3 w 711329"/>
              <a:gd name="connsiteY4" fmla="*/ 294642 h 294642"/>
              <a:gd name="connsiteX5" fmla="*/ 294643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3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3" y="294642"/>
                </a:lnTo>
                <a:lnTo>
                  <a:pt x="294643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4" name="Freeform: Shape 303">
            <a:extLst>
              <a:ext uri="{FF2B5EF4-FFF2-40B4-BE49-F238E27FC236}">
                <a16:creationId xmlns:a16="http://schemas.microsoft.com/office/drawing/2014/main" id="{2D4EE7A0-6568-E3E8-1967-701F80DC5D83}"/>
              </a:ext>
            </a:extLst>
          </p:cNvPr>
          <p:cNvSpPr/>
          <p:nvPr/>
        </p:nvSpPr>
        <p:spPr>
          <a:xfrm>
            <a:off x="7457829" y="4302886"/>
            <a:ext cx="711328" cy="294642"/>
          </a:xfrm>
          <a:custGeom>
            <a:avLst/>
            <a:gdLst>
              <a:gd name="connsiteX0" fmla="*/ 294642 w 711328"/>
              <a:gd name="connsiteY0" fmla="*/ 294643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3 h 294642"/>
              <a:gd name="connsiteX4" fmla="*/ 294642 w 711328"/>
              <a:gd name="connsiteY4" fmla="*/ 294643 h 294642"/>
              <a:gd name="connsiteX5" fmla="*/ 294642 w 711328"/>
              <a:gd name="connsiteY5" fmla="*/ 294643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3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3"/>
                </a:lnTo>
                <a:lnTo>
                  <a:pt x="294642" y="294643"/>
                </a:lnTo>
                <a:lnTo>
                  <a:pt x="294642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5" name="Freeform: Shape 304">
            <a:extLst>
              <a:ext uri="{FF2B5EF4-FFF2-40B4-BE49-F238E27FC236}">
                <a16:creationId xmlns:a16="http://schemas.microsoft.com/office/drawing/2014/main" id="{B829EC79-9EA2-89E5-A71E-5F7AB9BAA861}"/>
              </a:ext>
            </a:extLst>
          </p:cNvPr>
          <p:cNvSpPr/>
          <p:nvPr/>
        </p:nvSpPr>
        <p:spPr>
          <a:xfrm>
            <a:off x="8880488" y="2880228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6" name="Freeform: Shape 305">
            <a:extLst>
              <a:ext uri="{FF2B5EF4-FFF2-40B4-BE49-F238E27FC236}">
                <a16:creationId xmlns:a16="http://schemas.microsoft.com/office/drawing/2014/main" id="{25782B91-1BCF-1978-08FA-FA815CBE2B48}"/>
              </a:ext>
            </a:extLst>
          </p:cNvPr>
          <p:cNvSpPr/>
          <p:nvPr/>
        </p:nvSpPr>
        <p:spPr>
          <a:xfrm>
            <a:off x="10892430" y="868285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8 w 711329"/>
              <a:gd name="connsiteY2" fmla="*/ 0 h 294642"/>
              <a:gd name="connsiteX3" fmla="*/ 711330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8" y="0"/>
                </a:lnTo>
                <a:lnTo>
                  <a:pt x="711330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7" name="Freeform: Shape 306">
            <a:extLst>
              <a:ext uri="{FF2B5EF4-FFF2-40B4-BE49-F238E27FC236}">
                <a16:creationId xmlns:a16="http://schemas.microsoft.com/office/drawing/2014/main" id="{0D9E7933-2132-CCA4-16F8-71EEE3A9A8ED}"/>
              </a:ext>
            </a:extLst>
          </p:cNvPr>
          <p:cNvSpPr/>
          <p:nvPr/>
        </p:nvSpPr>
        <p:spPr>
          <a:xfrm>
            <a:off x="8880488" y="2880228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8" name="Freeform: Shape 307">
            <a:extLst>
              <a:ext uri="{FF2B5EF4-FFF2-40B4-BE49-F238E27FC236}">
                <a16:creationId xmlns:a16="http://schemas.microsoft.com/office/drawing/2014/main" id="{39232264-BD69-261F-005B-8D74B1F1988F}"/>
              </a:ext>
            </a:extLst>
          </p:cNvPr>
          <p:cNvSpPr/>
          <p:nvPr/>
        </p:nvSpPr>
        <p:spPr>
          <a:xfrm>
            <a:off x="7457829" y="4302886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3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3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9" name="Freeform: Shape 308">
            <a:extLst>
              <a:ext uri="{FF2B5EF4-FFF2-40B4-BE49-F238E27FC236}">
                <a16:creationId xmlns:a16="http://schemas.microsoft.com/office/drawing/2014/main" id="{A09AD88F-E72F-52D0-4563-AE5184CBBAD8}"/>
              </a:ext>
            </a:extLst>
          </p:cNvPr>
          <p:cNvSpPr/>
          <p:nvPr/>
        </p:nvSpPr>
        <p:spPr>
          <a:xfrm>
            <a:off x="10597788" y="1162928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0" name="Freeform: Shape 309">
            <a:extLst>
              <a:ext uri="{FF2B5EF4-FFF2-40B4-BE49-F238E27FC236}">
                <a16:creationId xmlns:a16="http://schemas.microsoft.com/office/drawing/2014/main" id="{54A24FA4-87E3-B712-07D4-1902AD0DDED0}"/>
              </a:ext>
            </a:extLst>
          </p:cNvPr>
          <p:cNvSpPr/>
          <p:nvPr/>
        </p:nvSpPr>
        <p:spPr>
          <a:xfrm>
            <a:off x="5445886" y="6314829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3 w 294642"/>
              <a:gd name="connsiteY2" fmla="*/ 294642 h 711328"/>
              <a:gd name="connsiteX3" fmla="*/ 294643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3" y="294642"/>
                </a:lnTo>
                <a:lnTo>
                  <a:pt x="294643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1" name="Freeform: Shape 310">
            <a:extLst>
              <a:ext uri="{FF2B5EF4-FFF2-40B4-BE49-F238E27FC236}">
                <a16:creationId xmlns:a16="http://schemas.microsoft.com/office/drawing/2014/main" id="{AD0B3730-AB74-4EC0-9DA0-1C5FAD7D08BA}"/>
              </a:ext>
            </a:extLst>
          </p:cNvPr>
          <p:cNvSpPr/>
          <p:nvPr/>
        </p:nvSpPr>
        <p:spPr>
          <a:xfrm>
            <a:off x="4023228" y="7737488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2" name="Freeform: Shape 311">
            <a:extLst>
              <a:ext uri="{FF2B5EF4-FFF2-40B4-BE49-F238E27FC236}">
                <a16:creationId xmlns:a16="http://schemas.microsoft.com/office/drawing/2014/main" id="{BBA6D867-9F4D-3ECA-9B08-73CEAE7D889F}"/>
              </a:ext>
            </a:extLst>
          </p:cNvPr>
          <p:cNvSpPr/>
          <p:nvPr/>
        </p:nvSpPr>
        <p:spPr>
          <a:xfrm>
            <a:off x="6451858" y="5014216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3 w 589284"/>
              <a:gd name="connsiteY1" fmla="*/ 0 h 589284"/>
              <a:gd name="connsiteX2" fmla="*/ 589285 w 589284"/>
              <a:gd name="connsiteY2" fmla="*/ 294642 h 589284"/>
              <a:gd name="connsiteX3" fmla="*/ 294643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3" y="0"/>
                </a:lnTo>
                <a:lnTo>
                  <a:pt x="589285" y="294642"/>
                </a:lnTo>
                <a:lnTo>
                  <a:pt x="294643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3" name="Freeform: Shape 312">
            <a:extLst>
              <a:ext uri="{FF2B5EF4-FFF2-40B4-BE49-F238E27FC236}">
                <a16:creationId xmlns:a16="http://schemas.microsoft.com/office/drawing/2014/main" id="{FC4AB4F4-A293-2245-0D86-33456E1CBFE0}"/>
              </a:ext>
            </a:extLst>
          </p:cNvPr>
          <p:cNvSpPr/>
          <p:nvPr/>
        </p:nvSpPr>
        <p:spPr>
          <a:xfrm>
            <a:off x="5862574" y="5603500"/>
            <a:ext cx="589284" cy="589284"/>
          </a:xfrm>
          <a:custGeom>
            <a:avLst/>
            <a:gdLst>
              <a:gd name="connsiteX0" fmla="*/ 0 w 589284"/>
              <a:gd name="connsiteY0" fmla="*/ 294643 h 589284"/>
              <a:gd name="connsiteX1" fmla="*/ 294642 w 589284"/>
              <a:gd name="connsiteY1" fmla="*/ 0 h 589284"/>
              <a:gd name="connsiteX2" fmla="*/ 589284 w 589284"/>
              <a:gd name="connsiteY2" fmla="*/ 294643 h 589284"/>
              <a:gd name="connsiteX3" fmla="*/ 294642 w 589284"/>
              <a:gd name="connsiteY3" fmla="*/ 589285 h 589284"/>
              <a:gd name="connsiteX4" fmla="*/ 0 w 589284"/>
              <a:gd name="connsiteY4" fmla="*/ 294643 h 589284"/>
              <a:gd name="connsiteX5" fmla="*/ 0 w 589284"/>
              <a:gd name="connsiteY5" fmla="*/ 294643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3"/>
                </a:moveTo>
                <a:lnTo>
                  <a:pt x="294642" y="0"/>
                </a:lnTo>
                <a:lnTo>
                  <a:pt x="589284" y="294643"/>
                </a:lnTo>
                <a:lnTo>
                  <a:pt x="294642" y="589285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4" name="Freeform: Shape 313">
            <a:extLst>
              <a:ext uri="{FF2B5EF4-FFF2-40B4-BE49-F238E27FC236}">
                <a16:creationId xmlns:a16="http://schemas.microsoft.com/office/drawing/2014/main" id="{2115C1C9-9C57-F1A4-251D-3EC36B8AEE8A}"/>
              </a:ext>
            </a:extLst>
          </p:cNvPr>
          <p:cNvSpPr/>
          <p:nvPr/>
        </p:nvSpPr>
        <p:spPr>
          <a:xfrm>
            <a:off x="7874516" y="3591557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5" name="Freeform: Shape 314">
            <a:extLst>
              <a:ext uri="{FF2B5EF4-FFF2-40B4-BE49-F238E27FC236}">
                <a16:creationId xmlns:a16="http://schemas.microsoft.com/office/drawing/2014/main" id="{7459E9B2-B910-E5BB-FD10-99779912FDE8}"/>
              </a:ext>
            </a:extLst>
          </p:cNvPr>
          <p:cNvSpPr/>
          <p:nvPr/>
        </p:nvSpPr>
        <p:spPr>
          <a:xfrm>
            <a:off x="4439915" y="7026158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6" name="Freeform: Shape 315">
            <a:extLst>
              <a:ext uri="{FF2B5EF4-FFF2-40B4-BE49-F238E27FC236}">
                <a16:creationId xmlns:a16="http://schemas.microsoft.com/office/drawing/2014/main" id="{48FF908C-046F-F414-AA3C-514F94E24057}"/>
              </a:ext>
            </a:extLst>
          </p:cNvPr>
          <p:cNvSpPr/>
          <p:nvPr/>
        </p:nvSpPr>
        <p:spPr>
          <a:xfrm>
            <a:off x="9297175" y="2168899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7" name="Freeform: Shape 316">
            <a:extLst>
              <a:ext uri="{FF2B5EF4-FFF2-40B4-BE49-F238E27FC236}">
                <a16:creationId xmlns:a16="http://schemas.microsoft.com/office/drawing/2014/main" id="{B5449D42-94F9-EA43-4D81-2761323426DA}"/>
              </a:ext>
            </a:extLst>
          </p:cNvPr>
          <p:cNvSpPr/>
          <p:nvPr/>
        </p:nvSpPr>
        <p:spPr>
          <a:xfrm>
            <a:off x="3017257" y="8448817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8" name="Freeform: Shape 317">
            <a:extLst>
              <a:ext uri="{FF2B5EF4-FFF2-40B4-BE49-F238E27FC236}">
                <a16:creationId xmlns:a16="http://schemas.microsoft.com/office/drawing/2014/main" id="{2D95E8B3-6A3A-51A3-9CA7-EC0261D0E63C}"/>
              </a:ext>
            </a:extLst>
          </p:cNvPr>
          <p:cNvSpPr/>
          <p:nvPr/>
        </p:nvSpPr>
        <p:spPr>
          <a:xfrm>
            <a:off x="10303146" y="1579614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9" name="Freeform: Shape 318">
            <a:extLst>
              <a:ext uri="{FF2B5EF4-FFF2-40B4-BE49-F238E27FC236}">
                <a16:creationId xmlns:a16="http://schemas.microsoft.com/office/drawing/2014/main" id="{D26D8AE6-44E7-4CB5-4799-0EBDB598CE7D}"/>
              </a:ext>
            </a:extLst>
          </p:cNvPr>
          <p:cNvSpPr/>
          <p:nvPr/>
        </p:nvSpPr>
        <p:spPr>
          <a:xfrm>
            <a:off x="171940" y="3886200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0" name="Freeform: Shape 319">
            <a:extLst>
              <a:ext uri="{FF2B5EF4-FFF2-40B4-BE49-F238E27FC236}">
                <a16:creationId xmlns:a16="http://schemas.microsoft.com/office/drawing/2014/main" id="{EA683BC8-B4CD-0711-4333-E11ECF3CF2FD}"/>
              </a:ext>
            </a:extLst>
          </p:cNvPr>
          <p:cNvSpPr/>
          <p:nvPr/>
        </p:nvSpPr>
        <p:spPr>
          <a:xfrm>
            <a:off x="1594598" y="2463541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1" name="Freeform: Shape 320">
            <a:extLst>
              <a:ext uri="{FF2B5EF4-FFF2-40B4-BE49-F238E27FC236}">
                <a16:creationId xmlns:a16="http://schemas.microsoft.com/office/drawing/2014/main" id="{FA322F9B-FDD1-2C5B-CCE5-59D530523791}"/>
              </a:ext>
            </a:extLst>
          </p:cNvPr>
          <p:cNvSpPr/>
          <p:nvPr/>
        </p:nvSpPr>
        <p:spPr>
          <a:xfrm>
            <a:off x="-1840002" y="5898143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2" name="Freeform: Shape 321">
            <a:extLst>
              <a:ext uri="{FF2B5EF4-FFF2-40B4-BE49-F238E27FC236}">
                <a16:creationId xmlns:a16="http://schemas.microsoft.com/office/drawing/2014/main" id="{0699C40C-E2A5-BAA3-6E4F-C2E0C97EC844}"/>
              </a:ext>
            </a:extLst>
          </p:cNvPr>
          <p:cNvSpPr/>
          <p:nvPr/>
        </p:nvSpPr>
        <p:spPr>
          <a:xfrm>
            <a:off x="3606541" y="451598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3" name="Freeform: Shape 322">
            <a:extLst>
              <a:ext uri="{FF2B5EF4-FFF2-40B4-BE49-F238E27FC236}">
                <a16:creationId xmlns:a16="http://schemas.microsoft.com/office/drawing/2014/main" id="{A94A7D0A-FFB1-4BED-1B95-6F758D416549}"/>
              </a:ext>
            </a:extLst>
          </p:cNvPr>
          <p:cNvSpPr/>
          <p:nvPr/>
        </p:nvSpPr>
        <p:spPr>
          <a:xfrm>
            <a:off x="5029200" y="-971059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4" name="Freeform: Shape 323">
            <a:extLst>
              <a:ext uri="{FF2B5EF4-FFF2-40B4-BE49-F238E27FC236}">
                <a16:creationId xmlns:a16="http://schemas.microsoft.com/office/drawing/2014/main" id="{38C6389B-A090-D53B-5CCA-64459A7EAA24}"/>
              </a:ext>
            </a:extLst>
          </p:cNvPr>
          <p:cNvSpPr/>
          <p:nvPr/>
        </p:nvSpPr>
        <p:spPr>
          <a:xfrm>
            <a:off x="2722614" y="1874257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5" name="Freeform: Shape 324">
            <a:extLst>
              <a:ext uri="{FF2B5EF4-FFF2-40B4-BE49-F238E27FC236}">
                <a16:creationId xmlns:a16="http://schemas.microsoft.com/office/drawing/2014/main" id="{B37FC201-9C2F-72AA-BD85-75DA6F28CFA7}"/>
              </a:ext>
            </a:extLst>
          </p:cNvPr>
          <p:cNvSpPr/>
          <p:nvPr/>
        </p:nvSpPr>
        <p:spPr>
          <a:xfrm>
            <a:off x="3311899" y="868285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6" name="Freeform: Shape 325">
            <a:extLst>
              <a:ext uri="{FF2B5EF4-FFF2-40B4-BE49-F238E27FC236}">
                <a16:creationId xmlns:a16="http://schemas.microsoft.com/office/drawing/2014/main" id="{F2F6403B-DE54-3E73-F351-8E2BAB3AC3E2}"/>
              </a:ext>
            </a:extLst>
          </p:cNvPr>
          <p:cNvSpPr/>
          <p:nvPr/>
        </p:nvSpPr>
        <p:spPr>
          <a:xfrm>
            <a:off x="1299956" y="3296915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7" name="Freeform: Shape 326">
            <a:extLst>
              <a:ext uri="{FF2B5EF4-FFF2-40B4-BE49-F238E27FC236}">
                <a16:creationId xmlns:a16="http://schemas.microsoft.com/office/drawing/2014/main" id="{28CE07A4-371F-5F04-5F20-5672CD468B0B}"/>
              </a:ext>
            </a:extLst>
          </p:cNvPr>
          <p:cNvSpPr/>
          <p:nvPr/>
        </p:nvSpPr>
        <p:spPr>
          <a:xfrm>
            <a:off x="4734557" y="-137685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8" name="Freeform: Shape 327">
            <a:extLst>
              <a:ext uri="{FF2B5EF4-FFF2-40B4-BE49-F238E27FC236}">
                <a16:creationId xmlns:a16="http://schemas.microsoft.com/office/drawing/2014/main" id="{B57B3876-3058-38D0-CE0D-B262C3E180A0}"/>
              </a:ext>
            </a:extLst>
          </p:cNvPr>
          <p:cNvSpPr/>
          <p:nvPr/>
        </p:nvSpPr>
        <p:spPr>
          <a:xfrm>
            <a:off x="-122701" y="4719574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9" name="Freeform: Shape 328">
            <a:extLst>
              <a:ext uri="{FF2B5EF4-FFF2-40B4-BE49-F238E27FC236}">
                <a16:creationId xmlns:a16="http://schemas.microsoft.com/office/drawing/2014/main" id="{D1089352-1165-68FD-D448-70E2B8F491BC}"/>
              </a:ext>
            </a:extLst>
          </p:cNvPr>
          <p:cNvSpPr/>
          <p:nvPr/>
        </p:nvSpPr>
        <p:spPr>
          <a:xfrm>
            <a:off x="6157216" y="-1560344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7FFF3B6D-D5A0-1549-935C-3F3C168F9A81}"/>
              </a:ext>
            </a:extLst>
          </p:cNvPr>
          <p:cNvSpPr/>
          <p:nvPr/>
        </p:nvSpPr>
        <p:spPr>
          <a:xfrm>
            <a:off x="-1128673" y="5308858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2696CDE6-834F-FAEB-F0D4-8F6A42808A94}"/>
              </a:ext>
            </a:extLst>
          </p:cNvPr>
          <p:cNvSpPr/>
          <p:nvPr/>
        </p:nvSpPr>
        <p:spPr>
          <a:xfrm>
            <a:off x="4023228" y="451598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EF0A211E-2ECC-FBDE-5AC1-039CC2CF94B4}"/>
              </a:ext>
            </a:extLst>
          </p:cNvPr>
          <p:cNvSpPr/>
          <p:nvPr/>
        </p:nvSpPr>
        <p:spPr>
          <a:xfrm>
            <a:off x="5445886" y="-971059"/>
            <a:ext cx="711329" cy="294642"/>
          </a:xfrm>
          <a:custGeom>
            <a:avLst/>
            <a:gdLst>
              <a:gd name="connsiteX0" fmla="*/ 294643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3 w 711329"/>
              <a:gd name="connsiteY4" fmla="*/ 294642 h 294642"/>
              <a:gd name="connsiteX5" fmla="*/ 294643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3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3" y="294642"/>
                </a:lnTo>
                <a:lnTo>
                  <a:pt x="294643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862095C3-58D1-ACE1-06D9-599517AD5F1F}"/>
              </a:ext>
            </a:extLst>
          </p:cNvPr>
          <p:cNvSpPr/>
          <p:nvPr/>
        </p:nvSpPr>
        <p:spPr>
          <a:xfrm>
            <a:off x="2305927" y="2168899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9236EE2D-C169-B0A6-17F1-8F3BB02235DF}"/>
              </a:ext>
            </a:extLst>
          </p:cNvPr>
          <p:cNvSpPr/>
          <p:nvPr/>
        </p:nvSpPr>
        <p:spPr>
          <a:xfrm>
            <a:off x="588627" y="3886200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2BEF0756-B7D2-0078-5E97-531EDC3A68F9}"/>
              </a:ext>
            </a:extLst>
          </p:cNvPr>
          <p:cNvSpPr/>
          <p:nvPr/>
        </p:nvSpPr>
        <p:spPr>
          <a:xfrm>
            <a:off x="-834031" y="5308858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125B6897-D133-ADEE-3E72-35F92CB9F98A}"/>
              </a:ext>
            </a:extLst>
          </p:cNvPr>
          <p:cNvSpPr/>
          <p:nvPr/>
        </p:nvSpPr>
        <p:spPr>
          <a:xfrm>
            <a:off x="1594598" y="2880228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1C562B71-B9EC-AB00-F0F3-8EE54C21EA83}"/>
              </a:ext>
            </a:extLst>
          </p:cNvPr>
          <p:cNvSpPr/>
          <p:nvPr/>
        </p:nvSpPr>
        <p:spPr>
          <a:xfrm>
            <a:off x="171940" y="4302886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3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3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48417228-DF50-68E7-FD50-1EEF6D770EC7}"/>
              </a:ext>
            </a:extLst>
          </p:cNvPr>
          <p:cNvSpPr/>
          <p:nvPr/>
        </p:nvSpPr>
        <p:spPr>
          <a:xfrm>
            <a:off x="3311899" y="1162928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36B8AF2F-9235-C587-245E-980457273928}"/>
              </a:ext>
            </a:extLst>
          </p:cNvPr>
          <p:cNvSpPr/>
          <p:nvPr/>
        </p:nvSpPr>
        <p:spPr>
          <a:xfrm>
            <a:off x="5029200" y="-554372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1BCE5DA0-493A-3146-F15C-CF2D432D985A}"/>
              </a:ext>
            </a:extLst>
          </p:cNvPr>
          <p:cNvSpPr/>
          <p:nvPr/>
        </p:nvSpPr>
        <p:spPr>
          <a:xfrm>
            <a:off x="3017257" y="1579614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D011AEB3-3C8C-A051-EE44-C58E7E0F61FB}"/>
              </a:ext>
            </a:extLst>
          </p:cNvPr>
          <p:cNvSpPr/>
          <p:nvPr/>
        </p:nvSpPr>
        <p:spPr>
          <a:xfrm>
            <a:off x="2011285" y="2168899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48472A49-E670-69F6-660D-21B1F268DE3E}"/>
              </a:ext>
            </a:extLst>
          </p:cNvPr>
          <p:cNvSpPr/>
          <p:nvPr/>
        </p:nvSpPr>
        <p:spPr>
          <a:xfrm>
            <a:off x="4439915" y="156956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088980DA-1891-0E43-6CA1-4F8AFFC46BEA}"/>
              </a:ext>
            </a:extLst>
          </p:cNvPr>
          <p:cNvSpPr/>
          <p:nvPr/>
        </p:nvSpPr>
        <p:spPr>
          <a:xfrm>
            <a:off x="1005314" y="3591557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7B3D2FDD-DFBA-37DB-FAE0-F814B508097F}"/>
              </a:ext>
            </a:extLst>
          </p:cNvPr>
          <p:cNvSpPr/>
          <p:nvPr/>
        </p:nvSpPr>
        <p:spPr>
          <a:xfrm>
            <a:off x="5862574" y="-1265701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FE4A059E-9148-7BE6-F156-8BAE2B9F6605}"/>
              </a:ext>
            </a:extLst>
          </p:cNvPr>
          <p:cNvSpPr/>
          <p:nvPr/>
        </p:nvSpPr>
        <p:spPr>
          <a:xfrm>
            <a:off x="-417344" y="5014216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2DF4760A-6175-A02B-786E-C1F25835DFAA}"/>
              </a:ext>
            </a:extLst>
          </p:cNvPr>
          <p:cNvSpPr/>
          <p:nvPr/>
        </p:nvSpPr>
        <p:spPr>
          <a:xfrm>
            <a:off x="-1840002" y="5603500"/>
            <a:ext cx="589284" cy="589284"/>
          </a:xfrm>
          <a:custGeom>
            <a:avLst/>
            <a:gdLst>
              <a:gd name="connsiteX0" fmla="*/ 0 w 589284"/>
              <a:gd name="connsiteY0" fmla="*/ 294643 h 589284"/>
              <a:gd name="connsiteX1" fmla="*/ 294642 w 589284"/>
              <a:gd name="connsiteY1" fmla="*/ 0 h 589284"/>
              <a:gd name="connsiteX2" fmla="*/ 589284 w 589284"/>
              <a:gd name="connsiteY2" fmla="*/ 294643 h 589284"/>
              <a:gd name="connsiteX3" fmla="*/ 294642 w 589284"/>
              <a:gd name="connsiteY3" fmla="*/ 589285 h 589284"/>
              <a:gd name="connsiteX4" fmla="*/ 0 w 589284"/>
              <a:gd name="connsiteY4" fmla="*/ 294643 h 589284"/>
              <a:gd name="connsiteX5" fmla="*/ 0 w 589284"/>
              <a:gd name="connsiteY5" fmla="*/ 294643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3"/>
                </a:moveTo>
                <a:lnTo>
                  <a:pt x="294642" y="0"/>
                </a:lnTo>
                <a:lnTo>
                  <a:pt x="589284" y="294643"/>
                </a:lnTo>
                <a:lnTo>
                  <a:pt x="294642" y="589285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9A4418C6-D79E-17AE-6FF4-ECA2EE682BD0}"/>
              </a:ext>
            </a:extLst>
          </p:cNvPr>
          <p:cNvSpPr/>
          <p:nvPr/>
        </p:nvSpPr>
        <p:spPr>
          <a:xfrm>
            <a:off x="9886459" y="3886200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5DDA6644-CA8C-87F6-1B6F-9F31E573B43E}"/>
              </a:ext>
            </a:extLst>
          </p:cNvPr>
          <p:cNvSpPr/>
          <p:nvPr/>
        </p:nvSpPr>
        <p:spPr>
          <a:xfrm>
            <a:off x="7874516" y="5898143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33C25089-C06A-BCDD-6FED-3F8780FBF559}"/>
              </a:ext>
            </a:extLst>
          </p:cNvPr>
          <p:cNvSpPr/>
          <p:nvPr/>
        </p:nvSpPr>
        <p:spPr>
          <a:xfrm>
            <a:off x="6451858" y="7320800"/>
            <a:ext cx="294642" cy="711329"/>
          </a:xfrm>
          <a:custGeom>
            <a:avLst/>
            <a:gdLst>
              <a:gd name="connsiteX0" fmla="*/ 0 w 294642"/>
              <a:gd name="connsiteY0" fmla="*/ 416688 h 711329"/>
              <a:gd name="connsiteX1" fmla="*/ 0 w 294642"/>
              <a:gd name="connsiteY1" fmla="*/ 0 h 711329"/>
              <a:gd name="connsiteX2" fmla="*/ 294643 w 294642"/>
              <a:gd name="connsiteY2" fmla="*/ 294642 h 711329"/>
              <a:gd name="connsiteX3" fmla="*/ 294643 w 294642"/>
              <a:gd name="connsiteY3" fmla="*/ 711330 h 711329"/>
              <a:gd name="connsiteX4" fmla="*/ 0 w 294642"/>
              <a:gd name="connsiteY4" fmla="*/ 416688 h 711329"/>
              <a:gd name="connsiteX5" fmla="*/ 0 w 294642"/>
              <a:gd name="connsiteY5" fmla="*/ 416688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8"/>
                </a:moveTo>
                <a:lnTo>
                  <a:pt x="0" y="0"/>
                </a:lnTo>
                <a:lnTo>
                  <a:pt x="294643" y="294642"/>
                </a:lnTo>
                <a:lnTo>
                  <a:pt x="294643" y="711330"/>
                </a:lnTo>
                <a:lnTo>
                  <a:pt x="0" y="416688"/>
                </a:lnTo>
                <a:lnTo>
                  <a:pt x="0" y="41668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17C17E5E-9D1B-EB66-9894-BDE65440ED1F}"/>
              </a:ext>
            </a:extLst>
          </p:cNvPr>
          <p:cNvSpPr/>
          <p:nvPr/>
        </p:nvSpPr>
        <p:spPr>
          <a:xfrm>
            <a:off x="6746500" y="6731516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E89AAC87-7A34-5787-56B0-229D043165A0}"/>
              </a:ext>
            </a:extLst>
          </p:cNvPr>
          <p:cNvSpPr/>
          <p:nvPr/>
        </p:nvSpPr>
        <p:spPr>
          <a:xfrm>
            <a:off x="8169158" y="5308858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F71EEC1A-90CA-7AC8-5550-733282A753A7}"/>
              </a:ext>
            </a:extLst>
          </p:cNvPr>
          <p:cNvSpPr/>
          <p:nvPr/>
        </p:nvSpPr>
        <p:spPr>
          <a:xfrm>
            <a:off x="6157216" y="8154175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7D1F5B3B-3DB5-5ECB-1C2D-093B33AC1F7B}"/>
              </a:ext>
            </a:extLst>
          </p:cNvPr>
          <p:cNvSpPr/>
          <p:nvPr/>
        </p:nvSpPr>
        <p:spPr>
          <a:xfrm>
            <a:off x="9591817" y="4719574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7B5F7D1C-26E9-34AE-6062-199CE7012234}"/>
              </a:ext>
            </a:extLst>
          </p:cNvPr>
          <p:cNvSpPr/>
          <p:nvPr/>
        </p:nvSpPr>
        <p:spPr>
          <a:xfrm>
            <a:off x="10597788" y="3296915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8B155271-7C0A-360D-92A2-ED31442BFD65}"/>
              </a:ext>
            </a:extLst>
          </p:cNvPr>
          <p:cNvSpPr/>
          <p:nvPr/>
        </p:nvSpPr>
        <p:spPr>
          <a:xfrm>
            <a:off x="5445886" y="8743459"/>
            <a:ext cx="711329" cy="294642"/>
          </a:xfrm>
          <a:custGeom>
            <a:avLst/>
            <a:gdLst>
              <a:gd name="connsiteX0" fmla="*/ 294643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3 w 711329"/>
              <a:gd name="connsiteY4" fmla="*/ 294642 h 294642"/>
              <a:gd name="connsiteX5" fmla="*/ 294643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3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3" y="294642"/>
                </a:lnTo>
                <a:lnTo>
                  <a:pt x="294643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6768E751-112E-2094-3B7D-DC1CC64F6F33}"/>
              </a:ext>
            </a:extLst>
          </p:cNvPr>
          <p:cNvSpPr/>
          <p:nvPr/>
        </p:nvSpPr>
        <p:spPr>
          <a:xfrm>
            <a:off x="7457829" y="6731516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382378B7-8FC5-FFE3-048C-B918ACFA1582}"/>
              </a:ext>
            </a:extLst>
          </p:cNvPr>
          <p:cNvSpPr/>
          <p:nvPr/>
        </p:nvSpPr>
        <p:spPr>
          <a:xfrm>
            <a:off x="8880488" y="5308858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B453B70E-D166-CA39-5BFF-DA204280D8E1}"/>
              </a:ext>
            </a:extLst>
          </p:cNvPr>
          <p:cNvSpPr/>
          <p:nvPr/>
        </p:nvSpPr>
        <p:spPr>
          <a:xfrm>
            <a:off x="10892430" y="3296915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8 w 711329"/>
              <a:gd name="connsiteY2" fmla="*/ 0 h 294642"/>
              <a:gd name="connsiteX3" fmla="*/ 711330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8" y="0"/>
                </a:lnTo>
                <a:lnTo>
                  <a:pt x="711330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B3CA5E1D-79E0-D843-F38E-6A11D197DEB4}"/>
              </a:ext>
            </a:extLst>
          </p:cNvPr>
          <p:cNvSpPr/>
          <p:nvPr/>
        </p:nvSpPr>
        <p:spPr>
          <a:xfrm>
            <a:off x="11309118" y="2880228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85308BBB-02DF-C3E8-A29E-A2E9E13B2BC6}"/>
              </a:ext>
            </a:extLst>
          </p:cNvPr>
          <p:cNvSpPr/>
          <p:nvPr/>
        </p:nvSpPr>
        <p:spPr>
          <a:xfrm>
            <a:off x="9886459" y="4302886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3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3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F3550C47-82DF-8F1E-A863-70C66501E764}"/>
              </a:ext>
            </a:extLst>
          </p:cNvPr>
          <p:cNvSpPr/>
          <p:nvPr/>
        </p:nvSpPr>
        <p:spPr>
          <a:xfrm>
            <a:off x="7874516" y="6314829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8D1C31E1-0B95-6837-4123-338883EE74D2}"/>
              </a:ext>
            </a:extLst>
          </p:cNvPr>
          <p:cNvSpPr/>
          <p:nvPr/>
        </p:nvSpPr>
        <p:spPr>
          <a:xfrm>
            <a:off x="6451858" y="7737488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3 w 294642"/>
              <a:gd name="connsiteY2" fmla="*/ 294642 h 711328"/>
              <a:gd name="connsiteX3" fmla="*/ 294643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3" y="294642"/>
                </a:lnTo>
                <a:lnTo>
                  <a:pt x="294643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E926DFF8-1A01-EF1A-F8B6-19BE8127221D}"/>
              </a:ext>
            </a:extLst>
          </p:cNvPr>
          <p:cNvSpPr/>
          <p:nvPr/>
        </p:nvSpPr>
        <p:spPr>
          <a:xfrm>
            <a:off x="7874516" y="5603500"/>
            <a:ext cx="589284" cy="589284"/>
          </a:xfrm>
          <a:custGeom>
            <a:avLst/>
            <a:gdLst>
              <a:gd name="connsiteX0" fmla="*/ 0 w 589284"/>
              <a:gd name="connsiteY0" fmla="*/ 294643 h 589284"/>
              <a:gd name="connsiteX1" fmla="*/ 294642 w 589284"/>
              <a:gd name="connsiteY1" fmla="*/ 0 h 589284"/>
              <a:gd name="connsiteX2" fmla="*/ 589284 w 589284"/>
              <a:gd name="connsiteY2" fmla="*/ 294643 h 589284"/>
              <a:gd name="connsiteX3" fmla="*/ 294642 w 589284"/>
              <a:gd name="connsiteY3" fmla="*/ 589285 h 589284"/>
              <a:gd name="connsiteX4" fmla="*/ 0 w 589284"/>
              <a:gd name="connsiteY4" fmla="*/ 294643 h 589284"/>
              <a:gd name="connsiteX5" fmla="*/ 0 w 589284"/>
              <a:gd name="connsiteY5" fmla="*/ 294643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3"/>
                </a:moveTo>
                <a:lnTo>
                  <a:pt x="294642" y="0"/>
                </a:lnTo>
                <a:lnTo>
                  <a:pt x="589284" y="294643"/>
                </a:lnTo>
                <a:lnTo>
                  <a:pt x="294642" y="589285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7E0C1EA1-43E2-5C08-C83D-EA82518DC467}"/>
              </a:ext>
            </a:extLst>
          </p:cNvPr>
          <p:cNvSpPr/>
          <p:nvPr/>
        </p:nvSpPr>
        <p:spPr>
          <a:xfrm>
            <a:off x="6451858" y="7026158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3 w 589284"/>
              <a:gd name="connsiteY1" fmla="*/ 0 h 589284"/>
              <a:gd name="connsiteX2" fmla="*/ 589285 w 589284"/>
              <a:gd name="connsiteY2" fmla="*/ 294642 h 589284"/>
              <a:gd name="connsiteX3" fmla="*/ 294643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3" y="0"/>
                </a:lnTo>
                <a:lnTo>
                  <a:pt x="589285" y="294642"/>
                </a:lnTo>
                <a:lnTo>
                  <a:pt x="294643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1B8F22D1-DC0D-CFFB-B169-4A57D8473BA1}"/>
              </a:ext>
            </a:extLst>
          </p:cNvPr>
          <p:cNvSpPr/>
          <p:nvPr/>
        </p:nvSpPr>
        <p:spPr>
          <a:xfrm>
            <a:off x="9297175" y="5014216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4F145280-C3F8-F4ED-C3DF-5608223E2F73}"/>
              </a:ext>
            </a:extLst>
          </p:cNvPr>
          <p:cNvSpPr/>
          <p:nvPr/>
        </p:nvSpPr>
        <p:spPr>
          <a:xfrm>
            <a:off x="5862574" y="8448817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8218E409-52DC-AF6D-9264-ECF9F248A30A}"/>
              </a:ext>
            </a:extLst>
          </p:cNvPr>
          <p:cNvSpPr/>
          <p:nvPr/>
        </p:nvSpPr>
        <p:spPr>
          <a:xfrm>
            <a:off x="10303146" y="3591557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CBA0A73C-5F6D-80B5-B11D-CFF8E05FEE58}"/>
              </a:ext>
            </a:extLst>
          </p:cNvPr>
          <p:cNvSpPr/>
          <p:nvPr/>
        </p:nvSpPr>
        <p:spPr>
          <a:xfrm>
            <a:off x="-417344" y="2463541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62F9FAC2-73DE-37B7-8385-4322274D7E8C}"/>
              </a:ext>
            </a:extLst>
          </p:cNvPr>
          <p:cNvSpPr/>
          <p:nvPr/>
        </p:nvSpPr>
        <p:spPr>
          <a:xfrm>
            <a:off x="1594598" y="451598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31964EA7-8DED-3143-C8A3-B57DD1346520}"/>
              </a:ext>
            </a:extLst>
          </p:cNvPr>
          <p:cNvSpPr/>
          <p:nvPr/>
        </p:nvSpPr>
        <p:spPr>
          <a:xfrm>
            <a:off x="3017257" y="-971059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9F3A4DDF-D34F-3ABA-8F94-96A8D670DE42}"/>
              </a:ext>
            </a:extLst>
          </p:cNvPr>
          <p:cNvSpPr/>
          <p:nvPr/>
        </p:nvSpPr>
        <p:spPr>
          <a:xfrm>
            <a:off x="1299956" y="868285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2742029B-9FF0-C3A2-F113-0802B7DA04BE}"/>
              </a:ext>
            </a:extLst>
          </p:cNvPr>
          <p:cNvSpPr/>
          <p:nvPr/>
        </p:nvSpPr>
        <p:spPr>
          <a:xfrm>
            <a:off x="2722614" y="-137685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ADE6AC73-3CD6-130A-65C6-C187B71CEE28}"/>
              </a:ext>
            </a:extLst>
          </p:cNvPr>
          <p:cNvSpPr/>
          <p:nvPr/>
        </p:nvSpPr>
        <p:spPr>
          <a:xfrm>
            <a:off x="-122701" y="1874257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ACFF56E5-7F33-E250-84D8-D98E00978449}"/>
              </a:ext>
            </a:extLst>
          </p:cNvPr>
          <p:cNvSpPr/>
          <p:nvPr/>
        </p:nvSpPr>
        <p:spPr>
          <a:xfrm>
            <a:off x="3311899" y="-1560344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ACA6999A-C257-083E-BDFF-3876FCEB810A}"/>
              </a:ext>
            </a:extLst>
          </p:cNvPr>
          <p:cNvSpPr/>
          <p:nvPr/>
        </p:nvSpPr>
        <p:spPr>
          <a:xfrm>
            <a:off x="-1128673" y="3296915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D157781E-44B0-1DFB-07D8-1669BCB88491}"/>
              </a:ext>
            </a:extLst>
          </p:cNvPr>
          <p:cNvSpPr/>
          <p:nvPr/>
        </p:nvSpPr>
        <p:spPr>
          <a:xfrm>
            <a:off x="4023228" y="-1560344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BB58C960-044C-AF07-5D8C-C6AB13A201AE}"/>
              </a:ext>
            </a:extLst>
          </p:cNvPr>
          <p:cNvSpPr/>
          <p:nvPr/>
        </p:nvSpPr>
        <p:spPr>
          <a:xfrm>
            <a:off x="2305927" y="156956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BD9A3AEF-D92E-B858-18A6-F9DCE51FD422}"/>
              </a:ext>
            </a:extLst>
          </p:cNvPr>
          <p:cNvSpPr/>
          <p:nvPr/>
        </p:nvSpPr>
        <p:spPr>
          <a:xfrm>
            <a:off x="588627" y="1874257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8397C19D-2B78-870D-4BE1-6124FEF6B211}"/>
              </a:ext>
            </a:extLst>
          </p:cNvPr>
          <p:cNvSpPr/>
          <p:nvPr/>
        </p:nvSpPr>
        <p:spPr>
          <a:xfrm>
            <a:off x="-834031" y="3296915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7CAA11B5-8193-B9CA-651C-FA134730D455}"/>
              </a:ext>
            </a:extLst>
          </p:cNvPr>
          <p:cNvSpPr/>
          <p:nvPr/>
        </p:nvSpPr>
        <p:spPr>
          <a:xfrm>
            <a:off x="-417344" y="2880228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2F63B590-F38C-5CF1-03E3-D1B17FA4C378}"/>
              </a:ext>
            </a:extLst>
          </p:cNvPr>
          <p:cNvSpPr/>
          <p:nvPr/>
        </p:nvSpPr>
        <p:spPr>
          <a:xfrm>
            <a:off x="1299956" y="1162928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FB3B2F18-23C9-CD3E-7DB2-450F9C2D1AD0}"/>
              </a:ext>
            </a:extLst>
          </p:cNvPr>
          <p:cNvSpPr/>
          <p:nvPr/>
        </p:nvSpPr>
        <p:spPr>
          <a:xfrm>
            <a:off x="3017257" y="-554372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116B53B3-29CF-8FC2-250F-C8B51DF2D6C7}"/>
              </a:ext>
            </a:extLst>
          </p:cNvPr>
          <p:cNvSpPr/>
          <p:nvPr/>
        </p:nvSpPr>
        <p:spPr>
          <a:xfrm>
            <a:off x="2011285" y="156956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3741CBED-83A1-476F-CCCE-C7FBC0A9F934}"/>
              </a:ext>
            </a:extLst>
          </p:cNvPr>
          <p:cNvSpPr/>
          <p:nvPr/>
        </p:nvSpPr>
        <p:spPr>
          <a:xfrm>
            <a:off x="1005314" y="1579614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A8300AB7-230E-2352-6FC6-748A51956F16}"/>
              </a:ext>
            </a:extLst>
          </p:cNvPr>
          <p:cNvSpPr/>
          <p:nvPr/>
        </p:nvSpPr>
        <p:spPr>
          <a:xfrm>
            <a:off x="3017257" y="-1265701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BD857692-6EE0-CF0B-EA2C-591D2EA1BA68}"/>
              </a:ext>
            </a:extLst>
          </p:cNvPr>
          <p:cNvSpPr/>
          <p:nvPr/>
        </p:nvSpPr>
        <p:spPr>
          <a:xfrm>
            <a:off x="-417344" y="2168899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688EA380-AC41-6E94-7186-BE1310937634}"/>
              </a:ext>
            </a:extLst>
          </p:cNvPr>
          <p:cNvSpPr/>
          <p:nvPr/>
        </p:nvSpPr>
        <p:spPr>
          <a:xfrm>
            <a:off x="-1840002" y="3591557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1CFBA6E3-2AA6-5C46-2E86-C05BC9191F59}"/>
              </a:ext>
            </a:extLst>
          </p:cNvPr>
          <p:cNvSpPr/>
          <p:nvPr/>
        </p:nvSpPr>
        <p:spPr>
          <a:xfrm>
            <a:off x="9886459" y="5898143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CDF144B5-E628-B4AB-1504-59084AB5C83C}"/>
              </a:ext>
            </a:extLst>
          </p:cNvPr>
          <p:cNvSpPr/>
          <p:nvPr/>
        </p:nvSpPr>
        <p:spPr>
          <a:xfrm>
            <a:off x="8463801" y="7320800"/>
            <a:ext cx="294642" cy="711329"/>
          </a:xfrm>
          <a:custGeom>
            <a:avLst/>
            <a:gdLst>
              <a:gd name="connsiteX0" fmla="*/ 0 w 294642"/>
              <a:gd name="connsiteY0" fmla="*/ 416688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30 h 711329"/>
              <a:gd name="connsiteX4" fmla="*/ 0 w 294642"/>
              <a:gd name="connsiteY4" fmla="*/ 416688 h 711329"/>
              <a:gd name="connsiteX5" fmla="*/ 0 w 294642"/>
              <a:gd name="connsiteY5" fmla="*/ 416688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8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30"/>
                </a:lnTo>
                <a:lnTo>
                  <a:pt x="0" y="416688"/>
                </a:lnTo>
                <a:lnTo>
                  <a:pt x="0" y="41668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100E026D-6126-725A-2593-1390E3187CEC}"/>
              </a:ext>
            </a:extLst>
          </p:cNvPr>
          <p:cNvSpPr/>
          <p:nvPr/>
        </p:nvSpPr>
        <p:spPr>
          <a:xfrm>
            <a:off x="8169158" y="8154175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5603E50B-75B5-B9D9-BCDA-B805C142F3D0}"/>
              </a:ext>
            </a:extLst>
          </p:cNvPr>
          <p:cNvSpPr/>
          <p:nvPr/>
        </p:nvSpPr>
        <p:spPr>
          <a:xfrm>
            <a:off x="9591817" y="6731516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E50D1535-82A6-310D-D9CE-E1980D31A5CE}"/>
              </a:ext>
            </a:extLst>
          </p:cNvPr>
          <p:cNvSpPr/>
          <p:nvPr/>
        </p:nvSpPr>
        <p:spPr>
          <a:xfrm>
            <a:off x="10597788" y="5308858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E09D5E42-7DE8-522D-0A92-3C4A12CC5816}"/>
              </a:ext>
            </a:extLst>
          </p:cNvPr>
          <p:cNvSpPr/>
          <p:nvPr/>
        </p:nvSpPr>
        <p:spPr>
          <a:xfrm>
            <a:off x="8880488" y="7320800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2A67F5AE-12CF-1C95-89D2-8EFA7B2311C6}"/>
              </a:ext>
            </a:extLst>
          </p:cNvPr>
          <p:cNvSpPr/>
          <p:nvPr/>
        </p:nvSpPr>
        <p:spPr>
          <a:xfrm>
            <a:off x="10892430" y="5308858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8 w 711329"/>
              <a:gd name="connsiteY2" fmla="*/ 0 h 294642"/>
              <a:gd name="connsiteX3" fmla="*/ 711330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8" y="0"/>
                </a:lnTo>
                <a:lnTo>
                  <a:pt x="711330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AFCA17B8-0F0D-10B0-BB98-700B2C17FB55}"/>
              </a:ext>
            </a:extLst>
          </p:cNvPr>
          <p:cNvSpPr/>
          <p:nvPr/>
        </p:nvSpPr>
        <p:spPr>
          <a:xfrm>
            <a:off x="9886459" y="6314829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A46E464E-9CEF-FDD1-089F-97F5ED385794}"/>
              </a:ext>
            </a:extLst>
          </p:cNvPr>
          <p:cNvSpPr/>
          <p:nvPr/>
        </p:nvSpPr>
        <p:spPr>
          <a:xfrm>
            <a:off x="8463801" y="7737488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BC6B8B40-AAD7-0BDA-CF2E-72B69AC64AF3}"/>
              </a:ext>
            </a:extLst>
          </p:cNvPr>
          <p:cNvSpPr/>
          <p:nvPr/>
        </p:nvSpPr>
        <p:spPr>
          <a:xfrm>
            <a:off x="9297175" y="7026158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D220B3B8-3D3F-BA6E-715A-DFF4134533C2}"/>
              </a:ext>
            </a:extLst>
          </p:cNvPr>
          <p:cNvSpPr/>
          <p:nvPr/>
        </p:nvSpPr>
        <p:spPr>
          <a:xfrm>
            <a:off x="7874516" y="8448817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34FA71E9-A10C-D505-2C01-01C42F3A36AB}"/>
              </a:ext>
            </a:extLst>
          </p:cNvPr>
          <p:cNvSpPr/>
          <p:nvPr/>
        </p:nvSpPr>
        <p:spPr>
          <a:xfrm>
            <a:off x="10303146" y="5603500"/>
            <a:ext cx="589284" cy="589284"/>
          </a:xfrm>
          <a:custGeom>
            <a:avLst/>
            <a:gdLst>
              <a:gd name="connsiteX0" fmla="*/ 0 w 589284"/>
              <a:gd name="connsiteY0" fmla="*/ 294643 h 589284"/>
              <a:gd name="connsiteX1" fmla="*/ 294642 w 589284"/>
              <a:gd name="connsiteY1" fmla="*/ 0 h 589284"/>
              <a:gd name="connsiteX2" fmla="*/ 589284 w 589284"/>
              <a:gd name="connsiteY2" fmla="*/ 294643 h 589284"/>
              <a:gd name="connsiteX3" fmla="*/ 294642 w 589284"/>
              <a:gd name="connsiteY3" fmla="*/ 589285 h 589284"/>
              <a:gd name="connsiteX4" fmla="*/ 0 w 589284"/>
              <a:gd name="connsiteY4" fmla="*/ 294643 h 589284"/>
              <a:gd name="connsiteX5" fmla="*/ 0 w 589284"/>
              <a:gd name="connsiteY5" fmla="*/ 294643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3"/>
                </a:moveTo>
                <a:lnTo>
                  <a:pt x="294642" y="0"/>
                </a:lnTo>
                <a:lnTo>
                  <a:pt x="589284" y="294643"/>
                </a:lnTo>
                <a:lnTo>
                  <a:pt x="294642" y="589285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9866FCD7-60C0-9953-EA20-7AA1AD80EA9A}"/>
              </a:ext>
            </a:extLst>
          </p:cNvPr>
          <p:cNvSpPr/>
          <p:nvPr/>
        </p:nvSpPr>
        <p:spPr>
          <a:xfrm>
            <a:off x="-834031" y="451598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1" name="Freeform: Shape 400">
            <a:extLst>
              <a:ext uri="{FF2B5EF4-FFF2-40B4-BE49-F238E27FC236}">
                <a16:creationId xmlns:a16="http://schemas.microsoft.com/office/drawing/2014/main" id="{9D065300-C658-CA4B-9595-4DB88E98696A}"/>
              </a:ext>
            </a:extLst>
          </p:cNvPr>
          <p:cNvSpPr/>
          <p:nvPr/>
        </p:nvSpPr>
        <p:spPr>
          <a:xfrm>
            <a:off x="588627" y="-971059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2" name="Freeform: Shape 401">
            <a:extLst>
              <a:ext uri="{FF2B5EF4-FFF2-40B4-BE49-F238E27FC236}">
                <a16:creationId xmlns:a16="http://schemas.microsoft.com/office/drawing/2014/main" id="{AC02BE2F-9CFC-ACD4-4C2B-8A5096E3D0BB}"/>
              </a:ext>
            </a:extLst>
          </p:cNvPr>
          <p:cNvSpPr/>
          <p:nvPr/>
        </p:nvSpPr>
        <p:spPr>
          <a:xfrm>
            <a:off x="-122701" y="-137685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3" name="Freeform: Shape 402">
            <a:extLst>
              <a:ext uri="{FF2B5EF4-FFF2-40B4-BE49-F238E27FC236}">
                <a16:creationId xmlns:a16="http://schemas.microsoft.com/office/drawing/2014/main" id="{01794F69-2A80-BBFE-19F1-D6F461DD831C}"/>
              </a:ext>
            </a:extLst>
          </p:cNvPr>
          <p:cNvSpPr/>
          <p:nvPr/>
        </p:nvSpPr>
        <p:spPr>
          <a:xfrm>
            <a:off x="1299956" y="-1560344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4" name="Freeform: Shape 403">
            <a:extLst>
              <a:ext uri="{FF2B5EF4-FFF2-40B4-BE49-F238E27FC236}">
                <a16:creationId xmlns:a16="http://schemas.microsoft.com/office/drawing/2014/main" id="{7FBA62EF-FF01-AE0D-C98D-BF57B1F2C5E5}"/>
              </a:ext>
            </a:extLst>
          </p:cNvPr>
          <p:cNvSpPr/>
          <p:nvPr/>
        </p:nvSpPr>
        <p:spPr>
          <a:xfrm>
            <a:off x="-1128673" y="868285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5" name="Freeform: Shape 404">
            <a:extLst>
              <a:ext uri="{FF2B5EF4-FFF2-40B4-BE49-F238E27FC236}">
                <a16:creationId xmlns:a16="http://schemas.microsoft.com/office/drawing/2014/main" id="{76FE1089-D5F9-CDBD-5DCA-05E6850E0458}"/>
              </a:ext>
            </a:extLst>
          </p:cNvPr>
          <p:cNvSpPr/>
          <p:nvPr/>
        </p:nvSpPr>
        <p:spPr>
          <a:xfrm>
            <a:off x="588627" y="-971059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6" name="Freeform: Shape 405">
            <a:extLst>
              <a:ext uri="{FF2B5EF4-FFF2-40B4-BE49-F238E27FC236}">
                <a16:creationId xmlns:a16="http://schemas.microsoft.com/office/drawing/2014/main" id="{41066AE6-9906-FD98-C1A7-DF9B7D07B5DB}"/>
              </a:ext>
            </a:extLst>
          </p:cNvPr>
          <p:cNvSpPr/>
          <p:nvPr/>
        </p:nvSpPr>
        <p:spPr>
          <a:xfrm>
            <a:off x="-834031" y="451598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7" name="Freeform: Shape 406">
            <a:extLst>
              <a:ext uri="{FF2B5EF4-FFF2-40B4-BE49-F238E27FC236}">
                <a16:creationId xmlns:a16="http://schemas.microsoft.com/office/drawing/2014/main" id="{BE5A671F-799E-8742-8FA4-8E22E2D49190}"/>
              </a:ext>
            </a:extLst>
          </p:cNvPr>
          <p:cNvSpPr/>
          <p:nvPr/>
        </p:nvSpPr>
        <p:spPr>
          <a:xfrm>
            <a:off x="-1545360" y="1162928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8" name="Freeform: Shape 407">
            <a:extLst>
              <a:ext uri="{FF2B5EF4-FFF2-40B4-BE49-F238E27FC236}">
                <a16:creationId xmlns:a16="http://schemas.microsoft.com/office/drawing/2014/main" id="{432B2A08-A3BC-D2C6-2752-89EE892E4816}"/>
              </a:ext>
            </a:extLst>
          </p:cNvPr>
          <p:cNvSpPr/>
          <p:nvPr/>
        </p:nvSpPr>
        <p:spPr>
          <a:xfrm>
            <a:off x="171940" y="-554372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9" name="Freeform: Shape 408">
            <a:extLst>
              <a:ext uri="{FF2B5EF4-FFF2-40B4-BE49-F238E27FC236}">
                <a16:creationId xmlns:a16="http://schemas.microsoft.com/office/drawing/2014/main" id="{F217BF3F-8B75-97CB-2FD7-D94869E7E5A7}"/>
              </a:ext>
            </a:extLst>
          </p:cNvPr>
          <p:cNvSpPr/>
          <p:nvPr/>
        </p:nvSpPr>
        <p:spPr>
          <a:xfrm>
            <a:off x="1005314" y="-1265701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0" name="Freeform: Shape 409">
            <a:extLst>
              <a:ext uri="{FF2B5EF4-FFF2-40B4-BE49-F238E27FC236}">
                <a16:creationId xmlns:a16="http://schemas.microsoft.com/office/drawing/2014/main" id="{36588EC7-C85D-3401-A51A-0E285D52CD82}"/>
              </a:ext>
            </a:extLst>
          </p:cNvPr>
          <p:cNvSpPr/>
          <p:nvPr/>
        </p:nvSpPr>
        <p:spPr>
          <a:xfrm>
            <a:off x="-417344" y="156956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1" name="Freeform: Shape 410">
            <a:extLst>
              <a:ext uri="{FF2B5EF4-FFF2-40B4-BE49-F238E27FC236}">
                <a16:creationId xmlns:a16="http://schemas.microsoft.com/office/drawing/2014/main" id="{216835DA-B2F8-1426-5C0F-ED3F92B3CE83}"/>
              </a:ext>
            </a:extLst>
          </p:cNvPr>
          <p:cNvSpPr/>
          <p:nvPr/>
        </p:nvSpPr>
        <p:spPr>
          <a:xfrm>
            <a:off x="-1840002" y="1579614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2" name="Freeform: Shape 411">
            <a:extLst>
              <a:ext uri="{FF2B5EF4-FFF2-40B4-BE49-F238E27FC236}">
                <a16:creationId xmlns:a16="http://schemas.microsoft.com/office/drawing/2014/main" id="{48D3431B-4818-8AEC-D387-DAF03B275B42}"/>
              </a:ext>
            </a:extLst>
          </p:cNvPr>
          <p:cNvSpPr/>
          <p:nvPr/>
        </p:nvSpPr>
        <p:spPr>
          <a:xfrm>
            <a:off x="4734557" y="3886200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3" name="Freeform: Shape 412">
            <a:extLst>
              <a:ext uri="{FF2B5EF4-FFF2-40B4-BE49-F238E27FC236}">
                <a16:creationId xmlns:a16="http://schemas.microsoft.com/office/drawing/2014/main" id="{9EBD5057-7BDA-5D3C-8576-29FFA9C2E665}"/>
              </a:ext>
            </a:extLst>
          </p:cNvPr>
          <p:cNvSpPr/>
          <p:nvPr/>
        </p:nvSpPr>
        <p:spPr>
          <a:xfrm>
            <a:off x="6746500" y="3886200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4" name="Freeform: Shape 413">
            <a:extLst>
              <a:ext uri="{FF2B5EF4-FFF2-40B4-BE49-F238E27FC236}">
                <a16:creationId xmlns:a16="http://schemas.microsoft.com/office/drawing/2014/main" id="{6B0F7D7C-357E-73A8-FBCD-B4474EA8DCE8}"/>
              </a:ext>
            </a:extLst>
          </p:cNvPr>
          <p:cNvSpPr/>
          <p:nvPr/>
        </p:nvSpPr>
        <p:spPr>
          <a:xfrm>
            <a:off x="1889240" y="3886200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5" name="Freeform: Shape 414">
            <a:extLst>
              <a:ext uri="{FF2B5EF4-FFF2-40B4-BE49-F238E27FC236}">
                <a16:creationId xmlns:a16="http://schemas.microsoft.com/office/drawing/2014/main" id="{72DAF4BF-AB5B-7FFD-5E0B-AC8E4B7AB1FF}"/>
              </a:ext>
            </a:extLst>
          </p:cNvPr>
          <p:cNvSpPr/>
          <p:nvPr/>
        </p:nvSpPr>
        <p:spPr>
          <a:xfrm>
            <a:off x="9591817" y="3886200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6" name="Freeform: Shape 415">
            <a:extLst>
              <a:ext uri="{FF2B5EF4-FFF2-40B4-BE49-F238E27FC236}">
                <a16:creationId xmlns:a16="http://schemas.microsoft.com/office/drawing/2014/main" id="{80823788-98F5-84F4-9216-FE3627261B80}"/>
              </a:ext>
            </a:extLst>
          </p:cNvPr>
          <p:cNvSpPr/>
          <p:nvPr/>
        </p:nvSpPr>
        <p:spPr>
          <a:xfrm>
            <a:off x="-122701" y="3886200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7" name="Freeform: Shape 416">
            <a:extLst>
              <a:ext uri="{FF2B5EF4-FFF2-40B4-BE49-F238E27FC236}">
                <a16:creationId xmlns:a16="http://schemas.microsoft.com/office/drawing/2014/main" id="{A8F8693F-0425-B260-638D-11185F66C4D1}"/>
              </a:ext>
            </a:extLst>
          </p:cNvPr>
          <p:cNvSpPr/>
          <p:nvPr/>
        </p:nvSpPr>
        <p:spPr>
          <a:xfrm>
            <a:off x="4023228" y="4475484"/>
            <a:ext cx="416687" cy="416687"/>
          </a:xfrm>
          <a:custGeom>
            <a:avLst/>
            <a:gdLst>
              <a:gd name="connsiteX0" fmla="*/ 0 w 416687"/>
              <a:gd name="connsiteY0" fmla="*/ 416687 h 416687"/>
              <a:gd name="connsiteX1" fmla="*/ 0 w 416687"/>
              <a:gd name="connsiteY1" fmla="*/ 0 h 416687"/>
              <a:gd name="connsiteX2" fmla="*/ 416687 w 416687"/>
              <a:gd name="connsiteY2" fmla="*/ 0 h 416687"/>
              <a:gd name="connsiteX3" fmla="*/ 416687 w 416687"/>
              <a:gd name="connsiteY3" fmla="*/ 416687 h 416687"/>
              <a:gd name="connsiteX4" fmla="*/ 0 w 416687"/>
              <a:gd name="connsiteY4" fmla="*/ 416687 h 416687"/>
              <a:gd name="connsiteX5" fmla="*/ 0 w 416687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8" name="Freeform: Shape 417">
            <a:extLst>
              <a:ext uri="{FF2B5EF4-FFF2-40B4-BE49-F238E27FC236}">
                <a16:creationId xmlns:a16="http://schemas.microsoft.com/office/drawing/2014/main" id="{7FAAF658-D470-413D-2261-D24AC0C203A1}"/>
              </a:ext>
            </a:extLst>
          </p:cNvPr>
          <p:cNvSpPr/>
          <p:nvPr/>
        </p:nvSpPr>
        <p:spPr>
          <a:xfrm>
            <a:off x="6035171" y="4475484"/>
            <a:ext cx="416686" cy="416687"/>
          </a:xfrm>
          <a:custGeom>
            <a:avLst/>
            <a:gdLst>
              <a:gd name="connsiteX0" fmla="*/ 0 w 416686"/>
              <a:gd name="connsiteY0" fmla="*/ 416687 h 416687"/>
              <a:gd name="connsiteX1" fmla="*/ 0 w 416686"/>
              <a:gd name="connsiteY1" fmla="*/ 0 h 416687"/>
              <a:gd name="connsiteX2" fmla="*/ 416687 w 416686"/>
              <a:gd name="connsiteY2" fmla="*/ 0 h 416687"/>
              <a:gd name="connsiteX3" fmla="*/ 416687 w 416686"/>
              <a:gd name="connsiteY3" fmla="*/ 416687 h 416687"/>
              <a:gd name="connsiteX4" fmla="*/ 0 w 416686"/>
              <a:gd name="connsiteY4" fmla="*/ 416687 h 416687"/>
              <a:gd name="connsiteX5" fmla="*/ 0 w 416686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9" name="Freeform: Shape 418">
            <a:extLst>
              <a:ext uri="{FF2B5EF4-FFF2-40B4-BE49-F238E27FC236}">
                <a16:creationId xmlns:a16="http://schemas.microsoft.com/office/drawing/2014/main" id="{CBBECE20-194D-6862-1885-8FD0CA0C20E9}"/>
              </a:ext>
            </a:extLst>
          </p:cNvPr>
          <p:cNvSpPr/>
          <p:nvPr/>
        </p:nvSpPr>
        <p:spPr>
          <a:xfrm>
            <a:off x="2600570" y="3886200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0" name="Freeform: Shape 419">
            <a:extLst>
              <a:ext uri="{FF2B5EF4-FFF2-40B4-BE49-F238E27FC236}">
                <a16:creationId xmlns:a16="http://schemas.microsoft.com/office/drawing/2014/main" id="{D9494044-1C6F-4C07-BD0F-4788A9ACC625}"/>
              </a:ext>
            </a:extLst>
          </p:cNvPr>
          <p:cNvSpPr/>
          <p:nvPr/>
        </p:nvSpPr>
        <p:spPr>
          <a:xfrm>
            <a:off x="7457829" y="3886200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1" name="Freeform: Shape 420">
            <a:extLst>
              <a:ext uri="{FF2B5EF4-FFF2-40B4-BE49-F238E27FC236}">
                <a16:creationId xmlns:a16="http://schemas.microsoft.com/office/drawing/2014/main" id="{AC98AB80-ADC6-EC99-7DD4-803D69FCA194}"/>
              </a:ext>
            </a:extLst>
          </p:cNvPr>
          <p:cNvSpPr/>
          <p:nvPr/>
        </p:nvSpPr>
        <p:spPr>
          <a:xfrm>
            <a:off x="1177911" y="4475484"/>
            <a:ext cx="416687" cy="416687"/>
          </a:xfrm>
          <a:custGeom>
            <a:avLst/>
            <a:gdLst>
              <a:gd name="connsiteX0" fmla="*/ 0 w 416687"/>
              <a:gd name="connsiteY0" fmla="*/ 416687 h 416687"/>
              <a:gd name="connsiteX1" fmla="*/ 0 w 416687"/>
              <a:gd name="connsiteY1" fmla="*/ 0 h 416687"/>
              <a:gd name="connsiteX2" fmla="*/ 416687 w 416687"/>
              <a:gd name="connsiteY2" fmla="*/ 0 h 416687"/>
              <a:gd name="connsiteX3" fmla="*/ 416687 w 416687"/>
              <a:gd name="connsiteY3" fmla="*/ 416687 h 416687"/>
              <a:gd name="connsiteX4" fmla="*/ 0 w 416687"/>
              <a:gd name="connsiteY4" fmla="*/ 416687 h 416687"/>
              <a:gd name="connsiteX5" fmla="*/ 0 w 416687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2" name="Freeform: Shape 421">
            <a:extLst>
              <a:ext uri="{FF2B5EF4-FFF2-40B4-BE49-F238E27FC236}">
                <a16:creationId xmlns:a16="http://schemas.microsoft.com/office/drawing/2014/main" id="{56A8EB9C-8D45-1F34-ECD4-7C6E1AD37F92}"/>
              </a:ext>
            </a:extLst>
          </p:cNvPr>
          <p:cNvSpPr/>
          <p:nvPr/>
        </p:nvSpPr>
        <p:spPr>
          <a:xfrm>
            <a:off x="9175130" y="4180842"/>
            <a:ext cx="416686" cy="416687"/>
          </a:xfrm>
          <a:custGeom>
            <a:avLst/>
            <a:gdLst>
              <a:gd name="connsiteX0" fmla="*/ 0 w 416686"/>
              <a:gd name="connsiteY0" fmla="*/ 416687 h 416687"/>
              <a:gd name="connsiteX1" fmla="*/ 0 w 416686"/>
              <a:gd name="connsiteY1" fmla="*/ 0 h 416687"/>
              <a:gd name="connsiteX2" fmla="*/ 416687 w 416686"/>
              <a:gd name="connsiteY2" fmla="*/ 0 h 416687"/>
              <a:gd name="connsiteX3" fmla="*/ 416687 w 416686"/>
              <a:gd name="connsiteY3" fmla="*/ 416687 h 416687"/>
              <a:gd name="connsiteX4" fmla="*/ 0 w 416686"/>
              <a:gd name="connsiteY4" fmla="*/ 416687 h 416687"/>
              <a:gd name="connsiteX5" fmla="*/ 0 w 416686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3" name="Freeform: Shape 422">
            <a:extLst>
              <a:ext uri="{FF2B5EF4-FFF2-40B4-BE49-F238E27FC236}">
                <a16:creationId xmlns:a16="http://schemas.microsoft.com/office/drawing/2014/main" id="{3A3C2F3F-54D4-7E34-8B05-9162C38DAE68}"/>
              </a:ext>
            </a:extLst>
          </p:cNvPr>
          <p:cNvSpPr/>
          <p:nvPr/>
        </p:nvSpPr>
        <p:spPr>
          <a:xfrm>
            <a:off x="-834031" y="4475484"/>
            <a:ext cx="416687" cy="416687"/>
          </a:xfrm>
          <a:custGeom>
            <a:avLst/>
            <a:gdLst>
              <a:gd name="connsiteX0" fmla="*/ 0 w 416687"/>
              <a:gd name="connsiteY0" fmla="*/ 416687 h 416687"/>
              <a:gd name="connsiteX1" fmla="*/ 0 w 416687"/>
              <a:gd name="connsiteY1" fmla="*/ 0 h 416687"/>
              <a:gd name="connsiteX2" fmla="*/ 416687 w 416687"/>
              <a:gd name="connsiteY2" fmla="*/ 0 h 416687"/>
              <a:gd name="connsiteX3" fmla="*/ 416687 w 416687"/>
              <a:gd name="connsiteY3" fmla="*/ 416687 h 416687"/>
              <a:gd name="connsiteX4" fmla="*/ 0 w 416687"/>
              <a:gd name="connsiteY4" fmla="*/ 416687 h 416687"/>
              <a:gd name="connsiteX5" fmla="*/ 0 w 416687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4" name="Freeform: Shape 423">
            <a:extLst>
              <a:ext uri="{FF2B5EF4-FFF2-40B4-BE49-F238E27FC236}">
                <a16:creationId xmlns:a16="http://schemas.microsoft.com/office/drawing/2014/main" id="{8E9FBAD3-33AE-AC9D-86C4-72095D06EC29}"/>
              </a:ext>
            </a:extLst>
          </p:cNvPr>
          <p:cNvSpPr/>
          <p:nvPr/>
        </p:nvSpPr>
        <p:spPr>
          <a:xfrm>
            <a:off x="10892430" y="4475484"/>
            <a:ext cx="416687" cy="416687"/>
          </a:xfrm>
          <a:custGeom>
            <a:avLst/>
            <a:gdLst>
              <a:gd name="connsiteX0" fmla="*/ 0 w 416687"/>
              <a:gd name="connsiteY0" fmla="*/ 416687 h 416687"/>
              <a:gd name="connsiteX1" fmla="*/ 0 w 416687"/>
              <a:gd name="connsiteY1" fmla="*/ 0 h 416687"/>
              <a:gd name="connsiteX2" fmla="*/ 416688 w 416687"/>
              <a:gd name="connsiteY2" fmla="*/ 0 h 416687"/>
              <a:gd name="connsiteX3" fmla="*/ 416688 w 416687"/>
              <a:gd name="connsiteY3" fmla="*/ 416687 h 416687"/>
              <a:gd name="connsiteX4" fmla="*/ 0 w 416687"/>
              <a:gd name="connsiteY4" fmla="*/ 416687 h 416687"/>
              <a:gd name="connsiteX5" fmla="*/ 0 w 416687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7">
                <a:moveTo>
                  <a:pt x="0" y="416687"/>
                </a:moveTo>
                <a:lnTo>
                  <a:pt x="0" y="0"/>
                </a:lnTo>
                <a:lnTo>
                  <a:pt x="416688" y="0"/>
                </a:lnTo>
                <a:lnTo>
                  <a:pt x="416688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5" name="Freeform: Shape 424">
            <a:extLst>
              <a:ext uri="{FF2B5EF4-FFF2-40B4-BE49-F238E27FC236}">
                <a16:creationId xmlns:a16="http://schemas.microsoft.com/office/drawing/2014/main" id="{3DE5B24F-B1B8-0A47-0322-B9BA72C945D4}"/>
              </a:ext>
            </a:extLst>
          </p:cNvPr>
          <p:cNvSpPr/>
          <p:nvPr/>
        </p:nvSpPr>
        <p:spPr>
          <a:xfrm>
            <a:off x="3311899" y="4180842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6" name="Freeform: Shape 425">
            <a:extLst>
              <a:ext uri="{FF2B5EF4-FFF2-40B4-BE49-F238E27FC236}">
                <a16:creationId xmlns:a16="http://schemas.microsoft.com/office/drawing/2014/main" id="{207EAFD7-4D7C-E818-336D-6C8D3675FD87}"/>
              </a:ext>
            </a:extLst>
          </p:cNvPr>
          <p:cNvSpPr/>
          <p:nvPr/>
        </p:nvSpPr>
        <p:spPr>
          <a:xfrm>
            <a:off x="5323842" y="4180842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7" name="Freeform: Shape 426">
            <a:extLst>
              <a:ext uri="{FF2B5EF4-FFF2-40B4-BE49-F238E27FC236}">
                <a16:creationId xmlns:a16="http://schemas.microsoft.com/office/drawing/2014/main" id="{2D79FB9A-EED0-238C-BF7E-5259C3CC36F4}"/>
              </a:ext>
            </a:extLst>
          </p:cNvPr>
          <p:cNvSpPr/>
          <p:nvPr/>
        </p:nvSpPr>
        <p:spPr>
          <a:xfrm>
            <a:off x="883269" y="4180842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8" name="Freeform: Shape 427">
            <a:extLst>
              <a:ext uri="{FF2B5EF4-FFF2-40B4-BE49-F238E27FC236}">
                <a16:creationId xmlns:a16="http://schemas.microsoft.com/office/drawing/2014/main" id="{73578EED-641B-2FEE-FF3B-D54D6832B240}"/>
              </a:ext>
            </a:extLst>
          </p:cNvPr>
          <p:cNvSpPr/>
          <p:nvPr/>
        </p:nvSpPr>
        <p:spPr>
          <a:xfrm>
            <a:off x="8169158" y="4180842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9" name="Freeform: Shape 428">
            <a:extLst>
              <a:ext uri="{FF2B5EF4-FFF2-40B4-BE49-F238E27FC236}">
                <a16:creationId xmlns:a16="http://schemas.microsoft.com/office/drawing/2014/main" id="{927C6824-A2CC-5715-71E1-863A432C7290}"/>
              </a:ext>
            </a:extLst>
          </p:cNvPr>
          <p:cNvSpPr/>
          <p:nvPr/>
        </p:nvSpPr>
        <p:spPr>
          <a:xfrm>
            <a:off x="-1545360" y="4180842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0" name="Freeform: Shape 429">
            <a:extLst>
              <a:ext uri="{FF2B5EF4-FFF2-40B4-BE49-F238E27FC236}">
                <a16:creationId xmlns:a16="http://schemas.microsoft.com/office/drawing/2014/main" id="{1E76CFA5-14F7-3BF0-C4B2-15E2C0AD7B67}"/>
              </a:ext>
            </a:extLst>
          </p:cNvPr>
          <p:cNvSpPr/>
          <p:nvPr/>
        </p:nvSpPr>
        <p:spPr>
          <a:xfrm>
            <a:off x="10181101" y="4180842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1" name="Freeform: Shape 430">
            <a:extLst>
              <a:ext uri="{FF2B5EF4-FFF2-40B4-BE49-F238E27FC236}">
                <a16:creationId xmlns:a16="http://schemas.microsoft.com/office/drawing/2014/main" id="{C287EA1C-8833-944A-11AF-15DE077AE33C}"/>
              </a:ext>
            </a:extLst>
          </p:cNvPr>
          <p:cNvSpPr/>
          <p:nvPr/>
        </p:nvSpPr>
        <p:spPr>
          <a:xfrm>
            <a:off x="6451858" y="4180842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3 w 294642"/>
              <a:gd name="connsiteY1" fmla="*/ 0 h 711329"/>
              <a:gd name="connsiteX2" fmla="*/ 294643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3" y="0"/>
                </a:lnTo>
                <a:lnTo>
                  <a:pt x="294643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2" name="Freeform: Shape 431">
            <a:extLst>
              <a:ext uri="{FF2B5EF4-FFF2-40B4-BE49-F238E27FC236}">
                <a16:creationId xmlns:a16="http://schemas.microsoft.com/office/drawing/2014/main" id="{8C269659-2956-A71E-2022-16AEAC5BDE70}"/>
              </a:ext>
            </a:extLst>
          </p:cNvPr>
          <p:cNvSpPr/>
          <p:nvPr/>
        </p:nvSpPr>
        <p:spPr>
          <a:xfrm>
            <a:off x="4439915" y="4180842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3" name="Freeform: Shape 432">
            <a:extLst>
              <a:ext uri="{FF2B5EF4-FFF2-40B4-BE49-F238E27FC236}">
                <a16:creationId xmlns:a16="http://schemas.microsoft.com/office/drawing/2014/main" id="{A7F0A758-0B88-0586-B647-B14B4B4EF817}"/>
              </a:ext>
            </a:extLst>
          </p:cNvPr>
          <p:cNvSpPr/>
          <p:nvPr/>
        </p:nvSpPr>
        <p:spPr>
          <a:xfrm>
            <a:off x="8880488" y="4180842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4" name="Freeform: Shape 433">
            <a:extLst>
              <a:ext uri="{FF2B5EF4-FFF2-40B4-BE49-F238E27FC236}">
                <a16:creationId xmlns:a16="http://schemas.microsoft.com/office/drawing/2014/main" id="{C80702D0-94FE-6E4E-D478-08D166611CEC}"/>
              </a:ext>
            </a:extLst>
          </p:cNvPr>
          <p:cNvSpPr/>
          <p:nvPr/>
        </p:nvSpPr>
        <p:spPr>
          <a:xfrm>
            <a:off x="1594598" y="4180842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5" name="Freeform: Shape 434">
            <a:extLst>
              <a:ext uri="{FF2B5EF4-FFF2-40B4-BE49-F238E27FC236}">
                <a16:creationId xmlns:a16="http://schemas.microsoft.com/office/drawing/2014/main" id="{C79CC3DD-DEF2-5A1A-A804-7FA2E1939415}"/>
              </a:ext>
            </a:extLst>
          </p:cNvPr>
          <p:cNvSpPr/>
          <p:nvPr/>
        </p:nvSpPr>
        <p:spPr>
          <a:xfrm>
            <a:off x="11309118" y="4180842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6" name="Freeform: Shape 435">
            <a:extLst>
              <a:ext uri="{FF2B5EF4-FFF2-40B4-BE49-F238E27FC236}">
                <a16:creationId xmlns:a16="http://schemas.microsoft.com/office/drawing/2014/main" id="{C022B322-3CF0-6451-9E60-FDA6143EABE4}"/>
              </a:ext>
            </a:extLst>
          </p:cNvPr>
          <p:cNvSpPr/>
          <p:nvPr/>
        </p:nvSpPr>
        <p:spPr>
          <a:xfrm>
            <a:off x="-417344" y="4180842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7" name="Freeform: Shape 436">
            <a:extLst>
              <a:ext uri="{FF2B5EF4-FFF2-40B4-BE49-F238E27FC236}">
                <a16:creationId xmlns:a16="http://schemas.microsoft.com/office/drawing/2014/main" id="{4DA39DE7-12C3-2AF0-5916-9DD912C86B2B}"/>
              </a:ext>
            </a:extLst>
          </p:cNvPr>
          <p:cNvSpPr/>
          <p:nvPr/>
        </p:nvSpPr>
        <p:spPr>
          <a:xfrm>
            <a:off x="3311899" y="2463541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8" name="Freeform: Shape 437">
            <a:extLst>
              <a:ext uri="{FF2B5EF4-FFF2-40B4-BE49-F238E27FC236}">
                <a16:creationId xmlns:a16="http://schemas.microsoft.com/office/drawing/2014/main" id="{EA967EE5-7A74-6079-5E69-47391E3F304C}"/>
              </a:ext>
            </a:extLst>
          </p:cNvPr>
          <p:cNvSpPr/>
          <p:nvPr/>
        </p:nvSpPr>
        <p:spPr>
          <a:xfrm>
            <a:off x="5323842" y="2463541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9" name="Freeform: Shape 438">
            <a:extLst>
              <a:ext uri="{FF2B5EF4-FFF2-40B4-BE49-F238E27FC236}">
                <a16:creationId xmlns:a16="http://schemas.microsoft.com/office/drawing/2014/main" id="{10547B67-939F-36B2-36B6-966EBADEC3A6}"/>
              </a:ext>
            </a:extLst>
          </p:cNvPr>
          <p:cNvSpPr/>
          <p:nvPr/>
        </p:nvSpPr>
        <p:spPr>
          <a:xfrm>
            <a:off x="466582" y="2463541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0" name="Freeform: Shape 439">
            <a:extLst>
              <a:ext uri="{FF2B5EF4-FFF2-40B4-BE49-F238E27FC236}">
                <a16:creationId xmlns:a16="http://schemas.microsoft.com/office/drawing/2014/main" id="{E1C97CF3-03F9-C47D-54F7-E279BCF0F0D0}"/>
              </a:ext>
            </a:extLst>
          </p:cNvPr>
          <p:cNvSpPr/>
          <p:nvPr/>
        </p:nvSpPr>
        <p:spPr>
          <a:xfrm>
            <a:off x="8169158" y="2463541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1" name="Freeform: Shape 440">
            <a:extLst>
              <a:ext uri="{FF2B5EF4-FFF2-40B4-BE49-F238E27FC236}">
                <a16:creationId xmlns:a16="http://schemas.microsoft.com/office/drawing/2014/main" id="{4919DD8E-E935-9D2F-B209-707AA2C5E63B}"/>
              </a:ext>
            </a:extLst>
          </p:cNvPr>
          <p:cNvSpPr/>
          <p:nvPr/>
        </p:nvSpPr>
        <p:spPr>
          <a:xfrm>
            <a:off x="10181101" y="2463541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2" name="Freeform: Shape 441">
            <a:extLst>
              <a:ext uri="{FF2B5EF4-FFF2-40B4-BE49-F238E27FC236}">
                <a16:creationId xmlns:a16="http://schemas.microsoft.com/office/drawing/2014/main" id="{1BBF0F04-C743-38A1-AE0D-2AAC348380AD}"/>
              </a:ext>
            </a:extLst>
          </p:cNvPr>
          <p:cNvSpPr/>
          <p:nvPr/>
        </p:nvSpPr>
        <p:spPr>
          <a:xfrm>
            <a:off x="4023228" y="2463541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3" name="Freeform: Shape 442">
            <a:extLst>
              <a:ext uri="{FF2B5EF4-FFF2-40B4-BE49-F238E27FC236}">
                <a16:creationId xmlns:a16="http://schemas.microsoft.com/office/drawing/2014/main" id="{652C1735-B7DE-05DB-D541-2548115C69A6}"/>
              </a:ext>
            </a:extLst>
          </p:cNvPr>
          <p:cNvSpPr/>
          <p:nvPr/>
        </p:nvSpPr>
        <p:spPr>
          <a:xfrm>
            <a:off x="6035171" y="2463541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4" name="Freeform: Shape 443">
            <a:extLst>
              <a:ext uri="{FF2B5EF4-FFF2-40B4-BE49-F238E27FC236}">
                <a16:creationId xmlns:a16="http://schemas.microsoft.com/office/drawing/2014/main" id="{7141D8D2-FA4F-4A22-2022-EF8C51823664}"/>
              </a:ext>
            </a:extLst>
          </p:cNvPr>
          <p:cNvSpPr/>
          <p:nvPr/>
        </p:nvSpPr>
        <p:spPr>
          <a:xfrm>
            <a:off x="2600570" y="3052825"/>
            <a:ext cx="416687" cy="416687"/>
          </a:xfrm>
          <a:custGeom>
            <a:avLst/>
            <a:gdLst>
              <a:gd name="connsiteX0" fmla="*/ 0 w 416687"/>
              <a:gd name="connsiteY0" fmla="*/ 416687 h 416687"/>
              <a:gd name="connsiteX1" fmla="*/ 0 w 416687"/>
              <a:gd name="connsiteY1" fmla="*/ 0 h 416687"/>
              <a:gd name="connsiteX2" fmla="*/ 416687 w 416687"/>
              <a:gd name="connsiteY2" fmla="*/ 0 h 416687"/>
              <a:gd name="connsiteX3" fmla="*/ 416687 w 416687"/>
              <a:gd name="connsiteY3" fmla="*/ 416687 h 416687"/>
              <a:gd name="connsiteX4" fmla="*/ 0 w 416687"/>
              <a:gd name="connsiteY4" fmla="*/ 416687 h 416687"/>
              <a:gd name="connsiteX5" fmla="*/ 0 w 416687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5" name="Freeform: Shape 444">
            <a:extLst>
              <a:ext uri="{FF2B5EF4-FFF2-40B4-BE49-F238E27FC236}">
                <a16:creationId xmlns:a16="http://schemas.microsoft.com/office/drawing/2014/main" id="{86FDDE21-310F-56A5-BAC7-B854FA41F85A}"/>
              </a:ext>
            </a:extLst>
          </p:cNvPr>
          <p:cNvSpPr/>
          <p:nvPr/>
        </p:nvSpPr>
        <p:spPr>
          <a:xfrm>
            <a:off x="7752472" y="2758183"/>
            <a:ext cx="416686" cy="416687"/>
          </a:xfrm>
          <a:custGeom>
            <a:avLst/>
            <a:gdLst>
              <a:gd name="connsiteX0" fmla="*/ 0 w 416686"/>
              <a:gd name="connsiteY0" fmla="*/ 416687 h 416687"/>
              <a:gd name="connsiteX1" fmla="*/ 0 w 416686"/>
              <a:gd name="connsiteY1" fmla="*/ 0 h 416687"/>
              <a:gd name="connsiteX2" fmla="*/ 416687 w 416686"/>
              <a:gd name="connsiteY2" fmla="*/ 0 h 416687"/>
              <a:gd name="connsiteX3" fmla="*/ 416687 w 416686"/>
              <a:gd name="connsiteY3" fmla="*/ 416687 h 416687"/>
              <a:gd name="connsiteX4" fmla="*/ 0 w 416686"/>
              <a:gd name="connsiteY4" fmla="*/ 416687 h 416687"/>
              <a:gd name="connsiteX5" fmla="*/ 0 w 416686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6" name="Freeform: Shape 445">
            <a:extLst>
              <a:ext uri="{FF2B5EF4-FFF2-40B4-BE49-F238E27FC236}">
                <a16:creationId xmlns:a16="http://schemas.microsoft.com/office/drawing/2014/main" id="{4FAAE1A5-7D0C-2F97-B0CA-E06763311303}"/>
              </a:ext>
            </a:extLst>
          </p:cNvPr>
          <p:cNvSpPr/>
          <p:nvPr/>
        </p:nvSpPr>
        <p:spPr>
          <a:xfrm>
            <a:off x="1177911" y="2463541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7" name="Freeform: Shape 446">
            <a:extLst>
              <a:ext uri="{FF2B5EF4-FFF2-40B4-BE49-F238E27FC236}">
                <a16:creationId xmlns:a16="http://schemas.microsoft.com/office/drawing/2014/main" id="{A5B0E874-9441-5E37-3415-D116E1FB64F8}"/>
              </a:ext>
            </a:extLst>
          </p:cNvPr>
          <p:cNvSpPr/>
          <p:nvPr/>
        </p:nvSpPr>
        <p:spPr>
          <a:xfrm>
            <a:off x="8880488" y="2463541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8" name="Freeform: Shape 447">
            <a:extLst>
              <a:ext uri="{FF2B5EF4-FFF2-40B4-BE49-F238E27FC236}">
                <a16:creationId xmlns:a16="http://schemas.microsoft.com/office/drawing/2014/main" id="{FFF2816C-B1EC-D4BE-80FE-5A11DBE782C0}"/>
              </a:ext>
            </a:extLst>
          </p:cNvPr>
          <p:cNvSpPr/>
          <p:nvPr/>
        </p:nvSpPr>
        <p:spPr>
          <a:xfrm>
            <a:off x="-834031" y="2463541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9" name="Freeform: Shape 448">
            <a:extLst>
              <a:ext uri="{FF2B5EF4-FFF2-40B4-BE49-F238E27FC236}">
                <a16:creationId xmlns:a16="http://schemas.microsoft.com/office/drawing/2014/main" id="{299EE18F-4322-C3A8-E48B-5FA825E38C8E}"/>
              </a:ext>
            </a:extLst>
          </p:cNvPr>
          <p:cNvSpPr/>
          <p:nvPr/>
        </p:nvSpPr>
        <p:spPr>
          <a:xfrm>
            <a:off x="10892430" y="2463541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8 w 416687"/>
              <a:gd name="connsiteY2" fmla="*/ 0 h 416686"/>
              <a:gd name="connsiteX3" fmla="*/ 416688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8" y="0"/>
                </a:lnTo>
                <a:lnTo>
                  <a:pt x="416688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0" name="Freeform: Shape 449">
            <a:extLst>
              <a:ext uri="{FF2B5EF4-FFF2-40B4-BE49-F238E27FC236}">
                <a16:creationId xmlns:a16="http://schemas.microsoft.com/office/drawing/2014/main" id="{18C6E089-62F9-476A-3E04-4AFDFDFF761F}"/>
              </a:ext>
            </a:extLst>
          </p:cNvPr>
          <p:cNvSpPr/>
          <p:nvPr/>
        </p:nvSpPr>
        <p:spPr>
          <a:xfrm>
            <a:off x="4734557" y="2758183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1" name="Freeform: Shape 450">
            <a:extLst>
              <a:ext uri="{FF2B5EF4-FFF2-40B4-BE49-F238E27FC236}">
                <a16:creationId xmlns:a16="http://schemas.microsoft.com/office/drawing/2014/main" id="{B0825C18-3257-5513-4977-7F16E72FC4DD}"/>
              </a:ext>
            </a:extLst>
          </p:cNvPr>
          <p:cNvSpPr/>
          <p:nvPr/>
        </p:nvSpPr>
        <p:spPr>
          <a:xfrm>
            <a:off x="6746500" y="2758183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2" name="Freeform: Shape 451">
            <a:extLst>
              <a:ext uri="{FF2B5EF4-FFF2-40B4-BE49-F238E27FC236}">
                <a16:creationId xmlns:a16="http://schemas.microsoft.com/office/drawing/2014/main" id="{10AC5C72-C972-CD08-8943-58C89E0DA9CC}"/>
              </a:ext>
            </a:extLst>
          </p:cNvPr>
          <p:cNvSpPr/>
          <p:nvPr/>
        </p:nvSpPr>
        <p:spPr>
          <a:xfrm>
            <a:off x="2305927" y="2758183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3" name="Freeform: Shape 452">
            <a:extLst>
              <a:ext uri="{FF2B5EF4-FFF2-40B4-BE49-F238E27FC236}">
                <a16:creationId xmlns:a16="http://schemas.microsoft.com/office/drawing/2014/main" id="{40B24034-240D-50F8-E5B0-8D78C92EEB82}"/>
              </a:ext>
            </a:extLst>
          </p:cNvPr>
          <p:cNvSpPr/>
          <p:nvPr/>
        </p:nvSpPr>
        <p:spPr>
          <a:xfrm>
            <a:off x="9591817" y="2758183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4" name="Freeform: Shape 453">
            <a:extLst>
              <a:ext uri="{FF2B5EF4-FFF2-40B4-BE49-F238E27FC236}">
                <a16:creationId xmlns:a16="http://schemas.microsoft.com/office/drawing/2014/main" id="{6AD7937B-4A4F-3FAE-B390-87F1D0FE39EC}"/>
              </a:ext>
            </a:extLst>
          </p:cNvPr>
          <p:cNvSpPr/>
          <p:nvPr/>
        </p:nvSpPr>
        <p:spPr>
          <a:xfrm>
            <a:off x="-122701" y="2758183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5" name="Freeform: Shape 454">
            <a:extLst>
              <a:ext uri="{FF2B5EF4-FFF2-40B4-BE49-F238E27FC236}">
                <a16:creationId xmlns:a16="http://schemas.microsoft.com/office/drawing/2014/main" id="{30B50087-0506-C7CF-6BF7-9E8E489DED28}"/>
              </a:ext>
            </a:extLst>
          </p:cNvPr>
          <p:cNvSpPr/>
          <p:nvPr/>
        </p:nvSpPr>
        <p:spPr>
          <a:xfrm>
            <a:off x="5029200" y="2758183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6" name="Freeform: Shape 455">
            <a:extLst>
              <a:ext uri="{FF2B5EF4-FFF2-40B4-BE49-F238E27FC236}">
                <a16:creationId xmlns:a16="http://schemas.microsoft.com/office/drawing/2014/main" id="{0A452CE8-F1A5-07A9-0872-C81C37C8C3A6}"/>
              </a:ext>
            </a:extLst>
          </p:cNvPr>
          <p:cNvSpPr/>
          <p:nvPr/>
        </p:nvSpPr>
        <p:spPr>
          <a:xfrm>
            <a:off x="3017257" y="2758183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7" name="Freeform: Shape 456">
            <a:extLst>
              <a:ext uri="{FF2B5EF4-FFF2-40B4-BE49-F238E27FC236}">
                <a16:creationId xmlns:a16="http://schemas.microsoft.com/office/drawing/2014/main" id="{A80F4134-AFA7-B75E-F46F-21EF8E94EC8C}"/>
              </a:ext>
            </a:extLst>
          </p:cNvPr>
          <p:cNvSpPr/>
          <p:nvPr/>
        </p:nvSpPr>
        <p:spPr>
          <a:xfrm>
            <a:off x="7457829" y="2758183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8" name="Freeform: Shape 457">
            <a:extLst>
              <a:ext uri="{FF2B5EF4-FFF2-40B4-BE49-F238E27FC236}">
                <a16:creationId xmlns:a16="http://schemas.microsoft.com/office/drawing/2014/main" id="{D4B6591C-E85A-90CA-D1AC-053F0785CB22}"/>
              </a:ext>
            </a:extLst>
          </p:cNvPr>
          <p:cNvSpPr/>
          <p:nvPr/>
        </p:nvSpPr>
        <p:spPr>
          <a:xfrm>
            <a:off x="171940" y="2758183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9" name="Freeform: Shape 458">
            <a:extLst>
              <a:ext uri="{FF2B5EF4-FFF2-40B4-BE49-F238E27FC236}">
                <a16:creationId xmlns:a16="http://schemas.microsoft.com/office/drawing/2014/main" id="{4C3B3B67-7E38-2C2C-FA8B-86A4DDC7AFF9}"/>
              </a:ext>
            </a:extLst>
          </p:cNvPr>
          <p:cNvSpPr/>
          <p:nvPr/>
        </p:nvSpPr>
        <p:spPr>
          <a:xfrm>
            <a:off x="9886459" y="2758183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0" name="Freeform: Shape 459">
            <a:extLst>
              <a:ext uri="{FF2B5EF4-FFF2-40B4-BE49-F238E27FC236}">
                <a16:creationId xmlns:a16="http://schemas.microsoft.com/office/drawing/2014/main" id="{D97D9563-7538-A0FE-1A89-C1372513D8DD}"/>
              </a:ext>
            </a:extLst>
          </p:cNvPr>
          <p:cNvSpPr/>
          <p:nvPr/>
        </p:nvSpPr>
        <p:spPr>
          <a:xfrm>
            <a:off x="6746500" y="5898143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2 w 294642"/>
              <a:gd name="connsiteY1" fmla="*/ 0 h 711328"/>
              <a:gd name="connsiteX2" fmla="*/ 294642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1" name="Freeform: Shape 460">
            <a:extLst>
              <a:ext uri="{FF2B5EF4-FFF2-40B4-BE49-F238E27FC236}">
                <a16:creationId xmlns:a16="http://schemas.microsoft.com/office/drawing/2014/main" id="{CBB7A34A-99F6-646C-4C82-D8DEB02EEFF0}"/>
              </a:ext>
            </a:extLst>
          </p:cNvPr>
          <p:cNvSpPr/>
          <p:nvPr/>
        </p:nvSpPr>
        <p:spPr>
          <a:xfrm>
            <a:off x="8758443" y="5898143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3 w 294642"/>
              <a:gd name="connsiteY1" fmla="*/ 0 h 711328"/>
              <a:gd name="connsiteX2" fmla="*/ 294643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3" y="0"/>
                </a:lnTo>
                <a:lnTo>
                  <a:pt x="294643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2" name="Freeform: Shape 461">
            <a:extLst>
              <a:ext uri="{FF2B5EF4-FFF2-40B4-BE49-F238E27FC236}">
                <a16:creationId xmlns:a16="http://schemas.microsoft.com/office/drawing/2014/main" id="{77830DDB-BE4E-FD94-3A62-02442CC6FDBB}"/>
              </a:ext>
            </a:extLst>
          </p:cNvPr>
          <p:cNvSpPr/>
          <p:nvPr/>
        </p:nvSpPr>
        <p:spPr>
          <a:xfrm>
            <a:off x="3901183" y="5898143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2 w 294642"/>
              <a:gd name="connsiteY1" fmla="*/ 0 h 711328"/>
              <a:gd name="connsiteX2" fmla="*/ 294642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3" name="Freeform: Shape 462">
            <a:extLst>
              <a:ext uri="{FF2B5EF4-FFF2-40B4-BE49-F238E27FC236}">
                <a16:creationId xmlns:a16="http://schemas.microsoft.com/office/drawing/2014/main" id="{C55E972C-5ADA-C297-3F13-948D28867EA7}"/>
              </a:ext>
            </a:extLst>
          </p:cNvPr>
          <p:cNvSpPr/>
          <p:nvPr/>
        </p:nvSpPr>
        <p:spPr>
          <a:xfrm>
            <a:off x="11603760" y="5898143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2 w 294642"/>
              <a:gd name="connsiteY1" fmla="*/ 0 h 711328"/>
              <a:gd name="connsiteX2" fmla="*/ 294642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4" name="Freeform: Shape 463">
            <a:extLst>
              <a:ext uri="{FF2B5EF4-FFF2-40B4-BE49-F238E27FC236}">
                <a16:creationId xmlns:a16="http://schemas.microsoft.com/office/drawing/2014/main" id="{1C566665-55C7-CB2C-E19F-0EFB00A4503F}"/>
              </a:ext>
            </a:extLst>
          </p:cNvPr>
          <p:cNvSpPr/>
          <p:nvPr/>
        </p:nvSpPr>
        <p:spPr>
          <a:xfrm>
            <a:off x="1889240" y="5898143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2 w 294642"/>
              <a:gd name="connsiteY1" fmla="*/ 0 h 711328"/>
              <a:gd name="connsiteX2" fmla="*/ 294642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5" name="Freeform: Shape 464">
            <a:extLst>
              <a:ext uri="{FF2B5EF4-FFF2-40B4-BE49-F238E27FC236}">
                <a16:creationId xmlns:a16="http://schemas.microsoft.com/office/drawing/2014/main" id="{3B1E62D4-E2CD-E04F-BDAB-293BA0706C96}"/>
              </a:ext>
            </a:extLst>
          </p:cNvPr>
          <p:cNvSpPr/>
          <p:nvPr/>
        </p:nvSpPr>
        <p:spPr>
          <a:xfrm>
            <a:off x="-122701" y="5898143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2 w 294642"/>
              <a:gd name="connsiteY1" fmla="*/ 0 h 711328"/>
              <a:gd name="connsiteX2" fmla="*/ 294642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6" name="Freeform: Shape 465">
            <a:extLst>
              <a:ext uri="{FF2B5EF4-FFF2-40B4-BE49-F238E27FC236}">
                <a16:creationId xmlns:a16="http://schemas.microsoft.com/office/drawing/2014/main" id="{2546FCE3-5FE7-5276-7B9A-9EC8A75942D8}"/>
              </a:ext>
            </a:extLst>
          </p:cNvPr>
          <p:cNvSpPr/>
          <p:nvPr/>
        </p:nvSpPr>
        <p:spPr>
          <a:xfrm>
            <a:off x="4612513" y="5898143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7" name="Freeform: Shape 466">
            <a:extLst>
              <a:ext uri="{FF2B5EF4-FFF2-40B4-BE49-F238E27FC236}">
                <a16:creationId xmlns:a16="http://schemas.microsoft.com/office/drawing/2014/main" id="{7514676C-22F6-6AFE-8AEA-A7AA2C3D1E15}"/>
              </a:ext>
            </a:extLst>
          </p:cNvPr>
          <p:cNvSpPr/>
          <p:nvPr/>
        </p:nvSpPr>
        <p:spPr>
          <a:xfrm>
            <a:off x="5445886" y="5898143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8" name="Freeform: Shape 467">
            <a:extLst>
              <a:ext uri="{FF2B5EF4-FFF2-40B4-BE49-F238E27FC236}">
                <a16:creationId xmlns:a16="http://schemas.microsoft.com/office/drawing/2014/main" id="{A425AD00-514B-3324-96F0-00A21555DB3D}"/>
              </a:ext>
            </a:extLst>
          </p:cNvPr>
          <p:cNvSpPr/>
          <p:nvPr/>
        </p:nvSpPr>
        <p:spPr>
          <a:xfrm>
            <a:off x="2600570" y="5898143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9" name="Freeform: Shape 468">
            <a:extLst>
              <a:ext uri="{FF2B5EF4-FFF2-40B4-BE49-F238E27FC236}">
                <a16:creationId xmlns:a16="http://schemas.microsoft.com/office/drawing/2014/main" id="{ED97B4A1-77CC-52CA-31EA-919E9B22D24A}"/>
              </a:ext>
            </a:extLst>
          </p:cNvPr>
          <p:cNvSpPr/>
          <p:nvPr/>
        </p:nvSpPr>
        <p:spPr>
          <a:xfrm>
            <a:off x="7457829" y="5898143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0" name="Freeform: Shape 469">
            <a:extLst>
              <a:ext uri="{FF2B5EF4-FFF2-40B4-BE49-F238E27FC236}">
                <a16:creationId xmlns:a16="http://schemas.microsoft.com/office/drawing/2014/main" id="{68B03F85-BA14-EC49-C7A8-6AFB556D382B}"/>
              </a:ext>
            </a:extLst>
          </p:cNvPr>
          <p:cNvSpPr/>
          <p:nvPr/>
        </p:nvSpPr>
        <p:spPr>
          <a:xfrm>
            <a:off x="588627" y="5898143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1" name="Freeform: Shape 470">
            <a:extLst>
              <a:ext uri="{FF2B5EF4-FFF2-40B4-BE49-F238E27FC236}">
                <a16:creationId xmlns:a16="http://schemas.microsoft.com/office/drawing/2014/main" id="{3459C98D-F907-857A-B174-89EA3EAC2FE2}"/>
              </a:ext>
            </a:extLst>
          </p:cNvPr>
          <p:cNvSpPr/>
          <p:nvPr/>
        </p:nvSpPr>
        <p:spPr>
          <a:xfrm>
            <a:off x="9469772" y="5898143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2" name="Freeform: Shape 471">
            <a:extLst>
              <a:ext uri="{FF2B5EF4-FFF2-40B4-BE49-F238E27FC236}">
                <a16:creationId xmlns:a16="http://schemas.microsoft.com/office/drawing/2014/main" id="{DD3F565A-6D44-3ABC-9A82-AE966F1E7DD0}"/>
              </a:ext>
            </a:extLst>
          </p:cNvPr>
          <p:cNvSpPr/>
          <p:nvPr/>
        </p:nvSpPr>
        <p:spPr>
          <a:xfrm>
            <a:off x="-539389" y="6192785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3" name="Freeform: Shape 472">
            <a:extLst>
              <a:ext uri="{FF2B5EF4-FFF2-40B4-BE49-F238E27FC236}">
                <a16:creationId xmlns:a16="http://schemas.microsoft.com/office/drawing/2014/main" id="{9DA99D1C-ED80-A566-FDB5-176FE6C661CB}"/>
              </a:ext>
            </a:extLst>
          </p:cNvPr>
          <p:cNvSpPr/>
          <p:nvPr/>
        </p:nvSpPr>
        <p:spPr>
          <a:xfrm>
            <a:off x="10892430" y="5898143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8 w 416687"/>
              <a:gd name="connsiteY2" fmla="*/ 0 h 416686"/>
              <a:gd name="connsiteX3" fmla="*/ 416688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8" y="0"/>
                </a:lnTo>
                <a:lnTo>
                  <a:pt x="416688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4" name="Freeform: Shape 473">
            <a:extLst>
              <a:ext uri="{FF2B5EF4-FFF2-40B4-BE49-F238E27FC236}">
                <a16:creationId xmlns:a16="http://schemas.microsoft.com/office/drawing/2014/main" id="{AF38C1CB-D497-2A09-69D0-DD951BB070C5}"/>
              </a:ext>
            </a:extLst>
          </p:cNvPr>
          <p:cNvSpPr/>
          <p:nvPr/>
        </p:nvSpPr>
        <p:spPr>
          <a:xfrm>
            <a:off x="1594598" y="5898143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5" name="Freeform: Shape 474">
            <a:extLst>
              <a:ext uri="{FF2B5EF4-FFF2-40B4-BE49-F238E27FC236}">
                <a16:creationId xmlns:a16="http://schemas.microsoft.com/office/drawing/2014/main" id="{9D29FE39-FA39-DD64-2375-D6A5E6AE3D6F}"/>
              </a:ext>
            </a:extLst>
          </p:cNvPr>
          <p:cNvSpPr/>
          <p:nvPr/>
        </p:nvSpPr>
        <p:spPr>
          <a:xfrm>
            <a:off x="3606541" y="5898143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6" name="Freeform: Shape 475">
            <a:extLst>
              <a:ext uri="{FF2B5EF4-FFF2-40B4-BE49-F238E27FC236}">
                <a16:creationId xmlns:a16="http://schemas.microsoft.com/office/drawing/2014/main" id="{26E2D6F9-5B73-2A73-6206-150EDF02904B}"/>
              </a:ext>
            </a:extLst>
          </p:cNvPr>
          <p:cNvSpPr/>
          <p:nvPr/>
        </p:nvSpPr>
        <p:spPr>
          <a:xfrm>
            <a:off x="-834031" y="5898143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7" name="Freeform: Shape 476">
            <a:extLst>
              <a:ext uri="{FF2B5EF4-FFF2-40B4-BE49-F238E27FC236}">
                <a16:creationId xmlns:a16="http://schemas.microsoft.com/office/drawing/2014/main" id="{CF120404-7CD8-55F1-A3D8-9722300C8CCF}"/>
              </a:ext>
            </a:extLst>
          </p:cNvPr>
          <p:cNvSpPr/>
          <p:nvPr/>
        </p:nvSpPr>
        <p:spPr>
          <a:xfrm>
            <a:off x="6451858" y="5898143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3 w 294642"/>
              <a:gd name="connsiteY2" fmla="*/ 294642 h 711328"/>
              <a:gd name="connsiteX3" fmla="*/ 294643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3" y="294642"/>
                </a:lnTo>
                <a:lnTo>
                  <a:pt x="294643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8" name="Freeform: Shape 477">
            <a:extLst>
              <a:ext uri="{FF2B5EF4-FFF2-40B4-BE49-F238E27FC236}">
                <a16:creationId xmlns:a16="http://schemas.microsoft.com/office/drawing/2014/main" id="{9A45100B-8C17-DE44-005E-1B727BF02C60}"/>
              </a:ext>
            </a:extLst>
          </p:cNvPr>
          <p:cNvSpPr/>
          <p:nvPr/>
        </p:nvSpPr>
        <p:spPr>
          <a:xfrm>
            <a:off x="8463801" y="5898143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9" name="Freeform: Shape 478">
            <a:extLst>
              <a:ext uri="{FF2B5EF4-FFF2-40B4-BE49-F238E27FC236}">
                <a16:creationId xmlns:a16="http://schemas.microsoft.com/office/drawing/2014/main" id="{A68BEDC6-C629-C049-4F13-FC1B8F8BCFC4}"/>
              </a:ext>
            </a:extLst>
          </p:cNvPr>
          <p:cNvSpPr/>
          <p:nvPr/>
        </p:nvSpPr>
        <p:spPr>
          <a:xfrm>
            <a:off x="11309118" y="5898143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0" name="Freeform: Shape 479">
            <a:extLst>
              <a:ext uri="{FF2B5EF4-FFF2-40B4-BE49-F238E27FC236}">
                <a16:creationId xmlns:a16="http://schemas.microsoft.com/office/drawing/2014/main" id="{29C8D17F-1F83-0E6D-398B-F987A10A7E0D}"/>
              </a:ext>
            </a:extLst>
          </p:cNvPr>
          <p:cNvSpPr/>
          <p:nvPr/>
        </p:nvSpPr>
        <p:spPr>
          <a:xfrm>
            <a:off x="8169158" y="5898143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2 w 294642"/>
              <a:gd name="connsiteY1" fmla="*/ 0 h 711328"/>
              <a:gd name="connsiteX2" fmla="*/ 294642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1" name="Freeform: Shape 480">
            <a:extLst>
              <a:ext uri="{FF2B5EF4-FFF2-40B4-BE49-F238E27FC236}">
                <a16:creationId xmlns:a16="http://schemas.microsoft.com/office/drawing/2014/main" id="{38F1F183-3E41-0494-B700-7CF784B9BE14}"/>
              </a:ext>
            </a:extLst>
          </p:cNvPr>
          <p:cNvSpPr/>
          <p:nvPr/>
        </p:nvSpPr>
        <p:spPr>
          <a:xfrm>
            <a:off x="6157216" y="5898143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2 w 294642"/>
              <a:gd name="connsiteY1" fmla="*/ 0 h 711328"/>
              <a:gd name="connsiteX2" fmla="*/ 294642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2" name="Freeform: Shape 481">
            <a:extLst>
              <a:ext uri="{FF2B5EF4-FFF2-40B4-BE49-F238E27FC236}">
                <a16:creationId xmlns:a16="http://schemas.microsoft.com/office/drawing/2014/main" id="{96A921FE-7606-2C88-84FB-564184FA34FD}"/>
              </a:ext>
            </a:extLst>
          </p:cNvPr>
          <p:cNvSpPr/>
          <p:nvPr/>
        </p:nvSpPr>
        <p:spPr>
          <a:xfrm>
            <a:off x="10597788" y="5898143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2 w 294642"/>
              <a:gd name="connsiteY1" fmla="*/ 0 h 711328"/>
              <a:gd name="connsiteX2" fmla="*/ 294642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3" name="Freeform: Shape 482">
            <a:extLst>
              <a:ext uri="{FF2B5EF4-FFF2-40B4-BE49-F238E27FC236}">
                <a16:creationId xmlns:a16="http://schemas.microsoft.com/office/drawing/2014/main" id="{D05E6B83-A861-6FB3-733F-893B1012F303}"/>
              </a:ext>
            </a:extLst>
          </p:cNvPr>
          <p:cNvSpPr/>
          <p:nvPr/>
        </p:nvSpPr>
        <p:spPr>
          <a:xfrm>
            <a:off x="3311899" y="5898143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2 w 294642"/>
              <a:gd name="connsiteY1" fmla="*/ 0 h 711328"/>
              <a:gd name="connsiteX2" fmla="*/ 294642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4" name="Freeform: Shape 483">
            <a:extLst>
              <a:ext uri="{FF2B5EF4-FFF2-40B4-BE49-F238E27FC236}">
                <a16:creationId xmlns:a16="http://schemas.microsoft.com/office/drawing/2014/main" id="{C3228A36-7F04-B881-DAFD-F5C79A55C4F1}"/>
              </a:ext>
            </a:extLst>
          </p:cNvPr>
          <p:cNvSpPr/>
          <p:nvPr/>
        </p:nvSpPr>
        <p:spPr>
          <a:xfrm>
            <a:off x="1299956" y="5898143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2 w 294642"/>
              <a:gd name="connsiteY1" fmla="*/ 0 h 711328"/>
              <a:gd name="connsiteX2" fmla="*/ 294642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5" name="Freeform: Shape 484">
            <a:extLst>
              <a:ext uri="{FF2B5EF4-FFF2-40B4-BE49-F238E27FC236}">
                <a16:creationId xmlns:a16="http://schemas.microsoft.com/office/drawing/2014/main" id="{2DDB74D0-8D01-E0D2-BA75-B5F6FD87A96F}"/>
              </a:ext>
            </a:extLst>
          </p:cNvPr>
          <p:cNvSpPr/>
          <p:nvPr/>
        </p:nvSpPr>
        <p:spPr>
          <a:xfrm>
            <a:off x="-1545360" y="5898143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2 w 294642"/>
              <a:gd name="connsiteY1" fmla="*/ 0 h 711328"/>
              <a:gd name="connsiteX2" fmla="*/ 294642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6" name="Freeform: Shape 485">
            <a:extLst>
              <a:ext uri="{FF2B5EF4-FFF2-40B4-BE49-F238E27FC236}">
                <a16:creationId xmlns:a16="http://schemas.microsoft.com/office/drawing/2014/main" id="{EBF958BA-5FC4-38AE-0DA6-787C1857C35F}"/>
              </a:ext>
            </a:extLst>
          </p:cNvPr>
          <p:cNvSpPr/>
          <p:nvPr/>
        </p:nvSpPr>
        <p:spPr>
          <a:xfrm>
            <a:off x="1299956" y="451598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7" name="Freeform: Shape 486">
            <a:extLst>
              <a:ext uri="{FF2B5EF4-FFF2-40B4-BE49-F238E27FC236}">
                <a16:creationId xmlns:a16="http://schemas.microsoft.com/office/drawing/2014/main" id="{9E87EF4D-87B8-497D-7C9B-F261A225FBCC}"/>
              </a:ext>
            </a:extLst>
          </p:cNvPr>
          <p:cNvSpPr/>
          <p:nvPr/>
        </p:nvSpPr>
        <p:spPr>
          <a:xfrm>
            <a:off x="3311899" y="451598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8" name="Freeform: Shape 487">
            <a:extLst>
              <a:ext uri="{FF2B5EF4-FFF2-40B4-BE49-F238E27FC236}">
                <a16:creationId xmlns:a16="http://schemas.microsoft.com/office/drawing/2014/main" id="{28A9BB16-AAE8-49FB-DEAA-ACF791EE03EF}"/>
              </a:ext>
            </a:extLst>
          </p:cNvPr>
          <p:cNvSpPr/>
          <p:nvPr/>
        </p:nvSpPr>
        <p:spPr>
          <a:xfrm>
            <a:off x="-1545360" y="451598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9" name="Freeform: Shape 488">
            <a:extLst>
              <a:ext uri="{FF2B5EF4-FFF2-40B4-BE49-F238E27FC236}">
                <a16:creationId xmlns:a16="http://schemas.microsoft.com/office/drawing/2014/main" id="{36CC7D36-B109-77EF-8B3B-843E78D41595}"/>
              </a:ext>
            </a:extLst>
          </p:cNvPr>
          <p:cNvSpPr/>
          <p:nvPr/>
        </p:nvSpPr>
        <p:spPr>
          <a:xfrm>
            <a:off x="6157216" y="451598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0" name="Freeform: Shape 489">
            <a:extLst>
              <a:ext uri="{FF2B5EF4-FFF2-40B4-BE49-F238E27FC236}">
                <a16:creationId xmlns:a16="http://schemas.microsoft.com/office/drawing/2014/main" id="{F6F9B1B3-9252-1511-8F60-8B56E3F19AD0}"/>
              </a:ext>
            </a:extLst>
          </p:cNvPr>
          <p:cNvSpPr/>
          <p:nvPr/>
        </p:nvSpPr>
        <p:spPr>
          <a:xfrm>
            <a:off x="8169158" y="451598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1" name="Freeform: Shape 490">
            <a:extLst>
              <a:ext uri="{FF2B5EF4-FFF2-40B4-BE49-F238E27FC236}">
                <a16:creationId xmlns:a16="http://schemas.microsoft.com/office/drawing/2014/main" id="{6477873A-A54C-D5FF-A413-9E933A27BB28}"/>
              </a:ext>
            </a:extLst>
          </p:cNvPr>
          <p:cNvSpPr/>
          <p:nvPr/>
        </p:nvSpPr>
        <p:spPr>
          <a:xfrm>
            <a:off x="10597788" y="451598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2" name="Freeform: Shape 491">
            <a:extLst>
              <a:ext uri="{FF2B5EF4-FFF2-40B4-BE49-F238E27FC236}">
                <a16:creationId xmlns:a16="http://schemas.microsoft.com/office/drawing/2014/main" id="{76DB2B76-6BE7-B4C1-9A81-B76965A1E71A}"/>
              </a:ext>
            </a:extLst>
          </p:cNvPr>
          <p:cNvSpPr/>
          <p:nvPr/>
        </p:nvSpPr>
        <p:spPr>
          <a:xfrm>
            <a:off x="4612513" y="1040883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3" name="Freeform: Shape 492">
            <a:extLst>
              <a:ext uri="{FF2B5EF4-FFF2-40B4-BE49-F238E27FC236}">
                <a16:creationId xmlns:a16="http://schemas.microsoft.com/office/drawing/2014/main" id="{96283054-9D65-C5B7-20CE-EC7D4547AAAC}"/>
              </a:ext>
            </a:extLst>
          </p:cNvPr>
          <p:cNvSpPr/>
          <p:nvPr/>
        </p:nvSpPr>
        <p:spPr>
          <a:xfrm>
            <a:off x="5740529" y="746240"/>
            <a:ext cx="416686" cy="416687"/>
          </a:xfrm>
          <a:custGeom>
            <a:avLst/>
            <a:gdLst>
              <a:gd name="connsiteX0" fmla="*/ 0 w 416686"/>
              <a:gd name="connsiteY0" fmla="*/ 416687 h 416687"/>
              <a:gd name="connsiteX1" fmla="*/ 0 w 416686"/>
              <a:gd name="connsiteY1" fmla="*/ 0 h 416687"/>
              <a:gd name="connsiteX2" fmla="*/ 416687 w 416686"/>
              <a:gd name="connsiteY2" fmla="*/ 0 h 416687"/>
              <a:gd name="connsiteX3" fmla="*/ 416687 w 416686"/>
              <a:gd name="connsiteY3" fmla="*/ 416687 h 416687"/>
              <a:gd name="connsiteX4" fmla="*/ 0 w 416686"/>
              <a:gd name="connsiteY4" fmla="*/ 416687 h 416687"/>
              <a:gd name="connsiteX5" fmla="*/ 0 w 416686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4" name="Freeform: Shape 493">
            <a:extLst>
              <a:ext uri="{FF2B5EF4-FFF2-40B4-BE49-F238E27FC236}">
                <a16:creationId xmlns:a16="http://schemas.microsoft.com/office/drawing/2014/main" id="{6BD92CAA-78DB-E72D-C357-EB8DC4672A13}"/>
              </a:ext>
            </a:extLst>
          </p:cNvPr>
          <p:cNvSpPr/>
          <p:nvPr/>
        </p:nvSpPr>
        <p:spPr>
          <a:xfrm>
            <a:off x="2600570" y="1040883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5" name="Freeform: Shape 494">
            <a:extLst>
              <a:ext uri="{FF2B5EF4-FFF2-40B4-BE49-F238E27FC236}">
                <a16:creationId xmlns:a16="http://schemas.microsoft.com/office/drawing/2014/main" id="{8CE9C73A-FE3E-EA54-6210-BBA4E915D90A}"/>
              </a:ext>
            </a:extLst>
          </p:cNvPr>
          <p:cNvSpPr/>
          <p:nvPr/>
        </p:nvSpPr>
        <p:spPr>
          <a:xfrm>
            <a:off x="7457829" y="1040883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6" name="Freeform: Shape 495">
            <a:extLst>
              <a:ext uri="{FF2B5EF4-FFF2-40B4-BE49-F238E27FC236}">
                <a16:creationId xmlns:a16="http://schemas.microsoft.com/office/drawing/2014/main" id="{8FEF6E0C-4E80-C0CA-612E-2C48D7EF6D92}"/>
              </a:ext>
            </a:extLst>
          </p:cNvPr>
          <p:cNvSpPr/>
          <p:nvPr/>
        </p:nvSpPr>
        <p:spPr>
          <a:xfrm>
            <a:off x="588627" y="1040883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7" name="Freeform: Shape 496">
            <a:extLst>
              <a:ext uri="{FF2B5EF4-FFF2-40B4-BE49-F238E27FC236}">
                <a16:creationId xmlns:a16="http://schemas.microsoft.com/office/drawing/2014/main" id="{98AE2871-B307-DB12-D4C9-86BBED07A383}"/>
              </a:ext>
            </a:extLst>
          </p:cNvPr>
          <p:cNvSpPr/>
          <p:nvPr/>
        </p:nvSpPr>
        <p:spPr>
          <a:xfrm>
            <a:off x="9469772" y="1040883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8" name="Freeform: Shape 497">
            <a:extLst>
              <a:ext uri="{FF2B5EF4-FFF2-40B4-BE49-F238E27FC236}">
                <a16:creationId xmlns:a16="http://schemas.microsoft.com/office/drawing/2014/main" id="{895D5960-ECB2-0477-800D-F2568ADE718E}"/>
              </a:ext>
            </a:extLst>
          </p:cNvPr>
          <p:cNvSpPr/>
          <p:nvPr/>
        </p:nvSpPr>
        <p:spPr>
          <a:xfrm>
            <a:off x="-539389" y="746240"/>
            <a:ext cx="416687" cy="416687"/>
          </a:xfrm>
          <a:custGeom>
            <a:avLst/>
            <a:gdLst>
              <a:gd name="connsiteX0" fmla="*/ 0 w 416687"/>
              <a:gd name="connsiteY0" fmla="*/ 416687 h 416687"/>
              <a:gd name="connsiteX1" fmla="*/ 0 w 416687"/>
              <a:gd name="connsiteY1" fmla="*/ 0 h 416687"/>
              <a:gd name="connsiteX2" fmla="*/ 416687 w 416687"/>
              <a:gd name="connsiteY2" fmla="*/ 0 h 416687"/>
              <a:gd name="connsiteX3" fmla="*/ 416687 w 416687"/>
              <a:gd name="connsiteY3" fmla="*/ 416687 h 416687"/>
              <a:gd name="connsiteX4" fmla="*/ 0 w 416687"/>
              <a:gd name="connsiteY4" fmla="*/ 416687 h 416687"/>
              <a:gd name="connsiteX5" fmla="*/ 0 w 416687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9" name="Freeform: Shape 498">
            <a:extLst>
              <a:ext uri="{FF2B5EF4-FFF2-40B4-BE49-F238E27FC236}">
                <a16:creationId xmlns:a16="http://schemas.microsoft.com/office/drawing/2014/main" id="{5E0D54AD-2F6D-7EAA-7251-723C4969A860}"/>
              </a:ext>
            </a:extLst>
          </p:cNvPr>
          <p:cNvSpPr/>
          <p:nvPr/>
        </p:nvSpPr>
        <p:spPr>
          <a:xfrm>
            <a:off x="10892430" y="451598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8 w 416687"/>
              <a:gd name="connsiteY2" fmla="*/ 0 h 416686"/>
              <a:gd name="connsiteX3" fmla="*/ 416688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8" y="0"/>
                </a:lnTo>
                <a:lnTo>
                  <a:pt x="416688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0" name="Freeform: Shape 499">
            <a:extLst>
              <a:ext uri="{FF2B5EF4-FFF2-40B4-BE49-F238E27FC236}">
                <a16:creationId xmlns:a16="http://schemas.microsoft.com/office/drawing/2014/main" id="{6C03B2F5-32DA-252A-1F79-A28C81C860F5}"/>
              </a:ext>
            </a:extLst>
          </p:cNvPr>
          <p:cNvSpPr/>
          <p:nvPr/>
        </p:nvSpPr>
        <p:spPr>
          <a:xfrm>
            <a:off x="6746500" y="746240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1" name="Freeform: Shape 500">
            <a:extLst>
              <a:ext uri="{FF2B5EF4-FFF2-40B4-BE49-F238E27FC236}">
                <a16:creationId xmlns:a16="http://schemas.microsoft.com/office/drawing/2014/main" id="{D0D03AC8-87C0-D350-8848-5A2A006FC95F}"/>
              </a:ext>
            </a:extLst>
          </p:cNvPr>
          <p:cNvSpPr/>
          <p:nvPr/>
        </p:nvSpPr>
        <p:spPr>
          <a:xfrm>
            <a:off x="8758443" y="746240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3 w 294642"/>
              <a:gd name="connsiteY2" fmla="*/ 294642 h 711329"/>
              <a:gd name="connsiteX3" fmla="*/ 294643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3" y="294642"/>
                </a:lnTo>
                <a:lnTo>
                  <a:pt x="294643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2" name="Freeform: Shape 501">
            <a:extLst>
              <a:ext uri="{FF2B5EF4-FFF2-40B4-BE49-F238E27FC236}">
                <a16:creationId xmlns:a16="http://schemas.microsoft.com/office/drawing/2014/main" id="{897BC9CC-0AD0-C899-16AC-5959FAD23F6F}"/>
              </a:ext>
            </a:extLst>
          </p:cNvPr>
          <p:cNvSpPr/>
          <p:nvPr/>
        </p:nvSpPr>
        <p:spPr>
          <a:xfrm>
            <a:off x="4317870" y="746240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3 w 294642"/>
              <a:gd name="connsiteY2" fmla="*/ 294642 h 711329"/>
              <a:gd name="connsiteX3" fmla="*/ 294643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3" y="294642"/>
                </a:lnTo>
                <a:lnTo>
                  <a:pt x="294643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3" name="Freeform: Shape 502">
            <a:extLst>
              <a:ext uri="{FF2B5EF4-FFF2-40B4-BE49-F238E27FC236}">
                <a16:creationId xmlns:a16="http://schemas.microsoft.com/office/drawing/2014/main" id="{7798C82C-41CD-09C1-BB5E-2BD14C60E08C}"/>
              </a:ext>
            </a:extLst>
          </p:cNvPr>
          <p:cNvSpPr/>
          <p:nvPr/>
        </p:nvSpPr>
        <p:spPr>
          <a:xfrm>
            <a:off x="1889240" y="746240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4" name="Freeform: Shape 503">
            <a:extLst>
              <a:ext uri="{FF2B5EF4-FFF2-40B4-BE49-F238E27FC236}">
                <a16:creationId xmlns:a16="http://schemas.microsoft.com/office/drawing/2014/main" id="{186B1B20-5107-F2EA-E062-6F9BF722437B}"/>
              </a:ext>
            </a:extLst>
          </p:cNvPr>
          <p:cNvSpPr/>
          <p:nvPr/>
        </p:nvSpPr>
        <p:spPr>
          <a:xfrm>
            <a:off x="-122701" y="746240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5" name="Freeform: Shape 504">
            <a:extLst>
              <a:ext uri="{FF2B5EF4-FFF2-40B4-BE49-F238E27FC236}">
                <a16:creationId xmlns:a16="http://schemas.microsoft.com/office/drawing/2014/main" id="{BE41923A-F74C-C0DD-FE98-71D86E2C3D9B}"/>
              </a:ext>
            </a:extLst>
          </p:cNvPr>
          <p:cNvSpPr/>
          <p:nvPr/>
        </p:nvSpPr>
        <p:spPr>
          <a:xfrm>
            <a:off x="3017257" y="746240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6" name="Freeform: Shape 505">
            <a:extLst>
              <a:ext uri="{FF2B5EF4-FFF2-40B4-BE49-F238E27FC236}">
                <a16:creationId xmlns:a16="http://schemas.microsoft.com/office/drawing/2014/main" id="{4E85EB61-DF2F-EFDC-7655-ABCB2C8ADD1F}"/>
              </a:ext>
            </a:extLst>
          </p:cNvPr>
          <p:cNvSpPr/>
          <p:nvPr/>
        </p:nvSpPr>
        <p:spPr>
          <a:xfrm>
            <a:off x="1005314" y="746240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7" name="Freeform: Shape 506">
            <a:extLst>
              <a:ext uri="{FF2B5EF4-FFF2-40B4-BE49-F238E27FC236}">
                <a16:creationId xmlns:a16="http://schemas.microsoft.com/office/drawing/2014/main" id="{F6D55B44-A101-6684-4D90-B1CFFBEE4B4F}"/>
              </a:ext>
            </a:extLst>
          </p:cNvPr>
          <p:cNvSpPr/>
          <p:nvPr/>
        </p:nvSpPr>
        <p:spPr>
          <a:xfrm>
            <a:off x="5445886" y="746240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3 w 294642"/>
              <a:gd name="connsiteY1" fmla="*/ 0 h 711329"/>
              <a:gd name="connsiteX2" fmla="*/ 294643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3" y="0"/>
                </a:lnTo>
                <a:lnTo>
                  <a:pt x="294643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8" name="Freeform: Shape 507">
            <a:extLst>
              <a:ext uri="{FF2B5EF4-FFF2-40B4-BE49-F238E27FC236}">
                <a16:creationId xmlns:a16="http://schemas.microsoft.com/office/drawing/2014/main" id="{23459232-6CD8-2CA0-804F-ACA13C63440F}"/>
              </a:ext>
            </a:extLst>
          </p:cNvPr>
          <p:cNvSpPr/>
          <p:nvPr/>
        </p:nvSpPr>
        <p:spPr>
          <a:xfrm>
            <a:off x="7874516" y="746240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9" name="Freeform: Shape 508">
            <a:extLst>
              <a:ext uri="{FF2B5EF4-FFF2-40B4-BE49-F238E27FC236}">
                <a16:creationId xmlns:a16="http://schemas.microsoft.com/office/drawing/2014/main" id="{BEC5FCF9-468A-9A48-EB92-C8686F4A4AC6}"/>
              </a:ext>
            </a:extLst>
          </p:cNvPr>
          <p:cNvSpPr/>
          <p:nvPr/>
        </p:nvSpPr>
        <p:spPr>
          <a:xfrm>
            <a:off x="9886459" y="746240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0" name="Freeform: Shape 509">
            <a:extLst>
              <a:ext uri="{FF2B5EF4-FFF2-40B4-BE49-F238E27FC236}">
                <a16:creationId xmlns:a16="http://schemas.microsoft.com/office/drawing/2014/main" id="{3E97E043-AC71-709A-C7FD-766BAAF046D8}"/>
              </a:ext>
            </a:extLst>
          </p:cNvPr>
          <p:cNvSpPr/>
          <p:nvPr/>
        </p:nvSpPr>
        <p:spPr>
          <a:xfrm>
            <a:off x="8169158" y="7320800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8 h 711329"/>
              <a:gd name="connsiteX3" fmla="*/ 0 w 294642"/>
              <a:gd name="connsiteY3" fmla="*/ 711330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8"/>
                </a:lnTo>
                <a:lnTo>
                  <a:pt x="0" y="711330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1" name="Freeform: Shape 510">
            <a:extLst>
              <a:ext uri="{FF2B5EF4-FFF2-40B4-BE49-F238E27FC236}">
                <a16:creationId xmlns:a16="http://schemas.microsoft.com/office/drawing/2014/main" id="{F0E096A1-EDF0-F853-A97F-37FB5A9B233B}"/>
              </a:ext>
            </a:extLst>
          </p:cNvPr>
          <p:cNvSpPr/>
          <p:nvPr/>
        </p:nvSpPr>
        <p:spPr>
          <a:xfrm>
            <a:off x="5323842" y="7320800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8 h 711329"/>
              <a:gd name="connsiteX3" fmla="*/ 0 w 294642"/>
              <a:gd name="connsiteY3" fmla="*/ 711330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8"/>
                </a:lnTo>
                <a:lnTo>
                  <a:pt x="0" y="711330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2" name="Freeform: Shape 511">
            <a:extLst>
              <a:ext uri="{FF2B5EF4-FFF2-40B4-BE49-F238E27FC236}">
                <a16:creationId xmlns:a16="http://schemas.microsoft.com/office/drawing/2014/main" id="{9F27F523-8755-E6DF-682C-D240A033A011}"/>
              </a:ext>
            </a:extLst>
          </p:cNvPr>
          <p:cNvSpPr/>
          <p:nvPr/>
        </p:nvSpPr>
        <p:spPr>
          <a:xfrm>
            <a:off x="3311899" y="7320800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8 h 711329"/>
              <a:gd name="connsiteX3" fmla="*/ 0 w 294642"/>
              <a:gd name="connsiteY3" fmla="*/ 711330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8"/>
                </a:lnTo>
                <a:lnTo>
                  <a:pt x="0" y="711330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3" name="Freeform: Shape 512">
            <a:extLst>
              <a:ext uri="{FF2B5EF4-FFF2-40B4-BE49-F238E27FC236}">
                <a16:creationId xmlns:a16="http://schemas.microsoft.com/office/drawing/2014/main" id="{C7739E39-AE91-F983-A429-254CE724A1C4}"/>
              </a:ext>
            </a:extLst>
          </p:cNvPr>
          <p:cNvSpPr/>
          <p:nvPr/>
        </p:nvSpPr>
        <p:spPr>
          <a:xfrm>
            <a:off x="1299956" y="7320800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8 h 711329"/>
              <a:gd name="connsiteX3" fmla="*/ 0 w 294642"/>
              <a:gd name="connsiteY3" fmla="*/ 711330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8"/>
                </a:lnTo>
                <a:lnTo>
                  <a:pt x="0" y="711330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4" name="Freeform: Shape 513">
            <a:extLst>
              <a:ext uri="{FF2B5EF4-FFF2-40B4-BE49-F238E27FC236}">
                <a16:creationId xmlns:a16="http://schemas.microsoft.com/office/drawing/2014/main" id="{9E3BDA47-B4CD-DC05-206A-25455BF84D0D}"/>
              </a:ext>
            </a:extLst>
          </p:cNvPr>
          <p:cNvSpPr/>
          <p:nvPr/>
        </p:nvSpPr>
        <p:spPr>
          <a:xfrm>
            <a:off x="4023228" y="7320800"/>
            <a:ext cx="416687" cy="416687"/>
          </a:xfrm>
          <a:custGeom>
            <a:avLst/>
            <a:gdLst>
              <a:gd name="connsiteX0" fmla="*/ 0 w 416687"/>
              <a:gd name="connsiteY0" fmla="*/ 416688 h 416687"/>
              <a:gd name="connsiteX1" fmla="*/ 0 w 416687"/>
              <a:gd name="connsiteY1" fmla="*/ 0 h 416687"/>
              <a:gd name="connsiteX2" fmla="*/ 416687 w 416687"/>
              <a:gd name="connsiteY2" fmla="*/ 0 h 416687"/>
              <a:gd name="connsiteX3" fmla="*/ 416687 w 416687"/>
              <a:gd name="connsiteY3" fmla="*/ 416688 h 416687"/>
              <a:gd name="connsiteX4" fmla="*/ 0 w 416687"/>
              <a:gd name="connsiteY4" fmla="*/ 416688 h 416687"/>
              <a:gd name="connsiteX5" fmla="*/ 0 w 416687"/>
              <a:gd name="connsiteY5" fmla="*/ 416688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7">
                <a:moveTo>
                  <a:pt x="0" y="416688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8"/>
                </a:lnTo>
                <a:lnTo>
                  <a:pt x="0" y="416688"/>
                </a:lnTo>
                <a:lnTo>
                  <a:pt x="0" y="41668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5" name="Freeform: Shape 514">
            <a:extLst>
              <a:ext uri="{FF2B5EF4-FFF2-40B4-BE49-F238E27FC236}">
                <a16:creationId xmlns:a16="http://schemas.microsoft.com/office/drawing/2014/main" id="{3844C710-A852-A66C-0A0C-37044E8E17E3}"/>
              </a:ext>
            </a:extLst>
          </p:cNvPr>
          <p:cNvSpPr/>
          <p:nvPr/>
        </p:nvSpPr>
        <p:spPr>
          <a:xfrm>
            <a:off x="6035171" y="7320800"/>
            <a:ext cx="416686" cy="416687"/>
          </a:xfrm>
          <a:custGeom>
            <a:avLst/>
            <a:gdLst>
              <a:gd name="connsiteX0" fmla="*/ 0 w 416686"/>
              <a:gd name="connsiteY0" fmla="*/ 416688 h 416687"/>
              <a:gd name="connsiteX1" fmla="*/ 0 w 416686"/>
              <a:gd name="connsiteY1" fmla="*/ 0 h 416687"/>
              <a:gd name="connsiteX2" fmla="*/ 416687 w 416686"/>
              <a:gd name="connsiteY2" fmla="*/ 0 h 416687"/>
              <a:gd name="connsiteX3" fmla="*/ 416687 w 416686"/>
              <a:gd name="connsiteY3" fmla="*/ 416688 h 416687"/>
              <a:gd name="connsiteX4" fmla="*/ 0 w 416686"/>
              <a:gd name="connsiteY4" fmla="*/ 416688 h 416687"/>
              <a:gd name="connsiteX5" fmla="*/ 0 w 416686"/>
              <a:gd name="connsiteY5" fmla="*/ 416688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7">
                <a:moveTo>
                  <a:pt x="0" y="416688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8"/>
                </a:lnTo>
                <a:lnTo>
                  <a:pt x="0" y="416688"/>
                </a:lnTo>
                <a:lnTo>
                  <a:pt x="0" y="41668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6" name="Freeform: Shape 515">
            <a:extLst>
              <a:ext uri="{FF2B5EF4-FFF2-40B4-BE49-F238E27FC236}">
                <a16:creationId xmlns:a16="http://schemas.microsoft.com/office/drawing/2014/main" id="{FBD6852D-C57E-A46B-18D7-BF5C8CDAFD7B}"/>
              </a:ext>
            </a:extLst>
          </p:cNvPr>
          <p:cNvSpPr/>
          <p:nvPr/>
        </p:nvSpPr>
        <p:spPr>
          <a:xfrm>
            <a:off x="2600570" y="7910086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7" name="Freeform: Shape 516">
            <a:extLst>
              <a:ext uri="{FF2B5EF4-FFF2-40B4-BE49-F238E27FC236}">
                <a16:creationId xmlns:a16="http://schemas.microsoft.com/office/drawing/2014/main" id="{57F464BA-C954-00BF-C829-4912EFB7AB53}"/>
              </a:ext>
            </a:extLst>
          </p:cNvPr>
          <p:cNvSpPr/>
          <p:nvPr/>
        </p:nvSpPr>
        <p:spPr>
          <a:xfrm>
            <a:off x="7457829" y="7910086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8" name="Freeform: Shape 517">
            <a:extLst>
              <a:ext uri="{FF2B5EF4-FFF2-40B4-BE49-F238E27FC236}">
                <a16:creationId xmlns:a16="http://schemas.microsoft.com/office/drawing/2014/main" id="{A2B42462-1609-2CA8-805A-ED54BB06CBEC}"/>
              </a:ext>
            </a:extLst>
          </p:cNvPr>
          <p:cNvSpPr/>
          <p:nvPr/>
        </p:nvSpPr>
        <p:spPr>
          <a:xfrm>
            <a:off x="883269" y="7615443"/>
            <a:ext cx="416687" cy="416687"/>
          </a:xfrm>
          <a:custGeom>
            <a:avLst/>
            <a:gdLst>
              <a:gd name="connsiteX0" fmla="*/ 0 w 416687"/>
              <a:gd name="connsiteY0" fmla="*/ 416688 h 416687"/>
              <a:gd name="connsiteX1" fmla="*/ 0 w 416687"/>
              <a:gd name="connsiteY1" fmla="*/ 0 h 416687"/>
              <a:gd name="connsiteX2" fmla="*/ 416687 w 416687"/>
              <a:gd name="connsiteY2" fmla="*/ 0 h 416687"/>
              <a:gd name="connsiteX3" fmla="*/ 416687 w 416687"/>
              <a:gd name="connsiteY3" fmla="*/ 416688 h 416687"/>
              <a:gd name="connsiteX4" fmla="*/ 0 w 416687"/>
              <a:gd name="connsiteY4" fmla="*/ 416688 h 416687"/>
              <a:gd name="connsiteX5" fmla="*/ 0 w 416687"/>
              <a:gd name="connsiteY5" fmla="*/ 416688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7">
                <a:moveTo>
                  <a:pt x="0" y="416688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8"/>
                </a:lnTo>
                <a:lnTo>
                  <a:pt x="0" y="416688"/>
                </a:lnTo>
                <a:lnTo>
                  <a:pt x="0" y="41668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9" name="Freeform: Shape 518">
            <a:extLst>
              <a:ext uri="{FF2B5EF4-FFF2-40B4-BE49-F238E27FC236}">
                <a16:creationId xmlns:a16="http://schemas.microsoft.com/office/drawing/2014/main" id="{0B40D334-5398-52F5-282F-E85A2D01360F}"/>
              </a:ext>
            </a:extLst>
          </p:cNvPr>
          <p:cNvSpPr/>
          <p:nvPr/>
        </p:nvSpPr>
        <p:spPr>
          <a:xfrm>
            <a:off x="9175130" y="7615443"/>
            <a:ext cx="416686" cy="416687"/>
          </a:xfrm>
          <a:custGeom>
            <a:avLst/>
            <a:gdLst>
              <a:gd name="connsiteX0" fmla="*/ 0 w 416686"/>
              <a:gd name="connsiteY0" fmla="*/ 416688 h 416687"/>
              <a:gd name="connsiteX1" fmla="*/ 0 w 416686"/>
              <a:gd name="connsiteY1" fmla="*/ 0 h 416687"/>
              <a:gd name="connsiteX2" fmla="*/ 416687 w 416686"/>
              <a:gd name="connsiteY2" fmla="*/ 0 h 416687"/>
              <a:gd name="connsiteX3" fmla="*/ 416687 w 416686"/>
              <a:gd name="connsiteY3" fmla="*/ 416688 h 416687"/>
              <a:gd name="connsiteX4" fmla="*/ 0 w 416686"/>
              <a:gd name="connsiteY4" fmla="*/ 416688 h 416687"/>
              <a:gd name="connsiteX5" fmla="*/ 0 w 416686"/>
              <a:gd name="connsiteY5" fmla="*/ 416688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7">
                <a:moveTo>
                  <a:pt x="0" y="416688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8"/>
                </a:lnTo>
                <a:lnTo>
                  <a:pt x="0" y="416688"/>
                </a:lnTo>
                <a:lnTo>
                  <a:pt x="0" y="41668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0" name="Freeform: Shape 519">
            <a:extLst>
              <a:ext uri="{FF2B5EF4-FFF2-40B4-BE49-F238E27FC236}">
                <a16:creationId xmlns:a16="http://schemas.microsoft.com/office/drawing/2014/main" id="{92BCA610-BBD8-4A48-D9C9-DF37A2C2B528}"/>
              </a:ext>
            </a:extLst>
          </p:cNvPr>
          <p:cNvSpPr/>
          <p:nvPr/>
        </p:nvSpPr>
        <p:spPr>
          <a:xfrm>
            <a:off x="-122701" y="7615443"/>
            <a:ext cx="294642" cy="711329"/>
          </a:xfrm>
          <a:custGeom>
            <a:avLst/>
            <a:gdLst>
              <a:gd name="connsiteX0" fmla="*/ 0 w 294642"/>
              <a:gd name="connsiteY0" fmla="*/ 416688 h 711329"/>
              <a:gd name="connsiteX1" fmla="*/ 0 w 294642"/>
              <a:gd name="connsiteY1" fmla="*/ 0 h 711329"/>
              <a:gd name="connsiteX2" fmla="*/ 294642 w 294642"/>
              <a:gd name="connsiteY2" fmla="*/ 294643 h 711329"/>
              <a:gd name="connsiteX3" fmla="*/ 294642 w 294642"/>
              <a:gd name="connsiteY3" fmla="*/ 711330 h 711329"/>
              <a:gd name="connsiteX4" fmla="*/ 0 w 294642"/>
              <a:gd name="connsiteY4" fmla="*/ 416688 h 711329"/>
              <a:gd name="connsiteX5" fmla="*/ 0 w 294642"/>
              <a:gd name="connsiteY5" fmla="*/ 416688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8"/>
                </a:moveTo>
                <a:lnTo>
                  <a:pt x="0" y="0"/>
                </a:lnTo>
                <a:lnTo>
                  <a:pt x="294642" y="294643"/>
                </a:lnTo>
                <a:lnTo>
                  <a:pt x="294642" y="711330"/>
                </a:lnTo>
                <a:lnTo>
                  <a:pt x="0" y="416688"/>
                </a:lnTo>
                <a:lnTo>
                  <a:pt x="0" y="41668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1" name="Freeform: Shape 520">
            <a:extLst>
              <a:ext uri="{FF2B5EF4-FFF2-40B4-BE49-F238E27FC236}">
                <a16:creationId xmlns:a16="http://schemas.microsoft.com/office/drawing/2014/main" id="{D756136D-E343-8026-F761-9F72AD3E6F2E}"/>
              </a:ext>
            </a:extLst>
          </p:cNvPr>
          <p:cNvSpPr/>
          <p:nvPr/>
        </p:nvSpPr>
        <p:spPr>
          <a:xfrm>
            <a:off x="1889240" y="7615443"/>
            <a:ext cx="294642" cy="711329"/>
          </a:xfrm>
          <a:custGeom>
            <a:avLst/>
            <a:gdLst>
              <a:gd name="connsiteX0" fmla="*/ 0 w 294642"/>
              <a:gd name="connsiteY0" fmla="*/ 416688 h 711329"/>
              <a:gd name="connsiteX1" fmla="*/ 0 w 294642"/>
              <a:gd name="connsiteY1" fmla="*/ 0 h 711329"/>
              <a:gd name="connsiteX2" fmla="*/ 294642 w 294642"/>
              <a:gd name="connsiteY2" fmla="*/ 294643 h 711329"/>
              <a:gd name="connsiteX3" fmla="*/ 294642 w 294642"/>
              <a:gd name="connsiteY3" fmla="*/ 711330 h 711329"/>
              <a:gd name="connsiteX4" fmla="*/ 0 w 294642"/>
              <a:gd name="connsiteY4" fmla="*/ 416688 h 711329"/>
              <a:gd name="connsiteX5" fmla="*/ 0 w 294642"/>
              <a:gd name="connsiteY5" fmla="*/ 416688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8"/>
                </a:moveTo>
                <a:lnTo>
                  <a:pt x="0" y="0"/>
                </a:lnTo>
                <a:lnTo>
                  <a:pt x="294642" y="294643"/>
                </a:lnTo>
                <a:lnTo>
                  <a:pt x="294642" y="711330"/>
                </a:lnTo>
                <a:lnTo>
                  <a:pt x="0" y="416688"/>
                </a:lnTo>
                <a:lnTo>
                  <a:pt x="0" y="41668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2" name="Freeform: Shape 521">
            <a:extLst>
              <a:ext uri="{FF2B5EF4-FFF2-40B4-BE49-F238E27FC236}">
                <a16:creationId xmlns:a16="http://schemas.microsoft.com/office/drawing/2014/main" id="{6B2F353A-2A01-F01F-4180-44397622314E}"/>
              </a:ext>
            </a:extLst>
          </p:cNvPr>
          <p:cNvSpPr/>
          <p:nvPr/>
        </p:nvSpPr>
        <p:spPr>
          <a:xfrm>
            <a:off x="4734557" y="7615443"/>
            <a:ext cx="294642" cy="711329"/>
          </a:xfrm>
          <a:custGeom>
            <a:avLst/>
            <a:gdLst>
              <a:gd name="connsiteX0" fmla="*/ 0 w 294642"/>
              <a:gd name="connsiteY0" fmla="*/ 416688 h 711329"/>
              <a:gd name="connsiteX1" fmla="*/ 0 w 294642"/>
              <a:gd name="connsiteY1" fmla="*/ 0 h 711329"/>
              <a:gd name="connsiteX2" fmla="*/ 294642 w 294642"/>
              <a:gd name="connsiteY2" fmla="*/ 294643 h 711329"/>
              <a:gd name="connsiteX3" fmla="*/ 294642 w 294642"/>
              <a:gd name="connsiteY3" fmla="*/ 711330 h 711329"/>
              <a:gd name="connsiteX4" fmla="*/ 0 w 294642"/>
              <a:gd name="connsiteY4" fmla="*/ 416688 h 711329"/>
              <a:gd name="connsiteX5" fmla="*/ 0 w 294642"/>
              <a:gd name="connsiteY5" fmla="*/ 416688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8"/>
                </a:moveTo>
                <a:lnTo>
                  <a:pt x="0" y="0"/>
                </a:lnTo>
                <a:lnTo>
                  <a:pt x="294642" y="294643"/>
                </a:lnTo>
                <a:lnTo>
                  <a:pt x="294642" y="711330"/>
                </a:lnTo>
                <a:lnTo>
                  <a:pt x="0" y="416688"/>
                </a:lnTo>
                <a:lnTo>
                  <a:pt x="0" y="41668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3" name="Freeform: Shape 522">
            <a:extLst>
              <a:ext uri="{FF2B5EF4-FFF2-40B4-BE49-F238E27FC236}">
                <a16:creationId xmlns:a16="http://schemas.microsoft.com/office/drawing/2014/main" id="{BCDCACE3-78D5-85FF-F3B4-E6E6E4992B9A}"/>
              </a:ext>
            </a:extLst>
          </p:cNvPr>
          <p:cNvSpPr/>
          <p:nvPr/>
        </p:nvSpPr>
        <p:spPr>
          <a:xfrm>
            <a:off x="6746500" y="7615443"/>
            <a:ext cx="294642" cy="711329"/>
          </a:xfrm>
          <a:custGeom>
            <a:avLst/>
            <a:gdLst>
              <a:gd name="connsiteX0" fmla="*/ 0 w 294642"/>
              <a:gd name="connsiteY0" fmla="*/ 416688 h 711329"/>
              <a:gd name="connsiteX1" fmla="*/ 0 w 294642"/>
              <a:gd name="connsiteY1" fmla="*/ 0 h 711329"/>
              <a:gd name="connsiteX2" fmla="*/ 294642 w 294642"/>
              <a:gd name="connsiteY2" fmla="*/ 294643 h 711329"/>
              <a:gd name="connsiteX3" fmla="*/ 294642 w 294642"/>
              <a:gd name="connsiteY3" fmla="*/ 711330 h 711329"/>
              <a:gd name="connsiteX4" fmla="*/ 0 w 294642"/>
              <a:gd name="connsiteY4" fmla="*/ 416688 h 711329"/>
              <a:gd name="connsiteX5" fmla="*/ 0 w 294642"/>
              <a:gd name="connsiteY5" fmla="*/ 416688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8"/>
                </a:moveTo>
                <a:lnTo>
                  <a:pt x="0" y="0"/>
                </a:lnTo>
                <a:lnTo>
                  <a:pt x="294642" y="294643"/>
                </a:lnTo>
                <a:lnTo>
                  <a:pt x="294642" y="711330"/>
                </a:lnTo>
                <a:lnTo>
                  <a:pt x="0" y="416688"/>
                </a:lnTo>
                <a:lnTo>
                  <a:pt x="0" y="41668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4" name="Freeform: Shape 523">
            <a:extLst>
              <a:ext uri="{FF2B5EF4-FFF2-40B4-BE49-F238E27FC236}">
                <a16:creationId xmlns:a16="http://schemas.microsoft.com/office/drawing/2014/main" id="{DE7C4C84-E61B-31C6-38CE-03BC91FE452F}"/>
              </a:ext>
            </a:extLst>
          </p:cNvPr>
          <p:cNvSpPr/>
          <p:nvPr/>
        </p:nvSpPr>
        <p:spPr>
          <a:xfrm>
            <a:off x="9591817" y="7615443"/>
            <a:ext cx="294642" cy="711329"/>
          </a:xfrm>
          <a:custGeom>
            <a:avLst/>
            <a:gdLst>
              <a:gd name="connsiteX0" fmla="*/ 0 w 294642"/>
              <a:gd name="connsiteY0" fmla="*/ 416688 h 711329"/>
              <a:gd name="connsiteX1" fmla="*/ 0 w 294642"/>
              <a:gd name="connsiteY1" fmla="*/ 0 h 711329"/>
              <a:gd name="connsiteX2" fmla="*/ 294642 w 294642"/>
              <a:gd name="connsiteY2" fmla="*/ 294643 h 711329"/>
              <a:gd name="connsiteX3" fmla="*/ 294642 w 294642"/>
              <a:gd name="connsiteY3" fmla="*/ 711330 h 711329"/>
              <a:gd name="connsiteX4" fmla="*/ 0 w 294642"/>
              <a:gd name="connsiteY4" fmla="*/ 416688 h 711329"/>
              <a:gd name="connsiteX5" fmla="*/ 0 w 294642"/>
              <a:gd name="connsiteY5" fmla="*/ 416688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8"/>
                </a:moveTo>
                <a:lnTo>
                  <a:pt x="0" y="0"/>
                </a:lnTo>
                <a:lnTo>
                  <a:pt x="294642" y="294643"/>
                </a:lnTo>
                <a:lnTo>
                  <a:pt x="294642" y="711330"/>
                </a:lnTo>
                <a:lnTo>
                  <a:pt x="0" y="416688"/>
                </a:lnTo>
                <a:lnTo>
                  <a:pt x="0" y="416688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5" name="Freeform: Shape 524">
            <a:extLst>
              <a:ext uri="{FF2B5EF4-FFF2-40B4-BE49-F238E27FC236}">
                <a16:creationId xmlns:a16="http://schemas.microsoft.com/office/drawing/2014/main" id="{36B85B69-A4A1-FADE-875B-FED76DE1F96A}"/>
              </a:ext>
            </a:extLst>
          </p:cNvPr>
          <p:cNvSpPr/>
          <p:nvPr/>
        </p:nvSpPr>
        <p:spPr>
          <a:xfrm>
            <a:off x="9886459" y="7615443"/>
            <a:ext cx="294642" cy="711329"/>
          </a:xfrm>
          <a:custGeom>
            <a:avLst/>
            <a:gdLst>
              <a:gd name="connsiteX0" fmla="*/ 0 w 294642"/>
              <a:gd name="connsiteY0" fmla="*/ 294643 h 711329"/>
              <a:gd name="connsiteX1" fmla="*/ 294642 w 294642"/>
              <a:gd name="connsiteY1" fmla="*/ 0 h 711329"/>
              <a:gd name="connsiteX2" fmla="*/ 294642 w 294642"/>
              <a:gd name="connsiteY2" fmla="*/ 416688 h 711329"/>
              <a:gd name="connsiteX3" fmla="*/ 0 w 294642"/>
              <a:gd name="connsiteY3" fmla="*/ 711330 h 711329"/>
              <a:gd name="connsiteX4" fmla="*/ 0 w 294642"/>
              <a:gd name="connsiteY4" fmla="*/ 294643 h 711329"/>
              <a:gd name="connsiteX5" fmla="*/ 0 w 294642"/>
              <a:gd name="connsiteY5" fmla="*/ 294643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3"/>
                </a:moveTo>
                <a:lnTo>
                  <a:pt x="294642" y="0"/>
                </a:lnTo>
                <a:lnTo>
                  <a:pt x="294642" y="416688"/>
                </a:lnTo>
                <a:lnTo>
                  <a:pt x="0" y="711330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6" name="Freeform: Shape 525">
            <a:extLst>
              <a:ext uri="{FF2B5EF4-FFF2-40B4-BE49-F238E27FC236}">
                <a16:creationId xmlns:a16="http://schemas.microsoft.com/office/drawing/2014/main" id="{63553751-0688-55F8-D359-7E61687757C6}"/>
              </a:ext>
            </a:extLst>
          </p:cNvPr>
          <p:cNvSpPr/>
          <p:nvPr/>
        </p:nvSpPr>
        <p:spPr>
          <a:xfrm>
            <a:off x="7874516" y="7615443"/>
            <a:ext cx="294642" cy="711329"/>
          </a:xfrm>
          <a:custGeom>
            <a:avLst/>
            <a:gdLst>
              <a:gd name="connsiteX0" fmla="*/ 0 w 294642"/>
              <a:gd name="connsiteY0" fmla="*/ 294643 h 711329"/>
              <a:gd name="connsiteX1" fmla="*/ 294642 w 294642"/>
              <a:gd name="connsiteY1" fmla="*/ 0 h 711329"/>
              <a:gd name="connsiteX2" fmla="*/ 294642 w 294642"/>
              <a:gd name="connsiteY2" fmla="*/ 416688 h 711329"/>
              <a:gd name="connsiteX3" fmla="*/ 0 w 294642"/>
              <a:gd name="connsiteY3" fmla="*/ 711330 h 711329"/>
              <a:gd name="connsiteX4" fmla="*/ 0 w 294642"/>
              <a:gd name="connsiteY4" fmla="*/ 294643 h 711329"/>
              <a:gd name="connsiteX5" fmla="*/ 0 w 294642"/>
              <a:gd name="connsiteY5" fmla="*/ 294643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3"/>
                </a:moveTo>
                <a:lnTo>
                  <a:pt x="294642" y="0"/>
                </a:lnTo>
                <a:lnTo>
                  <a:pt x="294642" y="416688"/>
                </a:lnTo>
                <a:lnTo>
                  <a:pt x="0" y="711330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7" name="Freeform: Shape 526">
            <a:extLst>
              <a:ext uri="{FF2B5EF4-FFF2-40B4-BE49-F238E27FC236}">
                <a16:creationId xmlns:a16="http://schemas.microsoft.com/office/drawing/2014/main" id="{ACA11B04-A32E-F19D-4813-7CCB8643A281}"/>
              </a:ext>
            </a:extLst>
          </p:cNvPr>
          <p:cNvSpPr/>
          <p:nvPr/>
        </p:nvSpPr>
        <p:spPr>
          <a:xfrm>
            <a:off x="5029200" y="7615443"/>
            <a:ext cx="294642" cy="711329"/>
          </a:xfrm>
          <a:custGeom>
            <a:avLst/>
            <a:gdLst>
              <a:gd name="connsiteX0" fmla="*/ 0 w 294642"/>
              <a:gd name="connsiteY0" fmla="*/ 294643 h 711329"/>
              <a:gd name="connsiteX1" fmla="*/ 294642 w 294642"/>
              <a:gd name="connsiteY1" fmla="*/ 0 h 711329"/>
              <a:gd name="connsiteX2" fmla="*/ 294642 w 294642"/>
              <a:gd name="connsiteY2" fmla="*/ 416688 h 711329"/>
              <a:gd name="connsiteX3" fmla="*/ 0 w 294642"/>
              <a:gd name="connsiteY3" fmla="*/ 711330 h 711329"/>
              <a:gd name="connsiteX4" fmla="*/ 0 w 294642"/>
              <a:gd name="connsiteY4" fmla="*/ 294643 h 711329"/>
              <a:gd name="connsiteX5" fmla="*/ 0 w 294642"/>
              <a:gd name="connsiteY5" fmla="*/ 294643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3"/>
                </a:moveTo>
                <a:lnTo>
                  <a:pt x="294642" y="0"/>
                </a:lnTo>
                <a:lnTo>
                  <a:pt x="294642" y="416688"/>
                </a:lnTo>
                <a:lnTo>
                  <a:pt x="0" y="711330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8" name="Freeform: Shape 527">
            <a:extLst>
              <a:ext uri="{FF2B5EF4-FFF2-40B4-BE49-F238E27FC236}">
                <a16:creationId xmlns:a16="http://schemas.microsoft.com/office/drawing/2014/main" id="{EA3F36E0-2BB1-AF13-74DD-A16F6F01B20C}"/>
              </a:ext>
            </a:extLst>
          </p:cNvPr>
          <p:cNvSpPr/>
          <p:nvPr/>
        </p:nvSpPr>
        <p:spPr>
          <a:xfrm>
            <a:off x="3017257" y="7615443"/>
            <a:ext cx="294642" cy="711329"/>
          </a:xfrm>
          <a:custGeom>
            <a:avLst/>
            <a:gdLst>
              <a:gd name="connsiteX0" fmla="*/ 0 w 294642"/>
              <a:gd name="connsiteY0" fmla="*/ 294643 h 711329"/>
              <a:gd name="connsiteX1" fmla="*/ 294642 w 294642"/>
              <a:gd name="connsiteY1" fmla="*/ 0 h 711329"/>
              <a:gd name="connsiteX2" fmla="*/ 294642 w 294642"/>
              <a:gd name="connsiteY2" fmla="*/ 416688 h 711329"/>
              <a:gd name="connsiteX3" fmla="*/ 0 w 294642"/>
              <a:gd name="connsiteY3" fmla="*/ 711330 h 711329"/>
              <a:gd name="connsiteX4" fmla="*/ 0 w 294642"/>
              <a:gd name="connsiteY4" fmla="*/ 294643 h 711329"/>
              <a:gd name="connsiteX5" fmla="*/ 0 w 294642"/>
              <a:gd name="connsiteY5" fmla="*/ 294643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3"/>
                </a:moveTo>
                <a:lnTo>
                  <a:pt x="294642" y="0"/>
                </a:lnTo>
                <a:lnTo>
                  <a:pt x="294642" y="416688"/>
                </a:lnTo>
                <a:lnTo>
                  <a:pt x="0" y="711330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9" name="Freeform: Shape 528">
            <a:extLst>
              <a:ext uri="{FF2B5EF4-FFF2-40B4-BE49-F238E27FC236}">
                <a16:creationId xmlns:a16="http://schemas.microsoft.com/office/drawing/2014/main" id="{1953C4AB-E07A-39B2-0121-C9B975512A9E}"/>
              </a:ext>
            </a:extLst>
          </p:cNvPr>
          <p:cNvSpPr/>
          <p:nvPr/>
        </p:nvSpPr>
        <p:spPr>
          <a:xfrm>
            <a:off x="171940" y="7615443"/>
            <a:ext cx="294642" cy="711329"/>
          </a:xfrm>
          <a:custGeom>
            <a:avLst/>
            <a:gdLst>
              <a:gd name="connsiteX0" fmla="*/ 0 w 294642"/>
              <a:gd name="connsiteY0" fmla="*/ 294643 h 711329"/>
              <a:gd name="connsiteX1" fmla="*/ 294642 w 294642"/>
              <a:gd name="connsiteY1" fmla="*/ 0 h 711329"/>
              <a:gd name="connsiteX2" fmla="*/ 294642 w 294642"/>
              <a:gd name="connsiteY2" fmla="*/ 416688 h 711329"/>
              <a:gd name="connsiteX3" fmla="*/ 0 w 294642"/>
              <a:gd name="connsiteY3" fmla="*/ 711330 h 711329"/>
              <a:gd name="connsiteX4" fmla="*/ 0 w 294642"/>
              <a:gd name="connsiteY4" fmla="*/ 294643 h 711329"/>
              <a:gd name="connsiteX5" fmla="*/ 0 w 294642"/>
              <a:gd name="connsiteY5" fmla="*/ 294643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3"/>
                </a:moveTo>
                <a:lnTo>
                  <a:pt x="294642" y="0"/>
                </a:lnTo>
                <a:lnTo>
                  <a:pt x="294642" y="416688"/>
                </a:lnTo>
                <a:lnTo>
                  <a:pt x="0" y="711330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0" name="Freeform: Shape 529">
            <a:extLst>
              <a:ext uri="{FF2B5EF4-FFF2-40B4-BE49-F238E27FC236}">
                <a16:creationId xmlns:a16="http://schemas.microsoft.com/office/drawing/2014/main" id="{B8067703-3D3B-6141-6800-354FE0A82E84}"/>
              </a:ext>
            </a:extLst>
          </p:cNvPr>
          <p:cNvSpPr/>
          <p:nvPr/>
        </p:nvSpPr>
        <p:spPr>
          <a:xfrm>
            <a:off x="1889240" y="-971059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1" name="Freeform: Shape 530">
            <a:extLst>
              <a:ext uri="{FF2B5EF4-FFF2-40B4-BE49-F238E27FC236}">
                <a16:creationId xmlns:a16="http://schemas.microsoft.com/office/drawing/2014/main" id="{97DB394B-3CBC-2EF0-7991-2902FFEADE76}"/>
              </a:ext>
            </a:extLst>
          </p:cNvPr>
          <p:cNvSpPr/>
          <p:nvPr/>
        </p:nvSpPr>
        <p:spPr>
          <a:xfrm>
            <a:off x="4734557" y="-971059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2" name="Freeform: Shape 531">
            <a:extLst>
              <a:ext uri="{FF2B5EF4-FFF2-40B4-BE49-F238E27FC236}">
                <a16:creationId xmlns:a16="http://schemas.microsoft.com/office/drawing/2014/main" id="{89163CF0-D6C3-F99B-845E-F2A4F1C9C026}"/>
              </a:ext>
            </a:extLst>
          </p:cNvPr>
          <p:cNvSpPr/>
          <p:nvPr/>
        </p:nvSpPr>
        <p:spPr>
          <a:xfrm>
            <a:off x="6746500" y="-971059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3" name="Freeform: Shape 532">
            <a:extLst>
              <a:ext uri="{FF2B5EF4-FFF2-40B4-BE49-F238E27FC236}">
                <a16:creationId xmlns:a16="http://schemas.microsoft.com/office/drawing/2014/main" id="{4330F0DA-A00B-5C04-C890-D7530ACB0146}"/>
              </a:ext>
            </a:extLst>
          </p:cNvPr>
          <p:cNvSpPr/>
          <p:nvPr/>
        </p:nvSpPr>
        <p:spPr>
          <a:xfrm>
            <a:off x="9175130" y="-971059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4" name="Freeform: Shape 533">
            <a:extLst>
              <a:ext uri="{FF2B5EF4-FFF2-40B4-BE49-F238E27FC236}">
                <a16:creationId xmlns:a16="http://schemas.microsoft.com/office/drawing/2014/main" id="{53196171-94EF-3896-0542-8D9F8235ADBA}"/>
              </a:ext>
            </a:extLst>
          </p:cNvPr>
          <p:cNvSpPr/>
          <p:nvPr/>
        </p:nvSpPr>
        <p:spPr>
          <a:xfrm>
            <a:off x="4317870" y="-676417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5" name="Freeform: Shape 534">
            <a:extLst>
              <a:ext uri="{FF2B5EF4-FFF2-40B4-BE49-F238E27FC236}">
                <a16:creationId xmlns:a16="http://schemas.microsoft.com/office/drawing/2014/main" id="{F2A4D066-C5D1-3EDA-D905-7B3482814F98}"/>
              </a:ext>
            </a:extLst>
          </p:cNvPr>
          <p:cNvSpPr/>
          <p:nvPr/>
        </p:nvSpPr>
        <p:spPr>
          <a:xfrm>
            <a:off x="6035171" y="-381775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6" name="Freeform: Shape 535">
            <a:extLst>
              <a:ext uri="{FF2B5EF4-FFF2-40B4-BE49-F238E27FC236}">
                <a16:creationId xmlns:a16="http://schemas.microsoft.com/office/drawing/2014/main" id="{E769F6C4-BB4D-2951-7221-804606078A07}"/>
              </a:ext>
            </a:extLst>
          </p:cNvPr>
          <p:cNvSpPr/>
          <p:nvPr/>
        </p:nvSpPr>
        <p:spPr>
          <a:xfrm>
            <a:off x="2600570" y="-971059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7" name="Freeform: Shape 536">
            <a:extLst>
              <a:ext uri="{FF2B5EF4-FFF2-40B4-BE49-F238E27FC236}">
                <a16:creationId xmlns:a16="http://schemas.microsoft.com/office/drawing/2014/main" id="{FCF96DD0-E10F-164D-7C27-07D71A539867}"/>
              </a:ext>
            </a:extLst>
          </p:cNvPr>
          <p:cNvSpPr/>
          <p:nvPr/>
        </p:nvSpPr>
        <p:spPr>
          <a:xfrm>
            <a:off x="7457829" y="-971059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8" name="Freeform: Shape 537">
            <a:extLst>
              <a:ext uri="{FF2B5EF4-FFF2-40B4-BE49-F238E27FC236}">
                <a16:creationId xmlns:a16="http://schemas.microsoft.com/office/drawing/2014/main" id="{C1DB52CC-669D-87C3-016B-F896BA09F0E6}"/>
              </a:ext>
            </a:extLst>
          </p:cNvPr>
          <p:cNvSpPr/>
          <p:nvPr/>
        </p:nvSpPr>
        <p:spPr>
          <a:xfrm>
            <a:off x="883269" y="-676417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9" name="Freeform: Shape 538">
            <a:extLst>
              <a:ext uri="{FF2B5EF4-FFF2-40B4-BE49-F238E27FC236}">
                <a16:creationId xmlns:a16="http://schemas.microsoft.com/office/drawing/2014/main" id="{3E6E097B-A36A-660B-4192-B7FAA983F0C2}"/>
              </a:ext>
            </a:extLst>
          </p:cNvPr>
          <p:cNvSpPr/>
          <p:nvPr/>
        </p:nvSpPr>
        <p:spPr>
          <a:xfrm>
            <a:off x="9469772" y="-971059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0" name="Freeform: Shape 539">
            <a:extLst>
              <a:ext uri="{FF2B5EF4-FFF2-40B4-BE49-F238E27FC236}">
                <a16:creationId xmlns:a16="http://schemas.microsoft.com/office/drawing/2014/main" id="{B1AD206F-F2CE-3FB5-84EB-F8DE9EB38166}"/>
              </a:ext>
            </a:extLst>
          </p:cNvPr>
          <p:cNvSpPr/>
          <p:nvPr/>
        </p:nvSpPr>
        <p:spPr>
          <a:xfrm>
            <a:off x="8169158" y="-676417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1" name="Freeform: Shape 540">
            <a:extLst>
              <a:ext uri="{FF2B5EF4-FFF2-40B4-BE49-F238E27FC236}">
                <a16:creationId xmlns:a16="http://schemas.microsoft.com/office/drawing/2014/main" id="{E0F4D7A4-A2DB-7891-811E-500C142A31F4}"/>
              </a:ext>
            </a:extLst>
          </p:cNvPr>
          <p:cNvSpPr/>
          <p:nvPr/>
        </p:nvSpPr>
        <p:spPr>
          <a:xfrm>
            <a:off x="5740529" y="-676417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2" name="Freeform: Shape 541">
            <a:extLst>
              <a:ext uri="{FF2B5EF4-FFF2-40B4-BE49-F238E27FC236}">
                <a16:creationId xmlns:a16="http://schemas.microsoft.com/office/drawing/2014/main" id="{9F0B90A0-513F-B923-A839-604A47967D29}"/>
              </a:ext>
            </a:extLst>
          </p:cNvPr>
          <p:cNvSpPr/>
          <p:nvPr/>
        </p:nvSpPr>
        <p:spPr>
          <a:xfrm>
            <a:off x="3311899" y="-676417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3" name="Freeform: Shape 542">
            <a:extLst>
              <a:ext uri="{FF2B5EF4-FFF2-40B4-BE49-F238E27FC236}">
                <a16:creationId xmlns:a16="http://schemas.microsoft.com/office/drawing/2014/main" id="{9A785875-D223-D925-A2E0-5224A3D78BEA}"/>
              </a:ext>
            </a:extLst>
          </p:cNvPr>
          <p:cNvSpPr/>
          <p:nvPr/>
        </p:nvSpPr>
        <p:spPr>
          <a:xfrm>
            <a:off x="1299956" y="-676417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4" name="Freeform: Shape 543">
            <a:extLst>
              <a:ext uri="{FF2B5EF4-FFF2-40B4-BE49-F238E27FC236}">
                <a16:creationId xmlns:a16="http://schemas.microsoft.com/office/drawing/2014/main" id="{A11E9FC2-6CC9-AC1B-427C-42456C7D9397}"/>
              </a:ext>
            </a:extLst>
          </p:cNvPr>
          <p:cNvSpPr/>
          <p:nvPr/>
        </p:nvSpPr>
        <p:spPr>
          <a:xfrm>
            <a:off x="1594598" y="-676417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5" name="Freeform: Shape 544">
            <a:extLst>
              <a:ext uri="{FF2B5EF4-FFF2-40B4-BE49-F238E27FC236}">
                <a16:creationId xmlns:a16="http://schemas.microsoft.com/office/drawing/2014/main" id="{C2D255B3-CB09-A98A-50A1-6A81B177A530}"/>
              </a:ext>
            </a:extLst>
          </p:cNvPr>
          <p:cNvSpPr/>
          <p:nvPr/>
        </p:nvSpPr>
        <p:spPr>
          <a:xfrm>
            <a:off x="4023228" y="-676417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6" name="Freeform: Shape 545">
            <a:extLst>
              <a:ext uri="{FF2B5EF4-FFF2-40B4-BE49-F238E27FC236}">
                <a16:creationId xmlns:a16="http://schemas.microsoft.com/office/drawing/2014/main" id="{80225B71-9514-57E7-76C1-3A60E607B660}"/>
              </a:ext>
            </a:extLst>
          </p:cNvPr>
          <p:cNvSpPr/>
          <p:nvPr/>
        </p:nvSpPr>
        <p:spPr>
          <a:xfrm>
            <a:off x="6451858" y="-676417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3 w 294642"/>
              <a:gd name="connsiteY1" fmla="*/ 0 h 711329"/>
              <a:gd name="connsiteX2" fmla="*/ 294643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3" y="0"/>
                </a:lnTo>
                <a:lnTo>
                  <a:pt x="294643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7" name="Freeform: Shape 546">
            <a:extLst>
              <a:ext uri="{FF2B5EF4-FFF2-40B4-BE49-F238E27FC236}">
                <a16:creationId xmlns:a16="http://schemas.microsoft.com/office/drawing/2014/main" id="{D173E740-F1E9-0319-D545-1BBB1723BAE7}"/>
              </a:ext>
            </a:extLst>
          </p:cNvPr>
          <p:cNvSpPr/>
          <p:nvPr/>
        </p:nvSpPr>
        <p:spPr>
          <a:xfrm>
            <a:off x="8463801" y="-676417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8" name="Freeform: Shape 547">
            <a:extLst>
              <a:ext uri="{FF2B5EF4-FFF2-40B4-BE49-F238E27FC236}">
                <a16:creationId xmlns:a16="http://schemas.microsoft.com/office/drawing/2014/main" id="{BD3A2EF3-938A-08EB-D101-13D0092BEFFE}"/>
              </a:ext>
            </a:extLst>
          </p:cNvPr>
          <p:cNvSpPr/>
          <p:nvPr/>
        </p:nvSpPr>
        <p:spPr>
          <a:xfrm>
            <a:off x="4317870" y="3886200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3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3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9" name="Freeform: Shape 548">
            <a:extLst>
              <a:ext uri="{FF2B5EF4-FFF2-40B4-BE49-F238E27FC236}">
                <a16:creationId xmlns:a16="http://schemas.microsoft.com/office/drawing/2014/main" id="{B5DE6878-A6AE-AD45-B915-FE9AF1A38E54}"/>
              </a:ext>
            </a:extLst>
          </p:cNvPr>
          <p:cNvSpPr/>
          <p:nvPr/>
        </p:nvSpPr>
        <p:spPr>
          <a:xfrm>
            <a:off x="5740529" y="5308858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0" name="Freeform: Shape 549">
            <a:extLst>
              <a:ext uri="{FF2B5EF4-FFF2-40B4-BE49-F238E27FC236}">
                <a16:creationId xmlns:a16="http://schemas.microsoft.com/office/drawing/2014/main" id="{0439C622-A9FD-A03B-2C76-1F6604E22522}"/>
              </a:ext>
            </a:extLst>
          </p:cNvPr>
          <p:cNvSpPr/>
          <p:nvPr/>
        </p:nvSpPr>
        <p:spPr>
          <a:xfrm>
            <a:off x="2305927" y="1874257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1" name="Freeform: Shape 550">
            <a:extLst>
              <a:ext uri="{FF2B5EF4-FFF2-40B4-BE49-F238E27FC236}">
                <a16:creationId xmlns:a16="http://schemas.microsoft.com/office/drawing/2014/main" id="{C83D9BCD-4A34-3F4B-2A33-179D387DD0B9}"/>
              </a:ext>
            </a:extLst>
          </p:cNvPr>
          <p:cNvSpPr/>
          <p:nvPr/>
        </p:nvSpPr>
        <p:spPr>
          <a:xfrm>
            <a:off x="7752472" y="7320800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2" name="Freeform: Shape 551">
            <a:extLst>
              <a:ext uri="{FF2B5EF4-FFF2-40B4-BE49-F238E27FC236}">
                <a16:creationId xmlns:a16="http://schemas.microsoft.com/office/drawing/2014/main" id="{D7CECCEB-0AE5-A83F-C785-DCDE7DA46BFF}"/>
              </a:ext>
            </a:extLst>
          </p:cNvPr>
          <p:cNvSpPr/>
          <p:nvPr/>
        </p:nvSpPr>
        <p:spPr>
          <a:xfrm>
            <a:off x="883269" y="451598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3" name="Freeform: Shape 552">
            <a:extLst>
              <a:ext uri="{FF2B5EF4-FFF2-40B4-BE49-F238E27FC236}">
                <a16:creationId xmlns:a16="http://schemas.microsoft.com/office/drawing/2014/main" id="{741943CC-3329-40D9-BAB0-1BEF8ADA644F}"/>
              </a:ext>
            </a:extLst>
          </p:cNvPr>
          <p:cNvSpPr/>
          <p:nvPr/>
        </p:nvSpPr>
        <p:spPr>
          <a:xfrm>
            <a:off x="3606541" y="3591557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4" name="Freeform: Shape 553">
            <a:extLst>
              <a:ext uri="{FF2B5EF4-FFF2-40B4-BE49-F238E27FC236}">
                <a16:creationId xmlns:a16="http://schemas.microsoft.com/office/drawing/2014/main" id="{6358A7EF-5459-6B21-2732-1D35F3FF1D2B}"/>
              </a:ext>
            </a:extLst>
          </p:cNvPr>
          <p:cNvSpPr/>
          <p:nvPr/>
        </p:nvSpPr>
        <p:spPr>
          <a:xfrm>
            <a:off x="5029200" y="5014216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5" name="Freeform: Shape 554">
            <a:extLst>
              <a:ext uri="{FF2B5EF4-FFF2-40B4-BE49-F238E27FC236}">
                <a16:creationId xmlns:a16="http://schemas.microsoft.com/office/drawing/2014/main" id="{B479CE8D-5389-8459-9F14-4B50D8D9B46D}"/>
              </a:ext>
            </a:extLst>
          </p:cNvPr>
          <p:cNvSpPr/>
          <p:nvPr/>
        </p:nvSpPr>
        <p:spPr>
          <a:xfrm>
            <a:off x="3017257" y="2168899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6" name="Freeform: Shape 555">
            <a:extLst>
              <a:ext uri="{FF2B5EF4-FFF2-40B4-BE49-F238E27FC236}">
                <a16:creationId xmlns:a16="http://schemas.microsoft.com/office/drawing/2014/main" id="{F56C20BF-4578-1545-00FB-8DBC0028CBAC}"/>
              </a:ext>
            </a:extLst>
          </p:cNvPr>
          <p:cNvSpPr/>
          <p:nvPr/>
        </p:nvSpPr>
        <p:spPr>
          <a:xfrm>
            <a:off x="6451858" y="5603500"/>
            <a:ext cx="589284" cy="589284"/>
          </a:xfrm>
          <a:custGeom>
            <a:avLst/>
            <a:gdLst>
              <a:gd name="connsiteX0" fmla="*/ 0 w 589284"/>
              <a:gd name="connsiteY0" fmla="*/ 294643 h 589284"/>
              <a:gd name="connsiteX1" fmla="*/ 294643 w 589284"/>
              <a:gd name="connsiteY1" fmla="*/ 0 h 589284"/>
              <a:gd name="connsiteX2" fmla="*/ 589285 w 589284"/>
              <a:gd name="connsiteY2" fmla="*/ 294643 h 589284"/>
              <a:gd name="connsiteX3" fmla="*/ 294643 w 589284"/>
              <a:gd name="connsiteY3" fmla="*/ 589285 h 589284"/>
              <a:gd name="connsiteX4" fmla="*/ 0 w 589284"/>
              <a:gd name="connsiteY4" fmla="*/ 294643 h 589284"/>
              <a:gd name="connsiteX5" fmla="*/ 0 w 589284"/>
              <a:gd name="connsiteY5" fmla="*/ 294643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3"/>
                </a:moveTo>
                <a:lnTo>
                  <a:pt x="294643" y="0"/>
                </a:lnTo>
                <a:lnTo>
                  <a:pt x="589285" y="294643"/>
                </a:lnTo>
                <a:lnTo>
                  <a:pt x="294643" y="589285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7" name="Freeform: Shape 556">
            <a:extLst>
              <a:ext uri="{FF2B5EF4-FFF2-40B4-BE49-F238E27FC236}">
                <a16:creationId xmlns:a16="http://schemas.microsoft.com/office/drawing/2014/main" id="{97691932-E113-A146-7648-4212C98375AC}"/>
              </a:ext>
            </a:extLst>
          </p:cNvPr>
          <p:cNvSpPr/>
          <p:nvPr/>
        </p:nvSpPr>
        <p:spPr>
          <a:xfrm>
            <a:off x="1594598" y="1579614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8" name="Freeform: Shape 557">
            <a:extLst>
              <a:ext uri="{FF2B5EF4-FFF2-40B4-BE49-F238E27FC236}">
                <a16:creationId xmlns:a16="http://schemas.microsoft.com/office/drawing/2014/main" id="{F62C191A-6315-59C6-D943-7EE644875EAA}"/>
              </a:ext>
            </a:extLst>
          </p:cNvPr>
          <p:cNvSpPr/>
          <p:nvPr/>
        </p:nvSpPr>
        <p:spPr>
          <a:xfrm>
            <a:off x="7457829" y="7026158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9" name="Freeform: Shape 558">
            <a:extLst>
              <a:ext uri="{FF2B5EF4-FFF2-40B4-BE49-F238E27FC236}">
                <a16:creationId xmlns:a16="http://schemas.microsoft.com/office/drawing/2014/main" id="{93838B12-4DB8-BE3D-E879-8E695855B114}"/>
              </a:ext>
            </a:extLst>
          </p:cNvPr>
          <p:cNvSpPr/>
          <p:nvPr/>
        </p:nvSpPr>
        <p:spPr>
          <a:xfrm>
            <a:off x="171940" y="156956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0" name="Freeform: Shape 559">
            <a:extLst>
              <a:ext uri="{FF2B5EF4-FFF2-40B4-BE49-F238E27FC236}">
                <a16:creationId xmlns:a16="http://schemas.microsoft.com/office/drawing/2014/main" id="{754B8775-AD0B-D046-4C2A-D73BB0AE3234}"/>
              </a:ext>
            </a:extLst>
          </p:cNvPr>
          <p:cNvSpPr/>
          <p:nvPr/>
        </p:nvSpPr>
        <p:spPr>
          <a:xfrm>
            <a:off x="8463801" y="8448817"/>
            <a:ext cx="589285" cy="589284"/>
          </a:xfrm>
          <a:custGeom>
            <a:avLst/>
            <a:gdLst>
              <a:gd name="connsiteX0" fmla="*/ 0 w 589285"/>
              <a:gd name="connsiteY0" fmla="*/ 294642 h 589284"/>
              <a:gd name="connsiteX1" fmla="*/ 294642 w 589285"/>
              <a:gd name="connsiteY1" fmla="*/ 0 h 589284"/>
              <a:gd name="connsiteX2" fmla="*/ 589285 w 589285"/>
              <a:gd name="connsiteY2" fmla="*/ 294642 h 589284"/>
              <a:gd name="connsiteX3" fmla="*/ 294642 w 589285"/>
              <a:gd name="connsiteY3" fmla="*/ 589284 h 589284"/>
              <a:gd name="connsiteX4" fmla="*/ 0 w 589285"/>
              <a:gd name="connsiteY4" fmla="*/ 294642 h 589284"/>
              <a:gd name="connsiteX5" fmla="*/ 0 w 589285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5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1" name="Freeform: Shape 560">
            <a:extLst>
              <a:ext uri="{FF2B5EF4-FFF2-40B4-BE49-F238E27FC236}">
                <a16:creationId xmlns:a16="http://schemas.microsoft.com/office/drawing/2014/main" id="{38870BC6-AA6F-F966-79E5-BD605D9FC23B}"/>
              </a:ext>
            </a:extLst>
          </p:cNvPr>
          <p:cNvSpPr/>
          <p:nvPr/>
        </p:nvSpPr>
        <p:spPr>
          <a:xfrm>
            <a:off x="3311899" y="2880228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2" name="Freeform: Shape 561">
            <a:extLst>
              <a:ext uri="{FF2B5EF4-FFF2-40B4-BE49-F238E27FC236}">
                <a16:creationId xmlns:a16="http://schemas.microsoft.com/office/drawing/2014/main" id="{8854C399-964A-EAF6-7960-0E392DAE6148}"/>
              </a:ext>
            </a:extLst>
          </p:cNvPr>
          <p:cNvSpPr/>
          <p:nvPr/>
        </p:nvSpPr>
        <p:spPr>
          <a:xfrm>
            <a:off x="4734557" y="4302886"/>
            <a:ext cx="294642" cy="711329"/>
          </a:xfrm>
          <a:custGeom>
            <a:avLst/>
            <a:gdLst>
              <a:gd name="connsiteX0" fmla="*/ 0 w 294642"/>
              <a:gd name="connsiteY0" fmla="*/ 294643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3 h 711329"/>
              <a:gd name="connsiteX5" fmla="*/ 0 w 294642"/>
              <a:gd name="connsiteY5" fmla="*/ 294643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3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3" name="Freeform: Shape 562">
            <a:extLst>
              <a:ext uri="{FF2B5EF4-FFF2-40B4-BE49-F238E27FC236}">
                <a16:creationId xmlns:a16="http://schemas.microsoft.com/office/drawing/2014/main" id="{ACC748A9-6001-D8AB-C62F-9373855AC0BD}"/>
              </a:ext>
            </a:extLst>
          </p:cNvPr>
          <p:cNvSpPr/>
          <p:nvPr/>
        </p:nvSpPr>
        <p:spPr>
          <a:xfrm>
            <a:off x="1594598" y="1162928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4" name="Freeform: Shape 563">
            <a:extLst>
              <a:ext uri="{FF2B5EF4-FFF2-40B4-BE49-F238E27FC236}">
                <a16:creationId xmlns:a16="http://schemas.microsoft.com/office/drawing/2014/main" id="{5AB49D51-C6B4-2728-8D9A-47696D43CF9A}"/>
              </a:ext>
            </a:extLst>
          </p:cNvPr>
          <p:cNvSpPr/>
          <p:nvPr/>
        </p:nvSpPr>
        <p:spPr>
          <a:xfrm>
            <a:off x="6746500" y="6314829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2 w 294642"/>
              <a:gd name="connsiteY1" fmla="*/ 0 h 711328"/>
              <a:gd name="connsiteX2" fmla="*/ 294642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5" name="Freeform: Shape 564">
            <a:extLst>
              <a:ext uri="{FF2B5EF4-FFF2-40B4-BE49-F238E27FC236}">
                <a16:creationId xmlns:a16="http://schemas.microsoft.com/office/drawing/2014/main" id="{AEC2571B-9281-6DD2-36FE-FF9BE351DBE5}"/>
              </a:ext>
            </a:extLst>
          </p:cNvPr>
          <p:cNvSpPr/>
          <p:nvPr/>
        </p:nvSpPr>
        <p:spPr>
          <a:xfrm>
            <a:off x="-122701" y="-554372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6" name="Freeform: Shape 565">
            <a:extLst>
              <a:ext uri="{FF2B5EF4-FFF2-40B4-BE49-F238E27FC236}">
                <a16:creationId xmlns:a16="http://schemas.microsoft.com/office/drawing/2014/main" id="{9F6B7DCB-C8D2-1A0C-0E7D-5B7E7323CE34}"/>
              </a:ext>
            </a:extLst>
          </p:cNvPr>
          <p:cNvSpPr/>
          <p:nvPr/>
        </p:nvSpPr>
        <p:spPr>
          <a:xfrm>
            <a:off x="8169158" y="7737488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2 w 294642"/>
              <a:gd name="connsiteY1" fmla="*/ 0 h 711328"/>
              <a:gd name="connsiteX2" fmla="*/ 294642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7" name="Freeform: Shape 566">
            <a:extLst>
              <a:ext uri="{FF2B5EF4-FFF2-40B4-BE49-F238E27FC236}">
                <a16:creationId xmlns:a16="http://schemas.microsoft.com/office/drawing/2014/main" id="{6C90E70E-7BBE-B77E-9BE9-0CAE4A077B73}"/>
              </a:ext>
            </a:extLst>
          </p:cNvPr>
          <p:cNvSpPr/>
          <p:nvPr/>
        </p:nvSpPr>
        <p:spPr>
          <a:xfrm>
            <a:off x="4317870" y="1874257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3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3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8" name="Freeform: Shape 567">
            <a:extLst>
              <a:ext uri="{FF2B5EF4-FFF2-40B4-BE49-F238E27FC236}">
                <a16:creationId xmlns:a16="http://schemas.microsoft.com/office/drawing/2014/main" id="{858E7AE2-4786-A2D0-03AC-C9016ABC42D0}"/>
              </a:ext>
            </a:extLst>
          </p:cNvPr>
          <p:cNvSpPr/>
          <p:nvPr/>
        </p:nvSpPr>
        <p:spPr>
          <a:xfrm>
            <a:off x="5740529" y="3296915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9" name="Freeform: Shape 568">
            <a:extLst>
              <a:ext uri="{FF2B5EF4-FFF2-40B4-BE49-F238E27FC236}">
                <a16:creationId xmlns:a16="http://schemas.microsoft.com/office/drawing/2014/main" id="{5889BCED-A685-303C-3BDE-8F269F1F3AB0}"/>
              </a:ext>
            </a:extLst>
          </p:cNvPr>
          <p:cNvSpPr/>
          <p:nvPr/>
        </p:nvSpPr>
        <p:spPr>
          <a:xfrm>
            <a:off x="2305927" y="-137685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0" name="Freeform: Shape 569">
            <a:extLst>
              <a:ext uri="{FF2B5EF4-FFF2-40B4-BE49-F238E27FC236}">
                <a16:creationId xmlns:a16="http://schemas.microsoft.com/office/drawing/2014/main" id="{113D10E1-D668-3D4C-0628-05D2C7638755}"/>
              </a:ext>
            </a:extLst>
          </p:cNvPr>
          <p:cNvSpPr/>
          <p:nvPr/>
        </p:nvSpPr>
        <p:spPr>
          <a:xfrm>
            <a:off x="7752472" y="5308858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1" name="Freeform: Shape 570">
            <a:extLst>
              <a:ext uri="{FF2B5EF4-FFF2-40B4-BE49-F238E27FC236}">
                <a16:creationId xmlns:a16="http://schemas.microsoft.com/office/drawing/2014/main" id="{01527D49-8BAF-4F83-563D-40FD61D38803}"/>
              </a:ext>
            </a:extLst>
          </p:cNvPr>
          <p:cNvSpPr/>
          <p:nvPr/>
        </p:nvSpPr>
        <p:spPr>
          <a:xfrm>
            <a:off x="9175130" y="6731516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2" name="Freeform: Shape 571">
            <a:extLst>
              <a:ext uri="{FF2B5EF4-FFF2-40B4-BE49-F238E27FC236}">
                <a16:creationId xmlns:a16="http://schemas.microsoft.com/office/drawing/2014/main" id="{F5B59DAB-3D1D-9DEC-30D9-E821D2FDA4D5}"/>
              </a:ext>
            </a:extLst>
          </p:cNvPr>
          <p:cNvSpPr/>
          <p:nvPr/>
        </p:nvSpPr>
        <p:spPr>
          <a:xfrm>
            <a:off x="5029200" y="2168899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3" name="Freeform: Shape 572">
            <a:extLst>
              <a:ext uri="{FF2B5EF4-FFF2-40B4-BE49-F238E27FC236}">
                <a16:creationId xmlns:a16="http://schemas.microsoft.com/office/drawing/2014/main" id="{0D26A488-152D-08A6-6FB5-E7F8F9A9CE71}"/>
              </a:ext>
            </a:extLst>
          </p:cNvPr>
          <p:cNvSpPr/>
          <p:nvPr/>
        </p:nvSpPr>
        <p:spPr>
          <a:xfrm>
            <a:off x="6451858" y="3591557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3 w 589284"/>
              <a:gd name="connsiteY1" fmla="*/ 0 h 589284"/>
              <a:gd name="connsiteX2" fmla="*/ 589285 w 589284"/>
              <a:gd name="connsiteY2" fmla="*/ 294642 h 589284"/>
              <a:gd name="connsiteX3" fmla="*/ 294643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3" y="0"/>
                </a:lnTo>
                <a:lnTo>
                  <a:pt x="589285" y="294642"/>
                </a:lnTo>
                <a:lnTo>
                  <a:pt x="294643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4" name="Freeform: Shape 573">
            <a:extLst>
              <a:ext uri="{FF2B5EF4-FFF2-40B4-BE49-F238E27FC236}">
                <a16:creationId xmlns:a16="http://schemas.microsoft.com/office/drawing/2014/main" id="{50DABA90-A6BB-86F3-EDC7-4F3E20920D4E}"/>
              </a:ext>
            </a:extLst>
          </p:cNvPr>
          <p:cNvSpPr/>
          <p:nvPr/>
        </p:nvSpPr>
        <p:spPr>
          <a:xfrm>
            <a:off x="3606541" y="1579614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5" name="Freeform: Shape 574">
            <a:extLst>
              <a:ext uri="{FF2B5EF4-FFF2-40B4-BE49-F238E27FC236}">
                <a16:creationId xmlns:a16="http://schemas.microsoft.com/office/drawing/2014/main" id="{6BA48082-7AA1-D104-820F-2EE749D2444B}"/>
              </a:ext>
            </a:extLst>
          </p:cNvPr>
          <p:cNvSpPr/>
          <p:nvPr/>
        </p:nvSpPr>
        <p:spPr>
          <a:xfrm>
            <a:off x="7457829" y="5014216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6" name="Freeform: Shape 575">
            <a:extLst>
              <a:ext uri="{FF2B5EF4-FFF2-40B4-BE49-F238E27FC236}">
                <a16:creationId xmlns:a16="http://schemas.microsoft.com/office/drawing/2014/main" id="{DC92A8AD-7712-D396-361B-99558E3F1550}"/>
              </a:ext>
            </a:extLst>
          </p:cNvPr>
          <p:cNvSpPr/>
          <p:nvPr/>
        </p:nvSpPr>
        <p:spPr>
          <a:xfrm>
            <a:off x="3017257" y="156956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7" name="Freeform: Shape 576">
            <a:extLst>
              <a:ext uri="{FF2B5EF4-FFF2-40B4-BE49-F238E27FC236}">
                <a16:creationId xmlns:a16="http://schemas.microsoft.com/office/drawing/2014/main" id="{F635F30F-7EA4-AE4A-170D-DC85D22F8382}"/>
              </a:ext>
            </a:extLst>
          </p:cNvPr>
          <p:cNvSpPr/>
          <p:nvPr/>
        </p:nvSpPr>
        <p:spPr>
          <a:xfrm>
            <a:off x="8463801" y="5603500"/>
            <a:ext cx="589285" cy="589284"/>
          </a:xfrm>
          <a:custGeom>
            <a:avLst/>
            <a:gdLst>
              <a:gd name="connsiteX0" fmla="*/ 0 w 589285"/>
              <a:gd name="connsiteY0" fmla="*/ 294643 h 589284"/>
              <a:gd name="connsiteX1" fmla="*/ 294642 w 589285"/>
              <a:gd name="connsiteY1" fmla="*/ 0 h 589284"/>
              <a:gd name="connsiteX2" fmla="*/ 589285 w 589285"/>
              <a:gd name="connsiteY2" fmla="*/ 294643 h 589284"/>
              <a:gd name="connsiteX3" fmla="*/ 294642 w 589285"/>
              <a:gd name="connsiteY3" fmla="*/ 589285 h 589284"/>
              <a:gd name="connsiteX4" fmla="*/ 0 w 589285"/>
              <a:gd name="connsiteY4" fmla="*/ 294643 h 589284"/>
              <a:gd name="connsiteX5" fmla="*/ 0 w 589285"/>
              <a:gd name="connsiteY5" fmla="*/ 294643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5" h="589284">
                <a:moveTo>
                  <a:pt x="0" y="294643"/>
                </a:moveTo>
                <a:lnTo>
                  <a:pt x="294642" y="0"/>
                </a:lnTo>
                <a:lnTo>
                  <a:pt x="589285" y="294643"/>
                </a:lnTo>
                <a:lnTo>
                  <a:pt x="294642" y="589285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8" name="Freeform: Shape 577">
            <a:extLst>
              <a:ext uri="{FF2B5EF4-FFF2-40B4-BE49-F238E27FC236}">
                <a16:creationId xmlns:a16="http://schemas.microsoft.com/office/drawing/2014/main" id="{05E6BFD0-6596-FA2A-55B6-9D4BE90A74A3}"/>
              </a:ext>
            </a:extLst>
          </p:cNvPr>
          <p:cNvSpPr/>
          <p:nvPr/>
        </p:nvSpPr>
        <p:spPr>
          <a:xfrm>
            <a:off x="1594598" y="-1265701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9" name="Freeform: Shape 578">
            <a:extLst>
              <a:ext uri="{FF2B5EF4-FFF2-40B4-BE49-F238E27FC236}">
                <a16:creationId xmlns:a16="http://schemas.microsoft.com/office/drawing/2014/main" id="{EAD9A744-D0B6-C10F-9EA5-AE71D7F7A748}"/>
              </a:ext>
            </a:extLst>
          </p:cNvPr>
          <p:cNvSpPr/>
          <p:nvPr/>
        </p:nvSpPr>
        <p:spPr>
          <a:xfrm>
            <a:off x="9886459" y="7026158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0" name="Freeform: Shape 579">
            <a:extLst>
              <a:ext uri="{FF2B5EF4-FFF2-40B4-BE49-F238E27FC236}">
                <a16:creationId xmlns:a16="http://schemas.microsoft.com/office/drawing/2014/main" id="{B0FDE113-5312-DA48-8F3B-01E89ED0F2F9}"/>
              </a:ext>
            </a:extLst>
          </p:cNvPr>
          <p:cNvSpPr/>
          <p:nvPr/>
        </p:nvSpPr>
        <p:spPr>
          <a:xfrm>
            <a:off x="5323842" y="2880228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1" name="Freeform: Shape 580">
            <a:extLst>
              <a:ext uri="{FF2B5EF4-FFF2-40B4-BE49-F238E27FC236}">
                <a16:creationId xmlns:a16="http://schemas.microsoft.com/office/drawing/2014/main" id="{64D1CA0E-ACF1-01CC-E73C-8AAC262B4B77}"/>
              </a:ext>
            </a:extLst>
          </p:cNvPr>
          <p:cNvSpPr/>
          <p:nvPr/>
        </p:nvSpPr>
        <p:spPr>
          <a:xfrm>
            <a:off x="6746500" y="4302886"/>
            <a:ext cx="294642" cy="711329"/>
          </a:xfrm>
          <a:custGeom>
            <a:avLst/>
            <a:gdLst>
              <a:gd name="connsiteX0" fmla="*/ 0 w 294642"/>
              <a:gd name="connsiteY0" fmla="*/ 294643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3 h 711329"/>
              <a:gd name="connsiteX5" fmla="*/ 0 w 294642"/>
              <a:gd name="connsiteY5" fmla="*/ 294643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3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2" name="Freeform: Shape 581">
            <a:extLst>
              <a:ext uri="{FF2B5EF4-FFF2-40B4-BE49-F238E27FC236}">
                <a16:creationId xmlns:a16="http://schemas.microsoft.com/office/drawing/2014/main" id="{613FB052-30BE-EC96-2B11-4135AD7682E9}"/>
              </a:ext>
            </a:extLst>
          </p:cNvPr>
          <p:cNvSpPr/>
          <p:nvPr/>
        </p:nvSpPr>
        <p:spPr>
          <a:xfrm>
            <a:off x="3606541" y="1162928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3" name="Freeform: Shape 582">
            <a:extLst>
              <a:ext uri="{FF2B5EF4-FFF2-40B4-BE49-F238E27FC236}">
                <a16:creationId xmlns:a16="http://schemas.microsoft.com/office/drawing/2014/main" id="{AB11BDF9-78FF-4E43-245D-E745DFE8B75C}"/>
              </a:ext>
            </a:extLst>
          </p:cNvPr>
          <p:cNvSpPr/>
          <p:nvPr/>
        </p:nvSpPr>
        <p:spPr>
          <a:xfrm>
            <a:off x="8758443" y="6314829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3 w 294642"/>
              <a:gd name="connsiteY1" fmla="*/ 0 h 711328"/>
              <a:gd name="connsiteX2" fmla="*/ 294643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3" y="0"/>
                </a:lnTo>
                <a:lnTo>
                  <a:pt x="294643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4" name="Freeform: Shape 583">
            <a:extLst>
              <a:ext uri="{FF2B5EF4-FFF2-40B4-BE49-F238E27FC236}">
                <a16:creationId xmlns:a16="http://schemas.microsoft.com/office/drawing/2014/main" id="{8F80DCD4-F48D-3B58-4AC4-1466D2959F54}"/>
              </a:ext>
            </a:extLst>
          </p:cNvPr>
          <p:cNvSpPr/>
          <p:nvPr/>
        </p:nvSpPr>
        <p:spPr>
          <a:xfrm>
            <a:off x="1889240" y="-554372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5" name="Freeform: Shape 584">
            <a:extLst>
              <a:ext uri="{FF2B5EF4-FFF2-40B4-BE49-F238E27FC236}">
                <a16:creationId xmlns:a16="http://schemas.microsoft.com/office/drawing/2014/main" id="{AEA59EF0-D021-9614-BF0D-8CFDA1406C0C}"/>
              </a:ext>
            </a:extLst>
          </p:cNvPr>
          <p:cNvSpPr/>
          <p:nvPr/>
        </p:nvSpPr>
        <p:spPr>
          <a:xfrm>
            <a:off x="4317870" y="6731516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3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3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6" name="Freeform: Shape 585">
            <a:extLst>
              <a:ext uri="{FF2B5EF4-FFF2-40B4-BE49-F238E27FC236}">
                <a16:creationId xmlns:a16="http://schemas.microsoft.com/office/drawing/2014/main" id="{1053374E-6F4D-E437-D2CD-277602B807CA}"/>
              </a:ext>
            </a:extLst>
          </p:cNvPr>
          <p:cNvSpPr/>
          <p:nvPr/>
        </p:nvSpPr>
        <p:spPr>
          <a:xfrm>
            <a:off x="5740529" y="8154175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7" name="Freeform: Shape 586">
            <a:extLst>
              <a:ext uri="{FF2B5EF4-FFF2-40B4-BE49-F238E27FC236}">
                <a16:creationId xmlns:a16="http://schemas.microsoft.com/office/drawing/2014/main" id="{6E87AA50-8916-6404-900D-7AB46B7218ED}"/>
              </a:ext>
            </a:extLst>
          </p:cNvPr>
          <p:cNvSpPr/>
          <p:nvPr/>
        </p:nvSpPr>
        <p:spPr>
          <a:xfrm>
            <a:off x="2305927" y="4719574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8" name="Freeform: Shape 587">
            <a:extLst>
              <a:ext uri="{FF2B5EF4-FFF2-40B4-BE49-F238E27FC236}">
                <a16:creationId xmlns:a16="http://schemas.microsoft.com/office/drawing/2014/main" id="{DBD0B192-2824-325A-1CFD-9B45BE886044}"/>
              </a:ext>
            </a:extLst>
          </p:cNvPr>
          <p:cNvSpPr/>
          <p:nvPr/>
        </p:nvSpPr>
        <p:spPr>
          <a:xfrm>
            <a:off x="883269" y="3296915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9" name="Freeform: Shape 588">
            <a:extLst>
              <a:ext uri="{FF2B5EF4-FFF2-40B4-BE49-F238E27FC236}">
                <a16:creationId xmlns:a16="http://schemas.microsoft.com/office/drawing/2014/main" id="{9696B155-F92E-A9D7-F06D-C6C64C46973E}"/>
              </a:ext>
            </a:extLst>
          </p:cNvPr>
          <p:cNvSpPr/>
          <p:nvPr/>
        </p:nvSpPr>
        <p:spPr>
          <a:xfrm>
            <a:off x="-539389" y="1874257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0" name="Freeform: Shape 589">
            <a:extLst>
              <a:ext uri="{FF2B5EF4-FFF2-40B4-BE49-F238E27FC236}">
                <a16:creationId xmlns:a16="http://schemas.microsoft.com/office/drawing/2014/main" id="{39D9A2FB-63BF-69EE-AB5E-1688153B981D}"/>
              </a:ext>
            </a:extLst>
          </p:cNvPr>
          <p:cNvSpPr/>
          <p:nvPr/>
        </p:nvSpPr>
        <p:spPr>
          <a:xfrm>
            <a:off x="3017257" y="5014216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1" name="Freeform: Shape 590">
            <a:extLst>
              <a:ext uri="{FF2B5EF4-FFF2-40B4-BE49-F238E27FC236}">
                <a16:creationId xmlns:a16="http://schemas.microsoft.com/office/drawing/2014/main" id="{8264C760-ADC2-04F7-0FA0-A41E5A637E89}"/>
              </a:ext>
            </a:extLst>
          </p:cNvPr>
          <p:cNvSpPr/>
          <p:nvPr/>
        </p:nvSpPr>
        <p:spPr>
          <a:xfrm>
            <a:off x="3606541" y="5603500"/>
            <a:ext cx="589284" cy="589284"/>
          </a:xfrm>
          <a:custGeom>
            <a:avLst/>
            <a:gdLst>
              <a:gd name="connsiteX0" fmla="*/ 0 w 589284"/>
              <a:gd name="connsiteY0" fmla="*/ 294643 h 589284"/>
              <a:gd name="connsiteX1" fmla="*/ 294642 w 589284"/>
              <a:gd name="connsiteY1" fmla="*/ 0 h 589284"/>
              <a:gd name="connsiteX2" fmla="*/ 589284 w 589284"/>
              <a:gd name="connsiteY2" fmla="*/ 294643 h 589284"/>
              <a:gd name="connsiteX3" fmla="*/ 294642 w 589284"/>
              <a:gd name="connsiteY3" fmla="*/ 589285 h 589284"/>
              <a:gd name="connsiteX4" fmla="*/ 0 w 589284"/>
              <a:gd name="connsiteY4" fmla="*/ 294643 h 589284"/>
              <a:gd name="connsiteX5" fmla="*/ 0 w 589284"/>
              <a:gd name="connsiteY5" fmla="*/ 294643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3"/>
                </a:moveTo>
                <a:lnTo>
                  <a:pt x="294642" y="0"/>
                </a:lnTo>
                <a:lnTo>
                  <a:pt x="589284" y="294643"/>
                </a:lnTo>
                <a:lnTo>
                  <a:pt x="294642" y="589285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2" name="Freeform: Shape 591">
            <a:extLst>
              <a:ext uri="{FF2B5EF4-FFF2-40B4-BE49-F238E27FC236}">
                <a16:creationId xmlns:a16="http://schemas.microsoft.com/office/drawing/2014/main" id="{D7AF436C-FDB8-169F-F53D-BDA4803F888A}"/>
              </a:ext>
            </a:extLst>
          </p:cNvPr>
          <p:cNvSpPr/>
          <p:nvPr/>
        </p:nvSpPr>
        <p:spPr>
          <a:xfrm>
            <a:off x="1594598" y="3591557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3" name="Freeform: Shape 592">
            <a:extLst>
              <a:ext uri="{FF2B5EF4-FFF2-40B4-BE49-F238E27FC236}">
                <a16:creationId xmlns:a16="http://schemas.microsoft.com/office/drawing/2014/main" id="{50F5551F-4AF5-C9E3-AAE2-6778F3200A22}"/>
              </a:ext>
            </a:extLst>
          </p:cNvPr>
          <p:cNvSpPr/>
          <p:nvPr/>
        </p:nvSpPr>
        <p:spPr>
          <a:xfrm>
            <a:off x="5029200" y="7026158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4" name="Freeform: Shape 593">
            <a:extLst>
              <a:ext uri="{FF2B5EF4-FFF2-40B4-BE49-F238E27FC236}">
                <a16:creationId xmlns:a16="http://schemas.microsoft.com/office/drawing/2014/main" id="{966C451D-056A-0404-0B6E-7BB8EDA42061}"/>
              </a:ext>
            </a:extLst>
          </p:cNvPr>
          <p:cNvSpPr/>
          <p:nvPr/>
        </p:nvSpPr>
        <p:spPr>
          <a:xfrm>
            <a:off x="171940" y="2168899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5" name="Freeform: Shape 594">
            <a:extLst>
              <a:ext uri="{FF2B5EF4-FFF2-40B4-BE49-F238E27FC236}">
                <a16:creationId xmlns:a16="http://schemas.microsoft.com/office/drawing/2014/main" id="{FCD4C490-6B8E-5D7D-D193-EF6DFA762FD8}"/>
              </a:ext>
            </a:extLst>
          </p:cNvPr>
          <p:cNvSpPr/>
          <p:nvPr/>
        </p:nvSpPr>
        <p:spPr>
          <a:xfrm>
            <a:off x="6451858" y="8448817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3 w 589284"/>
              <a:gd name="connsiteY1" fmla="*/ 0 h 589284"/>
              <a:gd name="connsiteX2" fmla="*/ 589285 w 589284"/>
              <a:gd name="connsiteY2" fmla="*/ 294642 h 589284"/>
              <a:gd name="connsiteX3" fmla="*/ 294643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3" y="0"/>
                </a:lnTo>
                <a:lnTo>
                  <a:pt x="589285" y="294642"/>
                </a:lnTo>
                <a:lnTo>
                  <a:pt x="294643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6" name="Freeform: Shape 595">
            <a:extLst>
              <a:ext uri="{FF2B5EF4-FFF2-40B4-BE49-F238E27FC236}">
                <a16:creationId xmlns:a16="http://schemas.microsoft.com/office/drawing/2014/main" id="{B312BDF9-A9A6-79F1-1EF9-EF06629716E3}"/>
              </a:ext>
            </a:extLst>
          </p:cNvPr>
          <p:cNvSpPr/>
          <p:nvPr/>
        </p:nvSpPr>
        <p:spPr>
          <a:xfrm>
            <a:off x="-834031" y="1579614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7" name="Freeform: Shape 596">
            <a:extLst>
              <a:ext uri="{FF2B5EF4-FFF2-40B4-BE49-F238E27FC236}">
                <a16:creationId xmlns:a16="http://schemas.microsoft.com/office/drawing/2014/main" id="{10903CD0-F55B-E45D-78F3-CDFADD25725B}"/>
              </a:ext>
            </a:extLst>
          </p:cNvPr>
          <p:cNvSpPr/>
          <p:nvPr/>
        </p:nvSpPr>
        <p:spPr>
          <a:xfrm>
            <a:off x="883269" y="2880228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8" name="Freeform: Shape 597">
            <a:extLst>
              <a:ext uri="{FF2B5EF4-FFF2-40B4-BE49-F238E27FC236}">
                <a16:creationId xmlns:a16="http://schemas.microsoft.com/office/drawing/2014/main" id="{FEE76F31-699E-EA60-121A-82BC728F2BA5}"/>
              </a:ext>
            </a:extLst>
          </p:cNvPr>
          <p:cNvSpPr/>
          <p:nvPr/>
        </p:nvSpPr>
        <p:spPr>
          <a:xfrm>
            <a:off x="2305927" y="4302886"/>
            <a:ext cx="294642" cy="711329"/>
          </a:xfrm>
          <a:custGeom>
            <a:avLst/>
            <a:gdLst>
              <a:gd name="connsiteX0" fmla="*/ 0 w 294642"/>
              <a:gd name="connsiteY0" fmla="*/ 294643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3 h 711329"/>
              <a:gd name="connsiteX5" fmla="*/ 0 w 294642"/>
              <a:gd name="connsiteY5" fmla="*/ 294643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3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9" name="Freeform: Shape 598">
            <a:extLst>
              <a:ext uri="{FF2B5EF4-FFF2-40B4-BE49-F238E27FC236}">
                <a16:creationId xmlns:a16="http://schemas.microsoft.com/office/drawing/2014/main" id="{6D02973A-430C-DACE-BA3F-55237FD46EFB}"/>
              </a:ext>
            </a:extLst>
          </p:cNvPr>
          <p:cNvSpPr/>
          <p:nvPr/>
        </p:nvSpPr>
        <p:spPr>
          <a:xfrm>
            <a:off x="-834031" y="1162928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0" name="Freeform: Shape 599">
            <a:extLst>
              <a:ext uri="{FF2B5EF4-FFF2-40B4-BE49-F238E27FC236}">
                <a16:creationId xmlns:a16="http://schemas.microsoft.com/office/drawing/2014/main" id="{768874F4-85B4-CDA4-DE46-CCD1EF923E3C}"/>
              </a:ext>
            </a:extLst>
          </p:cNvPr>
          <p:cNvSpPr/>
          <p:nvPr/>
        </p:nvSpPr>
        <p:spPr>
          <a:xfrm>
            <a:off x="4317870" y="6314829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3 w 294642"/>
              <a:gd name="connsiteY1" fmla="*/ 0 h 711328"/>
              <a:gd name="connsiteX2" fmla="*/ 294643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3" y="0"/>
                </a:lnTo>
                <a:lnTo>
                  <a:pt x="294643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1" name="Freeform: Shape 600">
            <a:extLst>
              <a:ext uri="{FF2B5EF4-FFF2-40B4-BE49-F238E27FC236}">
                <a16:creationId xmlns:a16="http://schemas.microsoft.com/office/drawing/2014/main" id="{34A5D998-FDA0-6B61-B71B-245AD1CEF8CC}"/>
              </a:ext>
            </a:extLst>
          </p:cNvPr>
          <p:cNvSpPr/>
          <p:nvPr/>
        </p:nvSpPr>
        <p:spPr>
          <a:xfrm>
            <a:off x="5740529" y="7737488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2 w 294642"/>
              <a:gd name="connsiteY1" fmla="*/ 0 h 711328"/>
              <a:gd name="connsiteX2" fmla="*/ 294642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2" name="Freeform: Shape 601">
            <a:extLst>
              <a:ext uri="{FF2B5EF4-FFF2-40B4-BE49-F238E27FC236}">
                <a16:creationId xmlns:a16="http://schemas.microsoft.com/office/drawing/2014/main" id="{18AECB55-EA29-2343-F66D-DA8CEFBF22C2}"/>
              </a:ext>
            </a:extLst>
          </p:cNvPr>
          <p:cNvSpPr/>
          <p:nvPr/>
        </p:nvSpPr>
        <p:spPr>
          <a:xfrm>
            <a:off x="4317870" y="-971059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3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3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3" name="Freeform: Shape 602">
            <a:extLst>
              <a:ext uri="{FF2B5EF4-FFF2-40B4-BE49-F238E27FC236}">
                <a16:creationId xmlns:a16="http://schemas.microsoft.com/office/drawing/2014/main" id="{D119CBA5-F4DB-1635-AD03-A10ACC89CACC}"/>
              </a:ext>
            </a:extLst>
          </p:cNvPr>
          <p:cNvSpPr/>
          <p:nvPr/>
        </p:nvSpPr>
        <p:spPr>
          <a:xfrm>
            <a:off x="5740529" y="451598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4" name="Freeform: Shape 603">
            <a:extLst>
              <a:ext uri="{FF2B5EF4-FFF2-40B4-BE49-F238E27FC236}">
                <a16:creationId xmlns:a16="http://schemas.microsoft.com/office/drawing/2014/main" id="{8474207B-4A53-9B22-93A1-04762801AA96}"/>
              </a:ext>
            </a:extLst>
          </p:cNvPr>
          <p:cNvSpPr/>
          <p:nvPr/>
        </p:nvSpPr>
        <p:spPr>
          <a:xfrm>
            <a:off x="7752472" y="2463541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5" name="Freeform: Shape 604">
            <a:extLst>
              <a:ext uri="{FF2B5EF4-FFF2-40B4-BE49-F238E27FC236}">
                <a16:creationId xmlns:a16="http://schemas.microsoft.com/office/drawing/2014/main" id="{B2F5910E-B09B-9DD7-2D1E-D54D5F1BF0D6}"/>
              </a:ext>
            </a:extLst>
          </p:cNvPr>
          <p:cNvSpPr/>
          <p:nvPr/>
        </p:nvSpPr>
        <p:spPr>
          <a:xfrm>
            <a:off x="9175130" y="3886200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6" name="Freeform: Shape 605">
            <a:extLst>
              <a:ext uri="{FF2B5EF4-FFF2-40B4-BE49-F238E27FC236}">
                <a16:creationId xmlns:a16="http://schemas.microsoft.com/office/drawing/2014/main" id="{E5A1BC02-2713-6B77-83AE-55E4B772BA46}"/>
              </a:ext>
            </a:extLst>
          </p:cNvPr>
          <p:cNvSpPr/>
          <p:nvPr/>
        </p:nvSpPr>
        <p:spPr>
          <a:xfrm>
            <a:off x="10892430" y="5603500"/>
            <a:ext cx="711329" cy="294642"/>
          </a:xfrm>
          <a:custGeom>
            <a:avLst/>
            <a:gdLst>
              <a:gd name="connsiteX0" fmla="*/ 0 w 711329"/>
              <a:gd name="connsiteY0" fmla="*/ 294643 h 294642"/>
              <a:gd name="connsiteX1" fmla="*/ 294642 w 711329"/>
              <a:gd name="connsiteY1" fmla="*/ 0 h 294642"/>
              <a:gd name="connsiteX2" fmla="*/ 711330 w 711329"/>
              <a:gd name="connsiteY2" fmla="*/ 0 h 294642"/>
              <a:gd name="connsiteX3" fmla="*/ 416688 w 711329"/>
              <a:gd name="connsiteY3" fmla="*/ 294643 h 294642"/>
              <a:gd name="connsiteX4" fmla="*/ 0 w 711329"/>
              <a:gd name="connsiteY4" fmla="*/ 294643 h 294642"/>
              <a:gd name="connsiteX5" fmla="*/ 0 w 711329"/>
              <a:gd name="connsiteY5" fmla="*/ 294643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3"/>
                </a:moveTo>
                <a:lnTo>
                  <a:pt x="294642" y="0"/>
                </a:lnTo>
                <a:lnTo>
                  <a:pt x="711330" y="0"/>
                </a:lnTo>
                <a:lnTo>
                  <a:pt x="416688" y="294643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7" name="Freeform: Shape 606">
            <a:extLst>
              <a:ext uri="{FF2B5EF4-FFF2-40B4-BE49-F238E27FC236}">
                <a16:creationId xmlns:a16="http://schemas.microsoft.com/office/drawing/2014/main" id="{00E24E12-81B7-E6AB-D292-BE24B10A6453}"/>
              </a:ext>
            </a:extLst>
          </p:cNvPr>
          <p:cNvSpPr/>
          <p:nvPr/>
        </p:nvSpPr>
        <p:spPr>
          <a:xfrm>
            <a:off x="6451858" y="1579614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3 w 589284"/>
              <a:gd name="connsiteY1" fmla="*/ 0 h 589284"/>
              <a:gd name="connsiteX2" fmla="*/ 589285 w 589284"/>
              <a:gd name="connsiteY2" fmla="*/ 294642 h 589284"/>
              <a:gd name="connsiteX3" fmla="*/ 294643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3" y="0"/>
                </a:lnTo>
                <a:lnTo>
                  <a:pt x="589285" y="294642"/>
                </a:lnTo>
                <a:lnTo>
                  <a:pt x="294643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8" name="Freeform: Shape 607">
            <a:extLst>
              <a:ext uri="{FF2B5EF4-FFF2-40B4-BE49-F238E27FC236}">
                <a16:creationId xmlns:a16="http://schemas.microsoft.com/office/drawing/2014/main" id="{4A8ECB91-762B-666D-34B7-2C08F81D99D6}"/>
              </a:ext>
            </a:extLst>
          </p:cNvPr>
          <p:cNvSpPr/>
          <p:nvPr/>
        </p:nvSpPr>
        <p:spPr>
          <a:xfrm>
            <a:off x="7457829" y="2168899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9" name="Freeform: Shape 608">
            <a:extLst>
              <a:ext uri="{FF2B5EF4-FFF2-40B4-BE49-F238E27FC236}">
                <a16:creationId xmlns:a16="http://schemas.microsoft.com/office/drawing/2014/main" id="{8FB8EA24-366A-C7B9-EF24-035A9941CB7E}"/>
              </a:ext>
            </a:extLst>
          </p:cNvPr>
          <p:cNvSpPr/>
          <p:nvPr/>
        </p:nvSpPr>
        <p:spPr>
          <a:xfrm>
            <a:off x="5029200" y="156956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0" name="Freeform: Shape 609">
            <a:extLst>
              <a:ext uri="{FF2B5EF4-FFF2-40B4-BE49-F238E27FC236}">
                <a16:creationId xmlns:a16="http://schemas.microsoft.com/office/drawing/2014/main" id="{105F9B4A-23CE-8105-4C74-B4D52505B263}"/>
              </a:ext>
            </a:extLst>
          </p:cNvPr>
          <p:cNvSpPr/>
          <p:nvPr/>
        </p:nvSpPr>
        <p:spPr>
          <a:xfrm>
            <a:off x="8463801" y="3591557"/>
            <a:ext cx="589285" cy="589284"/>
          </a:xfrm>
          <a:custGeom>
            <a:avLst/>
            <a:gdLst>
              <a:gd name="connsiteX0" fmla="*/ 0 w 589285"/>
              <a:gd name="connsiteY0" fmla="*/ 294642 h 589284"/>
              <a:gd name="connsiteX1" fmla="*/ 294642 w 589285"/>
              <a:gd name="connsiteY1" fmla="*/ 0 h 589284"/>
              <a:gd name="connsiteX2" fmla="*/ 589285 w 589285"/>
              <a:gd name="connsiteY2" fmla="*/ 294642 h 589284"/>
              <a:gd name="connsiteX3" fmla="*/ 294642 w 589285"/>
              <a:gd name="connsiteY3" fmla="*/ 589284 h 589284"/>
              <a:gd name="connsiteX4" fmla="*/ 0 w 589285"/>
              <a:gd name="connsiteY4" fmla="*/ 294642 h 589284"/>
              <a:gd name="connsiteX5" fmla="*/ 0 w 589285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5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1" name="Freeform: Shape 610">
            <a:extLst>
              <a:ext uri="{FF2B5EF4-FFF2-40B4-BE49-F238E27FC236}">
                <a16:creationId xmlns:a16="http://schemas.microsoft.com/office/drawing/2014/main" id="{A75C0427-42F5-65BB-1EDF-01797F4D6647}"/>
              </a:ext>
            </a:extLst>
          </p:cNvPr>
          <p:cNvSpPr/>
          <p:nvPr/>
        </p:nvSpPr>
        <p:spPr>
          <a:xfrm>
            <a:off x="3606541" y="-1265701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2" name="Freeform: Shape 611">
            <a:extLst>
              <a:ext uri="{FF2B5EF4-FFF2-40B4-BE49-F238E27FC236}">
                <a16:creationId xmlns:a16="http://schemas.microsoft.com/office/drawing/2014/main" id="{FEBB048A-94CF-375C-D633-D053B3F9D436}"/>
              </a:ext>
            </a:extLst>
          </p:cNvPr>
          <p:cNvSpPr/>
          <p:nvPr/>
        </p:nvSpPr>
        <p:spPr>
          <a:xfrm>
            <a:off x="9886459" y="5014216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3" name="Freeform: Shape 612">
            <a:extLst>
              <a:ext uri="{FF2B5EF4-FFF2-40B4-BE49-F238E27FC236}">
                <a16:creationId xmlns:a16="http://schemas.microsoft.com/office/drawing/2014/main" id="{3C31C87A-D2D1-5E74-6D20-AA6D318ADFDF}"/>
              </a:ext>
            </a:extLst>
          </p:cNvPr>
          <p:cNvSpPr/>
          <p:nvPr/>
        </p:nvSpPr>
        <p:spPr>
          <a:xfrm>
            <a:off x="11309118" y="5603500"/>
            <a:ext cx="589284" cy="589284"/>
          </a:xfrm>
          <a:custGeom>
            <a:avLst/>
            <a:gdLst>
              <a:gd name="connsiteX0" fmla="*/ 0 w 589284"/>
              <a:gd name="connsiteY0" fmla="*/ 294643 h 589284"/>
              <a:gd name="connsiteX1" fmla="*/ 294642 w 589284"/>
              <a:gd name="connsiteY1" fmla="*/ 0 h 589284"/>
              <a:gd name="connsiteX2" fmla="*/ 589284 w 589284"/>
              <a:gd name="connsiteY2" fmla="*/ 294643 h 589284"/>
              <a:gd name="connsiteX3" fmla="*/ 294642 w 589284"/>
              <a:gd name="connsiteY3" fmla="*/ 589285 h 589284"/>
              <a:gd name="connsiteX4" fmla="*/ 0 w 589284"/>
              <a:gd name="connsiteY4" fmla="*/ 294643 h 589284"/>
              <a:gd name="connsiteX5" fmla="*/ 0 w 589284"/>
              <a:gd name="connsiteY5" fmla="*/ 294643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3"/>
                </a:moveTo>
                <a:lnTo>
                  <a:pt x="294642" y="0"/>
                </a:lnTo>
                <a:lnTo>
                  <a:pt x="589284" y="294643"/>
                </a:lnTo>
                <a:lnTo>
                  <a:pt x="294642" y="589285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4" name="Freeform: Shape 613">
            <a:extLst>
              <a:ext uri="{FF2B5EF4-FFF2-40B4-BE49-F238E27FC236}">
                <a16:creationId xmlns:a16="http://schemas.microsoft.com/office/drawing/2014/main" id="{7B30BA52-6392-0A52-20EE-8B43D794907F}"/>
              </a:ext>
            </a:extLst>
          </p:cNvPr>
          <p:cNvSpPr/>
          <p:nvPr/>
        </p:nvSpPr>
        <p:spPr>
          <a:xfrm>
            <a:off x="8169158" y="2880228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5" name="Freeform: Shape 614">
            <a:extLst>
              <a:ext uri="{FF2B5EF4-FFF2-40B4-BE49-F238E27FC236}">
                <a16:creationId xmlns:a16="http://schemas.microsoft.com/office/drawing/2014/main" id="{7C7608EA-E84A-13E6-5CE0-60A6106DC924}"/>
              </a:ext>
            </a:extLst>
          </p:cNvPr>
          <p:cNvSpPr/>
          <p:nvPr/>
        </p:nvSpPr>
        <p:spPr>
          <a:xfrm>
            <a:off x="9591817" y="4302886"/>
            <a:ext cx="294642" cy="711329"/>
          </a:xfrm>
          <a:custGeom>
            <a:avLst/>
            <a:gdLst>
              <a:gd name="connsiteX0" fmla="*/ 0 w 294642"/>
              <a:gd name="connsiteY0" fmla="*/ 294643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3 h 711329"/>
              <a:gd name="connsiteX5" fmla="*/ 0 w 294642"/>
              <a:gd name="connsiteY5" fmla="*/ 294643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3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6" name="Freeform: Shape 615">
            <a:extLst>
              <a:ext uri="{FF2B5EF4-FFF2-40B4-BE49-F238E27FC236}">
                <a16:creationId xmlns:a16="http://schemas.microsoft.com/office/drawing/2014/main" id="{27FF8ABC-B12A-A2C2-0B04-C73EE6671186}"/>
              </a:ext>
            </a:extLst>
          </p:cNvPr>
          <p:cNvSpPr/>
          <p:nvPr/>
        </p:nvSpPr>
        <p:spPr>
          <a:xfrm>
            <a:off x="6451858" y="1162928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3 w 294642"/>
              <a:gd name="connsiteY1" fmla="*/ 0 h 711329"/>
              <a:gd name="connsiteX2" fmla="*/ 294643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3" y="0"/>
                </a:lnTo>
                <a:lnTo>
                  <a:pt x="294643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7" name="Freeform: Shape 616">
            <a:extLst>
              <a:ext uri="{FF2B5EF4-FFF2-40B4-BE49-F238E27FC236}">
                <a16:creationId xmlns:a16="http://schemas.microsoft.com/office/drawing/2014/main" id="{6E3A714E-5B7D-E484-C00B-CD92E21530CE}"/>
              </a:ext>
            </a:extLst>
          </p:cNvPr>
          <p:cNvSpPr/>
          <p:nvPr/>
        </p:nvSpPr>
        <p:spPr>
          <a:xfrm>
            <a:off x="4734557" y="-554372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8" name="Freeform: Shape 617">
            <a:extLst>
              <a:ext uri="{FF2B5EF4-FFF2-40B4-BE49-F238E27FC236}">
                <a16:creationId xmlns:a16="http://schemas.microsoft.com/office/drawing/2014/main" id="{EE56799F-B5E4-53BB-F01F-A48E2E1BF320}"/>
              </a:ext>
            </a:extLst>
          </p:cNvPr>
          <p:cNvSpPr/>
          <p:nvPr/>
        </p:nvSpPr>
        <p:spPr>
          <a:xfrm>
            <a:off x="4317870" y="8743459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3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3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9" name="Freeform: Shape 618">
            <a:extLst>
              <a:ext uri="{FF2B5EF4-FFF2-40B4-BE49-F238E27FC236}">
                <a16:creationId xmlns:a16="http://schemas.microsoft.com/office/drawing/2014/main" id="{AADE2BDC-82CA-BAC5-16DC-1A77B7E5C61E}"/>
              </a:ext>
            </a:extLst>
          </p:cNvPr>
          <p:cNvSpPr/>
          <p:nvPr/>
        </p:nvSpPr>
        <p:spPr>
          <a:xfrm>
            <a:off x="2305927" y="6731516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0" name="Freeform: Shape 619">
            <a:extLst>
              <a:ext uri="{FF2B5EF4-FFF2-40B4-BE49-F238E27FC236}">
                <a16:creationId xmlns:a16="http://schemas.microsoft.com/office/drawing/2014/main" id="{B80094D3-29DF-F821-E13A-F0E7AD0ED151}"/>
              </a:ext>
            </a:extLst>
          </p:cNvPr>
          <p:cNvSpPr/>
          <p:nvPr/>
        </p:nvSpPr>
        <p:spPr>
          <a:xfrm>
            <a:off x="883269" y="5308858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1" name="Freeform: Shape 620">
            <a:extLst>
              <a:ext uri="{FF2B5EF4-FFF2-40B4-BE49-F238E27FC236}">
                <a16:creationId xmlns:a16="http://schemas.microsoft.com/office/drawing/2014/main" id="{76C4B6B4-1D1E-07FC-DBB4-63E8CB6FA75B}"/>
              </a:ext>
            </a:extLst>
          </p:cNvPr>
          <p:cNvSpPr/>
          <p:nvPr/>
        </p:nvSpPr>
        <p:spPr>
          <a:xfrm>
            <a:off x="-539389" y="3886200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2" name="Freeform: Shape 621">
            <a:extLst>
              <a:ext uri="{FF2B5EF4-FFF2-40B4-BE49-F238E27FC236}">
                <a16:creationId xmlns:a16="http://schemas.microsoft.com/office/drawing/2014/main" id="{3643ABEC-C153-389A-ABEA-11F70089B0C4}"/>
              </a:ext>
            </a:extLst>
          </p:cNvPr>
          <p:cNvSpPr/>
          <p:nvPr/>
        </p:nvSpPr>
        <p:spPr>
          <a:xfrm>
            <a:off x="1594598" y="5603500"/>
            <a:ext cx="589284" cy="589284"/>
          </a:xfrm>
          <a:custGeom>
            <a:avLst/>
            <a:gdLst>
              <a:gd name="connsiteX0" fmla="*/ 0 w 589284"/>
              <a:gd name="connsiteY0" fmla="*/ 294643 h 589284"/>
              <a:gd name="connsiteX1" fmla="*/ 294642 w 589284"/>
              <a:gd name="connsiteY1" fmla="*/ 0 h 589284"/>
              <a:gd name="connsiteX2" fmla="*/ 589284 w 589284"/>
              <a:gd name="connsiteY2" fmla="*/ 294643 h 589284"/>
              <a:gd name="connsiteX3" fmla="*/ 294642 w 589284"/>
              <a:gd name="connsiteY3" fmla="*/ 589285 h 589284"/>
              <a:gd name="connsiteX4" fmla="*/ 0 w 589284"/>
              <a:gd name="connsiteY4" fmla="*/ 294643 h 589284"/>
              <a:gd name="connsiteX5" fmla="*/ 0 w 589284"/>
              <a:gd name="connsiteY5" fmla="*/ 294643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3"/>
                </a:moveTo>
                <a:lnTo>
                  <a:pt x="294642" y="0"/>
                </a:lnTo>
                <a:lnTo>
                  <a:pt x="589284" y="294643"/>
                </a:lnTo>
                <a:lnTo>
                  <a:pt x="294642" y="589285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3" name="Freeform: Shape 622">
            <a:extLst>
              <a:ext uri="{FF2B5EF4-FFF2-40B4-BE49-F238E27FC236}">
                <a16:creationId xmlns:a16="http://schemas.microsoft.com/office/drawing/2014/main" id="{0DF07908-228D-539E-38D5-4D4FA2033901}"/>
              </a:ext>
            </a:extLst>
          </p:cNvPr>
          <p:cNvSpPr/>
          <p:nvPr/>
        </p:nvSpPr>
        <p:spPr>
          <a:xfrm>
            <a:off x="3017257" y="7026158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4" name="Freeform: Shape 623">
            <a:extLst>
              <a:ext uri="{FF2B5EF4-FFF2-40B4-BE49-F238E27FC236}">
                <a16:creationId xmlns:a16="http://schemas.microsoft.com/office/drawing/2014/main" id="{1C7C2B82-5FCF-9600-4D3C-DA64EA1E621A}"/>
              </a:ext>
            </a:extLst>
          </p:cNvPr>
          <p:cNvSpPr/>
          <p:nvPr/>
        </p:nvSpPr>
        <p:spPr>
          <a:xfrm>
            <a:off x="171940" y="5014216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5" name="Freeform: Shape 624">
            <a:extLst>
              <a:ext uri="{FF2B5EF4-FFF2-40B4-BE49-F238E27FC236}">
                <a16:creationId xmlns:a16="http://schemas.microsoft.com/office/drawing/2014/main" id="{09E442F5-BC45-EF2B-FC89-D00D8992B480}"/>
              </a:ext>
            </a:extLst>
          </p:cNvPr>
          <p:cNvSpPr/>
          <p:nvPr/>
        </p:nvSpPr>
        <p:spPr>
          <a:xfrm>
            <a:off x="3606541" y="8448817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6" name="Freeform: Shape 625">
            <a:extLst>
              <a:ext uri="{FF2B5EF4-FFF2-40B4-BE49-F238E27FC236}">
                <a16:creationId xmlns:a16="http://schemas.microsoft.com/office/drawing/2014/main" id="{24EFBCC1-F0CB-69BD-A2B7-0D293DB62A26}"/>
              </a:ext>
            </a:extLst>
          </p:cNvPr>
          <p:cNvSpPr/>
          <p:nvPr/>
        </p:nvSpPr>
        <p:spPr>
          <a:xfrm>
            <a:off x="-834031" y="3591557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7" name="Freeform: Shape 626">
            <a:extLst>
              <a:ext uri="{FF2B5EF4-FFF2-40B4-BE49-F238E27FC236}">
                <a16:creationId xmlns:a16="http://schemas.microsoft.com/office/drawing/2014/main" id="{4A05D7FA-DAA1-60A6-381D-00F925228B7C}"/>
              </a:ext>
            </a:extLst>
          </p:cNvPr>
          <p:cNvSpPr/>
          <p:nvPr/>
        </p:nvSpPr>
        <p:spPr>
          <a:xfrm>
            <a:off x="-1545360" y="2880228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8" name="Freeform: Shape 627">
            <a:extLst>
              <a:ext uri="{FF2B5EF4-FFF2-40B4-BE49-F238E27FC236}">
                <a16:creationId xmlns:a16="http://schemas.microsoft.com/office/drawing/2014/main" id="{8C2DE0BC-67C3-1773-188B-912DC38DAB8E}"/>
              </a:ext>
            </a:extLst>
          </p:cNvPr>
          <p:cNvSpPr/>
          <p:nvPr/>
        </p:nvSpPr>
        <p:spPr>
          <a:xfrm>
            <a:off x="-122701" y="4302886"/>
            <a:ext cx="294642" cy="711329"/>
          </a:xfrm>
          <a:custGeom>
            <a:avLst/>
            <a:gdLst>
              <a:gd name="connsiteX0" fmla="*/ 0 w 294642"/>
              <a:gd name="connsiteY0" fmla="*/ 294643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3 h 711329"/>
              <a:gd name="connsiteX5" fmla="*/ 0 w 294642"/>
              <a:gd name="connsiteY5" fmla="*/ 294643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3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9" name="Freeform: Shape 628">
            <a:extLst>
              <a:ext uri="{FF2B5EF4-FFF2-40B4-BE49-F238E27FC236}">
                <a16:creationId xmlns:a16="http://schemas.microsoft.com/office/drawing/2014/main" id="{063559A5-E8A6-1AF3-25DC-A32544BBA664}"/>
              </a:ext>
            </a:extLst>
          </p:cNvPr>
          <p:cNvSpPr/>
          <p:nvPr/>
        </p:nvSpPr>
        <p:spPr>
          <a:xfrm>
            <a:off x="1889240" y="6314829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2 w 294642"/>
              <a:gd name="connsiteY1" fmla="*/ 0 h 711328"/>
              <a:gd name="connsiteX2" fmla="*/ 294642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0" name="Freeform: Shape 629">
            <a:extLst>
              <a:ext uri="{FF2B5EF4-FFF2-40B4-BE49-F238E27FC236}">
                <a16:creationId xmlns:a16="http://schemas.microsoft.com/office/drawing/2014/main" id="{4839C647-0367-FA70-5721-C359EEDEFBFD}"/>
              </a:ext>
            </a:extLst>
          </p:cNvPr>
          <p:cNvSpPr/>
          <p:nvPr/>
        </p:nvSpPr>
        <p:spPr>
          <a:xfrm>
            <a:off x="3311899" y="7737488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2 w 294642"/>
              <a:gd name="connsiteY1" fmla="*/ 0 h 711328"/>
              <a:gd name="connsiteX2" fmla="*/ 294642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1" name="Freeform: Shape 630">
            <a:extLst>
              <a:ext uri="{FF2B5EF4-FFF2-40B4-BE49-F238E27FC236}">
                <a16:creationId xmlns:a16="http://schemas.microsoft.com/office/drawing/2014/main" id="{4A659881-5500-97B8-7772-52ECACD09D18}"/>
              </a:ext>
            </a:extLst>
          </p:cNvPr>
          <p:cNvSpPr/>
          <p:nvPr/>
        </p:nvSpPr>
        <p:spPr>
          <a:xfrm>
            <a:off x="5740529" y="-1560344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2" name="Freeform: Shape 631">
            <a:extLst>
              <a:ext uri="{FF2B5EF4-FFF2-40B4-BE49-F238E27FC236}">
                <a16:creationId xmlns:a16="http://schemas.microsoft.com/office/drawing/2014/main" id="{6B2250FE-6091-AB71-E2FF-778F6E936A7A}"/>
              </a:ext>
            </a:extLst>
          </p:cNvPr>
          <p:cNvSpPr/>
          <p:nvPr/>
        </p:nvSpPr>
        <p:spPr>
          <a:xfrm>
            <a:off x="7752472" y="451598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3" name="Freeform: Shape 632">
            <a:extLst>
              <a:ext uri="{FF2B5EF4-FFF2-40B4-BE49-F238E27FC236}">
                <a16:creationId xmlns:a16="http://schemas.microsoft.com/office/drawing/2014/main" id="{AF91AE5A-1A7F-739F-98B2-50C142D230BB}"/>
              </a:ext>
            </a:extLst>
          </p:cNvPr>
          <p:cNvSpPr/>
          <p:nvPr/>
        </p:nvSpPr>
        <p:spPr>
          <a:xfrm>
            <a:off x="9175130" y="1874257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4" name="Freeform: Shape 633">
            <a:extLst>
              <a:ext uri="{FF2B5EF4-FFF2-40B4-BE49-F238E27FC236}">
                <a16:creationId xmlns:a16="http://schemas.microsoft.com/office/drawing/2014/main" id="{F75F3BDF-573C-BFB2-55BB-9155F1B406C2}"/>
              </a:ext>
            </a:extLst>
          </p:cNvPr>
          <p:cNvSpPr/>
          <p:nvPr/>
        </p:nvSpPr>
        <p:spPr>
          <a:xfrm>
            <a:off x="10892430" y="3591557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30 w 711329"/>
              <a:gd name="connsiteY2" fmla="*/ 0 h 294642"/>
              <a:gd name="connsiteX3" fmla="*/ 416688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30" y="0"/>
                </a:lnTo>
                <a:lnTo>
                  <a:pt x="416688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5" name="Freeform: Shape 634">
            <a:extLst>
              <a:ext uri="{FF2B5EF4-FFF2-40B4-BE49-F238E27FC236}">
                <a16:creationId xmlns:a16="http://schemas.microsoft.com/office/drawing/2014/main" id="{7177FBCA-442D-29D8-3AFC-15D89C727F49}"/>
              </a:ext>
            </a:extLst>
          </p:cNvPr>
          <p:cNvSpPr/>
          <p:nvPr/>
        </p:nvSpPr>
        <p:spPr>
          <a:xfrm>
            <a:off x="7457829" y="156956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6" name="Freeform: Shape 635">
            <a:extLst>
              <a:ext uri="{FF2B5EF4-FFF2-40B4-BE49-F238E27FC236}">
                <a16:creationId xmlns:a16="http://schemas.microsoft.com/office/drawing/2014/main" id="{8A5ED65F-2C24-5D47-6EC2-13D2443C4191}"/>
              </a:ext>
            </a:extLst>
          </p:cNvPr>
          <p:cNvSpPr/>
          <p:nvPr/>
        </p:nvSpPr>
        <p:spPr>
          <a:xfrm>
            <a:off x="8463801" y="1579614"/>
            <a:ext cx="589285" cy="589284"/>
          </a:xfrm>
          <a:custGeom>
            <a:avLst/>
            <a:gdLst>
              <a:gd name="connsiteX0" fmla="*/ 0 w 589285"/>
              <a:gd name="connsiteY0" fmla="*/ 294642 h 589284"/>
              <a:gd name="connsiteX1" fmla="*/ 294642 w 589285"/>
              <a:gd name="connsiteY1" fmla="*/ 0 h 589284"/>
              <a:gd name="connsiteX2" fmla="*/ 589285 w 589285"/>
              <a:gd name="connsiteY2" fmla="*/ 294642 h 589284"/>
              <a:gd name="connsiteX3" fmla="*/ 294642 w 589285"/>
              <a:gd name="connsiteY3" fmla="*/ 589284 h 589284"/>
              <a:gd name="connsiteX4" fmla="*/ 0 w 589285"/>
              <a:gd name="connsiteY4" fmla="*/ 294642 h 589284"/>
              <a:gd name="connsiteX5" fmla="*/ 0 w 589285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5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7" name="Freeform: Shape 636">
            <a:extLst>
              <a:ext uri="{FF2B5EF4-FFF2-40B4-BE49-F238E27FC236}">
                <a16:creationId xmlns:a16="http://schemas.microsoft.com/office/drawing/2014/main" id="{7114BA7B-C812-C9C2-3BC8-7027729AA34B}"/>
              </a:ext>
            </a:extLst>
          </p:cNvPr>
          <p:cNvSpPr/>
          <p:nvPr/>
        </p:nvSpPr>
        <p:spPr>
          <a:xfrm>
            <a:off x="6451858" y="-1265701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3 w 589284"/>
              <a:gd name="connsiteY1" fmla="*/ 0 h 589284"/>
              <a:gd name="connsiteX2" fmla="*/ 589285 w 589284"/>
              <a:gd name="connsiteY2" fmla="*/ 294642 h 589284"/>
              <a:gd name="connsiteX3" fmla="*/ 294643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3" y="0"/>
                </a:lnTo>
                <a:lnTo>
                  <a:pt x="589285" y="294642"/>
                </a:lnTo>
                <a:lnTo>
                  <a:pt x="294643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8" name="Freeform: Shape 637">
            <a:extLst>
              <a:ext uri="{FF2B5EF4-FFF2-40B4-BE49-F238E27FC236}">
                <a16:creationId xmlns:a16="http://schemas.microsoft.com/office/drawing/2014/main" id="{162373C3-0A85-F1EB-08D1-38030FA9F637}"/>
              </a:ext>
            </a:extLst>
          </p:cNvPr>
          <p:cNvSpPr/>
          <p:nvPr/>
        </p:nvSpPr>
        <p:spPr>
          <a:xfrm>
            <a:off x="9886459" y="2168899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9" name="Freeform: Shape 638">
            <a:extLst>
              <a:ext uri="{FF2B5EF4-FFF2-40B4-BE49-F238E27FC236}">
                <a16:creationId xmlns:a16="http://schemas.microsoft.com/office/drawing/2014/main" id="{28AC9876-D010-E2CC-F7E8-AFF621420EF6}"/>
              </a:ext>
            </a:extLst>
          </p:cNvPr>
          <p:cNvSpPr/>
          <p:nvPr/>
        </p:nvSpPr>
        <p:spPr>
          <a:xfrm>
            <a:off x="11309118" y="3591557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0" name="Freeform: Shape 639">
            <a:extLst>
              <a:ext uri="{FF2B5EF4-FFF2-40B4-BE49-F238E27FC236}">
                <a16:creationId xmlns:a16="http://schemas.microsoft.com/office/drawing/2014/main" id="{79E22C82-7DFD-8988-60EE-3025704FA150}"/>
              </a:ext>
            </a:extLst>
          </p:cNvPr>
          <p:cNvSpPr/>
          <p:nvPr/>
        </p:nvSpPr>
        <p:spPr>
          <a:xfrm>
            <a:off x="10181101" y="2880228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1" name="Freeform: Shape 640">
            <a:extLst>
              <a:ext uri="{FF2B5EF4-FFF2-40B4-BE49-F238E27FC236}">
                <a16:creationId xmlns:a16="http://schemas.microsoft.com/office/drawing/2014/main" id="{662A3D1E-9905-676C-EB74-0ECBCF00354B}"/>
              </a:ext>
            </a:extLst>
          </p:cNvPr>
          <p:cNvSpPr/>
          <p:nvPr/>
        </p:nvSpPr>
        <p:spPr>
          <a:xfrm>
            <a:off x="8463801" y="1162928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2" name="Freeform: Shape 641">
            <a:extLst>
              <a:ext uri="{FF2B5EF4-FFF2-40B4-BE49-F238E27FC236}">
                <a16:creationId xmlns:a16="http://schemas.microsoft.com/office/drawing/2014/main" id="{AC71B755-58C8-6889-816E-111EDF8184B1}"/>
              </a:ext>
            </a:extLst>
          </p:cNvPr>
          <p:cNvSpPr/>
          <p:nvPr/>
        </p:nvSpPr>
        <p:spPr>
          <a:xfrm>
            <a:off x="6746500" y="-554372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3" name="Freeform: Shape 642">
            <a:extLst>
              <a:ext uri="{FF2B5EF4-FFF2-40B4-BE49-F238E27FC236}">
                <a16:creationId xmlns:a16="http://schemas.microsoft.com/office/drawing/2014/main" id="{D2E86FCC-B1F4-9DAC-F4A6-11CA3B6A9AAE}"/>
              </a:ext>
            </a:extLst>
          </p:cNvPr>
          <p:cNvSpPr/>
          <p:nvPr/>
        </p:nvSpPr>
        <p:spPr>
          <a:xfrm>
            <a:off x="883269" y="7320800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4" name="Freeform: Shape 643">
            <a:extLst>
              <a:ext uri="{FF2B5EF4-FFF2-40B4-BE49-F238E27FC236}">
                <a16:creationId xmlns:a16="http://schemas.microsoft.com/office/drawing/2014/main" id="{1AEBD6ED-2902-245C-EE65-4EC6840E6B83}"/>
              </a:ext>
            </a:extLst>
          </p:cNvPr>
          <p:cNvSpPr/>
          <p:nvPr/>
        </p:nvSpPr>
        <p:spPr>
          <a:xfrm>
            <a:off x="-539389" y="5898143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5" name="Freeform: Shape 644">
            <a:extLst>
              <a:ext uri="{FF2B5EF4-FFF2-40B4-BE49-F238E27FC236}">
                <a16:creationId xmlns:a16="http://schemas.microsoft.com/office/drawing/2014/main" id="{F3E10E37-4085-0046-9AFA-DA7855AAF2E0}"/>
              </a:ext>
            </a:extLst>
          </p:cNvPr>
          <p:cNvSpPr/>
          <p:nvPr/>
        </p:nvSpPr>
        <p:spPr>
          <a:xfrm>
            <a:off x="171940" y="7026158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6" name="Freeform: Shape 645">
            <a:extLst>
              <a:ext uri="{FF2B5EF4-FFF2-40B4-BE49-F238E27FC236}">
                <a16:creationId xmlns:a16="http://schemas.microsoft.com/office/drawing/2014/main" id="{68861F49-A680-7EFE-8F5A-A9FA8620B38C}"/>
              </a:ext>
            </a:extLst>
          </p:cNvPr>
          <p:cNvSpPr/>
          <p:nvPr/>
        </p:nvSpPr>
        <p:spPr>
          <a:xfrm>
            <a:off x="1594598" y="8448817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7" name="Freeform: Shape 646">
            <a:extLst>
              <a:ext uri="{FF2B5EF4-FFF2-40B4-BE49-F238E27FC236}">
                <a16:creationId xmlns:a16="http://schemas.microsoft.com/office/drawing/2014/main" id="{3F073A80-B2A3-860F-0F8F-C1392B00D7C1}"/>
              </a:ext>
            </a:extLst>
          </p:cNvPr>
          <p:cNvSpPr/>
          <p:nvPr/>
        </p:nvSpPr>
        <p:spPr>
          <a:xfrm>
            <a:off x="-834031" y="5603500"/>
            <a:ext cx="589284" cy="589284"/>
          </a:xfrm>
          <a:custGeom>
            <a:avLst/>
            <a:gdLst>
              <a:gd name="connsiteX0" fmla="*/ 0 w 589284"/>
              <a:gd name="connsiteY0" fmla="*/ 294643 h 589284"/>
              <a:gd name="connsiteX1" fmla="*/ 294642 w 589284"/>
              <a:gd name="connsiteY1" fmla="*/ 0 h 589284"/>
              <a:gd name="connsiteX2" fmla="*/ 589284 w 589284"/>
              <a:gd name="connsiteY2" fmla="*/ 294643 h 589284"/>
              <a:gd name="connsiteX3" fmla="*/ 294642 w 589284"/>
              <a:gd name="connsiteY3" fmla="*/ 589285 h 589284"/>
              <a:gd name="connsiteX4" fmla="*/ 0 w 589284"/>
              <a:gd name="connsiteY4" fmla="*/ 294643 h 589284"/>
              <a:gd name="connsiteX5" fmla="*/ 0 w 589284"/>
              <a:gd name="connsiteY5" fmla="*/ 294643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3"/>
                </a:moveTo>
                <a:lnTo>
                  <a:pt x="294642" y="0"/>
                </a:lnTo>
                <a:lnTo>
                  <a:pt x="589284" y="294643"/>
                </a:lnTo>
                <a:lnTo>
                  <a:pt x="294642" y="589285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8" name="Freeform: Shape 647">
            <a:extLst>
              <a:ext uri="{FF2B5EF4-FFF2-40B4-BE49-F238E27FC236}">
                <a16:creationId xmlns:a16="http://schemas.microsoft.com/office/drawing/2014/main" id="{8AED0A1D-4F97-B2BE-774E-3FA4FF113635}"/>
              </a:ext>
            </a:extLst>
          </p:cNvPr>
          <p:cNvSpPr/>
          <p:nvPr/>
        </p:nvSpPr>
        <p:spPr>
          <a:xfrm>
            <a:off x="-122701" y="6314829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2 w 294642"/>
              <a:gd name="connsiteY1" fmla="*/ 0 h 711328"/>
              <a:gd name="connsiteX2" fmla="*/ 294642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9" name="Freeform: Shape 648">
            <a:extLst>
              <a:ext uri="{FF2B5EF4-FFF2-40B4-BE49-F238E27FC236}">
                <a16:creationId xmlns:a16="http://schemas.microsoft.com/office/drawing/2014/main" id="{6C2E45F3-0D81-EF94-5472-EF810F4B0A5E}"/>
              </a:ext>
            </a:extLst>
          </p:cNvPr>
          <p:cNvSpPr/>
          <p:nvPr/>
        </p:nvSpPr>
        <p:spPr>
          <a:xfrm>
            <a:off x="1299956" y="7737488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2 w 294642"/>
              <a:gd name="connsiteY1" fmla="*/ 0 h 711328"/>
              <a:gd name="connsiteX2" fmla="*/ 294642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0" name="Freeform: Shape 649">
            <a:extLst>
              <a:ext uri="{FF2B5EF4-FFF2-40B4-BE49-F238E27FC236}">
                <a16:creationId xmlns:a16="http://schemas.microsoft.com/office/drawing/2014/main" id="{D04FC1E2-3E31-985D-3D8D-EEB42D562EC4}"/>
              </a:ext>
            </a:extLst>
          </p:cNvPr>
          <p:cNvSpPr/>
          <p:nvPr/>
        </p:nvSpPr>
        <p:spPr>
          <a:xfrm>
            <a:off x="9175130" y="-554372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1" name="Freeform: Shape 650">
            <a:extLst>
              <a:ext uri="{FF2B5EF4-FFF2-40B4-BE49-F238E27FC236}">
                <a16:creationId xmlns:a16="http://schemas.microsoft.com/office/drawing/2014/main" id="{F61C9A7E-DD0B-45A6-6AEE-0927C24F491A}"/>
              </a:ext>
            </a:extLst>
          </p:cNvPr>
          <p:cNvSpPr/>
          <p:nvPr/>
        </p:nvSpPr>
        <p:spPr>
          <a:xfrm>
            <a:off x="10892430" y="1162928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30 w 711329"/>
              <a:gd name="connsiteY2" fmla="*/ 0 h 294642"/>
              <a:gd name="connsiteX3" fmla="*/ 416688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30" y="0"/>
                </a:lnTo>
                <a:lnTo>
                  <a:pt x="416688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2" name="Freeform: Shape 651">
            <a:extLst>
              <a:ext uri="{FF2B5EF4-FFF2-40B4-BE49-F238E27FC236}">
                <a16:creationId xmlns:a16="http://schemas.microsoft.com/office/drawing/2014/main" id="{A5775BA0-B25E-0AAF-55A9-63277E6EFB92}"/>
              </a:ext>
            </a:extLst>
          </p:cNvPr>
          <p:cNvSpPr/>
          <p:nvPr/>
        </p:nvSpPr>
        <p:spPr>
          <a:xfrm>
            <a:off x="8463801" y="-1265701"/>
            <a:ext cx="589285" cy="589284"/>
          </a:xfrm>
          <a:custGeom>
            <a:avLst/>
            <a:gdLst>
              <a:gd name="connsiteX0" fmla="*/ 0 w 589285"/>
              <a:gd name="connsiteY0" fmla="*/ 294642 h 589284"/>
              <a:gd name="connsiteX1" fmla="*/ 294642 w 589285"/>
              <a:gd name="connsiteY1" fmla="*/ 0 h 589284"/>
              <a:gd name="connsiteX2" fmla="*/ 589285 w 589285"/>
              <a:gd name="connsiteY2" fmla="*/ 294642 h 589284"/>
              <a:gd name="connsiteX3" fmla="*/ 294642 w 589285"/>
              <a:gd name="connsiteY3" fmla="*/ 589284 h 589284"/>
              <a:gd name="connsiteX4" fmla="*/ 0 w 589285"/>
              <a:gd name="connsiteY4" fmla="*/ 294642 h 589284"/>
              <a:gd name="connsiteX5" fmla="*/ 0 w 589285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5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3" name="Freeform: Shape 652">
            <a:extLst>
              <a:ext uri="{FF2B5EF4-FFF2-40B4-BE49-F238E27FC236}">
                <a16:creationId xmlns:a16="http://schemas.microsoft.com/office/drawing/2014/main" id="{A5968231-E44C-CC25-0F21-9023B9795A9D}"/>
              </a:ext>
            </a:extLst>
          </p:cNvPr>
          <p:cNvSpPr/>
          <p:nvPr/>
        </p:nvSpPr>
        <p:spPr>
          <a:xfrm>
            <a:off x="9886459" y="156956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4" name="Freeform: Shape 653">
            <a:extLst>
              <a:ext uri="{FF2B5EF4-FFF2-40B4-BE49-F238E27FC236}">
                <a16:creationId xmlns:a16="http://schemas.microsoft.com/office/drawing/2014/main" id="{3E5F18AE-1A95-F4C6-9943-FC0CD9D0E061}"/>
              </a:ext>
            </a:extLst>
          </p:cNvPr>
          <p:cNvSpPr/>
          <p:nvPr/>
        </p:nvSpPr>
        <p:spPr>
          <a:xfrm>
            <a:off x="11309118" y="1579614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5" name="Freeform: Shape 654">
            <a:extLst>
              <a:ext uri="{FF2B5EF4-FFF2-40B4-BE49-F238E27FC236}">
                <a16:creationId xmlns:a16="http://schemas.microsoft.com/office/drawing/2014/main" id="{4F96C013-04DF-1448-940B-878DEC268CF4}"/>
              </a:ext>
            </a:extLst>
          </p:cNvPr>
          <p:cNvSpPr/>
          <p:nvPr/>
        </p:nvSpPr>
        <p:spPr>
          <a:xfrm>
            <a:off x="11309118" y="1162928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6" name="Freeform: Shape 655">
            <a:extLst>
              <a:ext uri="{FF2B5EF4-FFF2-40B4-BE49-F238E27FC236}">
                <a16:creationId xmlns:a16="http://schemas.microsoft.com/office/drawing/2014/main" id="{FBD588B8-FB03-E9A2-9374-D7CAAEA43563}"/>
              </a:ext>
            </a:extLst>
          </p:cNvPr>
          <p:cNvSpPr/>
          <p:nvPr/>
        </p:nvSpPr>
        <p:spPr>
          <a:xfrm>
            <a:off x="9591817" y="-554372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7" name="Freeform: Shape 656">
            <a:extLst>
              <a:ext uri="{FF2B5EF4-FFF2-40B4-BE49-F238E27FC236}">
                <a16:creationId xmlns:a16="http://schemas.microsoft.com/office/drawing/2014/main" id="{FBDFDE2D-59E1-71A5-ED8A-5C80A634DCBC}"/>
              </a:ext>
            </a:extLst>
          </p:cNvPr>
          <p:cNvSpPr/>
          <p:nvPr/>
        </p:nvSpPr>
        <p:spPr>
          <a:xfrm>
            <a:off x="4317870" y="3591557"/>
            <a:ext cx="711329" cy="294642"/>
          </a:xfrm>
          <a:custGeom>
            <a:avLst/>
            <a:gdLst>
              <a:gd name="connsiteX0" fmla="*/ 294643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3 w 711329"/>
              <a:gd name="connsiteY4" fmla="*/ 294642 h 294642"/>
              <a:gd name="connsiteX5" fmla="*/ 294643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3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3" y="294642"/>
                </a:lnTo>
                <a:lnTo>
                  <a:pt x="294643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8" name="Freeform: Shape 657">
            <a:extLst>
              <a:ext uri="{FF2B5EF4-FFF2-40B4-BE49-F238E27FC236}">
                <a16:creationId xmlns:a16="http://schemas.microsoft.com/office/drawing/2014/main" id="{E19B9B17-9FA5-EAC5-7BE3-D18AC9278CC9}"/>
              </a:ext>
            </a:extLst>
          </p:cNvPr>
          <p:cNvSpPr/>
          <p:nvPr/>
        </p:nvSpPr>
        <p:spPr>
          <a:xfrm>
            <a:off x="4317870" y="5603500"/>
            <a:ext cx="711329" cy="294642"/>
          </a:xfrm>
          <a:custGeom>
            <a:avLst/>
            <a:gdLst>
              <a:gd name="connsiteX0" fmla="*/ 294643 w 711329"/>
              <a:gd name="connsiteY0" fmla="*/ 294643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3 h 294642"/>
              <a:gd name="connsiteX4" fmla="*/ 294643 w 711329"/>
              <a:gd name="connsiteY4" fmla="*/ 294643 h 294642"/>
              <a:gd name="connsiteX5" fmla="*/ 294643 w 711329"/>
              <a:gd name="connsiteY5" fmla="*/ 294643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3" y="294643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3"/>
                </a:lnTo>
                <a:lnTo>
                  <a:pt x="294643" y="294643"/>
                </a:lnTo>
                <a:lnTo>
                  <a:pt x="294643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9" name="Freeform: Shape 658">
            <a:extLst>
              <a:ext uri="{FF2B5EF4-FFF2-40B4-BE49-F238E27FC236}">
                <a16:creationId xmlns:a16="http://schemas.microsoft.com/office/drawing/2014/main" id="{4DA5035A-2AE4-8973-36D8-BD5610D4A3B5}"/>
              </a:ext>
            </a:extLst>
          </p:cNvPr>
          <p:cNvSpPr/>
          <p:nvPr/>
        </p:nvSpPr>
        <p:spPr>
          <a:xfrm>
            <a:off x="4317870" y="746240"/>
            <a:ext cx="711329" cy="294642"/>
          </a:xfrm>
          <a:custGeom>
            <a:avLst/>
            <a:gdLst>
              <a:gd name="connsiteX0" fmla="*/ 294643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3 w 711329"/>
              <a:gd name="connsiteY4" fmla="*/ 294642 h 294642"/>
              <a:gd name="connsiteX5" fmla="*/ 294643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3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3" y="294642"/>
                </a:lnTo>
                <a:lnTo>
                  <a:pt x="294643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0" name="Freeform: Shape 659">
            <a:extLst>
              <a:ext uri="{FF2B5EF4-FFF2-40B4-BE49-F238E27FC236}">
                <a16:creationId xmlns:a16="http://schemas.microsoft.com/office/drawing/2014/main" id="{138C6499-518D-2676-95B0-D8305BB8671F}"/>
              </a:ext>
            </a:extLst>
          </p:cNvPr>
          <p:cNvSpPr/>
          <p:nvPr/>
        </p:nvSpPr>
        <p:spPr>
          <a:xfrm>
            <a:off x="4317870" y="8448817"/>
            <a:ext cx="711329" cy="294642"/>
          </a:xfrm>
          <a:custGeom>
            <a:avLst/>
            <a:gdLst>
              <a:gd name="connsiteX0" fmla="*/ 294643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3 w 711329"/>
              <a:gd name="connsiteY4" fmla="*/ 294642 h 294642"/>
              <a:gd name="connsiteX5" fmla="*/ 294643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3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3" y="294642"/>
                </a:lnTo>
                <a:lnTo>
                  <a:pt x="294643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1" name="Freeform: Shape 660">
            <a:extLst>
              <a:ext uri="{FF2B5EF4-FFF2-40B4-BE49-F238E27FC236}">
                <a16:creationId xmlns:a16="http://schemas.microsoft.com/office/drawing/2014/main" id="{3233EC8C-D627-798A-1764-FA07BEE94A8E}"/>
              </a:ext>
            </a:extLst>
          </p:cNvPr>
          <p:cNvSpPr/>
          <p:nvPr/>
        </p:nvSpPr>
        <p:spPr>
          <a:xfrm>
            <a:off x="4317870" y="-1265701"/>
            <a:ext cx="711329" cy="294642"/>
          </a:xfrm>
          <a:custGeom>
            <a:avLst/>
            <a:gdLst>
              <a:gd name="connsiteX0" fmla="*/ 294643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3 w 711329"/>
              <a:gd name="connsiteY4" fmla="*/ 294642 h 294642"/>
              <a:gd name="connsiteX5" fmla="*/ 294643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3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3" y="294642"/>
                </a:lnTo>
                <a:lnTo>
                  <a:pt x="294643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2" name="Freeform: Shape 661">
            <a:extLst>
              <a:ext uri="{FF2B5EF4-FFF2-40B4-BE49-F238E27FC236}">
                <a16:creationId xmlns:a16="http://schemas.microsoft.com/office/drawing/2014/main" id="{0DC182E1-3AAB-0424-790B-057AF760A4B1}"/>
              </a:ext>
            </a:extLst>
          </p:cNvPr>
          <p:cNvSpPr/>
          <p:nvPr/>
        </p:nvSpPr>
        <p:spPr>
          <a:xfrm>
            <a:off x="4023228" y="2880228"/>
            <a:ext cx="416687" cy="416687"/>
          </a:xfrm>
          <a:custGeom>
            <a:avLst/>
            <a:gdLst>
              <a:gd name="connsiteX0" fmla="*/ 0 w 416687"/>
              <a:gd name="connsiteY0" fmla="*/ 416687 h 416687"/>
              <a:gd name="connsiteX1" fmla="*/ 0 w 416687"/>
              <a:gd name="connsiteY1" fmla="*/ 0 h 416687"/>
              <a:gd name="connsiteX2" fmla="*/ 416687 w 416687"/>
              <a:gd name="connsiteY2" fmla="*/ 0 h 416687"/>
              <a:gd name="connsiteX3" fmla="*/ 416687 w 416687"/>
              <a:gd name="connsiteY3" fmla="*/ 416687 h 416687"/>
              <a:gd name="connsiteX4" fmla="*/ 0 w 416687"/>
              <a:gd name="connsiteY4" fmla="*/ 416687 h 416687"/>
              <a:gd name="connsiteX5" fmla="*/ 0 w 416687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3" name="Freeform: Shape 662">
            <a:extLst>
              <a:ext uri="{FF2B5EF4-FFF2-40B4-BE49-F238E27FC236}">
                <a16:creationId xmlns:a16="http://schemas.microsoft.com/office/drawing/2014/main" id="{6EC40AA8-3362-719B-B401-31F3E2E4ADAD}"/>
              </a:ext>
            </a:extLst>
          </p:cNvPr>
          <p:cNvSpPr/>
          <p:nvPr/>
        </p:nvSpPr>
        <p:spPr>
          <a:xfrm>
            <a:off x="4023228" y="4892171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4" name="Freeform: Shape 663">
            <a:extLst>
              <a:ext uri="{FF2B5EF4-FFF2-40B4-BE49-F238E27FC236}">
                <a16:creationId xmlns:a16="http://schemas.microsoft.com/office/drawing/2014/main" id="{DEDB06E5-EC0E-2E59-9F28-C4F1E71E2F85}"/>
              </a:ext>
            </a:extLst>
          </p:cNvPr>
          <p:cNvSpPr/>
          <p:nvPr/>
        </p:nvSpPr>
        <p:spPr>
          <a:xfrm>
            <a:off x="4612513" y="1457570"/>
            <a:ext cx="416686" cy="416687"/>
          </a:xfrm>
          <a:custGeom>
            <a:avLst/>
            <a:gdLst>
              <a:gd name="connsiteX0" fmla="*/ 0 w 416686"/>
              <a:gd name="connsiteY0" fmla="*/ 416687 h 416687"/>
              <a:gd name="connsiteX1" fmla="*/ 0 w 416686"/>
              <a:gd name="connsiteY1" fmla="*/ 0 h 416687"/>
              <a:gd name="connsiteX2" fmla="*/ 416687 w 416686"/>
              <a:gd name="connsiteY2" fmla="*/ 0 h 416687"/>
              <a:gd name="connsiteX3" fmla="*/ 416687 w 416686"/>
              <a:gd name="connsiteY3" fmla="*/ 416687 h 416687"/>
              <a:gd name="connsiteX4" fmla="*/ 0 w 416686"/>
              <a:gd name="connsiteY4" fmla="*/ 416687 h 416687"/>
              <a:gd name="connsiteX5" fmla="*/ 0 w 416686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5" name="Freeform: Shape 664">
            <a:extLst>
              <a:ext uri="{FF2B5EF4-FFF2-40B4-BE49-F238E27FC236}">
                <a16:creationId xmlns:a16="http://schemas.microsoft.com/office/drawing/2014/main" id="{D0360E78-DF7F-A8BC-04EF-23F7C41C4665}"/>
              </a:ext>
            </a:extLst>
          </p:cNvPr>
          <p:cNvSpPr/>
          <p:nvPr/>
        </p:nvSpPr>
        <p:spPr>
          <a:xfrm>
            <a:off x="4612513" y="6314829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6" name="Freeform: Shape 665">
            <a:extLst>
              <a:ext uri="{FF2B5EF4-FFF2-40B4-BE49-F238E27FC236}">
                <a16:creationId xmlns:a16="http://schemas.microsoft.com/office/drawing/2014/main" id="{259C6C65-38F6-142E-1F2B-17BE20CE0559}"/>
              </a:ext>
            </a:extLst>
          </p:cNvPr>
          <p:cNvSpPr/>
          <p:nvPr/>
        </p:nvSpPr>
        <p:spPr>
          <a:xfrm>
            <a:off x="4023228" y="34911"/>
            <a:ext cx="416687" cy="416687"/>
          </a:xfrm>
          <a:custGeom>
            <a:avLst/>
            <a:gdLst>
              <a:gd name="connsiteX0" fmla="*/ 0 w 416687"/>
              <a:gd name="connsiteY0" fmla="*/ 416687 h 416687"/>
              <a:gd name="connsiteX1" fmla="*/ 0 w 416687"/>
              <a:gd name="connsiteY1" fmla="*/ 0 h 416687"/>
              <a:gd name="connsiteX2" fmla="*/ 416687 w 416687"/>
              <a:gd name="connsiteY2" fmla="*/ 0 h 416687"/>
              <a:gd name="connsiteX3" fmla="*/ 416687 w 416687"/>
              <a:gd name="connsiteY3" fmla="*/ 416687 h 416687"/>
              <a:gd name="connsiteX4" fmla="*/ 0 w 416687"/>
              <a:gd name="connsiteY4" fmla="*/ 416687 h 416687"/>
              <a:gd name="connsiteX5" fmla="*/ 0 w 416687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7" name="Freeform: Shape 666">
            <a:extLst>
              <a:ext uri="{FF2B5EF4-FFF2-40B4-BE49-F238E27FC236}">
                <a16:creationId xmlns:a16="http://schemas.microsoft.com/office/drawing/2014/main" id="{1339313E-B4D6-BB8F-35A4-AA2DA5CF8DFB}"/>
              </a:ext>
            </a:extLst>
          </p:cNvPr>
          <p:cNvSpPr/>
          <p:nvPr/>
        </p:nvSpPr>
        <p:spPr>
          <a:xfrm>
            <a:off x="4317870" y="8032130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8" name="Freeform: Shape 667">
            <a:extLst>
              <a:ext uri="{FF2B5EF4-FFF2-40B4-BE49-F238E27FC236}">
                <a16:creationId xmlns:a16="http://schemas.microsoft.com/office/drawing/2014/main" id="{9C057ECC-1E91-0AB2-4398-3E3D78B8686F}"/>
              </a:ext>
            </a:extLst>
          </p:cNvPr>
          <p:cNvSpPr/>
          <p:nvPr/>
        </p:nvSpPr>
        <p:spPr>
          <a:xfrm>
            <a:off x="4023228" y="2168899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9" name="Freeform: Shape 668">
            <a:extLst>
              <a:ext uri="{FF2B5EF4-FFF2-40B4-BE49-F238E27FC236}">
                <a16:creationId xmlns:a16="http://schemas.microsoft.com/office/drawing/2014/main" id="{3F67DE76-6790-D489-549D-A98DBCFA6300}"/>
              </a:ext>
            </a:extLst>
          </p:cNvPr>
          <p:cNvSpPr/>
          <p:nvPr/>
        </p:nvSpPr>
        <p:spPr>
          <a:xfrm>
            <a:off x="4023228" y="4180842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0" name="Freeform: Shape 669">
            <a:extLst>
              <a:ext uri="{FF2B5EF4-FFF2-40B4-BE49-F238E27FC236}">
                <a16:creationId xmlns:a16="http://schemas.microsoft.com/office/drawing/2014/main" id="{0F535285-28CB-CA77-1D45-7D455E973F9E}"/>
              </a:ext>
            </a:extLst>
          </p:cNvPr>
          <p:cNvSpPr/>
          <p:nvPr/>
        </p:nvSpPr>
        <p:spPr>
          <a:xfrm>
            <a:off x="4023228" y="-259730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1" name="Freeform: Shape 670">
            <a:extLst>
              <a:ext uri="{FF2B5EF4-FFF2-40B4-BE49-F238E27FC236}">
                <a16:creationId xmlns:a16="http://schemas.microsoft.com/office/drawing/2014/main" id="{4C398543-2DFA-0F18-13E8-2910B16463A2}"/>
              </a:ext>
            </a:extLst>
          </p:cNvPr>
          <p:cNvSpPr/>
          <p:nvPr/>
        </p:nvSpPr>
        <p:spPr>
          <a:xfrm>
            <a:off x="4023228" y="7026158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2" name="Freeform: Shape 671">
            <a:extLst>
              <a:ext uri="{FF2B5EF4-FFF2-40B4-BE49-F238E27FC236}">
                <a16:creationId xmlns:a16="http://schemas.microsoft.com/office/drawing/2014/main" id="{62C672A5-CE28-3303-B57F-A1917D5ED4BB}"/>
              </a:ext>
            </a:extLst>
          </p:cNvPr>
          <p:cNvSpPr/>
          <p:nvPr/>
        </p:nvSpPr>
        <p:spPr>
          <a:xfrm>
            <a:off x="4023228" y="9038101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3" name="Freeform: Shape 672">
            <a:extLst>
              <a:ext uri="{FF2B5EF4-FFF2-40B4-BE49-F238E27FC236}">
                <a16:creationId xmlns:a16="http://schemas.microsoft.com/office/drawing/2014/main" id="{ECB95A1E-E41C-7617-7846-5581F81E4B3D}"/>
              </a:ext>
            </a:extLst>
          </p:cNvPr>
          <p:cNvSpPr/>
          <p:nvPr/>
        </p:nvSpPr>
        <p:spPr>
          <a:xfrm>
            <a:off x="5740529" y="2168899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4" name="Freeform: Shape 673">
            <a:extLst>
              <a:ext uri="{FF2B5EF4-FFF2-40B4-BE49-F238E27FC236}">
                <a16:creationId xmlns:a16="http://schemas.microsoft.com/office/drawing/2014/main" id="{B828A62F-C5F3-BB84-6414-BCB4340CDEFF}"/>
              </a:ext>
            </a:extLst>
          </p:cNvPr>
          <p:cNvSpPr/>
          <p:nvPr/>
        </p:nvSpPr>
        <p:spPr>
          <a:xfrm>
            <a:off x="5740529" y="4180842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5" name="Freeform: Shape 674">
            <a:extLst>
              <a:ext uri="{FF2B5EF4-FFF2-40B4-BE49-F238E27FC236}">
                <a16:creationId xmlns:a16="http://schemas.microsoft.com/office/drawing/2014/main" id="{F5812779-EF5A-8D9E-1D5E-CB5DAE37671E}"/>
              </a:ext>
            </a:extLst>
          </p:cNvPr>
          <p:cNvSpPr/>
          <p:nvPr/>
        </p:nvSpPr>
        <p:spPr>
          <a:xfrm>
            <a:off x="5740529" y="-676417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6" name="Freeform: Shape 675">
            <a:extLst>
              <a:ext uri="{FF2B5EF4-FFF2-40B4-BE49-F238E27FC236}">
                <a16:creationId xmlns:a16="http://schemas.microsoft.com/office/drawing/2014/main" id="{E4A7D842-57EC-6641-E08B-7D085C6F00C2}"/>
              </a:ext>
            </a:extLst>
          </p:cNvPr>
          <p:cNvSpPr/>
          <p:nvPr/>
        </p:nvSpPr>
        <p:spPr>
          <a:xfrm>
            <a:off x="5740529" y="7026158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7" name="Freeform: Shape 676">
            <a:extLst>
              <a:ext uri="{FF2B5EF4-FFF2-40B4-BE49-F238E27FC236}">
                <a16:creationId xmlns:a16="http://schemas.microsoft.com/office/drawing/2014/main" id="{94E47430-EA2A-AFAE-F136-FEF727752A96}"/>
              </a:ext>
            </a:extLst>
          </p:cNvPr>
          <p:cNvSpPr/>
          <p:nvPr/>
        </p:nvSpPr>
        <p:spPr>
          <a:xfrm>
            <a:off x="5740529" y="9038101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8" name="Freeform: Shape 677">
            <a:extLst>
              <a:ext uri="{FF2B5EF4-FFF2-40B4-BE49-F238E27FC236}">
                <a16:creationId xmlns:a16="http://schemas.microsoft.com/office/drawing/2014/main" id="{814704DE-4879-2EF5-7D97-7F57029B5616}"/>
              </a:ext>
            </a:extLst>
          </p:cNvPr>
          <p:cNvSpPr/>
          <p:nvPr/>
        </p:nvSpPr>
        <p:spPr>
          <a:xfrm>
            <a:off x="6035171" y="2880228"/>
            <a:ext cx="416686" cy="416687"/>
          </a:xfrm>
          <a:custGeom>
            <a:avLst/>
            <a:gdLst>
              <a:gd name="connsiteX0" fmla="*/ 0 w 416686"/>
              <a:gd name="connsiteY0" fmla="*/ 416687 h 416687"/>
              <a:gd name="connsiteX1" fmla="*/ 0 w 416686"/>
              <a:gd name="connsiteY1" fmla="*/ 0 h 416687"/>
              <a:gd name="connsiteX2" fmla="*/ 416687 w 416686"/>
              <a:gd name="connsiteY2" fmla="*/ 0 h 416687"/>
              <a:gd name="connsiteX3" fmla="*/ 416687 w 416686"/>
              <a:gd name="connsiteY3" fmla="*/ 416687 h 416687"/>
              <a:gd name="connsiteX4" fmla="*/ 0 w 416686"/>
              <a:gd name="connsiteY4" fmla="*/ 416687 h 416687"/>
              <a:gd name="connsiteX5" fmla="*/ 0 w 416686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9" name="Freeform: Shape 678">
            <a:extLst>
              <a:ext uri="{FF2B5EF4-FFF2-40B4-BE49-F238E27FC236}">
                <a16:creationId xmlns:a16="http://schemas.microsoft.com/office/drawing/2014/main" id="{F880CFD2-4929-3745-93AB-63538297CD46}"/>
              </a:ext>
            </a:extLst>
          </p:cNvPr>
          <p:cNvSpPr/>
          <p:nvPr/>
        </p:nvSpPr>
        <p:spPr>
          <a:xfrm>
            <a:off x="6035171" y="4892171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0" name="Freeform: Shape 679">
            <a:extLst>
              <a:ext uri="{FF2B5EF4-FFF2-40B4-BE49-F238E27FC236}">
                <a16:creationId xmlns:a16="http://schemas.microsoft.com/office/drawing/2014/main" id="{1586B5E3-7D0D-E6C9-404F-5D0479B8C065}"/>
              </a:ext>
            </a:extLst>
          </p:cNvPr>
          <p:cNvSpPr/>
          <p:nvPr/>
        </p:nvSpPr>
        <p:spPr>
          <a:xfrm>
            <a:off x="5445886" y="1457570"/>
            <a:ext cx="416687" cy="416687"/>
          </a:xfrm>
          <a:custGeom>
            <a:avLst/>
            <a:gdLst>
              <a:gd name="connsiteX0" fmla="*/ 0 w 416687"/>
              <a:gd name="connsiteY0" fmla="*/ 416687 h 416687"/>
              <a:gd name="connsiteX1" fmla="*/ 0 w 416687"/>
              <a:gd name="connsiteY1" fmla="*/ 0 h 416687"/>
              <a:gd name="connsiteX2" fmla="*/ 416687 w 416687"/>
              <a:gd name="connsiteY2" fmla="*/ 0 h 416687"/>
              <a:gd name="connsiteX3" fmla="*/ 416687 w 416687"/>
              <a:gd name="connsiteY3" fmla="*/ 416687 h 416687"/>
              <a:gd name="connsiteX4" fmla="*/ 0 w 416687"/>
              <a:gd name="connsiteY4" fmla="*/ 416687 h 416687"/>
              <a:gd name="connsiteX5" fmla="*/ 0 w 416687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1" name="Freeform: Shape 680">
            <a:extLst>
              <a:ext uri="{FF2B5EF4-FFF2-40B4-BE49-F238E27FC236}">
                <a16:creationId xmlns:a16="http://schemas.microsoft.com/office/drawing/2014/main" id="{498E5FBA-9C8B-65D7-65E6-CDAABA8D63EE}"/>
              </a:ext>
            </a:extLst>
          </p:cNvPr>
          <p:cNvSpPr/>
          <p:nvPr/>
        </p:nvSpPr>
        <p:spPr>
          <a:xfrm>
            <a:off x="5740529" y="6609471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2" name="Freeform: Shape 681">
            <a:extLst>
              <a:ext uri="{FF2B5EF4-FFF2-40B4-BE49-F238E27FC236}">
                <a16:creationId xmlns:a16="http://schemas.microsoft.com/office/drawing/2014/main" id="{953E9794-1C9E-7470-CA85-1AB66D4EA2DA}"/>
              </a:ext>
            </a:extLst>
          </p:cNvPr>
          <p:cNvSpPr/>
          <p:nvPr/>
        </p:nvSpPr>
        <p:spPr>
          <a:xfrm>
            <a:off x="6035171" y="34911"/>
            <a:ext cx="416686" cy="416687"/>
          </a:xfrm>
          <a:custGeom>
            <a:avLst/>
            <a:gdLst>
              <a:gd name="connsiteX0" fmla="*/ 0 w 416686"/>
              <a:gd name="connsiteY0" fmla="*/ 416687 h 416687"/>
              <a:gd name="connsiteX1" fmla="*/ 0 w 416686"/>
              <a:gd name="connsiteY1" fmla="*/ 0 h 416687"/>
              <a:gd name="connsiteX2" fmla="*/ 416687 w 416686"/>
              <a:gd name="connsiteY2" fmla="*/ 0 h 416687"/>
              <a:gd name="connsiteX3" fmla="*/ 416687 w 416686"/>
              <a:gd name="connsiteY3" fmla="*/ 416687 h 416687"/>
              <a:gd name="connsiteX4" fmla="*/ 0 w 416686"/>
              <a:gd name="connsiteY4" fmla="*/ 416687 h 416687"/>
              <a:gd name="connsiteX5" fmla="*/ 0 w 416686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3" name="Freeform: Shape 682">
            <a:extLst>
              <a:ext uri="{FF2B5EF4-FFF2-40B4-BE49-F238E27FC236}">
                <a16:creationId xmlns:a16="http://schemas.microsoft.com/office/drawing/2014/main" id="{D26CBD79-0E0B-A7FE-26B4-428392C77AC7}"/>
              </a:ext>
            </a:extLst>
          </p:cNvPr>
          <p:cNvSpPr/>
          <p:nvPr/>
        </p:nvSpPr>
        <p:spPr>
          <a:xfrm>
            <a:off x="6035171" y="7737488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4" name="Freeform: Shape 683">
            <a:extLst>
              <a:ext uri="{FF2B5EF4-FFF2-40B4-BE49-F238E27FC236}">
                <a16:creationId xmlns:a16="http://schemas.microsoft.com/office/drawing/2014/main" id="{55ED13B9-134A-C0B1-1952-E0742BC3AFA9}"/>
              </a:ext>
            </a:extLst>
          </p:cNvPr>
          <p:cNvSpPr/>
          <p:nvPr/>
        </p:nvSpPr>
        <p:spPr>
          <a:xfrm>
            <a:off x="5445886" y="3591557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3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3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5" name="Freeform: Shape 684">
            <a:extLst>
              <a:ext uri="{FF2B5EF4-FFF2-40B4-BE49-F238E27FC236}">
                <a16:creationId xmlns:a16="http://schemas.microsoft.com/office/drawing/2014/main" id="{CC18D442-B941-EDC3-91AA-C18305321A71}"/>
              </a:ext>
            </a:extLst>
          </p:cNvPr>
          <p:cNvSpPr/>
          <p:nvPr/>
        </p:nvSpPr>
        <p:spPr>
          <a:xfrm>
            <a:off x="5445886" y="5603500"/>
            <a:ext cx="711329" cy="294642"/>
          </a:xfrm>
          <a:custGeom>
            <a:avLst/>
            <a:gdLst>
              <a:gd name="connsiteX0" fmla="*/ 0 w 711329"/>
              <a:gd name="connsiteY0" fmla="*/ 294643 h 294642"/>
              <a:gd name="connsiteX1" fmla="*/ 294643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3 h 294642"/>
              <a:gd name="connsiteX4" fmla="*/ 0 w 711329"/>
              <a:gd name="connsiteY4" fmla="*/ 294643 h 294642"/>
              <a:gd name="connsiteX5" fmla="*/ 0 w 711329"/>
              <a:gd name="connsiteY5" fmla="*/ 294643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3"/>
                </a:moveTo>
                <a:lnTo>
                  <a:pt x="294643" y="0"/>
                </a:lnTo>
                <a:lnTo>
                  <a:pt x="711329" y="0"/>
                </a:lnTo>
                <a:lnTo>
                  <a:pt x="416687" y="294643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6" name="Freeform: Shape 685">
            <a:extLst>
              <a:ext uri="{FF2B5EF4-FFF2-40B4-BE49-F238E27FC236}">
                <a16:creationId xmlns:a16="http://schemas.microsoft.com/office/drawing/2014/main" id="{4AEA4DDB-2C5A-ADE3-74ED-22A8FCDD7BF5}"/>
              </a:ext>
            </a:extLst>
          </p:cNvPr>
          <p:cNvSpPr/>
          <p:nvPr/>
        </p:nvSpPr>
        <p:spPr>
          <a:xfrm>
            <a:off x="5445886" y="1162928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3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3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7" name="Freeform: Shape 686">
            <a:extLst>
              <a:ext uri="{FF2B5EF4-FFF2-40B4-BE49-F238E27FC236}">
                <a16:creationId xmlns:a16="http://schemas.microsoft.com/office/drawing/2014/main" id="{060B2B4B-4680-509D-262D-044D67CCDAD3}"/>
              </a:ext>
            </a:extLst>
          </p:cNvPr>
          <p:cNvSpPr/>
          <p:nvPr/>
        </p:nvSpPr>
        <p:spPr>
          <a:xfrm>
            <a:off x="5445886" y="8448817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3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3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8" name="Freeform: Shape 687">
            <a:extLst>
              <a:ext uri="{FF2B5EF4-FFF2-40B4-BE49-F238E27FC236}">
                <a16:creationId xmlns:a16="http://schemas.microsoft.com/office/drawing/2014/main" id="{F5549BB9-1911-1222-AD71-6988A4E0D34B}"/>
              </a:ext>
            </a:extLst>
          </p:cNvPr>
          <p:cNvSpPr/>
          <p:nvPr/>
        </p:nvSpPr>
        <p:spPr>
          <a:xfrm>
            <a:off x="5445886" y="-1265701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3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3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9" name="Freeform: Shape 688">
            <a:extLst>
              <a:ext uri="{FF2B5EF4-FFF2-40B4-BE49-F238E27FC236}">
                <a16:creationId xmlns:a16="http://schemas.microsoft.com/office/drawing/2014/main" id="{75CFB363-5E4D-7C00-7F05-B453D99F19AD}"/>
              </a:ext>
            </a:extLst>
          </p:cNvPr>
          <p:cNvSpPr/>
          <p:nvPr/>
        </p:nvSpPr>
        <p:spPr>
          <a:xfrm>
            <a:off x="2305927" y="5603500"/>
            <a:ext cx="711329" cy="294642"/>
          </a:xfrm>
          <a:custGeom>
            <a:avLst/>
            <a:gdLst>
              <a:gd name="connsiteX0" fmla="*/ 294642 w 711329"/>
              <a:gd name="connsiteY0" fmla="*/ 294643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3 h 294642"/>
              <a:gd name="connsiteX4" fmla="*/ 294642 w 711329"/>
              <a:gd name="connsiteY4" fmla="*/ 294643 h 294642"/>
              <a:gd name="connsiteX5" fmla="*/ 294642 w 711329"/>
              <a:gd name="connsiteY5" fmla="*/ 294643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3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3"/>
                </a:lnTo>
                <a:lnTo>
                  <a:pt x="294642" y="294643"/>
                </a:lnTo>
                <a:lnTo>
                  <a:pt x="294642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0" name="Freeform: Shape 689">
            <a:extLst>
              <a:ext uri="{FF2B5EF4-FFF2-40B4-BE49-F238E27FC236}">
                <a16:creationId xmlns:a16="http://schemas.microsoft.com/office/drawing/2014/main" id="{90A5E8B1-851E-6216-E23C-538FD4446639}"/>
              </a:ext>
            </a:extLst>
          </p:cNvPr>
          <p:cNvSpPr/>
          <p:nvPr/>
        </p:nvSpPr>
        <p:spPr>
          <a:xfrm>
            <a:off x="2305927" y="7615443"/>
            <a:ext cx="711329" cy="294642"/>
          </a:xfrm>
          <a:custGeom>
            <a:avLst/>
            <a:gdLst>
              <a:gd name="connsiteX0" fmla="*/ 294642 w 711329"/>
              <a:gd name="connsiteY0" fmla="*/ 294643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3 h 294642"/>
              <a:gd name="connsiteX4" fmla="*/ 294642 w 711329"/>
              <a:gd name="connsiteY4" fmla="*/ 294643 h 294642"/>
              <a:gd name="connsiteX5" fmla="*/ 294642 w 711329"/>
              <a:gd name="connsiteY5" fmla="*/ 294643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3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3"/>
                </a:lnTo>
                <a:lnTo>
                  <a:pt x="294642" y="294643"/>
                </a:lnTo>
                <a:lnTo>
                  <a:pt x="294642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1" name="Freeform: Shape 690">
            <a:extLst>
              <a:ext uri="{FF2B5EF4-FFF2-40B4-BE49-F238E27FC236}">
                <a16:creationId xmlns:a16="http://schemas.microsoft.com/office/drawing/2014/main" id="{52FC8516-2607-BF21-30F1-41A993D5A4D9}"/>
              </a:ext>
            </a:extLst>
          </p:cNvPr>
          <p:cNvSpPr/>
          <p:nvPr/>
        </p:nvSpPr>
        <p:spPr>
          <a:xfrm>
            <a:off x="2305927" y="2758183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2" name="Freeform: Shape 691">
            <a:extLst>
              <a:ext uri="{FF2B5EF4-FFF2-40B4-BE49-F238E27FC236}">
                <a16:creationId xmlns:a16="http://schemas.microsoft.com/office/drawing/2014/main" id="{3EA5E3A8-9F3D-469D-06AB-7D430B960B13}"/>
              </a:ext>
            </a:extLst>
          </p:cNvPr>
          <p:cNvSpPr/>
          <p:nvPr/>
        </p:nvSpPr>
        <p:spPr>
          <a:xfrm>
            <a:off x="2305927" y="746240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3" name="Freeform: Shape 692">
            <a:extLst>
              <a:ext uri="{FF2B5EF4-FFF2-40B4-BE49-F238E27FC236}">
                <a16:creationId xmlns:a16="http://schemas.microsoft.com/office/drawing/2014/main" id="{3385E3D9-F14F-610B-A6E1-F55B7715E475}"/>
              </a:ext>
            </a:extLst>
          </p:cNvPr>
          <p:cNvSpPr/>
          <p:nvPr/>
        </p:nvSpPr>
        <p:spPr>
          <a:xfrm>
            <a:off x="2600570" y="3469513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4" name="Freeform: Shape 693">
            <a:extLst>
              <a:ext uri="{FF2B5EF4-FFF2-40B4-BE49-F238E27FC236}">
                <a16:creationId xmlns:a16="http://schemas.microsoft.com/office/drawing/2014/main" id="{02A3DF62-08B1-0289-CEAF-DEA96F0FA891}"/>
              </a:ext>
            </a:extLst>
          </p:cNvPr>
          <p:cNvSpPr/>
          <p:nvPr/>
        </p:nvSpPr>
        <p:spPr>
          <a:xfrm>
            <a:off x="2600570" y="4302886"/>
            <a:ext cx="416687" cy="416687"/>
          </a:xfrm>
          <a:custGeom>
            <a:avLst/>
            <a:gdLst>
              <a:gd name="connsiteX0" fmla="*/ 0 w 416687"/>
              <a:gd name="connsiteY0" fmla="*/ 416687 h 416687"/>
              <a:gd name="connsiteX1" fmla="*/ 0 w 416687"/>
              <a:gd name="connsiteY1" fmla="*/ 0 h 416687"/>
              <a:gd name="connsiteX2" fmla="*/ 416687 w 416687"/>
              <a:gd name="connsiteY2" fmla="*/ 0 h 416687"/>
              <a:gd name="connsiteX3" fmla="*/ 416687 w 416687"/>
              <a:gd name="connsiteY3" fmla="*/ 416687 h 416687"/>
              <a:gd name="connsiteX4" fmla="*/ 0 w 416687"/>
              <a:gd name="connsiteY4" fmla="*/ 416687 h 416687"/>
              <a:gd name="connsiteX5" fmla="*/ 0 w 416687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5" name="Freeform: Shape 694">
            <a:extLst>
              <a:ext uri="{FF2B5EF4-FFF2-40B4-BE49-F238E27FC236}">
                <a16:creationId xmlns:a16="http://schemas.microsoft.com/office/drawing/2014/main" id="{34990BC3-E17E-E46C-5A6B-A8ECA219113C}"/>
              </a:ext>
            </a:extLst>
          </p:cNvPr>
          <p:cNvSpPr/>
          <p:nvPr/>
        </p:nvSpPr>
        <p:spPr>
          <a:xfrm>
            <a:off x="2600570" y="1457570"/>
            <a:ext cx="416687" cy="416687"/>
          </a:xfrm>
          <a:custGeom>
            <a:avLst/>
            <a:gdLst>
              <a:gd name="connsiteX0" fmla="*/ 0 w 416687"/>
              <a:gd name="connsiteY0" fmla="*/ 416687 h 416687"/>
              <a:gd name="connsiteX1" fmla="*/ 0 w 416687"/>
              <a:gd name="connsiteY1" fmla="*/ 0 h 416687"/>
              <a:gd name="connsiteX2" fmla="*/ 416687 w 416687"/>
              <a:gd name="connsiteY2" fmla="*/ 0 h 416687"/>
              <a:gd name="connsiteX3" fmla="*/ 416687 w 416687"/>
              <a:gd name="connsiteY3" fmla="*/ 416687 h 416687"/>
              <a:gd name="connsiteX4" fmla="*/ 0 w 416687"/>
              <a:gd name="connsiteY4" fmla="*/ 416687 h 416687"/>
              <a:gd name="connsiteX5" fmla="*/ 0 w 416687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6" name="Freeform: Shape 695">
            <a:extLst>
              <a:ext uri="{FF2B5EF4-FFF2-40B4-BE49-F238E27FC236}">
                <a16:creationId xmlns:a16="http://schemas.microsoft.com/office/drawing/2014/main" id="{32C10973-C1F3-80F6-2A21-D213256C55FA}"/>
              </a:ext>
            </a:extLst>
          </p:cNvPr>
          <p:cNvSpPr/>
          <p:nvPr/>
        </p:nvSpPr>
        <p:spPr>
          <a:xfrm>
            <a:off x="2600570" y="6314829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7" name="Freeform: Shape 696">
            <a:extLst>
              <a:ext uri="{FF2B5EF4-FFF2-40B4-BE49-F238E27FC236}">
                <a16:creationId xmlns:a16="http://schemas.microsoft.com/office/drawing/2014/main" id="{6A817F59-200B-7412-E5EF-A6E1D241DFF1}"/>
              </a:ext>
            </a:extLst>
          </p:cNvPr>
          <p:cNvSpPr/>
          <p:nvPr/>
        </p:nvSpPr>
        <p:spPr>
          <a:xfrm>
            <a:off x="2600570" y="-554372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8" name="Freeform: Shape 697">
            <a:extLst>
              <a:ext uri="{FF2B5EF4-FFF2-40B4-BE49-F238E27FC236}">
                <a16:creationId xmlns:a16="http://schemas.microsoft.com/office/drawing/2014/main" id="{281D79C1-A705-04BC-C966-B435ABB3AFB4}"/>
              </a:ext>
            </a:extLst>
          </p:cNvPr>
          <p:cNvSpPr/>
          <p:nvPr/>
        </p:nvSpPr>
        <p:spPr>
          <a:xfrm>
            <a:off x="2600570" y="8326772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9" name="Freeform: Shape 698">
            <a:extLst>
              <a:ext uri="{FF2B5EF4-FFF2-40B4-BE49-F238E27FC236}">
                <a16:creationId xmlns:a16="http://schemas.microsoft.com/office/drawing/2014/main" id="{FC6767B9-7947-01CD-7322-22F265F82AE2}"/>
              </a:ext>
            </a:extLst>
          </p:cNvPr>
          <p:cNvSpPr/>
          <p:nvPr/>
        </p:nvSpPr>
        <p:spPr>
          <a:xfrm>
            <a:off x="2305927" y="451598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0" name="Freeform: Shape 699">
            <a:extLst>
              <a:ext uri="{FF2B5EF4-FFF2-40B4-BE49-F238E27FC236}">
                <a16:creationId xmlns:a16="http://schemas.microsoft.com/office/drawing/2014/main" id="{005A1FFA-F98D-43C0-A6BC-F97960DE1CC8}"/>
              </a:ext>
            </a:extLst>
          </p:cNvPr>
          <p:cNvSpPr/>
          <p:nvPr/>
        </p:nvSpPr>
        <p:spPr>
          <a:xfrm>
            <a:off x="2305927" y="2463541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1" name="Freeform: Shape 700">
            <a:extLst>
              <a:ext uri="{FF2B5EF4-FFF2-40B4-BE49-F238E27FC236}">
                <a16:creationId xmlns:a16="http://schemas.microsoft.com/office/drawing/2014/main" id="{0E63FE09-EE42-20F0-B8F7-600B514CEAAB}"/>
              </a:ext>
            </a:extLst>
          </p:cNvPr>
          <p:cNvSpPr/>
          <p:nvPr/>
        </p:nvSpPr>
        <p:spPr>
          <a:xfrm>
            <a:off x="2305927" y="5308858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2" name="Freeform: Shape 701">
            <a:extLst>
              <a:ext uri="{FF2B5EF4-FFF2-40B4-BE49-F238E27FC236}">
                <a16:creationId xmlns:a16="http://schemas.microsoft.com/office/drawing/2014/main" id="{A94966D9-4FA4-84D9-30C2-234AA243473C}"/>
              </a:ext>
            </a:extLst>
          </p:cNvPr>
          <p:cNvSpPr/>
          <p:nvPr/>
        </p:nvSpPr>
        <p:spPr>
          <a:xfrm>
            <a:off x="2305927" y="7320800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3" name="Freeform: Shape 702">
            <a:extLst>
              <a:ext uri="{FF2B5EF4-FFF2-40B4-BE49-F238E27FC236}">
                <a16:creationId xmlns:a16="http://schemas.microsoft.com/office/drawing/2014/main" id="{3C1941C9-C799-B68B-1788-4121041D6A2F}"/>
              </a:ext>
            </a:extLst>
          </p:cNvPr>
          <p:cNvSpPr/>
          <p:nvPr/>
        </p:nvSpPr>
        <p:spPr>
          <a:xfrm>
            <a:off x="7752472" y="156956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4" name="Freeform: Shape 703">
            <a:extLst>
              <a:ext uri="{FF2B5EF4-FFF2-40B4-BE49-F238E27FC236}">
                <a16:creationId xmlns:a16="http://schemas.microsoft.com/office/drawing/2014/main" id="{43BE15FA-4408-2992-2102-6B37AD93DCE3}"/>
              </a:ext>
            </a:extLst>
          </p:cNvPr>
          <p:cNvSpPr/>
          <p:nvPr/>
        </p:nvSpPr>
        <p:spPr>
          <a:xfrm>
            <a:off x="7752472" y="2168899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5" name="Freeform: Shape 704">
            <a:extLst>
              <a:ext uri="{FF2B5EF4-FFF2-40B4-BE49-F238E27FC236}">
                <a16:creationId xmlns:a16="http://schemas.microsoft.com/office/drawing/2014/main" id="{237C2CD2-4B9E-62B5-2028-132D43B0D445}"/>
              </a:ext>
            </a:extLst>
          </p:cNvPr>
          <p:cNvSpPr/>
          <p:nvPr/>
        </p:nvSpPr>
        <p:spPr>
          <a:xfrm>
            <a:off x="7752472" y="5014216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6" name="Freeform: Shape 705">
            <a:extLst>
              <a:ext uri="{FF2B5EF4-FFF2-40B4-BE49-F238E27FC236}">
                <a16:creationId xmlns:a16="http://schemas.microsoft.com/office/drawing/2014/main" id="{DEE4D5B0-3DF9-D7F6-6395-0589CC994673}"/>
              </a:ext>
            </a:extLst>
          </p:cNvPr>
          <p:cNvSpPr/>
          <p:nvPr/>
        </p:nvSpPr>
        <p:spPr>
          <a:xfrm>
            <a:off x="7752472" y="7026158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7" name="Freeform: Shape 706">
            <a:extLst>
              <a:ext uri="{FF2B5EF4-FFF2-40B4-BE49-F238E27FC236}">
                <a16:creationId xmlns:a16="http://schemas.microsoft.com/office/drawing/2014/main" id="{B39504F6-9292-C52F-88AE-E2C79205ED8B}"/>
              </a:ext>
            </a:extLst>
          </p:cNvPr>
          <p:cNvSpPr/>
          <p:nvPr/>
        </p:nvSpPr>
        <p:spPr>
          <a:xfrm>
            <a:off x="7457829" y="3469513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8" name="Freeform: Shape 707">
            <a:extLst>
              <a:ext uri="{FF2B5EF4-FFF2-40B4-BE49-F238E27FC236}">
                <a16:creationId xmlns:a16="http://schemas.microsoft.com/office/drawing/2014/main" id="{45055C09-79FA-5836-D0CD-18EF38BBC300}"/>
              </a:ext>
            </a:extLst>
          </p:cNvPr>
          <p:cNvSpPr/>
          <p:nvPr/>
        </p:nvSpPr>
        <p:spPr>
          <a:xfrm>
            <a:off x="7752472" y="4597529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9" name="Freeform: Shape 708">
            <a:extLst>
              <a:ext uri="{FF2B5EF4-FFF2-40B4-BE49-F238E27FC236}">
                <a16:creationId xmlns:a16="http://schemas.microsoft.com/office/drawing/2014/main" id="{1B4938A7-5480-C1B6-67F1-71BD3E2A6B78}"/>
              </a:ext>
            </a:extLst>
          </p:cNvPr>
          <p:cNvSpPr/>
          <p:nvPr/>
        </p:nvSpPr>
        <p:spPr>
          <a:xfrm>
            <a:off x="7457829" y="1457570"/>
            <a:ext cx="416686" cy="416687"/>
          </a:xfrm>
          <a:custGeom>
            <a:avLst/>
            <a:gdLst>
              <a:gd name="connsiteX0" fmla="*/ 0 w 416686"/>
              <a:gd name="connsiteY0" fmla="*/ 416687 h 416687"/>
              <a:gd name="connsiteX1" fmla="*/ 0 w 416686"/>
              <a:gd name="connsiteY1" fmla="*/ 0 h 416687"/>
              <a:gd name="connsiteX2" fmla="*/ 416687 w 416686"/>
              <a:gd name="connsiteY2" fmla="*/ 0 h 416687"/>
              <a:gd name="connsiteX3" fmla="*/ 416687 w 416686"/>
              <a:gd name="connsiteY3" fmla="*/ 416687 h 416687"/>
              <a:gd name="connsiteX4" fmla="*/ 0 w 416686"/>
              <a:gd name="connsiteY4" fmla="*/ 416687 h 416687"/>
              <a:gd name="connsiteX5" fmla="*/ 0 w 416686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0" name="Freeform: Shape 709">
            <a:extLst>
              <a:ext uri="{FF2B5EF4-FFF2-40B4-BE49-F238E27FC236}">
                <a16:creationId xmlns:a16="http://schemas.microsoft.com/office/drawing/2014/main" id="{E57EF4B9-0BFD-AB76-BF92-4A91978EFAF6}"/>
              </a:ext>
            </a:extLst>
          </p:cNvPr>
          <p:cNvSpPr/>
          <p:nvPr/>
        </p:nvSpPr>
        <p:spPr>
          <a:xfrm>
            <a:off x="7457829" y="6314829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1" name="Freeform: Shape 710">
            <a:extLst>
              <a:ext uri="{FF2B5EF4-FFF2-40B4-BE49-F238E27FC236}">
                <a16:creationId xmlns:a16="http://schemas.microsoft.com/office/drawing/2014/main" id="{82BAF5FD-79CC-29AF-D0B2-60F196B65357}"/>
              </a:ext>
            </a:extLst>
          </p:cNvPr>
          <p:cNvSpPr/>
          <p:nvPr/>
        </p:nvSpPr>
        <p:spPr>
          <a:xfrm>
            <a:off x="7457829" y="-554372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2" name="Freeform: Shape 711">
            <a:extLst>
              <a:ext uri="{FF2B5EF4-FFF2-40B4-BE49-F238E27FC236}">
                <a16:creationId xmlns:a16="http://schemas.microsoft.com/office/drawing/2014/main" id="{068D9E52-11B3-59BC-28DF-38173E4A7649}"/>
              </a:ext>
            </a:extLst>
          </p:cNvPr>
          <p:cNvSpPr/>
          <p:nvPr/>
        </p:nvSpPr>
        <p:spPr>
          <a:xfrm>
            <a:off x="7457829" y="8326772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3" name="Freeform: Shape 712">
            <a:extLst>
              <a:ext uri="{FF2B5EF4-FFF2-40B4-BE49-F238E27FC236}">
                <a16:creationId xmlns:a16="http://schemas.microsoft.com/office/drawing/2014/main" id="{EB39491D-1B15-D8BC-584A-ED7E31AE15F7}"/>
              </a:ext>
            </a:extLst>
          </p:cNvPr>
          <p:cNvSpPr/>
          <p:nvPr/>
        </p:nvSpPr>
        <p:spPr>
          <a:xfrm>
            <a:off x="7457829" y="5603500"/>
            <a:ext cx="711328" cy="294642"/>
          </a:xfrm>
          <a:custGeom>
            <a:avLst/>
            <a:gdLst>
              <a:gd name="connsiteX0" fmla="*/ 0 w 711328"/>
              <a:gd name="connsiteY0" fmla="*/ 294643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3 h 294642"/>
              <a:gd name="connsiteX4" fmla="*/ 0 w 711328"/>
              <a:gd name="connsiteY4" fmla="*/ 294643 h 294642"/>
              <a:gd name="connsiteX5" fmla="*/ 0 w 711328"/>
              <a:gd name="connsiteY5" fmla="*/ 294643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3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3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4" name="Freeform: Shape 713">
            <a:extLst>
              <a:ext uri="{FF2B5EF4-FFF2-40B4-BE49-F238E27FC236}">
                <a16:creationId xmlns:a16="http://schemas.microsoft.com/office/drawing/2014/main" id="{CDEB715F-DF25-293E-AF91-7B8EA038F664}"/>
              </a:ext>
            </a:extLst>
          </p:cNvPr>
          <p:cNvSpPr/>
          <p:nvPr/>
        </p:nvSpPr>
        <p:spPr>
          <a:xfrm>
            <a:off x="7457829" y="7615443"/>
            <a:ext cx="711328" cy="294642"/>
          </a:xfrm>
          <a:custGeom>
            <a:avLst/>
            <a:gdLst>
              <a:gd name="connsiteX0" fmla="*/ 0 w 711328"/>
              <a:gd name="connsiteY0" fmla="*/ 294643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3 h 294642"/>
              <a:gd name="connsiteX4" fmla="*/ 0 w 711328"/>
              <a:gd name="connsiteY4" fmla="*/ 294643 h 294642"/>
              <a:gd name="connsiteX5" fmla="*/ 0 w 711328"/>
              <a:gd name="connsiteY5" fmla="*/ 294643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3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3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5" name="Freeform: Shape 714">
            <a:extLst>
              <a:ext uri="{FF2B5EF4-FFF2-40B4-BE49-F238E27FC236}">
                <a16:creationId xmlns:a16="http://schemas.microsoft.com/office/drawing/2014/main" id="{8C70D06A-38EC-8C0E-2C14-57FCB698BF6A}"/>
              </a:ext>
            </a:extLst>
          </p:cNvPr>
          <p:cNvSpPr/>
          <p:nvPr/>
        </p:nvSpPr>
        <p:spPr>
          <a:xfrm>
            <a:off x="7457829" y="3174870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6" name="Freeform: Shape 715">
            <a:extLst>
              <a:ext uri="{FF2B5EF4-FFF2-40B4-BE49-F238E27FC236}">
                <a16:creationId xmlns:a16="http://schemas.microsoft.com/office/drawing/2014/main" id="{C6924C5F-EE22-FB5F-640D-274C8120A9C1}"/>
              </a:ext>
            </a:extLst>
          </p:cNvPr>
          <p:cNvSpPr/>
          <p:nvPr/>
        </p:nvSpPr>
        <p:spPr>
          <a:xfrm>
            <a:off x="7457829" y="746240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7" name="Freeform: Shape 716">
            <a:extLst>
              <a:ext uri="{FF2B5EF4-FFF2-40B4-BE49-F238E27FC236}">
                <a16:creationId xmlns:a16="http://schemas.microsoft.com/office/drawing/2014/main" id="{75C889E7-BCA6-A6B6-B5A2-565014205861}"/>
              </a:ext>
            </a:extLst>
          </p:cNvPr>
          <p:cNvSpPr/>
          <p:nvPr/>
        </p:nvSpPr>
        <p:spPr>
          <a:xfrm>
            <a:off x="883269" y="7026158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8" name="Freeform: Shape 717">
            <a:extLst>
              <a:ext uri="{FF2B5EF4-FFF2-40B4-BE49-F238E27FC236}">
                <a16:creationId xmlns:a16="http://schemas.microsoft.com/office/drawing/2014/main" id="{3574F7A1-A27E-CB12-10FD-0FD62138A0FB}"/>
              </a:ext>
            </a:extLst>
          </p:cNvPr>
          <p:cNvSpPr/>
          <p:nvPr/>
        </p:nvSpPr>
        <p:spPr>
          <a:xfrm>
            <a:off x="883269" y="4180842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9" name="Freeform: Shape 718">
            <a:extLst>
              <a:ext uri="{FF2B5EF4-FFF2-40B4-BE49-F238E27FC236}">
                <a16:creationId xmlns:a16="http://schemas.microsoft.com/office/drawing/2014/main" id="{4E3015CE-7407-DB89-86F7-11C886DE0322}"/>
              </a:ext>
            </a:extLst>
          </p:cNvPr>
          <p:cNvSpPr/>
          <p:nvPr/>
        </p:nvSpPr>
        <p:spPr>
          <a:xfrm>
            <a:off x="883269" y="2168899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0" name="Freeform: Shape 719">
            <a:extLst>
              <a:ext uri="{FF2B5EF4-FFF2-40B4-BE49-F238E27FC236}">
                <a16:creationId xmlns:a16="http://schemas.microsoft.com/office/drawing/2014/main" id="{DF5D4EA7-8B9A-CC41-4056-111CC1A03446}"/>
              </a:ext>
            </a:extLst>
          </p:cNvPr>
          <p:cNvSpPr/>
          <p:nvPr/>
        </p:nvSpPr>
        <p:spPr>
          <a:xfrm>
            <a:off x="883269" y="156956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1" name="Freeform: Shape 720">
            <a:extLst>
              <a:ext uri="{FF2B5EF4-FFF2-40B4-BE49-F238E27FC236}">
                <a16:creationId xmlns:a16="http://schemas.microsoft.com/office/drawing/2014/main" id="{F3BAA728-3F2C-7379-CC72-708E0F9F6D9D}"/>
              </a:ext>
            </a:extLst>
          </p:cNvPr>
          <p:cNvSpPr/>
          <p:nvPr/>
        </p:nvSpPr>
        <p:spPr>
          <a:xfrm>
            <a:off x="1177911" y="2880228"/>
            <a:ext cx="416687" cy="416687"/>
          </a:xfrm>
          <a:custGeom>
            <a:avLst/>
            <a:gdLst>
              <a:gd name="connsiteX0" fmla="*/ 0 w 416687"/>
              <a:gd name="connsiteY0" fmla="*/ 416687 h 416687"/>
              <a:gd name="connsiteX1" fmla="*/ 0 w 416687"/>
              <a:gd name="connsiteY1" fmla="*/ 0 h 416687"/>
              <a:gd name="connsiteX2" fmla="*/ 416687 w 416687"/>
              <a:gd name="connsiteY2" fmla="*/ 0 h 416687"/>
              <a:gd name="connsiteX3" fmla="*/ 416687 w 416687"/>
              <a:gd name="connsiteY3" fmla="*/ 416687 h 416687"/>
              <a:gd name="connsiteX4" fmla="*/ 0 w 416687"/>
              <a:gd name="connsiteY4" fmla="*/ 416687 h 416687"/>
              <a:gd name="connsiteX5" fmla="*/ 0 w 416687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2" name="Freeform: Shape 721">
            <a:extLst>
              <a:ext uri="{FF2B5EF4-FFF2-40B4-BE49-F238E27FC236}">
                <a16:creationId xmlns:a16="http://schemas.microsoft.com/office/drawing/2014/main" id="{3C3865D7-149C-830F-7A8D-F64A85E324CD}"/>
              </a:ext>
            </a:extLst>
          </p:cNvPr>
          <p:cNvSpPr/>
          <p:nvPr/>
        </p:nvSpPr>
        <p:spPr>
          <a:xfrm>
            <a:off x="1177911" y="4892171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3" name="Freeform: Shape 722">
            <a:extLst>
              <a:ext uri="{FF2B5EF4-FFF2-40B4-BE49-F238E27FC236}">
                <a16:creationId xmlns:a16="http://schemas.microsoft.com/office/drawing/2014/main" id="{BDE36B7C-B73D-D818-0798-460ADD3C4027}"/>
              </a:ext>
            </a:extLst>
          </p:cNvPr>
          <p:cNvSpPr/>
          <p:nvPr/>
        </p:nvSpPr>
        <p:spPr>
          <a:xfrm>
            <a:off x="588627" y="1457570"/>
            <a:ext cx="416686" cy="416687"/>
          </a:xfrm>
          <a:custGeom>
            <a:avLst/>
            <a:gdLst>
              <a:gd name="connsiteX0" fmla="*/ 0 w 416686"/>
              <a:gd name="connsiteY0" fmla="*/ 416687 h 416687"/>
              <a:gd name="connsiteX1" fmla="*/ 0 w 416686"/>
              <a:gd name="connsiteY1" fmla="*/ 0 h 416687"/>
              <a:gd name="connsiteX2" fmla="*/ 416687 w 416686"/>
              <a:gd name="connsiteY2" fmla="*/ 0 h 416687"/>
              <a:gd name="connsiteX3" fmla="*/ 416687 w 416686"/>
              <a:gd name="connsiteY3" fmla="*/ 416687 h 416687"/>
              <a:gd name="connsiteX4" fmla="*/ 0 w 416686"/>
              <a:gd name="connsiteY4" fmla="*/ 416687 h 416687"/>
              <a:gd name="connsiteX5" fmla="*/ 0 w 416686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4" name="Freeform: Shape 723">
            <a:extLst>
              <a:ext uri="{FF2B5EF4-FFF2-40B4-BE49-F238E27FC236}">
                <a16:creationId xmlns:a16="http://schemas.microsoft.com/office/drawing/2014/main" id="{FFD500E2-01F4-DCB3-5F4F-A595EF83DD5E}"/>
              </a:ext>
            </a:extLst>
          </p:cNvPr>
          <p:cNvSpPr/>
          <p:nvPr/>
        </p:nvSpPr>
        <p:spPr>
          <a:xfrm>
            <a:off x="588627" y="6314829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5" name="Freeform: Shape 724">
            <a:extLst>
              <a:ext uri="{FF2B5EF4-FFF2-40B4-BE49-F238E27FC236}">
                <a16:creationId xmlns:a16="http://schemas.microsoft.com/office/drawing/2014/main" id="{07513F97-6E0A-2C0A-37A4-BADF84F600C3}"/>
              </a:ext>
            </a:extLst>
          </p:cNvPr>
          <p:cNvSpPr/>
          <p:nvPr/>
        </p:nvSpPr>
        <p:spPr>
          <a:xfrm>
            <a:off x="883269" y="-259730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6" name="Freeform: Shape 725">
            <a:extLst>
              <a:ext uri="{FF2B5EF4-FFF2-40B4-BE49-F238E27FC236}">
                <a16:creationId xmlns:a16="http://schemas.microsoft.com/office/drawing/2014/main" id="{4C925E76-D161-A6CC-807F-02D141D1A125}"/>
              </a:ext>
            </a:extLst>
          </p:cNvPr>
          <p:cNvSpPr/>
          <p:nvPr/>
        </p:nvSpPr>
        <p:spPr>
          <a:xfrm>
            <a:off x="883269" y="8032130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7" name="Freeform: Shape 726">
            <a:extLst>
              <a:ext uri="{FF2B5EF4-FFF2-40B4-BE49-F238E27FC236}">
                <a16:creationId xmlns:a16="http://schemas.microsoft.com/office/drawing/2014/main" id="{92F3166F-145A-1250-1219-6BA5E013A1B5}"/>
              </a:ext>
            </a:extLst>
          </p:cNvPr>
          <p:cNvSpPr/>
          <p:nvPr/>
        </p:nvSpPr>
        <p:spPr>
          <a:xfrm>
            <a:off x="588627" y="-1265701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8" name="Freeform: Shape 727">
            <a:extLst>
              <a:ext uri="{FF2B5EF4-FFF2-40B4-BE49-F238E27FC236}">
                <a16:creationId xmlns:a16="http://schemas.microsoft.com/office/drawing/2014/main" id="{92C506E2-357D-9EA8-980D-D38BB694F270}"/>
              </a:ext>
            </a:extLst>
          </p:cNvPr>
          <p:cNvSpPr/>
          <p:nvPr/>
        </p:nvSpPr>
        <p:spPr>
          <a:xfrm>
            <a:off x="588627" y="746240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9" name="Freeform: Shape 728">
            <a:extLst>
              <a:ext uri="{FF2B5EF4-FFF2-40B4-BE49-F238E27FC236}">
                <a16:creationId xmlns:a16="http://schemas.microsoft.com/office/drawing/2014/main" id="{8419A140-FF7E-3406-100D-23511254ED8E}"/>
              </a:ext>
            </a:extLst>
          </p:cNvPr>
          <p:cNvSpPr/>
          <p:nvPr/>
        </p:nvSpPr>
        <p:spPr>
          <a:xfrm>
            <a:off x="588627" y="3591557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0" name="Freeform: Shape 729">
            <a:extLst>
              <a:ext uri="{FF2B5EF4-FFF2-40B4-BE49-F238E27FC236}">
                <a16:creationId xmlns:a16="http://schemas.microsoft.com/office/drawing/2014/main" id="{88C21E78-9593-CB1B-5840-FF4EB339347D}"/>
              </a:ext>
            </a:extLst>
          </p:cNvPr>
          <p:cNvSpPr/>
          <p:nvPr/>
        </p:nvSpPr>
        <p:spPr>
          <a:xfrm>
            <a:off x="588627" y="5603500"/>
            <a:ext cx="711329" cy="294642"/>
          </a:xfrm>
          <a:custGeom>
            <a:avLst/>
            <a:gdLst>
              <a:gd name="connsiteX0" fmla="*/ 0 w 711329"/>
              <a:gd name="connsiteY0" fmla="*/ 294643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3 h 294642"/>
              <a:gd name="connsiteX4" fmla="*/ 0 w 711329"/>
              <a:gd name="connsiteY4" fmla="*/ 294643 h 294642"/>
              <a:gd name="connsiteX5" fmla="*/ 0 w 711329"/>
              <a:gd name="connsiteY5" fmla="*/ 294643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3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3"/>
                </a:lnTo>
                <a:lnTo>
                  <a:pt x="0" y="294643"/>
                </a:lnTo>
                <a:lnTo>
                  <a:pt x="0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1" name="Freeform: Shape 730">
            <a:extLst>
              <a:ext uri="{FF2B5EF4-FFF2-40B4-BE49-F238E27FC236}">
                <a16:creationId xmlns:a16="http://schemas.microsoft.com/office/drawing/2014/main" id="{6D510E94-608B-2200-50E6-00A170D5FD18}"/>
              </a:ext>
            </a:extLst>
          </p:cNvPr>
          <p:cNvSpPr/>
          <p:nvPr/>
        </p:nvSpPr>
        <p:spPr>
          <a:xfrm>
            <a:off x="588627" y="8448817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2" name="Freeform: Shape 731">
            <a:extLst>
              <a:ext uri="{FF2B5EF4-FFF2-40B4-BE49-F238E27FC236}">
                <a16:creationId xmlns:a16="http://schemas.microsoft.com/office/drawing/2014/main" id="{2CE3BE3A-EA57-E6A4-5E81-879BB9BE3AAE}"/>
              </a:ext>
            </a:extLst>
          </p:cNvPr>
          <p:cNvSpPr/>
          <p:nvPr/>
        </p:nvSpPr>
        <p:spPr>
          <a:xfrm>
            <a:off x="9175130" y="746240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3" name="Freeform: Shape 732">
            <a:extLst>
              <a:ext uri="{FF2B5EF4-FFF2-40B4-BE49-F238E27FC236}">
                <a16:creationId xmlns:a16="http://schemas.microsoft.com/office/drawing/2014/main" id="{C0C85D2A-DEDF-CA97-DD66-3F10C3C35F46}"/>
              </a:ext>
            </a:extLst>
          </p:cNvPr>
          <p:cNvSpPr/>
          <p:nvPr/>
        </p:nvSpPr>
        <p:spPr>
          <a:xfrm>
            <a:off x="9175130" y="3591557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4" name="Freeform: Shape 733">
            <a:extLst>
              <a:ext uri="{FF2B5EF4-FFF2-40B4-BE49-F238E27FC236}">
                <a16:creationId xmlns:a16="http://schemas.microsoft.com/office/drawing/2014/main" id="{BC6EB4F8-40D3-FC11-64EA-1D149CB64D23}"/>
              </a:ext>
            </a:extLst>
          </p:cNvPr>
          <p:cNvSpPr/>
          <p:nvPr/>
        </p:nvSpPr>
        <p:spPr>
          <a:xfrm>
            <a:off x="9175130" y="5603500"/>
            <a:ext cx="711328" cy="294642"/>
          </a:xfrm>
          <a:custGeom>
            <a:avLst/>
            <a:gdLst>
              <a:gd name="connsiteX0" fmla="*/ 294642 w 711328"/>
              <a:gd name="connsiteY0" fmla="*/ 294643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3 h 294642"/>
              <a:gd name="connsiteX4" fmla="*/ 294642 w 711328"/>
              <a:gd name="connsiteY4" fmla="*/ 294643 h 294642"/>
              <a:gd name="connsiteX5" fmla="*/ 294642 w 711328"/>
              <a:gd name="connsiteY5" fmla="*/ 294643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3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3"/>
                </a:lnTo>
                <a:lnTo>
                  <a:pt x="294642" y="294643"/>
                </a:lnTo>
                <a:lnTo>
                  <a:pt x="294642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5" name="Freeform: Shape 734">
            <a:extLst>
              <a:ext uri="{FF2B5EF4-FFF2-40B4-BE49-F238E27FC236}">
                <a16:creationId xmlns:a16="http://schemas.microsoft.com/office/drawing/2014/main" id="{0553C25B-55B9-C351-D9B4-D7364E795901}"/>
              </a:ext>
            </a:extLst>
          </p:cNvPr>
          <p:cNvSpPr/>
          <p:nvPr/>
        </p:nvSpPr>
        <p:spPr>
          <a:xfrm>
            <a:off x="9175130" y="8032130"/>
            <a:ext cx="711328" cy="294642"/>
          </a:xfrm>
          <a:custGeom>
            <a:avLst/>
            <a:gdLst>
              <a:gd name="connsiteX0" fmla="*/ 294642 w 711328"/>
              <a:gd name="connsiteY0" fmla="*/ 294642 h 294642"/>
              <a:gd name="connsiteX1" fmla="*/ 0 w 711328"/>
              <a:gd name="connsiteY1" fmla="*/ 0 h 294642"/>
              <a:gd name="connsiteX2" fmla="*/ 416687 w 711328"/>
              <a:gd name="connsiteY2" fmla="*/ 0 h 294642"/>
              <a:gd name="connsiteX3" fmla="*/ 711329 w 711328"/>
              <a:gd name="connsiteY3" fmla="*/ 294642 h 294642"/>
              <a:gd name="connsiteX4" fmla="*/ 294642 w 711328"/>
              <a:gd name="connsiteY4" fmla="*/ 294642 h 294642"/>
              <a:gd name="connsiteX5" fmla="*/ 294642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6" name="Freeform: Shape 735">
            <a:extLst>
              <a:ext uri="{FF2B5EF4-FFF2-40B4-BE49-F238E27FC236}">
                <a16:creationId xmlns:a16="http://schemas.microsoft.com/office/drawing/2014/main" id="{9E27CFBD-2207-3619-B212-67C980B551F1}"/>
              </a:ext>
            </a:extLst>
          </p:cNvPr>
          <p:cNvSpPr/>
          <p:nvPr/>
        </p:nvSpPr>
        <p:spPr>
          <a:xfrm>
            <a:off x="9175130" y="3174870"/>
            <a:ext cx="416686" cy="416687"/>
          </a:xfrm>
          <a:custGeom>
            <a:avLst/>
            <a:gdLst>
              <a:gd name="connsiteX0" fmla="*/ 0 w 416686"/>
              <a:gd name="connsiteY0" fmla="*/ 416687 h 416687"/>
              <a:gd name="connsiteX1" fmla="*/ 0 w 416686"/>
              <a:gd name="connsiteY1" fmla="*/ 0 h 416687"/>
              <a:gd name="connsiteX2" fmla="*/ 416687 w 416686"/>
              <a:gd name="connsiteY2" fmla="*/ 0 h 416687"/>
              <a:gd name="connsiteX3" fmla="*/ 416687 w 416686"/>
              <a:gd name="connsiteY3" fmla="*/ 416687 h 416687"/>
              <a:gd name="connsiteX4" fmla="*/ 0 w 416686"/>
              <a:gd name="connsiteY4" fmla="*/ 416687 h 416687"/>
              <a:gd name="connsiteX5" fmla="*/ 0 w 416686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7" name="Freeform: Shape 736">
            <a:extLst>
              <a:ext uri="{FF2B5EF4-FFF2-40B4-BE49-F238E27FC236}">
                <a16:creationId xmlns:a16="http://schemas.microsoft.com/office/drawing/2014/main" id="{F5A93F72-D702-BC3B-D5B4-53E6A9B29F8F}"/>
              </a:ext>
            </a:extLst>
          </p:cNvPr>
          <p:cNvSpPr/>
          <p:nvPr/>
        </p:nvSpPr>
        <p:spPr>
          <a:xfrm>
            <a:off x="8880488" y="4892171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8" name="Freeform: Shape 737">
            <a:extLst>
              <a:ext uri="{FF2B5EF4-FFF2-40B4-BE49-F238E27FC236}">
                <a16:creationId xmlns:a16="http://schemas.microsoft.com/office/drawing/2014/main" id="{299AEDF3-47B3-CA7C-EF7F-F9B1FC384B36}"/>
              </a:ext>
            </a:extLst>
          </p:cNvPr>
          <p:cNvSpPr/>
          <p:nvPr/>
        </p:nvSpPr>
        <p:spPr>
          <a:xfrm>
            <a:off x="9469772" y="1457570"/>
            <a:ext cx="416686" cy="416687"/>
          </a:xfrm>
          <a:custGeom>
            <a:avLst/>
            <a:gdLst>
              <a:gd name="connsiteX0" fmla="*/ 0 w 416686"/>
              <a:gd name="connsiteY0" fmla="*/ 416687 h 416687"/>
              <a:gd name="connsiteX1" fmla="*/ 0 w 416686"/>
              <a:gd name="connsiteY1" fmla="*/ 0 h 416687"/>
              <a:gd name="connsiteX2" fmla="*/ 416687 w 416686"/>
              <a:gd name="connsiteY2" fmla="*/ 0 h 416687"/>
              <a:gd name="connsiteX3" fmla="*/ 416687 w 416686"/>
              <a:gd name="connsiteY3" fmla="*/ 416687 h 416687"/>
              <a:gd name="connsiteX4" fmla="*/ 0 w 416686"/>
              <a:gd name="connsiteY4" fmla="*/ 416687 h 416687"/>
              <a:gd name="connsiteX5" fmla="*/ 0 w 416686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9" name="Freeform: Shape 738">
            <a:extLst>
              <a:ext uri="{FF2B5EF4-FFF2-40B4-BE49-F238E27FC236}">
                <a16:creationId xmlns:a16="http://schemas.microsoft.com/office/drawing/2014/main" id="{EEDDD72F-64E6-E23C-B6B6-237AF8E3E2E0}"/>
              </a:ext>
            </a:extLst>
          </p:cNvPr>
          <p:cNvSpPr/>
          <p:nvPr/>
        </p:nvSpPr>
        <p:spPr>
          <a:xfrm>
            <a:off x="9469772" y="6314829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0" name="Freeform: Shape 739">
            <a:extLst>
              <a:ext uri="{FF2B5EF4-FFF2-40B4-BE49-F238E27FC236}">
                <a16:creationId xmlns:a16="http://schemas.microsoft.com/office/drawing/2014/main" id="{C79C54DB-B810-9790-B4F0-C3A5FAC82EEC}"/>
              </a:ext>
            </a:extLst>
          </p:cNvPr>
          <p:cNvSpPr/>
          <p:nvPr/>
        </p:nvSpPr>
        <p:spPr>
          <a:xfrm>
            <a:off x="9175130" y="-259730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1" name="Freeform: Shape 740">
            <a:extLst>
              <a:ext uri="{FF2B5EF4-FFF2-40B4-BE49-F238E27FC236}">
                <a16:creationId xmlns:a16="http://schemas.microsoft.com/office/drawing/2014/main" id="{28FEAEC8-FAF3-FFF5-6A8E-AFE3FB749288}"/>
              </a:ext>
            </a:extLst>
          </p:cNvPr>
          <p:cNvSpPr/>
          <p:nvPr/>
        </p:nvSpPr>
        <p:spPr>
          <a:xfrm>
            <a:off x="9469772" y="8326772"/>
            <a:ext cx="416686" cy="416686"/>
          </a:xfrm>
          <a:custGeom>
            <a:avLst/>
            <a:gdLst>
              <a:gd name="connsiteX0" fmla="*/ 0 w 416686"/>
              <a:gd name="connsiteY0" fmla="*/ 416687 h 416686"/>
              <a:gd name="connsiteX1" fmla="*/ 0 w 416686"/>
              <a:gd name="connsiteY1" fmla="*/ 0 h 416686"/>
              <a:gd name="connsiteX2" fmla="*/ 416687 w 416686"/>
              <a:gd name="connsiteY2" fmla="*/ 0 h 416686"/>
              <a:gd name="connsiteX3" fmla="*/ 416687 w 416686"/>
              <a:gd name="connsiteY3" fmla="*/ 416687 h 416686"/>
              <a:gd name="connsiteX4" fmla="*/ 0 w 416686"/>
              <a:gd name="connsiteY4" fmla="*/ 416687 h 416686"/>
              <a:gd name="connsiteX5" fmla="*/ 0 w 416686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6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2" name="Freeform: Shape 741">
            <a:extLst>
              <a:ext uri="{FF2B5EF4-FFF2-40B4-BE49-F238E27FC236}">
                <a16:creationId xmlns:a16="http://schemas.microsoft.com/office/drawing/2014/main" id="{CBA01411-8043-41E3-ED55-3406C36C8C37}"/>
              </a:ext>
            </a:extLst>
          </p:cNvPr>
          <p:cNvSpPr/>
          <p:nvPr/>
        </p:nvSpPr>
        <p:spPr>
          <a:xfrm>
            <a:off x="8880488" y="7026158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3" name="Freeform: Shape 742">
            <a:extLst>
              <a:ext uri="{FF2B5EF4-FFF2-40B4-BE49-F238E27FC236}">
                <a16:creationId xmlns:a16="http://schemas.microsoft.com/office/drawing/2014/main" id="{66999391-F23E-08B6-5106-4410490C3771}"/>
              </a:ext>
            </a:extLst>
          </p:cNvPr>
          <p:cNvSpPr/>
          <p:nvPr/>
        </p:nvSpPr>
        <p:spPr>
          <a:xfrm>
            <a:off x="8880488" y="4597529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4" name="Freeform: Shape 743">
            <a:extLst>
              <a:ext uri="{FF2B5EF4-FFF2-40B4-BE49-F238E27FC236}">
                <a16:creationId xmlns:a16="http://schemas.microsoft.com/office/drawing/2014/main" id="{C7E4F54E-E7E5-6536-6ACC-AF99DA0D5538}"/>
              </a:ext>
            </a:extLst>
          </p:cNvPr>
          <p:cNvSpPr/>
          <p:nvPr/>
        </p:nvSpPr>
        <p:spPr>
          <a:xfrm>
            <a:off x="8880488" y="2168899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5" name="Freeform: Shape 744">
            <a:extLst>
              <a:ext uri="{FF2B5EF4-FFF2-40B4-BE49-F238E27FC236}">
                <a16:creationId xmlns:a16="http://schemas.microsoft.com/office/drawing/2014/main" id="{F7F6019F-D8AF-A7A2-DE5D-336B218F82A8}"/>
              </a:ext>
            </a:extLst>
          </p:cNvPr>
          <p:cNvSpPr/>
          <p:nvPr/>
        </p:nvSpPr>
        <p:spPr>
          <a:xfrm>
            <a:off x="8880488" y="156956"/>
            <a:ext cx="711328" cy="294642"/>
          </a:xfrm>
          <a:custGeom>
            <a:avLst/>
            <a:gdLst>
              <a:gd name="connsiteX0" fmla="*/ 0 w 711328"/>
              <a:gd name="connsiteY0" fmla="*/ 294642 h 294642"/>
              <a:gd name="connsiteX1" fmla="*/ 294642 w 711328"/>
              <a:gd name="connsiteY1" fmla="*/ 0 h 294642"/>
              <a:gd name="connsiteX2" fmla="*/ 711329 w 711328"/>
              <a:gd name="connsiteY2" fmla="*/ 0 h 294642"/>
              <a:gd name="connsiteX3" fmla="*/ 416687 w 711328"/>
              <a:gd name="connsiteY3" fmla="*/ 294642 h 294642"/>
              <a:gd name="connsiteX4" fmla="*/ 0 w 711328"/>
              <a:gd name="connsiteY4" fmla="*/ 294642 h 294642"/>
              <a:gd name="connsiteX5" fmla="*/ 0 w 711328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8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6" name="Freeform: Shape 745">
            <a:extLst>
              <a:ext uri="{FF2B5EF4-FFF2-40B4-BE49-F238E27FC236}">
                <a16:creationId xmlns:a16="http://schemas.microsoft.com/office/drawing/2014/main" id="{210F6454-BFD6-86C6-3E26-F67613F3DF83}"/>
              </a:ext>
            </a:extLst>
          </p:cNvPr>
          <p:cNvSpPr/>
          <p:nvPr/>
        </p:nvSpPr>
        <p:spPr>
          <a:xfrm>
            <a:off x="-539389" y="5603500"/>
            <a:ext cx="711329" cy="294642"/>
          </a:xfrm>
          <a:custGeom>
            <a:avLst/>
            <a:gdLst>
              <a:gd name="connsiteX0" fmla="*/ 294642 w 711329"/>
              <a:gd name="connsiteY0" fmla="*/ 294643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3 h 294642"/>
              <a:gd name="connsiteX4" fmla="*/ 294642 w 711329"/>
              <a:gd name="connsiteY4" fmla="*/ 294643 h 294642"/>
              <a:gd name="connsiteX5" fmla="*/ 294642 w 711329"/>
              <a:gd name="connsiteY5" fmla="*/ 294643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3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3"/>
                </a:lnTo>
                <a:lnTo>
                  <a:pt x="294642" y="294643"/>
                </a:lnTo>
                <a:lnTo>
                  <a:pt x="294642" y="29464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7" name="Freeform: Shape 746">
            <a:extLst>
              <a:ext uri="{FF2B5EF4-FFF2-40B4-BE49-F238E27FC236}">
                <a16:creationId xmlns:a16="http://schemas.microsoft.com/office/drawing/2014/main" id="{0AE77DF9-BFB5-D0AE-056B-E86021DCB5F0}"/>
              </a:ext>
            </a:extLst>
          </p:cNvPr>
          <p:cNvSpPr/>
          <p:nvPr/>
        </p:nvSpPr>
        <p:spPr>
          <a:xfrm>
            <a:off x="-539389" y="3591557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8" name="Freeform: Shape 747">
            <a:extLst>
              <a:ext uri="{FF2B5EF4-FFF2-40B4-BE49-F238E27FC236}">
                <a16:creationId xmlns:a16="http://schemas.microsoft.com/office/drawing/2014/main" id="{0161D1FE-368E-35D1-FDD5-A5C534336252}"/>
              </a:ext>
            </a:extLst>
          </p:cNvPr>
          <p:cNvSpPr/>
          <p:nvPr/>
        </p:nvSpPr>
        <p:spPr>
          <a:xfrm>
            <a:off x="-539389" y="1579614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7 w 711329"/>
              <a:gd name="connsiteY2" fmla="*/ 0 h 294642"/>
              <a:gd name="connsiteX3" fmla="*/ 711329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7" y="0"/>
                </a:lnTo>
                <a:lnTo>
                  <a:pt x="711329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9" name="Freeform: Shape 748">
            <a:extLst>
              <a:ext uri="{FF2B5EF4-FFF2-40B4-BE49-F238E27FC236}">
                <a16:creationId xmlns:a16="http://schemas.microsoft.com/office/drawing/2014/main" id="{CCBE5C54-3A92-CA87-6659-F0ACA42DC419}"/>
              </a:ext>
            </a:extLst>
          </p:cNvPr>
          <p:cNvSpPr/>
          <p:nvPr/>
        </p:nvSpPr>
        <p:spPr>
          <a:xfrm>
            <a:off x="-834031" y="2880228"/>
            <a:ext cx="416687" cy="416687"/>
          </a:xfrm>
          <a:custGeom>
            <a:avLst/>
            <a:gdLst>
              <a:gd name="connsiteX0" fmla="*/ 0 w 416687"/>
              <a:gd name="connsiteY0" fmla="*/ 416687 h 416687"/>
              <a:gd name="connsiteX1" fmla="*/ 0 w 416687"/>
              <a:gd name="connsiteY1" fmla="*/ 0 h 416687"/>
              <a:gd name="connsiteX2" fmla="*/ 416687 w 416687"/>
              <a:gd name="connsiteY2" fmla="*/ 0 h 416687"/>
              <a:gd name="connsiteX3" fmla="*/ 416687 w 416687"/>
              <a:gd name="connsiteY3" fmla="*/ 416687 h 416687"/>
              <a:gd name="connsiteX4" fmla="*/ 0 w 416687"/>
              <a:gd name="connsiteY4" fmla="*/ 416687 h 416687"/>
              <a:gd name="connsiteX5" fmla="*/ 0 w 416687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7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0" name="Freeform: Shape 749">
            <a:extLst>
              <a:ext uri="{FF2B5EF4-FFF2-40B4-BE49-F238E27FC236}">
                <a16:creationId xmlns:a16="http://schemas.microsoft.com/office/drawing/2014/main" id="{510CA2E1-717A-DD38-A91C-65DC4A9B88EF}"/>
              </a:ext>
            </a:extLst>
          </p:cNvPr>
          <p:cNvSpPr/>
          <p:nvPr/>
        </p:nvSpPr>
        <p:spPr>
          <a:xfrm>
            <a:off x="-834031" y="4892171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1" name="Freeform: Shape 750">
            <a:extLst>
              <a:ext uri="{FF2B5EF4-FFF2-40B4-BE49-F238E27FC236}">
                <a16:creationId xmlns:a16="http://schemas.microsoft.com/office/drawing/2014/main" id="{6604CBD0-86DB-B12E-BA3C-04392318329A}"/>
              </a:ext>
            </a:extLst>
          </p:cNvPr>
          <p:cNvSpPr/>
          <p:nvPr/>
        </p:nvSpPr>
        <p:spPr>
          <a:xfrm>
            <a:off x="-539389" y="1162928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2" name="Freeform: Shape 751">
            <a:extLst>
              <a:ext uri="{FF2B5EF4-FFF2-40B4-BE49-F238E27FC236}">
                <a16:creationId xmlns:a16="http://schemas.microsoft.com/office/drawing/2014/main" id="{C5E8A0E1-D7CD-042B-2EEF-F9F80C9BD7AB}"/>
              </a:ext>
            </a:extLst>
          </p:cNvPr>
          <p:cNvSpPr/>
          <p:nvPr/>
        </p:nvSpPr>
        <p:spPr>
          <a:xfrm>
            <a:off x="-539389" y="6609471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7 w 416687"/>
              <a:gd name="connsiteY2" fmla="*/ 0 h 416686"/>
              <a:gd name="connsiteX3" fmla="*/ 416687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7" y="0"/>
                </a:lnTo>
                <a:lnTo>
                  <a:pt x="416687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3" name="Freeform: Shape 752">
            <a:extLst>
              <a:ext uri="{FF2B5EF4-FFF2-40B4-BE49-F238E27FC236}">
                <a16:creationId xmlns:a16="http://schemas.microsoft.com/office/drawing/2014/main" id="{F906B68E-4D5D-E142-0604-4E1BAE12581D}"/>
              </a:ext>
            </a:extLst>
          </p:cNvPr>
          <p:cNvSpPr/>
          <p:nvPr/>
        </p:nvSpPr>
        <p:spPr>
          <a:xfrm>
            <a:off x="-834031" y="2168899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4" name="Freeform: Shape 753">
            <a:extLst>
              <a:ext uri="{FF2B5EF4-FFF2-40B4-BE49-F238E27FC236}">
                <a16:creationId xmlns:a16="http://schemas.microsoft.com/office/drawing/2014/main" id="{F6C98AF0-5E75-C452-7E8D-78176AEF7A67}"/>
              </a:ext>
            </a:extLst>
          </p:cNvPr>
          <p:cNvSpPr/>
          <p:nvPr/>
        </p:nvSpPr>
        <p:spPr>
          <a:xfrm>
            <a:off x="-834031" y="4180842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5" name="Freeform: Shape 754">
            <a:extLst>
              <a:ext uri="{FF2B5EF4-FFF2-40B4-BE49-F238E27FC236}">
                <a16:creationId xmlns:a16="http://schemas.microsoft.com/office/drawing/2014/main" id="{5D80FAC2-723F-CBF5-4566-00CF8AD67A4E}"/>
              </a:ext>
            </a:extLst>
          </p:cNvPr>
          <p:cNvSpPr/>
          <p:nvPr/>
        </p:nvSpPr>
        <p:spPr>
          <a:xfrm>
            <a:off x="-834031" y="7026158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29 w 711329"/>
              <a:gd name="connsiteY2" fmla="*/ 0 h 294642"/>
              <a:gd name="connsiteX3" fmla="*/ 416687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29" y="0"/>
                </a:lnTo>
                <a:lnTo>
                  <a:pt x="416687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6" name="Freeform: Shape 755">
            <a:extLst>
              <a:ext uri="{FF2B5EF4-FFF2-40B4-BE49-F238E27FC236}">
                <a16:creationId xmlns:a16="http://schemas.microsoft.com/office/drawing/2014/main" id="{7B81FF90-1C74-1AB5-909D-471CF2506787}"/>
              </a:ext>
            </a:extLst>
          </p:cNvPr>
          <p:cNvSpPr/>
          <p:nvPr/>
        </p:nvSpPr>
        <p:spPr>
          <a:xfrm>
            <a:off x="10892430" y="1874257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8 w 711329"/>
              <a:gd name="connsiteY2" fmla="*/ 0 h 294642"/>
              <a:gd name="connsiteX3" fmla="*/ 711330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8" y="0"/>
                </a:lnTo>
                <a:lnTo>
                  <a:pt x="711330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7" name="Freeform: Shape 756">
            <a:extLst>
              <a:ext uri="{FF2B5EF4-FFF2-40B4-BE49-F238E27FC236}">
                <a16:creationId xmlns:a16="http://schemas.microsoft.com/office/drawing/2014/main" id="{F9F2BA27-DF72-DFA3-9F0C-3ACB223D6E2F}"/>
              </a:ext>
            </a:extLst>
          </p:cNvPr>
          <p:cNvSpPr/>
          <p:nvPr/>
        </p:nvSpPr>
        <p:spPr>
          <a:xfrm>
            <a:off x="10892430" y="3886200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8 w 711329"/>
              <a:gd name="connsiteY2" fmla="*/ 0 h 294642"/>
              <a:gd name="connsiteX3" fmla="*/ 711330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8" y="0"/>
                </a:lnTo>
                <a:lnTo>
                  <a:pt x="711330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8" name="Freeform: Shape 757">
            <a:extLst>
              <a:ext uri="{FF2B5EF4-FFF2-40B4-BE49-F238E27FC236}">
                <a16:creationId xmlns:a16="http://schemas.microsoft.com/office/drawing/2014/main" id="{BF067FA6-B503-130F-5482-5C9369C34D4D}"/>
              </a:ext>
            </a:extLst>
          </p:cNvPr>
          <p:cNvSpPr/>
          <p:nvPr/>
        </p:nvSpPr>
        <p:spPr>
          <a:xfrm>
            <a:off x="10892430" y="6314829"/>
            <a:ext cx="711329" cy="294642"/>
          </a:xfrm>
          <a:custGeom>
            <a:avLst/>
            <a:gdLst>
              <a:gd name="connsiteX0" fmla="*/ 294642 w 711329"/>
              <a:gd name="connsiteY0" fmla="*/ 294642 h 294642"/>
              <a:gd name="connsiteX1" fmla="*/ 0 w 711329"/>
              <a:gd name="connsiteY1" fmla="*/ 0 h 294642"/>
              <a:gd name="connsiteX2" fmla="*/ 416688 w 711329"/>
              <a:gd name="connsiteY2" fmla="*/ 0 h 294642"/>
              <a:gd name="connsiteX3" fmla="*/ 711330 w 711329"/>
              <a:gd name="connsiteY3" fmla="*/ 294642 h 294642"/>
              <a:gd name="connsiteX4" fmla="*/ 294642 w 711329"/>
              <a:gd name="connsiteY4" fmla="*/ 294642 h 294642"/>
              <a:gd name="connsiteX5" fmla="*/ 294642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294642" y="294642"/>
                </a:moveTo>
                <a:lnTo>
                  <a:pt x="0" y="0"/>
                </a:lnTo>
                <a:lnTo>
                  <a:pt x="416688" y="0"/>
                </a:lnTo>
                <a:lnTo>
                  <a:pt x="711330" y="294642"/>
                </a:lnTo>
                <a:lnTo>
                  <a:pt x="294642" y="294642"/>
                </a:lnTo>
                <a:lnTo>
                  <a:pt x="294642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9" name="Freeform: Shape 758">
            <a:extLst>
              <a:ext uri="{FF2B5EF4-FFF2-40B4-BE49-F238E27FC236}">
                <a16:creationId xmlns:a16="http://schemas.microsoft.com/office/drawing/2014/main" id="{DE36EF0E-0C74-606E-6931-0CEBCFCBA7C8}"/>
              </a:ext>
            </a:extLst>
          </p:cNvPr>
          <p:cNvSpPr/>
          <p:nvPr/>
        </p:nvSpPr>
        <p:spPr>
          <a:xfrm>
            <a:off x="10892430" y="2880228"/>
            <a:ext cx="416687" cy="416687"/>
          </a:xfrm>
          <a:custGeom>
            <a:avLst/>
            <a:gdLst>
              <a:gd name="connsiteX0" fmla="*/ 0 w 416687"/>
              <a:gd name="connsiteY0" fmla="*/ 416687 h 416687"/>
              <a:gd name="connsiteX1" fmla="*/ 0 w 416687"/>
              <a:gd name="connsiteY1" fmla="*/ 0 h 416687"/>
              <a:gd name="connsiteX2" fmla="*/ 416688 w 416687"/>
              <a:gd name="connsiteY2" fmla="*/ 0 h 416687"/>
              <a:gd name="connsiteX3" fmla="*/ 416688 w 416687"/>
              <a:gd name="connsiteY3" fmla="*/ 416687 h 416687"/>
              <a:gd name="connsiteX4" fmla="*/ 0 w 416687"/>
              <a:gd name="connsiteY4" fmla="*/ 416687 h 416687"/>
              <a:gd name="connsiteX5" fmla="*/ 0 w 416687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7">
                <a:moveTo>
                  <a:pt x="0" y="416687"/>
                </a:moveTo>
                <a:lnTo>
                  <a:pt x="0" y="0"/>
                </a:lnTo>
                <a:lnTo>
                  <a:pt x="416688" y="0"/>
                </a:lnTo>
                <a:lnTo>
                  <a:pt x="416688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0" name="Freeform: Shape 759">
            <a:extLst>
              <a:ext uri="{FF2B5EF4-FFF2-40B4-BE49-F238E27FC236}">
                <a16:creationId xmlns:a16="http://schemas.microsoft.com/office/drawing/2014/main" id="{32BD8687-037B-188E-2844-B5F84865B87E}"/>
              </a:ext>
            </a:extLst>
          </p:cNvPr>
          <p:cNvSpPr/>
          <p:nvPr/>
        </p:nvSpPr>
        <p:spPr>
          <a:xfrm>
            <a:off x="10892430" y="4892171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8 w 416687"/>
              <a:gd name="connsiteY2" fmla="*/ 0 h 416686"/>
              <a:gd name="connsiteX3" fmla="*/ 416688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8" y="0"/>
                </a:lnTo>
                <a:lnTo>
                  <a:pt x="416688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1" name="Freeform: Shape 760">
            <a:extLst>
              <a:ext uri="{FF2B5EF4-FFF2-40B4-BE49-F238E27FC236}">
                <a16:creationId xmlns:a16="http://schemas.microsoft.com/office/drawing/2014/main" id="{69F3B78B-159F-02EB-DBED-746D6808A057}"/>
              </a:ext>
            </a:extLst>
          </p:cNvPr>
          <p:cNvSpPr/>
          <p:nvPr/>
        </p:nvSpPr>
        <p:spPr>
          <a:xfrm>
            <a:off x="10892430" y="1457570"/>
            <a:ext cx="416687" cy="416687"/>
          </a:xfrm>
          <a:custGeom>
            <a:avLst/>
            <a:gdLst>
              <a:gd name="connsiteX0" fmla="*/ 0 w 416687"/>
              <a:gd name="connsiteY0" fmla="*/ 416687 h 416687"/>
              <a:gd name="connsiteX1" fmla="*/ 0 w 416687"/>
              <a:gd name="connsiteY1" fmla="*/ 0 h 416687"/>
              <a:gd name="connsiteX2" fmla="*/ 416688 w 416687"/>
              <a:gd name="connsiteY2" fmla="*/ 0 h 416687"/>
              <a:gd name="connsiteX3" fmla="*/ 416688 w 416687"/>
              <a:gd name="connsiteY3" fmla="*/ 416687 h 416687"/>
              <a:gd name="connsiteX4" fmla="*/ 0 w 416687"/>
              <a:gd name="connsiteY4" fmla="*/ 416687 h 416687"/>
              <a:gd name="connsiteX5" fmla="*/ 0 w 416687"/>
              <a:gd name="connsiteY5" fmla="*/ 416687 h 416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7">
                <a:moveTo>
                  <a:pt x="0" y="416687"/>
                </a:moveTo>
                <a:lnTo>
                  <a:pt x="0" y="0"/>
                </a:lnTo>
                <a:lnTo>
                  <a:pt x="416688" y="0"/>
                </a:lnTo>
                <a:lnTo>
                  <a:pt x="416688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2" name="Freeform: Shape 761">
            <a:extLst>
              <a:ext uri="{FF2B5EF4-FFF2-40B4-BE49-F238E27FC236}">
                <a16:creationId xmlns:a16="http://schemas.microsoft.com/office/drawing/2014/main" id="{10A85445-FBE5-A724-42BA-1FA22B8903CE}"/>
              </a:ext>
            </a:extLst>
          </p:cNvPr>
          <p:cNvSpPr/>
          <p:nvPr/>
        </p:nvSpPr>
        <p:spPr>
          <a:xfrm>
            <a:off x="10892430" y="6904114"/>
            <a:ext cx="416687" cy="416686"/>
          </a:xfrm>
          <a:custGeom>
            <a:avLst/>
            <a:gdLst>
              <a:gd name="connsiteX0" fmla="*/ 0 w 416687"/>
              <a:gd name="connsiteY0" fmla="*/ 416687 h 416686"/>
              <a:gd name="connsiteX1" fmla="*/ 0 w 416687"/>
              <a:gd name="connsiteY1" fmla="*/ 0 h 416686"/>
              <a:gd name="connsiteX2" fmla="*/ 416688 w 416687"/>
              <a:gd name="connsiteY2" fmla="*/ 0 h 416686"/>
              <a:gd name="connsiteX3" fmla="*/ 416688 w 416687"/>
              <a:gd name="connsiteY3" fmla="*/ 416687 h 416686"/>
              <a:gd name="connsiteX4" fmla="*/ 0 w 416687"/>
              <a:gd name="connsiteY4" fmla="*/ 416687 h 416686"/>
              <a:gd name="connsiteX5" fmla="*/ 0 w 416687"/>
              <a:gd name="connsiteY5" fmla="*/ 416687 h 4166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687" h="416686">
                <a:moveTo>
                  <a:pt x="0" y="416687"/>
                </a:moveTo>
                <a:lnTo>
                  <a:pt x="0" y="0"/>
                </a:lnTo>
                <a:lnTo>
                  <a:pt x="416688" y="0"/>
                </a:lnTo>
                <a:lnTo>
                  <a:pt x="416688" y="416687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3" name="Freeform: Shape 762">
            <a:extLst>
              <a:ext uri="{FF2B5EF4-FFF2-40B4-BE49-F238E27FC236}">
                <a16:creationId xmlns:a16="http://schemas.microsoft.com/office/drawing/2014/main" id="{AA8B3F10-A9E5-58BE-AB2F-E310A9C6F1B0}"/>
              </a:ext>
            </a:extLst>
          </p:cNvPr>
          <p:cNvSpPr/>
          <p:nvPr/>
        </p:nvSpPr>
        <p:spPr>
          <a:xfrm>
            <a:off x="10892430" y="6609471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30 w 711329"/>
              <a:gd name="connsiteY2" fmla="*/ 0 h 294642"/>
              <a:gd name="connsiteX3" fmla="*/ 416688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30" y="0"/>
                </a:lnTo>
                <a:lnTo>
                  <a:pt x="416688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4" name="Freeform: Shape 763">
            <a:extLst>
              <a:ext uri="{FF2B5EF4-FFF2-40B4-BE49-F238E27FC236}">
                <a16:creationId xmlns:a16="http://schemas.microsoft.com/office/drawing/2014/main" id="{49DE8CCA-7876-89E7-1750-B7CEF48DBD9A}"/>
              </a:ext>
            </a:extLst>
          </p:cNvPr>
          <p:cNvSpPr/>
          <p:nvPr/>
        </p:nvSpPr>
        <p:spPr>
          <a:xfrm>
            <a:off x="10892430" y="4180842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30 w 711329"/>
              <a:gd name="connsiteY2" fmla="*/ 0 h 294642"/>
              <a:gd name="connsiteX3" fmla="*/ 416688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30" y="0"/>
                </a:lnTo>
                <a:lnTo>
                  <a:pt x="416688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5" name="Freeform: Shape 764">
            <a:extLst>
              <a:ext uri="{FF2B5EF4-FFF2-40B4-BE49-F238E27FC236}">
                <a16:creationId xmlns:a16="http://schemas.microsoft.com/office/drawing/2014/main" id="{DCE44FF2-D9E6-90D2-76A3-A87186C2223A}"/>
              </a:ext>
            </a:extLst>
          </p:cNvPr>
          <p:cNvSpPr/>
          <p:nvPr/>
        </p:nvSpPr>
        <p:spPr>
          <a:xfrm>
            <a:off x="10892430" y="2168899"/>
            <a:ext cx="711329" cy="294642"/>
          </a:xfrm>
          <a:custGeom>
            <a:avLst/>
            <a:gdLst>
              <a:gd name="connsiteX0" fmla="*/ 0 w 711329"/>
              <a:gd name="connsiteY0" fmla="*/ 294642 h 294642"/>
              <a:gd name="connsiteX1" fmla="*/ 294642 w 711329"/>
              <a:gd name="connsiteY1" fmla="*/ 0 h 294642"/>
              <a:gd name="connsiteX2" fmla="*/ 711330 w 711329"/>
              <a:gd name="connsiteY2" fmla="*/ 0 h 294642"/>
              <a:gd name="connsiteX3" fmla="*/ 416688 w 711329"/>
              <a:gd name="connsiteY3" fmla="*/ 294642 h 294642"/>
              <a:gd name="connsiteX4" fmla="*/ 0 w 711329"/>
              <a:gd name="connsiteY4" fmla="*/ 294642 h 294642"/>
              <a:gd name="connsiteX5" fmla="*/ 0 w 711329"/>
              <a:gd name="connsiteY5" fmla="*/ 294642 h 294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329" h="294642">
                <a:moveTo>
                  <a:pt x="0" y="294642"/>
                </a:moveTo>
                <a:lnTo>
                  <a:pt x="294642" y="0"/>
                </a:lnTo>
                <a:lnTo>
                  <a:pt x="711330" y="0"/>
                </a:lnTo>
                <a:lnTo>
                  <a:pt x="416688" y="294642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6" name="Freeform: Shape 765">
            <a:extLst>
              <a:ext uri="{FF2B5EF4-FFF2-40B4-BE49-F238E27FC236}">
                <a16:creationId xmlns:a16="http://schemas.microsoft.com/office/drawing/2014/main" id="{9108525F-F9C8-3348-B766-2533E5D68906}"/>
              </a:ext>
            </a:extLst>
          </p:cNvPr>
          <p:cNvSpPr/>
          <p:nvPr/>
        </p:nvSpPr>
        <p:spPr>
          <a:xfrm>
            <a:off x="4734557" y="3174870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7" name="Freeform: Shape 766">
            <a:extLst>
              <a:ext uri="{FF2B5EF4-FFF2-40B4-BE49-F238E27FC236}">
                <a16:creationId xmlns:a16="http://schemas.microsoft.com/office/drawing/2014/main" id="{8DCB2A4D-8EF9-357E-3AF9-2D1422B02999}"/>
              </a:ext>
            </a:extLst>
          </p:cNvPr>
          <p:cNvSpPr/>
          <p:nvPr/>
        </p:nvSpPr>
        <p:spPr>
          <a:xfrm>
            <a:off x="3311899" y="4597529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8" name="Freeform: Shape 767">
            <a:extLst>
              <a:ext uri="{FF2B5EF4-FFF2-40B4-BE49-F238E27FC236}">
                <a16:creationId xmlns:a16="http://schemas.microsoft.com/office/drawing/2014/main" id="{F72C461F-BBF0-0E3D-4CB5-00E94B5E045B}"/>
              </a:ext>
            </a:extLst>
          </p:cNvPr>
          <p:cNvSpPr/>
          <p:nvPr/>
        </p:nvSpPr>
        <p:spPr>
          <a:xfrm>
            <a:off x="6746500" y="1162928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9" name="Freeform: Shape 768">
            <a:extLst>
              <a:ext uri="{FF2B5EF4-FFF2-40B4-BE49-F238E27FC236}">
                <a16:creationId xmlns:a16="http://schemas.microsoft.com/office/drawing/2014/main" id="{9EB5B753-C5D7-1236-CC70-8FF6828C68B2}"/>
              </a:ext>
            </a:extLst>
          </p:cNvPr>
          <p:cNvSpPr/>
          <p:nvPr/>
        </p:nvSpPr>
        <p:spPr>
          <a:xfrm>
            <a:off x="1299956" y="6609471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0" name="Freeform: Shape 769">
            <a:extLst>
              <a:ext uri="{FF2B5EF4-FFF2-40B4-BE49-F238E27FC236}">
                <a16:creationId xmlns:a16="http://schemas.microsoft.com/office/drawing/2014/main" id="{4757AF13-86E1-7FAB-7DA4-A7CDA5D55CCE}"/>
              </a:ext>
            </a:extLst>
          </p:cNvPr>
          <p:cNvSpPr/>
          <p:nvPr/>
        </p:nvSpPr>
        <p:spPr>
          <a:xfrm>
            <a:off x="8169158" y="-259730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1" name="Freeform: Shape 770">
            <a:extLst>
              <a:ext uri="{FF2B5EF4-FFF2-40B4-BE49-F238E27FC236}">
                <a16:creationId xmlns:a16="http://schemas.microsoft.com/office/drawing/2014/main" id="{CCEE912F-B994-BB90-DB23-A47B50928E11}"/>
              </a:ext>
            </a:extLst>
          </p:cNvPr>
          <p:cNvSpPr/>
          <p:nvPr/>
        </p:nvSpPr>
        <p:spPr>
          <a:xfrm>
            <a:off x="4734557" y="2463541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2" name="Freeform: Shape 771">
            <a:extLst>
              <a:ext uri="{FF2B5EF4-FFF2-40B4-BE49-F238E27FC236}">
                <a16:creationId xmlns:a16="http://schemas.microsoft.com/office/drawing/2014/main" id="{3C1BD1C1-28B6-3A28-4B24-FFA90F26139A}"/>
              </a:ext>
            </a:extLst>
          </p:cNvPr>
          <p:cNvSpPr/>
          <p:nvPr/>
        </p:nvSpPr>
        <p:spPr>
          <a:xfrm>
            <a:off x="3311899" y="3886200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3" name="Freeform: Shape 772">
            <a:extLst>
              <a:ext uri="{FF2B5EF4-FFF2-40B4-BE49-F238E27FC236}">
                <a16:creationId xmlns:a16="http://schemas.microsoft.com/office/drawing/2014/main" id="{95AC41EF-7125-EF8B-7F32-C091FD439FAD}"/>
              </a:ext>
            </a:extLst>
          </p:cNvPr>
          <p:cNvSpPr/>
          <p:nvPr/>
        </p:nvSpPr>
        <p:spPr>
          <a:xfrm>
            <a:off x="6157216" y="1874257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4" name="Freeform: Shape 773">
            <a:extLst>
              <a:ext uri="{FF2B5EF4-FFF2-40B4-BE49-F238E27FC236}">
                <a16:creationId xmlns:a16="http://schemas.microsoft.com/office/drawing/2014/main" id="{DA75EFE2-AC99-CD74-F7FE-F98AAAD0548A}"/>
              </a:ext>
            </a:extLst>
          </p:cNvPr>
          <p:cNvSpPr/>
          <p:nvPr/>
        </p:nvSpPr>
        <p:spPr>
          <a:xfrm>
            <a:off x="2722614" y="5308858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5" name="Freeform: Shape 774">
            <a:extLst>
              <a:ext uri="{FF2B5EF4-FFF2-40B4-BE49-F238E27FC236}">
                <a16:creationId xmlns:a16="http://schemas.microsoft.com/office/drawing/2014/main" id="{6BB74677-8307-2381-41E1-C54033DE743A}"/>
              </a:ext>
            </a:extLst>
          </p:cNvPr>
          <p:cNvSpPr/>
          <p:nvPr/>
        </p:nvSpPr>
        <p:spPr>
          <a:xfrm>
            <a:off x="6746500" y="451598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6" name="Freeform: Shape 775">
            <a:extLst>
              <a:ext uri="{FF2B5EF4-FFF2-40B4-BE49-F238E27FC236}">
                <a16:creationId xmlns:a16="http://schemas.microsoft.com/office/drawing/2014/main" id="{64669116-DFFB-4B60-A135-B18F12500391}"/>
              </a:ext>
            </a:extLst>
          </p:cNvPr>
          <p:cNvSpPr/>
          <p:nvPr/>
        </p:nvSpPr>
        <p:spPr>
          <a:xfrm>
            <a:off x="1299956" y="6314829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7" name="Freeform: Shape 776">
            <a:extLst>
              <a:ext uri="{FF2B5EF4-FFF2-40B4-BE49-F238E27FC236}">
                <a16:creationId xmlns:a16="http://schemas.microsoft.com/office/drawing/2014/main" id="{FDEB5BC2-8FBB-CF5F-7D01-872469D79292}"/>
              </a:ext>
            </a:extLst>
          </p:cNvPr>
          <p:cNvSpPr/>
          <p:nvPr/>
        </p:nvSpPr>
        <p:spPr>
          <a:xfrm>
            <a:off x="8169158" y="-971059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8" name="Freeform: Shape 777">
            <a:extLst>
              <a:ext uri="{FF2B5EF4-FFF2-40B4-BE49-F238E27FC236}">
                <a16:creationId xmlns:a16="http://schemas.microsoft.com/office/drawing/2014/main" id="{58C954B4-EF37-3EF7-71A1-BDD7AC2E3315}"/>
              </a:ext>
            </a:extLst>
          </p:cNvPr>
          <p:cNvSpPr/>
          <p:nvPr/>
        </p:nvSpPr>
        <p:spPr>
          <a:xfrm>
            <a:off x="-122701" y="7320800"/>
            <a:ext cx="589284" cy="589285"/>
          </a:xfrm>
          <a:custGeom>
            <a:avLst/>
            <a:gdLst>
              <a:gd name="connsiteX0" fmla="*/ 0 w 589284"/>
              <a:gd name="connsiteY0" fmla="*/ 294642 h 589285"/>
              <a:gd name="connsiteX1" fmla="*/ 294642 w 589284"/>
              <a:gd name="connsiteY1" fmla="*/ 0 h 589285"/>
              <a:gd name="connsiteX2" fmla="*/ 589284 w 589284"/>
              <a:gd name="connsiteY2" fmla="*/ 294642 h 589285"/>
              <a:gd name="connsiteX3" fmla="*/ 294642 w 589284"/>
              <a:gd name="connsiteY3" fmla="*/ 589285 h 589285"/>
              <a:gd name="connsiteX4" fmla="*/ 0 w 589284"/>
              <a:gd name="connsiteY4" fmla="*/ 294642 h 589285"/>
              <a:gd name="connsiteX5" fmla="*/ 0 w 589284"/>
              <a:gd name="connsiteY5" fmla="*/ 294642 h 589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5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9" name="Freeform: Shape 778">
            <a:extLst>
              <a:ext uri="{FF2B5EF4-FFF2-40B4-BE49-F238E27FC236}">
                <a16:creationId xmlns:a16="http://schemas.microsoft.com/office/drawing/2014/main" id="{E2B98ACE-81E4-22F7-79CD-FB914942E91E}"/>
              </a:ext>
            </a:extLst>
          </p:cNvPr>
          <p:cNvSpPr/>
          <p:nvPr/>
        </p:nvSpPr>
        <p:spPr>
          <a:xfrm>
            <a:off x="6746500" y="3174870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0" name="Freeform: Shape 779">
            <a:extLst>
              <a:ext uri="{FF2B5EF4-FFF2-40B4-BE49-F238E27FC236}">
                <a16:creationId xmlns:a16="http://schemas.microsoft.com/office/drawing/2014/main" id="{E45A508E-9A7C-6E61-173D-5C537FF68CF0}"/>
              </a:ext>
            </a:extLst>
          </p:cNvPr>
          <p:cNvSpPr/>
          <p:nvPr/>
        </p:nvSpPr>
        <p:spPr>
          <a:xfrm>
            <a:off x="5323842" y="4597529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1" name="Freeform: Shape 780">
            <a:extLst>
              <a:ext uri="{FF2B5EF4-FFF2-40B4-BE49-F238E27FC236}">
                <a16:creationId xmlns:a16="http://schemas.microsoft.com/office/drawing/2014/main" id="{87CFEDEF-A901-6477-2653-C0BCA614A282}"/>
              </a:ext>
            </a:extLst>
          </p:cNvPr>
          <p:cNvSpPr/>
          <p:nvPr/>
        </p:nvSpPr>
        <p:spPr>
          <a:xfrm>
            <a:off x="8758443" y="1162928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3 w 294642"/>
              <a:gd name="connsiteY2" fmla="*/ 294642 h 711329"/>
              <a:gd name="connsiteX3" fmla="*/ 294643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3" y="294642"/>
                </a:lnTo>
                <a:lnTo>
                  <a:pt x="294643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2" name="Freeform: Shape 781">
            <a:extLst>
              <a:ext uri="{FF2B5EF4-FFF2-40B4-BE49-F238E27FC236}">
                <a16:creationId xmlns:a16="http://schemas.microsoft.com/office/drawing/2014/main" id="{CD06A37C-C67A-B242-3413-51678163BE4C}"/>
              </a:ext>
            </a:extLst>
          </p:cNvPr>
          <p:cNvSpPr/>
          <p:nvPr/>
        </p:nvSpPr>
        <p:spPr>
          <a:xfrm>
            <a:off x="3311899" y="6609471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3" name="Freeform: Shape 782">
            <a:extLst>
              <a:ext uri="{FF2B5EF4-FFF2-40B4-BE49-F238E27FC236}">
                <a16:creationId xmlns:a16="http://schemas.microsoft.com/office/drawing/2014/main" id="{0817D1E0-20D1-7BA3-CA29-7C41DE61E39E}"/>
              </a:ext>
            </a:extLst>
          </p:cNvPr>
          <p:cNvSpPr/>
          <p:nvPr/>
        </p:nvSpPr>
        <p:spPr>
          <a:xfrm>
            <a:off x="1889240" y="8032130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4" name="Freeform: Shape 783">
            <a:extLst>
              <a:ext uri="{FF2B5EF4-FFF2-40B4-BE49-F238E27FC236}">
                <a16:creationId xmlns:a16="http://schemas.microsoft.com/office/drawing/2014/main" id="{E94E1199-6A5D-9660-6672-3E694F9E7755}"/>
              </a:ext>
            </a:extLst>
          </p:cNvPr>
          <p:cNvSpPr/>
          <p:nvPr/>
        </p:nvSpPr>
        <p:spPr>
          <a:xfrm>
            <a:off x="6157216" y="3886200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5" name="Freeform: Shape 784">
            <a:extLst>
              <a:ext uri="{FF2B5EF4-FFF2-40B4-BE49-F238E27FC236}">
                <a16:creationId xmlns:a16="http://schemas.microsoft.com/office/drawing/2014/main" id="{7E89B231-1352-F1C5-B8CF-6FD84136FC34}"/>
              </a:ext>
            </a:extLst>
          </p:cNvPr>
          <p:cNvSpPr/>
          <p:nvPr/>
        </p:nvSpPr>
        <p:spPr>
          <a:xfrm>
            <a:off x="4734557" y="5308858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6" name="Freeform: Shape 785">
            <a:extLst>
              <a:ext uri="{FF2B5EF4-FFF2-40B4-BE49-F238E27FC236}">
                <a16:creationId xmlns:a16="http://schemas.microsoft.com/office/drawing/2014/main" id="{7DCAC793-5C3B-BAB2-60FD-A6AA5174843D}"/>
              </a:ext>
            </a:extLst>
          </p:cNvPr>
          <p:cNvSpPr/>
          <p:nvPr/>
        </p:nvSpPr>
        <p:spPr>
          <a:xfrm>
            <a:off x="6746500" y="2463541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7" name="Freeform: Shape 786">
            <a:extLst>
              <a:ext uri="{FF2B5EF4-FFF2-40B4-BE49-F238E27FC236}">
                <a16:creationId xmlns:a16="http://schemas.microsoft.com/office/drawing/2014/main" id="{A61428B3-014F-7383-2D2E-56D6DB7D7A1D}"/>
              </a:ext>
            </a:extLst>
          </p:cNvPr>
          <p:cNvSpPr/>
          <p:nvPr/>
        </p:nvSpPr>
        <p:spPr>
          <a:xfrm>
            <a:off x="3311899" y="6314829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8" name="Freeform: Shape 787">
            <a:extLst>
              <a:ext uri="{FF2B5EF4-FFF2-40B4-BE49-F238E27FC236}">
                <a16:creationId xmlns:a16="http://schemas.microsoft.com/office/drawing/2014/main" id="{D4E783D7-3488-DCA8-5786-E87E390487EF}"/>
              </a:ext>
            </a:extLst>
          </p:cNvPr>
          <p:cNvSpPr/>
          <p:nvPr/>
        </p:nvSpPr>
        <p:spPr>
          <a:xfrm>
            <a:off x="8169158" y="1874257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9" name="Freeform: Shape 788">
            <a:extLst>
              <a:ext uri="{FF2B5EF4-FFF2-40B4-BE49-F238E27FC236}">
                <a16:creationId xmlns:a16="http://schemas.microsoft.com/office/drawing/2014/main" id="{457DD5F6-1E62-262B-D728-17D994D6B8EA}"/>
              </a:ext>
            </a:extLst>
          </p:cNvPr>
          <p:cNvSpPr/>
          <p:nvPr/>
        </p:nvSpPr>
        <p:spPr>
          <a:xfrm>
            <a:off x="2722614" y="7320800"/>
            <a:ext cx="589284" cy="589285"/>
          </a:xfrm>
          <a:custGeom>
            <a:avLst/>
            <a:gdLst>
              <a:gd name="connsiteX0" fmla="*/ 0 w 589284"/>
              <a:gd name="connsiteY0" fmla="*/ 294642 h 589285"/>
              <a:gd name="connsiteX1" fmla="*/ 294642 w 589284"/>
              <a:gd name="connsiteY1" fmla="*/ 0 h 589285"/>
              <a:gd name="connsiteX2" fmla="*/ 589285 w 589284"/>
              <a:gd name="connsiteY2" fmla="*/ 294642 h 589285"/>
              <a:gd name="connsiteX3" fmla="*/ 294642 w 589284"/>
              <a:gd name="connsiteY3" fmla="*/ 589285 h 589285"/>
              <a:gd name="connsiteX4" fmla="*/ 0 w 589284"/>
              <a:gd name="connsiteY4" fmla="*/ 294642 h 589285"/>
              <a:gd name="connsiteX5" fmla="*/ 0 w 589284"/>
              <a:gd name="connsiteY5" fmla="*/ 294642 h 589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5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0" name="Freeform: Shape 789">
            <a:extLst>
              <a:ext uri="{FF2B5EF4-FFF2-40B4-BE49-F238E27FC236}">
                <a16:creationId xmlns:a16="http://schemas.microsoft.com/office/drawing/2014/main" id="{A612EF7C-0F46-59F6-A546-4566CFBA8822}"/>
              </a:ext>
            </a:extLst>
          </p:cNvPr>
          <p:cNvSpPr/>
          <p:nvPr/>
        </p:nvSpPr>
        <p:spPr>
          <a:xfrm>
            <a:off x="9591817" y="451598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1" name="Freeform: Shape 790">
            <a:extLst>
              <a:ext uri="{FF2B5EF4-FFF2-40B4-BE49-F238E27FC236}">
                <a16:creationId xmlns:a16="http://schemas.microsoft.com/office/drawing/2014/main" id="{22AFC26C-7236-63F6-59F5-493FD08DFA35}"/>
              </a:ext>
            </a:extLst>
          </p:cNvPr>
          <p:cNvSpPr/>
          <p:nvPr/>
        </p:nvSpPr>
        <p:spPr>
          <a:xfrm>
            <a:off x="1299956" y="8743459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2" name="Freeform: Shape 791">
            <a:extLst>
              <a:ext uri="{FF2B5EF4-FFF2-40B4-BE49-F238E27FC236}">
                <a16:creationId xmlns:a16="http://schemas.microsoft.com/office/drawing/2014/main" id="{622134CF-72C8-BF53-1C96-3A8F74C37EBD}"/>
              </a:ext>
            </a:extLst>
          </p:cNvPr>
          <p:cNvSpPr/>
          <p:nvPr/>
        </p:nvSpPr>
        <p:spPr>
          <a:xfrm>
            <a:off x="1889240" y="3174870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3" name="Freeform: Shape 792">
            <a:extLst>
              <a:ext uri="{FF2B5EF4-FFF2-40B4-BE49-F238E27FC236}">
                <a16:creationId xmlns:a16="http://schemas.microsoft.com/office/drawing/2014/main" id="{0530A015-BFD5-B7D7-F2FE-46E08B9E7576}"/>
              </a:ext>
            </a:extLst>
          </p:cNvPr>
          <p:cNvSpPr/>
          <p:nvPr/>
        </p:nvSpPr>
        <p:spPr>
          <a:xfrm>
            <a:off x="466582" y="4597529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4" name="Freeform: Shape 793">
            <a:extLst>
              <a:ext uri="{FF2B5EF4-FFF2-40B4-BE49-F238E27FC236}">
                <a16:creationId xmlns:a16="http://schemas.microsoft.com/office/drawing/2014/main" id="{E994B8E3-F9EC-FADF-8524-277E25488A55}"/>
              </a:ext>
            </a:extLst>
          </p:cNvPr>
          <p:cNvSpPr/>
          <p:nvPr/>
        </p:nvSpPr>
        <p:spPr>
          <a:xfrm>
            <a:off x="3901183" y="1162928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5" name="Freeform: Shape 794">
            <a:extLst>
              <a:ext uri="{FF2B5EF4-FFF2-40B4-BE49-F238E27FC236}">
                <a16:creationId xmlns:a16="http://schemas.microsoft.com/office/drawing/2014/main" id="{9F96730C-AA27-8870-96CC-4E83B89B6DA2}"/>
              </a:ext>
            </a:extLst>
          </p:cNvPr>
          <p:cNvSpPr/>
          <p:nvPr/>
        </p:nvSpPr>
        <p:spPr>
          <a:xfrm>
            <a:off x="-1545360" y="6609471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6" name="Freeform: Shape 795">
            <a:extLst>
              <a:ext uri="{FF2B5EF4-FFF2-40B4-BE49-F238E27FC236}">
                <a16:creationId xmlns:a16="http://schemas.microsoft.com/office/drawing/2014/main" id="{41E71695-1313-DE04-AAB9-3B65229E862E}"/>
              </a:ext>
            </a:extLst>
          </p:cNvPr>
          <p:cNvSpPr/>
          <p:nvPr/>
        </p:nvSpPr>
        <p:spPr>
          <a:xfrm>
            <a:off x="5323842" y="-259730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7" name="Freeform: Shape 796">
            <a:extLst>
              <a:ext uri="{FF2B5EF4-FFF2-40B4-BE49-F238E27FC236}">
                <a16:creationId xmlns:a16="http://schemas.microsoft.com/office/drawing/2014/main" id="{05C30400-C4DE-2CC9-4F79-BFA7C9D7325E}"/>
              </a:ext>
            </a:extLst>
          </p:cNvPr>
          <p:cNvSpPr/>
          <p:nvPr/>
        </p:nvSpPr>
        <p:spPr>
          <a:xfrm>
            <a:off x="3311899" y="1874257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8" name="Freeform: Shape 797">
            <a:extLst>
              <a:ext uri="{FF2B5EF4-FFF2-40B4-BE49-F238E27FC236}">
                <a16:creationId xmlns:a16="http://schemas.microsoft.com/office/drawing/2014/main" id="{E91451A0-B6ED-824D-DF6E-CFEADB6DC2DD}"/>
              </a:ext>
            </a:extLst>
          </p:cNvPr>
          <p:cNvSpPr/>
          <p:nvPr/>
        </p:nvSpPr>
        <p:spPr>
          <a:xfrm>
            <a:off x="2722614" y="2463541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9" name="Freeform: Shape 798">
            <a:extLst>
              <a:ext uri="{FF2B5EF4-FFF2-40B4-BE49-F238E27FC236}">
                <a16:creationId xmlns:a16="http://schemas.microsoft.com/office/drawing/2014/main" id="{CFBF326C-1710-665F-F277-06D24F216E9B}"/>
              </a:ext>
            </a:extLst>
          </p:cNvPr>
          <p:cNvSpPr/>
          <p:nvPr/>
        </p:nvSpPr>
        <p:spPr>
          <a:xfrm>
            <a:off x="4734557" y="451598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0" name="Freeform: Shape 799">
            <a:extLst>
              <a:ext uri="{FF2B5EF4-FFF2-40B4-BE49-F238E27FC236}">
                <a16:creationId xmlns:a16="http://schemas.microsoft.com/office/drawing/2014/main" id="{0725A3D2-B178-2FB0-A3F9-2681F29CB82C}"/>
              </a:ext>
            </a:extLst>
          </p:cNvPr>
          <p:cNvSpPr/>
          <p:nvPr/>
        </p:nvSpPr>
        <p:spPr>
          <a:xfrm>
            <a:off x="1299956" y="3886200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1" name="Freeform: Shape 800">
            <a:extLst>
              <a:ext uri="{FF2B5EF4-FFF2-40B4-BE49-F238E27FC236}">
                <a16:creationId xmlns:a16="http://schemas.microsoft.com/office/drawing/2014/main" id="{51FF0FC6-A35C-CBF0-0BF2-2A2A2267F1F6}"/>
              </a:ext>
            </a:extLst>
          </p:cNvPr>
          <p:cNvSpPr/>
          <p:nvPr/>
        </p:nvSpPr>
        <p:spPr>
          <a:xfrm>
            <a:off x="6157216" y="-971059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2" name="Freeform: Shape 801">
            <a:extLst>
              <a:ext uri="{FF2B5EF4-FFF2-40B4-BE49-F238E27FC236}">
                <a16:creationId xmlns:a16="http://schemas.microsoft.com/office/drawing/2014/main" id="{50896DC2-DD2D-324F-ACCB-22BCE3A9AAA3}"/>
              </a:ext>
            </a:extLst>
          </p:cNvPr>
          <p:cNvSpPr/>
          <p:nvPr/>
        </p:nvSpPr>
        <p:spPr>
          <a:xfrm>
            <a:off x="-122701" y="5308858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3" name="Freeform: Shape 802">
            <a:extLst>
              <a:ext uri="{FF2B5EF4-FFF2-40B4-BE49-F238E27FC236}">
                <a16:creationId xmlns:a16="http://schemas.microsoft.com/office/drawing/2014/main" id="{E1E471E6-B699-1143-DA2F-1F45DF2A60E8}"/>
              </a:ext>
            </a:extLst>
          </p:cNvPr>
          <p:cNvSpPr/>
          <p:nvPr/>
        </p:nvSpPr>
        <p:spPr>
          <a:xfrm>
            <a:off x="-1128673" y="6314829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4" name="Freeform: Shape 803">
            <a:extLst>
              <a:ext uri="{FF2B5EF4-FFF2-40B4-BE49-F238E27FC236}">
                <a16:creationId xmlns:a16="http://schemas.microsoft.com/office/drawing/2014/main" id="{3B638176-4422-C57F-29A6-8CEFBFE2AED5}"/>
              </a:ext>
            </a:extLst>
          </p:cNvPr>
          <p:cNvSpPr/>
          <p:nvPr/>
        </p:nvSpPr>
        <p:spPr>
          <a:xfrm>
            <a:off x="9591817" y="3174870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5" name="Freeform: Shape 804">
            <a:extLst>
              <a:ext uri="{FF2B5EF4-FFF2-40B4-BE49-F238E27FC236}">
                <a16:creationId xmlns:a16="http://schemas.microsoft.com/office/drawing/2014/main" id="{FA905DB8-DAD9-4D68-4E3F-5A3A5614B012}"/>
              </a:ext>
            </a:extLst>
          </p:cNvPr>
          <p:cNvSpPr/>
          <p:nvPr/>
        </p:nvSpPr>
        <p:spPr>
          <a:xfrm>
            <a:off x="8169158" y="4597529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6" name="Freeform: Shape 805">
            <a:extLst>
              <a:ext uri="{FF2B5EF4-FFF2-40B4-BE49-F238E27FC236}">
                <a16:creationId xmlns:a16="http://schemas.microsoft.com/office/drawing/2014/main" id="{0CBDC90B-7C57-C3B4-9276-75395DE11981}"/>
              </a:ext>
            </a:extLst>
          </p:cNvPr>
          <p:cNvSpPr/>
          <p:nvPr/>
        </p:nvSpPr>
        <p:spPr>
          <a:xfrm>
            <a:off x="11603760" y="1162928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7" name="Freeform: Shape 806">
            <a:extLst>
              <a:ext uri="{FF2B5EF4-FFF2-40B4-BE49-F238E27FC236}">
                <a16:creationId xmlns:a16="http://schemas.microsoft.com/office/drawing/2014/main" id="{CDC6F576-AE18-B1EF-F9EC-F0F2D5F35B49}"/>
              </a:ext>
            </a:extLst>
          </p:cNvPr>
          <p:cNvSpPr/>
          <p:nvPr/>
        </p:nvSpPr>
        <p:spPr>
          <a:xfrm>
            <a:off x="6157216" y="6609471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8" name="Freeform: Shape 807">
            <a:extLst>
              <a:ext uri="{FF2B5EF4-FFF2-40B4-BE49-F238E27FC236}">
                <a16:creationId xmlns:a16="http://schemas.microsoft.com/office/drawing/2014/main" id="{1ECF7EBB-9323-5808-66B1-076E6B28270B}"/>
              </a:ext>
            </a:extLst>
          </p:cNvPr>
          <p:cNvSpPr/>
          <p:nvPr/>
        </p:nvSpPr>
        <p:spPr>
          <a:xfrm>
            <a:off x="4734557" y="8032130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9" name="Freeform: Shape 808">
            <a:extLst>
              <a:ext uri="{FF2B5EF4-FFF2-40B4-BE49-F238E27FC236}">
                <a16:creationId xmlns:a16="http://schemas.microsoft.com/office/drawing/2014/main" id="{4EF35072-610D-DA49-435E-6D7E00D6103C}"/>
              </a:ext>
            </a:extLst>
          </p:cNvPr>
          <p:cNvSpPr/>
          <p:nvPr/>
        </p:nvSpPr>
        <p:spPr>
          <a:xfrm>
            <a:off x="6746500" y="5308858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0" name="Freeform: Shape 809">
            <a:extLst>
              <a:ext uri="{FF2B5EF4-FFF2-40B4-BE49-F238E27FC236}">
                <a16:creationId xmlns:a16="http://schemas.microsoft.com/office/drawing/2014/main" id="{C3EF44B0-A0A8-C05F-D842-02C0CCB05683}"/>
              </a:ext>
            </a:extLst>
          </p:cNvPr>
          <p:cNvSpPr/>
          <p:nvPr/>
        </p:nvSpPr>
        <p:spPr>
          <a:xfrm>
            <a:off x="6157216" y="6314829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1" name="Freeform: Shape 810">
            <a:extLst>
              <a:ext uri="{FF2B5EF4-FFF2-40B4-BE49-F238E27FC236}">
                <a16:creationId xmlns:a16="http://schemas.microsoft.com/office/drawing/2014/main" id="{6FFAD81A-EBF3-8689-C922-8C78A6C66655}"/>
              </a:ext>
            </a:extLst>
          </p:cNvPr>
          <p:cNvSpPr/>
          <p:nvPr/>
        </p:nvSpPr>
        <p:spPr>
          <a:xfrm>
            <a:off x="8169158" y="3886200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2" name="Freeform: Shape 811">
            <a:extLst>
              <a:ext uri="{FF2B5EF4-FFF2-40B4-BE49-F238E27FC236}">
                <a16:creationId xmlns:a16="http://schemas.microsoft.com/office/drawing/2014/main" id="{91A8F2A1-CD37-7B59-B2DD-CF6C78D5360E}"/>
              </a:ext>
            </a:extLst>
          </p:cNvPr>
          <p:cNvSpPr/>
          <p:nvPr/>
        </p:nvSpPr>
        <p:spPr>
          <a:xfrm>
            <a:off x="4734557" y="7320800"/>
            <a:ext cx="589284" cy="589285"/>
          </a:xfrm>
          <a:custGeom>
            <a:avLst/>
            <a:gdLst>
              <a:gd name="connsiteX0" fmla="*/ 0 w 589284"/>
              <a:gd name="connsiteY0" fmla="*/ 294642 h 589285"/>
              <a:gd name="connsiteX1" fmla="*/ 294642 w 589284"/>
              <a:gd name="connsiteY1" fmla="*/ 0 h 589285"/>
              <a:gd name="connsiteX2" fmla="*/ 589284 w 589284"/>
              <a:gd name="connsiteY2" fmla="*/ 294642 h 589285"/>
              <a:gd name="connsiteX3" fmla="*/ 294642 w 589284"/>
              <a:gd name="connsiteY3" fmla="*/ 589285 h 589285"/>
              <a:gd name="connsiteX4" fmla="*/ 0 w 589284"/>
              <a:gd name="connsiteY4" fmla="*/ 294642 h 589285"/>
              <a:gd name="connsiteX5" fmla="*/ 0 w 589284"/>
              <a:gd name="connsiteY5" fmla="*/ 294642 h 589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5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3" name="Freeform: Shape 812">
            <a:extLst>
              <a:ext uri="{FF2B5EF4-FFF2-40B4-BE49-F238E27FC236}">
                <a16:creationId xmlns:a16="http://schemas.microsoft.com/office/drawing/2014/main" id="{1DAF8F09-F716-856F-F46D-A716F3235E6F}"/>
              </a:ext>
            </a:extLst>
          </p:cNvPr>
          <p:cNvSpPr/>
          <p:nvPr/>
        </p:nvSpPr>
        <p:spPr>
          <a:xfrm>
            <a:off x="9591817" y="2463541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4" name="Freeform: Shape 813">
            <a:extLst>
              <a:ext uri="{FF2B5EF4-FFF2-40B4-BE49-F238E27FC236}">
                <a16:creationId xmlns:a16="http://schemas.microsoft.com/office/drawing/2014/main" id="{7518022A-6DDB-824F-567F-5AB3C88A6C7E}"/>
              </a:ext>
            </a:extLst>
          </p:cNvPr>
          <p:cNvSpPr/>
          <p:nvPr/>
        </p:nvSpPr>
        <p:spPr>
          <a:xfrm>
            <a:off x="3311899" y="8743459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5" name="Freeform: Shape 814">
            <a:extLst>
              <a:ext uri="{FF2B5EF4-FFF2-40B4-BE49-F238E27FC236}">
                <a16:creationId xmlns:a16="http://schemas.microsoft.com/office/drawing/2014/main" id="{EC89AF98-2BAA-1DCD-694D-60CC557815B7}"/>
              </a:ext>
            </a:extLst>
          </p:cNvPr>
          <p:cNvSpPr/>
          <p:nvPr/>
        </p:nvSpPr>
        <p:spPr>
          <a:xfrm>
            <a:off x="10597788" y="1874257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6" name="Freeform: Shape 815">
            <a:extLst>
              <a:ext uri="{FF2B5EF4-FFF2-40B4-BE49-F238E27FC236}">
                <a16:creationId xmlns:a16="http://schemas.microsoft.com/office/drawing/2014/main" id="{24CB2DE4-530C-2E6D-372A-A0AD151D235C}"/>
              </a:ext>
            </a:extLst>
          </p:cNvPr>
          <p:cNvSpPr/>
          <p:nvPr/>
        </p:nvSpPr>
        <p:spPr>
          <a:xfrm>
            <a:off x="-122701" y="3174870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7" name="Freeform: Shape 816">
            <a:extLst>
              <a:ext uri="{FF2B5EF4-FFF2-40B4-BE49-F238E27FC236}">
                <a16:creationId xmlns:a16="http://schemas.microsoft.com/office/drawing/2014/main" id="{1CC3CB84-6645-76A8-78F1-2288480C89C4}"/>
              </a:ext>
            </a:extLst>
          </p:cNvPr>
          <p:cNvSpPr/>
          <p:nvPr/>
        </p:nvSpPr>
        <p:spPr>
          <a:xfrm>
            <a:off x="1889240" y="1162928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8" name="Freeform: Shape 817">
            <a:extLst>
              <a:ext uri="{FF2B5EF4-FFF2-40B4-BE49-F238E27FC236}">
                <a16:creationId xmlns:a16="http://schemas.microsoft.com/office/drawing/2014/main" id="{907B8BD6-2332-C3F5-2A79-63542225CAF4}"/>
              </a:ext>
            </a:extLst>
          </p:cNvPr>
          <p:cNvSpPr/>
          <p:nvPr/>
        </p:nvSpPr>
        <p:spPr>
          <a:xfrm>
            <a:off x="3311899" y="-259730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9" name="Freeform: Shape 818">
            <a:extLst>
              <a:ext uri="{FF2B5EF4-FFF2-40B4-BE49-F238E27FC236}">
                <a16:creationId xmlns:a16="http://schemas.microsoft.com/office/drawing/2014/main" id="{1CA36280-CAF4-75F4-0804-FF4B267D7504}"/>
              </a:ext>
            </a:extLst>
          </p:cNvPr>
          <p:cNvSpPr/>
          <p:nvPr/>
        </p:nvSpPr>
        <p:spPr>
          <a:xfrm>
            <a:off x="2722614" y="451598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0" name="Freeform: Shape 819">
            <a:extLst>
              <a:ext uri="{FF2B5EF4-FFF2-40B4-BE49-F238E27FC236}">
                <a16:creationId xmlns:a16="http://schemas.microsoft.com/office/drawing/2014/main" id="{7B3D5133-EA5C-B6F3-89F6-E2FCB22A7877}"/>
              </a:ext>
            </a:extLst>
          </p:cNvPr>
          <p:cNvSpPr/>
          <p:nvPr/>
        </p:nvSpPr>
        <p:spPr>
          <a:xfrm>
            <a:off x="1299956" y="1874257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1" name="Freeform: Shape 820">
            <a:extLst>
              <a:ext uri="{FF2B5EF4-FFF2-40B4-BE49-F238E27FC236}">
                <a16:creationId xmlns:a16="http://schemas.microsoft.com/office/drawing/2014/main" id="{F900DE68-DD68-9097-A6B4-F029A2229CD1}"/>
              </a:ext>
            </a:extLst>
          </p:cNvPr>
          <p:cNvSpPr/>
          <p:nvPr/>
        </p:nvSpPr>
        <p:spPr>
          <a:xfrm>
            <a:off x="3311899" y="-971059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2" name="Freeform: Shape 821">
            <a:extLst>
              <a:ext uri="{FF2B5EF4-FFF2-40B4-BE49-F238E27FC236}">
                <a16:creationId xmlns:a16="http://schemas.microsoft.com/office/drawing/2014/main" id="{2CF7C0E2-7D51-9541-76B7-3F887CBC2F3E}"/>
              </a:ext>
            </a:extLst>
          </p:cNvPr>
          <p:cNvSpPr/>
          <p:nvPr/>
        </p:nvSpPr>
        <p:spPr>
          <a:xfrm>
            <a:off x="-122701" y="2463541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3" name="Freeform: Shape 822">
            <a:extLst>
              <a:ext uri="{FF2B5EF4-FFF2-40B4-BE49-F238E27FC236}">
                <a16:creationId xmlns:a16="http://schemas.microsoft.com/office/drawing/2014/main" id="{0CBBD899-8098-F579-39C6-961C649247CE}"/>
              </a:ext>
            </a:extLst>
          </p:cNvPr>
          <p:cNvSpPr/>
          <p:nvPr/>
        </p:nvSpPr>
        <p:spPr>
          <a:xfrm>
            <a:off x="-1128673" y="3886200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4" name="Freeform: Shape 823">
            <a:extLst>
              <a:ext uri="{FF2B5EF4-FFF2-40B4-BE49-F238E27FC236}">
                <a16:creationId xmlns:a16="http://schemas.microsoft.com/office/drawing/2014/main" id="{D0E6FE73-F193-FB29-A5A3-5F6CF9A680AB}"/>
              </a:ext>
            </a:extLst>
          </p:cNvPr>
          <p:cNvSpPr/>
          <p:nvPr/>
        </p:nvSpPr>
        <p:spPr>
          <a:xfrm>
            <a:off x="10181101" y="4597529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5" name="Freeform: Shape 824">
            <a:extLst>
              <a:ext uri="{FF2B5EF4-FFF2-40B4-BE49-F238E27FC236}">
                <a16:creationId xmlns:a16="http://schemas.microsoft.com/office/drawing/2014/main" id="{6F35900A-A97F-5C3C-66C7-3DE55309C340}"/>
              </a:ext>
            </a:extLst>
          </p:cNvPr>
          <p:cNvSpPr/>
          <p:nvPr/>
        </p:nvSpPr>
        <p:spPr>
          <a:xfrm>
            <a:off x="8169158" y="6609471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6" name="Freeform: Shape 825">
            <a:extLst>
              <a:ext uri="{FF2B5EF4-FFF2-40B4-BE49-F238E27FC236}">
                <a16:creationId xmlns:a16="http://schemas.microsoft.com/office/drawing/2014/main" id="{E93CF032-F659-082D-6B60-A7EAAFA8FB0F}"/>
              </a:ext>
            </a:extLst>
          </p:cNvPr>
          <p:cNvSpPr/>
          <p:nvPr/>
        </p:nvSpPr>
        <p:spPr>
          <a:xfrm>
            <a:off x="6746500" y="8032130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7" name="Freeform: Shape 826">
            <a:extLst>
              <a:ext uri="{FF2B5EF4-FFF2-40B4-BE49-F238E27FC236}">
                <a16:creationId xmlns:a16="http://schemas.microsoft.com/office/drawing/2014/main" id="{5CB3BD26-3729-0746-48C5-765B5363D425}"/>
              </a:ext>
            </a:extLst>
          </p:cNvPr>
          <p:cNvSpPr/>
          <p:nvPr/>
        </p:nvSpPr>
        <p:spPr>
          <a:xfrm>
            <a:off x="8169158" y="6314829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8" name="Freeform: Shape 827">
            <a:extLst>
              <a:ext uri="{FF2B5EF4-FFF2-40B4-BE49-F238E27FC236}">
                <a16:creationId xmlns:a16="http://schemas.microsoft.com/office/drawing/2014/main" id="{4942413D-D271-8C3B-2A96-78D1DBBBB961}"/>
              </a:ext>
            </a:extLst>
          </p:cNvPr>
          <p:cNvSpPr/>
          <p:nvPr/>
        </p:nvSpPr>
        <p:spPr>
          <a:xfrm>
            <a:off x="6746500" y="7320800"/>
            <a:ext cx="589284" cy="589285"/>
          </a:xfrm>
          <a:custGeom>
            <a:avLst/>
            <a:gdLst>
              <a:gd name="connsiteX0" fmla="*/ 0 w 589284"/>
              <a:gd name="connsiteY0" fmla="*/ 294642 h 589285"/>
              <a:gd name="connsiteX1" fmla="*/ 294642 w 589284"/>
              <a:gd name="connsiteY1" fmla="*/ 0 h 589285"/>
              <a:gd name="connsiteX2" fmla="*/ 589284 w 589284"/>
              <a:gd name="connsiteY2" fmla="*/ 294642 h 589285"/>
              <a:gd name="connsiteX3" fmla="*/ 294642 w 589284"/>
              <a:gd name="connsiteY3" fmla="*/ 589285 h 589285"/>
              <a:gd name="connsiteX4" fmla="*/ 0 w 589284"/>
              <a:gd name="connsiteY4" fmla="*/ 294642 h 589285"/>
              <a:gd name="connsiteX5" fmla="*/ 0 w 589284"/>
              <a:gd name="connsiteY5" fmla="*/ 294642 h 589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5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9" name="Freeform: Shape 828">
            <a:extLst>
              <a:ext uri="{FF2B5EF4-FFF2-40B4-BE49-F238E27FC236}">
                <a16:creationId xmlns:a16="http://schemas.microsoft.com/office/drawing/2014/main" id="{0AAD95BD-8700-230C-6B9A-5F0A9B993A50}"/>
              </a:ext>
            </a:extLst>
          </p:cNvPr>
          <p:cNvSpPr/>
          <p:nvPr/>
        </p:nvSpPr>
        <p:spPr>
          <a:xfrm>
            <a:off x="9591817" y="5308858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0" name="Freeform: Shape 829">
            <a:extLst>
              <a:ext uri="{FF2B5EF4-FFF2-40B4-BE49-F238E27FC236}">
                <a16:creationId xmlns:a16="http://schemas.microsoft.com/office/drawing/2014/main" id="{DE97911C-16F2-CB7C-423B-45DE090FA7FC}"/>
              </a:ext>
            </a:extLst>
          </p:cNvPr>
          <p:cNvSpPr/>
          <p:nvPr/>
        </p:nvSpPr>
        <p:spPr>
          <a:xfrm>
            <a:off x="6157216" y="8743459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5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5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1" name="Freeform: Shape 830">
            <a:extLst>
              <a:ext uri="{FF2B5EF4-FFF2-40B4-BE49-F238E27FC236}">
                <a16:creationId xmlns:a16="http://schemas.microsoft.com/office/drawing/2014/main" id="{C74146A9-04EF-863A-21BD-CF7D5AA8B03B}"/>
              </a:ext>
            </a:extLst>
          </p:cNvPr>
          <p:cNvSpPr/>
          <p:nvPr/>
        </p:nvSpPr>
        <p:spPr>
          <a:xfrm>
            <a:off x="10597788" y="3886200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2" name="Freeform: Shape 831">
            <a:extLst>
              <a:ext uri="{FF2B5EF4-FFF2-40B4-BE49-F238E27FC236}">
                <a16:creationId xmlns:a16="http://schemas.microsoft.com/office/drawing/2014/main" id="{889D7078-9562-F986-64A3-93EAC4663B56}"/>
              </a:ext>
            </a:extLst>
          </p:cNvPr>
          <p:cNvSpPr/>
          <p:nvPr/>
        </p:nvSpPr>
        <p:spPr>
          <a:xfrm>
            <a:off x="-122701" y="1162928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3" name="Freeform: Shape 832">
            <a:extLst>
              <a:ext uri="{FF2B5EF4-FFF2-40B4-BE49-F238E27FC236}">
                <a16:creationId xmlns:a16="http://schemas.microsoft.com/office/drawing/2014/main" id="{08B35424-3509-51D5-FB6F-34F5DFFEDF08}"/>
              </a:ext>
            </a:extLst>
          </p:cNvPr>
          <p:cNvSpPr/>
          <p:nvPr/>
        </p:nvSpPr>
        <p:spPr>
          <a:xfrm>
            <a:off x="1299956" y="-259730"/>
            <a:ext cx="294642" cy="711329"/>
          </a:xfrm>
          <a:custGeom>
            <a:avLst/>
            <a:gdLst>
              <a:gd name="connsiteX0" fmla="*/ 0 w 294642"/>
              <a:gd name="connsiteY0" fmla="*/ 416687 h 711329"/>
              <a:gd name="connsiteX1" fmla="*/ 0 w 294642"/>
              <a:gd name="connsiteY1" fmla="*/ 0 h 711329"/>
              <a:gd name="connsiteX2" fmla="*/ 294642 w 294642"/>
              <a:gd name="connsiteY2" fmla="*/ 294642 h 711329"/>
              <a:gd name="connsiteX3" fmla="*/ 294642 w 294642"/>
              <a:gd name="connsiteY3" fmla="*/ 711329 h 711329"/>
              <a:gd name="connsiteX4" fmla="*/ 0 w 294642"/>
              <a:gd name="connsiteY4" fmla="*/ 416687 h 711329"/>
              <a:gd name="connsiteX5" fmla="*/ 0 w 294642"/>
              <a:gd name="connsiteY5" fmla="*/ 416687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4" name="Freeform: Shape 833">
            <a:extLst>
              <a:ext uri="{FF2B5EF4-FFF2-40B4-BE49-F238E27FC236}">
                <a16:creationId xmlns:a16="http://schemas.microsoft.com/office/drawing/2014/main" id="{D8F72768-1C6F-CB07-B506-6DE96BB2CF6F}"/>
              </a:ext>
            </a:extLst>
          </p:cNvPr>
          <p:cNvSpPr/>
          <p:nvPr/>
        </p:nvSpPr>
        <p:spPr>
          <a:xfrm>
            <a:off x="1299956" y="-971059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5" name="Freeform: Shape 834">
            <a:extLst>
              <a:ext uri="{FF2B5EF4-FFF2-40B4-BE49-F238E27FC236}">
                <a16:creationId xmlns:a16="http://schemas.microsoft.com/office/drawing/2014/main" id="{FE193BA9-B1AA-D9F7-DF50-A58B785BD19C}"/>
              </a:ext>
            </a:extLst>
          </p:cNvPr>
          <p:cNvSpPr/>
          <p:nvPr/>
        </p:nvSpPr>
        <p:spPr>
          <a:xfrm>
            <a:off x="-122701" y="451598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6" name="Freeform: Shape 835">
            <a:extLst>
              <a:ext uri="{FF2B5EF4-FFF2-40B4-BE49-F238E27FC236}">
                <a16:creationId xmlns:a16="http://schemas.microsoft.com/office/drawing/2014/main" id="{70EA3F38-CD45-3E03-3C8B-444C50BC88A5}"/>
              </a:ext>
            </a:extLst>
          </p:cNvPr>
          <p:cNvSpPr/>
          <p:nvPr/>
        </p:nvSpPr>
        <p:spPr>
          <a:xfrm>
            <a:off x="-1128673" y="1874257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5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7" name="Freeform: Shape 836">
            <a:extLst>
              <a:ext uri="{FF2B5EF4-FFF2-40B4-BE49-F238E27FC236}">
                <a16:creationId xmlns:a16="http://schemas.microsoft.com/office/drawing/2014/main" id="{ABBBAA8D-D541-B07F-4F87-427BBD517FEC}"/>
              </a:ext>
            </a:extLst>
          </p:cNvPr>
          <p:cNvSpPr/>
          <p:nvPr/>
        </p:nvSpPr>
        <p:spPr>
          <a:xfrm>
            <a:off x="10597788" y="6609471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8" name="Freeform: Shape 837">
            <a:extLst>
              <a:ext uri="{FF2B5EF4-FFF2-40B4-BE49-F238E27FC236}">
                <a16:creationId xmlns:a16="http://schemas.microsoft.com/office/drawing/2014/main" id="{584B5734-3A95-D46D-C777-05DF1A34D61D}"/>
              </a:ext>
            </a:extLst>
          </p:cNvPr>
          <p:cNvSpPr/>
          <p:nvPr/>
        </p:nvSpPr>
        <p:spPr>
          <a:xfrm>
            <a:off x="9175130" y="8032130"/>
            <a:ext cx="294642" cy="711328"/>
          </a:xfrm>
          <a:custGeom>
            <a:avLst/>
            <a:gdLst>
              <a:gd name="connsiteX0" fmla="*/ 0 w 294642"/>
              <a:gd name="connsiteY0" fmla="*/ 416687 h 711328"/>
              <a:gd name="connsiteX1" fmla="*/ 0 w 294642"/>
              <a:gd name="connsiteY1" fmla="*/ 0 h 711328"/>
              <a:gd name="connsiteX2" fmla="*/ 294642 w 294642"/>
              <a:gd name="connsiteY2" fmla="*/ 294642 h 711328"/>
              <a:gd name="connsiteX3" fmla="*/ 294642 w 294642"/>
              <a:gd name="connsiteY3" fmla="*/ 711329 h 711328"/>
              <a:gd name="connsiteX4" fmla="*/ 0 w 294642"/>
              <a:gd name="connsiteY4" fmla="*/ 416687 h 711328"/>
              <a:gd name="connsiteX5" fmla="*/ 0 w 294642"/>
              <a:gd name="connsiteY5" fmla="*/ 416687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416687"/>
                </a:moveTo>
                <a:lnTo>
                  <a:pt x="0" y="0"/>
                </a:lnTo>
                <a:lnTo>
                  <a:pt x="294642" y="294642"/>
                </a:lnTo>
                <a:lnTo>
                  <a:pt x="294642" y="711329"/>
                </a:lnTo>
                <a:lnTo>
                  <a:pt x="0" y="416687"/>
                </a:lnTo>
                <a:lnTo>
                  <a:pt x="0" y="416687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9" name="Freeform: Shape 838">
            <a:extLst>
              <a:ext uri="{FF2B5EF4-FFF2-40B4-BE49-F238E27FC236}">
                <a16:creationId xmlns:a16="http://schemas.microsoft.com/office/drawing/2014/main" id="{C01C1287-8302-F778-61AE-45497888E9D6}"/>
              </a:ext>
            </a:extLst>
          </p:cNvPr>
          <p:cNvSpPr/>
          <p:nvPr/>
        </p:nvSpPr>
        <p:spPr>
          <a:xfrm>
            <a:off x="9591817" y="7320800"/>
            <a:ext cx="589284" cy="589285"/>
          </a:xfrm>
          <a:custGeom>
            <a:avLst/>
            <a:gdLst>
              <a:gd name="connsiteX0" fmla="*/ 0 w 589284"/>
              <a:gd name="connsiteY0" fmla="*/ 294642 h 589285"/>
              <a:gd name="connsiteX1" fmla="*/ 294642 w 589284"/>
              <a:gd name="connsiteY1" fmla="*/ 0 h 589285"/>
              <a:gd name="connsiteX2" fmla="*/ 589284 w 589284"/>
              <a:gd name="connsiteY2" fmla="*/ 294642 h 589285"/>
              <a:gd name="connsiteX3" fmla="*/ 294642 w 589284"/>
              <a:gd name="connsiteY3" fmla="*/ 589285 h 589285"/>
              <a:gd name="connsiteX4" fmla="*/ 0 w 589284"/>
              <a:gd name="connsiteY4" fmla="*/ 294642 h 589285"/>
              <a:gd name="connsiteX5" fmla="*/ 0 w 589284"/>
              <a:gd name="connsiteY5" fmla="*/ 294642 h 589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5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5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0" name="Freeform: Shape 839">
            <a:extLst>
              <a:ext uri="{FF2B5EF4-FFF2-40B4-BE49-F238E27FC236}">
                <a16:creationId xmlns:a16="http://schemas.microsoft.com/office/drawing/2014/main" id="{12A2B5D5-6915-15D1-1BCE-96CD0559F632}"/>
              </a:ext>
            </a:extLst>
          </p:cNvPr>
          <p:cNvSpPr/>
          <p:nvPr/>
        </p:nvSpPr>
        <p:spPr>
          <a:xfrm>
            <a:off x="8169158" y="8743459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1" name="Freeform: Shape 840">
            <a:extLst>
              <a:ext uri="{FF2B5EF4-FFF2-40B4-BE49-F238E27FC236}">
                <a16:creationId xmlns:a16="http://schemas.microsoft.com/office/drawing/2014/main" id="{D9EFDC61-FBE4-EA8F-4547-259D46E7E080}"/>
              </a:ext>
            </a:extLst>
          </p:cNvPr>
          <p:cNvSpPr/>
          <p:nvPr/>
        </p:nvSpPr>
        <p:spPr>
          <a:xfrm>
            <a:off x="10597788" y="6314829"/>
            <a:ext cx="589284" cy="589284"/>
          </a:xfrm>
          <a:custGeom>
            <a:avLst/>
            <a:gdLst>
              <a:gd name="connsiteX0" fmla="*/ 0 w 589284"/>
              <a:gd name="connsiteY0" fmla="*/ 294642 h 589284"/>
              <a:gd name="connsiteX1" fmla="*/ 294642 w 589284"/>
              <a:gd name="connsiteY1" fmla="*/ 0 h 589284"/>
              <a:gd name="connsiteX2" fmla="*/ 589284 w 589284"/>
              <a:gd name="connsiteY2" fmla="*/ 294642 h 589284"/>
              <a:gd name="connsiteX3" fmla="*/ 294642 w 589284"/>
              <a:gd name="connsiteY3" fmla="*/ 589284 h 589284"/>
              <a:gd name="connsiteX4" fmla="*/ 0 w 589284"/>
              <a:gd name="connsiteY4" fmla="*/ 294642 h 589284"/>
              <a:gd name="connsiteX5" fmla="*/ 0 w 589284"/>
              <a:gd name="connsiteY5" fmla="*/ 294642 h 5892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284" h="589284">
                <a:moveTo>
                  <a:pt x="0" y="294642"/>
                </a:moveTo>
                <a:lnTo>
                  <a:pt x="294642" y="0"/>
                </a:lnTo>
                <a:lnTo>
                  <a:pt x="589284" y="294642"/>
                </a:lnTo>
                <a:lnTo>
                  <a:pt x="294642" y="589284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2" name="Freeform: Shape 841">
            <a:extLst>
              <a:ext uri="{FF2B5EF4-FFF2-40B4-BE49-F238E27FC236}">
                <a16:creationId xmlns:a16="http://schemas.microsoft.com/office/drawing/2014/main" id="{EE39A7A1-EF3B-BA98-F317-5FAD1754DD34}"/>
              </a:ext>
            </a:extLst>
          </p:cNvPr>
          <p:cNvSpPr/>
          <p:nvPr/>
        </p:nvSpPr>
        <p:spPr>
          <a:xfrm>
            <a:off x="5029200" y="3174870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3" name="Freeform: Shape 842">
            <a:extLst>
              <a:ext uri="{FF2B5EF4-FFF2-40B4-BE49-F238E27FC236}">
                <a16:creationId xmlns:a16="http://schemas.microsoft.com/office/drawing/2014/main" id="{9BE0FEF0-E321-777A-7E3B-67ADE6E783C6}"/>
              </a:ext>
            </a:extLst>
          </p:cNvPr>
          <p:cNvSpPr/>
          <p:nvPr/>
        </p:nvSpPr>
        <p:spPr>
          <a:xfrm>
            <a:off x="3017257" y="3174870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4" name="Freeform: Shape 843">
            <a:extLst>
              <a:ext uri="{FF2B5EF4-FFF2-40B4-BE49-F238E27FC236}">
                <a16:creationId xmlns:a16="http://schemas.microsoft.com/office/drawing/2014/main" id="{491D5919-EB76-A3D9-BF28-C0644F528447}"/>
              </a:ext>
            </a:extLst>
          </p:cNvPr>
          <p:cNvSpPr/>
          <p:nvPr/>
        </p:nvSpPr>
        <p:spPr>
          <a:xfrm>
            <a:off x="7874516" y="3174870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5" name="Freeform: Shape 844">
            <a:extLst>
              <a:ext uri="{FF2B5EF4-FFF2-40B4-BE49-F238E27FC236}">
                <a16:creationId xmlns:a16="http://schemas.microsoft.com/office/drawing/2014/main" id="{943EAE41-2188-EB45-389C-3F86017B7983}"/>
              </a:ext>
            </a:extLst>
          </p:cNvPr>
          <p:cNvSpPr/>
          <p:nvPr/>
        </p:nvSpPr>
        <p:spPr>
          <a:xfrm>
            <a:off x="171940" y="3174870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6" name="Freeform: Shape 845">
            <a:extLst>
              <a:ext uri="{FF2B5EF4-FFF2-40B4-BE49-F238E27FC236}">
                <a16:creationId xmlns:a16="http://schemas.microsoft.com/office/drawing/2014/main" id="{9ACEECC5-469B-F7E6-4A03-43DD2CB31A6D}"/>
              </a:ext>
            </a:extLst>
          </p:cNvPr>
          <p:cNvSpPr/>
          <p:nvPr/>
        </p:nvSpPr>
        <p:spPr>
          <a:xfrm>
            <a:off x="9886459" y="3174870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7" name="Freeform: Shape 846">
            <a:extLst>
              <a:ext uri="{FF2B5EF4-FFF2-40B4-BE49-F238E27FC236}">
                <a16:creationId xmlns:a16="http://schemas.microsoft.com/office/drawing/2014/main" id="{23BB9FD1-CC60-6EA7-A9EB-73150AE8CD39}"/>
              </a:ext>
            </a:extLst>
          </p:cNvPr>
          <p:cNvSpPr/>
          <p:nvPr/>
        </p:nvSpPr>
        <p:spPr>
          <a:xfrm>
            <a:off x="6451858" y="4597529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3 w 294642"/>
              <a:gd name="connsiteY1" fmla="*/ 0 h 711328"/>
              <a:gd name="connsiteX2" fmla="*/ 294643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3" y="0"/>
                </a:lnTo>
                <a:lnTo>
                  <a:pt x="294643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8" name="Freeform: Shape 847">
            <a:extLst>
              <a:ext uri="{FF2B5EF4-FFF2-40B4-BE49-F238E27FC236}">
                <a16:creationId xmlns:a16="http://schemas.microsoft.com/office/drawing/2014/main" id="{89ED6E93-139A-E7F4-35E6-65EDFA280794}"/>
              </a:ext>
            </a:extLst>
          </p:cNvPr>
          <p:cNvSpPr/>
          <p:nvPr/>
        </p:nvSpPr>
        <p:spPr>
          <a:xfrm>
            <a:off x="4439915" y="4597529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2 w 294642"/>
              <a:gd name="connsiteY1" fmla="*/ 0 h 711328"/>
              <a:gd name="connsiteX2" fmla="*/ 294642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9" name="Freeform: Shape 848">
            <a:extLst>
              <a:ext uri="{FF2B5EF4-FFF2-40B4-BE49-F238E27FC236}">
                <a16:creationId xmlns:a16="http://schemas.microsoft.com/office/drawing/2014/main" id="{A5F7C43A-EDD2-29B0-4DB2-8C7A1DD15D9C}"/>
              </a:ext>
            </a:extLst>
          </p:cNvPr>
          <p:cNvSpPr/>
          <p:nvPr/>
        </p:nvSpPr>
        <p:spPr>
          <a:xfrm>
            <a:off x="9297175" y="4597529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2 w 294642"/>
              <a:gd name="connsiteY1" fmla="*/ 0 h 711328"/>
              <a:gd name="connsiteX2" fmla="*/ 294642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0" name="Freeform: Shape 849">
            <a:extLst>
              <a:ext uri="{FF2B5EF4-FFF2-40B4-BE49-F238E27FC236}">
                <a16:creationId xmlns:a16="http://schemas.microsoft.com/office/drawing/2014/main" id="{EBAA0523-3409-6D9B-3685-1798BCDEBC4F}"/>
              </a:ext>
            </a:extLst>
          </p:cNvPr>
          <p:cNvSpPr/>
          <p:nvPr/>
        </p:nvSpPr>
        <p:spPr>
          <a:xfrm>
            <a:off x="1594598" y="4597529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2 w 294642"/>
              <a:gd name="connsiteY1" fmla="*/ 0 h 711328"/>
              <a:gd name="connsiteX2" fmla="*/ 294642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1" name="Freeform: Shape 850">
            <a:extLst>
              <a:ext uri="{FF2B5EF4-FFF2-40B4-BE49-F238E27FC236}">
                <a16:creationId xmlns:a16="http://schemas.microsoft.com/office/drawing/2014/main" id="{BD65A3C6-D78B-BEEB-C2BD-0681B6C8155B}"/>
              </a:ext>
            </a:extLst>
          </p:cNvPr>
          <p:cNvSpPr/>
          <p:nvPr/>
        </p:nvSpPr>
        <p:spPr>
          <a:xfrm>
            <a:off x="-417344" y="4597529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2 w 294642"/>
              <a:gd name="connsiteY1" fmla="*/ 0 h 711328"/>
              <a:gd name="connsiteX2" fmla="*/ 294642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2" name="Freeform: Shape 851">
            <a:extLst>
              <a:ext uri="{FF2B5EF4-FFF2-40B4-BE49-F238E27FC236}">
                <a16:creationId xmlns:a16="http://schemas.microsoft.com/office/drawing/2014/main" id="{DFF6ADBB-6D5F-0D4A-D0DD-2299A12E96CB}"/>
              </a:ext>
            </a:extLst>
          </p:cNvPr>
          <p:cNvSpPr/>
          <p:nvPr/>
        </p:nvSpPr>
        <p:spPr>
          <a:xfrm>
            <a:off x="3017257" y="1162928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3" name="Freeform: Shape 852">
            <a:extLst>
              <a:ext uri="{FF2B5EF4-FFF2-40B4-BE49-F238E27FC236}">
                <a16:creationId xmlns:a16="http://schemas.microsoft.com/office/drawing/2014/main" id="{6801E187-BBC9-FAC8-0842-FEFE01DEF4ED}"/>
              </a:ext>
            </a:extLst>
          </p:cNvPr>
          <p:cNvSpPr/>
          <p:nvPr/>
        </p:nvSpPr>
        <p:spPr>
          <a:xfrm>
            <a:off x="1005314" y="1162928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4" name="Freeform: Shape 853">
            <a:extLst>
              <a:ext uri="{FF2B5EF4-FFF2-40B4-BE49-F238E27FC236}">
                <a16:creationId xmlns:a16="http://schemas.microsoft.com/office/drawing/2014/main" id="{18CE714D-AAA6-1E6C-7CB9-083BE1DCF038}"/>
              </a:ext>
            </a:extLst>
          </p:cNvPr>
          <p:cNvSpPr/>
          <p:nvPr/>
        </p:nvSpPr>
        <p:spPr>
          <a:xfrm>
            <a:off x="5862574" y="1162928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5" name="Freeform: Shape 854">
            <a:extLst>
              <a:ext uri="{FF2B5EF4-FFF2-40B4-BE49-F238E27FC236}">
                <a16:creationId xmlns:a16="http://schemas.microsoft.com/office/drawing/2014/main" id="{4F2D6298-18C3-F38E-68AA-6BA792861AA4}"/>
              </a:ext>
            </a:extLst>
          </p:cNvPr>
          <p:cNvSpPr/>
          <p:nvPr/>
        </p:nvSpPr>
        <p:spPr>
          <a:xfrm>
            <a:off x="-1840002" y="1162928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6" name="Freeform: Shape 855">
            <a:extLst>
              <a:ext uri="{FF2B5EF4-FFF2-40B4-BE49-F238E27FC236}">
                <a16:creationId xmlns:a16="http://schemas.microsoft.com/office/drawing/2014/main" id="{C165D742-E023-CBCD-CA2B-870A88FBD8F2}"/>
              </a:ext>
            </a:extLst>
          </p:cNvPr>
          <p:cNvSpPr/>
          <p:nvPr/>
        </p:nvSpPr>
        <p:spPr>
          <a:xfrm>
            <a:off x="7874516" y="1162928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7" name="Freeform: Shape 856">
            <a:extLst>
              <a:ext uri="{FF2B5EF4-FFF2-40B4-BE49-F238E27FC236}">
                <a16:creationId xmlns:a16="http://schemas.microsoft.com/office/drawing/2014/main" id="{8E1CDB91-A65F-5F01-E544-E9E8A9A95345}"/>
              </a:ext>
            </a:extLst>
          </p:cNvPr>
          <p:cNvSpPr/>
          <p:nvPr/>
        </p:nvSpPr>
        <p:spPr>
          <a:xfrm>
            <a:off x="9886459" y="1162928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8" name="Freeform: Shape 857">
            <a:extLst>
              <a:ext uri="{FF2B5EF4-FFF2-40B4-BE49-F238E27FC236}">
                <a16:creationId xmlns:a16="http://schemas.microsoft.com/office/drawing/2014/main" id="{670FE35F-7A6C-53D6-3391-36A8AF191F4A}"/>
              </a:ext>
            </a:extLst>
          </p:cNvPr>
          <p:cNvSpPr/>
          <p:nvPr/>
        </p:nvSpPr>
        <p:spPr>
          <a:xfrm>
            <a:off x="8463801" y="6609471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2 w 294642"/>
              <a:gd name="connsiteY1" fmla="*/ 0 h 711328"/>
              <a:gd name="connsiteX2" fmla="*/ 294642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9" name="Freeform: Shape 858">
            <a:extLst>
              <a:ext uri="{FF2B5EF4-FFF2-40B4-BE49-F238E27FC236}">
                <a16:creationId xmlns:a16="http://schemas.microsoft.com/office/drawing/2014/main" id="{1D8C603A-1C37-0C7D-1D9F-CEB97CDA6CB6}"/>
              </a:ext>
            </a:extLst>
          </p:cNvPr>
          <p:cNvSpPr/>
          <p:nvPr/>
        </p:nvSpPr>
        <p:spPr>
          <a:xfrm>
            <a:off x="6451858" y="6609471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3 w 294642"/>
              <a:gd name="connsiteY1" fmla="*/ 0 h 711328"/>
              <a:gd name="connsiteX2" fmla="*/ 294643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3" y="0"/>
                </a:lnTo>
                <a:lnTo>
                  <a:pt x="294643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0" name="Freeform: Shape 859">
            <a:extLst>
              <a:ext uri="{FF2B5EF4-FFF2-40B4-BE49-F238E27FC236}">
                <a16:creationId xmlns:a16="http://schemas.microsoft.com/office/drawing/2014/main" id="{1F0C538B-2AA5-6E44-342D-8514064F9756}"/>
              </a:ext>
            </a:extLst>
          </p:cNvPr>
          <p:cNvSpPr/>
          <p:nvPr/>
        </p:nvSpPr>
        <p:spPr>
          <a:xfrm>
            <a:off x="11309118" y="6609471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2 w 294642"/>
              <a:gd name="connsiteY1" fmla="*/ 0 h 711328"/>
              <a:gd name="connsiteX2" fmla="*/ 294642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1" name="Freeform: Shape 860">
            <a:extLst>
              <a:ext uri="{FF2B5EF4-FFF2-40B4-BE49-F238E27FC236}">
                <a16:creationId xmlns:a16="http://schemas.microsoft.com/office/drawing/2014/main" id="{60180A26-4B27-251C-A1E0-267905E491FC}"/>
              </a:ext>
            </a:extLst>
          </p:cNvPr>
          <p:cNvSpPr/>
          <p:nvPr/>
        </p:nvSpPr>
        <p:spPr>
          <a:xfrm>
            <a:off x="3606541" y="6609471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2 w 294642"/>
              <a:gd name="connsiteY1" fmla="*/ 0 h 711328"/>
              <a:gd name="connsiteX2" fmla="*/ 294642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2" name="Freeform: Shape 861">
            <a:extLst>
              <a:ext uri="{FF2B5EF4-FFF2-40B4-BE49-F238E27FC236}">
                <a16:creationId xmlns:a16="http://schemas.microsoft.com/office/drawing/2014/main" id="{CE3F0A68-6D91-3B8E-D62A-057FAA77263E}"/>
              </a:ext>
            </a:extLst>
          </p:cNvPr>
          <p:cNvSpPr/>
          <p:nvPr/>
        </p:nvSpPr>
        <p:spPr>
          <a:xfrm>
            <a:off x="1594598" y="6609471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2 w 294642"/>
              <a:gd name="connsiteY1" fmla="*/ 0 h 711328"/>
              <a:gd name="connsiteX2" fmla="*/ 294642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3" name="Freeform: Shape 862">
            <a:extLst>
              <a:ext uri="{FF2B5EF4-FFF2-40B4-BE49-F238E27FC236}">
                <a16:creationId xmlns:a16="http://schemas.microsoft.com/office/drawing/2014/main" id="{DBEA65A7-15EA-B379-38CA-20DF73828155}"/>
              </a:ext>
            </a:extLst>
          </p:cNvPr>
          <p:cNvSpPr/>
          <p:nvPr/>
        </p:nvSpPr>
        <p:spPr>
          <a:xfrm>
            <a:off x="-834031" y="6609471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2 w 294642"/>
              <a:gd name="connsiteY1" fmla="*/ 0 h 711328"/>
              <a:gd name="connsiteX2" fmla="*/ 294642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4" name="Freeform: Shape 863">
            <a:extLst>
              <a:ext uri="{FF2B5EF4-FFF2-40B4-BE49-F238E27FC236}">
                <a16:creationId xmlns:a16="http://schemas.microsoft.com/office/drawing/2014/main" id="{B3C73101-8149-A68E-4314-8C7B670BF21A}"/>
              </a:ext>
            </a:extLst>
          </p:cNvPr>
          <p:cNvSpPr/>
          <p:nvPr/>
        </p:nvSpPr>
        <p:spPr>
          <a:xfrm>
            <a:off x="1594598" y="-259730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5" name="Freeform: Shape 864">
            <a:extLst>
              <a:ext uri="{FF2B5EF4-FFF2-40B4-BE49-F238E27FC236}">
                <a16:creationId xmlns:a16="http://schemas.microsoft.com/office/drawing/2014/main" id="{858E1613-332A-5B5A-8A8A-1E92F1EA9261}"/>
              </a:ext>
            </a:extLst>
          </p:cNvPr>
          <p:cNvSpPr/>
          <p:nvPr/>
        </p:nvSpPr>
        <p:spPr>
          <a:xfrm>
            <a:off x="4439915" y="-259730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6" name="Freeform: Shape 865">
            <a:extLst>
              <a:ext uri="{FF2B5EF4-FFF2-40B4-BE49-F238E27FC236}">
                <a16:creationId xmlns:a16="http://schemas.microsoft.com/office/drawing/2014/main" id="{B484924D-86F2-6898-FE92-ED3A60FDCD73}"/>
              </a:ext>
            </a:extLst>
          </p:cNvPr>
          <p:cNvSpPr/>
          <p:nvPr/>
        </p:nvSpPr>
        <p:spPr>
          <a:xfrm>
            <a:off x="6451858" y="-259730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3 w 294642"/>
              <a:gd name="connsiteY1" fmla="*/ 0 h 711329"/>
              <a:gd name="connsiteX2" fmla="*/ 294643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3" y="0"/>
                </a:lnTo>
                <a:lnTo>
                  <a:pt x="294643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7" name="Freeform: Shape 866">
            <a:extLst>
              <a:ext uri="{FF2B5EF4-FFF2-40B4-BE49-F238E27FC236}">
                <a16:creationId xmlns:a16="http://schemas.microsoft.com/office/drawing/2014/main" id="{E1F97357-F134-17D1-6625-F5BDC4BB6AAE}"/>
              </a:ext>
            </a:extLst>
          </p:cNvPr>
          <p:cNvSpPr/>
          <p:nvPr/>
        </p:nvSpPr>
        <p:spPr>
          <a:xfrm>
            <a:off x="8463801" y="-259730"/>
            <a:ext cx="294642" cy="711329"/>
          </a:xfrm>
          <a:custGeom>
            <a:avLst/>
            <a:gdLst>
              <a:gd name="connsiteX0" fmla="*/ 0 w 294642"/>
              <a:gd name="connsiteY0" fmla="*/ 294642 h 711329"/>
              <a:gd name="connsiteX1" fmla="*/ 294642 w 294642"/>
              <a:gd name="connsiteY1" fmla="*/ 0 h 711329"/>
              <a:gd name="connsiteX2" fmla="*/ 294642 w 294642"/>
              <a:gd name="connsiteY2" fmla="*/ 416687 h 711329"/>
              <a:gd name="connsiteX3" fmla="*/ 0 w 294642"/>
              <a:gd name="connsiteY3" fmla="*/ 711329 h 711329"/>
              <a:gd name="connsiteX4" fmla="*/ 0 w 294642"/>
              <a:gd name="connsiteY4" fmla="*/ 294642 h 711329"/>
              <a:gd name="connsiteX5" fmla="*/ 0 w 294642"/>
              <a:gd name="connsiteY5" fmla="*/ 294642 h 7113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9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8" name="Freeform: Shape 867">
            <a:extLst>
              <a:ext uri="{FF2B5EF4-FFF2-40B4-BE49-F238E27FC236}">
                <a16:creationId xmlns:a16="http://schemas.microsoft.com/office/drawing/2014/main" id="{DC1F46EC-47C2-1D7E-CA68-F2F0F21D2D98}"/>
              </a:ext>
            </a:extLst>
          </p:cNvPr>
          <p:cNvSpPr/>
          <p:nvPr/>
        </p:nvSpPr>
        <p:spPr>
          <a:xfrm>
            <a:off x="7874516" y="8032130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2 w 294642"/>
              <a:gd name="connsiteY1" fmla="*/ 0 h 711328"/>
              <a:gd name="connsiteX2" fmla="*/ 294642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9" name="Freeform: Shape 868">
            <a:extLst>
              <a:ext uri="{FF2B5EF4-FFF2-40B4-BE49-F238E27FC236}">
                <a16:creationId xmlns:a16="http://schemas.microsoft.com/office/drawing/2014/main" id="{B7C5AF32-46D0-E7DA-EA07-6288BD129F49}"/>
              </a:ext>
            </a:extLst>
          </p:cNvPr>
          <p:cNvSpPr/>
          <p:nvPr/>
        </p:nvSpPr>
        <p:spPr>
          <a:xfrm>
            <a:off x="5029200" y="8032130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2 w 294642"/>
              <a:gd name="connsiteY1" fmla="*/ 0 h 711328"/>
              <a:gd name="connsiteX2" fmla="*/ 294642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0" name="Freeform: Shape 869">
            <a:extLst>
              <a:ext uri="{FF2B5EF4-FFF2-40B4-BE49-F238E27FC236}">
                <a16:creationId xmlns:a16="http://schemas.microsoft.com/office/drawing/2014/main" id="{B96281F2-5C69-1A6D-8CBC-1404E6B7F35A}"/>
              </a:ext>
            </a:extLst>
          </p:cNvPr>
          <p:cNvSpPr/>
          <p:nvPr/>
        </p:nvSpPr>
        <p:spPr>
          <a:xfrm>
            <a:off x="3017257" y="8032130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2 w 294642"/>
              <a:gd name="connsiteY1" fmla="*/ 0 h 711328"/>
              <a:gd name="connsiteX2" fmla="*/ 294642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1" name="Freeform: Shape 870">
            <a:extLst>
              <a:ext uri="{FF2B5EF4-FFF2-40B4-BE49-F238E27FC236}">
                <a16:creationId xmlns:a16="http://schemas.microsoft.com/office/drawing/2014/main" id="{542E007F-BFE8-1AB1-601B-FCC3CD70EC86}"/>
              </a:ext>
            </a:extLst>
          </p:cNvPr>
          <p:cNvSpPr/>
          <p:nvPr/>
        </p:nvSpPr>
        <p:spPr>
          <a:xfrm>
            <a:off x="588627" y="8032130"/>
            <a:ext cx="294642" cy="711328"/>
          </a:xfrm>
          <a:custGeom>
            <a:avLst/>
            <a:gdLst>
              <a:gd name="connsiteX0" fmla="*/ 0 w 294642"/>
              <a:gd name="connsiteY0" fmla="*/ 294642 h 711328"/>
              <a:gd name="connsiteX1" fmla="*/ 294642 w 294642"/>
              <a:gd name="connsiteY1" fmla="*/ 0 h 711328"/>
              <a:gd name="connsiteX2" fmla="*/ 294642 w 294642"/>
              <a:gd name="connsiteY2" fmla="*/ 416687 h 711328"/>
              <a:gd name="connsiteX3" fmla="*/ 0 w 294642"/>
              <a:gd name="connsiteY3" fmla="*/ 711329 h 711328"/>
              <a:gd name="connsiteX4" fmla="*/ 0 w 294642"/>
              <a:gd name="connsiteY4" fmla="*/ 294642 h 711328"/>
              <a:gd name="connsiteX5" fmla="*/ 0 w 294642"/>
              <a:gd name="connsiteY5" fmla="*/ 294642 h 7113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642" h="711328">
                <a:moveTo>
                  <a:pt x="0" y="294642"/>
                </a:moveTo>
                <a:lnTo>
                  <a:pt x="294642" y="0"/>
                </a:lnTo>
                <a:lnTo>
                  <a:pt x="294642" y="416687"/>
                </a:lnTo>
                <a:lnTo>
                  <a:pt x="0" y="711329"/>
                </a:lnTo>
                <a:lnTo>
                  <a:pt x="0" y="294642"/>
                </a:lnTo>
                <a:lnTo>
                  <a:pt x="0" y="294642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872" name="Picture 871" descr="A black text with a plus and a t&#10;&#10;AI-generated content may be incorrect.">
            <a:extLst>
              <a:ext uri="{FF2B5EF4-FFF2-40B4-BE49-F238E27FC236}">
                <a16:creationId xmlns:a16="http://schemas.microsoft.com/office/drawing/2014/main" id="{BB985EEA-812B-8F10-828A-C21E27889EE6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29600" y="7315200"/>
            <a:ext cx="1387588" cy="1828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6811157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2FDC6260-67D3-6D7D-774C-FE33BFC46CBE}"/>
              </a:ext>
            </a:extLst>
          </p:cNvPr>
          <p:cNvSpPr/>
          <p:nvPr/>
        </p:nvSpPr>
        <p:spPr>
          <a:xfrm>
            <a:off x="-188259" y="0"/>
            <a:ext cx="10434918" cy="7774014"/>
          </a:xfrm>
          <a:custGeom>
            <a:avLst/>
            <a:gdLst>
              <a:gd name="connsiteX0" fmla="*/ 0 w 10434918"/>
              <a:gd name="connsiteY0" fmla="*/ 0 h 7774014"/>
              <a:gd name="connsiteX1" fmla="*/ 10434918 w 10434918"/>
              <a:gd name="connsiteY1" fmla="*/ 0 h 7774014"/>
              <a:gd name="connsiteX2" fmla="*/ 10434918 w 10434918"/>
              <a:gd name="connsiteY2" fmla="*/ 7774014 h 7774014"/>
              <a:gd name="connsiteX3" fmla="*/ 0 w 10434918"/>
              <a:gd name="connsiteY3" fmla="*/ 7774014 h 77740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0434918" h="7774014">
                <a:moveTo>
                  <a:pt x="0" y="0"/>
                </a:moveTo>
                <a:lnTo>
                  <a:pt x="10434918" y="0"/>
                </a:lnTo>
                <a:lnTo>
                  <a:pt x="10434918" y="7774014"/>
                </a:lnTo>
                <a:lnTo>
                  <a:pt x="0" y="7774014"/>
                </a:lnTo>
                <a:close/>
              </a:path>
            </a:pathLst>
          </a:custGeom>
          <a:solidFill>
            <a:schemeClr val="bg1"/>
          </a:solidFill>
          <a:ln w="13037" cap="flat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1D79CEE6-0913-E003-6D21-44FDDAD23757}"/>
              </a:ext>
            </a:extLst>
          </p:cNvPr>
          <p:cNvSpPr/>
          <p:nvPr/>
        </p:nvSpPr>
        <p:spPr>
          <a:xfrm>
            <a:off x="5029200" y="3887007"/>
            <a:ext cx="711477" cy="294703"/>
          </a:xfrm>
          <a:custGeom>
            <a:avLst/>
            <a:gdLst>
              <a:gd name="connsiteX0" fmla="*/ 294703 w 711477"/>
              <a:gd name="connsiteY0" fmla="*/ 294703 h 294703"/>
              <a:gd name="connsiteX1" fmla="*/ 0 w 711477"/>
              <a:gd name="connsiteY1" fmla="*/ 0 h 294703"/>
              <a:gd name="connsiteX2" fmla="*/ 416773 w 711477"/>
              <a:gd name="connsiteY2" fmla="*/ 0 h 294703"/>
              <a:gd name="connsiteX3" fmla="*/ 711477 w 711477"/>
              <a:gd name="connsiteY3" fmla="*/ 294703 h 294703"/>
              <a:gd name="connsiteX4" fmla="*/ 294703 w 711477"/>
              <a:gd name="connsiteY4" fmla="*/ 294703 h 294703"/>
              <a:gd name="connsiteX5" fmla="*/ 294703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294703" y="294703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F2C1D52C-B119-6937-A5DE-43F24F950254}"/>
              </a:ext>
            </a:extLst>
          </p:cNvPr>
          <p:cNvSpPr/>
          <p:nvPr/>
        </p:nvSpPr>
        <p:spPr>
          <a:xfrm>
            <a:off x="5029200" y="1457872"/>
            <a:ext cx="711477" cy="294703"/>
          </a:xfrm>
          <a:custGeom>
            <a:avLst/>
            <a:gdLst>
              <a:gd name="connsiteX0" fmla="*/ 294703 w 711477"/>
              <a:gd name="connsiteY0" fmla="*/ 294703 h 294703"/>
              <a:gd name="connsiteX1" fmla="*/ 0 w 711477"/>
              <a:gd name="connsiteY1" fmla="*/ 0 h 294703"/>
              <a:gd name="connsiteX2" fmla="*/ 416773 w 711477"/>
              <a:gd name="connsiteY2" fmla="*/ 0 h 294703"/>
              <a:gd name="connsiteX3" fmla="*/ 711477 w 711477"/>
              <a:gd name="connsiteY3" fmla="*/ 294703 h 294703"/>
              <a:gd name="connsiteX4" fmla="*/ 294703 w 711477"/>
              <a:gd name="connsiteY4" fmla="*/ 294703 h 294703"/>
              <a:gd name="connsiteX5" fmla="*/ 294703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294703" y="294703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F3425B39-8FB2-0717-568C-713B00808708}"/>
              </a:ext>
            </a:extLst>
          </p:cNvPr>
          <p:cNvSpPr/>
          <p:nvPr/>
        </p:nvSpPr>
        <p:spPr>
          <a:xfrm>
            <a:off x="5029200" y="6316141"/>
            <a:ext cx="711477" cy="294703"/>
          </a:xfrm>
          <a:custGeom>
            <a:avLst/>
            <a:gdLst>
              <a:gd name="connsiteX0" fmla="*/ 294703 w 711477"/>
              <a:gd name="connsiteY0" fmla="*/ 294703 h 294703"/>
              <a:gd name="connsiteX1" fmla="*/ 0 w 711477"/>
              <a:gd name="connsiteY1" fmla="*/ 0 h 294703"/>
              <a:gd name="connsiteX2" fmla="*/ 416773 w 711477"/>
              <a:gd name="connsiteY2" fmla="*/ 0 h 294703"/>
              <a:gd name="connsiteX3" fmla="*/ 711477 w 711477"/>
              <a:gd name="connsiteY3" fmla="*/ 294703 h 294703"/>
              <a:gd name="connsiteX4" fmla="*/ 294703 w 711477"/>
              <a:gd name="connsiteY4" fmla="*/ 294703 h 294703"/>
              <a:gd name="connsiteX5" fmla="*/ 294703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294703" y="294703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9E7499AA-3297-7284-34AF-D7DC25488C54}"/>
              </a:ext>
            </a:extLst>
          </p:cNvPr>
          <p:cNvSpPr/>
          <p:nvPr/>
        </p:nvSpPr>
        <p:spPr>
          <a:xfrm>
            <a:off x="5029200" y="-554487"/>
            <a:ext cx="711477" cy="294703"/>
          </a:xfrm>
          <a:custGeom>
            <a:avLst/>
            <a:gdLst>
              <a:gd name="connsiteX0" fmla="*/ 294703 w 711477"/>
              <a:gd name="connsiteY0" fmla="*/ 294703 h 294703"/>
              <a:gd name="connsiteX1" fmla="*/ 0 w 711477"/>
              <a:gd name="connsiteY1" fmla="*/ 0 h 294703"/>
              <a:gd name="connsiteX2" fmla="*/ 416773 w 711477"/>
              <a:gd name="connsiteY2" fmla="*/ 0 h 294703"/>
              <a:gd name="connsiteX3" fmla="*/ 711477 w 711477"/>
              <a:gd name="connsiteY3" fmla="*/ 294703 h 294703"/>
              <a:gd name="connsiteX4" fmla="*/ 294703 w 711477"/>
              <a:gd name="connsiteY4" fmla="*/ 294703 h 294703"/>
              <a:gd name="connsiteX5" fmla="*/ 294703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294703" y="294703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4829D46B-58DC-193E-FB10-A710BB7F3DD5}"/>
              </a:ext>
            </a:extLst>
          </p:cNvPr>
          <p:cNvSpPr/>
          <p:nvPr/>
        </p:nvSpPr>
        <p:spPr>
          <a:xfrm>
            <a:off x="5029200" y="8745275"/>
            <a:ext cx="711477" cy="294703"/>
          </a:xfrm>
          <a:custGeom>
            <a:avLst/>
            <a:gdLst>
              <a:gd name="connsiteX0" fmla="*/ 294703 w 711477"/>
              <a:gd name="connsiteY0" fmla="*/ 294703 h 294703"/>
              <a:gd name="connsiteX1" fmla="*/ 0 w 711477"/>
              <a:gd name="connsiteY1" fmla="*/ 0 h 294703"/>
              <a:gd name="connsiteX2" fmla="*/ 416773 w 711477"/>
              <a:gd name="connsiteY2" fmla="*/ 0 h 294703"/>
              <a:gd name="connsiteX3" fmla="*/ 711477 w 711477"/>
              <a:gd name="connsiteY3" fmla="*/ 294703 h 294703"/>
              <a:gd name="connsiteX4" fmla="*/ 294703 w 711477"/>
              <a:gd name="connsiteY4" fmla="*/ 294703 h 294703"/>
              <a:gd name="connsiteX5" fmla="*/ 294703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294703" y="294703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54F53291-FBDA-F85E-D2E9-8AA80388F3FD}"/>
              </a:ext>
            </a:extLst>
          </p:cNvPr>
          <p:cNvSpPr/>
          <p:nvPr/>
        </p:nvSpPr>
        <p:spPr>
          <a:xfrm>
            <a:off x="5323903" y="4181710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312775A1-4DEB-57FB-BD40-19D39AC17B4D}"/>
              </a:ext>
            </a:extLst>
          </p:cNvPr>
          <p:cNvSpPr/>
          <p:nvPr/>
        </p:nvSpPr>
        <p:spPr>
          <a:xfrm>
            <a:off x="5029200" y="2464053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C090E454-1CE1-2651-459D-E33621215C0F}"/>
              </a:ext>
            </a:extLst>
          </p:cNvPr>
          <p:cNvSpPr/>
          <p:nvPr/>
        </p:nvSpPr>
        <p:spPr>
          <a:xfrm>
            <a:off x="5323903" y="5604664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9C3C3F9-5863-8A93-C468-FAEE7C75E320}"/>
              </a:ext>
            </a:extLst>
          </p:cNvPr>
          <p:cNvSpPr/>
          <p:nvPr/>
        </p:nvSpPr>
        <p:spPr>
          <a:xfrm>
            <a:off x="5323903" y="746395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AA15CD0F-9DBF-B5D5-85F4-5D82EB0F5B02}"/>
              </a:ext>
            </a:extLst>
          </p:cNvPr>
          <p:cNvSpPr/>
          <p:nvPr/>
        </p:nvSpPr>
        <p:spPr>
          <a:xfrm>
            <a:off x="5029200" y="7322321"/>
            <a:ext cx="416773" cy="416774"/>
          </a:xfrm>
          <a:custGeom>
            <a:avLst/>
            <a:gdLst>
              <a:gd name="connsiteX0" fmla="*/ 0 w 416773"/>
              <a:gd name="connsiteY0" fmla="*/ 416774 h 416774"/>
              <a:gd name="connsiteX1" fmla="*/ 0 w 416773"/>
              <a:gd name="connsiteY1" fmla="*/ 0 h 416774"/>
              <a:gd name="connsiteX2" fmla="*/ 416773 w 416773"/>
              <a:gd name="connsiteY2" fmla="*/ 0 h 416774"/>
              <a:gd name="connsiteX3" fmla="*/ 416773 w 416773"/>
              <a:gd name="connsiteY3" fmla="*/ 416774 h 416774"/>
              <a:gd name="connsiteX4" fmla="*/ 0 w 416773"/>
              <a:gd name="connsiteY4" fmla="*/ 416774 h 416774"/>
              <a:gd name="connsiteX5" fmla="*/ 0 w 416773"/>
              <a:gd name="connsiteY5" fmla="*/ 416774 h 416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4">
                <a:moveTo>
                  <a:pt x="0" y="416774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E5AE504F-EAA9-85E4-3BD6-51437BFA2CC2}"/>
              </a:ext>
            </a:extLst>
          </p:cNvPr>
          <p:cNvSpPr/>
          <p:nvPr/>
        </p:nvSpPr>
        <p:spPr>
          <a:xfrm>
            <a:off x="5029200" y="-971261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3819AD3B-73F4-F10F-AA14-CFAA6EEF16CC}"/>
              </a:ext>
            </a:extLst>
          </p:cNvPr>
          <p:cNvSpPr/>
          <p:nvPr/>
        </p:nvSpPr>
        <p:spPr>
          <a:xfrm>
            <a:off x="5323903" y="9039978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664EBAF3-256D-EA17-3910-79FDDF6B01B2}"/>
              </a:ext>
            </a:extLst>
          </p:cNvPr>
          <p:cNvSpPr/>
          <p:nvPr/>
        </p:nvSpPr>
        <p:spPr>
          <a:xfrm>
            <a:off x="5029200" y="4598484"/>
            <a:ext cx="711477" cy="294703"/>
          </a:xfrm>
          <a:custGeom>
            <a:avLst/>
            <a:gdLst>
              <a:gd name="connsiteX0" fmla="*/ 0 w 711477"/>
              <a:gd name="connsiteY0" fmla="*/ 294703 h 294703"/>
              <a:gd name="connsiteX1" fmla="*/ 294703 w 711477"/>
              <a:gd name="connsiteY1" fmla="*/ 0 h 294703"/>
              <a:gd name="connsiteX2" fmla="*/ 711477 w 711477"/>
              <a:gd name="connsiteY2" fmla="*/ 0 h 294703"/>
              <a:gd name="connsiteX3" fmla="*/ 416773 w 711477"/>
              <a:gd name="connsiteY3" fmla="*/ 294703 h 294703"/>
              <a:gd name="connsiteX4" fmla="*/ 0 w 711477"/>
              <a:gd name="connsiteY4" fmla="*/ 294703 h 294703"/>
              <a:gd name="connsiteX5" fmla="*/ 0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3E68168B-0312-1BB7-DC2F-222944486E5C}"/>
              </a:ext>
            </a:extLst>
          </p:cNvPr>
          <p:cNvSpPr/>
          <p:nvPr/>
        </p:nvSpPr>
        <p:spPr>
          <a:xfrm>
            <a:off x="5029200" y="2169349"/>
            <a:ext cx="711477" cy="294703"/>
          </a:xfrm>
          <a:custGeom>
            <a:avLst/>
            <a:gdLst>
              <a:gd name="connsiteX0" fmla="*/ 0 w 711477"/>
              <a:gd name="connsiteY0" fmla="*/ 294704 h 294703"/>
              <a:gd name="connsiteX1" fmla="*/ 294703 w 711477"/>
              <a:gd name="connsiteY1" fmla="*/ 0 h 294703"/>
              <a:gd name="connsiteX2" fmla="*/ 711477 w 711477"/>
              <a:gd name="connsiteY2" fmla="*/ 0 h 294703"/>
              <a:gd name="connsiteX3" fmla="*/ 416773 w 711477"/>
              <a:gd name="connsiteY3" fmla="*/ 294704 h 294703"/>
              <a:gd name="connsiteX4" fmla="*/ 0 w 711477"/>
              <a:gd name="connsiteY4" fmla="*/ 294704 h 294703"/>
              <a:gd name="connsiteX5" fmla="*/ 0 w 711477"/>
              <a:gd name="connsiteY5" fmla="*/ 294704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0" y="294704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4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2F219EC0-95AB-1BDA-6CCB-A120383B5308}"/>
              </a:ext>
            </a:extLst>
          </p:cNvPr>
          <p:cNvSpPr/>
          <p:nvPr/>
        </p:nvSpPr>
        <p:spPr>
          <a:xfrm>
            <a:off x="5029200" y="7027617"/>
            <a:ext cx="711477" cy="294703"/>
          </a:xfrm>
          <a:custGeom>
            <a:avLst/>
            <a:gdLst>
              <a:gd name="connsiteX0" fmla="*/ 0 w 711477"/>
              <a:gd name="connsiteY0" fmla="*/ 294703 h 294703"/>
              <a:gd name="connsiteX1" fmla="*/ 294703 w 711477"/>
              <a:gd name="connsiteY1" fmla="*/ 0 h 294703"/>
              <a:gd name="connsiteX2" fmla="*/ 711477 w 711477"/>
              <a:gd name="connsiteY2" fmla="*/ 0 h 294703"/>
              <a:gd name="connsiteX3" fmla="*/ 416773 w 711477"/>
              <a:gd name="connsiteY3" fmla="*/ 294703 h 294703"/>
              <a:gd name="connsiteX4" fmla="*/ 0 w 711477"/>
              <a:gd name="connsiteY4" fmla="*/ 294703 h 294703"/>
              <a:gd name="connsiteX5" fmla="*/ 0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BC8D0CF4-503D-F6B7-FF7F-B9636B4570A3}"/>
              </a:ext>
            </a:extLst>
          </p:cNvPr>
          <p:cNvSpPr/>
          <p:nvPr/>
        </p:nvSpPr>
        <p:spPr>
          <a:xfrm>
            <a:off x="5029200" y="-259784"/>
            <a:ext cx="711477" cy="294703"/>
          </a:xfrm>
          <a:custGeom>
            <a:avLst/>
            <a:gdLst>
              <a:gd name="connsiteX0" fmla="*/ 0 w 711477"/>
              <a:gd name="connsiteY0" fmla="*/ 294703 h 294703"/>
              <a:gd name="connsiteX1" fmla="*/ 294703 w 711477"/>
              <a:gd name="connsiteY1" fmla="*/ 0 h 294703"/>
              <a:gd name="connsiteX2" fmla="*/ 711477 w 711477"/>
              <a:gd name="connsiteY2" fmla="*/ 0 h 294703"/>
              <a:gd name="connsiteX3" fmla="*/ 416773 w 711477"/>
              <a:gd name="connsiteY3" fmla="*/ 294703 h 294703"/>
              <a:gd name="connsiteX4" fmla="*/ 0 w 711477"/>
              <a:gd name="connsiteY4" fmla="*/ 294703 h 294703"/>
              <a:gd name="connsiteX5" fmla="*/ 0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5EC4FDA4-2092-E9E4-ED01-2CCE85CA2FC6}"/>
              </a:ext>
            </a:extLst>
          </p:cNvPr>
          <p:cNvSpPr/>
          <p:nvPr/>
        </p:nvSpPr>
        <p:spPr>
          <a:xfrm>
            <a:off x="5029200" y="2880826"/>
            <a:ext cx="711477" cy="294703"/>
          </a:xfrm>
          <a:custGeom>
            <a:avLst/>
            <a:gdLst>
              <a:gd name="connsiteX0" fmla="*/ 294703 w 711477"/>
              <a:gd name="connsiteY0" fmla="*/ 294704 h 294703"/>
              <a:gd name="connsiteX1" fmla="*/ 0 w 711477"/>
              <a:gd name="connsiteY1" fmla="*/ 0 h 294703"/>
              <a:gd name="connsiteX2" fmla="*/ 416773 w 711477"/>
              <a:gd name="connsiteY2" fmla="*/ 0 h 294703"/>
              <a:gd name="connsiteX3" fmla="*/ 711477 w 711477"/>
              <a:gd name="connsiteY3" fmla="*/ 294704 h 294703"/>
              <a:gd name="connsiteX4" fmla="*/ 294703 w 711477"/>
              <a:gd name="connsiteY4" fmla="*/ 294704 h 294703"/>
              <a:gd name="connsiteX5" fmla="*/ 294703 w 711477"/>
              <a:gd name="connsiteY5" fmla="*/ 294704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294703" y="294704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4"/>
                </a:lnTo>
                <a:lnTo>
                  <a:pt x="294703" y="294704"/>
                </a:lnTo>
                <a:lnTo>
                  <a:pt x="294703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5311BA13-5F23-FFC9-6090-091494266B2F}"/>
              </a:ext>
            </a:extLst>
          </p:cNvPr>
          <p:cNvSpPr/>
          <p:nvPr/>
        </p:nvSpPr>
        <p:spPr>
          <a:xfrm>
            <a:off x="5029200" y="5309960"/>
            <a:ext cx="711477" cy="294703"/>
          </a:xfrm>
          <a:custGeom>
            <a:avLst/>
            <a:gdLst>
              <a:gd name="connsiteX0" fmla="*/ 294703 w 711477"/>
              <a:gd name="connsiteY0" fmla="*/ 294703 h 294703"/>
              <a:gd name="connsiteX1" fmla="*/ 0 w 711477"/>
              <a:gd name="connsiteY1" fmla="*/ 0 h 294703"/>
              <a:gd name="connsiteX2" fmla="*/ 416773 w 711477"/>
              <a:gd name="connsiteY2" fmla="*/ 0 h 294703"/>
              <a:gd name="connsiteX3" fmla="*/ 711477 w 711477"/>
              <a:gd name="connsiteY3" fmla="*/ 294703 h 294703"/>
              <a:gd name="connsiteX4" fmla="*/ 294703 w 711477"/>
              <a:gd name="connsiteY4" fmla="*/ 294703 h 294703"/>
              <a:gd name="connsiteX5" fmla="*/ 294703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294703" y="294703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EB4EBF85-6C33-F25A-0EA6-AF2F73F72694}"/>
              </a:ext>
            </a:extLst>
          </p:cNvPr>
          <p:cNvSpPr/>
          <p:nvPr/>
        </p:nvSpPr>
        <p:spPr>
          <a:xfrm>
            <a:off x="5029200" y="451692"/>
            <a:ext cx="711477" cy="294703"/>
          </a:xfrm>
          <a:custGeom>
            <a:avLst/>
            <a:gdLst>
              <a:gd name="connsiteX0" fmla="*/ 294703 w 711477"/>
              <a:gd name="connsiteY0" fmla="*/ 294703 h 294703"/>
              <a:gd name="connsiteX1" fmla="*/ 0 w 711477"/>
              <a:gd name="connsiteY1" fmla="*/ 0 h 294703"/>
              <a:gd name="connsiteX2" fmla="*/ 416773 w 711477"/>
              <a:gd name="connsiteY2" fmla="*/ 0 h 294703"/>
              <a:gd name="connsiteX3" fmla="*/ 711477 w 711477"/>
              <a:gd name="connsiteY3" fmla="*/ 294703 h 294703"/>
              <a:gd name="connsiteX4" fmla="*/ 294703 w 711477"/>
              <a:gd name="connsiteY4" fmla="*/ 294703 h 294703"/>
              <a:gd name="connsiteX5" fmla="*/ 294703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294703" y="294703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BB28C3B7-5587-7160-042D-907F4A889B3D}"/>
              </a:ext>
            </a:extLst>
          </p:cNvPr>
          <p:cNvSpPr/>
          <p:nvPr/>
        </p:nvSpPr>
        <p:spPr>
          <a:xfrm>
            <a:off x="5029200" y="7739095"/>
            <a:ext cx="711477" cy="294703"/>
          </a:xfrm>
          <a:custGeom>
            <a:avLst/>
            <a:gdLst>
              <a:gd name="connsiteX0" fmla="*/ 294703 w 711477"/>
              <a:gd name="connsiteY0" fmla="*/ 294703 h 294703"/>
              <a:gd name="connsiteX1" fmla="*/ 0 w 711477"/>
              <a:gd name="connsiteY1" fmla="*/ 0 h 294703"/>
              <a:gd name="connsiteX2" fmla="*/ 416773 w 711477"/>
              <a:gd name="connsiteY2" fmla="*/ 0 h 294703"/>
              <a:gd name="connsiteX3" fmla="*/ 711477 w 711477"/>
              <a:gd name="connsiteY3" fmla="*/ 294703 h 294703"/>
              <a:gd name="connsiteX4" fmla="*/ 294703 w 711477"/>
              <a:gd name="connsiteY4" fmla="*/ 294703 h 294703"/>
              <a:gd name="connsiteX5" fmla="*/ 294703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294703" y="294703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CF345C1A-F71B-CDD5-46B1-C29025AFCE8D}"/>
              </a:ext>
            </a:extLst>
          </p:cNvPr>
          <p:cNvSpPr/>
          <p:nvPr/>
        </p:nvSpPr>
        <p:spPr>
          <a:xfrm>
            <a:off x="5323903" y="3175530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C2674A75-F7B9-4B24-C81C-B0478D1F6CC2}"/>
              </a:ext>
            </a:extLst>
          </p:cNvPr>
          <p:cNvSpPr/>
          <p:nvPr/>
        </p:nvSpPr>
        <p:spPr>
          <a:xfrm>
            <a:off x="5029200" y="4893187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2F8BEAD1-02B7-FB17-D0A9-D1267FC4B60C}"/>
              </a:ext>
            </a:extLst>
          </p:cNvPr>
          <p:cNvSpPr/>
          <p:nvPr/>
        </p:nvSpPr>
        <p:spPr>
          <a:xfrm>
            <a:off x="5323903" y="1752576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5DC48B2E-E626-250A-0FFD-D5C50D257136}"/>
              </a:ext>
            </a:extLst>
          </p:cNvPr>
          <p:cNvSpPr/>
          <p:nvPr/>
        </p:nvSpPr>
        <p:spPr>
          <a:xfrm>
            <a:off x="5323903" y="6610844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0C499FA6-1D75-7797-871A-58A36A677228}"/>
              </a:ext>
            </a:extLst>
          </p:cNvPr>
          <p:cNvSpPr/>
          <p:nvPr/>
        </p:nvSpPr>
        <p:spPr>
          <a:xfrm>
            <a:off x="5029200" y="34919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CAA38D85-477C-452D-F9E8-0301E8EC9EC9}"/>
              </a:ext>
            </a:extLst>
          </p:cNvPr>
          <p:cNvSpPr/>
          <p:nvPr/>
        </p:nvSpPr>
        <p:spPr>
          <a:xfrm>
            <a:off x="5029200" y="8328501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E274A5F2-430E-24F3-AAB1-3FB725248C04}"/>
              </a:ext>
            </a:extLst>
          </p:cNvPr>
          <p:cNvSpPr/>
          <p:nvPr/>
        </p:nvSpPr>
        <p:spPr>
          <a:xfrm>
            <a:off x="5323903" y="-1682738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42A22816-8E99-2DE3-B144-AA1B9C2EA58C}"/>
              </a:ext>
            </a:extLst>
          </p:cNvPr>
          <p:cNvSpPr/>
          <p:nvPr/>
        </p:nvSpPr>
        <p:spPr>
          <a:xfrm>
            <a:off x="5029200" y="3592303"/>
            <a:ext cx="711477" cy="294703"/>
          </a:xfrm>
          <a:custGeom>
            <a:avLst/>
            <a:gdLst>
              <a:gd name="connsiteX0" fmla="*/ 0 w 711477"/>
              <a:gd name="connsiteY0" fmla="*/ 294703 h 294703"/>
              <a:gd name="connsiteX1" fmla="*/ 294703 w 711477"/>
              <a:gd name="connsiteY1" fmla="*/ 0 h 294703"/>
              <a:gd name="connsiteX2" fmla="*/ 711477 w 711477"/>
              <a:gd name="connsiteY2" fmla="*/ 0 h 294703"/>
              <a:gd name="connsiteX3" fmla="*/ 416773 w 711477"/>
              <a:gd name="connsiteY3" fmla="*/ 294703 h 294703"/>
              <a:gd name="connsiteX4" fmla="*/ 0 w 711477"/>
              <a:gd name="connsiteY4" fmla="*/ 294703 h 294703"/>
              <a:gd name="connsiteX5" fmla="*/ 0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A3F18C94-44FF-6E42-7C51-21ADDAD3C958}"/>
              </a:ext>
            </a:extLst>
          </p:cNvPr>
          <p:cNvSpPr/>
          <p:nvPr/>
        </p:nvSpPr>
        <p:spPr>
          <a:xfrm>
            <a:off x="5029200" y="6021437"/>
            <a:ext cx="711477" cy="294703"/>
          </a:xfrm>
          <a:custGeom>
            <a:avLst/>
            <a:gdLst>
              <a:gd name="connsiteX0" fmla="*/ 0 w 711477"/>
              <a:gd name="connsiteY0" fmla="*/ 294703 h 294703"/>
              <a:gd name="connsiteX1" fmla="*/ 294703 w 711477"/>
              <a:gd name="connsiteY1" fmla="*/ 0 h 294703"/>
              <a:gd name="connsiteX2" fmla="*/ 711477 w 711477"/>
              <a:gd name="connsiteY2" fmla="*/ 0 h 294703"/>
              <a:gd name="connsiteX3" fmla="*/ 416773 w 711477"/>
              <a:gd name="connsiteY3" fmla="*/ 294703 h 294703"/>
              <a:gd name="connsiteX4" fmla="*/ 0 w 711477"/>
              <a:gd name="connsiteY4" fmla="*/ 294703 h 294703"/>
              <a:gd name="connsiteX5" fmla="*/ 0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85B13073-4D4A-E290-5E32-827E816FEC40}"/>
              </a:ext>
            </a:extLst>
          </p:cNvPr>
          <p:cNvSpPr/>
          <p:nvPr/>
        </p:nvSpPr>
        <p:spPr>
          <a:xfrm>
            <a:off x="5029200" y="1163169"/>
            <a:ext cx="711477" cy="294703"/>
          </a:xfrm>
          <a:custGeom>
            <a:avLst/>
            <a:gdLst>
              <a:gd name="connsiteX0" fmla="*/ 0 w 711477"/>
              <a:gd name="connsiteY0" fmla="*/ 294703 h 294703"/>
              <a:gd name="connsiteX1" fmla="*/ 294703 w 711477"/>
              <a:gd name="connsiteY1" fmla="*/ 0 h 294703"/>
              <a:gd name="connsiteX2" fmla="*/ 711477 w 711477"/>
              <a:gd name="connsiteY2" fmla="*/ 0 h 294703"/>
              <a:gd name="connsiteX3" fmla="*/ 416773 w 711477"/>
              <a:gd name="connsiteY3" fmla="*/ 294703 h 294703"/>
              <a:gd name="connsiteX4" fmla="*/ 0 w 711477"/>
              <a:gd name="connsiteY4" fmla="*/ 294703 h 294703"/>
              <a:gd name="connsiteX5" fmla="*/ 0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AFDDAC29-294B-36A9-63A9-D0583B2C21CF}"/>
              </a:ext>
            </a:extLst>
          </p:cNvPr>
          <p:cNvSpPr/>
          <p:nvPr/>
        </p:nvSpPr>
        <p:spPr>
          <a:xfrm>
            <a:off x="5029200" y="8033798"/>
            <a:ext cx="711477" cy="294703"/>
          </a:xfrm>
          <a:custGeom>
            <a:avLst/>
            <a:gdLst>
              <a:gd name="connsiteX0" fmla="*/ 0 w 711477"/>
              <a:gd name="connsiteY0" fmla="*/ 294703 h 294703"/>
              <a:gd name="connsiteX1" fmla="*/ 294703 w 711477"/>
              <a:gd name="connsiteY1" fmla="*/ 0 h 294703"/>
              <a:gd name="connsiteX2" fmla="*/ 711477 w 711477"/>
              <a:gd name="connsiteY2" fmla="*/ 0 h 294703"/>
              <a:gd name="connsiteX3" fmla="*/ 416773 w 711477"/>
              <a:gd name="connsiteY3" fmla="*/ 294703 h 294703"/>
              <a:gd name="connsiteX4" fmla="*/ 0 w 711477"/>
              <a:gd name="connsiteY4" fmla="*/ 294703 h 294703"/>
              <a:gd name="connsiteX5" fmla="*/ 0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2A6FECF2-5F2B-7778-4F92-C8E1F41DC8AC}"/>
              </a:ext>
            </a:extLst>
          </p:cNvPr>
          <p:cNvSpPr/>
          <p:nvPr/>
        </p:nvSpPr>
        <p:spPr>
          <a:xfrm>
            <a:off x="5029200" y="-1265964"/>
            <a:ext cx="711477" cy="294703"/>
          </a:xfrm>
          <a:custGeom>
            <a:avLst/>
            <a:gdLst>
              <a:gd name="connsiteX0" fmla="*/ 0 w 711477"/>
              <a:gd name="connsiteY0" fmla="*/ 294703 h 294703"/>
              <a:gd name="connsiteX1" fmla="*/ 294703 w 711477"/>
              <a:gd name="connsiteY1" fmla="*/ 0 h 294703"/>
              <a:gd name="connsiteX2" fmla="*/ 711477 w 711477"/>
              <a:gd name="connsiteY2" fmla="*/ 0 h 294703"/>
              <a:gd name="connsiteX3" fmla="*/ 416773 w 711477"/>
              <a:gd name="connsiteY3" fmla="*/ 294703 h 294703"/>
              <a:gd name="connsiteX4" fmla="*/ 0 w 711477"/>
              <a:gd name="connsiteY4" fmla="*/ 294703 h 294703"/>
              <a:gd name="connsiteX5" fmla="*/ 0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38801AB3-2E5F-D60C-08C0-09C50CED434E}"/>
              </a:ext>
            </a:extLst>
          </p:cNvPr>
          <p:cNvSpPr/>
          <p:nvPr/>
        </p:nvSpPr>
        <p:spPr>
          <a:xfrm>
            <a:off x="3311542" y="5604664"/>
            <a:ext cx="711476" cy="294703"/>
          </a:xfrm>
          <a:custGeom>
            <a:avLst/>
            <a:gdLst>
              <a:gd name="connsiteX0" fmla="*/ 294703 w 711476"/>
              <a:gd name="connsiteY0" fmla="*/ 294704 h 294703"/>
              <a:gd name="connsiteX1" fmla="*/ 0 w 711476"/>
              <a:gd name="connsiteY1" fmla="*/ 0 h 294703"/>
              <a:gd name="connsiteX2" fmla="*/ 416773 w 711476"/>
              <a:gd name="connsiteY2" fmla="*/ 0 h 294703"/>
              <a:gd name="connsiteX3" fmla="*/ 711477 w 711476"/>
              <a:gd name="connsiteY3" fmla="*/ 294704 h 294703"/>
              <a:gd name="connsiteX4" fmla="*/ 294703 w 711476"/>
              <a:gd name="connsiteY4" fmla="*/ 294704 h 294703"/>
              <a:gd name="connsiteX5" fmla="*/ 294703 w 711476"/>
              <a:gd name="connsiteY5" fmla="*/ 294704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4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4"/>
                </a:lnTo>
                <a:lnTo>
                  <a:pt x="294703" y="294704"/>
                </a:lnTo>
                <a:lnTo>
                  <a:pt x="294703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4269A043-D98F-ED91-61FC-20A3CB150480}"/>
              </a:ext>
            </a:extLst>
          </p:cNvPr>
          <p:cNvSpPr/>
          <p:nvPr/>
        </p:nvSpPr>
        <p:spPr>
          <a:xfrm>
            <a:off x="3311542" y="3175530"/>
            <a:ext cx="711476" cy="294703"/>
          </a:xfrm>
          <a:custGeom>
            <a:avLst/>
            <a:gdLst>
              <a:gd name="connsiteX0" fmla="*/ 294703 w 711476"/>
              <a:gd name="connsiteY0" fmla="*/ 294704 h 294703"/>
              <a:gd name="connsiteX1" fmla="*/ 0 w 711476"/>
              <a:gd name="connsiteY1" fmla="*/ 0 h 294703"/>
              <a:gd name="connsiteX2" fmla="*/ 416773 w 711476"/>
              <a:gd name="connsiteY2" fmla="*/ 0 h 294703"/>
              <a:gd name="connsiteX3" fmla="*/ 711477 w 711476"/>
              <a:gd name="connsiteY3" fmla="*/ 294704 h 294703"/>
              <a:gd name="connsiteX4" fmla="*/ 294703 w 711476"/>
              <a:gd name="connsiteY4" fmla="*/ 294704 h 294703"/>
              <a:gd name="connsiteX5" fmla="*/ 294703 w 711476"/>
              <a:gd name="connsiteY5" fmla="*/ 294704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4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4"/>
                </a:lnTo>
                <a:lnTo>
                  <a:pt x="294703" y="294704"/>
                </a:lnTo>
                <a:lnTo>
                  <a:pt x="294703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BDFA7C83-AD4C-C700-61BF-48DD814AE98C}"/>
              </a:ext>
            </a:extLst>
          </p:cNvPr>
          <p:cNvSpPr/>
          <p:nvPr/>
        </p:nvSpPr>
        <p:spPr>
          <a:xfrm>
            <a:off x="3311542" y="8033798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3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17087F4D-C1F2-6CC7-888D-8173C2C1C0B2}"/>
              </a:ext>
            </a:extLst>
          </p:cNvPr>
          <p:cNvSpPr/>
          <p:nvPr/>
        </p:nvSpPr>
        <p:spPr>
          <a:xfrm>
            <a:off x="3311542" y="1163169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3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53841776-F549-D2C9-3363-A7BD8D98D246}"/>
              </a:ext>
            </a:extLst>
          </p:cNvPr>
          <p:cNvSpPr/>
          <p:nvPr/>
        </p:nvSpPr>
        <p:spPr>
          <a:xfrm>
            <a:off x="3311542" y="-1265964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3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9FE01421-0668-7EC7-DB3E-BA3398D97FC1}"/>
              </a:ext>
            </a:extLst>
          </p:cNvPr>
          <p:cNvSpPr/>
          <p:nvPr/>
        </p:nvSpPr>
        <p:spPr>
          <a:xfrm>
            <a:off x="3606246" y="3887007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72A5AE17-BF92-793D-9158-FC39AB42A0E2}"/>
              </a:ext>
            </a:extLst>
          </p:cNvPr>
          <p:cNvSpPr/>
          <p:nvPr/>
        </p:nvSpPr>
        <p:spPr>
          <a:xfrm>
            <a:off x="3606246" y="2464053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" name="Freeform: Shape 46">
            <a:extLst>
              <a:ext uri="{FF2B5EF4-FFF2-40B4-BE49-F238E27FC236}">
                <a16:creationId xmlns:a16="http://schemas.microsoft.com/office/drawing/2014/main" id="{CF33C267-F226-9D44-1028-4DF555BAEDF7}"/>
              </a:ext>
            </a:extLst>
          </p:cNvPr>
          <p:cNvSpPr/>
          <p:nvPr/>
        </p:nvSpPr>
        <p:spPr>
          <a:xfrm>
            <a:off x="3606246" y="5899367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143C3B76-CC72-49C8-6127-E86EBC0A9672}"/>
              </a:ext>
            </a:extLst>
          </p:cNvPr>
          <p:cNvSpPr/>
          <p:nvPr/>
        </p:nvSpPr>
        <p:spPr>
          <a:xfrm>
            <a:off x="3311542" y="746395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702323C1-793C-A032-E1F7-38CC93CDFA7D}"/>
              </a:ext>
            </a:extLst>
          </p:cNvPr>
          <p:cNvSpPr/>
          <p:nvPr/>
        </p:nvSpPr>
        <p:spPr>
          <a:xfrm>
            <a:off x="3606246" y="7322321"/>
            <a:ext cx="416773" cy="416774"/>
          </a:xfrm>
          <a:custGeom>
            <a:avLst/>
            <a:gdLst>
              <a:gd name="connsiteX0" fmla="*/ 0 w 416773"/>
              <a:gd name="connsiteY0" fmla="*/ 416774 h 416774"/>
              <a:gd name="connsiteX1" fmla="*/ 0 w 416773"/>
              <a:gd name="connsiteY1" fmla="*/ 0 h 416774"/>
              <a:gd name="connsiteX2" fmla="*/ 416773 w 416773"/>
              <a:gd name="connsiteY2" fmla="*/ 0 h 416774"/>
              <a:gd name="connsiteX3" fmla="*/ 416773 w 416773"/>
              <a:gd name="connsiteY3" fmla="*/ 416774 h 416774"/>
              <a:gd name="connsiteX4" fmla="*/ 0 w 416773"/>
              <a:gd name="connsiteY4" fmla="*/ 416774 h 416774"/>
              <a:gd name="connsiteX5" fmla="*/ 0 w 416773"/>
              <a:gd name="connsiteY5" fmla="*/ 416774 h 416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4">
                <a:moveTo>
                  <a:pt x="0" y="416774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460FC01A-C8D4-CA12-0356-F0E1B502FE56}"/>
              </a:ext>
            </a:extLst>
          </p:cNvPr>
          <p:cNvSpPr/>
          <p:nvPr/>
        </p:nvSpPr>
        <p:spPr>
          <a:xfrm>
            <a:off x="3606246" y="-971261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207B65D0-290E-403A-D9FD-E2B512C69C50}"/>
              </a:ext>
            </a:extLst>
          </p:cNvPr>
          <p:cNvSpPr/>
          <p:nvPr/>
        </p:nvSpPr>
        <p:spPr>
          <a:xfrm>
            <a:off x="3311542" y="9039978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38BCEB1A-5238-CF39-94FC-2B5FFD23436C}"/>
              </a:ext>
            </a:extLst>
          </p:cNvPr>
          <p:cNvSpPr/>
          <p:nvPr/>
        </p:nvSpPr>
        <p:spPr>
          <a:xfrm>
            <a:off x="3311542" y="2880826"/>
            <a:ext cx="711476" cy="294703"/>
          </a:xfrm>
          <a:custGeom>
            <a:avLst/>
            <a:gdLst>
              <a:gd name="connsiteX0" fmla="*/ 0 w 711476"/>
              <a:gd name="connsiteY0" fmla="*/ 294704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3 w 711476"/>
              <a:gd name="connsiteY3" fmla="*/ 294704 h 294703"/>
              <a:gd name="connsiteX4" fmla="*/ 0 w 711476"/>
              <a:gd name="connsiteY4" fmla="*/ 294704 h 294703"/>
              <a:gd name="connsiteX5" fmla="*/ 0 w 711476"/>
              <a:gd name="connsiteY5" fmla="*/ 294704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4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4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9E97618C-8081-9AE2-C5B9-65FDA0091F4F}"/>
              </a:ext>
            </a:extLst>
          </p:cNvPr>
          <p:cNvSpPr/>
          <p:nvPr/>
        </p:nvSpPr>
        <p:spPr>
          <a:xfrm>
            <a:off x="3311542" y="451692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3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96A63D7C-41D5-BD73-8C82-19CDFA791031}"/>
              </a:ext>
            </a:extLst>
          </p:cNvPr>
          <p:cNvSpPr/>
          <p:nvPr/>
        </p:nvSpPr>
        <p:spPr>
          <a:xfrm>
            <a:off x="3311542" y="5309960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3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98C139C1-9972-D9DF-A924-8056338A2445}"/>
              </a:ext>
            </a:extLst>
          </p:cNvPr>
          <p:cNvSpPr/>
          <p:nvPr/>
        </p:nvSpPr>
        <p:spPr>
          <a:xfrm>
            <a:off x="3311542" y="-1977441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3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5A27CD73-796A-6AA6-BD25-AB66892B7A83}"/>
              </a:ext>
            </a:extLst>
          </p:cNvPr>
          <p:cNvSpPr/>
          <p:nvPr/>
        </p:nvSpPr>
        <p:spPr>
          <a:xfrm>
            <a:off x="3311542" y="7739095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3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148CDB91-68B6-1143-8515-291A6726B78A}"/>
              </a:ext>
            </a:extLst>
          </p:cNvPr>
          <p:cNvSpPr/>
          <p:nvPr/>
        </p:nvSpPr>
        <p:spPr>
          <a:xfrm>
            <a:off x="3311542" y="4598484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3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86A36087-641A-1CC2-BD3F-112224448FB6}"/>
              </a:ext>
            </a:extLst>
          </p:cNvPr>
          <p:cNvSpPr/>
          <p:nvPr/>
        </p:nvSpPr>
        <p:spPr>
          <a:xfrm>
            <a:off x="3311542" y="7027617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3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25ACCA4F-D8D9-F562-33ED-A085C7CC83AD}"/>
              </a:ext>
            </a:extLst>
          </p:cNvPr>
          <p:cNvSpPr/>
          <p:nvPr/>
        </p:nvSpPr>
        <p:spPr>
          <a:xfrm>
            <a:off x="3311542" y="2169349"/>
            <a:ext cx="711476" cy="294703"/>
          </a:xfrm>
          <a:custGeom>
            <a:avLst/>
            <a:gdLst>
              <a:gd name="connsiteX0" fmla="*/ 294703 w 711476"/>
              <a:gd name="connsiteY0" fmla="*/ 294704 h 294703"/>
              <a:gd name="connsiteX1" fmla="*/ 0 w 711476"/>
              <a:gd name="connsiteY1" fmla="*/ 0 h 294703"/>
              <a:gd name="connsiteX2" fmla="*/ 416773 w 711476"/>
              <a:gd name="connsiteY2" fmla="*/ 0 h 294703"/>
              <a:gd name="connsiteX3" fmla="*/ 711477 w 711476"/>
              <a:gd name="connsiteY3" fmla="*/ 294704 h 294703"/>
              <a:gd name="connsiteX4" fmla="*/ 294703 w 711476"/>
              <a:gd name="connsiteY4" fmla="*/ 294704 h 294703"/>
              <a:gd name="connsiteX5" fmla="*/ 294703 w 711476"/>
              <a:gd name="connsiteY5" fmla="*/ 294704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4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4"/>
                </a:lnTo>
                <a:lnTo>
                  <a:pt x="294703" y="294704"/>
                </a:lnTo>
                <a:lnTo>
                  <a:pt x="294703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0EBBE15A-61A8-41B6-708E-D765D61E47D1}"/>
              </a:ext>
            </a:extLst>
          </p:cNvPr>
          <p:cNvSpPr/>
          <p:nvPr/>
        </p:nvSpPr>
        <p:spPr>
          <a:xfrm>
            <a:off x="3311542" y="9456752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3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36B6420F-79F5-05EF-3AA8-AE6C760CD818}"/>
              </a:ext>
            </a:extLst>
          </p:cNvPr>
          <p:cNvSpPr/>
          <p:nvPr/>
        </p:nvSpPr>
        <p:spPr>
          <a:xfrm>
            <a:off x="3311542" y="-259784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3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C685989D-F779-5BBB-4473-C0B18C95C0D6}"/>
              </a:ext>
            </a:extLst>
          </p:cNvPr>
          <p:cNvSpPr/>
          <p:nvPr/>
        </p:nvSpPr>
        <p:spPr>
          <a:xfrm>
            <a:off x="3606246" y="3470233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B3299A52-C01E-8871-A8F6-E816B5BD5464}"/>
              </a:ext>
            </a:extLst>
          </p:cNvPr>
          <p:cNvSpPr/>
          <p:nvPr/>
        </p:nvSpPr>
        <p:spPr>
          <a:xfrm>
            <a:off x="3606246" y="4893187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34134E61-89CE-DAF7-69A4-513C9352E509}"/>
              </a:ext>
            </a:extLst>
          </p:cNvPr>
          <p:cNvSpPr/>
          <p:nvPr/>
        </p:nvSpPr>
        <p:spPr>
          <a:xfrm>
            <a:off x="3606246" y="1457872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D96BDB0E-D680-E613-01B1-9D037143E419}"/>
              </a:ext>
            </a:extLst>
          </p:cNvPr>
          <p:cNvSpPr/>
          <p:nvPr/>
        </p:nvSpPr>
        <p:spPr>
          <a:xfrm>
            <a:off x="3311542" y="6610844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" name="Freeform: Shape 65">
            <a:extLst>
              <a:ext uri="{FF2B5EF4-FFF2-40B4-BE49-F238E27FC236}">
                <a16:creationId xmlns:a16="http://schemas.microsoft.com/office/drawing/2014/main" id="{5C956188-D9C9-8F32-A7D5-3D38D5B88663}"/>
              </a:ext>
            </a:extLst>
          </p:cNvPr>
          <p:cNvSpPr/>
          <p:nvPr/>
        </p:nvSpPr>
        <p:spPr>
          <a:xfrm>
            <a:off x="3606246" y="34919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EA8A5208-2812-B7FA-03D6-A50AEC74C4D6}"/>
              </a:ext>
            </a:extLst>
          </p:cNvPr>
          <p:cNvSpPr/>
          <p:nvPr/>
        </p:nvSpPr>
        <p:spPr>
          <a:xfrm>
            <a:off x="3606246" y="8328501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" name="Freeform: Shape 67">
            <a:extLst>
              <a:ext uri="{FF2B5EF4-FFF2-40B4-BE49-F238E27FC236}">
                <a16:creationId xmlns:a16="http://schemas.microsoft.com/office/drawing/2014/main" id="{4CDD8FDC-32CA-038E-045E-731F57E73052}"/>
              </a:ext>
            </a:extLst>
          </p:cNvPr>
          <p:cNvSpPr/>
          <p:nvPr/>
        </p:nvSpPr>
        <p:spPr>
          <a:xfrm>
            <a:off x="3311542" y="-1682738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" name="Freeform: Shape 68">
            <a:extLst>
              <a:ext uri="{FF2B5EF4-FFF2-40B4-BE49-F238E27FC236}">
                <a16:creationId xmlns:a16="http://schemas.microsoft.com/office/drawing/2014/main" id="{0A4C100E-3B07-5B25-5863-3133E89973BF}"/>
              </a:ext>
            </a:extLst>
          </p:cNvPr>
          <p:cNvSpPr/>
          <p:nvPr/>
        </p:nvSpPr>
        <p:spPr>
          <a:xfrm>
            <a:off x="3311542" y="1874646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3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" name="Freeform: Shape 69">
            <a:extLst>
              <a:ext uri="{FF2B5EF4-FFF2-40B4-BE49-F238E27FC236}">
                <a16:creationId xmlns:a16="http://schemas.microsoft.com/office/drawing/2014/main" id="{228852D1-3066-7923-9FB7-E3D5416EE49C}"/>
              </a:ext>
            </a:extLst>
          </p:cNvPr>
          <p:cNvSpPr/>
          <p:nvPr/>
        </p:nvSpPr>
        <p:spPr>
          <a:xfrm>
            <a:off x="3311542" y="4303780"/>
            <a:ext cx="711476" cy="294703"/>
          </a:xfrm>
          <a:custGeom>
            <a:avLst/>
            <a:gdLst>
              <a:gd name="connsiteX0" fmla="*/ 0 w 711476"/>
              <a:gd name="connsiteY0" fmla="*/ 294704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3 w 711476"/>
              <a:gd name="connsiteY3" fmla="*/ 294704 h 294703"/>
              <a:gd name="connsiteX4" fmla="*/ 0 w 711476"/>
              <a:gd name="connsiteY4" fmla="*/ 294704 h 294703"/>
              <a:gd name="connsiteX5" fmla="*/ 0 w 711476"/>
              <a:gd name="connsiteY5" fmla="*/ 294704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4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4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02DE0532-CC78-5CD0-A2C1-48D93AD5B381}"/>
              </a:ext>
            </a:extLst>
          </p:cNvPr>
          <p:cNvSpPr/>
          <p:nvPr/>
        </p:nvSpPr>
        <p:spPr>
          <a:xfrm>
            <a:off x="3311542" y="-554487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3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78A6C474-70BF-3F03-444E-1A042EF193CD}"/>
              </a:ext>
            </a:extLst>
          </p:cNvPr>
          <p:cNvSpPr/>
          <p:nvPr/>
        </p:nvSpPr>
        <p:spPr>
          <a:xfrm>
            <a:off x="3311542" y="6316141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3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" name="Freeform: Shape 72">
            <a:extLst>
              <a:ext uri="{FF2B5EF4-FFF2-40B4-BE49-F238E27FC236}">
                <a16:creationId xmlns:a16="http://schemas.microsoft.com/office/drawing/2014/main" id="{12E043AB-9686-9A5D-DD43-CC713DAE418D}"/>
              </a:ext>
            </a:extLst>
          </p:cNvPr>
          <p:cNvSpPr/>
          <p:nvPr/>
        </p:nvSpPr>
        <p:spPr>
          <a:xfrm>
            <a:off x="3311542" y="8745275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3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824209C4-F45A-091B-4D08-4A126653442C}"/>
              </a:ext>
            </a:extLst>
          </p:cNvPr>
          <p:cNvSpPr/>
          <p:nvPr/>
        </p:nvSpPr>
        <p:spPr>
          <a:xfrm>
            <a:off x="6746857" y="2169349"/>
            <a:ext cx="711476" cy="294703"/>
          </a:xfrm>
          <a:custGeom>
            <a:avLst/>
            <a:gdLst>
              <a:gd name="connsiteX0" fmla="*/ 294703 w 711476"/>
              <a:gd name="connsiteY0" fmla="*/ 294704 h 294703"/>
              <a:gd name="connsiteX1" fmla="*/ 0 w 711476"/>
              <a:gd name="connsiteY1" fmla="*/ 0 h 294703"/>
              <a:gd name="connsiteX2" fmla="*/ 416773 w 711476"/>
              <a:gd name="connsiteY2" fmla="*/ 0 h 294703"/>
              <a:gd name="connsiteX3" fmla="*/ 711477 w 711476"/>
              <a:gd name="connsiteY3" fmla="*/ 294704 h 294703"/>
              <a:gd name="connsiteX4" fmla="*/ 294703 w 711476"/>
              <a:gd name="connsiteY4" fmla="*/ 294704 h 294703"/>
              <a:gd name="connsiteX5" fmla="*/ 294703 w 711476"/>
              <a:gd name="connsiteY5" fmla="*/ 294704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4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4"/>
                </a:lnTo>
                <a:lnTo>
                  <a:pt x="294703" y="294704"/>
                </a:lnTo>
                <a:lnTo>
                  <a:pt x="294703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43B39C03-C82C-C4FF-A5DB-CC65C7702E73}"/>
              </a:ext>
            </a:extLst>
          </p:cNvPr>
          <p:cNvSpPr/>
          <p:nvPr/>
        </p:nvSpPr>
        <p:spPr>
          <a:xfrm>
            <a:off x="6746857" y="-259784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3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786AFF89-ABFC-EC78-D1A3-92EDA80114C7}"/>
              </a:ext>
            </a:extLst>
          </p:cNvPr>
          <p:cNvSpPr/>
          <p:nvPr/>
        </p:nvSpPr>
        <p:spPr>
          <a:xfrm>
            <a:off x="6746857" y="4598484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3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" name="Freeform: Shape 76">
            <a:extLst>
              <a:ext uri="{FF2B5EF4-FFF2-40B4-BE49-F238E27FC236}">
                <a16:creationId xmlns:a16="http://schemas.microsoft.com/office/drawing/2014/main" id="{F5E66C0D-C414-F649-50A8-40206032CDC7}"/>
              </a:ext>
            </a:extLst>
          </p:cNvPr>
          <p:cNvSpPr/>
          <p:nvPr/>
        </p:nvSpPr>
        <p:spPr>
          <a:xfrm>
            <a:off x="6746857" y="7027617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3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15C2DA94-F61F-9FE7-33D8-F5D13EFBBA20}"/>
              </a:ext>
            </a:extLst>
          </p:cNvPr>
          <p:cNvSpPr/>
          <p:nvPr/>
        </p:nvSpPr>
        <p:spPr>
          <a:xfrm>
            <a:off x="6746857" y="4181710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0F193C5A-5068-0688-83D2-8251849E1A8C}"/>
              </a:ext>
            </a:extLst>
          </p:cNvPr>
          <p:cNvSpPr/>
          <p:nvPr/>
        </p:nvSpPr>
        <p:spPr>
          <a:xfrm>
            <a:off x="7041560" y="2464053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601423D9-10EE-2A3B-8AE8-68E3624BF00F}"/>
              </a:ext>
            </a:extLst>
          </p:cNvPr>
          <p:cNvSpPr/>
          <p:nvPr/>
        </p:nvSpPr>
        <p:spPr>
          <a:xfrm>
            <a:off x="6746857" y="5604664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C32C43F9-44F2-07F1-8465-F0CB03D7593C}"/>
              </a:ext>
            </a:extLst>
          </p:cNvPr>
          <p:cNvSpPr/>
          <p:nvPr/>
        </p:nvSpPr>
        <p:spPr>
          <a:xfrm>
            <a:off x="6746857" y="746395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9C66AD14-274F-6730-A6D7-B619885C92F8}"/>
              </a:ext>
            </a:extLst>
          </p:cNvPr>
          <p:cNvSpPr/>
          <p:nvPr/>
        </p:nvSpPr>
        <p:spPr>
          <a:xfrm>
            <a:off x="7041560" y="7322321"/>
            <a:ext cx="416773" cy="416774"/>
          </a:xfrm>
          <a:custGeom>
            <a:avLst/>
            <a:gdLst>
              <a:gd name="connsiteX0" fmla="*/ 0 w 416773"/>
              <a:gd name="connsiteY0" fmla="*/ 416774 h 416774"/>
              <a:gd name="connsiteX1" fmla="*/ 0 w 416773"/>
              <a:gd name="connsiteY1" fmla="*/ 0 h 416774"/>
              <a:gd name="connsiteX2" fmla="*/ 416773 w 416773"/>
              <a:gd name="connsiteY2" fmla="*/ 0 h 416774"/>
              <a:gd name="connsiteX3" fmla="*/ 416773 w 416773"/>
              <a:gd name="connsiteY3" fmla="*/ 416774 h 416774"/>
              <a:gd name="connsiteX4" fmla="*/ 0 w 416773"/>
              <a:gd name="connsiteY4" fmla="*/ 416774 h 416774"/>
              <a:gd name="connsiteX5" fmla="*/ 0 w 416773"/>
              <a:gd name="connsiteY5" fmla="*/ 416774 h 416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4">
                <a:moveTo>
                  <a:pt x="0" y="416774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" name="Freeform: Shape 82">
            <a:extLst>
              <a:ext uri="{FF2B5EF4-FFF2-40B4-BE49-F238E27FC236}">
                <a16:creationId xmlns:a16="http://schemas.microsoft.com/office/drawing/2014/main" id="{CEA76C1F-F767-F0D3-4E2B-F169FE95F6F4}"/>
              </a:ext>
            </a:extLst>
          </p:cNvPr>
          <p:cNvSpPr/>
          <p:nvPr/>
        </p:nvSpPr>
        <p:spPr>
          <a:xfrm>
            <a:off x="7041560" y="-971261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" name="Freeform: Shape 83">
            <a:extLst>
              <a:ext uri="{FF2B5EF4-FFF2-40B4-BE49-F238E27FC236}">
                <a16:creationId xmlns:a16="http://schemas.microsoft.com/office/drawing/2014/main" id="{F0D714EF-4C69-E5B8-D448-98A54163F7A1}"/>
              </a:ext>
            </a:extLst>
          </p:cNvPr>
          <p:cNvSpPr/>
          <p:nvPr/>
        </p:nvSpPr>
        <p:spPr>
          <a:xfrm>
            <a:off x="6746857" y="9039978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104F0A14-10A4-B096-B608-6F2B2EC0810C}"/>
              </a:ext>
            </a:extLst>
          </p:cNvPr>
          <p:cNvSpPr/>
          <p:nvPr/>
        </p:nvSpPr>
        <p:spPr>
          <a:xfrm>
            <a:off x="6746857" y="6316141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3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" name="Freeform: Shape 85">
            <a:extLst>
              <a:ext uri="{FF2B5EF4-FFF2-40B4-BE49-F238E27FC236}">
                <a16:creationId xmlns:a16="http://schemas.microsoft.com/office/drawing/2014/main" id="{A82A3781-DDE7-3658-3A83-C626A4851DE7}"/>
              </a:ext>
            </a:extLst>
          </p:cNvPr>
          <p:cNvSpPr/>
          <p:nvPr/>
        </p:nvSpPr>
        <p:spPr>
          <a:xfrm>
            <a:off x="6746857" y="3887007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3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" name="Freeform: Shape 86">
            <a:extLst>
              <a:ext uri="{FF2B5EF4-FFF2-40B4-BE49-F238E27FC236}">
                <a16:creationId xmlns:a16="http://schemas.microsoft.com/office/drawing/2014/main" id="{F7A333E7-1290-FDB4-C442-73EEB9B68EBA}"/>
              </a:ext>
            </a:extLst>
          </p:cNvPr>
          <p:cNvSpPr/>
          <p:nvPr/>
        </p:nvSpPr>
        <p:spPr>
          <a:xfrm>
            <a:off x="6746857" y="8745275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3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" name="Freeform: Shape 87">
            <a:extLst>
              <a:ext uri="{FF2B5EF4-FFF2-40B4-BE49-F238E27FC236}">
                <a16:creationId xmlns:a16="http://schemas.microsoft.com/office/drawing/2014/main" id="{D9056730-A518-EE95-E5D1-AB710D9B5120}"/>
              </a:ext>
            </a:extLst>
          </p:cNvPr>
          <p:cNvSpPr/>
          <p:nvPr/>
        </p:nvSpPr>
        <p:spPr>
          <a:xfrm>
            <a:off x="6746857" y="1457872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3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" name="Freeform: Shape 88">
            <a:extLst>
              <a:ext uri="{FF2B5EF4-FFF2-40B4-BE49-F238E27FC236}">
                <a16:creationId xmlns:a16="http://schemas.microsoft.com/office/drawing/2014/main" id="{CD77D5D2-276E-3607-40AD-AB59328212E1}"/>
              </a:ext>
            </a:extLst>
          </p:cNvPr>
          <p:cNvSpPr/>
          <p:nvPr/>
        </p:nvSpPr>
        <p:spPr>
          <a:xfrm>
            <a:off x="6746857" y="-554487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3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" name="Freeform: Shape 89">
            <a:extLst>
              <a:ext uri="{FF2B5EF4-FFF2-40B4-BE49-F238E27FC236}">
                <a16:creationId xmlns:a16="http://schemas.microsoft.com/office/drawing/2014/main" id="{66B0B36F-5EA3-EA8E-0C8E-A614F62B2386}"/>
              </a:ext>
            </a:extLst>
          </p:cNvPr>
          <p:cNvSpPr/>
          <p:nvPr/>
        </p:nvSpPr>
        <p:spPr>
          <a:xfrm>
            <a:off x="6746857" y="1163169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3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544270B8-0D31-BC9F-3172-A01FB90B96F9}"/>
              </a:ext>
            </a:extLst>
          </p:cNvPr>
          <p:cNvSpPr/>
          <p:nvPr/>
        </p:nvSpPr>
        <p:spPr>
          <a:xfrm>
            <a:off x="6746857" y="3592303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3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" name="Freeform: Shape 91">
            <a:extLst>
              <a:ext uri="{FF2B5EF4-FFF2-40B4-BE49-F238E27FC236}">
                <a16:creationId xmlns:a16="http://schemas.microsoft.com/office/drawing/2014/main" id="{C36B0D1A-58A8-7AF7-D09A-B17D763755A2}"/>
              </a:ext>
            </a:extLst>
          </p:cNvPr>
          <p:cNvSpPr/>
          <p:nvPr/>
        </p:nvSpPr>
        <p:spPr>
          <a:xfrm>
            <a:off x="6746857" y="-1265964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3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" name="Freeform: Shape 92">
            <a:extLst>
              <a:ext uri="{FF2B5EF4-FFF2-40B4-BE49-F238E27FC236}">
                <a16:creationId xmlns:a16="http://schemas.microsoft.com/office/drawing/2014/main" id="{4DE5BDA6-6035-4E87-A018-78BDE9CE806B}"/>
              </a:ext>
            </a:extLst>
          </p:cNvPr>
          <p:cNvSpPr/>
          <p:nvPr/>
        </p:nvSpPr>
        <p:spPr>
          <a:xfrm>
            <a:off x="6746857" y="6021437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3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4" name="Freeform: Shape 93">
            <a:extLst>
              <a:ext uri="{FF2B5EF4-FFF2-40B4-BE49-F238E27FC236}">
                <a16:creationId xmlns:a16="http://schemas.microsoft.com/office/drawing/2014/main" id="{8F1E324D-1056-AC47-C0CD-B6FB2D1C3379}"/>
              </a:ext>
            </a:extLst>
          </p:cNvPr>
          <p:cNvSpPr/>
          <p:nvPr/>
        </p:nvSpPr>
        <p:spPr>
          <a:xfrm>
            <a:off x="6746857" y="8033798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3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5" name="Freeform: Shape 94">
            <a:extLst>
              <a:ext uri="{FF2B5EF4-FFF2-40B4-BE49-F238E27FC236}">
                <a16:creationId xmlns:a16="http://schemas.microsoft.com/office/drawing/2014/main" id="{85199220-0636-CFC0-AB9A-BC72B7B64483}"/>
              </a:ext>
            </a:extLst>
          </p:cNvPr>
          <p:cNvSpPr/>
          <p:nvPr/>
        </p:nvSpPr>
        <p:spPr>
          <a:xfrm>
            <a:off x="6746857" y="3175530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6" name="Freeform: Shape 95">
            <a:extLst>
              <a:ext uri="{FF2B5EF4-FFF2-40B4-BE49-F238E27FC236}">
                <a16:creationId xmlns:a16="http://schemas.microsoft.com/office/drawing/2014/main" id="{8517F562-D38A-9B88-98FA-083A888574C6}"/>
              </a:ext>
            </a:extLst>
          </p:cNvPr>
          <p:cNvSpPr/>
          <p:nvPr/>
        </p:nvSpPr>
        <p:spPr>
          <a:xfrm>
            <a:off x="7041560" y="4893187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7" name="Freeform: Shape 96">
            <a:extLst>
              <a:ext uri="{FF2B5EF4-FFF2-40B4-BE49-F238E27FC236}">
                <a16:creationId xmlns:a16="http://schemas.microsoft.com/office/drawing/2014/main" id="{883A5635-D78B-D4F1-ACC5-9B19ABB6C0B3}"/>
              </a:ext>
            </a:extLst>
          </p:cNvPr>
          <p:cNvSpPr/>
          <p:nvPr/>
        </p:nvSpPr>
        <p:spPr>
          <a:xfrm>
            <a:off x="6746857" y="1752576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8" name="Freeform: Shape 97">
            <a:extLst>
              <a:ext uri="{FF2B5EF4-FFF2-40B4-BE49-F238E27FC236}">
                <a16:creationId xmlns:a16="http://schemas.microsoft.com/office/drawing/2014/main" id="{6831ABAE-F8EB-ADDB-3A15-B344931C2534}"/>
              </a:ext>
            </a:extLst>
          </p:cNvPr>
          <p:cNvSpPr/>
          <p:nvPr/>
        </p:nvSpPr>
        <p:spPr>
          <a:xfrm>
            <a:off x="6746857" y="6610844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" name="Freeform: Shape 98">
            <a:extLst>
              <a:ext uri="{FF2B5EF4-FFF2-40B4-BE49-F238E27FC236}">
                <a16:creationId xmlns:a16="http://schemas.microsoft.com/office/drawing/2014/main" id="{37DE5C90-BBBF-F240-659C-8D2B2B35AC0A}"/>
              </a:ext>
            </a:extLst>
          </p:cNvPr>
          <p:cNvSpPr/>
          <p:nvPr/>
        </p:nvSpPr>
        <p:spPr>
          <a:xfrm>
            <a:off x="7041560" y="34919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id="{48AC93B0-B921-072B-DB98-D14E44A63895}"/>
              </a:ext>
            </a:extLst>
          </p:cNvPr>
          <p:cNvSpPr/>
          <p:nvPr/>
        </p:nvSpPr>
        <p:spPr>
          <a:xfrm>
            <a:off x="7041560" y="8328501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710C327C-89CB-9BBA-35C8-B4AFC2E960A3}"/>
              </a:ext>
            </a:extLst>
          </p:cNvPr>
          <p:cNvSpPr/>
          <p:nvPr/>
        </p:nvSpPr>
        <p:spPr>
          <a:xfrm>
            <a:off x="6746857" y="-1682738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2" name="Freeform: Shape 101">
            <a:extLst>
              <a:ext uri="{FF2B5EF4-FFF2-40B4-BE49-F238E27FC236}">
                <a16:creationId xmlns:a16="http://schemas.microsoft.com/office/drawing/2014/main" id="{6333281E-908C-5225-221A-C32A6E36A4AC}"/>
              </a:ext>
            </a:extLst>
          </p:cNvPr>
          <p:cNvSpPr/>
          <p:nvPr/>
        </p:nvSpPr>
        <p:spPr>
          <a:xfrm>
            <a:off x="6746857" y="5309960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3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3" name="Freeform: Shape 102">
            <a:extLst>
              <a:ext uri="{FF2B5EF4-FFF2-40B4-BE49-F238E27FC236}">
                <a16:creationId xmlns:a16="http://schemas.microsoft.com/office/drawing/2014/main" id="{E77F2AB2-E56D-D20E-3DF0-986938FB7591}"/>
              </a:ext>
            </a:extLst>
          </p:cNvPr>
          <p:cNvSpPr/>
          <p:nvPr/>
        </p:nvSpPr>
        <p:spPr>
          <a:xfrm>
            <a:off x="6746857" y="7739095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3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4" name="Freeform: Shape 103">
            <a:extLst>
              <a:ext uri="{FF2B5EF4-FFF2-40B4-BE49-F238E27FC236}">
                <a16:creationId xmlns:a16="http://schemas.microsoft.com/office/drawing/2014/main" id="{EEA87EEE-C4C8-B299-4250-2FB3D4F2F329}"/>
              </a:ext>
            </a:extLst>
          </p:cNvPr>
          <p:cNvSpPr/>
          <p:nvPr/>
        </p:nvSpPr>
        <p:spPr>
          <a:xfrm>
            <a:off x="6746857" y="2880826"/>
            <a:ext cx="711476" cy="294703"/>
          </a:xfrm>
          <a:custGeom>
            <a:avLst/>
            <a:gdLst>
              <a:gd name="connsiteX0" fmla="*/ 0 w 711476"/>
              <a:gd name="connsiteY0" fmla="*/ 294704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3 w 711476"/>
              <a:gd name="connsiteY3" fmla="*/ 294704 h 294703"/>
              <a:gd name="connsiteX4" fmla="*/ 0 w 711476"/>
              <a:gd name="connsiteY4" fmla="*/ 294704 h 294703"/>
              <a:gd name="connsiteX5" fmla="*/ 0 w 711476"/>
              <a:gd name="connsiteY5" fmla="*/ 294704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4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4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5" name="Freeform: Shape 104">
            <a:extLst>
              <a:ext uri="{FF2B5EF4-FFF2-40B4-BE49-F238E27FC236}">
                <a16:creationId xmlns:a16="http://schemas.microsoft.com/office/drawing/2014/main" id="{CD90B9D5-485C-1C82-9552-F5999A7A9819}"/>
              </a:ext>
            </a:extLst>
          </p:cNvPr>
          <p:cNvSpPr/>
          <p:nvPr/>
        </p:nvSpPr>
        <p:spPr>
          <a:xfrm>
            <a:off x="6746857" y="451692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3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6" name="Freeform: Shape 105">
            <a:extLst>
              <a:ext uri="{FF2B5EF4-FFF2-40B4-BE49-F238E27FC236}">
                <a16:creationId xmlns:a16="http://schemas.microsoft.com/office/drawing/2014/main" id="{62B63A20-6FFB-57B7-EEDB-1FE29E51F602}"/>
              </a:ext>
            </a:extLst>
          </p:cNvPr>
          <p:cNvSpPr/>
          <p:nvPr/>
        </p:nvSpPr>
        <p:spPr>
          <a:xfrm>
            <a:off x="1888588" y="7027617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4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4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7" name="Freeform: Shape 106">
            <a:extLst>
              <a:ext uri="{FF2B5EF4-FFF2-40B4-BE49-F238E27FC236}">
                <a16:creationId xmlns:a16="http://schemas.microsoft.com/office/drawing/2014/main" id="{1D69EE30-6A94-FA74-023E-3B6C10A1326A}"/>
              </a:ext>
            </a:extLst>
          </p:cNvPr>
          <p:cNvSpPr/>
          <p:nvPr/>
        </p:nvSpPr>
        <p:spPr>
          <a:xfrm>
            <a:off x="1888588" y="4598484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4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4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8" name="Freeform: Shape 107">
            <a:extLst>
              <a:ext uri="{FF2B5EF4-FFF2-40B4-BE49-F238E27FC236}">
                <a16:creationId xmlns:a16="http://schemas.microsoft.com/office/drawing/2014/main" id="{8B0208AA-65E2-AFA5-51A9-8CBB175A3C53}"/>
              </a:ext>
            </a:extLst>
          </p:cNvPr>
          <p:cNvSpPr/>
          <p:nvPr/>
        </p:nvSpPr>
        <p:spPr>
          <a:xfrm>
            <a:off x="1888588" y="2586123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4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4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9" name="Freeform: Shape 108">
            <a:extLst>
              <a:ext uri="{FF2B5EF4-FFF2-40B4-BE49-F238E27FC236}">
                <a16:creationId xmlns:a16="http://schemas.microsoft.com/office/drawing/2014/main" id="{53F6812D-8703-40E6-709C-B7D4A19FF6E6}"/>
              </a:ext>
            </a:extLst>
          </p:cNvPr>
          <p:cNvSpPr/>
          <p:nvPr/>
        </p:nvSpPr>
        <p:spPr>
          <a:xfrm>
            <a:off x="1888588" y="156989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4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4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0" name="Freeform: Shape 109">
            <a:extLst>
              <a:ext uri="{FF2B5EF4-FFF2-40B4-BE49-F238E27FC236}">
                <a16:creationId xmlns:a16="http://schemas.microsoft.com/office/drawing/2014/main" id="{4764442B-9F21-B373-4AA2-C83ED3C2114E}"/>
              </a:ext>
            </a:extLst>
          </p:cNvPr>
          <p:cNvSpPr/>
          <p:nvPr/>
        </p:nvSpPr>
        <p:spPr>
          <a:xfrm>
            <a:off x="1888588" y="4181710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9A3186EA-342C-680F-207B-26EE066A2FD6}"/>
              </a:ext>
            </a:extLst>
          </p:cNvPr>
          <p:cNvSpPr/>
          <p:nvPr/>
        </p:nvSpPr>
        <p:spPr>
          <a:xfrm>
            <a:off x="1888588" y="2169349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F8AEB945-0CBE-D3C3-7378-11001EFCB63F}"/>
              </a:ext>
            </a:extLst>
          </p:cNvPr>
          <p:cNvSpPr/>
          <p:nvPr/>
        </p:nvSpPr>
        <p:spPr>
          <a:xfrm>
            <a:off x="1888588" y="5604664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3" name="Freeform: Shape 112">
            <a:extLst>
              <a:ext uri="{FF2B5EF4-FFF2-40B4-BE49-F238E27FC236}">
                <a16:creationId xmlns:a16="http://schemas.microsoft.com/office/drawing/2014/main" id="{F26442B4-34EB-54C5-EB2B-6F9404110503}"/>
              </a:ext>
            </a:extLst>
          </p:cNvPr>
          <p:cNvSpPr/>
          <p:nvPr/>
        </p:nvSpPr>
        <p:spPr>
          <a:xfrm>
            <a:off x="1888588" y="746395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4" name="Freeform: Shape 113">
            <a:extLst>
              <a:ext uri="{FF2B5EF4-FFF2-40B4-BE49-F238E27FC236}">
                <a16:creationId xmlns:a16="http://schemas.microsoft.com/office/drawing/2014/main" id="{DA011297-06AC-C898-609D-A6D6F52A8575}"/>
              </a:ext>
            </a:extLst>
          </p:cNvPr>
          <p:cNvSpPr/>
          <p:nvPr/>
        </p:nvSpPr>
        <p:spPr>
          <a:xfrm>
            <a:off x="1888588" y="7617024"/>
            <a:ext cx="416773" cy="416774"/>
          </a:xfrm>
          <a:custGeom>
            <a:avLst/>
            <a:gdLst>
              <a:gd name="connsiteX0" fmla="*/ 0 w 416773"/>
              <a:gd name="connsiteY0" fmla="*/ 416774 h 416774"/>
              <a:gd name="connsiteX1" fmla="*/ 0 w 416773"/>
              <a:gd name="connsiteY1" fmla="*/ 0 h 416774"/>
              <a:gd name="connsiteX2" fmla="*/ 416774 w 416773"/>
              <a:gd name="connsiteY2" fmla="*/ 0 h 416774"/>
              <a:gd name="connsiteX3" fmla="*/ 416774 w 416773"/>
              <a:gd name="connsiteY3" fmla="*/ 416774 h 416774"/>
              <a:gd name="connsiteX4" fmla="*/ 0 w 416773"/>
              <a:gd name="connsiteY4" fmla="*/ 416774 h 416774"/>
              <a:gd name="connsiteX5" fmla="*/ 0 w 416773"/>
              <a:gd name="connsiteY5" fmla="*/ 416774 h 416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4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5" name="Freeform: Shape 114">
            <a:extLst>
              <a:ext uri="{FF2B5EF4-FFF2-40B4-BE49-F238E27FC236}">
                <a16:creationId xmlns:a16="http://schemas.microsoft.com/office/drawing/2014/main" id="{8A7F553B-A566-60C0-0123-322F3C3BBB2D}"/>
              </a:ext>
            </a:extLst>
          </p:cNvPr>
          <p:cNvSpPr/>
          <p:nvPr/>
        </p:nvSpPr>
        <p:spPr>
          <a:xfrm>
            <a:off x="1888588" y="-676557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6" name="Freeform: Shape 115">
            <a:extLst>
              <a:ext uri="{FF2B5EF4-FFF2-40B4-BE49-F238E27FC236}">
                <a16:creationId xmlns:a16="http://schemas.microsoft.com/office/drawing/2014/main" id="{C665668A-5B28-ADAB-6B80-67A6768BD330}"/>
              </a:ext>
            </a:extLst>
          </p:cNvPr>
          <p:cNvSpPr/>
          <p:nvPr/>
        </p:nvSpPr>
        <p:spPr>
          <a:xfrm>
            <a:off x="1888588" y="9039978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7" name="Freeform: Shape 116">
            <a:extLst>
              <a:ext uri="{FF2B5EF4-FFF2-40B4-BE49-F238E27FC236}">
                <a16:creationId xmlns:a16="http://schemas.microsoft.com/office/drawing/2014/main" id="{D049FD5C-CCE4-62AE-E17C-090881AF94C3}"/>
              </a:ext>
            </a:extLst>
          </p:cNvPr>
          <p:cNvSpPr/>
          <p:nvPr/>
        </p:nvSpPr>
        <p:spPr>
          <a:xfrm>
            <a:off x="1593885" y="1163169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3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8" name="Freeform: Shape 117">
            <a:extLst>
              <a:ext uri="{FF2B5EF4-FFF2-40B4-BE49-F238E27FC236}">
                <a16:creationId xmlns:a16="http://schemas.microsoft.com/office/drawing/2014/main" id="{75903A7F-6238-C7D2-7948-220686425A28}"/>
              </a:ext>
            </a:extLst>
          </p:cNvPr>
          <p:cNvSpPr/>
          <p:nvPr/>
        </p:nvSpPr>
        <p:spPr>
          <a:xfrm>
            <a:off x="1593885" y="-1265964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3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7FC837DE-2D37-74BE-3C93-161FB6BCDE18}"/>
              </a:ext>
            </a:extLst>
          </p:cNvPr>
          <p:cNvSpPr/>
          <p:nvPr/>
        </p:nvSpPr>
        <p:spPr>
          <a:xfrm>
            <a:off x="1593885" y="3592303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3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0" name="Freeform: Shape 119">
            <a:extLst>
              <a:ext uri="{FF2B5EF4-FFF2-40B4-BE49-F238E27FC236}">
                <a16:creationId xmlns:a16="http://schemas.microsoft.com/office/drawing/2014/main" id="{24413A90-80B2-CE04-2433-231AF6365819}"/>
              </a:ext>
            </a:extLst>
          </p:cNvPr>
          <p:cNvSpPr/>
          <p:nvPr/>
        </p:nvSpPr>
        <p:spPr>
          <a:xfrm>
            <a:off x="1593885" y="6021437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3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1" name="Freeform: Shape 120">
            <a:extLst>
              <a:ext uri="{FF2B5EF4-FFF2-40B4-BE49-F238E27FC236}">
                <a16:creationId xmlns:a16="http://schemas.microsoft.com/office/drawing/2014/main" id="{01123FAB-FB4C-BDB5-1CBD-0E11A3A21E7E}"/>
              </a:ext>
            </a:extLst>
          </p:cNvPr>
          <p:cNvSpPr/>
          <p:nvPr/>
        </p:nvSpPr>
        <p:spPr>
          <a:xfrm>
            <a:off x="1593885" y="8450572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3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FE5C6210-D60C-D310-21D6-92930A78A699}"/>
              </a:ext>
            </a:extLst>
          </p:cNvPr>
          <p:cNvSpPr/>
          <p:nvPr/>
        </p:nvSpPr>
        <p:spPr>
          <a:xfrm>
            <a:off x="1593885" y="6316141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3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3" name="Freeform: Shape 122">
            <a:extLst>
              <a:ext uri="{FF2B5EF4-FFF2-40B4-BE49-F238E27FC236}">
                <a16:creationId xmlns:a16="http://schemas.microsoft.com/office/drawing/2014/main" id="{B0440BAC-D195-60B7-13B7-6169A53306FC}"/>
              </a:ext>
            </a:extLst>
          </p:cNvPr>
          <p:cNvSpPr/>
          <p:nvPr/>
        </p:nvSpPr>
        <p:spPr>
          <a:xfrm>
            <a:off x="1593885" y="8745275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3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4" name="Freeform: Shape 123">
            <a:extLst>
              <a:ext uri="{FF2B5EF4-FFF2-40B4-BE49-F238E27FC236}">
                <a16:creationId xmlns:a16="http://schemas.microsoft.com/office/drawing/2014/main" id="{A063B728-19AC-AAFF-B333-088D1D66D198}"/>
              </a:ext>
            </a:extLst>
          </p:cNvPr>
          <p:cNvSpPr/>
          <p:nvPr/>
        </p:nvSpPr>
        <p:spPr>
          <a:xfrm>
            <a:off x="1593885" y="3887007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3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5" name="Freeform: Shape 124">
            <a:extLst>
              <a:ext uri="{FF2B5EF4-FFF2-40B4-BE49-F238E27FC236}">
                <a16:creationId xmlns:a16="http://schemas.microsoft.com/office/drawing/2014/main" id="{1420126A-BD72-04E8-4A3C-204D8DD3C510}"/>
              </a:ext>
            </a:extLst>
          </p:cNvPr>
          <p:cNvSpPr/>
          <p:nvPr/>
        </p:nvSpPr>
        <p:spPr>
          <a:xfrm>
            <a:off x="1593885" y="1457872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3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6" name="Freeform: Shape 125">
            <a:extLst>
              <a:ext uri="{FF2B5EF4-FFF2-40B4-BE49-F238E27FC236}">
                <a16:creationId xmlns:a16="http://schemas.microsoft.com/office/drawing/2014/main" id="{C8960CBC-7E6B-AF9F-15DE-A9BF953065F3}"/>
              </a:ext>
            </a:extLst>
          </p:cNvPr>
          <p:cNvSpPr/>
          <p:nvPr/>
        </p:nvSpPr>
        <p:spPr>
          <a:xfrm>
            <a:off x="1593885" y="-971261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3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id="{4D9D6E16-97A6-4D4E-054A-576D76E7981D}"/>
              </a:ext>
            </a:extLst>
          </p:cNvPr>
          <p:cNvSpPr/>
          <p:nvPr/>
        </p:nvSpPr>
        <p:spPr>
          <a:xfrm>
            <a:off x="1888588" y="3175530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id="{F5F4BE0E-F841-7D9D-E181-FC3C94244AF3}"/>
              </a:ext>
            </a:extLst>
          </p:cNvPr>
          <p:cNvSpPr/>
          <p:nvPr/>
        </p:nvSpPr>
        <p:spPr>
          <a:xfrm>
            <a:off x="1888588" y="5187890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CF30F4BC-AE0E-3F39-508C-622870E3C2C9}"/>
              </a:ext>
            </a:extLst>
          </p:cNvPr>
          <p:cNvSpPr/>
          <p:nvPr/>
        </p:nvSpPr>
        <p:spPr>
          <a:xfrm>
            <a:off x="1888588" y="1752576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0" name="Freeform: Shape 129">
            <a:extLst>
              <a:ext uri="{FF2B5EF4-FFF2-40B4-BE49-F238E27FC236}">
                <a16:creationId xmlns:a16="http://schemas.microsoft.com/office/drawing/2014/main" id="{9BB88C5E-800D-ECCA-9132-653E58E609F8}"/>
              </a:ext>
            </a:extLst>
          </p:cNvPr>
          <p:cNvSpPr/>
          <p:nvPr/>
        </p:nvSpPr>
        <p:spPr>
          <a:xfrm>
            <a:off x="1888588" y="6610844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1" name="Freeform: Shape 130">
            <a:extLst>
              <a:ext uri="{FF2B5EF4-FFF2-40B4-BE49-F238E27FC236}">
                <a16:creationId xmlns:a16="http://schemas.microsoft.com/office/drawing/2014/main" id="{765AA57E-01AA-EA03-91C2-C355BF24557A}"/>
              </a:ext>
            </a:extLst>
          </p:cNvPr>
          <p:cNvSpPr/>
          <p:nvPr/>
        </p:nvSpPr>
        <p:spPr>
          <a:xfrm>
            <a:off x="1888588" y="-259784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2" name="Freeform: Shape 131">
            <a:extLst>
              <a:ext uri="{FF2B5EF4-FFF2-40B4-BE49-F238E27FC236}">
                <a16:creationId xmlns:a16="http://schemas.microsoft.com/office/drawing/2014/main" id="{4A34509E-8440-A767-6CBC-BCCA3D6C0285}"/>
              </a:ext>
            </a:extLst>
          </p:cNvPr>
          <p:cNvSpPr/>
          <p:nvPr/>
        </p:nvSpPr>
        <p:spPr>
          <a:xfrm>
            <a:off x="1888588" y="8033798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3" name="Freeform: Shape 132">
            <a:extLst>
              <a:ext uri="{FF2B5EF4-FFF2-40B4-BE49-F238E27FC236}">
                <a16:creationId xmlns:a16="http://schemas.microsoft.com/office/drawing/2014/main" id="{F672E788-975F-4CBC-2BC2-95F5F5232EFB}"/>
              </a:ext>
            </a:extLst>
          </p:cNvPr>
          <p:cNvSpPr/>
          <p:nvPr/>
        </p:nvSpPr>
        <p:spPr>
          <a:xfrm>
            <a:off x="1888588" y="-1682738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4" name="Freeform: Shape 133">
            <a:extLst>
              <a:ext uri="{FF2B5EF4-FFF2-40B4-BE49-F238E27FC236}">
                <a16:creationId xmlns:a16="http://schemas.microsoft.com/office/drawing/2014/main" id="{2DB15854-08EF-C641-B92D-94DAD4065268}"/>
              </a:ext>
            </a:extLst>
          </p:cNvPr>
          <p:cNvSpPr/>
          <p:nvPr/>
        </p:nvSpPr>
        <p:spPr>
          <a:xfrm>
            <a:off x="1888588" y="451692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4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4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5" name="Freeform: Shape 134">
            <a:extLst>
              <a:ext uri="{FF2B5EF4-FFF2-40B4-BE49-F238E27FC236}">
                <a16:creationId xmlns:a16="http://schemas.microsoft.com/office/drawing/2014/main" id="{05C84A44-81FC-FC74-D779-23390F570AB9}"/>
              </a:ext>
            </a:extLst>
          </p:cNvPr>
          <p:cNvSpPr/>
          <p:nvPr/>
        </p:nvSpPr>
        <p:spPr>
          <a:xfrm>
            <a:off x="1888588" y="2880826"/>
            <a:ext cx="711476" cy="294703"/>
          </a:xfrm>
          <a:custGeom>
            <a:avLst/>
            <a:gdLst>
              <a:gd name="connsiteX0" fmla="*/ 0 w 711476"/>
              <a:gd name="connsiteY0" fmla="*/ 294704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4 w 711476"/>
              <a:gd name="connsiteY3" fmla="*/ 294704 h 294703"/>
              <a:gd name="connsiteX4" fmla="*/ 0 w 711476"/>
              <a:gd name="connsiteY4" fmla="*/ 294704 h 294703"/>
              <a:gd name="connsiteX5" fmla="*/ 0 w 711476"/>
              <a:gd name="connsiteY5" fmla="*/ 294704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4"/>
                </a:moveTo>
                <a:lnTo>
                  <a:pt x="294703" y="0"/>
                </a:lnTo>
                <a:lnTo>
                  <a:pt x="711477" y="0"/>
                </a:lnTo>
                <a:lnTo>
                  <a:pt x="416774" y="294704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id="{E47DFB11-E41C-3914-AA03-4BFC8B8C87BA}"/>
              </a:ext>
            </a:extLst>
          </p:cNvPr>
          <p:cNvSpPr/>
          <p:nvPr/>
        </p:nvSpPr>
        <p:spPr>
          <a:xfrm>
            <a:off x="1888588" y="4893187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4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4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D6F41FCC-B601-A309-22D7-6663BD5641F9}"/>
              </a:ext>
            </a:extLst>
          </p:cNvPr>
          <p:cNvSpPr/>
          <p:nvPr/>
        </p:nvSpPr>
        <p:spPr>
          <a:xfrm>
            <a:off x="1888588" y="7322321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4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4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8" name="Freeform: Shape 137">
            <a:extLst>
              <a:ext uri="{FF2B5EF4-FFF2-40B4-BE49-F238E27FC236}">
                <a16:creationId xmlns:a16="http://schemas.microsoft.com/office/drawing/2014/main" id="{B4BEB535-99C5-7DCE-CB2A-E0FECEA1EAB4}"/>
              </a:ext>
            </a:extLst>
          </p:cNvPr>
          <p:cNvSpPr/>
          <p:nvPr/>
        </p:nvSpPr>
        <p:spPr>
          <a:xfrm>
            <a:off x="8464514" y="451692"/>
            <a:ext cx="711477" cy="294703"/>
          </a:xfrm>
          <a:custGeom>
            <a:avLst/>
            <a:gdLst>
              <a:gd name="connsiteX0" fmla="*/ 294703 w 711477"/>
              <a:gd name="connsiteY0" fmla="*/ 294703 h 294703"/>
              <a:gd name="connsiteX1" fmla="*/ 0 w 711477"/>
              <a:gd name="connsiteY1" fmla="*/ 0 h 294703"/>
              <a:gd name="connsiteX2" fmla="*/ 416774 w 711477"/>
              <a:gd name="connsiteY2" fmla="*/ 0 h 294703"/>
              <a:gd name="connsiteX3" fmla="*/ 711478 w 711477"/>
              <a:gd name="connsiteY3" fmla="*/ 294703 h 294703"/>
              <a:gd name="connsiteX4" fmla="*/ 294703 w 711477"/>
              <a:gd name="connsiteY4" fmla="*/ 294703 h 294703"/>
              <a:gd name="connsiteX5" fmla="*/ 294703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294703" y="294703"/>
                </a:moveTo>
                <a:lnTo>
                  <a:pt x="0" y="0"/>
                </a:lnTo>
                <a:lnTo>
                  <a:pt x="416774" y="0"/>
                </a:lnTo>
                <a:lnTo>
                  <a:pt x="711478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39" name="Freeform: Shape 138">
            <a:extLst>
              <a:ext uri="{FF2B5EF4-FFF2-40B4-BE49-F238E27FC236}">
                <a16:creationId xmlns:a16="http://schemas.microsoft.com/office/drawing/2014/main" id="{DCFE82CA-6457-E7CD-B7BB-6159DA63B1E0}"/>
              </a:ext>
            </a:extLst>
          </p:cNvPr>
          <p:cNvSpPr/>
          <p:nvPr/>
        </p:nvSpPr>
        <p:spPr>
          <a:xfrm>
            <a:off x="8464514" y="-1977441"/>
            <a:ext cx="711477" cy="294703"/>
          </a:xfrm>
          <a:custGeom>
            <a:avLst/>
            <a:gdLst>
              <a:gd name="connsiteX0" fmla="*/ 294703 w 711477"/>
              <a:gd name="connsiteY0" fmla="*/ 294703 h 294703"/>
              <a:gd name="connsiteX1" fmla="*/ 0 w 711477"/>
              <a:gd name="connsiteY1" fmla="*/ 0 h 294703"/>
              <a:gd name="connsiteX2" fmla="*/ 416774 w 711477"/>
              <a:gd name="connsiteY2" fmla="*/ 0 h 294703"/>
              <a:gd name="connsiteX3" fmla="*/ 711478 w 711477"/>
              <a:gd name="connsiteY3" fmla="*/ 294703 h 294703"/>
              <a:gd name="connsiteX4" fmla="*/ 294703 w 711477"/>
              <a:gd name="connsiteY4" fmla="*/ 294703 h 294703"/>
              <a:gd name="connsiteX5" fmla="*/ 294703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294703" y="294703"/>
                </a:moveTo>
                <a:lnTo>
                  <a:pt x="0" y="0"/>
                </a:lnTo>
                <a:lnTo>
                  <a:pt x="416774" y="0"/>
                </a:lnTo>
                <a:lnTo>
                  <a:pt x="711478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0" name="Freeform: Shape 139">
            <a:extLst>
              <a:ext uri="{FF2B5EF4-FFF2-40B4-BE49-F238E27FC236}">
                <a16:creationId xmlns:a16="http://schemas.microsoft.com/office/drawing/2014/main" id="{42288FE7-3591-3B74-54AE-26CE26C945DE}"/>
              </a:ext>
            </a:extLst>
          </p:cNvPr>
          <p:cNvSpPr/>
          <p:nvPr/>
        </p:nvSpPr>
        <p:spPr>
          <a:xfrm>
            <a:off x="8464514" y="2880826"/>
            <a:ext cx="711477" cy="294703"/>
          </a:xfrm>
          <a:custGeom>
            <a:avLst/>
            <a:gdLst>
              <a:gd name="connsiteX0" fmla="*/ 294703 w 711477"/>
              <a:gd name="connsiteY0" fmla="*/ 294704 h 294703"/>
              <a:gd name="connsiteX1" fmla="*/ 0 w 711477"/>
              <a:gd name="connsiteY1" fmla="*/ 0 h 294703"/>
              <a:gd name="connsiteX2" fmla="*/ 416774 w 711477"/>
              <a:gd name="connsiteY2" fmla="*/ 0 h 294703"/>
              <a:gd name="connsiteX3" fmla="*/ 711478 w 711477"/>
              <a:gd name="connsiteY3" fmla="*/ 294704 h 294703"/>
              <a:gd name="connsiteX4" fmla="*/ 294703 w 711477"/>
              <a:gd name="connsiteY4" fmla="*/ 294704 h 294703"/>
              <a:gd name="connsiteX5" fmla="*/ 294703 w 711477"/>
              <a:gd name="connsiteY5" fmla="*/ 294704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294703" y="294704"/>
                </a:moveTo>
                <a:lnTo>
                  <a:pt x="0" y="0"/>
                </a:lnTo>
                <a:lnTo>
                  <a:pt x="416774" y="0"/>
                </a:lnTo>
                <a:lnTo>
                  <a:pt x="711478" y="294704"/>
                </a:lnTo>
                <a:lnTo>
                  <a:pt x="294703" y="294704"/>
                </a:lnTo>
                <a:lnTo>
                  <a:pt x="294703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1" name="Freeform: Shape 140">
            <a:extLst>
              <a:ext uri="{FF2B5EF4-FFF2-40B4-BE49-F238E27FC236}">
                <a16:creationId xmlns:a16="http://schemas.microsoft.com/office/drawing/2014/main" id="{96DD0811-C436-2D8C-A269-CCB9CF6F56AD}"/>
              </a:ext>
            </a:extLst>
          </p:cNvPr>
          <p:cNvSpPr/>
          <p:nvPr/>
        </p:nvSpPr>
        <p:spPr>
          <a:xfrm>
            <a:off x="8464514" y="5309960"/>
            <a:ext cx="711477" cy="294703"/>
          </a:xfrm>
          <a:custGeom>
            <a:avLst/>
            <a:gdLst>
              <a:gd name="connsiteX0" fmla="*/ 294703 w 711477"/>
              <a:gd name="connsiteY0" fmla="*/ 294703 h 294703"/>
              <a:gd name="connsiteX1" fmla="*/ 0 w 711477"/>
              <a:gd name="connsiteY1" fmla="*/ 0 h 294703"/>
              <a:gd name="connsiteX2" fmla="*/ 416774 w 711477"/>
              <a:gd name="connsiteY2" fmla="*/ 0 h 294703"/>
              <a:gd name="connsiteX3" fmla="*/ 711478 w 711477"/>
              <a:gd name="connsiteY3" fmla="*/ 294703 h 294703"/>
              <a:gd name="connsiteX4" fmla="*/ 294703 w 711477"/>
              <a:gd name="connsiteY4" fmla="*/ 294703 h 294703"/>
              <a:gd name="connsiteX5" fmla="*/ 294703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294703" y="294703"/>
                </a:moveTo>
                <a:lnTo>
                  <a:pt x="0" y="0"/>
                </a:lnTo>
                <a:lnTo>
                  <a:pt x="416774" y="0"/>
                </a:lnTo>
                <a:lnTo>
                  <a:pt x="711478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2" name="Freeform: Shape 141">
            <a:extLst>
              <a:ext uri="{FF2B5EF4-FFF2-40B4-BE49-F238E27FC236}">
                <a16:creationId xmlns:a16="http://schemas.microsoft.com/office/drawing/2014/main" id="{8E025BF9-42DF-EB99-3728-D7140C68AAD4}"/>
              </a:ext>
            </a:extLst>
          </p:cNvPr>
          <p:cNvSpPr/>
          <p:nvPr/>
        </p:nvSpPr>
        <p:spPr>
          <a:xfrm>
            <a:off x="8464514" y="7739095"/>
            <a:ext cx="711477" cy="294703"/>
          </a:xfrm>
          <a:custGeom>
            <a:avLst/>
            <a:gdLst>
              <a:gd name="connsiteX0" fmla="*/ 294703 w 711477"/>
              <a:gd name="connsiteY0" fmla="*/ 294703 h 294703"/>
              <a:gd name="connsiteX1" fmla="*/ 0 w 711477"/>
              <a:gd name="connsiteY1" fmla="*/ 0 h 294703"/>
              <a:gd name="connsiteX2" fmla="*/ 416774 w 711477"/>
              <a:gd name="connsiteY2" fmla="*/ 0 h 294703"/>
              <a:gd name="connsiteX3" fmla="*/ 711478 w 711477"/>
              <a:gd name="connsiteY3" fmla="*/ 294703 h 294703"/>
              <a:gd name="connsiteX4" fmla="*/ 294703 w 711477"/>
              <a:gd name="connsiteY4" fmla="*/ 294703 h 294703"/>
              <a:gd name="connsiteX5" fmla="*/ 294703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294703" y="294703"/>
                </a:moveTo>
                <a:lnTo>
                  <a:pt x="0" y="0"/>
                </a:lnTo>
                <a:lnTo>
                  <a:pt x="416774" y="0"/>
                </a:lnTo>
                <a:lnTo>
                  <a:pt x="711478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3" name="Freeform: Shape 142">
            <a:extLst>
              <a:ext uri="{FF2B5EF4-FFF2-40B4-BE49-F238E27FC236}">
                <a16:creationId xmlns:a16="http://schemas.microsoft.com/office/drawing/2014/main" id="{D5F8E83D-DE3E-47A7-4C93-E81C171BB546}"/>
              </a:ext>
            </a:extLst>
          </p:cNvPr>
          <p:cNvSpPr/>
          <p:nvPr/>
        </p:nvSpPr>
        <p:spPr>
          <a:xfrm>
            <a:off x="8464514" y="3887007"/>
            <a:ext cx="416774" cy="416773"/>
          </a:xfrm>
          <a:custGeom>
            <a:avLst/>
            <a:gdLst>
              <a:gd name="connsiteX0" fmla="*/ 0 w 416774"/>
              <a:gd name="connsiteY0" fmla="*/ 416773 h 416773"/>
              <a:gd name="connsiteX1" fmla="*/ 0 w 416774"/>
              <a:gd name="connsiteY1" fmla="*/ 0 h 416773"/>
              <a:gd name="connsiteX2" fmla="*/ 416774 w 416774"/>
              <a:gd name="connsiteY2" fmla="*/ 0 h 416773"/>
              <a:gd name="connsiteX3" fmla="*/ 416774 w 416774"/>
              <a:gd name="connsiteY3" fmla="*/ 416773 h 416773"/>
              <a:gd name="connsiteX4" fmla="*/ 0 w 416774"/>
              <a:gd name="connsiteY4" fmla="*/ 416773 h 416773"/>
              <a:gd name="connsiteX5" fmla="*/ 0 w 416774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4" h="416773">
                <a:moveTo>
                  <a:pt x="0" y="416773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4" name="Freeform: Shape 143">
            <a:extLst>
              <a:ext uri="{FF2B5EF4-FFF2-40B4-BE49-F238E27FC236}">
                <a16:creationId xmlns:a16="http://schemas.microsoft.com/office/drawing/2014/main" id="{F4C2ED8B-1E9B-23F6-A564-EDDFCD8F3006}"/>
              </a:ext>
            </a:extLst>
          </p:cNvPr>
          <p:cNvSpPr/>
          <p:nvPr/>
        </p:nvSpPr>
        <p:spPr>
          <a:xfrm>
            <a:off x="8464514" y="2464053"/>
            <a:ext cx="416774" cy="416773"/>
          </a:xfrm>
          <a:custGeom>
            <a:avLst/>
            <a:gdLst>
              <a:gd name="connsiteX0" fmla="*/ 0 w 416774"/>
              <a:gd name="connsiteY0" fmla="*/ 416773 h 416773"/>
              <a:gd name="connsiteX1" fmla="*/ 0 w 416774"/>
              <a:gd name="connsiteY1" fmla="*/ 0 h 416773"/>
              <a:gd name="connsiteX2" fmla="*/ 416774 w 416774"/>
              <a:gd name="connsiteY2" fmla="*/ 0 h 416773"/>
              <a:gd name="connsiteX3" fmla="*/ 416774 w 416774"/>
              <a:gd name="connsiteY3" fmla="*/ 416773 h 416773"/>
              <a:gd name="connsiteX4" fmla="*/ 0 w 416774"/>
              <a:gd name="connsiteY4" fmla="*/ 416773 h 416773"/>
              <a:gd name="connsiteX5" fmla="*/ 0 w 416774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4" h="416773">
                <a:moveTo>
                  <a:pt x="0" y="416773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5" name="Freeform: Shape 144">
            <a:extLst>
              <a:ext uri="{FF2B5EF4-FFF2-40B4-BE49-F238E27FC236}">
                <a16:creationId xmlns:a16="http://schemas.microsoft.com/office/drawing/2014/main" id="{B01746BA-FE97-2F51-B450-DFECF8DDDC64}"/>
              </a:ext>
            </a:extLst>
          </p:cNvPr>
          <p:cNvSpPr/>
          <p:nvPr/>
        </p:nvSpPr>
        <p:spPr>
          <a:xfrm>
            <a:off x="8464514" y="5899367"/>
            <a:ext cx="416774" cy="416773"/>
          </a:xfrm>
          <a:custGeom>
            <a:avLst/>
            <a:gdLst>
              <a:gd name="connsiteX0" fmla="*/ 0 w 416774"/>
              <a:gd name="connsiteY0" fmla="*/ 416773 h 416773"/>
              <a:gd name="connsiteX1" fmla="*/ 0 w 416774"/>
              <a:gd name="connsiteY1" fmla="*/ 0 h 416773"/>
              <a:gd name="connsiteX2" fmla="*/ 416774 w 416774"/>
              <a:gd name="connsiteY2" fmla="*/ 0 h 416773"/>
              <a:gd name="connsiteX3" fmla="*/ 416774 w 416774"/>
              <a:gd name="connsiteY3" fmla="*/ 416773 h 416773"/>
              <a:gd name="connsiteX4" fmla="*/ 0 w 416774"/>
              <a:gd name="connsiteY4" fmla="*/ 416773 h 416773"/>
              <a:gd name="connsiteX5" fmla="*/ 0 w 416774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4" h="416773">
                <a:moveTo>
                  <a:pt x="0" y="416773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6" name="Freeform: Shape 145">
            <a:extLst>
              <a:ext uri="{FF2B5EF4-FFF2-40B4-BE49-F238E27FC236}">
                <a16:creationId xmlns:a16="http://schemas.microsoft.com/office/drawing/2014/main" id="{FC9A1AAA-4430-BCF2-8491-F4541284E6C4}"/>
              </a:ext>
            </a:extLst>
          </p:cNvPr>
          <p:cNvSpPr/>
          <p:nvPr/>
        </p:nvSpPr>
        <p:spPr>
          <a:xfrm>
            <a:off x="8759217" y="746395"/>
            <a:ext cx="416774" cy="416773"/>
          </a:xfrm>
          <a:custGeom>
            <a:avLst/>
            <a:gdLst>
              <a:gd name="connsiteX0" fmla="*/ 0 w 416774"/>
              <a:gd name="connsiteY0" fmla="*/ 416774 h 416773"/>
              <a:gd name="connsiteX1" fmla="*/ 0 w 416774"/>
              <a:gd name="connsiteY1" fmla="*/ 0 h 416773"/>
              <a:gd name="connsiteX2" fmla="*/ 416774 w 416774"/>
              <a:gd name="connsiteY2" fmla="*/ 0 h 416773"/>
              <a:gd name="connsiteX3" fmla="*/ 416774 w 416774"/>
              <a:gd name="connsiteY3" fmla="*/ 416774 h 416773"/>
              <a:gd name="connsiteX4" fmla="*/ 0 w 416774"/>
              <a:gd name="connsiteY4" fmla="*/ 416774 h 416773"/>
              <a:gd name="connsiteX5" fmla="*/ 0 w 416774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4" h="416773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7" name="Freeform: Shape 146">
            <a:extLst>
              <a:ext uri="{FF2B5EF4-FFF2-40B4-BE49-F238E27FC236}">
                <a16:creationId xmlns:a16="http://schemas.microsoft.com/office/drawing/2014/main" id="{E188F0D4-E45C-8E5F-78D7-B2E52F4FEBDF}"/>
              </a:ext>
            </a:extLst>
          </p:cNvPr>
          <p:cNvSpPr/>
          <p:nvPr/>
        </p:nvSpPr>
        <p:spPr>
          <a:xfrm>
            <a:off x="8464514" y="7322321"/>
            <a:ext cx="416774" cy="416774"/>
          </a:xfrm>
          <a:custGeom>
            <a:avLst/>
            <a:gdLst>
              <a:gd name="connsiteX0" fmla="*/ 0 w 416774"/>
              <a:gd name="connsiteY0" fmla="*/ 416774 h 416774"/>
              <a:gd name="connsiteX1" fmla="*/ 0 w 416774"/>
              <a:gd name="connsiteY1" fmla="*/ 0 h 416774"/>
              <a:gd name="connsiteX2" fmla="*/ 416774 w 416774"/>
              <a:gd name="connsiteY2" fmla="*/ 0 h 416774"/>
              <a:gd name="connsiteX3" fmla="*/ 416774 w 416774"/>
              <a:gd name="connsiteY3" fmla="*/ 416774 h 416774"/>
              <a:gd name="connsiteX4" fmla="*/ 0 w 416774"/>
              <a:gd name="connsiteY4" fmla="*/ 416774 h 416774"/>
              <a:gd name="connsiteX5" fmla="*/ 0 w 416774"/>
              <a:gd name="connsiteY5" fmla="*/ 416774 h 416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4" h="416774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8" name="Freeform: Shape 147">
            <a:extLst>
              <a:ext uri="{FF2B5EF4-FFF2-40B4-BE49-F238E27FC236}">
                <a16:creationId xmlns:a16="http://schemas.microsoft.com/office/drawing/2014/main" id="{D2B5291F-4A1D-41F7-4239-A412570E3350}"/>
              </a:ext>
            </a:extLst>
          </p:cNvPr>
          <p:cNvSpPr/>
          <p:nvPr/>
        </p:nvSpPr>
        <p:spPr>
          <a:xfrm>
            <a:off x="8464514" y="-971261"/>
            <a:ext cx="416774" cy="416773"/>
          </a:xfrm>
          <a:custGeom>
            <a:avLst/>
            <a:gdLst>
              <a:gd name="connsiteX0" fmla="*/ 0 w 416774"/>
              <a:gd name="connsiteY0" fmla="*/ 416774 h 416773"/>
              <a:gd name="connsiteX1" fmla="*/ 0 w 416774"/>
              <a:gd name="connsiteY1" fmla="*/ 0 h 416773"/>
              <a:gd name="connsiteX2" fmla="*/ 416774 w 416774"/>
              <a:gd name="connsiteY2" fmla="*/ 0 h 416773"/>
              <a:gd name="connsiteX3" fmla="*/ 416774 w 416774"/>
              <a:gd name="connsiteY3" fmla="*/ 416774 h 416773"/>
              <a:gd name="connsiteX4" fmla="*/ 0 w 416774"/>
              <a:gd name="connsiteY4" fmla="*/ 416774 h 416773"/>
              <a:gd name="connsiteX5" fmla="*/ 0 w 416774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4" h="416773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49" name="Freeform: Shape 148">
            <a:extLst>
              <a:ext uri="{FF2B5EF4-FFF2-40B4-BE49-F238E27FC236}">
                <a16:creationId xmlns:a16="http://schemas.microsoft.com/office/drawing/2014/main" id="{627E365B-47E5-306C-4834-58B9BD49BCB5}"/>
              </a:ext>
            </a:extLst>
          </p:cNvPr>
          <p:cNvSpPr/>
          <p:nvPr/>
        </p:nvSpPr>
        <p:spPr>
          <a:xfrm>
            <a:off x="8759217" y="9039978"/>
            <a:ext cx="416774" cy="416773"/>
          </a:xfrm>
          <a:custGeom>
            <a:avLst/>
            <a:gdLst>
              <a:gd name="connsiteX0" fmla="*/ 0 w 416774"/>
              <a:gd name="connsiteY0" fmla="*/ 416773 h 416773"/>
              <a:gd name="connsiteX1" fmla="*/ 0 w 416774"/>
              <a:gd name="connsiteY1" fmla="*/ 0 h 416773"/>
              <a:gd name="connsiteX2" fmla="*/ 416774 w 416774"/>
              <a:gd name="connsiteY2" fmla="*/ 0 h 416773"/>
              <a:gd name="connsiteX3" fmla="*/ 416774 w 416774"/>
              <a:gd name="connsiteY3" fmla="*/ 416773 h 416773"/>
              <a:gd name="connsiteX4" fmla="*/ 0 w 416774"/>
              <a:gd name="connsiteY4" fmla="*/ 416773 h 416773"/>
              <a:gd name="connsiteX5" fmla="*/ 0 w 416774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4" h="416773">
                <a:moveTo>
                  <a:pt x="0" y="416773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0" name="Freeform: Shape 149">
            <a:extLst>
              <a:ext uri="{FF2B5EF4-FFF2-40B4-BE49-F238E27FC236}">
                <a16:creationId xmlns:a16="http://schemas.microsoft.com/office/drawing/2014/main" id="{CD6874F5-63BD-87F2-F0FB-B799D88D2370}"/>
              </a:ext>
            </a:extLst>
          </p:cNvPr>
          <p:cNvSpPr/>
          <p:nvPr/>
        </p:nvSpPr>
        <p:spPr>
          <a:xfrm>
            <a:off x="8464514" y="8033798"/>
            <a:ext cx="711477" cy="294703"/>
          </a:xfrm>
          <a:custGeom>
            <a:avLst/>
            <a:gdLst>
              <a:gd name="connsiteX0" fmla="*/ 0 w 711477"/>
              <a:gd name="connsiteY0" fmla="*/ 294703 h 294703"/>
              <a:gd name="connsiteX1" fmla="*/ 294703 w 711477"/>
              <a:gd name="connsiteY1" fmla="*/ 0 h 294703"/>
              <a:gd name="connsiteX2" fmla="*/ 711478 w 711477"/>
              <a:gd name="connsiteY2" fmla="*/ 0 h 294703"/>
              <a:gd name="connsiteX3" fmla="*/ 416774 w 711477"/>
              <a:gd name="connsiteY3" fmla="*/ 294703 h 294703"/>
              <a:gd name="connsiteX4" fmla="*/ 0 w 711477"/>
              <a:gd name="connsiteY4" fmla="*/ 294703 h 294703"/>
              <a:gd name="connsiteX5" fmla="*/ 0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0" y="294703"/>
                </a:moveTo>
                <a:lnTo>
                  <a:pt x="294703" y="0"/>
                </a:lnTo>
                <a:lnTo>
                  <a:pt x="711478" y="0"/>
                </a:lnTo>
                <a:lnTo>
                  <a:pt x="416774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1" name="Freeform: Shape 150">
            <a:extLst>
              <a:ext uri="{FF2B5EF4-FFF2-40B4-BE49-F238E27FC236}">
                <a16:creationId xmlns:a16="http://schemas.microsoft.com/office/drawing/2014/main" id="{40769764-6B59-82F2-4490-B544DB06A05F}"/>
              </a:ext>
            </a:extLst>
          </p:cNvPr>
          <p:cNvSpPr/>
          <p:nvPr/>
        </p:nvSpPr>
        <p:spPr>
          <a:xfrm>
            <a:off x="8464514" y="5604664"/>
            <a:ext cx="711477" cy="294703"/>
          </a:xfrm>
          <a:custGeom>
            <a:avLst/>
            <a:gdLst>
              <a:gd name="connsiteX0" fmla="*/ 0 w 711477"/>
              <a:gd name="connsiteY0" fmla="*/ 294704 h 294703"/>
              <a:gd name="connsiteX1" fmla="*/ 294703 w 711477"/>
              <a:gd name="connsiteY1" fmla="*/ 0 h 294703"/>
              <a:gd name="connsiteX2" fmla="*/ 711478 w 711477"/>
              <a:gd name="connsiteY2" fmla="*/ 0 h 294703"/>
              <a:gd name="connsiteX3" fmla="*/ 416774 w 711477"/>
              <a:gd name="connsiteY3" fmla="*/ 294704 h 294703"/>
              <a:gd name="connsiteX4" fmla="*/ 0 w 711477"/>
              <a:gd name="connsiteY4" fmla="*/ 294704 h 294703"/>
              <a:gd name="connsiteX5" fmla="*/ 0 w 711477"/>
              <a:gd name="connsiteY5" fmla="*/ 294704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0" y="294704"/>
                </a:moveTo>
                <a:lnTo>
                  <a:pt x="294703" y="0"/>
                </a:lnTo>
                <a:lnTo>
                  <a:pt x="711478" y="0"/>
                </a:lnTo>
                <a:lnTo>
                  <a:pt x="416774" y="294704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2" name="Freeform: Shape 151">
            <a:extLst>
              <a:ext uri="{FF2B5EF4-FFF2-40B4-BE49-F238E27FC236}">
                <a16:creationId xmlns:a16="http://schemas.microsoft.com/office/drawing/2014/main" id="{5AAE71B0-D650-6DDF-B00F-ACCC0DBE4199}"/>
              </a:ext>
            </a:extLst>
          </p:cNvPr>
          <p:cNvSpPr/>
          <p:nvPr/>
        </p:nvSpPr>
        <p:spPr>
          <a:xfrm>
            <a:off x="8464514" y="3175530"/>
            <a:ext cx="711477" cy="294703"/>
          </a:xfrm>
          <a:custGeom>
            <a:avLst/>
            <a:gdLst>
              <a:gd name="connsiteX0" fmla="*/ 0 w 711477"/>
              <a:gd name="connsiteY0" fmla="*/ 294704 h 294703"/>
              <a:gd name="connsiteX1" fmla="*/ 294703 w 711477"/>
              <a:gd name="connsiteY1" fmla="*/ 0 h 294703"/>
              <a:gd name="connsiteX2" fmla="*/ 711478 w 711477"/>
              <a:gd name="connsiteY2" fmla="*/ 0 h 294703"/>
              <a:gd name="connsiteX3" fmla="*/ 416774 w 711477"/>
              <a:gd name="connsiteY3" fmla="*/ 294704 h 294703"/>
              <a:gd name="connsiteX4" fmla="*/ 0 w 711477"/>
              <a:gd name="connsiteY4" fmla="*/ 294704 h 294703"/>
              <a:gd name="connsiteX5" fmla="*/ 0 w 711477"/>
              <a:gd name="connsiteY5" fmla="*/ 294704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0" y="294704"/>
                </a:moveTo>
                <a:lnTo>
                  <a:pt x="294703" y="0"/>
                </a:lnTo>
                <a:lnTo>
                  <a:pt x="711478" y="0"/>
                </a:lnTo>
                <a:lnTo>
                  <a:pt x="416774" y="294704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3" name="Freeform: Shape 152">
            <a:extLst>
              <a:ext uri="{FF2B5EF4-FFF2-40B4-BE49-F238E27FC236}">
                <a16:creationId xmlns:a16="http://schemas.microsoft.com/office/drawing/2014/main" id="{3B69354B-4DB8-DB4C-1EA2-1199CA816FEF}"/>
              </a:ext>
            </a:extLst>
          </p:cNvPr>
          <p:cNvSpPr/>
          <p:nvPr/>
        </p:nvSpPr>
        <p:spPr>
          <a:xfrm>
            <a:off x="8464514" y="1163169"/>
            <a:ext cx="711477" cy="294703"/>
          </a:xfrm>
          <a:custGeom>
            <a:avLst/>
            <a:gdLst>
              <a:gd name="connsiteX0" fmla="*/ 0 w 711477"/>
              <a:gd name="connsiteY0" fmla="*/ 294703 h 294703"/>
              <a:gd name="connsiteX1" fmla="*/ 294703 w 711477"/>
              <a:gd name="connsiteY1" fmla="*/ 0 h 294703"/>
              <a:gd name="connsiteX2" fmla="*/ 711478 w 711477"/>
              <a:gd name="connsiteY2" fmla="*/ 0 h 294703"/>
              <a:gd name="connsiteX3" fmla="*/ 416774 w 711477"/>
              <a:gd name="connsiteY3" fmla="*/ 294703 h 294703"/>
              <a:gd name="connsiteX4" fmla="*/ 0 w 711477"/>
              <a:gd name="connsiteY4" fmla="*/ 294703 h 294703"/>
              <a:gd name="connsiteX5" fmla="*/ 0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0" y="294703"/>
                </a:moveTo>
                <a:lnTo>
                  <a:pt x="294703" y="0"/>
                </a:lnTo>
                <a:lnTo>
                  <a:pt x="711478" y="0"/>
                </a:lnTo>
                <a:lnTo>
                  <a:pt x="416774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4" name="Freeform: Shape 153">
            <a:extLst>
              <a:ext uri="{FF2B5EF4-FFF2-40B4-BE49-F238E27FC236}">
                <a16:creationId xmlns:a16="http://schemas.microsoft.com/office/drawing/2014/main" id="{606448A5-2B0D-DA4F-99FC-9714C360B5E2}"/>
              </a:ext>
            </a:extLst>
          </p:cNvPr>
          <p:cNvSpPr/>
          <p:nvPr/>
        </p:nvSpPr>
        <p:spPr>
          <a:xfrm>
            <a:off x="8464514" y="-1265964"/>
            <a:ext cx="711477" cy="294703"/>
          </a:xfrm>
          <a:custGeom>
            <a:avLst/>
            <a:gdLst>
              <a:gd name="connsiteX0" fmla="*/ 0 w 711477"/>
              <a:gd name="connsiteY0" fmla="*/ 294703 h 294703"/>
              <a:gd name="connsiteX1" fmla="*/ 294703 w 711477"/>
              <a:gd name="connsiteY1" fmla="*/ 0 h 294703"/>
              <a:gd name="connsiteX2" fmla="*/ 711478 w 711477"/>
              <a:gd name="connsiteY2" fmla="*/ 0 h 294703"/>
              <a:gd name="connsiteX3" fmla="*/ 416774 w 711477"/>
              <a:gd name="connsiteY3" fmla="*/ 294703 h 294703"/>
              <a:gd name="connsiteX4" fmla="*/ 0 w 711477"/>
              <a:gd name="connsiteY4" fmla="*/ 294703 h 294703"/>
              <a:gd name="connsiteX5" fmla="*/ 0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0" y="294703"/>
                </a:moveTo>
                <a:lnTo>
                  <a:pt x="294703" y="0"/>
                </a:lnTo>
                <a:lnTo>
                  <a:pt x="711478" y="0"/>
                </a:lnTo>
                <a:lnTo>
                  <a:pt x="416774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5" name="Freeform: Shape 154">
            <a:extLst>
              <a:ext uri="{FF2B5EF4-FFF2-40B4-BE49-F238E27FC236}">
                <a16:creationId xmlns:a16="http://schemas.microsoft.com/office/drawing/2014/main" id="{07583358-DEDB-38F3-0B36-F31605E91B94}"/>
              </a:ext>
            </a:extLst>
          </p:cNvPr>
          <p:cNvSpPr/>
          <p:nvPr/>
        </p:nvSpPr>
        <p:spPr>
          <a:xfrm>
            <a:off x="8464514" y="-554487"/>
            <a:ext cx="711477" cy="294703"/>
          </a:xfrm>
          <a:custGeom>
            <a:avLst/>
            <a:gdLst>
              <a:gd name="connsiteX0" fmla="*/ 294703 w 711477"/>
              <a:gd name="connsiteY0" fmla="*/ 294703 h 294703"/>
              <a:gd name="connsiteX1" fmla="*/ 0 w 711477"/>
              <a:gd name="connsiteY1" fmla="*/ 0 h 294703"/>
              <a:gd name="connsiteX2" fmla="*/ 416774 w 711477"/>
              <a:gd name="connsiteY2" fmla="*/ 0 h 294703"/>
              <a:gd name="connsiteX3" fmla="*/ 711478 w 711477"/>
              <a:gd name="connsiteY3" fmla="*/ 294703 h 294703"/>
              <a:gd name="connsiteX4" fmla="*/ 294703 w 711477"/>
              <a:gd name="connsiteY4" fmla="*/ 294703 h 294703"/>
              <a:gd name="connsiteX5" fmla="*/ 294703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294703" y="294703"/>
                </a:moveTo>
                <a:lnTo>
                  <a:pt x="0" y="0"/>
                </a:lnTo>
                <a:lnTo>
                  <a:pt x="416774" y="0"/>
                </a:lnTo>
                <a:lnTo>
                  <a:pt x="711478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6" name="Freeform: Shape 155">
            <a:extLst>
              <a:ext uri="{FF2B5EF4-FFF2-40B4-BE49-F238E27FC236}">
                <a16:creationId xmlns:a16="http://schemas.microsoft.com/office/drawing/2014/main" id="{5E11B37B-ADE4-55E6-C687-D166A8116BA7}"/>
              </a:ext>
            </a:extLst>
          </p:cNvPr>
          <p:cNvSpPr/>
          <p:nvPr/>
        </p:nvSpPr>
        <p:spPr>
          <a:xfrm>
            <a:off x="8464514" y="1874646"/>
            <a:ext cx="711477" cy="294703"/>
          </a:xfrm>
          <a:custGeom>
            <a:avLst/>
            <a:gdLst>
              <a:gd name="connsiteX0" fmla="*/ 294703 w 711477"/>
              <a:gd name="connsiteY0" fmla="*/ 294703 h 294703"/>
              <a:gd name="connsiteX1" fmla="*/ 0 w 711477"/>
              <a:gd name="connsiteY1" fmla="*/ 0 h 294703"/>
              <a:gd name="connsiteX2" fmla="*/ 416774 w 711477"/>
              <a:gd name="connsiteY2" fmla="*/ 0 h 294703"/>
              <a:gd name="connsiteX3" fmla="*/ 711478 w 711477"/>
              <a:gd name="connsiteY3" fmla="*/ 294703 h 294703"/>
              <a:gd name="connsiteX4" fmla="*/ 294703 w 711477"/>
              <a:gd name="connsiteY4" fmla="*/ 294703 h 294703"/>
              <a:gd name="connsiteX5" fmla="*/ 294703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294703" y="294703"/>
                </a:moveTo>
                <a:lnTo>
                  <a:pt x="0" y="0"/>
                </a:lnTo>
                <a:lnTo>
                  <a:pt x="416774" y="0"/>
                </a:lnTo>
                <a:lnTo>
                  <a:pt x="711478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7" name="Freeform: Shape 156">
            <a:extLst>
              <a:ext uri="{FF2B5EF4-FFF2-40B4-BE49-F238E27FC236}">
                <a16:creationId xmlns:a16="http://schemas.microsoft.com/office/drawing/2014/main" id="{4B93C41F-0DC0-B5D0-FF02-44EF3CE9832C}"/>
              </a:ext>
            </a:extLst>
          </p:cNvPr>
          <p:cNvSpPr/>
          <p:nvPr/>
        </p:nvSpPr>
        <p:spPr>
          <a:xfrm>
            <a:off x="8464514" y="4303780"/>
            <a:ext cx="711477" cy="294703"/>
          </a:xfrm>
          <a:custGeom>
            <a:avLst/>
            <a:gdLst>
              <a:gd name="connsiteX0" fmla="*/ 294703 w 711477"/>
              <a:gd name="connsiteY0" fmla="*/ 294704 h 294703"/>
              <a:gd name="connsiteX1" fmla="*/ 0 w 711477"/>
              <a:gd name="connsiteY1" fmla="*/ 0 h 294703"/>
              <a:gd name="connsiteX2" fmla="*/ 416774 w 711477"/>
              <a:gd name="connsiteY2" fmla="*/ 0 h 294703"/>
              <a:gd name="connsiteX3" fmla="*/ 711478 w 711477"/>
              <a:gd name="connsiteY3" fmla="*/ 294704 h 294703"/>
              <a:gd name="connsiteX4" fmla="*/ 294703 w 711477"/>
              <a:gd name="connsiteY4" fmla="*/ 294704 h 294703"/>
              <a:gd name="connsiteX5" fmla="*/ 294703 w 711477"/>
              <a:gd name="connsiteY5" fmla="*/ 294704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294703" y="294704"/>
                </a:moveTo>
                <a:lnTo>
                  <a:pt x="0" y="0"/>
                </a:lnTo>
                <a:lnTo>
                  <a:pt x="416774" y="0"/>
                </a:lnTo>
                <a:lnTo>
                  <a:pt x="711478" y="294704"/>
                </a:lnTo>
                <a:lnTo>
                  <a:pt x="294703" y="294704"/>
                </a:lnTo>
                <a:lnTo>
                  <a:pt x="294703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8" name="Freeform: Shape 157">
            <a:extLst>
              <a:ext uri="{FF2B5EF4-FFF2-40B4-BE49-F238E27FC236}">
                <a16:creationId xmlns:a16="http://schemas.microsoft.com/office/drawing/2014/main" id="{A2918B52-1B89-D779-ADB3-E4CEA7ABA446}"/>
              </a:ext>
            </a:extLst>
          </p:cNvPr>
          <p:cNvSpPr/>
          <p:nvPr/>
        </p:nvSpPr>
        <p:spPr>
          <a:xfrm>
            <a:off x="8464514" y="6316141"/>
            <a:ext cx="711477" cy="294703"/>
          </a:xfrm>
          <a:custGeom>
            <a:avLst/>
            <a:gdLst>
              <a:gd name="connsiteX0" fmla="*/ 294703 w 711477"/>
              <a:gd name="connsiteY0" fmla="*/ 294703 h 294703"/>
              <a:gd name="connsiteX1" fmla="*/ 0 w 711477"/>
              <a:gd name="connsiteY1" fmla="*/ 0 h 294703"/>
              <a:gd name="connsiteX2" fmla="*/ 416774 w 711477"/>
              <a:gd name="connsiteY2" fmla="*/ 0 h 294703"/>
              <a:gd name="connsiteX3" fmla="*/ 711478 w 711477"/>
              <a:gd name="connsiteY3" fmla="*/ 294703 h 294703"/>
              <a:gd name="connsiteX4" fmla="*/ 294703 w 711477"/>
              <a:gd name="connsiteY4" fmla="*/ 294703 h 294703"/>
              <a:gd name="connsiteX5" fmla="*/ 294703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294703" y="294703"/>
                </a:moveTo>
                <a:lnTo>
                  <a:pt x="0" y="0"/>
                </a:lnTo>
                <a:lnTo>
                  <a:pt x="416774" y="0"/>
                </a:lnTo>
                <a:lnTo>
                  <a:pt x="711478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59" name="Freeform: Shape 158">
            <a:extLst>
              <a:ext uri="{FF2B5EF4-FFF2-40B4-BE49-F238E27FC236}">
                <a16:creationId xmlns:a16="http://schemas.microsoft.com/office/drawing/2014/main" id="{3ABA4804-29C9-910F-59DF-3749725FF16D}"/>
              </a:ext>
            </a:extLst>
          </p:cNvPr>
          <p:cNvSpPr/>
          <p:nvPr/>
        </p:nvSpPr>
        <p:spPr>
          <a:xfrm>
            <a:off x="8464514" y="8745275"/>
            <a:ext cx="711477" cy="294703"/>
          </a:xfrm>
          <a:custGeom>
            <a:avLst/>
            <a:gdLst>
              <a:gd name="connsiteX0" fmla="*/ 294703 w 711477"/>
              <a:gd name="connsiteY0" fmla="*/ 294703 h 294703"/>
              <a:gd name="connsiteX1" fmla="*/ 0 w 711477"/>
              <a:gd name="connsiteY1" fmla="*/ 0 h 294703"/>
              <a:gd name="connsiteX2" fmla="*/ 416774 w 711477"/>
              <a:gd name="connsiteY2" fmla="*/ 0 h 294703"/>
              <a:gd name="connsiteX3" fmla="*/ 711478 w 711477"/>
              <a:gd name="connsiteY3" fmla="*/ 294703 h 294703"/>
              <a:gd name="connsiteX4" fmla="*/ 294703 w 711477"/>
              <a:gd name="connsiteY4" fmla="*/ 294703 h 294703"/>
              <a:gd name="connsiteX5" fmla="*/ 294703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294703" y="294703"/>
                </a:moveTo>
                <a:lnTo>
                  <a:pt x="0" y="0"/>
                </a:lnTo>
                <a:lnTo>
                  <a:pt x="416774" y="0"/>
                </a:lnTo>
                <a:lnTo>
                  <a:pt x="711478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0" name="Freeform: Shape 159">
            <a:extLst>
              <a:ext uri="{FF2B5EF4-FFF2-40B4-BE49-F238E27FC236}">
                <a16:creationId xmlns:a16="http://schemas.microsoft.com/office/drawing/2014/main" id="{0C2313D8-A18A-8A77-5386-C87AF06A6C5D}"/>
              </a:ext>
            </a:extLst>
          </p:cNvPr>
          <p:cNvSpPr/>
          <p:nvPr/>
        </p:nvSpPr>
        <p:spPr>
          <a:xfrm>
            <a:off x="8464514" y="3470233"/>
            <a:ext cx="416774" cy="416773"/>
          </a:xfrm>
          <a:custGeom>
            <a:avLst/>
            <a:gdLst>
              <a:gd name="connsiteX0" fmla="*/ 0 w 416774"/>
              <a:gd name="connsiteY0" fmla="*/ 416773 h 416773"/>
              <a:gd name="connsiteX1" fmla="*/ 0 w 416774"/>
              <a:gd name="connsiteY1" fmla="*/ 0 h 416773"/>
              <a:gd name="connsiteX2" fmla="*/ 416774 w 416774"/>
              <a:gd name="connsiteY2" fmla="*/ 0 h 416773"/>
              <a:gd name="connsiteX3" fmla="*/ 416774 w 416774"/>
              <a:gd name="connsiteY3" fmla="*/ 416773 h 416773"/>
              <a:gd name="connsiteX4" fmla="*/ 0 w 416774"/>
              <a:gd name="connsiteY4" fmla="*/ 416773 h 416773"/>
              <a:gd name="connsiteX5" fmla="*/ 0 w 416774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4" h="416773">
                <a:moveTo>
                  <a:pt x="0" y="416773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1" name="Freeform: Shape 160">
            <a:extLst>
              <a:ext uri="{FF2B5EF4-FFF2-40B4-BE49-F238E27FC236}">
                <a16:creationId xmlns:a16="http://schemas.microsoft.com/office/drawing/2014/main" id="{4F961D75-2D41-3D6F-2CE8-447DBC2A5D70}"/>
              </a:ext>
            </a:extLst>
          </p:cNvPr>
          <p:cNvSpPr/>
          <p:nvPr/>
        </p:nvSpPr>
        <p:spPr>
          <a:xfrm>
            <a:off x="8464514" y="4893187"/>
            <a:ext cx="416774" cy="416773"/>
          </a:xfrm>
          <a:custGeom>
            <a:avLst/>
            <a:gdLst>
              <a:gd name="connsiteX0" fmla="*/ 0 w 416774"/>
              <a:gd name="connsiteY0" fmla="*/ 416773 h 416773"/>
              <a:gd name="connsiteX1" fmla="*/ 0 w 416774"/>
              <a:gd name="connsiteY1" fmla="*/ 0 h 416773"/>
              <a:gd name="connsiteX2" fmla="*/ 416774 w 416774"/>
              <a:gd name="connsiteY2" fmla="*/ 0 h 416773"/>
              <a:gd name="connsiteX3" fmla="*/ 416774 w 416774"/>
              <a:gd name="connsiteY3" fmla="*/ 416773 h 416773"/>
              <a:gd name="connsiteX4" fmla="*/ 0 w 416774"/>
              <a:gd name="connsiteY4" fmla="*/ 416773 h 416773"/>
              <a:gd name="connsiteX5" fmla="*/ 0 w 416774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4" h="416773">
                <a:moveTo>
                  <a:pt x="0" y="416773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2" name="Freeform: Shape 161">
            <a:extLst>
              <a:ext uri="{FF2B5EF4-FFF2-40B4-BE49-F238E27FC236}">
                <a16:creationId xmlns:a16="http://schemas.microsoft.com/office/drawing/2014/main" id="{435D8F38-54C9-1D87-ACBC-A8A7DEC09E0F}"/>
              </a:ext>
            </a:extLst>
          </p:cNvPr>
          <p:cNvSpPr/>
          <p:nvPr/>
        </p:nvSpPr>
        <p:spPr>
          <a:xfrm>
            <a:off x="8464514" y="1457872"/>
            <a:ext cx="416774" cy="416773"/>
          </a:xfrm>
          <a:custGeom>
            <a:avLst/>
            <a:gdLst>
              <a:gd name="connsiteX0" fmla="*/ 0 w 416774"/>
              <a:gd name="connsiteY0" fmla="*/ 416774 h 416773"/>
              <a:gd name="connsiteX1" fmla="*/ 0 w 416774"/>
              <a:gd name="connsiteY1" fmla="*/ 0 h 416773"/>
              <a:gd name="connsiteX2" fmla="*/ 416774 w 416774"/>
              <a:gd name="connsiteY2" fmla="*/ 0 h 416773"/>
              <a:gd name="connsiteX3" fmla="*/ 416774 w 416774"/>
              <a:gd name="connsiteY3" fmla="*/ 416774 h 416773"/>
              <a:gd name="connsiteX4" fmla="*/ 0 w 416774"/>
              <a:gd name="connsiteY4" fmla="*/ 416774 h 416773"/>
              <a:gd name="connsiteX5" fmla="*/ 0 w 416774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4" h="416773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3" name="Freeform: Shape 162">
            <a:extLst>
              <a:ext uri="{FF2B5EF4-FFF2-40B4-BE49-F238E27FC236}">
                <a16:creationId xmlns:a16="http://schemas.microsoft.com/office/drawing/2014/main" id="{A6492BA1-48A8-7671-5EEB-E6E66ADE14D3}"/>
              </a:ext>
            </a:extLst>
          </p:cNvPr>
          <p:cNvSpPr/>
          <p:nvPr/>
        </p:nvSpPr>
        <p:spPr>
          <a:xfrm>
            <a:off x="8759217" y="6610844"/>
            <a:ext cx="416774" cy="416773"/>
          </a:xfrm>
          <a:custGeom>
            <a:avLst/>
            <a:gdLst>
              <a:gd name="connsiteX0" fmla="*/ 0 w 416774"/>
              <a:gd name="connsiteY0" fmla="*/ 416773 h 416773"/>
              <a:gd name="connsiteX1" fmla="*/ 0 w 416774"/>
              <a:gd name="connsiteY1" fmla="*/ 0 h 416773"/>
              <a:gd name="connsiteX2" fmla="*/ 416774 w 416774"/>
              <a:gd name="connsiteY2" fmla="*/ 0 h 416773"/>
              <a:gd name="connsiteX3" fmla="*/ 416774 w 416774"/>
              <a:gd name="connsiteY3" fmla="*/ 416773 h 416773"/>
              <a:gd name="connsiteX4" fmla="*/ 0 w 416774"/>
              <a:gd name="connsiteY4" fmla="*/ 416773 h 416773"/>
              <a:gd name="connsiteX5" fmla="*/ 0 w 416774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4" h="416773">
                <a:moveTo>
                  <a:pt x="0" y="416773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4" name="Freeform: Shape 163">
            <a:extLst>
              <a:ext uri="{FF2B5EF4-FFF2-40B4-BE49-F238E27FC236}">
                <a16:creationId xmlns:a16="http://schemas.microsoft.com/office/drawing/2014/main" id="{A88B95D7-9E2E-4BC2-2CB9-230247C940B3}"/>
              </a:ext>
            </a:extLst>
          </p:cNvPr>
          <p:cNvSpPr/>
          <p:nvPr/>
        </p:nvSpPr>
        <p:spPr>
          <a:xfrm>
            <a:off x="8464514" y="34919"/>
            <a:ext cx="416774" cy="416773"/>
          </a:xfrm>
          <a:custGeom>
            <a:avLst/>
            <a:gdLst>
              <a:gd name="connsiteX0" fmla="*/ 0 w 416774"/>
              <a:gd name="connsiteY0" fmla="*/ 416774 h 416773"/>
              <a:gd name="connsiteX1" fmla="*/ 0 w 416774"/>
              <a:gd name="connsiteY1" fmla="*/ 0 h 416773"/>
              <a:gd name="connsiteX2" fmla="*/ 416774 w 416774"/>
              <a:gd name="connsiteY2" fmla="*/ 0 h 416773"/>
              <a:gd name="connsiteX3" fmla="*/ 416774 w 416774"/>
              <a:gd name="connsiteY3" fmla="*/ 416774 h 416773"/>
              <a:gd name="connsiteX4" fmla="*/ 0 w 416774"/>
              <a:gd name="connsiteY4" fmla="*/ 416774 h 416773"/>
              <a:gd name="connsiteX5" fmla="*/ 0 w 416774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4" h="416773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5" name="Freeform: Shape 164">
            <a:extLst>
              <a:ext uri="{FF2B5EF4-FFF2-40B4-BE49-F238E27FC236}">
                <a16:creationId xmlns:a16="http://schemas.microsoft.com/office/drawing/2014/main" id="{0B5460C1-C549-44B5-F824-D68303FD0453}"/>
              </a:ext>
            </a:extLst>
          </p:cNvPr>
          <p:cNvSpPr/>
          <p:nvPr/>
        </p:nvSpPr>
        <p:spPr>
          <a:xfrm>
            <a:off x="8464514" y="8328501"/>
            <a:ext cx="416774" cy="416773"/>
          </a:xfrm>
          <a:custGeom>
            <a:avLst/>
            <a:gdLst>
              <a:gd name="connsiteX0" fmla="*/ 0 w 416774"/>
              <a:gd name="connsiteY0" fmla="*/ 416773 h 416773"/>
              <a:gd name="connsiteX1" fmla="*/ 0 w 416774"/>
              <a:gd name="connsiteY1" fmla="*/ 0 h 416773"/>
              <a:gd name="connsiteX2" fmla="*/ 416774 w 416774"/>
              <a:gd name="connsiteY2" fmla="*/ 0 h 416773"/>
              <a:gd name="connsiteX3" fmla="*/ 416774 w 416774"/>
              <a:gd name="connsiteY3" fmla="*/ 416773 h 416773"/>
              <a:gd name="connsiteX4" fmla="*/ 0 w 416774"/>
              <a:gd name="connsiteY4" fmla="*/ 416773 h 416773"/>
              <a:gd name="connsiteX5" fmla="*/ 0 w 416774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4" h="416773">
                <a:moveTo>
                  <a:pt x="0" y="416773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6" name="Freeform: Shape 165">
            <a:extLst>
              <a:ext uri="{FF2B5EF4-FFF2-40B4-BE49-F238E27FC236}">
                <a16:creationId xmlns:a16="http://schemas.microsoft.com/office/drawing/2014/main" id="{EBDA19C9-E385-B093-C4C9-9F42AB1399A2}"/>
              </a:ext>
            </a:extLst>
          </p:cNvPr>
          <p:cNvSpPr/>
          <p:nvPr/>
        </p:nvSpPr>
        <p:spPr>
          <a:xfrm>
            <a:off x="8759217" y="-1682738"/>
            <a:ext cx="416774" cy="416773"/>
          </a:xfrm>
          <a:custGeom>
            <a:avLst/>
            <a:gdLst>
              <a:gd name="connsiteX0" fmla="*/ 0 w 416774"/>
              <a:gd name="connsiteY0" fmla="*/ 416774 h 416773"/>
              <a:gd name="connsiteX1" fmla="*/ 0 w 416774"/>
              <a:gd name="connsiteY1" fmla="*/ 0 h 416773"/>
              <a:gd name="connsiteX2" fmla="*/ 416774 w 416774"/>
              <a:gd name="connsiteY2" fmla="*/ 0 h 416773"/>
              <a:gd name="connsiteX3" fmla="*/ 416774 w 416774"/>
              <a:gd name="connsiteY3" fmla="*/ 416774 h 416773"/>
              <a:gd name="connsiteX4" fmla="*/ 0 w 416774"/>
              <a:gd name="connsiteY4" fmla="*/ 416774 h 416773"/>
              <a:gd name="connsiteX5" fmla="*/ 0 w 416774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4" h="416773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7" name="Freeform: Shape 166">
            <a:extLst>
              <a:ext uri="{FF2B5EF4-FFF2-40B4-BE49-F238E27FC236}">
                <a16:creationId xmlns:a16="http://schemas.microsoft.com/office/drawing/2014/main" id="{A0216259-2C04-7CA0-0AB6-A3608B7DCCE4}"/>
              </a:ext>
            </a:extLst>
          </p:cNvPr>
          <p:cNvSpPr/>
          <p:nvPr/>
        </p:nvSpPr>
        <p:spPr>
          <a:xfrm>
            <a:off x="8464514" y="7027617"/>
            <a:ext cx="711477" cy="294703"/>
          </a:xfrm>
          <a:custGeom>
            <a:avLst/>
            <a:gdLst>
              <a:gd name="connsiteX0" fmla="*/ 0 w 711477"/>
              <a:gd name="connsiteY0" fmla="*/ 294703 h 294703"/>
              <a:gd name="connsiteX1" fmla="*/ 294703 w 711477"/>
              <a:gd name="connsiteY1" fmla="*/ 0 h 294703"/>
              <a:gd name="connsiteX2" fmla="*/ 711478 w 711477"/>
              <a:gd name="connsiteY2" fmla="*/ 0 h 294703"/>
              <a:gd name="connsiteX3" fmla="*/ 416774 w 711477"/>
              <a:gd name="connsiteY3" fmla="*/ 294703 h 294703"/>
              <a:gd name="connsiteX4" fmla="*/ 0 w 711477"/>
              <a:gd name="connsiteY4" fmla="*/ 294703 h 294703"/>
              <a:gd name="connsiteX5" fmla="*/ 0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0" y="294703"/>
                </a:moveTo>
                <a:lnTo>
                  <a:pt x="294703" y="0"/>
                </a:lnTo>
                <a:lnTo>
                  <a:pt x="711478" y="0"/>
                </a:lnTo>
                <a:lnTo>
                  <a:pt x="416774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8" name="Freeform: Shape 167">
            <a:extLst>
              <a:ext uri="{FF2B5EF4-FFF2-40B4-BE49-F238E27FC236}">
                <a16:creationId xmlns:a16="http://schemas.microsoft.com/office/drawing/2014/main" id="{23139384-34B9-855B-306C-D61E68576A10}"/>
              </a:ext>
            </a:extLst>
          </p:cNvPr>
          <p:cNvSpPr/>
          <p:nvPr/>
        </p:nvSpPr>
        <p:spPr>
          <a:xfrm>
            <a:off x="8464514" y="9456752"/>
            <a:ext cx="711477" cy="294703"/>
          </a:xfrm>
          <a:custGeom>
            <a:avLst/>
            <a:gdLst>
              <a:gd name="connsiteX0" fmla="*/ 0 w 711477"/>
              <a:gd name="connsiteY0" fmla="*/ 294703 h 294703"/>
              <a:gd name="connsiteX1" fmla="*/ 294703 w 711477"/>
              <a:gd name="connsiteY1" fmla="*/ 0 h 294703"/>
              <a:gd name="connsiteX2" fmla="*/ 711478 w 711477"/>
              <a:gd name="connsiteY2" fmla="*/ 0 h 294703"/>
              <a:gd name="connsiteX3" fmla="*/ 416774 w 711477"/>
              <a:gd name="connsiteY3" fmla="*/ 294703 h 294703"/>
              <a:gd name="connsiteX4" fmla="*/ 0 w 711477"/>
              <a:gd name="connsiteY4" fmla="*/ 294703 h 294703"/>
              <a:gd name="connsiteX5" fmla="*/ 0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0" y="294703"/>
                </a:moveTo>
                <a:lnTo>
                  <a:pt x="294703" y="0"/>
                </a:lnTo>
                <a:lnTo>
                  <a:pt x="711478" y="0"/>
                </a:lnTo>
                <a:lnTo>
                  <a:pt x="416774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69" name="Freeform: Shape 168">
            <a:extLst>
              <a:ext uri="{FF2B5EF4-FFF2-40B4-BE49-F238E27FC236}">
                <a16:creationId xmlns:a16="http://schemas.microsoft.com/office/drawing/2014/main" id="{4914A454-B68D-65ED-26E0-0D1B4B7FDEB7}"/>
              </a:ext>
            </a:extLst>
          </p:cNvPr>
          <p:cNvSpPr/>
          <p:nvPr/>
        </p:nvSpPr>
        <p:spPr>
          <a:xfrm>
            <a:off x="8464514" y="4598484"/>
            <a:ext cx="711477" cy="294703"/>
          </a:xfrm>
          <a:custGeom>
            <a:avLst/>
            <a:gdLst>
              <a:gd name="connsiteX0" fmla="*/ 0 w 711477"/>
              <a:gd name="connsiteY0" fmla="*/ 294703 h 294703"/>
              <a:gd name="connsiteX1" fmla="*/ 294703 w 711477"/>
              <a:gd name="connsiteY1" fmla="*/ 0 h 294703"/>
              <a:gd name="connsiteX2" fmla="*/ 711478 w 711477"/>
              <a:gd name="connsiteY2" fmla="*/ 0 h 294703"/>
              <a:gd name="connsiteX3" fmla="*/ 416774 w 711477"/>
              <a:gd name="connsiteY3" fmla="*/ 294703 h 294703"/>
              <a:gd name="connsiteX4" fmla="*/ 0 w 711477"/>
              <a:gd name="connsiteY4" fmla="*/ 294703 h 294703"/>
              <a:gd name="connsiteX5" fmla="*/ 0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0" y="294703"/>
                </a:moveTo>
                <a:lnTo>
                  <a:pt x="294703" y="0"/>
                </a:lnTo>
                <a:lnTo>
                  <a:pt x="711478" y="0"/>
                </a:lnTo>
                <a:lnTo>
                  <a:pt x="416774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0" name="Freeform: Shape 169">
            <a:extLst>
              <a:ext uri="{FF2B5EF4-FFF2-40B4-BE49-F238E27FC236}">
                <a16:creationId xmlns:a16="http://schemas.microsoft.com/office/drawing/2014/main" id="{92F2FCA0-E93F-C878-E56F-7764A86C3438}"/>
              </a:ext>
            </a:extLst>
          </p:cNvPr>
          <p:cNvSpPr/>
          <p:nvPr/>
        </p:nvSpPr>
        <p:spPr>
          <a:xfrm>
            <a:off x="8464514" y="2169349"/>
            <a:ext cx="711477" cy="294703"/>
          </a:xfrm>
          <a:custGeom>
            <a:avLst/>
            <a:gdLst>
              <a:gd name="connsiteX0" fmla="*/ 0 w 711477"/>
              <a:gd name="connsiteY0" fmla="*/ 294704 h 294703"/>
              <a:gd name="connsiteX1" fmla="*/ 294703 w 711477"/>
              <a:gd name="connsiteY1" fmla="*/ 0 h 294703"/>
              <a:gd name="connsiteX2" fmla="*/ 711478 w 711477"/>
              <a:gd name="connsiteY2" fmla="*/ 0 h 294703"/>
              <a:gd name="connsiteX3" fmla="*/ 416774 w 711477"/>
              <a:gd name="connsiteY3" fmla="*/ 294704 h 294703"/>
              <a:gd name="connsiteX4" fmla="*/ 0 w 711477"/>
              <a:gd name="connsiteY4" fmla="*/ 294704 h 294703"/>
              <a:gd name="connsiteX5" fmla="*/ 0 w 711477"/>
              <a:gd name="connsiteY5" fmla="*/ 294704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0" y="294704"/>
                </a:moveTo>
                <a:lnTo>
                  <a:pt x="294703" y="0"/>
                </a:lnTo>
                <a:lnTo>
                  <a:pt x="711478" y="0"/>
                </a:lnTo>
                <a:lnTo>
                  <a:pt x="416774" y="294704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1" name="Freeform: Shape 170">
            <a:extLst>
              <a:ext uri="{FF2B5EF4-FFF2-40B4-BE49-F238E27FC236}">
                <a16:creationId xmlns:a16="http://schemas.microsoft.com/office/drawing/2014/main" id="{8CBF52A8-1D28-E0C1-2AFF-E7CA0B454801}"/>
              </a:ext>
            </a:extLst>
          </p:cNvPr>
          <p:cNvSpPr/>
          <p:nvPr/>
        </p:nvSpPr>
        <p:spPr>
          <a:xfrm>
            <a:off x="8464514" y="-259784"/>
            <a:ext cx="711477" cy="294703"/>
          </a:xfrm>
          <a:custGeom>
            <a:avLst/>
            <a:gdLst>
              <a:gd name="connsiteX0" fmla="*/ 0 w 711477"/>
              <a:gd name="connsiteY0" fmla="*/ 294703 h 294703"/>
              <a:gd name="connsiteX1" fmla="*/ 294703 w 711477"/>
              <a:gd name="connsiteY1" fmla="*/ 0 h 294703"/>
              <a:gd name="connsiteX2" fmla="*/ 711478 w 711477"/>
              <a:gd name="connsiteY2" fmla="*/ 0 h 294703"/>
              <a:gd name="connsiteX3" fmla="*/ 416774 w 711477"/>
              <a:gd name="connsiteY3" fmla="*/ 294703 h 294703"/>
              <a:gd name="connsiteX4" fmla="*/ 0 w 711477"/>
              <a:gd name="connsiteY4" fmla="*/ 294703 h 294703"/>
              <a:gd name="connsiteX5" fmla="*/ 0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0" y="294703"/>
                </a:moveTo>
                <a:lnTo>
                  <a:pt x="294703" y="0"/>
                </a:lnTo>
                <a:lnTo>
                  <a:pt x="711478" y="0"/>
                </a:lnTo>
                <a:lnTo>
                  <a:pt x="416774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2" name="Freeform: Shape 171">
            <a:extLst>
              <a:ext uri="{FF2B5EF4-FFF2-40B4-BE49-F238E27FC236}">
                <a16:creationId xmlns:a16="http://schemas.microsoft.com/office/drawing/2014/main" id="{33754FC7-5E68-D4A5-5A14-4013D1F9CFB9}"/>
              </a:ext>
            </a:extLst>
          </p:cNvPr>
          <p:cNvSpPr/>
          <p:nvPr/>
        </p:nvSpPr>
        <p:spPr>
          <a:xfrm>
            <a:off x="170931" y="6316141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4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4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3" name="Freeform: Shape 172">
            <a:extLst>
              <a:ext uri="{FF2B5EF4-FFF2-40B4-BE49-F238E27FC236}">
                <a16:creationId xmlns:a16="http://schemas.microsoft.com/office/drawing/2014/main" id="{BFAFFFA8-F427-EAE3-490A-557562B0EADF}"/>
              </a:ext>
            </a:extLst>
          </p:cNvPr>
          <p:cNvSpPr/>
          <p:nvPr/>
        </p:nvSpPr>
        <p:spPr>
          <a:xfrm>
            <a:off x="170931" y="4303780"/>
            <a:ext cx="711476" cy="294703"/>
          </a:xfrm>
          <a:custGeom>
            <a:avLst/>
            <a:gdLst>
              <a:gd name="connsiteX0" fmla="*/ 294703 w 711476"/>
              <a:gd name="connsiteY0" fmla="*/ 294704 h 294703"/>
              <a:gd name="connsiteX1" fmla="*/ 0 w 711476"/>
              <a:gd name="connsiteY1" fmla="*/ 0 h 294703"/>
              <a:gd name="connsiteX2" fmla="*/ 416774 w 711476"/>
              <a:gd name="connsiteY2" fmla="*/ 0 h 294703"/>
              <a:gd name="connsiteX3" fmla="*/ 711477 w 711476"/>
              <a:gd name="connsiteY3" fmla="*/ 294704 h 294703"/>
              <a:gd name="connsiteX4" fmla="*/ 294703 w 711476"/>
              <a:gd name="connsiteY4" fmla="*/ 294704 h 294703"/>
              <a:gd name="connsiteX5" fmla="*/ 294703 w 711476"/>
              <a:gd name="connsiteY5" fmla="*/ 294704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4"/>
                </a:moveTo>
                <a:lnTo>
                  <a:pt x="0" y="0"/>
                </a:lnTo>
                <a:lnTo>
                  <a:pt x="416774" y="0"/>
                </a:lnTo>
                <a:lnTo>
                  <a:pt x="711477" y="294704"/>
                </a:lnTo>
                <a:lnTo>
                  <a:pt x="294703" y="294704"/>
                </a:lnTo>
                <a:lnTo>
                  <a:pt x="294703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4" name="Freeform: Shape 173">
            <a:extLst>
              <a:ext uri="{FF2B5EF4-FFF2-40B4-BE49-F238E27FC236}">
                <a16:creationId xmlns:a16="http://schemas.microsoft.com/office/drawing/2014/main" id="{22E0FD03-CE30-9CA9-DCFF-0969C1BA25F7}"/>
              </a:ext>
            </a:extLst>
          </p:cNvPr>
          <p:cNvSpPr/>
          <p:nvPr/>
        </p:nvSpPr>
        <p:spPr>
          <a:xfrm>
            <a:off x="170931" y="1874646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4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4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5" name="Freeform: Shape 174">
            <a:extLst>
              <a:ext uri="{FF2B5EF4-FFF2-40B4-BE49-F238E27FC236}">
                <a16:creationId xmlns:a16="http://schemas.microsoft.com/office/drawing/2014/main" id="{E570376F-7180-EBCC-2BD1-70A061B7BC5C}"/>
              </a:ext>
            </a:extLst>
          </p:cNvPr>
          <p:cNvSpPr/>
          <p:nvPr/>
        </p:nvSpPr>
        <p:spPr>
          <a:xfrm>
            <a:off x="170931" y="-554487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4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4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6" name="Freeform: Shape 175">
            <a:extLst>
              <a:ext uri="{FF2B5EF4-FFF2-40B4-BE49-F238E27FC236}">
                <a16:creationId xmlns:a16="http://schemas.microsoft.com/office/drawing/2014/main" id="{3E883B2D-A860-A178-23FB-AD148A08E14B}"/>
              </a:ext>
            </a:extLst>
          </p:cNvPr>
          <p:cNvSpPr/>
          <p:nvPr/>
        </p:nvSpPr>
        <p:spPr>
          <a:xfrm>
            <a:off x="170931" y="3887007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7" name="Freeform: Shape 176">
            <a:extLst>
              <a:ext uri="{FF2B5EF4-FFF2-40B4-BE49-F238E27FC236}">
                <a16:creationId xmlns:a16="http://schemas.microsoft.com/office/drawing/2014/main" id="{20A7FAA2-AC5E-C113-4988-CE4181457CCE}"/>
              </a:ext>
            </a:extLst>
          </p:cNvPr>
          <p:cNvSpPr/>
          <p:nvPr/>
        </p:nvSpPr>
        <p:spPr>
          <a:xfrm>
            <a:off x="170931" y="2464053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8" name="Freeform: Shape 177">
            <a:extLst>
              <a:ext uri="{FF2B5EF4-FFF2-40B4-BE49-F238E27FC236}">
                <a16:creationId xmlns:a16="http://schemas.microsoft.com/office/drawing/2014/main" id="{D7836563-82A0-C2A2-2301-D97B05360F9C}"/>
              </a:ext>
            </a:extLst>
          </p:cNvPr>
          <p:cNvSpPr/>
          <p:nvPr/>
        </p:nvSpPr>
        <p:spPr>
          <a:xfrm>
            <a:off x="170931" y="5899367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79" name="Freeform: Shape 178">
            <a:extLst>
              <a:ext uri="{FF2B5EF4-FFF2-40B4-BE49-F238E27FC236}">
                <a16:creationId xmlns:a16="http://schemas.microsoft.com/office/drawing/2014/main" id="{4AF1F228-7576-BD8C-A8FA-3DF9E8F1ADB0}"/>
              </a:ext>
            </a:extLst>
          </p:cNvPr>
          <p:cNvSpPr/>
          <p:nvPr/>
        </p:nvSpPr>
        <p:spPr>
          <a:xfrm>
            <a:off x="465635" y="746395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0" name="Freeform: Shape 179">
            <a:extLst>
              <a:ext uri="{FF2B5EF4-FFF2-40B4-BE49-F238E27FC236}">
                <a16:creationId xmlns:a16="http://schemas.microsoft.com/office/drawing/2014/main" id="{1285DE0A-DF5A-A9ED-BB8E-DD331DCB0357}"/>
              </a:ext>
            </a:extLst>
          </p:cNvPr>
          <p:cNvSpPr/>
          <p:nvPr/>
        </p:nvSpPr>
        <p:spPr>
          <a:xfrm>
            <a:off x="170931" y="7322321"/>
            <a:ext cx="416773" cy="416774"/>
          </a:xfrm>
          <a:custGeom>
            <a:avLst/>
            <a:gdLst>
              <a:gd name="connsiteX0" fmla="*/ 0 w 416773"/>
              <a:gd name="connsiteY0" fmla="*/ 416774 h 416774"/>
              <a:gd name="connsiteX1" fmla="*/ 0 w 416773"/>
              <a:gd name="connsiteY1" fmla="*/ 0 h 416774"/>
              <a:gd name="connsiteX2" fmla="*/ 416774 w 416773"/>
              <a:gd name="connsiteY2" fmla="*/ 0 h 416774"/>
              <a:gd name="connsiteX3" fmla="*/ 416774 w 416773"/>
              <a:gd name="connsiteY3" fmla="*/ 416774 h 416774"/>
              <a:gd name="connsiteX4" fmla="*/ 0 w 416773"/>
              <a:gd name="connsiteY4" fmla="*/ 416774 h 416774"/>
              <a:gd name="connsiteX5" fmla="*/ 0 w 416773"/>
              <a:gd name="connsiteY5" fmla="*/ 416774 h 416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4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1" name="Freeform: Shape 180">
            <a:extLst>
              <a:ext uri="{FF2B5EF4-FFF2-40B4-BE49-F238E27FC236}">
                <a16:creationId xmlns:a16="http://schemas.microsoft.com/office/drawing/2014/main" id="{CF47D245-3BF9-50C8-963F-9E490FEC9BAD}"/>
              </a:ext>
            </a:extLst>
          </p:cNvPr>
          <p:cNvSpPr/>
          <p:nvPr/>
        </p:nvSpPr>
        <p:spPr>
          <a:xfrm>
            <a:off x="170931" y="-971261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2" name="Freeform: Shape 181">
            <a:extLst>
              <a:ext uri="{FF2B5EF4-FFF2-40B4-BE49-F238E27FC236}">
                <a16:creationId xmlns:a16="http://schemas.microsoft.com/office/drawing/2014/main" id="{35DAE8C0-4799-1986-52D5-1D1D58786413}"/>
              </a:ext>
            </a:extLst>
          </p:cNvPr>
          <p:cNvSpPr/>
          <p:nvPr/>
        </p:nvSpPr>
        <p:spPr>
          <a:xfrm>
            <a:off x="170931" y="-259784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4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4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3" name="Freeform: Shape 182">
            <a:extLst>
              <a:ext uri="{FF2B5EF4-FFF2-40B4-BE49-F238E27FC236}">
                <a16:creationId xmlns:a16="http://schemas.microsoft.com/office/drawing/2014/main" id="{8DA23A27-281D-EF70-2A65-E32D211AEB32}"/>
              </a:ext>
            </a:extLst>
          </p:cNvPr>
          <p:cNvSpPr/>
          <p:nvPr/>
        </p:nvSpPr>
        <p:spPr>
          <a:xfrm>
            <a:off x="170931" y="2169349"/>
            <a:ext cx="711476" cy="294703"/>
          </a:xfrm>
          <a:custGeom>
            <a:avLst/>
            <a:gdLst>
              <a:gd name="connsiteX0" fmla="*/ 0 w 711476"/>
              <a:gd name="connsiteY0" fmla="*/ 294704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4 w 711476"/>
              <a:gd name="connsiteY3" fmla="*/ 294704 h 294703"/>
              <a:gd name="connsiteX4" fmla="*/ 0 w 711476"/>
              <a:gd name="connsiteY4" fmla="*/ 294704 h 294703"/>
              <a:gd name="connsiteX5" fmla="*/ 0 w 711476"/>
              <a:gd name="connsiteY5" fmla="*/ 294704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4"/>
                </a:moveTo>
                <a:lnTo>
                  <a:pt x="294703" y="0"/>
                </a:lnTo>
                <a:lnTo>
                  <a:pt x="711477" y="0"/>
                </a:lnTo>
                <a:lnTo>
                  <a:pt x="416774" y="294704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4" name="Freeform: Shape 183">
            <a:extLst>
              <a:ext uri="{FF2B5EF4-FFF2-40B4-BE49-F238E27FC236}">
                <a16:creationId xmlns:a16="http://schemas.microsoft.com/office/drawing/2014/main" id="{5F249175-6B1E-D70B-3396-A3CB3CC35A63}"/>
              </a:ext>
            </a:extLst>
          </p:cNvPr>
          <p:cNvSpPr/>
          <p:nvPr/>
        </p:nvSpPr>
        <p:spPr>
          <a:xfrm>
            <a:off x="170931" y="4598484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4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4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5" name="Freeform: Shape 184">
            <a:extLst>
              <a:ext uri="{FF2B5EF4-FFF2-40B4-BE49-F238E27FC236}">
                <a16:creationId xmlns:a16="http://schemas.microsoft.com/office/drawing/2014/main" id="{97F403B5-67CB-BC82-E5AA-A052386A1C58}"/>
              </a:ext>
            </a:extLst>
          </p:cNvPr>
          <p:cNvSpPr/>
          <p:nvPr/>
        </p:nvSpPr>
        <p:spPr>
          <a:xfrm>
            <a:off x="170931" y="7027617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4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4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6" name="Freeform: Shape 185">
            <a:extLst>
              <a:ext uri="{FF2B5EF4-FFF2-40B4-BE49-F238E27FC236}">
                <a16:creationId xmlns:a16="http://schemas.microsoft.com/office/drawing/2014/main" id="{38CCE8A7-23AD-3EF9-6061-C2F9C8F1250C}"/>
              </a:ext>
            </a:extLst>
          </p:cNvPr>
          <p:cNvSpPr/>
          <p:nvPr/>
        </p:nvSpPr>
        <p:spPr>
          <a:xfrm>
            <a:off x="170931" y="7739095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4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4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7" name="Freeform: Shape 186">
            <a:extLst>
              <a:ext uri="{FF2B5EF4-FFF2-40B4-BE49-F238E27FC236}">
                <a16:creationId xmlns:a16="http://schemas.microsoft.com/office/drawing/2014/main" id="{8C77A2EF-98EC-E2B4-9ED7-8FF194F572A9}"/>
              </a:ext>
            </a:extLst>
          </p:cNvPr>
          <p:cNvSpPr/>
          <p:nvPr/>
        </p:nvSpPr>
        <p:spPr>
          <a:xfrm>
            <a:off x="170931" y="5309960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4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4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8" name="Freeform: Shape 187">
            <a:extLst>
              <a:ext uri="{FF2B5EF4-FFF2-40B4-BE49-F238E27FC236}">
                <a16:creationId xmlns:a16="http://schemas.microsoft.com/office/drawing/2014/main" id="{EAF7DFB0-0CEF-1933-473C-A3490F349F30}"/>
              </a:ext>
            </a:extLst>
          </p:cNvPr>
          <p:cNvSpPr/>
          <p:nvPr/>
        </p:nvSpPr>
        <p:spPr>
          <a:xfrm>
            <a:off x="170931" y="2880826"/>
            <a:ext cx="711476" cy="294703"/>
          </a:xfrm>
          <a:custGeom>
            <a:avLst/>
            <a:gdLst>
              <a:gd name="connsiteX0" fmla="*/ 294703 w 711476"/>
              <a:gd name="connsiteY0" fmla="*/ 294704 h 294703"/>
              <a:gd name="connsiteX1" fmla="*/ 0 w 711476"/>
              <a:gd name="connsiteY1" fmla="*/ 0 h 294703"/>
              <a:gd name="connsiteX2" fmla="*/ 416774 w 711476"/>
              <a:gd name="connsiteY2" fmla="*/ 0 h 294703"/>
              <a:gd name="connsiteX3" fmla="*/ 711477 w 711476"/>
              <a:gd name="connsiteY3" fmla="*/ 294704 h 294703"/>
              <a:gd name="connsiteX4" fmla="*/ 294703 w 711476"/>
              <a:gd name="connsiteY4" fmla="*/ 294704 h 294703"/>
              <a:gd name="connsiteX5" fmla="*/ 294703 w 711476"/>
              <a:gd name="connsiteY5" fmla="*/ 294704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4"/>
                </a:moveTo>
                <a:lnTo>
                  <a:pt x="0" y="0"/>
                </a:lnTo>
                <a:lnTo>
                  <a:pt x="416774" y="0"/>
                </a:lnTo>
                <a:lnTo>
                  <a:pt x="711477" y="294704"/>
                </a:lnTo>
                <a:lnTo>
                  <a:pt x="294703" y="294704"/>
                </a:lnTo>
                <a:lnTo>
                  <a:pt x="294703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89" name="Freeform: Shape 188">
            <a:extLst>
              <a:ext uri="{FF2B5EF4-FFF2-40B4-BE49-F238E27FC236}">
                <a16:creationId xmlns:a16="http://schemas.microsoft.com/office/drawing/2014/main" id="{24531A48-81F3-B2B8-B4DB-3DEB5A01DE92}"/>
              </a:ext>
            </a:extLst>
          </p:cNvPr>
          <p:cNvSpPr/>
          <p:nvPr/>
        </p:nvSpPr>
        <p:spPr>
          <a:xfrm>
            <a:off x="170931" y="451692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4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4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0" name="Freeform: Shape 189">
            <a:extLst>
              <a:ext uri="{FF2B5EF4-FFF2-40B4-BE49-F238E27FC236}">
                <a16:creationId xmlns:a16="http://schemas.microsoft.com/office/drawing/2014/main" id="{02CD66EB-062C-88BB-02F7-67729981FA2D}"/>
              </a:ext>
            </a:extLst>
          </p:cNvPr>
          <p:cNvSpPr/>
          <p:nvPr/>
        </p:nvSpPr>
        <p:spPr>
          <a:xfrm>
            <a:off x="170931" y="3470233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1" name="Freeform: Shape 190">
            <a:extLst>
              <a:ext uri="{FF2B5EF4-FFF2-40B4-BE49-F238E27FC236}">
                <a16:creationId xmlns:a16="http://schemas.microsoft.com/office/drawing/2014/main" id="{A73FBD82-BBA7-A834-4562-FA5B8BCF89F5}"/>
              </a:ext>
            </a:extLst>
          </p:cNvPr>
          <p:cNvSpPr/>
          <p:nvPr/>
        </p:nvSpPr>
        <p:spPr>
          <a:xfrm>
            <a:off x="170931" y="4893187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2" name="Freeform: Shape 191">
            <a:extLst>
              <a:ext uri="{FF2B5EF4-FFF2-40B4-BE49-F238E27FC236}">
                <a16:creationId xmlns:a16="http://schemas.microsoft.com/office/drawing/2014/main" id="{1D8A4CA2-98F7-2C64-508D-24D4B3842D9C}"/>
              </a:ext>
            </a:extLst>
          </p:cNvPr>
          <p:cNvSpPr/>
          <p:nvPr/>
        </p:nvSpPr>
        <p:spPr>
          <a:xfrm>
            <a:off x="170931" y="1457872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3" name="Freeform: Shape 192">
            <a:extLst>
              <a:ext uri="{FF2B5EF4-FFF2-40B4-BE49-F238E27FC236}">
                <a16:creationId xmlns:a16="http://schemas.microsoft.com/office/drawing/2014/main" id="{C0C3ABE8-5963-55AB-7226-DA4D7B2EC8B8}"/>
              </a:ext>
            </a:extLst>
          </p:cNvPr>
          <p:cNvSpPr/>
          <p:nvPr/>
        </p:nvSpPr>
        <p:spPr>
          <a:xfrm>
            <a:off x="465635" y="6610844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4" name="Freeform: Shape 193">
            <a:extLst>
              <a:ext uri="{FF2B5EF4-FFF2-40B4-BE49-F238E27FC236}">
                <a16:creationId xmlns:a16="http://schemas.microsoft.com/office/drawing/2014/main" id="{762D2502-633C-C79B-B166-7F3F560F20C8}"/>
              </a:ext>
            </a:extLst>
          </p:cNvPr>
          <p:cNvSpPr/>
          <p:nvPr/>
        </p:nvSpPr>
        <p:spPr>
          <a:xfrm>
            <a:off x="170931" y="34919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5" name="Freeform: Shape 194">
            <a:extLst>
              <a:ext uri="{FF2B5EF4-FFF2-40B4-BE49-F238E27FC236}">
                <a16:creationId xmlns:a16="http://schemas.microsoft.com/office/drawing/2014/main" id="{B0D14B45-F1A5-0B65-21B2-C4A6A4B8A7EF}"/>
              </a:ext>
            </a:extLst>
          </p:cNvPr>
          <p:cNvSpPr/>
          <p:nvPr/>
        </p:nvSpPr>
        <p:spPr>
          <a:xfrm>
            <a:off x="170931" y="8328501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6" name="Freeform: Shape 195">
            <a:extLst>
              <a:ext uri="{FF2B5EF4-FFF2-40B4-BE49-F238E27FC236}">
                <a16:creationId xmlns:a16="http://schemas.microsoft.com/office/drawing/2014/main" id="{BD9F684B-FB10-BAA4-0688-3BC523DDF71A}"/>
              </a:ext>
            </a:extLst>
          </p:cNvPr>
          <p:cNvSpPr/>
          <p:nvPr/>
        </p:nvSpPr>
        <p:spPr>
          <a:xfrm>
            <a:off x="170931" y="1163169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4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4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7" name="Freeform: Shape 196">
            <a:extLst>
              <a:ext uri="{FF2B5EF4-FFF2-40B4-BE49-F238E27FC236}">
                <a16:creationId xmlns:a16="http://schemas.microsoft.com/office/drawing/2014/main" id="{F8577D2A-55BA-CC2C-1056-5527B0C04493}"/>
              </a:ext>
            </a:extLst>
          </p:cNvPr>
          <p:cNvSpPr/>
          <p:nvPr/>
        </p:nvSpPr>
        <p:spPr>
          <a:xfrm>
            <a:off x="170931" y="3175530"/>
            <a:ext cx="711476" cy="294703"/>
          </a:xfrm>
          <a:custGeom>
            <a:avLst/>
            <a:gdLst>
              <a:gd name="connsiteX0" fmla="*/ 0 w 711476"/>
              <a:gd name="connsiteY0" fmla="*/ 294704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4 w 711476"/>
              <a:gd name="connsiteY3" fmla="*/ 294704 h 294703"/>
              <a:gd name="connsiteX4" fmla="*/ 0 w 711476"/>
              <a:gd name="connsiteY4" fmla="*/ 294704 h 294703"/>
              <a:gd name="connsiteX5" fmla="*/ 0 w 711476"/>
              <a:gd name="connsiteY5" fmla="*/ 294704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4"/>
                </a:moveTo>
                <a:lnTo>
                  <a:pt x="294703" y="0"/>
                </a:lnTo>
                <a:lnTo>
                  <a:pt x="711477" y="0"/>
                </a:lnTo>
                <a:lnTo>
                  <a:pt x="416774" y="294704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8" name="Freeform: Shape 197">
            <a:extLst>
              <a:ext uri="{FF2B5EF4-FFF2-40B4-BE49-F238E27FC236}">
                <a16:creationId xmlns:a16="http://schemas.microsoft.com/office/drawing/2014/main" id="{880270C2-43A1-5BDA-72FA-A882C0ABD810}"/>
              </a:ext>
            </a:extLst>
          </p:cNvPr>
          <p:cNvSpPr/>
          <p:nvPr/>
        </p:nvSpPr>
        <p:spPr>
          <a:xfrm>
            <a:off x="170931" y="5604664"/>
            <a:ext cx="711476" cy="294703"/>
          </a:xfrm>
          <a:custGeom>
            <a:avLst/>
            <a:gdLst>
              <a:gd name="connsiteX0" fmla="*/ 0 w 711476"/>
              <a:gd name="connsiteY0" fmla="*/ 294704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4 w 711476"/>
              <a:gd name="connsiteY3" fmla="*/ 294704 h 294703"/>
              <a:gd name="connsiteX4" fmla="*/ 0 w 711476"/>
              <a:gd name="connsiteY4" fmla="*/ 294704 h 294703"/>
              <a:gd name="connsiteX5" fmla="*/ 0 w 711476"/>
              <a:gd name="connsiteY5" fmla="*/ 294704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4"/>
                </a:moveTo>
                <a:lnTo>
                  <a:pt x="294703" y="0"/>
                </a:lnTo>
                <a:lnTo>
                  <a:pt x="711477" y="0"/>
                </a:lnTo>
                <a:lnTo>
                  <a:pt x="416774" y="294704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99" name="Freeform: Shape 198">
            <a:extLst>
              <a:ext uri="{FF2B5EF4-FFF2-40B4-BE49-F238E27FC236}">
                <a16:creationId xmlns:a16="http://schemas.microsoft.com/office/drawing/2014/main" id="{BA1F5A9B-15FA-70F9-85EF-B64441AD2228}"/>
              </a:ext>
            </a:extLst>
          </p:cNvPr>
          <p:cNvSpPr/>
          <p:nvPr/>
        </p:nvSpPr>
        <p:spPr>
          <a:xfrm>
            <a:off x="170931" y="8033798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4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4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0" name="Freeform: Shape 199">
            <a:extLst>
              <a:ext uri="{FF2B5EF4-FFF2-40B4-BE49-F238E27FC236}">
                <a16:creationId xmlns:a16="http://schemas.microsoft.com/office/drawing/2014/main" id="{227B8D37-7C8B-0F4B-CAF5-1C9960978F37}"/>
              </a:ext>
            </a:extLst>
          </p:cNvPr>
          <p:cNvSpPr/>
          <p:nvPr/>
        </p:nvSpPr>
        <p:spPr>
          <a:xfrm>
            <a:off x="10182171" y="1163169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3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1" name="Freeform: Shape 200">
            <a:extLst>
              <a:ext uri="{FF2B5EF4-FFF2-40B4-BE49-F238E27FC236}">
                <a16:creationId xmlns:a16="http://schemas.microsoft.com/office/drawing/2014/main" id="{D9F39731-7EE9-3C1B-7845-E9B79CBE76B4}"/>
              </a:ext>
            </a:extLst>
          </p:cNvPr>
          <p:cNvSpPr/>
          <p:nvPr/>
        </p:nvSpPr>
        <p:spPr>
          <a:xfrm>
            <a:off x="10182171" y="3592303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3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2" name="Freeform: Shape 201">
            <a:extLst>
              <a:ext uri="{FF2B5EF4-FFF2-40B4-BE49-F238E27FC236}">
                <a16:creationId xmlns:a16="http://schemas.microsoft.com/office/drawing/2014/main" id="{5BAD62E3-1223-4D84-0BD8-CAFD6A994753}"/>
              </a:ext>
            </a:extLst>
          </p:cNvPr>
          <p:cNvSpPr/>
          <p:nvPr/>
        </p:nvSpPr>
        <p:spPr>
          <a:xfrm>
            <a:off x="10182171" y="6021437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3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3" name="Freeform: Shape 202">
            <a:extLst>
              <a:ext uri="{FF2B5EF4-FFF2-40B4-BE49-F238E27FC236}">
                <a16:creationId xmlns:a16="http://schemas.microsoft.com/office/drawing/2014/main" id="{87AFAF15-131B-2517-5D88-3BBB1E022650}"/>
              </a:ext>
            </a:extLst>
          </p:cNvPr>
          <p:cNvSpPr/>
          <p:nvPr/>
        </p:nvSpPr>
        <p:spPr>
          <a:xfrm>
            <a:off x="10182171" y="4181710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4" name="Freeform: Shape 203">
            <a:extLst>
              <a:ext uri="{FF2B5EF4-FFF2-40B4-BE49-F238E27FC236}">
                <a16:creationId xmlns:a16="http://schemas.microsoft.com/office/drawing/2014/main" id="{AEAB924A-CD42-D9BE-7C0F-08E42A1CA4F5}"/>
              </a:ext>
            </a:extLst>
          </p:cNvPr>
          <p:cNvSpPr/>
          <p:nvPr/>
        </p:nvSpPr>
        <p:spPr>
          <a:xfrm>
            <a:off x="10182171" y="2169349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5" name="Freeform: Shape 204">
            <a:extLst>
              <a:ext uri="{FF2B5EF4-FFF2-40B4-BE49-F238E27FC236}">
                <a16:creationId xmlns:a16="http://schemas.microsoft.com/office/drawing/2014/main" id="{EF405AC2-1B69-CAA2-3EED-C440A72B553C}"/>
              </a:ext>
            </a:extLst>
          </p:cNvPr>
          <p:cNvSpPr/>
          <p:nvPr/>
        </p:nvSpPr>
        <p:spPr>
          <a:xfrm>
            <a:off x="10182171" y="5604664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6" name="Freeform: Shape 205">
            <a:extLst>
              <a:ext uri="{FF2B5EF4-FFF2-40B4-BE49-F238E27FC236}">
                <a16:creationId xmlns:a16="http://schemas.microsoft.com/office/drawing/2014/main" id="{77DD80AF-7844-DC8C-44CE-FF5D18B27726}"/>
              </a:ext>
            </a:extLst>
          </p:cNvPr>
          <p:cNvSpPr/>
          <p:nvPr/>
        </p:nvSpPr>
        <p:spPr>
          <a:xfrm>
            <a:off x="10182171" y="746395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7" name="Freeform: Shape 206">
            <a:extLst>
              <a:ext uri="{FF2B5EF4-FFF2-40B4-BE49-F238E27FC236}">
                <a16:creationId xmlns:a16="http://schemas.microsoft.com/office/drawing/2014/main" id="{D5DF7314-FA92-E1B0-4FB2-16F0960B9A53}"/>
              </a:ext>
            </a:extLst>
          </p:cNvPr>
          <p:cNvSpPr/>
          <p:nvPr/>
        </p:nvSpPr>
        <p:spPr>
          <a:xfrm>
            <a:off x="10182171" y="7617024"/>
            <a:ext cx="416773" cy="416774"/>
          </a:xfrm>
          <a:custGeom>
            <a:avLst/>
            <a:gdLst>
              <a:gd name="connsiteX0" fmla="*/ 0 w 416773"/>
              <a:gd name="connsiteY0" fmla="*/ 416774 h 416774"/>
              <a:gd name="connsiteX1" fmla="*/ 0 w 416773"/>
              <a:gd name="connsiteY1" fmla="*/ 0 h 416774"/>
              <a:gd name="connsiteX2" fmla="*/ 416773 w 416773"/>
              <a:gd name="connsiteY2" fmla="*/ 0 h 416774"/>
              <a:gd name="connsiteX3" fmla="*/ 416773 w 416773"/>
              <a:gd name="connsiteY3" fmla="*/ 416774 h 416774"/>
              <a:gd name="connsiteX4" fmla="*/ 0 w 416773"/>
              <a:gd name="connsiteY4" fmla="*/ 416774 h 416774"/>
              <a:gd name="connsiteX5" fmla="*/ 0 w 416773"/>
              <a:gd name="connsiteY5" fmla="*/ 416774 h 416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4">
                <a:moveTo>
                  <a:pt x="0" y="416774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8" name="Freeform: Shape 207">
            <a:extLst>
              <a:ext uri="{FF2B5EF4-FFF2-40B4-BE49-F238E27FC236}">
                <a16:creationId xmlns:a16="http://schemas.microsoft.com/office/drawing/2014/main" id="{2251E293-F7FC-F146-6011-BFBEF6CDB352}"/>
              </a:ext>
            </a:extLst>
          </p:cNvPr>
          <p:cNvSpPr/>
          <p:nvPr/>
        </p:nvSpPr>
        <p:spPr>
          <a:xfrm>
            <a:off x="10182171" y="7322321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3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09" name="Freeform: Shape 208">
            <a:extLst>
              <a:ext uri="{FF2B5EF4-FFF2-40B4-BE49-F238E27FC236}">
                <a16:creationId xmlns:a16="http://schemas.microsoft.com/office/drawing/2014/main" id="{04EE4011-D161-1406-DF71-8FC094EA46C3}"/>
              </a:ext>
            </a:extLst>
          </p:cNvPr>
          <p:cNvSpPr/>
          <p:nvPr/>
        </p:nvSpPr>
        <p:spPr>
          <a:xfrm>
            <a:off x="10182171" y="4893187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3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0" name="Freeform: Shape 209">
            <a:extLst>
              <a:ext uri="{FF2B5EF4-FFF2-40B4-BE49-F238E27FC236}">
                <a16:creationId xmlns:a16="http://schemas.microsoft.com/office/drawing/2014/main" id="{12E1E3B1-0129-1A49-46D9-1E98FBC86004}"/>
              </a:ext>
            </a:extLst>
          </p:cNvPr>
          <p:cNvSpPr/>
          <p:nvPr/>
        </p:nvSpPr>
        <p:spPr>
          <a:xfrm>
            <a:off x="10182171" y="2880826"/>
            <a:ext cx="711476" cy="294703"/>
          </a:xfrm>
          <a:custGeom>
            <a:avLst/>
            <a:gdLst>
              <a:gd name="connsiteX0" fmla="*/ 0 w 711476"/>
              <a:gd name="connsiteY0" fmla="*/ 294704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3 w 711476"/>
              <a:gd name="connsiteY3" fmla="*/ 294704 h 294703"/>
              <a:gd name="connsiteX4" fmla="*/ 0 w 711476"/>
              <a:gd name="connsiteY4" fmla="*/ 294704 h 294703"/>
              <a:gd name="connsiteX5" fmla="*/ 0 w 711476"/>
              <a:gd name="connsiteY5" fmla="*/ 294704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4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4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1" name="Freeform: Shape 210">
            <a:extLst>
              <a:ext uri="{FF2B5EF4-FFF2-40B4-BE49-F238E27FC236}">
                <a16:creationId xmlns:a16="http://schemas.microsoft.com/office/drawing/2014/main" id="{4AA4D790-FD12-8626-974D-3BD1D54E5D29}"/>
              </a:ext>
            </a:extLst>
          </p:cNvPr>
          <p:cNvSpPr/>
          <p:nvPr/>
        </p:nvSpPr>
        <p:spPr>
          <a:xfrm>
            <a:off x="10182171" y="451692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3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2" name="Freeform: Shape 211">
            <a:extLst>
              <a:ext uri="{FF2B5EF4-FFF2-40B4-BE49-F238E27FC236}">
                <a16:creationId xmlns:a16="http://schemas.microsoft.com/office/drawing/2014/main" id="{C9D8445F-DE44-D52A-D984-33AE8C9FCF1C}"/>
              </a:ext>
            </a:extLst>
          </p:cNvPr>
          <p:cNvSpPr/>
          <p:nvPr/>
        </p:nvSpPr>
        <p:spPr>
          <a:xfrm>
            <a:off x="10182171" y="156989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3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3" name="Freeform: Shape 212">
            <a:extLst>
              <a:ext uri="{FF2B5EF4-FFF2-40B4-BE49-F238E27FC236}">
                <a16:creationId xmlns:a16="http://schemas.microsoft.com/office/drawing/2014/main" id="{A5FE11AB-D8BE-2617-0121-C97A860A564C}"/>
              </a:ext>
            </a:extLst>
          </p:cNvPr>
          <p:cNvSpPr/>
          <p:nvPr/>
        </p:nvSpPr>
        <p:spPr>
          <a:xfrm>
            <a:off x="10182171" y="2586123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3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4" name="Freeform: Shape 213">
            <a:extLst>
              <a:ext uri="{FF2B5EF4-FFF2-40B4-BE49-F238E27FC236}">
                <a16:creationId xmlns:a16="http://schemas.microsoft.com/office/drawing/2014/main" id="{FBC76089-A4B9-DB46-53D7-72FB68A49139}"/>
              </a:ext>
            </a:extLst>
          </p:cNvPr>
          <p:cNvSpPr/>
          <p:nvPr/>
        </p:nvSpPr>
        <p:spPr>
          <a:xfrm>
            <a:off x="10182171" y="4598484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3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5" name="Freeform: Shape 214">
            <a:extLst>
              <a:ext uri="{FF2B5EF4-FFF2-40B4-BE49-F238E27FC236}">
                <a16:creationId xmlns:a16="http://schemas.microsoft.com/office/drawing/2014/main" id="{061B79E4-5DCF-3E61-8962-D1DA5025A625}"/>
              </a:ext>
            </a:extLst>
          </p:cNvPr>
          <p:cNvSpPr/>
          <p:nvPr/>
        </p:nvSpPr>
        <p:spPr>
          <a:xfrm>
            <a:off x="10182171" y="7027617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3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6" name="Freeform: Shape 215">
            <a:extLst>
              <a:ext uri="{FF2B5EF4-FFF2-40B4-BE49-F238E27FC236}">
                <a16:creationId xmlns:a16="http://schemas.microsoft.com/office/drawing/2014/main" id="{BE4AF1C8-D2A1-2146-526B-EA64095BE2FA}"/>
              </a:ext>
            </a:extLst>
          </p:cNvPr>
          <p:cNvSpPr/>
          <p:nvPr/>
        </p:nvSpPr>
        <p:spPr>
          <a:xfrm>
            <a:off x="10182171" y="3175530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7" name="Freeform: Shape 216">
            <a:extLst>
              <a:ext uri="{FF2B5EF4-FFF2-40B4-BE49-F238E27FC236}">
                <a16:creationId xmlns:a16="http://schemas.microsoft.com/office/drawing/2014/main" id="{3C426333-A109-DAD3-3568-F87912185AD2}"/>
              </a:ext>
            </a:extLst>
          </p:cNvPr>
          <p:cNvSpPr/>
          <p:nvPr/>
        </p:nvSpPr>
        <p:spPr>
          <a:xfrm>
            <a:off x="10182171" y="5187890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8" name="Freeform: Shape 217">
            <a:extLst>
              <a:ext uri="{FF2B5EF4-FFF2-40B4-BE49-F238E27FC236}">
                <a16:creationId xmlns:a16="http://schemas.microsoft.com/office/drawing/2014/main" id="{0FEA60F3-437A-D486-6117-CF3E6355D310}"/>
              </a:ext>
            </a:extLst>
          </p:cNvPr>
          <p:cNvSpPr/>
          <p:nvPr/>
        </p:nvSpPr>
        <p:spPr>
          <a:xfrm>
            <a:off x="10182171" y="1752576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9" name="Freeform: Shape 218">
            <a:extLst>
              <a:ext uri="{FF2B5EF4-FFF2-40B4-BE49-F238E27FC236}">
                <a16:creationId xmlns:a16="http://schemas.microsoft.com/office/drawing/2014/main" id="{447033CA-88E6-A9E9-EFC1-9A152703CB0E}"/>
              </a:ext>
            </a:extLst>
          </p:cNvPr>
          <p:cNvSpPr/>
          <p:nvPr/>
        </p:nvSpPr>
        <p:spPr>
          <a:xfrm>
            <a:off x="10182171" y="6610844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0" name="Freeform: Shape 219">
            <a:extLst>
              <a:ext uri="{FF2B5EF4-FFF2-40B4-BE49-F238E27FC236}">
                <a16:creationId xmlns:a16="http://schemas.microsoft.com/office/drawing/2014/main" id="{10C67829-1999-6658-5DFB-2FD726DBF296}"/>
              </a:ext>
            </a:extLst>
          </p:cNvPr>
          <p:cNvSpPr/>
          <p:nvPr/>
        </p:nvSpPr>
        <p:spPr>
          <a:xfrm>
            <a:off x="10182171" y="-259784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1" name="Freeform: Shape 220">
            <a:extLst>
              <a:ext uri="{FF2B5EF4-FFF2-40B4-BE49-F238E27FC236}">
                <a16:creationId xmlns:a16="http://schemas.microsoft.com/office/drawing/2014/main" id="{0F49A2AF-5E68-4A1F-D00E-380801128862}"/>
              </a:ext>
            </a:extLst>
          </p:cNvPr>
          <p:cNvSpPr/>
          <p:nvPr/>
        </p:nvSpPr>
        <p:spPr>
          <a:xfrm>
            <a:off x="10182171" y="6316141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3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2" name="Freeform: Shape 221">
            <a:extLst>
              <a:ext uri="{FF2B5EF4-FFF2-40B4-BE49-F238E27FC236}">
                <a16:creationId xmlns:a16="http://schemas.microsoft.com/office/drawing/2014/main" id="{8D2F8CDE-EB11-A5E4-FE41-86FB7A1C2A9C}"/>
              </a:ext>
            </a:extLst>
          </p:cNvPr>
          <p:cNvSpPr/>
          <p:nvPr/>
        </p:nvSpPr>
        <p:spPr>
          <a:xfrm>
            <a:off x="10182171" y="3887007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3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3" name="Freeform: Shape 222">
            <a:extLst>
              <a:ext uri="{FF2B5EF4-FFF2-40B4-BE49-F238E27FC236}">
                <a16:creationId xmlns:a16="http://schemas.microsoft.com/office/drawing/2014/main" id="{C8F4682F-4FD0-38FA-AD3C-16434B171761}"/>
              </a:ext>
            </a:extLst>
          </p:cNvPr>
          <p:cNvSpPr/>
          <p:nvPr/>
        </p:nvSpPr>
        <p:spPr>
          <a:xfrm>
            <a:off x="10182171" y="1457872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3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4" name="Freeform: Shape 223">
            <a:extLst>
              <a:ext uri="{FF2B5EF4-FFF2-40B4-BE49-F238E27FC236}">
                <a16:creationId xmlns:a16="http://schemas.microsoft.com/office/drawing/2014/main" id="{41A90B38-C1C9-77F3-A823-BA90D966EC55}"/>
              </a:ext>
            </a:extLst>
          </p:cNvPr>
          <p:cNvSpPr/>
          <p:nvPr/>
        </p:nvSpPr>
        <p:spPr>
          <a:xfrm>
            <a:off x="-1546725" y="6021437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4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4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5" name="Freeform: Shape 224">
            <a:extLst>
              <a:ext uri="{FF2B5EF4-FFF2-40B4-BE49-F238E27FC236}">
                <a16:creationId xmlns:a16="http://schemas.microsoft.com/office/drawing/2014/main" id="{2A35B8BB-AB32-B6D2-6CF2-50B265FE5EB3}"/>
              </a:ext>
            </a:extLst>
          </p:cNvPr>
          <p:cNvSpPr/>
          <p:nvPr/>
        </p:nvSpPr>
        <p:spPr>
          <a:xfrm>
            <a:off x="-1546725" y="3592303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4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4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6" name="Freeform: Shape 225">
            <a:extLst>
              <a:ext uri="{FF2B5EF4-FFF2-40B4-BE49-F238E27FC236}">
                <a16:creationId xmlns:a16="http://schemas.microsoft.com/office/drawing/2014/main" id="{0F632AF7-623F-F352-BD46-3D7120F5AA57}"/>
              </a:ext>
            </a:extLst>
          </p:cNvPr>
          <p:cNvSpPr/>
          <p:nvPr/>
        </p:nvSpPr>
        <p:spPr>
          <a:xfrm>
            <a:off x="-1546725" y="4181710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7" name="Freeform: Shape 226">
            <a:extLst>
              <a:ext uri="{FF2B5EF4-FFF2-40B4-BE49-F238E27FC236}">
                <a16:creationId xmlns:a16="http://schemas.microsoft.com/office/drawing/2014/main" id="{50506BBC-F107-4C34-DD65-E841997E628E}"/>
              </a:ext>
            </a:extLst>
          </p:cNvPr>
          <p:cNvSpPr/>
          <p:nvPr/>
        </p:nvSpPr>
        <p:spPr>
          <a:xfrm>
            <a:off x="-1252022" y="2464053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8" name="Freeform: Shape 227">
            <a:extLst>
              <a:ext uri="{FF2B5EF4-FFF2-40B4-BE49-F238E27FC236}">
                <a16:creationId xmlns:a16="http://schemas.microsoft.com/office/drawing/2014/main" id="{CFACD7F1-D76F-0552-2435-6D692D97B9B9}"/>
              </a:ext>
            </a:extLst>
          </p:cNvPr>
          <p:cNvSpPr/>
          <p:nvPr/>
        </p:nvSpPr>
        <p:spPr>
          <a:xfrm>
            <a:off x="-1546725" y="5604664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29" name="Freeform: Shape 228">
            <a:extLst>
              <a:ext uri="{FF2B5EF4-FFF2-40B4-BE49-F238E27FC236}">
                <a16:creationId xmlns:a16="http://schemas.microsoft.com/office/drawing/2014/main" id="{7344ED25-CEBC-C10B-1A3B-9483B1486DAF}"/>
              </a:ext>
            </a:extLst>
          </p:cNvPr>
          <p:cNvSpPr/>
          <p:nvPr/>
        </p:nvSpPr>
        <p:spPr>
          <a:xfrm>
            <a:off x="-1546725" y="2880826"/>
            <a:ext cx="711476" cy="294703"/>
          </a:xfrm>
          <a:custGeom>
            <a:avLst/>
            <a:gdLst>
              <a:gd name="connsiteX0" fmla="*/ 0 w 711476"/>
              <a:gd name="connsiteY0" fmla="*/ 294704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4 w 711476"/>
              <a:gd name="connsiteY3" fmla="*/ 294704 h 294703"/>
              <a:gd name="connsiteX4" fmla="*/ 0 w 711476"/>
              <a:gd name="connsiteY4" fmla="*/ 294704 h 294703"/>
              <a:gd name="connsiteX5" fmla="*/ 0 w 711476"/>
              <a:gd name="connsiteY5" fmla="*/ 294704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4"/>
                </a:moveTo>
                <a:lnTo>
                  <a:pt x="294703" y="0"/>
                </a:lnTo>
                <a:lnTo>
                  <a:pt x="711477" y="0"/>
                </a:lnTo>
                <a:lnTo>
                  <a:pt x="416774" y="294704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0" name="Freeform: Shape 229">
            <a:extLst>
              <a:ext uri="{FF2B5EF4-FFF2-40B4-BE49-F238E27FC236}">
                <a16:creationId xmlns:a16="http://schemas.microsoft.com/office/drawing/2014/main" id="{B948107F-54B2-BA97-3F66-D5DC23A56BC5}"/>
              </a:ext>
            </a:extLst>
          </p:cNvPr>
          <p:cNvSpPr/>
          <p:nvPr/>
        </p:nvSpPr>
        <p:spPr>
          <a:xfrm>
            <a:off x="-1546725" y="5309960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4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4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1" name="Freeform: Shape 230">
            <a:extLst>
              <a:ext uri="{FF2B5EF4-FFF2-40B4-BE49-F238E27FC236}">
                <a16:creationId xmlns:a16="http://schemas.microsoft.com/office/drawing/2014/main" id="{F95C0301-A4DB-ABE0-D3E2-A8F337F6AA46}"/>
              </a:ext>
            </a:extLst>
          </p:cNvPr>
          <p:cNvSpPr/>
          <p:nvPr/>
        </p:nvSpPr>
        <p:spPr>
          <a:xfrm>
            <a:off x="-1546725" y="4598484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4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4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2" name="Freeform: Shape 231">
            <a:extLst>
              <a:ext uri="{FF2B5EF4-FFF2-40B4-BE49-F238E27FC236}">
                <a16:creationId xmlns:a16="http://schemas.microsoft.com/office/drawing/2014/main" id="{0AC2E0CF-DDCF-8440-19F4-4FB4EE22C2DC}"/>
              </a:ext>
            </a:extLst>
          </p:cNvPr>
          <p:cNvSpPr/>
          <p:nvPr/>
        </p:nvSpPr>
        <p:spPr>
          <a:xfrm>
            <a:off x="-1546725" y="2169349"/>
            <a:ext cx="711476" cy="294703"/>
          </a:xfrm>
          <a:custGeom>
            <a:avLst/>
            <a:gdLst>
              <a:gd name="connsiteX0" fmla="*/ 294703 w 711476"/>
              <a:gd name="connsiteY0" fmla="*/ 294704 h 294703"/>
              <a:gd name="connsiteX1" fmla="*/ 0 w 711476"/>
              <a:gd name="connsiteY1" fmla="*/ 0 h 294703"/>
              <a:gd name="connsiteX2" fmla="*/ 416774 w 711476"/>
              <a:gd name="connsiteY2" fmla="*/ 0 h 294703"/>
              <a:gd name="connsiteX3" fmla="*/ 711477 w 711476"/>
              <a:gd name="connsiteY3" fmla="*/ 294704 h 294703"/>
              <a:gd name="connsiteX4" fmla="*/ 294703 w 711476"/>
              <a:gd name="connsiteY4" fmla="*/ 294704 h 294703"/>
              <a:gd name="connsiteX5" fmla="*/ 294703 w 711476"/>
              <a:gd name="connsiteY5" fmla="*/ 294704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4"/>
                </a:moveTo>
                <a:lnTo>
                  <a:pt x="0" y="0"/>
                </a:lnTo>
                <a:lnTo>
                  <a:pt x="416774" y="0"/>
                </a:lnTo>
                <a:lnTo>
                  <a:pt x="711477" y="294704"/>
                </a:lnTo>
                <a:lnTo>
                  <a:pt x="294703" y="294704"/>
                </a:lnTo>
                <a:lnTo>
                  <a:pt x="294703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3" name="Freeform: Shape 232">
            <a:extLst>
              <a:ext uri="{FF2B5EF4-FFF2-40B4-BE49-F238E27FC236}">
                <a16:creationId xmlns:a16="http://schemas.microsoft.com/office/drawing/2014/main" id="{506E0522-0EA9-D6EB-1DDF-EB0F4F53B27B}"/>
              </a:ext>
            </a:extLst>
          </p:cNvPr>
          <p:cNvSpPr/>
          <p:nvPr/>
        </p:nvSpPr>
        <p:spPr>
          <a:xfrm>
            <a:off x="-1546725" y="3175530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4" name="Freeform: Shape 233">
            <a:extLst>
              <a:ext uri="{FF2B5EF4-FFF2-40B4-BE49-F238E27FC236}">
                <a16:creationId xmlns:a16="http://schemas.microsoft.com/office/drawing/2014/main" id="{ED63F404-BDB4-4734-DDBC-7CCA7BC99F8D}"/>
              </a:ext>
            </a:extLst>
          </p:cNvPr>
          <p:cNvSpPr/>
          <p:nvPr/>
        </p:nvSpPr>
        <p:spPr>
          <a:xfrm>
            <a:off x="-1252022" y="4893187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5" name="Freeform: Shape 234">
            <a:extLst>
              <a:ext uri="{FF2B5EF4-FFF2-40B4-BE49-F238E27FC236}">
                <a16:creationId xmlns:a16="http://schemas.microsoft.com/office/drawing/2014/main" id="{E98F0997-2B05-20F1-36EE-485BA7C32ACA}"/>
              </a:ext>
            </a:extLst>
          </p:cNvPr>
          <p:cNvSpPr/>
          <p:nvPr/>
        </p:nvSpPr>
        <p:spPr>
          <a:xfrm>
            <a:off x="-1546725" y="1752576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6" name="Freeform: Shape 235">
            <a:extLst>
              <a:ext uri="{FF2B5EF4-FFF2-40B4-BE49-F238E27FC236}">
                <a16:creationId xmlns:a16="http://schemas.microsoft.com/office/drawing/2014/main" id="{C32EC9F3-0F97-9790-5ED4-10DA1ECD4444}"/>
              </a:ext>
            </a:extLst>
          </p:cNvPr>
          <p:cNvSpPr/>
          <p:nvPr/>
        </p:nvSpPr>
        <p:spPr>
          <a:xfrm>
            <a:off x="-1546725" y="1457872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4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4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7" name="Freeform: Shape 236">
            <a:extLst>
              <a:ext uri="{FF2B5EF4-FFF2-40B4-BE49-F238E27FC236}">
                <a16:creationId xmlns:a16="http://schemas.microsoft.com/office/drawing/2014/main" id="{5BDD7A95-3EA1-7514-EDE9-5A5F35D7300D}"/>
              </a:ext>
            </a:extLst>
          </p:cNvPr>
          <p:cNvSpPr/>
          <p:nvPr/>
        </p:nvSpPr>
        <p:spPr>
          <a:xfrm>
            <a:off x="-1546725" y="3887007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4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4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8" name="Freeform: Shape 237">
            <a:extLst>
              <a:ext uri="{FF2B5EF4-FFF2-40B4-BE49-F238E27FC236}">
                <a16:creationId xmlns:a16="http://schemas.microsoft.com/office/drawing/2014/main" id="{A8FE3328-17DD-14F0-0A23-AA0121779309}"/>
              </a:ext>
            </a:extLst>
          </p:cNvPr>
          <p:cNvSpPr/>
          <p:nvPr/>
        </p:nvSpPr>
        <p:spPr>
          <a:xfrm>
            <a:off x="5029200" y="3887007"/>
            <a:ext cx="294703" cy="711477"/>
          </a:xfrm>
          <a:custGeom>
            <a:avLst/>
            <a:gdLst>
              <a:gd name="connsiteX0" fmla="*/ 0 w 294703"/>
              <a:gd name="connsiteY0" fmla="*/ 416773 h 711477"/>
              <a:gd name="connsiteX1" fmla="*/ 0 w 294703"/>
              <a:gd name="connsiteY1" fmla="*/ 0 h 711477"/>
              <a:gd name="connsiteX2" fmla="*/ 294703 w 294703"/>
              <a:gd name="connsiteY2" fmla="*/ 294703 h 711477"/>
              <a:gd name="connsiteX3" fmla="*/ 294703 w 294703"/>
              <a:gd name="connsiteY3" fmla="*/ 711477 h 711477"/>
              <a:gd name="connsiteX4" fmla="*/ 0 w 294703"/>
              <a:gd name="connsiteY4" fmla="*/ 416773 h 711477"/>
              <a:gd name="connsiteX5" fmla="*/ 0 w 294703"/>
              <a:gd name="connsiteY5" fmla="*/ 416773 h 71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7">
                <a:moveTo>
                  <a:pt x="0" y="416773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9" name="Freeform: Shape 238">
            <a:extLst>
              <a:ext uri="{FF2B5EF4-FFF2-40B4-BE49-F238E27FC236}">
                <a16:creationId xmlns:a16="http://schemas.microsoft.com/office/drawing/2014/main" id="{8832BA76-F5FB-B636-CAF2-E0123324B94D}"/>
              </a:ext>
            </a:extLst>
          </p:cNvPr>
          <p:cNvSpPr/>
          <p:nvPr/>
        </p:nvSpPr>
        <p:spPr>
          <a:xfrm>
            <a:off x="6746857" y="2169349"/>
            <a:ext cx="294703" cy="711476"/>
          </a:xfrm>
          <a:custGeom>
            <a:avLst/>
            <a:gdLst>
              <a:gd name="connsiteX0" fmla="*/ 0 w 294703"/>
              <a:gd name="connsiteY0" fmla="*/ 416774 h 711476"/>
              <a:gd name="connsiteX1" fmla="*/ 0 w 294703"/>
              <a:gd name="connsiteY1" fmla="*/ 0 h 711476"/>
              <a:gd name="connsiteX2" fmla="*/ 294703 w 294703"/>
              <a:gd name="connsiteY2" fmla="*/ 294704 h 711476"/>
              <a:gd name="connsiteX3" fmla="*/ 294703 w 294703"/>
              <a:gd name="connsiteY3" fmla="*/ 711477 h 711476"/>
              <a:gd name="connsiteX4" fmla="*/ 0 w 294703"/>
              <a:gd name="connsiteY4" fmla="*/ 416774 h 711476"/>
              <a:gd name="connsiteX5" fmla="*/ 0 w 294703"/>
              <a:gd name="connsiteY5" fmla="*/ 41677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4"/>
                </a:moveTo>
                <a:lnTo>
                  <a:pt x="0" y="0"/>
                </a:lnTo>
                <a:lnTo>
                  <a:pt x="294703" y="294704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0" name="Freeform: Shape 239">
            <a:extLst>
              <a:ext uri="{FF2B5EF4-FFF2-40B4-BE49-F238E27FC236}">
                <a16:creationId xmlns:a16="http://schemas.microsoft.com/office/drawing/2014/main" id="{B128859E-BCE3-2320-D0C8-3058B68E02BD}"/>
              </a:ext>
            </a:extLst>
          </p:cNvPr>
          <p:cNvSpPr/>
          <p:nvPr/>
        </p:nvSpPr>
        <p:spPr>
          <a:xfrm>
            <a:off x="3311542" y="5604664"/>
            <a:ext cx="294703" cy="711477"/>
          </a:xfrm>
          <a:custGeom>
            <a:avLst/>
            <a:gdLst>
              <a:gd name="connsiteX0" fmla="*/ 0 w 294703"/>
              <a:gd name="connsiteY0" fmla="*/ 416774 h 711477"/>
              <a:gd name="connsiteX1" fmla="*/ 0 w 294703"/>
              <a:gd name="connsiteY1" fmla="*/ 0 h 711477"/>
              <a:gd name="connsiteX2" fmla="*/ 294703 w 294703"/>
              <a:gd name="connsiteY2" fmla="*/ 294704 h 711477"/>
              <a:gd name="connsiteX3" fmla="*/ 294703 w 294703"/>
              <a:gd name="connsiteY3" fmla="*/ 711477 h 711477"/>
              <a:gd name="connsiteX4" fmla="*/ 0 w 294703"/>
              <a:gd name="connsiteY4" fmla="*/ 416774 h 711477"/>
              <a:gd name="connsiteX5" fmla="*/ 0 w 294703"/>
              <a:gd name="connsiteY5" fmla="*/ 416774 h 71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7">
                <a:moveTo>
                  <a:pt x="0" y="416774"/>
                </a:moveTo>
                <a:lnTo>
                  <a:pt x="0" y="0"/>
                </a:lnTo>
                <a:lnTo>
                  <a:pt x="294703" y="294704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1" name="Freeform: Shape 240">
            <a:extLst>
              <a:ext uri="{FF2B5EF4-FFF2-40B4-BE49-F238E27FC236}">
                <a16:creationId xmlns:a16="http://schemas.microsoft.com/office/drawing/2014/main" id="{1C69CC06-CDED-89F9-1537-BC7852AE0992}"/>
              </a:ext>
            </a:extLst>
          </p:cNvPr>
          <p:cNvSpPr/>
          <p:nvPr/>
        </p:nvSpPr>
        <p:spPr>
          <a:xfrm>
            <a:off x="8169810" y="746395"/>
            <a:ext cx="294703" cy="711476"/>
          </a:xfrm>
          <a:custGeom>
            <a:avLst/>
            <a:gdLst>
              <a:gd name="connsiteX0" fmla="*/ 0 w 294703"/>
              <a:gd name="connsiteY0" fmla="*/ 416774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4 h 711476"/>
              <a:gd name="connsiteX5" fmla="*/ 0 w 294703"/>
              <a:gd name="connsiteY5" fmla="*/ 41677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4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2" name="Freeform: Shape 241">
            <a:extLst>
              <a:ext uri="{FF2B5EF4-FFF2-40B4-BE49-F238E27FC236}">
                <a16:creationId xmlns:a16="http://schemas.microsoft.com/office/drawing/2014/main" id="{7B58A237-5D2C-A55D-CAB4-4CF72531F1E4}"/>
              </a:ext>
            </a:extLst>
          </p:cNvPr>
          <p:cNvSpPr/>
          <p:nvPr/>
        </p:nvSpPr>
        <p:spPr>
          <a:xfrm>
            <a:off x="1593885" y="7322321"/>
            <a:ext cx="294703" cy="711477"/>
          </a:xfrm>
          <a:custGeom>
            <a:avLst/>
            <a:gdLst>
              <a:gd name="connsiteX0" fmla="*/ 0 w 294703"/>
              <a:gd name="connsiteY0" fmla="*/ 416774 h 711477"/>
              <a:gd name="connsiteX1" fmla="*/ 0 w 294703"/>
              <a:gd name="connsiteY1" fmla="*/ 0 h 711477"/>
              <a:gd name="connsiteX2" fmla="*/ 294703 w 294703"/>
              <a:gd name="connsiteY2" fmla="*/ 294703 h 711477"/>
              <a:gd name="connsiteX3" fmla="*/ 294703 w 294703"/>
              <a:gd name="connsiteY3" fmla="*/ 711478 h 711477"/>
              <a:gd name="connsiteX4" fmla="*/ 0 w 294703"/>
              <a:gd name="connsiteY4" fmla="*/ 416774 h 711477"/>
              <a:gd name="connsiteX5" fmla="*/ 0 w 294703"/>
              <a:gd name="connsiteY5" fmla="*/ 416774 h 71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7">
                <a:moveTo>
                  <a:pt x="0" y="416774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8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3" name="Freeform: Shape 242">
            <a:extLst>
              <a:ext uri="{FF2B5EF4-FFF2-40B4-BE49-F238E27FC236}">
                <a16:creationId xmlns:a16="http://schemas.microsoft.com/office/drawing/2014/main" id="{2546FCB7-EE16-EA6F-F6D9-912F7A3F4001}"/>
              </a:ext>
            </a:extLst>
          </p:cNvPr>
          <p:cNvSpPr/>
          <p:nvPr/>
        </p:nvSpPr>
        <p:spPr>
          <a:xfrm>
            <a:off x="4734496" y="4303780"/>
            <a:ext cx="589406" cy="589407"/>
          </a:xfrm>
          <a:custGeom>
            <a:avLst/>
            <a:gdLst>
              <a:gd name="connsiteX0" fmla="*/ 0 w 589406"/>
              <a:gd name="connsiteY0" fmla="*/ 294704 h 589407"/>
              <a:gd name="connsiteX1" fmla="*/ 294703 w 589406"/>
              <a:gd name="connsiteY1" fmla="*/ 0 h 589407"/>
              <a:gd name="connsiteX2" fmla="*/ 589407 w 589406"/>
              <a:gd name="connsiteY2" fmla="*/ 294704 h 589407"/>
              <a:gd name="connsiteX3" fmla="*/ 294703 w 589406"/>
              <a:gd name="connsiteY3" fmla="*/ 589407 h 589407"/>
              <a:gd name="connsiteX4" fmla="*/ 0 w 589406"/>
              <a:gd name="connsiteY4" fmla="*/ 294704 h 589407"/>
              <a:gd name="connsiteX5" fmla="*/ 0 w 589406"/>
              <a:gd name="connsiteY5" fmla="*/ 294704 h 589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7">
                <a:moveTo>
                  <a:pt x="0" y="294704"/>
                </a:moveTo>
                <a:lnTo>
                  <a:pt x="294703" y="0"/>
                </a:lnTo>
                <a:lnTo>
                  <a:pt x="589407" y="294704"/>
                </a:lnTo>
                <a:lnTo>
                  <a:pt x="294703" y="589407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4" name="Freeform: Shape 243">
            <a:extLst>
              <a:ext uri="{FF2B5EF4-FFF2-40B4-BE49-F238E27FC236}">
                <a16:creationId xmlns:a16="http://schemas.microsoft.com/office/drawing/2014/main" id="{82BC4B89-0B74-2B53-5D45-8B4E75FEE2BB}"/>
              </a:ext>
            </a:extLst>
          </p:cNvPr>
          <p:cNvSpPr/>
          <p:nvPr/>
        </p:nvSpPr>
        <p:spPr>
          <a:xfrm>
            <a:off x="5740677" y="2880826"/>
            <a:ext cx="589406" cy="589407"/>
          </a:xfrm>
          <a:custGeom>
            <a:avLst/>
            <a:gdLst>
              <a:gd name="connsiteX0" fmla="*/ 0 w 589406"/>
              <a:gd name="connsiteY0" fmla="*/ 294704 h 589407"/>
              <a:gd name="connsiteX1" fmla="*/ 294703 w 589406"/>
              <a:gd name="connsiteY1" fmla="*/ 0 h 589407"/>
              <a:gd name="connsiteX2" fmla="*/ 589407 w 589406"/>
              <a:gd name="connsiteY2" fmla="*/ 294704 h 589407"/>
              <a:gd name="connsiteX3" fmla="*/ 294703 w 589406"/>
              <a:gd name="connsiteY3" fmla="*/ 589407 h 589407"/>
              <a:gd name="connsiteX4" fmla="*/ 0 w 589406"/>
              <a:gd name="connsiteY4" fmla="*/ 294704 h 589407"/>
              <a:gd name="connsiteX5" fmla="*/ 0 w 589406"/>
              <a:gd name="connsiteY5" fmla="*/ 294704 h 589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7">
                <a:moveTo>
                  <a:pt x="0" y="294704"/>
                </a:moveTo>
                <a:lnTo>
                  <a:pt x="294703" y="0"/>
                </a:lnTo>
                <a:lnTo>
                  <a:pt x="589407" y="294704"/>
                </a:lnTo>
                <a:lnTo>
                  <a:pt x="294703" y="589407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5" name="Freeform: Shape 244">
            <a:extLst>
              <a:ext uri="{FF2B5EF4-FFF2-40B4-BE49-F238E27FC236}">
                <a16:creationId xmlns:a16="http://schemas.microsoft.com/office/drawing/2014/main" id="{55BEB079-FC7E-4816-0B9B-D7425CAC84C6}"/>
              </a:ext>
            </a:extLst>
          </p:cNvPr>
          <p:cNvSpPr/>
          <p:nvPr/>
        </p:nvSpPr>
        <p:spPr>
          <a:xfrm>
            <a:off x="3728316" y="5309960"/>
            <a:ext cx="589406" cy="589407"/>
          </a:xfrm>
          <a:custGeom>
            <a:avLst/>
            <a:gdLst>
              <a:gd name="connsiteX0" fmla="*/ 0 w 589406"/>
              <a:gd name="connsiteY0" fmla="*/ 294703 h 589407"/>
              <a:gd name="connsiteX1" fmla="*/ 294703 w 589406"/>
              <a:gd name="connsiteY1" fmla="*/ 0 h 589407"/>
              <a:gd name="connsiteX2" fmla="*/ 589407 w 589406"/>
              <a:gd name="connsiteY2" fmla="*/ 294703 h 589407"/>
              <a:gd name="connsiteX3" fmla="*/ 294703 w 589406"/>
              <a:gd name="connsiteY3" fmla="*/ 589407 h 589407"/>
              <a:gd name="connsiteX4" fmla="*/ 0 w 589406"/>
              <a:gd name="connsiteY4" fmla="*/ 294703 h 589407"/>
              <a:gd name="connsiteX5" fmla="*/ 0 w 589406"/>
              <a:gd name="connsiteY5" fmla="*/ 294703 h 589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7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6" name="Freeform: Shape 245">
            <a:extLst>
              <a:ext uri="{FF2B5EF4-FFF2-40B4-BE49-F238E27FC236}">
                <a16:creationId xmlns:a16="http://schemas.microsoft.com/office/drawing/2014/main" id="{A2A3043B-B874-5C66-30B5-27D9A68AD9B3}"/>
              </a:ext>
            </a:extLst>
          </p:cNvPr>
          <p:cNvSpPr/>
          <p:nvPr/>
        </p:nvSpPr>
        <p:spPr>
          <a:xfrm>
            <a:off x="7163630" y="1874646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7" name="Freeform: Shape 246">
            <a:extLst>
              <a:ext uri="{FF2B5EF4-FFF2-40B4-BE49-F238E27FC236}">
                <a16:creationId xmlns:a16="http://schemas.microsoft.com/office/drawing/2014/main" id="{C836DC9E-F661-B19F-CD4E-A51D4B5FA73D}"/>
              </a:ext>
            </a:extLst>
          </p:cNvPr>
          <p:cNvSpPr/>
          <p:nvPr/>
        </p:nvSpPr>
        <p:spPr>
          <a:xfrm>
            <a:off x="2305362" y="6316141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8" name="Freeform: Shape 247">
            <a:extLst>
              <a:ext uri="{FF2B5EF4-FFF2-40B4-BE49-F238E27FC236}">
                <a16:creationId xmlns:a16="http://schemas.microsoft.com/office/drawing/2014/main" id="{34244750-2D51-46E6-FCF2-D406872AF088}"/>
              </a:ext>
            </a:extLst>
          </p:cNvPr>
          <p:cNvSpPr/>
          <p:nvPr/>
        </p:nvSpPr>
        <p:spPr>
          <a:xfrm>
            <a:off x="8169810" y="451692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9" name="Freeform: Shape 248">
            <a:extLst>
              <a:ext uri="{FF2B5EF4-FFF2-40B4-BE49-F238E27FC236}">
                <a16:creationId xmlns:a16="http://schemas.microsoft.com/office/drawing/2014/main" id="{0C196610-BC21-BC9B-F09E-453FBDB3400B}"/>
              </a:ext>
            </a:extLst>
          </p:cNvPr>
          <p:cNvSpPr/>
          <p:nvPr/>
        </p:nvSpPr>
        <p:spPr>
          <a:xfrm>
            <a:off x="1299182" y="7739095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0" name="Freeform: Shape 249">
            <a:extLst>
              <a:ext uri="{FF2B5EF4-FFF2-40B4-BE49-F238E27FC236}">
                <a16:creationId xmlns:a16="http://schemas.microsoft.com/office/drawing/2014/main" id="{84916667-4A26-5084-B7DE-46D09538EA11}"/>
              </a:ext>
            </a:extLst>
          </p:cNvPr>
          <p:cNvSpPr/>
          <p:nvPr/>
        </p:nvSpPr>
        <p:spPr>
          <a:xfrm>
            <a:off x="9592764" y="-554487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1" name="Freeform: Shape 250">
            <a:extLst>
              <a:ext uri="{FF2B5EF4-FFF2-40B4-BE49-F238E27FC236}">
                <a16:creationId xmlns:a16="http://schemas.microsoft.com/office/drawing/2014/main" id="{9D403C99-F365-C3BC-DCF8-EB9DDC57A70A}"/>
              </a:ext>
            </a:extLst>
          </p:cNvPr>
          <p:cNvSpPr/>
          <p:nvPr/>
        </p:nvSpPr>
        <p:spPr>
          <a:xfrm>
            <a:off x="4317722" y="4598484"/>
            <a:ext cx="711477" cy="294703"/>
          </a:xfrm>
          <a:custGeom>
            <a:avLst/>
            <a:gdLst>
              <a:gd name="connsiteX0" fmla="*/ 294704 w 711477"/>
              <a:gd name="connsiteY0" fmla="*/ 294703 h 294703"/>
              <a:gd name="connsiteX1" fmla="*/ 0 w 711477"/>
              <a:gd name="connsiteY1" fmla="*/ 0 h 294703"/>
              <a:gd name="connsiteX2" fmla="*/ 416774 w 711477"/>
              <a:gd name="connsiteY2" fmla="*/ 0 h 294703"/>
              <a:gd name="connsiteX3" fmla="*/ 711477 w 711477"/>
              <a:gd name="connsiteY3" fmla="*/ 294703 h 294703"/>
              <a:gd name="connsiteX4" fmla="*/ 294704 w 711477"/>
              <a:gd name="connsiteY4" fmla="*/ 294703 h 294703"/>
              <a:gd name="connsiteX5" fmla="*/ 294704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294704" y="294703"/>
                </a:moveTo>
                <a:lnTo>
                  <a:pt x="0" y="0"/>
                </a:lnTo>
                <a:lnTo>
                  <a:pt x="416774" y="0"/>
                </a:lnTo>
                <a:lnTo>
                  <a:pt x="711477" y="294703"/>
                </a:lnTo>
                <a:lnTo>
                  <a:pt x="294704" y="294703"/>
                </a:lnTo>
                <a:lnTo>
                  <a:pt x="294704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2" name="Freeform: Shape 251">
            <a:extLst>
              <a:ext uri="{FF2B5EF4-FFF2-40B4-BE49-F238E27FC236}">
                <a16:creationId xmlns:a16="http://schemas.microsoft.com/office/drawing/2014/main" id="{739CBEFE-6CC5-B6E3-5416-9284C0D69F90}"/>
              </a:ext>
            </a:extLst>
          </p:cNvPr>
          <p:cNvSpPr/>
          <p:nvPr/>
        </p:nvSpPr>
        <p:spPr>
          <a:xfrm>
            <a:off x="6035380" y="2880826"/>
            <a:ext cx="711477" cy="294703"/>
          </a:xfrm>
          <a:custGeom>
            <a:avLst/>
            <a:gdLst>
              <a:gd name="connsiteX0" fmla="*/ 294703 w 711477"/>
              <a:gd name="connsiteY0" fmla="*/ 294704 h 294703"/>
              <a:gd name="connsiteX1" fmla="*/ 0 w 711477"/>
              <a:gd name="connsiteY1" fmla="*/ 0 h 294703"/>
              <a:gd name="connsiteX2" fmla="*/ 416773 w 711477"/>
              <a:gd name="connsiteY2" fmla="*/ 0 h 294703"/>
              <a:gd name="connsiteX3" fmla="*/ 711477 w 711477"/>
              <a:gd name="connsiteY3" fmla="*/ 294704 h 294703"/>
              <a:gd name="connsiteX4" fmla="*/ 294703 w 711477"/>
              <a:gd name="connsiteY4" fmla="*/ 294704 h 294703"/>
              <a:gd name="connsiteX5" fmla="*/ 294703 w 711477"/>
              <a:gd name="connsiteY5" fmla="*/ 294704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294703" y="294704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4"/>
                </a:lnTo>
                <a:lnTo>
                  <a:pt x="294703" y="294704"/>
                </a:lnTo>
                <a:lnTo>
                  <a:pt x="294703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3" name="Freeform: Shape 252">
            <a:extLst>
              <a:ext uri="{FF2B5EF4-FFF2-40B4-BE49-F238E27FC236}">
                <a16:creationId xmlns:a16="http://schemas.microsoft.com/office/drawing/2014/main" id="{BFAB7DB5-441A-0B79-94B5-78F94B2731E1}"/>
              </a:ext>
            </a:extLst>
          </p:cNvPr>
          <p:cNvSpPr/>
          <p:nvPr/>
        </p:nvSpPr>
        <p:spPr>
          <a:xfrm>
            <a:off x="2600065" y="6316141"/>
            <a:ext cx="711477" cy="294703"/>
          </a:xfrm>
          <a:custGeom>
            <a:avLst/>
            <a:gdLst>
              <a:gd name="connsiteX0" fmla="*/ 294703 w 711477"/>
              <a:gd name="connsiteY0" fmla="*/ 294703 h 294703"/>
              <a:gd name="connsiteX1" fmla="*/ 0 w 711477"/>
              <a:gd name="connsiteY1" fmla="*/ 0 h 294703"/>
              <a:gd name="connsiteX2" fmla="*/ 416774 w 711477"/>
              <a:gd name="connsiteY2" fmla="*/ 0 h 294703"/>
              <a:gd name="connsiteX3" fmla="*/ 711477 w 711477"/>
              <a:gd name="connsiteY3" fmla="*/ 294703 h 294703"/>
              <a:gd name="connsiteX4" fmla="*/ 294703 w 711477"/>
              <a:gd name="connsiteY4" fmla="*/ 294703 h 294703"/>
              <a:gd name="connsiteX5" fmla="*/ 294703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294703" y="294703"/>
                </a:moveTo>
                <a:lnTo>
                  <a:pt x="0" y="0"/>
                </a:lnTo>
                <a:lnTo>
                  <a:pt x="416774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4" name="Freeform: Shape 253">
            <a:extLst>
              <a:ext uri="{FF2B5EF4-FFF2-40B4-BE49-F238E27FC236}">
                <a16:creationId xmlns:a16="http://schemas.microsoft.com/office/drawing/2014/main" id="{1A093911-8A01-08DB-F539-041DB3723948}"/>
              </a:ext>
            </a:extLst>
          </p:cNvPr>
          <p:cNvSpPr/>
          <p:nvPr/>
        </p:nvSpPr>
        <p:spPr>
          <a:xfrm>
            <a:off x="7753037" y="1163169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3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5" name="Freeform: Shape 254">
            <a:extLst>
              <a:ext uri="{FF2B5EF4-FFF2-40B4-BE49-F238E27FC236}">
                <a16:creationId xmlns:a16="http://schemas.microsoft.com/office/drawing/2014/main" id="{2B49CDC4-4FE7-F661-8D62-7F79876AD49A}"/>
              </a:ext>
            </a:extLst>
          </p:cNvPr>
          <p:cNvSpPr/>
          <p:nvPr/>
        </p:nvSpPr>
        <p:spPr>
          <a:xfrm>
            <a:off x="882408" y="8033798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4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4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6" name="Freeform: Shape 255">
            <a:extLst>
              <a:ext uri="{FF2B5EF4-FFF2-40B4-BE49-F238E27FC236}">
                <a16:creationId xmlns:a16="http://schemas.microsoft.com/office/drawing/2014/main" id="{2F989D86-5D2C-A53D-A8D6-6757A9F351FA}"/>
              </a:ext>
            </a:extLst>
          </p:cNvPr>
          <p:cNvSpPr/>
          <p:nvPr/>
        </p:nvSpPr>
        <p:spPr>
          <a:xfrm>
            <a:off x="9175991" y="-259784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3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7" name="Freeform: Shape 256">
            <a:extLst>
              <a:ext uri="{FF2B5EF4-FFF2-40B4-BE49-F238E27FC236}">
                <a16:creationId xmlns:a16="http://schemas.microsoft.com/office/drawing/2014/main" id="{9D76E790-B638-01CA-1C3C-F3C5AE5140F8}"/>
              </a:ext>
            </a:extLst>
          </p:cNvPr>
          <p:cNvSpPr/>
          <p:nvPr/>
        </p:nvSpPr>
        <p:spPr>
          <a:xfrm>
            <a:off x="5740677" y="3175530"/>
            <a:ext cx="294703" cy="711476"/>
          </a:xfrm>
          <a:custGeom>
            <a:avLst/>
            <a:gdLst>
              <a:gd name="connsiteX0" fmla="*/ 0 w 294703"/>
              <a:gd name="connsiteY0" fmla="*/ 416774 h 711476"/>
              <a:gd name="connsiteX1" fmla="*/ 0 w 294703"/>
              <a:gd name="connsiteY1" fmla="*/ 0 h 711476"/>
              <a:gd name="connsiteX2" fmla="*/ 294703 w 294703"/>
              <a:gd name="connsiteY2" fmla="*/ 294704 h 711476"/>
              <a:gd name="connsiteX3" fmla="*/ 294703 w 294703"/>
              <a:gd name="connsiteY3" fmla="*/ 711477 h 711476"/>
              <a:gd name="connsiteX4" fmla="*/ 0 w 294703"/>
              <a:gd name="connsiteY4" fmla="*/ 416774 h 711476"/>
              <a:gd name="connsiteX5" fmla="*/ 0 w 294703"/>
              <a:gd name="connsiteY5" fmla="*/ 41677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4"/>
                </a:moveTo>
                <a:lnTo>
                  <a:pt x="0" y="0"/>
                </a:lnTo>
                <a:lnTo>
                  <a:pt x="294703" y="294704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8" name="Freeform: Shape 257">
            <a:extLst>
              <a:ext uri="{FF2B5EF4-FFF2-40B4-BE49-F238E27FC236}">
                <a16:creationId xmlns:a16="http://schemas.microsoft.com/office/drawing/2014/main" id="{A070F44B-291C-EA9E-09B4-DE048152647C}"/>
              </a:ext>
            </a:extLst>
          </p:cNvPr>
          <p:cNvSpPr/>
          <p:nvPr/>
        </p:nvSpPr>
        <p:spPr>
          <a:xfrm>
            <a:off x="4023019" y="4893187"/>
            <a:ext cx="294703" cy="711476"/>
          </a:xfrm>
          <a:custGeom>
            <a:avLst/>
            <a:gdLst>
              <a:gd name="connsiteX0" fmla="*/ 0 w 294703"/>
              <a:gd name="connsiteY0" fmla="*/ 416773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3 h 711476"/>
              <a:gd name="connsiteX5" fmla="*/ 0 w 294703"/>
              <a:gd name="connsiteY5" fmla="*/ 41677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3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9" name="Freeform: Shape 258">
            <a:extLst>
              <a:ext uri="{FF2B5EF4-FFF2-40B4-BE49-F238E27FC236}">
                <a16:creationId xmlns:a16="http://schemas.microsoft.com/office/drawing/2014/main" id="{DE2D20A7-63C1-6407-02AE-6DC4732C7D25}"/>
              </a:ext>
            </a:extLst>
          </p:cNvPr>
          <p:cNvSpPr/>
          <p:nvPr/>
        </p:nvSpPr>
        <p:spPr>
          <a:xfrm>
            <a:off x="7458334" y="1457872"/>
            <a:ext cx="294703" cy="711476"/>
          </a:xfrm>
          <a:custGeom>
            <a:avLst/>
            <a:gdLst>
              <a:gd name="connsiteX0" fmla="*/ 0 w 294703"/>
              <a:gd name="connsiteY0" fmla="*/ 416774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4 h 711476"/>
              <a:gd name="connsiteX5" fmla="*/ 0 w 294703"/>
              <a:gd name="connsiteY5" fmla="*/ 41677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4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0" name="Freeform: Shape 259">
            <a:extLst>
              <a:ext uri="{FF2B5EF4-FFF2-40B4-BE49-F238E27FC236}">
                <a16:creationId xmlns:a16="http://schemas.microsoft.com/office/drawing/2014/main" id="{E3CA8977-4622-DB8B-9B39-37FF5B2F678C}"/>
              </a:ext>
            </a:extLst>
          </p:cNvPr>
          <p:cNvSpPr/>
          <p:nvPr/>
        </p:nvSpPr>
        <p:spPr>
          <a:xfrm>
            <a:off x="2305362" y="6610844"/>
            <a:ext cx="294703" cy="711476"/>
          </a:xfrm>
          <a:custGeom>
            <a:avLst/>
            <a:gdLst>
              <a:gd name="connsiteX0" fmla="*/ 0 w 294703"/>
              <a:gd name="connsiteY0" fmla="*/ 416773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3 h 711476"/>
              <a:gd name="connsiteX5" fmla="*/ 0 w 294703"/>
              <a:gd name="connsiteY5" fmla="*/ 41677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3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1" name="Freeform: Shape 260">
            <a:extLst>
              <a:ext uri="{FF2B5EF4-FFF2-40B4-BE49-F238E27FC236}">
                <a16:creationId xmlns:a16="http://schemas.microsoft.com/office/drawing/2014/main" id="{CB819A89-9B99-6825-AA57-AD19BE8D9E1A}"/>
              </a:ext>
            </a:extLst>
          </p:cNvPr>
          <p:cNvSpPr/>
          <p:nvPr/>
        </p:nvSpPr>
        <p:spPr>
          <a:xfrm>
            <a:off x="9175991" y="-259784"/>
            <a:ext cx="294703" cy="711476"/>
          </a:xfrm>
          <a:custGeom>
            <a:avLst/>
            <a:gdLst>
              <a:gd name="connsiteX0" fmla="*/ 0 w 294703"/>
              <a:gd name="connsiteY0" fmla="*/ 416774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4 h 711476"/>
              <a:gd name="connsiteX5" fmla="*/ 0 w 294703"/>
              <a:gd name="connsiteY5" fmla="*/ 41677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4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2" name="Freeform: Shape 261">
            <a:extLst>
              <a:ext uri="{FF2B5EF4-FFF2-40B4-BE49-F238E27FC236}">
                <a16:creationId xmlns:a16="http://schemas.microsoft.com/office/drawing/2014/main" id="{D6725F4A-CB4F-3B01-C171-64F272399FED}"/>
              </a:ext>
            </a:extLst>
          </p:cNvPr>
          <p:cNvSpPr/>
          <p:nvPr/>
        </p:nvSpPr>
        <p:spPr>
          <a:xfrm>
            <a:off x="882408" y="8033798"/>
            <a:ext cx="294703" cy="711476"/>
          </a:xfrm>
          <a:custGeom>
            <a:avLst/>
            <a:gdLst>
              <a:gd name="connsiteX0" fmla="*/ 0 w 294703"/>
              <a:gd name="connsiteY0" fmla="*/ 416773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3 h 711476"/>
              <a:gd name="connsiteX5" fmla="*/ 0 w 294703"/>
              <a:gd name="connsiteY5" fmla="*/ 41677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3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3" name="Freeform: Shape 262">
            <a:extLst>
              <a:ext uri="{FF2B5EF4-FFF2-40B4-BE49-F238E27FC236}">
                <a16:creationId xmlns:a16="http://schemas.microsoft.com/office/drawing/2014/main" id="{C3A47594-A6C0-642A-273C-948F620D9B52}"/>
              </a:ext>
            </a:extLst>
          </p:cNvPr>
          <p:cNvSpPr/>
          <p:nvPr/>
        </p:nvSpPr>
        <p:spPr>
          <a:xfrm>
            <a:off x="5445973" y="3592303"/>
            <a:ext cx="589407" cy="589406"/>
          </a:xfrm>
          <a:custGeom>
            <a:avLst/>
            <a:gdLst>
              <a:gd name="connsiteX0" fmla="*/ 0 w 589407"/>
              <a:gd name="connsiteY0" fmla="*/ 294703 h 589406"/>
              <a:gd name="connsiteX1" fmla="*/ 294704 w 589407"/>
              <a:gd name="connsiteY1" fmla="*/ 0 h 589406"/>
              <a:gd name="connsiteX2" fmla="*/ 589407 w 589407"/>
              <a:gd name="connsiteY2" fmla="*/ 294703 h 589406"/>
              <a:gd name="connsiteX3" fmla="*/ 294704 w 589407"/>
              <a:gd name="connsiteY3" fmla="*/ 589407 h 589406"/>
              <a:gd name="connsiteX4" fmla="*/ 0 w 589407"/>
              <a:gd name="connsiteY4" fmla="*/ 294703 h 589406"/>
              <a:gd name="connsiteX5" fmla="*/ 0 w 589407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7" h="589406">
                <a:moveTo>
                  <a:pt x="0" y="294703"/>
                </a:moveTo>
                <a:lnTo>
                  <a:pt x="294704" y="0"/>
                </a:lnTo>
                <a:lnTo>
                  <a:pt x="589407" y="294703"/>
                </a:lnTo>
                <a:lnTo>
                  <a:pt x="294704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4" name="Freeform: Shape 263">
            <a:extLst>
              <a:ext uri="{FF2B5EF4-FFF2-40B4-BE49-F238E27FC236}">
                <a16:creationId xmlns:a16="http://schemas.microsoft.com/office/drawing/2014/main" id="{0D41E6F1-E373-DC4F-F20F-D3FA1C75F9C3}"/>
              </a:ext>
            </a:extLst>
          </p:cNvPr>
          <p:cNvSpPr/>
          <p:nvPr/>
        </p:nvSpPr>
        <p:spPr>
          <a:xfrm>
            <a:off x="4023019" y="4598484"/>
            <a:ext cx="589407" cy="589406"/>
          </a:xfrm>
          <a:custGeom>
            <a:avLst/>
            <a:gdLst>
              <a:gd name="connsiteX0" fmla="*/ 0 w 589407"/>
              <a:gd name="connsiteY0" fmla="*/ 294703 h 589406"/>
              <a:gd name="connsiteX1" fmla="*/ 294703 w 589407"/>
              <a:gd name="connsiteY1" fmla="*/ 0 h 589406"/>
              <a:gd name="connsiteX2" fmla="*/ 589407 w 589407"/>
              <a:gd name="connsiteY2" fmla="*/ 294703 h 589406"/>
              <a:gd name="connsiteX3" fmla="*/ 294703 w 589407"/>
              <a:gd name="connsiteY3" fmla="*/ 589407 h 589406"/>
              <a:gd name="connsiteX4" fmla="*/ 0 w 589407"/>
              <a:gd name="connsiteY4" fmla="*/ 294703 h 589406"/>
              <a:gd name="connsiteX5" fmla="*/ 0 w 589407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7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5" name="Freeform: Shape 264">
            <a:extLst>
              <a:ext uri="{FF2B5EF4-FFF2-40B4-BE49-F238E27FC236}">
                <a16:creationId xmlns:a16="http://schemas.microsoft.com/office/drawing/2014/main" id="{1D274A37-B6F5-D835-03C1-60E42255658A}"/>
              </a:ext>
            </a:extLst>
          </p:cNvPr>
          <p:cNvSpPr/>
          <p:nvPr/>
        </p:nvSpPr>
        <p:spPr>
          <a:xfrm>
            <a:off x="6452153" y="2586123"/>
            <a:ext cx="589407" cy="589406"/>
          </a:xfrm>
          <a:custGeom>
            <a:avLst/>
            <a:gdLst>
              <a:gd name="connsiteX0" fmla="*/ 0 w 589407"/>
              <a:gd name="connsiteY0" fmla="*/ 294703 h 589406"/>
              <a:gd name="connsiteX1" fmla="*/ 294704 w 589407"/>
              <a:gd name="connsiteY1" fmla="*/ 0 h 589406"/>
              <a:gd name="connsiteX2" fmla="*/ 589407 w 589407"/>
              <a:gd name="connsiteY2" fmla="*/ 294703 h 589406"/>
              <a:gd name="connsiteX3" fmla="*/ 294704 w 589407"/>
              <a:gd name="connsiteY3" fmla="*/ 589407 h 589406"/>
              <a:gd name="connsiteX4" fmla="*/ 0 w 589407"/>
              <a:gd name="connsiteY4" fmla="*/ 294703 h 589406"/>
              <a:gd name="connsiteX5" fmla="*/ 0 w 589407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7" h="589406">
                <a:moveTo>
                  <a:pt x="0" y="294703"/>
                </a:moveTo>
                <a:lnTo>
                  <a:pt x="294704" y="0"/>
                </a:lnTo>
                <a:lnTo>
                  <a:pt x="589407" y="294703"/>
                </a:lnTo>
                <a:lnTo>
                  <a:pt x="294704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6" name="Freeform: Shape 265">
            <a:extLst>
              <a:ext uri="{FF2B5EF4-FFF2-40B4-BE49-F238E27FC236}">
                <a16:creationId xmlns:a16="http://schemas.microsoft.com/office/drawing/2014/main" id="{C36510EC-6B81-5B3C-3F07-B3F6A048A75B}"/>
              </a:ext>
            </a:extLst>
          </p:cNvPr>
          <p:cNvSpPr/>
          <p:nvPr/>
        </p:nvSpPr>
        <p:spPr>
          <a:xfrm>
            <a:off x="3016839" y="6021437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4 w 589406"/>
              <a:gd name="connsiteY1" fmla="*/ 0 h 589406"/>
              <a:gd name="connsiteX2" fmla="*/ 589407 w 589406"/>
              <a:gd name="connsiteY2" fmla="*/ 294703 h 589406"/>
              <a:gd name="connsiteX3" fmla="*/ 294704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4" y="0"/>
                </a:lnTo>
                <a:lnTo>
                  <a:pt x="589407" y="294703"/>
                </a:lnTo>
                <a:lnTo>
                  <a:pt x="294704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7" name="Freeform: Shape 266">
            <a:extLst>
              <a:ext uri="{FF2B5EF4-FFF2-40B4-BE49-F238E27FC236}">
                <a16:creationId xmlns:a16="http://schemas.microsoft.com/office/drawing/2014/main" id="{B98866E3-F1AA-A21F-3FC9-C4D374131BD8}"/>
              </a:ext>
            </a:extLst>
          </p:cNvPr>
          <p:cNvSpPr/>
          <p:nvPr/>
        </p:nvSpPr>
        <p:spPr>
          <a:xfrm>
            <a:off x="7458334" y="1163169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8" name="Freeform: Shape 267">
            <a:extLst>
              <a:ext uri="{FF2B5EF4-FFF2-40B4-BE49-F238E27FC236}">
                <a16:creationId xmlns:a16="http://schemas.microsoft.com/office/drawing/2014/main" id="{B3246C47-9AB7-2318-A256-9875BFFB5B16}"/>
              </a:ext>
            </a:extLst>
          </p:cNvPr>
          <p:cNvSpPr/>
          <p:nvPr/>
        </p:nvSpPr>
        <p:spPr>
          <a:xfrm>
            <a:off x="1593885" y="7027617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69" name="Freeform: Shape 268">
            <a:extLst>
              <a:ext uri="{FF2B5EF4-FFF2-40B4-BE49-F238E27FC236}">
                <a16:creationId xmlns:a16="http://schemas.microsoft.com/office/drawing/2014/main" id="{C6A81F83-37AB-6296-9826-A1BA648252DA}"/>
              </a:ext>
            </a:extLst>
          </p:cNvPr>
          <p:cNvSpPr/>
          <p:nvPr/>
        </p:nvSpPr>
        <p:spPr>
          <a:xfrm>
            <a:off x="8881288" y="156989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0" name="Freeform: Shape 269">
            <a:extLst>
              <a:ext uri="{FF2B5EF4-FFF2-40B4-BE49-F238E27FC236}">
                <a16:creationId xmlns:a16="http://schemas.microsoft.com/office/drawing/2014/main" id="{9E38A717-26AB-19BD-0CAC-B2D633E54F8C}"/>
              </a:ext>
            </a:extLst>
          </p:cNvPr>
          <p:cNvSpPr/>
          <p:nvPr/>
        </p:nvSpPr>
        <p:spPr>
          <a:xfrm>
            <a:off x="587705" y="8450572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1" name="Freeform: Shape 270">
            <a:extLst>
              <a:ext uri="{FF2B5EF4-FFF2-40B4-BE49-F238E27FC236}">
                <a16:creationId xmlns:a16="http://schemas.microsoft.com/office/drawing/2014/main" id="{1492EE43-F7DA-CFC6-4686-11E43CA2D96E}"/>
              </a:ext>
            </a:extLst>
          </p:cNvPr>
          <p:cNvSpPr/>
          <p:nvPr/>
        </p:nvSpPr>
        <p:spPr>
          <a:xfrm>
            <a:off x="2600065" y="3887007"/>
            <a:ext cx="294703" cy="711477"/>
          </a:xfrm>
          <a:custGeom>
            <a:avLst/>
            <a:gdLst>
              <a:gd name="connsiteX0" fmla="*/ 0 w 294703"/>
              <a:gd name="connsiteY0" fmla="*/ 416773 h 711477"/>
              <a:gd name="connsiteX1" fmla="*/ 0 w 294703"/>
              <a:gd name="connsiteY1" fmla="*/ 0 h 711477"/>
              <a:gd name="connsiteX2" fmla="*/ 294703 w 294703"/>
              <a:gd name="connsiteY2" fmla="*/ 294703 h 711477"/>
              <a:gd name="connsiteX3" fmla="*/ 294703 w 294703"/>
              <a:gd name="connsiteY3" fmla="*/ 711477 h 711477"/>
              <a:gd name="connsiteX4" fmla="*/ 0 w 294703"/>
              <a:gd name="connsiteY4" fmla="*/ 416773 h 711477"/>
              <a:gd name="connsiteX5" fmla="*/ 0 w 294703"/>
              <a:gd name="connsiteY5" fmla="*/ 416773 h 71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7">
                <a:moveTo>
                  <a:pt x="0" y="416773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2" name="Freeform: Shape 271">
            <a:extLst>
              <a:ext uri="{FF2B5EF4-FFF2-40B4-BE49-F238E27FC236}">
                <a16:creationId xmlns:a16="http://schemas.microsoft.com/office/drawing/2014/main" id="{B3D018EF-B934-621F-3E92-C1519E65759B}"/>
              </a:ext>
            </a:extLst>
          </p:cNvPr>
          <p:cNvSpPr/>
          <p:nvPr/>
        </p:nvSpPr>
        <p:spPr>
          <a:xfrm>
            <a:off x="4317722" y="2169349"/>
            <a:ext cx="294703" cy="711476"/>
          </a:xfrm>
          <a:custGeom>
            <a:avLst/>
            <a:gdLst>
              <a:gd name="connsiteX0" fmla="*/ 0 w 294703"/>
              <a:gd name="connsiteY0" fmla="*/ 416774 h 711476"/>
              <a:gd name="connsiteX1" fmla="*/ 0 w 294703"/>
              <a:gd name="connsiteY1" fmla="*/ 0 h 711476"/>
              <a:gd name="connsiteX2" fmla="*/ 294704 w 294703"/>
              <a:gd name="connsiteY2" fmla="*/ 294704 h 711476"/>
              <a:gd name="connsiteX3" fmla="*/ 294704 w 294703"/>
              <a:gd name="connsiteY3" fmla="*/ 711477 h 711476"/>
              <a:gd name="connsiteX4" fmla="*/ 0 w 294703"/>
              <a:gd name="connsiteY4" fmla="*/ 416774 h 711476"/>
              <a:gd name="connsiteX5" fmla="*/ 0 w 294703"/>
              <a:gd name="connsiteY5" fmla="*/ 41677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4"/>
                </a:moveTo>
                <a:lnTo>
                  <a:pt x="0" y="0"/>
                </a:lnTo>
                <a:lnTo>
                  <a:pt x="294704" y="294704"/>
                </a:lnTo>
                <a:lnTo>
                  <a:pt x="294704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3" name="Freeform: Shape 272">
            <a:extLst>
              <a:ext uri="{FF2B5EF4-FFF2-40B4-BE49-F238E27FC236}">
                <a16:creationId xmlns:a16="http://schemas.microsoft.com/office/drawing/2014/main" id="{6A2FBD88-A75B-3C16-CCAB-53366C0DCC21}"/>
              </a:ext>
            </a:extLst>
          </p:cNvPr>
          <p:cNvSpPr/>
          <p:nvPr/>
        </p:nvSpPr>
        <p:spPr>
          <a:xfrm>
            <a:off x="882408" y="5604664"/>
            <a:ext cx="294703" cy="711477"/>
          </a:xfrm>
          <a:custGeom>
            <a:avLst/>
            <a:gdLst>
              <a:gd name="connsiteX0" fmla="*/ 0 w 294703"/>
              <a:gd name="connsiteY0" fmla="*/ 416774 h 711477"/>
              <a:gd name="connsiteX1" fmla="*/ 0 w 294703"/>
              <a:gd name="connsiteY1" fmla="*/ 0 h 711477"/>
              <a:gd name="connsiteX2" fmla="*/ 294703 w 294703"/>
              <a:gd name="connsiteY2" fmla="*/ 294704 h 711477"/>
              <a:gd name="connsiteX3" fmla="*/ 294703 w 294703"/>
              <a:gd name="connsiteY3" fmla="*/ 711477 h 711477"/>
              <a:gd name="connsiteX4" fmla="*/ 0 w 294703"/>
              <a:gd name="connsiteY4" fmla="*/ 416774 h 711477"/>
              <a:gd name="connsiteX5" fmla="*/ 0 w 294703"/>
              <a:gd name="connsiteY5" fmla="*/ 416774 h 71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7">
                <a:moveTo>
                  <a:pt x="0" y="416774"/>
                </a:moveTo>
                <a:lnTo>
                  <a:pt x="0" y="0"/>
                </a:lnTo>
                <a:lnTo>
                  <a:pt x="294703" y="294704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4" name="Freeform: Shape 273">
            <a:extLst>
              <a:ext uri="{FF2B5EF4-FFF2-40B4-BE49-F238E27FC236}">
                <a16:creationId xmlns:a16="http://schemas.microsoft.com/office/drawing/2014/main" id="{CADA64F8-DC90-44FA-56E4-012E94CE3612}"/>
              </a:ext>
            </a:extLst>
          </p:cNvPr>
          <p:cNvSpPr/>
          <p:nvPr/>
        </p:nvSpPr>
        <p:spPr>
          <a:xfrm>
            <a:off x="5740677" y="746395"/>
            <a:ext cx="294703" cy="711476"/>
          </a:xfrm>
          <a:custGeom>
            <a:avLst/>
            <a:gdLst>
              <a:gd name="connsiteX0" fmla="*/ 0 w 294703"/>
              <a:gd name="connsiteY0" fmla="*/ 416774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4 h 711476"/>
              <a:gd name="connsiteX5" fmla="*/ 0 w 294703"/>
              <a:gd name="connsiteY5" fmla="*/ 41677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4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7CF733BE-269D-4A18-0650-788F1602F35E}"/>
              </a:ext>
            </a:extLst>
          </p:cNvPr>
          <p:cNvSpPr/>
          <p:nvPr/>
        </p:nvSpPr>
        <p:spPr>
          <a:xfrm>
            <a:off x="-835248" y="7322321"/>
            <a:ext cx="294703" cy="711477"/>
          </a:xfrm>
          <a:custGeom>
            <a:avLst/>
            <a:gdLst>
              <a:gd name="connsiteX0" fmla="*/ 0 w 294703"/>
              <a:gd name="connsiteY0" fmla="*/ 416774 h 711477"/>
              <a:gd name="connsiteX1" fmla="*/ 0 w 294703"/>
              <a:gd name="connsiteY1" fmla="*/ 0 h 711477"/>
              <a:gd name="connsiteX2" fmla="*/ 294703 w 294703"/>
              <a:gd name="connsiteY2" fmla="*/ 294703 h 711477"/>
              <a:gd name="connsiteX3" fmla="*/ 294703 w 294703"/>
              <a:gd name="connsiteY3" fmla="*/ 711478 h 711477"/>
              <a:gd name="connsiteX4" fmla="*/ 0 w 294703"/>
              <a:gd name="connsiteY4" fmla="*/ 416774 h 711477"/>
              <a:gd name="connsiteX5" fmla="*/ 0 w 294703"/>
              <a:gd name="connsiteY5" fmla="*/ 416774 h 71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7">
                <a:moveTo>
                  <a:pt x="0" y="416774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8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6" name="Freeform: Shape 275">
            <a:extLst>
              <a:ext uri="{FF2B5EF4-FFF2-40B4-BE49-F238E27FC236}">
                <a16:creationId xmlns:a16="http://schemas.microsoft.com/office/drawing/2014/main" id="{22C885E8-E744-7535-AE65-3577A2FCBB98}"/>
              </a:ext>
            </a:extLst>
          </p:cNvPr>
          <p:cNvSpPr/>
          <p:nvPr/>
        </p:nvSpPr>
        <p:spPr>
          <a:xfrm>
            <a:off x="7458334" y="-971261"/>
            <a:ext cx="294703" cy="711476"/>
          </a:xfrm>
          <a:custGeom>
            <a:avLst/>
            <a:gdLst>
              <a:gd name="connsiteX0" fmla="*/ 0 w 294703"/>
              <a:gd name="connsiteY0" fmla="*/ 416774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4 h 711476"/>
              <a:gd name="connsiteX5" fmla="*/ 0 w 294703"/>
              <a:gd name="connsiteY5" fmla="*/ 41677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4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7" name="Freeform: Shape 276">
            <a:extLst>
              <a:ext uri="{FF2B5EF4-FFF2-40B4-BE49-F238E27FC236}">
                <a16:creationId xmlns:a16="http://schemas.microsoft.com/office/drawing/2014/main" id="{B3760699-A7A5-7334-DD95-9F6617F1DAB1}"/>
              </a:ext>
            </a:extLst>
          </p:cNvPr>
          <p:cNvSpPr/>
          <p:nvPr/>
        </p:nvSpPr>
        <p:spPr>
          <a:xfrm>
            <a:off x="3728316" y="2880826"/>
            <a:ext cx="589406" cy="589407"/>
          </a:xfrm>
          <a:custGeom>
            <a:avLst/>
            <a:gdLst>
              <a:gd name="connsiteX0" fmla="*/ 0 w 589406"/>
              <a:gd name="connsiteY0" fmla="*/ 294704 h 589407"/>
              <a:gd name="connsiteX1" fmla="*/ 294703 w 589406"/>
              <a:gd name="connsiteY1" fmla="*/ 0 h 589407"/>
              <a:gd name="connsiteX2" fmla="*/ 589407 w 589406"/>
              <a:gd name="connsiteY2" fmla="*/ 294704 h 589407"/>
              <a:gd name="connsiteX3" fmla="*/ 294703 w 589406"/>
              <a:gd name="connsiteY3" fmla="*/ 589407 h 589407"/>
              <a:gd name="connsiteX4" fmla="*/ 0 w 589406"/>
              <a:gd name="connsiteY4" fmla="*/ 294704 h 589407"/>
              <a:gd name="connsiteX5" fmla="*/ 0 w 589406"/>
              <a:gd name="connsiteY5" fmla="*/ 294704 h 589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7">
                <a:moveTo>
                  <a:pt x="0" y="294704"/>
                </a:moveTo>
                <a:lnTo>
                  <a:pt x="294703" y="0"/>
                </a:lnTo>
                <a:lnTo>
                  <a:pt x="589407" y="294704"/>
                </a:lnTo>
                <a:lnTo>
                  <a:pt x="294703" y="589407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8" name="Freeform: Shape 277">
            <a:extLst>
              <a:ext uri="{FF2B5EF4-FFF2-40B4-BE49-F238E27FC236}">
                <a16:creationId xmlns:a16="http://schemas.microsoft.com/office/drawing/2014/main" id="{F581C586-7C25-9FDE-F34A-B07158DBFBCF}"/>
              </a:ext>
            </a:extLst>
          </p:cNvPr>
          <p:cNvSpPr/>
          <p:nvPr/>
        </p:nvSpPr>
        <p:spPr>
          <a:xfrm>
            <a:off x="4734496" y="1874646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79" name="Freeform: Shape 278">
            <a:extLst>
              <a:ext uri="{FF2B5EF4-FFF2-40B4-BE49-F238E27FC236}">
                <a16:creationId xmlns:a16="http://schemas.microsoft.com/office/drawing/2014/main" id="{277F4956-E8C2-A8D4-4A14-FEE73D28AB3F}"/>
              </a:ext>
            </a:extLst>
          </p:cNvPr>
          <p:cNvSpPr/>
          <p:nvPr/>
        </p:nvSpPr>
        <p:spPr>
          <a:xfrm>
            <a:off x="2305362" y="4303780"/>
            <a:ext cx="589406" cy="589407"/>
          </a:xfrm>
          <a:custGeom>
            <a:avLst/>
            <a:gdLst>
              <a:gd name="connsiteX0" fmla="*/ 0 w 589406"/>
              <a:gd name="connsiteY0" fmla="*/ 294704 h 589407"/>
              <a:gd name="connsiteX1" fmla="*/ 294703 w 589406"/>
              <a:gd name="connsiteY1" fmla="*/ 0 h 589407"/>
              <a:gd name="connsiteX2" fmla="*/ 589407 w 589406"/>
              <a:gd name="connsiteY2" fmla="*/ 294704 h 589407"/>
              <a:gd name="connsiteX3" fmla="*/ 294703 w 589406"/>
              <a:gd name="connsiteY3" fmla="*/ 589407 h 589407"/>
              <a:gd name="connsiteX4" fmla="*/ 0 w 589406"/>
              <a:gd name="connsiteY4" fmla="*/ 294704 h 589407"/>
              <a:gd name="connsiteX5" fmla="*/ 0 w 589406"/>
              <a:gd name="connsiteY5" fmla="*/ 294704 h 589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7">
                <a:moveTo>
                  <a:pt x="0" y="294704"/>
                </a:moveTo>
                <a:lnTo>
                  <a:pt x="294703" y="0"/>
                </a:lnTo>
                <a:lnTo>
                  <a:pt x="589407" y="294704"/>
                </a:lnTo>
                <a:lnTo>
                  <a:pt x="294703" y="589407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0" name="Freeform: Shape 279">
            <a:extLst>
              <a:ext uri="{FF2B5EF4-FFF2-40B4-BE49-F238E27FC236}">
                <a16:creationId xmlns:a16="http://schemas.microsoft.com/office/drawing/2014/main" id="{92FF45D5-4789-988C-880C-6299D8486A13}"/>
              </a:ext>
            </a:extLst>
          </p:cNvPr>
          <p:cNvSpPr/>
          <p:nvPr/>
        </p:nvSpPr>
        <p:spPr>
          <a:xfrm>
            <a:off x="5740677" y="451692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1" name="Freeform: Shape 280">
            <a:extLst>
              <a:ext uri="{FF2B5EF4-FFF2-40B4-BE49-F238E27FC236}">
                <a16:creationId xmlns:a16="http://schemas.microsoft.com/office/drawing/2014/main" id="{EDC233E8-EBA4-719A-49B1-49FBEDF2A43B}"/>
              </a:ext>
            </a:extLst>
          </p:cNvPr>
          <p:cNvSpPr/>
          <p:nvPr/>
        </p:nvSpPr>
        <p:spPr>
          <a:xfrm>
            <a:off x="1299182" y="5309960"/>
            <a:ext cx="589406" cy="589407"/>
          </a:xfrm>
          <a:custGeom>
            <a:avLst/>
            <a:gdLst>
              <a:gd name="connsiteX0" fmla="*/ 0 w 589406"/>
              <a:gd name="connsiteY0" fmla="*/ 294703 h 589407"/>
              <a:gd name="connsiteX1" fmla="*/ 294703 w 589406"/>
              <a:gd name="connsiteY1" fmla="*/ 0 h 589407"/>
              <a:gd name="connsiteX2" fmla="*/ 589407 w 589406"/>
              <a:gd name="connsiteY2" fmla="*/ 294703 h 589407"/>
              <a:gd name="connsiteX3" fmla="*/ 294703 w 589406"/>
              <a:gd name="connsiteY3" fmla="*/ 589407 h 589407"/>
              <a:gd name="connsiteX4" fmla="*/ 0 w 589406"/>
              <a:gd name="connsiteY4" fmla="*/ 294703 h 589407"/>
              <a:gd name="connsiteX5" fmla="*/ 0 w 589406"/>
              <a:gd name="connsiteY5" fmla="*/ 294703 h 589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7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2" name="Freeform: Shape 281">
            <a:extLst>
              <a:ext uri="{FF2B5EF4-FFF2-40B4-BE49-F238E27FC236}">
                <a16:creationId xmlns:a16="http://schemas.microsoft.com/office/drawing/2014/main" id="{985CBD15-59CA-804B-CE5C-AD6132E48B81}"/>
              </a:ext>
            </a:extLst>
          </p:cNvPr>
          <p:cNvSpPr/>
          <p:nvPr/>
        </p:nvSpPr>
        <p:spPr>
          <a:xfrm>
            <a:off x="7163630" y="-554487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3" name="Freeform: Shape 282">
            <a:extLst>
              <a:ext uri="{FF2B5EF4-FFF2-40B4-BE49-F238E27FC236}">
                <a16:creationId xmlns:a16="http://schemas.microsoft.com/office/drawing/2014/main" id="{663A4E54-99A2-8070-9ABE-699B252E3254}"/>
              </a:ext>
            </a:extLst>
          </p:cNvPr>
          <p:cNvSpPr/>
          <p:nvPr/>
        </p:nvSpPr>
        <p:spPr>
          <a:xfrm>
            <a:off x="-123771" y="6316141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4" name="Freeform: Shape 283">
            <a:extLst>
              <a:ext uri="{FF2B5EF4-FFF2-40B4-BE49-F238E27FC236}">
                <a16:creationId xmlns:a16="http://schemas.microsoft.com/office/drawing/2014/main" id="{A193B743-86DB-5F32-6D5F-4D769871EF8F}"/>
              </a:ext>
            </a:extLst>
          </p:cNvPr>
          <p:cNvSpPr/>
          <p:nvPr/>
        </p:nvSpPr>
        <p:spPr>
          <a:xfrm>
            <a:off x="8169810" y="-1560668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5" name="Freeform: Shape 284">
            <a:extLst>
              <a:ext uri="{FF2B5EF4-FFF2-40B4-BE49-F238E27FC236}">
                <a16:creationId xmlns:a16="http://schemas.microsoft.com/office/drawing/2014/main" id="{C19AD789-E126-53EA-E4FF-601B2E71B903}"/>
              </a:ext>
            </a:extLst>
          </p:cNvPr>
          <p:cNvSpPr/>
          <p:nvPr/>
        </p:nvSpPr>
        <p:spPr>
          <a:xfrm>
            <a:off x="4317722" y="2169349"/>
            <a:ext cx="711477" cy="294703"/>
          </a:xfrm>
          <a:custGeom>
            <a:avLst/>
            <a:gdLst>
              <a:gd name="connsiteX0" fmla="*/ 294704 w 711477"/>
              <a:gd name="connsiteY0" fmla="*/ 294704 h 294703"/>
              <a:gd name="connsiteX1" fmla="*/ 0 w 711477"/>
              <a:gd name="connsiteY1" fmla="*/ 0 h 294703"/>
              <a:gd name="connsiteX2" fmla="*/ 416774 w 711477"/>
              <a:gd name="connsiteY2" fmla="*/ 0 h 294703"/>
              <a:gd name="connsiteX3" fmla="*/ 711477 w 711477"/>
              <a:gd name="connsiteY3" fmla="*/ 294704 h 294703"/>
              <a:gd name="connsiteX4" fmla="*/ 294704 w 711477"/>
              <a:gd name="connsiteY4" fmla="*/ 294704 h 294703"/>
              <a:gd name="connsiteX5" fmla="*/ 294704 w 711477"/>
              <a:gd name="connsiteY5" fmla="*/ 294704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294704" y="294704"/>
                </a:moveTo>
                <a:lnTo>
                  <a:pt x="0" y="0"/>
                </a:lnTo>
                <a:lnTo>
                  <a:pt x="416774" y="0"/>
                </a:lnTo>
                <a:lnTo>
                  <a:pt x="711477" y="294704"/>
                </a:lnTo>
                <a:lnTo>
                  <a:pt x="294704" y="294704"/>
                </a:lnTo>
                <a:lnTo>
                  <a:pt x="294704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6" name="Freeform: Shape 285">
            <a:extLst>
              <a:ext uri="{FF2B5EF4-FFF2-40B4-BE49-F238E27FC236}">
                <a16:creationId xmlns:a16="http://schemas.microsoft.com/office/drawing/2014/main" id="{6E49CFC4-A2A0-0ADC-25EA-4A398C7DBE8F}"/>
              </a:ext>
            </a:extLst>
          </p:cNvPr>
          <p:cNvSpPr/>
          <p:nvPr/>
        </p:nvSpPr>
        <p:spPr>
          <a:xfrm>
            <a:off x="6035380" y="451692"/>
            <a:ext cx="711477" cy="294703"/>
          </a:xfrm>
          <a:custGeom>
            <a:avLst/>
            <a:gdLst>
              <a:gd name="connsiteX0" fmla="*/ 294703 w 711477"/>
              <a:gd name="connsiteY0" fmla="*/ 294703 h 294703"/>
              <a:gd name="connsiteX1" fmla="*/ 0 w 711477"/>
              <a:gd name="connsiteY1" fmla="*/ 0 h 294703"/>
              <a:gd name="connsiteX2" fmla="*/ 416773 w 711477"/>
              <a:gd name="connsiteY2" fmla="*/ 0 h 294703"/>
              <a:gd name="connsiteX3" fmla="*/ 711477 w 711477"/>
              <a:gd name="connsiteY3" fmla="*/ 294703 h 294703"/>
              <a:gd name="connsiteX4" fmla="*/ 294703 w 711477"/>
              <a:gd name="connsiteY4" fmla="*/ 294703 h 294703"/>
              <a:gd name="connsiteX5" fmla="*/ 294703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294703" y="294703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7" name="Freeform: Shape 286">
            <a:extLst>
              <a:ext uri="{FF2B5EF4-FFF2-40B4-BE49-F238E27FC236}">
                <a16:creationId xmlns:a16="http://schemas.microsoft.com/office/drawing/2014/main" id="{7AEA0FE6-7A9C-B74C-1F29-60470A2866B7}"/>
              </a:ext>
            </a:extLst>
          </p:cNvPr>
          <p:cNvSpPr/>
          <p:nvPr/>
        </p:nvSpPr>
        <p:spPr>
          <a:xfrm>
            <a:off x="2600065" y="3887007"/>
            <a:ext cx="711477" cy="294703"/>
          </a:xfrm>
          <a:custGeom>
            <a:avLst/>
            <a:gdLst>
              <a:gd name="connsiteX0" fmla="*/ 294703 w 711477"/>
              <a:gd name="connsiteY0" fmla="*/ 294703 h 294703"/>
              <a:gd name="connsiteX1" fmla="*/ 0 w 711477"/>
              <a:gd name="connsiteY1" fmla="*/ 0 h 294703"/>
              <a:gd name="connsiteX2" fmla="*/ 416774 w 711477"/>
              <a:gd name="connsiteY2" fmla="*/ 0 h 294703"/>
              <a:gd name="connsiteX3" fmla="*/ 711477 w 711477"/>
              <a:gd name="connsiteY3" fmla="*/ 294703 h 294703"/>
              <a:gd name="connsiteX4" fmla="*/ 294703 w 711477"/>
              <a:gd name="connsiteY4" fmla="*/ 294703 h 294703"/>
              <a:gd name="connsiteX5" fmla="*/ 294703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294703" y="294703"/>
                </a:moveTo>
                <a:lnTo>
                  <a:pt x="0" y="0"/>
                </a:lnTo>
                <a:lnTo>
                  <a:pt x="416774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8" name="Freeform: Shape 287">
            <a:extLst>
              <a:ext uri="{FF2B5EF4-FFF2-40B4-BE49-F238E27FC236}">
                <a16:creationId xmlns:a16="http://schemas.microsoft.com/office/drawing/2014/main" id="{EAFC7202-A07E-A9EE-5170-A458B2890D69}"/>
              </a:ext>
            </a:extLst>
          </p:cNvPr>
          <p:cNvSpPr/>
          <p:nvPr/>
        </p:nvSpPr>
        <p:spPr>
          <a:xfrm>
            <a:off x="7753037" y="-1265964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3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89" name="Freeform: Shape 288">
            <a:extLst>
              <a:ext uri="{FF2B5EF4-FFF2-40B4-BE49-F238E27FC236}">
                <a16:creationId xmlns:a16="http://schemas.microsoft.com/office/drawing/2014/main" id="{E4E3FC41-AA88-60AE-0A36-47C05C860FAA}"/>
              </a:ext>
            </a:extLst>
          </p:cNvPr>
          <p:cNvSpPr/>
          <p:nvPr/>
        </p:nvSpPr>
        <p:spPr>
          <a:xfrm>
            <a:off x="882408" y="5604664"/>
            <a:ext cx="711476" cy="294703"/>
          </a:xfrm>
          <a:custGeom>
            <a:avLst/>
            <a:gdLst>
              <a:gd name="connsiteX0" fmla="*/ 294703 w 711476"/>
              <a:gd name="connsiteY0" fmla="*/ 294704 h 294703"/>
              <a:gd name="connsiteX1" fmla="*/ 0 w 711476"/>
              <a:gd name="connsiteY1" fmla="*/ 0 h 294703"/>
              <a:gd name="connsiteX2" fmla="*/ 416774 w 711476"/>
              <a:gd name="connsiteY2" fmla="*/ 0 h 294703"/>
              <a:gd name="connsiteX3" fmla="*/ 711477 w 711476"/>
              <a:gd name="connsiteY3" fmla="*/ 294704 h 294703"/>
              <a:gd name="connsiteX4" fmla="*/ 294703 w 711476"/>
              <a:gd name="connsiteY4" fmla="*/ 294704 h 294703"/>
              <a:gd name="connsiteX5" fmla="*/ 294703 w 711476"/>
              <a:gd name="connsiteY5" fmla="*/ 294704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4"/>
                </a:moveTo>
                <a:lnTo>
                  <a:pt x="0" y="0"/>
                </a:lnTo>
                <a:lnTo>
                  <a:pt x="416774" y="0"/>
                </a:lnTo>
                <a:lnTo>
                  <a:pt x="711477" y="294704"/>
                </a:lnTo>
                <a:lnTo>
                  <a:pt x="294703" y="294704"/>
                </a:lnTo>
                <a:lnTo>
                  <a:pt x="294703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0" name="Freeform: Shape 289">
            <a:extLst>
              <a:ext uri="{FF2B5EF4-FFF2-40B4-BE49-F238E27FC236}">
                <a16:creationId xmlns:a16="http://schemas.microsoft.com/office/drawing/2014/main" id="{E1AC4162-34B1-90C8-20C0-A2FD7F6766B6}"/>
              </a:ext>
            </a:extLst>
          </p:cNvPr>
          <p:cNvSpPr/>
          <p:nvPr/>
        </p:nvSpPr>
        <p:spPr>
          <a:xfrm>
            <a:off x="-835248" y="7322321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4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4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1" name="Freeform: Shape 290">
            <a:extLst>
              <a:ext uri="{FF2B5EF4-FFF2-40B4-BE49-F238E27FC236}">
                <a16:creationId xmlns:a16="http://schemas.microsoft.com/office/drawing/2014/main" id="{ED661CD3-E450-3EC0-4747-E533C72B1D36}"/>
              </a:ext>
            </a:extLst>
          </p:cNvPr>
          <p:cNvSpPr/>
          <p:nvPr/>
        </p:nvSpPr>
        <p:spPr>
          <a:xfrm>
            <a:off x="3311542" y="3175530"/>
            <a:ext cx="294703" cy="711476"/>
          </a:xfrm>
          <a:custGeom>
            <a:avLst/>
            <a:gdLst>
              <a:gd name="connsiteX0" fmla="*/ 0 w 294703"/>
              <a:gd name="connsiteY0" fmla="*/ 416774 h 711476"/>
              <a:gd name="connsiteX1" fmla="*/ 0 w 294703"/>
              <a:gd name="connsiteY1" fmla="*/ 0 h 711476"/>
              <a:gd name="connsiteX2" fmla="*/ 294703 w 294703"/>
              <a:gd name="connsiteY2" fmla="*/ 294704 h 711476"/>
              <a:gd name="connsiteX3" fmla="*/ 294703 w 294703"/>
              <a:gd name="connsiteY3" fmla="*/ 711477 h 711476"/>
              <a:gd name="connsiteX4" fmla="*/ 0 w 294703"/>
              <a:gd name="connsiteY4" fmla="*/ 416774 h 711476"/>
              <a:gd name="connsiteX5" fmla="*/ 0 w 294703"/>
              <a:gd name="connsiteY5" fmla="*/ 41677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4"/>
                </a:moveTo>
                <a:lnTo>
                  <a:pt x="0" y="0"/>
                </a:lnTo>
                <a:lnTo>
                  <a:pt x="294703" y="294704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2" name="Freeform: Shape 291">
            <a:extLst>
              <a:ext uri="{FF2B5EF4-FFF2-40B4-BE49-F238E27FC236}">
                <a16:creationId xmlns:a16="http://schemas.microsoft.com/office/drawing/2014/main" id="{3713D3FE-1074-7A5D-2B07-C3C47DC48185}"/>
              </a:ext>
            </a:extLst>
          </p:cNvPr>
          <p:cNvSpPr/>
          <p:nvPr/>
        </p:nvSpPr>
        <p:spPr>
          <a:xfrm>
            <a:off x="1593885" y="4893187"/>
            <a:ext cx="294703" cy="711476"/>
          </a:xfrm>
          <a:custGeom>
            <a:avLst/>
            <a:gdLst>
              <a:gd name="connsiteX0" fmla="*/ 0 w 294703"/>
              <a:gd name="connsiteY0" fmla="*/ 416773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3 h 711476"/>
              <a:gd name="connsiteX5" fmla="*/ 0 w 294703"/>
              <a:gd name="connsiteY5" fmla="*/ 41677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3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3" name="Freeform: Shape 292">
            <a:extLst>
              <a:ext uri="{FF2B5EF4-FFF2-40B4-BE49-F238E27FC236}">
                <a16:creationId xmlns:a16="http://schemas.microsoft.com/office/drawing/2014/main" id="{15AAD405-406B-1642-1874-EF009BE0AA64}"/>
              </a:ext>
            </a:extLst>
          </p:cNvPr>
          <p:cNvSpPr/>
          <p:nvPr/>
        </p:nvSpPr>
        <p:spPr>
          <a:xfrm>
            <a:off x="5029200" y="1457872"/>
            <a:ext cx="294703" cy="711476"/>
          </a:xfrm>
          <a:custGeom>
            <a:avLst/>
            <a:gdLst>
              <a:gd name="connsiteX0" fmla="*/ 0 w 294703"/>
              <a:gd name="connsiteY0" fmla="*/ 416774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4 h 711476"/>
              <a:gd name="connsiteX5" fmla="*/ 0 w 294703"/>
              <a:gd name="connsiteY5" fmla="*/ 41677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4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4" name="Freeform: Shape 293">
            <a:extLst>
              <a:ext uri="{FF2B5EF4-FFF2-40B4-BE49-F238E27FC236}">
                <a16:creationId xmlns:a16="http://schemas.microsoft.com/office/drawing/2014/main" id="{0174FF99-13C4-0F0F-B840-C56FCFBB43F3}"/>
              </a:ext>
            </a:extLst>
          </p:cNvPr>
          <p:cNvSpPr/>
          <p:nvPr/>
        </p:nvSpPr>
        <p:spPr>
          <a:xfrm>
            <a:off x="-123771" y="6610844"/>
            <a:ext cx="294703" cy="711476"/>
          </a:xfrm>
          <a:custGeom>
            <a:avLst/>
            <a:gdLst>
              <a:gd name="connsiteX0" fmla="*/ 0 w 294703"/>
              <a:gd name="connsiteY0" fmla="*/ 416773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3 h 711476"/>
              <a:gd name="connsiteX5" fmla="*/ 0 w 294703"/>
              <a:gd name="connsiteY5" fmla="*/ 41677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3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5" name="Freeform: Shape 294">
            <a:extLst>
              <a:ext uri="{FF2B5EF4-FFF2-40B4-BE49-F238E27FC236}">
                <a16:creationId xmlns:a16="http://schemas.microsoft.com/office/drawing/2014/main" id="{60A9FFC3-B8D1-9CB7-B7A7-A9FAAEA15512}"/>
              </a:ext>
            </a:extLst>
          </p:cNvPr>
          <p:cNvSpPr/>
          <p:nvPr/>
        </p:nvSpPr>
        <p:spPr>
          <a:xfrm>
            <a:off x="6746857" y="-259784"/>
            <a:ext cx="294703" cy="711476"/>
          </a:xfrm>
          <a:custGeom>
            <a:avLst/>
            <a:gdLst>
              <a:gd name="connsiteX0" fmla="*/ 0 w 294703"/>
              <a:gd name="connsiteY0" fmla="*/ 416774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4 h 711476"/>
              <a:gd name="connsiteX5" fmla="*/ 0 w 294703"/>
              <a:gd name="connsiteY5" fmla="*/ 41677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4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6" name="Freeform: Shape 295">
            <a:extLst>
              <a:ext uri="{FF2B5EF4-FFF2-40B4-BE49-F238E27FC236}">
                <a16:creationId xmlns:a16="http://schemas.microsoft.com/office/drawing/2014/main" id="{E801B986-A3CA-071B-D728-3EFBCDB66711}"/>
              </a:ext>
            </a:extLst>
          </p:cNvPr>
          <p:cNvSpPr/>
          <p:nvPr/>
        </p:nvSpPr>
        <p:spPr>
          <a:xfrm>
            <a:off x="8464514" y="-1977441"/>
            <a:ext cx="294703" cy="711476"/>
          </a:xfrm>
          <a:custGeom>
            <a:avLst/>
            <a:gdLst>
              <a:gd name="connsiteX0" fmla="*/ 0 w 294703"/>
              <a:gd name="connsiteY0" fmla="*/ 416773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3 h 711476"/>
              <a:gd name="connsiteX5" fmla="*/ 0 w 294703"/>
              <a:gd name="connsiteY5" fmla="*/ 41677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3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7" name="Freeform: Shape 296">
            <a:extLst>
              <a:ext uri="{FF2B5EF4-FFF2-40B4-BE49-F238E27FC236}">
                <a16:creationId xmlns:a16="http://schemas.microsoft.com/office/drawing/2014/main" id="{E468C702-3B11-E189-DC5A-744BABCABBEB}"/>
              </a:ext>
            </a:extLst>
          </p:cNvPr>
          <p:cNvSpPr/>
          <p:nvPr/>
        </p:nvSpPr>
        <p:spPr>
          <a:xfrm>
            <a:off x="4023019" y="2586123"/>
            <a:ext cx="589407" cy="589406"/>
          </a:xfrm>
          <a:custGeom>
            <a:avLst/>
            <a:gdLst>
              <a:gd name="connsiteX0" fmla="*/ 0 w 589407"/>
              <a:gd name="connsiteY0" fmla="*/ 294703 h 589406"/>
              <a:gd name="connsiteX1" fmla="*/ 294703 w 589407"/>
              <a:gd name="connsiteY1" fmla="*/ 0 h 589406"/>
              <a:gd name="connsiteX2" fmla="*/ 589407 w 589407"/>
              <a:gd name="connsiteY2" fmla="*/ 294703 h 589406"/>
              <a:gd name="connsiteX3" fmla="*/ 294703 w 589407"/>
              <a:gd name="connsiteY3" fmla="*/ 589407 h 589406"/>
              <a:gd name="connsiteX4" fmla="*/ 0 w 589407"/>
              <a:gd name="connsiteY4" fmla="*/ 294703 h 589406"/>
              <a:gd name="connsiteX5" fmla="*/ 0 w 589407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7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8" name="Freeform: Shape 297">
            <a:extLst>
              <a:ext uri="{FF2B5EF4-FFF2-40B4-BE49-F238E27FC236}">
                <a16:creationId xmlns:a16="http://schemas.microsoft.com/office/drawing/2014/main" id="{BFBD9189-2667-2C19-8A5B-F649144FE8ED}"/>
              </a:ext>
            </a:extLst>
          </p:cNvPr>
          <p:cNvSpPr/>
          <p:nvPr/>
        </p:nvSpPr>
        <p:spPr>
          <a:xfrm>
            <a:off x="3016839" y="3592303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4 w 589406"/>
              <a:gd name="connsiteY1" fmla="*/ 0 h 589406"/>
              <a:gd name="connsiteX2" fmla="*/ 589407 w 589406"/>
              <a:gd name="connsiteY2" fmla="*/ 294703 h 589406"/>
              <a:gd name="connsiteX3" fmla="*/ 294704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4" y="0"/>
                </a:lnTo>
                <a:lnTo>
                  <a:pt x="589407" y="294703"/>
                </a:lnTo>
                <a:lnTo>
                  <a:pt x="294704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99" name="Freeform: Shape 298">
            <a:extLst>
              <a:ext uri="{FF2B5EF4-FFF2-40B4-BE49-F238E27FC236}">
                <a16:creationId xmlns:a16="http://schemas.microsoft.com/office/drawing/2014/main" id="{BE92D3F8-0319-2F49-C48F-1C24F4BC9A88}"/>
              </a:ext>
            </a:extLst>
          </p:cNvPr>
          <p:cNvSpPr/>
          <p:nvPr/>
        </p:nvSpPr>
        <p:spPr>
          <a:xfrm>
            <a:off x="5445973" y="1163169"/>
            <a:ext cx="589407" cy="589406"/>
          </a:xfrm>
          <a:custGeom>
            <a:avLst/>
            <a:gdLst>
              <a:gd name="connsiteX0" fmla="*/ 0 w 589407"/>
              <a:gd name="connsiteY0" fmla="*/ 294703 h 589406"/>
              <a:gd name="connsiteX1" fmla="*/ 294704 w 589407"/>
              <a:gd name="connsiteY1" fmla="*/ 0 h 589406"/>
              <a:gd name="connsiteX2" fmla="*/ 589407 w 589407"/>
              <a:gd name="connsiteY2" fmla="*/ 294703 h 589406"/>
              <a:gd name="connsiteX3" fmla="*/ 294704 w 589407"/>
              <a:gd name="connsiteY3" fmla="*/ 589407 h 589406"/>
              <a:gd name="connsiteX4" fmla="*/ 0 w 589407"/>
              <a:gd name="connsiteY4" fmla="*/ 294703 h 589406"/>
              <a:gd name="connsiteX5" fmla="*/ 0 w 589407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7" h="589406">
                <a:moveTo>
                  <a:pt x="0" y="294703"/>
                </a:moveTo>
                <a:lnTo>
                  <a:pt x="294704" y="0"/>
                </a:lnTo>
                <a:lnTo>
                  <a:pt x="589407" y="294703"/>
                </a:lnTo>
                <a:lnTo>
                  <a:pt x="294704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0" name="Freeform: Shape 299">
            <a:extLst>
              <a:ext uri="{FF2B5EF4-FFF2-40B4-BE49-F238E27FC236}">
                <a16:creationId xmlns:a16="http://schemas.microsoft.com/office/drawing/2014/main" id="{6E2E607F-293B-6E8C-7F68-B5B4E4D2EB56}"/>
              </a:ext>
            </a:extLst>
          </p:cNvPr>
          <p:cNvSpPr/>
          <p:nvPr/>
        </p:nvSpPr>
        <p:spPr>
          <a:xfrm>
            <a:off x="1593885" y="4598484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1" name="Freeform: Shape 300">
            <a:extLst>
              <a:ext uri="{FF2B5EF4-FFF2-40B4-BE49-F238E27FC236}">
                <a16:creationId xmlns:a16="http://schemas.microsoft.com/office/drawing/2014/main" id="{D24D47F5-AF52-A3BE-5DB4-E6D283BFE898}"/>
              </a:ext>
            </a:extLst>
          </p:cNvPr>
          <p:cNvSpPr/>
          <p:nvPr/>
        </p:nvSpPr>
        <p:spPr>
          <a:xfrm>
            <a:off x="6452153" y="156989"/>
            <a:ext cx="589407" cy="589406"/>
          </a:xfrm>
          <a:custGeom>
            <a:avLst/>
            <a:gdLst>
              <a:gd name="connsiteX0" fmla="*/ 0 w 589407"/>
              <a:gd name="connsiteY0" fmla="*/ 294703 h 589406"/>
              <a:gd name="connsiteX1" fmla="*/ 294704 w 589407"/>
              <a:gd name="connsiteY1" fmla="*/ 0 h 589406"/>
              <a:gd name="connsiteX2" fmla="*/ 589407 w 589407"/>
              <a:gd name="connsiteY2" fmla="*/ 294703 h 589406"/>
              <a:gd name="connsiteX3" fmla="*/ 294704 w 589407"/>
              <a:gd name="connsiteY3" fmla="*/ 589407 h 589406"/>
              <a:gd name="connsiteX4" fmla="*/ 0 w 589407"/>
              <a:gd name="connsiteY4" fmla="*/ 294703 h 589406"/>
              <a:gd name="connsiteX5" fmla="*/ 0 w 589407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7" h="589406">
                <a:moveTo>
                  <a:pt x="0" y="294703"/>
                </a:moveTo>
                <a:lnTo>
                  <a:pt x="294704" y="0"/>
                </a:lnTo>
                <a:lnTo>
                  <a:pt x="589407" y="294703"/>
                </a:lnTo>
                <a:lnTo>
                  <a:pt x="294704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2" name="Freeform: Shape 301">
            <a:extLst>
              <a:ext uri="{FF2B5EF4-FFF2-40B4-BE49-F238E27FC236}">
                <a16:creationId xmlns:a16="http://schemas.microsoft.com/office/drawing/2014/main" id="{6BE541D4-AB1B-2CB9-0273-FB6D4AE6A453}"/>
              </a:ext>
            </a:extLst>
          </p:cNvPr>
          <p:cNvSpPr/>
          <p:nvPr/>
        </p:nvSpPr>
        <p:spPr>
          <a:xfrm>
            <a:off x="587705" y="6021437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3" name="Freeform: Shape 302">
            <a:extLst>
              <a:ext uri="{FF2B5EF4-FFF2-40B4-BE49-F238E27FC236}">
                <a16:creationId xmlns:a16="http://schemas.microsoft.com/office/drawing/2014/main" id="{F44F6A8F-8F6C-380F-3385-D5BF6200CB69}"/>
              </a:ext>
            </a:extLst>
          </p:cNvPr>
          <p:cNvSpPr/>
          <p:nvPr/>
        </p:nvSpPr>
        <p:spPr>
          <a:xfrm>
            <a:off x="7458334" y="-1265964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4" name="Freeform: Shape 303">
            <a:extLst>
              <a:ext uri="{FF2B5EF4-FFF2-40B4-BE49-F238E27FC236}">
                <a16:creationId xmlns:a16="http://schemas.microsoft.com/office/drawing/2014/main" id="{76A396F9-FA28-838B-F135-9A03EB66CF44}"/>
              </a:ext>
            </a:extLst>
          </p:cNvPr>
          <p:cNvSpPr/>
          <p:nvPr/>
        </p:nvSpPr>
        <p:spPr>
          <a:xfrm>
            <a:off x="-418474" y="7027617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5" name="Freeform: Shape 304">
            <a:extLst>
              <a:ext uri="{FF2B5EF4-FFF2-40B4-BE49-F238E27FC236}">
                <a16:creationId xmlns:a16="http://schemas.microsoft.com/office/drawing/2014/main" id="{0852B87D-E9C5-0752-4FA9-793FCD2B3F06}"/>
              </a:ext>
            </a:extLst>
          </p:cNvPr>
          <p:cNvSpPr/>
          <p:nvPr/>
        </p:nvSpPr>
        <p:spPr>
          <a:xfrm>
            <a:off x="7458334" y="3887007"/>
            <a:ext cx="294703" cy="711477"/>
          </a:xfrm>
          <a:custGeom>
            <a:avLst/>
            <a:gdLst>
              <a:gd name="connsiteX0" fmla="*/ 0 w 294703"/>
              <a:gd name="connsiteY0" fmla="*/ 416773 h 711477"/>
              <a:gd name="connsiteX1" fmla="*/ 0 w 294703"/>
              <a:gd name="connsiteY1" fmla="*/ 0 h 711477"/>
              <a:gd name="connsiteX2" fmla="*/ 294703 w 294703"/>
              <a:gd name="connsiteY2" fmla="*/ 294703 h 711477"/>
              <a:gd name="connsiteX3" fmla="*/ 294703 w 294703"/>
              <a:gd name="connsiteY3" fmla="*/ 711477 h 711477"/>
              <a:gd name="connsiteX4" fmla="*/ 0 w 294703"/>
              <a:gd name="connsiteY4" fmla="*/ 416773 h 711477"/>
              <a:gd name="connsiteX5" fmla="*/ 0 w 294703"/>
              <a:gd name="connsiteY5" fmla="*/ 416773 h 71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7">
                <a:moveTo>
                  <a:pt x="0" y="416773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6" name="Freeform: Shape 305">
            <a:extLst>
              <a:ext uri="{FF2B5EF4-FFF2-40B4-BE49-F238E27FC236}">
                <a16:creationId xmlns:a16="http://schemas.microsoft.com/office/drawing/2014/main" id="{AF881C14-3ADA-59DA-9680-66F9653F6978}"/>
              </a:ext>
            </a:extLst>
          </p:cNvPr>
          <p:cNvSpPr/>
          <p:nvPr/>
        </p:nvSpPr>
        <p:spPr>
          <a:xfrm>
            <a:off x="9175991" y="2169349"/>
            <a:ext cx="294703" cy="711476"/>
          </a:xfrm>
          <a:custGeom>
            <a:avLst/>
            <a:gdLst>
              <a:gd name="connsiteX0" fmla="*/ 0 w 294703"/>
              <a:gd name="connsiteY0" fmla="*/ 416774 h 711476"/>
              <a:gd name="connsiteX1" fmla="*/ 0 w 294703"/>
              <a:gd name="connsiteY1" fmla="*/ 0 h 711476"/>
              <a:gd name="connsiteX2" fmla="*/ 294703 w 294703"/>
              <a:gd name="connsiteY2" fmla="*/ 294704 h 711476"/>
              <a:gd name="connsiteX3" fmla="*/ 294703 w 294703"/>
              <a:gd name="connsiteY3" fmla="*/ 711477 h 711476"/>
              <a:gd name="connsiteX4" fmla="*/ 0 w 294703"/>
              <a:gd name="connsiteY4" fmla="*/ 416774 h 711476"/>
              <a:gd name="connsiteX5" fmla="*/ 0 w 294703"/>
              <a:gd name="connsiteY5" fmla="*/ 41677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4"/>
                </a:moveTo>
                <a:lnTo>
                  <a:pt x="0" y="0"/>
                </a:lnTo>
                <a:lnTo>
                  <a:pt x="294703" y="294704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7" name="Freeform: Shape 306">
            <a:extLst>
              <a:ext uri="{FF2B5EF4-FFF2-40B4-BE49-F238E27FC236}">
                <a16:creationId xmlns:a16="http://schemas.microsoft.com/office/drawing/2014/main" id="{04F6410B-44EF-73FC-C876-3303B77AEB40}"/>
              </a:ext>
            </a:extLst>
          </p:cNvPr>
          <p:cNvSpPr/>
          <p:nvPr/>
        </p:nvSpPr>
        <p:spPr>
          <a:xfrm>
            <a:off x="5740677" y="5604664"/>
            <a:ext cx="294703" cy="711477"/>
          </a:xfrm>
          <a:custGeom>
            <a:avLst/>
            <a:gdLst>
              <a:gd name="connsiteX0" fmla="*/ 0 w 294703"/>
              <a:gd name="connsiteY0" fmla="*/ 416774 h 711477"/>
              <a:gd name="connsiteX1" fmla="*/ 0 w 294703"/>
              <a:gd name="connsiteY1" fmla="*/ 0 h 711477"/>
              <a:gd name="connsiteX2" fmla="*/ 294703 w 294703"/>
              <a:gd name="connsiteY2" fmla="*/ 294704 h 711477"/>
              <a:gd name="connsiteX3" fmla="*/ 294703 w 294703"/>
              <a:gd name="connsiteY3" fmla="*/ 711477 h 711477"/>
              <a:gd name="connsiteX4" fmla="*/ 0 w 294703"/>
              <a:gd name="connsiteY4" fmla="*/ 416774 h 711477"/>
              <a:gd name="connsiteX5" fmla="*/ 0 w 294703"/>
              <a:gd name="connsiteY5" fmla="*/ 416774 h 71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7">
                <a:moveTo>
                  <a:pt x="0" y="416774"/>
                </a:moveTo>
                <a:lnTo>
                  <a:pt x="0" y="0"/>
                </a:lnTo>
                <a:lnTo>
                  <a:pt x="294703" y="294704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8" name="Freeform: Shape 307">
            <a:extLst>
              <a:ext uri="{FF2B5EF4-FFF2-40B4-BE49-F238E27FC236}">
                <a16:creationId xmlns:a16="http://schemas.microsoft.com/office/drawing/2014/main" id="{3A09A6EB-AB52-9F0E-C7B0-19FA7145F647}"/>
              </a:ext>
            </a:extLst>
          </p:cNvPr>
          <p:cNvSpPr/>
          <p:nvPr/>
        </p:nvSpPr>
        <p:spPr>
          <a:xfrm>
            <a:off x="10598944" y="746395"/>
            <a:ext cx="294703" cy="711476"/>
          </a:xfrm>
          <a:custGeom>
            <a:avLst/>
            <a:gdLst>
              <a:gd name="connsiteX0" fmla="*/ 0 w 294703"/>
              <a:gd name="connsiteY0" fmla="*/ 416774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4 h 711476"/>
              <a:gd name="connsiteX5" fmla="*/ 0 w 294703"/>
              <a:gd name="connsiteY5" fmla="*/ 41677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4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09" name="Freeform: Shape 308">
            <a:extLst>
              <a:ext uri="{FF2B5EF4-FFF2-40B4-BE49-F238E27FC236}">
                <a16:creationId xmlns:a16="http://schemas.microsoft.com/office/drawing/2014/main" id="{227A9EE0-C70A-1F7A-98C2-C1DCAC3EE9E8}"/>
              </a:ext>
            </a:extLst>
          </p:cNvPr>
          <p:cNvSpPr/>
          <p:nvPr/>
        </p:nvSpPr>
        <p:spPr>
          <a:xfrm>
            <a:off x="4023019" y="7322321"/>
            <a:ext cx="294703" cy="711477"/>
          </a:xfrm>
          <a:custGeom>
            <a:avLst/>
            <a:gdLst>
              <a:gd name="connsiteX0" fmla="*/ 0 w 294703"/>
              <a:gd name="connsiteY0" fmla="*/ 416774 h 711477"/>
              <a:gd name="connsiteX1" fmla="*/ 0 w 294703"/>
              <a:gd name="connsiteY1" fmla="*/ 0 h 711477"/>
              <a:gd name="connsiteX2" fmla="*/ 294703 w 294703"/>
              <a:gd name="connsiteY2" fmla="*/ 294703 h 711477"/>
              <a:gd name="connsiteX3" fmla="*/ 294703 w 294703"/>
              <a:gd name="connsiteY3" fmla="*/ 711478 h 711477"/>
              <a:gd name="connsiteX4" fmla="*/ 0 w 294703"/>
              <a:gd name="connsiteY4" fmla="*/ 416774 h 711477"/>
              <a:gd name="connsiteX5" fmla="*/ 0 w 294703"/>
              <a:gd name="connsiteY5" fmla="*/ 416774 h 71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7">
                <a:moveTo>
                  <a:pt x="0" y="416774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8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0" name="Freeform: Shape 309">
            <a:extLst>
              <a:ext uri="{FF2B5EF4-FFF2-40B4-BE49-F238E27FC236}">
                <a16:creationId xmlns:a16="http://schemas.microsoft.com/office/drawing/2014/main" id="{82579326-606B-0941-7B3B-AB27B2875B06}"/>
              </a:ext>
            </a:extLst>
          </p:cNvPr>
          <p:cNvSpPr/>
          <p:nvPr/>
        </p:nvSpPr>
        <p:spPr>
          <a:xfrm>
            <a:off x="2305362" y="9039978"/>
            <a:ext cx="294703" cy="711476"/>
          </a:xfrm>
          <a:custGeom>
            <a:avLst/>
            <a:gdLst>
              <a:gd name="connsiteX0" fmla="*/ 0 w 294703"/>
              <a:gd name="connsiteY0" fmla="*/ 416773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3 h 711476"/>
              <a:gd name="connsiteX5" fmla="*/ 0 w 294703"/>
              <a:gd name="connsiteY5" fmla="*/ 41677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3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1" name="Freeform: Shape 310">
            <a:extLst>
              <a:ext uri="{FF2B5EF4-FFF2-40B4-BE49-F238E27FC236}">
                <a16:creationId xmlns:a16="http://schemas.microsoft.com/office/drawing/2014/main" id="{028780F2-7729-66F5-4293-6DE70B37A99F}"/>
              </a:ext>
            </a:extLst>
          </p:cNvPr>
          <p:cNvSpPr/>
          <p:nvPr/>
        </p:nvSpPr>
        <p:spPr>
          <a:xfrm>
            <a:off x="5740677" y="5309960"/>
            <a:ext cx="589406" cy="589407"/>
          </a:xfrm>
          <a:custGeom>
            <a:avLst/>
            <a:gdLst>
              <a:gd name="connsiteX0" fmla="*/ 0 w 589406"/>
              <a:gd name="connsiteY0" fmla="*/ 294703 h 589407"/>
              <a:gd name="connsiteX1" fmla="*/ 294703 w 589406"/>
              <a:gd name="connsiteY1" fmla="*/ 0 h 589407"/>
              <a:gd name="connsiteX2" fmla="*/ 589407 w 589406"/>
              <a:gd name="connsiteY2" fmla="*/ 294703 h 589407"/>
              <a:gd name="connsiteX3" fmla="*/ 294703 w 589406"/>
              <a:gd name="connsiteY3" fmla="*/ 589407 h 589407"/>
              <a:gd name="connsiteX4" fmla="*/ 0 w 589406"/>
              <a:gd name="connsiteY4" fmla="*/ 294703 h 589407"/>
              <a:gd name="connsiteX5" fmla="*/ 0 w 589406"/>
              <a:gd name="connsiteY5" fmla="*/ 294703 h 589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7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2" name="Freeform: Shape 311">
            <a:extLst>
              <a:ext uri="{FF2B5EF4-FFF2-40B4-BE49-F238E27FC236}">
                <a16:creationId xmlns:a16="http://schemas.microsoft.com/office/drawing/2014/main" id="{C700C5CD-960C-2D32-AB06-6C0A983AC32B}"/>
              </a:ext>
            </a:extLst>
          </p:cNvPr>
          <p:cNvSpPr/>
          <p:nvPr/>
        </p:nvSpPr>
        <p:spPr>
          <a:xfrm>
            <a:off x="7163630" y="4303780"/>
            <a:ext cx="589406" cy="589407"/>
          </a:xfrm>
          <a:custGeom>
            <a:avLst/>
            <a:gdLst>
              <a:gd name="connsiteX0" fmla="*/ 0 w 589406"/>
              <a:gd name="connsiteY0" fmla="*/ 294704 h 589407"/>
              <a:gd name="connsiteX1" fmla="*/ 294703 w 589406"/>
              <a:gd name="connsiteY1" fmla="*/ 0 h 589407"/>
              <a:gd name="connsiteX2" fmla="*/ 589407 w 589406"/>
              <a:gd name="connsiteY2" fmla="*/ 294704 h 589407"/>
              <a:gd name="connsiteX3" fmla="*/ 294703 w 589406"/>
              <a:gd name="connsiteY3" fmla="*/ 589407 h 589407"/>
              <a:gd name="connsiteX4" fmla="*/ 0 w 589406"/>
              <a:gd name="connsiteY4" fmla="*/ 294704 h 589407"/>
              <a:gd name="connsiteX5" fmla="*/ 0 w 589406"/>
              <a:gd name="connsiteY5" fmla="*/ 294704 h 589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7">
                <a:moveTo>
                  <a:pt x="0" y="294704"/>
                </a:moveTo>
                <a:lnTo>
                  <a:pt x="294703" y="0"/>
                </a:lnTo>
                <a:lnTo>
                  <a:pt x="589407" y="294704"/>
                </a:lnTo>
                <a:lnTo>
                  <a:pt x="294703" y="589407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3" name="Freeform: Shape 312">
            <a:extLst>
              <a:ext uri="{FF2B5EF4-FFF2-40B4-BE49-F238E27FC236}">
                <a16:creationId xmlns:a16="http://schemas.microsoft.com/office/drawing/2014/main" id="{95AA63CA-378E-FF2E-F6A5-3E8563E99E6C}"/>
              </a:ext>
            </a:extLst>
          </p:cNvPr>
          <p:cNvSpPr/>
          <p:nvPr/>
        </p:nvSpPr>
        <p:spPr>
          <a:xfrm>
            <a:off x="4734496" y="6316141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4" name="Freeform: Shape 313">
            <a:extLst>
              <a:ext uri="{FF2B5EF4-FFF2-40B4-BE49-F238E27FC236}">
                <a16:creationId xmlns:a16="http://schemas.microsoft.com/office/drawing/2014/main" id="{7FFC0D5A-06DF-05A3-3B7F-5BF2007DBC7E}"/>
              </a:ext>
            </a:extLst>
          </p:cNvPr>
          <p:cNvSpPr/>
          <p:nvPr/>
        </p:nvSpPr>
        <p:spPr>
          <a:xfrm>
            <a:off x="8169810" y="2880826"/>
            <a:ext cx="589406" cy="589407"/>
          </a:xfrm>
          <a:custGeom>
            <a:avLst/>
            <a:gdLst>
              <a:gd name="connsiteX0" fmla="*/ 0 w 589406"/>
              <a:gd name="connsiteY0" fmla="*/ 294704 h 589407"/>
              <a:gd name="connsiteX1" fmla="*/ 294703 w 589406"/>
              <a:gd name="connsiteY1" fmla="*/ 0 h 589407"/>
              <a:gd name="connsiteX2" fmla="*/ 589407 w 589406"/>
              <a:gd name="connsiteY2" fmla="*/ 294704 h 589407"/>
              <a:gd name="connsiteX3" fmla="*/ 294703 w 589406"/>
              <a:gd name="connsiteY3" fmla="*/ 589407 h 589407"/>
              <a:gd name="connsiteX4" fmla="*/ 0 w 589406"/>
              <a:gd name="connsiteY4" fmla="*/ 294704 h 589407"/>
              <a:gd name="connsiteX5" fmla="*/ 0 w 589406"/>
              <a:gd name="connsiteY5" fmla="*/ 294704 h 589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7">
                <a:moveTo>
                  <a:pt x="0" y="294704"/>
                </a:moveTo>
                <a:lnTo>
                  <a:pt x="294703" y="0"/>
                </a:lnTo>
                <a:lnTo>
                  <a:pt x="589407" y="294704"/>
                </a:lnTo>
                <a:lnTo>
                  <a:pt x="294703" y="589407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5" name="Freeform: Shape 314">
            <a:extLst>
              <a:ext uri="{FF2B5EF4-FFF2-40B4-BE49-F238E27FC236}">
                <a16:creationId xmlns:a16="http://schemas.microsoft.com/office/drawing/2014/main" id="{356C65AC-6086-5AC6-EF37-59F554FAC099}"/>
              </a:ext>
            </a:extLst>
          </p:cNvPr>
          <p:cNvSpPr/>
          <p:nvPr/>
        </p:nvSpPr>
        <p:spPr>
          <a:xfrm>
            <a:off x="3728316" y="7739095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6" name="Freeform: Shape 315">
            <a:extLst>
              <a:ext uri="{FF2B5EF4-FFF2-40B4-BE49-F238E27FC236}">
                <a16:creationId xmlns:a16="http://schemas.microsoft.com/office/drawing/2014/main" id="{D2F11763-35F5-7671-B8CA-181BCE375DB2}"/>
              </a:ext>
            </a:extLst>
          </p:cNvPr>
          <p:cNvSpPr/>
          <p:nvPr/>
        </p:nvSpPr>
        <p:spPr>
          <a:xfrm>
            <a:off x="9592764" y="1874646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7" name="Freeform: Shape 316">
            <a:extLst>
              <a:ext uri="{FF2B5EF4-FFF2-40B4-BE49-F238E27FC236}">
                <a16:creationId xmlns:a16="http://schemas.microsoft.com/office/drawing/2014/main" id="{C0B404EE-C29B-93BE-DADB-518E7586DD6A}"/>
              </a:ext>
            </a:extLst>
          </p:cNvPr>
          <p:cNvSpPr/>
          <p:nvPr/>
        </p:nvSpPr>
        <p:spPr>
          <a:xfrm>
            <a:off x="2305362" y="8745275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8" name="Freeform: Shape 317">
            <a:extLst>
              <a:ext uri="{FF2B5EF4-FFF2-40B4-BE49-F238E27FC236}">
                <a16:creationId xmlns:a16="http://schemas.microsoft.com/office/drawing/2014/main" id="{727EB83D-3469-CCC9-F46A-41B59E4328F8}"/>
              </a:ext>
            </a:extLst>
          </p:cNvPr>
          <p:cNvSpPr/>
          <p:nvPr/>
        </p:nvSpPr>
        <p:spPr>
          <a:xfrm>
            <a:off x="10598944" y="451692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19" name="Freeform: Shape 318">
            <a:extLst>
              <a:ext uri="{FF2B5EF4-FFF2-40B4-BE49-F238E27FC236}">
                <a16:creationId xmlns:a16="http://schemas.microsoft.com/office/drawing/2014/main" id="{584A7833-7A74-51CB-2F71-B37ECB0EEAC7}"/>
              </a:ext>
            </a:extLst>
          </p:cNvPr>
          <p:cNvSpPr/>
          <p:nvPr/>
        </p:nvSpPr>
        <p:spPr>
          <a:xfrm>
            <a:off x="4317722" y="7027617"/>
            <a:ext cx="711477" cy="294703"/>
          </a:xfrm>
          <a:custGeom>
            <a:avLst/>
            <a:gdLst>
              <a:gd name="connsiteX0" fmla="*/ 294704 w 711477"/>
              <a:gd name="connsiteY0" fmla="*/ 294703 h 294703"/>
              <a:gd name="connsiteX1" fmla="*/ 0 w 711477"/>
              <a:gd name="connsiteY1" fmla="*/ 0 h 294703"/>
              <a:gd name="connsiteX2" fmla="*/ 416774 w 711477"/>
              <a:gd name="connsiteY2" fmla="*/ 0 h 294703"/>
              <a:gd name="connsiteX3" fmla="*/ 711477 w 711477"/>
              <a:gd name="connsiteY3" fmla="*/ 294703 h 294703"/>
              <a:gd name="connsiteX4" fmla="*/ 294704 w 711477"/>
              <a:gd name="connsiteY4" fmla="*/ 294703 h 294703"/>
              <a:gd name="connsiteX5" fmla="*/ 294704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294704" y="294703"/>
                </a:moveTo>
                <a:lnTo>
                  <a:pt x="0" y="0"/>
                </a:lnTo>
                <a:lnTo>
                  <a:pt x="416774" y="0"/>
                </a:lnTo>
                <a:lnTo>
                  <a:pt x="711477" y="294703"/>
                </a:lnTo>
                <a:lnTo>
                  <a:pt x="294704" y="294703"/>
                </a:lnTo>
                <a:lnTo>
                  <a:pt x="294704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0" name="Freeform: Shape 319">
            <a:extLst>
              <a:ext uri="{FF2B5EF4-FFF2-40B4-BE49-F238E27FC236}">
                <a16:creationId xmlns:a16="http://schemas.microsoft.com/office/drawing/2014/main" id="{645CAF21-D7E9-4422-2671-64AD5EA6D829}"/>
              </a:ext>
            </a:extLst>
          </p:cNvPr>
          <p:cNvSpPr/>
          <p:nvPr/>
        </p:nvSpPr>
        <p:spPr>
          <a:xfrm>
            <a:off x="6035380" y="5309960"/>
            <a:ext cx="711477" cy="294703"/>
          </a:xfrm>
          <a:custGeom>
            <a:avLst/>
            <a:gdLst>
              <a:gd name="connsiteX0" fmla="*/ 294703 w 711477"/>
              <a:gd name="connsiteY0" fmla="*/ 294703 h 294703"/>
              <a:gd name="connsiteX1" fmla="*/ 0 w 711477"/>
              <a:gd name="connsiteY1" fmla="*/ 0 h 294703"/>
              <a:gd name="connsiteX2" fmla="*/ 416773 w 711477"/>
              <a:gd name="connsiteY2" fmla="*/ 0 h 294703"/>
              <a:gd name="connsiteX3" fmla="*/ 711477 w 711477"/>
              <a:gd name="connsiteY3" fmla="*/ 294703 h 294703"/>
              <a:gd name="connsiteX4" fmla="*/ 294703 w 711477"/>
              <a:gd name="connsiteY4" fmla="*/ 294703 h 294703"/>
              <a:gd name="connsiteX5" fmla="*/ 294703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294703" y="294703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1" name="Freeform: Shape 320">
            <a:extLst>
              <a:ext uri="{FF2B5EF4-FFF2-40B4-BE49-F238E27FC236}">
                <a16:creationId xmlns:a16="http://schemas.microsoft.com/office/drawing/2014/main" id="{8ED0B33B-F64E-1AB2-D9BC-838B6A9B334A}"/>
              </a:ext>
            </a:extLst>
          </p:cNvPr>
          <p:cNvSpPr/>
          <p:nvPr/>
        </p:nvSpPr>
        <p:spPr>
          <a:xfrm>
            <a:off x="2600065" y="8745275"/>
            <a:ext cx="711477" cy="294703"/>
          </a:xfrm>
          <a:custGeom>
            <a:avLst/>
            <a:gdLst>
              <a:gd name="connsiteX0" fmla="*/ 294703 w 711477"/>
              <a:gd name="connsiteY0" fmla="*/ 294703 h 294703"/>
              <a:gd name="connsiteX1" fmla="*/ 0 w 711477"/>
              <a:gd name="connsiteY1" fmla="*/ 0 h 294703"/>
              <a:gd name="connsiteX2" fmla="*/ 416774 w 711477"/>
              <a:gd name="connsiteY2" fmla="*/ 0 h 294703"/>
              <a:gd name="connsiteX3" fmla="*/ 711477 w 711477"/>
              <a:gd name="connsiteY3" fmla="*/ 294703 h 294703"/>
              <a:gd name="connsiteX4" fmla="*/ 294703 w 711477"/>
              <a:gd name="connsiteY4" fmla="*/ 294703 h 294703"/>
              <a:gd name="connsiteX5" fmla="*/ 294703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294703" y="294703"/>
                </a:moveTo>
                <a:lnTo>
                  <a:pt x="0" y="0"/>
                </a:lnTo>
                <a:lnTo>
                  <a:pt x="416774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2" name="Freeform: Shape 321">
            <a:extLst>
              <a:ext uri="{FF2B5EF4-FFF2-40B4-BE49-F238E27FC236}">
                <a16:creationId xmlns:a16="http://schemas.microsoft.com/office/drawing/2014/main" id="{54E5E29F-20C7-AC2F-4FB7-79771ADBC566}"/>
              </a:ext>
            </a:extLst>
          </p:cNvPr>
          <p:cNvSpPr/>
          <p:nvPr/>
        </p:nvSpPr>
        <p:spPr>
          <a:xfrm>
            <a:off x="7753037" y="3592303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3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3" name="Freeform: Shape 322">
            <a:extLst>
              <a:ext uri="{FF2B5EF4-FFF2-40B4-BE49-F238E27FC236}">
                <a16:creationId xmlns:a16="http://schemas.microsoft.com/office/drawing/2014/main" id="{D8A7AEB9-7E5D-E610-17E7-B4D604528587}"/>
              </a:ext>
            </a:extLst>
          </p:cNvPr>
          <p:cNvSpPr/>
          <p:nvPr/>
        </p:nvSpPr>
        <p:spPr>
          <a:xfrm>
            <a:off x="9175991" y="2169349"/>
            <a:ext cx="711476" cy="294703"/>
          </a:xfrm>
          <a:custGeom>
            <a:avLst/>
            <a:gdLst>
              <a:gd name="connsiteX0" fmla="*/ 294703 w 711476"/>
              <a:gd name="connsiteY0" fmla="*/ 294704 h 294703"/>
              <a:gd name="connsiteX1" fmla="*/ 0 w 711476"/>
              <a:gd name="connsiteY1" fmla="*/ 0 h 294703"/>
              <a:gd name="connsiteX2" fmla="*/ 416773 w 711476"/>
              <a:gd name="connsiteY2" fmla="*/ 0 h 294703"/>
              <a:gd name="connsiteX3" fmla="*/ 711477 w 711476"/>
              <a:gd name="connsiteY3" fmla="*/ 294704 h 294703"/>
              <a:gd name="connsiteX4" fmla="*/ 294703 w 711476"/>
              <a:gd name="connsiteY4" fmla="*/ 294704 h 294703"/>
              <a:gd name="connsiteX5" fmla="*/ 294703 w 711476"/>
              <a:gd name="connsiteY5" fmla="*/ 294704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4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4"/>
                </a:lnTo>
                <a:lnTo>
                  <a:pt x="294703" y="294704"/>
                </a:lnTo>
                <a:lnTo>
                  <a:pt x="294703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4" name="Freeform: Shape 323">
            <a:extLst>
              <a:ext uri="{FF2B5EF4-FFF2-40B4-BE49-F238E27FC236}">
                <a16:creationId xmlns:a16="http://schemas.microsoft.com/office/drawing/2014/main" id="{39AD8E5C-978C-B11F-03DB-C351736EF359}"/>
              </a:ext>
            </a:extLst>
          </p:cNvPr>
          <p:cNvSpPr/>
          <p:nvPr/>
        </p:nvSpPr>
        <p:spPr>
          <a:xfrm>
            <a:off x="8169810" y="3175530"/>
            <a:ext cx="294703" cy="711476"/>
          </a:xfrm>
          <a:custGeom>
            <a:avLst/>
            <a:gdLst>
              <a:gd name="connsiteX0" fmla="*/ 0 w 294703"/>
              <a:gd name="connsiteY0" fmla="*/ 416774 h 711476"/>
              <a:gd name="connsiteX1" fmla="*/ 0 w 294703"/>
              <a:gd name="connsiteY1" fmla="*/ 0 h 711476"/>
              <a:gd name="connsiteX2" fmla="*/ 294703 w 294703"/>
              <a:gd name="connsiteY2" fmla="*/ 294704 h 711476"/>
              <a:gd name="connsiteX3" fmla="*/ 294703 w 294703"/>
              <a:gd name="connsiteY3" fmla="*/ 711477 h 711476"/>
              <a:gd name="connsiteX4" fmla="*/ 0 w 294703"/>
              <a:gd name="connsiteY4" fmla="*/ 416774 h 711476"/>
              <a:gd name="connsiteX5" fmla="*/ 0 w 294703"/>
              <a:gd name="connsiteY5" fmla="*/ 41677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4"/>
                </a:moveTo>
                <a:lnTo>
                  <a:pt x="0" y="0"/>
                </a:lnTo>
                <a:lnTo>
                  <a:pt x="294703" y="294704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5" name="Freeform: Shape 324">
            <a:extLst>
              <a:ext uri="{FF2B5EF4-FFF2-40B4-BE49-F238E27FC236}">
                <a16:creationId xmlns:a16="http://schemas.microsoft.com/office/drawing/2014/main" id="{DB2FBA6E-A6D9-9528-B4D0-3619C320E578}"/>
              </a:ext>
            </a:extLst>
          </p:cNvPr>
          <p:cNvSpPr/>
          <p:nvPr/>
        </p:nvSpPr>
        <p:spPr>
          <a:xfrm>
            <a:off x="6452153" y="4893187"/>
            <a:ext cx="294703" cy="711476"/>
          </a:xfrm>
          <a:custGeom>
            <a:avLst/>
            <a:gdLst>
              <a:gd name="connsiteX0" fmla="*/ 0 w 294703"/>
              <a:gd name="connsiteY0" fmla="*/ 416773 h 711476"/>
              <a:gd name="connsiteX1" fmla="*/ 0 w 294703"/>
              <a:gd name="connsiteY1" fmla="*/ 0 h 711476"/>
              <a:gd name="connsiteX2" fmla="*/ 294704 w 294703"/>
              <a:gd name="connsiteY2" fmla="*/ 294703 h 711476"/>
              <a:gd name="connsiteX3" fmla="*/ 294704 w 294703"/>
              <a:gd name="connsiteY3" fmla="*/ 711477 h 711476"/>
              <a:gd name="connsiteX4" fmla="*/ 0 w 294703"/>
              <a:gd name="connsiteY4" fmla="*/ 416773 h 711476"/>
              <a:gd name="connsiteX5" fmla="*/ 0 w 294703"/>
              <a:gd name="connsiteY5" fmla="*/ 41677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3"/>
                </a:moveTo>
                <a:lnTo>
                  <a:pt x="0" y="0"/>
                </a:lnTo>
                <a:lnTo>
                  <a:pt x="294704" y="294703"/>
                </a:lnTo>
                <a:lnTo>
                  <a:pt x="294704" y="711477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6" name="Freeform: Shape 325">
            <a:extLst>
              <a:ext uri="{FF2B5EF4-FFF2-40B4-BE49-F238E27FC236}">
                <a16:creationId xmlns:a16="http://schemas.microsoft.com/office/drawing/2014/main" id="{8E588F66-94D8-2313-A758-82AF8521785E}"/>
              </a:ext>
            </a:extLst>
          </p:cNvPr>
          <p:cNvSpPr/>
          <p:nvPr/>
        </p:nvSpPr>
        <p:spPr>
          <a:xfrm>
            <a:off x="9887468" y="1457872"/>
            <a:ext cx="294703" cy="711476"/>
          </a:xfrm>
          <a:custGeom>
            <a:avLst/>
            <a:gdLst>
              <a:gd name="connsiteX0" fmla="*/ 0 w 294703"/>
              <a:gd name="connsiteY0" fmla="*/ 416774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4 h 711476"/>
              <a:gd name="connsiteX5" fmla="*/ 0 w 294703"/>
              <a:gd name="connsiteY5" fmla="*/ 41677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4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7" name="Freeform: Shape 326">
            <a:extLst>
              <a:ext uri="{FF2B5EF4-FFF2-40B4-BE49-F238E27FC236}">
                <a16:creationId xmlns:a16="http://schemas.microsoft.com/office/drawing/2014/main" id="{109D6091-E13D-FD3F-4344-756FEA15709F}"/>
              </a:ext>
            </a:extLst>
          </p:cNvPr>
          <p:cNvSpPr/>
          <p:nvPr/>
        </p:nvSpPr>
        <p:spPr>
          <a:xfrm>
            <a:off x="4734496" y="6610844"/>
            <a:ext cx="294703" cy="711476"/>
          </a:xfrm>
          <a:custGeom>
            <a:avLst/>
            <a:gdLst>
              <a:gd name="connsiteX0" fmla="*/ 0 w 294703"/>
              <a:gd name="connsiteY0" fmla="*/ 416773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3 h 711476"/>
              <a:gd name="connsiteX5" fmla="*/ 0 w 294703"/>
              <a:gd name="connsiteY5" fmla="*/ 41677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3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8" name="Freeform: Shape 327">
            <a:extLst>
              <a:ext uri="{FF2B5EF4-FFF2-40B4-BE49-F238E27FC236}">
                <a16:creationId xmlns:a16="http://schemas.microsoft.com/office/drawing/2014/main" id="{0D38EE69-1306-11FC-1712-40D9AFAA703C}"/>
              </a:ext>
            </a:extLst>
          </p:cNvPr>
          <p:cNvSpPr/>
          <p:nvPr/>
        </p:nvSpPr>
        <p:spPr>
          <a:xfrm>
            <a:off x="3311542" y="8033798"/>
            <a:ext cx="294703" cy="711476"/>
          </a:xfrm>
          <a:custGeom>
            <a:avLst/>
            <a:gdLst>
              <a:gd name="connsiteX0" fmla="*/ 0 w 294703"/>
              <a:gd name="connsiteY0" fmla="*/ 416773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3 h 711476"/>
              <a:gd name="connsiteX5" fmla="*/ 0 w 294703"/>
              <a:gd name="connsiteY5" fmla="*/ 41677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3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29" name="Freeform: Shape 328">
            <a:extLst>
              <a:ext uri="{FF2B5EF4-FFF2-40B4-BE49-F238E27FC236}">
                <a16:creationId xmlns:a16="http://schemas.microsoft.com/office/drawing/2014/main" id="{3FC502DE-02F1-C6EC-D652-76AF31C081D4}"/>
              </a:ext>
            </a:extLst>
          </p:cNvPr>
          <p:cNvSpPr/>
          <p:nvPr/>
        </p:nvSpPr>
        <p:spPr>
          <a:xfrm>
            <a:off x="6452153" y="4598484"/>
            <a:ext cx="589407" cy="589406"/>
          </a:xfrm>
          <a:custGeom>
            <a:avLst/>
            <a:gdLst>
              <a:gd name="connsiteX0" fmla="*/ 0 w 589407"/>
              <a:gd name="connsiteY0" fmla="*/ 294703 h 589406"/>
              <a:gd name="connsiteX1" fmla="*/ 294704 w 589407"/>
              <a:gd name="connsiteY1" fmla="*/ 0 h 589406"/>
              <a:gd name="connsiteX2" fmla="*/ 589407 w 589407"/>
              <a:gd name="connsiteY2" fmla="*/ 294703 h 589406"/>
              <a:gd name="connsiteX3" fmla="*/ 294704 w 589407"/>
              <a:gd name="connsiteY3" fmla="*/ 589407 h 589406"/>
              <a:gd name="connsiteX4" fmla="*/ 0 w 589407"/>
              <a:gd name="connsiteY4" fmla="*/ 294703 h 589406"/>
              <a:gd name="connsiteX5" fmla="*/ 0 w 589407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7" h="589406">
                <a:moveTo>
                  <a:pt x="0" y="294703"/>
                </a:moveTo>
                <a:lnTo>
                  <a:pt x="294704" y="0"/>
                </a:lnTo>
                <a:lnTo>
                  <a:pt x="589407" y="294703"/>
                </a:lnTo>
                <a:lnTo>
                  <a:pt x="294704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0" name="Freeform: Shape 329">
            <a:extLst>
              <a:ext uri="{FF2B5EF4-FFF2-40B4-BE49-F238E27FC236}">
                <a16:creationId xmlns:a16="http://schemas.microsoft.com/office/drawing/2014/main" id="{F489270A-22E9-68C7-807A-0759B2E7D2BC}"/>
              </a:ext>
            </a:extLst>
          </p:cNvPr>
          <p:cNvSpPr/>
          <p:nvPr/>
        </p:nvSpPr>
        <p:spPr>
          <a:xfrm>
            <a:off x="5445973" y="6021437"/>
            <a:ext cx="589407" cy="589406"/>
          </a:xfrm>
          <a:custGeom>
            <a:avLst/>
            <a:gdLst>
              <a:gd name="connsiteX0" fmla="*/ 0 w 589407"/>
              <a:gd name="connsiteY0" fmla="*/ 294703 h 589406"/>
              <a:gd name="connsiteX1" fmla="*/ 294704 w 589407"/>
              <a:gd name="connsiteY1" fmla="*/ 0 h 589406"/>
              <a:gd name="connsiteX2" fmla="*/ 589407 w 589407"/>
              <a:gd name="connsiteY2" fmla="*/ 294703 h 589406"/>
              <a:gd name="connsiteX3" fmla="*/ 294704 w 589407"/>
              <a:gd name="connsiteY3" fmla="*/ 589407 h 589406"/>
              <a:gd name="connsiteX4" fmla="*/ 0 w 589407"/>
              <a:gd name="connsiteY4" fmla="*/ 294703 h 589406"/>
              <a:gd name="connsiteX5" fmla="*/ 0 w 589407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7" h="589406">
                <a:moveTo>
                  <a:pt x="0" y="294703"/>
                </a:moveTo>
                <a:lnTo>
                  <a:pt x="294704" y="0"/>
                </a:lnTo>
                <a:lnTo>
                  <a:pt x="589407" y="294703"/>
                </a:lnTo>
                <a:lnTo>
                  <a:pt x="294704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1" name="Freeform: Shape 330">
            <a:extLst>
              <a:ext uri="{FF2B5EF4-FFF2-40B4-BE49-F238E27FC236}">
                <a16:creationId xmlns:a16="http://schemas.microsoft.com/office/drawing/2014/main" id="{B287F702-55D2-0F0B-0BC9-A95813849509}"/>
              </a:ext>
            </a:extLst>
          </p:cNvPr>
          <p:cNvSpPr/>
          <p:nvPr/>
        </p:nvSpPr>
        <p:spPr>
          <a:xfrm>
            <a:off x="7458334" y="3592303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2" name="Freeform: Shape 331">
            <a:extLst>
              <a:ext uri="{FF2B5EF4-FFF2-40B4-BE49-F238E27FC236}">
                <a16:creationId xmlns:a16="http://schemas.microsoft.com/office/drawing/2014/main" id="{FD895D5F-9103-CC89-6609-733054378E40}"/>
              </a:ext>
            </a:extLst>
          </p:cNvPr>
          <p:cNvSpPr/>
          <p:nvPr/>
        </p:nvSpPr>
        <p:spPr>
          <a:xfrm>
            <a:off x="4023019" y="7027617"/>
            <a:ext cx="589407" cy="589406"/>
          </a:xfrm>
          <a:custGeom>
            <a:avLst/>
            <a:gdLst>
              <a:gd name="connsiteX0" fmla="*/ 0 w 589407"/>
              <a:gd name="connsiteY0" fmla="*/ 294703 h 589406"/>
              <a:gd name="connsiteX1" fmla="*/ 294703 w 589407"/>
              <a:gd name="connsiteY1" fmla="*/ 0 h 589406"/>
              <a:gd name="connsiteX2" fmla="*/ 589407 w 589407"/>
              <a:gd name="connsiteY2" fmla="*/ 294703 h 589406"/>
              <a:gd name="connsiteX3" fmla="*/ 294703 w 589407"/>
              <a:gd name="connsiteY3" fmla="*/ 589407 h 589406"/>
              <a:gd name="connsiteX4" fmla="*/ 0 w 589407"/>
              <a:gd name="connsiteY4" fmla="*/ 294703 h 589406"/>
              <a:gd name="connsiteX5" fmla="*/ 0 w 589407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7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3" name="Freeform: Shape 332">
            <a:extLst>
              <a:ext uri="{FF2B5EF4-FFF2-40B4-BE49-F238E27FC236}">
                <a16:creationId xmlns:a16="http://schemas.microsoft.com/office/drawing/2014/main" id="{3C093006-1140-C742-2197-72A0EBCE16EC}"/>
              </a:ext>
            </a:extLst>
          </p:cNvPr>
          <p:cNvSpPr/>
          <p:nvPr/>
        </p:nvSpPr>
        <p:spPr>
          <a:xfrm>
            <a:off x="8881288" y="2586123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4" name="Freeform: Shape 333">
            <a:extLst>
              <a:ext uri="{FF2B5EF4-FFF2-40B4-BE49-F238E27FC236}">
                <a16:creationId xmlns:a16="http://schemas.microsoft.com/office/drawing/2014/main" id="{0D2A61C1-D243-D7A7-6390-B5AA4CB11B03}"/>
              </a:ext>
            </a:extLst>
          </p:cNvPr>
          <p:cNvSpPr/>
          <p:nvPr/>
        </p:nvSpPr>
        <p:spPr>
          <a:xfrm>
            <a:off x="3016839" y="8450572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4 w 589406"/>
              <a:gd name="connsiteY1" fmla="*/ 0 h 589406"/>
              <a:gd name="connsiteX2" fmla="*/ 589407 w 589406"/>
              <a:gd name="connsiteY2" fmla="*/ 294703 h 589406"/>
              <a:gd name="connsiteX3" fmla="*/ 294704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4" y="0"/>
                </a:lnTo>
                <a:lnTo>
                  <a:pt x="589407" y="294703"/>
                </a:lnTo>
                <a:lnTo>
                  <a:pt x="294704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5" name="Freeform: Shape 334">
            <a:extLst>
              <a:ext uri="{FF2B5EF4-FFF2-40B4-BE49-F238E27FC236}">
                <a16:creationId xmlns:a16="http://schemas.microsoft.com/office/drawing/2014/main" id="{1F42EDEA-2029-EEED-1A83-AE336FABE7C1}"/>
              </a:ext>
            </a:extLst>
          </p:cNvPr>
          <p:cNvSpPr/>
          <p:nvPr/>
        </p:nvSpPr>
        <p:spPr>
          <a:xfrm>
            <a:off x="9887468" y="1163169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6" name="Freeform: Shape 335">
            <a:extLst>
              <a:ext uri="{FF2B5EF4-FFF2-40B4-BE49-F238E27FC236}">
                <a16:creationId xmlns:a16="http://schemas.microsoft.com/office/drawing/2014/main" id="{D8AD2D6B-63AC-A89B-7823-8627065E1E18}"/>
              </a:ext>
            </a:extLst>
          </p:cNvPr>
          <p:cNvSpPr/>
          <p:nvPr/>
        </p:nvSpPr>
        <p:spPr>
          <a:xfrm>
            <a:off x="587705" y="3887007"/>
            <a:ext cx="294703" cy="711477"/>
          </a:xfrm>
          <a:custGeom>
            <a:avLst/>
            <a:gdLst>
              <a:gd name="connsiteX0" fmla="*/ 0 w 294703"/>
              <a:gd name="connsiteY0" fmla="*/ 416773 h 711477"/>
              <a:gd name="connsiteX1" fmla="*/ 0 w 294703"/>
              <a:gd name="connsiteY1" fmla="*/ 0 h 711477"/>
              <a:gd name="connsiteX2" fmla="*/ 294703 w 294703"/>
              <a:gd name="connsiteY2" fmla="*/ 294703 h 711477"/>
              <a:gd name="connsiteX3" fmla="*/ 294703 w 294703"/>
              <a:gd name="connsiteY3" fmla="*/ 711477 h 711477"/>
              <a:gd name="connsiteX4" fmla="*/ 0 w 294703"/>
              <a:gd name="connsiteY4" fmla="*/ 416773 h 711477"/>
              <a:gd name="connsiteX5" fmla="*/ 0 w 294703"/>
              <a:gd name="connsiteY5" fmla="*/ 416773 h 71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7">
                <a:moveTo>
                  <a:pt x="0" y="416773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7" name="Freeform: Shape 336">
            <a:extLst>
              <a:ext uri="{FF2B5EF4-FFF2-40B4-BE49-F238E27FC236}">
                <a16:creationId xmlns:a16="http://schemas.microsoft.com/office/drawing/2014/main" id="{C7C0D040-A3FF-12E7-8C8E-2359A5629A1A}"/>
              </a:ext>
            </a:extLst>
          </p:cNvPr>
          <p:cNvSpPr/>
          <p:nvPr/>
        </p:nvSpPr>
        <p:spPr>
          <a:xfrm>
            <a:off x="2305362" y="2169349"/>
            <a:ext cx="294703" cy="711476"/>
          </a:xfrm>
          <a:custGeom>
            <a:avLst/>
            <a:gdLst>
              <a:gd name="connsiteX0" fmla="*/ 0 w 294703"/>
              <a:gd name="connsiteY0" fmla="*/ 416774 h 711476"/>
              <a:gd name="connsiteX1" fmla="*/ 0 w 294703"/>
              <a:gd name="connsiteY1" fmla="*/ 0 h 711476"/>
              <a:gd name="connsiteX2" fmla="*/ 294703 w 294703"/>
              <a:gd name="connsiteY2" fmla="*/ 294704 h 711476"/>
              <a:gd name="connsiteX3" fmla="*/ 294703 w 294703"/>
              <a:gd name="connsiteY3" fmla="*/ 711477 h 711476"/>
              <a:gd name="connsiteX4" fmla="*/ 0 w 294703"/>
              <a:gd name="connsiteY4" fmla="*/ 416774 h 711476"/>
              <a:gd name="connsiteX5" fmla="*/ 0 w 294703"/>
              <a:gd name="connsiteY5" fmla="*/ 41677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4"/>
                </a:moveTo>
                <a:lnTo>
                  <a:pt x="0" y="0"/>
                </a:lnTo>
                <a:lnTo>
                  <a:pt x="294703" y="294704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8" name="Freeform: Shape 337">
            <a:extLst>
              <a:ext uri="{FF2B5EF4-FFF2-40B4-BE49-F238E27FC236}">
                <a16:creationId xmlns:a16="http://schemas.microsoft.com/office/drawing/2014/main" id="{A136FE7E-7F83-7B1A-D9E2-1067D9DCE86D}"/>
              </a:ext>
            </a:extLst>
          </p:cNvPr>
          <p:cNvSpPr/>
          <p:nvPr/>
        </p:nvSpPr>
        <p:spPr>
          <a:xfrm>
            <a:off x="-1129951" y="5604664"/>
            <a:ext cx="294703" cy="711477"/>
          </a:xfrm>
          <a:custGeom>
            <a:avLst/>
            <a:gdLst>
              <a:gd name="connsiteX0" fmla="*/ 0 w 294703"/>
              <a:gd name="connsiteY0" fmla="*/ 416774 h 711477"/>
              <a:gd name="connsiteX1" fmla="*/ 0 w 294703"/>
              <a:gd name="connsiteY1" fmla="*/ 0 h 711477"/>
              <a:gd name="connsiteX2" fmla="*/ 294703 w 294703"/>
              <a:gd name="connsiteY2" fmla="*/ 294704 h 711477"/>
              <a:gd name="connsiteX3" fmla="*/ 294703 w 294703"/>
              <a:gd name="connsiteY3" fmla="*/ 711477 h 711477"/>
              <a:gd name="connsiteX4" fmla="*/ 0 w 294703"/>
              <a:gd name="connsiteY4" fmla="*/ 416774 h 711477"/>
              <a:gd name="connsiteX5" fmla="*/ 0 w 294703"/>
              <a:gd name="connsiteY5" fmla="*/ 416774 h 71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7">
                <a:moveTo>
                  <a:pt x="0" y="416774"/>
                </a:moveTo>
                <a:lnTo>
                  <a:pt x="0" y="0"/>
                </a:lnTo>
                <a:lnTo>
                  <a:pt x="294703" y="294704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39" name="Freeform: Shape 338">
            <a:extLst>
              <a:ext uri="{FF2B5EF4-FFF2-40B4-BE49-F238E27FC236}">
                <a16:creationId xmlns:a16="http://schemas.microsoft.com/office/drawing/2014/main" id="{E23B0955-9F16-099C-1431-605545F73C74}"/>
              </a:ext>
            </a:extLst>
          </p:cNvPr>
          <p:cNvSpPr/>
          <p:nvPr/>
        </p:nvSpPr>
        <p:spPr>
          <a:xfrm>
            <a:off x="3728316" y="746395"/>
            <a:ext cx="294703" cy="711476"/>
          </a:xfrm>
          <a:custGeom>
            <a:avLst/>
            <a:gdLst>
              <a:gd name="connsiteX0" fmla="*/ 0 w 294703"/>
              <a:gd name="connsiteY0" fmla="*/ 416774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4 h 711476"/>
              <a:gd name="connsiteX5" fmla="*/ 0 w 294703"/>
              <a:gd name="connsiteY5" fmla="*/ 41677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4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0" name="Freeform: Shape 339">
            <a:extLst>
              <a:ext uri="{FF2B5EF4-FFF2-40B4-BE49-F238E27FC236}">
                <a16:creationId xmlns:a16="http://schemas.microsoft.com/office/drawing/2014/main" id="{3D353143-99CB-AB5D-1224-6DEE64F24772}"/>
              </a:ext>
            </a:extLst>
          </p:cNvPr>
          <p:cNvSpPr/>
          <p:nvPr/>
        </p:nvSpPr>
        <p:spPr>
          <a:xfrm>
            <a:off x="5445973" y="-971261"/>
            <a:ext cx="294703" cy="711476"/>
          </a:xfrm>
          <a:custGeom>
            <a:avLst/>
            <a:gdLst>
              <a:gd name="connsiteX0" fmla="*/ 0 w 294703"/>
              <a:gd name="connsiteY0" fmla="*/ 416774 h 711476"/>
              <a:gd name="connsiteX1" fmla="*/ 0 w 294703"/>
              <a:gd name="connsiteY1" fmla="*/ 0 h 711476"/>
              <a:gd name="connsiteX2" fmla="*/ 294704 w 294703"/>
              <a:gd name="connsiteY2" fmla="*/ 294703 h 711476"/>
              <a:gd name="connsiteX3" fmla="*/ 294704 w 294703"/>
              <a:gd name="connsiteY3" fmla="*/ 711477 h 711476"/>
              <a:gd name="connsiteX4" fmla="*/ 0 w 294703"/>
              <a:gd name="connsiteY4" fmla="*/ 416774 h 711476"/>
              <a:gd name="connsiteX5" fmla="*/ 0 w 294703"/>
              <a:gd name="connsiteY5" fmla="*/ 41677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4"/>
                </a:moveTo>
                <a:lnTo>
                  <a:pt x="0" y="0"/>
                </a:lnTo>
                <a:lnTo>
                  <a:pt x="294704" y="294703"/>
                </a:lnTo>
                <a:lnTo>
                  <a:pt x="294704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1" name="Freeform: Shape 340">
            <a:extLst>
              <a:ext uri="{FF2B5EF4-FFF2-40B4-BE49-F238E27FC236}">
                <a16:creationId xmlns:a16="http://schemas.microsoft.com/office/drawing/2014/main" id="{E8F1CFA9-A59C-58DF-082C-C530B3075F76}"/>
              </a:ext>
            </a:extLst>
          </p:cNvPr>
          <p:cNvSpPr/>
          <p:nvPr/>
        </p:nvSpPr>
        <p:spPr>
          <a:xfrm>
            <a:off x="2305362" y="1874646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2" name="Freeform: Shape 341">
            <a:extLst>
              <a:ext uri="{FF2B5EF4-FFF2-40B4-BE49-F238E27FC236}">
                <a16:creationId xmlns:a16="http://schemas.microsoft.com/office/drawing/2014/main" id="{AAB1BD79-EE70-EA2A-8F67-417DC3618716}"/>
              </a:ext>
            </a:extLst>
          </p:cNvPr>
          <p:cNvSpPr/>
          <p:nvPr/>
        </p:nvSpPr>
        <p:spPr>
          <a:xfrm>
            <a:off x="3728316" y="451692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3" name="Freeform: Shape 342">
            <a:extLst>
              <a:ext uri="{FF2B5EF4-FFF2-40B4-BE49-F238E27FC236}">
                <a16:creationId xmlns:a16="http://schemas.microsoft.com/office/drawing/2014/main" id="{67F38387-FC54-1B35-A5E1-9189C17500F2}"/>
              </a:ext>
            </a:extLst>
          </p:cNvPr>
          <p:cNvSpPr/>
          <p:nvPr/>
        </p:nvSpPr>
        <p:spPr>
          <a:xfrm>
            <a:off x="1299182" y="2880826"/>
            <a:ext cx="589406" cy="589407"/>
          </a:xfrm>
          <a:custGeom>
            <a:avLst/>
            <a:gdLst>
              <a:gd name="connsiteX0" fmla="*/ 0 w 589406"/>
              <a:gd name="connsiteY0" fmla="*/ 294704 h 589407"/>
              <a:gd name="connsiteX1" fmla="*/ 294703 w 589406"/>
              <a:gd name="connsiteY1" fmla="*/ 0 h 589407"/>
              <a:gd name="connsiteX2" fmla="*/ 589407 w 589406"/>
              <a:gd name="connsiteY2" fmla="*/ 294704 h 589407"/>
              <a:gd name="connsiteX3" fmla="*/ 294703 w 589406"/>
              <a:gd name="connsiteY3" fmla="*/ 589407 h 589407"/>
              <a:gd name="connsiteX4" fmla="*/ 0 w 589406"/>
              <a:gd name="connsiteY4" fmla="*/ 294704 h 589407"/>
              <a:gd name="connsiteX5" fmla="*/ 0 w 589406"/>
              <a:gd name="connsiteY5" fmla="*/ 294704 h 589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7">
                <a:moveTo>
                  <a:pt x="0" y="294704"/>
                </a:moveTo>
                <a:lnTo>
                  <a:pt x="294703" y="0"/>
                </a:lnTo>
                <a:lnTo>
                  <a:pt x="589407" y="294704"/>
                </a:lnTo>
                <a:lnTo>
                  <a:pt x="294703" y="589407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4" name="Freeform: Shape 343">
            <a:extLst>
              <a:ext uri="{FF2B5EF4-FFF2-40B4-BE49-F238E27FC236}">
                <a16:creationId xmlns:a16="http://schemas.microsoft.com/office/drawing/2014/main" id="{5752CC29-47CB-81D5-8F6D-4701334E4D9F}"/>
              </a:ext>
            </a:extLst>
          </p:cNvPr>
          <p:cNvSpPr/>
          <p:nvPr/>
        </p:nvSpPr>
        <p:spPr>
          <a:xfrm>
            <a:off x="4734496" y="-554487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5" name="Freeform: Shape 344">
            <a:extLst>
              <a:ext uri="{FF2B5EF4-FFF2-40B4-BE49-F238E27FC236}">
                <a16:creationId xmlns:a16="http://schemas.microsoft.com/office/drawing/2014/main" id="{7E25105B-5647-0C75-9AAF-DF63EB00E722}"/>
              </a:ext>
            </a:extLst>
          </p:cNvPr>
          <p:cNvSpPr/>
          <p:nvPr/>
        </p:nvSpPr>
        <p:spPr>
          <a:xfrm>
            <a:off x="-123771" y="4303780"/>
            <a:ext cx="589406" cy="589407"/>
          </a:xfrm>
          <a:custGeom>
            <a:avLst/>
            <a:gdLst>
              <a:gd name="connsiteX0" fmla="*/ 0 w 589406"/>
              <a:gd name="connsiteY0" fmla="*/ 294704 h 589407"/>
              <a:gd name="connsiteX1" fmla="*/ 294703 w 589406"/>
              <a:gd name="connsiteY1" fmla="*/ 0 h 589407"/>
              <a:gd name="connsiteX2" fmla="*/ 589407 w 589406"/>
              <a:gd name="connsiteY2" fmla="*/ 294704 h 589407"/>
              <a:gd name="connsiteX3" fmla="*/ 294703 w 589406"/>
              <a:gd name="connsiteY3" fmla="*/ 589407 h 589407"/>
              <a:gd name="connsiteX4" fmla="*/ 0 w 589406"/>
              <a:gd name="connsiteY4" fmla="*/ 294704 h 589407"/>
              <a:gd name="connsiteX5" fmla="*/ 0 w 589406"/>
              <a:gd name="connsiteY5" fmla="*/ 294704 h 589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7">
                <a:moveTo>
                  <a:pt x="0" y="294704"/>
                </a:moveTo>
                <a:lnTo>
                  <a:pt x="294703" y="0"/>
                </a:lnTo>
                <a:lnTo>
                  <a:pt x="589407" y="294704"/>
                </a:lnTo>
                <a:lnTo>
                  <a:pt x="294703" y="589407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6" name="Freeform: Shape 345">
            <a:extLst>
              <a:ext uri="{FF2B5EF4-FFF2-40B4-BE49-F238E27FC236}">
                <a16:creationId xmlns:a16="http://schemas.microsoft.com/office/drawing/2014/main" id="{EC128803-7275-8A57-92B3-3F952003B01F}"/>
              </a:ext>
            </a:extLst>
          </p:cNvPr>
          <p:cNvSpPr/>
          <p:nvPr/>
        </p:nvSpPr>
        <p:spPr>
          <a:xfrm>
            <a:off x="5740677" y="-1560668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7" name="Freeform: Shape 346">
            <a:extLst>
              <a:ext uri="{FF2B5EF4-FFF2-40B4-BE49-F238E27FC236}">
                <a16:creationId xmlns:a16="http://schemas.microsoft.com/office/drawing/2014/main" id="{47DAEBEC-7945-BFCB-1ADC-2F5B47A07FA5}"/>
              </a:ext>
            </a:extLst>
          </p:cNvPr>
          <p:cNvSpPr/>
          <p:nvPr/>
        </p:nvSpPr>
        <p:spPr>
          <a:xfrm>
            <a:off x="-1129951" y="5309960"/>
            <a:ext cx="589406" cy="589407"/>
          </a:xfrm>
          <a:custGeom>
            <a:avLst/>
            <a:gdLst>
              <a:gd name="connsiteX0" fmla="*/ 0 w 589406"/>
              <a:gd name="connsiteY0" fmla="*/ 294703 h 589407"/>
              <a:gd name="connsiteX1" fmla="*/ 294703 w 589406"/>
              <a:gd name="connsiteY1" fmla="*/ 0 h 589407"/>
              <a:gd name="connsiteX2" fmla="*/ 589407 w 589406"/>
              <a:gd name="connsiteY2" fmla="*/ 294703 h 589407"/>
              <a:gd name="connsiteX3" fmla="*/ 294703 w 589406"/>
              <a:gd name="connsiteY3" fmla="*/ 589407 h 589407"/>
              <a:gd name="connsiteX4" fmla="*/ 0 w 589406"/>
              <a:gd name="connsiteY4" fmla="*/ 294703 h 589407"/>
              <a:gd name="connsiteX5" fmla="*/ 0 w 589406"/>
              <a:gd name="connsiteY5" fmla="*/ 294703 h 589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7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8" name="Freeform: Shape 347">
            <a:extLst>
              <a:ext uri="{FF2B5EF4-FFF2-40B4-BE49-F238E27FC236}">
                <a16:creationId xmlns:a16="http://schemas.microsoft.com/office/drawing/2014/main" id="{4A925055-4AA3-7B02-8CE7-C391B76E988E}"/>
              </a:ext>
            </a:extLst>
          </p:cNvPr>
          <p:cNvSpPr/>
          <p:nvPr/>
        </p:nvSpPr>
        <p:spPr>
          <a:xfrm>
            <a:off x="4317722" y="-259784"/>
            <a:ext cx="711477" cy="294703"/>
          </a:xfrm>
          <a:custGeom>
            <a:avLst/>
            <a:gdLst>
              <a:gd name="connsiteX0" fmla="*/ 294704 w 711477"/>
              <a:gd name="connsiteY0" fmla="*/ 294703 h 294703"/>
              <a:gd name="connsiteX1" fmla="*/ 0 w 711477"/>
              <a:gd name="connsiteY1" fmla="*/ 0 h 294703"/>
              <a:gd name="connsiteX2" fmla="*/ 416774 w 711477"/>
              <a:gd name="connsiteY2" fmla="*/ 0 h 294703"/>
              <a:gd name="connsiteX3" fmla="*/ 711477 w 711477"/>
              <a:gd name="connsiteY3" fmla="*/ 294703 h 294703"/>
              <a:gd name="connsiteX4" fmla="*/ 294704 w 711477"/>
              <a:gd name="connsiteY4" fmla="*/ 294703 h 294703"/>
              <a:gd name="connsiteX5" fmla="*/ 294704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294704" y="294703"/>
                </a:moveTo>
                <a:lnTo>
                  <a:pt x="0" y="0"/>
                </a:lnTo>
                <a:lnTo>
                  <a:pt x="416774" y="0"/>
                </a:lnTo>
                <a:lnTo>
                  <a:pt x="711477" y="294703"/>
                </a:lnTo>
                <a:lnTo>
                  <a:pt x="294704" y="294703"/>
                </a:lnTo>
                <a:lnTo>
                  <a:pt x="294704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9" name="Freeform: Shape 348">
            <a:extLst>
              <a:ext uri="{FF2B5EF4-FFF2-40B4-BE49-F238E27FC236}">
                <a16:creationId xmlns:a16="http://schemas.microsoft.com/office/drawing/2014/main" id="{1C28BDCE-EBFC-7D69-4802-121A2CFF5AC2}"/>
              </a:ext>
            </a:extLst>
          </p:cNvPr>
          <p:cNvSpPr/>
          <p:nvPr/>
        </p:nvSpPr>
        <p:spPr>
          <a:xfrm>
            <a:off x="6035380" y="-1977441"/>
            <a:ext cx="711477" cy="294703"/>
          </a:xfrm>
          <a:custGeom>
            <a:avLst/>
            <a:gdLst>
              <a:gd name="connsiteX0" fmla="*/ 294703 w 711477"/>
              <a:gd name="connsiteY0" fmla="*/ 294703 h 294703"/>
              <a:gd name="connsiteX1" fmla="*/ 0 w 711477"/>
              <a:gd name="connsiteY1" fmla="*/ 0 h 294703"/>
              <a:gd name="connsiteX2" fmla="*/ 416773 w 711477"/>
              <a:gd name="connsiteY2" fmla="*/ 0 h 294703"/>
              <a:gd name="connsiteX3" fmla="*/ 711477 w 711477"/>
              <a:gd name="connsiteY3" fmla="*/ 294703 h 294703"/>
              <a:gd name="connsiteX4" fmla="*/ 294703 w 711477"/>
              <a:gd name="connsiteY4" fmla="*/ 294703 h 294703"/>
              <a:gd name="connsiteX5" fmla="*/ 294703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294703" y="294703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0" name="Freeform: Shape 349">
            <a:extLst>
              <a:ext uri="{FF2B5EF4-FFF2-40B4-BE49-F238E27FC236}">
                <a16:creationId xmlns:a16="http://schemas.microsoft.com/office/drawing/2014/main" id="{7972451B-76FD-FEB2-B01F-79D007138FEF}"/>
              </a:ext>
            </a:extLst>
          </p:cNvPr>
          <p:cNvSpPr/>
          <p:nvPr/>
        </p:nvSpPr>
        <p:spPr>
          <a:xfrm>
            <a:off x="2600065" y="1457872"/>
            <a:ext cx="711477" cy="294703"/>
          </a:xfrm>
          <a:custGeom>
            <a:avLst/>
            <a:gdLst>
              <a:gd name="connsiteX0" fmla="*/ 294703 w 711477"/>
              <a:gd name="connsiteY0" fmla="*/ 294703 h 294703"/>
              <a:gd name="connsiteX1" fmla="*/ 0 w 711477"/>
              <a:gd name="connsiteY1" fmla="*/ 0 h 294703"/>
              <a:gd name="connsiteX2" fmla="*/ 416774 w 711477"/>
              <a:gd name="connsiteY2" fmla="*/ 0 h 294703"/>
              <a:gd name="connsiteX3" fmla="*/ 711477 w 711477"/>
              <a:gd name="connsiteY3" fmla="*/ 294703 h 294703"/>
              <a:gd name="connsiteX4" fmla="*/ 294703 w 711477"/>
              <a:gd name="connsiteY4" fmla="*/ 294703 h 294703"/>
              <a:gd name="connsiteX5" fmla="*/ 294703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294703" y="294703"/>
                </a:moveTo>
                <a:lnTo>
                  <a:pt x="0" y="0"/>
                </a:lnTo>
                <a:lnTo>
                  <a:pt x="416774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1" name="Freeform: Shape 350">
            <a:extLst>
              <a:ext uri="{FF2B5EF4-FFF2-40B4-BE49-F238E27FC236}">
                <a16:creationId xmlns:a16="http://schemas.microsoft.com/office/drawing/2014/main" id="{19A21811-7E9A-7FC6-9BF3-49DE4C80484D}"/>
              </a:ext>
            </a:extLst>
          </p:cNvPr>
          <p:cNvSpPr/>
          <p:nvPr/>
        </p:nvSpPr>
        <p:spPr>
          <a:xfrm>
            <a:off x="882408" y="3175530"/>
            <a:ext cx="711476" cy="294703"/>
          </a:xfrm>
          <a:custGeom>
            <a:avLst/>
            <a:gdLst>
              <a:gd name="connsiteX0" fmla="*/ 294703 w 711476"/>
              <a:gd name="connsiteY0" fmla="*/ 294704 h 294703"/>
              <a:gd name="connsiteX1" fmla="*/ 0 w 711476"/>
              <a:gd name="connsiteY1" fmla="*/ 0 h 294703"/>
              <a:gd name="connsiteX2" fmla="*/ 416774 w 711476"/>
              <a:gd name="connsiteY2" fmla="*/ 0 h 294703"/>
              <a:gd name="connsiteX3" fmla="*/ 711477 w 711476"/>
              <a:gd name="connsiteY3" fmla="*/ 294704 h 294703"/>
              <a:gd name="connsiteX4" fmla="*/ 294703 w 711476"/>
              <a:gd name="connsiteY4" fmla="*/ 294704 h 294703"/>
              <a:gd name="connsiteX5" fmla="*/ 294703 w 711476"/>
              <a:gd name="connsiteY5" fmla="*/ 294704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4"/>
                </a:moveTo>
                <a:lnTo>
                  <a:pt x="0" y="0"/>
                </a:lnTo>
                <a:lnTo>
                  <a:pt x="416774" y="0"/>
                </a:lnTo>
                <a:lnTo>
                  <a:pt x="711477" y="294704"/>
                </a:lnTo>
                <a:lnTo>
                  <a:pt x="294703" y="294704"/>
                </a:lnTo>
                <a:lnTo>
                  <a:pt x="294703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2" name="Freeform: Shape 351">
            <a:extLst>
              <a:ext uri="{FF2B5EF4-FFF2-40B4-BE49-F238E27FC236}">
                <a16:creationId xmlns:a16="http://schemas.microsoft.com/office/drawing/2014/main" id="{07AC0720-DBA5-62B4-328A-5ACC43B7266F}"/>
              </a:ext>
            </a:extLst>
          </p:cNvPr>
          <p:cNvSpPr/>
          <p:nvPr/>
        </p:nvSpPr>
        <p:spPr>
          <a:xfrm>
            <a:off x="-835248" y="4893187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4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4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3" name="Freeform: Shape 352">
            <a:extLst>
              <a:ext uri="{FF2B5EF4-FFF2-40B4-BE49-F238E27FC236}">
                <a16:creationId xmlns:a16="http://schemas.microsoft.com/office/drawing/2014/main" id="{1F8F6B7E-9CF6-A550-2D18-359A6D6EC62C}"/>
              </a:ext>
            </a:extLst>
          </p:cNvPr>
          <p:cNvSpPr/>
          <p:nvPr/>
        </p:nvSpPr>
        <p:spPr>
          <a:xfrm>
            <a:off x="882408" y="3175530"/>
            <a:ext cx="294703" cy="711476"/>
          </a:xfrm>
          <a:custGeom>
            <a:avLst/>
            <a:gdLst>
              <a:gd name="connsiteX0" fmla="*/ 0 w 294703"/>
              <a:gd name="connsiteY0" fmla="*/ 416774 h 711476"/>
              <a:gd name="connsiteX1" fmla="*/ 0 w 294703"/>
              <a:gd name="connsiteY1" fmla="*/ 0 h 711476"/>
              <a:gd name="connsiteX2" fmla="*/ 294703 w 294703"/>
              <a:gd name="connsiteY2" fmla="*/ 294704 h 711476"/>
              <a:gd name="connsiteX3" fmla="*/ 294703 w 294703"/>
              <a:gd name="connsiteY3" fmla="*/ 711477 h 711476"/>
              <a:gd name="connsiteX4" fmla="*/ 0 w 294703"/>
              <a:gd name="connsiteY4" fmla="*/ 416774 h 711476"/>
              <a:gd name="connsiteX5" fmla="*/ 0 w 294703"/>
              <a:gd name="connsiteY5" fmla="*/ 41677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4"/>
                </a:moveTo>
                <a:lnTo>
                  <a:pt x="0" y="0"/>
                </a:lnTo>
                <a:lnTo>
                  <a:pt x="294703" y="294704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4" name="Freeform: Shape 353">
            <a:extLst>
              <a:ext uri="{FF2B5EF4-FFF2-40B4-BE49-F238E27FC236}">
                <a16:creationId xmlns:a16="http://schemas.microsoft.com/office/drawing/2014/main" id="{D17C808A-C870-750F-7C29-47B14B3053D2}"/>
              </a:ext>
            </a:extLst>
          </p:cNvPr>
          <p:cNvSpPr/>
          <p:nvPr/>
        </p:nvSpPr>
        <p:spPr>
          <a:xfrm>
            <a:off x="-835248" y="4893187"/>
            <a:ext cx="294703" cy="711476"/>
          </a:xfrm>
          <a:custGeom>
            <a:avLst/>
            <a:gdLst>
              <a:gd name="connsiteX0" fmla="*/ 0 w 294703"/>
              <a:gd name="connsiteY0" fmla="*/ 416773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3 h 711476"/>
              <a:gd name="connsiteX5" fmla="*/ 0 w 294703"/>
              <a:gd name="connsiteY5" fmla="*/ 41677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3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5" name="Freeform: Shape 354">
            <a:extLst>
              <a:ext uri="{FF2B5EF4-FFF2-40B4-BE49-F238E27FC236}">
                <a16:creationId xmlns:a16="http://schemas.microsoft.com/office/drawing/2014/main" id="{86D5730B-16FE-C4B8-D179-B7A4E485B543}"/>
              </a:ext>
            </a:extLst>
          </p:cNvPr>
          <p:cNvSpPr/>
          <p:nvPr/>
        </p:nvSpPr>
        <p:spPr>
          <a:xfrm>
            <a:off x="2600065" y="1457872"/>
            <a:ext cx="294703" cy="711476"/>
          </a:xfrm>
          <a:custGeom>
            <a:avLst/>
            <a:gdLst>
              <a:gd name="connsiteX0" fmla="*/ 0 w 294703"/>
              <a:gd name="connsiteY0" fmla="*/ 416774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4 h 711476"/>
              <a:gd name="connsiteX5" fmla="*/ 0 w 294703"/>
              <a:gd name="connsiteY5" fmla="*/ 41677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4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3FE9F006-A6AF-2205-DDD4-201454EEF8D8}"/>
              </a:ext>
            </a:extLst>
          </p:cNvPr>
          <p:cNvSpPr/>
          <p:nvPr/>
        </p:nvSpPr>
        <p:spPr>
          <a:xfrm>
            <a:off x="4317722" y="-259784"/>
            <a:ext cx="294703" cy="711476"/>
          </a:xfrm>
          <a:custGeom>
            <a:avLst/>
            <a:gdLst>
              <a:gd name="connsiteX0" fmla="*/ 0 w 294703"/>
              <a:gd name="connsiteY0" fmla="*/ 416774 h 711476"/>
              <a:gd name="connsiteX1" fmla="*/ 0 w 294703"/>
              <a:gd name="connsiteY1" fmla="*/ 0 h 711476"/>
              <a:gd name="connsiteX2" fmla="*/ 294704 w 294703"/>
              <a:gd name="connsiteY2" fmla="*/ 294703 h 711476"/>
              <a:gd name="connsiteX3" fmla="*/ 294704 w 294703"/>
              <a:gd name="connsiteY3" fmla="*/ 711477 h 711476"/>
              <a:gd name="connsiteX4" fmla="*/ 0 w 294703"/>
              <a:gd name="connsiteY4" fmla="*/ 416774 h 711476"/>
              <a:gd name="connsiteX5" fmla="*/ 0 w 294703"/>
              <a:gd name="connsiteY5" fmla="*/ 41677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4"/>
                </a:moveTo>
                <a:lnTo>
                  <a:pt x="0" y="0"/>
                </a:lnTo>
                <a:lnTo>
                  <a:pt x="294704" y="294703"/>
                </a:lnTo>
                <a:lnTo>
                  <a:pt x="294704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ADD509EB-9922-8510-CC7A-93DF654B5AD6}"/>
              </a:ext>
            </a:extLst>
          </p:cNvPr>
          <p:cNvSpPr/>
          <p:nvPr/>
        </p:nvSpPr>
        <p:spPr>
          <a:xfrm>
            <a:off x="6035380" y="-1977441"/>
            <a:ext cx="294703" cy="711476"/>
          </a:xfrm>
          <a:custGeom>
            <a:avLst/>
            <a:gdLst>
              <a:gd name="connsiteX0" fmla="*/ 0 w 294703"/>
              <a:gd name="connsiteY0" fmla="*/ 416773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3 h 711476"/>
              <a:gd name="connsiteX5" fmla="*/ 0 w 294703"/>
              <a:gd name="connsiteY5" fmla="*/ 41677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3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5C54A27C-E342-453F-0A93-A0319698BDB2}"/>
              </a:ext>
            </a:extLst>
          </p:cNvPr>
          <p:cNvSpPr/>
          <p:nvPr/>
        </p:nvSpPr>
        <p:spPr>
          <a:xfrm>
            <a:off x="3016839" y="1163169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4 w 589406"/>
              <a:gd name="connsiteY1" fmla="*/ 0 h 589406"/>
              <a:gd name="connsiteX2" fmla="*/ 589407 w 589406"/>
              <a:gd name="connsiteY2" fmla="*/ 294703 h 589406"/>
              <a:gd name="connsiteX3" fmla="*/ 294704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4" y="0"/>
                </a:lnTo>
                <a:lnTo>
                  <a:pt x="589407" y="294703"/>
                </a:lnTo>
                <a:lnTo>
                  <a:pt x="294704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9" name="Freeform: Shape 358">
            <a:extLst>
              <a:ext uri="{FF2B5EF4-FFF2-40B4-BE49-F238E27FC236}">
                <a16:creationId xmlns:a16="http://schemas.microsoft.com/office/drawing/2014/main" id="{C0BE033B-8CD8-BA83-6C0E-5A32BCFA9FD7}"/>
              </a:ext>
            </a:extLst>
          </p:cNvPr>
          <p:cNvSpPr/>
          <p:nvPr/>
        </p:nvSpPr>
        <p:spPr>
          <a:xfrm>
            <a:off x="1593885" y="2586123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0" name="Freeform: Shape 359">
            <a:extLst>
              <a:ext uri="{FF2B5EF4-FFF2-40B4-BE49-F238E27FC236}">
                <a16:creationId xmlns:a16="http://schemas.microsoft.com/office/drawing/2014/main" id="{2A0C947F-4A21-AB0A-0E38-263EEC528B5F}"/>
              </a:ext>
            </a:extLst>
          </p:cNvPr>
          <p:cNvSpPr/>
          <p:nvPr/>
        </p:nvSpPr>
        <p:spPr>
          <a:xfrm>
            <a:off x="4023019" y="156989"/>
            <a:ext cx="589407" cy="589406"/>
          </a:xfrm>
          <a:custGeom>
            <a:avLst/>
            <a:gdLst>
              <a:gd name="connsiteX0" fmla="*/ 0 w 589407"/>
              <a:gd name="connsiteY0" fmla="*/ 294703 h 589406"/>
              <a:gd name="connsiteX1" fmla="*/ 294703 w 589407"/>
              <a:gd name="connsiteY1" fmla="*/ 0 h 589406"/>
              <a:gd name="connsiteX2" fmla="*/ 589407 w 589407"/>
              <a:gd name="connsiteY2" fmla="*/ 294703 h 589406"/>
              <a:gd name="connsiteX3" fmla="*/ 294703 w 589407"/>
              <a:gd name="connsiteY3" fmla="*/ 589407 h 589406"/>
              <a:gd name="connsiteX4" fmla="*/ 0 w 589407"/>
              <a:gd name="connsiteY4" fmla="*/ 294703 h 589406"/>
              <a:gd name="connsiteX5" fmla="*/ 0 w 589407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7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1" name="Freeform: Shape 360">
            <a:extLst>
              <a:ext uri="{FF2B5EF4-FFF2-40B4-BE49-F238E27FC236}">
                <a16:creationId xmlns:a16="http://schemas.microsoft.com/office/drawing/2014/main" id="{0D345D07-3E64-B65F-8E4C-5A7571E6F5C3}"/>
              </a:ext>
            </a:extLst>
          </p:cNvPr>
          <p:cNvSpPr/>
          <p:nvPr/>
        </p:nvSpPr>
        <p:spPr>
          <a:xfrm>
            <a:off x="587705" y="3592303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2" name="Freeform: Shape 361">
            <a:extLst>
              <a:ext uri="{FF2B5EF4-FFF2-40B4-BE49-F238E27FC236}">
                <a16:creationId xmlns:a16="http://schemas.microsoft.com/office/drawing/2014/main" id="{7BFD5E11-B225-B15E-6D44-E84E6D94DD44}"/>
              </a:ext>
            </a:extLst>
          </p:cNvPr>
          <p:cNvSpPr/>
          <p:nvPr/>
        </p:nvSpPr>
        <p:spPr>
          <a:xfrm>
            <a:off x="5445973" y="-1265964"/>
            <a:ext cx="589407" cy="589406"/>
          </a:xfrm>
          <a:custGeom>
            <a:avLst/>
            <a:gdLst>
              <a:gd name="connsiteX0" fmla="*/ 0 w 589407"/>
              <a:gd name="connsiteY0" fmla="*/ 294703 h 589406"/>
              <a:gd name="connsiteX1" fmla="*/ 294704 w 589407"/>
              <a:gd name="connsiteY1" fmla="*/ 0 h 589406"/>
              <a:gd name="connsiteX2" fmla="*/ 589407 w 589407"/>
              <a:gd name="connsiteY2" fmla="*/ 294703 h 589406"/>
              <a:gd name="connsiteX3" fmla="*/ 294704 w 589407"/>
              <a:gd name="connsiteY3" fmla="*/ 589407 h 589406"/>
              <a:gd name="connsiteX4" fmla="*/ 0 w 589407"/>
              <a:gd name="connsiteY4" fmla="*/ 294703 h 589406"/>
              <a:gd name="connsiteX5" fmla="*/ 0 w 589407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7" h="589406">
                <a:moveTo>
                  <a:pt x="0" y="294703"/>
                </a:moveTo>
                <a:lnTo>
                  <a:pt x="294704" y="0"/>
                </a:lnTo>
                <a:lnTo>
                  <a:pt x="589407" y="294703"/>
                </a:lnTo>
                <a:lnTo>
                  <a:pt x="294704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3" name="Freeform: Shape 362">
            <a:extLst>
              <a:ext uri="{FF2B5EF4-FFF2-40B4-BE49-F238E27FC236}">
                <a16:creationId xmlns:a16="http://schemas.microsoft.com/office/drawing/2014/main" id="{9BC82E4B-8966-9085-343C-3A0D8955D7AA}"/>
              </a:ext>
            </a:extLst>
          </p:cNvPr>
          <p:cNvSpPr/>
          <p:nvPr/>
        </p:nvSpPr>
        <p:spPr>
          <a:xfrm>
            <a:off x="-418474" y="4598484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4" name="Freeform: Shape 363">
            <a:extLst>
              <a:ext uri="{FF2B5EF4-FFF2-40B4-BE49-F238E27FC236}">
                <a16:creationId xmlns:a16="http://schemas.microsoft.com/office/drawing/2014/main" id="{D012C06A-1FDA-8AB0-1089-D633B46F4BD7}"/>
              </a:ext>
            </a:extLst>
          </p:cNvPr>
          <p:cNvSpPr/>
          <p:nvPr/>
        </p:nvSpPr>
        <p:spPr>
          <a:xfrm>
            <a:off x="9887468" y="3887007"/>
            <a:ext cx="294703" cy="711477"/>
          </a:xfrm>
          <a:custGeom>
            <a:avLst/>
            <a:gdLst>
              <a:gd name="connsiteX0" fmla="*/ 0 w 294703"/>
              <a:gd name="connsiteY0" fmla="*/ 416773 h 711477"/>
              <a:gd name="connsiteX1" fmla="*/ 0 w 294703"/>
              <a:gd name="connsiteY1" fmla="*/ 0 h 711477"/>
              <a:gd name="connsiteX2" fmla="*/ 294703 w 294703"/>
              <a:gd name="connsiteY2" fmla="*/ 294703 h 711477"/>
              <a:gd name="connsiteX3" fmla="*/ 294703 w 294703"/>
              <a:gd name="connsiteY3" fmla="*/ 711477 h 711477"/>
              <a:gd name="connsiteX4" fmla="*/ 0 w 294703"/>
              <a:gd name="connsiteY4" fmla="*/ 416773 h 711477"/>
              <a:gd name="connsiteX5" fmla="*/ 0 w 294703"/>
              <a:gd name="connsiteY5" fmla="*/ 416773 h 71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7">
                <a:moveTo>
                  <a:pt x="0" y="416773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5" name="Freeform: Shape 364">
            <a:extLst>
              <a:ext uri="{FF2B5EF4-FFF2-40B4-BE49-F238E27FC236}">
                <a16:creationId xmlns:a16="http://schemas.microsoft.com/office/drawing/2014/main" id="{9B55E723-85CA-F7D4-E875-3BF671252474}"/>
              </a:ext>
            </a:extLst>
          </p:cNvPr>
          <p:cNvSpPr/>
          <p:nvPr/>
        </p:nvSpPr>
        <p:spPr>
          <a:xfrm>
            <a:off x="11605125" y="2169349"/>
            <a:ext cx="294703" cy="711476"/>
          </a:xfrm>
          <a:custGeom>
            <a:avLst/>
            <a:gdLst>
              <a:gd name="connsiteX0" fmla="*/ 0 w 294703"/>
              <a:gd name="connsiteY0" fmla="*/ 416774 h 711476"/>
              <a:gd name="connsiteX1" fmla="*/ 0 w 294703"/>
              <a:gd name="connsiteY1" fmla="*/ 0 h 711476"/>
              <a:gd name="connsiteX2" fmla="*/ 294703 w 294703"/>
              <a:gd name="connsiteY2" fmla="*/ 294704 h 711476"/>
              <a:gd name="connsiteX3" fmla="*/ 294703 w 294703"/>
              <a:gd name="connsiteY3" fmla="*/ 711477 h 711476"/>
              <a:gd name="connsiteX4" fmla="*/ 0 w 294703"/>
              <a:gd name="connsiteY4" fmla="*/ 416774 h 711476"/>
              <a:gd name="connsiteX5" fmla="*/ 0 w 294703"/>
              <a:gd name="connsiteY5" fmla="*/ 41677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4"/>
                </a:moveTo>
                <a:lnTo>
                  <a:pt x="0" y="0"/>
                </a:lnTo>
                <a:lnTo>
                  <a:pt x="294703" y="294704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6" name="Freeform: Shape 365">
            <a:extLst>
              <a:ext uri="{FF2B5EF4-FFF2-40B4-BE49-F238E27FC236}">
                <a16:creationId xmlns:a16="http://schemas.microsoft.com/office/drawing/2014/main" id="{4B9DBC05-9DCA-DDD1-A591-08AC60C6EBB9}"/>
              </a:ext>
            </a:extLst>
          </p:cNvPr>
          <p:cNvSpPr/>
          <p:nvPr/>
        </p:nvSpPr>
        <p:spPr>
          <a:xfrm>
            <a:off x="8169810" y="5604664"/>
            <a:ext cx="294703" cy="711477"/>
          </a:xfrm>
          <a:custGeom>
            <a:avLst/>
            <a:gdLst>
              <a:gd name="connsiteX0" fmla="*/ 0 w 294703"/>
              <a:gd name="connsiteY0" fmla="*/ 416774 h 711477"/>
              <a:gd name="connsiteX1" fmla="*/ 0 w 294703"/>
              <a:gd name="connsiteY1" fmla="*/ 0 h 711477"/>
              <a:gd name="connsiteX2" fmla="*/ 294703 w 294703"/>
              <a:gd name="connsiteY2" fmla="*/ 294704 h 711477"/>
              <a:gd name="connsiteX3" fmla="*/ 294703 w 294703"/>
              <a:gd name="connsiteY3" fmla="*/ 711477 h 711477"/>
              <a:gd name="connsiteX4" fmla="*/ 0 w 294703"/>
              <a:gd name="connsiteY4" fmla="*/ 416774 h 711477"/>
              <a:gd name="connsiteX5" fmla="*/ 0 w 294703"/>
              <a:gd name="connsiteY5" fmla="*/ 416774 h 71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7">
                <a:moveTo>
                  <a:pt x="0" y="416774"/>
                </a:moveTo>
                <a:lnTo>
                  <a:pt x="0" y="0"/>
                </a:lnTo>
                <a:lnTo>
                  <a:pt x="294703" y="294704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7" name="Freeform: Shape 366">
            <a:extLst>
              <a:ext uri="{FF2B5EF4-FFF2-40B4-BE49-F238E27FC236}">
                <a16:creationId xmlns:a16="http://schemas.microsoft.com/office/drawing/2014/main" id="{61408A7C-8ED1-169A-B391-9FADB6416397}"/>
              </a:ext>
            </a:extLst>
          </p:cNvPr>
          <p:cNvSpPr/>
          <p:nvPr/>
        </p:nvSpPr>
        <p:spPr>
          <a:xfrm>
            <a:off x="6452153" y="7322321"/>
            <a:ext cx="294703" cy="711477"/>
          </a:xfrm>
          <a:custGeom>
            <a:avLst/>
            <a:gdLst>
              <a:gd name="connsiteX0" fmla="*/ 0 w 294703"/>
              <a:gd name="connsiteY0" fmla="*/ 416774 h 711477"/>
              <a:gd name="connsiteX1" fmla="*/ 0 w 294703"/>
              <a:gd name="connsiteY1" fmla="*/ 0 h 711477"/>
              <a:gd name="connsiteX2" fmla="*/ 294704 w 294703"/>
              <a:gd name="connsiteY2" fmla="*/ 294703 h 711477"/>
              <a:gd name="connsiteX3" fmla="*/ 294704 w 294703"/>
              <a:gd name="connsiteY3" fmla="*/ 711478 h 711477"/>
              <a:gd name="connsiteX4" fmla="*/ 0 w 294703"/>
              <a:gd name="connsiteY4" fmla="*/ 416774 h 711477"/>
              <a:gd name="connsiteX5" fmla="*/ 0 w 294703"/>
              <a:gd name="connsiteY5" fmla="*/ 416774 h 71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7">
                <a:moveTo>
                  <a:pt x="0" y="416774"/>
                </a:moveTo>
                <a:lnTo>
                  <a:pt x="0" y="0"/>
                </a:lnTo>
                <a:lnTo>
                  <a:pt x="294704" y="294703"/>
                </a:lnTo>
                <a:lnTo>
                  <a:pt x="294704" y="711478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162F9175-AFCE-453E-67C0-8628ED8A8C19}"/>
              </a:ext>
            </a:extLst>
          </p:cNvPr>
          <p:cNvSpPr/>
          <p:nvPr/>
        </p:nvSpPr>
        <p:spPr>
          <a:xfrm>
            <a:off x="4734496" y="9039978"/>
            <a:ext cx="294703" cy="711476"/>
          </a:xfrm>
          <a:custGeom>
            <a:avLst/>
            <a:gdLst>
              <a:gd name="connsiteX0" fmla="*/ 0 w 294703"/>
              <a:gd name="connsiteY0" fmla="*/ 416773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3 h 711476"/>
              <a:gd name="connsiteX5" fmla="*/ 0 w 294703"/>
              <a:gd name="connsiteY5" fmla="*/ 41677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3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A0409D65-00B4-A311-EF8B-4D270B3F7454}"/>
              </a:ext>
            </a:extLst>
          </p:cNvPr>
          <p:cNvSpPr/>
          <p:nvPr/>
        </p:nvSpPr>
        <p:spPr>
          <a:xfrm>
            <a:off x="7163630" y="6316141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0" name="Freeform: Shape 369">
            <a:extLst>
              <a:ext uri="{FF2B5EF4-FFF2-40B4-BE49-F238E27FC236}">
                <a16:creationId xmlns:a16="http://schemas.microsoft.com/office/drawing/2014/main" id="{3BD0F5EE-9892-A76F-F336-B70E6E280647}"/>
              </a:ext>
            </a:extLst>
          </p:cNvPr>
          <p:cNvSpPr/>
          <p:nvPr/>
        </p:nvSpPr>
        <p:spPr>
          <a:xfrm>
            <a:off x="8169810" y="5309960"/>
            <a:ext cx="589406" cy="589407"/>
          </a:xfrm>
          <a:custGeom>
            <a:avLst/>
            <a:gdLst>
              <a:gd name="connsiteX0" fmla="*/ 0 w 589406"/>
              <a:gd name="connsiteY0" fmla="*/ 294703 h 589407"/>
              <a:gd name="connsiteX1" fmla="*/ 294703 w 589406"/>
              <a:gd name="connsiteY1" fmla="*/ 0 h 589407"/>
              <a:gd name="connsiteX2" fmla="*/ 589407 w 589406"/>
              <a:gd name="connsiteY2" fmla="*/ 294703 h 589407"/>
              <a:gd name="connsiteX3" fmla="*/ 294703 w 589406"/>
              <a:gd name="connsiteY3" fmla="*/ 589407 h 589407"/>
              <a:gd name="connsiteX4" fmla="*/ 0 w 589406"/>
              <a:gd name="connsiteY4" fmla="*/ 294703 h 589407"/>
              <a:gd name="connsiteX5" fmla="*/ 0 w 589406"/>
              <a:gd name="connsiteY5" fmla="*/ 294703 h 589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7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6B05E3C8-98E1-B28B-9777-7CA627356D90}"/>
              </a:ext>
            </a:extLst>
          </p:cNvPr>
          <p:cNvSpPr/>
          <p:nvPr/>
        </p:nvSpPr>
        <p:spPr>
          <a:xfrm>
            <a:off x="5740677" y="7739095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7A72FC10-3DED-60C2-8BEA-CCFBA8F5A66E}"/>
              </a:ext>
            </a:extLst>
          </p:cNvPr>
          <p:cNvSpPr/>
          <p:nvPr/>
        </p:nvSpPr>
        <p:spPr>
          <a:xfrm>
            <a:off x="9592764" y="4303780"/>
            <a:ext cx="589406" cy="589407"/>
          </a:xfrm>
          <a:custGeom>
            <a:avLst/>
            <a:gdLst>
              <a:gd name="connsiteX0" fmla="*/ 0 w 589406"/>
              <a:gd name="connsiteY0" fmla="*/ 294704 h 589407"/>
              <a:gd name="connsiteX1" fmla="*/ 294703 w 589406"/>
              <a:gd name="connsiteY1" fmla="*/ 0 h 589407"/>
              <a:gd name="connsiteX2" fmla="*/ 589407 w 589406"/>
              <a:gd name="connsiteY2" fmla="*/ 294704 h 589407"/>
              <a:gd name="connsiteX3" fmla="*/ 294703 w 589406"/>
              <a:gd name="connsiteY3" fmla="*/ 589407 h 589407"/>
              <a:gd name="connsiteX4" fmla="*/ 0 w 589406"/>
              <a:gd name="connsiteY4" fmla="*/ 294704 h 589407"/>
              <a:gd name="connsiteX5" fmla="*/ 0 w 589406"/>
              <a:gd name="connsiteY5" fmla="*/ 294704 h 589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7">
                <a:moveTo>
                  <a:pt x="0" y="294704"/>
                </a:moveTo>
                <a:lnTo>
                  <a:pt x="294703" y="0"/>
                </a:lnTo>
                <a:lnTo>
                  <a:pt x="589407" y="294704"/>
                </a:lnTo>
                <a:lnTo>
                  <a:pt x="294703" y="589407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3" name="Freeform: Shape 372">
            <a:extLst>
              <a:ext uri="{FF2B5EF4-FFF2-40B4-BE49-F238E27FC236}">
                <a16:creationId xmlns:a16="http://schemas.microsoft.com/office/drawing/2014/main" id="{906E8FE1-4818-AF93-6CE2-C7278E9F37A5}"/>
              </a:ext>
            </a:extLst>
          </p:cNvPr>
          <p:cNvSpPr/>
          <p:nvPr/>
        </p:nvSpPr>
        <p:spPr>
          <a:xfrm>
            <a:off x="4734496" y="8745275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5AEA765F-4220-58C8-6B00-9CFE45E532A2}"/>
              </a:ext>
            </a:extLst>
          </p:cNvPr>
          <p:cNvSpPr/>
          <p:nvPr/>
        </p:nvSpPr>
        <p:spPr>
          <a:xfrm>
            <a:off x="10598944" y="2880826"/>
            <a:ext cx="589406" cy="589407"/>
          </a:xfrm>
          <a:custGeom>
            <a:avLst/>
            <a:gdLst>
              <a:gd name="connsiteX0" fmla="*/ 0 w 589406"/>
              <a:gd name="connsiteY0" fmla="*/ 294704 h 589407"/>
              <a:gd name="connsiteX1" fmla="*/ 294703 w 589406"/>
              <a:gd name="connsiteY1" fmla="*/ 0 h 589407"/>
              <a:gd name="connsiteX2" fmla="*/ 589407 w 589406"/>
              <a:gd name="connsiteY2" fmla="*/ 294704 h 589407"/>
              <a:gd name="connsiteX3" fmla="*/ 294703 w 589406"/>
              <a:gd name="connsiteY3" fmla="*/ 589407 h 589407"/>
              <a:gd name="connsiteX4" fmla="*/ 0 w 589406"/>
              <a:gd name="connsiteY4" fmla="*/ 294704 h 589407"/>
              <a:gd name="connsiteX5" fmla="*/ 0 w 589406"/>
              <a:gd name="connsiteY5" fmla="*/ 294704 h 589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7">
                <a:moveTo>
                  <a:pt x="0" y="294704"/>
                </a:moveTo>
                <a:lnTo>
                  <a:pt x="294703" y="0"/>
                </a:lnTo>
                <a:lnTo>
                  <a:pt x="589407" y="294704"/>
                </a:lnTo>
                <a:lnTo>
                  <a:pt x="294703" y="589407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7BC552DA-FA9A-CC56-0B37-A7CB69840E6F}"/>
              </a:ext>
            </a:extLst>
          </p:cNvPr>
          <p:cNvSpPr/>
          <p:nvPr/>
        </p:nvSpPr>
        <p:spPr>
          <a:xfrm>
            <a:off x="6035380" y="7739095"/>
            <a:ext cx="711477" cy="294703"/>
          </a:xfrm>
          <a:custGeom>
            <a:avLst/>
            <a:gdLst>
              <a:gd name="connsiteX0" fmla="*/ 294703 w 711477"/>
              <a:gd name="connsiteY0" fmla="*/ 294703 h 294703"/>
              <a:gd name="connsiteX1" fmla="*/ 0 w 711477"/>
              <a:gd name="connsiteY1" fmla="*/ 0 h 294703"/>
              <a:gd name="connsiteX2" fmla="*/ 416773 w 711477"/>
              <a:gd name="connsiteY2" fmla="*/ 0 h 294703"/>
              <a:gd name="connsiteX3" fmla="*/ 711477 w 711477"/>
              <a:gd name="connsiteY3" fmla="*/ 294703 h 294703"/>
              <a:gd name="connsiteX4" fmla="*/ 294703 w 711477"/>
              <a:gd name="connsiteY4" fmla="*/ 294703 h 294703"/>
              <a:gd name="connsiteX5" fmla="*/ 294703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294703" y="294703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6" name="Freeform: Shape 375">
            <a:extLst>
              <a:ext uri="{FF2B5EF4-FFF2-40B4-BE49-F238E27FC236}">
                <a16:creationId xmlns:a16="http://schemas.microsoft.com/office/drawing/2014/main" id="{CA70732D-7DCF-CE26-9338-383F26404299}"/>
              </a:ext>
            </a:extLst>
          </p:cNvPr>
          <p:cNvSpPr/>
          <p:nvPr/>
        </p:nvSpPr>
        <p:spPr>
          <a:xfrm>
            <a:off x="7753037" y="6021437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3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8E580BDF-718C-2B42-7530-C92686ABD675}"/>
              </a:ext>
            </a:extLst>
          </p:cNvPr>
          <p:cNvSpPr/>
          <p:nvPr/>
        </p:nvSpPr>
        <p:spPr>
          <a:xfrm>
            <a:off x="9175991" y="4598484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3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491DFA46-E5C1-F36A-44AC-82CA446AC058}"/>
              </a:ext>
            </a:extLst>
          </p:cNvPr>
          <p:cNvSpPr/>
          <p:nvPr/>
        </p:nvSpPr>
        <p:spPr>
          <a:xfrm>
            <a:off x="10893648" y="2880826"/>
            <a:ext cx="711477" cy="294703"/>
          </a:xfrm>
          <a:custGeom>
            <a:avLst/>
            <a:gdLst>
              <a:gd name="connsiteX0" fmla="*/ 294703 w 711477"/>
              <a:gd name="connsiteY0" fmla="*/ 294704 h 294703"/>
              <a:gd name="connsiteX1" fmla="*/ 0 w 711477"/>
              <a:gd name="connsiteY1" fmla="*/ 0 h 294703"/>
              <a:gd name="connsiteX2" fmla="*/ 416774 w 711477"/>
              <a:gd name="connsiteY2" fmla="*/ 0 h 294703"/>
              <a:gd name="connsiteX3" fmla="*/ 711478 w 711477"/>
              <a:gd name="connsiteY3" fmla="*/ 294704 h 294703"/>
              <a:gd name="connsiteX4" fmla="*/ 294703 w 711477"/>
              <a:gd name="connsiteY4" fmla="*/ 294704 h 294703"/>
              <a:gd name="connsiteX5" fmla="*/ 294703 w 711477"/>
              <a:gd name="connsiteY5" fmla="*/ 294704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294703" y="294704"/>
                </a:moveTo>
                <a:lnTo>
                  <a:pt x="0" y="0"/>
                </a:lnTo>
                <a:lnTo>
                  <a:pt x="416774" y="0"/>
                </a:lnTo>
                <a:lnTo>
                  <a:pt x="711478" y="294704"/>
                </a:lnTo>
                <a:lnTo>
                  <a:pt x="294703" y="294704"/>
                </a:lnTo>
                <a:lnTo>
                  <a:pt x="294703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79" name="Freeform: Shape 378">
            <a:extLst>
              <a:ext uri="{FF2B5EF4-FFF2-40B4-BE49-F238E27FC236}">
                <a16:creationId xmlns:a16="http://schemas.microsoft.com/office/drawing/2014/main" id="{E674E79D-4737-005C-6790-77D2E1D03DEB}"/>
              </a:ext>
            </a:extLst>
          </p:cNvPr>
          <p:cNvSpPr/>
          <p:nvPr/>
        </p:nvSpPr>
        <p:spPr>
          <a:xfrm>
            <a:off x="10598944" y="3175530"/>
            <a:ext cx="294703" cy="711476"/>
          </a:xfrm>
          <a:custGeom>
            <a:avLst/>
            <a:gdLst>
              <a:gd name="connsiteX0" fmla="*/ 0 w 294703"/>
              <a:gd name="connsiteY0" fmla="*/ 416774 h 711476"/>
              <a:gd name="connsiteX1" fmla="*/ 0 w 294703"/>
              <a:gd name="connsiteY1" fmla="*/ 0 h 711476"/>
              <a:gd name="connsiteX2" fmla="*/ 294703 w 294703"/>
              <a:gd name="connsiteY2" fmla="*/ 294704 h 711476"/>
              <a:gd name="connsiteX3" fmla="*/ 294703 w 294703"/>
              <a:gd name="connsiteY3" fmla="*/ 711477 h 711476"/>
              <a:gd name="connsiteX4" fmla="*/ 0 w 294703"/>
              <a:gd name="connsiteY4" fmla="*/ 416774 h 711476"/>
              <a:gd name="connsiteX5" fmla="*/ 0 w 294703"/>
              <a:gd name="connsiteY5" fmla="*/ 41677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4"/>
                </a:moveTo>
                <a:lnTo>
                  <a:pt x="0" y="0"/>
                </a:lnTo>
                <a:lnTo>
                  <a:pt x="294703" y="294704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C88D3022-44CA-5E0D-5923-49846E75B93A}"/>
              </a:ext>
            </a:extLst>
          </p:cNvPr>
          <p:cNvSpPr/>
          <p:nvPr/>
        </p:nvSpPr>
        <p:spPr>
          <a:xfrm>
            <a:off x="8881288" y="4893187"/>
            <a:ext cx="294703" cy="711476"/>
          </a:xfrm>
          <a:custGeom>
            <a:avLst/>
            <a:gdLst>
              <a:gd name="connsiteX0" fmla="*/ 0 w 294703"/>
              <a:gd name="connsiteY0" fmla="*/ 416773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3 h 711476"/>
              <a:gd name="connsiteX5" fmla="*/ 0 w 294703"/>
              <a:gd name="connsiteY5" fmla="*/ 41677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3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1" name="Freeform: Shape 380">
            <a:extLst>
              <a:ext uri="{FF2B5EF4-FFF2-40B4-BE49-F238E27FC236}">
                <a16:creationId xmlns:a16="http://schemas.microsoft.com/office/drawing/2014/main" id="{586E0F0F-C433-C08A-8605-6A726D561DBD}"/>
              </a:ext>
            </a:extLst>
          </p:cNvPr>
          <p:cNvSpPr/>
          <p:nvPr/>
        </p:nvSpPr>
        <p:spPr>
          <a:xfrm>
            <a:off x="7163630" y="6610844"/>
            <a:ext cx="294703" cy="711476"/>
          </a:xfrm>
          <a:custGeom>
            <a:avLst/>
            <a:gdLst>
              <a:gd name="connsiteX0" fmla="*/ 0 w 294703"/>
              <a:gd name="connsiteY0" fmla="*/ 416773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3 h 711476"/>
              <a:gd name="connsiteX5" fmla="*/ 0 w 294703"/>
              <a:gd name="connsiteY5" fmla="*/ 41677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3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2" name="Freeform: Shape 381">
            <a:extLst>
              <a:ext uri="{FF2B5EF4-FFF2-40B4-BE49-F238E27FC236}">
                <a16:creationId xmlns:a16="http://schemas.microsoft.com/office/drawing/2014/main" id="{A5C8B924-49CB-5BAE-0D7F-265117E52878}"/>
              </a:ext>
            </a:extLst>
          </p:cNvPr>
          <p:cNvSpPr/>
          <p:nvPr/>
        </p:nvSpPr>
        <p:spPr>
          <a:xfrm>
            <a:off x="5740677" y="8033798"/>
            <a:ext cx="294703" cy="711476"/>
          </a:xfrm>
          <a:custGeom>
            <a:avLst/>
            <a:gdLst>
              <a:gd name="connsiteX0" fmla="*/ 0 w 294703"/>
              <a:gd name="connsiteY0" fmla="*/ 416773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3 h 711476"/>
              <a:gd name="connsiteX5" fmla="*/ 0 w 294703"/>
              <a:gd name="connsiteY5" fmla="*/ 41677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3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8E3B7164-E14B-C5D1-2CC4-791EDD150748}"/>
              </a:ext>
            </a:extLst>
          </p:cNvPr>
          <p:cNvSpPr/>
          <p:nvPr/>
        </p:nvSpPr>
        <p:spPr>
          <a:xfrm>
            <a:off x="7458334" y="6021437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CF5BC132-85CC-21B0-6519-4E5E5C6AEEDE}"/>
              </a:ext>
            </a:extLst>
          </p:cNvPr>
          <p:cNvSpPr/>
          <p:nvPr/>
        </p:nvSpPr>
        <p:spPr>
          <a:xfrm>
            <a:off x="6452153" y="7027617"/>
            <a:ext cx="589407" cy="589406"/>
          </a:xfrm>
          <a:custGeom>
            <a:avLst/>
            <a:gdLst>
              <a:gd name="connsiteX0" fmla="*/ 0 w 589407"/>
              <a:gd name="connsiteY0" fmla="*/ 294703 h 589406"/>
              <a:gd name="connsiteX1" fmla="*/ 294704 w 589407"/>
              <a:gd name="connsiteY1" fmla="*/ 0 h 589406"/>
              <a:gd name="connsiteX2" fmla="*/ 589407 w 589407"/>
              <a:gd name="connsiteY2" fmla="*/ 294703 h 589406"/>
              <a:gd name="connsiteX3" fmla="*/ 294704 w 589407"/>
              <a:gd name="connsiteY3" fmla="*/ 589407 h 589406"/>
              <a:gd name="connsiteX4" fmla="*/ 0 w 589407"/>
              <a:gd name="connsiteY4" fmla="*/ 294703 h 589406"/>
              <a:gd name="connsiteX5" fmla="*/ 0 w 589407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7" h="589406">
                <a:moveTo>
                  <a:pt x="0" y="294703"/>
                </a:moveTo>
                <a:lnTo>
                  <a:pt x="294704" y="0"/>
                </a:lnTo>
                <a:lnTo>
                  <a:pt x="589407" y="294703"/>
                </a:lnTo>
                <a:lnTo>
                  <a:pt x="294704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598975A4-6BD7-D14B-E839-ADDB3920CB36}"/>
              </a:ext>
            </a:extLst>
          </p:cNvPr>
          <p:cNvSpPr/>
          <p:nvPr/>
        </p:nvSpPr>
        <p:spPr>
          <a:xfrm>
            <a:off x="8881288" y="4598484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6" name="Freeform: Shape 385">
            <a:extLst>
              <a:ext uri="{FF2B5EF4-FFF2-40B4-BE49-F238E27FC236}">
                <a16:creationId xmlns:a16="http://schemas.microsoft.com/office/drawing/2014/main" id="{9F9CAAC3-D6C9-6096-B320-146EF433B3CA}"/>
              </a:ext>
            </a:extLst>
          </p:cNvPr>
          <p:cNvSpPr/>
          <p:nvPr/>
        </p:nvSpPr>
        <p:spPr>
          <a:xfrm>
            <a:off x="5445973" y="8450572"/>
            <a:ext cx="589407" cy="589406"/>
          </a:xfrm>
          <a:custGeom>
            <a:avLst/>
            <a:gdLst>
              <a:gd name="connsiteX0" fmla="*/ 0 w 589407"/>
              <a:gd name="connsiteY0" fmla="*/ 294703 h 589406"/>
              <a:gd name="connsiteX1" fmla="*/ 294704 w 589407"/>
              <a:gd name="connsiteY1" fmla="*/ 0 h 589406"/>
              <a:gd name="connsiteX2" fmla="*/ 589407 w 589407"/>
              <a:gd name="connsiteY2" fmla="*/ 294703 h 589406"/>
              <a:gd name="connsiteX3" fmla="*/ 294704 w 589407"/>
              <a:gd name="connsiteY3" fmla="*/ 589407 h 589406"/>
              <a:gd name="connsiteX4" fmla="*/ 0 w 589407"/>
              <a:gd name="connsiteY4" fmla="*/ 294703 h 589406"/>
              <a:gd name="connsiteX5" fmla="*/ 0 w 589407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7" h="589406">
                <a:moveTo>
                  <a:pt x="0" y="294703"/>
                </a:moveTo>
                <a:lnTo>
                  <a:pt x="294704" y="0"/>
                </a:lnTo>
                <a:lnTo>
                  <a:pt x="589407" y="294703"/>
                </a:lnTo>
                <a:lnTo>
                  <a:pt x="294704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5D36BFED-A9D9-9D4F-F610-CAD16F6A86BD}"/>
              </a:ext>
            </a:extLst>
          </p:cNvPr>
          <p:cNvSpPr/>
          <p:nvPr/>
        </p:nvSpPr>
        <p:spPr>
          <a:xfrm>
            <a:off x="9887468" y="3592303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780E7E26-A9D2-FEB6-C084-83B5E8D39D64}"/>
              </a:ext>
            </a:extLst>
          </p:cNvPr>
          <p:cNvSpPr/>
          <p:nvPr/>
        </p:nvSpPr>
        <p:spPr>
          <a:xfrm>
            <a:off x="11310422" y="2586123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9" name="Freeform: Shape 388">
            <a:extLst>
              <a:ext uri="{FF2B5EF4-FFF2-40B4-BE49-F238E27FC236}">
                <a16:creationId xmlns:a16="http://schemas.microsoft.com/office/drawing/2014/main" id="{6C4B60B5-80ED-C709-AF3B-923F50C0CDC2}"/>
              </a:ext>
            </a:extLst>
          </p:cNvPr>
          <p:cNvSpPr/>
          <p:nvPr/>
        </p:nvSpPr>
        <p:spPr>
          <a:xfrm>
            <a:off x="-123771" y="2169349"/>
            <a:ext cx="294703" cy="711476"/>
          </a:xfrm>
          <a:custGeom>
            <a:avLst/>
            <a:gdLst>
              <a:gd name="connsiteX0" fmla="*/ 0 w 294703"/>
              <a:gd name="connsiteY0" fmla="*/ 416774 h 711476"/>
              <a:gd name="connsiteX1" fmla="*/ 0 w 294703"/>
              <a:gd name="connsiteY1" fmla="*/ 0 h 711476"/>
              <a:gd name="connsiteX2" fmla="*/ 294703 w 294703"/>
              <a:gd name="connsiteY2" fmla="*/ 294704 h 711476"/>
              <a:gd name="connsiteX3" fmla="*/ 294703 w 294703"/>
              <a:gd name="connsiteY3" fmla="*/ 711477 h 711476"/>
              <a:gd name="connsiteX4" fmla="*/ 0 w 294703"/>
              <a:gd name="connsiteY4" fmla="*/ 416774 h 711476"/>
              <a:gd name="connsiteX5" fmla="*/ 0 w 294703"/>
              <a:gd name="connsiteY5" fmla="*/ 41677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4"/>
                </a:moveTo>
                <a:lnTo>
                  <a:pt x="0" y="0"/>
                </a:lnTo>
                <a:lnTo>
                  <a:pt x="294703" y="294704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0" name="Freeform: Shape 389">
            <a:extLst>
              <a:ext uri="{FF2B5EF4-FFF2-40B4-BE49-F238E27FC236}">
                <a16:creationId xmlns:a16="http://schemas.microsoft.com/office/drawing/2014/main" id="{1DF20EC0-66BB-D96A-07E6-A8C61C912ADC}"/>
              </a:ext>
            </a:extLst>
          </p:cNvPr>
          <p:cNvSpPr/>
          <p:nvPr/>
        </p:nvSpPr>
        <p:spPr>
          <a:xfrm>
            <a:off x="1299182" y="746395"/>
            <a:ext cx="294703" cy="711476"/>
          </a:xfrm>
          <a:custGeom>
            <a:avLst/>
            <a:gdLst>
              <a:gd name="connsiteX0" fmla="*/ 0 w 294703"/>
              <a:gd name="connsiteY0" fmla="*/ 416774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4 h 711476"/>
              <a:gd name="connsiteX5" fmla="*/ 0 w 294703"/>
              <a:gd name="connsiteY5" fmla="*/ 41677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4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440DA127-E7D0-EFF7-5721-2C19D42EBFFA}"/>
              </a:ext>
            </a:extLst>
          </p:cNvPr>
          <p:cNvSpPr/>
          <p:nvPr/>
        </p:nvSpPr>
        <p:spPr>
          <a:xfrm>
            <a:off x="3016839" y="-971261"/>
            <a:ext cx="294703" cy="711476"/>
          </a:xfrm>
          <a:custGeom>
            <a:avLst/>
            <a:gdLst>
              <a:gd name="connsiteX0" fmla="*/ 0 w 294703"/>
              <a:gd name="connsiteY0" fmla="*/ 416774 h 711476"/>
              <a:gd name="connsiteX1" fmla="*/ 0 w 294703"/>
              <a:gd name="connsiteY1" fmla="*/ 0 h 711476"/>
              <a:gd name="connsiteX2" fmla="*/ 294704 w 294703"/>
              <a:gd name="connsiteY2" fmla="*/ 294703 h 711476"/>
              <a:gd name="connsiteX3" fmla="*/ 294704 w 294703"/>
              <a:gd name="connsiteY3" fmla="*/ 711477 h 711476"/>
              <a:gd name="connsiteX4" fmla="*/ 0 w 294703"/>
              <a:gd name="connsiteY4" fmla="*/ 416774 h 711476"/>
              <a:gd name="connsiteX5" fmla="*/ 0 w 294703"/>
              <a:gd name="connsiteY5" fmla="*/ 41677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4"/>
                </a:moveTo>
                <a:lnTo>
                  <a:pt x="0" y="0"/>
                </a:lnTo>
                <a:lnTo>
                  <a:pt x="294704" y="294703"/>
                </a:lnTo>
                <a:lnTo>
                  <a:pt x="294704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2" name="Freeform: Shape 391">
            <a:extLst>
              <a:ext uri="{FF2B5EF4-FFF2-40B4-BE49-F238E27FC236}">
                <a16:creationId xmlns:a16="http://schemas.microsoft.com/office/drawing/2014/main" id="{483CB541-E357-AD37-1B32-DAB9435510C3}"/>
              </a:ext>
            </a:extLst>
          </p:cNvPr>
          <p:cNvSpPr/>
          <p:nvPr/>
        </p:nvSpPr>
        <p:spPr>
          <a:xfrm>
            <a:off x="1299182" y="451692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3" name="Freeform: Shape 392">
            <a:extLst>
              <a:ext uri="{FF2B5EF4-FFF2-40B4-BE49-F238E27FC236}">
                <a16:creationId xmlns:a16="http://schemas.microsoft.com/office/drawing/2014/main" id="{34B184F9-9AA9-563F-4DE7-52FE023718DB}"/>
              </a:ext>
            </a:extLst>
          </p:cNvPr>
          <p:cNvSpPr/>
          <p:nvPr/>
        </p:nvSpPr>
        <p:spPr>
          <a:xfrm>
            <a:off x="2305362" y="-554487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4" name="Freeform: Shape 393">
            <a:extLst>
              <a:ext uri="{FF2B5EF4-FFF2-40B4-BE49-F238E27FC236}">
                <a16:creationId xmlns:a16="http://schemas.microsoft.com/office/drawing/2014/main" id="{61946C8E-7832-573D-304D-6A62D1AB8647}"/>
              </a:ext>
            </a:extLst>
          </p:cNvPr>
          <p:cNvSpPr/>
          <p:nvPr/>
        </p:nvSpPr>
        <p:spPr>
          <a:xfrm>
            <a:off x="-123771" y="1874646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5" name="Freeform: Shape 394">
            <a:extLst>
              <a:ext uri="{FF2B5EF4-FFF2-40B4-BE49-F238E27FC236}">
                <a16:creationId xmlns:a16="http://schemas.microsoft.com/office/drawing/2014/main" id="{A9598617-AEDE-0BBD-CD9F-16444175BCC2}"/>
              </a:ext>
            </a:extLst>
          </p:cNvPr>
          <p:cNvSpPr/>
          <p:nvPr/>
        </p:nvSpPr>
        <p:spPr>
          <a:xfrm>
            <a:off x="3728316" y="-1560668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6" name="Freeform: Shape 395">
            <a:extLst>
              <a:ext uri="{FF2B5EF4-FFF2-40B4-BE49-F238E27FC236}">
                <a16:creationId xmlns:a16="http://schemas.microsoft.com/office/drawing/2014/main" id="{1EC10DC6-7B13-E808-0139-4369A40E6B3A}"/>
              </a:ext>
            </a:extLst>
          </p:cNvPr>
          <p:cNvSpPr/>
          <p:nvPr/>
        </p:nvSpPr>
        <p:spPr>
          <a:xfrm>
            <a:off x="-1129951" y="2880826"/>
            <a:ext cx="589406" cy="589407"/>
          </a:xfrm>
          <a:custGeom>
            <a:avLst/>
            <a:gdLst>
              <a:gd name="connsiteX0" fmla="*/ 0 w 589406"/>
              <a:gd name="connsiteY0" fmla="*/ 294704 h 589407"/>
              <a:gd name="connsiteX1" fmla="*/ 294703 w 589406"/>
              <a:gd name="connsiteY1" fmla="*/ 0 h 589407"/>
              <a:gd name="connsiteX2" fmla="*/ 589407 w 589406"/>
              <a:gd name="connsiteY2" fmla="*/ 294704 h 589407"/>
              <a:gd name="connsiteX3" fmla="*/ 294703 w 589406"/>
              <a:gd name="connsiteY3" fmla="*/ 589407 h 589407"/>
              <a:gd name="connsiteX4" fmla="*/ 0 w 589406"/>
              <a:gd name="connsiteY4" fmla="*/ 294704 h 589407"/>
              <a:gd name="connsiteX5" fmla="*/ 0 w 589406"/>
              <a:gd name="connsiteY5" fmla="*/ 294704 h 589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7">
                <a:moveTo>
                  <a:pt x="0" y="294704"/>
                </a:moveTo>
                <a:lnTo>
                  <a:pt x="294703" y="0"/>
                </a:lnTo>
                <a:lnTo>
                  <a:pt x="589407" y="294704"/>
                </a:lnTo>
                <a:lnTo>
                  <a:pt x="294703" y="589407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7" name="Freeform: Shape 396">
            <a:extLst>
              <a:ext uri="{FF2B5EF4-FFF2-40B4-BE49-F238E27FC236}">
                <a16:creationId xmlns:a16="http://schemas.microsoft.com/office/drawing/2014/main" id="{DB69819D-1A03-06F5-4134-DE0C499E3CC7}"/>
              </a:ext>
            </a:extLst>
          </p:cNvPr>
          <p:cNvSpPr/>
          <p:nvPr/>
        </p:nvSpPr>
        <p:spPr>
          <a:xfrm>
            <a:off x="2600065" y="-554487"/>
            <a:ext cx="711477" cy="294703"/>
          </a:xfrm>
          <a:custGeom>
            <a:avLst/>
            <a:gdLst>
              <a:gd name="connsiteX0" fmla="*/ 294703 w 711477"/>
              <a:gd name="connsiteY0" fmla="*/ 294703 h 294703"/>
              <a:gd name="connsiteX1" fmla="*/ 0 w 711477"/>
              <a:gd name="connsiteY1" fmla="*/ 0 h 294703"/>
              <a:gd name="connsiteX2" fmla="*/ 416774 w 711477"/>
              <a:gd name="connsiteY2" fmla="*/ 0 h 294703"/>
              <a:gd name="connsiteX3" fmla="*/ 711477 w 711477"/>
              <a:gd name="connsiteY3" fmla="*/ 294703 h 294703"/>
              <a:gd name="connsiteX4" fmla="*/ 294703 w 711477"/>
              <a:gd name="connsiteY4" fmla="*/ 294703 h 294703"/>
              <a:gd name="connsiteX5" fmla="*/ 294703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294703" y="294703"/>
                </a:moveTo>
                <a:lnTo>
                  <a:pt x="0" y="0"/>
                </a:lnTo>
                <a:lnTo>
                  <a:pt x="416774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8" name="Freeform: Shape 397">
            <a:extLst>
              <a:ext uri="{FF2B5EF4-FFF2-40B4-BE49-F238E27FC236}">
                <a16:creationId xmlns:a16="http://schemas.microsoft.com/office/drawing/2014/main" id="{488FED3C-C0C5-7D71-2D63-D3A55623597D}"/>
              </a:ext>
            </a:extLst>
          </p:cNvPr>
          <p:cNvSpPr/>
          <p:nvPr/>
        </p:nvSpPr>
        <p:spPr>
          <a:xfrm>
            <a:off x="882408" y="1163169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4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4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99" name="Freeform: Shape 398">
            <a:extLst>
              <a:ext uri="{FF2B5EF4-FFF2-40B4-BE49-F238E27FC236}">
                <a16:creationId xmlns:a16="http://schemas.microsoft.com/office/drawing/2014/main" id="{AAEC3A9A-434A-91AB-890F-B5B071F789C1}"/>
              </a:ext>
            </a:extLst>
          </p:cNvPr>
          <p:cNvSpPr/>
          <p:nvPr/>
        </p:nvSpPr>
        <p:spPr>
          <a:xfrm>
            <a:off x="-835248" y="2880826"/>
            <a:ext cx="711476" cy="294703"/>
          </a:xfrm>
          <a:custGeom>
            <a:avLst/>
            <a:gdLst>
              <a:gd name="connsiteX0" fmla="*/ 294703 w 711476"/>
              <a:gd name="connsiteY0" fmla="*/ 294704 h 294703"/>
              <a:gd name="connsiteX1" fmla="*/ 0 w 711476"/>
              <a:gd name="connsiteY1" fmla="*/ 0 h 294703"/>
              <a:gd name="connsiteX2" fmla="*/ 416774 w 711476"/>
              <a:gd name="connsiteY2" fmla="*/ 0 h 294703"/>
              <a:gd name="connsiteX3" fmla="*/ 711477 w 711476"/>
              <a:gd name="connsiteY3" fmla="*/ 294704 h 294703"/>
              <a:gd name="connsiteX4" fmla="*/ 294703 w 711476"/>
              <a:gd name="connsiteY4" fmla="*/ 294704 h 294703"/>
              <a:gd name="connsiteX5" fmla="*/ 294703 w 711476"/>
              <a:gd name="connsiteY5" fmla="*/ 294704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4"/>
                </a:moveTo>
                <a:lnTo>
                  <a:pt x="0" y="0"/>
                </a:lnTo>
                <a:lnTo>
                  <a:pt x="416774" y="0"/>
                </a:lnTo>
                <a:lnTo>
                  <a:pt x="711477" y="294704"/>
                </a:lnTo>
                <a:lnTo>
                  <a:pt x="294703" y="294704"/>
                </a:lnTo>
                <a:lnTo>
                  <a:pt x="294703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0" name="Freeform: Shape 399">
            <a:extLst>
              <a:ext uri="{FF2B5EF4-FFF2-40B4-BE49-F238E27FC236}">
                <a16:creationId xmlns:a16="http://schemas.microsoft.com/office/drawing/2014/main" id="{F93C5EE4-6CE7-33D5-F5A6-4979CCA7BFEC}"/>
              </a:ext>
            </a:extLst>
          </p:cNvPr>
          <p:cNvSpPr/>
          <p:nvPr/>
        </p:nvSpPr>
        <p:spPr>
          <a:xfrm>
            <a:off x="-1129951" y="3175530"/>
            <a:ext cx="294703" cy="711476"/>
          </a:xfrm>
          <a:custGeom>
            <a:avLst/>
            <a:gdLst>
              <a:gd name="connsiteX0" fmla="*/ 0 w 294703"/>
              <a:gd name="connsiteY0" fmla="*/ 416774 h 711476"/>
              <a:gd name="connsiteX1" fmla="*/ 0 w 294703"/>
              <a:gd name="connsiteY1" fmla="*/ 0 h 711476"/>
              <a:gd name="connsiteX2" fmla="*/ 294703 w 294703"/>
              <a:gd name="connsiteY2" fmla="*/ 294704 h 711476"/>
              <a:gd name="connsiteX3" fmla="*/ 294703 w 294703"/>
              <a:gd name="connsiteY3" fmla="*/ 711477 h 711476"/>
              <a:gd name="connsiteX4" fmla="*/ 0 w 294703"/>
              <a:gd name="connsiteY4" fmla="*/ 416774 h 711476"/>
              <a:gd name="connsiteX5" fmla="*/ 0 w 294703"/>
              <a:gd name="connsiteY5" fmla="*/ 41677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4"/>
                </a:moveTo>
                <a:lnTo>
                  <a:pt x="0" y="0"/>
                </a:lnTo>
                <a:lnTo>
                  <a:pt x="294703" y="294704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1" name="Freeform: Shape 400">
            <a:extLst>
              <a:ext uri="{FF2B5EF4-FFF2-40B4-BE49-F238E27FC236}">
                <a16:creationId xmlns:a16="http://schemas.microsoft.com/office/drawing/2014/main" id="{B3D0C167-41A4-EA5A-7F5C-BF7204073BCF}"/>
              </a:ext>
            </a:extLst>
          </p:cNvPr>
          <p:cNvSpPr/>
          <p:nvPr/>
        </p:nvSpPr>
        <p:spPr>
          <a:xfrm>
            <a:off x="587705" y="1457872"/>
            <a:ext cx="294703" cy="711476"/>
          </a:xfrm>
          <a:custGeom>
            <a:avLst/>
            <a:gdLst>
              <a:gd name="connsiteX0" fmla="*/ 0 w 294703"/>
              <a:gd name="connsiteY0" fmla="*/ 416774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4 h 711476"/>
              <a:gd name="connsiteX5" fmla="*/ 0 w 294703"/>
              <a:gd name="connsiteY5" fmla="*/ 41677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4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2" name="Freeform: Shape 401">
            <a:extLst>
              <a:ext uri="{FF2B5EF4-FFF2-40B4-BE49-F238E27FC236}">
                <a16:creationId xmlns:a16="http://schemas.microsoft.com/office/drawing/2014/main" id="{BEDF2C93-965D-B6C7-D7FB-17CF7E596254}"/>
              </a:ext>
            </a:extLst>
          </p:cNvPr>
          <p:cNvSpPr/>
          <p:nvPr/>
        </p:nvSpPr>
        <p:spPr>
          <a:xfrm>
            <a:off x="2305362" y="-259784"/>
            <a:ext cx="294703" cy="711476"/>
          </a:xfrm>
          <a:custGeom>
            <a:avLst/>
            <a:gdLst>
              <a:gd name="connsiteX0" fmla="*/ 0 w 294703"/>
              <a:gd name="connsiteY0" fmla="*/ 416774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4 h 711476"/>
              <a:gd name="connsiteX5" fmla="*/ 0 w 294703"/>
              <a:gd name="connsiteY5" fmla="*/ 41677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4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3" name="Freeform: Shape 402">
            <a:extLst>
              <a:ext uri="{FF2B5EF4-FFF2-40B4-BE49-F238E27FC236}">
                <a16:creationId xmlns:a16="http://schemas.microsoft.com/office/drawing/2014/main" id="{F55A87F9-B053-FCE5-4141-4F77651C9399}"/>
              </a:ext>
            </a:extLst>
          </p:cNvPr>
          <p:cNvSpPr/>
          <p:nvPr/>
        </p:nvSpPr>
        <p:spPr>
          <a:xfrm>
            <a:off x="4023019" y="-1977441"/>
            <a:ext cx="294703" cy="711476"/>
          </a:xfrm>
          <a:custGeom>
            <a:avLst/>
            <a:gdLst>
              <a:gd name="connsiteX0" fmla="*/ 0 w 294703"/>
              <a:gd name="connsiteY0" fmla="*/ 416773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3 h 711476"/>
              <a:gd name="connsiteX5" fmla="*/ 0 w 294703"/>
              <a:gd name="connsiteY5" fmla="*/ 41677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3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4" name="Freeform: Shape 403">
            <a:extLst>
              <a:ext uri="{FF2B5EF4-FFF2-40B4-BE49-F238E27FC236}">
                <a16:creationId xmlns:a16="http://schemas.microsoft.com/office/drawing/2014/main" id="{962BAEB5-8CF1-4D3B-8764-F31893383AD6}"/>
              </a:ext>
            </a:extLst>
          </p:cNvPr>
          <p:cNvSpPr/>
          <p:nvPr/>
        </p:nvSpPr>
        <p:spPr>
          <a:xfrm>
            <a:off x="1593885" y="156989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5" name="Freeform: Shape 404">
            <a:extLst>
              <a:ext uri="{FF2B5EF4-FFF2-40B4-BE49-F238E27FC236}">
                <a16:creationId xmlns:a16="http://schemas.microsoft.com/office/drawing/2014/main" id="{D150FAB5-55BE-07DA-6205-E413267A02A4}"/>
              </a:ext>
            </a:extLst>
          </p:cNvPr>
          <p:cNvSpPr/>
          <p:nvPr/>
        </p:nvSpPr>
        <p:spPr>
          <a:xfrm>
            <a:off x="587705" y="1163169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6" name="Freeform: Shape 405">
            <a:extLst>
              <a:ext uri="{FF2B5EF4-FFF2-40B4-BE49-F238E27FC236}">
                <a16:creationId xmlns:a16="http://schemas.microsoft.com/office/drawing/2014/main" id="{67C426F3-2D66-9422-CC5E-01BFCF2588CD}"/>
              </a:ext>
            </a:extLst>
          </p:cNvPr>
          <p:cNvSpPr/>
          <p:nvPr/>
        </p:nvSpPr>
        <p:spPr>
          <a:xfrm>
            <a:off x="3016839" y="-1265964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4 w 589406"/>
              <a:gd name="connsiteY1" fmla="*/ 0 h 589406"/>
              <a:gd name="connsiteX2" fmla="*/ 589407 w 589406"/>
              <a:gd name="connsiteY2" fmla="*/ 294703 h 589406"/>
              <a:gd name="connsiteX3" fmla="*/ 294704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4" y="0"/>
                </a:lnTo>
                <a:lnTo>
                  <a:pt x="589407" y="294703"/>
                </a:lnTo>
                <a:lnTo>
                  <a:pt x="294704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7" name="Freeform: Shape 406">
            <a:extLst>
              <a:ext uri="{FF2B5EF4-FFF2-40B4-BE49-F238E27FC236}">
                <a16:creationId xmlns:a16="http://schemas.microsoft.com/office/drawing/2014/main" id="{B5314D4F-C7FC-99C5-E783-8E53F61B102B}"/>
              </a:ext>
            </a:extLst>
          </p:cNvPr>
          <p:cNvSpPr/>
          <p:nvPr/>
        </p:nvSpPr>
        <p:spPr>
          <a:xfrm>
            <a:off x="-418474" y="2586123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8" name="Freeform: Shape 407">
            <a:extLst>
              <a:ext uri="{FF2B5EF4-FFF2-40B4-BE49-F238E27FC236}">
                <a16:creationId xmlns:a16="http://schemas.microsoft.com/office/drawing/2014/main" id="{67F155D2-3F80-137E-DDA8-27022CC76F6B}"/>
              </a:ext>
            </a:extLst>
          </p:cNvPr>
          <p:cNvSpPr/>
          <p:nvPr/>
        </p:nvSpPr>
        <p:spPr>
          <a:xfrm>
            <a:off x="-1841428" y="3592303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09" name="Freeform: Shape 408">
            <a:extLst>
              <a:ext uri="{FF2B5EF4-FFF2-40B4-BE49-F238E27FC236}">
                <a16:creationId xmlns:a16="http://schemas.microsoft.com/office/drawing/2014/main" id="{6D100FA9-518E-EF20-51AC-E23275DB0138}"/>
              </a:ext>
            </a:extLst>
          </p:cNvPr>
          <p:cNvSpPr/>
          <p:nvPr/>
        </p:nvSpPr>
        <p:spPr>
          <a:xfrm>
            <a:off x="10598944" y="5604664"/>
            <a:ext cx="294703" cy="711477"/>
          </a:xfrm>
          <a:custGeom>
            <a:avLst/>
            <a:gdLst>
              <a:gd name="connsiteX0" fmla="*/ 0 w 294703"/>
              <a:gd name="connsiteY0" fmla="*/ 416774 h 711477"/>
              <a:gd name="connsiteX1" fmla="*/ 0 w 294703"/>
              <a:gd name="connsiteY1" fmla="*/ 0 h 711477"/>
              <a:gd name="connsiteX2" fmla="*/ 294703 w 294703"/>
              <a:gd name="connsiteY2" fmla="*/ 294704 h 711477"/>
              <a:gd name="connsiteX3" fmla="*/ 294703 w 294703"/>
              <a:gd name="connsiteY3" fmla="*/ 711477 h 711477"/>
              <a:gd name="connsiteX4" fmla="*/ 0 w 294703"/>
              <a:gd name="connsiteY4" fmla="*/ 416774 h 711477"/>
              <a:gd name="connsiteX5" fmla="*/ 0 w 294703"/>
              <a:gd name="connsiteY5" fmla="*/ 416774 h 71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7">
                <a:moveTo>
                  <a:pt x="0" y="416774"/>
                </a:moveTo>
                <a:lnTo>
                  <a:pt x="0" y="0"/>
                </a:lnTo>
                <a:lnTo>
                  <a:pt x="294703" y="294704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0" name="Freeform: Shape 409">
            <a:extLst>
              <a:ext uri="{FF2B5EF4-FFF2-40B4-BE49-F238E27FC236}">
                <a16:creationId xmlns:a16="http://schemas.microsoft.com/office/drawing/2014/main" id="{6536231B-BBD1-8049-52C6-CD0F832AD6B6}"/>
              </a:ext>
            </a:extLst>
          </p:cNvPr>
          <p:cNvSpPr/>
          <p:nvPr/>
        </p:nvSpPr>
        <p:spPr>
          <a:xfrm>
            <a:off x="8881288" y="7322321"/>
            <a:ext cx="294703" cy="711477"/>
          </a:xfrm>
          <a:custGeom>
            <a:avLst/>
            <a:gdLst>
              <a:gd name="connsiteX0" fmla="*/ 0 w 294703"/>
              <a:gd name="connsiteY0" fmla="*/ 416774 h 711477"/>
              <a:gd name="connsiteX1" fmla="*/ 0 w 294703"/>
              <a:gd name="connsiteY1" fmla="*/ 0 h 711477"/>
              <a:gd name="connsiteX2" fmla="*/ 294703 w 294703"/>
              <a:gd name="connsiteY2" fmla="*/ 294703 h 711477"/>
              <a:gd name="connsiteX3" fmla="*/ 294703 w 294703"/>
              <a:gd name="connsiteY3" fmla="*/ 711478 h 711477"/>
              <a:gd name="connsiteX4" fmla="*/ 0 w 294703"/>
              <a:gd name="connsiteY4" fmla="*/ 416774 h 711477"/>
              <a:gd name="connsiteX5" fmla="*/ 0 w 294703"/>
              <a:gd name="connsiteY5" fmla="*/ 416774 h 71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7">
                <a:moveTo>
                  <a:pt x="0" y="416774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8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1" name="Freeform: Shape 410">
            <a:extLst>
              <a:ext uri="{FF2B5EF4-FFF2-40B4-BE49-F238E27FC236}">
                <a16:creationId xmlns:a16="http://schemas.microsoft.com/office/drawing/2014/main" id="{647F188D-665C-4BF8-742C-029B96AB9397}"/>
              </a:ext>
            </a:extLst>
          </p:cNvPr>
          <p:cNvSpPr/>
          <p:nvPr/>
        </p:nvSpPr>
        <p:spPr>
          <a:xfrm>
            <a:off x="7163630" y="9039978"/>
            <a:ext cx="294703" cy="711476"/>
          </a:xfrm>
          <a:custGeom>
            <a:avLst/>
            <a:gdLst>
              <a:gd name="connsiteX0" fmla="*/ 0 w 294703"/>
              <a:gd name="connsiteY0" fmla="*/ 416773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3 h 711476"/>
              <a:gd name="connsiteX5" fmla="*/ 0 w 294703"/>
              <a:gd name="connsiteY5" fmla="*/ 41677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3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2" name="Freeform: Shape 411">
            <a:extLst>
              <a:ext uri="{FF2B5EF4-FFF2-40B4-BE49-F238E27FC236}">
                <a16:creationId xmlns:a16="http://schemas.microsoft.com/office/drawing/2014/main" id="{49B145D6-B4D7-BD8B-9657-C522D93AFB88}"/>
              </a:ext>
            </a:extLst>
          </p:cNvPr>
          <p:cNvSpPr/>
          <p:nvPr/>
        </p:nvSpPr>
        <p:spPr>
          <a:xfrm>
            <a:off x="8169810" y="7739095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3" name="Freeform: Shape 412">
            <a:extLst>
              <a:ext uri="{FF2B5EF4-FFF2-40B4-BE49-F238E27FC236}">
                <a16:creationId xmlns:a16="http://schemas.microsoft.com/office/drawing/2014/main" id="{3BF8150C-D47E-06D4-47D3-AAF438400746}"/>
              </a:ext>
            </a:extLst>
          </p:cNvPr>
          <p:cNvSpPr/>
          <p:nvPr/>
        </p:nvSpPr>
        <p:spPr>
          <a:xfrm>
            <a:off x="9592764" y="6316141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4" name="Freeform: Shape 413">
            <a:extLst>
              <a:ext uri="{FF2B5EF4-FFF2-40B4-BE49-F238E27FC236}">
                <a16:creationId xmlns:a16="http://schemas.microsoft.com/office/drawing/2014/main" id="{AD31F381-14C4-7900-2C94-3BC7F0054E8F}"/>
              </a:ext>
            </a:extLst>
          </p:cNvPr>
          <p:cNvSpPr/>
          <p:nvPr/>
        </p:nvSpPr>
        <p:spPr>
          <a:xfrm>
            <a:off x="7163630" y="8745275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5" name="Freeform: Shape 414">
            <a:extLst>
              <a:ext uri="{FF2B5EF4-FFF2-40B4-BE49-F238E27FC236}">
                <a16:creationId xmlns:a16="http://schemas.microsoft.com/office/drawing/2014/main" id="{0D0E8949-4D5A-80BD-D70A-593829E52C4B}"/>
              </a:ext>
            </a:extLst>
          </p:cNvPr>
          <p:cNvSpPr/>
          <p:nvPr/>
        </p:nvSpPr>
        <p:spPr>
          <a:xfrm>
            <a:off x="10598944" y="5309960"/>
            <a:ext cx="589406" cy="589407"/>
          </a:xfrm>
          <a:custGeom>
            <a:avLst/>
            <a:gdLst>
              <a:gd name="connsiteX0" fmla="*/ 0 w 589406"/>
              <a:gd name="connsiteY0" fmla="*/ 294703 h 589407"/>
              <a:gd name="connsiteX1" fmla="*/ 294703 w 589406"/>
              <a:gd name="connsiteY1" fmla="*/ 0 h 589407"/>
              <a:gd name="connsiteX2" fmla="*/ 589407 w 589406"/>
              <a:gd name="connsiteY2" fmla="*/ 294703 h 589407"/>
              <a:gd name="connsiteX3" fmla="*/ 294703 w 589406"/>
              <a:gd name="connsiteY3" fmla="*/ 589407 h 589407"/>
              <a:gd name="connsiteX4" fmla="*/ 0 w 589406"/>
              <a:gd name="connsiteY4" fmla="*/ 294703 h 589407"/>
              <a:gd name="connsiteX5" fmla="*/ 0 w 589406"/>
              <a:gd name="connsiteY5" fmla="*/ 294703 h 589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7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6" name="Freeform: Shape 415">
            <a:extLst>
              <a:ext uri="{FF2B5EF4-FFF2-40B4-BE49-F238E27FC236}">
                <a16:creationId xmlns:a16="http://schemas.microsoft.com/office/drawing/2014/main" id="{31136B64-0FA4-2759-4B94-2BDFC007C02D}"/>
              </a:ext>
            </a:extLst>
          </p:cNvPr>
          <p:cNvSpPr/>
          <p:nvPr/>
        </p:nvSpPr>
        <p:spPr>
          <a:xfrm>
            <a:off x="7753037" y="8450572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3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7" name="Freeform: Shape 416">
            <a:extLst>
              <a:ext uri="{FF2B5EF4-FFF2-40B4-BE49-F238E27FC236}">
                <a16:creationId xmlns:a16="http://schemas.microsoft.com/office/drawing/2014/main" id="{F9394477-6237-0649-739B-187872996566}"/>
              </a:ext>
            </a:extLst>
          </p:cNvPr>
          <p:cNvSpPr/>
          <p:nvPr/>
        </p:nvSpPr>
        <p:spPr>
          <a:xfrm>
            <a:off x="9175991" y="7027617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3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8" name="Freeform: Shape 417">
            <a:extLst>
              <a:ext uri="{FF2B5EF4-FFF2-40B4-BE49-F238E27FC236}">
                <a16:creationId xmlns:a16="http://schemas.microsoft.com/office/drawing/2014/main" id="{FD79017E-CD35-3800-81EA-92E750ACB482}"/>
              </a:ext>
            </a:extLst>
          </p:cNvPr>
          <p:cNvSpPr/>
          <p:nvPr/>
        </p:nvSpPr>
        <p:spPr>
          <a:xfrm>
            <a:off x="10893648" y="5309960"/>
            <a:ext cx="711477" cy="294703"/>
          </a:xfrm>
          <a:custGeom>
            <a:avLst/>
            <a:gdLst>
              <a:gd name="connsiteX0" fmla="*/ 294703 w 711477"/>
              <a:gd name="connsiteY0" fmla="*/ 294703 h 294703"/>
              <a:gd name="connsiteX1" fmla="*/ 0 w 711477"/>
              <a:gd name="connsiteY1" fmla="*/ 0 h 294703"/>
              <a:gd name="connsiteX2" fmla="*/ 416774 w 711477"/>
              <a:gd name="connsiteY2" fmla="*/ 0 h 294703"/>
              <a:gd name="connsiteX3" fmla="*/ 711478 w 711477"/>
              <a:gd name="connsiteY3" fmla="*/ 294703 h 294703"/>
              <a:gd name="connsiteX4" fmla="*/ 294703 w 711477"/>
              <a:gd name="connsiteY4" fmla="*/ 294703 h 294703"/>
              <a:gd name="connsiteX5" fmla="*/ 294703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294703" y="294703"/>
                </a:moveTo>
                <a:lnTo>
                  <a:pt x="0" y="0"/>
                </a:lnTo>
                <a:lnTo>
                  <a:pt x="416774" y="0"/>
                </a:lnTo>
                <a:lnTo>
                  <a:pt x="711478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19" name="Freeform: Shape 418">
            <a:extLst>
              <a:ext uri="{FF2B5EF4-FFF2-40B4-BE49-F238E27FC236}">
                <a16:creationId xmlns:a16="http://schemas.microsoft.com/office/drawing/2014/main" id="{24FEC0B4-1140-AB24-1CBD-8DAA6081D360}"/>
              </a:ext>
            </a:extLst>
          </p:cNvPr>
          <p:cNvSpPr/>
          <p:nvPr/>
        </p:nvSpPr>
        <p:spPr>
          <a:xfrm>
            <a:off x="11310422" y="4893187"/>
            <a:ext cx="294703" cy="711476"/>
          </a:xfrm>
          <a:custGeom>
            <a:avLst/>
            <a:gdLst>
              <a:gd name="connsiteX0" fmla="*/ 0 w 294703"/>
              <a:gd name="connsiteY0" fmla="*/ 416773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3 h 711476"/>
              <a:gd name="connsiteX5" fmla="*/ 0 w 294703"/>
              <a:gd name="connsiteY5" fmla="*/ 41677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3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0" name="Freeform: Shape 419">
            <a:extLst>
              <a:ext uri="{FF2B5EF4-FFF2-40B4-BE49-F238E27FC236}">
                <a16:creationId xmlns:a16="http://schemas.microsoft.com/office/drawing/2014/main" id="{0857F758-943C-B5B3-883D-60F6A807B9B4}"/>
              </a:ext>
            </a:extLst>
          </p:cNvPr>
          <p:cNvSpPr/>
          <p:nvPr/>
        </p:nvSpPr>
        <p:spPr>
          <a:xfrm>
            <a:off x="9592764" y="6610844"/>
            <a:ext cx="294703" cy="711476"/>
          </a:xfrm>
          <a:custGeom>
            <a:avLst/>
            <a:gdLst>
              <a:gd name="connsiteX0" fmla="*/ 0 w 294703"/>
              <a:gd name="connsiteY0" fmla="*/ 416773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3 h 711476"/>
              <a:gd name="connsiteX5" fmla="*/ 0 w 294703"/>
              <a:gd name="connsiteY5" fmla="*/ 41677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3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1" name="Freeform: Shape 420">
            <a:extLst>
              <a:ext uri="{FF2B5EF4-FFF2-40B4-BE49-F238E27FC236}">
                <a16:creationId xmlns:a16="http://schemas.microsoft.com/office/drawing/2014/main" id="{33137B4F-1D19-A87D-E9A4-8F2E9C3512AB}"/>
              </a:ext>
            </a:extLst>
          </p:cNvPr>
          <p:cNvSpPr/>
          <p:nvPr/>
        </p:nvSpPr>
        <p:spPr>
          <a:xfrm>
            <a:off x="8169810" y="8033798"/>
            <a:ext cx="294703" cy="711476"/>
          </a:xfrm>
          <a:custGeom>
            <a:avLst/>
            <a:gdLst>
              <a:gd name="connsiteX0" fmla="*/ 0 w 294703"/>
              <a:gd name="connsiteY0" fmla="*/ 416773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3 h 711476"/>
              <a:gd name="connsiteX5" fmla="*/ 0 w 294703"/>
              <a:gd name="connsiteY5" fmla="*/ 41677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3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2" name="Freeform: Shape 421">
            <a:extLst>
              <a:ext uri="{FF2B5EF4-FFF2-40B4-BE49-F238E27FC236}">
                <a16:creationId xmlns:a16="http://schemas.microsoft.com/office/drawing/2014/main" id="{424A9701-33B9-9E3C-F471-4A0E4647CBD9}"/>
              </a:ext>
            </a:extLst>
          </p:cNvPr>
          <p:cNvSpPr/>
          <p:nvPr/>
        </p:nvSpPr>
        <p:spPr>
          <a:xfrm>
            <a:off x="8881288" y="7027617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3" name="Freeform: Shape 422">
            <a:extLst>
              <a:ext uri="{FF2B5EF4-FFF2-40B4-BE49-F238E27FC236}">
                <a16:creationId xmlns:a16="http://schemas.microsoft.com/office/drawing/2014/main" id="{42A5BA0D-A961-1FC2-4E48-A252592ABE88}"/>
              </a:ext>
            </a:extLst>
          </p:cNvPr>
          <p:cNvSpPr/>
          <p:nvPr/>
        </p:nvSpPr>
        <p:spPr>
          <a:xfrm>
            <a:off x="7458334" y="8450572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4" name="Freeform: Shape 423">
            <a:extLst>
              <a:ext uri="{FF2B5EF4-FFF2-40B4-BE49-F238E27FC236}">
                <a16:creationId xmlns:a16="http://schemas.microsoft.com/office/drawing/2014/main" id="{16005680-6CAC-E668-2B2E-DE8D5650C5E3}"/>
              </a:ext>
            </a:extLst>
          </p:cNvPr>
          <p:cNvSpPr/>
          <p:nvPr/>
        </p:nvSpPr>
        <p:spPr>
          <a:xfrm>
            <a:off x="9887468" y="6021437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5" name="Freeform: Shape 424">
            <a:extLst>
              <a:ext uri="{FF2B5EF4-FFF2-40B4-BE49-F238E27FC236}">
                <a16:creationId xmlns:a16="http://schemas.microsoft.com/office/drawing/2014/main" id="{9BBB1E4B-773D-0727-D8A6-C773A10CDFCC}"/>
              </a:ext>
            </a:extLst>
          </p:cNvPr>
          <p:cNvSpPr/>
          <p:nvPr/>
        </p:nvSpPr>
        <p:spPr>
          <a:xfrm>
            <a:off x="11310422" y="4598484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6" name="Freeform: Shape 425">
            <a:extLst>
              <a:ext uri="{FF2B5EF4-FFF2-40B4-BE49-F238E27FC236}">
                <a16:creationId xmlns:a16="http://schemas.microsoft.com/office/drawing/2014/main" id="{05430D71-C143-4F95-16B1-1847198B77BA}"/>
              </a:ext>
            </a:extLst>
          </p:cNvPr>
          <p:cNvSpPr/>
          <p:nvPr/>
        </p:nvSpPr>
        <p:spPr>
          <a:xfrm>
            <a:off x="-1129951" y="746395"/>
            <a:ext cx="294703" cy="711476"/>
          </a:xfrm>
          <a:custGeom>
            <a:avLst/>
            <a:gdLst>
              <a:gd name="connsiteX0" fmla="*/ 0 w 294703"/>
              <a:gd name="connsiteY0" fmla="*/ 416774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4 h 711476"/>
              <a:gd name="connsiteX5" fmla="*/ 0 w 294703"/>
              <a:gd name="connsiteY5" fmla="*/ 41677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4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7" name="Freeform: Shape 426">
            <a:extLst>
              <a:ext uri="{FF2B5EF4-FFF2-40B4-BE49-F238E27FC236}">
                <a16:creationId xmlns:a16="http://schemas.microsoft.com/office/drawing/2014/main" id="{0505E54A-16B0-4E7F-E41C-449BF8C10A9A}"/>
              </a:ext>
            </a:extLst>
          </p:cNvPr>
          <p:cNvSpPr/>
          <p:nvPr/>
        </p:nvSpPr>
        <p:spPr>
          <a:xfrm>
            <a:off x="587705" y="-971261"/>
            <a:ext cx="294703" cy="711476"/>
          </a:xfrm>
          <a:custGeom>
            <a:avLst/>
            <a:gdLst>
              <a:gd name="connsiteX0" fmla="*/ 0 w 294703"/>
              <a:gd name="connsiteY0" fmla="*/ 416774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4 h 711476"/>
              <a:gd name="connsiteX5" fmla="*/ 0 w 294703"/>
              <a:gd name="connsiteY5" fmla="*/ 41677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4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8" name="Freeform: Shape 427">
            <a:extLst>
              <a:ext uri="{FF2B5EF4-FFF2-40B4-BE49-F238E27FC236}">
                <a16:creationId xmlns:a16="http://schemas.microsoft.com/office/drawing/2014/main" id="{82C4BB6E-CCBF-F5AF-1D4B-014B39856F9E}"/>
              </a:ext>
            </a:extLst>
          </p:cNvPr>
          <p:cNvSpPr/>
          <p:nvPr/>
        </p:nvSpPr>
        <p:spPr>
          <a:xfrm>
            <a:off x="-123771" y="-554487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29" name="Freeform: Shape 428">
            <a:extLst>
              <a:ext uri="{FF2B5EF4-FFF2-40B4-BE49-F238E27FC236}">
                <a16:creationId xmlns:a16="http://schemas.microsoft.com/office/drawing/2014/main" id="{C0127EE8-3406-E666-FDB2-A9C69D34F981}"/>
              </a:ext>
            </a:extLst>
          </p:cNvPr>
          <p:cNvSpPr/>
          <p:nvPr/>
        </p:nvSpPr>
        <p:spPr>
          <a:xfrm>
            <a:off x="1299182" y="-1560668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0" name="Freeform: Shape 429">
            <a:extLst>
              <a:ext uri="{FF2B5EF4-FFF2-40B4-BE49-F238E27FC236}">
                <a16:creationId xmlns:a16="http://schemas.microsoft.com/office/drawing/2014/main" id="{F8C6D91D-DA00-79C7-D205-4DC658ED7481}"/>
              </a:ext>
            </a:extLst>
          </p:cNvPr>
          <p:cNvSpPr/>
          <p:nvPr/>
        </p:nvSpPr>
        <p:spPr>
          <a:xfrm>
            <a:off x="-1129951" y="451692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1" name="Freeform: Shape 430">
            <a:extLst>
              <a:ext uri="{FF2B5EF4-FFF2-40B4-BE49-F238E27FC236}">
                <a16:creationId xmlns:a16="http://schemas.microsoft.com/office/drawing/2014/main" id="{08F97E05-7A4A-0CC4-C05A-1D78047177D2}"/>
              </a:ext>
            </a:extLst>
          </p:cNvPr>
          <p:cNvSpPr/>
          <p:nvPr/>
        </p:nvSpPr>
        <p:spPr>
          <a:xfrm>
            <a:off x="882408" y="-1265964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4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4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2" name="Freeform: Shape 431">
            <a:extLst>
              <a:ext uri="{FF2B5EF4-FFF2-40B4-BE49-F238E27FC236}">
                <a16:creationId xmlns:a16="http://schemas.microsoft.com/office/drawing/2014/main" id="{45D449DD-DD34-C18C-14FA-AD3FC49AF827}"/>
              </a:ext>
            </a:extLst>
          </p:cNvPr>
          <p:cNvSpPr/>
          <p:nvPr/>
        </p:nvSpPr>
        <p:spPr>
          <a:xfrm>
            <a:off x="-835248" y="451692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4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4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3" name="Freeform: Shape 432">
            <a:extLst>
              <a:ext uri="{FF2B5EF4-FFF2-40B4-BE49-F238E27FC236}">
                <a16:creationId xmlns:a16="http://schemas.microsoft.com/office/drawing/2014/main" id="{3234BA86-B959-F877-5989-84232FA39CA6}"/>
              </a:ext>
            </a:extLst>
          </p:cNvPr>
          <p:cNvSpPr/>
          <p:nvPr/>
        </p:nvSpPr>
        <p:spPr>
          <a:xfrm>
            <a:off x="-123771" y="-259784"/>
            <a:ext cx="294703" cy="711476"/>
          </a:xfrm>
          <a:custGeom>
            <a:avLst/>
            <a:gdLst>
              <a:gd name="connsiteX0" fmla="*/ 0 w 294703"/>
              <a:gd name="connsiteY0" fmla="*/ 416774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4 h 711476"/>
              <a:gd name="connsiteX5" fmla="*/ 0 w 294703"/>
              <a:gd name="connsiteY5" fmla="*/ 41677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4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4" name="Freeform: Shape 433">
            <a:extLst>
              <a:ext uri="{FF2B5EF4-FFF2-40B4-BE49-F238E27FC236}">
                <a16:creationId xmlns:a16="http://schemas.microsoft.com/office/drawing/2014/main" id="{F6749663-7414-1BC5-2824-F152173D6624}"/>
              </a:ext>
            </a:extLst>
          </p:cNvPr>
          <p:cNvSpPr/>
          <p:nvPr/>
        </p:nvSpPr>
        <p:spPr>
          <a:xfrm>
            <a:off x="1593885" y="-1977441"/>
            <a:ext cx="294703" cy="711476"/>
          </a:xfrm>
          <a:custGeom>
            <a:avLst/>
            <a:gdLst>
              <a:gd name="connsiteX0" fmla="*/ 0 w 294703"/>
              <a:gd name="connsiteY0" fmla="*/ 416773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3 h 711476"/>
              <a:gd name="connsiteX5" fmla="*/ 0 w 294703"/>
              <a:gd name="connsiteY5" fmla="*/ 41677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3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5" name="Freeform: Shape 434">
            <a:extLst>
              <a:ext uri="{FF2B5EF4-FFF2-40B4-BE49-F238E27FC236}">
                <a16:creationId xmlns:a16="http://schemas.microsoft.com/office/drawing/2014/main" id="{D92B3A4D-A916-CB0A-2268-F535B46F0A79}"/>
              </a:ext>
            </a:extLst>
          </p:cNvPr>
          <p:cNvSpPr/>
          <p:nvPr/>
        </p:nvSpPr>
        <p:spPr>
          <a:xfrm>
            <a:off x="587705" y="-1265964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6" name="Freeform: Shape 435">
            <a:extLst>
              <a:ext uri="{FF2B5EF4-FFF2-40B4-BE49-F238E27FC236}">
                <a16:creationId xmlns:a16="http://schemas.microsoft.com/office/drawing/2014/main" id="{5CA648C1-4F1A-7703-2DEC-7D36F4FEFECE}"/>
              </a:ext>
            </a:extLst>
          </p:cNvPr>
          <p:cNvSpPr/>
          <p:nvPr/>
        </p:nvSpPr>
        <p:spPr>
          <a:xfrm>
            <a:off x="-418474" y="156989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7" name="Freeform: Shape 436">
            <a:extLst>
              <a:ext uri="{FF2B5EF4-FFF2-40B4-BE49-F238E27FC236}">
                <a16:creationId xmlns:a16="http://schemas.microsoft.com/office/drawing/2014/main" id="{48D8A694-C11F-DC2F-B94D-0B38E6C22288}"/>
              </a:ext>
            </a:extLst>
          </p:cNvPr>
          <p:cNvSpPr/>
          <p:nvPr/>
        </p:nvSpPr>
        <p:spPr>
          <a:xfrm>
            <a:off x="4734496" y="3887007"/>
            <a:ext cx="294703" cy="711477"/>
          </a:xfrm>
          <a:custGeom>
            <a:avLst/>
            <a:gdLst>
              <a:gd name="connsiteX0" fmla="*/ 0 w 294703"/>
              <a:gd name="connsiteY0" fmla="*/ 294703 h 711477"/>
              <a:gd name="connsiteX1" fmla="*/ 294703 w 294703"/>
              <a:gd name="connsiteY1" fmla="*/ 0 h 711477"/>
              <a:gd name="connsiteX2" fmla="*/ 294703 w 294703"/>
              <a:gd name="connsiteY2" fmla="*/ 416773 h 711477"/>
              <a:gd name="connsiteX3" fmla="*/ 0 w 294703"/>
              <a:gd name="connsiteY3" fmla="*/ 711477 h 711477"/>
              <a:gd name="connsiteX4" fmla="*/ 0 w 294703"/>
              <a:gd name="connsiteY4" fmla="*/ 294703 h 711477"/>
              <a:gd name="connsiteX5" fmla="*/ 0 w 294703"/>
              <a:gd name="connsiteY5" fmla="*/ 294703 h 71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7">
                <a:moveTo>
                  <a:pt x="0" y="294703"/>
                </a:moveTo>
                <a:lnTo>
                  <a:pt x="294703" y="0"/>
                </a:lnTo>
                <a:lnTo>
                  <a:pt x="294703" y="416773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8" name="Freeform: Shape 437">
            <a:extLst>
              <a:ext uri="{FF2B5EF4-FFF2-40B4-BE49-F238E27FC236}">
                <a16:creationId xmlns:a16="http://schemas.microsoft.com/office/drawing/2014/main" id="{32A1D44A-0E47-DEB5-C808-755B53E29F7F}"/>
              </a:ext>
            </a:extLst>
          </p:cNvPr>
          <p:cNvSpPr/>
          <p:nvPr/>
        </p:nvSpPr>
        <p:spPr>
          <a:xfrm>
            <a:off x="7163630" y="3887007"/>
            <a:ext cx="294703" cy="711477"/>
          </a:xfrm>
          <a:custGeom>
            <a:avLst/>
            <a:gdLst>
              <a:gd name="connsiteX0" fmla="*/ 0 w 294703"/>
              <a:gd name="connsiteY0" fmla="*/ 294703 h 711477"/>
              <a:gd name="connsiteX1" fmla="*/ 294703 w 294703"/>
              <a:gd name="connsiteY1" fmla="*/ 0 h 711477"/>
              <a:gd name="connsiteX2" fmla="*/ 294703 w 294703"/>
              <a:gd name="connsiteY2" fmla="*/ 416773 h 711477"/>
              <a:gd name="connsiteX3" fmla="*/ 0 w 294703"/>
              <a:gd name="connsiteY3" fmla="*/ 711477 h 711477"/>
              <a:gd name="connsiteX4" fmla="*/ 0 w 294703"/>
              <a:gd name="connsiteY4" fmla="*/ 294703 h 711477"/>
              <a:gd name="connsiteX5" fmla="*/ 0 w 294703"/>
              <a:gd name="connsiteY5" fmla="*/ 294703 h 71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7">
                <a:moveTo>
                  <a:pt x="0" y="294703"/>
                </a:moveTo>
                <a:lnTo>
                  <a:pt x="294703" y="0"/>
                </a:lnTo>
                <a:lnTo>
                  <a:pt x="294703" y="416773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39" name="Freeform: Shape 438">
            <a:extLst>
              <a:ext uri="{FF2B5EF4-FFF2-40B4-BE49-F238E27FC236}">
                <a16:creationId xmlns:a16="http://schemas.microsoft.com/office/drawing/2014/main" id="{A63D9F59-3077-C7B6-1787-B2F406D9F525}"/>
              </a:ext>
            </a:extLst>
          </p:cNvPr>
          <p:cNvSpPr/>
          <p:nvPr/>
        </p:nvSpPr>
        <p:spPr>
          <a:xfrm>
            <a:off x="2305362" y="3887007"/>
            <a:ext cx="294703" cy="711477"/>
          </a:xfrm>
          <a:custGeom>
            <a:avLst/>
            <a:gdLst>
              <a:gd name="connsiteX0" fmla="*/ 0 w 294703"/>
              <a:gd name="connsiteY0" fmla="*/ 294703 h 711477"/>
              <a:gd name="connsiteX1" fmla="*/ 294703 w 294703"/>
              <a:gd name="connsiteY1" fmla="*/ 0 h 711477"/>
              <a:gd name="connsiteX2" fmla="*/ 294703 w 294703"/>
              <a:gd name="connsiteY2" fmla="*/ 416773 h 711477"/>
              <a:gd name="connsiteX3" fmla="*/ 0 w 294703"/>
              <a:gd name="connsiteY3" fmla="*/ 711477 h 711477"/>
              <a:gd name="connsiteX4" fmla="*/ 0 w 294703"/>
              <a:gd name="connsiteY4" fmla="*/ 294703 h 711477"/>
              <a:gd name="connsiteX5" fmla="*/ 0 w 294703"/>
              <a:gd name="connsiteY5" fmla="*/ 294703 h 71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7">
                <a:moveTo>
                  <a:pt x="0" y="294703"/>
                </a:moveTo>
                <a:lnTo>
                  <a:pt x="294703" y="0"/>
                </a:lnTo>
                <a:lnTo>
                  <a:pt x="294703" y="416773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0" name="Freeform: Shape 439">
            <a:extLst>
              <a:ext uri="{FF2B5EF4-FFF2-40B4-BE49-F238E27FC236}">
                <a16:creationId xmlns:a16="http://schemas.microsoft.com/office/drawing/2014/main" id="{271F670C-9982-4B00-E662-71192776D4F7}"/>
              </a:ext>
            </a:extLst>
          </p:cNvPr>
          <p:cNvSpPr/>
          <p:nvPr/>
        </p:nvSpPr>
        <p:spPr>
          <a:xfrm>
            <a:off x="9175991" y="3887007"/>
            <a:ext cx="294703" cy="711477"/>
          </a:xfrm>
          <a:custGeom>
            <a:avLst/>
            <a:gdLst>
              <a:gd name="connsiteX0" fmla="*/ 0 w 294703"/>
              <a:gd name="connsiteY0" fmla="*/ 294703 h 711477"/>
              <a:gd name="connsiteX1" fmla="*/ 294703 w 294703"/>
              <a:gd name="connsiteY1" fmla="*/ 0 h 711477"/>
              <a:gd name="connsiteX2" fmla="*/ 294703 w 294703"/>
              <a:gd name="connsiteY2" fmla="*/ 416773 h 711477"/>
              <a:gd name="connsiteX3" fmla="*/ 0 w 294703"/>
              <a:gd name="connsiteY3" fmla="*/ 711477 h 711477"/>
              <a:gd name="connsiteX4" fmla="*/ 0 w 294703"/>
              <a:gd name="connsiteY4" fmla="*/ 294703 h 711477"/>
              <a:gd name="connsiteX5" fmla="*/ 0 w 294703"/>
              <a:gd name="connsiteY5" fmla="*/ 294703 h 71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7">
                <a:moveTo>
                  <a:pt x="0" y="294703"/>
                </a:moveTo>
                <a:lnTo>
                  <a:pt x="294703" y="0"/>
                </a:lnTo>
                <a:lnTo>
                  <a:pt x="294703" y="416773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1" name="Freeform: Shape 440">
            <a:extLst>
              <a:ext uri="{FF2B5EF4-FFF2-40B4-BE49-F238E27FC236}">
                <a16:creationId xmlns:a16="http://schemas.microsoft.com/office/drawing/2014/main" id="{4187CE35-D2B1-1317-C8D1-AC4F21F8C6C5}"/>
              </a:ext>
            </a:extLst>
          </p:cNvPr>
          <p:cNvSpPr/>
          <p:nvPr/>
        </p:nvSpPr>
        <p:spPr>
          <a:xfrm>
            <a:off x="-123771" y="3887007"/>
            <a:ext cx="294703" cy="711477"/>
          </a:xfrm>
          <a:custGeom>
            <a:avLst/>
            <a:gdLst>
              <a:gd name="connsiteX0" fmla="*/ 0 w 294703"/>
              <a:gd name="connsiteY0" fmla="*/ 294703 h 711477"/>
              <a:gd name="connsiteX1" fmla="*/ 294703 w 294703"/>
              <a:gd name="connsiteY1" fmla="*/ 0 h 711477"/>
              <a:gd name="connsiteX2" fmla="*/ 294703 w 294703"/>
              <a:gd name="connsiteY2" fmla="*/ 416773 h 711477"/>
              <a:gd name="connsiteX3" fmla="*/ 0 w 294703"/>
              <a:gd name="connsiteY3" fmla="*/ 711477 h 711477"/>
              <a:gd name="connsiteX4" fmla="*/ 0 w 294703"/>
              <a:gd name="connsiteY4" fmla="*/ 294703 h 711477"/>
              <a:gd name="connsiteX5" fmla="*/ 0 w 294703"/>
              <a:gd name="connsiteY5" fmla="*/ 294703 h 71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7">
                <a:moveTo>
                  <a:pt x="0" y="294703"/>
                </a:moveTo>
                <a:lnTo>
                  <a:pt x="294703" y="0"/>
                </a:lnTo>
                <a:lnTo>
                  <a:pt x="294703" y="416773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2" name="Freeform: Shape 441">
            <a:extLst>
              <a:ext uri="{FF2B5EF4-FFF2-40B4-BE49-F238E27FC236}">
                <a16:creationId xmlns:a16="http://schemas.microsoft.com/office/drawing/2014/main" id="{6DC1DA84-A390-5881-4512-CF063E4957A9}"/>
              </a:ext>
            </a:extLst>
          </p:cNvPr>
          <p:cNvSpPr/>
          <p:nvPr/>
        </p:nvSpPr>
        <p:spPr>
          <a:xfrm>
            <a:off x="4317722" y="4181710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3" name="Freeform: Shape 442">
            <a:extLst>
              <a:ext uri="{FF2B5EF4-FFF2-40B4-BE49-F238E27FC236}">
                <a16:creationId xmlns:a16="http://schemas.microsoft.com/office/drawing/2014/main" id="{B629D6CB-774B-395C-9C67-2C43D6CE7BC1}"/>
              </a:ext>
            </a:extLst>
          </p:cNvPr>
          <p:cNvSpPr/>
          <p:nvPr/>
        </p:nvSpPr>
        <p:spPr>
          <a:xfrm>
            <a:off x="6035380" y="3887007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4" name="Freeform: Shape 443">
            <a:extLst>
              <a:ext uri="{FF2B5EF4-FFF2-40B4-BE49-F238E27FC236}">
                <a16:creationId xmlns:a16="http://schemas.microsoft.com/office/drawing/2014/main" id="{E52FE28F-7E9C-BF42-C518-459A9942D07D}"/>
              </a:ext>
            </a:extLst>
          </p:cNvPr>
          <p:cNvSpPr/>
          <p:nvPr/>
        </p:nvSpPr>
        <p:spPr>
          <a:xfrm>
            <a:off x="2894769" y="4181710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5" name="Freeform: Shape 444">
            <a:extLst>
              <a:ext uri="{FF2B5EF4-FFF2-40B4-BE49-F238E27FC236}">
                <a16:creationId xmlns:a16="http://schemas.microsoft.com/office/drawing/2014/main" id="{9549B579-D86A-CAA1-2EB1-6FFD7B305BF0}"/>
              </a:ext>
            </a:extLst>
          </p:cNvPr>
          <p:cNvSpPr/>
          <p:nvPr/>
        </p:nvSpPr>
        <p:spPr>
          <a:xfrm>
            <a:off x="7753037" y="4181710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6" name="Freeform: Shape 445">
            <a:extLst>
              <a:ext uri="{FF2B5EF4-FFF2-40B4-BE49-F238E27FC236}">
                <a16:creationId xmlns:a16="http://schemas.microsoft.com/office/drawing/2014/main" id="{9C4AFD40-7A3B-58D4-A4B2-D095C7C50C7E}"/>
              </a:ext>
            </a:extLst>
          </p:cNvPr>
          <p:cNvSpPr/>
          <p:nvPr/>
        </p:nvSpPr>
        <p:spPr>
          <a:xfrm>
            <a:off x="1177112" y="3887007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7" name="Freeform: Shape 446">
            <a:extLst>
              <a:ext uri="{FF2B5EF4-FFF2-40B4-BE49-F238E27FC236}">
                <a16:creationId xmlns:a16="http://schemas.microsoft.com/office/drawing/2014/main" id="{69A8C8E4-E281-6465-BB14-673100F92706}"/>
              </a:ext>
            </a:extLst>
          </p:cNvPr>
          <p:cNvSpPr/>
          <p:nvPr/>
        </p:nvSpPr>
        <p:spPr>
          <a:xfrm>
            <a:off x="9470694" y="3887007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8" name="Freeform: Shape 447">
            <a:extLst>
              <a:ext uri="{FF2B5EF4-FFF2-40B4-BE49-F238E27FC236}">
                <a16:creationId xmlns:a16="http://schemas.microsoft.com/office/drawing/2014/main" id="{A5FD07D1-8B21-965A-7C32-2144083BD319}"/>
              </a:ext>
            </a:extLst>
          </p:cNvPr>
          <p:cNvSpPr/>
          <p:nvPr/>
        </p:nvSpPr>
        <p:spPr>
          <a:xfrm>
            <a:off x="-540545" y="4181710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49" name="Freeform: Shape 448">
            <a:extLst>
              <a:ext uri="{FF2B5EF4-FFF2-40B4-BE49-F238E27FC236}">
                <a16:creationId xmlns:a16="http://schemas.microsoft.com/office/drawing/2014/main" id="{79B0929D-5CEB-99B6-9149-4CBD846315EF}"/>
              </a:ext>
            </a:extLst>
          </p:cNvPr>
          <p:cNvSpPr/>
          <p:nvPr/>
        </p:nvSpPr>
        <p:spPr>
          <a:xfrm>
            <a:off x="11188351" y="4181710"/>
            <a:ext cx="416774" cy="416773"/>
          </a:xfrm>
          <a:custGeom>
            <a:avLst/>
            <a:gdLst>
              <a:gd name="connsiteX0" fmla="*/ 0 w 416774"/>
              <a:gd name="connsiteY0" fmla="*/ 416774 h 416773"/>
              <a:gd name="connsiteX1" fmla="*/ 0 w 416774"/>
              <a:gd name="connsiteY1" fmla="*/ 0 h 416773"/>
              <a:gd name="connsiteX2" fmla="*/ 416774 w 416774"/>
              <a:gd name="connsiteY2" fmla="*/ 0 h 416773"/>
              <a:gd name="connsiteX3" fmla="*/ 416774 w 416774"/>
              <a:gd name="connsiteY3" fmla="*/ 416774 h 416773"/>
              <a:gd name="connsiteX4" fmla="*/ 0 w 416774"/>
              <a:gd name="connsiteY4" fmla="*/ 416774 h 416773"/>
              <a:gd name="connsiteX5" fmla="*/ 0 w 416774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4" h="416773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0" name="Freeform: Shape 449">
            <a:extLst>
              <a:ext uri="{FF2B5EF4-FFF2-40B4-BE49-F238E27FC236}">
                <a16:creationId xmlns:a16="http://schemas.microsoft.com/office/drawing/2014/main" id="{8371B0E2-A05B-AF57-F587-6C95789DA76A}"/>
              </a:ext>
            </a:extLst>
          </p:cNvPr>
          <p:cNvSpPr/>
          <p:nvPr/>
        </p:nvSpPr>
        <p:spPr>
          <a:xfrm>
            <a:off x="4023019" y="3887007"/>
            <a:ext cx="294703" cy="711477"/>
          </a:xfrm>
          <a:custGeom>
            <a:avLst/>
            <a:gdLst>
              <a:gd name="connsiteX0" fmla="*/ 0 w 294703"/>
              <a:gd name="connsiteY0" fmla="*/ 416773 h 711477"/>
              <a:gd name="connsiteX1" fmla="*/ 0 w 294703"/>
              <a:gd name="connsiteY1" fmla="*/ 0 h 711477"/>
              <a:gd name="connsiteX2" fmla="*/ 294703 w 294703"/>
              <a:gd name="connsiteY2" fmla="*/ 294703 h 711477"/>
              <a:gd name="connsiteX3" fmla="*/ 294703 w 294703"/>
              <a:gd name="connsiteY3" fmla="*/ 711477 h 711477"/>
              <a:gd name="connsiteX4" fmla="*/ 0 w 294703"/>
              <a:gd name="connsiteY4" fmla="*/ 416773 h 711477"/>
              <a:gd name="connsiteX5" fmla="*/ 0 w 294703"/>
              <a:gd name="connsiteY5" fmla="*/ 416773 h 71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7">
                <a:moveTo>
                  <a:pt x="0" y="416773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1" name="Freeform: Shape 450">
            <a:extLst>
              <a:ext uri="{FF2B5EF4-FFF2-40B4-BE49-F238E27FC236}">
                <a16:creationId xmlns:a16="http://schemas.microsoft.com/office/drawing/2014/main" id="{E5B5338B-9420-54FA-032D-A641905548B0}"/>
              </a:ext>
            </a:extLst>
          </p:cNvPr>
          <p:cNvSpPr/>
          <p:nvPr/>
        </p:nvSpPr>
        <p:spPr>
          <a:xfrm>
            <a:off x="6452153" y="3887007"/>
            <a:ext cx="294703" cy="711477"/>
          </a:xfrm>
          <a:custGeom>
            <a:avLst/>
            <a:gdLst>
              <a:gd name="connsiteX0" fmla="*/ 0 w 294703"/>
              <a:gd name="connsiteY0" fmla="*/ 416773 h 711477"/>
              <a:gd name="connsiteX1" fmla="*/ 0 w 294703"/>
              <a:gd name="connsiteY1" fmla="*/ 0 h 711477"/>
              <a:gd name="connsiteX2" fmla="*/ 294704 w 294703"/>
              <a:gd name="connsiteY2" fmla="*/ 294703 h 711477"/>
              <a:gd name="connsiteX3" fmla="*/ 294704 w 294703"/>
              <a:gd name="connsiteY3" fmla="*/ 711477 h 711477"/>
              <a:gd name="connsiteX4" fmla="*/ 0 w 294703"/>
              <a:gd name="connsiteY4" fmla="*/ 416773 h 711477"/>
              <a:gd name="connsiteX5" fmla="*/ 0 w 294703"/>
              <a:gd name="connsiteY5" fmla="*/ 416773 h 71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7">
                <a:moveTo>
                  <a:pt x="0" y="416773"/>
                </a:moveTo>
                <a:lnTo>
                  <a:pt x="0" y="0"/>
                </a:lnTo>
                <a:lnTo>
                  <a:pt x="294704" y="294703"/>
                </a:lnTo>
                <a:lnTo>
                  <a:pt x="294704" y="711477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2" name="Freeform: Shape 451">
            <a:extLst>
              <a:ext uri="{FF2B5EF4-FFF2-40B4-BE49-F238E27FC236}">
                <a16:creationId xmlns:a16="http://schemas.microsoft.com/office/drawing/2014/main" id="{0968F1CA-5FB4-53AA-C612-695162635BB6}"/>
              </a:ext>
            </a:extLst>
          </p:cNvPr>
          <p:cNvSpPr/>
          <p:nvPr/>
        </p:nvSpPr>
        <p:spPr>
          <a:xfrm>
            <a:off x="1593885" y="3887007"/>
            <a:ext cx="294703" cy="711477"/>
          </a:xfrm>
          <a:custGeom>
            <a:avLst/>
            <a:gdLst>
              <a:gd name="connsiteX0" fmla="*/ 0 w 294703"/>
              <a:gd name="connsiteY0" fmla="*/ 416773 h 711477"/>
              <a:gd name="connsiteX1" fmla="*/ 0 w 294703"/>
              <a:gd name="connsiteY1" fmla="*/ 0 h 711477"/>
              <a:gd name="connsiteX2" fmla="*/ 294703 w 294703"/>
              <a:gd name="connsiteY2" fmla="*/ 294703 h 711477"/>
              <a:gd name="connsiteX3" fmla="*/ 294703 w 294703"/>
              <a:gd name="connsiteY3" fmla="*/ 711477 h 711477"/>
              <a:gd name="connsiteX4" fmla="*/ 0 w 294703"/>
              <a:gd name="connsiteY4" fmla="*/ 416773 h 711477"/>
              <a:gd name="connsiteX5" fmla="*/ 0 w 294703"/>
              <a:gd name="connsiteY5" fmla="*/ 416773 h 71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7">
                <a:moveTo>
                  <a:pt x="0" y="416773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3" name="Freeform: Shape 452">
            <a:extLst>
              <a:ext uri="{FF2B5EF4-FFF2-40B4-BE49-F238E27FC236}">
                <a16:creationId xmlns:a16="http://schemas.microsoft.com/office/drawing/2014/main" id="{060562A2-F36A-A73E-4776-08A08C7DE5ED}"/>
              </a:ext>
            </a:extLst>
          </p:cNvPr>
          <p:cNvSpPr/>
          <p:nvPr/>
        </p:nvSpPr>
        <p:spPr>
          <a:xfrm>
            <a:off x="8881288" y="3887007"/>
            <a:ext cx="294703" cy="711477"/>
          </a:xfrm>
          <a:custGeom>
            <a:avLst/>
            <a:gdLst>
              <a:gd name="connsiteX0" fmla="*/ 0 w 294703"/>
              <a:gd name="connsiteY0" fmla="*/ 416773 h 711477"/>
              <a:gd name="connsiteX1" fmla="*/ 0 w 294703"/>
              <a:gd name="connsiteY1" fmla="*/ 0 h 711477"/>
              <a:gd name="connsiteX2" fmla="*/ 294703 w 294703"/>
              <a:gd name="connsiteY2" fmla="*/ 294703 h 711477"/>
              <a:gd name="connsiteX3" fmla="*/ 294703 w 294703"/>
              <a:gd name="connsiteY3" fmla="*/ 711477 h 711477"/>
              <a:gd name="connsiteX4" fmla="*/ 0 w 294703"/>
              <a:gd name="connsiteY4" fmla="*/ 416773 h 711477"/>
              <a:gd name="connsiteX5" fmla="*/ 0 w 294703"/>
              <a:gd name="connsiteY5" fmla="*/ 416773 h 71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7">
                <a:moveTo>
                  <a:pt x="0" y="416773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4" name="Freeform: Shape 453">
            <a:extLst>
              <a:ext uri="{FF2B5EF4-FFF2-40B4-BE49-F238E27FC236}">
                <a16:creationId xmlns:a16="http://schemas.microsoft.com/office/drawing/2014/main" id="{160D3CFA-348C-C79A-5952-38077B9126C9}"/>
              </a:ext>
            </a:extLst>
          </p:cNvPr>
          <p:cNvSpPr/>
          <p:nvPr/>
        </p:nvSpPr>
        <p:spPr>
          <a:xfrm>
            <a:off x="-835248" y="3887007"/>
            <a:ext cx="294703" cy="711477"/>
          </a:xfrm>
          <a:custGeom>
            <a:avLst/>
            <a:gdLst>
              <a:gd name="connsiteX0" fmla="*/ 0 w 294703"/>
              <a:gd name="connsiteY0" fmla="*/ 416773 h 711477"/>
              <a:gd name="connsiteX1" fmla="*/ 0 w 294703"/>
              <a:gd name="connsiteY1" fmla="*/ 0 h 711477"/>
              <a:gd name="connsiteX2" fmla="*/ 294703 w 294703"/>
              <a:gd name="connsiteY2" fmla="*/ 294703 h 711477"/>
              <a:gd name="connsiteX3" fmla="*/ 294703 w 294703"/>
              <a:gd name="connsiteY3" fmla="*/ 711477 h 711477"/>
              <a:gd name="connsiteX4" fmla="*/ 0 w 294703"/>
              <a:gd name="connsiteY4" fmla="*/ 416773 h 711477"/>
              <a:gd name="connsiteX5" fmla="*/ 0 w 294703"/>
              <a:gd name="connsiteY5" fmla="*/ 416773 h 71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7">
                <a:moveTo>
                  <a:pt x="0" y="416773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5" name="Freeform: Shape 454">
            <a:extLst>
              <a:ext uri="{FF2B5EF4-FFF2-40B4-BE49-F238E27FC236}">
                <a16:creationId xmlns:a16="http://schemas.microsoft.com/office/drawing/2014/main" id="{BB938536-E7EE-C44A-5AF4-B6337767F0C4}"/>
              </a:ext>
            </a:extLst>
          </p:cNvPr>
          <p:cNvSpPr/>
          <p:nvPr/>
        </p:nvSpPr>
        <p:spPr>
          <a:xfrm>
            <a:off x="10893648" y="3887007"/>
            <a:ext cx="294703" cy="711477"/>
          </a:xfrm>
          <a:custGeom>
            <a:avLst/>
            <a:gdLst>
              <a:gd name="connsiteX0" fmla="*/ 0 w 294703"/>
              <a:gd name="connsiteY0" fmla="*/ 416773 h 711477"/>
              <a:gd name="connsiteX1" fmla="*/ 0 w 294703"/>
              <a:gd name="connsiteY1" fmla="*/ 0 h 711477"/>
              <a:gd name="connsiteX2" fmla="*/ 294703 w 294703"/>
              <a:gd name="connsiteY2" fmla="*/ 294703 h 711477"/>
              <a:gd name="connsiteX3" fmla="*/ 294703 w 294703"/>
              <a:gd name="connsiteY3" fmla="*/ 711477 h 711477"/>
              <a:gd name="connsiteX4" fmla="*/ 0 w 294703"/>
              <a:gd name="connsiteY4" fmla="*/ 416773 h 711477"/>
              <a:gd name="connsiteX5" fmla="*/ 0 w 294703"/>
              <a:gd name="connsiteY5" fmla="*/ 416773 h 71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7">
                <a:moveTo>
                  <a:pt x="0" y="416773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6" name="Freeform: Shape 455">
            <a:extLst>
              <a:ext uri="{FF2B5EF4-FFF2-40B4-BE49-F238E27FC236}">
                <a16:creationId xmlns:a16="http://schemas.microsoft.com/office/drawing/2014/main" id="{D764B096-201C-1FA7-C4AE-25DAF3EE3E1F}"/>
              </a:ext>
            </a:extLst>
          </p:cNvPr>
          <p:cNvSpPr/>
          <p:nvPr/>
        </p:nvSpPr>
        <p:spPr>
          <a:xfrm>
            <a:off x="5740677" y="3887007"/>
            <a:ext cx="294703" cy="711477"/>
          </a:xfrm>
          <a:custGeom>
            <a:avLst/>
            <a:gdLst>
              <a:gd name="connsiteX0" fmla="*/ 0 w 294703"/>
              <a:gd name="connsiteY0" fmla="*/ 294703 h 711477"/>
              <a:gd name="connsiteX1" fmla="*/ 294703 w 294703"/>
              <a:gd name="connsiteY1" fmla="*/ 0 h 711477"/>
              <a:gd name="connsiteX2" fmla="*/ 294703 w 294703"/>
              <a:gd name="connsiteY2" fmla="*/ 416773 h 711477"/>
              <a:gd name="connsiteX3" fmla="*/ 0 w 294703"/>
              <a:gd name="connsiteY3" fmla="*/ 711477 h 711477"/>
              <a:gd name="connsiteX4" fmla="*/ 0 w 294703"/>
              <a:gd name="connsiteY4" fmla="*/ 294703 h 711477"/>
              <a:gd name="connsiteX5" fmla="*/ 0 w 294703"/>
              <a:gd name="connsiteY5" fmla="*/ 294703 h 71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7">
                <a:moveTo>
                  <a:pt x="0" y="294703"/>
                </a:moveTo>
                <a:lnTo>
                  <a:pt x="294703" y="0"/>
                </a:lnTo>
                <a:lnTo>
                  <a:pt x="294703" y="416773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7" name="Freeform: Shape 456">
            <a:extLst>
              <a:ext uri="{FF2B5EF4-FFF2-40B4-BE49-F238E27FC236}">
                <a16:creationId xmlns:a16="http://schemas.microsoft.com/office/drawing/2014/main" id="{36BA0D3D-E1BB-FC61-2803-1AD99DC5FA72}"/>
              </a:ext>
            </a:extLst>
          </p:cNvPr>
          <p:cNvSpPr/>
          <p:nvPr/>
        </p:nvSpPr>
        <p:spPr>
          <a:xfrm>
            <a:off x="3311542" y="3887007"/>
            <a:ext cx="294703" cy="711477"/>
          </a:xfrm>
          <a:custGeom>
            <a:avLst/>
            <a:gdLst>
              <a:gd name="connsiteX0" fmla="*/ 0 w 294703"/>
              <a:gd name="connsiteY0" fmla="*/ 294703 h 711477"/>
              <a:gd name="connsiteX1" fmla="*/ 294703 w 294703"/>
              <a:gd name="connsiteY1" fmla="*/ 0 h 711477"/>
              <a:gd name="connsiteX2" fmla="*/ 294703 w 294703"/>
              <a:gd name="connsiteY2" fmla="*/ 416773 h 711477"/>
              <a:gd name="connsiteX3" fmla="*/ 0 w 294703"/>
              <a:gd name="connsiteY3" fmla="*/ 711477 h 711477"/>
              <a:gd name="connsiteX4" fmla="*/ 0 w 294703"/>
              <a:gd name="connsiteY4" fmla="*/ 294703 h 711477"/>
              <a:gd name="connsiteX5" fmla="*/ 0 w 294703"/>
              <a:gd name="connsiteY5" fmla="*/ 294703 h 71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7">
                <a:moveTo>
                  <a:pt x="0" y="294703"/>
                </a:moveTo>
                <a:lnTo>
                  <a:pt x="294703" y="0"/>
                </a:lnTo>
                <a:lnTo>
                  <a:pt x="294703" y="416773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8" name="Freeform: Shape 457">
            <a:extLst>
              <a:ext uri="{FF2B5EF4-FFF2-40B4-BE49-F238E27FC236}">
                <a16:creationId xmlns:a16="http://schemas.microsoft.com/office/drawing/2014/main" id="{EFF60DC0-7D67-459B-2057-11E5AA41F54B}"/>
              </a:ext>
            </a:extLst>
          </p:cNvPr>
          <p:cNvSpPr/>
          <p:nvPr/>
        </p:nvSpPr>
        <p:spPr>
          <a:xfrm>
            <a:off x="8169810" y="3887007"/>
            <a:ext cx="294703" cy="711477"/>
          </a:xfrm>
          <a:custGeom>
            <a:avLst/>
            <a:gdLst>
              <a:gd name="connsiteX0" fmla="*/ 0 w 294703"/>
              <a:gd name="connsiteY0" fmla="*/ 294703 h 711477"/>
              <a:gd name="connsiteX1" fmla="*/ 294703 w 294703"/>
              <a:gd name="connsiteY1" fmla="*/ 0 h 711477"/>
              <a:gd name="connsiteX2" fmla="*/ 294703 w 294703"/>
              <a:gd name="connsiteY2" fmla="*/ 416773 h 711477"/>
              <a:gd name="connsiteX3" fmla="*/ 0 w 294703"/>
              <a:gd name="connsiteY3" fmla="*/ 711477 h 711477"/>
              <a:gd name="connsiteX4" fmla="*/ 0 w 294703"/>
              <a:gd name="connsiteY4" fmla="*/ 294703 h 711477"/>
              <a:gd name="connsiteX5" fmla="*/ 0 w 294703"/>
              <a:gd name="connsiteY5" fmla="*/ 294703 h 71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7">
                <a:moveTo>
                  <a:pt x="0" y="294703"/>
                </a:moveTo>
                <a:lnTo>
                  <a:pt x="294703" y="0"/>
                </a:lnTo>
                <a:lnTo>
                  <a:pt x="294703" y="416773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59" name="Freeform: Shape 458">
            <a:extLst>
              <a:ext uri="{FF2B5EF4-FFF2-40B4-BE49-F238E27FC236}">
                <a16:creationId xmlns:a16="http://schemas.microsoft.com/office/drawing/2014/main" id="{1E34251A-5519-A0C5-1668-7FB86A7F1C72}"/>
              </a:ext>
            </a:extLst>
          </p:cNvPr>
          <p:cNvSpPr/>
          <p:nvPr/>
        </p:nvSpPr>
        <p:spPr>
          <a:xfrm>
            <a:off x="882408" y="3887007"/>
            <a:ext cx="294703" cy="711477"/>
          </a:xfrm>
          <a:custGeom>
            <a:avLst/>
            <a:gdLst>
              <a:gd name="connsiteX0" fmla="*/ 0 w 294703"/>
              <a:gd name="connsiteY0" fmla="*/ 294703 h 711477"/>
              <a:gd name="connsiteX1" fmla="*/ 294703 w 294703"/>
              <a:gd name="connsiteY1" fmla="*/ 0 h 711477"/>
              <a:gd name="connsiteX2" fmla="*/ 294703 w 294703"/>
              <a:gd name="connsiteY2" fmla="*/ 416773 h 711477"/>
              <a:gd name="connsiteX3" fmla="*/ 0 w 294703"/>
              <a:gd name="connsiteY3" fmla="*/ 711477 h 711477"/>
              <a:gd name="connsiteX4" fmla="*/ 0 w 294703"/>
              <a:gd name="connsiteY4" fmla="*/ 294703 h 711477"/>
              <a:gd name="connsiteX5" fmla="*/ 0 w 294703"/>
              <a:gd name="connsiteY5" fmla="*/ 294703 h 71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7">
                <a:moveTo>
                  <a:pt x="0" y="294703"/>
                </a:moveTo>
                <a:lnTo>
                  <a:pt x="294703" y="0"/>
                </a:lnTo>
                <a:lnTo>
                  <a:pt x="294703" y="416773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0" name="Freeform: Shape 459">
            <a:extLst>
              <a:ext uri="{FF2B5EF4-FFF2-40B4-BE49-F238E27FC236}">
                <a16:creationId xmlns:a16="http://schemas.microsoft.com/office/drawing/2014/main" id="{4983D22A-8845-379C-3641-47EBA7944AE4}"/>
              </a:ext>
            </a:extLst>
          </p:cNvPr>
          <p:cNvSpPr/>
          <p:nvPr/>
        </p:nvSpPr>
        <p:spPr>
          <a:xfrm>
            <a:off x="10598944" y="3887007"/>
            <a:ext cx="294703" cy="711477"/>
          </a:xfrm>
          <a:custGeom>
            <a:avLst/>
            <a:gdLst>
              <a:gd name="connsiteX0" fmla="*/ 0 w 294703"/>
              <a:gd name="connsiteY0" fmla="*/ 294703 h 711477"/>
              <a:gd name="connsiteX1" fmla="*/ 294703 w 294703"/>
              <a:gd name="connsiteY1" fmla="*/ 0 h 711477"/>
              <a:gd name="connsiteX2" fmla="*/ 294703 w 294703"/>
              <a:gd name="connsiteY2" fmla="*/ 416773 h 711477"/>
              <a:gd name="connsiteX3" fmla="*/ 0 w 294703"/>
              <a:gd name="connsiteY3" fmla="*/ 711477 h 711477"/>
              <a:gd name="connsiteX4" fmla="*/ 0 w 294703"/>
              <a:gd name="connsiteY4" fmla="*/ 294703 h 711477"/>
              <a:gd name="connsiteX5" fmla="*/ 0 w 294703"/>
              <a:gd name="connsiteY5" fmla="*/ 294703 h 71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7">
                <a:moveTo>
                  <a:pt x="0" y="294703"/>
                </a:moveTo>
                <a:lnTo>
                  <a:pt x="294703" y="0"/>
                </a:lnTo>
                <a:lnTo>
                  <a:pt x="294703" y="416773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1" name="Freeform: Shape 460">
            <a:extLst>
              <a:ext uri="{FF2B5EF4-FFF2-40B4-BE49-F238E27FC236}">
                <a16:creationId xmlns:a16="http://schemas.microsoft.com/office/drawing/2014/main" id="{8097A43C-7214-80B3-D995-CA9FB91BE758}"/>
              </a:ext>
            </a:extLst>
          </p:cNvPr>
          <p:cNvSpPr/>
          <p:nvPr/>
        </p:nvSpPr>
        <p:spPr>
          <a:xfrm>
            <a:off x="-1129951" y="3887007"/>
            <a:ext cx="294703" cy="711477"/>
          </a:xfrm>
          <a:custGeom>
            <a:avLst/>
            <a:gdLst>
              <a:gd name="connsiteX0" fmla="*/ 0 w 294703"/>
              <a:gd name="connsiteY0" fmla="*/ 294703 h 711477"/>
              <a:gd name="connsiteX1" fmla="*/ 294703 w 294703"/>
              <a:gd name="connsiteY1" fmla="*/ 0 h 711477"/>
              <a:gd name="connsiteX2" fmla="*/ 294703 w 294703"/>
              <a:gd name="connsiteY2" fmla="*/ 416773 h 711477"/>
              <a:gd name="connsiteX3" fmla="*/ 0 w 294703"/>
              <a:gd name="connsiteY3" fmla="*/ 711477 h 711477"/>
              <a:gd name="connsiteX4" fmla="*/ 0 w 294703"/>
              <a:gd name="connsiteY4" fmla="*/ 294703 h 711477"/>
              <a:gd name="connsiteX5" fmla="*/ 0 w 294703"/>
              <a:gd name="connsiteY5" fmla="*/ 294703 h 71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7">
                <a:moveTo>
                  <a:pt x="0" y="294703"/>
                </a:moveTo>
                <a:lnTo>
                  <a:pt x="294703" y="0"/>
                </a:lnTo>
                <a:lnTo>
                  <a:pt x="294703" y="416773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2" name="Freeform: Shape 461">
            <a:extLst>
              <a:ext uri="{FF2B5EF4-FFF2-40B4-BE49-F238E27FC236}">
                <a16:creationId xmlns:a16="http://schemas.microsoft.com/office/drawing/2014/main" id="{FD8F793B-D1DB-4F55-8B90-3813ECF8E032}"/>
              </a:ext>
            </a:extLst>
          </p:cNvPr>
          <p:cNvSpPr/>
          <p:nvPr/>
        </p:nvSpPr>
        <p:spPr>
          <a:xfrm>
            <a:off x="3016839" y="2169349"/>
            <a:ext cx="294703" cy="711476"/>
          </a:xfrm>
          <a:custGeom>
            <a:avLst/>
            <a:gdLst>
              <a:gd name="connsiteX0" fmla="*/ 0 w 294703"/>
              <a:gd name="connsiteY0" fmla="*/ 294704 h 711476"/>
              <a:gd name="connsiteX1" fmla="*/ 294704 w 294703"/>
              <a:gd name="connsiteY1" fmla="*/ 0 h 711476"/>
              <a:gd name="connsiteX2" fmla="*/ 294704 w 294703"/>
              <a:gd name="connsiteY2" fmla="*/ 416774 h 711476"/>
              <a:gd name="connsiteX3" fmla="*/ 0 w 294703"/>
              <a:gd name="connsiteY3" fmla="*/ 711477 h 711476"/>
              <a:gd name="connsiteX4" fmla="*/ 0 w 294703"/>
              <a:gd name="connsiteY4" fmla="*/ 294704 h 711476"/>
              <a:gd name="connsiteX5" fmla="*/ 0 w 294703"/>
              <a:gd name="connsiteY5" fmla="*/ 29470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4"/>
                </a:moveTo>
                <a:lnTo>
                  <a:pt x="294704" y="0"/>
                </a:lnTo>
                <a:lnTo>
                  <a:pt x="294704" y="416774"/>
                </a:lnTo>
                <a:lnTo>
                  <a:pt x="0" y="711477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3" name="Freeform: Shape 462">
            <a:extLst>
              <a:ext uri="{FF2B5EF4-FFF2-40B4-BE49-F238E27FC236}">
                <a16:creationId xmlns:a16="http://schemas.microsoft.com/office/drawing/2014/main" id="{30E44AAE-71FA-7AFE-6C4E-EDCCE32D1B7D}"/>
              </a:ext>
            </a:extLst>
          </p:cNvPr>
          <p:cNvSpPr/>
          <p:nvPr/>
        </p:nvSpPr>
        <p:spPr>
          <a:xfrm>
            <a:off x="5445973" y="2169349"/>
            <a:ext cx="294703" cy="711476"/>
          </a:xfrm>
          <a:custGeom>
            <a:avLst/>
            <a:gdLst>
              <a:gd name="connsiteX0" fmla="*/ 0 w 294703"/>
              <a:gd name="connsiteY0" fmla="*/ 294704 h 711476"/>
              <a:gd name="connsiteX1" fmla="*/ 294704 w 294703"/>
              <a:gd name="connsiteY1" fmla="*/ 0 h 711476"/>
              <a:gd name="connsiteX2" fmla="*/ 294704 w 294703"/>
              <a:gd name="connsiteY2" fmla="*/ 416774 h 711476"/>
              <a:gd name="connsiteX3" fmla="*/ 0 w 294703"/>
              <a:gd name="connsiteY3" fmla="*/ 711477 h 711476"/>
              <a:gd name="connsiteX4" fmla="*/ 0 w 294703"/>
              <a:gd name="connsiteY4" fmla="*/ 294704 h 711476"/>
              <a:gd name="connsiteX5" fmla="*/ 0 w 294703"/>
              <a:gd name="connsiteY5" fmla="*/ 29470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4"/>
                </a:moveTo>
                <a:lnTo>
                  <a:pt x="294704" y="0"/>
                </a:lnTo>
                <a:lnTo>
                  <a:pt x="294704" y="416774"/>
                </a:lnTo>
                <a:lnTo>
                  <a:pt x="0" y="711477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4" name="Freeform: Shape 463">
            <a:extLst>
              <a:ext uri="{FF2B5EF4-FFF2-40B4-BE49-F238E27FC236}">
                <a16:creationId xmlns:a16="http://schemas.microsoft.com/office/drawing/2014/main" id="{8C9FF3E5-BB6A-F678-CD06-6BB0BC3D9E13}"/>
              </a:ext>
            </a:extLst>
          </p:cNvPr>
          <p:cNvSpPr/>
          <p:nvPr/>
        </p:nvSpPr>
        <p:spPr>
          <a:xfrm>
            <a:off x="587705" y="2169349"/>
            <a:ext cx="294703" cy="711476"/>
          </a:xfrm>
          <a:custGeom>
            <a:avLst/>
            <a:gdLst>
              <a:gd name="connsiteX0" fmla="*/ 0 w 294703"/>
              <a:gd name="connsiteY0" fmla="*/ 294704 h 711476"/>
              <a:gd name="connsiteX1" fmla="*/ 294703 w 294703"/>
              <a:gd name="connsiteY1" fmla="*/ 0 h 711476"/>
              <a:gd name="connsiteX2" fmla="*/ 294703 w 294703"/>
              <a:gd name="connsiteY2" fmla="*/ 416774 h 711476"/>
              <a:gd name="connsiteX3" fmla="*/ 0 w 294703"/>
              <a:gd name="connsiteY3" fmla="*/ 711477 h 711476"/>
              <a:gd name="connsiteX4" fmla="*/ 0 w 294703"/>
              <a:gd name="connsiteY4" fmla="*/ 294704 h 711476"/>
              <a:gd name="connsiteX5" fmla="*/ 0 w 294703"/>
              <a:gd name="connsiteY5" fmla="*/ 29470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4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7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5" name="Freeform: Shape 464">
            <a:extLst>
              <a:ext uri="{FF2B5EF4-FFF2-40B4-BE49-F238E27FC236}">
                <a16:creationId xmlns:a16="http://schemas.microsoft.com/office/drawing/2014/main" id="{62B0608E-4AC7-40E5-959E-20BAB27E97B3}"/>
              </a:ext>
            </a:extLst>
          </p:cNvPr>
          <p:cNvSpPr/>
          <p:nvPr/>
        </p:nvSpPr>
        <p:spPr>
          <a:xfrm>
            <a:off x="7458334" y="2169349"/>
            <a:ext cx="294703" cy="711476"/>
          </a:xfrm>
          <a:custGeom>
            <a:avLst/>
            <a:gdLst>
              <a:gd name="connsiteX0" fmla="*/ 0 w 294703"/>
              <a:gd name="connsiteY0" fmla="*/ 294704 h 711476"/>
              <a:gd name="connsiteX1" fmla="*/ 294703 w 294703"/>
              <a:gd name="connsiteY1" fmla="*/ 0 h 711476"/>
              <a:gd name="connsiteX2" fmla="*/ 294703 w 294703"/>
              <a:gd name="connsiteY2" fmla="*/ 416774 h 711476"/>
              <a:gd name="connsiteX3" fmla="*/ 0 w 294703"/>
              <a:gd name="connsiteY3" fmla="*/ 711477 h 711476"/>
              <a:gd name="connsiteX4" fmla="*/ 0 w 294703"/>
              <a:gd name="connsiteY4" fmla="*/ 294704 h 711476"/>
              <a:gd name="connsiteX5" fmla="*/ 0 w 294703"/>
              <a:gd name="connsiteY5" fmla="*/ 29470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4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7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6" name="Freeform: Shape 465">
            <a:extLst>
              <a:ext uri="{FF2B5EF4-FFF2-40B4-BE49-F238E27FC236}">
                <a16:creationId xmlns:a16="http://schemas.microsoft.com/office/drawing/2014/main" id="{3223680A-F281-F738-7118-29EC1D8C8707}"/>
              </a:ext>
            </a:extLst>
          </p:cNvPr>
          <p:cNvSpPr/>
          <p:nvPr/>
        </p:nvSpPr>
        <p:spPr>
          <a:xfrm>
            <a:off x="-1841428" y="2169349"/>
            <a:ext cx="294703" cy="711476"/>
          </a:xfrm>
          <a:custGeom>
            <a:avLst/>
            <a:gdLst>
              <a:gd name="connsiteX0" fmla="*/ 0 w 294703"/>
              <a:gd name="connsiteY0" fmla="*/ 294704 h 711476"/>
              <a:gd name="connsiteX1" fmla="*/ 294703 w 294703"/>
              <a:gd name="connsiteY1" fmla="*/ 0 h 711476"/>
              <a:gd name="connsiteX2" fmla="*/ 294703 w 294703"/>
              <a:gd name="connsiteY2" fmla="*/ 416774 h 711476"/>
              <a:gd name="connsiteX3" fmla="*/ 0 w 294703"/>
              <a:gd name="connsiteY3" fmla="*/ 711477 h 711476"/>
              <a:gd name="connsiteX4" fmla="*/ 0 w 294703"/>
              <a:gd name="connsiteY4" fmla="*/ 294704 h 711476"/>
              <a:gd name="connsiteX5" fmla="*/ 0 w 294703"/>
              <a:gd name="connsiteY5" fmla="*/ 29470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4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7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7" name="Freeform: Shape 466">
            <a:extLst>
              <a:ext uri="{FF2B5EF4-FFF2-40B4-BE49-F238E27FC236}">
                <a16:creationId xmlns:a16="http://schemas.microsoft.com/office/drawing/2014/main" id="{3ACE7BDC-DD5B-5A23-D03B-B1E943FEB61D}"/>
              </a:ext>
            </a:extLst>
          </p:cNvPr>
          <p:cNvSpPr/>
          <p:nvPr/>
        </p:nvSpPr>
        <p:spPr>
          <a:xfrm>
            <a:off x="9887468" y="2169349"/>
            <a:ext cx="294703" cy="711476"/>
          </a:xfrm>
          <a:custGeom>
            <a:avLst/>
            <a:gdLst>
              <a:gd name="connsiteX0" fmla="*/ 0 w 294703"/>
              <a:gd name="connsiteY0" fmla="*/ 294704 h 711476"/>
              <a:gd name="connsiteX1" fmla="*/ 294703 w 294703"/>
              <a:gd name="connsiteY1" fmla="*/ 0 h 711476"/>
              <a:gd name="connsiteX2" fmla="*/ 294703 w 294703"/>
              <a:gd name="connsiteY2" fmla="*/ 416774 h 711476"/>
              <a:gd name="connsiteX3" fmla="*/ 0 w 294703"/>
              <a:gd name="connsiteY3" fmla="*/ 711477 h 711476"/>
              <a:gd name="connsiteX4" fmla="*/ 0 w 294703"/>
              <a:gd name="connsiteY4" fmla="*/ 294704 h 711476"/>
              <a:gd name="connsiteX5" fmla="*/ 0 w 294703"/>
              <a:gd name="connsiteY5" fmla="*/ 29470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4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7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8" name="Freeform: Shape 467">
            <a:extLst>
              <a:ext uri="{FF2B5EF4-FFF2-40B4-BE49-F238E27FC236}">
                <a16:creationId xmlns:a16="http://schemas.microsoft.com/office/drawing/2014/main" id="{7C161974-652A-5A2C-9D0C-9AD05DC95C2D}"/>
              </a:ext>
            </a:extLst>
          </p:cNvPr>
          <p:cNvSpPr/>
          <p:nvPr/>
        </p:nvSpPr>
        <p:spPr>
          <a:xfrm>
            <a:off x="4612426" y="2464053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69" name="Freeform: Shape 468">
            <a:extLst>
              <a:ext uri="{FF2B5EF4-FFF2-40B4-BE49-F238E27FC236}">
                <a16:creationId xmlns:a16="http://schemas.microsoft.com/office/drawing/2014/main" id="{0D8ABC78-373A-70E9-155E-CD8C9B0BDD0F}"/>
              </a:ext>
            </a:extLst>
          </p:cNvPr>
          <p:cNvSpPr/>
          <p:nvPr/>
        </p:nvSpPr>
        <p:spPr>
          <a:xfrm>
            <a:off x="6035380" y="2464053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0" name="Freeform: Shape 469">
            <a:extLst>
              <a:ext uri="{FF2B5EF4-FFF2-40B4-BE49-F238E27FC236}">
                <a16:creationId xmlns:a16="http://schemas.microsoft.com/office/drawing/2014/main" id="{0092F0F2-EFC4-6479-6798-F0FDD7719940}"/>
              </a:ext>
            </a:extLst>
          </p:cNvPr>
          <p:cNvSpPr/>
          <p:nvPr/>
        </p:nvSpPr>
        <p:spPr>
          <a:xfrm>
            <a:off x="2600065" y="2464053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1" name="Freeform: Shape 470">
            <a:extLst>
              <a:ext uri="{FF2B5EF4-FFF2-40B4-BE49-F238E27FC236}">
                <a16:creationId xmlns:a16="http://schemas.microsoft.com/office/drawing/2014/main" id="{33AC4B02-FFF6-4B2A-D00C-439F848DD03F}"/>
              </a:ext>
            </a:extLst>
          </p:cNvPr>
          <p:cNvSpPr/>
          <p:nvPr/>
        </p:nvSpPr>
        <p:spPr>
          <a:xfrm>
            <a:off x="7753037" y="2169349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2" name="Freeform: Shape 471">
            <a:extLst>
              <a:ext uri="{FF2B5EF4-FFF2-40B4-BE49-F238E27FC236}">
                <a16:creationId xmlns:a16="http://schemas.microsoft.com/office/drawing/2014/main" id="{E5F6F763-E9C9-A645-C923-E3A7EAD7E751}"/>
              </a:ext>
            </a:extLst>
          </p:cNvPr>
          <p:cNvSpPr/>
          <p:nvPr/>
        </p:nvSpPr>
        <p:spPr>
          <a:xfrm>
            <a:off x="1177112" y="2464053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3" name="Freeform: Shape 472">
            <a:extLst>
              <a:ext uri="{FF2B5EF4-FFF2-40B4-BE49-F238E27FC236}">
                <a16:creationId xmlns:a16="http://schemas.microsoft.com/office/drawing/2014/main" id="{768CF16C-0DC7-1400-6295-AD77CC89536B}"/>
              </a:ext>
            </a:extLst>
          </p:cNvPr>
          <p:cNvSpPr/>
          <p:nvPr/>
        </p:nvSpPr>
        <p:spPr>
          <a:xfrm>
            <a:off x="9470694" y="2464053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4" name="Freeform: Shape 473">
            <a:extLst>
              <a:ext uri="{FF2B5EF4-FFF2-40B4-BE49-F238E27FC236}">
                <a16:creationId xmlns:a16="http://schemas.microsoft.com/office/drawing/2014/main" id="{1F5FF7A1-B2F9-C569-5C18-61BC8F9B87C9}"/>
              </a:ext>
            </a:extLst>
          </p:cNvPr>
          <p:cNvSpPr/>
          <p:nvPr/>
        </p:nvSpPr>
        <p:spPr>
          <a:xfrm>
            <a:off x="-540545" y="2169349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5" name="Freeform: Shape 474">
            <a:extLst>
              <a:ext uri="{FF2B5EF4-FFF2-40B4-BE49-F238E27FC236}">
                <a16:creationId xmlns:a16="http://schemas.microsoft.com/office/drawing/2014/main" id="{977FD334-C49B-AF58-7912-538C6B8B12A9}"/>
              </a:ext>
            </a:extLst>
          </p:cNvPr>
          <p:cNvSpPr/>
          <p:nvPr/>
        </p:nvSpPr>
        <p:spPr>
          <a:xfrm>
            <a:off x="10893648" y="2464053"/>
            <a:ext cx="416774" cy="416773"/>
          </a:xfrm>
          <a:custGeom>
            <a:avLst/>
            <a:gdLst>
              <a:gd name="connsiteX0" fmla="*/ 0 w 416774"/>
              <a:gd name="connsiteY0" fmla="*/ 416773 h 416773"/>
              <a:gd name="connsiteX1" fmla="*/ 0 w 416774"/>
              <a:gd name="connsiteY1" fmla="*/ 0 h 416773"/>
              <a:gd name="connsiteX2" fmla="*/ 416774 w 416774"/>
              <a:gd name="connsiteY2" fmla="*/ 0 h 416773"/>
              <a:gd name="connsiteX3" fmla="*/ 416774 w 416774"/>
              <a:gd name="connsiteY3" fmla="*/ 416773 h 416773"/>
              <a:gd name="connsiteX4" fmla="*/ 0 w 416774"/>
              <a:gd name="connsiteY4" fmla="*/ 416773 h 416773"/>
              <a:gd name="connsiteX5" fmla="*/ 0 w 416774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4" h="416773">
                <a:moveTo>
                  <a:pt x="0" y="416773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6" name="Freeform: Shape 475">
            <a:extLst>
              <a:ext uri="{FF2B5EF4-FFF2-40B4-BE49-F238E27FC236}">
                <a16:creationId xmlns:a16="http://schemas.microsoft.com/office/drawing/2014/main" id="{D2DF2E34-512B-1F99-D9B8-40748034A455}"/>
              </a:ext>
            </a:extLst>
          </p:cNvPr>
          <p:cNvSpPr/>
          <p:nvPr/>
        </p:nvSpPr>
        <p:spPr>
          <a:xfrm>
            <a:off x="5740677" y="2169349"/>
            <a:ext cx="294703" cy="711476"/>
          </a:xfrm>
          <a:custGeom>
            <a:avLst/>
            <a:gdLst>
              <a:gd name="connsiteX0" fmla="*/ 0 w 294703"/>
              <a:gd name="connsiteY0" fmla="*/ 416774 h 711476"/>
              <a:gd name="connsiteX1" fmla="*/ 0 w 294703"/>
              <a:gd name="connsiteY1" fmla="*/ 0 h 711476"/>
              <a:gd name="connsiteX2" fmla="*/ 294703 w 294703"/>
              <a:gd name="connsiteY2" fmla="*/ 294704 h 711476"/>
              <a:gd name="connsiteX3" fmla="*/ 294703 w 294703"/>
              <a:gd name="connsiteY3" fmla="*/ 711477 h 711476"/>
              <a:gd name="connsiteX4" fmla="*/ 0 w 294703"/>
              <a:gd name="connsiteY4" fmla="*/ 416774 h 711476"/>
              <a:gd name="connsiteX5" fmla="*/ 0 w 294703"/>
              <a:gd name="connsiteY5" fmla="*/ 41677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4"/>
                </a:moveTo>
                <a:lnTo>
                  <a:pt x="0" y="0"/>
                </a:lnTo>
                <a:lnTo>
                  <a:pt x="294703" y="294704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7" name="Freeform: Shape 476">
            <a:extLst>
              <a:ext uri="{FF2B5EF4-FFF2-40B4-BE49-F238E27FC236}">
                <a16:creationId xmlns:a16="http://schemas.microsoft.com/office/drawing/2014/main" id="{B9AB713D-0915-03EC-FB82-9DBFA4961646}"/>
              </a:ext>
            </a:extLst>
          </p:cNvPr>
          <p:cNvSpPr/>
          <p:nvPr/>
        </p:nvSpPr>
        <p:spPr>
          <a:xfrm>
            <a:off x="8169810" y="2169349"/>
            <a:ext cx="294703" cy="711476"/>
          </a:xfrm>
          <a:custGeom>
            <a:avLst/>
            <a:gdLst>
              <a:gd name="connsiteX0" fmla="*/ 0 w 294703"/>
              <a:gd name="connsiteY0" fmla="*/ 416774 h 711476"/>
              <a:gd name="connsiteX1" fmla="*/ 0 w 294703"/>
              <a:gd name="connsiteY1" fmla="*/ 0 h 711476"/>
              <a:gd name="connsiteX2" fmla="*/ 294703 w 294703"/>
              <a:gd name="connsiteY2" fmla="*/ 294704 h 711476"/>
              <a:gd name="connsiteX3" fmla="*/ 294703 w 294703"/>
              <a:gd name="connsiteY3" fmla="*/ 711477 h 711476"/>
              <a:gd name="connsiteX4" fmla="*/ 0 w 294703"/>
              <a:gd name="connsiteY4" fmla="*/ 416774 h 711476"/>
              <a:gd name="connsiteX5" fmla="*/ 0 w 294703"/>
              <a:gd name="connsiteY5" fmla="*/ 41677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4"/>
                </a:moveTo>
                <a:lnTo>
                  <a:pt x="0" y="0"/>
                </a:lnTo>
                <a:lnTo>
                  <a:pt x="294703" y="294704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8" name="Freeform: Shape 477">
            <a:extLst>
              <a:ext uri="{FF2B5EF4-FFF2-40B4-BE49-F238E27FC236}">
                <a16:creationId xmlns:a16="http://schemas.microsoft.com/office/drawing/2014/main" id="{D5D2C52F-8E40-54E5-110D-B644AEA94F9E}"/>
              </a:ext>
            </a:extLst>
          </p:cNvPr>
          <p:cNvSpPr/>
          <p:nvPr/>
        </p:nvSpPr>
        <p:spPr>
          <a:xfrm>
            <a:off x="3311542" y="2169349"/>
            <a:ext cx="294703" cy="711476"/>
          </a:xfrm>
          <a:custGeom>
            <a:avLst/>
            <a:gdLst>
              <a:gd name="connsiteX0" fmla="*/ 0 w 294703"/>
              <a:gd name="connsiteY0" fmla="*/ 416774 h 711476"/>
              <a:gd name="connsiteX1" fmla="*/ 0 w 294703"/>
              <a:gd name="connsiteY1" fmla="*/ 0 h 711476"/>
              <a:gd name="connsiteX2" fmla="*/ 294703 w 294703"/>
              <a:gd name="connsiteY2" fmla="*/ 294704 h 711476"/>
              <a:gd name="connsiteX3" fmla="*/ 294703 w 294703"/>
              <a:gd name="connsiteY3" fmla="*/ 711477 h 711476"/>
              <a:gd name="connsiteX4" fmla="*/ 0 w 294703"/>
              <a:gd name="connsiteY4" fmla="*/ 416774 h 711476"/>
              <a:gd name="connsiteX5" fmla="*/ 0 w 294703"/>
              <a:gd name="connsiteY5" fmla="*/ 41677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4"/>
                </a:moveTo>
                <a:lnTo>
                  <a:pt x="0" y="0"/>
                </a:lnTo>
                <a:lnTo>
                  <a:pt x="294703" y="294704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79" name="Freeform: Shape 478">
            <a:extLst>
              <a:ext uri="{FF2B5EF4-FFF2-40B4-BE49-F238E27FC236}">
                <a16:creationId xmlns:a16="http://schemas.microsoft.com/office/drawing/2014/main" id="{84836723-11E5-021E-FDC0-BB25EDE0DF92}"/>
              </a:ext>
            </a:extLst>
          </p:cNvPr>
          <p:cNvSpPr/>
          <p:nvPr/>
        </p:nvSpPr>
        <p:spPr>
          <a:xfrm>
            <a:off x="10598944" y="2169349"/>
            <a:ext cx="294703" cy="711476"/>
          </a:xfrm>
          <a:custGeom>
            <a:avLst/>
            <a:gdLst>
              <a:gd name="connsiteX0" fmla="*/ 0 w 294703"/>
              <a:gd name="connsiteY0" fmla="*/ 416774 h 711476"/>
              <a:gd name="connsiteX1" fmla="*/ 0 w 294703"/>
              <a:gd name="connsiteY1" fmla="*/ 0 h 711476"/>
              <a:gd name="connsiteX2" fmla="*/ 294703 w 294703"/>
              <a:gd name="connsiteY2" fmla="*/ 294704 h 711476"/>
              <a:gd name="connsiteX3" fmla="*/ 294703 w 294703"/>
              <a:gd name="connsiteY3" fmla="*/ 711477 h 711476"/>
              <a:gd name="connsiteX4" fmla="*/ 0 w 294703"/>
              <a:gd name="connsiteY4" fmla="*/ 416774 h 711476"/>
              <a:gd name="connsiteX5" fmla="*/ 0 w 294703"/>
              <a:gd name="connsiteY5" fmla="*/ 41677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4"/>
                </a:moveTo>
                <a:lnTo>
                  <a:pt x="0" y="0"/>
                </a:lnTo>
                <a:lnTo>
                  <a:pt x="294703" y="294704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0" name="Freeform: Shape 479">
            <a:extLst>
              <a:ext uri="{FF2B5EF4-FFF2-40B4-BE49-F238E27FC236}">
                <a16:creationId xmlns:a16="http://schemas.microsoft.com/office/drawing/2014/main" id="{AF68B463-6C70-C79B-C182-0341A9426583}"/>
              </a:ext>
            </a:extLst>
          </p:cNvPr>
          <p:cNvSpPr/>
          <p:nvPr/>
        </p:nvSpPr>
        <p:spPr>
          <a:xfrm>
            <a:off x="882408" y="2169349"/>
            <a:ext cx="294703" cy="711476"/>
          </a:xfrm>
          <a:custGeom>
            <a:avLst/>
            <a:gdLst>
              <a:gd name="connsiteX0" fmla="*/ 0 w 294703"/>
              <a:gd name="connsiteY0" fmla="*/ 416774 h 711476"/>
              <a:gd name="connsiteX1" fmla="*/ 0 w 294703"/>
              <a:gd name="connsiteY1" fmla="*/ 0 h 711476"/>
              <a:gd name="connsiteX2" fmla="*/ 294703 w 294703"/>
              <a:gd name="connsiteY2" fmla="*/ 294704 h 711476"/>
              <a:gd name="connsiteX3" fmla="*/ 294703 w 294703"/>
              <a:gd name="connsiteY3" fmla="*/ 711477 h 711476"/>
              <a:gd name="connsiteX4" fmla="*/ 0 w 294703"/>
              <a:gd name="connsiteY4" fmla="*/ 416774 h 711476"/>
              <a:gd name="connsiteX5" fmla="*/ 0 w 294703"/>
              <a:gd name="connsiteY5" fmla="*/ 41677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4"/>
                </a:moveTo>
                <a:lnTo>
                  <a:pt x="0" y="0"/>
                </a:lnTo>
                <a:lnTo>
                  <a:pt x="294703" y="294704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1" name="Freeform: Shape 480">
            <a:extLst>
              <a:ext uri="{FF2B5EF4-FFF2-40B4-BE49-F238E27FC236}">
                <a16:creationId xmlns:a16="http://schemas.microsoft.com/office/drawing/2014/main" id="{F32DEEB5-2E0A-B611-6FC9-8ABF379B15D0}"/>
              </a:ext>
            </a:extLst>
          </p:cNvPr>
          <p:cNvSpPr/>
          <p:nvPr/>
        </p:nvSpPr>
        <p:spPr>
          <a:xfrm>
            <a:off x="-1546725" y="2169349"/>
            <a:ext cx="294703" cy="711476"/>
          </a:xfrm>
          <a:custGeom>
            <a:avLst/>
            <a:gdLst>
              <a:gd name="connsiteX0" fmla="*/ 0 w 294703"/>
              <a:gd name="connsiteY0" fmla="*/ 416774 h 711476"/>
              <a:gd name="connsiteX1" fmla="*/ 0 w 294703"/>
              <a:gd name="connsiteY1" fmla="*/ 0 h 711476"/>
              <a:gd name="connsiteX2" fmla="*/ 294703 w 294703"/>
              <a:gd name="connsiteY2" fmla="*/ 294704 h 711476"/>
              <a:gd name="connsiteX3" fmla="*/ 294703 w 294703"/>
              <a:gd name="connsiteY3" fmla="*/ 711477 h 711476"/>
              <a:gd name="connsiteX4" fmla="*/ 0 w 294703"/>
              <a:gd name="connsiteY4" fmla="*/ 416774 h 711476"/>
              <a:gd name="connsiteX5" fmla="*/ 0 w 294703"/>
              <a:gd name="connsiteY5" fmla="*/ 41677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4"/>
                </a:moveTo>
                <a:lnTo>
                  <a:pt x="0" y="0"/>
                </a:lnTo>
                <a:lnTo>
                  <a:pt x="294703" y="294704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2" name="Freeform: Shape 481">
            <a:extLst>
              <a:ext uri="{FF2B5EF4-FFF2-40B4-BE49-F238E27FC236}">
                <a16:creationId xmlns:a16="http://schemas.microsoft.com/office/drawing/2014/main" id="{5465DE6F-2401-815C-4B5E-C548C54BE054}"/>
              </a:ext>
            </a:extLst>
          </p:cNvPr>
          <p:cNvSpPr/>
          <p:nvPr/>
        </p:nvSpPr>
        <p:spPr>
          <a:xfrm>
            <a:off x="4023019" y="2169349"/>
            <a:ext cx="294703" cy="711476"/>
          </a:xfrm>
          <a:custGeom>
            <a:avLst/>
            <a:gdLst>
              <a:gd name="connsiteX0" fmla="*/ 0 w 294703"/>
              <a:gd name="connsiteY0" fmla="*/ 294704 h 711476"/>
              <a:gd name="connsiteX1" fmla="*/ 294703 w 294703"/>
              <a:gd name="connsiteY1" fmla="*/ 0 h 711476"/>
              <a:gd name="connsiteX2" fmla="*/ 294703 w 294703"/>
              <a:gd name="connsiteY2" fmla="*/ 416774 h 711476"/>
              <a:gd name="connsiteX3" fmla="*/ 0 w 294703"/>
              <a:gd name="connsiteY3" fmla="*/ 711477 h 711476"/>
              <a:gd name="connsiteX4" fmla="*/ 0 w 294703"/>
              <a:gd name="connsiteY4" fmla="*/ 294704 h 711476"/>
              <a:gd name="connsiteX5" fmla="*/ 0 w 294703"/>
              <a:gd name="connsiteY5" fmla="*/ 29470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4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7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3" name="Freeform: Shape 482">
            <a:extLst>
              <a:ext uri="{FF2B5EF4-FFF2-40B4-BE49-F238E27FC236}">
                <a16:creationId xmlns:a16="http://schemas.microsoft.com/office/drawing/2014/main" id="{8FA89C04-4233-F4CB-20B3-729F158297E5}"/>
              </a:ext>
            </a:extLst>
          </p:cNvPr>
          <p:cNvSpPr/>
          <p:nvPr/>
        </p:nvSpPr>
        <p:spPr>
          <a:xfrm>
            <a:off x="1593885" y="2169349"/>
            <a:ext cx="294703" cy="711476"/>
          </a:xfrm>
          <a:custGeom>
            <a:avLst/>
            <a:gdLst>
              <a:gd name="connsiteX0" fmla="*/ 0 w 294703"/>
              <a:gd name="connsiteY0" fmla="*/ 294704 h 711476"/>
              <a:gd name="connsiteX1" fmla="*/ 294703 w 294703"/>
              <a:gd name="connsiteY1" fmla="*/ 0 h 711476"/>
              <a:gd name="connsiteX2" fmla="*/ 294703 w 294703"/>
              <a:gd name="connsiteY2" fmla="*/ 416774 h 711476"/>
              <a:gd name="connsiteX3" fmla="*/ 0 w 294703"/>
              <a:gd name="connsiteY3" fmla="*/ 711477 h 711476"/>
              <a:gd name="connsiteX4" fmla="*/ 0 w 294703"/>
              <a:gd name="connsiteY4" fmla="*/ 294704 h 711476"/>
              <a:gd name="connsiteX5" fmla="*/ 0 w 294703"/>
              <a:gd name="connsiteY5" fmla="*/ 29470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4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7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4" name="Freeform: Shape 483">
            <a:extLst>
              <a:ext uri="{FF2B5EF4-FFF2-40B4-BE49-F238E27FC236}">
                <a16:creationId xmlns:a16="http://schemas.microsoft.com/office/drawing/2014/main" id="{2EB96869-E5BC-E27A-F6D6-CDA3AA19DE64}"/>
              </a:ext>
            </a:extLst>
          </p:cNvPr>
          <p:cNvSpPr/>
          <p:nvPr/>
        </p:nvSpPr>
        <p:spPr>
          <a:xfrm>
            <a:off x="6452153" y="2169349"/>
            <a:ext cx="294703" cy="711476"/>
          </a:xfrm>
          <a:custGeom>
            <a:avLst/>
            <a:gdLst>
              <a:gd name="connsiteX0" fmla="*/ 0 w 294703"/>
              <a:gd name="connsiteY0" fmla="*/ 294704 h 711476"/>
              <a:gd name="connsiteX1" fmla="*/ 294704 w 294703"/>
              <a:gd name="connsiteY1" fmla="*/ 0 h 711476"/>
              <a:gd name="connsiteX2" fmla="*/ 294704 w 294703"/>
              <a:gd name="connsiteY2" fmla="*/ 416774 h 711476"/>
              <a:gd name="connsiteX3" fmla="*/ 0 w 294703"/>
              <a:gd name="connsiteY3" fmla="*/ 711477 h 711476"/>
              <a:gd name="connsiteX4" fmla="*/ 0 w 294703"/>
              <a:gd name="connsiteY4" fmla="*/ 294704 h 711476"/>
              <a:gd name="connsiteX5" fmla="*/ 0 w 294703"/>
              <a:gd name="connsiteY5" fmla="*/ 29470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4"/>
                </a:moveTo>
                <a:lnTo>
                  <a:pt x="294704" y="0"/>
                </a:lnTo>
                <a:lnTo>
                  <a:pt x="294704" y="416774"/>
                </a:lnTo>
                <a:lnTo>
                  <a:pt x="0" y="711477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5" name="Freeform: Shape 484">
            <a:extLst>
              <a:ext uri="{FF2B5EF4-FFF2-40B4-BE49-F238E27FC236}">
                <a16:creationId xmlns:a16="http://schemas.microsoft.com/office/drawing/2014/main" id="{659F2A2A-E8B6-BF6C-C83A-57BCF8804513}"/>
              </a:ext>
            </a:extLst>
          </p:cNvPr>
          <p:cNvSpPr/>
          <p:nvPr/>
        </p:nvSpPr>
        <p:spPr>
          <a:xfrm>
            <a:off x="-835248" y="2169349"/>
            <a:ext cx="294703" cy="711476"/>
          </a:xfrm>
          <a:custGeom>
            <a:avLst/>
            <a:gdLst>
              <a:gd name="connsiteX0" fmla="*/ 0 w 294703"/>
              <a:gd name="connsiteY0" fmla="*/ 294704 h 711476"/>
              <a:gd name="connsiteX1" fmla="*/ 294703 w 294703"/>
              <a:gd name="connsiteY1" fmla="*/ 0 h 711476"/>
              <a:gd name="connsiteX2" fmla="*/ 294703 w 294703"/>
              <a:gd name="connsiteY2" fmla="*/ 416774 h 711476"/>
              <a:gd name="connsiteX3" fmla="*/ 0 w 294703"/>
              <a:gd name="connsiteY3" fmla="*/ 711477 h 711476"/>
              <a:gd name="connsiteX4" fmla="*/ 0 w 294703"/>
              <a:gd name="connsiteY4" fmla="*/ 294704 h 711476"/>
              <a:gd name="connsiteX5" fmla="*/ 0 w 294703"/>
              <a:gd name="connsiteY5" fmla="*/ 29470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4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7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6" name="Freeform: Shape 485">
            <a:extLst>
              <a:ext uri="{FF2B5EF4-FFF2-40B4-BE49-F238E27FC236}">
                <a16:creationId xmlns:a16="http://schemas.microsoft.com/office/drawing/2014/main" id="{30729C14-FDC4-9A65-2512-87CEDF5C4C9A}"/>
              </a:ext>
            </a:extLst>
          </p:cNvPr>
          <p:cNvSpPr/>
          <p:nvPr/>
        </p:nvSpPr>
        <p:spPr>
          <a:xfrm>
            <a:off x="8881288" y="2169349"/>
            <a:ext cx="294703" cy="711476"/>
          </a:xfrm>
          <a:custGeom>
            <a:avLst/>
            <a:gdLst>
              <a:gd name="connsiteX0" fmla="*/ 0 w 294703"/>
              <a:gd name="connsiteY0" fmla="*/ 294704 h 711476"/>
              <a:gd name="connsiteX1" fmla="*/ 294703 w 294703"/>
              <a:gd name="connsiteY1" fmla="*/ 0 h 711476"/>
              <a:gd name="connsiteX2" fmla="*/ 294703 w 294703"/>
              <a:gd name="connsiteY2" fmla="*/ 416774 h 711476"/>
              <a:gd name="connsiteX3" fmla="*/ 0 w 294703"/>
              <a:gd name="connsiteY3" fmla="*/ 711477 h 711476"/>
              <a:gd name="connsiteX4" fmla="*/ 0 w 294703"/>
              <a:gd name="connsiteY4" fmla="*/ 294704 h 711476"/>
              <a:gd name="connsiteX5" fmla="*/ 0 w 294703"/>
              <a:gd name="connsiteY5" fmla="*/ 29470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4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7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7" name="Freeform: Shape 486">
            <a:extLst>
              <a:ext uri="{FF2B5EF4-FFF2-40B4-BE49-F238E27FC236}">
                <a16:creationId xmlns:a16="http://schemas.microsoft.com/office/drawing/2014/main" id="{155B54F9-B315-0BF1-0D25-AB0BBC0543E3}"/>
              </a:ext>
            </a:extLst>
          </p:cNvPr>
          <p:cNvSpPr/>
          <p:nvPr/>
        </p:nvSpPr>
        <p:spPr>
          <a:xfrm>
            <a:off x="11310422" y="2169349"/>
            <a:ext cx="294703" cy="711476"/>
          </a:xfrm>
          <a:custGeom>
            <a:avLst/>
            <a:gdLst>
              <a:gd name="connsiteX0" fmla="*/ 0 w 294703"/>
              <a:gd name="connsiteY0" fmla="*/ 294704 h 711476"/>
              <a:gd name="connsiteX1" fmla="*/ 294703 w 294703"/>
              <a:gd name="connsiteY1" fmla="*/ 0 h 711476"/>
              <a:gd name="connsiteX2" fmla="*/ 294703 w 294703"/>
              <a:gd name="connsiteY2" fmla="*/ 416774 h 711476"/>
              <a:gd name="connsiteX3" fmla="*/ 0 w 294703"/>
              <a:gd name="connsiteY3" fmla="*/ 711477 h 711476"/>
              <a:gd name="connsiteX4" fmla="*/ 0 w 294703"/>
              <a:gd name="connsiteY4" fmla="*/ 294704 h 711476"/>
              <a:gd name="connsiteX5" fmla="*/ 0 w 294703"/>
              <a:gd name="connsiteY5" fmla="*/ 29470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4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7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8" name="Freeform: Shape 487">
            <a:extLst>
              <a:ext uri="{FF2B5EF4-FFF2-40B4-BE49-F238E27FC236}">
                <a16:creationId xmlns:a16="http://schemas.microsoft.com/office/drawing/2014/main" id="{DD2416A7-046D-EC45-1FFF-DC31A839B13C}"/>
              </a:ext>
            </a:extLst>
          </p:cNvPr>
          <p:cNvSpPr/>
          <p:nvPr/>
        </p:nvSpPr>
        <p:spPr>
          <a:xfrm>
            <a:off x="6452153" y="5604664"/>
            <a:ext cx="294703" cy="711477"/>
          </a:xfrm>
          <a:custGeom>
            <a:avLst/>
            <a:gdLst>
              <a:gd name="connsiteX0" fmla="*/ 0 w 294703"/>
              <a:gd name="connsiteY0" fmla="*/ 294704 h 711477"/>
              <a:gd name="connsiteX1" fmla="*/ 294704 w 294703"/>
              <a:gd name="connsiteY1" fmla="*/ 0 h 711477"/>
              <a:gd name="connsiteX2" fmla="*/ 294704 w 294703"/>
              <a:gd name="connsiteY2" fmla="*/ 416774 h 711477"/>
              <a:gd name="connsiteX3" fmla="*/ 0 w 294703"/>
              <a:gd name="connsiteY3" fmla="*/ 711477 h 711477"/>
              <a:gd name="connsiteX4" fmla="*/ 0 w 294703"/>
              <a:gd name="connsiteY4" fmla="*/ 294704 h 711477"/>
              <a:gd name="connsiteX5" fmla="*/ 0 w 294703"/>
              <a:gd name="connsiteY5" fmla="*/ 294704 h 71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7">
                <a:moveTo>
                  <a:pt x="0" y="294704"/>
                </a:moveTo>
                <a:lnTo>
                  <a:pt x="294704" y="0"/>
                </a:lnTo>
                <a:lnTo>
                  <a:pt x="294704" y="416774"/>
                </a:lnTo>
                <a:lnTo>
                  <a:pt x="0" y="711477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89" name="Freeform: Shape 488">
            <a:extLst>
              <a:ext uri="{FF2B5EF4-FFF2-40B4-BE49-F238E27FC236}">
                <a16:creationId xmlns:a16="http://schemas.microsoft.com/office/drawing/2014/main" id="{54BB77BA-A1AF-2521-AEA7-CA9516973404}"/>
              </a:ext>
            </a:extLst>
          </p:cNvPr>
          <p:cNvSpPr/>
          <p:nvPr/>
        </p:nvSpPr>
        <p:spPr>
          <a:xfrm>
            <a:off x="8881288" y="5604664"/>
            <a:ext cx="294703" cy="711477"/>
          </a:xfrm>
          <a:custGeom>
            <a:avLst/>
            <a:gdLst>
              <a:gd name="connsiteX0" fmla="*/ 0 w 294703"/>
              <a:gd name="connsiteY0" fmla="*/ 294704 h 711477"/>
              <a:gd name="connsiteX1" fmla="*/ 294703 w 294703"/>
              <a:gd name="connsiteY1" fmla="*/ 0 h 711477"/>
              <a:gd name="connsiteX2" fmla="*/ 294703 w 294703"/>
              <a:gd name="connsiteY2" fmla="*/ 416774 h 711477"/>
              <a:gd name="connsiteX3" fmla="*/ 0 w 294703"/>
              <a:gd name="connsiteY3" fmla="*/ 711477 h 711477"/>
              <a:gd name="connsiteX4" fmla="*/ 0 w 294703"/>
              <a:gd name="connsiteY4" fmla="*/ 294704 h 711477"/>
              <a:gd name="connsiteX5" fmla="*/ 0 w 294703"/>
              <a:gd name="connsiteY5" fmla="*/ 294704 h 71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7">
                <a:moveTo>
                  <a:pt x="0" y="294704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7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0" name="Freeform: Shape 489">
            <a:extLst>
              <a:ext uri="{FF2B5EF4-FFF2-40B4-BE49-F238E27FC236}">
                <a16:creationId xmlns:a16="http://schemas.microsoft.com/office/drawing/2014/main" id="{D30A9E7E-44C4-A7F0-9A98-81AE1582B5AB}"/>
              </a:ext>
            </a:extLst>
          </p:cNvPr>
          <p:cNvSpPr/>
          <p:nvPr/>
        </p:nvSpPr>
        <p:spPr>
          <a:xfrm>
            <a:off x="4023019" y="5604664"/>
            <a:ext cx="294703" cy="711477"/>
          </a:xfrm>
          <a:custGeom>
            <a:avLst/>
            <a:gdLst>
              <a:gd name="connsiteX0" fmla="*/ 0 w 294703"/>
              <a:gd name="connsiteY0" fmla="*/ 294704 h 711477"/>
              <a:gd name="connsiteX1" fmla="*/ 294703 w 294703"/>
              <a:gd name="connsiteY1" fmla="*/ 0 h 711477"/>
              <a:gd name="connsiteX2" fmla="*/ 294703 w 294703"/>
              <a:gd name="connsiteY2" fmla="*/ 416774 h 711477"/>
              <a:gd name="connsiteX3" fmla="*/ 0 w 294703"/>
              <a:gd name="connsiteY3" fmla="*/ 711477 h 711477"/>
              <a:gd name="connsiteX4" fmla="*/ 0 w 294703"/>
              <a:gd name="connsiteY4" fmla="*/ 294704 h 711477"/>
              <a:gd name="connsiteX5" fmla="*/ 0 w 294703"/>
              <a:gd name="connsiteY5" fmla="*/ 294704 h 71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7">
                <a:moveTo>
                  <a:pt x="0" y="294704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7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1" name="Freeform: Shape 490">
            <a:extLst>
              <a:ext uri="{FF2B5EF4-FFF2-40B4-BE49-F238E27FC236}">
                <a16:creationId xmlns:a16="http://schemas.microsoft.com/office/drawing/2014/main" id="{984B741B-D45F-BF12-C3CD-4DEBDC19BDA2}"/>
              </a:ext>
            </a:extLst>
          </p:cNvPr>
          <p:cNvSpPr/>
          <p:nvPr/>
        </p:nvSpPr>
        <p:spPr>
          <a:xfrm>
            <a:off x="10893648" y="5604664"/>
            <a:ext cx="294703" cy="711477"/>
          </a:xfrm>
          <a:custGeom>
            <a:avLst/>
            <a:gdLst>
              <a:gd name="connsiteX0" fmla="*/ 0 w 294703"/>
              <a:gd name="connsiteY0" fmla="*/ 294704 h 711477"/>
              <a:gd name="connsiteX1" fmla="*/ 294703 w 294703"/>
              <a:gd name="connsiteY1" fmla="*/ 0 h 711477"/>
              <a:gd name="connsiteX2" fmla="*/ 294703 w 294703"/>
              <a:gd name="connsiteY2" fmla="*/ 416774 h 711477"/>
              <a:gd name="connsiteX3" fmla="*/ 0 w 294703"/>
              <a:gd name="connsiteY3" fmla="*/ 711477 h 711477"/>
              <a:gd name="connsiteX4" fmla="*/ 0 w 294703"/>
              <a:gd name="connsiteY4" fmla="*/ 294704 h 711477"/>
              <a:gd name="connsiteX5" fmla="*/ 0 w 294703"/>
              <a:gd name="connsiteY5" fmla="*/ 294704 h 71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7">
                <a:moveTo>
                  <a:pt x="0" y="294704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7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2" name="Freeform: Shape 491">
            <a:extLst>
              <a:ext uri="{FF2B5EF4-FFF2-40B4-BE49-F238E27FC236}">
                <a16:creationId xmlns:a16="http://schemas.microsoft.com/office/drawing/2014/main" id="{1828E555-372D-E1F7-D02F-310E27BDB926}"/>
              </a:ext>
            </a:extLst>
          </p:cNvPr>
          <p:cNvSpPr/>
          <p:nvPr/>
        </p:nvSpPr>
        <p:spPr>
          <a:xfrm>
            <a:off x="1593885" y="5604664"/>
            <a:ext cx="294703" cy="711477"/>
          </a:xfrm>
          <a:custGeom>
            <a:avLst/>
            <a:gdLst>
              <a:gd name="connsiteX0" fmla="*/ 0 w 294703"/>
              <a:gd name="connsiteY0" fmla="*/ 294704 h 711477"/>
              <a:gd name="connsiteX1" fmla="*/ 294703 w 294703"/>
              <a:gd name="connsiteY1" fmla="*/ 0 h 711477"/>
              <a:gd name="connsiteX2" fmla="*/ 294703 w 294703"/>
              <a:gd name="connsiteY2" fmla="*/ 416774 h 711477"/>
              <a:gd name="connsiteX3" fmla="*/ 0 w 294703"/>
              <a:gd name="connsiteY3" fmla="*/ 711477 h 711477"/>
              <a:gd name="connsiteX4" fmla="*/ 0 w 294703"/>
              <a:gd name="connsiteY4" fmla="*/ 294704 h 711477"/>
              <a:gd name="connsiteX5" fmla="*/ 0 w 294703"/>
              <a:gd name="connsiteY5" fmla="*/ 294704 h 71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7">
                <a:moveTo>
                  <a:pt x="0" y="294704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7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3" name="Freeform: Shape 492">
            <a:extLst>
              <a:ext uri="{FF2B5EF4-FFF2-40B4-BE49-F238E27FC236}">
                <a16:creationId xmlns:a16="http://schemas.microsoft.com/office/drawing/2014/main" id="{41F981DD-BC20-ECA1-0F5F-04AE79235476}"/>
              </a:ext>
            </a:extLst>
          </p:cNvPr>
          <p:cNvSpPr/>
          <p:nvPr/>
        </p:nvSpPr>
        <p:spPr>
          <a:xfrm>
            <a:off x="-835248" y="5604664"/>
            <a:ext cx="294703" cy="711477"/>
          </a:xfrm>
          <a:custGeom>
            <a:avLst/>
            <a:gdLst>
              <a:gd name="connsiteX0" fmla="*/ 0 w 294703"/>
              <a:gd name="connsiteY0" fmla="*/ 294704 h 711477"/>
              <a:gd name="connsiteX1" fmla="*/ 294703 w 294703"/>
              <a:gd name="connsiteY1" fmla="*/ 0 h 711477"/>
              <a:gd name="connsiteX2" fmla="*/ 294703 w 294703"/>
              <a:gd name="connsiteY2" fmla="*/ 416774 h 711477"/>
              <a:gd name="connsiteX3" fmla="*/ 0 w 294703"/>
              <a:gd name="connsiteY3" fmla="*/ 711477 h 711477"/>
              <a:gd name="connsiteX4" fmla="*/ 0 w 294703"/>
              <a:gd name="connsiteY4" fmla="*/ 294704 h 711477"/>
              <a:gd name="connsiteX5" fmla="*/ 0 w 294703"/>
              <a:gd name="connsiteY5" fmla="*/ 294704 h 71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7">
                <a:moveTo>
                  <a:pt x="0" y="294704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7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4" name="Freeform: Shape 493">
            <a:extLst>
              <a:ext uri="{FF2B5EF4-FFF2-40B4-BE49-F238E27FC236}">
                <a16:creationId xmlns:a16="http://schemas.microsoft.com/office/drawing/2014/main" id="{96CF81D8-89F0-C54D-7B67-DD3743BEBED1}"/>
              </a:ext>
            </a:extLst>
          </p:cNvPr>
          <p:cNvSpPr/>
          <p:nvPr/>
        </p:nvSpPr>
        <p:spPr>
          <a:xfrm>
            <a:off x="4317722" y="5604664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5" name="Freeform: Shape 494">
            <a:extLst>
              <a:ext uri="{FF2B5EF4-FFF2-40B4-BE49-F238E27FC236}">
                <a16:creationId xmlns:a16="http://schemas.microsoft.com/office/drawing/2014/main" id="{0B46A239-7889-90B5-FE1F-1D6B79FFB755}"/>
              </a:ext>
            </a:extLst>
          </p:cNvPr>
          <p:cNvSpPr/>
          <p:nvPr/>
        </p:nvSpPr>
        <p:spPr>
          <a:xfrm>
            <a:off x="6035380" y="5899367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6" name="Freeform: Shape 495">
            <a:extLst>
              <a:ext uri="{FF2B5EF4-FFF2-40B4-BE49-F238E27FC236}">
                <a16:creationId xmlns:a16="http://schemas.microsoft.com/office/drawing/2014/main" id="{3B0C573B-13FE-7FC8-578F-F1A6421F4FEA}"/>
              </a:ext>
            </a:extLst>
          </p:cNvPr>
          <p:cNvSpPr/>
          <p:nvPr/>
        </p:nvSpPr>
        <p:spPr>
          <a:xfrm>
            <a:off x="2894769" y="5604664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7" name="Freeform: Shape 496">
            <a:extLst>
              <a:ext uri="{FF2B5EF4-FFF2-40B4-BE49-F238E27FC236}">
                <a16:creationId xmlns:a16="http://schemas.microsoft.com/office/drawing/2014/main" id="{3C539B34-BC16-3C7C-0B34-7FD1078949E7}"/>
              </a:ext>
            </a:extLst>
          </p:cNvPr>
          <p:cNvSpPr/>
          <p:nvPr/>
        </p:nvSpPr>
        <p:spPr>
          <a:xfrm>
            <a:off x="7753037" y="5604664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8" name="Freeform: Shape 497">
            <a:extLst>
              <a:ext uri="{FF2B5EF4-FFF2-40B4-BE49-F238E27FC236}">
                <a16:creationId xmlns:a16="http://schemas.microsoft.com/office/drawing/2014/main" id="{14F238F3-01C3-0AC1-C604-681D4921434A}"/>
              </a:ext>
            </a:extLst>
          </p:cNvPr>
          <p:cNvSpPr/>
          <p:nvPr/>
        </p:nvSpPr>
        <p:spPr>
          <a:xfrm>
            <a:off x="1177112" y="5899367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499" name="Freeform: Shape 498">
            <a:extLst>
              <a:ext uri="{FF2B5EF4-FFF2-40B4-BE49-F238E27FC236}">
                <a16:creationId xmlns:a16="http://schemas.microsoft.com/office/drawing/2014/main" id="{033F0AD9-6086-7DE3-0128-E9CE40F479AF}"/>
              </a:ext>
            </a:extLst>
          </p:cNvPr>
          <p:cNvSpPr/>
          <p:nvPr/>
        </p:nvSpPr>
        <p:spPr>
          <a:xfrm>
            <a:off x="9470694" y="5899367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0" name="Freeform: Shape 499">
            <a:extLst>
              <a:ext uri="{FF2B5EF4-FFF2-40B4-BE49-F238E27FC236}">
                <a16:creationId xmlns:a16="http://schemas.microsoft.com/office/drawing/2014/main" id="{61E23478-BCEB-071E-4208-A1934CAA5406}"/>
              </a:ext>
            </a:extLst>
          </p:cNvPr>
          <p:cNvSpPr/>
          <p:nvPr/>
        </p:nvSpPr>
        <p:spPr>
          <a:xfrm>
            <a:off x="-540545" y="5604664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1" name="Freeform: Shape 500">
            <a:extLst>
              <a:ext uri="{FF2B5EF4-FFF2-40B4-BE49-F238E27FC236}">
                <a16:creationId xmlns:a16="http://schemas.microsoft.com/office/drawing/2014/main" id="{72171C96-CB2A-2577-564B-29B232516DBE}"/>
              </a:ext>
            </a:extLst>
          </p:cNvPr>
          <p:cNvSpPr/>
          <p:nvPr/>
        </p:nvSpPr>
        <p:spPr>
          <a:xfrm>
            <a:off x="11188351" y="5604664"/>
            <a:ext cx="416774" cy="416773"/>
          </a:xfrm>
          <a:custGeom>
            <a:avLst/>
            <a:gdLst>
              <a:gd name="connsiteX0" fmla="*/ 0 w 416774"/>
              <a:gd name="connsiteY0" fmla="*/ 416774 h 416773"/>
              <a:gd name="connsiteX1" fmla="*/ 0 w 416774"/>
              <a:gd name="connsiteY1" fmla="*/ 0 h 416773"/>
              <a:gd name="connsiteX2" fmla="*/ 416774 w 416774"/>
              <a:gd name="connsiteY2" fmla="*/ 0 h 416773"/>
              <a:gd name="connsiteX3" fmla="*/ 416774 w 416774"/>
              <a:gd name="connsiteY3" fmla="*/ 416774 h 416773"/>
              <a:gd name="connsiteX4" fmla="*/ 0 w 416774"/>
              <a:gd name="connsiteY4" fmla="*/ 416774 h 416773"/>
              <a:gd name="connsiteX5" fmla="*/ 0 w 416774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4" h="416773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2" name="Freeform: Shape 501">
            <a:extLst>
              <a:ext uri="{FF2B5EF4-FFF2-40B4-BE49-F238E27FC236}">
                <a16:creationId xmlns:a16="http://schemas.microsoft.com/office/drawing/2014/main" id="{9DA324DC-BEDC-E6D7-DFB3-445B25AD033E}"/>
              </a:ext>
            </a:extLst>
          </p:cNvPr>
          <p:cNvSpPr/>
          <p:nvPr/>
        </p:nvSpPr>
        <p:spPr>
          <a:xfrm>
            <a:off x="2305362" y="5604664"/>
            <a:ext cx="294703" cy="711477"/>
          </a:xfrm>
          <a:custGeom>
            <a:avLst/>
            <a:gdLst>
              <a:gd name="connsiteX0" fmla="*/ 0 w 294703"/>
              <a:gd name="connsiteY0" fmla="*/ 416774 h 711477"/>
              <a:gd name="connsiteX1" fmla="*/ 0 w 294703"/>
              <a:gd name="connsiteY1" fmla="*/ 0 h 711477"/>
              <a:gd name="connsiteX2" fmla="*/ 294703 w 294703"/>
              <a:gd name="connsiteY2" fmla="*/ 294704 h 711477"/>
              <a:gd name="connsiteX3" fmla="*/ 294703 w 294703"/>
              <a:gd name="connsiteY3" fmla="*/ 711477 h 711477"/>
              <a:gd name="connsiteX4" fmla="*/ 0 w 294703"/>
              <a:gd name="connsiteY4" fmla="*/ 416774 h 711477"/>
              <a:gd name="connsiteX5" fmla="*/ 0 w 294703"/>
              <a:gd name="connsiteY5" fmla="*/ 416774 h 71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7">
                <a:moveTo>
                  <a:pt x="0" y="416774"/>
                </a:moveTo>
                <a:lnTo>
                  <a:pt x="0" y="0"/>
                </a:lnTo>
                <a:lnTo>
                  <a:pt x="294703" y="294704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3" name="Freeform: Shape 502">
            <a:extLst>
              <a:ext uri="{FF2B5EF4-FFF2-40B4-BE49-F238E27FC236}">
                <a16:creationId xmlns:a16="http://schemas.microsoft.com/office/drawing/2014/main" id="{15CBC660-AE3A-0919-8246-CC969CBC65A4}"/>
              </a:ext>
            </a:extLst>
          </p:cNvPr>
          <p:cNvSpPr/>
          <p:nvPr/>
        </p:nvSpPr>
        <p:spPr>
          <a:xfrm>
            <a:off x="4734496" y="5604664"/>
            <a:ext cx="294703" cy="711477"/>
          </a:xfrm>
          <a:custGeom>
            <a:avLst/>
            <a:gdLst>
              <a:gd name="connsiteX0" fmla="*/ 0 w 294703"/>
              <a:gd name="connsiteY0" fmla="*/ 416774 h 711477"/>
              <a:gd name="connsiteX1" fmla="*/ 0 w 294703"/>
              <a:gd name="connsiteY1" fmla="*/ 0 h 711477"/>
              <a:gd name="connsiteX2" fmla="*/ 294703 w 294703"/>
              <a:gd name="connsiteY2" fmla="*/ 294704 h 711477"/>
              <a:gd name="connsiteX3" fmla="*/ 294703 w 294703"/>
              <a:gd name="connsiteY3" fmla="*/ 711477 h 711477"/>
              <a:gd name="connsiteX4" fmla="*/ 0 w 294703"/>
              <a:gd name="connsiteY4" fmla="*/ 416774 h 711477"/>
              <a:gd name="connsiteX5" fmla="*/ 0 w 294703"/>
              <a:gd name="connsiteY5" fmla="*/ 416774 h 71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7">
                <a:moveTo>
                  <a:pt x="0" y="416774"/>
                </a:moveTo>
                <a:lnTo>
                  <a:pt x="0" y="0"/>
                </a:lnTo>
                <a:lnTo>
                  <a:pt x="294703" y="294704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4" name="Freeform: Shape 503">
            <a:extLst>
              <a:ext uri="{FF2B5EF4-FFF2-40B4-BE49-F238E27FC236}">
                <a16:creationId xmlns:a16="http://schemas.microsoft.com/office/drawing/2014/main" id="{DA69711E-F826-B01C-B393-498FEE42D637}"/>
              </a:ext>
            </a:extLst>
          </p:cNvPr>
          <p:cNvSpPr/>
          <p:nvPr/>
        </p:nvSpPr>
        <p:spPr>
          <a:xfrm>
            <a:off x="-123771" y="5604664"/>
            <a:ext cx="294703" cy="711477"/>
          </a:xfrm>
          <a:custGeom>
            <a:avLst/>
            <a:gdLst>
              <a:gd name="connsiteX0" fmla="*/ 0 w 294703"/>
              <a:gd name="connsiteY0" fmla="*/ 416774 h 711477"/>
              <a:gd name="connsiteX1" fmla="*/ 0 w 294703"/>
              <a:gd name="connsiteY1" fmla="*/ 0 h 711477"/>
              <a:gd name="connsiteX2" fmla="*/ 294703 w 294703"/>
              <a:gd name="connsiteY2" fmla="*/ 294704 h 711477"/>
              <a:gd name="connsiteX3" fmla="*/ 294703 w 294703"/>
              <a:gd name="connsiteY3" fmla="*/ 711477 h 711477"/>
              <a:gd name="connsiteX4" fmla="*/ 0 w 294703"/>
              <a:gd name="connsiteY4" fmla="*/ 416774 h 711477"/>
              <a:gd name="connsiteX5" fmla="*/ 0 w 294703"/>
              <a:gd name="connsiteY5" fmla="*/ 416774 h 71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7">
                <a:moveTo>
                  <a:pt x="0" y="416774"/>
                </a:moveTo>
                <a:lnTo>
                  <a:pt x="0" y="0"/>
                </a:lnTo>
                <a:lnTo>
                  <a:pt x="294703" y="294704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5" name="Freeform: Shape 504">
            <a:extLst>
              <a:ext uri="{FF2B5EF4-FFF2-40B4-BE49-F238E27FC236}">
                <a16:creationId xmlns:a16="http://schemas.microsoft.com/office/drawing/2014/main" id="{DB20289F-12AE-E4E1-EA75-81E1FB6CF225}"/>
              </a:ext>
            </a:extLst>
          </p:cNvPr>
          <p:cNvSpPr/>
          <p:nvPr/>
        </p:nvSpPr>
        <p:spPr>
          <a:xfrm>
            <a:off x="7163630" y="5604664"/>
            <a:ext cx="294703" cy="711477"/>
          </a:xfrm>
          <a:custGeom>
            <a:avLst/>
            <a:gdLst>
              <a:gd name="connsiteX0" fmla="*/ 0 w 294703"/>
              <a:gd name="connsiteY0" fmla="*/ 416774 h 711477"/>
              <a:gd name="connsiteX1" fmla="*/ 0 w 294703"/>
              <a:gd name="connsiteY1" fmla="*/ 0 h 711477"/>
              <a:gd name="connsiteX2" fmla="*/ 294703 w 294703"/>
              <a:gd name="connsiteY2" fmla="*/ 294704 h 711477"/>
              <a:gd name="connsiteX3" fmla="*/ 294703 w 294703"/>
              <a:gd name="connsiteY3" fmla="*/ 711477 h 711477"/>
              <a:gd name="connsiteX4" fmla="*/ 0 w 294703"/>
              <a:gd name="connsiteY4" fmla="*/ 416774 h 711477"/>
              <a:gd name="connsiteX5" fmla="*/ 0 w 294703"/>
              <a:gd name="connsiteY5" fmla="*/ 416774 h 71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7">
                <a:moveTo>
                  <a:pt x="0" y="416774"/>
                </a:moveTo>
                <a:lnTo>
                  <a:pt x="0" y="0"/>
                </a:lnTo>
                <a:lnTo>
                  <a:pt x="294703" y="294704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6" name="Freeform: Shape 505">
            <a:extLst>
              <a:ext uri="{FF2B5EF4-FFF2-40B4-BE49-F238E27FC236}">
                <a16:creationId xmlns:a16="http://schemas.microsoft.com/office/drawing/2014/main" id="{4594A9E1-7501-B53B-F743-C12912AED45C}"/>
              </a:ext>
            </a:extLst>
          </p:cNvPr>
          <p:cNvSpPr/>
          <p:nvPr/>
        </p:nvSpPr>
        <p:spPr>
          <a:xfrm>
            <a:off x="9175991" y="5604664"/>
            <a:ext cx="294703" cy="711477"/>
          </a:xfrm>
          <a:custGeom>
            <a:avLst/>
            <a:gdLst>
              <a:gd name="connsiteX0" fmla="*/ 0 w 294703"/>
              <a:gd name="connsiteY0" fmla="*/ 416774 h 711477"/>
              <a:gd name="connsiteX1" fmla="*/ 0 w 294703"/>
              <a:gd name="connsiteY1" fmla="*/ 0 h 711477"/>
              <a:gd name="connsiteX2" fmla="*/ 294703 w 294703"/>
              <a:gd name="connsiteY2" fmla="*/ 294704 h 711477"/>
              <a:gd name="connsiteX3" fmla="*/ 294703 w 294703"/>
              <a:gd name="connsiteY3" fmla="*/ 711477 h 711477"/>
              <a:gd name="connsiteX4" fmla="*/ 0 w 294703"/>
              <a:gd name="connsiteY4" fmla="*/ 416774 h 711477"/>
              <a:gd name="connsiteX5" fmla="*/ 0 w 294703"/>
              <a:gd name="connsiteY5" fmla="*/ 416774 h 71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7">
                <a:moveTo>
                  <a:pt x="0" y="416774"/>
                </a:moveTo>
                <a:lnTo>
                  <a:pt x="0" y="0"/>
                </a:lnTo>
                <a:lnTo>
                  <a:pt x="294703" y="294704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7" name="Freeform: Shape 506">
            <a:extLst>
              <a:ext uri="{FF2B5EF4-FFF2-40B4-BE49-F238E27FC236}">
                <a16:creationId xmlns:a16="http://schemas.microsoft.com/office/drawing/2014/main" id="{CE2DD967-AEC0-9AD8-09A1-75BD1DC3E16A}"/>
              </a:ext>
            </a:extLst>
          </p:cNvPr>
          <p:cNvSpPr/>
          <p:nvPr/>
        </p:nvSpPr>
        <p:spPr>
          <a:xfrm>
            <a:off x="7458334" y="5604664"/>
            <a:ext cx="294703" cy="711477"/>
          </a:xfrm>
          <a:custGeom>
            <a:avLst/>
            <a:gdLst>
              <a:gd name="connsiteX0" fmla="*/ 0 w 294703"/>
              <a:gd name="connsiteY0" fmla="*/ 294704 h 711477"/>
              <a:gd name="connsiteX1" fmla="*/ 294703 w 294703"/>
              <a:gd name="connsiteY1" fmla="*/ 0 h 711477"/>
              <a:gd name="connsiteX2" fmla="*/ 294703 w 294703"/>
              <a:gd name="connsiteY2" fmla="*/ 416774 h 711477"/>
              <a:gd name="connsiteX3" fmla="*/ 0 w 294703"/>
              <a:gd name="connsiteY3" fmla="*/ 711477 h 711477"/>
              <a:gd name="connsiteX4" fmla="*/ 0 w 294703"/>
              <a:gd name="connsiteY4" fmla="*/ 294704 h 711477"/>
              <a:gd name="connsiteX5" fmla="*/ 0 w 294703"/>
              <a:gd name="connsiteY5" fmla="*/ 294704 h 71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7">
                <a:moveTo>
                  <a:pt x="0" y="294704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7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8" name="Freeform: Shape 507">
            <a:extLst>
              <a:ext uri="{FF2B5EF4-FFF2-40B4-BE49-F238E27FC236}">
                <a16:creationId xmlns:a16="http://schemas.microsoft.com/office/drawing/2014/main" id="{C9704F03-1A09-2160-5268-3B958A580E44}"/>
              </a:ext>
            </a:extLst>
          </p:cNvPr>
          <p:cNvSpPr/>
          <p:nvPr/>
        </p:nvSpPr>
        <p:spPr>
          <a:xfrm>
            <a:off x="5029200" y="5604664"/>
            <a:ext cx="294703" cy="711477"/>
          </a:xfrm>
          <a:custGeom>
            <a:avLst/>
            <a:gdLst>
              <a:gd name="connsiteX0" fmla="*/ 0 w 294703"/>
              <a:gd name="connsiteY0" fmla="*/ 294704 h 711477"/>
              <a:gd name="connsiteX1" fmla="*/ 294703 w 294703"/>
              <a:gd name="connsiteY1" fmla="*/ 0 h 711477"/>
              <a:gd name="connsiteX2" fmla="*/ 294703 w 294703"/>
              <a:gd name="connsiteY2" fmla="*/ 416774 h 711477"/>
              <a:gd name="connsiteX3" fmla="*/ 0 w 294703"/>
              <a:gd name="connsiteY3" fmla="*/ 711477 h 711477"/>
              <a:gd name="connsiteX4" fmla="*/ 0 w 294703"/>
              <a:gd name="connsiteY4" fmla="*/ 294704 h 711477"/>
              <a:gd name="connsiteX5" fmla="*/ 0 w 294703"/>
              <a:gd name="connsiteY5" fmla="*/ 294704 h 71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7">
                <a:moveTo>
                  <a:pt x="0" y="294704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7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09" name="Freeform: Shape 508">
            <a:extLst>
              <a:ext uri="{FF2B5EF4-FFF2-40B4-BE49-F238E27FC236}">
                <a16:creationId xmlns:a16="http://schemas.microsoft.com/office/drawing/2014/main" id="{A8936593-00FA-CE92-A4C8-71F5A70FF544}"/>
              </a:ext>
            </a:extLst>
          </p:cNvPr>
          <p:cNvSpPr/>
          <p:nvPr/>
        </p:nvSpPr>
        <p:spPr>
          <a:xfrm>
            <a:off x="9887468" y="5604664"/>
            <a:ext cx="294703" cy="711477"/>
          </a:xfrm>
          <a:custGeom>
            <a:avLst/>
            <a:gdLst>
              <a:gd name="connsiteX0" fmla="*/ 0 w 294703"/>
              <a:gd name="connsiteY0" fmla="*/ 294704 h 711477"/>
              <a:gd name="connsiteX1" fmla="*/ 294703 w 294703"/>
              <a:gd name="connsiteY1" fmla="*/ 0 h 711477"/>
              <a:gd name="connsiteX2" fmla="*/ 294703 w 294703"/>
              <a:gd name="connsiteY2" fmla="*/ 416774 h 711477"/>
              <a:gd name="connsiteX3" fmla="*/ 0 w 294703"/>
              <a:gd name="connsiteY3" fmla="*/ 711477 h 711477"/>
              <a:gd name="connsiteX4" fmla="*/ 0 w 294703"/>
              <a:gd name="connsiteY4" fmla="*/ 294704 h 711477"/>
              <a:gd name="connsiteX5" fmla="*/ 0 w 294703"/>
              <a:gd name="connsiteY5" fmla="*/ 294704 h 71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7">
                <a:moveTo>
                  <a:pt x="0" y="294704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7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0" name="Freeform: Shape 509">
            <a:extLst>
              <a:ext uri="{FF2B5EF4-FFF2-40B4-BE49-F238E27FC236}">
                <a16:creationId xmlns:a16="http://schemas.microsoft.com/office/drawing/2014/main" id="{887E958B-C701-A4ED-4184-6A7602016852}"/>
              </a:ext>
            </a:extLst>
          </p:cNvPr>
          <p:cNvSpPr/>
          <p:nvPr/>
        </p:nvSpPr>
        <p:spPr>
          <a:xfrm>
            <a:off x="2600065" y="5604664"/>
            <a:ext cx="294703" cy="711477"/>
          </a:xfrm>
          <a:custGeom>
            <a:avLst/>
            <a:gdLst>
              <a:gd name="connsiteX0" fmla="*/ 0 w 294703"/>
              <a:gd name="connsiteY0" fmla="*/ 294704 h 711477"/>
              <a:gd name="connsiteX1" fmla="*/ 294703 w 294703"/>
              <a:gd name="connsiteY1" fmla="*/ 0 h 711477"/>
              <a:gd name="connsiteX2" fmla="*/ 294703 w 294703"/>
              <a:gd name="connsiteY2" fmla="*/ 416774 h 711477"/>
              <a:gd name="connsiteX3" fmla="*/ 0 w 294703"/>
              <a:gd name="connsiteY3" fmla="*/ 711477 h 711477"/>
              <a:gd name="connsiteX4" fmla="*/ 0 w 294703"/>
              <a:gd name="connsiteY4" fmla="*/ 294704 h 711477"/>
              <a:gd name="connsiteX5" fmla="*/ 0 w 294703"/>
              <a:gd name="connsiteY5" fmla="*/ 294704 h 71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7">
                <a:moveTo>
                  <a:pt x="0" y="294704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7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1" name="Freeform: Shape 510">
            <a:extLst>
              <a:ext uri="{FF2B5EF4-FFF2-40B4-BE49-F238E27FC236}">
                <a16:creationId xmlns:a16="http://schemas.microsoft.com/office/drawing/2014/main" id="{F0125C3B-1F03-5664-5FCD-D8C0347C63A7}"/>
              </a:ext>
            </a:extLst>
          </p:cNvPr>
          <p:cNvSpPr/>
          <p:nvPr/>
        </p:nvSpPr>
        <p:spPr>
          <a:xfrm>
            <a:off x="587705" y="5604664"/>
            <a:ext cx="294703" cy="711477"/>
          </a:xfrm>
          <a:custGeom>
            <a:avLst/>
            <a:gdLst>
              <a:gd name="connsiteX0" fmla="*/ 0 w 294703"/>
              <a:gd name="connsiteY0" fmla="*/ 294704 h 711477"/>
              <a:gd name="connsiteX1" fmla="*/ 294703 w 294703"/>
              <a:gd name="connsiteY1" fmla="*/ 0 h 711477"/>
              <a:gd name="connsiteX2" fmla="*/ 294703 w 294703"/>
              <a:gd name="connsiteY2" fmla="*/ 416774 h 711477"/>
              <a:gd name="connsiteX3" fmla="*/ 0 w 294703"/>
              <a:gd name="connsiteY3" fmla="*/ 711477 h 711477"/>
              <a:gd name="connsiteX4" fmla="*/ 0 w 294703"/>
              <a:gd name="connsiteY4" fmla="*/ 294704 h 711477"/>
              <a:gd name="connsiteX5" fmla="*/ 0 w 294703"/>
              <a:gd name="connsiteY5" fmla="*/ 294704 h 71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7">
                <a:moveTo>
                  <a:pt x="0" y="294704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7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2" name="Freeform: Shape 511">
            <a:extLst>
              <a:ext uri="{FF2B5EF4-FFF2-40B4-BE49-F238E27FC236}">
                <a16:creationId xmlns:a16="http://schemas.microsoft.com/office/drawing/2014/main" id="{132D63FC-B8E5-BFBA-3B7C-64903360516B}"/>
              </a:ext>
            </a:extLst>
          </p:cNvPr>
          <p:cNvSpPr/>
          <p:nvPr/>
        </p:nvSpPr>
        <p:spPr>
          <a:xfrm>
            <a:off x="1593885" y="746395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4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3" name="Freeform: Shape 512">
            <a:extLst>
              <a:ext uri="{FF2B5EF4-FFF2-40B4-BE49-F238E27FC236}">
                <a16:creationId xmlns:a16="http://schemas.microsoft.com/office/drawing/2014/main" id="{3434D8CE-3305-428A-F7F0-515DD886FE1C}"/>
              </a:ext>
            </a:extLst>
          </p:cNvPr>
          <p:cNvSpPr/>
          <p:nvPr/>
        </p:nvSpPr>
        <p:spPr>
          <a:xfrm>
            <a:off x="4023019" y="746395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4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4" name="Freeform: Shape 513">
            <a:extLst>
              <a:ext uri="{FF2B5EF4-FFF2-40B4-BE49-F238E27FC236}">
                <a16:creationId xmlns:a16="http://schemas.microsoft.com/office/drawing/2014/main" id="{7D9BC861-656D-08E3-C979-EE0EC6EDF70F}"/>
              </a:ext>
            </a:extLst>
          </p:cNvPr>
          <p:cNvSpPr/>
          <p:nvPr/>
        </p:nvSpPr>
        <p:spPr>
          <a:xfrm>
            <a:off x="-835248" y="746395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4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5" name="Freeform: Shape 514">
            <a:extLst>
              <a:ext uri="{FF2B5EF4-FFF2-40B4-BE49-F238E27FC236}">
                <a16:creationId xmlns:a16="http://schemas.microsoft.com/office/drawing/2014/main" id="{BAD34CB9-FD79-127A-B13E-F536D8EA1AFB}"/>
              </a:ext>
            </a:extLst>
          </p:cNvPr>
          <p:cNvSpPr/>
          <p:nvPr/>
        </p:nvSpPr>
        <p:spPr>
          <a:xfrm>
            <a:off x="6035380" y="746395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4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6" name="Freeform: Shape 515">
            <a:extLst>
              <a:ext uri="{FF2B5EF4-FFF2-40B4-BE49-F238E27FC236}">
                <a16:creationId xmlns:a16="http://schemas.microsoft.com/office/drawing/2014/main" id="{DB258715-D571-AE71-A6D6-FB2B96EBD598}"/>
              </a:ext>
            </a:extLst>
          </p:cNvPr>
          <p:cNvSpPr/>
          <p:nvPr/>
        </p:nvSpPr>
        <p:spPr>
          <a:xfrm>
            <a:off x="8464514" y="746395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4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7" name="Freeform: Shape 516">
            <a:extLst>
              <a:ext uri="{FF2B5EF4-FFF2-40B4-BE49-F238E27FC236}">
                <a16:creationId xmlns:a16="http://schemas.microsoft.com/office/drawing/2014/main" id="{4DBAAAE5-F9C6-A550-E7CF-1E47231FEFDE}"/>
              </a:ext>
            </a:extLst>
          </p:cNvPr>
          <p:cNvSpPr/>
          <p:nvPr/>
        </p:nvSpPr>
        <p:spPr>
          <a:xfrm>
            <a:off x="10893648" y="746395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4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8" name="Freeform: Shape 517">
            <a:extLst>
              <a:ext uri="{FF2B5EF4-FFF2-40B4-BE49-F238E27FC236}">
                <a16:creationId xmlns:a16="http://schemas.microsoft.com/office/drawing/2014/main" id="{6BC0BD0B-64FD-C2BB-148A-D29740092249}"/>
              </a:ext>
            </a:extLst>
          </p:cNvPr>
          <p:cNvSpPr/>
          <p:nvPr/>
        </p:nvSpPr>
        <p:spPr>
          <a:xfrm>
            <a:off x="4317722" y="746395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19" name="Freeform: Shape 518">
            <a:extLst>
              <a:ext uri="{FF2B5EF4-FFF2-40B4-BE49-F238E27FC236}">
                <a16:creationId xmlns:a16="http://schemas.microsoft.com/office/drawing/2014/main" id="{0F9A47C5-7ED4-EB1C-D7FA-5DB2FB6BB6DD}"/>
              </a:ext>
            </a:extLst>
          </p:cNvPr>
          <p:cNvSpPr/>
          <p:nvPr/>
        </p:nvSpPr>
        <p:spPr>
          <a:xfrm>
            <a:off x="6330083" y="746395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0" name="Freeform: Shape 519">
            <a:extLst>
              <a:ext uri="{FF2B5EF4-FFF2-40B4-BE49-F238E27FC236}">
                <a16:creationId xmlns:a16="http://schemas.microsoft.com/office/drawing/2014/main" id="{E007EEFD-154F-C5FA-245B-3205AE2F8D58}"/>
              </a:ext>
            </a:extLst>
          </p:cNvPr>
          <p:cNvSpPr/>
          <p:nvPr/>
        </p:nvSpPr>
        <p:spPr>
          <a:xfrm>
            <a:off x="2894769" y="746395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1" name="Freeform: Shape 520">
            <a:extLst>
              <a:ext uri="{FF2B5EF4-FFF2-40B4-BE49-F238E27FC236}">
                <a16:creationId xmlns:a16="http://schemas.microsoft.com/office/drawing/2014/main" id="{71F18018-86DE-1747-A3A6-E18202811C16}"/>
              </a:ext>
            </a:extLst>
          </p:cNvPr>
          <p:cNvSpPr/>
          <p:nvPr/>
        </p:nvSpPr>
        <p:spPr>
          <a:xfrm>
            <a:off x="7753037" y="746395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2" name="Freeform: Shape 521">
            <a:extLst>
              <a:ext uri="{FF2B5EF4-FFF2-40B4-BE49-F238E27FC236}">
                <a16:creationId xmlns:a16="http://schemas.microsoft.com/office/drawing/2014/main" id="{C3C3D7FE-0AF1-3306-38C7-FEF6D2BBC38F}"/>
              </a:ext>
            </a:extLst>
          </p:cNvPr>
          <p:cNvSpPr/>
          <p:nvPr/>
        </p:nvSpPr>
        <p:spPr>
          <a:xfrm>
            <a:off x="882408" y="746395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3" name="Freeform: Shape 522">
            <a:extLst>
              <a:ext uri="{FF2B5EF4-FFF2-40B4-BE49-F238E27FC236}">
                <a16:creationId xmlns:a16="http://schemas.microsoft.com/office/drawing/2014/main" id="{5CFC7A30-35E2-6E6A-99F9-2FC5BA93C4D6}"/>
              </a:ext>
            </a:extLst>
          </p:cNvPr>
          <p:cNvSpPr/>
          <p:nvPr/>
        </p:nvSpPr>
        <p:spPr>
          <a:xfrm>
            <a:off x="9175991" y="746395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4" name="Freeform: Shape 523">
            <a:extLst>
              <a:ext uri="{FF2B5EF4-FFF2-40B4-BE49-F238E27FC236}">
                <a16:creationId xmlns:a16="http://schemas.microsoft.com/office/drawing/2014/main" id="{DE336E8F-625C-7D46-13F3-3DAADFC89DBC}"/>
              </a:ext>
            </a:extLst>
          </p:cNvPr>
          <p:cNvSpPr/>
          <p:nvPr/>
        </p:nvSpPr>
        <p:spPr>
          <a:xfrm>
            <a:off x="-540545" y="746395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5" name="Freeform: Shape 524">
            <a:extLst>
              <a:ext uri="{FF2B5EF4-FFF2-40B4-BE49-F238E27FC236}">
                <a16:creationId xmlns:a16="http://schemas.microsoft.com/office/drawing/2014/main" id="{C31BD11E-EB5C-6065-CA37-347C43E1C857}"/>
              </a:ext>
            </a:extLst>
          </p:cNvPr>
          <p:cNvSpPr/>
          <p:nvPr/>
        </p:nvSpPr>
        <p:spPr>
          <a:xfrm>
            <a:off x="7458334" y="451692"/>
            <a:ext cx="294703" cy="711476"/>
          </a:xfrm>
          <a:custGeom>
            <a:avLst/>
            <a:gdLst>
              <a:gd name="connsiteX0" fmla="*/ 0 w 294703"/>
              <a:gd name="connsiteY0" fmla="*/ 416774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4 h 711476"/>
              <a:gd name="connsiteX5" fmla="*/ 0 w 294703"/>
              <a:gd name="connsiteY5" fmla="*/ 41677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4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6" name="Freeform: Shape 525">
            <a:extLst>
              <a:ext uri="{FF2B5EF4-FFF2-40B4-BE49-F238E27FC236}">
                <a16:creationId xmlns:a16="http://schemas.microsoft.com/office/drawing/2014/main" id="{A27730D6-5AE3-6501-FAF9-DCC559515E14}"/>
              </a:ext>
            </a:extLst>
          </p:cNvPr>
          <p:cNvSpPr/>
          <p:nvPr/>
        </p:nvSpPr>
        <p:spPr>
          <a:xfrm>
            <a:off x="9887468" y="451692"/>
            <a:ext cx="294703" cy="711476"/>
          </a:xfrm>
          <a:custGeom>
            <a:avLst/>
            <a:gdLst>
              <a:gd name="connsiteX0" fmla="*/ 0 w 294703"/>
              <a:gd name="connsiteY0" fmla="*/ 416774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4 h 711476"/>
              <a:gd name="connsiteX5" fmla="*/ 0 w 294703"/>
              <a:gd name="connsiteY5" fmla="*/ 41677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4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7" name="Freeform: Shape 526">
            <a:extLst>
              <a:ext uri="{FF2B5EF4-FFF2-40B4-BE49-F238E27FC236}">
                <a16:creationId xmlns:a16="http://schemas.microsoft.com/office/drawing/2014/main" id="{245753F7-F921-FEE0-ED51-3F47473A4527}"/>
              </a:ext>
            </a:extLst>
          </p:cNvPr>
          <p:cNvSpPr/>
          <p:nvPr/>
        </p:nvSpPr>
        <p:spPr>
          <a:xfrm>
            <a:off x="5029200" y="451692"/>
            <a:ext cx="294703" cy="711476"/>
          </a:xfrm>
          <a:custGeom>
            <a:avLst/>
            <a:gdLst>
              <a:gd name="connsiteX0" fmla="*/ 0 w 294703"/>
              <a:gd name="connsiteY0" fmla="*/ 416774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4 h 711476"/>
              <a:gd name="connsiteX5" fmla="*/ 0 w 294703"/>
              <a:gd name="connsiteY5" fmla="*/ 41677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4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8" name="Freeform: Shape 527">
            <a:extLst>
              <a:ext uri="{FF2B5EF4-FFF2-40B4-BE49-F238E27FC236}">
                <a16:creationId xmlns:a16="http://schemas.microsoft.com/office/drawing/2014/main" id="{28A7B513-8BE6-5F0D-D9C3-C703899E33D7}"/>
              </a:ext>
            </a:extLst>
          </p:cNvPr>
          <p:cNvSpPr/>
          <p:nvPr/>
        </p:nvSpPr>
        <p:spPr>
          <a:xfrm>
            <a:off x="2600065" y="451692"/>
            <a:ext cx="294703" cy="711476"/>
          </a:xfrm>
          <a:custGeom>
            <a:avLst/>
            <a:gdLst>
              <a:gd name="connsiteX0" fmla="*/ 0 w 294703"/>
              <a:gd name="connsiteY0" fmla="*/ 416774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4 h 711476"/>
              <a:gd name="connsiteX5" fmla="*/ 0 w 294703"/>
              <a:gd name="connsiteY5" fmla="*/ 41677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4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29" name="Freeform: Shape 528">
            <a:extLst>
              <a:ext uri="{FF2B5EF4-FFF2-40B4-BE49-F238E27FC236}">
                <a16:creationId xmlns:a16="http://schemas.microsoft.com/office/drawing/2014/main" id="{F9098B2D-85F0-D828-86E2-37A7F93A7038}"/>
              </a:ext>
            </a:extLst>
          </p:cNvPr>
          <p:cNvSpPr/>
          <p:nvPr/>
        </p:nvSpPr>
        <p:spPr>
          <a:xfrm>
            <a:off x="170931" y="451692"/>
            <a:ext cx="294703" cy="711476"/>
          </a:xfrm>
          <a:custGeom>
            <a:avLst/>
            <a:gdLst>
              <a:gd name="connsiteX0" fmla="*/ 0 w 294703"/>
              <a:gd name="connsiteY0" fmla="*/ 416774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4 h 711476"/>
              <a:gd name="connsiteX5" fmla="*/ 0 w 294703"/>
              <a:gd name="connsiteY5" fmla="*/ 41677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4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0" name="Freeform: Shape 529">
            <a:extLst>
              <a:ext uri="{FF2B5EF4-FFF2-40B4-BE49-F238E27FC236}">
                <a16:creationId xmlns:a16="http://schemas.microsoft.com/office/drawing/2014/main" id="{BBD19973-DF12-2670-7508-FC7D0793549E}"/>
              </a:ext>
            </a:extLst>
          </p:cNvPr>
          <p:cNvSpPr/>
          <p:nvPr/>
        </p:nvSpPr>
        <p:spPr>
          <a:xfrm>
            <a:off x="2305362" y="451692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4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1" name="Freeform: Shape 530">
            <a:extLst>
              <a:ext uri="{FF2B5EF4-FFF2-40B4-BE49-F238E27FC236}">
                <a16:creationId xmlns:a16="http://schemas.microsoft.com/office/drawing/2014/main" id="{68088298-C0DF-8A40-061F-448717FB8D81}"/>
              </a:ext>
            </a:extLst>
          </p:cNvPr>
          <p:cNvSpPr/>
          <p:nvPr/>
        </p:nvSpPr>
        <p:spPr>
          <a:xfrm>
            <a:off x="-123771" y="451692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4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2" name="Freeform: Shape 531">
            <a:extLst>
              <a:ext uri="{FF2B5EF4-FFF2-40B4-BE49-F238E27FC236}">
                <a16:creationId xmlns:a16="http://schemas.microsoft.com/office/drawing/2014/main" id="{F020EEEE-5E31-47BB-2317-8CD22E2FA15B}"/>
              </a:ext>
            </a:extLst>
          </p:cNvPr>
          <p:cNvSpPr/>
          <p:nvPr/>
        </p:nvSpPr>
        <p:spPr>
          <a:xfrm>
            <a:off x="4734496" y="451692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4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3" name="Freeform: Shape 532">
            <a:extLst>
              <a:ext uri="{FF2B5EF4-FFF2-40B4-BE49-F238E27FC236}">
                <a16:creationId xmlns:a16="http://schemas.microsoft.com/office/drawing/2014/main" id="{EAAB5E14-5F4E-1E26-FF95-1EE2EC1D3EB0}"/>
              </a:ext>
            </a:extLst>
          </p:cNvPr>
          <p:cNvSpPr/>
          <p:nvPr/>
        </p:nvSpPr>
        <p:spPr>
          <a:xfrm>
            <a:off x="7163630" y="451692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4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4" name="Freeform: Shape 533">
            <a:extLst>
              <a:ext uri="{FF2B5EF4-FFF2-40B4-BE49-F238E27FC236}">
                <a16:creationId xmlns:a16="http://schemas.microsoft.com/office/drawing/2014/main" id="{6FA3E15D-1108-C729-35C7-B69984FF3B00}"/>
              </a:ext>
            </a:extLst>
          </p:cNvPr>
          <p:cNvSpPr/>
          <p:nvPr/>
        </p:nvSpPr>
        <p:spPr>
          <a:xfrm>
            <a:off x="9592764" y="451692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4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5" name="Freeform: Shape 534">
            <a:extLst>
              <a:ext uri="{FF2B5EF4-FFF2-40B4-BE49-F238E27FC236}">
                <a16:creationId xmlns:a16="http://schemas.microsoft.com/office/drawing/2014/main" id="{73A89601-3B42-2933-6417-F0F79AEE5D33}"/>
              </a:ext>
            </a:extLst>
          </p:cNvPr>
          <p:cNvSpPr/>
          <p:nvPr/>
        </p:nvSpPr>
        <p:spPr>
          <a:xfrm>
            <a:off x="8169810" y="7322321"/>
            <a:ext cx="294703" cy="711477"/>
          </a:xfrm>
          <a:custGeom>
            <a:avLst/>
            <a:gdLst>
              <a:gd name="connsiteX0" fmla="*/ 0 w 294703"/>
              <a:gd name="connsiteY0" fmla="*/ 294703 h 711477"/>
              <a:gd name="connsiteX1" fmla="*/ 294703 w 294703"/>
              <a:gd name="connsiteY1" fmla="*/ 0 h 711477"/>
              <a:gd name="connsiteX2" fmla="*/ 294703 w 294703"/>
              <a:gd name="connsiteY2" fmla="*/ 416774 h 711477"/>
              <a:gd name="connsiteX3" fmla="*/ 0 w 294703"/>
              <a:gd name="connsiteY3" fmla="*/ 711478 h 711477"/>
              <a:gd name="connsiteX4" fmla="*/ 0 w 294703"/>
              <a:gd name="connsiteY4" fmla="*/ 294703 h 711477"/>
              <a:gd name="connsiteX5" fmla="*/ 0 w 294703"/>
              <a:gd name="connsiteY5" fmla="*/ 294703 h 71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7">
                <a:moveTo>
                  <a:pt x="0" y="294703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8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6" name="Freeform: Shape 535">
            <a:extLst>
              <a:ext uri="{FF2B5EF4-FFF2-40B4-BE49-F238E27FC236}">
                <a16:creationId xmlns:a16="http://schemas.microsoft.com/office/drawing/2014/main" id="{0AF878F0-4602-8D94-BF56-E4B84DCFDE2C}"/>
              </a:ext>
            </a:extLst>
          </p:cNvPr>
          <p:cNvSpPr/>
          <p:nvPr/>
        </p:nvSpPr>
        <p:spPr>
          <a:xfrm>
            <a:off x="10598944" y="7322321"/>
            <a:ext cx="294703" cy="711477"/>
          </a:xfrm>
          <a:custGeom>
            <a:avLst/>
            <a:gdLst>
              <a:gd name="connsiteX0" fmla="*/ 0 w 294703"/>
              <a:gd name="connsiteY0" fmla="*/ 294703 h 711477"/>
              <a:gd name="connsiteX1" fmla="*/ 294703 w 294703"/>
              <a:gd name="connsiteY1" fmla="*/ 0 h 711477"/>
              <a:gd name="connsiteX2" fmla="*/ 294703 w 294703"/>
              <a:gd name="connsiteY2" fmla="*/ 416774 h 711477"/>
              <a:gd name="connsiteX3" fmla="*/ 0 w 294703"/>
              <a:gd name="connsiteY3" fmla="*/ 711478 h 711477"/>
              <a:gd name="connsiteX4" fmla="*/ 0 w 294703"/>
              <a:gd name="connsiteY4" fmla="*/ 294703 h 711477"/>
              <a:gd name="connsiteX5" fmla="*/ 0 w 294703"/>
              <a:gd name="connsiteY5" fmla="*/ 294703 h 71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7">
                <a:moveTo>
                  <a:pt x="0" y="294703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8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7" name="Freeform: Shape 536">
            <a:extLst>
              <a:ext uri="{FF2B5EF4-FFF2-40B4-BE49-F238E27FC236}">
                <a16:creationId xmlns:a16="http://schemas.microsoft.com/office/drawing/2014/main" id="{22827192-C4DE-871E-874E-20C1DC3E5432}"/>
              </a:ext>
            </a:extLst>
          </p:cNvPr>
          <p:cNvSpPr/>
          <p:nvPr/>
        </p:nvSpPr>
        <p:spPr>
          <a:xfrm>
            <a:off x="5740677" y="7322321"/>
            <a:ext cx="294703" cy="711477"/>
          </a:xfrm>
          <a:custGeom>
            <a:avLst/>
            <a:gdLst>
              <a:gd name="connsiteX0" fmla="*/ 0 w 294703"/>
              <a:gd name="connsiteY0" fmla="*/ 294703 h 711477"/>
              <a:gd name="connsiteX1" fmla="*/ 294703 w 294703"/>
              <a:gd name="connsiteY1" fmla="*/ 0 h 711477"/>
              <a:gd name="connsiteX2" fmla="*/ 294703 w 294703"/>
              <a:gd name="connsiteY2" fmla="*/ 416774 h 711477"/>
              <a:gd name="connsiteX3" fmla="*/ 0 w 294703"/>
              <a:gd name="connsiteY3" fmla="*/ 711478 h 711477"/>
              <a:gd name="connsiteX4" fmla="*/ 0 w 294703"/>
              <a:gd name="connsiteY4" fmla="*/ 294703 h 711477"/>
              <a:gd name="connsiteX5" fmla="*/ 0 w 294703"/>
              <a:gd name="connsiteY5" fmla="*/ 294703 h 71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7">
                <a:moveTo>
                  <a:pt x="0" y="294703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8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8" name="Freeform: Shape 537">
            <a:extLst>
              <a:ext uri="{FF2B5EF4-FFF2-40B4-BE49-F238E27FC236}">
                <a16:creationId xmlns:a16="http://schemas.microsoft.com/office/drawing/2014/main" id="{FA775C88-924B-8667-05E3-53FFF669DAAF}"/>
              </a:ext>
            </a:extLst>
          </p:cNvPr>
          <p:cNvSpPr/>
          <p:nvPr/>
        </p:nvSpPr>
        <p:spPr>
          <a:xfrm>
            <a:off x="3311542" y="7322321"/>
            <a:ext cx="294703" cy="711477"/>
          </a:xfrm>
          <a:custGeom>
            <a:avLst/>
            <a:gdLst>
              <a:gd name="connsiteX0" fmla="*/ 0 w 294703"/>
              <a:gd name="connsiteY0" fmla="*/ 294703 h 711477"/>
              <a:gd name="connsiteX1" fmla="*/ 294703 w 294703"/>
              <a:gd name="connsiteY1" fmla="*/ 0 h 711477"/>
              <a:gd name="connsiteX2" fmla="*/ 294703 w 294703"/>
              <a:gd name="connsiteY2" fmla="*/ 416774 h 711477"/>
              <a:gd name="connsiteX3" fmla="*/ 0 w 294703"/>
              <a:gd name="connsiteY3" fmla="*/ 711478 h 711477"/>
              <a:gd name="connsiteX4" fmla="*/ 0 w 294703"/>
              <a:gd name="connsiteY4" fmla="*/ 294703 h 711477"/>
              <a:gd name="connsiteX5" fmla="*/ 0 w 294703"/>
              <a:gd name="connsiteY5" fmla="*/ 294703 h 71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7">
                <a:moveTo>
                  <a:pt x="0" y="294703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8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39" name="Freeform: Shape 538">
            <a:extLst>
              <a:ext uri="{FF2B5EF4-FFF2-40B4-BE49-F238E27FC236}">
                <a16:creationId xmlns:a16="http://schemas.microsoft.com/office/drawing/2014/main" id="{079AB27D-00C2-C6A8-1D48-511A73EAD447}"/>
              </a:ext>
            </a:extLst>
          </p:cNvPr>
          <p:cNvSpPr/>
          <p:nvPr/>
        </p:nvSpPr>
        <p:spPr>
          <a:xfrm>
            <a:off x="882408" y="7322321"/>
            <a:ext cx="294703" cy="711477"/>
          </a:xfrm>
          <a:custGeom>
            <a:avLst/>
            <a:gdLst>
              <a:gd name="connsiteX0" fmla="*/ 0 w 294703"/>
              <a:gd name="connsiteY0" fmla="*/ 294703 h 711477"/>
              <a:gd name="connsiteX1" fmla="*/ 294703 w 294703"/>
              <a:gd name="connsiteY1" fmla="*/ 0 h 711477"/>
              <a:gd name="connsiteX2" fmla="*/ 294703 w 294703"/>
              <a:gd name="connsiteY2" fmla="*/ 416774 h 711477"/>
              <a:gd name="connsiteX3" fmla="*/ 0 w 294703"/>
              <a:gd name="connsiteY3" fmla="*/ 711478 h 711477"/>
              <a:gd name="connsiteX4" fmla="*/ 0 w 294703"/>
              <a:gd name="connsiteY4" fmla="*/ 294703 h 711477"/>
              <a:gd name="connsiteX5" fmla="*/ 0 w 294703"/>
              <a:gd name="connsiteY5" fmla="*/ 294703 h 71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7">
                <a:moveTo>
                  <a:pt x="0" y="294703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8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0" name="Freeform: Shape 539">
            <a:extLst>
              <a:ext uri="{FF2B5EF4-FFF2-40B4-BE49-F238E27FC236}">
                <a16:creationId xmlns:a16="http://schemas.microsoft.com/office/drawing/2014/main" id="{6F217A39-3C86-73C1-7C11-0F5B31E8B9FF}"/>
              </a:ext>
            </a:extLst>
          </p:cNvPr>
          <p:cNvSpPr/>
          <p:nvPr/>
        </p:nvSpPr>
        <p:spPr>
          <a:xfrm>
            <a:off x="4612426" y="7322321"/>
            <a:ext cx="416773" cy="416774"/>
          </a:xfrm>
          <a:custGeom>
            <a:avLst/>
            <a:gdLst>
              <a:gd name="connsiteX0" fmla="*/ 0 w 416773"/>
              <a:gd name="connsiteY0" fmla="*/ 416774 h 416774"/>
              <a:gd name="connsiteX1" fmla="*/ 0 w 416773"/>
              <a:gd name="connsiteY1" fmla="*/ 0 h 416774"/>
              <a:gd name="connsiteX2" fmla="*/ 416773 w 416773"/>
              <a:gd name="connsiteY2" fmla="*/ 0 h 416774"/>
              <a:gd name="connsiteX3" fmla="*/ 416773 w 416773"/>
              <a:gd name="connsiteY3" fmla="*/ 416774 h 416774"/>
              <a:gd name="connsiteX4" fmla="*/ 0 w 416773"/>
              <a:gd name="connsiteY4" fmla="*/ 416774 h 416774"/>
              <a:gd name="connsiteX5" fmla="*/ 0 w 416773"/>
              <a:gd name="connsiteY5" fmla="*/ 416774 h 416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4">
                <a:moveTo>
                  <a:pt x="0" y="416774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1" name="Freeform: Shape 540">
            <a:extLst>
              <a:ext uri="{FF2B5EF4-FFF2-40B4-BE49-F238E27FC236}">
                <a16:creationId xmlns:a16="http://schemas.microsoft.com/office/drawing/2014/main" id="{06F4D425-A2A1-5241-9B16-8F7BFBA20480}"/>
              </a:ext>
            </a:extLst>
          </p:cNvPr>
          <p:cNvSpPr/>
          <p:nvPr/>
        </p:nvSpPr>
        <p:spPr>
          <a:xfrm>
            <a:off x="6035380" y="7322321"/>
            <a:ext cx="416773" cy="416774"/>
          </a:xfrm>
          <a:custGeom>
            <a:avLst/>
            <a:gdLst>
              <a:gd name="connsiteX0" fmla="*/ 0 w 416773"/>
              <a:gd name="connsiteY0" fmla="*/ 416774 h 416774"/>
              <a:gd name="connsiteX1" fmla="*/ 0 w 416773"/>
              <a:gd name="connsiteY1" fmla="*/ 0 h 416774"/>
              <a:gd name="connsiteX2" fmla="*/ 416773 w 416773"/>
              <a:gd name="connsiteY2" fmla="*/ 0 h 416774"/>
              <a:gd name="connsiteX3" fmla="*/ 416773 w 416773"/>
              <a:gd name="connsiteY3" fmla="*/ 416774 h 416774"/>
              <a:gd name="connsiteX4" fmla="*/ 0 w 416773"/>
              <a:gd name="connsiteY4" fmla="*/ 416774 h 416774"/>
              <a:gd name="connsiteX5" fmla="*/ 0 w 416773"/>
              <a:gd name="connsiteY5" fmla="*/ 416774 h 416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4">
                <a:moveTo>
                  <a:pt x="0" y="416774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2" name="Freeform: Shape 541">
            <a:extLst>
              <a:ext uri="{FF2B5EF4-FFF2-40B4-BE49-F238E27FC236}">
                <a16:creationId xmlns:a16="http://schemas.microsoft.com/office/drawing/2014/main" id="{092E3FCF-10B0-314F-04B9-8776402467DD}"/>
              </a:ext>
            </a:extLst>
          </p:cNvPr>
          <p:cNvSpPr/>
          <p:nvPr/>
        </p:nvSpPr>
        <p:spPr>
          <a:xfrm>
            <a:off x="2600065" y="7322321"/>
            <a:ext cx="416773" cy="416774"/>
          </a:xfrm>
          <a:custGeom>
            <a:avLst/>
            <a:gdLst>
              <a:gd name="connsiteX0" fmla="*/ 0 w 416773"/>
              <a:gd name="connsiteY0" fmla="*/ 416774 h 416774"/>
              <a:gd name="connsiteX1" fmla="*/ 0 w 416773"/>
              <a:gd name="connsiteY1" fmla="*/ 0 h 416774"/>
              <a:gd name="connsiteX2" fmla="*/ 416774 w 416773"/>
              <a:gd name="connsiteY2" fmla="*/ 0 h 416774"/>
              <a:gd name="connsiteX3" fmla="*/ 416774 w 416773"/>
              <a:gd name="connsiteY3" fmla="*/ 416774 h 416774"/>
              <a:gd name="connsiteX4" fmla="*/ 0 w 416773"/>
              <a:gd name="connsiteY4" fmla="*/ 416774 h 416774"/>
              <a:gd name="connsiteX5" fmla="*/ 0 w 416773"/>
              <a:gd name="connsiteY5" fmla="*/ 416774 h 416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4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3" name="Freeform: Shape 542">
            <a:extLst>
              <a:ext uri="{FF2B5EF4-FFF2-40B4-BE49-F238E27FC236}">
                <a16:creationId xmlns:a16="http://schemas.microsoft.com/office/drawing/2014/main" id="{5D86C75C-435C-46F8-01A8-82C8A65348B9}"/>
              </a:ext>
            </a:extLst>
          </p:cNvPr>
          <p:cNvSpPr/>
          <p:nvPr/>
        </p:nvSpPr>
        <p:spPr>
          <a:xfrm>
            <a:off x="7753037" y="7617024"/>
            <a:ext cx="416773" cy="416774"/>
          </a:xfrm>
          <a:custGeom>
            <a:avLst/>
            <a:gdLst>
              <a:gd name="connsiteX0" fmla="*/ 0 w 416773"/>
              <a:gd name="connsiteY0" fmla="*/ 416774 h 416774"/>
              <a:gd name="connsiteX1" fmla="*/ 0 w 416773"/>
              <a:gd name="connsiteY1" fmla="*/ 0 h 416774"/>
              <a:gd name="connsiteX2" fmla="*/ 416773 w 416773"/>
              <a:gd name="connsiteY2" fmla="*/ 0 h 416774"/>
              <a:gd name="connsiteX3" fmla="*/ 416773 w 416773"/>
              <a:gd name="connsiteY3" fmla="*/ 416774 h 416774"/>
              <a:gd name="connsiteX4" fmla="*/ 0 w 416773"/>
              <a:gd name="connsiteY4" fmla="*/ 416774 h 416774"/>
              <a:gd name="connsiteX5" fmla="*/ 0 w 416773"/>
              <a:gd name="connsiteY5" fmla="*/ 416774 h 416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4">
                <a:moveTo>
                  <a:pt x="0" y="416774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4" name="Freeform: Shape 543">
            <a:extLst>
              <a:ext uri="{FF2B5EF4-FFF2-40B4-BE49-F238E27FC236}">
                <a16:creationId xmlns:a16="http://schemas.microsoft.com/office/drawing/2014/main" id="{D0C3062D-D446-1E28-3A10-D9FEF7DEE8F9}"/>
              </a:ext>
            </a:extLst>
          </p:cNvPr>
          <p:cNvSpPr/>
          <p:nvPr/>
        </p:nvSpPr>
        <p:spPr>
          <a:xfrm>
            <a:off x="1177112" y="7322321"/>
            <a:ext cx="416773" cy="416774"/>
          </a:xfrm>
          <a:custGeom>
            <a:avLst/>
            <a:gdLst>
              <a:gd name="connsiteX0" fmla="*/ 0 w 416773"/>
              <a:gd name="connsiteY0" fmla="*/ 416774 h 416774"/>
              <a:gd name="connsiteX1" fmla="*/ 0 w 416773"/>
              <a:gd name="connsiteY1" fmla="*/ 0 h 416774"/>
              <a:gd name="connsiteX2" fmla="*/ 416774 w 416773"/>
              <a:gd name="connsiteY2" fmla="*/ 0 h 416774"/>
              <a:gd name="connsiteX3" fmla="*/ 416774 w 416773"/>
              <a:gd name="connsiteY3" fmla="*/ 416774 h 416774"/>
              <a:gd name="connsiteX4" fmla="*/ 0 w 416773"/>
              <a:gd name="connsiteY4" fmla="*/ 416774 h 416774"/>
              <a:gd name="connsiteX5" fmla="*/ 0 w 416773"/>
              <a:gd name="connsiteY5" fmla="*/ 416774 h 416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4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5" name="Freeform: Shape 544">
            <a:extLst>
              <a:ext uri="{FF2B5EF4-FFF2-40B4-BE49-F238E27FC236}">
                <a16:creationId xmlns:a16="http://schemas.microsoft.com/office/drawing/2014/main" id="{0CDB4B19-61A3-2AB2-0076-A94EA84AC7A5}"/>
              </a:ext>
            </a:extLst>
          </p:cNvPr>
          <p:cNvSpPr/>
          <p:nvPr/>
        </p:nvSpPr>
        <p:spPr>
          <a:xfrm>
            <a:off x="9470694" y="7322321"/>
            <a:ext cx="416773" cy="416774"/>
          </a:xfrm>
          <a:custGeom>
            <a:avLst/>
            <a:gdLst>
              <a:gd name="connsiteX0" fmla="*/ 0 w 416773"/>
              <a:gd name="connsiteY0" fmla="*/ 416774 h 416774"/>
              <a:gd name="connsiteX1" fmla="*/ 0 w 416773"/>
              <a:gd name="connsiteY1" fmla="*/ 0 h 416774"/>
              <a:gd name="connsiteX2" fmla="*/ 416773 w 416773"/>
              <a:gd name="connsiteY2" fmla="*/ 0 h 416774"/>
              <a:gd name="connsiteX3" fmla="*/ 416773 w 416773"/>
              <a:gd name="connsiteY3" fmla="*/ 416774 h 416774"/>
              <a:gd name="connsiteX4" fmla="*/ 0 w 416773"/>
              <a:gd name="connsiteY4" fmla="*/ 416774 h 416774"/>
              <a:gd name="connsiteX5" fmla="*/ 0 w 416773"/>
              <a:gd name="connsiteY5" fmla="*/ 416774 h 416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4">
                <a:moveTo>
                  <a:pt x="0" y="416774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6" name="Freeform: Shape 545">
            <a:extLst>
              <a:ext uri="{FF2B5EF4-FFF2-40B4-BE49-F238E27FC236}">
                <a16:creationId xmlns:a16="http://schemas.microsoft.com/office/drawing/2014/main" id="{BF099F61-7F63-6B95-3DF4-9367233EABC6}"/>
              </a:ext>
            </a:extLst>
          </p:cNvPr>
          <p:cNvSpPr/>
          <p:nvPr/>
        </p:nvSpPr>
        <p:spPr>
          <a:xfrm>
            <a:off x="-540545" y="7617024"/>
            <a:ext cx="416773" cy="416774"/>
          </a:xfrm>
          <a:custGeom>
            <a:avLst/>
            <a:gdLst>
              <a:gd name="connsiteX0" fmla="*/ 0 w 416773"/>
              <a:gd name="connsiteY0" fmla="*/ 416774 h 416774"/>
              <a:gd name="connsiteX1" fmla="*/ 0 w 416773"/>
              <a:gd name="connsiteY1" fmla="*/ 0 h 416774"/>
              <a:gd name="connsiteX2" fmla="*/ 416774 w 416773"/>
              <a:gd name="connsiteY2" fmla="*/ 0 h 416774"/>
              <a:gd name="connsiteX3" fmla="*/ 416774 w 416773"/>
              <a:gd name="connsiteY3" fmla="*/ 416774 h 416774"/>
              <a:gd name="connsiteX4" fmla="*/ 0 w 416773"/>
              <a:gd name="connsiteY4" fmla="*/ 416774 h 416774"/>
              <a:gd name="connsiteX5" fmla="*/ 0 w 416773"/>
              <a:gd name="connsiteY5" fmla="*/ 416774 h 416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4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7" name="Freeform: Shape 546">
            <a:extLst>
              <a:ext uri="{FF2B5EF4-FFF2-40B4-BE49-F238E27FC236}">
                <a16:creationId xmlns:a16="http://schemas.microsoft.com/office/drawing/2014/main" id="{52405D0F-27A8-8BFB-D435-719997F9A312}"/>
              </a:ext>
            </a:extLst>
          </p:cNvPr>
          <p:cNvSpPr/>
          <p:nvPr/>
        </p:nvSpPr>
        <p:spPr>
          <a:xfrm>
            <a:off x="587705" y="7322321"/>
            <a:ext cx="294703" cy="711477"/>
          </a:xfrm>
          <a:custGeom>
            <a:avLst/>
            <a:gdLst>
              <a:gd name="connsiteX0" fmla="*/ 0 w 294703"/>
              <a:gd name="connsiteY0" fmla="*/ 416774 h 711477"/>
              <a:gd name="connsiteX1" fmla="*/ 0 w 294703"/>
              <a:gd name="connsiteY1" fmla="*/ 0 h 711477"/>
              <a:gd name="connsiteX2" fmla="*/ 294703 w 294703"/>
              <a:gd name="connsiteY2" fmla="*/ 294703 h 711477"/>
              <a:gd name="connsiteX3" fmla="*/ 294703 w 294703"/>
              <a:gd name="connsiteY3" fmla="*/ 711478 h 711477"/>
              <a:gd name="connsiteX4" fmla="*/ 0 w 294703"/>
              <a:gd name="connsiteY4" fmla="*/ 416774 h 711477"/>
              <a:gd name="connsiteX5" fmla="*/ 0 w 294703"/>
              <a:gd name="connsiteY5" fmla="*/ 416774 h 71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7">
                <a:moveTo>
                  <a:pt x="0" y="416774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8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8" name="Freeform: Shape 547">
            <a:extLst>
              <a:ext uri="{FF2B5EF4-FFF2-40B4-BE49-F238E27FC236}">
                <a16:creationId xmlns:a16="http://schemas.microsoft.com/office/drawing/2014/main" id="{E18F3B1D-C945-176C-6BAD-A6FBAF916A73}"/>
              </a:ext>
            </a:extLst>
          </p:cNvPr>
          <p:cNvSpPr/>
          <p:nvPr/>
        </p:nvSpPr>
        <p:spPr>
          <a:xfrm>
            <a:off x="3016839" y="7322321"/>
            <a:ext cx="294703" cy="711477"/>
          </a:xfrm>
          <a:custGeom>
            <a:avLst/>
            <a:gdLst>
              <a:gd name="connsiteX0" fmla="*/ 0 w 294703"/>
              <a:gd name="connsiteY0" fmla="*/ 416774 h 711477"/>
              <a:gd name="connsiteX1" fmla="*/ 0 w 294703"/>
              <a:gd name="connsiteY1" fmla="*/ 0 h 711477"/>
              <a:gd name="connsiteX2" fmla="*/ 294704 w 294703"/>
              <a:gd name="connsiteY2" fmla="*/ 294703 h 711477"/>
              <a:gd name="connsiteX3" fmla="*/ 294704 w 294703"/>
              <a:gd name="connsiteY3" fmla="*/ 711478 h 711477"/>
              <a:gd name="connsiteX4" fmla="*/ 0 w 294703"/>
              <a:gd name="connsiteY4" fmla="*/ 416774 h 711477"/>
              <a:gd name="connsiteX5" fmla="*/ 0 w 294703"/>
              <a:gd name="connsiteY5" fmla="*/ 416774 h 71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7">
                <a:moveTo>
                  <a:pt x="0" y="416774"/>
                </a:moveTo>
                <a:lnTo>
                  <a:pt x="0" y="0"/>
                </a:lnTo>
                <a:lnTo>
                  <a:pt x="294704" y="294703"/>
                </a:lnTo>
                <a:lnTo>
                  <a:pt x="294704" y="711478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49" name="Freeform: Shape 548">
            <a:extLst>
              <a:ext uri="{FF2B5EF4-FFF2-40B4-BE49-F238E27FC236}">
                <a16:creationId xmlns:a16="http://schemas.microsoft.com/office/drawing/2014/main" id="{49D85F11-4B5A-4538-6554-0CE947DEBD0B}"/>
              </a:ext>
            </a:extLst>
          </p:cNvPr>
          <p:cNvSpPr/>
          <p:nvPr/>
        </p:nvSpPr>
        <p:spPr>
          <a:xfrm>
            <a:off x="5445973" y="7322321"/>
            <a:ext cx="294703" cy="711477"/>
          </a:xfrm>
          <a:custGeom>
            <a:avLst/>
            <a:gdLst>
              <a:gd name="connsiteX0" fmla="*/ 0 w 294703"/>
              <a:gd name="connsiteY0" fmla="*/ 416774 h 711477"/>
              <a:gd name="connsiteX1" fmla="*/ 0 w 294703"/>
              <a:gd name="connsiteY1" fmla="*/ 0 h 711477"/>
              <a:gd name="connsiteX2" fmla="*/ 294704 w 294703"/>
              <a:gd name="connsiteY2" fmla="*/ 294703 h 711477"/>
              <a:gd name="connsiteX3" fmla="*/ 294704 w 294703"/>
              <a:gd name="connsiteY3" fmla="*/ 711478 h 711477"/>
              <a:gd name="connsiteX4" fmla="*/ 0 w 294703"/>
              <a:gd name="connsiteY4" fmla="*/ 416774 h 711477"/>
              <a:gd name="connsiteX5" fmla="*/ 0 w 294703"/>
              <a:gd name="connsiteY5" fmla="*/ 416774 h 71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7">
                <a:moveTo>
                  <a:pt x="0" y="416774"/>
                </a:moveTo>
                <a:lnTo>
                  <a:pt x="0" y="0"/>
                </a:lnTo>
                <a:lnTo>
                  <a:pt x="294704" y="294703"/>
                </a:lnTo>
                <a:lnTo>
                  <a:pt x="294704" y="711478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0" name="Freeform: Shape 549">
            <a:extLst>
              <a:ext uri="{FF2B5EF4-FFF2-40B4-BE49-F238E27FC236}">
                <a16:creationId xmlns:a16="http://schemas.microsoft.com/office/drawing/2014/main" id="{FC592376-BE4A-2059-B973-609FC17BC415}"/>
              </a:ext>
            </a:extLst>
          </p:cNvPr>
          <p:cNvSpPr/>
          <p:nvPr/>
        </p:nvSpPr>
        <p:spPr>
          <a:xfrm>
            <a:off x="7458334" y="7322321"/>
            <a:ext cx="294703" cy="711477"/>
          </a:xfrm>
          <a:custGeom>
            <a:avLst/>
            <a:gdLst>
              <a:gd name="connsiteX0" fmla="*/ 0 w 294703"/>
              <a:gd name="connsiteY0" fmla="*/ 416774 h 711477"/>
              <a:gd name="connsiteX1" fmla="*/ 0 w 294703"/>
              <a:gd name="connsiteY1" fmla="*/ 0 h 711477"/>
              <a:gd name="connsiteX2" fmla="*/ 294703 w 294703"/>
              <a:gd name="connsiteY2" fmla="*/ 294703 h 711477"/>
              <a:gd name="connsiteX3" fmla="*/ 294703 w 294703"/>
              <a:gd name="connsiteY3" fmla="*/ 711478 h 711477"/>
              <a:gd name="connsiteX4" fmla="*/ 0 w 294703"/>
              <a:gd name="connsiteY4" fmla="*/ 416774 h 711477"/>
              <a:gd name="connsiteX5" fmla="*/ 0 w 294703"/>
              <a:gd name="connsiteY5" fmla="*/ 416774 h 71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7">
                <a:moveTo>
                  <a:pt x="0" y="416774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8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1" name="Freeform: Shape 550">
            <a:extLst>
              <a:ext uri="{FF2B5EF4-FFF2-40B4-BE49-F238E27FC236}">
                <a16:creationId xmlns:a16="http://schemas.microsoft.com/office/drawing/2014/main" id="{FA278DB5-6347-D59C-0B1F-B611377294FD}"/>
              </a:ext>
            </a:extLst>
          </p:cNvPr>
          <p:cNvSpPr/>
          <p:nvPr/>
        </p:nvSpPr>
        <p:spPr>
          <a:xfrm>
            <a:off x="9887468" y="7322321"/>
            <a:ext cx="294703" cy="711477"/>
          </a:xfrm>
          <a:custGeom>
            <a:avLst/>
            <a:gdLst>
              <a:gd name="connsiteX0" fmla="*/ 0 w 294703"/>
              <a:gd name="connsiteY0" fmla="*/ 416774 h 711477"/>
              <a:gd name="connsiteX1" fmla="*/ 0 w 294703"/>
              <a:gd name="connsiteY1" fmla="*/ 0 h 711477"/>
              <a:gd name="connsiteX2" fmla="*/ 294703 w 294703"/>
              <a:gd name="connsiteY2" fmla="*/ 294703 h 711477"/>
              <a:gd name="connsiteX3" fmla="*/ 294703 w 294703"/>
              <a:gd name="connsiteY3" fmla="*/ 711478 h 711477"/>
              <a:gd name="connsiteX4" fmla="*/ 0 w 294703"/>
              <a:gd name="connsiteY4" fmla="*/ 416774 h 711477"/>
              <a:gd name="connsiteX5" fmla="*/ 0 w 294703"/>
              <a:gd name="connsiteY5" fmla="*/ 416774 h 71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7">
                <a:moveTo>
                  <a:pt x="0" y="416774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8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2" name="Freeform: Shape 551">
            <a:extLst>
              <a:ext uri="{FF2B5EF4-FFF2-40B4-BE49-F238E27FC236}">
                <a16:creationId xmlns:a16="http://schemas.microsoft.com/office/drawing/2014/main" id="{0A8DF574-CD56-9845-6ECB-AF73019A2CA5}"/>
              </a:ext>
            </a:extLst>
          </p:cNvPr>
          <p:cNvSpPr/>
          <p:nvPr/>
        </p:nvSpPr>
        <p:spPr>
          <a:xfrm>
            <a:off x="9175991" y="7322321"/>
            <a:ext cx="294703" cy="711477"/>
          </a:xfrm>
          <a:custGeom>
            <a:avLst/>
            <a:gdLst>
              <a:gd name="connsiteX0" fmla="*/ 0 w 294703"/>
              <a:gd name="connsiteY0" fmla="*/ 294703 h 711477"/>
              <a:gd name="connsiteX1" fmla="*/ 294703 w 294703"/>
              <a:gd name="connsiteY1" fmla="*/ 0 h 711477"/>
              <a:gd name="connsiteX2" fmla="*/ 294703 w 294703"/>
              <a:gd name="connsiteY2" fmla="*/ 416774 h 711477"/>
              <a:gd name="connsiteX3" fmla="*/ 0 w 294703"/>
              <a:gd name="connsiteY3" fmla="*/ 711478 h 711477"/>
              <a:gd name="connsiteX4" fmla="*/ 0 w 294703"/>
              <a:gd name="connsiteY4" fmla="*/ 294703 h 711477"/>
              <a:gd name="connsiteX5" fmla="*/ 0 w 294703"/>
              <a:gd name="connsiteY5" fmla="*/ 294703 h 71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7">
                <a:moveTo>
                  <a:pt x="0" y="294703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8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3" name="Freeform: Shape 552">
            <a:extLst>
              <a:ext uri="{FF2B5EF4-FFF2-40B4-BE49-F238E27FC236}">
                <a16:creationId xmlns:a16="http://schemas.microsoft.com/office/drawing/2014/main" id="{42C66460-4B9B-6EB7-B9B2-3C445E33BC26}"/>
              </a:ext>
            </a:extLst>
          </p:cNvPr>
          <p:cNvSpPr/>
          <p:nvPr/>
        </p:nvSpPr>
        <p:spPr>
          <a:xfrm>
            <a:off x="6746857" y="7322321"/>
            <a:ext cx="294703" cy="711477"/>
          </a:xfrm>
          <a:custGeom>
            <a:avLst/>
            <a:gdLst>
              <a:gd name="connsiteX0" fmla="*/ 0 w 294703"/>
              <a:gd name="connsiteY0" fmla="*/ 294703 h 711477"/>
              <a:gd name="connsiteX1" fmla="*/ 294703 w 294703"/>
              <a:gd name="connsiteY1" fmla="*/ 0 h 711477"/>
              <a:gd name="connsiteX2" fmla="*/ 294703 w 294703"/>
              <a:gd name="connsiteY2" fmla="*/ 416774 h 711477"/>
              <a:gd name="connsiteX3" fmla="*/ 0 w 294703"/>
              <a:gd name="connsiteY3" fmla="*/ 711478 h 711477"/>
              <a:gd name="connsiteX4" fmla="*/ 0 w 294703"/>
              <a:gd name="connsiteY4" fmla="*/ 294703 h 711477"/>
              <a:gd name="connsiteX5" fmla="*/ 0 w 294703"/>
              <a:gd name="connsiteY5" fmla="*/ 294703 h 71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7">
                <a:moveTo>
                  <a:pt x="0" y="294703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8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4" name="Freeform: Shape 553">
            <a:extLst>
              <a:ext uri="{FF2B5EF4-FFF2-40B4-BE49-F238E27FC236}">
                <a16:creationId xmlns:a16="http://schemas.microsoft.com/office/drawing/2014/main" id="{5B11C502-4D7D-1479-68C9-F57CC303D5E9}"/>
              </a:ext>
            </a:extLst>
          </p:cNvPr>
          <p:cNvSpPr/>
          <p:nvPr/>
        </p:nvSpPr>
        <p:spPr>
          <a:xfrm>
            <a:off x="4317722" y="7322321"/>
            <a:ext cx="294703" cy="711477"/>
          </a:xfrm>
          <a:custGeom>
            <a:avLst/>
            <a:gdLst>
              <a:gd name="connsiteX0" fmla="*/ 0 w 294703"/>
              <a:gd name="connsiteY0" fmla="*/ 294703 h 711477"/>
              <a:gd name="connsiteX1" fmla="*/ 294704 w 294703"/>
              <a:gd name="connsiteY1" fmla="*/ 0 h 711477"/>
              <a:gd name="connsiteX2" fmla="*/ 294704 w 294703"/>
              <a:gd name="connsiteY2" fmla="*/ 416774 h 711477"/>
              <a:gd name="connsiteX3" fmla="*/ 0 w 294703"/>
              <a:gd name="connsiteY3" fmla="*/ 711478 h 711477"/>
              <a:gd name="connsiteX4" fmla="*/ 0 w 294703"/>
              <a:gd name="connsiteY4" fmla="*/ 294703 h 711477"/>
              <a:gd name="connsiteX5" fmla="*/ 0 w 294703"/>
              <a:gd name="connsiteY5" fmla="*/ 294703 h 71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7">
                <a:moveTo>
                  <a:pt x="0" y="294703"/>
                </a:moveTo>
                <a:lnTo>
                  <a:pt x="294704" y="0"/>
                </a:lnTo>
                <a:lnTo>
                  <a:pt x="294704" y="416774"/>
                </a:lnTo>
                <a:lnTo>
                  <a:pt x="0" y="711478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5" name="Freeform: Shape 554">
            <a:extLst>
              <a:ext uri="{FF2B5EF4-FFF2-40B4-BE49-F238E27FC236}">
                <a16:creationId xmlns:a16="http://schemas.microsoft.com/office/drawing/2014/main" id="{9963E2F6-19B5-C9AD-36D9-2267588CC875}"/>
              </a:ext>
            </a:extLst>
          </p:cNvPr>
          <p:cNvSpPr/>
          <p:nvPr/>
        </p:nvSpPr>
        <p:spPr>
          <a:xfrm>
            <a:off x="2305362" y="7322321"/>
            <a:ext cx="294703" cy="711477"/>
          </a:xfrm>
          <a:custGeom>
            <a:avLst/>
            <a:gdLst>
              <a:gd name="connsiteX0" fmla="*/ 0 w 294703"/>
              <a:gd name="connsiteY0" fmla="*/ 294703 h 711477"/>
              <a:gd name="connsiteX1" fmla="*/ 294703 w 294703"/>
              <a:gd name="connsiteY1" fmla="*/ 0 h 711477"/>
              <a:gd name="connsiteX2" fmla="*/ 294703 w 294703"/>
              <a:gd name="connsiteY2" fmla="*/ 416774 h 711477"/>
              <a:gd name="connsiteX3" fmla="*/ 0 w 294703"/>
              <a:gd name="connsiteY3" fmla="*/ 711478 h 711477"/>
              <a:gd name="connsiteX4" fmla="*/ 0 w 294703"/>
              <a:gd name="connsiteY4" fmla="*/ 294703 h 711477"/>
              <a:gd name="connsiteX5" fmla="*/ 0 w 294703"/>
              <a:gd name="connsiteY5" fmla="*/ 294703 h 71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7">
                <a:moveTo>
                  <a:pt x="0" y="294703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8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6" name="Freeform: Shape 555">
            <a:extLst>
              <a:ext uri="{FF2B5EF4-FFF2-40B4-BE49-F238E27FC236}">
                <a16:creationId xmlns:a16="http://schemas.microsoft.com/office/drawing/2014/main" id="{A69EA338-8F64-2BD9-6D0B-1D937477D935}"/>
              </a:ext>
            </a:extLst>
          </p:cNvPr>
          <p:cNvSpPr/>
          <p:nvPr/>
        </p:nvSpPr>
        <p:spPr>
          <a:xfrm>
            <a:off x="-123771" y="7322321"/>
            <a:ext cx="294703" cy="711477"/>
          </a:xfrm>
          <a:custGeom>
            <a:avLst/>
            <a:gdLst>
              <a:gd name="connsiteX0" fmla="*/ 0 w 294703"/>
              <a:gd name="connsiteY0" fmla="*/ 294703 h 711477"/>
              <a:gd name="connsiteX1" fmla="*/ 294703 w 294703"/>
              <a:gd name="connsiteY1" fmla="*/ 0 h 711477"/>
              <a:gd name="connsiteX2" fmla="*/ 294703 w 294703"/>
              <a:gd name="connsiteY2" fmla="*/ 416774 h 711477"/>
              <a:gd name="connsiteX3" fmla="*/ 0 w 294703"/>
              <a:gd name="connsiteY3" fmla="*/ 711478 h 711477"/>
              <a:gd name="connsiteX4" fmla="*/ 0 w 294703"/>
              <a:gd name="connsiteY4" fmla="*/ 294703 h 711477"/>
              <a:gd name="connsiteX5" fmla="*/ 0 w 294703"/>
              <a:gd name="connsiteY5" fmla="*/ 294703 h 7114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7">
                <a:moveTo>
                  <a:pt x="0" y="294703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8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7" name="Freeform: Shape 556">
            <a:extLst>
              <a:ext uri="{FF2B5EF4-FFF2-40B4-BE49-F238E27FC236}">
                <a16:creationId xmlns:a16="http://schemas.microsoft.com/office/drawing/2014/main" id="{CDD97195-8D9D-3869-FB55-C811FFBEC5B4}"/>
              </a:ext>
            </a:extLst>
          </p:cNvPr>
          <p:cNvSpPr/>
          <p:nvPr/>
        </p:nvSpPr>
        <p:spPr>
          <a:xfrm>
            <a:off x="2305362" y="-971261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4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8" name="Freeform: Shape 557">
            <a:extLst>
              <a:ext uri="{FF2B5EF4-FFF2-40B4-BE49-F238E27FC236}">
                <a16:creationId xmlns:a16="http://schemas.microsoft.com/office/drawing/2014/main" id="{5639436A-1975-E166-EC03-91E144F2B06A}"/>
              </a:ext>
            </a:extLst>
          </p:cNvPr>
          <p:cNvSpPr/>
          <p:nvPr/>
        </p:nvSpPr>
        <p:spPr>
          <a:xfrm>
            <a:off x="4317722" y="-971261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4 w 294703"/>
              <a:gd name="connsiteY1" fmla="*/ 0 h 711476"/>
              <a:gd name="connsiteX2" fmla="*/ 294704 w 294703"/>
              <a:gd name="connsiteY2" fmla="*/ 416774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4" y="0"/>
                </a:lnTo>
                <a:lnTo>
                  <a:pt x="294704" y="416774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59" name="Freeform: Shape 558">
            <a:extLst>
              <a:ext uri="{FF2B5EF4-FFF2-40B4-BE49-F238E27FC236}">
                <a16:creationId xmlns:a16="http://schemas.microsoft.com/office/drawing/2014/main" id="{76F4576E-147E-63CC-5377-6273520B83EB}"/>
              </a:ext>
            </a:extLst>
          </p:cNvPr>
          <p:cNvSpPr/>
          <p:nvPr/>
        </p:nvSpPr>
        <p:spPr>
          <a:xfrm>
            <a:off x="6746857" y="-971261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4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0" name="Freeform: Shape 559">
            <a:extLst>
              <a:ext uri="{FF2B5EF4-FFF2-40B4-BE49-F238E27FC236}">
                <a16:creationId xmlns:a16="http://schemas.microsoft.com/office/drawing/2014/main" id="{B9042AFD-AE81-72DA-AEBE-BA6F9DF14652}"/>
              </a:ext>
            </a:extLst>
          </p:cNvPr>
          <p:cNvSpPr/>
          <p:nvPr/>
        </p:nvSpPr>
        <p:spPr>
          <a:xfrm>
            <a:off x="9175991" y="-971261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4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1" name="Freeform: Shape 560">
            <a:extLst>
              <a:ext uri="{FF2B5EF4-FFF2-40B4-BE49-F238E27FC236}">
                <a16:creationId xmlns:a16="http://schemas.microsoft.com/office/drawing/2014/main" id="{B9CEEC62-C8B9-A9C1-799C-3A46777C6F4A}"/>
              </a:ext>
            </a:extLst>
          </p:cNvPr>
          <p:cNvSpPr/>
          <p:nvPr/>
        </p:nvSpPr>
        <p:spPr>
          <a:xfrm>
            <a:off x="4612426" y="-971261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2" name="Freeform: Shape 561">
            <a:extLst>
              <a:ext uri="{FF2B5EF4-FFF2-40B4-BE49-F238E27FC236}">
                <a16:creationId xmlns:a16="http://schemas.microsoft.com/office/drawing/2014/main" id="{55B3C5AB-381C-D764-4CC6-64A3976AC049}"/>
              </a:ext>
            </a:extLst>
          </p:cNvPr>
          <p:cNvSpPr/>
          <p:nvPr/>
        </p:nvSpPr>
        <p:spPr>
          <a:xfrm>
            <a:off x="6035380" y="-971261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3" name="Freeform: Shape 562">
            <a:extLst>
              <a:ext uri="{FF2B5EF4-FFF2-40B4-BE49-F238E27FC236}">
                <a16:creationId xmlns:a16="http://schemas.microsoft.com/office/drawing/2014/main" id="{A47C390E-C452-F16A-605A-F58BCE3AE66D}"/>
              </a:ext>
            </a:extLst>
          </p:cNvPr>
          <p:cNvSpPr/>
          <p:nvPr/>
        </p:nvSpPr>
        <p:spPr>
          <a:xfrm>
            <a:off x="2600065" y="-971261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4" name="Freeform: Shape 563">
            <a:extLst>
              <a:ext uri="{FF2B5EF4-FFF2-40B4-BE49-F238E27FC236}">
                <a16:creationId xmlns:a16="http://schemas.microsoft.com/office/drawing/2014/main" id="{EC75C67A-66DC-BC6F-00BB-846BA577EC47}"/>
              </a:ext>
            </a:extLst>
          </p:cNvPr>
          <p:cNvSpPr/>
          <p:nvPr/>
        </p:nvSpPr>
        <p:spPr>
          <a:xfrm>
            <a:off x="7753037" y="-676557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5" name="Freeform: Shape 564">
            <a:extLst>
              <a:ext uri="{FF2B5EF4-FFF2-40B4-BE49-F238E27FC236}">
                <a16:creationId xmlns:a16="http://schemas.microsoft.com/office/drawing/2014/main" id="{FBEEE093-0694-6E5A-7A31-29217EC8ECF8}"/>
              </a:ext>
            </a:extLst>
          </p:cNvPr>
          <p:cNvSpPr/>
          <p:nvPr/>
        </p:nvSpPr>
        <p:spPr>
          <a:xfrm>
            <a:off x="1177112" y="-971261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6" name="Freeform: Shape 565">
            <a:extLst>
              <a:ext uri="{FF2B5EF4-FFF2-40B4-BE49-F238E27FC236}">
                <a16:creationId xmlns:a16="http://schemas.microsoft.com/office/drawing/2014/main" id="{D124E9CA-134C-6887-7693-D8374CA75F4E}"/>
              </a:ext>
            </a:extLst>
          </p:cNvPr>
          <p:cNvSpPr/>
          <p:nvPr/>
        </p:nvSpPr>
        <p:spPr>
          <a:xfrm>
            <a:off x="9470694" y="-971261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7" name="Freeform: Shape 566">
            <a:extLst>
              <a:ext uri="{FF2B5EF4-FFF2-40B4-BE49-F238E27FC236}">
                <a16:creationId xmlns:a16="http://schemas.microsoft.com/office/drawing/2014/main" id="{D9A03884-C048-4F06-A20B-A0F27563FFC3}"/>
              </a:ext>
            </a:extLst>
          </p:cNvPr>
          <p:cNvSpPr/>
          <p:nvPr/>
        </p:nvSpPr>
        <p:spPr>
          <a:xfrm>
            <a:off x="8881288" y="-971261"/>
            <a:ext cx="294703" cy="711476"/>
          </a:xfrm>
          <a:custGeom>
            <a:avLst/>
            <a:gdLst>
              <a:gd name="connsiteX0" fmla="*/ 0 w 294703"/>
              <a:gd name="connsiteY0" fmla="*/ 416774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4 h 711476"/>
              <a:gd name="connsiteX5" fmla="*/ 0 w 294703"/>
              <a:gd name="connsiteY5" fmla="*/ 41677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4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8" name="Freeform: Shape 567">
            <a:extLst>
              <a:ext uri="{FF2B5EF4-FFF2-40B4-BE49-F238E27FC236}">
                <a16:creationId xmlns:a16="http://schemas.microsoft.com/office/drawing/2014/main" id="{A2B6345C-C4CD-6F50-A5C7-44BA894F9E7D}"/>
              </a:ext>
            </a:extLst>
          </p:cNvPr>
          <p:cNvSpPr/>
          <p:nvPr/>
        </p:nvSpPr>
        <p:spPr>
          <a:xfrm>
            <a:off x="6452153" y="-971261"/>
            <a:ext cx="294703" cy="711476"/>
          </a:xfrm>
          <a:custGeom>
            <a:avLst/>
            <a:gdLst>
              <a:gd name="connsiteX0" fmla="*/ 0 w 294703"/>
              <a:gd name="connsiteY0" fmla="*/ 416774 h 711476"/>
              <a:gd name="connsiteX1" fmla="*/ 0 w 294703"/>
              <a:gd name="connsiteY1" fmla="*/ 0 h 711476"/>
              <a:gd name="connsiteX2" fmla="*/ 294704 w 294703"/>
              <a:gd name="connsiteY2" fmla="*/ 294703 h 711476"/>
              <a:gd name="connsiteX3" fmla="*/ 294704 w 294703"/>
              <a:gd name="connsiteY3" fmla="*/ 711477 h 711476"/>
              <a:gd name="connsiteX4" fmla="*/ 0 w 294703"/>
              <a:gd name="connsiteY4" fmla="*/ 416774 h 711476"/>
              <a:gd name="connsiteX5" fmla="*/ 0 w 294703"/>
              <a:gd name="connsiteY5" fmla="*/ 41677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4"/>
                </a:moveTo>
                <a:lnTo>
                  <a:pt x="0" y="0"/>
                </a:lnTo>
                <a:lnTo>
                  <a:pt x="294704" y="294703"/>
                </a:lnTo>
                <a:lnTo>
                  <a:pt x="294704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69" name="Freeform: Shape 568">
            <a:extLst>
              <a:ext uri="{FF2B5EF4-FFF2-40B4-BE49-F238E27FC236}">
                <a16:creationId xmlns:a16="http://schemas.microsoft.com/office/drawing/2014/main" id="{2AAAD960-C512-A4A3-2DDF-C54C7A4C1D13}"/>
              </a:ext>
            </a:extLst>
          </p:cNvPr>
          <p:cNvSpPr/>
          <p:nvPr/>
        </p:nvSpPr>
        <p:spPr>
          <a:xfrm>
            <a:off x="4023019" y="-971261"/>
            <a:ext cx="294703" cy="711476"/>
          </a:xfrm>
          <a:custGeom>
            <a:avLst/>
            <a:gdLst>
              <a:gd name="connsiteX0" fmla="*/ 0 w 294703"/>
              <a:gd name="connsiteY0" fmla="*/ 416774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4 h 711476"/>
              <a:gd name="connsiteX5" fmla="*/ 0 w 294703"/>
              <a:gd name="connsiteY5" fmla="*/ 41677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4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0" name="Freeform: Shape 569">
            <a:extLst>
              <a:ext uri="{FF2B5EF4-FFF2-40B4-BE49-F238E27FC236}">
                <a16:creationId xmlns:a16="http://schemas.microsoft.com/office/drawing/2014/main" id="{3AE150F7-7E72-4C78-4D88-A33D58BE9F88}"/>
              </a:ext>
            </a:extLst>
          </p:cNvPr>
          <p:cNvSpPr/>
          <p:nvPr/>
        </p:nvSpPr>
        <p:spPr>
          <a:xfrm>
            <a:off x="1593885" y="-971261"/>
            <a:ext cx="294703" cy="711476"/>
          </a:xfrm>
          <a:custGeom>
            <a:avLst/>
            <a:gdLst>
              <a:gd name="connsiteX0" fmla="*/ 0 w 294703"/>
              <a:gd name="connsiteY0" fmla="*/ 416774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4 h 711476"/>
              <a:gd name="connsiteX5" fmla="*/ 0 w 294703"/>
              <a:gd name="connsiteY5" fmla="*/ 41677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4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1" name="Freeform: Shape 570">
            <a:extLst>
              <a:ext uri="{FF2B5EF4-FFF2-40B4-BE49-F238E27FC236}">
                <a16:creationId xmlns:a16="http://schemas.microsoft.com/office/drawing/2014/main" id="{629B1E5D-946E-9302-2BF4-2DD56007086D}"/>
              </a:ext>
            </a:extLst>
          </p:cNvPr>
          <p:cNvSpPr/>
          <p:nvPr/>
        </p:nvSpPr>
        <p:spPr>
          <a:xfrm>
            <a:off x="882408" y="-971261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4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2" name="Freeform: Shape 571">
            <a:extLst>
              <a:ext uri="{FF2B5EF4-FFF2-40B4-BE49-F238E27FC236}">
                <a16:creationId xmlns:a16="http://schemas.microsoft.com/office/drawing/2014/main" id="{3F962BB8-B06C-581F-151D-B0B2D262E3A0}"/>
              </a:ext>
            </a:extLst>
          </p:cNvPr>
          <p:cNvSpPr/>
          <p:nvPr/>
        </p:nvSpPr>
        <p:spPr>
          <a:xfrm>
            <a:off x="3311542" y="-971261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4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3" name="Freeform: Shape 572">
            <a:extLst>
              <a:ext uri="{FF2B5EF4-FFF2-40B4-BE49-F238E27FC236}">
                <a16:creationId xmlns:a16="http://schemas.microsoft.com/office/drawing/2014/main" id="{22A3DCB7-0B30-DFD3-FC49-D339EB3FF020}"/>
              </a:ext>
            </a:extLst>
          </p:cNvPr>
          <p:cNvSpPr/>
          <p:nvPr/>
        </p:nvSpPr>
        <p:spPr>
          <a:xfrm>
            <a:off x="5740677" y="-971261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4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4" name="Freeform: Shape 573">
            <a:extLst>
              <a:ext uri="{FF2B5EF4-FFF2-40B4-BE49-F238E27FC236}">
                <a16:creationId xmlns:a16="http://schemas.microsoft.com/office/drawing/2014/main" id="{49B28496-02A1-2385-AA8D-24C8F4BAEF2D}"/>
              </a:ext>
            </a:extLst>
          </p:cNvPr>
          <p:cNvSpPr/>
          <p:nvPr/>
        </p:nvSpPr>
        <p:spPr>
          <a:xfrm>
            <a:off x="8169810" y="-971261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4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5" name="Freeform: Shape 574">
            <a:extLst>
              <a:ext uri="{FF2B5EF4-FFF2-40B4-BE49-F238E27FC236}">
                <a16:creationId xmlns:a16="http://schemas.microsoft.com/office/drawing/2014/main" id="{2DFFD7BC-18DA-CB44-E239-F2EE7849BE69}"/>
              </a:ext>
            </a:extLst>
          </p:cNvPr>
          <p:cNvSpPr/>
          <p:nvPr/>
        </p:nvSpPr>
        <p:spPr>
          <a:xfrm>
            <a:off x="7458334" y="9039978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3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3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6" name="Freeform: Shape 575">
            <a:extLst>
              <a:ext uri="{FF2B5EF4-FFF2-40B4-BE49-F238E27FC236}">
                <a16:creationId xmlns:a16="http://schemas.microsoft.com/office/drawing/2014/main" id="{8D52CC85-E9A0-123A-EDEC-14A4BE0587E1}"/>
              </a:ext>
            </a:extLst>
          </p:cNvPr>
          <p:cNvSpPr/>
          <p:nvPr/>
        </p:nvSpPr>
        <p:spPr>
          <a:xfrm>
            <a:off x="5029200" y="9039978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3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3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7" name="Freeform: Shape 576">
            <a:extLst>
              <a:ext uri="{FF2B5EF4-FFF2-40B4-BE49-F238E27FC236}">
                <a16:creationId xmlns:a16="http://schemas.microsoft.com/office/drawing/2014/main" id="{0E1A9733-BA13-9014-CA92-437DDB5CBC16}"/>
              </a:ext>
            </a:extLst>
          </p:cNvPr>
          <p:cNvSpPr/>
          <p:nvPr/>
        </p:nvSpPr>
        <p:spPr>
          <a:xfrm>
            <a:off x="2600065" y="9039978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3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3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8" name="Freeform: Shape 577">
            <a:extLst>
              <a:ext uri="{FF2B5EF4-FFF2-40B4-BE49-F238E27FC236}">
                <a16:creationId xmlns:a16="http://schemas.microsoft.com/office/drawing/2014/main" id="{80924475-FC11-4B73-2B46-5F39F82D4A29}"/>
              </a:ext>
            </a:extLst>
          </p:cNvPr>
          <p:cNvSpPr/>
          <p:nvPr/>
        </p:nvSpPr>
        <p:spPr>
          <a:xfrm>
            <a:off x="4317722" y="9039978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79" name="Freeform: Shape 578">
            <a:extLst>
              <a:ext uri="{FF2B5EF4-FFF2-40B4-BE49-F238E27FC236}">
                <a16:creationId xmlns:a16="http://schemas.microsoft.com/office/drawing/2014/main" id="{6124CBAE-5795-FA98-89D7-FC0BF329F26D}"/>
              </a:ext>
            </a:extLst>
          </p:cNvPr>
          <p:cNvSpPr/>
          <p:nvPr/>
        </p:nvSpPr>
        <p:spPr>
          <a:xfrm>
            <a:off x="6330083" y="9039978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0" name="Freeform: Shape 579">
            <a:extLst>
              <a:ext uri="{FF2B5EF4-FFF2-40B4-BE49-F238E27FC236}">
                <a16:creationId xmlns:a16="http://schemas.microsoft.com/office/drawing/2014/main" id="{A5E31D22-92A1-EBA2-D4A3-30BB088961E6}"/>
              </a:ext>
            </a:extLst>
          </p:cNvPr>
          <p:cNvSpPr/>
          <p:nvPr/>
        </p:nvSpPr>
        <p:spPr>
          <a:xfrm>
            <a:off x="2894769" y="9039978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1" name="Freeform: Shape 580">
            <a:extLst>
              <a:ext uri="{FF2B5EF4-FFF2-40B4-BE49-F238E27FC236}">
                <a16:creationId xmlns:a16="http://schemas.microsoft.com/office/drawing/2014/main" id="{4696B78D-215B-B4D1-CF81-5A510A53FD92}"/>
              </a:ext>
            </a:extLst>
          </p:cNvPr>
          <p:cNvSpPr/>
          <p:nvPr/>
        </p:nvSpPr>
        <p:spPr>
          <a:xfrm>
            <a:off x="7753037" y="9039978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2" name="Freeform: Shape 581">
            <a:extLst>
              <a:ext uri="{FF2B5EF4-FFF2-40B4-BE49-F238E27FC236}">
                <a16:creationId xmlns:a16="http://schemas.microsoft.com/office/drawing/2014/main" id="{8F749B78-E7B7-FF6F-F0EF-87A14D0EEFED}"/>
              </a:ext>
            </a:extLst>
          </p:cNvPr>
          <p:cNvSpPr/>
          <p:nvPr/>
        </p:nvSpPr>
        <p:spPr>
          <a:xfrm>
            <a:off x="882408" y="9039978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3" name="Freeform: Shape 582">
            <a:extLst>
              <a:ext uri="{FF2B5EF4-FFF2-40B4-BE49-F238E27FC236}">
                <a16:creationId xmlns:a16="http://schemas.microsoft.com/office/drawing/2014/main" id="{48E9AB07-D77E-9F86-C650-7BA8D8C83445}"/>
              </a:ext>
            </a:extLst>
          </p:cNvPr>
          <p:cNvSpPr/>
          <p:nvPr/>
        </p:nvSpPr>
        <p:spPr>
          <a:xfrm>
            <a:off x="1299182" y="9039978"/>
            <a:ext cx="294703" cy="711476"/>
          </a:xfrm>
          <a:custGeom>
            <a:avLst/>
            <a:gdLst>
              <a:gd name="connsiteX0" fmla="*/ 0 w 294703"/>
              <a:gd name="connsiteY0" fmla="*/ 416773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3 h 711476"/>
              <a:gd name="connsiteX5" fmla="*/ 0 w 294703"/>
              <a:gd name="connsiteY5" fmla="*/ 41677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3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4" name="Freeform: Shape 583">
            <a:extLst>
              <a:ext uri="{FF2B5EF4-FFF2-40B4-BE49-F238E27FC236}">
                <a16:creationId xmlns:a16="http://schemas.microsoft.com/office/drawing/2014/main" id="{2F244CB3-F751-AA07-CDFD-B35AA450C983}"/>
              </a:ext>
            </a:extLst>
          </p:cNvPr>
          <p:cNvSpPr/>
          <p:nvPr/>
        </p:nvSpPr>
        <p:spPr>
          <a:xfrm>
            <a:off x="3728316" y="9039978"/>
            <a:ext cx="294703" cy="711476"/>
          </a:xfrm>
          <a:custGeom>
            <a:avLst/>
            <a:gdLst>
              <a:gd name="connsiteX0" fmla="*/ 0 w 294703"/>
              <a:gd name="connsiteY0" fmla="*/ 416773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3 h 711476"/>
              <a:gd name="connsiteX5" fmla="*/ 0 w 294703"/>
              <a:gd name="connsiteY5" fmla="*/ 41677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3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5" name="Freeform: Shape 584">
            <a:extLst>
              <a:ext uri="{FF2B5EF4-FFF2-40B4-BE49-F238E27FC236}">
                <a16:creationId xmlns:a16="http://schemas.microsoft.com/office/drawing/2014/main" id="{8D55F57A-B3D6-52FE-2FE3-AE958D7C750C}"/>
              </a:ext>
            </a:extLst>
          </p:cNvPr>
          <p:cNvSpPr/>
          <p:nvPr/>
        </p:nvSpPr>
        <p:spPr>
          <a:xfrm>
            <a:off x="5740677" y="9039978"/>
            <a:ext cx="294703" cy="711476"/>
          </a:xfrm>
          <a:custGeom>
            <a:avLst/>
            <a:gdLst>
              <a:gd name="connsiteX0" fmla="*/ 0 w 294703"/>
              <a:gd name="connsiteY0" fmla="*/ 416773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3 h 711476"/>
              <a:gd name="connsiteX5" fmla="*/ 0 w 294703"/>
              <a:gd name="connsiteY5" fmla="*/ 41677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3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6" name="Freeform: Shape 585">
            <a:extLst>
              <a:ext uri="{FF2B5EF4-FFF2-40B4-BE49-F238E27FC236}">
                <a16:creationId xmlns:a16="http://schemas.microsoft.com/office/drawing/2014/main" id="{8F20CBB6-A209-DAB6-E6CD-C8A097DE6AF9}"/>
              </a:ext>
            </a:extLst>
          </p:cNvPr>
          <p:cNvSpPr/>
          <p:nvPr/>
        </p:nvSpPr>
        <p:spPr>
          <a:xfrm>
            <a:off x="8169810" y="9039978"/>
            <a:ext cx="294703" cy="711476"/>
          </a:xfrm>
          <a:custGeom>
            <a:avLst/>
            <a:gdLst>
              <a:gd name="connsiteX0" fmla="*/ 0 w 294703"/>
              <a:gd name="connsiteY0" fmla="*/ 416773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3 h 711476"/>
              <a:gd name="connsiteX5" fmla="*/ 0 w 294703"/>
              <a:gd name="connsiteY5" fmla="*/ 41677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3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7" name="Freeform: Shape 586">
            <a:extLst>
              <a:ext uri="{FF2B5EF4-FFF2-40B4-BE49-F238E27FC236}">
                <a16:creationId xmlns:a16="http://schemas.microsoft.com/office/drawing/2014/main" id="{8C7C951C-6BB1-56FD-BD91-F7DA6C913643}"/>
              </a:ext>
            </a:extLst>
          </p:cNvPr>
          <p:cNvSpPr/>
          <p:nvPr/>
        </p:nvSpPr>
        <p:spPr>
          <a:xfrm>
            <a:off x="8464514" y="9039978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3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3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8" name="Freeform: Shape 587">
            <a:extLst>
              <a:ext uri="{FF2B5EF4-FFF2-40B4-BE49-F238E27FC236}">
                <a16:creationId xmlns:a16="http://schemas.microsoft.com/office/drawing/2014/main" id="{56B2DB8E-C3B4-EB72-8221-B8018190AAB2}"/>
              </a:ext>
            </a:extLst>
          </p:cNvPr>
          <p:cNvSpPr/>
          <p:nvPr/>
        </p:nvSpPr>
        <p:spPr>
          <a:xfrm>
            <a:off x="6035380" y="9039978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3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3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89" name="Freeform: Shape 588">
            <a:extLst>
              <a:ext uri="{FF2B5EF4-FFF2-40B4-BE49-F238E27FC236}">
                <a16:creationId xmlns:a16="http://schemas.microsoft.com/office/drawing/2014/main" id="{D8EABC87-F090-4CDE-079A-F98B0599DD09}"/>
              </a:ext>
            </a:extLst>
          </p:cNvPr>
          <p:cNvSpPr/>
          <p:nvPr/>
        </p:nvSpPr>
        <p:spPr>
          <a:xfrm>
            <a:off x="4023019" y="9039978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3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3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0" name="Freeform: Shape 589">
            <a:extLst>
              <a:ext uri="{FF2B5EF4-FFF2-40B4-BE49-F238E27FC236}">
                <a16:creationId xmlns:a16="http://schemas.microsoft.com/office/drawing/2014/main" id="{31DD0FC0-3A4F-CD59-A666-1B9F0EAD6D10}"/>
              </a:ext>
            </a:extLst>
          </p:cNvPr>
          <p:cNvSpPr/>
          <p:nvPr/>
        </p:nvSpPr>
        <p:spPr>
          <a:xfrm>
            <a:off x="1593885" y="9039978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3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3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1" name="Freeform: Shape 590">
            <a:extLst>
              <a:ext uri="{FF2B5EF4-FFF2-40B4-BE49-F238E27FC236}">
                <a16:creationId xmlns:a16="http://schemas.microsoft.com/office/drawing/2014/main" id="{689CD241-17C8-A842-F573-CDFE4CCE3484}"/>
              </a:ext>
            </a:extLst>
          </p:cNvPr>
          <p:cNvSpPr/>
          <p:nvPr/>
        </p:nvSpPr>
        <p:spPr>
          <a:xfrm>
            <a:off x="4317722" y="3887007"/>
            <a:ext cx="711477" cy="294703"/>
          </a:xfrm>
          <a:custGeom>
            <a:avLst/>
            <a:gdLst>
              <a:gd name="connsiteX0" fmla="*/ 0 w 711477"/>
              <a:gd name="connsiteY0" fmla="*/ 294703 h 294703"/>
              <a:gd name="connsiteX1" fmla="*/ 294704 w 711477"/>
              <a:gd name="connsiteY1" fmla="*/ 0 h 294703"/>
              <a:gd name="connsiteX2" fmla="*/ 711477 w 711477"/>
              <a:gd name="connsiteY2" fmla="*/ 0 h 294703"/>
              <a:gd name="connsiteX3" fmla="*/ 416774 w 711477"/>
              <a:gd name="connsiteY3" fmla="*/ 294703 h 294703"/>
              <a:gd name="connsiteX4" fmla="*/ 0 w 711477"/>
              <a:gd name="connsiteY4" fmla="*/ 294703 h 294703"/>
              <a:gd name="connsiteX5" fmla="*/ 0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0" y="294703"/>
                </a:moveTo>
                <a:lnTo>
                  <a:pt x="294704" y="0"/>
                </a:lnTo>
                <a:lnTo>
                  <a:pt x="711477" y="0"/>
                </a:lnTo>
                <a:lnTo>
                  <a:pt x="416774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2" name="Freeform: Shape 591">
            <a:extLst>
              <a:ext uri="{FF2B5EF4-FFF2-40B4-BE49-F238E27FC236}">
                <a16:creationId xmlns:a16="http://schemas.microsoft.com/office/drawing/2014/main" id="{7C1C4C48-E0B0-D3C9-D486-AF8171E14E59}"/>
              </a:ext>
            </a:extLst>
          </p:cNvPr>
          <p:cNvSpPr/>
          <p:nvPr/>
        </p:nvSpPr>
        <p:spPr>
          <a:xfrm>
            <a:off x="6035380" y="5604664"/>
            <a:ext cx="711477" cy="294703"/>
          </a:xfrm>
          <a:custGeom>
            <a:avLst/>
            <a:gdLst>
              <a:gd name="connsiteX0" fmla="*/ 0 w 711477"/>
              <a:gd name="connsiteY0" fmla="*/ 294704 h 294703"/>
              <a:gd name="connsiteX1" fmla="*/ 294703 w 711477"/>
              <a:gd name="connsiteY1" fmla="*/ 0 h 294703"/>
              <a:gd name="connsiteX2" fmla="*/ 711477 w 711477"/>
              <a:gd name="connsiteY2" fmla="*/ 0 h 294703"/>
              <a:gd name="connsiteX3" fmla="*/ 416773 w 711477"/>
              <a:gd name="connsiteY3" fmla="*/ 294704 h 294703"/>
              <a:gd name="connsiteX4" fmla="*/ 0 w 711477"/>
              <a:gd name="connsiteY4" fmla="*/ 294704 h 294703"/>
              <a:gd name="connsiteX5" fmla="*/ 0 w 711477"/>
              <a:gd name="connsiteY5" fmla="*/ 294704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0" y="294704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4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3" name="Freeform: Shape 592">
            <a:extLst>
              <a:ext uri="{FF2B5EF4-FFF2-40B4-BE49-F238E27FC236}">
                <a16:creationId xmlns:a16="http://schemas.microsoft.com/office/drawing/2014/main" id="{DEED97E2-E155-7DB6-E36D-618C1416A00C}"/>
              </a:ext>
            </a:extLst>
          </p:cNvPr>
          <p:cNvSpPr/>
          <p:nvPr/>
        </p:nvSpPr>
        <p:spPr>
          <a:xfrm>
            <a:off x="2600065" y="2169349"/>
            <a:ext cx="711477" cy="294703"/>
          </a:xfrm>
          <a:custGeom>
            <a:avLst/>
            <a:gdLst>
              <a:gd name="connsiteX0" fmla="*/ 0 w 711477"/>
              <a:gd name="connsiteY0" fmla="*/ 294704 h 294703"/>
              <a:gd name="connsiteX1" fmla="*/ 294703 w 711477"/>
              <a:gd name="connsiteY1" fmla="*/ 0 h 294703"/>
              <a:gd name="connsiteX2" fmla="*/ 711477 w 711477"/>
              <a:gd name="connsiteY2" fmla="*/ 0 h 294703"/>
              <a:gd name="connsiteX3" fmla="*/ 416774 w 711477"/>
              <a:gd name="connsiteY3" fmla="*/ 294704 h 294703"/>
              <a:gd name="connsiteX4" fmla="*/ 0 w 711477"/>
              <a:gd name="connsiteY4" fmla="*/ 294704 h 294703"/>
              <a:gd name="connsiteX5" fmla="*/ 0 w 711477"/>
              <a:gd name="connsiteY5" fmla="*/ 294704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0" y="294704"/>
                </a:moveTo>
                <a:lnTo>
                  <a:pt x="294703" y="0"/>
                </a:lnTo>
                <a:lnTo>
                  <a:pt x="711477" y="0"/>
                </a:lnTo>
                <a:lnTo>
                  <a:pt x="416774" y="294704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4" name="Freeform: Shape 593">
            <a:extLst>
              <a:ext uri="{FF2B5EF4-FFF2-40B4-BE49-F238E27FC236}">
                <a16:creationId xmlns:a16="http://schemas.microsoft.com/office/drawing/2014/main" id="{728F1CC9-2736-D306-536C-C1FCF739CC72}"/>
              </a:ext>
            </a:extLst>
          </p:cNvPr>
          <p:cNvSpPr/>
          <p:nvPr/>
        </p:nvSpPr>
        <p:spPr>
          <a:xfrm>
            <a:off x="7458334" y="7027617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3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5" name="Freeform: Shape 594">
            <a:extLst>
              <a:ext uri="{FF2B5EF4-FFF2-40B4-BE49-F238E27FC236}">
                <a16:creationId xmlns:a16="http://schemas.microsoft.com/office/drawing/2014/main" id="{E52D9994-044E-C805-814E-04943ED009AD}"/>
              </a:ext>
            </a:extLst>
          </p:cNvPr>
          <p:cNvSpPr/>
          <p:nvPr/>
        </p:nvSpPr>
        <p:spPr>
          <a:xfrm>
            <a:off x="882408" y="451692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4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4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6" name="Freeform: Shape 595">
            <a:extLst>
              <a:ext uri="{FF2B5EF4-FFF2-40B4-BE49-F238E27FC236}">
                <a16:creationId xmlns:a16="http://schemas.microsoft.com/office/drawing/2014/main" id="{185606F6-6416-E614-3BA1-7D816FD3FB2F}"/>
              </a:ext>
            </a:extLst>
          </p:cNvPr>
          <p:cNvSpPr/>
          <p:nvPr/>
        </p:nvSpPr>
        <p:spPr>
          <a:xfrm>
            <a:off x="4023019" y="3592303"/>
            <a:ext cx="589407" cy="589406"/>
          </a:xfrm>
          <a:custGeom>
            <a:avLst/>
            <a:gdLst>
              <a:gd name="connsiteX0" fmla="*/ 0 w 589407"/>
              <a:gd name="connsiteY0" fmla="*/ 294703 h 589406"/>
              <a:gd name="connsiteX1" fmla="*/ 294703 w 589407"/>
              <a:gd name="connsiteY1" fmla="*/ 0 h 589406"/>
              <a:gd name="connsiteX2" fmla="*/ 589407 w 589407"/>
              <a:gd name="connsiteY2" fmla="*/ 294703 h 589406"/>
              <a:gd name="connsiteX3" fmla="*/ 294703 w 589407"/>
              <a:gd name="connsiteY3" fmla="*/ 589407 h 589406"/>
              <a:gd name="connsiteX4" fmla="*/ 0 w 589407"/>
              <a:gd name="connsiteY4" fmla="*/ 294703 h 589406"/>
              <a:gd name="connsiteX5" fmla="*/ 0 w 589407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7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7" name="Freeform: Shape 596">
            <a:extLst>
              <a:ext uri="{FF2B5EF4-FFF2-40B4-BE49-F238E27FC236}">
                <a16:creationId xmlns:a16="http://schemas.microsoft.com/office/drawing/2014/main" id="{75B1213C-4258-C04B-B19F-8E8209F841C4}"/>
              </a:ext>
            </a:extLst>
          </p:cNvPr>
          <p:cNvSpPr/>
          <p:nvPr/>
        </p:nvSpPr>
        <p:spPr>
          <a:xfrm>
            <a:off x="5445973" y="4598484"/>
            <a:ext cx="589407" cy="589406"/>
          </a:xfrm>
          <a:custGeom>
            <a:avLst/>
            <a:gdLst>
              <a:gd name="connsiteX0" fmla="*/ 0 w 589407"/>
              <a:gd name="connsiteY0" fmla="*/ 294703 h 589406"/>
              <a:gd name="connsiteX1" fmla="*/ 294704 w 589407"/>
              <a:gd name="connsiteY1" fmla="*/ 0 h 589406"/>
              <a:gd name="connsiteX2" fmla="*/ 589407 w 589407"/>
              <a:gd name="connsiteY2" fmla="*/ 294703 h 589406"/>
              <a:gd name="connsiteX3" fmla="*/ 294704 w 589407"/>
              <a:gd name="connsiteY3" fmla="*/ 589407 h 589406"/>
              <a:gd name="connsiteX4" fmla="*/ 0 w 589407"/>
              <a:gd name="connsiteY4" fmla="*/ 294703 h 589406"/>
              <a:gd name="connsiteX5" fmla="*/ 0 w 589407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7" h="589406">
                <a:moveTo>
                  <a:pt x="0" y="294703"/>
                </a:moveTo>
                <a:lnTo>
                  <a:pt x="294704" y="0"/>
                </a:lnTo>
                <a:lnTo>
                  <a:pt x="589407" y="294703"/>
                </a:lnTo>
                <a:lnTo>
                  <a:pt x="294704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8" name="Freeform: Shape 597">
            <a:extLst>
              <a:ext uri="{FF2B5EF4-FFF2-40B4-BE49-F238E27FC236}">
                <a16:creationId xmlns:a16="http://schemas.microsoft.com/office/drawing/2014/main" id="{E18C6D0E-3FB1-95F6-B8B6-EFEA1B5475A4}"/>
              </a:ext>
            </a:extLst>
          </p:cNvPr>
          <p:cNvSpPr/>
          <p:nvPr/>
        </p:nvSpPr>
        <p:spPr>
          <a:xfrm>
            <a:off x="3016839" y="2586123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4 w 589406"/>
              <a:gd name="connsiteY1" fmla="*/ 0 h 589406"/>
              <a:gd name="connsiteX2" fmla="*/ 589407 w 589406"/>
              <a:gd name="connsiteY2" fmla="*/ 294703 h 589406"/>
              <a:gd name="connsiteX3" fmla="*/ 294704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4" y="0"/>
                </a:lnTo>
                <a:lnTo>
                  <a:pt x="589407" y="294703"/>
                </a:lnTo>
                <a:lnTo>
                  <a:pt x="294704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599" name="Freeform: Shape 598">
            <a:extLst>
              <a:ext uri="{FF2B5EF4-FFF2-40B4-BE49-F238E27FC236}">
                <a16:creationId xmlns:a16="http://schemas.microsoft.com/office/drawing/2014/main" id="{101D9B54-8D92-1C7D-C8CC-2CA736667111}"/>
              </a:ext>
            </a:extLst>
          </p:cNvPr>
          <p:cNvSpPr/>
          <p:nvPr/>
        </p:nvSpPr>
        <p:spPr>
          <a:xfrm>
            <a:off x="6452153" y="6021437"/>
            <a:ext cx="589407" cy="589406"/>
          </a:xfrm>
          <a:custGeom>
            <a:avLst/>
            <a:gdLst>
              <a:gd name="connsiteX0" fmla="*/ 0 w 589407"/>
              <a:gd name="connsiteY0" fmla="*/ 294703 h 589406"/>
              <a:gd name="connsiteX1" fmla="*/ 294704 w 589407"/>
              <a:gd name="connsiteY1" fmla="*/ 0 h 589406"/>
              <a:gd name="connsiteX2" fmla="*/ 589407 w 589407"/>
              <a:gd name="connsiteY2" fmla="*/ 294703 h 589406"/>
              <a:gd name="connsiteX3" fmla="*/ 294704 w 589407"/>
              <a:gd name="connsiteY3" fmla="*/ 589407 h 589406"/>
              <a:gd name="connsiteX4" fmla="*/ 0 w 589407"/>
              <a:gd name="connsiteY4" fmla="*/ 294703 h 589406"/>
              <a:gd name="connsiteX5" fmla="*/ 0 w 589407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7" h="589406">
                <a:moveTo>
                  <a:pt x="0" y="294703"/>
                </a:moveTo>
                <a:lnTo>
                  <a:pt x="294704" y="0"/>
                </a:lnTo>
                <a:lnTo>
                  <a:pt x="589407" y="294703"/>
                </a:lnTo>
                <a:lnTo>
                  <a:pt x="294704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0" name="Freeform: Shape 599">
            <a:extLst>
              <a:ext uri="{FF2B5EF4-FFF2-40B4-BE49-F238E27FC236}">
                <a16:creationId xmlns:a16="http://schemas.microsoft.com/office/drawing/2014/main" id="{815F6415-1384-C74B-156D-790DC17A2B1D}"/>
              </a:ext>
            </a:extLst>
          </p:cNvPr>
          <p:cNvSpPr/>
          <p:nvPr/>
        </p:nvSpPr>
        <p:spPr>
          <a:xfrm>
            <a:off x="2010659" y="1163169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4 w 589406"/>
              <a:gd name="connsiteY1" fmla="*/ 0 h 589406"/>
              <a:gd name="connsiteX2" fmla="*/ 589407 w 589406"/>
              <a:gd name="connsiteY2" fmla="*/ 294703 h 589406"/>
              <a:gd name="connsiteX3" fmla="*/ 294704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4" y="0"/>
                </a:lnTo>
                <a:lnTo>
                  <a:pt x="589407" y="294703"/>
                </a:lnTo>
                <a:lnTo>
                  <a:pt x="294704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1" name="Freeform: Shape 600">
            <a:extLst>
              <a:ext uri="{FF2B5EF4-FFF2-40B4-BE49-F238E27FC236}">
                <a16:creationId xmlns:a16="http://schemas.microsoft.com/office/drawing/2014/main" id="{737F8EB7-29B7-001C-62C6-B1A9A411745F}"/>
              </a:ext>
            </a:extLst>
          </p:cNvPr>
          <p:cNvSpPr/>
          <p:nvPr/>
        </p:nvSpPr>
        <p:spPr>
          <a:xfrm>
            <a:off x="7875107" y="7027617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2" name="Freeform: Shape 601">
            <a:extLst>
              <a:ext uri="{FF2B5EF4-FFF2-40B4-BE49-F238E27FC236}">
                <a16:creationId xmlns:a16="http://schemas.microsoft.com/office/drawing/2014/main" id="{96F4A6BB-868C-2E13-FC7C-6C4A66C5D00D}"/>
              </a:ext>
            </a:extLst>
          </p:cNvPr>
          <p:cNvSpPr/>
          <p:nvPr/>
        </p:nvSpPr>
        <p:spPr>
          <a:xfrm>
            <a:off x="587705" y="156989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3" name="Freeform: Shape 602">
            <a:extLst>
              <a:ext uri="{FF2B5EF4-FFF2-40B4-BE49-F238E27FC236}">
                <a16:creationId xmlns:a16="http://schemas.microsoft.com/office/drawing/2014/main" id="{C008DE94-8B3F-5134-06DE-C76AB1A2200F}"/>
              </a:ext>
            </a:extLst>
          </p:cNvPr>
          <p:cNvSpPr/>
          <p:nvPr/>
        </p:nvSpPr>
        <p:spPr>
          <a:xfrm>
            <a:off x="8881288" y="8450572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4" name="Freeform: Shape 603">
            <a:extLst>
              <a:ext uri="{FF2B5EF4-FFF2-40B4-BE49-F238E27FC236}">
                <a16:creationId xmlns:a16="http://schemas.microsoft.com/office/drawing/2014/main" id="{28873912-E62E-9FC5-CCBA-4C81B85DABD8}"/>
              </a:ext>
            </a:extLst>
          </p:cNvPr>
          <p:cNvSpPr/>
          <p:nvPr/>
        </p:nvSpPr>
        <p:spPr>
          <a:xfrm>
            <a:off x="4023019" y="3175530"/>
            <a:ext cx="294703" cy="711476"/>
          </a:xfrm>
          <a:custGeom>
            <a:avLst/>
            <a:gdLst>
              <a:gd name="connsiteX0" fmla="*/ 0 w 294703"/>
              <a:gd name="connsiteY0" fmla="*/ 294704 h 711476"/>
              <a:gd name="connsiteX1" fmla="*/ 294703 w 294703"/>
              <a:gd name="connsiteY1" fmla="*/ 0 h 711476"/>
              <a:gd name="connsiteX2" fmla="*/ 294703 w 294703"/>
              <a:gd name="connsiteY2" fmla="*/ 416774 h 711476"/>
              <a:gd name="connsiteX3" fmla="*/ 0 w 294703"/>
              <a:gd name="connsiteY3" fmla="*/ 711477 h 711476"/>
              <a:gd name="connsiteX4" fmla="*/ 0 w 294703"/>
              <a:gd name="connsiteY4" fmla="*/ 294704 h 711476"/>
              <a:gd name="connsiteX5" fmla="*/ 0 w 294703"/>
              <a:gd name="connsiteY5" fmla="*/ 29470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4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7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5" name="Freeform: Shape 604">
            <a:extLst>
              <a:ext uri="{FF2B5EF4-FFF2-40B4-BE49-F238E27FC236}">
                <a16:creationId xmlns:a16="http://schemas.microsoft.com/office/drawing/2014/main" id="{FB447CED-C7BE-A82C-5DF2-8D1A05526BC2}"/>
              </a:ext>
            </a:extLst>
          </p:cNvPr>
          <p:cNvSpPr/>
          <p:nvPr/>
        </p:nvSpPr>
        <p:spPr>
          <a:xfrm>
            <a:off x="5740677" y="4893187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3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3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6" name="Freeform: Shape 605">
            <a:extLst>
              <a:ext uri="{FF2B5EF4-FFF2-40B4-BE49-F238E27FC236}">
                <a16:creationId xmlns:a16="http://schemas.microsoft.com/office/drawing/2014/main" id="{5C49807E-F111-70C4-4E7A-5A69B671C8C2}"/>
              </a:ext>
            </a:extLst>
          </p:cNvPr>
          <p:cNvSpPr/>
          <p:nvPr/>
        </p:nvSpPr>
        <p:spPr>
          <a:xfrm>
            <a:off x="2305362" y="1457872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4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7" name="Freeform: Shape 606">
            <a:extLst>
              <a:ext uri="{FF2B5EF4-FFF2-40B4-BE49-F238E27FC236}">
                <a16:creationId xmlns:a16="http://schemas.microsoft.com/office/drawing/2014/main" id="{1FBCF53A-BF2F-786C-B475-1E578F59B094}"/>
              </a:ext>
            </a:extLst>
          </p:cNvPr>
          <p:cNvSpPr/>
          <p:nvPr/>
        </p:nvSpPr>
        <p:spPr>
          <a:xfrm>
            <a:off x="7458334" y="6610844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3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3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8" name="Freeform: Shape 607">
            <a:extLst>
              <a:ext uri="{FF2B5EF4-FFF2-40B4-BE49-F238E27FC236}">
                <a16:creationId xmlns:a16="http://schemas.microsoft.com/office/drawing/2014/main" id="{75CD6EDB-4EB2-D08C-7D22-9E510D18094C}"/>
              </a:ext>
            </a:extLst>
          </p:cNvPr>
          <p:cNvSpPr/>
          <p:nvPr/>
        </p:nvSpPr>
        <p:spPr>
          <a:xfrm>
            <a:off x="587705" y="-259784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4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09" name="Freeform: Shape 608">
            <a:extLst>
              <a:ext uri="{FF2B5EF4-FFF2-40B4-BE49-F238E27FC236}">
                <a16:creationId xmlns:a16="http://schemas.microsoft.com/office/drawing/2014/main" id="{38A974D3-EF7A-BBB6-B250-3EE48BC6F4BA}"/>
              </a:ext>
            </a:extLst>
          </p:cNvPr>
          <p:cNvSpPr/>
          <p:nvPr/>
        </p:nvSpPr>
        <p:spPr>
          <a:xfrm>
            <a:off x="8881288" y="8033798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3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3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0" name="Freeform: Shape 609">
            <a:extLst>
              <a:ext uri="{FF2B5EF4-FFF2-40B4-BE49-F238E27FC236}">
                <a16:creationId xmlns:a16="http://schemas.microsoft.com/office/drawing/2014/main" id="{0EF8C1B5-1460-2AB6-4E63-215959C31A2C}"/>
              </a:ext>
            </a:extLst>
          </p:cNvPr>
          <p:cNvSpPr/>
          <p:nvPr/>
        </p:nvSpPr>
        <p:spPr>
          <a:xfrm>
            <a:off x="4317722" y="1457872"/>
            <a:ext cx="711477" cy="294703"/>
          </a:xfrm>
          <a:custGeom>
            <a:avLst/>
            <a:gdLst>
              <a:gd name="connsiteX0" fmla="*/ 0 w 711477"/>
              <a:gd name="connsiteY0" fmla="*/ 294703 h 294703"/>
              <a:gd name="connsiteX1" fmla="*/ 294704 w 711477"/>
              <a:gd name="connsiteY1" fmla="*/ 0 h 294703"/>
              <a:gd name="connsiteX2" fmla="*/ 711477 w 711477"/>
              <a:gd name="connsiteY2" fmla="*/ 0 h 294703"/>
              <a:gd name="connsiteX3" fmla="*/ 416774 w 711477"/>
              <a:gd name="connsiteY3" fmla="*/ 294703 h 294703"/>
              <a:gd name="connsiteX4" fmla="*/ 0 w 711477"/>
              <a:gd name="connsiteY4" fmla="*/ 294703 h 294703"/>
              <a:gd name="connsiteX5" fmla="*/ 0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0" y="294703"/>
                </a:moveTo>
                <a:lnTo>
                  <a:pt x="294704" y="0"/>
                </a:lnTo>
                <a:lnTo>
                  <a:pt x="711477" y="0"/>
                </a:lnTo>
                <a:lnTo>
                  <a:pt x="416774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1" name="Freeform: Shape 610">
            <a:extLst>
              <a:ext uri="{FF2B5EF4-FFF2-40B4-BE49-F238E27FC236}">
                <a16:creationId xmlns:a16="http://schemas.microsoft.com/office/drawing/2014/main" id="{931B9047-9666-E53A-310E-99A080AB0DC4}"/>
              </a:ext>
            </a:extLst>
          </p:cNvPr>
          <p:cNvSpPr/>
          <p:nvPr/>
        </p:nvSpPr>
        <p:spPr>
          <a:xfrm>
            <a:off x="6035380" y="3175530"/>
            <a:ext cx="711477" cy="294703"/>
          </a:xfrm>
          <a:custGeom>
            <a:avLst/>
            <a:gdLst>
              <a:gd name="connsiteX0" fmla="*/ 0 w 711477"/>
              <a:gd name="connsiteY0" fmla="*/ 294704 h 294703"/>
              <a:gd name="connsiteX1" fmla="*/ 294703 w 711477"/>
              <a:gd name="connsiteY1" fmla="*/ 0 h 294703"/>
              <a:gd name="connsiteX2" fmla="*/ 711477 w 711477"/>
              <a:gd name="connsiteY2" fmla="*/ 0 h 294703"/>
              <a:gd name="connsiteX3" fmla="*/ 416773 w 711477"/>
              <a:gd name="connsiteY3" fmla="*/ 294704 h 294703"/>
              <a:gd name="connsiteX4" fmla="*/ 0 w 711477"/>
              <a:gd name="connsiteY4" fmla="*/ 294704 h 294703"/>
              <a:gd name="connsiteX5" fmla="*/ 0 w 711477"/>
              <a:gd name="connsiteY5" fmla="*/ 294704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0" y="294704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4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2" name="Freeform: Shape 611">
            <a:extLst>
              <a:ext uri="{FF2B5EF4-FFF2-40B4-BE49-F238E27FC236}">
                <a16:creationId xmlns:a16="http://schemas.microsoft.com/office/drawing/2014/main" id="{8907505C-5341-F2B7-8FD5-160D6EADD736}"/>
              </a:ext>
            </a:extLst>
          </p:cNvPr>
          <p:cNvSpPr/>
          <p:nvPr/>
        </p:nvSpPr>
        <p:spPr>
          <a:xfrm>
            <a:off x="2600065" y="-259784"/>
            <a:ext cx="711477" cy="294703"/>
          </a:xfrm>
          <a:custGeom>
            <a:avLst/>
            <a:gdLst>
              <a:gd name="connsiteX0" fmla="*/ 0 w 711477"/>
              <a:gd name="connsiteY0" fmla="*/ 294703 h 294703"/>
              <a:gd name="connsiteX1" fmla="*/ 294703 w 711477"/>
              <a:gd name="connsiteY1" fmla="*/ 0 h 294703"/>
              <a:gd name="connsiteX2" fmla="*/ 711477 w 711477"/>
              <a:gd name="connsiteY2" fmla="*/ 0 h 294703"/>
              <a:gd name="connsiteX3" fmla="*/ 416774 w 711477"/>
              <a:gd name="connsiteY3" fmla="*/ 294703 h 294703"/>
              <a:gd name="connsiteX4" fmla="*/ 0 w 711477"/>
              <a:gd name="connsiteY4" fmla="*/ 294703 h 294703"/>
              <a:gd name="connsiteX5" fmla="*/ 0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4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3" name="Freeform: Shape 612">
            <a:extLst>
              <a:ext uri="{FF2B5EF4-FFF2-40B4-BE49-F238E27FC236}">
                <a16:creationId xmlns:a16="http://schemas.microsoft.com/office/drawing/2014/main" id="{F39329BE-7A2E-5021-6E4F-4D8EA7EF819C}"/>
              </a:ext>
            </a:extLst>
          </p:cNvPr>
          <p:cNvSpPr/>
          <p:nvPr/>
        </p:nvSpPr>
        <p:spPr>
          <a:xfrm>
            <a:off x="7458334" y="4598484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3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4" name="Freeform: Shape 613">
            <a:extLst>
              <a:ext uri="{FF2B5EF4-FFF2-40B4-BE49-F238E27FC236}">
                <a16:creationId xmlns:a16="http://schemas.microsoft.com/office/drawing/2014/main" id="{65436566-B050-53F0-4129-AB2EE03883CC}"/>
              </a:ext>
            </a:extLst>
          </p:cNvPr>
          <p:cNvSpPr/>
          <p:nvPr/>
        </p:nvSpPr>
        <p:spPr>
          <a:xfrm>
            <a:off x="882408" y="-1977441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4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4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5" name="Freeform: Shape 614">
            <a:extLst>
              <a:ext uri="{FF2B5EF4-FFF2-40B4-BE49-F238E27FC236}">
                <a16:creationId xmlns:a16="http://schemas.microsoft.com/office/drawing/2014/main" id="{68AD97A1-EDF0-5805-23E4-15CFD0F6DA7E}"/>
              </a:ext>
            </a:extLst>
          </p:cNvPr>
          <p:cNvSpPr/>
          <p:nvPr/>
        </p:nvSpPr>
        <p:spPr>
          <a:xfrm>
            <a:off x="9175991" y="6316141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3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6" name="Freeform: Shape 615">
            <a:extLst>
              <a:ext uri="{FF2B5EF4-FFF2-40B4-BE49-F238E27FC236}">
                <a16:creationId xmlns:a16="http://schemas.microsoft.com/office/drawing/2014/main" id="{B4377B25-46E5-28B3-A5FD-9DD2B2BC1C7E}"/>
              </a:ext>
            </a:extLst>
          </p:cNvPr>
          <p:cNvSpPr/>
          <p:nvPr/>
        </p:nvSpPr>
        <p:spPr>
          <a:xfrm>
            <a:off x="5445973" y="2586123"/>
            <a:ext cx="589407" cy="589406"/>
          </a:xfrm>
          <a:custGeom>
            <a:avLst/>
            <a:gdLst>
              <a:gd name="connsiteX0" fmla="*/ 0 w 589407"/>
              <a:gd name="connsiteY0" fmla="*/ 294703 h 589406"/>
              <a:gd name="connsiteX1" fmla="*/ 294704 w 589407"/>
              <a:gd name="connsiteY1" fmla="*/ 0 h 589406"/>
              <a:gd name="connsiteX2" fmla="*/ 589407 w 589407"/>
              <a:gd name="connsiteY2" fmla="*/ 294703 h 589406"/>
              <a:gd name="connsiteX3" fmla="*/ 294704 w 589407"/>
              <a:gd name="connsiteY3" fmla="*/ 589407 h 589406"/>
              <a:gd name="connsiteX4" fmla="*/ 0 w 589407"/>
              <a:gd name="connsiteY4" fmla="*/ 294703 h 589406"/>
              <a:gd name="connsiteX5" fmla="*/ 0 w 589407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7" h="589406">
                <a:moveTo>
                  <a:pt x="0" y="294703"/>
                </a:moveTo>
                <a:lnTo>
                  <a:pt x="294704" y="0"/>
                </a:lnTo>
                <a:lnTo>
                  <a:pt x="589407" y="294703"/>
                </a:lnTo>
                <a:lnTo>
                  <a:pt x="294704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7" name="Freeform: Shape 616">
            <a:extLst>
              <a:ext uri="{FF2B5EF4-FFF2-40B4-BE49-F238E27FC236}">
                <a16:creationId xmlns:a16="http://schemas.microsoft.com/office/drawing/2014/main" id="{959573AF-5D8B-C933-2B2F-68C783170B6D}"/>
              </a:ext>
            </a:extLst>
          </p:cNvPr>
          <p:cNvSpPr/>
          <p:nvPr/>
        </p:nvSpPr>
        <p:spPr>
          <a:xfrm>
            <a:off x="6452153" y="3592303"/>
            <a:ext cx="589407" cy="589406"/>
          </a:xfrm>
          <a:custGeom>
            <a:avLst/>
            <a:gdLst>
              <a:gd name="connsiteX0" fmla="*/ 0 w 589407"/>
              <a:gd name="connsiteY0" fmla="*/ 294703 h 589406"/>
              <a:gd name="connsiteX1" fmla="*/ 294704 w 589407"/>
              <a:gd name="connsiteY1" fmla="*/ 0 h 589406"/>
              <a:gd name="connsiteX2" fmla="*/ 589407 w 589407"/>
              <a:gd name="connsiteY2" fmla="*/ 294703 h 589406"/>
              <a:gd name="connsiteX3" fmla="*/ 294704 w 589407"/>
              <a:gd name="connsiteY3" fmla="*/ 589407 h 589406"/>
              <a:gd name="connsiteX4" fmla="*/ 0 w 589407"/>
              <a:gd name="connsiteY4" fmla="*/ 294703 h 589406"/>
              <a:gd name="connsiteX5" fmla="*/ 0 w 589407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7" h="589406">
                <a:moveTo>
                  <a:pt x="0" y="294703"/>
                </a:moveTo>
                <a:lnTo>
                  <a:pt x="294704" y="0"/>
                </a:lnTo>
                <a:lnTo>
                  <a:pt x="589407" y="294703"/>
                </a:lnTo>
                <a:lnTo>
                  <a:pt x="294704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8" name="Freeform: Shape 617">
            <a:extLst>
              <a:ext uri="{FF2B5EF4-FFF2-40B4-BE49-F238E27FC236}">
                <a16:creationId xmlns:a16="http://schemas.microsoft.com/office/drawing/2014/main" id="{AAD9F95A-FF9E-B0B7-657B-7C06A552BE96}"/>
              </a:ext>
            </a:extLst>
          </p:cNvPr>
          <p:cNvSpPr/>
          <p:nvPr/>
        </p:nvSpPr>
        <p:spPr>
          <a:xfrm>
            <a:off x="4023019" y="1163169"/>
            <a:ext cx="589407" cy="589406"/>
          </a:xfrm>
          <a:custGeom>
            <a:avLst/>
            <a:gdLst>
              <a:gd name="connsiteX0" fmla="*/ 0 w 589407"/>
              <a:gd name="connsiteY0" fmla="*/ 294703 h 589406"/>
              <a:gd name="connsiteX1" fmla="*/ 294703 w 589407"/>
              <a:gd name="connsiteY1" fmla="*/ 0 h 589406"/>
              <a:gd name="connsiteX2" fmla="*/ 589407 w 589407"/>
              <a:gd name="connsiteY2" fmla="*/ 294703 h 589406"/>
              <a:gd name="connsiteX3" fmla="*/ 294703 w 589407"/>
              <a:gd name="connsiteY3" fmla="*/ 589407 h 589406"/>
              <a:gd name="connsiteX4" fmla="*/ 0 w 589407"/>
              <a:gd name="connsiteY4" fmla="*/ 294703 h 589406"/>
              <a:gd name="connsiteX5" fmla="*/ 0 w 589407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7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9" name="Freeform: Shape 618">
            <a:extLst>
              <a:ext uri="{FF2B5EF4-FFF2-40B4-BE49-F238E27FC236}">
                <a16:creationId xmlns:a16="http://schemas.microsoft.com/office/drawing/2014/main" id="{4B2D931F-71A8-8868-0004-CD20C728DC67}"/>
              </a:ext>
            </a:extLst>
          </p:cNvPr>
          <p:cNvSpPr/>
          <p:nvPr/>
        </p:nvSpPr>
        <p:spPr>
          <a:xfrm>
            <a:off x="7875107" y="4598484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0" name="Freeform: Shape 619">
            <a:extLst>
              <a:ext uri="{FF2B5EF4-FFF2-40B4-BE49-F238E27FC236}">
                <a16:creationId xmlns:a16="http://schemas.microsoft.com/office/drawing/2014/main" id="{4517028C-DCA1-B4E5-56E7-38EEBE9B4C40}"/>
              </a:ext>
            </a:extLst>
          </p:cNvPr>
          <p:cNvSpPr/>
          <p:nvPr/>
        </p:nvSpPr>
        <p:spPr>
          <a:xfrm>
            <a:off x="3016839" y="156989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4 w 589406"/>
              <a:gd name="connsiteY1" fmla="*/ 0 h 589406"/>
              <a:gd name="connsiteX2" fmla="*/ 589407 w 589406"/>
              <a:gd name="connsiteY2" fmla="*/ 294703 h 589406"/>
              <a:gd name="connsiteX3" fmla="*/ 294704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4" y="0"/>
                </a:lnTo>
                <a:lnTo>
                  <a:pt x="589407" y="294703"/>
                </a:lnTo>
                <a:lnTo>
                  <a:pt x="294704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1" name="Freeform: Shape 620">
            <a:extLst>
              <a:ext uri="{FF2B5EF4-FFF2-40B4-BE49-F238E27FC236}">
                <a16:creationId xmlns:a16="http://schemas.microsoft.com/office/drawing/2014/main" id="{F212C9B2-7792-D353-8046-BD45D0D03BE3}"/>
              </a:ext>
            </a:extLst>
          </p:cNvPr>
          <p:cNvSpPr/>
          <p:nvPr/>
        </p:nvSpPr>
        <p:spPr>
          <a:xfrm>
            <a:off x="8881288" y="6021437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2" name="Freeform: Shape 621">
            <a:extLst>
              <a:ext uri="{FF2B5EF4-FFF2-40B4-BE49-F238E27FC236}">
                <a16:creationId xmlns:a16="http://schemas.microsoft.com/office/drawing/2014/main" id="{4C2317B4-0ED5-A062-3EC1-9B94B9F877DD}"/>
              </a:ext>
            </a:extLst>
          </p:cNvPr>
          <p:cNvSpPr/>
          <p:nvPr/>
        </p:nvSpPr>
        <p:spPr>
          <a:xfrm>
            <a:off x="2010659" y="-1265964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4 w 589406"/>
              <a:gd name="connsiteY1" fmla="*/ 0 h 589406"/>
              <a:gd name="connsiteX2" fmla="*/ 589407 w 589406"/>
              <a:gd name="connsiteY2" fmla="*/ 294703 h 589406"/>
              <a:gd name="connsiteX3" fmla="*/ 294704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4" y="0"/>
                </a:lnTo>
                <a:lnTo>
                  <a:pt x="589407" y="294703"/>
                </a:lnTo>
                <a:lnTo>
                  <a:pt x="294704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3" name="Freeform: Shape 622">
            <a:extLst>
              <a:ext uri="{FF2B5EF4-FFF2-40B4-BE49-F238E27FC236}">
                <a16:creationId xmlns:a16="http://schemas.microsoft.com/office/drawing/2014/main" id="{CC1941CA-35D9-E5AE-574A-E1CB85182E4F}"/>
              </a:ext>
            </a:extLst>
          </p:cNvPr>
          <p:cNvSpPr/>
          <p:nvPr/>
        </p:nvSpPr>
        <p:spPr>
          <a:xfrm>
            <a:off x="9887468" y="7027617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4" name="Freeform: Shape 623">
            <a:extLst>
              <a:ext uri="{FF2B5EF4-FFF2-40B4-BE49-F238E27FC236}">
                <a16:creationId xmlns:a16="http://schemas.microsoft.com/office/drawing/2014/main" id="{E83BB206-ECE8-1244-6175-D398D83DB3D7}"/>
              </a:ext>
            </a:extLst>
          </p:cNvPr>
          <p:cNvSpPr/>
          <p:nvPr/>
        </p:nvSpPr>
        <p:spPr>
          <a:xfrm>
            <a:off x="6452153" y="3175530"/>
            <a:ext cx="294703" cy="711476"/>
          </a:xfrm>
          <a:custGeom>
            <a:avLst/>
            <a:gdLst>
              <a:gd name="connsiteX0" fmla="*/ 0 w 294703"/>
              <a:gd name="connsiteY0" fmla="*/ 294704 h 711476"/>
              <a:gd name="connsiteX1" fmla="*/ 294704 w 294703"/>
              <a:gd name="connsiteY1" fmla="*/ 0 h 711476"/>
              <a:gd name="connsiteX2" fmla="*/ 294704 w 294703"/>
              <a:gd name="connsiteY2" fmla="*/ 416774 h 711476"/>
              <a:gd name="connsiteX3" fmla="*/ 0 w 294703"/>
              <a:gd name="connsiteY3" fmla="*/ 711477 h 711476"/>
              <a:gd name="connsiteX4" fmla="*/ 0 w 294703"/>
              <a:gd name="connsiteY4" fmla="*/ 294704 h 711476"/>
              <a:gd name="connsiteX5" fmla="*/ 0 w 294703"/>
              <a:gd name="connsiteY5" fmla="*/ 29470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4"/>
                </a:moveTo>
                <a:lnTo>
                  <a:pt x="294704" y="0"/>
                </a:lnTo>
                <a:lnTo>
                  <a:pt x="294704" y="416774"/>
                </a:lnTo>
                <a:lnTo>
                  <a:pt x="0" y="711477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5" name="Freeform: Shape 624">
            <a:extLst>
              <a:ext uri="{FF2B5EF4-FFF2-40B4-BE49-F238E27FC236}">
                <a16:creationId xmlns:a16="http://schemas.microsoft.com/office/drawing/2014/main" id="{807659BB-18B4-F965-55B7-9C2276322CAA}"/>
              </a:ext>
            </a:extLst>
          </p:cNvPr>
          <p:cNvSpPr/>
          <p:nvPr/>
        </p:nvSpPr>
        <p:spPr>
          <a:xfrm>
            <a:off x="8169810" y="4893187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3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3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6" name="Freeform: Shape 625">
            <a:extLst>
              <a:ext uri="{FF2B5EF4-FFF2-40B4-BE49-F238E27FC236}">
                <a16:creationId xmlns:a16="http://schemas.microsoft.com/office/drawing/2014/main" id="{48F621D0-9E99-6CCE-F3CF-45E4428D7AFD}"/>
              </a:ext>
            </a:extLst>
          </p:cNvPr>
          <p:cNvSpPr/>
          <p:nvPr/>
        </p:nvSpPr>
        <p:spPr>
          <a:xfrm>
            <a:off x="4734496" y="1457872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4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7" name="Freeform: Shape 626">
            <a:extLst>
              <a:ext uri="{FF2B5EF4-FFF2-40B4-BE49-F238E27FC236}">
                <a16:creationId xmlns:a16="http://schemas.microsoft.com/office/drawing/2014/main" id="{8386747F-E4DC-06A5-38AC-95A716580EB7}"/>
              </a:ext>
            </a:extLst>
          </p:cNvPr>
          <p:cNvSpPr/>
          <p:nvPr/>
        </p:nvSpPr>
        <p:spPr>
          <a:xfrm>
            <a:off x="9887468" y="6610844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3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3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8" name="Freeform: Shape 627">
            <a:extLst>
              <a:ext uri="{FF2B5EF4-FFF2-40B4-BE49-F238E27FC236}">
                <a16:creationId xmlns:a16="http://schemas.microsoft.com/office/drawing/2014/main" id="{200CDDFA-3BA6-23AB-CEAE-68568908E30D}"/>
              </a:ext>
            </a:extLst>
          </p:cNvPr>
          <p:cNvSpPr/>
          <p:nvPr/>
        </p:nvSpPr>
        <p:spPr>
          <a:xfrm>
            <a:off x="3016839" y="-259784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4 w 294703"/>
              <a:gd name="connsiteY1" fmla="*/ 0 h 711476"/>
              <a:gd name="connsiteX2" fmla="*/ 294704 w 294703"/>
              <a:gd name="connsiteY2" fmla="*/ 416774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4" y="0"/>
                </a:lnTo>
                <a:lnTo>
                  <a:pt x="294704" y="416774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29" name="Freeform: Shape 628">
            <a:extLst>
              <a:ext uri="{FF2B5EF4-FFF2-40B4-BE49-F238E27FC236}">
                <a16:creationId xmlns:a16="http://schemas.microsoft.com/office/drawing/2014/main" id="{852B6703-93BA-2F34-6B1A-399C8A4D2823}"/>
              </a:ext>
            </a:extLst>
          </p:cNvPr>
          <p:cNvSpPr/>
          <p:nvPr/>
        </p:nvSpPr>
        <p:spPr>
          <a:xfrm>
            <a:off x="1299182" y="-1977441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3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3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0" name="Freeform: Shape 629">
            <a:extLst>
              <a:ext uri="{FF2B5EF4-FFF2-40B4-BE49-F238E27FC236}">
                <a16:creationId xmlns:a16="http://schemas.microsoft.com/office/drawing/2014/main" id="{6629A917-B05B-C790-15CF-7F632EA55FEB}"/>
              </a:ext>
            </a:extLst>
          </p:cNvPr>
          <p:cNvSpPr/>
          <p:nvPr/>
        </p:nvSpPr>
        <p:spPr>
          <a:xfrm>
            <a:off x="4317722" y="6316141"/>
            <a:ext cx="711477" cy="294703"/>
          </a:xfrm>
          <a:custGeom>
            <a:avLst/>
            <a:gdLst>
              <a:gd name="connsiteX0" fmla="*/ 0 w 711477"/>
              <a:gd name="connsiteY0" fmla="*/ 294703 h 294703"/>
              <a:gd name="connsiteX1" fmla="*/ 294704 w 711477"/>
              <a:gd name="connsiteY1" fmla="*/ 0 h 294703"/>
              <a:gd name="connsiteX2" fmla="*/ 711477 w 711477"/>
              <a:gd name="connsiteY2" fmla="*/ 0 h 294703"/>
              <a:gd name="connsiteX3" fmla="*/ 416774 w 711477"/>
              <a:gd name="connsiteY3" fmla="*/ 294703 h 294703"/>
              <a:gd name="connsiteX4" fmla="*/ 0 w 711477"/>
              <a:gd name="connsiteY4" fmla="*/ 294703 h 294703"/>
              <a:gd name="connsiteX5" fmla="*/ 0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0" y="294703"/>
                </a:moveTo>
                <a:lnTo>
                  <a:pt x="294704" y="0"/>
                </a:lnTo>
                <a:lnTo>
                  <a:pt x="711477" y="0"/>
                </a:lnTo>
                <a:lnTo>
                  <a:pt x="416774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1" name="Freeform: Shape 630">
            <a:extLst>
              <a:ext uri="{FF2B5EF4-FFF2-40B4-BE49-F238E27FC236}">
                <a16:creationId xmlns:a16="http://schemas.microsoft.com/office/drawing/2014/main" id="{3B001DC1-7B22-90E6-745D-D46B8F1A3F25}"/>
              </a:ext>
            </a:extLst>
          </p:cNvPr>
          <p:cNvSpPr/>
          <p:nvPr/>
        </p:nvSpPr>
        <p:spPr>
          <a:xfrm>
            <a:off x="6035380" y="8033798"/>
            <a:ext cx="711477" cy="294703"/>
          </a:xfrm>
          <a:custGeom>
            <a:avLst/>
            <a:gdLst>
              <a:gd name="connsiteX0" fmla="*/ 0 w 711477"/>
              <a:gd name="connsiteY0" fmla="*/ 294703 h 294703"/>
              <a:gd name="connsiteX1" fmla="*/ 294703 w 711477"/>
              <a:gd name="connsiteY1" fmla="*/ 0 h 294703"/>
              <a:gd name="connsiteX2" fmla="*/ 711477 w 711477"/>
              <a:gd name="connsiteY2" fmla="*/ 0 h 294703"/>
              <a:gd name="connsiteX3" fmla="*/ 416773 w 711477"/>
              <a:gd name="connsiteY3" fmla="*/ 294703 h 294703"/>
              <a:gd name="connsiteX4" fmla="*/ 0 w 711477"/>
              <a:gd name="connsiteY4" fmla="*/ 294703 h 294703"/>
              <a:gd name="connsiteX5" fmla="*/ 0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2" name="Freeform: Shape 631">
            <a:extLst>
              <a:ext uri="{FF2B5EF4-FFF2-40B4-BE49-F238E27FC236}">
                <a16:creationId xmlns:a16="http://schemas.microsoft.com/office/drawing/2014/main" id="{B38BACAD-95A4-C756-3DE8-7B79B6755D64}"/>
              </a:ext>
            </a:extLst>
          </p:cNvPr>
          <p:cNvSpPr/>
          <p:nvPr/>
        </p:nvSpPr>
        <p:spPr>
          <a:xfrm>
            <a:off x="2600065" y="4598484"/>
            <a:ext cx="711477" cy="294703"/>
          </a:xfrm>
          <a:custGeom>
            <a:avLst/>
            <a:gdLst>
              <a:gd name="connsiteX0" fmla="*/ 0 w 711477"/>
              <a:gd name="connsiteY0" fmla="*/ 294703 h 294703"/>
              <a:gd name="connsiteX1" fmla="*/ 294703 w 711477"/>
              <a:gd name="connsiteY1" fmla="*/ 0 h 294703"/>
              <a:gd name="connsiteX2" fmla="*/ 711477 w 711477"/>
              <a:gd name="connsiteY2" fmla="*/ 0 h 294703"/>
              <a:gd name="connsiteX3" fmla="*/ 416774 w 711477"/>
              <a:gd name="connsiteY3" fmla="*/ 294703 h 294703"/>
              <a:gd name="connsiteX4" fmla="*/ 0 w 711477"/>
              <a:gd name="connsiteY4" fmla="*/ 294703 h 294703"/>
              <a:gd name="connsiteX5" fmla="*/ 0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4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3" name="Freeform: Shape 632">
            <a:extLst>
              <a:ext uri="{FF2B5EF4-FFF2-40B4-BE49-F238E27FC236}">
                <a16:creationId xmlns:a16="http://schemas.microsoft.com/office/drawing/2014/main" id="{D6863C8A-4A83-99E4-AD99-527AE6B10B8D}"/>
              </a:ext>
            </a:extLst>
          </p:cNvPr>
          <p:cNvSpPr/>
          <p:nvPr/>
        </p:nvSpPr>
        <p:spPr>
          <a:xfrm>
            <a:off x="882408" y="2880826"/>
            <a:ext cx="711476" cy="294703"/>
          </a:xfrm>
          <a:custGeom>
            <a:avLst/>
            <a:gdLst>
              <a:gd name="connsiteX0" fmla="*/ 0 w 711476"/>
              <a:gd name="connsiteY0" fmla="*/ 294704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4 w 711476"/>
              <a:gd name="connsiteY3" fmla="*/ 294704 h 294703"/>
              <a:gd name="connsiteX4" fmla="*/ 0 w 711476"/>
              <a:gd name="connsiteY4" fmla="*/ 294704 h 294703"/>
              <a:gd name="connsiteX5" fmla="*/ 0 w 711476"/>
              <a:gd name="connsiteY5" fmla="*/ 294704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4"/>
                </a:moveTo>
                <a:lnTo>
                  <a:pt x="294703" y="0"/>
                </a:lnTo>
                <a:lnTo>
                  <a:pt x="711477" y="0"/>
                </a:lnTo>
                <a:lnTo>
                  <a:pt x="416774" y="294704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4" name="Freeform: Shape 633">
            <a:extLst>
              <a:ext uri="{FF2B5EF4-FFF2-40B4-BE49-F238E27FC236}">
                <a16:creationId xmlns:a16="http://schemas.microsoft.com/office/drawing/2014/main" id="{2AA9BA3F-1EA2-24B6-2470-02690F35CFCC}"/>
              </a:ext>
            </a:extLst>
          </p:cNvPr>
          <p:cNvSpPr/>
          <p:nvPr/>
        </p:nvSpPr>
        <p:spPr>
          <a:xfrm>
            <a:off x="-835248" y="1163169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4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4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5" name="Freeform: Shape 634">
            <a:extLst>
              <a:ext uri="{FF2B5EF4-FFF2-40B4-BE49-F238E27FC236}">
                <a16:creationId xmlns:a16="http://schemas.microsoft.com/office/drawing/2014/main" id="{C8882177-1575-B939-FDE0-72B6B28C7A3D}"/>
              </a:ext>
            </a:extLst>
          </p:cNvPr>
          <p:cNvSpPr/>
          <p:nvPr/>
        </p:nvSpPr>
        <p:spPr>
          <a:xfrm>
            <a:off x="3016839" y="4598484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4 w 589406"/>
              <a:gd name="connsiteY1" fmla="*/ 0 h 589406"/>
              <a:gd name="connsiteX2" fmla="*/ 589407 w 589406"/>
              <a:gd name="connsiteY2" fmla="*/ 294703 h 589406"/>
              <a:gd name="connsiteX3" fmla="*/ 294704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4" y="0"/>
                </a:lnTo>
                <a:lnTo>
                  <a:pt x="589407" y="294703"/>
                </a:lnTo>
                <a:lnTo>
                  <a:pt x="294704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6" name="Freeform: Shape 635">
            <a:extLst>
              <a:ext uri="{FF2B5EF4-FFF2-40B4-BE49-F238E27FC236}">
                <a16:creationId xmlns:a16="http://schemas.microsoft.com/office/drawing/2014/main" id="{BE5D0876-5F30-D0CB-5A71-B2B86A1D8AED}"/>
              </a:ext>
            </a:extLst>
          </p:cNvPr>
          <p:cNvSpPr/>
          <p:nvPr/>
        </p:nvSpPr>
        <p:spPr>
          <a:xfrm>
            <a:off x="4023019" y="6021437"/>
            <a:ext cx="589407" cy="589406"/>
          </a:xfrm>
          <a:custGeom>
            <a:avLst/>
            <a:gdLst>
              <a:gd name="connsiteX0" fmla="*/ 0 w 589407"/>
              <a:gd name="connsiteY0" fmla="*/ 294703 h 589406"/>
              <a:gd name="connsiteX1" fmla="*/ 294703 w 589407"/>
              <a:gd name="connsiteY1" fmla="*/ 0 h 589406"/>
              <a:gd name="connsiteX2" fmla="*/ 589407 w 589407"/>
              <a:gd name="connsiteY2" fmla="*/ 294703 h 589406"/>
              <a:gd name="connsiteX3" fmla="*/ 294703 w 589407"/>
              <a:gd name="connsiteY3" fmla="*/ 589407 h 589406"/>
              <a:gd name="connsiteX4" fmla="*/ 0 w 589407"/>
              <a:gd name="connsiteY4" fmla="*/ 294703 h 589406"/>
              <a:gd name="connsiteX5" fmla="*/ 0 w 589407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7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7" name="Freeform: Shape 636">
            <a:extLst>
              <a:ext uri="{FF2B5EF4-FFF2-40B4-BE49-F238E27FC236}">
                <a16:creationId xmlns:a16="http://schemas.microsoft.com/office/drawing/2014/main" id="{D534AB8F-0A14-5E2A-F5B3-7B208B52E8D9}"/>
              </a:ext>
            </a:extLst>
          </p:cNvPr>
          <p:cNvSpPr/>
          <p:nvPr/>
        </p:nvSpPr>
        <p:spPr>
          <a:xfrm>
            <a:off x="2010659" y="3592303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4 w 589406"/>
              <a:gd name="connsiteY1" fmla="*/ 0 h 589406"/>
              <a:gd name="connsiteX2" fmla="*/ 589407 w 589406"/>
              <a:gd name="connsiteY2" fmla="*/ 294703 h 589406"/>
              <a:gd name="connsiteX3" fmla="*/ 294704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4" y="0"/>
                </a:lnTo>
                <a:lnTo>
                  <a:pt x="589407" y="294703"/>
                </a:lnTo>
                <a:lnTo>
                  <a:pt x="294704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8" name="Freeform: Shape 637">
            <a:extLst>
              <a:ext uri="{FF2B5EF4-FFF2-40B4-BE49-F238E27FC236}">
                <a16:creationId xmlns:a16="http://schemas.microsoft.com/office/drawing/2014/main" id="{5015BF9D-CFD2-76AA-C42F-BE5C4B9B7BA6}"/>
              </a:ext>
            </a:extLst>
          </p:cNvPr>
          <p:cNvSpPr/>
          <p:nvPr/>
        </p:nvSpPr>
        <p:spPr>
          <a:xfrm>
            <a:off x="5445973" y="7027617"/>
            <a:ext cx="589407" cy="589406"/>
          </a:xfrm>
          <a:custGeom>
            <a:avLst/>
            <a:gdLst>
              <a:gd name="connsiteX0" fmla="*/ 0 w 589407"/>
              <a:gd name="connsiteY0" fmla="*/ 294703 h 589406"/>
              <a:gd name="connsiteX1" fmla="*/ 294704 w 589407"/>
              <a:gd name="connsiteY1" fmla="*/ 0 h 589406"/>
              <a:gd name="connsiteX2" fmla="*/ 589407 w 589407"/>
              <a:gd name="connsiteY2" fmla="*/ 294703 h 589406"/>
              <a:gd name="connsiteX3" fmla="*/ 294704 w 589407"/>
              <a:gd name="connsiteY3" fmla="*/ 589407 h 589406"/>
              <a:gd name="connsiteX4" fmla="*/ 0 w 589407"/>
              <a:gd name="connsiteY4" fmla="*/ 294703 h 589406"/>
              <a:gd name="connsiteX5" fmla="*/ 0 w 589407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7" h="589406">
                <a:moveTo>
                  <a:pt x="0" y="294703"/>
                </a:moveTo>
                <a:lnTo>
                  <a:pt x="294704" y="0"/>
                </a:lnTo>
                <a:lnTo>
                  <a:pt x="589407" y="294703"/>
                </a:lnTo>
                <a:lnTo>
                  <a:pt x="294704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39" name="Freeform: Shape 638">
            <a:extLst>
              <a:ext uri="{FF2B5EF4-FFF2-40B4-BE49-F238E27FC236}">
                <a16:creationId xmlns:a16="http://schemas.microsoft.com/office/drawing/2014/main" id="{0E5E664F-DA20-C9AF-FDA6-94AA10B508E0}"/>
              </a:ext>
            </a:extLst>
          </p:cNvPr>
          <p:cNvSpPr/>
          <p:nvPr/>
        </p:nvSpPr>
        <p:spPr>
          <a:xfrm>
            <a:off x="587705" y="2586123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0" name="Freeform: Shape 639">
            <a:extLst>
              <a:ext uri="{FF2B5EF4-FFF2-40B4-BE49-F238E27FC236}">
                <a16:creationId xmlns:a16="http://schemas.microsoft.com/office/drawing/2014/main" id="{21F4D64F-3D8D-E443-C9FF-974012C2B556}"/>
              </a:ext>
            </a:extLst>
          </p:cNvPr>
          <p:cNvSpPr/>
          <p:nvPr/>
        </p:nvSpPr>
        <p:spPr>
          <a:xfrm>
            <a:off x="6452153" y="8450572"/>
            <a:ext cx="589407" cy="589406"/>
          </a:xfrm>
          <a:custGeom>
            <a:avLst/>
            <a:gdLst>
              <a:gd name="connsiteX0" fmla="*/ 0 w 589407"/>
              <a:gd name="connsiteY0" fmla="*/ 294703 h 589406"/>
              <a:gd name="connsiteX1" fmla="*/ 294704 w 589407"/>
              <a:gd name="connsiteY1" fmla="*/ 0 h 589406"/>
              <a:gd name="connsiteX2" fmla="*/ 589407 w 589407"/>
              <a:gd name="connsiteY2" fmla="*/ 294703 h 589406"/>
              <a:gd name="connsiteX3" fmla="*/ 294704 w 589407"/>
              <a:gd name="connsiteY3" fmla="*/ 589407 h 589406"/>
              <a:gd name="connsiteX4" fmla="*/ 0 w 589407"/>
              <a:gd name="connsiteY4" fmla="*/ 294703 h 589406"/>
              <a:gd name="connsiteX5" fmla="*/ 0 w 589407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7" h="589406">
                <a:moveTo>
                  <a:pt x="0" y="294703"/>
                </a:moveTo>
                <a:lnTo>
                  <a:pt x="294704" y="0"/>
                </a:lnTo>
                <a:lnTo>
                  <a:pt x="589407" y="294703"/>
                </a:lnTo>
                <a:lnTo>
                  <a:pt x="294704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1" name="Freeform: Shape 640">
            <a:extLst>
              <a:ext uri="{FF2B5EF4-FFF2-40B4-BE49-F238E27FC236}">
                <a16:creationId xmlns:a16="http://schemas.microsoft.com/office/drawing/2014/main" id="{06AF5C4A-5513-7642-6FC3-BA08EE5A20CE}"/>
              </a:ext>
            </a:extLst>
          </p:cNvPr>
          <p:cNvSpPr/>
          <p:nvPr/>
        </p:nvSpPr>
        <p:spPr>
          <a:xfrm>
            <a:off x="-418474" y="1163169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2" name="Freeform: Shape 641">
            <a:extLst>
              <a:ext uri="{FF2B5EF4-FFF2-40B4-BE49-F238E27FC236}">
                <a16:creationId xmlns:a16="http://schemas.microsoft.com/office/drawing/2014/main" id="{2FDC4F32-0FEA-7691-D2F3-BEE84E21871B}"/>
              </a:ext>
            </a:extLst>
          </p:cNvPr>
          <p:cNvSpPr/>
          <p:nvPr/>
        </p:nvSpPr>
        <p:spPr>
          <a:xfrm>
            <a:off x="1593885" y="3175530"/>
            <a:ext cx="294703" cy="711476"/>
          </a:xfrm>
          <a:custGeom>
            <a:avLst/>
            <a:gdLst>
              <a:gd name="connsiteX0" fmla="*/ 0 w 294703"/>
              <a:gd name="connsiteY0" fmla="*/ 294704 h 711476"/>
              <a:gd name="connsiteX1" fmla="*/ 294703 w 294703"/>
              <a:gd name="connsiteY1" fmla="*/ 0 h 711476"/>
              <a:gd name="connsiteX2" fmla="*/ 294703 w 294703"/>
              <a:gd name="connsiteY2" fmla="*/ 416774 h 711476"/>
              <a:gd name="connsiteX3" fmla="*/ 0 w 294703"/>
              <a:gd name="connsiteY3" fmla="*/ 711477 h 711476"/>
              <a:gd name="connsiteX4" fmla="*/ 0 w 294703"/>
              <a:gd name="connsiteY4" fmla="*/ 294704 h 711476"/>
              <a:gd name="connsiteX5" fmla="*/ 0 w 294703"/>
              <a:gd name="connsiteY5" fmla="*/ 29470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4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7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3" name="Freeform: Shape 642">
            <a:extLst>
              <a:ext uri="{FF2B5EF4-FFF2-40B4-BE49-F238E27FC236}">
                <a16:creationId xmlns:a16="http://schemas.microsoft.com/office/drawing/2014/main" id="{4334ABB6-F2A0-DAEB-5AF2-743AB8B49690}"/>
              </a:ext>
            </a:extLst>
          </p:cNvPr>
          <p:cNvSpPr/>
          <p:nvPr/>
        </p:nvSpPr>
        <p:spPr>
          <a:xfrm>
            <a:off x="3311542" y="4893187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3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3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4" name="Freeform: Shape 643">
            <a:extLst>
              <a:ext uri="{FF2B5EF4-FFF2-40B4-BE49-F238E27FC236}">
                <a16:creationId xmlns:a16="http://schemas.microsoft.com/office/drawing/2014/main" id="{C97B6F80-E131-16EB-501B-11A7734DA88D}"/>
              </a:ext>
            </a:extLst>
          </p:cNvPr>
          <p:cNvSpPr/>
          <p:nvPr/>
        </p:nvSpPr>
        <p:spPr>
          <a:xfrm>
            <a:off x="-123771" y="1457872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4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5" name="Freeform: Shape 644">
            <a:extLst>
              <a:ext uri="{FF2B5EF4-FFF2-40B4-BE49-F238E27FC236}">
                <a16:creationId xmlns:a16="http://schemas.microsoft.com/office/drawing/2014/main" id="{327B5CC6-DF38-C827-1871-130D3DBAC585}"/>
              </a:ext>
            </a:extLst>
          </p:cNvPr>
          <p:cNvSpPr/>
          <p:nvPr/>
        </p:nvSpPr>
        <p:spPr>
          <a:xfrm>
            <a:off x="5029200" y="6610844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3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3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6" name="Freeform: Shape 645">
            <a:extLst>
              <a:ext uri="{FF2B5EF4-FFF2-40B4-BE49-F238E27FC236}">
                <a16:creationId xmlns:a16="http://schemas.microsoft.com/office/drawing/2014/main" id="{506B8787-A09B-543D-C1A3-01AC40CCF2F5}"/>
              </a:ext>
            </a:extLst>
          </p:cNvPr>
          <p:cNvSpPr/>
          <p:nvPr/>
        </p:nvSpPr>
        <p:spPr>
          <a:xfrm>
            <a:off x="6452153" y="8033798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4 w 294703"/>
              <a:gd name="connsiteY1" fmla="*/ 0 h 711476"/>
              <a:gd name="connsiteX2" fmla="*/ 294704 w 294703"/>
              <a:gd name="connsiteY2" fmla="*/ 416773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4" y="0"/>
                </a:lnTo>
                <a:lnTo>
                  <a:pt x="294704" y="416773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7" name="Freeform: Shape 646">
            <a:extLst>
              <a:ext uri="{FF2B5EF4-FFF2-40B4-BE49-F238E27FC236}">
                <a16:creationId xmlns:a16="http://schemas.microsoft.com/office/drawing/2014/main" id="{08FAEAB1-AB3D-85DD-4511-FA3D977B5D38}"/>
              </a:ext>
            </a:extLst>
          </p:cNvPr>
          <p:cNvSpPr/>
          <p:nvPr/>
        </p:nvSpPr>
        <p:spPr>
          <a:xfrm>
            <a:off x="4317722" y="-554487"/>
            <a:ext cx="711477" cy="294703"/>
          </a:xfrm>
          <a:custGeom>
            <a:avLst/>
            <a:gdLst>
              <a:gd name="connsiteX0" fmla="*/ 0 w 711477"/>
              <a:gd name="connsiteY0" fmla="*/ 294703 h 294703"/>
              <a:gd name="connsiteX1" fmla="*/ 294704 w 711477"/>
              <a:gd name="connsiteY1" fmla="*/ 0 h 294703"/>
              <a:gd name="connsiteX2" fmla="*/ 711477 w 711477"/>
              <a:gd name="connsiteY2" fmla="*/ 0 h 294703"/>
              <a:gd name="connsiteX3" fmla="*/ 416774 w 711477"/>
              <a:gd name="connsiteY3" fmla="*/ 294703 h 294703"/>
              <a:gd name="connsiteX4" fmla="*/ 0 w 711477"/>
              <a:gd name="connsiteY4" fmla="*/ 294703 h 294703"/>
              <a:gd name="connsiteX5" fmla="*/ 0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0" y="294703"/>
                </a:moveTo>
                <a:lnTo>
                  <a:pt x="294704" y="0"/>
                </a:lnTo>
                <a:lnTo>
                  <a:pt x="711477" y="0"/>
                </a:lnTo>
                <a:lnTo>
                  <a:pt x="416774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8" name="Freeform: Shape 647">
            <a:extLst>
              <a:ext uri="{FF2B5EF4-FFF2-40B4-BE49-F238E27FC236}">
                <a16:creationId xmlns:a16="http://schemas.microsoft.com/office/drawing/2014/main" id="{BA2FFF57-0740-CFFD-2ACB-1EE0919D7151}"/>
              </a:ext>
            </a:extLst>
          </p:cNvPr>
          <p:cNvSpPr/>
          <p:nvPr/>
        </p:nvSpPr>
        <p:spPr>
          <a:xfrm>
            <a:off x="6035380" y="1163169"/>
            <a:ext cx="711477" cy="294703"/>
          </a:xfrm>
          <a:custGeom>
            <a:avLst/>
            <a:gdLst>
              <a:gd name="connsiteX0" fmla="*/ 0 w 711477"/>
              <a:gd name="connsiteY0" fmla="*/ 294703 h 294703"/>
              <a:gd name="connsiteX1" fmla="*/ 294703 w 711477"/>
              <a:gd name="connsiteY1" fmla="*/ 0 h 294703"/>
              <a:gd name="connsiteX2" fmla="*/ 711477 w 711477"/>
              <a:gd name="connsiteY2" fmla="*/ 0 h 294703"/>
              <a:gd name="connsiteX3" fmla="*/ 416773 w 711477"/>
              <a:gd name="connsiteY3" fmla="*/ 294703 h 294703"/>
              <a:gd name="connsiteX4" fmla="*/ 0 w 711477"/>
              <a:gd name="connsiteY4" fmla="*/ 294703 h 294703"/>
              <a:gd name="connsiteX5" fmla="*/ 0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49" name="Freeform: Shape 648">
            <a:extLst>
              <a:ext uri="{FF2B5EF4-FFF2-40B4-BE49-F238E27FC236}">
                <a16:creationId xmlns:a16="http://schemas.microsoft.com/office/drawing/2014/main" id="{52013ECC-3E7E-18C1-7F76-8575C2B75BF6}"/>
              </a:ext>
            </a:extLst>
          </p:cNvPr>
          <p:cNvSpPr/>
          <p:nvPr/>
        </p:nvSpPr>
        <p:spPr>
          <a:xfrm>
            <a:off x="7458334" y="2586123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3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0" name="Freeform: Shape 649">
            <a:extLst>
              <a:ext uri="{FF2B5EF4-FFF2-40B4-BE49-F238E27FC236}">
                <a16:creationId xmlns:a16="http://schemas.microsoft.com/office/drawing/2014/main" id="{BA9A663C-91B1-55E0-E8D9-C598127E8972}"/>
              </a:ext>
            </a:extLst>
          </p:cNvPr>
          <p:cNvSpPr/>
          <p:nvPr/>
        </p:nvSpPr>
        <p:spPr>
          <a:xfrm>
            <a:off x="9175991" y="4303780"/>
            <a:ext cx="711476" cy="294703"/>
          </a:xfrm>
          <a:custGeom>
            <a:avLst/>
            <a:gdLst>
              <a:gd name="connsiteX0" fmla="*/ 0 w 711476"/>
              <a:gd name="connsiteY0" fmla="*/ 294704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3 w 711476"/>
              <a:gd name="connsiteY3" fmla="*/ 294704 h 294703"/>
              <a:gd name="connsiteX4" fmla="*/ 0 w 711476"/>
              <a:gd name="connsiteY4" fmla="*/ 294704 h 294703"/>
              <a:gd name="connsiteX5" fmla="*/ 0 w 711476"/>
              <a:gd name="connsiteY5" fmla="*/ 294704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4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4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1" name="Freeform: Shape 650">
            <a:extLst>
              <a:ext uri="{FF2B5EF4-FFF2-40B4-BE49-F238E27FC236}">
                <a16:creationId xmlns:a16="http://schemas.microsoft.com/office/drawing/2014/main" id="{830AB310-F131-B4E4-65B2-67AE5ADF2FC0}"/>
              </a:ext>
            </a:extLst>
          </p:cNvPr>
          <p:cNvSpPr/>
          <p:nvPr/>
        </p:nvSpPr>
        <p:spPr>
          <a:xfrm>
            <a:off x="10893648" y="6021437"/>
            <a:ext cx="711477" cy="294703"/>
          </a:xfrm>
          <a:custGeom>
            <a:avLst/>
            <a:gdLst>
              <a:gd name="connsiteX0" fmla="*/ 0 w 711477"/>
              <a:gd name="connsiteY0" fmla="*/ 294703 h 294703"/>
              <a:gd name="connsiteX1" fmla="*/ 294703 w 711477"/>
              <a:gd name="connsiteY1" fmla="*/ 0 h 294703"/>
              <a:gd name="connsiteX2" fmla="*/ 711478 w 711477"/>
              <a:gd name="connsiteY2" fmla="*/ 0 h 294703"/>
              <a:gd name="connsiteX3" fmla="*/ 416774 w 711477"/>
              <a:gd name="connsiteY3" fmla="*/ 294703 h 294703"/>
              <a:gd name="connsiteX4" fmla="*/ 0 w 711477"/>
              <a:gd name="connsiteY4" fmla="*/ 294703 h 294703"/>
              <a:gd name="connsiteX5" fmla="*/ 0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0" y="294703"/>
                </a:moveTo>
                <a:lnTo>
                  <a:pt x="294703" y="0"/>
                </a:lnTo>
                <a:lnTo>
                  <a:pt x="711478" y="0"/>
                </a:lnTo>
                <a:lnTo>
                  <a:pt x="416774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2" name="Freeform: Shape 651">
            <a:extLst>
              <a:ext uri="{FF2B5EF4-FFF2-40B4-BE49-F238E27FC236}">
                <a16:creationId xmlns:a16="http://schemas.microsoft.com/office/drawing/2014/main" id="{05AEFE13-3A6E-8E2D-E381-F4BC97305B8F}"/>
              </a:ext>
            </a:extLst>
          </p:cNvPr>
          <p:cNvSpPr/>
          <p:nvPr/>
        </p:nvSpPr>
        <p:spPr>
          <a:xfrm>
            <a:off x="6452153" y="1163169"/>
            <a:ext cx="589407" cy="589406"/>
          </a:xfrm>
          <a:custGeom>
            <a:avLst/>
            <a:gdLst>
              <a:gd name="connsiteX0" fmla="*/ 0 w 589407"/>
              <a:gd name="connsiteY0" fmla="*/ 294703 h 589406"/>
              <a:gd name="connsiteX1" fmla="*/ 294704 w 589407"/>
              <a:gd name="connsiteY1" fmla="*/ 0 h 589406"/>
              <a:gd name="connsiteX2" fmla="*/ 589407 w 589407"/>
              <a:gd name="connsiteY2" fmla="*/ 294703 h 589406"/>
              <a:gd name="connsiteX3" fmla="*/ 294704 w 589407"/>
              <a:gd name="connsiteY3" fmla="*/ 589407 h 589406"/>
              <a:gd name="connsiteX4" fmla="*/ 0 w 589407"/>
              <a:gd name="connsiteY4" fmla="*/ 294703 h 589406"/>
              <a:gd name="connsiteX5" fmla="*/ 0 w 589407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7" h="589406">
                <a:moveTo>
                  <a:pt x="0" y="294703"/>
                </a:moveTo>
                <a:lnTo>
                  <a:pt x="294704" y="0"/>
                </a:lnTo>
                <a:lnTo>
                  <a:pt x="589407" y="294703"/>
                </a:lnTo>
                <a:lnTo>
                  <a:pt x="294704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3" name="Freeform: Shape 652">
            <a:extLst>
              <a:ext uri="{FF2B5EF4-FFF2-40B4-BE49-F238E27FC236}">
                <a16:creationId xmlns:a16="http://schemas.microsoft.com/office/drawing/2014/main" id="{C2A16640-98F8-8BCA-3FC4-FB8AAD2AE5FE}"/>
              </a:ext>
            </a:extLst>
          </p:cNvPr>
          <p:cNvSpPr/>
          <p:nvPr/>
        </p:nvSpPr>
        <p:spPr>
          <a:xfrm>
            <a:off x="7875107" y="2586123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4" name="Freeform: Shape 653">
            <a:extLst>
              <a:ext uri="{FF2B5EF4-FFF2-40B4-BE49-F238E27FC236}">
                <a16:creationId xmlns:a16="http://schemas.microsoft.com/office/drawing/2014/main" id="{D5A8B988-FCFD-3FE8-BF4E-F5E185050EBF}"/>
              </a:ext>
            </a:extLst>
          </p:cNvPr>
          <p:cNvSpPr/>
          <p:nvPr/>
        </p:nvSpPr>
        <p:spPr>
          <a:xfrm>
            <a:off x="5445973" y="156989"/>
            <a:ext cx="589407" cy="589406"/>
          </a:xfrm>
          <a:custGeom>
            <a:avLst/>
            <a:gdLst>
              <a:gd name="connsiteX0" fmla="*/ 0 w 589407"/>
              <a:gd name="connsiteY0" fmla="*/ 294703 h 589406"/>
              <a:gd name="connsiteX1" fmla="*/ 294704 w 589407"/>
              <a:gd name="connsiteY1" fmla="*/ 0 h 589406"/>
              <a:gd name="connsiteX2" fmla="*/ 589407 w 589407"/>
              <a:gd name="connsiteY2" fmla="*/ 294703 h 589406"/>
              <a:gd name="connsiteX3" fmla="*/ 294704 w 589407"/>
              <a:gd name="connsiteY3" fmla="*/ 589407 h 589406"/>
              <a:gd name="connsiteX4" fmla="*/ 0 w 589407"/>
              <a:gd name="connsiteY4" fmla="*/ 294703 h 589406"/>
              <a:gd name="connsiteX5" fmla="*/ 0 w 589407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7" h="589406">
                <a:moveTo>
                  <a:pt x="0" y="294703"/>
                </a:moveTo>
                <a:lnTo>
                  <a:pt x="294704" y="0"/>
                </a:lnTo>
                <a:lnTo>
                  <a:pt x="589407" y="294703"/>
                </a:lnTo>
                <a:lnTo>
                  <a:pt x="294704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5" name="Freeform: Shape 654">
            <a:extLst>
              <a:ext uri="{FF2B5EF4-FFF2-40B4-BE49-F238E27FC236}">
                <a16:creationId xmlns:a16="http://schemas.microsoft.com/office/drawing/2014/main" id="{CF29E2E5-BBC3-8B96-FA11-C10D6C7FD9E4}"/>
              </a:ext>
            </a:extLst>
          </p:cNvPr>
          <p:cNvSpPr/>
          <p:nvPr/>
        </p:nvSpPr>
        <p:spPr>
          <a:xfrm>
            <a:off x="8881288" y="3592303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6" name="Freeform: Shape 655">
            <a:extLst>
              <a:ext uri="{FF2B5EF4-FFF2-40B4-BE49-F238E27FC236}">
                <a16:creationId xmlns:a16="http://schemas.microsoft.com/office/drawing/2014/main" id="{2096663E-8FF9-9BA9-F28E-60A0B5BF9956}"/>
              </a:ext>
            </a:extLst>
          </p:cNvPr>
          <p:cNvSpPr/>
          <p:nvPr/>
        </p:nvSpPr>
        <p:spPr>
          <a:xfrm>
            <a:off x="4023019" y="-1265964"/>
            <a:ext cx="589407" cy="589406"/>
          </a:xfrm>
          <a:custGeom>
            <a:avLst/>
            <a:gdLst>
              <a:gd name="connsiteX0" fmla="*/ 0 w 589407"/>
              <a:gd name="connsiteY0" fmla="*/ 294703 h 589406"/>
              <a:gd name="connsiteX1" fmla="*/ 294703 w 589407"/>
              <a:gd name="connsiteY1" fmla="*/ 0 h 589406"/>
              <a:gd name="connsiteX2" fmla="*/ 589407 w 589407"/>
              <a:gd name="connsiteY2" fmla="*/ 294703 h 589406"/>
              <a:gd name="connsiteX3" fmla="*/ 294703 w 589407"/>
              <a:gd name="connsiteY3" fmla="*/ 589407 h 589406"/>
              <a:gd name="connsiteX4" fmla="*/ 0 w 589407"/>
              <a:gd name="connsiteY4" fmla="*/ 294703 h 589406"/>
              <a:gd name="connsiteX5" fmla="*/ 0 w 589407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7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7" name="Freeform: Shape 656">
            <a:extLst>
              <a:ext uri="{FF2B5EF4-FFF2-40B4-BE49-F238E27FC236}">
                <a16:creationId xmlns:a16="http://schemas.microsoft.com/office/drawing/2014/main" id="{7CF98D47-F952-5F08-3922-DB25C4D4F0B0}"/>
              </a:ext>
            </a:extLst>
          </p:cNvPr>
          <p:cNvSpPr/>
          <p:nvPr/>
        </p:nvSpPr>
        <p:spPr>
          <a:xfrm>
            <a:off x="9887468" y="4598484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8" name="Freeform: Shape 657">
            <a:extLst>
              <a:ext uri="{FF2B5EF4-FFF2-40B4-BE49-F238E27FC236}">
                <a16:creationId xmlns:a16="http://schemas.microsoft.com/office/drawing/2014/main" id="{BAFBF95E-4EA6-2FDD-3E76-66C80CFCBEB4}"/>
              </a:ext>
            </a:extLst>
          </p:cNvPr>
          <p:cNvSpPr/>
          <p:nvPr/>
        </p:nvSpPr>
        <p:spPr>
          <a:xfrm>
            <a:off x="8881288" y="3175530"/>
            <a:ext cx="294703" cy="711476"/>
          </a:xfrm>
          <a:custGeom>
            <a:avLst/>
            <a:gdLst>
              <a:gd name="connsiteX0" fmla="*/ 0 w 294703"/>
              <a:gd name="connsiteY0" fmla="*/ 294704 h 711476"/>
              <a:gd name="connsiteX1" fmla="*/ 294703 w 294703"/>
              <a:gd name="connsiteY1" fmla="*/ 0 h 711476"/>
              <a:gd name="connsiteX2" fmla="*/ 294703 w 294703"/>
              <a:gd name="connsiteY2" fmla="*/ 416774 h 711476"/>
              <a:gd name="connsiteX3" fmla="*/ 0 w 294703"/>
              <a:gd name="connsiteY3" fmla="*/ 711477 h 711476"/>
              <a:gd name="connsiteX4" fmla="*/ 0 w 294703"/>
              <a:gd name="connsiteY4" fmla="*/ 294704 h 711476"/>
              <a:gd name="connsiteX5" fmla="*/ 0 w 294703"/>
              <a:gd name="connsiteY5" fmla="*/ 29470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4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7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9" name="Freeform: Shape 658">
            <a:extLst>
              <a:ext uri="{FF2B5EF4-FFF2-40B4-BE49-F238E27FC236}">
                <a16:creationId xmlns:a16="http://schemas.microsoft.com/office/drawing/2014/main" id="{0AA288C2-FCB6-B4AF-4D84-BDF6E6D85604}"/>
              </a:ext>
            </a:extLst>
          </p:cNvPr>
          <p:cNvSpPr/>
          <p:nvPr/>
        </p:nvSpPr>
        <p:spPr>
          <a:xfrm>
            <a:off x="10598944" y="4893187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3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3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0" name="Freeform: Shape 659">
            <a:extLst>
              <a:ext uri="{FF2B5EF4-FFF2-40B4-BE49-F238E27FC236}">
                <a16:creationId xmlns:a16="http://schemas.microsoft.com/office/drawing/2014/main" id="{F2B26335-7A2B-E37F-4C4C-ADF38553C95B}"/>
              </a:ext>
            </a:extLst>
          </p:cNvPr>
          <p:cNvSpPr/>
          <p:nvPr/>
        </p:nvSpPr>
        <p:spPr>
          <a:xfrm>
            <a:off x="7163630" y="1457872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4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1" name="Freeform: Shape 660">
            <a:extLst>
              <a:ext uri="{FF2B5EF4-FFF2-40B4-BE49-F238E27FC236}">
                <a16:creationId xmlns:a16="http://schemas.microsoft.com/office/drawing/2014/main" id="{52A06A16-6D4A-9771-514F-7E8528720C2C}"/>
              </a:ext>
            </a:extLst>
          </p:cNvPr>
          <p:cNvSpPr/>
          <p:nvPr/>
        </p:nvSpPr>
        <p:spPr>
          <a:xfrm>
            <a:off x="5445973" y="-259784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4 w 294703"/>
              <a:gd name="connsiteY1" fmla="*/ 0 h 711476"/>
              <a:gd name="connsiteX2" fmla="*/ 294704 w 294703"/>
              <a:gd name="connsiteY2" fmla="*/ 416774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4" y="0"/>
                </a:lnTo>
                <a:lnTo>
                  <a:pt x="294704" y="416774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2" name="Freeform: Shape 661">
            <a:extLst>
              <a:ext uri="{FF2B5EF4-FFF2-40B4-BE49-F238E27FC236}">
                <a16:creationId xmlns:a16="http://schemas.microsoft.com/office/drawing/2014/main" id="{900E5FF7-48EE-2772-A717-0FE123324CA8}"/>
              </a:ext>
            </a:extLst>
          </p:cNvPr>
          <p:cNvSpPr/>
          <p:nvPr/>
        </p:nvSpPr>
        <p:spPr>
          <a:xfrm>
            <a:off x="3728316" y="-1977441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3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3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3" name="Freeform: Shape 662">
            <a:extLst>
              <a:ext uri="{FF2B5EF4-FFF2-40B4-BE49-F238E27FC236}">
                <a16:creationId xmlns:a16="http://schemas.microsoft.com/office/drawing/2014/main" id="{76A0EDDF-1B8D-DE7B-AD89-9DDD68335BB8}"/>
              </a:ext>
            </a:extLst>
          </p:cNvPr>
          <p:cNvSpPr/>
          <p:nvPr/>
        </p:nvSpPr>
        <p:spPr>
          <a:xfrm>
            <a:off x="4317722" y="8745275"/>
            <a:ext cx="711477" cy="294703"/>
          </a:xfrm>
          <a:custGeom>
            <a:avLst/>
            <a:gdLst>
              <a:gd name="connsiteX0" fmla="*/ 0 w 711477"/>
              <a:gd name="connsiteY0" fmla="*/ 294703 h 294703"/>
              <a:gd name="connsiteX1" fmla="*/ 294704 w 711477"/>
              <a:gd name="connsiteY1" fmla="*/ 0 h 294703"/>
              <a:gd name="connsiteX2" fmla="*/ 711477 w 711477"/>
              <a:gd name="connsiteY2" fmla="*/ 0 h 294703"/>
              <a:gd name="connsiteX3" fmla="*/ 416774 w 711477"/>
              <a:gd name="connsiteY3" fmla="*/ 294703 h 294703"/>
              <a:gd name="connsiteX4" fmla="*/ 0 w 711477"/>
              <a:gd name="connsiteY4" fmla="*/ 294703 h 294703"/>
              <a:gd name="connsiteX5" fmla="*/ 0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0" y="294703"/>
                </a:moveTo>
                <a:lnTo>
                  <a:pt x="294704" y="0"/>
                </a:lnTo>
                <a:lnTo>
                  <a:pt x="711477" y="0"/>
                </a:lnTo>
                <a:lnTo>
                  <a:pt x="416774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4" name="Freeform: Shape 663">
            <a:extLst>
              <a:ext uri="{FF2B5EF4-FFF2-40B4-BE49-F238E27FC236}">
                <a16:creationId xmlns:a16="http://schemas.microsoft.com/office/drawing/2014/main" id="{3E6BC0B8-D832-29AE-2D5B-C0CFFD5432F4}"/>
              </a:ext>
            </a:extLst>
          </p:cNvPr>
          <p:cNvSpPr/>
          <p:nvPr/>
        </p:nvSpPr>
        <p:spPr>
          <a:xfrm>
            <a:off x="2600065" y="7027617"/>
            <a:ext cx="711477" cy="294703"/>
          </a:xfrm>
          <a:custGeom>
            <a:avLst/>
            <a:gdLst>
              <a:gd name="connsiteX0" fmla="*/ 0 w 711477"/>
              <a:gd name="connsiteY0" fmla="*/ 294703 h 294703"/>
              <a:gd name="connsiteX1" fmla="*/ 294703 w 711477"/>
              <a:gd name="connsiteY1" fmla="*/ 0 h 294703"/>
              <a:gd name="connsiteX2" fmla="*/ 711477 w 711477"/>
              <a:gd name="connsiteY2" fmla="*/ 0 h 294703"/>
              <a:gd name="connsiteX3" fmla="*/ 416774 w 711477"/>
              <a:gd name="connsiteY3" fmla="*/ 294703 h 294703"/>
              <a:gd name="connsiteX4" fmla="*/ 0 w 711477"/>
              <a:gd name="connsiteY4" fmla="*/ 294703 h 294703"/>
              <a:gd name="connsiteX5" fmla="*/ 0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4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5" name="Freeform: Shape 664">
            <a:extLst>
              <a:ext uri="{FF2B5EF4-FFF2-40B4-BE49-F238E27FC236}">
                <a16:creationId xmlns:a16="http://schemas.microsoft.com/office/drawing/2014/main" id="{9E4172C4-6CC7-3346-7DD4-78952E77CD06}"/>
              </a:ext>
            </a:extLst>
          </p:cNvPr>
          <p:cNvSpPr/>
          <p:nvPr/>
        </p:nvSpPr>
        <p:spPr>
          <a:xfrm>
            <a:off x="882408" y="5309960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4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4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6" name="Freeform: Shape 665">
            <a:extLst>
              <a:ext uri="{FF2B5EF4-FFF2-40B4-BE49-F238E27FC236}">
                <a16:creationId xmlns:a16="http://schemas.microsoft.com/office/drawing/2014/main" id="{7C1FBFBF-7C8D-6F23-0C9F-E367CC74D6DC}"/>
              </a:ext>
            </a:extLst>
          </p:cNvPr>
          <p:cNvSpPr/>
          <p:nvPr/>
        </p:nvSpPr>
        <p:spPr>
          <a:xfrm>
            <a:off x="-835248" y="3592303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4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4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7" name="Freeform: Shape 666">
            <a:extLst>
              <a:ext uri="{FF2B5EF4-FFF2-40B4-BE49-F238E27FC236}">
                <a16:creationId xmlns:a16="http://schemas.microsoft.com/office/drawing/2014/main" id="{BB0932E5-6660-B5E5-A916-2136691B0E68}"/>
              </a:ext>
            </a:extLst>
          </p:cNvPr>
          <p:cNvSpPr/>
          <p:nvPr/>
        </p:nvSpPr>
        <p:spPr>
          <a:xfrm>
            <a:off x="2010659" y="6021437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4 w 589406"/>
              <a:gd name="connsiteY1" fmla="*/ 0 h 589406"/>
              <a:gd name="connsiteX2" fmla="*/ 589407 w 589406"/>
              <a:gd name="connsiteY2" fmla="*/ 294703 h 589406"/>
              <a:gd name="connsiteX3" fmla="*/ 294704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4" y="0"/>
                </a:lnTo>
                <a:lnTo>
                  <a:pt x="589407" y="294703"/>
                </a:lnTo>
                <a:lnTo>
                  <a:pt x="294704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8" name="Freeform: Shape 667">
            <a:extLst>
              <a:ext uri="{FF2B5EF4-FFF2-40B4-BE49-F238E27FC236}">
                <a16:creationId xmlns:a16="http://schemas.microsoft.com/office/drawing/2014/main" id="{ABAEF337-429A-353C-0710-CAE0D60653A9}"/>
              </a:ext>
            </a:extLst>
          </p:cNvPr>
          <p:cNvSpPr/>
          <p:nvPr/>
        </p:nvSpPr>
        <p:spPr>
          <a:xfrm>
            <a:off x="3016839" y="7027617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4 w 589406"/>
              <a:gd name="connsiteY1" fmla="*/ 0 h 589406"/>
              <a:gd name="connsiteX2" fmla="*/ 589407 w 589406"/>
              <a:gd name="connsiteY2" fmla="*/ 294703 h 589406"/>
              <a:gd name="connsiteX3" fmla="*/ 294704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4" y="0"/>
                </a:lnTo>
                <a:lnTo>
                  <a:pt x="589407" y="294703"/>
                </a:lnTo>
                <a:lnTo>
                  <a:pt x="294704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69" name="Freeform: Shape 668">
            <a:extLst>
              <a:ext uri="{FF2B5EF4-FFF2-40B4-BE49-F238E27FC236}">
                <a16:creationId xmlns:a16="http://schemas.microsoft.com/office/drawing/2014/main" id="{B4A17592-C789-200D-6B3D-191F65B2827E}"/>
              </a:ext>
            </a:extLst>
          </p:cNvPr>
          <p:cNvSpPr/>
          <p:nvPr/>
        </p:nvSpPr>
        <p:spPr>
          <a:xfrm>
            <a:off x="587705" y="4598484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0" name="Freeform: Shape 669">
            <a:extLst>
              <a:ext uri="{FF2B5EF4-FFF2-40B4-BE49-F238E27FC236}">
                <a16:creationId xmlns:a16="http://schemas.microsoft.com/office/drawing/2014/main" id="{857481CA-392D-A498-6F36-C3CA11014CC2}"/>
              </a:ext>
            </a:extLst>
          </p:cNvPr>
          <p:cNvSpPr/>
          <p:nvPr/>
        </p:nvSpPr>
        <p:spPr>
          <a:xfrm>
            <a:off x="4023019" y="8450572"/>
            <a:ext cx="589407" cy="589406"/>
          </a:xfrm>
          <a:custGeom>
            <a:avLst/>
            <a:gdLst>
              <a:gd name="connsiteX0" fmla="*/ 0 w 589407"/>
              <a:gd name="connsiteY0" fmla="*/ 294703 h 589406"/>
              <a:gd name="connsiteX1" fmla="*/ 294703 w 589407"/>
              <a:gd name="connsiteY1" fmla="*/ 0 h 589406"/>
              <a:gd name="connsiteX2" fmla="*/ 589407 w 589407"/>
              <a:gd name="connsiteY2" fmla="*/ 294703 h 589406"/>
              <a:gd name="connsiteX3" fmla="*/ 294703 w 589407"/>
              <a:gd name="connsiteY3" fmla="*/ 589407 h 589406"/>
              <a:gd name="connsiteX4" fmla="*/ 0 w 589407"/>
              <a:gd name="connsiteY4" fmla="*/ 294703 h 589406"/>
              <a:gd name="connsiteX5" fmla="*/ 0 w 589407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7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1" name="Freeform: Shape 670">
            <a:extLst>
              <a:ext uri="{FF2B5EF4-FFF2-40B4-BE49-F238E27FC236}">
                <a16:creationId xmlns:a16="http://schemas.microsoft.com/office/drawing/2014/main" id="{C35AE2AF-98E6-F4DA-DAFD-AD6C75D627DA}"/>
              </a:ext>
            </a:extLst>
          </p:cNvPr>
          <p:cNvSpPr/>
          <p:nvPr/>
        </p:nvSpPr>
        <p:spPr>
          <a:xfrm>
            <a:off x="-418474" y="3592303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2" name="Freeform: Shape 671">
            <a:extLst>
              <a:ext uri="{FF2B5EF4-FFF2-40B4-BE49-F238E27FC236}">
                <a16:creationId xmlns:a16="http://schemas.microsoft.com/office/drawing/2014/main" id="{EFB01854-A3FB-2202-E36F-C9A6E662D336}"/>
              </a:ext>
            </a:extLst>
          </p:cNvPr>
          <p:cNvSpPr/>
          <p:nvPr/>
        </p:nvSpPr>
        <p:spPr>
          <a:xfrm>
            <a:off x="-1841428" y="2586123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3" name="Freeform: Shape 672">
            <a:extLst>
              <a:ext uri="{FF2B5EF4-FFF2-40B4-BE49-F238E27FC236}">
                <a16:creationId xmlns:a16="http://schemas.microsoft.com/office/drawing/2014/main" id="{B4E11FB0-6978-1758-A522-52EDAE5EC7ED}"/>
              </a:ext>
            </a:extLst>
          </p:cNvPr>
          <p:cNvSpPr/>
          <p:nvPr/>
        </p:nvSpPr>
        <p:spPr>
          <a:xfrm>
            <a:off x="-835248" y="3175530"/>
            <a:ext cx="294703" cy="711476"/>
          </a:xfrm>
          <a:custGeom>
            <a:avLst/>
            <a:gdLst>
              <a:gd name="connsiteX0" fmla="*/ 0 w 294703"/>
              <a:gd name="connsiteY0" fmla="*/ 294704 h 711476"/>
              <a:gd name="connsiteX1" fmla="*/ 294703 w 294703"/>
              <a:gd name="connsiteY1" fmla="*/ 0 h 711476"/>
              <a:gd name="connsiteX2" fmla="*/ 294703 w 294703"/>
              <a:gd name="connsiteY2" fmla="*/ 416774 h 711476"/>
              <a:gd name="connsiteX3" fmla="*/ 0 w 294703"/>
              <a:gd name="connsiteY3" fmla="*/ 711477 h 711476"/>
              <a:gd name="connsiteX4" fmla="*/ 0 w 294703"/>
              <a:gd name="connsiteY4" fmla="*/ 294704 h 711476"/>
              <a:gd name="connsiteX5" fmla="*/ 0 w 294703"/>
              <a:gd name="connsiteY5" fmla="*/ 29470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4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7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4" name="Freeform: Shape 673">
            <a:extLst>
              <a:ext uri="{FF2B5EF4-FFF2-40B4-BE49-F238E27FC236}">
                <a16:creationId xmlns:a16="http://schemas.microsoft.com/office/drawing/2014/main" id="{D6265A2F-E7B5-139C-86EA-61D05451A265}"/>
              </a:ext>
            </a:extLst>
          </p:cNvPr>
          <p:cNvSpPr/>
          <p:nvPr/>
        </p:nvSpPr>
        <p:spPr>
          <a:xfrm>
            <a:off x="882408" y="4893187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3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3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5" name="Freeform: Shape 674">
            <a:extLst>
              <a:ext uri="{FF2B5EF4-FFF2-40B4-BE49-F238E27FC236}">
                <a16:creationId xmlns:a16="http://schemas.microsoft.com/office/drawing/2014/main" id="{1CA162F8-BF95-4F57-FA30-5240ECB4E5E6}"/>
              </a:ext>
            </a:extLst>
          </p:cNvPr>
          <p:cNvSpPr/>
          <p:nvPr/>
        </p:nvSpPr>
        <p:spPr>
          <a:xfrm>
            <a:off x="2600065" y="6610844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3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3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6" name="Freeform: Shape 675">
            <a:extLst>
              <a:ext uri="{FF2B5EF4-FFF2-40B4-BE49-F238E27FC236}">
                <a16:creationId xmlns:a16="http://schemas.microsoft.com/office/drawing/2014/main" id="{147D6904-6057-7BC6-7406-7710FC29B1E5}"/>
              </a:ext>
            </a:extLst>
          </p:cNvPr>
          <p:cNvSpPr/>
          <p:nvPr/>
        </p:nvSpPr>
        <p:spPr>
          <a:xfrm>
            <a:off x="4023019" y="8033798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3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3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7" name="Freeform: Shape 676">
            <a:extLst>
              <a:ext uri="{FF2B5EF4-FFF2-40B4-BE49-F238E27FC236}">
                <a16:creationId xmlns:a16="http://schemas.microsoft.com/office/drawing/2014/main" id="{43758557-E860-D75E-0C1F-B609F9162BEC}"/>
              </a:ext>
            </a:extLst>
          </p:cNvPr>
          <p:cNvSpPr/>
          <p:nvPr/>
        </p:nvSpPr>
        <p:spPr>
          <a:xfrm>
            <a:off x="6035380" y="-1265964"/>
            <a:ext cx="711477" cy="294703"/>
          </a:xfrm>
          <a:custGeom>
            <a:avLst/>
            <a:gdLst>
              <a:gd name="connsiteX0" fmla="*/ 0 w 711477"/>
              <a:gd name="connsiteY0" fmla="*/ 294703 h 294703"/>
              <a:gd name="connsiteX1" fmla="*/ 294703 w 711477"/>
              <a:gd name="connsiteY1" fmla="*/ 0 h 294703"/>
              <a:gd name="connsiteX2" fmla="*/ 711477 w 711477"/>
              <a:gd name="connsiteY2" fmla="*/ 0 h 294703"/>
              <a:gd name="connsiteX3" fmla="*/ 416773 w 711477"/>
              <a:gd name="connsiteY3" fmla="*/ 294703 h 294703"/>
              <a:gd name="connsiteX4" fmla="*/ 0 w 711477"/>
              <a:gd name="connsiteY4" fmla="*/ 294703 h 294703"/>
              <a:gd name="connsiteX5" fmla="*/ 0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8" name="Freeform: Shape 677">
            <a:extLst>
              <a:ext uri="{FF2B5EF4-FFF2-40B4-BE49-F238E27FC236}">
                <a16:creationId xmlns:a16="http://schemas.microsoft.com/office/drawing/2014/main" id="{A13E86D8-03BC-733C-9ED8-8C5AB320E28B}"/>
              </a:ext>
            </a:extLst>
          </p:cNvPr>
          <p:cNvSpPr/>
          <p:nvPr/>
        </p:nvSpPr>
        <p:spPr>
          <a:xfrm>
            <a:off x="7458334" y="156989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3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79" name="Freeform: Shape 678">
            <a:extLst>
              <a:ext uri="{FF2B5EF4-FFF2-40B4-BE49-F238E27FC236}">
                <a16:creationId xmlns:a16="http://schemas.microsoft.com/office/drawing/2014/main" id="{E6A5603B-BAFE-A9B7-A6BF-410C4605B29F}"/>
              </a:ext>
            </a:extLst>
          </p:cNvPr>
          <p:cNvSpPr/>
          <p:nvPr/>
        </p:nvSpPr>
        <p:spPr>
          <a:xfrm>
            <a:off x="9175991" y="1874646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3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0" name="Freeform: Shape 679">
            <a:extLst>
              <a:ext uri="{FF2B5EF4-FFF2-40B4-BE49-F238E27FC236}">
                <a16:creationId xmlns:a16="http://schemas.microsoft.com/office/drawing/2014/main" id="{E6F172E2-E40A-DF0E-8B85-99045E283EDA}"/>
              </a:ext>
            </a:extLst>
          </p:cNvPr>
          <p:cNvSpPr/>
          <p:nvPr/>
        </p:nvSpPr>
        <p:spPr>
          <a:xfrm>
            <a:off x="10893648" y="3592303"/>
            <a:ext cx="711477" cy="294703"/>
          </a:xfrm>
          <a:custGeom>
            <a:avLst/>
            <a:gdLst>
              <a:gd name="connsiteX0" fmla="*/ 0 w 711477"/>
              <a:gd name="connsiteY0" fmla="*/ 294703 h 294703"/>
              <a:gd name="connsiteX1" fmla="*/ 294703 w 711477"/>
              <a:gd name="connsiteY1" fmla="*/ 0 h 294703"/>
              <a:gd name="connsiteX2" fmla="*/ 711478 w 711477"/>
              <a:gd name="connsiteY2" fmla="*/ 0 h 294703"/>
              <a:gd name="connsiteX3" fmla="*/ 416774 w 711477"/>
              <a:gd name="connsiteY3" fmla="*/ 294703 h 294703"/>
              <a:gd name="connsiteX4" fmla="*/ 0 w 711477"/>
              <a:gd name="connsiteY4" fmla="*/ 294703 h 294703"/>
              <a:gd name="connsiteX5" fmla="*/ 0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0" y="294703"/>
                </a:moveTo>
                <a:lnTo>
                  <a:pt x="294703" y="0"/>
                </a:lnTo>
                <a:lnTo>
                  <a:pt x="711478" y="0"/>
                </a:lnTo>
                <a:lnTo>
                  <a:pt x="416774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1" name="Freeform: Shape 680">
            <a:extLst>
              <a:ext uri="{FF2B5EF4-FFF2-40B4-BE49-F238E27FC236}">
                <a16:creationId xmlns:a16="http://schemas.microsoft.com/office/drawing/2014/main" id="{B74C326F-4F56-8D60-5D32-73F309277298}"/>
              </a:ext>
            </a:extLst>
          </p:cNvPr>
          <p:cNvSpPr/>
          <p:nvPr/>
        </p:nvSpPr>
        <p:spPr>
          <a:xfrm>
            <a:off x="7875107" y="156989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2" name="Freeform: Shape 681">
            <a:extLst>
              <a:ext uri="{FF2B5EF4-FFF2-40B4-BE49-F238E27FC236}">
                <a16:creationId xmlns:a16="http://schemas.microsoft.com/office/drawing/2014/main" id="{D4C69DEF-1D60-D086-BD3D-132FEC236110}"/>
              </a:ext>
            </a:extLst>
          </p:cNvPr>
          <p:cNvSpPr/>
          <p:nvPr/>
        </p:nvSpPr>
        <p:spPr>
          <a:xfrm>
            <a:off x="8881288" y="1163169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3" name="Freeform: Shape 682">
            <a:extLst>
              <a:ext uri="{FF2B5EF4-FFF2-40B4-BE49-F238E27FC236}">
                <a16:creationId xmlns:a16="http://schemas.microsoft.com/office/drawing/2014/main" id="{4CA847AD-9F20-4433-AA48-F0976C80BFEF}"/>
              </a:ext>
            </a:extLst>
          </p:cNvPr>
          <p:cNvSpPr/>
          <p:nvPr/>
        </p:nvSpPr>
        <p:spPr>
          <a:xfrm>
            <a:off x="6452153" y="-1265964"/>
            <a:ext cx="589407" cy="589406"/>
          </a:xfrm>
          <a:custGeom>
            <a:avLst/>
            <a:gdLst>
              <a:gd name="connsiteX0" fmla="*/ 0 w 589407"/>
              <a:gd name="connsiteY0" fmla="*/ 294703 h 589406"/>
              <a:gd name="connsiteX1" fmla="*/ 294704 w 589407"/>
              <a:gd name="connsiteY1" fmla="*/ 0 h 589406"/>
              <a:gd name="connsiteX2" fmla="*/ 589407 w 589407"/>
              <a:gd name="connsiteY2" fmla="*/ 294703 h 589406"/>
              <a:gd name="connsiteX3" fmla="*/ 294704 w 589407"/>
              <a:gd name="connsiteY3" fmla="*/ 589407 h 589406"/>
              <a:gd name="connsiteX4" fmla="*/ 0 w 589407"/>
              <a:gd name="connsiteY4" fmla="*/ 294703 h 589406"/>
              <a:gd name="connsiteX5" fmla="*/ 0 w 589407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7" h="589406">
                <a:moveTo>
                  <a:pt x="0" y="294703"/>
                </a:moveTo>
                <a:lnTo>
                  <a:pt x="294704" y="0"/>
                </a:lnTo>
                <a:lnTo>
                  <a:pt x="589407" y="294703"/>
                </a:lnTo>
                <a:lnTo>
                  <a:pt x="294704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4" name="Freeform: Shape 683">
            <a:extLst>
              <a:ext uri="{FF2B5EF4-FFF2-40B4-BE49-F238E27FC236}">
                <a16:creationId xmlns:a16="http://schemas.microsoft.com/office/drawing/2014/main" id="{5BFDCA35-0AF9-BD93-668F-BDB270BC3442}"/>
              </a:ext>
            </a:extLst>
          </p:cNvPr>
          <p:cNvSpPr/>
          <p:nvPr/>
        </p:nvSpPr>
        <p:spPr>
          <a:xfrm>
            <a:off x="9887468" y="2586123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5" name="Freeform: Shape 684">
            <a:extLst>
              <a:ext uri="{FF2B5EF4-FFF2-40B4-BE49-F238E27FC236}">
                <a16:creationId xmlns:a16="http://schemas.microsoft.com/office/drawing/2014/main" id="{0C19A9F8-68E2-D98A-6B30-435086870B7B}"/>
              </a:ext>
            </a:extLst>
          </p:cNvPr>
          <p:cNvSpPr/>
          <p:nvPr/>
        </p:nvSpPr>
        <p:spPr>
          <a:xfrm>
            <a:off x="11310422" y="3592303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6" name="Freeform: Shape 685">
            <a:extLst>
              <a:ext uri="{FF2B5EF4-FFF2-40B4-BE49-F238E27FC236}">
                <a16:creationId xmlns:a16="http://schemas.microsoft.com/office/drawing/2014/main" id="{5BC28173-6D62-2548-1579-CBC9E70F7C12}"/>
              </a:ext>
            </a:extLst>
          </p:cNvPr>
          <p:cNvSpPr/>
          <p:nvPr/>
        </p:nvSpPr>
        <p:spPr>
          <a:xfrm>
            <a:off x="10893648" y="3175530"/>
            <a:ext cx="294703" cy="711476"/>
          </a:xfrm>
          <a:custGeom>
            <a:avLst/>
            <a:gdLst>
              <a:gd name="connsiteX0" fmla="*/ 0 w 294703"/>
              <a:gd name="connsiteY0" fmla="*/ 294704 h 711476"/>
              <a:gd name="connsiteX1" fmla="*/ 294703 w 294703"/>
              <a:gd name="connsiteY1" fmla="*/ 0 h 711476"/>
              <a:gd name="connsiteX2" fmla="*/ 294703 w 294703"/>
              <a:gd name="connsiteY2" fmla="*/ 416774 h 711476"/>
              <a:gd name="connsiteX3" fmla="*/ 0 w 294703"/>
              <a:gd name="connsiteY3" fmla="*/ 711477 h 711476"/>
              <a:gd name="connsiteX4" fmla="*/ 0 w 294703"/>
              <a:gd name="connsiteY4" fmla="*/ 294704 h 711476"/>
              <a:gd name="connsiteX5" fmla="*/ 0 w 294703"/>
              <a:gd name="connsiteY5" fmla="*/ 29470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4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7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7" name="Freeform: Shape 686">
            <a:extLst>
              <a:ext uri="{FF2B5EF4-FFF2-40B4-BE49-F238E27FC236}">
                <a16:creationId xmlns:a16="http://schemas.microsoft.com/office/drawing/2014/main" id="{8664C7C0-D3F6-9D3C-F457-25120C82BCB6}"/>
              </a:ext>
            </a:extLst>
          </p:cNvPr>
          <p:cNvSpPr/>
          <p:nvPr/>
        </p:nvSpPr>
        <p:spPr>
          <a:xfrm>
            <a:off x="9175991" y="1457872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4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8" name="Freeform: Shape 687">
            <a:extLst>
              <a:ext uri="{FF2B5EF4-FFF2-40B4-BE49-F238E27FC236}">
                <a16:creationId xmlns:a16="http://schemas.microsoft.com/office/drawing/2014/main" id="{4019D515-259B-A8DE-A916-8B09C5380E17}"/>
              </a:ext>
            </a:extLst>
          </p:cNvPr>
          <p:cNvSpPr/>
          <p:nvPr/>
        </p:nvSpPr>
        <p:spPr>
          <a:xfrm>
            <a:off x="7458334" y="-259784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4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89" name="Freeform: Shape 688">
            <a:extLst>
              <a:ext uri="{FF2B5EF4-FFF2-40B4-BE49-F238E27FC236}">
                <a16:creationId xmlns:a16="http://schemas.microsoft.com/office/drawing/2014/main" id="{AA076BC3-A27C-EC35-CF57-E20B70323E30}"/>
              </a:ext>
            </a:extLst>
          </p:cNvPr>
          <p:cNvSpPr/>
          <p:nvPr/>
        </p:nvSpPr>
        <p:spPr>
          <a:xfrm>
            <a:off x="5740677" y="-1977441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3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3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0" name="Freeform: Shape 689">
            <a:extLst>
              <a:ext uri="{FF2B5EF4-FFF2-40B4-BE49-F238E27FC236}">
                <a16:creationId xmlns:a16="http://schemas.microsoft.com/office/drawing/2014/main" id="{E1EF971A-7FF7-07AE-702C-2E3BD2C6649E}"/>
              </a:ext>
            </a:extLst>
          </p:cNvPr>
          <p:cNvSpPr/>
          <p:nvPr/>
        </p:nvSpPr>
        <p:spPr>
          <a:xfrm>
            <a:off x="882408" y="7739095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4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4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1" name="Freeform: Shape 690">
            <a:extLst>
              <a:ext uri="{FF2B5EF4-FFF2-40B4-BE49-F238E27FC236}">
                <a16:creationId xmlns:a16="http://schemas.microsoft.com/office/drawing/2014/main" id="{204B8950-E453-1857-9167-F82DA282AC78}"/>
              </a:ext>
            </a:extLst>
          </p:cNvPr>
          <p:cNvSpPr/>
          <p:nvPr/>
        </p:nvSpPr>
        <p:spPr>
          <a:xfrm>
            <a:off x="-835248" y="6021437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4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4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2" name="Freeform: Shape 691">
            <a:extLst>
              <a:ext uri="{FF2B5EF4-FFF2-40B4-BE49-F238E27FC236}">
                <a16:creationId xmlns:a16="http://schemas.microsoft.com/office/drawing/2014/main" id="{DAFB36DF-7E00-FC43-C0DC-FA9DD236768F}"/>
              </a:ext>
            </a:extLst>
          </p:cNvPr>
          <p:cNvSpPr/>
          <p:nvPr/>
        </p:nvSpPr>
        <p:spPr>
          <a:xfrm>
            <a:off x="587705" y="7027617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3" name="Freeform: Shape 692">
            <a:extLst>
              <a:ext uri="{FF2B5EF4-FFF2-40B4-BE49-F238E27FC236}">
                <a16:creationId xmlns:a16="http://schemas.microsoft.com/office/drawing/2014/main" id="{A948FB4B-A242-9D4F-E45E-786B37554365}"/>
              </a:ext>
            </a:extLst>
          </p:cNvPr>
          <p:cNvSpPr/>
          <p:nvPr/>
        </p:nvSpPr>
        <p:spPr>
          <a:xfrm>
            <a:off x="2010659" y="8450572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4 w 589406"/>
              <a:gd name="connsiteY1" fmla="*/ 0 h 589406"/>
              <a:gd name="connsiteX2" fmla="*/ 589407 w 589406"/>
              <a:gd name="connsiteY2" fmla="*/ 294703 h 589406"/>
              <a:gd name="connsiteX3" fmla="*/ 294704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4" y="0"/>
                </a:lnTo>
                <a:lnTo>
                  <a:pt x="589407" y="294703"/>
                </a:lnTo>
                <a:lnTo>
                  <a:pt x="294704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4" name="Freeform: Shape 693">
            <a:extLst>
              <a:ext uri="{FF2B5EF4-FFF2-40B4-BE49-F238E27FC236}">
                <a16:creationId xmlns:a16="http://schemas.microsoft.com/office/drawing/2014/main" id="{4B3D16BB-45D8-26AF-60AD-43001EA54BDB}"/>
              </a:ext>
            </a:extLst>
          </p:cNvPr>
          <p:cNvSpPr/>
          <p:nvPr/>
        </p:nvSpPr>
        <p:spPr>
          <a:xfrm>
            <a:off x="-418474" y="6021437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5" name="Freeform: Shape 694">
            <a:extLst>
              <a:ext uri="{FF2B5EF4-FFF2-40B4-BE49-F238E27FC236}">
                <a16:creationId xmlns:a16="http://schemas.microsoft.com/office/drawing/2014/main" id="{79AE6CAB-19C2-2EEB-F852-4925A4F95D63}"/>
              </a:ext>
            </a:extLst>
          </p:cNvPr>
          <p:cNvSpPr/>
          <p:nvPr/>
        </p:nvSpPr>
        <p:spPr>
          <a:xfrm>
            <a:off x="-1841428" y="4598484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6" name="Freeform: Shape 695">
            <a:extLst>
              <a:ext uri="{FF2B5EF4-FFF2-40B4-BE49-F238E27FC236}">
                <a16:creationId xmlns:a16="http://schemas.microsoft.com/office/drawing/2014/main" id="{718B8BC4-9E86-9249-ACA0-193E87F94520}"/>
              </a:ext>
            </a:extLst>
          </p:cNvPr>
          <p:cNvSpPr/>
          <p:nvPr/>
        </p:nvSpPr>
        <p:spPr>
          <a:xfrm>
            <a:off x="-1546725" y="4893187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3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3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7" name="Freeform: Shape 696">
            <a:extLst>
              <a:ext uri="{FF2B5EF4-FFF2-40B4-BE49-F238E27FC236}">
                <a16:creationId xmlns:a16="http://schemas.microsoft.com/office/drawing/2014/main" id="{75C06561-0313-23D7-0A9F-CFBAEE32921F}"/>
              </a:ext>
            </a:extLst>
          </p:cNvPr>
          <p:cNvSpPr/>
          <p:nvPr/>
        </p:nvSpPr>
        <p:spPr>
          <a:xfrm>
            <a:off x="170931" y="6610844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3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3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8" name="Freeform: Shape 697">
            <a:extLst>
              <a:ext uri="{FF2B5EF4-FFF2-40B4-BE49-F238E27FC236}">
                <a16:creationId xmlns:a16="http://schemas.microsoft.com/office/drawing/2014/main" id="{D10EAE22-4E2F-D486-0E70-1EAC7C078D2C}"/>
              </a:ext>
            </a:extLst>
          </p:cNvPr>
          <p:cNvSpPr/>
          <p:nvPr/>
        </p:nvSpPr>
        <p:spPr>
          <a:xfrm>
            <a:off x="1593885" y="8033798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3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3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99" name="Freeform: Shape 698">
            <a:extLst>
              <a:ext uri="{FF2B5EF4-FFF2-40B4-BE49-F238E27FC236}">
                <a16:creationId xmlns:a16="http://schemas.microsoft.com/office/drawing/2014/main" id="{E76B7F3D-C759-EAB2-AF71-B5FA01F48B27}"/>
              </a:ext>
            </a:extLst>
          </p:cNvPr>
          <p:cNvSpPr/>
          <p:nvPr/>
        </p:nvSpPr>
        <p:spPr>
          <a:xfrm>
            <a:off x="9175991" y="-554487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3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0" name="Freeform: Shape 699">
            <a:extLst>
              <a:ext uri="{FF2B5EF4-FFF2-40B4-BE49-F238E27FC236}">
                <a16:creationId xmlns:a16="http://schemas.microsoft.com/office/drawing/2014/main" id="{593199AF-02D4-B61F-F077-2CAE10EC502E}"/>
              </a:ext>
            </a:extLst>
          </p:cNvPr>
          <p:cNvSpPr/>
          <p:nvPr/>
        </p:nvSpPr>
        <p:spPr>
          <a:xfrm>
            <a:off x="8881288" y="-1265964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1" name="Freeform: Shape 700">
            <a:extLst>
              <a:ext uri="{FF2B5EF4-FFF2-40B4-BE49-F238E27FC236}">
                <a16:creationId xmlns:a16="http://schemas.microsoft.com/office/drawing/2014/main" id="{856F88FB-FBB2-AA2F-23FB-985D52484A66}"/>
              </a:ext>
            </a:extLst>
          </p:cNvPr>
          <p:cNvSpPr/>
          <p:nvPr/>
        </p:nvSpPr>
        <p:spPr>
          <a:xfrm>
            <a:off x="9887468" y="156989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2" name="Freeform: Shape 701">
            <a:extLst>
              <a:ext uri="{FF2B5EF4-FFF2-40B4-BE49-F238E27FC236}">
                <a16:creationId xmlns:a16="http://schemas.microsoft.com/office/drawing/2014/main" id="{B65D73D6-E24B-18BC-257C-0DA520608D1C}"/>
              </a:ext>
            </a:extLst>
          </p:cNvPr>
          <p:cNvSpPr/>
          <p:nvPr/>
        </p:nvSpPr>
        <p:spPr>
          <a:xfrm>
            <a:off x="9887468" y="-259784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4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3" name="Freeform: Shape 702">
            <a:extLst>
              <a:ext uri="{FF2B5EF4-FFF2-40B4-BE49-F238E27FC236}">
                <a16:creationId xmlns:a16="http://schemas.microsoft.com/office/drawing/2014/main" id="{504050B8-67DB-9094-C8B0-0B0E2A416BC3}"/>
              </a:ext>
            </a:extLst>
          </p:cNvPr>
          <p:cNvSpPr/>
          <p:nvPr/>
        </p:nvSpPr>
        <p:spPr>
          <a:xfrm>
            <a:off x="8169810" y="-1977441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3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3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4" name="Freeform: Shape 703">
            <a:extLst>
              <a:ext uri="{FF2B5EF4-FFF2-40B4-BE49-F238E27FC236}">
                <a16:creationId xmlns:a16="http://schemas.microsoft.com/office/drawing/2014/main" id="{FEF0A67A-D5C7-19D1-9DFE-B1BFA424458C}"/>
              </a:ext>
            </a:extLst>
          </p:cNvPr>
          <p:cNvSpPr/>
          <p:nvPr/>
        </p:nvSpPr>
        <p:spPr>
          <a:xfrm>
            <a:off x="4317722" y="3592303"/>
            <a:ext cx="711477" cy="294703"/>
          </a:xfrm>
          <a:custGeom>
            <a:avLst/>
            <a:gdLst>
              <a:gd name="connsiteX0" fmla="*/ 294704 w 711477"/>
              <a:gd name="connsiteY0" fmla="*/ 294703 h 294703"/>
              <a:gd name="connsiteX1" fmla="*/ 0 w 711477"/>
              <a:gd name="connsiteY1" fmla="*/ 0 h 294703"/>
              <a:gd name="connsiteX2" fmla="*/ 416774 w 711477"/>
              <a:gd name="connsiteY2" fmla="*/ 0 h 294703"/>
              <a:gd name="connsiteX3" fmla="*/ 711477 w 711477"/>
              <a:gd name="connsiteY3" fmla="*/ 294703 h 294703"/>
              <a:gd name="connsiteX4" fmla="*/ 294704 w 711477"/>
              <a:gd name="connsiteY4" fmla="*/ 294703 h 294703"/>
              <a:gd name="connsiteX5" fmla="*/ 294704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294704" y="294703"/>
                </a:moveTo>
                <a:lnTo>
                  <a:pt x="0" y="0"/>
                </a:lnTo>
                <a:lnTo>
                  <a:pt x="416774" y="0"/>
                </a:lnTo>
                <a:lnTo>
                  <a:pt x="711477" y="294703"/>
                </a:lnTo>
                <a:lnTo>
                  <a:pt x="294704" y="294703"/>
                </a:lnTo>
                <a:lnTo>
                  <a:pt x="294704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5" name="Freeform: Shape 704">
            <a:extLst>
              <a:ext uri="{FF2B5EF4-FFF2-40B4-BE49-F238E27FC236}">
                <a16:creationId xmlns:a16="http://schemas.microsoft.com/office/drawing/2014/main" id="{39713E45-420C-07C7-5D77-084456D3669C}"/>
              </a:ext>
            </a:extLst>
          </p:cNvPr>
          <p:cNvSpPr/>
          <p:nvPr/>
        </p:nvSpPr>
        <p:spPr>
          <a:xfrm>
            <a:off x="4317722" y="6021437"/>
            <a:ext cx="711477" cy="294703"/>
          </a:xfrm>
          <a:custGeom>
            <a:avLst/>
            <a:gdLst>
              <a:gd name="connsiteX0" fmla="*/ 294704 w 711477"/>
              <a:gd name="connsiteY0" fmla="*/ 294703 h 294703"/>
              <a:gd name="connsiteX1" fmla="*/ 0 w 711477"/>
              <a:gd name="connsiteY1" fmla="*/ 0 h 294703"/>
              <a:gd name="connsiteX2" fmla="*/ 416774 w 711477"/>
              <a:gd name="connsiteY2" fmla="*/ 0 h 294703"/>
              <a:gd name="connsiteX3" fmla="*/ 711477 w 711477"/>
              <a:gd name="connsiteY3" fmla="*/ 294703 h 294703"/>
              <a:gd name="connsiteX4" fmla="*/ 294704 w 711477"/>
              <a:gd name="connsiteY4" fmla="*/ 294703 h 294703"/>
              <a:gd name="connsiteX5" fmla="*/ 294704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294704" y="294703"/>
                </a:moveTo>
                <a:lnTo>
                  <a:pt x="0" y="0"/>
                </a:lnTo>
                <a:lnTo>
                  <a:pt x="416774" y="0"/>
                </a:lnTo>
                <a:lnTo>
                  <a:pt x="711477" y="294703"/>
                </a:lnTo>
                <a:lnTo>
                  <a:pt x="294704" y="294703"/>
                </a:lnTo>
                <a:lnTo>
                  <a:pt x="294704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6" name="Freeform: Shape 705">
            <a:extLst>
              <a:ext uri="{FF2B5EF4-FFF2-40B4-BE49-F238E27FC236}">
                <a16:creationId xmlns:a16="http://schemas.microsoft.com/office/drawing/2014/main" id="{95238C50-2689-53E7-1E6A-CE3826C293DA}"/>
              </a:ext>
            </a:extLst>
          </p:cNvPr>
          <p:cNvSpPr/>
          <p:nvPr/>
        </p:nvSpPr>
        <p:spPr>
          <a:xfrm>
            <a:off x="4317722" y="1163169"/>
            <a:ext cx="711477" cy="294703"/>
          </a:xfrm>
          <a:custGeom>
            <a:avLst/>
            <a:gdLst>
              <a:gd name="connsiteX0" fmla="*/ 294704 w 711477"/>
              <a:gd name="connsiteY0" fmla="*/ 294703 h 294703"/>
              <a:gd name="connsiteX1" fmla="*/ 0 w 711477"/>
              <a:gd name="connsiteY1" fmla="*/ 0 h 294703"/>
              <a:gd name="connsiteX2" fmla="*/ 416774 w 711477"/>
              <a:gd name="connsiteY2" fmla="*/ 0 h 294703"/>
              <a:gd name="connsiteX3" fmla="*/ 711477 w 711477"/>
              <a:gd name="connsiteY3" fmla="*/ 294703 h 294703"/>
              <a:gd name="connsiteX4" fmla="*/ 294704 w 711477"/>
              <a:gd name="connsiteY4" fmla="*/ 294703 h 294703"/>
              <a:gd name="connsiteX5" fmla="*/ 294704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294704" y="294703"/>
                </a:moveTo>
                <a:lnTo>
                  <a:pt x="0" y="0"/>
                </a:lnTo>
                <a:lnTo>
                  <a:pt x="416774" y="0"/>
                </a:lnTo>
                <a:lnTo>
                  <a:pt x="711477" y="294703"/>
                </a:lnTo>
                <a:lnTo>
                  <a:pt x="294704" y="294703"/>
                </a:lnTo>
                <a:lnTo>
                  <a:pt x="294704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7" name="Freeform: Shape 706">
            <a:extLst>
              <a:ext uri="{FF2B5EF4-FFF2-40B4-BE49-F238E27FC236}">
                <a16:creationId xmlns:a16="http://schemas.microsoft.com/office/drawing/2014/main" id="{B48069F0-3D8F-48D2-468B-441AFE70D51A}"/>
              </a:ext>
            </a:extLst>
          </p:cNvPr>
          <p:cNvSpPr/>
          <p:nvPr/>
        </p:nvSpPr>
        <p:spPr>
          <a:xfrm>
            <a:off x="4317722" y="8033798"/>
            <a:ext cx="711477" cy="294703"/>
          </a:xfrm>
          <a:custGeom>
            <a:avLst/>
            <a:gdLst>
              <a:gd name="connsiteX0" fmla="*/ 294704 w 711477"/>
              <a:gd name="connsiteY0" fmla="*/ 294703 h 294703"/>
              <a:gd name="connsiteX1" fmla="*/ 0 w 711477"/>
              <a:gd name="connsiteY1" fmla="*/ 0 h 294703"/>
              <a:gd name="connsiteX2" fmla="*/ 416774 w 711477"/>
              <a:gd name="connsiteY2" fmla="*/ 0 h 294703"/>
              <a:gd name="connsiteX3" fmla="*/ 711477 w 711477"/>
              <a:gd name="connsiteY3" fmla="*/ 294703 h 294703"/>
              <a:gd name="connsiteX4" fmla="*/ 294704 w 711477"/>
              <a:gd name="connsiteY4" fmla="*/ 294703 h 294703"/>
              <a:gd name="connsiteX5" fmla="*/ 294704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294704" y="294703"/>
                </a:moveTo>
                <a:lnTo>
                  <a:pt x="0" y="0"/>
                </a:lnTo>
                <a:lnTo>
                  <a:pt x="416774" y="0"/>
                </a:lnTo>
                <a:lnTo>
                  <a:pt x="711477" y="294703"/>
                </a:lnTo>
                <a:lnTo>
                  <a:pt x="294704" y="294703"/>
                </a:lnTo>
                <a:lnTo>
                  <a:pt x="294704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8" name="Freeform: Shape 707">
            <a:extLst>
              <a:ext uri="{FF2B5EF4-FFF2-40B4-BE49-F238E27FC236}">
                <a16:creationId xmlns:a16="http://schemas.microsoft.com/office/drawing/2014/main" id="{88810993-54FA-0102-0AF1-337E1E81138E}"/>
              </a:ext>
            </a:extLst>
          </p:cNvPr>
          <p:cNvSpPr/>
          <p:nvPr/>
        </p:nvSpPr>
        <p:spPr>
          <a:xfrm>
            <a:off x="4317722" y="-1265964"/>
            <a:ext cx="711477" cy="294703"/>
          </a:xfrm>
          <a:custGeom>
            <a:avLst/>
            <a:gdLst>
              <a:gd name="connsiteX0" fmla="*/ 294704 w 711477"/>
              <a:gd name="connsiteY0" fmla="*/ 294703 h 294703"/>
              <a:gd name="connsiteX1" fmla="*/ 0 w 711477"/>
              <a:gd name="connsiteY1" fmla="*/ 0 h 294703"/>
              <a:gd name="connsiteX2" fmla="*/ 416774 w 711477"/>
              <a:gd name="connsiteY2" fmla="*/ 0 h 294703"/>
              <a:gd name="connsiteX3" fmla="*/ 711477 w 711477"/>
              <a:gd name="connsiteY3" fmla="*/ 294703 h 294703"/>
              <a:gd name="connsiteX4" fmla="*/ 294704 w 711477"/>
              <a:gd name="connsiteY4" fmla="*/ 294703 h 294703"/>
              <a:gd name="connsiteX5" fmla="*/ 294704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294704" y="294703"/>
                </a:moveTo>
                <a:lnTo>
                  <a:pt x="0" y="0"/>
                </a:lnTo>
                <a:lnTo>
                  <a:pt x="416774" y="0"/>
                </a:lnTo>
                <a:lnTo>
                  <a:pt x="711477" y="294703"/>
                </a:lnTo>
                <a:lnTo>
                  <a:pt x="294704" y="294703"/>
                </a:lnTo>
                <a:lnTo>
                  <a:pt x="294704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09" name="Freeform: Shape 708">
            <a:extLst>
              <a:ext uri="{FF2B5EF4-FFF2-40B4-BE49-F238E27FC236}">
                <a16:creationId xmlns:a16="http://schemas.microsoft.com/office/drawing/2014/main" id="{08873AB0-B262-1264-4E44-834CC9E7EA60}"/>
              </a:ext>
            </a:extLst>
          </p:cNvPr>
          <p:cNvSpPr/>
          <p:nvPr/>
        </p:nvSpPr>
        <p:spPr>
          <a:xfrm>
            <a:off x="4317722" y="3175530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0" name="Freeform: Shape 709">
            <a:extLst>
              <a:ext uri="{FF2B5EF4-FFF2-40B4-BE49-F238E27FC236}">
                <a16:creationId xmlns:a16="http://schemas.microsoft.com/office/drawing/2014/main" id="{06D107C2-6846-8D43-9985-E5966352B309}"/>
              </a:ext>
            </a:extLst>
          </p:cNvPr>
          <p:cNvSpPr/>
          <p:nvPr/>
        </p:nvSpPr>
        <p:spPr>
          <a:xfrm>
            <a:off x="4612426" y="4893187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1" name="Freeform: Shape 710">
            <a:extLst>
              <a:ext uri="{FF2B5EF4-FFF2-40B4-BE49-F238E27FC236}">
                <a16:creationId xmlns:a16="http://schemas.microsoft.com/office/drawing/2014/main" id="{65317E69-41D3-1DE7-0D23-D8795F06F542}"/>
              </a:ext>
            </a:extLst>
          </p:cNvPr>
          <p:cNvSpPr/>
          <p:nvPr/>
        </p:nvSpPr>
        <p:spPr>
          <a:xfrm>
            <a:off x="4317722" y="1752576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2" name="Freeform: Shape 711">
            <a:extLst>
              <a:ext uri="{FF2B5EF4-FFF2-40B4-BE49-F238E27FC236}">
                <a16:creationId xmlns:a16="http://schemas.microsoft.com/office/drawing/2014/main" id="{0448032C-10C2-AF48-3966-4D8744580A1F}"/>
              </a:ext>
            </a:extLst>
          </p:cNvPr>
          <p:cNvSpPr/>
          <p:nvPr/>
        </p:nvSpPr>
        <p:spPr>
          <a:xfrm>
            <a:off x="4317722" y="6610844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3" name="Freeform: Shape 712">
            <a:extLst>
              <a:ext uri="{FF2B5EF4-FFF2-40B4-BE49-F238E27FC236}">
                <a16:creationId xmlns:a16="http://schemas.microsoft.com/office/drawing/2014/main" id="{545B8C45-53AC-43B4-C3D7-D6C2FDDFA666}"/>
              </a:ext>
            </a:extLst>
          </p:cNvPr>
          <p:cNvSpPr/>
          <p:nvPr/>
        </p:nvSpPr>
        <p:spPr>
          <a:xfrm>
            <a:off x="4612426" y="34919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4" name="Freeform: Shape 713">
            <a:extLst>
              <a:ext uri="{FF2B5EF4-FFF2-40B4-BE49-F238E27FC236}">
                <a16:creationId xmlns:a16="http://schemas.microsoft.com/office/drawing/2014/main" id="{BFF547F2-B02D-9598-3078-A7EDECAD0EA0}"/>
              </a:ext>
            </a:extLst>
          </p:cNvPr>
          <p:cNvSpPr/>
          <p:nvPr/>
        </p:nvSpPr>
        <p:spPr>
          <a:xfrm>
            <a:off x="4612426" y="8328501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5" name="Freeform: Shape 714">
            <a:extLst>
              <a:ext uri="{FF2B5EF4-FFF2-40B4-BE49-F238E27FC236}">
                <a16:creationId xmlns:a16="http://schemas.microsoft.com/office/drawing/2014/main" id="{061DF897-ED79-9347-D5C8-5E04A21FA568}"/>
              </a:ext>
            </a:extLst>
          </p:cNvPr>
          <p:cNvSpPr/>
          <p:nvPr/>
        </p:nvSpPr>
        <p:spPr>
          <a:xfrm>
            <a:off x="4317722" y="-1682738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6" name="Freeform: Shape 715">
            <a:extLst>
              <a:ext uri="{FF2B5EF4-FFF2-40B4-BE49-F238E27FC236}">
                <a16:creationId xmlns:a16="http://schemas.microsoft.com/office/drawing/2014/main" id="{FB75CA0C-8B89-49DF-A0DB-003BE1179AEF}"/>
              </a:ext>
            </a:extLst>
          </p:cNvPr>
          <p:cNvSpPr/>
          <p:nvPr/>
        </p:nvSpPr>
        <p:spPr>
          <a:xfrm>
            <a:off x="4317722" y="2880826"/>
            <a:ext cx="711477" cy="294703"/>
          </a:xfrm>
          <a:custGeom>
            <a:avLst/>
            <a:gdLst>
              <a:gd name="connsiteX0" fmla="*/ 0 w 711477"/>
              <a:gd name="connsiteY0" fmla="*/ 294704 h 294703"/>
              <a:gd name="connsiteX1" fmla="*/ 294704 w 711477"/>
              <a:gd name="connsiteY1" fmla="*/ 0 h 294703"/>
              <a:gd name="connsiteX2" fmla="*/ 711477 w 711477"/>
              <a:gd name="connsiteY2" fmla="*/ 0 h 294703"/>
              <a:gd name="connsiteX3" fmla="*/ 416774 w 711477"/>
              <a:gd name="connsiteY3" fmla="*/ 294704 h 294703"/>
              <a:gd name="connsiteX4" fmla="*/ 0 w 711477"/>
              <a:gd name="connsiteY4" fmla="*/ 294704 h 294703"/>
              <a:gd name="connsiteX5" fmla="*/ 0 w 711477"/>
              <a:gd name="connsiteY5" fmla="*/ 294704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0" y="294704"/>
                </a:moveTo>
                <a:lnTo>
                  <a:pt x="294704" y="0"/>
                </a:lnTo>
                <a:lnTo>
                  <a:pt x="711477" y="0"/>
                </a:lnTo>
                <a:lnTo>
                  <a:pt x="416774" y="294704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7" name="Freeform: Shape 716">
            <a:extLst>
              <a:ext uri="{FF2B5EF4-FFF2-40B4-BE49-F238E27FC236}">
                <a16:creationId xmlns:a16="http://schemas.microsoft.com/office/drawing/2014/main" id="{5919D8A3-EF61-9C74-A153-D60C66899AEF}"/>
              </a:ext>
            </a:extLst>
          </p:cNvPr>
          <p:cNvSpPr/>
          <p:nvPr/>
        </p:nvSpPr>
        <p:spPr>
          <a:xfrm>
            <a:off x="4317722" y="5309960"/>
            <a:ext cx="711477" cy="294703"/>
          </a:xfrm>
          <a:custGeom>
            <a:avLst/>
            <a:gdLst>
              <a:gd name="connsiteX0" fmla="*/ 0 w 711477"/>
              <a:gd name="connsiteY0" fmla="*/ 294703 h 294703"/>
              <a:gd name="connsiteX1" fmla="*/ 294704 w 711477"/>
              <a:gd name="connsiteY1" fmla="*/ 0 h 294703"/>
              <a:gd name="connsiteX2" fmla="*/ 711477 w 711477"/>
              <a:gd name="connsiteY2" fmla="*/ 0 h 294703"/>
              <a:gd name="connsiteX3" fmla="*/ 416774 w 711477"/>
              <a:gd name="connsiteY3" fmla="*/ 294703 h 294703"/>
              <a:gd name="connsiteX4" fmla="*/ 0 w 711477"/>
              <a:gd name="connsiteY4" fmla="*/ 294703 h 294703"/>
              <a:gd name="connsiteX5" fmla="*/ 0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0" y="294703"/>
                </a:moveTo>
                <a:lnTo>
                  <a:pt x="294704" y="0"/>
                </a:lnTo>
                <a:lnTo>
                  <a:pt x="711477" y="0"/>
                </a:lnTo>
                <a:lnTo>
                  <a:pt x="416774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8" name="Freeform: Shape 717">
            <a:extLst>
              <a:ext uri="{FF2B5EF4-FFF2-40B4-BE49-F238E27FC236}">
                <a16:creationId xmlns:a16="http://schemas.microsoft.com/office/drawing/2014/main" id="{5DFD4B74-BDD7-4CC6-78E7-994C6E89D8D4}"/>
              </a:ext>
            </a:extLst>
          </p:cNvPr>
          <p:cNvSpPr/>
          <p:nvPr/>
        </p:nvSpPr>
        <p:spPr>
          <a:xfrm>
            <a:off x="4317722" y="451692"/>
            <a:ext cx="711477" cy="294703"/>
          </a:xfrm>
          <a:custGeom>
            <a:avLst/>
            <a:gdLst>
              <a:gd name="connsiteX0" fmla="*/ 0 w 711477"/>
              <a:gd name="connsiteY0" fmla="*/ 294703 h 294703"/>
              <a:gd name="connsiteX1" fmla="*/ 294704 w 711477"/>
              <a:gd name="connsiteY1" fmla="*/ 0 h 294703"/>
              <a:gd name="connsiteX2" fmla="*/ 711477 w 711477"/>
              <a:gd name="connsiteY2" fmla="*/ 0 h 294703"/>
              <a:gd name="connsiteX3" fmla="*/ 416774 w 711477"/>
              <a:gd name="connsiteY3" fmla="*/ 294703 h 294703"/>
              <a:gd name="connsiteX4" fmla="*/ 0 w 711477"/>
              <a:gd name="connsiteY4" fmla="*/ 294703 h 294703"/>
              <a:gd name="connsiteX5" fmla="*/ 0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0" y="294703"/>
                </a:moveTo>
                <a:lnTo>
                  <a:pt x="294704" y="0"/>
                </a:lnTo>
                <a:lnTo>
                  <a:pt x="711477" y="0"/>
                </a:lnTo>
                <a:lnTo>
                  <a:pt x="416774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19" name="Freeform: Shape 718">
            <a:extLst>
              <a:ext uri="{FF2B5EF4-FFF2-40B4-BE49-F238E27FC236}">
                <a16:creationId xmlns:a16="http://schemas.microsoft.com/office/drawing/2014/main" id="{2F825C8D-334B-B033-1C5F-87801AB3D8FD}"/>
              </a:ext>
            </a:extLst>
          </p:cNvPr>
          <p:cNvSpPr/>
          <p:nvPr/>
        </p:nvSpPr>
        <p:spPr>
          <a:xfrm>
            <a:off x="4317722" y="7739095"/>
            <a:ext cx="711477" cy="294703"/>
          </a:xfrm>
          <a:custGeom>
            <a:avLst/>
            <a:gdLst>
              <a:gd name="connsiteX0" fmla="*/ 0 w 711477"/>
              <a:gd name="connsiteY0" fmla="*/ 294703 h 294703"/>
              <a:gd name="connsiteX1" fmla="*/ 294704 w 711477"/>
              <a:gd name="connsiteY1" fmla="*/ 0 h 294703"/>
              <a:gd name="connsiteX2" fmla="*/ 711477 w 711477"/>
              <a:gd name="connsiteY2" fmla="*/ 0 h 294703"/>
              <a:gd name="connsiteX3" fmla="*/ 416774 w 711477"/>
              <a:gd name="connsiteY3" fmla="*/ 294703 h 294703"/>
              <a:gd name="connsiteX4" fmla="*/ 0 w 711477"/>
              <a:gd name="connsiteY4" fmla="*/ 294703 h 294703"/>
              <a:gd name="connsiteX5" fmla="*/ 0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0" y="294703"/>
                </a:moveTo>
                <a:lnTo>
                  <a:pt x="294704" y="0"/>
                </a:lnTo>
                <a:lnTo>
                  <a:pt x="711477" y="0"/>
                </a:lnTo>
                <a:lnTo>
                  <a:pt x="416774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0" name="Freeform: Shape 719">
            <a:extLst>
              <a:ext uri="{FF2B5EF4-FFF2-40B4-BE49-F238E27FC236}">
                <a16:creationId xmlns:a16="http://schemas.microsoft.com/office/drawing/2014/main" id="{7F4C7D34-2533-4C46-68FC-C7A72A644B9B}"/>
              </a:ext>
            </a:extLst>
          </p:cNvPr>
          <p:cNvSpPr/>
          <p:nvPr/>
        </p:nvSpPr>
        <p:spPr>
          <a:xfrm>
            <a:off x="6035380" y="1874646"/>
            <a:ext cx="711477" cy="294703"/>
          </a:xfrm>
          <a:custGeom>
            <a:avLst/>
            <a:gdLst>
              <a:gd name="connsiteX0" fmla="*/ 294703 w 711477"/>
              <a:gd name="connsiteY0" fmla="*/ 294703 h 294703"/>
              <a:gd name="connsiteX1" fmla="*/ 0 w 711477"/>
              <a:gd name="connsiteY1" fmla="*/ 0 h 294703"/>
              <a:gd name="connsiteX2" fmla="*/ 416773 w 711477"/>
              <a:gd name="connsiteY2" fmla="*/ 0 h 294703"/>
              <a:gd name="connsiteX3" fmla="*/ 711477 w 711477"/>
              <a:gd name="connsiteY3" fmla="*/ 294703 h 294703"/>
              <a:gd name="connsiteX4" fmla="*/ 294703 w 711477"/>
              <a:gd name="connsiteY4" fmla="*/ 294703 h 294703"/>
              <a:gd name="connsiteX5" fmla="*/ 294703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294703" y="294703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1" name="Freeform: Shape 720">
            <a:extLst>
              <a:ext uri="{FF2B5EF4-FFF2-40B4-BE49-F238E27FC236}">
                <a16:creationId xmlns:a16="http://schemas.microsoft.com/office/drawing/2014/main" id="{65D7D40B-9CA8-CAF5-1D08-4F0B67F1BDD2}"/>
              </a:ext>
            </a:extLst>
          </p:cNvPr>
          <p:cNvSpPr/>
          <p:nvPr/>
        </p:nvSpPr>
        <p:spPr>
          <a:xfrm>
            <a:off x="6035380" y="4303780"/>
            <a:ext cx="711477" cy="294703"/>
          </a:xfrm>
          <a:custGeom>
            <a:avLst/>
            <a:gdLst>
              <a:gd name="connsiteX0" fmla="*/ 294703 w 711477"/>
              <a:gd name="connsiteY0" fmla="*/ 294704 h 294703"/>
              <a:gd name="connsiteX1" fmla="*/ 0 w 711477"/>
              <a:gd name="connsiteY1" fmla="*/ 0 h 294703"/>
              <a:gd name="connsiteX2" fmla="*/ 416773 w 711477"/>
              <a:gd name="connsiteY2" fmla="*/ 0 h 294703"/>
              <a:gd name="connsiteX3" fmla="*/ 711477 w 711477"/>
              <a:gd name="connsiteY3" fmla="*/ 294704 h 294703"/>
              <a:gd name="connsiteX4" fmla="*/ 294703 w 711477"/>
              <a:gd name="connsiteY4" fmla="*/ 294704 h 294703"/>
              <a:gd name="connsiteX5" fmla="*/ 294703 w 711477"/>
              <a:gd name="connsiteY5" fmla="*/ 294704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294703" y="294704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4"/>
                </a:lnTo>
                <a:lnTo>
                  <a:pt x="294703" y="294704"/>
                </a:lnTo>
                <a:lnTo>
                  <a:pt x="294703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2" name="Freeform: Shape 721">
            <a:extLst>
              <a:ext uri="{FF2B5EF4-FFF2-40B4-BE49-F238E27FC236}">
                <a16:creationId xmlns:a16="http://schemas.microsoft.com/office/drawing/2014/main" id="{AAA9C05C-E5A1-06E8-6A8F-EDD7BDECE5DB}"/>
              </a:ext>
            </a:extLst>
          </p:cNvPr>
          <p:cNvSpPr/>
          <p:nvPr/>
        </p:nvSpPr>
        <p:spPr>
          <a:xfrm>
            <a:off x="6035380" y="-554487"/>
            <a:ext cx="711477" cy="294703"/>
          </a:xfrm>
          <a:custGeom>
            <a:avLst/>
            <a:gdLst>
              <a:gd name="connsiteX0" fmla="*/ 294703 w 711477"/>
              <a:gd name="connsiteY0" fmla="*/ 294703 h 294703"/>
              <a:gd name="connsiteX1" fmla="*/ 0 w 711477"/>
              <a:gd name="connsiteY1" fmla="*/ 0 h 294703"/>
              <a:gd name="connsiteX2" fmla="*/ 416773 w 711477"/>
              <a:gd name="connsiteY2" fmla="*/ 0 h 294703"/>
              <a:gd name="connsiteX3" fmla="*/ 711477 w 711477"/>
              <a:gd name="connsiteY3" fmla="*/ 294703 h 294703"/>
              <a:gd name="connsiteX4" fmla="*/ 294703 w 711477"/>
              <a:gd name="connsiteY4" fmla="*/ 294703 h 294703"/>
              <a:gd name="connsiteX5" fmla="*/ 294703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294703" y="294703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3" name="Freeform: Shape 722">
            <a:extLst>
              <a:ext uri="{FF2B5EF4-FFF2-40B4-BE49-F238E27FC236}">
                <a16:creationId xmlns:a16="http://schemas.microsoft.com/office/drawing/2014/main" id="{B8991B98-D077-5C2C-CF21-A20E39B2F3EB}"/>
              </a:ext>
            </a:extLst>
          </p:cNvPr>
          <p:cNvSpPr/>
          <p:nvPr/>
        </p:nvSpPr>
        <p:spPr>
          <a:xfrm>
            <a:off x="6035380" y="6316141"/>
            <a:ext cx="711477" cy="294703"/>
          </a:xfrm>
          <a:custGeom>
            <a:avLst/>
            <a:gdLst>
              <a:gd name="connsiteX0" fmla="*/ 294703 w 711477"/>
              <a:gd name="connsiteY0" fmla="*/ 294703 h 294703"/>
              <a:gd name="connsiteX1" fmla="*/ 0 w 711477"/>
              <a:gd name="connsiteY1" fmla="*/ 0 h 294703"/>
              <a:gd name="connsiteX2" fmla="*/ 416773 w 711477"/>
              <a:gd name="connsiteY2" fmla="*/ 0 h 294703"/>
              <a:gd name="connsiteX3" fmla="*/ 711477 w 711477"/>
              <a:gd name="connsiteY3" fmla="*/ 294703 h 294703"/>
              <a:gd name="connsiteX4" fmla="*/ 294703 w 711477"/>
              <a:gd name="connsiteY4" fmla="*/ 294703 h 294703"/>
              <a:gd name="connsiteX5" fmla="*/ 294703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294703" y="294703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4" name="Freeform: Shape 723">
            <a:extLst>
              <a:ext uri="{FF2B5EF4-FFF2-40B4-BE49-F238E27FC236}">
                <a16:creationId xmlns:a16="http://schemas.microsoft.com/office/drawing/2014/main" id="{4EB8B625-9DEA-C018-A167-D383E1557515}"/>
              </a:ext>
            </a:extLst>
          </p:cNvPr>
          <p:cNvSpPr/>
          <p:nvPr/>
        </p:nvSpPr>
        <p:spPr>
          <a:xfrm>
            <a:off x="6035380" y="8745275"/>
            <a:ext cx="711477" cy="294703"/>
          </a:xfrm>
          <a:custGeom>
            <a:avLst/>
            <a:gdLst>
              <a:gd name="connsiteX0" fmla="*/ 294703 w 711477"/>
              <a:gd name="connsiteY0" fmla="*/ 294703 h 294703"/>
              <a:gd name="connsiteX1" fmla="*/ 0 w 711477"/>
              <a:gd name="connsiteY1" fmla="*/ 0 h 294703"/>
              <a:gd name="connsiteX2" fmla="*/ 416773 w 711477"/>
              <a:gd name="connsiteY2" fmla="*/ 0 h 294703"/>
              <a:gd name="connsiteX3" fmla="*/ 711477 w 711477"/>
              <a:gd name="connsiteY3" fmla="*/ 294703 h 294703"/>
              <a:gd name="connsiteX4" fmla="*/ 294703 w 711477"/>
              <a:gd name="connsiteY4" fmla="*/ 294703 h 294703"/>
              <a:gd name="connsiteX5" fmla="*/ 294703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294703" y="294703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5" name="Freeform: Shape 724">
            <a:extLst>
              <a:ext uri="{FF2B5EF4-FFF2-40B4-BE49-F238E27FC236}">
                <a16:creationId xmlns:a16="http://schemas.microsoft.com/office/drawing/2014/main" id="{4C0F4E91-5201-943B-8C30-2E4235D859A3}"/>
              </a:ext>
            </a:extLst>
          </p:cNvPr>
          <p:cNvSpPr/>
          <p:nvPr/>
        </p:nvSpPr>
        <p:spPr>
          <a:xfrm>
            <a:off x="6035380" y="3470233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6" name="Freeform: Shape 725">
            <a:extLst>
              <a:ext uri="{FF2B5EF4-FFF2-40B4-BE49-F238E27FC236}">
                <a16:creationId xmlns:a16="http://schemas.microsoft.com/office/drawing/2014/main" id="{F8CD3E40-76A3-26AE-A117-1C14613BFFF9}"/>
              </a:ext>
            </a:extLst>
          </p:cNvPr>
          <p:cNvSpPr/>
          <p:nvPr/>
        </p:nvSpPr>
        <p:spPr>
          <a:xfrm>
            <a:off x="6035380" y="4893187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7" name="Freeform: Shape 726">
            <a:extLst>
              <a:ext uri="{FF2B5EF4-FFF2-40B4-BE49-F238E27FC236}">
                <a16:creationId xmlns:a16="http://schemas.microsoft.com/office/drawing/2014/main" id="{71768CEB-73F0-DB33-CE23-529F86616C07}"/>
              </a:ext>
            </a:extLst>
          </p:cNvPr>
          <p:cNvSpPr/>
          <p:nvPr/>
        </p:nvSpPr>
        <p:spPr>
          <a:xfrm>
            <a:off x="6035380" y="1457872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8" name="Freeform: Shape 727">
            <a:extLst>
              <a:ext uri="{FF2B5EF4-FFF2-40B4-BE49-F238E27FC236}">
                <a16:creationId xmlns:a16="http://schemas.microsoft.com/office/drawing/2014/main" id="{202E49C8-F5C6-B9E0-4890-D5A0281549DA}"/>
              </a:ext>
            </a:extLst>
          </p:cNvPr>
          <p:cNvSpPr/>
          <p:nvPr/>
        </p:nvSpPr>
        <p:spPr>
          <a:xfrm>
            <a:off x="6330083" y="6610844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29" name="Freeform: Shape 728">
            <a:extLst>
              <a:ext uri="{FF2B5EF4-FFF2-40B4-BE49-F238E27FC236}">
                <a16:creationId xmlns:a16="http://schemas.microsoft.com/office/drawing/2014/main" id="{B8743704-1057-E047-24D7-D8572B33ED32}"/>
              </a:ext>
            </a:extLst>
          </p:cNvPr>
          <p:cNvSpPr/>
          <p:nvPr/>
        </p:nvSpPr>
        <p:spPr>
          <a:xfrm>
            <a:off x="6035380" y="34919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0" name="Freeform: Shape 729">
            <a:extLst>
              <a:ext uri="{FF2B5EF4-FFF2-40B4-BE49-F238E27FC236}">
                <a16:creationId xmlns:a16="http://schemas.microsoft.com/office/drawing/2014/main" id="{CD30872B-419A-7AD4-2C8F-63B34409C38F}"/>
              </a:ext>
            </a:extLst>
          </p:cNvPr>
          <p:cNvSpPr/>
          <p:nvPr/>
        </p:nvSpPr>
        <p:spPr>
          <a:xfrm>
            <a:off x="6035380" y="8328501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1" name="Freeform: Shape 730">
            <a:extLst>
              <a:ext uri="{FF2B5EF4-FFF2-40B4-BE49-F238E27FC236}">
                <a16:creationId xmlns:a16="http://schemas.microsoft.com/office/drawing/2014/main" id="{373758D3-433D-5014-51A0-B3D4526A44F5}"/>
              </a:ext>
            </a:extLst>
          </p:cNvPr>
          <p:cNvSpPr/>
          <p:nvPr/>
        </p:nvSpPr>
        <p:spPr>
          <a:xfrm>
            <a:off x="6330083" y="-1682738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2" name="Freeform: Shape 731">
            <a:extLst>
              <a:ext uri="{FF2B5EF4-FFF2-40B4-BE49-F238E27FC236}">
                <a16:creationId xmlns:a16="http://schemas.microsoft.com/office/drawing/2014/main" id="{B0792A11-4B88-0952-3790-15258420E636}"/>
              </a:ext>
            </a:extLst>
          </p:cNvPr>
          <p:cNvSpPr/>
          <p:nvPr/>
        </p:nvSpPr>
        <p:spPr>
          <a:xfrm>
            <a:off x="6035380" y="4598484"/>
            <a:ext cx="711477" cy="294703"/>
          </a:xfrm>
          <a:custGeom>
            <a:avLst/>
            <a:gdLst>
              <a:gd name="connsiteX0" fmla="*/ 0 w 711477"/>
              <a:gd name="connsiteY0" fmla="*/ 294703 h 294703"/>
              <a:gd name="connsiteX1" fmla="*/ 294703 w 711477"/>
              <a:gd name="connsiteY1" fmla="*/ 0 h 294703"/>
              <a:gd name="connsiteX2" fmla="*/ 711477 w 711477"/>
              <a:gd name="connsiteY2" fmla="*/ 0 h 294703"/>
              <a:gd name="connsiteX3" fmla="*/ 416773 w 711477"/>
              <a:gd name="connsiteY3" fmla="*/ 294703 h 294703"/>
              <a:gd name="connsiteX4" fmla="*/ 0 w 711477"/>
              <a:gd name="connsiteY4" fmla="*/ 294703 h 294703"/>
              <a:gd name="connsiteX5" fmla="*/ 0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3" name="Freeform: Shape 732">
            <a:extLst>
              <a:ext uri="{FF2B5EF4-FFF2-40B4-BE49-F238E27FC236}">
                <a16:creationId xmlns:a16="http://schemas.microsoft.com/office/drawing/2014/main" id="{0A6BFB46-A167-4ED1-AAA1-61E83A8C5EBD}"/>
              </a:ext>
            </a:extLst>
          </p:cNvPr>
          <p:cNvSpPr/>
          <p:nvPr/>
        </p:nvSpPr>
        <p:spPr>
          <a:xfrm>
            <a:off x="6035380" y="7027617"/>
            <a:ext cx="711477" cy="294703"/>
          </a:xfrm>
          <a:custGeom>
            <a:avLst/>
            <a:gdLst>
              <a:gd name="connsiteX0" fmla="*/ 0 w 711477"/>
              <a:gd name="connsiteY0" fmla="*/ 294703 h 294703"/>
              <a:gd name="connsiteX1" fmla="*/ 294703 w 711477"/>
              <a:gd name="connsiteY1" fmla="*/ 0 h 294703"/>
              <a:gd name="connsiteX2" fmla="*/ 711477 w 711477"/>
              <a:gd name="connsiteY2" fmla="*/ 0 h 294703"/>
              <a:gd name="connsiteX3" fmla="*/ 416773 w 711477"/>
              <a:gd name="connsiteY3" fmla="*/ 294703 h 294703"/>
              <a:gd name="connsiteX4" fmla="*/ 0 w 711477"/>
              <a:gd name="connsiteY4" fmla="*/ 294703 h 294703"/>
              <a:gd name="connsiteX5" fmla="*/ 0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4" name="Freeform: Shape 733">
            <a:extLst>
              <a:ext uri="{FF2B5EF4-FFF2-40B4-BE49-F238E27FC236}">
                <a16:creationId xmlns:a16="http://schemas.microsoft.com/office/drawing/2014/main" id="{786814EA-8B75-63B0-92EE-5F08E09E2301}"/>
              </a:ext>
            </a:extLst>
          </p:cNvPr>
          <p:cNvSpPr/>
          <p:nvPr/>
        </p:nvSpPr>
        <p:spPr>
          <a:xfrm>
            <a:off x="6035380" y="2169349"/>
            <a:ext cx="711477" cy="294703"/>
          </a:xfrm>
          <a:custGeom>
            <a:avLst/>
            <a:gdLst>
              <a:gd name="connsiteX0" fmla="*/ 0 w 711477"/>
              <a:gd name="connsiteY0" fmla="*/ 294704 h 294703"/>
              <a:gd name="connsiteX1" fmla="*/ 294703 w 711477"/>
              <a:gd name="connsiteY1" fmla="*/ 0 h 294703"/>
              <a:gd name="connsiteX2" fmla="*/ 711477 w 711477"/>
              <a:gd name="connsiteY2" fmla="*/ 0 h 294703"/>
              <a:gd name="connsiteX3" fmla="*/ 416773 w 711477"/>
              <a:gd name="connsiteY3" fmla="*/ 294704 h 294703"/>
              <a:gd name="connsiteX4" fmla="*/ 0 w 711477"/>
              <a:gd name="connsiteY4" fmla="*/ 294704 h 294703"/>
              <a:gd name="connsiteX5" fmla="*/ 0 w 711477"/>
              <a:gd name="connsiteY5" fmla="*/ 294704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0" y="294704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4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5" name="Freeform: Shape 734">
            <a:extLst>
              <a:ext uri="{FF2B5EF4-FFF2-40B4-BE49-F238E27FC236}">
                <a16:creationId xmlns:a16="http://schemas.microsoft.com/office/drawing/2014/main" id="{864729B1-184E-66D5-4E56-5092983ED621}"/>
              </a:ext>
            </a:extLst>
          </p:cNvPr>
          <p:cNvSpPr/>
          <p:nvPr/>
        </p:nvSpPr>
        <p:spPr>
          <a:xfrm>
            <a:off x="6035380" y="9456752"/>
            <a:ext cx="711477" cy="294703"/>
          </a:xfrm>
          <a:custGeom>
            <a:avLst/>
            <a:gdLst>
              <a:gd name="connsiteX0" fmla="*/ 0 w 711477"/>
              <a:gd name="connsiteY0" fmla="*/ 294703 h 294703"/>
              <a:gd name="connsiteX1" fmla="*/ 294703 w 711477"/>
              <a:gd name="connsiteY1" fmla="*/ 0 h 294703"/>
              <a:gd name="connsiteX2" fmla="*/ 711477 w 711477"/>
              <a:gd name="connsiteY2" fmla="*/ 0 h 294703"/>
              <a:gd name="connsiteX3" fmla="*/ 416773 w 711477"/>
              <a:gd name="connsiteY3" fmla="*/ 294703 h 294703"/>
              <a:gd name="connsiteX4" fmla="*/ 0 w 711477"/>
              <a:gd name="connsiteY4" fmla="*/ 294703 h 294703"/>
              <a:gd name="connsiteX5" fmla="*/ 0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6" name="Freeform: Shape 735">
            <a:extLst>
              <a:ext uri="{FF2B5EF4-FFF2-40B4-BE49-F238E27FC236}">
                <a16:creationId xmlns:a16="http://schemas.microsoft.com/office/drawing/2014/main" id="{1F1B4C61-FAF2-248F-06BB-EF0AE47E555F}"/>
              </a:ext>
            </a:extLst>
          </p:cNvPr>
          <p:cNvSpPr/>
          <p:nvPr/>
        </p:nvSpPr>
        <p:spPr>
          <a:xfrm>
            <a:off x="6035380" y="-259784"/>
            <a:ext cx="711477" cy="294703"/>
          </a:xfrm>
          <a:custGeom>
            <a:avLst/>
            <a:gdLst>
              <a:gd name="connsiteX0" fmla="*/ 0 w 711477"/>
              <a:gd name="connsiteY0" fmla="*/ 294703 h 294703"/>
              <a:gd name="connsiteX1" fmla="*/ 294703 w 711477"/>
              <a:gd name="connsiteY1" fmla="*/ 0 h 294703"/>
              <a:gd name="connsiteX2" fmla="*/ 711477 w 711477"/>
              <a:gd name="connsiteY2" fmla="*/ 0 h 294703"/>
              <a:gd name="connsiteX3" fmla="*/ 416773 w 711477"/>
              <a:gd name="connsiteY3" fmla="*/ 294703 h 294703"/>
              <a:gd name="connsiteX4" fmla="*/ 0 w 711477"/>
              <a:gd name="connsiteY4" fmla="*/ 294703 h 294703"/>
              <a:gd name="connsiteX5" fmla="*/ 0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7" name="Freeform: Shape 736">
            <a:extLst>
              <a:ext uri="{FF2B5EF4-FFF2-40B4-BE49-F238E27FC236}">
                <a16:creationId xmlns:a16="http://schemas.microsoft.com/office/drawing/2014/main" id="{B5847376-BFD3-9B29-EE63-5A9CFFDA4442}"/>
              </a:ext>
            </a:extLst>
          </p:cNvPr>
          <p:cNvSpPr/>
          <p:nvPr/>
        </p:nvSpPr>
        <p:spPr>
          <a:xfrm>
            <a:off x="2600065" y="5309960"/>
            <a:ext cx="711477" cy="294703"/>
          </a:xfrm>
          <a:custGeom>
            <a:avLst/>
            <a:gdLst>
              <a:gd name="connsiteX0" fmla="*/ 294703 w 711477"/>
              <a:gd name="connsiteY0" fmla="*/ 294703 h 294703"/>
              <a:gd name="connsiteX1" fmla="*/ 0 w 711477"/>
              <a:gd name="connsiteY1" fmla="*/ 0 h 294703"/>
              <a:gd name="connsiteX2" fmla="*/ 416774 w 711477"/>
              <a:gd name="connsiteY2" fmla="*/ 0 h 294703"/>
              <a:gd name="connsiteX3" fmla="*/ 711477 w 711477"/>
              <a:gd name="connsiteY3" fmla="*/ 294703 h 294703"/>
              <a:gd name="connsiteX4" fmla="*/ 294703 w 711477"/>
              <a:gd name="connsiteY4" fmla="*/ 294703 h 294703"/>
              <a:gd name="connsiteX5" fmla="*/ 294703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294703" y="294703"/>
                </a:moveTo>
                <a:lnTo>
                  <a:pt x="0" y="0"/>
                </a:lnTo>
                <a:lnTo>
                  <a:pt x="416774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8" name="Freeform: Shape 737">
            <a:extLst>
              <a:ext uri="{FF2B5EF4-FFF2-40B4-BE49-F238E27FC236}">
                <a16:creationId xmlns:a16="http://schemas.microsoft.com/office/drawing/2014/main" id="{31C95168-4509-DC3A-1897-0E1DA5845CB4}"/>
              </a:ext>
            </a:extLst>
          </p:cNvPr>
          <p:cNvSpPr/>
          <p:nvPr/>
        </p:nvSpPr>
        <p:spPr>
          <a:xfrm>
            <a:off x="2600065" y="7739095"/>
            <a:ext cx="711477" cy="294703"/>
          </a:xfrm>
          <a:custGeom>
            <a:avLst/>
            <a:gdLst>
              <a:gd name="connsiteX0" fmla="*/ 294703 w 711477"/>
              <a:gd name="connsiteY0" fmla="*/ 294703 h 294703"/>
              <a:gd name="connsiteX1" fmla="*/ 0 w 711477"/>
              <a:gd name="connsiteY1" fmla="*/ 0 h 294703"/>
              <a:gd name="connsiteX2" fmla="*/ 416774 w 711477"/>
              <a:gd name="connsiteY2" fmla="*/ 0 h 294703"/>
              <a:gd name="connsiteX3" fmla="*/ 711477 w 711477"/>
              <a:gd name="connsiteY3" fmla="*/ 294703 h 294703"/>
              <a:gd name="connsiteX4" fmla="*/ 294703 w 711477"/>
              <a:gd name="connsiteY4" fmla="*/ 294703 h 294703"/>
              <a:gd name="connsiteX5" fmla="*/ 294703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294703" y="294703"/>
                </a:moveTo>
                <a:lnTo>
                  <a:pt x="0" y="0"/>
                </a:lnTo>
                <a:lnTo>
                  <a:pt x="416774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39" name="Freeform: Shape 738">
            <a:extLst>
              <a:ext uri="{FF2B5EF4-FFF2-40B4-BE49-F238E27FC236}">
                <a16:creationId xmlns:a16="http://schemas.microsoft.com/office/drawing/2014/main" id="{8F287E26-08DE-6C6F-86F1-9CFB59682870}"/>
              </a:ext>
            </a:extLst>
          </p:cNvPr>
          <p:cNvSpPr/>
          <p:nvPr/>
        </p:nvSpPr>
        <p:spPr>
          <a:xfrm>
            <a:off x="2600065" y="2880826"/>
            <a:ext cx="711477" cy="294703"/>
          </a:xfrm>
          <a:custGeom>
            <a:avLst/>
            <a:gdLst>
              <a:gd name="connsiteX0" fmla="*/ 294703 w 711477"/>
              <a:gd name="connsiteY0" fmla="*/ 294704 h 294703"/>
              <a:gd name="connsiteX1" fmla="*/ 0 w 711477"/>
              <a:gd name="connsiteY1" fmla="*/ 0 h 294703"/>
              <a:gd name="connsiteX2" fmla="*/ 416774 w 711477"/>
              <a:gd name="connsiteY2" fmla="*/ 0 h 294703"/>
              <a:gd name="connsiteX3" fmla="*/ 711477 w 711477"/>
              <a:gd name="connsiteY3" fmla="*/ 294704 h 294703"/>
              <a:gd name="connsiteX4" fmla="*/ 294703 w 711477"/>
              <a:gd name="connsiteY4" fmla="*/ 294704 h 294703"/>
              <a:gd name="connsiteX5" fmla="*/ 294703 w 711477"/>
              <a:gd name="connsiteY5" fmla="*/ 294704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294703" y="294704"/>
                </a:moveTo>
                <a:lnTo>
                  <a:pt x="0" y="0"/>
                </a:lnTo>
                <a:lnTo>
                  <a:pt x="416774" y="0"/>
                </a:lnTo>
                <a:lnTo>
                  <a:pt x="711477" y="294704"/>
                </a:lnTo>
                <a:lnTo>
                  <a:pt x="294703" y="294704"/>
                </a:lnTo>
                <a:lnTo>
                  <a:pt x="294703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0" name="Freeform: Shape 739">
            <a:extLst>
              <a:ext uri="{FF2B5EF4-FFF2-40B4-BE49-F238E27FC236}">
                <a16:creationId xmlns:a16="http://schemas.microsoft.com/office/drawing/2014/main" id="{60D9016C-EDEF-A870-2731-421D7E775EFE}"/>
              </a:ext>
            </a:extLst>
          </p:cNvPr>
          <p:cNvSpPr/>
          <p:nvPr/>
        </p:nvSpPr>
        <p:spPr>
          <a:xfrm>
            <a:off x="2600065" y="451692"/>
            <a:ext cx="711477" cy="294703"/>
          </a:xfrm>
          <a:custGeom>
            <a:avLst/>
            <a:gdLst>
              <a:gd name="connsiteX0" fmla="*/ 294703 w 711477"/>
              <a:gd name="connsiteY0" fmla="*/ 294703 h 294703"/>
              <a:gd name="connsiteX1" fmla="*/ 0 w 711477"/>
              <a:gd name="connsiteY1" fmla="*/ 0 h 294703"/>
              <a:gd name="connsiteX2" fmla="*/ 416774 w 711477"/>
              <a:gd name="connsiteY2" fmla="*/ 0 h 294703"/>
              <a:gd name="connsiteX3" fmla="*/ 711477 w 711477"/>
              <a:gd name="connsiteY3" fmla="*/ 294703 h 294703"/>
              <a:gd name="connsiteX4" fmla="*/ 294703 w 711477"/>
              <a:gd name="connsiteY4" fmla="*/ 294703 h 294703"/>
              <a:gd name="connsiteX5" fmla="*/ 294703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294703" y="294703"/>
                </a:moveTo>
                <a:lnTo>
                  <a:pt x="0" y="0"/>
                </a:lnTo>
                <a:lnTo>
                  <a:pt x="416774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1" name="Freeform: Shape 740">
            <a:extLst>
              <a:ext uri="{FF2B5EF4-FFF2-40B4-BE49-F238E27FC236}">
                <a16:creationId xmlns:a16="http://schemas.microsoft.com/office/drawing/2014/main" id="{0D0D9693-BC7C-05C0-E0B6-119671CB36A3}"/>
              </a:ext>
            </a:extLst>
          </p:cNvPr>
          <p:cNvSpPr/>
          <p:nvPr/>
        </p:nvSpPr>
        <p:spPr>
          <a:xfrm>
            <a:off x="2894769" y="3175530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2" name="Freeform: Shape 741">
            <a:extLst>
              <a:ext uri="{FF2B5EF4-FFF2-40B4-BE49-F238E27FC236}">
                <a16:creationId xmlns:a16="http://schemas.microsoft.com/office/drawing/2014/main" id="{AC5B5F08-3774-6B42-F504-1922534C1BD8}"/>
              </a:ext>
            </a:extLst>
          </p:cNvPr>
          <p:cNvSpPr/>
          <p:nvPr/>
        </p:nvSpPr>
        <p:spPr>
          <a:xfrm>
            <a:off x="2600065" y="4893187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3" name="Freeform: Shape 742">
            <a:extLst>
              <a:ext uri="{FF2B5EF4-FFF2-40B4-BE49-F238E27FC236}">
                <a16:creationId xmlns:a16="http://schemas.microsoft.com/office/drawing/2014/main" id="{7CED4B4D-FBC0-F5BA-D010-B43B6CCA50C1}"/>
              </a:ext>
            </a:extLst>
          </p:cNvPr>
          <p:cNvSpPr/>
          <p:nvPr/>
        </p:nvSpPr>
        <p:spPr>
          <a:xfrm>
            <a:off x="2894769" y="1752576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4" name="Freeform: Shape 743">
            <a:extLst>
              <a:ext uri="{FF2B5EF4-FFF2-40B4-BE49-F238E27FC236}">
                <a16:creationId xmlns:a16="http://schemas.microsoft.com/office/drawing/2014/main" id="{D10AD674-0B65-C9FF-5F08-55AFD920FAEA}"/>
              </a:ext>
            </a:extLst>
          </p:cNvPr>
          <p:cNvSpPr/>
          <p:nvPr/>
        </p:nvSpPr>
        <p:spPr>
          <a:xfrm>
            <a:off x="2894769" y="6610844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5" name="Freeform: Shape 744">
            <a:extLst>
              <a:ext uri="{FF2B5EF4-FFF2-40B4-BE49-F238E27FC236}">
                <a16:creationId xmlns:a16="http://schemas.microsoft.com/office/drawing/2014/main" id="{DD08FC9C-DF7B-4E7D-DC5E-7F6CA43B036B}"/>
              </a:ext>
            </a:extLst>
          </p:cNvPr>
          <p:cNvSpPr/>
          <p:nvPr/>
        </p:nvSpPr>
        <p:spPr>
          <a:xfrm>
            <a:off x="2600065" y="34919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6" name="Freeform: Shape 745">
            <a:extLst>
              <a:ext uri="{FF2B5EF4-FFF2-40B4-BE49-F238E27FC236}">
                <a16:creationId xmlns:a16="http://schemas.microsoft.com/office/drawing/2014/main" id="{D8D0EDA7-65AD-3FB0-E419-C1ECC35792DF}"/>
              </a:ext>
            </a:extLst>
          </p:cNvPr>
          <p:cNvSpPr/>
          <p:nvPr/>
        </p:nvSpPr>
        <p:spPr>
          <a:xfrm>
            <a:off x="2600065" y="8328501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7" name="Freeform: Shape 746">
            <a:extLst>
              <a:ext uri="{FF2B5EF4-FFF2-40B4-BE49-F238E27FC236}">
                <a16:creationId xmlns:a16="http://schemas.microsoft.com/office/drawing/2014/main" id="{972AF03A-693B-6258-3E33-87A8A0F80741}"/>
              </a:ext>
            </a:extLst>
          </p:cNvPr>
          <p:cNvSpPr/>
          <p:nvPr/>
        </p:nvSpPr>
        <p:spPr>
          <a:xfrm>
            <a:off x="2894769" y="-1682738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8" name="Freeform: Shape 747">
            <a:extLst>
              <a:ext uri="{FF2B5EF4-FFF2-40B4-BE49-F238E27FC236}">
                <a16:creationId xmlns:a16="http://schemas.microsoft.com/office/drawing/2014/main" id="{1975E11F-A014-25D3-BB11-8ECA0C2F8D91}"/>
              </a:ext>
            </a:extLst>
          </p:cNvPr>
          <p:cNvSpPr/>
          <p:nvPr/>
        </p:nvSpPr>
        <p:spPr>
          <a:xfrm>
            <a:off x="2600065" y="1163169"/>
            <a:ext cx="711477" cy="294703"/>
          </a:xfrm>
          <a:custGeom>
            <a:avLst/>
            <a:gdLst>
              <a:gd name="connsiteX0" fmla="*/ 0 w 711477"/>
              <a:gd name="connsiteY0" fmla="*/ 294703 h 294703"/>
              <a:gd name="connsiteX1" fmla="*/ 294703 w 711477"/>
              <a:gd name="connsiteY1" fmla="*/ 0 h 294703"/>
              <a:gd name="connsiteX2" fmla="*/ 711477 w 711477"/>
              <a:gd name="connsiteY2" fmla="*/ 0 h 294703"/>
              <a:gd name="connsiteX3" fmla="*/ 416774 w 711477"/>
              <a:gd name="connsiteY3" fmla="*/ 294703 h 294703"/>
              <a:gd name="connsiteX4" fmla="*/ 0 w 711477"/>
              <a:gd name="connsiteY4" fmla="*/ 294703 h 294703"/>
              <a:gd name="connsiteX5" fmla="*/ 0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4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49" name="Freeform: Shape 748">
            <a:extLst>
              <a:ext uri="{FF2B5EF4-FFF2-40B4-BE49-F238E27FC236}">
                <a16:creationId xmlns:a16="http://schemas.microsoft.com/office/drawing/2014/main" id="{28F1B9FC-F8EE-0E9D-7E6C-100F70395859}"/>
              </a:ext>
            </a:extLst>
          </p:cNvPr>
          <p:cNvSpPr/>
          <p:nvPr/>
        </p:nvSpPr>
        <p:spPr>
          <a:xfrm>
            <a:off x="2600065" y="3592303"/>
            <a:ext cx="711477" cy="294703"/>
          </a:xfrm>
          <a:custGeom>
            <a:avLst/>
            <a:gdLst>
              <a:gd name="connsiteX0" fmla="*/ 0 w 711477"/>
              <a:gd name="connsiteY0" fmla="*/ 294703 h 294703"/>
              <a:gd name="connsiteX1" fmla="*/ 294703 w 711477"/>
              <a:gd name="connsiteY1" fmla="*/ 0 h 294703"/>
              <a:gd name="connsiteX2" fmla="*/ 711477 w 711477"/>
              <a:gd name="connsiteY2" fmla="*/ 0 h 294703"/>
              <a:gd name="connsiteX3" fmla="*/ 416774 w 711477"/>
              <a:gd name="connsiteY3" fmla="*/ 294703 h 294703"/>
              <a:gd name="connsiteX4" fmla="*/ 0 w 711477"/>
              <a:gd name="connsiteY4" fmla="*/ 294703 h 294703"/>
              <a:gd name="connsiteX5" fmla="*/ 0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4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0" name="Freeform: Shape 749">
            <a:extLst>
              <a:ext uri="{FF2B5EF4-FFF2-40B4-BE49-F238E27FC236}">
                <a16:creationId xmlns:a16="http://schemas.microsoft.com/office/drawing/2014/main" id="{4E77CBC0-EAED-C352-6633-9AC340FA015B}"/>
              </a:ext>
            </a:extLst>
          </p:cNvPr>
          <p:cNvSpPr/>
          <p:nvPr/>
        </p:nvSpPr>
        <p:spPr>
          <a:xfrm>
            <a:off x="2600065" y="-1265964"/>
            <a:ext cx="711477" cy="294703"/>
          </a:xfrm>
          <a:custGeom>
            <a:avLst/>
            <a:gdLst>
              <a:gd name="connsiteX0" fmla="*/ 0 w 711477"/>
              <a:gd name="connsiteY0" fmla="*/ 294703 h 294703"/>
              <a:gd name="connsiteX1" fmla="*/ 294703 w 711477"/>
              <a:gd name="connsiteY1" fmla="*/ 0 h 294703"/>
              <a:gd name="connsiteX2" fmla="*/ 711477 w 711477"/>
              <a:gd name="connsiteY2" fmla="*/ 0 h 294703"/>
              <a:gd name="connsiteX3" fmla="*/ 416774 w 711477"/>
              <a:gd name="connsiteY3" fmla="*/ 294703 h 294703"/>
              <a:gd name="connsiteX4" fmla="*/ 0 w 711477"/>
              <a:gd name="connsiteY4" fmla="*/ 294703 h 294703"/>
              <a:gd name="connsiteX5" fmla="*/ 0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4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1" name="Freeform: Shape 750">
            <a:extLst>
              <a:ext uri="{FF2B5EF4-FFF2-40B4-BE49-F238E27FC236}">
                <a16:creationId xmlns:a16="http://schemas.microsoft.com/office/drawing/2014/main" id="{4564AB7A-2880-AAC6-419D-B7CCC310AE2F}"/>
              </a:ext>
            </a:extLst>
          </p:cNvPr>
          <p:cNvSpPr/>
          <p:nvPr/>
        </p:nvSpPr>
        <p:spPr>
          <a:xfrm>
            <a:off x="2600065" y="6021437"/>
            <a:ext cx="711477" cy="294703"/>
          </a:xfrm>
          <a:custGeom>
            <a:avLst/>
            <a:gdLst>
              <a:gd name="connsiteX0" fmla="*/ 0 w 711477"/>
              <a:gd name="connsiteY0" fmla="*/ 294703 h 294703"/>
              <a:gd name="connsiteX1" fmla="*/ 294703 w 711477"/>
              <a:gd name="connsiteY1" fmla="*/ 0 h 294703"/>
              <a:gd name="connsiteX2" fmla="*/ 711477 w 711477"/>
              <a:gd name="connsiteY2" fmla="*/ 0 h 294703"/>
              <a:gd name="connsiteX3" fmla="*/ 416774 w 711477"/>
              <a:gd name="connsiteY3" fmla="*/ 294703 h 294703"/>
              <a:gd name="connsiteX4" fmla="*/ 0 w 711477"/>
              <a:gd name="connsiteY4" fmla="*/ 294703 h 294703"/>
              <a:gd name="connsiteX5" fmla="*/ 0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4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2" name="Freeform: Shape 751">
            <a:extLst>
              <a:ext uri="{FF2B5EF4-FFF2-40B4-BE49-F238E27FC236}">
                <a16:creationId xmlns:a16="http://schemas.microsoft.com/office/drawing/2014/main" id="{FE014D6B-C2CE-452F-FB66-9E994106A6CD}"/>
              </a:ext>
            </a:extLst>
          </p:cNvPr>
          <p:cNvSpPr/>
          <p:nvPr/>
        </p:nvSpPr>
        <p:spPr>
          <a:xfrm>
            <a:off x="2600065" y="8033798"/>
            <a:ext cx="711477" cy="294703"/>
          </a:xfrm>
          <a:custGeom>
            <a:avLst/>
            <a:gdLst>
              <a:gd name="connsiteX0" fmla="*/ 0 w 711477"/>
              <a:gd name="connsiteY0" fmla="*/ 294703 h 294703"/>
              <a:gd name="connsiteX1" fmla="*/ 294703 w 711477"/>
              <a:gd name="connsiteY1" fmla="*/ 0 h 294703"/>
              <a:gd name="connsiteX2" fmla="*/ 711477 w 711477"/>
              <a:gd name="connsiteY2" fmla="*/ 0 h 294703"/>
              <a:gd name="connsiteX3" fmla="*/ 416774 w 711477"/>
              <a:gd name="connsiteY3" fmla="*/ 294703 h 294703"/>
              <a:gd name="connsiteX4" fmla="*/ 0 w 711477"/>
              <a:gd name="connsiteY4" fmla="*/ 294703 h 294703"/>
              <a:gd name="connsiteX5" fmla="*/ 0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4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3" name="Freeform: Shape 752">
            <a:extLst>
              <a:ext uri="{FF2B5EF4-FFF2-40B4-BE49-F238E27FC236}">
                <a16:creationId xmlns:a16="http://schemas.microsoft.com/office/drawing/2014/main" id="{829D2DC3-F621-62A4-2B2C-69FC6DDD2182}"/>
              </a:ext>
            </a:extLst>
          </p:cNvPr>
          <p:cNvSpPr/>
          <p:nvPr/>
        </p:nvSpPr>
        <p:spPr>
          <a:xfrm>
            <a:off x="7458334" y="451692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3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4" name="Freeform: Shape 753">
            <a:extLst>
              <a:ext uri="{FF2B5EF4-FFF2-40B4-BE49-F238E27FC236}">
                <a16:creationId xmlns:a16="http://schemas.microsoft.com/office/drawing/2014/main" id="{3A809CDC-D110-7C0D-AB8A-321528A7E00E}"/>
              </a:ext>
            </a:extLst>
          </p:cNvPr>
          <p:cNvSpPr/>
          <p:nvPr/>
        </p:nvSpPr>
        <p:spPr>
          <a:xfrm>
            <a:off x="7458334" y="2880826"/>
            <a:ext cx="711476" cy="294703"/>
          </a:xfrm>
          <a:custGeom>
            <a:avLst/>
            <a:gdLst>
              <a:gd name="connsiteX0" fmla="*/ 294703 w 711476"/>
              <a:gd name="connsiteY0" fmla="*/ 294704 h 294703"/>
              <a:gd name="connsiteX1" fmla="*/ 0 w 711476"/>
              <a:gd name="connsiteY1" fmla="*/ 0 h 294703"/>
              <a:gd name="connsiteX2" fmla="*/ 416773 w 711476"/>
              <a:gd name="connsiteY2" fmla="*/ 0 h 294703"/>
              <a:gd name="connsiteX3" fmla="*/ 711477 w 711476"/>
              <a:gd name="connsiteY3" fmla="*/ 294704 h 294703"/>
              <a:gd name="connsiteX4" fmla="*/ 294703 w 711476"/>
              <a:gd name="connsiteY4" fmla="*/ 294704 h 294703"/>
              <a:gd name="connsiteX5" fmla="*/ 294703 w 711476"/>
              <a:gd name="connsiteY5" fmla="*/ 294704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4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4"/>
                </a:lnTo>
                <a:lnTo>
                  <a:pt x="294703" y="294704"/>
                </a:lnTo>
                <a:lnTo>
                  <a:pt x="294703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5" name="Freeform: Shape 754">
            <a:extLst>
              <a:ext uri="{FF2B5EF4-FFF2-40B4-BE49-F238E27FC236}">
                <a16:creationId xmlns:a16="http://schemas.microsoft.com/office/drawing/2014/main" id="{8DDDAEA5-66DC-3FB9-AAC5-70B681640E0A}"/>
              </a:ext>
            </a:extLst>
          </p:cNvPr>
          <p:cNvSpPr/>
          <p:nvPr/>
        </p:nvSpPr>
        <p:spPr>
          <a:xfrm>
            <a:off x="7458334" y="4893187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3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6" name="Freeform: Shape 755">
            <a:extLst>
              <a:ext uri="{FF2B5EF4-FFF2-40B4-BE49-F238E27FC236}">
                <a16:creationId xmlns:a16="http://schemas.microsoft.com/office/drawing/2014/main" id="{D58A06C7-1013-7EDA-6094-C6C6A722667D}"/>
              </a:ext>
            </a:extLst>
          </p:cNvPr>
          <p:cNvSpPr/>
          <p:nvPr/>
        </p:nvSpPr>
        <p:spPr>
          <a:xfrm>
            <a:off x="7458334" y="7322321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3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7" name="Freeform: Shape 756">
            <a:extLst>
              <a:ext uri="{FF2B5EF4-FFF2-40B4-BE49-F238E27FC236}">
                <a16:creationId xmlns:a16="http://schemas.microsoft.com/office/drawing/2014/main" id="{2D25866E-ECC2-F5A7-33CD-D5415FAFD031}"/>
              </a:ext>
            </a:extLst>
          </p:cNvPr>
          <p:cNvSpPr/>
          <p:nvPr/>
        </p:nvSpPr>
        <p:spPr>
          <a:xfrm>
            <a:off x="7753037" y="3175530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8" name="Freeform: Shape 757">
            <a:extLst>
              <a:ext uri="{FF2B5EF4-FFF2-40B4-BE49-F238E27FC236}">
                <a16:creationId xmlns:a16="http://schemas.microsoft.com/office/drawing/2014/main" id="{644F9215-F27A-E316-E580-3EF2FEB5B8FD}"/>
              </a:ext>
            </a:extLst>
          </p:cNvPr>
          <p:cNvSpPr/>
          <p:nvPr/>
        </p:nvSpPr>
        <p:spPr>
          <a:xfrm>
            <a:off x="7753037" y="5187890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59" name="Freeform: Shape 758">
            <a:extLst>
              <a:ext uri="{FF2B5EF4-FFF2-40B4-BE49-F238E27FC236}">
                <a16:creationId xmlns:a16="http://schemas.microsoft.com/office/drawing/2014/main" id="{47127F55-A7C4-D235-4832-16AE7E1447CC}"/>
              </a:ext>
            </a:extLst>
          </p:cNvPr>
          <p:cNvSpPr/>
          <p:nvPr/>
        </p:nvSpPr>
        <p:spPr>
          <a:xfrm>
            <a:off x="7753037" y="1752576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0" name="Freeform: Shape 759">
            <a:extLst>
              <a:ext uri="{FF2B5EF4-FFF2-40B4-BE49-F238E27FC236}">
                <a16:creationId xmlns:a16="http://schemas.microsoft.com/office/drawing/2014/main" id="{4D3FA687-6CA5-3517-8428-F9F24BDC56AF}"/>
              </a:ext>
            </a:extLst>
          </p:cNvPr>
          <p:cNvSpPr/>
          <p:nvPr/>
        </p:nvSpPr>
        <p:spPr>
          <a:xfrm>
            <a:off x="7753037" y="6610844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1" name="Freeform: Shape 760">
            <a:extLst>
              <a:ext uri="{FF2B5EF4-FFF2-40B4-BE49-F238E27FC236}">
                <a16:creationId xmlns:a16="http://schemas.microsoft.com/office/drawing/2014/main" id="{458E8C61-2A21-CDA4-482B-0F68B69374D3}"/>
              </a:ext>
            </a:extLst>
          </p:cNvPr>
          <p:cNvSpPr/>
          <p:nvPr/>
        </p:nvSpPr>
        <p:spPr>
          <a:xfrm>
            <a:off x="7753037" y="-259784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2" name="Freeform: Shape 761">
            <a:extLst>
              <a:ext uri="{FF2B5EF4-FFF2-40B4-BE49-F238E27FC236}">
                <a16:creationId xmlns:a16="http://schemas.microsoft.com/office/drawing/2014/main" id="{A2FF49EE-DAFC-F436-0B28-ABD52382FDD5}"/>
              </a:ext>
            </a:extLst>
          </p:cNvPr>
          <p:cNvSpPr/>
          <p:nvPr/>
        </p:nvSpPr>
        <p:spPr>
          <a:xfrm>
            <a:off x="7753037" y="8033798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3" name="Freeform: Shape 762">
            <a:extLst>
              <a:ext uri="{FF2B5EF4-FFF2-40B4-BE49-F238E27FC236}">
                <a16:creationId xmlns:a16="http://schemas.microsoft.com/office/drawing/2014/main" id="{4174918C-86E4-960F-B5FA-33E98DFD013D}"/>
              </a:ext>
            </a:extLst>
          </p:cNvPr>
          <p:cNvSpPr/>
          <p:nvPr/>
        </p:nvSpPr>
        <p:spPr>
          <a:xfrm>
            <a:off x="7753037" y="-1682738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4" name="Freeform: Shape 763">
            <a:extLst>
              <a:ext uri="{FF2B5EF4-FFF2-40B4-BE49-F238E27FC236}">
                <a16:creationId xmlns:a16="http://schemas.microsoft.com/office/drawing/2014/main" id="{BBDDCACA-B5AD-8C66-F214-E78902CC801A}"/>
              </a:ext>
            </a:extLst>
          </p:cNvPr>
          <p:cNvSpPr/>
          <p:nvPr/>
        </p:nvSpPr>
        <p:spPr>
          <a:xfrm>
            <a:off x="7753037" y="6316141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3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5" name="Freeform: Shape 764">
            <a:extLst>
              <a:ext uri="{FF2B5EF4-FFF2-40B4-BE49-F238E27FC236}">
                <a16:creationId xmlns:a16="http://schemas.microsoft.com/office/drawing/2014/main" id="{6328770D-1391-C250-7E3E-69F5CB08BF90}"/>
              </a:ext>
            </a:extLst>
          </p:cNvPr>
          <p:cNvSpPr/>
          <p:nvPr/>
        </p:nvSpPr>
        <p:spPr>
          <a:xfrm>
            <a:off x="7753037" y="8745275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3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6" name="Freeform: Shape 765">
            <a:extLst>
              <a:ext uri="{FF2B5EF4-FFF2-40B4-BE49-F238E27FC236}">
                <a16:creationId xmlns:a16="http://schemas.microsoft.com/office/drawing/2014/main" id="{F7D40F1B-AB4F-D8F5-6D1D-CBF4C52C5DED}"/>
              </a:ext>
            </a:extLst>
          </p:cNvPr>
          <p:cNvSpPr/>
          <p:nvPr/>
        </p:nvSpPr>
        <p:spPr>
          <a:xfrm>
            <a:off x="7753037" y="3887007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3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7" name="Freeform: Shape 766">
            <a:extLst>
              <a:ext uri="{FF2B5EF4-FFF2-40B4-BE49-F238E27FC236}">
                <a16:creationId xmlns:a16="http://schemas.microsoft.com/office/drawing/2014/main" id="{A34BACA6-705E-48A4-9807-CCD6AAD53156}"/>
              </a:ext>
            </a:extLst>
          </p:cNvPr>
          <p:cNvSpPr/>
          <p:nvPr/>
        </p:nvSpPr>
        <p:spPr>
          <a:xfrm>
            <a:off x="7753037" y="1457872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3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8" name="Freeform: Shape 767">
            <a:extLst>
              <a:ext uri="{FF2B5EF4-FFF2-40B4-BE49-F238E27FC236}">
                <a16:creationId xmlns:a16="http://schemas.microsoft.com/office/drawing/2014/main" id="{55283E50-AAC9-A514-382F-C1552B687734}"/>
              </a:ext>
            </a:extLst>
          </p:cNvPr>
          <p:cNvSpPr/>
          <p:nvPr/>
        </p:nvSpPr>
        <p:spPr>
          <a:xfrm>
            <a:off x="7753037" y="-971261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3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69" name="Freeform: Shape 768">
            <a:extLst>
              <a:ext uri="{FF2B5EF4-FFF2-40B4-BE49-F238E27FC236}">
                <a16:creationId xmlns:a16="http://schemas.microsoft.com/office/drawing/2014/main" id="{FEA0C00D-E9DF-F9A5-7AB9-19CAD926DC25}"/>
              </a:ext>
            </a:extLst>
          </p:cNvPr>
          <p:cNvSpPr/>
          <p:nvPr/>
        </p:nvSpPr>
        <p:spPr>
          <a:xfrm>
            <a:off x="882408" y="7027617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4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4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0" name="Freeform: Shape 769">
            <a:extLst>
              <a:ext uri="{FF2B5EF4-FFF2-40B4-BE49-F238E27FC236}">
                <a16:creationId xmlns:a16="http://schemas.microsoft.com/office/drawing/2014/main" id="{BBC9ED1A-DD86-4EA9-31D7-924D6F1C18CD}"/>
              </a:ext>
            </a:extLst>
          </p:cNvPr>
          <p:cNvSpPr/>
          <p:nvPr/>
        </p:nvSpPr>
        <p:spPr>
          <a:xfrm>
            <a:off x="882408" y="9456752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4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4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1" name="Freeform: Shape 770">
            <a:extLst>
              <a:ext uri="{FF2B5EF4-FFF2-40B4-BE49-F238E27FC236}">
                <a16:creationId xmlns:a16="http://schemas.microsoft.com/office/drawing/2014/main" id="{31F5D944-C9F9-FF71-2DDB-E1E0379CB82C}"/>
              </a:ext>
            </a:extLst>
          </p:cNvPr>
          <p:cNvSpPr/>
          <p:nvPr/>
        </p:nvSpPr>
        <p:spPr>
          <a:xfrm>
            <a:off x="882408" y="4598484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4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4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2" name="Freeform: Shape 771">
            <a:extLst>
              <a:ext uri="{FF2B5EF4-FFF2-40B4-BE49-F238E27FC236}">
                <a16:creationId xmlns:a16="http://schemas.microsoft.com/office/drawing/2014/main" id="{5493B3D2-4E3A-C58E-4A4B-C3802C5AEB81}"/>
              </a:ext>
            </a:extLst>
          </p:cNvPr>
          <p:cNvSpPr/>
          <p:nvPr/>
        </p:nvSpPr>
        <p:spPr>
          <a:xfrm>
            <a:off x="882408" y="2169349"/>
            <a:ext cx="711476" cy="294703"/>
          </a:xfrm>
          <a:custGeom>
            <a:avLst/>
            <a:gdLst>
              <a:gd name="connsiteX0" fmla="*/ 294703 w 711476"/>
              <a:gd name="connsiteY0" fmla="*/ 294704 h 294703"/>
              <a:gd name="connsiteX1" fmla="*/ 0 w 711476"/>
              <a:gd name="connsiteY1" fmla="*/ 0 h 294703"/>
              <a:gd name="connsiteX2" fmla="*/ 416774 w 711476"/>
              <a:gd name="connsiteY2" fmla="*/ 0 h 294703"/>
              <a:gd name="connsiteX3" fmla="*/ 711477 w 711476"/>
              <a:gd name="connsiteY3" fmla="*/ 294704 h 294703"/>
              <a:gd name="connsiteX4" fmla="*/ 294703 w 711476"/>
              <a:gd name="connsiteY4" fmla="*/ 294704 h 294703"/>
              <a:gd name="connsiteX5" fmla="*/ 294703 w 711476"/>
              <a:gd name="connsiteY5" fmla="*/ 294704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4"/>
                </a:moveTo>
                <a:lnTo>
                  <a:pt x="0" y="0"/>
                </a:lnTo>
                <a:lnTo>
                  <a:pt x="416774" y="0"/>
                </a:lnTo>
                <a:lnTo>
                  <a:pt x="711477" y="294704"/>
                </a:lnTo>
                <a:lnTo>
                  <a:pt x="294703" y="294704"/>
                </a:lnTo>
                <a:lnTo>
                  <a:pt x="294703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3" name="Freeform: Shape 772">
            <a:extLst>
              <a:ext uri="{FF2B5EF4-FFF2-40B4-BE49-F238E27FC236}">
                <a16:creationId xmlns:a16="http://schemas.microsoft.com/office/drawing/2014/main" id="{2F05CCE4-9513-8FCF-7005-6878E7FE5866}"/>
              </a:ext>
            </a:extLst>
          </p:cNvPr>
          <p:cNvSpPr/>
          <p:nvPr/>
        </p:nvSpPr>
        <p:spPr>
          <a:xfrm>
            <a:off x="882408" y="-259784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4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4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4" name="Freeform: Shape 773">
            <a:extLst>
              <a:ext uri="{FF2B5EF4-FFF2-40B4-BE49-F238E27FC236}">
                <a16:creationId xmlns:a16="http://schemas.microsoft.com/office/drawing/2014/main" id="{2232560B-CD31-81BA-6A94-C42E965BE644}"/>
              </a:ext>
            </a:extLst>
          </p:cNvPr>
          <p:cNvSpPr/>
          <p:nvPr/>
        </p:nvSpPr>
        <p:spPr>
          <a:xfrm>
            <a:off x="1177112" y="3470233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5" name="Freeform: Shape 774">
            <a:extLst>
              <a:ext uri="{FF2B5EF4-FFF2-40B4-BE49-F238E27FC236}">
                <a16:creationId xmlns:a16="http://schemas.microsoft.com/office/drawing/2014/main" id="{9AA339E6-D23E-63D8-292E-307F289F4CB6}"/>
              </a:ext>
            </a:extLst>
          </p:cNvPr>
          <p:cNvSpPr/>
          <p:nvPr/>
        </p:nvSpPr>
        <p:spPr>
          <a:xfrm>
            <a:off x="1177112" y="4893187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6" name="Freeform: Shape 775">
            <a:extLst>
              <a:ext uri="{FF2B5EF4-FFF2-40B4-BE49-F238E27FC236}">
                <a16:creationId xmlns:a16="http://schemas.microsoft.com/office/drawing/2014/main" id="{DB161361-6DD9-4E15-8501-1519F94E9B60}"/>
              </a:ext>
            </a:extLst>
          </p:cNvPr>
          <p:cNvSpPr/>
          <p:nvPr/>
        </p:nvSpPr>
        <p:spPr>
          <a:xfrm>
            <a:off x="1177112" y="1457872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7" name="Freeform: Shape 776">
            <a:extLst>
              <a:ext uri="{FF2B5EF4-FFF2-40B4-BE49-F238E27FC236}">
                <a16:creationId xmlns:a16="http://schemas.microsoft.com/office/drawing/2014/main" id="{45E20E91-4288-C8A9-F824-19A8FD585EEA}"/>
              </a:ext>
            </a:extLst>
          </p:cNvPr>
          <p:cNvSpPr/>
          <p:nvPr/>
        </p:nvSpPr>
        <p:spPr>
          <a:xfrm>
            <a:off x="882408" y="6610844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8" name="Freeform: Shape 777">
            <a:extLst>
              <a:ext uri="{FF2B5EF4-FFF2-40B4-BE49-F238E27FC236}">
                <a16:creationId xmlns:a16="http://schemas.microsoft.com/office/drawing/2014/main" id="{58B95F08-20AB-8F68-D3FA-A53D9761A252}"/>
              </a:ext>
            </a:extLst>
          </p:cNvPr>
          <p:cNvSpPr/>
          <p:nvPr/>
        </p:nvSpPr>
        <p:spPr>
          <a:xfrm>
            <a:off x="1177112" y="34919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79" name="Freeform: Shape 778">
            <a:extLst>
              <a:ext uri="{FF2B5EF4-FFF2-40B4-BE49-F238E27FC236}">
                <a16:creationId xmlns:a16="http://schemas.microsoft.com/office/drawing/2014/main" id="{A8B6EC73-FE6A-3EF3-B8D8-BB31B0F19088}"/>
              </a:ext>
            </a:extLst>
          </p:cNvPr>
          <p:cNvSpPr/>
          <p:nvPr/>
        </p:nvSpPr>
        <p:spPr>
          <a:xfrm>
            <a:off x="1177112" y="8328501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0" name="Freeform: Shape 779">
            <a:extLst>
              <a:ext uri="{FF2B5EF4-FFF2-40B4-BE49-F238E27FC236}">
                <a16:creationId xmlns:a16="http://schemas.microsoft.com/office/drawing/2014/main" id="{A7C61AD7-05A4-6369-26FC-5761B450A797}"/>
              </a:ext>
            </a:extLst>
          </p:cNvPr>
          <p:cNvSpPr/>
          <p:nvPr/>
        </p:nvSpPr>
        <p:spPr>
          <a:xfrm>
            <a:off x="882408" y="-1682738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1" name="Freeform: Shape 780">
            <a:extLst>
              <a:ext uri="{FF2B5EF4-FFF2-40B4-BE49-F238E27FC236}">
                <a16:creationId xmlns:a16="http://schemas.microsoft.com/office/drawing/2014/main" id="{7DA23969-57E5-1C5B-CA20-BC9A7A5CF757}"/>
              </a:ext>
            </a:extLst>
          </p:cNvPr>
          <p:cNvSpPr/>
          <p:nvPr/>
        </p:nvSpPr>
        <p:spPr>
          <a:xfrm>
            <a:off x="882408" y="-554487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4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4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2" name="Freeform: Shape 781">
            <a:extLst>
              <a:ext uri="{FF2B5EF4-FFF2-40B4-BE49-F238E27FC236}">
                <a16:creationId xmlns:a16="http://schemas.microsoft.com/office/drawing/2014/main" id="{371FDB3A-C3D5-9EDD-1D48-2C68C88DBCAD}"/>
              </a:ext>
            </a:extLst>
          </p:cNvPr>
          <p:cNvSpPr/>
          <p:nvPr/>
        </p:nvSpPr>
        <p:spPr>
          <a:xfrm>
            <a:off x="882408" y="1874646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4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4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3" name="Freeform: Shape 782">
            <a:extLst>
              <a:ext uri="{FF2B5EF4-FFF2-40B4-BE49-F238E27FC236}">
                <a16:creationId xmlns:a16="http://schemas.microsoft.com/office/drawing/2014/main" id="{1DB40847-1E35-19B5-8C8C-72607481EBC6}"/>
              </a:ext>
            </a:extLst>
          </p:cNvPr>
          <p:cNvSpPr/>
          <p:nvPr/>
        </p:nvSpPr>
        <p:spPr>
          <a:xfrm>
            <a:off x="882408" y="4303780"/>
            <a:ext cx="711476" cy="294703"/>
          </a:xfrm>
          <a:custGeom>
            <a:avLst/>
            <a:gdLst>
              <a:gd name="connsiteX0" fmla="*/ 0 w 711476"/>
              <a:gd name="connsiteY0" fmla="*/ 294704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4 w 711476"/>
              <a:gd name="connsiteY3" fmla="*/ 294704 h 294703"/>
              <a:gd name="connsiteX4" fmla="*/ 0 w 711476"/>
              <a:gd name="connsiteY4" fmla="*/ 294704 h 294703"/>
              <a:gd name="connsiteX5" fmla="*/ 0 w 711476"/>
              <a:gd name="connsiteY5" fmla="*/ 294704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4"/>
                </a:moveTo>
                <a:lnTo>
                  <a:pt x="294703" y="0"/>
                </a:lnTo>
                <a:lnTo>
                  <a:pt x="711477" y="0"/>
                </a:lnTo>
                <a:lnTo>
                  <a:pt x="416774" y="294704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4" name="Freeform: Shape 783">
            <a:extLst>
              <a:ext uri="{FF2B5EF4-FFF2-40B4-BE49-F238E27FC236}">
                <a16:creationId xmlns:a16="http://schemas.microsoft.com/office/drawing/2014/main" id="{80BC9265-529E-F95C-9266-7C51870DA2BD}"/>
              </a:ext>
            </a:extLst>
          </p:cNvPr>
          <p:cNvSpPr/>
          <p:nvPr/>
        </p:nvSpPr>
        <p:spPr>
          <a:xfrm>
            <a:off x="882408" y="6316141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4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4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5" name="Freeform: Shape 784">
            <a:extLst>
              <a:ext uri="{FF2B5EF4-FFF2-40B4-BE49-F238E27FC236}">
                <a16:creationId xmlns:a16="http://schemas.microsoft.com/office/drawing/2014/main" id="{DB2B556D-8FB9-4C0B-323D-36D715B62D05}"/>
              </a:ext>
            </a:extLst>
          </p:cNvPr>
          <p:cNvSpPr/>
          <p:nvPr/>
        </p:nvSpPr>
        <p:spPr>
          <a:xfrm>
            <a:off x="882408" y="8745275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4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4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6" name="Freeform: Shape 785">
            <a:extLst>
              <a:ext uri="{FF2B5EF4-FFF2-40B4-BE49-F238E27FC236}">
                <a16:creationId xmlns:a16="http://schemas.microsoft.com/office/drawing/2014/main" id="{97A06B9F-62ED-E161-3E5C-F8526D97E454}"/>
              </a:ext>
            </a:extLst>
          </p:cNvPr>
          <p:cNvSpPr/>
          <p:nvPr/>
        </p:nvSpPr>
        <p:spPr>
          <a:xfrm>
            <a:off x="9175991" y="1163169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3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7" name="Freeform: Shape 786">
            <a:extLst>
              <a:ext uri="{FF2B5EF4-FFF2-40B4-BE49-F238E27FC236}">
                <a16:creationId xmlns:a16="http://schemas.microsoft.com/office/drawing/2014/main" id="{43DBA54B-4A6D-D50D-E997-D2A056E5BC74}"/>
              </a:ext>
            </a:extLst>
          </p:cNvPr>
          <p:cNvSpPr/>
          <p:nvPr/>
        </p:nvSpPr>
        <p:spPr>
          <a:xfrm>
            <a:off x="9175991" y="3175530"/>
            <a:ext cx="711476" cy="294703"/>
          </a:xfrm>
          <a:custGeom>
            <a:avLst/>
            <a:gdLst>
              <a:gd name="connsiteX0" fmla="*/ 294703 w 711476"/>
              <a:gd name="connsiteY0" fmla="*/ 294704 h 294703"/>
              <a:gd name="connsiteX1" fmla="*/ 0 w 711476"/>
              <a:gd name="connsiteY1" fmla="*/ 0 h 294703"/>
              <a:gd name="connsiteX2" fmla="*/ 416773 w 711476"/>
              <a:gd name="connsiteY2" fmla="*/ 0 h 294703"/>
              <a:gd name="connsiteX3" fmla="*/ 711477 w 711476"/>
              <a:gd name="connsiteY3" fmla="*/ 294704 h 294703"/>
              <a:gd name="connsiteX4" fmla="*/ 294703 w 711476"/>
              <a:gd name="connsiteY4" fmla="*/ 294704 h 294703"/>
              <a:gd name="connsiteX5" fmla="*/ 294703 w 711476"/>
              <a:gd name="connsiteY5" fmla="*/ 294704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4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4"/>
                </a:lnTo>
                <a:lnTo>
                  <a:pt x="294703" y="294704"/>
                </a:lnTo>
                <a:lnTo>
                  <a:pt x="294703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8" name="Freeform: Shape 787">
            <a:extLst>
              <a:ext uri="{FF2B5EF4-FFF2-40B4-BE49-F238E27FC236}">
                <a16:creationId xmlns:a16="http://schemas.microsoft.com/office/drawing/2014/main" id="{81848A8C-2473-5C33-EBA0-88C24CC8A0D5}"/>
              </a:ext>
            </a:extLst>
          </p:cNvPr>
          <p:cNvSpPr/>
          <p:nvPr/>
        </p:nvSpPr>
        <p:spPr>
          <a:xfrm>
            <a:off x="9175991" y="5604664"/>
            <a:ext cx="711476" cy="294703"/>
          </a:xfrm>
          <a:custGeom>
            <a:avLst/>
            <a:gdLst>
              <a:gd name="connsiteX0" fmla="*/ 294703 w 711476"/>
              <a:gd name="connsiteY0" fmla="*/ 294704 h 294703"/>
              <a:gd name="connsiteX1" fmla="*/ 0 w 711476"/>
              <a:gd name="connsiteY1" fmla="*/ 0 h 294703"/>
              <a:gd name="connsiteX2" fmla="*/ 416773 w 711476"/>
              <a:gd name="connsiteY2" fmla="*/ 0 h 294703"/>
              <a:gd name="connsiteX3" fmla="*/ 711477 w 711476"/>
              <a:gd name="connsiteY3" fmla="*/ 294704 h 294703"/>
              <a:gd name="connsiteX4" fmla="*/ 294703 w 711476"/>
              <a:gd name="connsiteY4" fmla="*/ 294704 h 294703"/>
              <a:gd name="connsiteX5" fmla="*/ 294703 w 711476"/>
              <a:gd name="connsiteY5" fmla="*/ 294704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4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4"/>
                </a:lnTo>
                <a:lnTo>
                  <a:pt x="294703" y="294704"/>
                </a:lnTo>
                <a:lnTo>
                  <a:pt x="294703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89" name="Freeform: Shape 788">
            <a:extLst>
              <a:ext uri="{FF2B5EF4-FFF2-40B4-BE49-F238E27FC236}">
                <a16:creationId xmlns:a16="http://schemas.microsoft.com/office/drawing/2014/main" id="{CF713670-F6FE-2788-51F6-E80756935CDC}"/>
              </a:ext>
            </a:extLst>
          </p:cNvPr>
          <p:cNvSpPr/>
          <p:nvPr/>
        </p:nvSpPr>
        <p:spPr>
          <a:xfrm>
            <a:off x="9175991" y="8033798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3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3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0" name="Freeform: Shape 789">
            <a:extLst>
              <a:ext uri="{FF2B5EF4-FFF2-40B4-BE49-F238E27FC236}">
                <a16:creationId xmlns:a16="http://schemas.microsoft.com/office/drawing/2014/main" id="{DD085833-F1CA-5826-542A-EAD4C0B53A6A}"/>
              </a:ext>
            </a:extLst>
          </p:cNvPr>
          <p:cNvSpPr/>
          <p:nvPr/>
        </p:nvSpPr>
        <p:spPr>
          <a:xfrm>
            <a:off x="9470694" y="3470233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1" name="Freeform: Shape 790">
            <a:extLst>
              <a:ext uri="{FF2B5EF4-FFF2-40B4-BE49-F238E27FC236}">
                <a16:creationId xmlns:a16="http://schemas.microsoft.com/office/drawing/2014/main" id="{6C205EA7-359A-6E23-D36E-F516A0070146}"/>
              </a:ext>
            </a:extLst>
          </p:cNvPr>
          <p:cNvSpPr/>
          <p:nvPr/>
        </p:nvSpPr>
        <p:spPr>
          <a:xfrm>
            <a:off x="9470694" y="4893187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2" name="Freeform: Shape 791">
            <a:extLst>
              <a:ext uri="{FF2B5EF4-FFF2-40B4-BE49-F238E27FC236}">
                <a16:creationId xmlns:a16="http://schemas.microsoft.com/office/drawing/2014/main" id="{2104E0E1-50BA-8FB2-AFB0-769B51B330ED}"/>
              </a:ext>
            </a:extLst>
          </p:cNvPr>
          <p:cNvSpPr/>
          <p:nvPr/>
        </p:nvSpPr>
        <p:spPr>
          <a:xfrm>
            <a:off x="9470694" y="1457872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3" name="Freeform: Shape 792">
            <a:extLst>
              <a:ext uri="{FF2B5EF4-FFF2-40B4-BE49-F238E27FC236}">
                <a16:creationId xmlns:a16="http://schemas.microsoft.com/office/drawing/2014/main" id="{C2B633A6-CC1E-C1E8-16B0-02F8251F41A3}"/>
              </a:ext>
            </a:extLst>
          </p:cNvPr>
          <p:cNvSpPr/>
          <p:nvPr/>
        </p:nvSpPr>
        <p:spPr>
          <a:xfrm>
            <a:off x="9175991" y="6610844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4" name="Freeform: Shape 793">
            <a:extLst>
              <a:ext uri="{FF2B5EF4-FFF2-40B4-BE49-F238E27FC236}">
                <a16:creationId xmlns:a16="http://schemas.microsoft.com/office/drawing/2014/main" id="{092ED7B9-8286-A978-9F30-22E597864A6B}"/>
              </a:ext>
            </a:extLst>
          </p:cNvPr>
          <p:cNvSpPr/>
          <p:nvPr/>
        </p:nvSpPr>
        <p:spPr>
          <a:xfrm>
            <a:off x="9470694" y="34919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5" name="Freeform: Shape 794">
            <a:extLst>
              <a:ext uri="{FF2B5EF4-FFF2-40B4-BE49-F238E27FC236}">
                <a16:creationId xmlns:a16="http://schemas.microsoft.com/office/drawing/2014/main" id="{F6C16866-4003-2513-424E-1A27524517AA}"/>
              </a:ext>
            </a:extLst>
          </p:cNvPr>
          <p:cNvSpPr/>
          <p:nvPr/>
        </p:nvSpPr>
        <p:spPr>
          <a:xfrm>
            <a:off x="9470694" y="8328501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3 w 416773"/>
              <a:gd name="connsiteY2" fmla="*/ 0 h 416773"/>
              <a:gd name="connsiteX3" fmla="*/ 416773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3" y="0"/>
                </a:lnTo>
                <a:lnTo>
                  <a:pt x="416773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6" name="Freeform: Shape 795">
            <a:extLst>
              <a:ext uri="{FF2B5EF4-FFF2-40B4-BE49-F238E27FC236}">
                <a16:creationId xmlns:a16="http://schemas.microsoft.com/office/drawing/2014/main" id="{5048509F-9201-BA10-CF5F-5960CC3917A3}"/>
              </a:ext>
            </a:extLst>
          </p:cNvPr>
          <p:cNvSpPr/>
          <p:nvPr/>
        </p:nvSpPr>
        <p:spPr>
          <a:xfrm>
            <a:off x="9175991" y="7739095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3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7" name="Freeform: Shape 796">
            <a:extLst>
              <a:ext uri="{FF2B5EF4-FFF2-40B4-BE49-F238E27FC236}">
                <a16:creationId xmlns:a16="http://schemas.microsoft.com/office/drawing/2014/main" id="{F772DB66-ED47-DC8E-42E0-2A1844058AA8}"/>
              </a:ext>
            </a:extLst>
          </p:cNvPr>
          <p:cNvSpPr/>
          <p:nvPr/>
        </p:nvSpPr>
        <p:spPr>
          <a:xfrm>
            <a:off x="9175991" y="5309960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3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8" name="Freeform: Shape 797">
            <a:extLst>
              <a:ext uri="{FF2B5EF4-FFF2-40B4-BE49-F238E27FC236}">
                <a16:creationId xmlns:a16="http://schemas.microsoft.com/office/drawing/2014/main" id="{A15856A0-E840-1B91-7BE1-1CFC714DD9CC}"/>
              </a:ext>
            </a:extLst>
          </p:cNvPr>
          <p:cNvSpPr/>
          <p:nvPr/>
        </p:nvSpPr>
        <p:spPr>
          <a:xfrm>
            <a:off x="9175991" y="2880826"/>
            <a:ext cx="711476" cy="294703"/>
          </a:xfrm>
          <a:custGeom>
            <a:avLst/>
            <a:gdLst>
              <a:gd name="connsiteX0" fmla="*/ 0 w 711476"/>
              <a:gd name="connsiteY0" fmla="*/ 294704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3 w 711476"/>
              <a:gd name="connsiteY3" fmla="*/ 294704 h 294703"/>
              <a:gd name="connsiteX4" fmla="*/ 0 w 711476"/>
              <a:gd name="connsiteY4" fmla="*/ 294704 h 294703"/>
              <a:gd name="connsiteX5" fmla="*/ 0 w 711476"/>
              <a:gd name="connsiteY5" fmla="*/ 294704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4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4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799" name="Freeform: Shape 798">
            <a:extLst>
              <a:ext uri="{FF2B5EF4-FFF2-40B4-BE49-F238E27FC236}">
                <a16:creationId xmlns:a16="http://schemas.microsoft.com/office/drawing/2014/main" id="{44CB5D5C-D9CB-7AE2-A1A6-71DC6BBF2C39}"/>
              </a:ext>
            </a:extLst>
          </p:cNvPr>
          <p:cNvSpPr/>
          <p:nvPr/>
        </p:nvSpPr>
        <p:spPr>
          <a:xfrm>
            <a:off x="9175991" y="451692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3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3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0" name="Freeform: Shape 799">
            <a:extLst>
              <a:ext uri="{FF2B5EF4-FFF2-40B4-BE49-F238E27FC236}">
                <a16:creationId xmlns:a16="http://schemas.microsoft.com/office/drawing/2014/main" id="{3BE63FE5-4063-4664-25BF-A877E738B964}"/>
              </a:ext>
            </a:extLst>
          </p:cNvPr>
          <p:cNvSpPr/>
          <p:nvPr/>
        </p:nvSpPr>
        <p:spPr>
          <a:xfrm>
            <a:off x="-835248" y="6316141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4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4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1" name="Freeform: Shape 800">
            <a:extLst>
              <a:ext uri="{FF2B5EF4-FFF2-40B4-BE49-F238E27FC236}">
                <a16:creationId xmlns:a16="http://schemas.microsoft.com/office/drawing/2014/main" id="{088A4CD7-0F70-085A-2484-899E06C925B1}"/>
              </a:ext>
            </a:extLst>
          </p:cNvPr>
          <p:cNvSpPr/>
          <p:nvPr/>
        </p:nvSpPr>
        <p:spPr>
          <a:xfrm>
            <a:off x="-835248" y="3887007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4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4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2" name="Freeform: Shape 801">
            <a:extLst>
              <a:ext uri="{FF2B5EF4-FFF2-40B4-BE49-F238E27FC236}">
                <a16:creationId xmlns:a16="http://schemas.microsoft.com/office/drawing/2014/main" id="{6A17E4CB-8709-F783-C823-638996E481C8}"/>
              </a:ext>
            </a:extLst>
          </p:cNvPr>
          <p:cNvSpPr/>
          <p:nvPr/>
        </p:nvSpPr>
        <p:spPr>
          <a:xfrm>
            <a:off x="-835248" y="1457872"/>
            <a:ext cx="711476" cy="294703"/>
          </a:xfrm>
          <a:custGeom>
            <a:avLst/>
            <a:gdLst>
              <a:gd name="connsiteX0" fmla="*/ 294703 w 711476"/>
              <a:gd name="connsiteY0" fmla="*/ 294703 h 294703"/>
              <a:gd name="connsiteX1" fmla="*/ 0 w 711476"/>
              <a:gd name="connsiteY1" fmla="*/ 0 h 294703"/>
              <a:gd name="connsiteX2" fmla="*/ 416774 w 711476"/>
              <a:gd name="connsiteY2" fmla="*/ 0 h 294703"/>
              <a:gd name="connsiteX3" fmla="*/ 711477 w 711476"/>
              <a:gd name="connsiteY3" fmla="*/ 294703 h 294703"/>
              <a:gd name="connsiteX4" fmla="*/ 294703 w 711476"/>
              <a:gd name="connsiteY4" fmla="*/ 294703 h 294703"/>
              <a:gd name="connsiteX5" fmla="*/ 294703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294703" y="294703"/>
                </a:moveTo>
                <a:lnTo>
                  <a:pt x="0" y="0"/>
                </a:lnTo>
                <a:lnTo>
                  <a:pt x="416774" y="0"/>
                </a:lnTo>
                <a:lnTo>
                  <a:pt x="711477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3" name="Freeform: Shape 802">
            <a:extLst>
              <a:ext uri="{FF2B5EF4-FFF2-40B4-BE49-F238E27FC236}">
                <a16:creationId xmlns:a16="http://schemas.microsoft.com/office/drawing/2014/main" id="{0503CEA9-AD67-6CB6-167B-F5C9275E7621}"/>
              </a:ext>
            </a:extLst>
          </p:cNvPr>
          <p:cNvSpPr/>
          <p:nvPr/>
        </p:nvSpPr>
        <p:spPr>
          <a:xfrm>
            <a:off x="-540545" y="3175530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4" name="Freeform: Shape 803">
            <a:extLst>
              <a:ext uri="{FF2B5EF4-FFF2-40B4-BE49-F238E27FC236}">
                <a16:creationId xmlns:a16="http://schemas.microsoft.com/office/drawing/2014/main" id="{34C28AEE-D55B-5F37-F26D-B15DF623E244}"/>
              </a:ext>
            </a:extLst>
          </p:cNvPr>
          <p:cNvSpPr/>
          <p:nvPr/>
        </p:nvSpPr>
        <p:spPr>
          <a:xfrm>
            <a:off x="-540545" y="5187890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5" name="Freeform: Shape 804">
            <a:extLst>
              <a:ext uri="{FF2B5EF4-FFF2-40B4-BE49-F238E27FC236}">
                <a16:creationId xmlns:a16="http://schemas.microsoft.com/office/drawing/2014/main" id="{9B7871E8-20AA-1683-6346-2C5AEFB7A250}"/>
              </a:ext>
            </a:extLst>
          </p:cNvPr>
          <p:cNvSpPr/>
          <p:nvPr/>
        </p:nvSpPr>
        <p:spPr>
          <a:xfrm>
            <a:off x="-540545" y="1752576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6" name="Freeform: Shape 805">
            <a:extLst>
              <a:ext uri="{FF2B5EF4-FFF2-40B4-BE49-F238E27FC236}">
                <a16:creationId xmlns:a16="http://schemas.microsoft.com/office/drawing/2014/main" id="{4B2C3BF6-2047-23BE-D532-04E0ECFB7A70}"/>
              </a:ext>
            </a:extLst>
          </p:cNvPr>
          <p:cNvSpPr/>
          <p:nvPr/>
        </p:nvSpPr>
        <p:spPr>
          <a:xfrm>
            <a:off x="-540545" y="6610844"/>
            <a:ext cx="416773" cy="416773"/>
          </a:xfrm>
          <a:custGeom>
            <a:avLst/>
            <a:gdLst>
              <a:gd name="connsiteX0" fmla="*/ 0 w 416773"/>
              <a:gd name="connsiteY0" fmla="*/ 416773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3 h 416773"/>
              <a:gd name="connsiteX4" fmla="*/ 0 w 416773"/>
              <a:gd name="connsiteY4" fmla="*/ 416773 h 416773"/>
              <a:gd name="connsiteX5" fmla="*/ 0 w 416773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3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7" name="Freeform: Shape 806">
            <a:extLst>
              <a:ext uri="{FF2B5EF4-FFF2-40B4-BE49-F238E27FC236}">
                <a16:creationId xmlns:a16="http://schemas.microsoft.com/office/drawing/2014/main" id="{8E952182-951F-3EE8-7E8A-A5117BBF06F1}"/>
              </a:ext>
            </a:extLst>
          </p:cNvPr>
          <p:cNvSpPr/>
          <p:nvPr/>
        </p:nvSpPr>
        <p:spPr>
          <a:xfrm>
            <a:off x="-540545" y="-259784"/>
            <a:ext cx="416773" cy="416773"/>
          </a:xfrm>
          <a:custGeom>
            <a:avLst/>
            <a:gdLst>
              <a:gd name="connsiteX0" fmla="*/ 0 w 416773"/>
              <a:gd name="connsiteY0" fmla="*/ 416774 h 416773"/>
              <a:gd name="connsiteX1" fmla="*/ 0 w 416773"/>
              <a:gd name="connsiteY1" fmla="*/ 0 h 416773"/>
              <a:gd name="connsiteX2" fmla="*/ 416774 w 416773"/>
              <a:gd name="connsiteY2" fmla="*/ 0 h 416773"/>
              <a:gd name="connsiteX3" fmla="*/ 416774 w 416773"/>
              <a:gd name="connsiteY3" fmla="*/ 416774 h 416773"/>
              <a:gd name="connsiteX4" fmla="*/ 0 w 416773"/>
              <a:gd name="connsiteY4" fmla="*/ 416774 h 416773"/>
              <a:gd name="connsiteX5" fmla="*/ 0 w 416773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3" h="416773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8" name="Freeform: Shape 807">
            <a:extLst>
              <a:ext uri="{FF2B5EF4-FFF2-40B4-BE49-F238E27FC236}">
                <a16:creationId xmlns:a16="http://schemas.microsoft.com/office/drawing/2014/main" id="{7DD847CC-BC79-B4C2-671A-E7F4AA25E729}"/>
              </a:ext>
            </a:extLst>
          </p:cNvPr>
          <p:cNvSpPr/>
          <p:nvPr/>
        </p:nvSpPr>
        <p:spPr>
          <a:xfrm>
            <a:off x="-835248" y="156989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4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4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09" name="Freeform: Shape 808">
            <a:extLst>
              <a:ext uri="{FF2B5EF4-FFF2-40B4-BE49-F238E27FC236}">
                <a16:creationId xmlns:a16="http://schemas.microsoft.com/office/drawing/2014/main" id="{40E537F2-4D4F-ABD4-268F-4EF7835BB30A}"/>
              </a:ext>
            </a:extLst>
          </p:cNvPr>
          <p:cNvSpPr/>
          <p:nvPr/>
        </p:nvSpPr>
        <p:spPr>
          <a:xfrm>
            <a:off x="-835248" y="2586123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4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4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0" name="Freeform: Shape 809">
            <a:extLst>
              <a:ext uri="{FF2B5EF4-FFF2-40B4-BE49-F238E27FC236}">
                <a16:creationId xmlns:a16="http://schemas.microsoft.com/office/drawing/2014/main" id="{A7BA0B9D-59EA-0C8C-D559-0D1B9FC87476}"/>
              </a:ext>
            </a:extLst>
          </p:cNvPr>
          <p:cNvSpPr/>
          <p:nvPr/>
        </p:nvSpPr>
        <p:spPr>
          <a:xfrm>
            <a:off x="-835248" y="4598484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4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4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1" name="Freeform: Shape 810">
            <a:extLst>
              <a:ext uri="{FF2B5EF4-FFF2-40B4-BE49-F238E27FC236}">
                <a16:creationId xmlns:a16="http://schemas.microsoft.com/office/drawing/2014/main" id="{906E0685-A0A7-71BE-5A7F-D36BEE681E69}"/>
              </a:ext>
            </a:extLst>
          </p:cNvPr>
          <p:cNvSpPr/>
          <p:nvPr/>
        </p:nvSpPr>
        <p:spPr>
          <a:xfrm>
            <a:off x="-835248" y="7027617"/>
            <a:ext cx="711476" cy="294703"/>
          </a:xfrm>
          <a:custGeom>
            <a:avLst/>
            <a:gdLst>
              <a:gd name="connsiteX0" fmla="*/ 0 w 711476"/>
              <a:gd name="connsiteY0" fmla="*/ 294703 h 294703"/>
              <a:gd name="connsiteX1" fmla="*/ 294703 w 711476"/>
              <a:gd name="connsiteY1" fmla="*/ 0 h 294703"/>
              <a:gd name="connsiteX2" fmla="*/ 711477 w 711476"/>
              <a:gd name="connsiteY2" fmla="*/ 0 h 294703"/>
              <a:gd name="connsiteX3" fmla="*/ 416774 w 711476"/>
              <a:gd name="connsiteY3" fmla="*/ 294703 h 294703"/>
              <a:gd name="connsiteX4" fmla="*/ 0 w 711476"/>
              <a:gd name="connsiteY4" fmla="*/ 294703 h 294703"/>
              <a:gd name="connsiteX5" fmla="*/ 0 w 711476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6" h="294703">
                <a:moveTo>
                  <a:pt x="0" y="294703"/>
                </a:moveTo>
                <a:lnTo>
                  <a:pt x="294703" y="0"/>
                </a:lnTo>
                <a:lnTo>
                  <a:pt x="711477" y="0"/>
                </a:lnTo>
                <a:lnTo>
                  <a:pt x="416774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2" name="Freeform: Shape 811">
            <a:extLst>
              <a:ext uri="{FF2B5EF4-FFF2-40B4-BE49-F238E27FC236}">
                <a16:creationId xmlns:a16="http://schemas.microsoft.com/office/drawing/2014/main" id="{BBD233B8-B2CE-D043-639E-BA81E4672B15}"/>
              </a:ext>
            </a:extLst>
          </p:cNvPr>
          <p:cNvSpPr/>
          <p:nvPr/>
        </p:nvSpPr>
        <p:spPr>
          <a:xfrm>
            <a:off x="10893648" y="1457872"/>
            <a:ext cx="711477" cy="294703"/>
          </a:xfrm>
          <a:custGeom>
            <a:avLst/>
            <a:gdLst>
              <a:gd name="connsiteX0" fmla="*/ 294703 w 711477"/>
              <a:gd name="connsiteY0" fmla="*/ 294703 h 294703"/>
              <a:gd name="connsiteX1" fmla="*/ 0 w 711477"/>
              <a:gd name="connsiteY1" fmla="*/ 0 h 294703"/>
              <a:gd name="connsiteX2" fmla="*/ 416774 w 711477"/>
              <a:gd name="connsiteY2" fmla="*/ 0 h 294703"/>
              <a:gd name="connsiteX3" fmla="*/ 711478 w 711477"/>
              <a:gd name="connsiteY3" fmla="*/ 294703 h 294703"/>
              <a:gd name="connsiteX4" fmla="*/ 294703 w 711477"/>
              <a:gd name="connsiteY4" fmla="*/ 294703 h 294703"/>
              <a:gd name="connsiteX5" fmla="*/ 294703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294703" y="294703"/>
                </a:moveTo>
                <a:lnTo>
                  <a:pt x="0" y="0"/>
                </a:lnTo>
                <a:lnTo>
                  <a:pt x="416774" y="0"/>
                </a:lnTo>
                <a:lnTo>
                  <a:pt x="711478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3" name="Freeform: Shape 812">
            <a:extLst>
              <a:ext uri="{FF2B5EF4-FFF2-40B4-BE49-F238E27FC236}">
                <a16:creationId xmlns:a16="http://schemas.microsoft.com/office/drawing/2014/main" id="{20BDF56E-5DBF-9E27-B67D-29D90E7F7930}"/>
              </a:ext>
            </a:extLst>
          </p:cNvPr>
          <p:cNvSpPr/>
          <p:nvPr/>
        </p:nvSpPr>
        <p:spPr>
          <a:xfrm>
            <a:off x="10893648" y="3887007"/>
            <a:ext cx="711477" cy="294703"/>
          </a:xfrm>
          <a:custGeom>
            <a:avLst/>
            <a:gdLst>
              <a:gd name="connsiteX0" fmla="*/ 294703 w 711477"/>
              <a:gd name="connsiteY0" fmla="*/ 294703 h 294703"/>
              <a:gd name="connsiteX1" fmla="*/ 0 w 711477"/>
              <a:gd name="connsiteY1" fmla="*/ 0 h 294703"/>
              <a:gd name="connsiteX2" fmla="*/ 416774 w 711477"/>
              <a:gd name="connsiteY2" fmla="*/ 0 h 294703"/>
              <a:gd name="connsiteX3" fmla="*/ 711478 w 711477"/>
              <a:gd name="connsiteY3" fmla="*/ 294703 h 294703"/>
              <a:gd name="connsiteX4" fmla="*/ 294703 w 711477"/>
              <a:gd name="connsiteY4" fmla="*/ 294703 h 294703"/>
              <a:gd name="connsiteX5" fmla="*/ 294703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294703" y="294703"/>
                </a:moveTo>
                <a:lnTo>
                  <a:pt x="0" y="0"/>
                </a:lnTo>
                <a:lnTo>
                  <a:pt x="416774" y="0"/>
                </a:lnTo>
                <a:lnTo>
                  <a:pt x="711478" y="294703"/>
                </a:lnTo>
                <a:lnTo>
                  <a:pt x="294703" y="294703"/>
                </a:lnTo>
                <a:lnTo>
                  <a:pt x="294703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4" name="Freeform: Shape 813">
            <a:extLst>
              <a:ext uri="{FF2B5EF4-FFF2-40B4-BE49-F238E27FC236}">
                <a16:creationId xmlns:a16="http://schemas.microsoft.com/office/drawing/2014/main" id="{E8ED93F6-63B3-7A09-5C9E-3A5446AD6194}"/>
              </a:ext>
            </a:extLst>
          </p:cNvPr>
          <p:cNvSpPr/>
          <p:nvPr/>
        </p:nvSpPr>
        <p:spPr>
          <a:xfrm>
            <a:off x="11188351" y="3175530"/>
            <a:ext cx="416774" cy="416773"/>
          </a:xfrm>
          <a:custGeom>
            <a:avLst/>
            <a:gdLst>
              <a:gd name="connsiteX0" fmla="*/ 0 w 416774"/>
              <a:gd name="connsiteY0" fmla="*/ 416774 h 416773"/>
              <a:gd name="connsiteX1" fmla="*/ 0 w 416774"/>
              <a:gd name="connsiteY1" fmla="*/ 0 h 416773"/>
              <a:gd name="connsiteX2" fmla="*/ 416774 w 416774"/>
              <a:gd name="connsiteY2" fmla="*/ 0 h 416773"/>
              <a:gd name="connsiteX3" fmla="*/ 416774 w 416774"/>
              <a:gd name="connsiteY3" fmla="*/ 416774 h 416773"/>
              <a:gd name="connsiteX4" fmla="*/ 0 w 416774"/>
              <a:gd name="connsiteY4" fmla="*/ 416774 h 416773"/>
              <a:gd name="connsiteX5" fmla="*/ 0 w 416774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4" h="416773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5" name="Freeform: Shape 814">
            <a:extLst>
              <a:ext uri="{FF2B5EF4-FFF2-40B4-BE49-F238E27FC236}">
                <a16:creationId xmlns:a16="http://schemas.microsoft.com/office/drawing/2014/main" id="{B13B95BD-D729-2C8D-EEBF-DD9DD24A5D90}"/>
              </a:ext>
            </a:extLst>
          </p:cNvPr>
          <p:cNvSpPr/>
          <p:nvPr/>
        </p:nvSpPr>
        <p:spPr>
          <a:xfrm>
            <a:off x="10893648" y="4893187"/>
            <a:ext cx="416774" cy="416773"/>
          </a:xfrm>
          <a:custGeom>
            <a:avLst/>
            <a:gdLst>
              <a:gd name="connsiteX0" fmla="*/ 0 w 416774"/>
              <a:gd name="connsiteY0" fmla="*/ 416773 h 416773"/>
              <a:gd name="connsiteX1" fmla="*/ 0 w 416774"/>
              <a:gd name="connsiteY1" fmla="*/ 0 h 416773"/>
              <a:gd name="connsiteX2" fmla="*/ 416774 w 416774"/>
              <a:gd name="connsiteY2" fmla="*/ 0 h 416773"/>
              <a:gd name="connsiteX3" fmla="*/ 416774 w 416774"/>
              <a:gd name="connsiteY3" fmla="*/ 416773 h 416773"/>
              <a:gd name="connsiteX4" fmla="*/ 0 w 416774"/>
              <a:gd name="connsiteY4" fmla="*/ 416773 h 416773"/>
              <a:gd name="connsiteX5" fmla="*/ 0 w 416774"/>
              <a:gd name="connsiteY5" fmla="*/ 416773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4" h="416773">
                <a:moveTo>
                  <a:pt x="0" y="416773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3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6" name="Freeform: Shape 815">
            <a:extLst>
              <a:ext uri="{FF2B5EF4-FFF2-40B4-BE49-F238E27FC236}">
                <a16:creationId xmlns:a16="http://schemas.microsoft.com/office/drawing/2014/main" id="{87E6CB66-8066-89B0-8349-33367F505F08}"/>
              </a:ext>
            </a:extLst>
          </p:cNvPr>
          <p:cNvSpPr/>
          <p:nvPr/>
        </p:nvSpPr>
        <p:spPr>
          <a:xfrm>
            <a:off x="11188351" y="1752576"/>
            <a:ext cx="416774" cy="416773"/>
          </a:xfrm>
          <a:custGeom>
            <a:avLst/>
            <a:gdLst>
              <a:gd name="connsiteX0" fmla="*/ 0 w 416774"/>
              <a:gd name="connsiteY0" fmla="*/ 416774 h 416773"/>
              <a:gd name="connsiteX1" fmla="*/ 0 w 416774"/>
              <a:gd name="connsiteY1" fmla="*/ 0 h 416773"/>
              <a:gd name="connsiteX2" fmla="*/ 416774 w 416774"/>
              <a:gd name="connsiteY2" fmla="*/ 0 h 416773"/>
              <a:gd name="connsiteX3" fmla="*/ 416774 w 416774"/>
              <a:gd name="connsiteY3" fmla="*/ 416774 h 416773"/>
              <a:gd name="connsiteX4" fmla="*/ 0 w 416774"/>
              <a:gd name="connsiteY4" fmla="*/ 416774 h 416773"/>
              <a:gd name="connsiteX5" fmla="*/ 0 w 416774"/>
              <a:gd name="connsiteY5" fmla="*/ 416774 h 416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16774" h="416773">
                <a:moveTo>
                  <a:pt x="0" y="416774"/>
                </a:moveTo>
                <a:lnTo>
                  <a:pt x="0" y="0"/>
                </a:lnTo>
                <a:lnTo>
                  <a:pt x="416774" y="0"/>
                </a:lnTo>
                <a:lnTo>
                  <a:pt x="416774" y="416774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7" name="Freeform: Shape 816">
            <a:extLst>
              <a:ext uri="{FF2B5EF4-FFF2-40B4-BE49-F238E27FC236}">
                <a16:creationId xmlns:a16="http://schemas.microsoft.com/office/drawing/2014/main" id="{E93A3354-16B1-F2A8-6B49-3C1619BB322B}"/>
              </a:ext>
            </a:extLst>
          </p:cNvPr>
          <p:cNvSpPr/>
          <p:nvPr/>
        </p:nvSpPr>
        <p:spPr>
          <a:xfrm>
            <a:off x="10893648" y="4598484"/>
            <a:ext cx="711477" cy="294703"/>
          </a:xfrm>
          <a:custGeom>
            <a:avLst/>
            <a:gdLst>
              <a:gd name="connsiteX0" fmla="*/ 0 w 711477"/>
              <a:gd name="connsiteY0" fmla="*/ 294703 h 294703"/>
              <a:gd name="connsiteX1" fmla="*/ 294703 w 711477"/>
              <a:gd name="connsiteY1" fmla="*/ 0 h 294703"/>
              <a:gd name="connsiteX2" fmla="*/ 711478 w 711477"/>
              <a:gd name="connsiteY2" fmla="*/ 0 h 294703"/>
              <a:gd name="connsiteX3" fmla="*/ 416774 w 711477"/>
              <a:gd name="connsiteY3" fmla="*/ 294703 h 294703"/>
              <a:gd name="connsiteX4" fmla="*/ 0 w 711477"/>
              <a:gd name="connsiteY4" fmla="*/ 294703 h 294703"/>
              <a:gd name="connsiteX5" fmla="*/ 0 w 711477"/>
              <a:gd name="connsiteY5" fmla="*/ 294703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0" y="294703"/>
                </a:moveTo>
                <a:lnTo>
                  <a:pt x="294703" y="0"/>
                </a:lnTo>
                <a:lnTo>
                  <a:pt x="711478" y="0"/>
                </a:lnTo>
                <a:lnTo>
                  <a:pt x="416774" y="294703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8" name="Freeform: Shape 817">
            <a:extLst>
              <a:ext uri="{FF2B5EF4-FFF2-40B4-BE49-F238E27FC236}">
                <a16:creationId xmlns:a16="http://schemas.microsoft.com/office/drawing/2014/main" id="{BD2936A4-94EF-DC24-CE60-29A753A909B2}"/>
              </a:ext>
            </a:extLst>
          </p:cNvPr>
          <p:cNvSpPr/>
          <p:nvPr/>
        </p:nvSpPr>
        <p:spPr>
          <a:xfrm>
            <a:off x="10893648" y="2169349"/>
            <a:ext cx="711477" cy="294703"/>
          </a:xfrm>
          <a:custGeom>
            <a:avLst/>
            <a:gdLst>
              <a:gd name="connsiteX0" fmla="*/ 0 w 711477"/>
              <a:gd name="connsiteY0" fmla="*/ 294704 h 294703"/>
              <a:gd name="connsiteX1" fmla="*/ 294703 w 711477"/>
              <a:gd name="connsiteY1" fmla="*/ 0 h 294703"/>
              <a:gd name="connsiteX2" fmla="*/ 711478 w 711477"/>
              <a:gd name="connsiteY2" fmla="*/ 0 h 294703"/>
              <a:gd name="connsiteX3" fmla="*/ 416774 w 711477"/>
              <a:gd name="connsiteY3" fmla="*/ 294704 h 294703"/>
              <a:gd name="connsiteX4" fmla="*/ 0 w 711477"/>
              <a:gd name="connsiteY4" fmla="*/ 294704 h 294703"/>
              <a:gd name="connsiteX5" fmla="*/ 0 w 711477"/>
              <a:gd name="connsiteY5" fmla="*/ 294704 h 294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477" h="294703">
                <a:moveTo>
                  <a:pt x="0" y="294704"/>
                </a:moveTo>
                <a:lnTo>
                  <a:pt x="294703" y="0"/>
                </a:lnTo>
                <a:lnTo>
                  <a:pt x="711478" y="0"/>
                </a:lnTo>
                <a:lnTo>
                  <a:pt x="416774" y="294704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19" name="Freeform: Shape 818">
            <a:extLst>
              <a:ext uri="{FF2B5EF4-FFF2-40B4-BE49-F238E27FC236}">
                <a16:creationId xmlns:a16="http://schemas.microsoft.com/office/drawing/2014/main" id="{B44563E5-AAA6-A0FC-5BB5-6A6E5E095E70}"/>
              </a:ext>
            </a:extLst>
          </p:cNvPr>
          <p:cNvSpPr/>
          <p:nvPr/>
        </p:nvSpPr>
        <p:spPr>
          <a:xfrm>
            <a:off x="4734496" y="3175530"/>
            <a:ext cx="294703" cy="711476"/>
          </a:xfrm>
          <a:custGeom>
            <a:avLst/>
            <a:gdLst>
              <a:gd name="connsiteX0" fmla="*/ 0 w 294703"/>
              <a:gd name="connsiteY0" fmla="*/ 416774 h 711476"/>
              <a:gd name="connsiteX1" fmla="*/ 0 w 294703"/>
              <a:gd name="connsiteY1" fmla="*/ 0 h 711476"/>
              <a:gd name="connsiteX2" fmla="*/ 294703 w 294703"/>
              <a:gd name="connsiteY2" fmla="*/ 294704 h 711476"/>
              <a:gd name="connsiteX3" fmla="*/ 294703 w 294703"/>
              <a:gd name="connsiteY3" fmla="*/ 711477 h 711476"/>
              <a:gd name="connsiteX4" fmla="*/ 0 w 294703"/>
              <a:gd name="connsiteY4" fmla="*/ 416774 h 711476"/>
              <a:gd name="connsiteX5" fmla="*/ 0 w 294703"/>
              <a:gd name="connsiteY5" fmla="*/ 41677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4"/>
                </a:moveTo>
                <a:lnTo>
                  <a:pt x="0" y="0"/>
                </a:lnTo>
                <a:lnTo>
                  <a:pt x="294703" y="294704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0" name="Freeform: Shape 819">
            <a:extLst>
              <a:ext uri="{FF2B5EF4-FFF2-40B4-BE49-F238E27FC236}">
                <a16:creationId xmlns:a16="http://schemas.microsoft.com/office/drawing/2014/main" id="{91561882-770F-B8F5-6BA7-E2741FF43310}"/>
              </a:ext>
            </a:extLst>
          </p:cNvPr>
          <p:cNvSpPr/>
          <p:nvPr/>
        </p:nvSpPr>
        <p:spPr>
          <a:xfrm>
            <a:off x="3016839" y="4893187"/>
            <a:ext cx="294703" cy="711476"/>
          </a:xfrm>
          <a:custGeom>
            <a:avLst/>
            <a:gdLst>
              <a:gd name="connsiteX0" fmla="*/ 0 w 294703"/>
              <a:gd name="connsiteY0" fmla="*/ 416773 h 711476"/>
              <a:gd name="connsiteX1" fmla="*/ 0 w 294703"/>
              <a:gd name="connsiteY1" fmla="*/ 0 h 711476"/>
              <a:gd name="connsiteX2" fmla="*/ 294704 w 294703"/>
              <a:gd name="connsiteY2" fmla="*/ 294703 h 711476"/>
              <a:gd name="connsiteX3" fmla="*/ 294704 w 294703"/>
              <a:gd name="connsiteY3" fmla="*/ 711477 h 711476"/>
              <a:gd name="connsiteX4" fmla="*/ 0 w 294703"/>
              <a:gd name="connsiteY4" fmla="*/ 416773 h 711476"/>
              <a:gd name="connsiteX5" fmla="*/ 0 w 294703"/>
              <a:gd name="connsiteY5" fmla="*/ 41677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3"/>
                </a:moveTo>
                <a:lnTo>
                  <a:pt x="0" y="0"/>
                </a:lnTo>
                <a:lnTo>
                  <a:pt x="294704" y="294703"/>
                </a:lnTo>
                <a:lnTo>
                  <a:pt x="294704" y="711477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1" name="Freeform: Shape 820">
            <a:extLst>
              <a:ext uri="{FF2B5EF4-FFF2-40B4-BE49-F238E27FC236}">
                <a16:creationId xmlns:a16="http://schemas.microsoft.com/office/drawing/2014/main" id="{C0CE4312-1BD7-9C62-A82B-C0223EE876CF}"/>
              </a:ext>
            </a:extLst>
          </p:cNvPr>
          <p:cNvSpPr/>
          <p:nvPr/>
        </p:nvSpPr>
        <p:spPr>
          <a:xfrm>
            <a:off x="6452153" y="1457872"/>
            <a:ext cx="294703" cy="711476"/>
          </a:xfrm>
          <a:custGeom>
            <a:avLst/>
            <a:gdLst>
              <a:gd name="connsiteX0" fmla="*/ 0 w 294703"/>
              <a:gd name="connsiteY0" fmla="*/ 416774 h 711476"/>
              <a:gd name="connsiteX1" fmla="*/ 0 w 294703"/>
              <a:gd name="connsiteY1" fmla="*/ 0 h 711476"/>
              <a:gd name="connsiteX2" fmla="*/ 294704 w 294703"/>
              <a:gd name="connsiteY2" fmla="*/ 294703 h 711476"/>
              <a:gd name="connsiteX3" fmla="*/ 294704 w 294703"/>
              <a:gd name="connsiteY3" fmla="*/ 711477 h 711476"/>
              <a:gd name="connsiteX4" fmla="*/ 0 w 294703"/>
              <a:gd name="connsiteY4" fmla="*/ 416774 h 711476"/>
              <a:gd name="connsiteX5" fmla="*/ 0 w 294703"/>
              <a:gd name="connsiteY5" fmla="*/ 41677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4"/>
                </a:moveTo>
                <a:lnTo>
                  <a:pt x="0" y="0"/>
                </a:lnTo>
                <a:lnTo>
                  <a:pt x="294704" y="294703"/>
                </a:lnTo>
                <a:lnTo>
                  <a:pt x="294704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2" name="Freeform: Shape 821">
            <a:extLst>
              <a:ext uri="{FF2B5EF4-FFF2-40B4-BE49-F238E27FC236}">
                <a16:creationId xmlns:a16="http://schemas.microsoft.com/office/drawing/2014/main" id="{60DCC1AD-604B-4ADD-7D5E-C94CE8179671}"/>
              </a:ext>
            </a:extLst>
          </p:cNvPr>
          <p:cNvSpPr/>
          <p:nvPr/>
        </p:nvSpPr>
        <p:spPr>
          <a:xfrm>
            <a:off x="1593885" y="6316141"/>
            <a:ext cx="294703" cy="711476"/>
          </a:xfrm>
          <a:custGeom>
            <a:avLst/>
            <a:gdLst>
              <a:gd name="connsiteX0" fmla="*/ 0 w 294703"/>
              <a:gd name="connsiteY0" fmla="*/ 416773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3 h 711476"/>
              <a:gd name="connsiteX5" fmla="*/ 0 w 294703"/>
              <a:gd name="connsiteY5" fmla="*/ 41677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3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3" name="Freeform: Shape 822">
            <a:extLst>
              <a:ext uri="{FF2B5EF4-FFF2-40B4-BE49-F238E27FC236}">
                <a16:creationId xmlns:a16="http://schemas.microsoft.com/office/drawing/2014/main" id="{53C09720-90E0-492D-DE10-5B0536918FCE}"/>
              </a:ext>
            </a:extLst>
          </p:cNvPr>
          <p:cNvSpPr/>
          <p:nvPr/>
        </p:nvSpPr>
        <p:spPr>
          <a:xfrm>
            <a:off x="8169810" y="-259784"/>
            <a:ext cx="294703" cy="711476"/>
          </a:xfrm>
          <a:custGeom>
            <a:avLst/>
            <a:gdLst>
              <a:gd name="connsiteX0" fmla="*/ 0 w 294703"/>
              <a:gd name="connsiteY0" fmla="*/ 416774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4 h 711476"/>
              <a:gd name="connsiteX5" fmla="*/ 0 w 294703"/>
              <a:gd name="connsiteY5" fmla="*/ 41677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4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4" name="Freeform: Shape 823">
            <a:extLst>
              <a:ext uri="{FF2B5EF4-FFF2-40B4-BE49-F238E27FC236}">
                <a16:creationId xmlns:a16="http://schemas.microsoft.com/office/drawing/2014/main" id="{65152367-2255-2895-C434-98825C868D88}"/>
              </a:ext>
            </a:extLst>
          </p:cNvPr>
          <p:cNvSpPr/>
          <p:nvPr/>
        </p:nvSpPr>
        <p:spPr>
          <a:xfrm>
            <a:off x="4734496" y="2880826"/>
            <a:ext cx="589406" cy="589407"/>
          </a:xfrm>
          <a:custGeom>
            <a:avLst/>
            <a:gdLst>
              <a:gd name="connsiteX0" fmla="*/ 0 w 589406"/>
              <a:gd name="connsiteY0" fmla="*/ 294704 h 589407"/>
              <a:gd name="connsiteX1" fmla="*/ 294703 w 589406"/>
              <a:gd name="connsiteY1" fmla="*/ 0 h 589407"/>
              <a:gd name="connsiteX2" fmla="*/ 589407 w 589406"/>
              <a:gd name="connsiteY2" fmla="*/ 294704 h 589407"/>
              <a:gd name="connsiteX3" fmla="*/ 294703 w 589406"/>
              <a:gd name="connsiteY3" fmla="*/ 589407 h 589407"/>
              <a:gd name="connsiteX4" fmla="*/ 0 w 589406"/>
              <a:gd name="connsiteY4" fmla="*/ 294704 h 589407"/>
              <a:gd name="connsiteX5" fmla="*/ 0 w 589406"/>
              <a:gd name="connsiteY5" fmla="*/ 294704 h 589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7">
                <a:moveTo>
                  <a:pt x="0" y="294704"/>
                </a:moveTo>
                <a:lnTo>
                  <a:pt x="294703" y="0"/>
                </a:lnTo>
                <a:lnTo>
                  <a:pt x="589407" y="294704"/>
                </a:lnTo>
                <a:lnTo>
                  <a:pt x="294703" y="589407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5" name="Freeform: Shape 824">
            <a:extLst>
              <a:ext uri="{FF2B5EF4-FFF2-40B4-BE49-F238E27FC236}">
                <a16:creationId xmlns:a16="http://schemas.microsoft.com/office/drawing/2014/main" id="{ED86AB4A-4570-CBBE-690E-D5BCC420BD37}"/>
              </a:ext>
            </a:extLst>
          </p:cNvPr>
          <p:cNvSpPr/>
          <p:nvPr/>
        </p:nvSpPr>
        <p:spPr>
          <a:xfrm>
            <a:off x="3728316" y="4303780"/>
            <a:ext cx="589406" cy="589407"/>
          </a:xfrm>
          <a:custGeom>
            <a:avLst/>
            <a:gdLst>
              <a:gd name="connsiteX0" fmla="*/ 0 w 589406"/>
              <a:gd name="connsiteY0" fmla="*/ 294704 h 589407"/>
              <a:gd name="connsiteX1" fmla="*/ 294703 w 589406"/>
              <a:gd name="connsiteY1" fmla="*/ 0 h 589407"/>
              <a:gd name="connsiteX2" fmla="*/ 589407 w 589406"/>
              <a:gd name="connsiteY2" fmla="*/ 294704 h 589407"/>
              <a:gd name="connsiteX3" fmla="*/ 294703 w 589406"/>
              <a:gd name="connsiteY3" fmla="*/ 589407 h 589407"/>
              <a:gd name="connsiteX4" fmla="*/ 0 w 589406"/>
              <a:gd name="connsiteY4" fmla="*/ 294704 h 589407"/>
              <a:gd name="connsiteX5" fmla="*/ 0 w 589406"/>
              <a:gd name="connsiteY5" fmla="*/ 294704 h 589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7">
                <a:moveTo>
                  <a:pt x="0" y="294704"/>
                </a:moveTo>
                <a:lnTo>
                  <a:pt x="294703" y="0"/>
                </a:lnTo>
                <a:lnTo>
                  <a:pt x="589407" y="294704"/>
                </a:lnTo>
                <a:lnTo>
                  <a:pt x="294703" y="589407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6" name="Freeform: Shape 825">
            <a:extLst>
              <a:ext uri="{FF2B5EF4-FFF2-40B4-BE49-F238E27FC236}">
                <a16:creationId xmlns:a16="http://schemas.microsoft.com/office/drawing/2014/main" id="{B902DC09-CF92-2E46-80DA-0041DAA17C55}"/>
              </a:ext>
            </a:extLst>
          </p:cNvPr>
          <p:cNvSpPr/>
          <p:nvPr/>
        </p:nvSpPr>
        <p:spPr>
          <a:xfrm>
            <a:off x="5740677" y="1874646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7" name="Freeform: Shape 826">
            <a:extLst>
              <a:ext uri="{FF2B5EF4-FFF2-40B4-BE49-F238E27FC236}">
                <a16:creationId xmlns:a16="http://schemas.microsoft.com/office/drawing/2014/main" id="{A24967C1-3DD7-D9EC-C5FA-A70117F33353}"/>
              </a:ext>
            </a:extLst>
          </p:cNvPr>
          <p:cNvSpPr/>
          <p:nvPr/>
        </p:nvSpPr>
        <p:spPr>
          <a:xfrm>
            <a:off x="2305362" y="5309960"/>
            <a:ext cx="589406" cy="589407"/>
          </a:xfrm>
          <a:custGeom>
            <a:avLst/>
            <a:gdLst>
              <a:gd name="connsiteX0" fmla="*/ 0 w 589406"/>
              <a:gd name="connsiteY0" fmla="*/ 294703 h 589407"/>
              <a:gd name="connsiteX1" fmla="*/ 294703 w 589406"/>
              <a:gd name="connsiteY1" fmla="*/ 0 h 589407"/>
              <a:gd name="connsiteX2" fmla="*/ 589407 w 589406"/>
              <a:gd name="connsiteY2" fmla="*/ 294703 h 589407"/>
              <a:gd name="connsiteX3" fmla="*/ 294703 w 589406"/>
              <a:gd name="connsiteY3" fmla="*/ 589407 h 589407"/>
              <a:gd name="connsiteX4" fmla="*/ 0 w 589406"/>
              <a:gd name="connsiteY4" fmla="*/ 294703 h 589407"/>
              <a:gd name="connsiteX5" fmla="*/ 0 w 589406"/>
              <a:gd name="connsiteY5" fmla="*/ 294703 h 589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7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8" name="Freeform: Shape 827">
            <a:extLst>
              <a:ext uri="{FF2B5EF4-FFF2-40B4-BE49-F238E27FC236}">
                <a16:creationId xmlns:a16="http://schemas.microsoft.com/office/drawing/2014/main" id="{398B39A1-D0CA-2331-1052-6E37FD606D6F}"/>
              </a:ext>
            </a:extLst>
          </p:cNvPr>
          <p:cNvSpPr/>
          <p:nvPr/>
        </p:nvSpPr>
        <p:spPr>
          <a:xfrm>
            <a:off x="7163630" y="868466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29" name="Freeform: Shape 828">
            <a:extLst>
              <a:ext uri="{FF2B5EF4-FFF2-40B4-BE49-F238E27FC236}">
                <a16:creationId xmlns:a16="http://schemas.microsoft.com/office/drawing/2014/main" id="{297FBB46-3D6E-F402-2EA7-B606D2C2B20F}"/>
              </a:ext>
            </a:extLst>
          </p:cNvPr>
          <p:cNvSpPr/>
          <p:nvPr/>
        </p:nvSpPr>
        <p:spPr>
          <a:xfrm>
            <a:off x="1299182" y="6732914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0" name="Freeform: Shape 829">
            <a:extLst>
              <a:ext uri="{FF2B5EF4-FFF2-40B4-BE49-F238E27FC236}">
                <a16:creationId xmlns:a16="http://schemas.microsoft.com/office/drawing/2014/main" id="{905127CF-E73B-4D3B-EFEC-7A3CC72B39AE}"/>
              </a:ext>
            </a:extLst>
          </p:cNvPr>
          <p:cNvSpPr/>
          <p:nvPr/>
        </p:nvSpPr>
        <p:spPr>
          <a:xfrm>
            <a:off x="8169810" y="-554487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1" name="Freeform: Shape 830">
            <a:extLst>
              <a:ext uri="{FF2B5EF4-FFF2-40B4-BE49-F238E27FC236}">
                <a16:creationId xmlns:a16="http://schemas.microsoft.com/office/drawing/2014/main" id="{6FDE649F-3FB3-E34D-A3B5-B410D69DE49A}"/>
              </a:ext>
            </a:extLst>
          </p:cNvPr>
          <p:cNvSpPr/>
          <p:nvPr/>
        </p:nvSpPr>
        <p:spPr>
          <a:xfrm>
            <a:off x="-123771" y="7739095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2" name="Freeform: Shape 831">
            <a:extLst>
              <a:ext uri="{FF2B5EF4-FFF2-40B4-BE49-F238E27FC236}">
                <a16:creationId xmlns:a16="http://schemas.microsoft.com/office/drawing/2014/main" id="{AB3593C9-537A-04BF-E3AF-7BF621E7FE87}"/>
              </a:ext>
            </a:extLst>
          </p:cNvPr>
          <p:cNvSpPr/>
          <p:nvPr/>
        </p:nvSpPr>
        <p:spPr>
          <a:xfrm>
            <a:off x="7163630" y="3175530"/>
            <a:ext cx="294703" cy="711476"/>
          </a:xfrm>
          <a:custGeom>
            <a:avLst/>
            <a:gdLst>
              <a:gd name="connsiteX0" fmla="*/ 0 w 294703"/>
              <a:gd name="connsiteY0" fmla="*/ 416774 h 711476"/>
              <a:gd name="connsiteX1" fmla="*/ 0 w 294703"/>
              <a:gd name="connsiteY1" fmla="*/ 0 h 711476"/>
              <a:gd name="connsiteX2" fmla="*/ 294703 w 294703"/>
              <a:gd name="connsiteY2" fmla="*/ 294704 h 711476"/>
              <a:gd name="connsiteX3" fmla="*/ 294703 w 294703"/>
              <a:gd name="connsiteY3" fmla="*/ 711477 h 711476"/>
              <a:gd name="connsiteX4" fmla="*/ 0 w 294703"/>
              <a:gd name="connsiteY4" fmla="*/ 416774 h 711476"/>
              <a:gd name="connsiteX5" fmla="*/ 0 w 294703"/>
              <a:gd name="connsiteY5" fmla="*/ 41677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4"/>
                </a:moveTo>
                <a:lnTo>
                  <a:pt x="0" y="0"/>
                </a:lnTo>
                <a:lnTo>
                  <a:pt x="294703" y="294704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3" name="Freeform: Shape 832">
            <a:extLst>
              <a:ext uri="{FF2B5EF4-FFF2-40B4-BE49-F238E27FC236}">
                <a16:creationId xmlns:a16="http://schemas.microsoft.com/office/drawing/2014/main" id="{97E6C2DA-67A7-CF39-8370-3D181A056CCE}"/>
              </a:ext>
            </a:extLst>
          </p:cNvPr>
          <p:cNvSpPr/>
          <p:nvPr/>
        </p:nvSpPr>
        <p:spPr>
          <a:xfrm>
            <a:off x="5445973" y="4893187"/>
            <a:ext cx="294703" cy="711476"/>
          </a:xfrm>
          <a:custGeom>
            <a:avLst/>
            <a:gdLst>
              <a:gd name="connsiteX0" fmla="*/ 0 w 294703"/>
              <a:gd name="connsiteY0" fmla="*/ 416773 h 711476"/>
              <a:gd name="connsiteX1" fmla="*/ 0 w 294703"/>
              <a:gd name="connsiteY1" fmla="*/ 0 h 711476"/>
              <a:gd name="connsiteX2" fmla="*/ 294704 w 294703"/>
              <a:gd name="connsiteY2" fmla="*/ 294703 h 711476"/>
              <a:gd name="connsiteX3" fmla="*/ 294704 w 294703"/>
              <a:gd name="connsiteY3" fmla="*/ 711477 h 711476"/>
              <a:gd name="connsiteX4" fmla="*/ 0 w 294703"/>
              <a:gd name="connsiteY4" fmla="*/ 416773 h 711476"/>
              <a:gd name="connsiteX5" fmla="*/ 0 w 294703"/>
              <a:gd name="connsiteY5" fmla="*/ 41677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3"/>
                </a:moveTo>
                <a:lnTo>
                  <a:pt x="0" y="0"/>
                </a:lnTo>
                <a:lnTo>
                  <a:pt x="294704" y="294703"/>
                </a:lnTo>
                <a:lnTo>
                  <a:pt x="294704" y="711477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4" name="Freeform: Shape 833">
            <a:extLst>
              <a:ext uri="{FF2B5EF4-FFF2-40B4-BE49-F238E27FC236}">
                <a16:creationId xmlns:a16="http://schemas.microsoft.com/office/drawing/2014/main" id="{84CE4A8E-D8BC-FA0F-6096-B45EFA27954F}"/>
              </a:ext>
            </a:extLst>
          </p:cNvPr>
          <p:cNvSpPr/>
          <p:nvPr/>
        </p:nvSpPr>
        <p:spPr>
          <a:xfrm>
            <a:off x="8881288" y="1457872"/>
            <a:ext cx="294703" cy="711476"/>
          </a:xfrm>
          <a:custGeom>
            <a:avLst/>
            <a:gdLst>
              <a:gd name="connsiteX0" fmla="*/ 0 w 294703"/>
              <a:gd name="connsiteY0" fmla="*/ 416774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4 h 711476"/>
              <a:gd name="connsiteX5" fmla="*/ 0 w 294703"/>
              <a:gd name="connsiteY5" fmla="*/ 41677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4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5" name="Freeform: Shape 834">
            <a:extLst>
              <a:ext uri="{FF2B5EF4-FFF2-40B4-BE49-F238E27FC236}">
                <a16:creationId xmlns:a16="http://schemas.microsoft.com/office/drawing/2014/main" id="{EF31247A-52D2-323A-8B9A-B996CDB6C6C2}"/>
              </a:ext>
            </a:extLst>
          </p:cNvPr>
          <p:cNvSpPr/>
          <p:nvPr/>
        </p:nvSpPr>
        <p:spPr>
          <a:xfrm>
            <a:off x="4023019" y="6316141"/>
            <a:ext cx="294703" cy="711476"/>
          </a:xfrm>
          <a:custGeom>
            <a:avLst/>
            <a:gdLst>
              <a:gd name="connsiteX0" fmla="*/ 0 w 294703"/>
              <a:gd name="connsiteY0" fmla="*/ 416773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3 h 711476"/>
              <a:gd name="connsiteX5" fmla="*/ 0 w 294703"/>
              <a:gd name="connsiteY5" fmla="*/ 41677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3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6" name="Freeform: Shape 835">
            <a:extLst>
              <a:ext uri="{FF2B5EF4-FFF2-40B4-BE49-F238E27FC236}">
                <a16:creationId xmlns:a16="http://schemas.microsoft.com/office/drawing/2014/main" id="{7DEF7004-E35C-D7F9-BAA1-C90B696BAFA5}"/>
              </a:ext>
            </a:extLst>
          </p:cNvPr>
          <p:cNvSpPr/>
          <p:nvPr/>
        </p:nvSpPr>
        <p:spPr>
          <a:xfrm>
            <a:off x="10598944" y="-259784"/>
            <a:ext cx="294703" cy="711476"/>
          </a:xfrm>
          <a:custGeom>
            <a:avLst/>
            <a:gdLst>
              <a:gd name="connsiteX0" fmla="*/ 0 w 294703"/>
              <a:gd name="connsiteY0" fmla="*/ 416774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4 h 711476"/>
              <a:gd name="connsiteX5" fmla="*/ 0 w 294703"/>
              <a:gd name="connsiteY5" fmla="*/ 41677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4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7" name="Freeform: Shape 836">
            <a:extLst>
              <a:ext uri="{FF2B5EF4-FFF2-40B4-BE49-F238E27FC236}">
                <a16:creationId xmlns:a16="http://schemas.microsoft.com/office/drawing/2014/main" id="{5D1524E6-6784-693D-ACCC-F426127834ED}"/>
              </a:ext>
            </a:extLst>
          </p:cNvPr>
          <p:cNvSpPr/>
          <p:nvPr/>
        </p:nvSpPr>
        <p:spPr>
          <a:xfrm>
            <a:off x="2305362" y="8033798"/>
            <a:ext cx="294703" cy="711476"/>
          </a:xfrm>
          <a:custGeom>
            <a:avLst/>
            <a:gdLst>
              <a:gd name="connsiteX0" fmla="*/ 0 w 294703"/>
              <a:gd name="connsiteY0" fmla="*/ 416773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3 h 711476"/>
              <a:gd name="connsiteX5" fmla="*/ 0 w 294703"/>
              <a:gd name="connsiteY5" fmla="*/ 41677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3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8" name="Freeform: Shape 837">
            <a:extLst>
              <a:ext uri="{FF2B5EF4-FFF2-40B4-BE49-F238E27FC236}">
                <a16:creationId xmlns:a16="http://schemas.microsoft.com/office/drawing/2014/main" id="{73BFC944-9E6F-0DB8-3554-C59DDB63D87E}"/>
              </a:ext>
            </a:extLst>
          </p:cNvPr>
          <p:cNvSpPr/>
          <p:nvPr/>
        </p:nvSpPr>
        <p:spPr>
          <a:xfrm>
            <a:off x="5740677" y="4303780"/>
            <a:ext cx="589406" cy="589407"/>
          </a:xfrm>
          <a:custGeom>
            <a:avLst/>
            <a:gdLst>
              <a:gd name="connsiteX0" fmla="*/ 0 w 589406"/>
              <a:gd name="connsiteY0" fmla="*/ 294704 h 589407"/>
              <a:gd name="connsiteX1" fmla="*/ 294703 w 589406"/>
              <a:gd name="connsiteY1" fmla="*/ 0 h 589407"/>
              <a:gd name="connsiteX2" fmla="*/ 589407 w 589406"/>
              <a:gd name="connsiteY2" fmla="*/ 294704 h 589407"/>
              <a:gd name="connsiteX3" fmla="*/ 294703 w 589406"/>
              <a:gd name="connsiteY3" fmla="*/ 589407 h 589407"/>
              <a:gd name="connsiteX4" fmla="*/ 0 w 589406"/>
              <a:gd name="connsiteY4" fmla="*/ 294704 h 589407"/>
              <a:gd name="connsiteX5" fmla="*/ 0 w 589406"/>
              <a:gd name="connsiteY5" fmla="*/ 294704 h 589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7">
                <a:moveTo>
                  <a:pt x="0" y="294704"/>
                </a:moveTo>
                <a:lnTo>
                  <a:pt x="294703" y="0"/>
                </a:lnTo>
                <a:lnTo>
                  <a:pt x="589407" y="294704"/>
                </a:lnTo>
                <a:lnTo>
                  <a:pt x="294703" y="589407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39" name="Freeform: Shape 838">
            <a:extLst>
              <a:ext uri="{FF2B5EF4-FFF2-40B4-BE49-F238E27FC236}">
                <a16:creationId xmlns:a16="http://schemas.microsoft.com/office/drawing/2014/main" id="{85287FA4-EF99-A3A6-221F-618285325E4F}"/>
              </a:ext>
            </a:extLst>
          </p:cNvPr>
          <p:cNvSpPr/>
          <p:nvPr/>
        </p:nvSpPr>
        <p:spPr>
          <a:xfrm>
            <a:off x="4734496" y="5309960"/>
            <a:ext cx="589406" cy="589407"/>
          </a:xfrm>
          <a:custGeom>
            <a:avLst/>
            <a:gdLst>
              <a:gd name="connsiteX0" fmla="*/ 0 w 589406"/>
              <a:gd name="connsiteY0" fmla="*/ 294703 h 589407"/>
              <a:gd name="connsiteX1" fmla="*/ 294703 w 589406"/>
              <a:gd name="connsiteY1" fmla="*/ 0 h 589407"/>
              <a:gd name="connsiteX2" fmla="*/ 589407 w 589406"/>
              <a:gd name="connsiteY2" fmla="*/ 294703 h 589407"/>
              <a:gd name="connsiteX3" fmla="*/ 294703 w 589406"/>
              <a:gd name="connsiteY3" fmla="*/ 589407 h 589407"/>
              <a:gd name="connsiteX4" fmla="*/ 0 w 589406"/>
              <a:gd name="connsiteY4" fmla="*/ 294703 h 589407"/>
              <a:gd name="connsiteX5" fmla="*/ 0 w 589406"/>
              <a:gd name="connsiteY5" fmla="*/ 294703 h 589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7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0" name="Freeform: Shape 839">
            <a:extLst>
              <a:ext uri="{FF2B5EF4-FFF2-40B4-BE49-F238E27FC236}">
                <a16:creationId xmlns:a16="http://schemas.microsoft.com/office/drawing/2014/main" id="{6219835A-1B11-A7C6-01D2-50CE6E8F61DC}"/>
              </a:ext>
            </a:extLst>
          </p:cNvPr>
          <p:cNvSpPr/>
          <p:nvPr/>
        </p:nvSpPr>
        <p:spPr>
          <a:xfrm>
            <a:off x="7163630" y="2880826"/>
            <a:ext cx="589406" cy="589407"/>
          </a:xfrm>
          <a:custGeom>
            <a:avLst/>
            <a:gdLst>
              <a:gd name="connsiteX0" fmla="*/ 0 w 589406"/>
              <a:gd name="connsiteY0" fmla="*/ 294704 h 589407"/>
              <a:gd name="connsiteX1" fmla="*/ 294703 w 589406"/>
              <a:gd name="connsiteY1" fmla="*/ 0 h 589407"/>
              <a:gd name="connsiteX2" fmla="*/ 589407 w 589406"/>
              <a:gd name="connsiteY2" fmla="*/ 294704 h 589407"/>
              <a:gd name="connsiteX3" fmla="*/ 294703 w 589406"/>
              <a:gd name="connsiteY3" fmla="*/ 589407 h 589407"/>
              <a:gd name="connsiteX4" fmla="*/ 0 w 589406"/>
              <a:gd name="connsiteY4" fmla="*/ 294704 h 589407"/>
              <a:gd name="connsiteX5" fmla="*/ 0 w 589406"/>
              <a:gd name="connsiteY5" fmla="*/ 294704 h 589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7">
                <a:moveTo>
                  <a:pt x="0" y="294704"/>
                </a:moveTo>
                <a:lnTo>
                  <a:pt x="294703" y="0"/>
                </a:lnTo>
                <a:lnTo>
                  <a:pt x="589407" y="294704"/>
                </a:lnTo>
                <a:lnTo>
                  <a:pt x="294703" y="589407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1" name="Freeform: Shape 840">
            <a:extLst>
              <a:ext uri="{FF2B5EF4-FFF2-40B4-BE49-F238E27FC236}">
                <a16:creationId xmlns:a16="http://schemas.microsoft.com/office/drawing/2014/main" id="{4D7B91A0-0B79-E034-E530-C138C4F23C88}"/>
              </a:ext>
            </a:extLst>
          </p:cNvPr>
          <p:cNvSpPr/>
          <p:nvPr/>
        </p:nvSpPr>
        <p:spPr>
          <a:xfrm>
            <a:off x="3728316" y="6732914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2" name="Freeform: Shape 841">
            <a:extLst>
              <a:ext uri="{FF2B5EF4-FFF2-40B4-BE49-F238E27FC236}">
                <a16:creationId xmlns:a16="http://schemas.microsoft.com/office/drawing/2014/main" id="{D7C21FC0-A4B9-3CC0-4D54-9D65C4BF2B60}"/>
              </a:ext>
            </a:extLst>
          </p:cNvPr>
          <p:cNvSpPr/>
          <p:nvPr/>
        </p:nvSpPr>
        <p:spPr>
          <a:xfrm>
            <a:off x="8169810" y="1874646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3" name="Freeform: Shape 842">
            <a:extLst>
              <a:ext uri="{FF2B5EF4-FFF2-40B4-BE49-F238E27FC236}">
                <a16:creationId xmlns:a16="http://schemas.microsoft.com/office/drawing/2014/main" id="{BF22C26D-6C52-D192-26B0-27B710160699}"/>
              </a:ext>
            </a:extLst>
          </p:cNvPr>
          <p:cNvSpPr/>
          <p:nvPr/>
        </p:nvSpPr>
        <p:spPr>
          <a:xfrm>
            <a:off x="2305362" y="7739095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4" name="Freeform: Shape 843">
            <a:extLst>
              <a:ext uri="{FF2B5EF4-FFF2-40B4-BE49-F238E27FC236}">
                <a16:creationId xmlns:a16="http://schemas.microsoft.com/office/drawing/2014/main" id="{AD9202E6-0BDD-0C64-64DF-651331EEF29F}"/>
              </a:ext>
            </a:extLst>
          </p:cNvPr>
          <p:cNvSpPr/>
          <p:nvPr/>
        </p:nvSpPr>
        <p:spPr>
          <a:xfrm>
            <a:off x="9592764" y="868466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5" name="Freeform: Shape 844">
            <a:extLst>
              <a:ext uri="{FF2B5EF4-FFF2-40B4-BE49-F238E27FC236}">
                <a16:creationId xmlns:a16="http://schemas.microsoft.com/office/drawing/2014/main" id="{B3A3C730-2334-3AF1-9D9B-30C421F2B64A}"/>
              </a:ext>
            </a:extLst>
          </p:cNvPr>
          <p:cNvSpPr/>
          <p:nvPr/>
        </p:nvSpPr>
        <p:spPr>
          <a:xfrm>
            <a:off x="1299182" y="8745275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6" name="Freeform: Shape 845">
            <a:extLst>
              <a:ext uri="{FF2B5EF4-FFF2-40B4-BE49-F238E27FC236}">
                <a16:creationId xmlns:a16="http://schemas.microsoft.com/office/drawing/2014/main" id="{E211F86E-489A-D658-C4FE-AD7D23F5FD03}"/>
              </a:ext>
            </a:extLst>
          </p:cNvPr>
          <p:cNvSpPr/>
          <p:nvPr/>
        </p:nvSpPr>
        <p:spPr>
          <a:xfrm>
            <a:off x="2305362" y="3175530"/>
            <a:ext cx="294703" cy="711476"/>
          </a:xfrm>
          <a:custGeom>
            <a:avLst/>
            <a:gdLst>
              <a:gd name="connsiteX0" fmla="*/ 0 w 294703"/>
              <a:gd name="connsiteY0" fmla="*/ 416774 h 711476"/>
              <a:gd name="connsiteX1" fmla="*/ 0 w 294703"/>
              <a:gd name="connsiteY1" fmla="*/ 0 h 711476"/>
              <a:gd name="connsiteX2" fmla="*/ 294703 w 294703"/>
              <a:gd name="connsiteY2" fmla="*/ 294704 h 711476"/>
              <a:gd name="connsiteX3" fmla="*/ 294703 w 294703"/>
              <a:gd name="connsiteY3" fmla="*/ 711477 h 711476"/>
              <a:gd name="connsiteX4" fmla="*/ 0 w 294703"/>
              <a:gd name="connsiteY4" fmla="*/ 416774 h 711476"/>
              <a:gd name="connsiteX5" fmla="*/ 0 w 294703"/>
              <a:gd name="connsiteY5" fmla="*/ 41677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4"/>
                </a:moveTo>
                <a:lnTo>
                  <a:pt x="0" y="0"/>
                </a:lnTo>
                <a:lnTo>
                  <a:pt x="294703" y="294704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7" name="Freeform: Shape 846">
            <a:extLst>
              <a:ext uri="{FF2B5EF4-FFF2-40B4-BE49-F238E27FC236}">
                <a16:creationId xmlns:a16="http://schemas.microsoft.com/office/drawing/2014/main" id="{50119D15-EFED-9266-72FA-289BAF1FC28B}"/>
              </a:ext>
            </a:extLst>
          </p:cNvPr>
          <p:cNvSpPr/>
          <p:nvPr/>
        </p:nvSpPr>
        <p:spPr>
          <a:xfrm>
            <a:off x="587705" y="4893187"/>
            <a:ext cx="294703" cy="711476"/>
          </a:xfrm>
          <a:custGeom>
            <a:avLst/>
            <a:gdLst>
              <a:gd name="connsiteX0" fmla="*/ 0 w 294703"/>
              <a:gd name="connsiteY0" fmla="*/ 416773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3 h 711476"/>
              <a:gd name="connsiteX5" fmla="*/ 0 w 294703"/>
              <a:gd name="connsiteY5" fmla="*/ 41677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3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8" name="Freeform: Shape 847">
            <a:extLst>
              <a:ext uri="{FF2B5EF4-FFF2-40B4-BE49-F238E27FC236}">
                <a16:creationId xmlns:a16="http://schemas.microsoft.com/office/drawing/2014/main" id="{000DA022-7BCB-D10F-6D2B-D20822C2BA4F}"/>
              </a:ext>
            </a:extLst>
          </p:cNvPr>
          <p:cNvSpPr/>
          <p:nvPr/>
        </p:nvSpPr>
        <p:spPr>
          <a:xfrm>
            <a:off x="4023019" y="1457872"/>
            <a:ext cx="294703" cy="711476"/>
          </a:xfrm>
          <a:custGeom>
            <a:avLst/>
            <a:gdLst>
              <a:gd name="connsiteX0" fmla="*/ 0 w 294703"/>
              <a:gd name="connsiteY0" fmla="*/ 416774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4 h 711476"/>
              <a:gd name="connsiteX5" fmla="*/ 0 w 294703"/>
              <a:gd name="connsiteY5" fmla="*/ 41677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4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49" name="Freeform: Shape 848">
            <a:extLst>
              <a:ext uri="{FF2B5EF4-FFF2-40B4-BE49-F238E27FC236}">
                <a16:creationId xmlns:a16="http://schemas.microsoft.com/office/drawing/2014/main" id="{58CBCBEC-0973-C884-393C-2F215ABD3920}"/>
              </a:ext>
            </a:extLst>
          </p:cNvPr>
          <p:cNvSpPr/>
          <p:nvPr/>
        </p:nvSpPr>
        <p:spPr>
          <a:xfrm>
            <a:off x="-835248" y="6316141"/>
            <a:ext cx="294703" cy="711476"/>
          </a:xfrm>
          <a:custGeom>
            <a:avLst/>
            <a:gdLst>
              <a:gd name="connsiteX0" fmla="*/ 0 w 294703"/>
              <a:gd name="connsiteY0" fmla="*/ 416773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3 h 711476"/>
              <a:gd name="connsiteX5" fmla="*/ 0 w 294703"/>
              <a:gd name="connsiteY5" fmla="*/ 41677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3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0" name="Freeform: Shape 849">
            <a:extLst>
              <a:ext uri="{FF2B5EF4-FFF2-40B4-BE49-F238E27FC236}">
                <a16:creationId xmlns:a16="http://schemas.microsoft.com/office/drawing/2014/main" id="{B3A17AF9-53EC-C383-64FC-599B69DF71D5}"/>
              </a:ext>
            </a:extLst>
          </p:cNvPr>
          <p:cNvSpPr/>
          <p:nvPr/>
        </p:nvSpPr>
        <p:spPr>
          <a:xfrm>
            <a:off x="5740677" y="-259784"/>
            <a:ext cx="294703" cy="711476"/>
          </a:xfrm>
          <a:custGeom>
            <a:avLst/>
            <a:gdLst>
              <a:gd name="connsiteX0" fmla="*/ 0 w 294703"/>
              <a:gd name="connsiteY0" fmla="*/ 416774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4 h 711476"/>
              <a:gd name="connsiteX5" fmla="*/ 0 w 294703"/>
              <a:gd name="connsiteY5" fmla="*/ 41677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4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1" name="Freeform: Shape 850">
            <a:extLst>
              <a:ext uri="{FF2B5EF4-FFF2-40B4-BE49-F238E27FC236}">
                <a16:creationId xmlns:a16="http://schemas.microsoft.com/office/drawing/2014/main" id="{333CD0F0-2A47-3A7A-6E07-D6119DC7AD19}"/>
              </a:ext>
            </a:extLst>
          </p:cNvPr>
          <p:cNvSpPr/>
          <p:nvPr/>
        </p:nvSpPr>
        <p:spPr>
          <a:xfrm>
            <a:off x="7458334" y="-1977441"/>
            <a:ext cx="294703" cy="711476"/>
          </a:xfrm>
          <a:custGeom>
            <a:avLst/>
            <a:gdLst>
              <a:gd name="connsiteX0" fmla="*/ 0 w 294703"/>
              <a:gd name="connsiteY0" fmla="*/ 416773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3 h 711476"/>
              <a:gd name="connsiteX5" fmla="*/ 0 w 294703"/>
              <a:gd name="connsiteY5" fmla="*/ 41677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3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2" name="Freeform: Shape 851">
            <a:extLst>
              <a:ext uri="{FF2B5EF4-FFF2-40B4-BE49-F238E27FC236}">
                <a16:creationId xmlns:a16="http://schemas.microsoft.com/office/drawing/2014/main" id="{C16DEDCB-D193-4683-2EC4-C456C166E390}"/>
              </a:ext>
            </a:extLst>
          </p:cNvPr>
          <p:cNvSpPr/>
          <p:nvPr/>
        </p:nvSpPr>
        <p:spPr>
          <a:xfrm>
            <a:off x="3728316" y="1874646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3" name="Freeform: Shape 852">
            <a:extLst>
              <a:ext uri="{FF2B5EF4-FFF2-40B4-BE49-F238E27FC236}">
                <a16:creationId xmlns:a16="http://schemas.microsoft.com/office/drawing/2014/main" id="{0EAE10A7-0D83-C357-41A1-E37215536344}"/>
              </a:ext>
            </a:extLst>
          </p:cNvPr>
          <p:cNvSpPr/>
          <p:nvPr/>
        </p:nvSpPr>
        <p:spPr>
          <a:xfrm>
            <a:off x="2305362" y="2880826"/>
            <a:ext cx="589406" cy="589407"/>
          </a:xfrm>
          <a:custGeom>
            <a:avLst/>
            <a:gdLst>
              <a:gd name="connsiteX0" fmla="*/ 0 w 589406"/>
              <a:gd name="connsiteY0" fmla="*/ 294704 h 589407"/>
              <a:gd name="connsiteX1" fmla="*/ 294703 w 589406"/>
              <a:gd name="connsiteY1" fmla="*/ 0 h 589407"/>
              <a:gd name="connsiteX2" fmla="*/ 589407 w 589406"/>
              <a:gd name="connsiteY2" fmla="*/ 294704 h 589407"/>
              <a:gd name="connsiteX3" fmla="*/ 294703 w 589406"/>
              <a:gd name="connsiteY3" fmla="*/ 589407 h 589407"/>
              <a:gd name="connsiteX4" fmla="*/ 0 w 589406"/>
              <a:gd name="connsiteY4" fmla="*/ 294704 h 589407"/>
              <a:gd name="connsiteX5" fmla="*/ 0 w 589406"/>
              <a:gd name="connsiteY5" fmla="*/ 294704 h 589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7">
                <a:moveTo>
                  <a:pt x="0" y="294704"/>
                </a:moveTo>
                <a:lnTo>
                  <a:pt x="294703" y="0"/>
                </a:lnTo>
                <a:lnTo>
                  <a:pt x="589407" y="294704"/>
                </a:lnTo>
                <a:lnTo>
                  <a:pt x="294703" y="589407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4" name="Freeform: Shape 853">
            <a:extLst>
              <a:ext uri="{FF2B5EF4-FFF2-40B4-BE49-F238E27FC236}">
                <a16:creationId xmlns:a16="http://schemas.microsoft.com/office/drawing/2014/main" id="{B52B7CFF-2A94-C56E-B6F5-64B7BB41A1D5}"/>
              </a:ext>
            </a:extLst>
          </p:cNvPr>
          <p:cNvSpPr/>
          <p:nvPr/>
        </p:nvSpPr>
        <p:spPr>
          <a:xfrm>
            <a:off x="4734496" y="868466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5" name="Freeform: Shape 854">
            <a:extLst>
              <a:ext uri="{FF2B5EF4-FFF2-40B4-BE49-F238E27FC236}">
                <a16:creationId xmlns:a16="http://schemas.microsoft.com/office/drawing/2014/main" id="{EF0D7378-7ADB-F903-991C-AD88168C9648}"/>
              </a:ext>
            </a:extLst>
          </p:cNvPr>
          <p:cNvSpPr/>
          <p:nvPr/>
        </p:nvSpPr>
        <p:spPr>
          <a:xfrm>
            <a:off x="1299182" y="4303780"/>
            <a:ext cx="589406" cy="589407"/>
          </a:xfrm>
          <a:custGeom>
            <a:avLst/>
            <a:gdLst>
              <a:gd name="connsiteX0" fmla="*/ 0 w 589406"/>
              <a:gd name="connsiteY0" fmla="*/ 294704 h 589407"/>
              <a:gd name="connsiteX1" fmla="*/ 294703 w 589406"/>
              <a:gd name="connsiteY1" fmla="*/ 0 h 589407"/>
              <a:gd name="connsiteX2" fmla="*/ 589407 w 589406"/>
              <a:gd name="connsiteY2" fmla="*/ 294704 h 589407"/>
              <a:gd name="connsiteX3" fmla="*/ 294703 w 589406"/>
              <a:gd name="connsiteY3" fmla="*/ 589407 h 589407"/>
              <a:gd name="connsiteX4" fmla="*/ 0 w 589406"/>
              <a:gd name="connsiteY4" fmla="*/ 294704 h 589407"/>
              <a:gd name="connsiteX5" fmla="*/ 0 w 589406"/>
              <a:gd name="connsiteY5" fmla="*/ 294704 h 589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7">
                <a:moveTo>
                  <a:pt x="0" y="294704"/>
                </a:moveTo>
                <a:lnTo>
                  <a:pt x="294703" y="0"/>
                </a:lnTo>
                <a:lnTo>
                  <a:pt x="589407" y="294704"/>
                </a:lnTo>
                <a:lnTo>
                  <a:pt x="294703" y="589407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6" name="Freeform: Shape 855">
            <a:extLst>
              <a:ext uri="{FF2B5EF4-FFF2-40B4-BE49-F238E27FC236}">
                <a16:creationId xmlns:a16="http://schemas.microsoft.com/office/drawing/2014/main" id="{ECF3B2CE-9C44-9F29-8825-AD3D5B3A3809}"/>
              </a:ext>
            </a:extLst>
          </p:cNvPr>
          <p:cNvSpPr/>
          <p:nvPr/>
        </p:nvSpPr>
        <p:spPr>
          <a:xfrm>
            <a:off x="5740677" y="-554487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7" name="Freeform: Shape 856">
            <a:extLst>
              <a:ext uri="{FF2B5EF4-FFF2-40B4-BE49-F238E27FC236}">
                <a16:creationId xmlns:a16="http://schemas.microsoft.com/office/drawing/2014/main" id="{8F60D791-56CC-410D-4EFE-C612516B3D36}"/>
              </a:ext>
            </a:extLst>
          </p:cNvPr>
          <p:cNvSpPr/>
          <p:nvPr/>
        </p:nvSpPr>
        <p:spPr>
          <a:xfrm>
            <a:off x="-123771" y="5309960"/>
            <a:ext cx="589406" cy="589407"/>
          </a:xfrm>
          <a:custGeom>
            <a:avLst/>
            <a:gdLst>
              <a:gd name="connsiteX0" fmla="*/ 0 w 589406"/>
              <a:gd name="connsiteY0" fmla="*/ 294703 h 589407"/>
              <a:gd name="connsiteX1" fmla="*/ 294703 w 589406"/>
              <a:gd name="connsiteY1" fmla="*/ 0 h 589407"/>
              <a:gd name="connsiteX2" fmla="*/ 589407 w 589406"/>
              <a:gd name="connsiteY2" fmla="*/ 294703 h 589407"/>
              <a:gd name="connsiteX3" fmla="*/ 294703 w 589406"/>
              <a:gd name="connsiteY3" fmla="*/ 589407 h 589407"/>
              <a:gd name="connsiteX4" fmla="*/ 0 w 589406"/>
              <a:gd name="connsiteY4" fmla="*/ 294703 h 589407"/>
              <a:gd name="connsiteX5" fmla="*/ 0 w 589406"/>
              <a:gd name="connsiteY5" fmla="*/ 294703 h 589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7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8" name="Freeform: Shape 857">
            <a:extLst>
              <a:ext uri="{FF2B5EF4-FFF2-40B4-BE49-F238E27FC236}">
                <a16:creationId xmlns:a16="http://schemas.microsoft.com/office/drawing/2014/main" id="{6277B953-B18D-E6AE-6421-EBEE3A4B085C}"/>
              </a:ext>
            </a:extLst>
          </p:cNvPr>
          <p:cNvSpPr/>
          <p:nvPr/>
        </p:nvSpPr>
        <p:spPr>
          <a:xfrm>
            <a:off x="7163630" y="-1560668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59" name="Freeform: Shape 858">
            <a:extLst>
              <a:ext uri="{FF2B5EF4-FFF2-40B4-BE49-F238E27FC236}">
                <a16:creationId xmlns:a16="http://schemas.microsoft.com/office/drawing/2014/main" id="{29894A24-EEDC-B820-2C7B-DD7D8AA5C330}"/>
              </a:ext>
            </a:extLst>
          </p:cNvPr>
          <p:cNvSpPr/>
          <p:nvPr/>
        </p:nvSpPr>
        <p:spPr>
          <a:xfrm>
            <a:off x="-1129951" y="6732914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0" name="Freeform: Shape 859">
            <a:extLst>
              <a:ext uri="{FF2B5EF4-FFF2-40B4-BE49-F238E27FC236}">
                <a16:creationId xmlns:a16="http://schemas.microsoft.com/office/drawing/2014/main" id="{A565D6C9-3575-4BEA-9EF1-41BA67C3DDE8}"/>
              </a:ext>
            </a:extLst>
          </p:cNvPr>
          <p:cNvSpPr/>
          <p:nvPr/>
        </p:nvSpPr>
        <p:spPr>
          <a:xfrm>
            <a:off x="9175991" y="3175530"/>
            <a:ext cx="294703" cy="711476"/>
          </a:xfrm>
          <a:custGeom>
            <a:avLst/>
            <a:gdLst>
              <a:gd name="connsiteX0" fmla="*/ 0 w 294703"/>
              <a:gd name="connsiteY0" fmla="*/ 416774 h 711476"/>
              <a:gd name="connsiteX1" fmla="*/ 0 w 294703"/>
              <a:gd name="connsiteY1" fmla="*/ 0 h 711476"/>
              <a:gd name="connsiteX2" fmla="*/ 294703 w 294703"/>
              <a:gd name="connsiteY2" fmla="*/ 294704 h 711476"/>
              <a:gd name="connsiteX3" fmla="*/ 294703 w 294703"/>
              <a:gd name="connsiteY3" fmla="*/ 711477 h 711476"/>
              <a:gd name="connsiteX4" fmla="*/ 0 w 294703"/>
              <a:gd name="connsiteY4" fmla="*/ 416774 h 711476"/>
              <a:gd name="connsiteX5" fmla="*/ 0 w 294703"/>
              <a:gd name="connsiteY5" fmla="*/ 41677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4"/>
                </a:moveTo>
                <a:lnTo>
                  <a:pt x="0" y="0"/>
                </a:lnTo>
                <a:lnTo>
                  <a:pt x="294703" y="294704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1" name="Freeform: Shape 860">
            <a:extLst>
              <a:ext uri="{FF2B5EF4-FFF2-40B4-BE49-F238E27FC236}">
                <a16:creationId xmlns:a16="http://schemas.microsoft.com/office/drawing/2014/main" id="{DC517E3B-70CF-3C29-6E77-B07A38D405D0}"/>
              </a:ext>
            </a:extLst>
          </p:cNvPr>
          <p:cNvSpPr/>
          <p:nvPr/>
        </p:nvSpPr>
        <p:spPr>
          <a:xfrm>
            <a:off x="7458334" y="4893187"/>
            <a:ext cx="294703" cy="711476"/>
          </a:xfrm>
          <a:custGeom>
            <a:avLst/>
            <a:gdLst>
              <a:gd name="connsiteX0" fmla="*/ 0 w 294703"/>
              <a:gd name="connsiteY0" fmla="*/ 416773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3 h 711476"/>
              <a:gd name="connsiteX5" fmla="*/ 0 w 294703"/>
              <a:gd name="connsiteY5" fmla="*/ 41677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3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2" name="Freeform: Shape 861">
            <a:extLst>
              <a:ext uri="{FF2B5EF4-FFF2-40B4-BE49-F238E27FC236}">
                <a16:creationId xmlns:a16="http://schemas.microsoft.com/office/drawing/2014/main" id="{75C94046-9D63-5D68-FB71-334C883C2E84}"/>
              </a:ext>
            </a:extLst>
          </p:cNvPr>
          <p:cNvSpPr/>
          <p:nvPr/>
        </p:nvSpPr>
        <p:spPr>
          <a:xfrm>
            <a:off x="10893648" y="1457872"/>
            <a:ext cx="294703" cy="711476"/>
          </a:xfrm>
          <a:custGeom>
            <a:avLst/>
            <a:gdLst>
              <a:gd name="connsiteX0" fmla="*/ 0 w 294703"/>
              <a:gd name="connsiteY0" fmla="*/ 416774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4 h 711476"/>
              <a:gd name="connsiteX5" fmla="*/ 0 w 294703"/>
              <a:gd name="connsiteY5" fmla="*/ 41677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4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3" name="Freeform: Shape 862">
            <a:extLst>
              <a:ext uri="{FF2B5EF4-FFF2-40B4-BE49-F238E27FC236}">
                <a16:creationId xmlns:a16="http://schemas.microsoft.com/office/drawing/2014/main" id="{BFDABB7A-746E-3EEC-244A-58B6D2060919}"/>
              </a:ext>
            </a:extLst>
          </p:cNvPr>
          <p:cNvSpPr/>
          <p:nvPr/>
        </p:nvSpPr>
        <p:spPr>
          <a:xfrm>
            <a:off x="6035380" y="6316141"/>
            <a:ext cx="294703" cy="711476"/>
          </a:xfrm>
          <a:custGeom>
            <a:avLst/>
            <a:gdLst>
              <a:gd name="connsiteX0" fmla="*/ 0 w 294703"/>
              <a:gd name="connsiteY0" fmla="*/ 416773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3 h 711476"/>
              <a:gd name="connsiteX5" fmla="*/ 0 w 294703"/>
              <a:gd name="connsiteY5" fmla="*/ 41677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3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4" name="Freeform: Shape 863">
            <a:extLst>
              <a:ext uri="{FF2B5EF4-FFF2-40B4-BE49-F238E27FC236}">
                <a16:creationId xmlns:a16="http://schemas.microsoft.com/office/drawing/2014/main" id="{D031427A-09CF-32B3-461C-74C692B1808A}"/>
              </a:ext>
            </a:extLst>
          </p:cNvPr>
          <p:cNvSpPr/>
          <p:nvPr/>
        </p:nvSpPr>
        <p:spPr>
          <a:xfrm>
            <a:off x="4317722" y="8033798"/>
            <a:ext cx="294703" cy="711476"/>
          </a:xfrm>
          <a:custGeom>
            <a:avLst/>
            <a:gdLst>
              <a:gd name="connsiteX0" fmla="*/ 0 w 294703"/>
              <a:gd name="connsiteY0" fmla="*/ 416773 h 711476"/>
              <a:gd name="connsiteX1" fmla="*/ 0 w 294703"/>
              <a:gd name="connsiteY1" fmla="*/ 0 h 711476"/>
              <a:gd name="connsiteX2" fmla="*/ 294704 w 294703"/>
              <a:gd name="connsiteY2" fmla="*/ 294703 h 711476"/>
              <a:gd name="connsiteX3" fmla="*/ 294704 w 294703"/>
              <a:gd name="connsiteY3" fmla="*/ 711477 h 711476"/>
              <a:gd name="connsiteX4" fmla="*/ 0 w 294703"/>
              <a:gd name="connsiteY4" fmla="*/ 416773 h 711476"/>
              <a:gd name="connsiteX5" fmla="*/ 0 w 294703"/>
              <a:gd name="connsiteY5" fmla="*/ 41677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3"/>
                </a:moveTo>
                <a:lnTo>
                  <a:pt x="0" y="0"/>
                </a:lnTo>
                <a:lnTo>
                  <a:pt x="294704" y="294703"/>
                </a:lnTo>
                <a:lnTo>
                  <a:pt x="294704" y="711477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5" name="Freeform: Shape 864">
            <a:extLst>
              <a:ext uri="{FF2B5EF4-FFF2-40B4-BE49-F238E27FC236}">
                <a16:creationId xmlns:a16="http://schemas.microsoft.com/office/drawing/2014/main" id="{FEA11410-2431-D156-15F0-5D179CCF407F}"/>
              </a:ext>
            </a:extLst>
          </p:cNvPr>
          <p:cNvSpPr/>
          <p:nvPr/>
        </p:nvSpPr>
        <p:spPr>
          <a:xfrm>
            <a:off x="7163630" y="5309960"/>
            <a:ext cx="589406" cy="589407"/>
          </a:xfrm>
          <a:custGeom>
            <a:avLst/>
            <a:gdLst>
              <a:gd name="connsiteX0" fmla="*/ 0 w 589406"/>
              <a:gd name="connsiteY0" fmla="*/ 294703 h 589407"/>
              <a:gd name="connsiteX1" fmla="*/ 294703 w 589406"/>
              <a:gd name="connsiteY1" fmla="*/ 0 h 589407"/>
              <a:gd name="connsiteX2" fmla="*/ 589407 w 589406"/>
              <a:gd name="connsiteY2" fmla="*/ 294703 h 589407"/>
              <a:gd name="connsiteX3" fmla="*/ 294703 w 589406"/>
              <a:gd name="connsiteY3" fmla="*/ 589407 h 589407"/>
              <a:gd name="connsiteX4" fmla="*/ 0 w 589406"/>
              <a:gd name="connsiteY4" fmla="*/ 294703 h 589407"/>
              <a:gd name="connsiteX5" fmla="*/ 0 w 589406"/>
              <a:gd name="connsiteY5" fmla="*/ 294703 h 589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7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6" name="Freeform: Shape 865">
            <a:extLst>
              <a:ext uri="{FF2B5EF4-FFF2-40B4-BE49-F238E27FC236}">
                <a16:creationId xmlns:a16="http://schemas.microsoft.com/office/drawing/2014/main" id="{80E43762-4ABC-1006-C70B-6F2098D34631}"/>
              </a:ext>
            </a:extLst>
          </p:cNvPr>
          <p:cNvSpPr/>
          <p:nvPr/>
        </p:nvSpPr>
        <p:spPr>
          <a:xfrm>
            <a:off x="5740677" y="6732914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7" name="Freeform: Shape 866">
            <a:extLst>
              <a:ext uri="{FF2B5EF4-FFF2-40B4-BE49-F238E27FC236}">
                <a16:creationId xmlns:a16="http://schemas.microsoft.com/office/drawing/2014/main" id="{66506188-F8E5-55BB-9E0A-131BC9FD411D}"/>
              </a:ext>
            </a:extLst>
          </p:cNvPr>
          <p:cNvSpPr/>
          <p:nvPr/>
        </p:nvSpPr>
        <p:spPr>
          <a:xfrm>
            <a:off x="8169810" y="4303780"/>
            <a:ext cx="589406" cy="589407"/>
          </a:xfrm>
          <a:custGeom>
            <a:avLst/>
            <a:gdLst>
              <a:gd name="connsiteX0" fmla="*/ 0 w 589406"/>
              <a:gd name="connsiteY0" fmla="*/ 294704 h 589407"/>
              <a:gd name="connsiteX1" fmla="*/ 294703 w 589406"/>
              <a:gd name="connsiteY1" fmla="*/ 0 h 589407"/>
              <a:gd name="connsiteX2" fmla="*/ 589407 w 589406"/>
              <a:gd name="connsiteY2" fmla="*/ 294704 h 589407"/>
              <a:gd name="connsiteX3" fmla="*/ 294703 w 589406"/>
              <a:gd name="connsiteY3" fmla="*/ 589407 h 589407"/>
              <a:gd name="connsiteX4" fmla="*/ 0 w 589406"/>
              <a:gd name="connsiteY4" fmla="*/ 294704 h 589407"/>
              <a:gd name="connsiteX5" fmla="*/ 0 w 589406"/>
              <a:gd name="connsiteY5" fmla="*/ 294704 h 589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7">
                <a:moveTo>
                  <a:pt x="0" y="294704"/>
                </a:moveTo>
                <a:lnTo>
                  <a:pt x="294703" y="0"/>
                </a:lnTo>
                <a:lnTo>
                  <a:pt x="589407" y="294704"/>
                </a:lnTo>
                <a:lnTo>
                  <a:pt x="294703" y="589407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8" name="Freeform: Shape 867">
            <a:extLst>
              <a:ext uri="{FF2B5EF4-FFF2-40B4-BE49-F238E27FC236}">
                <a16:creationId xmlns:a16="http://schemas.microsoft.com/office/drawing/2014/main" id="{6F38D071-7256-2E2E-E00F-5C6C7EAAFF1F}"/>
              </a:ext>
            </a:extLst>
          </p:cNvPr>
          <p:cNvSpPr/>
          <p:nvPr/>
        </p:nvSpPr>
        <p:spPr>
          <a:xfrm>
            <a:off x="4734496" y="7739095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69" name="Freeform: Shape 868">
            <a:extLst>
              <a:ext uri="{FF2B5EF4-FFF2-40B4-BE49-F238E27FC236}">
                <a16:creationId xmlns:a16="http://schemas.microsoft.com/office/drawing/2014/main" id="{F009C16B-A24C-C4C8-B3F3-F3266DAB093A}"/>
              </a:ext>
            </a:extLst>
          </p:cNvPr>
          <p:cNvSpPr/>
          <p:nvPr/>
        </p:nvSpPr>
        <p:spPr>
          <a:xfrm>
            <a:off x="9592764" y="2880826"/>
            <a:ext cx="589406" cy="589407"/>
          </a:xfrm>
          <a:custGeom>
            <a:avLst/>
            <a:gdLst>
              <a:gd name="connsiteX0" fmla="*/ 0 w 589406"/>
              <a:gd name="connsiteY0" fmla="*/ 294704 h 589407"/>
              <a:gd name="connsiteX1" fmla="*/ 294703 w 589406"/>
              <a:gd name="connsiteY1" fmla="*/ 0 h 589407"/>
              <a:gd name="connsiteX2" fmla="*/ 589407 w 589406"/>
              <a:gd name="connsiteY2" fmla="*/ 294704 h 589407"/>
              <a:gd name="connsiteX3" fmla="*/ 294703 w 589406"/>
              <a:gd name="connsiteY3" fmla="*/ 589407 h 589407"/>
              <a:gd name="connsiteX4" fmla="*/ 0 w 589406"/>
              <a:gd name="connsiteY4" fmla="*/ 294704 h 589407"/>
              <a:gd name="connsiteX5" fmla="*/ 0 w 589406"/>
              <a:gd name="connsiteY5" fmla="*/ 294704 h 589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7">
                <a:moveTo>
                  <a:pt x="0" y="294704"/>
                </a:moveTo>
                <a:lnTo>
                  <a:pt x="294703" y="0"/>
                </a:lnTo>
                <a:lnTo>
                  <a:pt x="589407" y="294704"/>
                </a:lnTo>
                <a:lnTo>
                  <a:pt x="294703" y="589407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0" name="Freeform: Shape 869">
            <a:extLst>
              <a:ext uri="{FF2B5EF4-FFF2-40B4-BE49-F238E27FC236}">
                <a16:creationId xmlns:a16="http://schemas.microsoft.com/office/drawing/2014/main" id="{5B731631-61BB-13F1-CD0F-49AD6DBFDB4C}"/>
              </a:ext>
            </a:extLst>
          </p:cNvPr>
          <p:cNvSpPr/>
          <p:nvPr/>
        </p:nvSpPr>
        <p:spPr>
          <a:xfrm>
            <a:off x="3728316" y="8745275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1" name="Freeform: Shape 870">
            <a:extLst>
              <a:ext uri="{FF2B5EF4-FFF2-40B4-BE49-F238E27FC236}">
                <a16:creationId xmlns:a16="http://schemas.microsoft.com/office/drawing/2014/main" id="{F0152924-ABD4-96B6-528A-9ADE94A23D30}"/>
              </a:ext>
            </a:extLst>
          </p:cNvPr>
          <p:cNvSpPr/>
          <p:nvPr/>
        </p:nvSpPr>
        <p:spPr>
          <a:xfrm>
            <a:off x="10598944" y="1874646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2" name="Freeform: Shape 871">
            <a:extLst>
              <a:ext uri="{FF2B5EF4-FFF2-40B4-BE49-F238E27FC236}">
                <a16:creationId xmlns:a16="http://schemas.microsoft.com/office/drawing/2014/main" id="{0C0660C7-878B-24B5-9DC1-ACC9FEEC12C8}"/>
              </a:ext>
            </a:extLst>
          </p:cNvPr>
          <p:cNvSpPr/>
          <p:nvPr/>
        </p:nvSpPr>
        <p:spPr>
          <a:xfrm>
            <a:off x="-123771" y="3175530"/>
            <a:ext cx="294703" cy="711476"/>
          </a:xfrm>
          <a:custGeom>
            <a:avLst/>
            <a:gdLst>
              <a:gd name="connsiteX0" fmla="*/ 0 w 294703"/>
              <a:gd name="connsiteY0" fmla="*/ 416774 h 711476"/>
              <a:gd name="connsiteX1" fmla="*/ 0 w 294703"/>
              <a:gd name="connsiteY1" fmla="*/ 0 h 711476"/>
              <a:gd name="connsiteX2" fmla="*/ 294703 w 294703"/>
              <a:gd name="connsiteY2" fmla="*/ 294704 h 711476"/>
              <a:gd name="connsiteX3" fmla="*/ 294703 w 294703"/>
              <a:gd name="connsiteY3" fmla="*/ 711477 h 711476"/>
              <a:gd name="connsiteX4" fmla="*/ 0 w 294703"/>
              <a:gd name="connsiteY4" fmla="*/ 416774 h 711476"/>
              <a:gd name="connsiteX5" fmla="*/ 0 w 294703"/>
              <a:gd name="connsiteY5" fmla="*/ 41677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4"/>
                </a:moveTo>
                <a:lnTo>
                  <a:pt x="0" y="0"/>
                </a:lnTo>
                <a:lnTo>
                  <a:pt x="294703" y="294704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3" name="Freeform: Shape 872">
            <a:extLst>
              <a:ext uri="{FF2B5EF4-FFF2-40B4-BE49-F238E27FC236}">
                <a16:creationId xmlns:a16="http://schemas.microsoft.com/office/drawing/2014/main" id="{1587B697-7EF2-36A2-F054-C6AD57B40F12}"/>
              </a:ext>
            </a:extLst>
          </p:cNvPr>
          <p:cNvSpPr/>
          <p:nvPr/>
        </p:nvSpPr>
        <p:spPr>
          <a:xfrm>
            <a:off x="-1841428" y="4893187"/>
            <a:ext cx="294703" cy="711476"/>
          </a:xfrm>
          <a:custGeom>
            <a:avLst/>
            <a:gdLst>
              <a:gd name="connsiteX0" fmla="*/ 0 w 294703"/>
              <a:gd name="connsiteY0" fmla="*/ 416773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3 h 711476"/>
              <a:gd name="connsiteX5" fmla="*/ 0 w 294703"/>
              <a:gd name="connsiteY5" fmla="*/ 41677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3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4" name="Freeform: Shape 873">
            <a:extLst>
              <a:ext uri="{FF2B5EF4-FFF2-40B4-BE49-F238E27FC236}">
                <a16:creationId xmlns:a16="http://schemas.microsoft.com/office/drawing/2014/main" id="{A1706DC4-610E-C431-E217-064714C307F0}"/>
              </a:ext>
            </a:extLst>
          </p:cNvPr>
          <p:cNvSpPr/>
          <p:nvPr/>
        </p:nvSpPr>
        <p:spPr>
          <a:xfrm>
            <a:off x="1593885" y="1457872"/>
            <a:ext cx="294703" cy="711476"/>
          </a:xfrm>
          <a:custGeom>
            <a:avLst/>
            <a:gdLst>
              <a:gd name="connsiteX0" fmla="*/ 0 w 294703"/>
              <a:gd name="connsiteY0" fmla="*/ 416774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4 h 711476"/>
              <a:gd name="connsiteX5" fmla="*/ 0 w 294703"/>
              <a:gd name="connsiteY5" fmla="*/ 41677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4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5" name="Freeform: Shape 874">
            <a:extLst>
              <a:ext uri="{FF2B5EF4-FFF2-40B4-BE49-F238E27FC236}">
                <a16:creationId xmlns:a16="http://schemas.microsoft.com/office/drawing/2014/main" id="{58EBEFFE-97BC-697A-A2DB-B147293D6CD5}"/>
              </a:ext>
            </a:extLst>
          </p:cNvPr>
          <p:cNvSpPr/>
          <p:nvPr/>
        </p:nvSpPr>
        <p:spPr>
          <a:xfrm>
            <a:off x="3311542" y="-259784"/>
            <a:ext cx="294703" cy="711476"/>
          </a:xfrm>
          <a:custGeom>
            <a:avLst/>
            <a:gdLst>
              <a:gd name="connsiteX0" fmla="*/ 0 w 294703"/>
              <a:gd name="connsiteY0" fmla="*/ 416774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4 h 711476"/>
              <a:gd name="connsiteX5" fmla="*/ 0 w 294703"/>
              <a:gd name="connsiteY5" fmla="*/ 41677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4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6" name="Freeform: Shape 875">
            <a:extLst>
              <a:ext uri="{FF2B5EF4-FFF2-40B4-BE49-F238E27FC236}">
                <a16:creationId xmlns:a16="http://schemas.microsoft.com/office/drawing/2014/main" id="{A7A88045-8749-1D98-FD60-6D81A987B27E}"/>
              </a:ext>
            </a:extLst>
          </p:cNvPr>
          <p:cNvSpPr/>
          <p:nvPr/>
        </p:nvSpPr>
        <p:spPr>
          <a:xfrm>
            <a:off x="5029200" y="-1977441"/>
            <a:ext cx="294703" cy="711476"/>
          </a:xfrm>
          <a:custGeom>
            <a:avLst/>
            <a:gdLst>
              <a:gd name="connsiteX0" fmla="*/ 0 w 294703"/>
              <a:gd name="connsiteY0" fmla="*/ 416773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3 h 711476"/>
              <a:gd name="connsiteX5" fmla="*/ 0 w 294703"/>
              <a:gd name="connsiteY5" fmla="*/ 41677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3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7" name="Freeform: Shape 876">
            <a:extLst>
              <a:ext uri="{FF2B5EF4-FFF2-40B4-BE49-F238E27FC236}">
                <a16:creationId xmlns:a16="http://schemas.microsoft.com/office/drawing/2014/main" id="{6DEF08C7-7720-113B-D8F2-2330D0AACBE7}"/>
              </a:ext>
            </a:extLst>
          </p:cNvPr>
          <p:cNvSpPr/>
          <p:nvPr/>
        </p:nvSpPr>
        <p:spPr>
          <a:xfrm>
            <a:off x="2305362" y="868466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8" name="Freeform: Shape 877">
            <a:extLst>
              <a:ext uri="{FF2B5EF4-FFF2-40B4-BE49-F238E27FC236}">
                <a16:creationId xmlns:a16="http://schemas.microsoft.com/office/drawing/2014/main" id="{B3AF1A94-340A-B50C-A66D-6EFF545DE33A}"/>
              </a:ext>
            </a:extLst>
          </p:cNvPr>
          <p:cNvSpPr/>
          <p:nvPr/>
        </p:nvSpPr>
        <p:spPr>
          <a:xfrm>
            <a:off x="1299182" y="1874646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79" name="Freeform: Shape 878">
            <a:extLst>
              <a:ext uri="{FF2B5EF4-FFF2-40B4-BE49-F238E27FC236}">
                <a16:creationId xmlns:a16="http://schemas.microsoft.com/office/drawing/2014/main" id="{4F3DAF5C-936D-DDD3-6097-D9891AA418F6}"/>
              </a:ext>
            </a:extLst>
          </p:cNvPr>
          <p:cNvSpPr/>
          <p:nvPr/>
        </p:nvSpPr>
        <p:spPr>
          <a:xfrm>
            <a:off x="3728316" y="-554487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0" name="Freeform: Shape 879">
            <a:extLst>
              <a:ext uri="{FF2B5EF4-FFF2-40B4-BE49-F238E27FC236}">
                <a16:creationId xmlns:a16="http://schemas.microsoft.com/office/drawing/2014/main" id="{132F1A21-E293-13F3-CB15-ABA2114EF395}"/>
              </a:ext>
            </a:extLst>
          </p:cNvPr>
          <p:cNvSpPr/>
          <p:nvPr/>
        </p:nvSpPr>
        <p:spPr>
          <a:xfrm>
            <a:off x="-123771" y="2880826"/>
            <a:ext cx="589406" cy="589407"/>
          </a:xfrm>
          <a:custGeom>
            <a:avLst/>
            <a:gdLst>
              <a:gd name="connsiteX0" fmla="*/ 0 w 589406"/>
              <a:gd name="connsiteY0" fmla="*/ 294704 h 589407"/>
              <a:gd name="connsiteX1" fmla="*/ 294703 w 589406"/>
              <a:gd name="connsiteY1" fmla="*/ 0 h 589407"/>
              <a:gd name="connsiteX2" fmla="*/ 589407 w 589406"/>
              <a:gd name="connsiteY2" fmla="*/ 294704 h 589407"/>
              <a:gd name="connsiteX3" fmla="*/ 294703 w 589406"/>
              <a:gd name="connsiteY3" fmla="*/ 589407 h 589407"/>
              <a:gd name="connsiteX4" fmla="*/ 0 w 589406"/>
              <a:gd name="connsiteY4" fmla="*/ 294704 h 589407"/>
              <a:gd name="connsiteX5" fmla="*/ 0 w 589406"/>
              <a:gd name="connsiteY5" fmla="*/ 294704 h 589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7">
                <a:moveTo>
                  <a:pt x="0" y="294704"/>
                </a:moveTo>
                <a:lnTo>
                  <a:pt x="294703" y="0"/>
                </a:lnTo>
                <a:lnTo>
                  <a:pt x="589407" y="294704"/>
                </a:lnTo>
                <a:lnTo>
                  <a:pt x="294703" y="589407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1" name="Freeform: Shape 880">
            <a:extLst>
              <a:ext uri="{FF2B5EF4-FFF2-40B4-BE49-F238E27FC236}">
                <a16:creationId xmlns:a16="http://schemas.microsoft.com/office/drawing/2014/main" id="{3320E870-6681-2A58-EB4A-287EA42CF245}"/>
              </a:ext>
            </a:extLst>
          </p:cNvPr>
          <p:cNvSpPr/>
          <p:nvPr/>
        </p:nvSpPr>
        <p:spPr>
          <a:xfrm>
            <a:off x="4734496" y="-1560668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2" name="Freeform: Shape 881">
            <a:extLst>
              <a:ext uri="{FF2B5EF4-FFF2-40B4-BE49-F238E27FC236}">
                <a16:creationId xmlns:a16="http://schemas.microsoft.com/office/drawing/2014/main" id="{1719F94F-AFE7-E9F5-D922-56CD9D0FE0D1}"/>
              </a:ext>
            </a:extLst>
          </p:cNvPr>
          <p:cNvSpPr/>
          <p:nvPr/>
        </p:nvSpPr>
        <p:spPr>
          <a:xfrm>
            <a:off x="-1129951" y="4303780"/>
            <a:ext cx="589406" cy="589407"/>
          </a:xfrm>
          <a:custGeom>
            <a:avLst/>
            <a:gdLst>
              <a:gd name="connsiteX0" fmla="*/ 0 w 589406"/>
              <a:gd name="connsiteY0" fmla="*/ 294704 h 589407"/>
              <a:gd name="connsiteX1" fmla="*/ 294703 w 589406"/>
              <a:gd name="connsiteY1" fmla="*/ 0 h 589407"/>
              <a:gd name="connsiteX2" fmla="*/ 589407 w 589406"/>
              <a:gd name="connsiteY2" fmla="*/ 294704 h 589407"/>
              <a:gd name="connsiteX3" fmla="*/ 294703 w 589406"/>
              <a:gd name="connsiteY3" fmla="*/ 589407 h 589407"/>
              <a:gd name="connsiteX4" fmla="*/ 0 w 589406"/>
              <a:gd name="connsiteY4" fmla="*/ 294704 h 589407"/>
              <a:gd name="connsiteX5" fmla="*/ 0 w 589406"/>
              <a:gd name="connsiteY5" fmla="*/ 294704 h 589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7">
                <a:moveTo>
                  <a:pt x="0" y="294704"/>
                </a:moveTo>
                <a:lnTo>
                  <a:pt x="294703" y="0"/>
                </a:lnTo>
                <a:lnTo>
                  <a:pt x="589407" y="294704"/>
                </a:lnTo>
                <a:lnTo>
                  <a:pt x="294703" y="589407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3" name="Freeform: Shape 882">
            <a:extLst>
              <a:ext uri="{FF2B5EF4-FFF2-40B4-BE49-F238E27FC236}">
                <a16:creationId xmlns:a16="http://schemas.microsoft.com/office/drawing/2014/main" id="{EFD71B85-377E-1F3A-7119-EB2EC2B6EF46}"/>
              </a:ext>
            </a:extLst>
          </p:cNvPr>
          <p:cNvSpPr/>
          <p:nvPr/>
        </p:nvSpPr>
        <p:spPr>
          <a:xfrm>
            <a:off x="9887468" y="4893187"/>
            <a:ext cx="294703" cy="711476"/>
          </a:xfrm>
          <a:custGeom>
            <a:avLst/>
            <a:gdLst>
              <a:gd name="connsiteX0" fmla="*/ 0 w 294703"/>
              <a:gd name="connsiteY0" fmla="*/ 416773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3 h 711476"/>
              <a:gd name="connsiteX5" fmla="*/ 0 w 294703"/>
              <a:gd name="connsiteY5" fmla="*/ 41677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3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4" name="Freeform: Shape 883">
            <a:extLst>
              <a:ext uri="{FF2B5EF4-FFF2-40B4-BE49-F238E27FC236}">
                <a16:creationId xmlns:a16="http://schemas.microsoft.com/office/drawing/2014/main" id="{E948BEC0-06BA-D7D5-0FAE-B9FF59465BCC}"/>
              </a:ext>
            </a:extLst>
          </p:cNvPr>
          <p:cNvSpPr/>
          <p:nvPr/>
        </p:nvSpPr>
        <p:spPr>
          <a:xfrm>
            <a:off x="8464514" y="6316141"/>
            <a:ext cx="294703" cy="711476"/>
          </a:xfrm>
          <a:custGeom>
            <a:avLst/>
            <a:gdLst>
              <a:gd name="connsiteX0" fmla="*/ 0 w 294703"/>
              <a:gd name="connsiteY0" fmla="*/ 416773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3 h 711476"/>
              <a:gd name="connsiteX5" fmla="*/ 0 w 294703"/>
              <a:gd name="connsiteY5" fmla="*/ 41677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3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5" name="Freeform: Shape 884">
            <a:extLst>
              <a:ext uri="{FF2B5EF4-FFF2-40B4-BE49-F238E27FC236}">
                <a16:creationId xmlns:a16="http://schemas.microsoft.com/office/drawing/2014/main" id="{05EA8BED-9212-8DCA-CB93-3F0BA31F90EA}"/>
              </a:ext>
            </a:extLst>
          </p:cNvPr>
          <p:cNvSpPr/>
          <p:nvPr/>
        </p:nvSpPr>
        <p:spPr>
          <a:xfrm>
            <a:off x="6746857" y="8033798"/>
            <a:ext cx="294703" cy="711476"/>
          </a:xfrm>
          <a:custGeom>
            <a:avLst/>
            <a:gdLst>
              <a:gd name="connsiteX0" fmla="*/ 0 w 294703"/>
              <a:gd name="connsiteY0" fmla="*/ 416773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3 h 711476"/>
              <a:gd name="connsiteX5" fmla="*/ 0 w 294703"/>
              <a:gd name="connsiteY5" fmla="*/ 41677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3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6" name="Freeform: Shape 885">
            <a:extLst>
              <a:ext uri="{FF2B5EF4-FFF2-40B4-BE49-F238E27FC236}">
                <a16:creationId xmlns:a16="http://schemas.microsoft.com/office/drawing/2014/main" id="{30AC98FF-AA71-B03C-B8A8-07BE901ED4AA}"/>
              </a:ext>
            </a:extLst>
          </p:cNvPr>
          <p:cNvSpPr/>
          <p:nvPr/>
        </p:nvSpPr>
        <p:spPr>
          <a:xfrm>
            <a:off x="8169810" y="6732914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7" name="Freeform: Shape 886">
            <a:extLst>
              <a:ext uri="{FF2B5EF4-FFF2-40B4-BE49-F238E27FC236}">
                <a16:creationId xmlns:a16="http://schemas.microsoft.com/office/drawing/2014/main" id="{8DC350C8-1236-9D86-5FC5-A36D4433603A}"/>
              </a:ext>
            </a:extLst>
          </p:cNvPr>
          <p:cNvSpPr/>
          <p:nvPr/>
        </p:nvSpPr>
        <p:spPr>
          <a:xfrm>
            <a:off x="7163630" y="7739095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8" name="Freeform: Shape 887">
            <a:extLst>
              <a:ext uri="{FF2B5EF4-FFF2-40B4-BE49-F238E27FC236}">
                <a16:creationId xmlns:a16="http://schemas.microsoft.com/office/drawing/2014/main" id="{3B1B4A35-9661-DE5D-EF52-7103D83A1F00}"/>
              </a:ext>
            </a:extLst>
          </p:cNvPr>
          <p:cNvSpPr/>
          <p:nvPr/>
        </p:nvSpPr>
        <p:spPr>
          <a:xfrm>
            <a:off x="9592764" y="5309960"/>
            <a:ext cx="589406" cy="589407"/>
          </a:xfrm>
          <a:custGeom>
            <a:avLst/>
            <a:gdLst>
              <a:gd name="connsiteX0" fmla="*/ 0 w 589406"/>
              <a:gd name="connsiteY0" fmla="*/ 294703 h 589407"/>
              <a:gd name="connsiteX1" fmla="*/ 294703 w 589406"/>
              <a:gd name="connsiteY1" fmla="*/ 0 h 589407"/>
              <a:gd name="connsiteX2" fmla="*/ 589407 w 589406"/>
              <a:gd name="connsiteY2" fmla="*/ 294703 h 589407"/>
              <a:gd name="connsiteX3" fmla="*/ 294703 w 589406"/>
              <a:gd name="connsiteY3" fmla="*/ 589407 h 589407"/>
              <a:gd name="connsiteX4" fmla="*/ 0 w 589406"/>
              <a:gd name="connsiteY4" fmla="*/ 294703 h 589407"/>
              <a:gd name="connsiteX5" fmla="*/ 0 w 589406"/>
              <a:gd name="connsiteY5" fmla="*/ 294703 h 589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7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89" name="Freeform: Shape 888">
            <a:extLst>
              <a:ext uri="{FF2B5EF4-FFF2-40B4-BE49-F238E27FC236}">
                <a16:creationId xmlns:a16="http://schemas.microsoft.com/office/drawing/2014/main" id="{798FDF60-E39A-2610-4F9F-10BCE8136907}"/>
              </a:ext>
            </a:extLst>
          </p:cNvPr>
          <p:cNvSpPr/>
          <p:nvPr/>
        </p:nvSpPr>
        <p:spPr>
          <a:xfrm>
            <a:off x="5740677" y="8745275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0" name="Freeform: Shape 889">
            <a:extLst>
              <a:ext uri="{FF2B5EF4-FFF2-40B4-BE49-F238E27FC236}">
                <a16:creationId xmlns:a16="http://schemas.microsoft.com/office/drawing/2014/main" id="{8E3732D6-E8C6-3415-7949-5C37BF710310}"/>
              </a:ext>
            </a:extLst>
          </p:cNvPr>
          <p:cNvSpPr/>
          <p:nvPr/>
        </p:nvSpPr>
        <p:spPr>
          <a:xfrm>
            <a:off x="10598944" y="4303780"/>
            <a:ext cx="589406" cy="589407"/>
          </a:xfrm>
          <a:custGeom>
            <a:avLst/>
            <a:gdLst>
              <a:gd name="connsiteX0" fmla="*/ 0 w 589406"/>
              <a:gd name="connsiteY0" fmla="*/ 294704 h 589407"/>
              <a:gd name="connsiteX1" fmla="*/ 294703 w 589406"/>
              <a:gd name="connsiteY1" fmla="*/ 0 h 589407"/>
              <a:gd name="connsiteX2" fmla="*/ 589407 w 589406"/>
              <a:gd name="connsiteY2" fmla="*/ 294704 h 589407"/>
              <a:gd name="connsiteX3" fmla="*/ 294703 w 589406"/>
              <a:gd name="connsiteY3" fmla="*/ 589407 h 589407"/>
              <a:gd name="connsiteX4" fmla="*/ 0 w 589406"/>
              <a:gd name="connsiteY4" fmla="*/ 294704 h 589407"/>
              <a:gd name="connsiteX5" fmla="*/ 0 w 589406"/>
              <a:gd name="connsiteY5" fmla="*/ 294704 h 589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7">
                <a:moveTo>
                  <a:pt x="0" y="294704"/>
                </a:moveTo>
                <a:lnTo>
                  <a:pt x="294703" y="0"/>
                </a:lnTo>
                <a:lnTo>
                  <a:pt x="589407" y="294704"/>
                </a:lnTo>
                <a:lnTo>
                  <a:pt x="294703" y="589407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1" name="Freeform: Shape 890">
            <a:extLst>
              <a:ext uri="{FF2B5EF4-FFF2-40B4-BE49-F238E27FC236}">
                <a16:creationId xmlns:a16="http://schemas.microsoft.com/office/drawing/2014/main" id="{A079C5BB-4C02-F6D7-2610-3ADA63C1B0FC}"/>
              </a:ext>
            </a:extLst>
          </p:cNvPr>
          <p:cNvSpPr/>
          <p:nvPr/>
        </p:nvSpPr>
        <p:spPr>
          <a:xfrm>
            <a:off x="-835248" y="1457872"/>
            <a:ext cx="294703" cy="711476"/>
          </a:xfrm>
          <a:custGeom>
            <a:avLst/>
            <a:gdLst>
              <a:gd name="connsiteX0" fmla="*/ 0 w 294703"/>
              <a:gd name="connsiteY0" fmla="*/ 416774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4 h 711476"/>
              <a:gd name="connsiteX5" fmla="*/ 0 w 294703"/>
              <a:gd name="connsiteY5" fmla="*/ 41677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4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2" name="Freeform: Shape 891">
            <a:extLst>
              <a:ext uri="{FF2B5EF4-FFF2-40B4-BE49-F238E27FC236}">
                <a16:creationId xmlns:a16="http://schemas.microsoft.com/office/drawing/2014/main" id="{35D46381-5AA9-820D-EEA9-0C1884D39D2A}"/>
              </a:ext>
            </a:extLst>
          </p:cNvPr>
          <p:cNvSpPr/>
          <p:nvPr/>
        </p:nvSpPr>
        <p:spPr>
          <a:xfrm>
            <a:off x="882408" y="-259784"/>
            <a:ext cx="294703" cy="711476"/>
          </a:xfrm>
          <a:custGeom>
            <a:avLst/>
            <a:gdLst>
              <a:gd name="connsiteX0" fmla="*/ 0 w 294703"/>
              <a:gd name="connsiteY0" fmla="*/ 416774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4 h 711476"/>
              <a:gd name="connsiteX5" fmla="*/ 0 w 294703"/>
              <a:gd name="connsiteY5" fmla="*/ 41677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4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4"/>
                </a:lnTo>
                <a:lnTo>
                  <a:pt x="0" y="41677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3" name="Freeform: Shape 892">
            <a:extLst>
              <a:ext uri="{FF2B5EF4-FFF2-40B4-BE49-F238E27FC236}">
                <a16:creationId xmlns:a16="http://schemas.microsoft.com/office/drawing/2014/main" id="{C03EC821-99E2-9ED2-21E6-467440DCFC85}"/>
              </a:ext>
            </a:extLst>
          </p:cNvPr>
          <p:cNvSpPr/>
          <p:nvPr/>
        </p:nvSpPr>
        <p:spPr>
          <a:xfrm>
            <a:off x="2600065" y="-1977441"/>
            <a:ext cx="294703" cy="711476"/>
          </a:xfrm>
          <a:custGeom>
            <a:avLst/>
            <a:gdLst>
              <a:gd name="connsiteX0" fmla="*/ 0 w 294703"/>
              <a:gd name="connsiteY0" fmla="*/ 416773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3 h 711476"/>
              <a:gd name="connsiteX5" fmla="*/ 0 w 294703"/>
              <a:gd name="connsiteY5" fmla="*/ 41677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3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4" name="Freeform: Shape 893">
            <a:extLst>
              <a:ext uri="{FF2B5EF4-FFF2-40B4-BE49-F238E27FC236}">
                <a16:creationId xmlns:a16="http://schemas.microsoft.com/office/drawing/2014/main" id="{ECF3FDD8-14CA-CFDE-843D-EEF956C98348}"/>
              </a:ext>
            </a:extLst>
          </p:cNvPr>
          <p:cNvSpPr/>
          <p:nvPr/>
        </p:nvSpPr>
        <p:spPr>
          <a:xfrm>
            <a:off x="1299182" y="-554487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5" name="Freeform: Shape 894">
            <a:extLst>
              <a:ext uri="{FF2B5EF4-FFF2-40B4-BE49-F238E27FC236}">
                <a16:creationId xmlns:a16="http://schemas.microsoft.com/office/drawing/2014/main" id="{F5F7AECC-18A7-F073-038A-C24BB0D22536}"/>
              </a:ext>
            </a:extLst>
          </p:cNvPr>
          <p:cNvSpPr/>
          <p:nvPr/>
        </p:nvSpPr>
        <p:spPr>
          <a:xfrm>
            <a:off x="-123771" y="868466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6" name="Freeform: Shape 895">
            <a:extLst>
              <a:ext uri="{FF2B5EF4-FFF2-40B4-BE49-F238E27FC236}">
                <a16:creationId xmlns:a16="http://schemas.microsoft.com/office/drawing/2014/main" id="{4C6CDC76-41BE-97DC-08D3-6CF9A881BDCB}"/>
              </a:ext>
            </a:extLst>
          </p:cNvPr>
          <p:cNvSpPr/>
          <p:nvPr/>
        </p:nvSpPr>
        <p:spPr>
          <a:xfrm>
            <a:off x="2305362" y="-1560668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7" name="Freeform: Shape 896">
            <a:extLst>
              <a:ext uri="{FF2B5EF4-FFF2-40B4-BE49-F238E27FC236}">
                <a16:creationId xmlns:a16="http://schemas.microsoft.com/office/drawing/2014/main" id="{8A5E059A-B453-D3C6-71EF-66E169A296D1}"/>
              </a:ext>
            </a:extLst>
          </p:cNvPr>
          <p:cNvSpPr/>
          <p:nvPr/>
        </p:nvSpPr>
        <p:spPr>
          <a:xfrm>
            <a:off x="-1129951" y="1874646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8" name="Freeform: Shape 897">
            <a:extLst>
              <a:ext uri="{FF2B5EF4-FFF2-40B4-BE49-F238E27FC236}">
                <a16:creationId xmlns:a16="http://schemas.microsoft.com/office/drawing/2014/main" id="{D1CDFB9E-654B-096A-2274-3F55F7C12338}"/>
              </a:ext>
            </a:extLst>
          </p:cNvPr>
          <p:cNvSpPr/>
          <p:nvPr/>
        </p:nvSpPr>
        <p:spPr>
          <a:xfrm>
            <a:off x="10893648" y="6316141"/>
            <a:ext cx="294703" cy="711476"/>
          </a:xfrm>
          <a:custGeom>
            <a:avLst/>
            <a:gdLst>
              <a:gd name="connsiteX0" fmla="*/ 0 w 294703"/>
              <a:gd name="connsiteY0" fmla="*/ 416773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3 h 711476"/>
              <a:gd name="connsiteX5" fmla="*/ 0 w 294703"/>
              <a:gd name="connsiteY5" fmla="*/ 41677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3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899" name="Freeform: Shape 898">
            <a:extLst>
              <a:ext uri="{FF2B5EF4-FFF2-40B4-BE49-F238E27FC236}">
                <a16:creationId xmlns:a16="http://schemas.microsoft.com/office/drawing/2014/main" id="{F9AEE675-E476-5182-8AD3-C207E6C05DCE}"/>
              </a:ext>
            </a:extLst>
          </p:cNvPr>
          <p:cNvSpPr/>
          <p:nvPr/>
        </p:nvSpPr>
        <p:spPr>
          <a:xfrm>
            <a:off x="9175991" y="8033798"/>
            <a:ext cx="294703" cy="711476"/>
          </a:xfrm>
          <a:custGeom>
            <a:avLst/>
            <a:gdLst>
              <a:gd name="connsiteX0" fmla="*/ 0 w 294703"/>
              <a:gd name="connsiteY0" fmla="*/ 416773 h 711476"/>
              <a:gd name="connsiteX1" fmla="*/ 0 w 294703"/>
              <a:gd name="connsiteY1" fmla="*/ 0 h 711476"/>
              <a:gd name="connsiteX2" fmla="*/ 294703 w 294703"/>
              <a:gd name="connsiteY2" fmla="*/ 294703 h 711476"/>
              <a:gd name="connsiteX3" fmla="*/ 294703 w 294703"/>
              <a:gd name="connsiteY3" fmla="*/ 711477 h 711476"/>
              <a:gd name="connsiteX4" fmla="*/ 0 w 294703"/>
              <a:gd name="connsiteY4" fmla="*/ 416773 h 711476"/>
              <a:gd name="connsiteX5" fmla="*/ 0 w 294703"/>
              <a:gd name="connsiteY5" fmla="*/ 41677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416773"/>
                </a:moveTo>
                <a:lnTo>
                  <a:pt x="0" y="0"/>
                </a:lnTo>
                <a:lnTo>
                  <a:pt x="294703" y="294703"/>
                </a:lnTo>
                <a:lnTo>
                  <a:pt x="294703" y="711477"/>
                </a:lnTo>
                <a:lnTo>
                  <a:pt x="0" y="416773"/>
                </a:lnTo>
                <a:lnTo>
                  <a:pt x="0" y="41677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0" name="Freeform: Shape 899">
            <a:extLst>
              <a:ext uri="{FF2B5EF4-FFF2-40B4-BE49-F238E27FC236}">
                <a16:creationId xmlns:a16="http://schemas.microsoft.com/office/drawing/2014/main" id="{524706B3-5CC7-C699-D9BF-92EF05D463D8}"/>
              </a:ext>
            </a:extLst>
          </p:cNvPr>
          <p:cNvSpPr/>
          <p:nvPr/>
        </p:nvSpPr>
        <p:spPr>
          <a:xfrm>
            <a:off x="9592764" y="7739095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1" name="Freeform: Shape 900">
            <a:extLst>
              <a:ext uri="{FF2B5EF4-FFF2-40B4-BE49-F238E27FC236}">
                <a16:creationId xmlns:a16="http://schemas.microsoft.com/office/drawing/2014/main" id="{3D063F5A-566D-B16D-FA64-F487AF5D261D}"/>
              </a:ext>
            </a:extLst>
          </p:cNvPr>
          <p:cNvSpPr/>
          <p:nvPr/>
        </p:nvSpPr>
        <p:spPr>
          <a:xfrm>
            <a:off x="8169810" y="8745275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2" name="Freeform: Shape 901">
            <a:extLst>
              <a:ext uri="{FF2B5EF4-FFF2-40B4-BE49-F238E27FC236}">
                <a16:creationId xmlns:a16="http://schemas.microsoft.com/office/drawing/2014/main" id="{666A819A-BF70-3E98-385A-782550985550}"/>
              </a:ext>
            </a:extLst>
          </p:cNvPr>
          <p:cNvSpPr/>
          <p:nvPr/>
        </p:nvSpPr>
        <p:spPr>
          <a:xfrm>
            <a:off x="10598944" y="6732914"/>
            <a:ext cx="589406" cy="589406"/>
          </a:xfrm>
          <a:custGeom>
            <a:avLst/>
            <a:gdLst>
              <a:gd name="connsiteX0" fmla="*/ 0 w 589406"/>
              <a:gd name="connsiteY0" fmla="*/ 294703 h 589406"/>
              <a:gd name="connsiteX1" fmla="*/ 294703 w 589406"/>
              <a:gd name="connsiteY1" fmla="*/ 0 h 589406"/>
              <a:gd name="connsiteX2" fmla="*/ 589407 w 589406"/>
              <a:gd name="connsiteY2" fmla="*/ 294703 h 589406"/>
              <a:gd name="connsiteX3" fmla="*/ 294703 w 589406"/>
              <a:gd name="connsiteY3" fmla="*/ 589407 h 589406"/>
              <a:gd name="connsiteX4" fmla="*/ 0 w 589406"/>
              <a:gd name="connsiteY4" fmla="*/ 294703 h 589406"/>
              <a:gd name="connsiteX5" fmla="*/ 0 w 589406"/>
              <a:gd name="connsiteY5" fmla="*/ 294703 h 589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9406" h="589406">
                <a:moveTo>
                  <a:pt x="0" y="294703"/>
                </a:moveTo>
                <a:lnTo>
                  <a:pt x="294703" y="0"/>
                </a:lnTo>
                <a:lnTo>
                  <a:pt x="589407" y="294703"/>
                </a:lnTo>
                <a:lnTo>
                  <a:pt x="294703" y="58940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3" name="Freeform: Shape 902">
            <a:extLst>
              <a:ext uri="{FF2B5EF4-FFF2-40B4-BE49-F238E27FC236}">
                <a16:creationId xmlns:a16="http://schemas.microsoft.com/office/drawing/2014/main" id="{01F48BA9-B4F7-76AC-EEAC-9BB9EBB88F85}"/>
              </a:ext>
            </a:extLst>
          </p:cNvPr>
          <p:cNvSpPr/>
          <p:nvPr/>
        </p:nvSpPr>
        <p:spPr>
          <a:xfrm>
            <a:off x="5029200" y="3175530"/>
            <a:ext cx="294703" cy="711476"/>
          </a:xfrm>
          <a:custGeom>
            <a:avLst/>
            <a:gdLst>
              <a:gd name="connsiteX0" fmla="*/ 0 w 294703"/>
              <a:gd name="connsiteY0" fmla="*/ 294704 h 711476"/>
              <a:gd name="connsiteX1" fmla="*/ 294703 w 294703"/>
              <a:gd name="connsiteY1" fmla="*/ 0 h 711476"/>
              <a:gd name="connsiteX2" fmla="*/ 294703 w 294703"/>
              <a:gd name="connsiteY2" fmla="*/ 416774 h 711476"/>
              <a:gd name="connsiteX3" fmla="*/ 0 w 294703"/>
              <a:gd name="connsiteY3" fmla="*/ 711477 h 711476"/>
              <a:gd name="connsiteX4" fmla="*/ 0 w 294703"/>
              <a:gd name="connsiteY4" fmla="*/ 294704 h 711476"/>
              <a:gd name="connsiteX5" fmla="*/ 0 w 294703"/>
              <a:gd name="connsiteY5" fmla="*/ 29470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4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7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4" name="Freeform: Shape 903">
            <a:extLst>
              <a:ext uri="{FF2B5EF4-FFF2-40B4-BE49-F238E27FC236}">
                <a16:creationId xmlns:a16="http://schemas.microsoft.com/office/drawing/2014/main" id="{82E5246E-2757-9D2D-C2B8-2802F8975FD2}"/>
              </a:ext>
            </a:extLst>
          </p:cNvPr>
          <p:cNvSpPr/>
          <p:nvPr/>
        </p:nvSpPr>
        <p:spPr>
          <a:xfrm>
            <a:off x="2600065" y="3175530"/>
            <a:ext cx="294703" cy="711476"/>
          </a:xfrm>
          <a:custGeom>
            <a:avLst/>
            <a:gdLst>
              <a:gd name="connsiteX0" fmla="*/ 0 w 294703"/>
              <a:gd name="connsiteY0" fmla="*/ 294704 h 711476"/>
              <a:gd name="connsiteX1" fmla="*/ 294703 w 294703"/>
              <a:gd name="connsiteY1" fmla="*/ 0 h 711476"/>
              <a:gd name="connsiteX2" fmla="*/ 294703 w 294703"/>
              <a:gd name="connsiteY2" fmla="*/ 416774 h 711476"/>
              <a:gd name="connsiteX3" fmla="*/ 0 w 294703"/>
              <a:gd name="connsiteY3" fmla="*/ 711477 h 711476"/>
              <a:gd name="connsiteX4" fmla="*/ 0 w 294703"/>
              <a:gd name="connsiteY4" fmla="*/ 294704 h 711476"/>
              <a:gd name="connsiteX5" fmla="*/ 0 w 294703"/>
              <a:gd name="connsiteY5" fmla="*/ 29470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4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7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5" name="Freeform: Shape 904">
            <a:extLst>
              <a:ext uri="{FF2B5EF4-FFF2-40B4-BE49-F238E27FC236}">
                <a16:creationId xmlns:a16="http://schemas.microsoft.com/office/drawing/2014/main" id="{F7281D53-425F-8C94-8EF9-BD82BA710CAB}"/>
              </a:ext>
            </a:extLst>
          </p:cNvPr>
          <p:cNvSpPr/>
          <p:nvPr/>
        </p:nvSpPr>
        <p:spPr>
          <a:xfrm>
            <a:off x="7458334" y="3175530"/>
            <a:ext cx="294703" cy="711476"/>
          </a:xfrm>
          <a:custGeom>
            <a:avLst/>
            <a:gdLst>
              <a:gd name="connsiteX0" fmla="*/ 0 w 294703"/>
              <a:gd name="connsiteY0" fmla="*/ 294704 h 711476"/>
              <a:gd name="connsiteX1" fmla="*/ 294703 w 294703"/>
              <a:gd name="connsiteY1" fmla="*/ 0 h 711476"/>
              <a:gd name="connsiteX2" fmla="*/ 294703 w 294703"/>
              <a:gd name="connsiteY2" fmla="*/ 416774 h 711476"/>
              <a:gd name="connsiteX3" fmla="*/ 0 w 294703"/>
              <a:gd name="connsiteY3" fmla="*/ 711477 h 711476"/>
              <a:gd name="connsiteX4" fmla="*/ 0 w 294703"/>
              <a:gd name="connsiteY4" fmla="*/ 294704 h 711476"/>
              <a:gd name="connsiteX5" fmla="*/ 0 w 294703"/>
              <a:gd name="connsiteY5" fmla="*/ 29470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4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7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6" name="Freeform: Shape 905">
            <a:extLst>
              <a:ext uri="{FF2B5EF4-FFF2-40B4-BE49-F238E27FC236}">
                <a16:creationId xmlns:a16="http://schemas.microsoft.com/office/drawing/2014/main" id="{15D25074-27A8-C9DF-2F7A-BFC1E3D9C50D}"/>
              </a:ext>
            </a:extLst>
          </p:cNvPr>
          <p:cNvSpPr/>
          <p:nvPr/>
        </p:nvSpPr>
        <p:spPr>
          <a:xfrm>
            <a:off x="587705" y="3175530"/>
            <a:ext cx="294703" cy="711476"/>
          </a:xfrm>
          <a:custGeom>
            <a:avLst/>
            <a:gdLst>
              <a:gd name="connsiteX0" fmla="*/ 0 w 294703"/>
              <a:gd name="connsiteY0" fmla="*/ 294704 h 711476"/>
              <a:gd name="connsiteX1" fmla="*/ 294703 w 294703"/>
              <a:gd name="connsiteY1" fmla="*/ 0 h 711476"/>
              <a:gd name="connsiteX2" fmla="*/ 294703 w 294703"/>
              <a:gd name="connsiteY2" fmla="*/ 416774 h 711476"/>
              <a:gd name="connsiteX3" fmla="*/ 0 w 294703"/>
              <a:gd name="connsiteY3" fmla="*/ 711477 h 711476"/>
              <a:gd name="connsiteX4" fmla="*/ 0 w 294703"/>
              <a:gd name="connsiteY4" fmla="*/ 294704 h 711476"/>
              <a:gd name="connsiteX5" fmla="*/ 0 w 294703"/>
              <a:gd name="connsiteY5" fmla="*/ 29470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4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7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7" name="Freeform: Shape 906">
            <a:extLst>
              <a:ext uri="{FF2B5EF4-FFF2-40B4-BE49-F238E27FC236}">
                <a16:creationId xmlns:a16="http://schemas.microsoft.com/office/drawing/2014/main" id="{105B41F3-8786-6135-7C35-8222226E4208}"/>
              </a:ext>
            </a:extLst>
          </p:cNvPr>
          <p:cNvSpPr/>
          <p:nvPr/>
        </p:nvSpPr>
        <p:spPr>
          <a:xfrm>
            <a:off x="9887468" y="3175530"/>
            <a:ext cx="294703" cy="711476"/>
          </a:xfrm>
          <a:custGeom>
            <a:avLst/>
            <a:gdLst>
              <a:gd name="connsiteX0" fmla="*/ 0 w 294703"/>
              <a:gd name="connsiteY0" fmla="*/ 294704 h 711476"/>
              <a:gd name="connsiteX1" fmla="*/ 294703 w 294703"/>
              <a:gd name="connsiteY1" fmla="*/ 0 h 711476"/>
              <a:gd name="connsiteX2" fmla="*/ 294703 w 294703"/>
              <a:gd name="connsiteY2" fmla="*/ 416774 h 711476"/>
              <a:gd name="connsiteX3" fmla="*/ 0 w 294703"/>
              <a:gd name="connsiteY3" fmla="*/ 711477 h 711476"/>
              <a:gd name="connsiteX4" fmla="*/ 0 w 294703"/>
              <a:gd name="connsiteY4" fmla="*/ 294704 h 711476"/>
              <a:gd name="connsiteX5" fmla="*/ 0 w 294703"/>
              <a:gd name="connsiteY5" fmla="*/ 294704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4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7"/>
                </a:lnTo>
                <a:lnTo>
                  <a:pt x="0" y="294704"/>
                </a:lnTo>
                <a:lnTo>
                  <a:pt x="0" y="294704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8" name="Freeform: Shape 907">
            <a:extLst>
              <a:ext uri="{FF2B5EF4-FFF2-40B4-BE49-F238E27FC236}">
                <a16:creationId xmlns:a16="http://schemas.microsoft.com/office/drawing/2014/main" id="{8D29598B-2F1B-896B-07DB-CE5B8205A861}"/>
              </a:ext>
            </a:extLst>
          </p:cNvPr>
          <p:cNvSpPr/>
          <p:nvPr/>
        </p:nvSpPr>
        <p:spPr>
          <a:xfrm>
            <a:off x="6746857" y="4893187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3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3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09" name="Freeform: Shape 908">
            <a:extLst>
              <a:ext uri="{FF2B5EF4-FFF2-40B4-BE49-F238E27FC236}">
                <a16:creationId xmlns:a16="http://schemas.microsoft.com/office/drawing/2014/main" id="{56541023-E40E-2DA0-A0AF-77E0552B8FF1}"/>
              </a:ext>
            </a:extLst>
          </p:cNvPr>
          <p:cNvSpPr/>
          <p:nvPr/>
        </p:nvSpPr>
        <p:spPr>
          <a:xfrm>
            <a:off x="4317722" y="4893187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4 w 294703"/>
              <a:gd name="connsiteY1" fmla="*/ 0 h 711476"/>
              <a:gd name="connsiteX2" fmla="*/ 294704 w 294703"/>
              <a:gd name="connsiteY2" fmla="*/ 416773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4" y="0"/>
                </a:lnTo>
                <a:lnTo>
                  <a:pt x="294704" y="416773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0" name="Freeform: Shape 909">
            <a:extLst>
              <a:ext uri="{FF2B5EF4-FFF2-40B4-BE49-F238E27FC236}">
                <a16:creationId xmlns:a16="http://schemas.microsoft.com/office/drawing/2014/main" id="{38C41D43-1ADB-C84B-B1B3-6EF991084694}"/>
              </a:ext>
            </a:extLst>
          </p:cNvPr>
          <p:cNvSpPr/>
          <p:nvPr/>
        </p:nvSpPr>
        <p:spPr>
          <a:xfrm>
            <a:off x="9175991" y="4893187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3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3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1" name="Freeform: Shape 910">
            <a:extLst>
              <a:ext uri="{FF2B5EF4-FFF2-40B4-BE49-F238E27FC236}">
                <a16:creationId xmlns:a16="http://schemas.microsoft.com/office/drawing/2014/main" id="{DFC155AB-DA70-47DF-F51D-E846397FB47C}"/>
              </a:ext>
            </a:extLst>
          </p:cNvPr>
          <p:cNvSpPr/>
          <p:nvPr/>
        </p:nvSpPr>
        <p:spPr>
          <a:xfrm>
            <a:off x="2305362" y="4893187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3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3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2" name="Freeform: Shape 911">
            <a:extLst>
              <a:ext uri="{FF2B5EF4-FFF2-40B4-BE49-F238E27FC236}">
                <a16:creationId xmlns:a16="http://schemas.microsoft.com/office/drawing/2014/main" id="{CE9E86A3-D0A0-2E79-1A1F-3504B3F496EE}"/>
              </a:ext>
            </a:extLst>
          </p:cNvPr>
          <p:cNvSpPr/>
          <p:nvPr/>
        </p:nvSpPr>
        <p:spPr>
          <a:xfrm>
            <a:off x="11605125" y="4893187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3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3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3" name="Freeform: Shape 912">
            <a:extLst>
              <a:ext uri="{FF2B5EF4-FFF2-40B4-BE49-F238E27FC236}">
                <a16:creationId xmlns:a16="http://schemas.microsoft.com/office/drawing/2014/main" id="{AE50B215-53B1-D8E3-B8C4-32A17905AC03}"/>
              </a:ext>
            </a:extLst>
          </p:cNvPr>
          <p:cNvSpPr/>
          <p:nvPr/>
        </p:nvSpPr>
        <p:spPr>
          <a:xfrm>
            <a:off x="-123771" y="4893187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3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3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4" name="Freeform: Shape 913">
            <a:extLst>
              <a:ext uri="{FF2B5EF4-FFF2-40B4-BE49-F238E27FC236}">
                <a16:creationId xmlns:a16="http://schemas.microsoft.com/office/drawing/2014/main" id="{61064613-80F7-194D-108A-48B88BEE237C}"/>
              </a:ext>
            </a:extLst>
          </p:cNvPr>
          <p:cNvSpPr/>
          <p:nvPr/>
        </p:nvSpPr>
        <p:spPr>
          <a:xfrm>
            <a:off x="3311542" y="1457872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4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5" name="Freeform: Shape 914">
            <a:extLst>
              <a:ext uri="{FF2B5EF4-FFF2-40B4-BE49-F238E27FC236}">
                <a16:creationId xmlns:a16="http://schemas.microsoft.com/office/drawing/2014/main" id="{CFABAED6-9909-885D-A227-1A5349B0C621}"/>
              </a:ext>
            </a:extLst>
          </p:cNvPr>
          <p:cNvSpPr/>
          <p:nvPr/>
        </p:nvSpPr>
        <p:spPr>
          <a:xfrm>
            <a:off x="882408" y="1457872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4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6" name="Freeform: Shape 915">
            <a:extLst>
              <a:ext uri="{FF2B5EF4-FFF2-40B4-BE49-F238E27FC236}">
                <a16:creationId xmlns:a16="http://schemas.microsoft.com/office/drawing/2014/main" id="{EB1966CB-22C5-9D1D-984F-CC1E0A3ED58A}"/>
              </a:ext>
            </a:extLst>
          </p:cNvPr>
          <p:cNvSpPr/>
          <p:nvPr/>
        </p:nvSpPr>
        <p:spPr>
          <a:xfrm>
            <a:off x="5740677" y="1457872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4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7" name="Freeform: Shape 916">
            <a:extLst>
              <a:ext uri="{FF2B5EF4-FFF2-40B4-BE49-F238E27FC236}">
                <a16:creationId xmlns:a16="http://schemas.microsoft.com/office/drawing/2014/main" id="{5B8C96C0-81A7-A3C1-A3A2-2CFF1D478B7C}"/>
              </a:ext>
            </a:extLst>
          </p:cNvPr>
          <p:cNvSpPr/>
          <p:nvPr/>
        </p:nvSpPr>
        <p:spPr>
          <a:xfrm>
            <a:off x="-1129951" y="1457872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4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8" name="Freeform: Shape 917">
            <a:extLst>
              <a:ext uri="{FF2B5EF4-FFF2-40B4-BE49-F238E27FC236}">
                <a16:creationId xmlns:a16="http://schemas.microsoft.com/office/drawing/2014/main" id="{D410264B-19EC-3791-BFA0-C6DB3CBDC983}"/>
              </a:ext>
            </a:extLst>
          </p:cNvPr>
          <p:cNvSpPr/>
          <p:nvPr/>
        </p:nvSpPr>
        <p:spPr>
          <a:xfrm>
            <a:off x="8169810" y="1457872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4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19" name="Freeform: Shape 918">
            <a:extLst>
              <a:ext uri="{FF2B5EF4-FFF2-40B4-BE49-F238E27FC236}">
                <a16:creationId xmlns:a16="http://schemas.microsoft.com/office/drawing/2014/main" id="{9D0E44CB-9FFF-A23D-20CF-E40A7D7A81FF}"/>
              </a:ext>
            </a:extLst>
          </p:cNvPr>
          <p:cNvSpPr/>
          <p:nvPr/>
        </p:nvSpPr>
        <p:spPr>
          <a:xfrm>
            <a:off x="10598944" y="1457872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4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0" name="Freeform: Shape 919">
            <a:extLst>
              <a:ext uri="{FF2B5EF4-FFF2-40B4-BE49-F238E27FC236}">
                <a16:creationId xmlns:a16="http://schemas.microsoft.com/office/drawing/2014/main" id="{1E75AA60-628D-0165-DB72-7C1AFB81FE88}"/>
              </a:ext>
            </a:extLst>
          </p:cNvPr>
          <p:cNvSpPr/>
          <p:nvPr/>
        </p:nvSpPr>
        <p:spPr>
          <a:xfrm>
            <a:off x="8169810" y="6316141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3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3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1" name="Freeform: Shape 920">
            <a:extLst>
              <a:ext uri="{FF2B5EF4-FFF2-40B4-BE49-F238E27FC236}">
                <a16:creationId xmlns:a16="http://schemas.microsoft.com/office/drawing/2014/main" id="{37EC6866-E35B-F2D3-9155-95E06BCF74B6}"/>
              </a:ext>
            </a:extLst>
          </p:cNvPr>
          <p:cNvSpPr/>
          <p:nvPr/>
        </p:nvSpPr>
        <p:spPr>
          <a:xfrm>
            <a:off x="5740677" y="6316141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3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3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2" name="Freeform: Shape 921">
            <a:extLst>
              <a:ext uri="{FF2B5EF4-FFF2-40B4-BE49-F238E27FC236}">
                <a16:creationId xmlns:a16="http://schemas.microsoft.com/office/drawing/2014/main" id="{4CE7E133-FB42-AEF5-FCB0-1AF0BAE43658}"/>
              </a:ext>
            </a:extLst>
          </p:cNvPr>
          <p:cNvSpPr/>
          <p:nvPr/>
        </p:nvSpPr>
        <p:spPr>
          <a:xfrm>
            <a:off x="10598944" y="6316141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3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3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3" name="Freeform: Shape 922">
            <a:extLst>
              <a:ext uri="{FF2B5EF4-FFF2-40B4-BE49-F238E27FC236}">
                <a16:creationId xmlns:a16="http://schemas.microsoft.com/office/drawing/2014/main" id="{EAD8E005-848A-E550-049F-32DCCAB8D3FC}"/>
              </a:ext>
            </a:extLst>
          </p:cNvPr>
          <p:cNvSpPr/>
          <p:nvPr/>
        </p:nvSpPr>
        <p:spPr>
          <a:xfrm>
            <a:off x="3728316" y="6316141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3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3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4" name="Freeform: Shape 923">
            <a:extLst>
              <a:ext uri="{FF2B5EF4-FFF2-40B4-BE49-F238E27FC236}">
                <a16:creationId xmlns:a16="http://schemas.microsoft.com/office/drawing/2014/main" id="{9D8ED2B0-BE8C-25A3-BF06-E5D9F8A3832D}"/>
              </a:ext>
            </a:extLst>
          </p:cNvPr>
          <p:cNvSpPr/>
          <p:nvPr/>
        </p:nvSpPr>
        <p:spPr>
          <a:xfrm>
            <a:off x="1299182" y="6316141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3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3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5" name="Freeform: Shape 924">
            <a:extLst>
              <a:ext uri="{FF2B5EF4-FFF2-40B4-BE49-F238E27FC236}">
                <a16:creationId xmlns:a16="http://schemas.microsoft.com/office/drawing/2014/main" id="{A445162A-7494-E584-F05C-BA43E4C37F7A}"/>
              </a:ext>
            </a:extLst>
          </p:cNvPr>
          <p:cNvSpPr/>
          <p:nvPr/>
        </p:nvSpPr>
        <p:spPr>
          <a:xfrm>
            <a:off x="-1129951" y="6316141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3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3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6" name="Freeform: Shape 925">
            <a:extLst>
              <a:ext uri="{FF2B5EF4-FFF2-40B4-BE49-F238E27FC236}">
                <a16:creationId xmlns:a16="http://schemas.microsoft.com/office/drawing/2014/main" id="{A3A2A3A3-E094-947B-78CE-3A965AD3ABE9}"/>
              </a:ext>
            </a:extLst>
          </p:cNvPr>
          <p:cNvSpPr/>
          <p:nvPr/>
        </p:nvSpPr>
        <p:spPr>
          <a:xfrm>
            <a:off x="1593885" y="-259784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4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7" name="Freeform: Shape 926">
            <a:extLst>
              <a:ext uri="{FF2B5EF4-FFF2-40B4-BE49-F238E27FC236}">
                <a16:creationId xmlns:a16="http://schemas.microsoft.com/office/drawing/2014/main" id="{22598513-3BF4-4F79-2C90-B6F7F7EB8255}"/>
              </a:ext>
            </a:extLst>
          </p:cNvPr>
          <p:cNvSpPr/>
          <p:nvPr/>
        </p:nvSpPr>
        <p:spPr>
          <a:xfrm>
            <a:off x="-835248" y="-259784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4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8" name="Freeform: Shape 927">
            <a:extLst>
              <a:ext uri="{FF2B5EF4-FFF2-40B4-BE49-F238E27FC236}">
                <a16:creationId xmlns:a16="http://schemas.microsoft.com/office/drawing/2014/main" id="{9FD53C6F-7737-B2E8-B6BD-CD2F8A043BA4}"/>
              </a:ext>
            </a:extLst>
          </p:cNvPr>
          <p:cNvSpPr/>
          <p:nvPr/>
        </p:nvSpPr>
        <p:spPr>
          <a:xfrm>
            <a:off x="4023019" y="-259784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4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29" name="Freeform: Shape 928">
            <a:extLst>
              <a:ext uri="{FF2B5EF4-FFF2-40B4-BE49-F238E27FC236}">
                <a16:creationId xmlns:a16="http://schemas.microsoft.com/office/drawing/2014/main" id="{A0FBF3BD-820A-EEAF-8021-4B663B0D7947}"/>
              </a:ext>
            </a:extLst>
          </p:cNvPr>
          <p:cNvSpPr/>
          <p:nvPr/>
        </p:nvSpPr>
        <p:spPr>
          <a:xfrm>
            <a:off x="6452153" y="-259784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4 w 294703"/>
              <a:gd name="connsiteY1" fmla="*/ 0 h 711476"/>
              <a:gd name="connsiteX2" fmla="*/ 294704 w 294703"/>
              <a:gd name="connsiteY2" fmla="*/ 416774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4" y="0"/>
                </a:lnTo>
                <a:lnTo>
                  <a:pt x="294704" y="416774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0" name="Freeform: Shape 929">
            <a:extLst>
              <a:ext uri="{FF2B5EF4-FFF2-40B4-BE49-F238E27FC236}">
                <a16:creationId xmlns:a16="http://schemas.microsoft.com/office/drawing/2014/main" id="{CCFDF384-747C-645C-5700-3C7A68E1A2E8}"/>
              </a:ext>
            </a:extLst>
          </p:cNvPr>
          <p:cNvSpPr/>
          <p:nvPr/>
        </p:nvSpPr>
        <p:spPr>
          <a:xfrm>
            <a:off x="8881288" y="-259784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4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4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1" name="Freeform: Shape 930">
            <a:extLst>
              <a:ext uri="{FF2B5EF4-FFF2-40B4-BE49-F238E27FC236}">
                <a16:creationId xmlns:a16="http://schemas.microsoft.com/office/drawing/2014/main" id="{9BE8FD92-59D0-84A4-A87A-233BD34A785E}"/>
              </a:ext>
            </a:extLst>
          </p:cNvPr>
          <p:cNvSpPr/>
          <p:nvPr/>
        </p:nvSpPr>
        <p:spPr>
          <a:xfrm>
            <a:off x="7458334" y="8033798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3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3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2" name="Freeform: Shape 931">
            <a:extLst>
              <a:ext uri="{FF2B5EF4-FFF2-40B4-BE49-F238E27FC236}">
                <a16:creationId xmlns:a16="http://schemas.microsoft.com/office/drawing/2014/main" id="{88873245-7481-55BA-5D85-A6E9F3EC8A7A}"/>
              </a:ext>
            </a:extLst>
          </p:cNvPr>
          <p:cNvSpPr/>
          <p:nvPr/>
        </p:nvSpPr>
        <p:spPr>
          <a:xfrm>
            <a:off x="5445973" y="8033798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4 w 294703"/>
              <a:gd name="connsiteY1" fmla="*/ 0 h 711476"/>
              <a:gd name="connsiteX2" fmla="*/ 294704 w 294703"/>
              <a:gd name="connsiteY2" fmla="*/ 416773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4" y="0"/>
                </a:lnTo>
                <a:lnTo>
                  <a:pt x="294704" y="416773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3" name="Freeform: Shape 932">
            <a:extLst>
              <a:ext uri="{FF2B5EF4-FFF2-40B4-BE49-F238E27FC236}">
                <a16:creationId xmlns:a16="http://schemas.microsoft.com/office/drawing/2014/main" id="{D2D8ECD3-F844-440A-22BA-C40209180C64}"/>
              </a:ext>
            </a:extLst>
          </p:cNvPr>
          <p:cNvSpPr/>
          <p:nvPr/>
        </p:nvSpPr>
        <p:spPr>
          <a:xfrm>
            <a:off x="3016839" y="8033798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4 w 294703"/>
              <a:gd name="connsiteY1" fmla="*/ 0 h 711476"/>
              <a:gd name="connsiteX2" fmla="*/ 294704 w 294703"/>
              <a:gd name="connsiteY2" fmla="*/ 416773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4" y="0"/>
                </a:lnTo>
                <a:lnTo>
                  <a:pt x="294704" y="416773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4" name="Freeform: Shape 933">
            <a:extLst>
              <a:ext uri="{FF2B5EF4-FFF2-40B4-BE49-F238E27FC236}">
                <a16:creationId xmlns:a16="http://schemas.microsoft.com/office/drawing/2014/main" id="{BBCC41D3-AEF2-B054-7A86-1D103B555AB1}"/>
              </a:ext>
            </a:extLst>
          </p:cNvPr>
          <p:cNvSpPr/>
          <p:nvPr/>
        </p:nvSpPr>
        <p:spPr>
          <a:xfrm>
            <a:off x="587705" y="8033798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3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3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5" name="Freeform: Shape 934">
            <a:extLst>
              <a:ext uri="{FF2B5EF4-FFF2-40B4-BE49-F238E27FC236}">
                <a16:creationId xmlns:a16="http://schemas.microsoft.com/office/drawing/2014/main" id="{7B14AA72-2FE0-EB7C-BC79-85F4019F5F73}"/>
              </a:ext>
            </a:extLst>
          </p:cNvPr>
          <p:cNvSpPr/>
          <p:nvPr/>
        </p:nvSpPr>
        <p:spPr>
          <a:xfrm>
            <a:off x="2305362" y="-1977441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3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3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6" name="Freeform: Shape 935">
            <a:extLst>
              <a:ext uri="{FF2B5EF4-FFF2-40B4-BE49-F238E27FC236}">
                <a16:creationId xmlns:a16="http://schemas.microsoft.com/office/drawing/2014/main" id="{85DF4836-69E1-085E-571F-7B767244D989}"/>
              </a:ext>
            </a:extLst>
          </p:cNvPr>
          <p:cNvSpPr/>
          <p:nvPr/>
        </p:nvSpPr>
        <p:spPr>
          <a:xfrm>
            <a:off x="4734496" y="-1977441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3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3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37" name="Freeform: Shape 936">
            <a:extLst>
              <a:ext uri="{FF2B5EF4-FFF2-40B4-BE49-F238E27FC236}">
                <a16:creationId xmlns:a16="http://schemas.microsoft.com/office/drawing/2014/main" id="{5CE25B60-E768-83EC-185F-C424C7B87452}"/>
              </a:ext>
            </a:extLst>
          </p:cNvPr>
          <p:cNvSpPr/>
          <p:nvPr/>
        </p:nvSpPr>
        <p:spPr>
          <a:xfrm>
            <a:off x="7163630" y="-1977441"/>
            <a:ext cx="294703" cy="711476"/>
          </a:xfrm>
          <a:custGeom>
            <a:avLst/>
            <a:gdLst>
              <a:gd name="connsiteX0" fmla="*/ 0 w 294703"/>
              <a:gd name="connsiteY0" fmla="*/ 294703 h 711476"/>
              <a:gd name="connsiteX1" fmla="*/ 294703 w 294703"/>
              <a:gd name="connsiteY1" fmla="*/ 0 h 711476"/>
              <a:gd name="connsiteX2" fmla="*/ 294703 w 294703"/>
              <a:gd name="connsiteY2" fmla="*/ 416773 h 711476"/>
              <a:gd name="connsiteX3" fmla="*/ 0 w 294703"/>
              <a:gd name="connsiteY3" fmla="*/ 711477 h 711476"/>
              <a:gd name="connsiteX4" fmla="*/ 0 w 294703"/>
              <a:gd name="connsiteY4" fmla="*/ 294703 h 711476"/>
              <a:gd name="connsiteX5" fmla="*/ 0 w 294703"/>
              <a:gd name="connsiteY5" fmla="*/ 294703 h 711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4703" h="711476">
                <a:moveTo>
                  <a:pt x="0" y="294703"/>
                </a:moveTo>
                <a:lnTo>
                  <a:pt x="294703" y="0"/>
                </a:lnTo>
                <a:lnTo>
                  <a:pt x="294703" y="416773"/>
                </a:lnTo>
                <a:lnTo>
                  <a:pt x="0" y="711477"/>
                </a:lnTo>
                <a:lnTo>
                  <a:pt x="0" y="294703"/>
                </a:lnTo>
                <a:lnTo>
                  <a:pt x="0" y="294703"/>
                </a:lnTo>
                <a:close/>
              </a:path>
            </a:pathLst>
          </a:custGeom>
          <a:solidFill>
            <a:schemeClr val="bg1"/>
          </a:solidFill>
          <a:ln w="13037" cap="rnd">
            <a:solidFill>
              <a:schemeClr val="tx1"/>
            </a:solidFill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938" name="Picture 937" descr="A black text with a plus and a t&#10;&#10;AI-generated content may be incorrect.">
            <a:extLst>
              <a:ext uri="{FF2B5EF4-FFF2-40B4-BE49-F238E27FC236}">
                <a16:creationId xmlns:a16="http://schemas.microsoft.com/office/drawing/2014/main" id="{4CF3B366-824C-D9B4-253C-1E89D4939956}"/>
              </a:ext>
            </a:extLst>
          </p:cNvPr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29600" y="7315200"/>
            <a:ext cx="1387588" cy="18281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11429651"/>
      </p:ext>
    </p:extLst>
  </p:cSld>
  <p:clrMapOvr>
    <a:masterClrMapping/>
  </p:clrMapOvr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slide-256-917"/>
  <p:tag name="RESULT" val="slide-256-917"/>
  <p:tag name="SLIDES" val="2,3,4,5,6,7,8,9,10,11,12,13,14,15,16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slide-256-917"/>
  <p:tag name="SLIDES" val="2,3,4,5,6,7,8,9,10,11,12,13,14,15,16"/>
  <p:tag name="RESULT" val="slide-265-685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slide-256-917"/>
  <p:tag name="SLIDES" val="2,3,4,5,6,7,8,9,10,11,12,13,14,15,16"/>
  <p:tag name="RESULT" val="slide-266-884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slide-256-917"/>
  <p:tag name="SLIDES" val="2,3,4,5,6,7,8,9,10,11,12,13,14,15,16"/>
  <p:tag name="RESULT" val="slide-267-1089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slide-256-917"/>
  <p:tag name="SLIDES" val="2,3,4,5,6,7,8,9,10,11,12,13,14,15,16"/>
  <p:tag name="RESULT" val="slide-268-555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slide-256-917"/>
  <p:tag name="SLIDES" val="2,3,4,5,6,7,8,9,10,11,12,13,14,15,16"/>
  <p:tag name="RESULT" val="slide-269-863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slide-256-917"/>
  <p:tag name="SLIDES" val="2,3,4,5,6,7,8,9,10,11,12,13,14,15,16"/>
  <p:tag name="RESULT" val="slide-270-1268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slide-256-917"/>
  <p:tag name="SLIDES" val="2,3,4,5,6,7,8,9,10,11,12,13,14,15,16"/>
  <p:tag name="RESULT" val="slide-257-1118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slide-256-917"/>
  <p:tag name="SLIDES" val="2,3,4,5,6,7,8,9,10,11,12,13,14,15,16"/>
  <p:tag name="RESULT" val="slide-258-956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slide-256-917"/>
  <p:tag name="SLIDES" val="2,3,4,5,6,7,8,9,10,11,12,13,14,15,16"/>
  <p:tag name="RESULT" val="slide-259-1042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slide-256-917"/>
  <p:tag name="SLIDES" val="2,3,4,5,6,7,8,9,10,11,12,13,14,15,16"/>
  <p:tag name="RESULT" val="slide-260-775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slide-256-917"/>
  <p:tag name="SLIDES" val="2,3,4,5,6,7,8,9,10,11,12,13,14,15,16"/>
  <p:tag name="RESULT" val="slide-261-1074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slide-256-917"/>
  <p:tag name="SLIDES" val="2,3,4,5,6,7,8,9,10,11,12,13,14,15,16"/>
  <p:tag name="RESULT" val="slide-262-872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slide-256-917"/>
  <p:tag name="SLIDES" val="2,3,4,5,6,7,8,9,10,11,12,13,14,15,16"/>
  <p:tag name="RESULT" val="slide-263-938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OURCE" val="slide-256-917"/>
  <p:tag name="SLIDES" val="2,3,4,5,6,7,8,9,10,11,12,13,14,15,16"/>
  <p:tag name="RESULT" val="slide-264-1178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27</TotalTime>
  <Words>10</Words>
  <Application>Microsoft Office PowerPoint</Application>
  <PresentationFormat>Custom</PresentationFormat>
  <Paragraphs>3</Paragraphs>
  <Slides>16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16</vt:i4>
      </vt:variant>
    </vt:vector>
  </HeadingPairs>
  <TitlesOfParts>
    <vt:vector size="21" baseType="lpstr">
      <vt:lpstr>Aptos</vt:lpstr>
      <vt:lpstr>Aptos Display</vt:lpstr>
      <vt:lpstr>Arial</vt:lpstr>
      <vt:lpstr>Century Gothic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>Sarah Carter</dc:creator>
  <cp:lastModifiedBy>Sarah Carter</cp:lastModifiedBy>
  <cp:revision>1</cp:revision>
  <dcterms:created xsi:type="dcterms:W3CDTF">2025-05-16T17:41:44Z</dcterms:created>
  <dcterms:modified xsi:type="dcterms:W3CDTF">2025-05-16T18:09:10Z</dcterms:modified>
</cp:coreProperties>
</file>